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5"/>
  </p:notesMasterIdLst>
  <p:handoutMasterIdLst>
    <p:handoutMasterId r:id="rId36"/>
  </p:handoutMasterIdLst>
  <p:sldIdLst>
    <p:sldId id="256" r:id="rId2"/>
    <p:sldId id="301" r:id="rId3"/>
    <p:sldId id="304" r:id="rId4"/>
    <p:sldId id="305" r:id="rId5"/>
    <p:sldId id="307" r:id="rId6"/>
    <p:sldId id="260" r:id="rId7"/>
    <p:sldId id="261" r:id="rId8"/>
    <p:sldId id="262" r:id="rId9"/>
    <p:sldId id="263" r:id="rId10"/>
    <p:sldId id="264" r:id="rId11"/>
    <p:sldId id="325" r:id="rId12"/>
    <p:sldId id="266" r:id="rId13"/>
    <p:sldId id="267" r:id="rId14"/>
    <p:sldId id="268" r:id="rId15"/>
    <p:sldId id="269" r:id="rId16"/>
    <p:sldId id="270" r:id="rId17"/>
    <p:sldId id="308" r:id="rId18"/>
    <p:sldId id="271" r:id="rId19"/>
    <p:sldId id="280" r:id="rId20"/>
    <p:sldId id="314" r:id="rId21"/>
    <p:sldId id="324" r:id="rId22"/>
    <p:sldId id="309" r:id="rId23"/>
    <p:sldId id="275" r:id="rId24"/>
    <p:sldId id="278" r:id="rId25"/>
    <p:sldId id="321" r:id="rId26"/>
    <p:sldId id="323" r:id="rId27"/>
    <p:sldId id="316" r:id="rId28"/>
    <p:sldId id="282" r:id="rId29"/>
    <p:sldId id="283" r:id="rId30"/>
    <p:sldId id="298" r:id="rId31"/>
    <p:sldId id="285" r:id="rId32"/>
    <p:sldId id="286" r:id="rId33"/>
    <p:sldId id="287" r:id="rId34"/>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Encode Sans" panose="020B0604020202020204" charset="0"/>
      <p:regular r:id="rId41"/>
      <p:bold r:id="rId42"/>
    </p:embeddedFont>
    <p:embeddedFont>
      <p:font typeface="Inter" panose="020B0604020202020204" charset="0"/>
      <p:regular r:id="rId43"/>
      <p:bold r:id="rId44"/>
    </p:embeddedFont>
    <p:embeddedFont>
      <p:font typeface="Inter Light" panose="020B0604020202020204" charset="0"/>
      <p:regular r:id="rId45"/>
      <p:bold r:id="rId46"/>
    </p:embeddedFont>
    <p:embeddedFont>
      <p:font typeface="lato" panose="020F0502020204030203" pitchFamily="34" charset="0"/>
      <p:regular r:id="rId47"/>
      <p:bold r:id="rId48"/>
      <p:italic r:id="rId49"/>
      <p:boldItalic r:id="rId50"/>
    </p:embeddedFont>
    <p:embeddedFont>
      <p:font typeface="Poppins" panose="00000500000000000000" pitchFamily="2" charset="0"/>
      <p:regular r:id="rId51"/>
      <p:bold r:id="rId52"/>
      <p:italic r:id="rId53"/>
      <p:boldItalic r:id="rId54"/>
    </p:embeddedFont>
    <p:embeddedFont>
      <p:font typeface="Proxima Nova" panose="02000506030000020004" pitchFamily="50" charset="0"/>
      <p:regular r:id="rId55"/>
      <p:bold r:id="rId56"/>
      <p:italic r:id="rId57"/>
      <p:boldItalic r:id="rId58"/>
    </p:embeddedFont>
    <p:embeddedFont>
      <p:font typeface="Work Sans" pitchFamily="2" charset="0"/>
      <p:regular r:id="rId59"/>
      <p:bold r:id="rId60"/>
      <p:italic r:id="rId61"/>
      <p:boldItalic r:id="rId62"/>
    </p:embeddedFont>
    <p:embeddedFont>
      <p:font typeface="Work Sans ExtraBold" pitchFamily="2" charset="0"/>
      <p:bold r:id="rId63"/>
      <p:boldItalic r:id="rId64"/>
    </p:embeddedFont>
    <p:embeddedFont>
      <p:font typeface="Work Sans Medium" pitchFamily="2" charset="0"/>
      <p:regular r:id="rId65"/>
      <p:bold r:id="rId66"/>
      <p:italic r:id="rId67"/>
      <p:boldItalic r:id="rId68"/>
    </p:embeddedFont>
    <p:embeddedFont>
      <p:font typeface="Work Sans SemiBold" pitchFamily="2"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9" roundtripDataSignature="AMtx7mgbOtscFcaArbM90gfEIlMDH8sT8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eph Patterson" initials="JP" lastIdx="2" clrIdx="0">
    <p:extLst>
      <p:ext uri="{19B8F6BF-5375-455C-9EA6-DF929625EA0E}">
        <p15:presenceInfo xmlns:p15="http://schemas.microsoft.com/office/powerpoint/2012/main" userId="S::joseph.patterson@claritas.com::83adc028-24a2-4035-afc5-2eac7140dc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502"/>
    <a:srgbClr val="262626"/>
    <a:srgbClr val="FBB50D"/>
    <a:srgbClr val="595959"/>
    <a:srgbClr val="525252"/>
    <a:srgbClr val="3B3838"/>
    <a:srgbClr val="D0DB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17885CF-51D3-4B87-BF75-2BB6D92BF20A}">
  <a:tblStyle styleId="{617885CF-51D3-4B87-BF75-2BB6D92BF20A}" styleName="Table_0">
    <a:wholeTbl>
      <a:tcTxStyle b="off" i="off">
        <a:font>
          <a:latin typeface="Helvetica Light"/>
          <a:ea typeface="Helvetica Light"/>
          <a:cs typeface="Helvetica Light"/>
        </a:font>
        <a:srgbClr val="000000"/>
      </a:tcTxStyle>
      <a:tcStyle>
        <a:tcBdr>
          <a:left>
            <a:ln w="12700" cap="flat" cmpd="sng">
              <a:solidFill>
                <a:srgbClr val="000000"/>
              </a:solidFill>
              <a:prstDash val="dashDot"/>
              <a:round/>
              <a:headEnd type="none" w="sm" len="sm"/>
              <a:tailEnd type="none" w="sm" len="sm"/>
            </a:ln>
          </a:left>
          <a:right>
            <a:ln w="12700" cap="flat" cmpd="sng">
              <a:solidFill>
                <a:srgbClr val="000000"/>
              </a:solidFill>
              <a:prstDash val="dashDot"/>
              <a:round/>
              <a:headEnd type="none" w="sm" len="sm"/>
              <a:tailEnd type="none" w="sm" len="sm"/>
            </a:ln>
          </a:right>
          <a:top>
            <a:ln w="12700" cap="flat" cmpd="sng">
              <a:solidFill>
                <a:srgbClr val="000000"/>
              </a:solidFill>
              <a:prstDash val="dashDot"/>
              <a:round/>
              <a:headEnd type="none" w="sm" len="sm"/>
              <a:tailEnd type="none" w="sm" len="sm"/>
            </a:ln>
          </a:top>
          <a:bottom>
            <a:ln w="12700" cap="flat" cmpd="sng">
              <a:solidFill>
                <a:srgbClr val="000000"/>
              </a:solidFill>
              <a:prstDash val="dashDot"/>
              <a:round/>
              <a:headEnd type="none" w="sm" len="sm"/>
              <a:tailEnd type="none" w="sm" len="sm"/>
            </a:ln>
          </a:bottom>
          <a:insideH>
            <a:ln w="12700" cap="flat" cmpd="sng">
              <a:solidFill>
                <a:srgbClr val="000000"/>
              </a:solidFill>
              <a:prstDash val="dashDot"/>
              <a:round/>
              <a:headEnd type="none" w="sm" len="sm"/>
              <a:tailEnd type="none" w="sm" len="sm"/>
            </a:ln>
          </a:insideH>
          <a:insideV>
            <a:ln w="12700" cap="flat" cmpd="sng">
              <a:solidFill>
                <a:srgbClr val="000000"/>
              </a:solidFill>
              <a:prstDash val="dashDot"/>
              <a:round/>
              <a:headEnd type="none" w="sm" len="sm"/>
              <a:tailEnd type="none" w="sm" len="sm"/>
            </a:ln>
          </a:insideV>
        </a:tcBdr>
        <a:fill>
          <a:solidFill>
            <a:srgbClr val="FFFFFF">
              <a:alpha val="0"/>
            </a:srgbClr>
          </a:solidFill>
        </a:fill>
      </a:tcStyle>
    </a:wholeTbl>
    <a:band1H>
      <a:tcTxStyle/>
      <a:tcStyle>
        <a:tcBdr/>
      </a:tcStyle>
    </a:band1H>
    <a:band2H>
      <a:tcTxStyle b="off" i="off"/>
      <a:tcStyle>
        <a:tcBdr/>
        <a:fill>
          <a:solidFill>
            <a:srgbClr val="EDEEEE"/>
          </a:solidFill>
        </a:fill>
      </a:tcStyle>
    </a:band2H>
    <a:band1V>
      <a:tcTxStyle/>
      <a:tcStyle>
        <a:tcBdr/>
      </a:tcStyle>
    </a:band1V>
    <a:band2V>
      <a:tcTxStyle/>
      <a:tcStyle>
        <a:tcBdr/>
      </a:tcStyle>
    </a:band2V>
    <a:lastCol>
      <a:tcTxStyle/>
      <a:tcStyle>
        <a:tcBdr/>
      </a:tcStyle>
    </a:lastCol>
    <a:firstCol>
      <a:tcTxStyle b="on" i="off">
        <a:font>
          <a:latin typeface="Helvetica"/>
          <a:ea typeface="Helvetica"/>
          <a:cs typeface="Helvetica"/>
        </a:font>
        <a:srgbClr val="000000"/>
      </a:tcTxStyle>
      <a:tcStyle>
        <a:tcBdr>
          <a:left>
            <a:ln w="9525" cap="flat" cmpd="sng">
              <a:solidFill>
                <a:srgbClr val="000000">
                  <a:alpha val="0"/>
                </a:srgbClr>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dashDot"/>
              <a:round/>
              <a:headEnd type="none" w="sm" len="sm"/>
              <a:tailEnd type="none" w="sm" len="sm"/>
            </a:ln>
          </a:top>
          <a:bottom>
            <a:ln w="12700" cap="flat" cmpd="sng">
              <a:solidFill>
                <a:srgbClr val="000000"/>
              </a:solidFill>
              <a:prstDash val="dashDot"/>
              <a:round/>
              <a:headEnd type="none" w="sm" len="sm"/>
              <a:tailEnd type="none" w="sm" len="sm"/>
            </a:ln>
          </a:bottom>
          <a:insideH>
            <a:ln w="12700" cap="flat" cmpd="sng">
              <a:solidFill>
                <a:srgbClr val="000000"/>
              </a:solidFill>
              <a:prstDash val="dashDot"/>
              <a:round/>
              <a:headEnd type="none" w="sm" len="sm"/>
              <a:tailEnd type="none" w="sm" len="sm"/>
            </a:ln>
          </a:insideH>
          <a:insideV>
            <a:ln w="12700" cap="flat" cmpd="sng">
              <a:solidFill>
                <a:srgbClr val="000000"/>
              </a:solidFill>
              <a:prstDash val="dashDot"/>
              <a:round/>
              <a:headEnd type="none" w="sm" len="sm"/>
              <a:tailEnd type="none" w="sm" len="sm"/>
            </a:ln>
          </a:insideV>
        </a:tcBdr>
        <a:fill>
          <a:solidFill>
            <a:srgbClr val="FFFFFF">
              <a:alpha val="0"/>
            </a:srgbClr>
          </a:solidFill>
        </a:fill>
      </a:tcStyle>
    </a:firstCol>
    <a:lastRow>
      <a:tcTxStyle b="on" i="off">
        <a:font>
          <a:latin typeface="Helvetica"/>
          <a:ea typeface="Helvetica"/>
          <a:cs typeface="Helvetica"/>
        </a:font>
        <a:srgbClr val="000000"/>
      </a:tcTxStyle>
      <a:tcStyle>
        <a:tcBdr>
          <a:left>
            <a:ln w="12700" cap="flat" cmpd="sng">
              <a:solidFill>
                <a:srgbClr val="000000"/>
              </a:solidFill>
              <a:prstDash val="dashDot"/>
              <a:round/>
              <a:headEnd type="none" w="sm" len="sm"/>
              <a:tailEnd type="none" w="sm" len="sm"/>
            </a:ln>
          </a:left>
          <a:right>
            <a:ln w="12700" cap="flat" cmpd="sng">
              <a:solidFill>
                <a:srgbClr val="000000"/>
              </a:solidFill>
              <a:prstDash val="dashDot"/>
              <a:round/>
              <a:headEnd type="none" w="sm" len="sm"/>
              <a:tailEnd type="none" w="sm" len="sm"/>
            </a:ln>
          </a:right>
          <a:top>
            <a:ln w="12700" cap="flat" cmpd="sng">
              <a:solidFill>
                <a:srgbClr val="000000"/>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12700" cap="flat" cmpd="sng">
              <a:solidFill>
                <a:srgbClr val="000000"/>
              </a:solidFill>
              <a:prstDash val="dashDot"/>
              <a:round/>
              <a:headEnd type="none" w="sm" len="sm"/>
              <a:tailEnd type="none" w="sm" len="sm"/>
            </a:ln>
          </a:insideH>
          <a:insideV>
            <a:ln w="12700" cap="flat" cmpd="sng">
              <a:solidFill>
                <a:srgbClr val="000000"/>
              </a:solidFill>
              <a:prstDash val="dashDot"/>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Helvetica"/>
          <a:ea typeface="Helvetica"/>
          <a:cs typeface="Helvetica"/>
        </a:font>
        <a:srgbClr val="000000"/>
      </a:tcTxStyle>
      <a:tcStyle>
        <a:tcBdr>
          <a:left>
            <a:ln w="12700" cap="flat" cmpd="sng">
              <a:solidFill>
                <a:srgbClr val="000000"/>
              </a:solidFill>
              <a:prstDash val="dashDot"/>
              <a:round/>
              <a:headEnd type="none" w="sm" len="sm"/>
              <a:tailEnd type="none" w="sm" len="sm"/>
            </a:ln>
          </a:left>
          <a:right>
            <a:ln w="12700" cap="flat" cmpd="sng">
              <a:solidFill>
                <a:srgbClr val="000000"/>
              </a:solidFill>
              <a:prstDash val="dashDot"/>
              <a:round/>
              <a:headEnd type="none" w="sm" len="sm"/>
              <a:tailEnd type="none" w="sm" len="sm"/>
            </a:ln>
          </a:right>
          <a:top>
            <a:ln w="9525" cap="flat" cmpd="sng">
              <a:solidFill>
                <a:srgbClr val="000000">
                  <a:alpha val="0"/>
                </a:srgbClr>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dashDot"/>
              <a:round/>
              <a:headEnd type="none" w="sm" len="sm"/>
              <a:tailEnd type="none" w="sm" len="sm"/>
            </a:ln>
          </a:insideH>
          <a:insideV>
            <a:ln w="12700" cap="flat" cmpd="sng">
              <a:solidFill>
                <a:srgbClr val="000000"/>
              </a:solidFill>
              <a:prstDash val="dashDot"/>
              <a:round/>
              <a:headEnd type="none" w="sm" len="sm"/>
              <a:tailEnd type="none" w="sm" len="sm"/>
            </a:ln>
          </a:insideV>
        </a:tcBdr>
        <a:fill>
          <a:solidFill>
            <a:srgbClr val="FFFFFF">
              <a:alpha val="0"/>
            </a:srgbClr>
          </a:solidFill>
        </a:fill>
      </a:tcStyle>
    </a:firstRow>
    <a:neCell>
      <a:tcTxStyle/>
      <a:tcStyle>
        <a:tcBdr/>
      </a:tcStyle>
    </a:neCell>
    <a:nwCell>
      <a:tcTxStyle/>
      <a:tcStyle>
        <a:tcBdr/>
      </a:tcStyle>
    </a:nwCell>
  </a:tblStyle>
  <a:tblStyle styleId="{ABD15853-3C33-4D51-8AA2-77980900C842}"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E607CCD-7FF2-4EB4-B7A3-97AE0DBEC345}" styleName="Table_2">
    <a:wholeTbl>
      <a:tcTxStyle b="off" i="off">
        <a:font>
          <a:latin typeface="Helvetica Light"/>
          <a:ea typeface="Helvetica Light"/>
          <a:cs typeface="Helvetica Light"/>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solidFill>
        </a:fill>
      </a:tcStyle>
    </a:wholeTbl>
    <a:band1H>
      <a:tcTxStyle/>
      <a:tcStyle>
        <a:tcBdr/>
      </a:tcStyle>
    </a:band1H>
    <a:band2H>
      <a:tcTxStyle b="off" i="off"/>
      <a:tcStyle>
        <a:tcBdr/>
        <a:fill>
          <a:solidFill>
            <a:srgbClr val="E3E5E8"/>
          </a:solidFill>
        </a:fill>
      </a:tcStyle>
    </a:band2H>
    <a:band1V>
      <a:tcTxStyle/>
      <a:tcStyle>
        <a:tcBdr/>
      </a:tcStyle>
    </a:band1V>
    <a:band2V>
      <a:tcTxStyle/>
      <a:tcStyle>
        <a:tcBdr/>
      </a:tcStyle>
    </a:band2V>
    <a:lastCol>
      <a:tcTxStyle/>
      <a:tcStyle>
        <a:tcBdr/>
      </a:tcStyle>
    </a:lastCol>
    <a:firstCol>
      <a:tcTxStyle b="on" i="off">
        <a:font>
          <a:latin typeface="Helvetica"/>
          <a:ea typeface="Helvetica"/>
          <a:cs typeface="Helvetica"/>
        </a:font>
        <a:srgbClr val="FFFFFF"/>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398CCE"/>
          </a:solidFill>
        </a:fill>
      </a:tcStyle>
    </a:firstCol>
    <a:lastRow>
      <a:tcTxStyle b="off" i="off">
        <a:font>
          <a:latin typeface="Helvetica Light"/>
          <a:ea typeface="Helvetica Light"/>
          <a:cs typeface="Helvetica Light"/>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rgbClr val="3797C6"/>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solidFill>
        </a:fill>
      </a:tcStyle>
    </a:lastRow>
    <a:seCell>
      <a:tcTxStyle/>
      <a:tcStyle>
        <a:tcBdr/>
      </a:tcStyle>
    </a:seCell>
    <a:swCell>
      <a:tcTxStyle/>
      <a:tcStyle>
        <a:tcBdr/>
      </a:tcStyle>
    </a:swCell>
    <a:firstRow>
      <a:tcTxStyle b="on" i="off">
        <a:font>
          <a:latin typeface="Helvetica"/>
          <a:ea typeface="Helvetica"/>
          <a:cs typeface="Helvetica"/>
        </a:font>
        <a:srgbClr val="FFFFFF"/>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0365C0"/>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001" autoAdjust="0"/>
    <p:restoredTop sz="93792" autoAdjust="0"/>
  </p:normalViewPr>
  <p:slideViewPr>
    <p:cSldViewPr snapToGrid="0">
      <p:cViewPr>
        <p:scale>
          <a:sx n="50" d="100"/>
          <a:sy n="50" d="100"/>
        </p:scale>
        <p:origin x="1520" y="332"/>
      </p:cViewPr>
      <p:guideLst/>
    </p:cSldViewPr>
  </p:slideViewPr>
  <p:notesTextViewPr>
    <p:cViewPr>
      <p:scale>
        <a:sx n="1" d="1"/>
        <a:sy n="1" d="1"/>
      </p:scale>
      <p:origin x="0" y="0"/>
    </p:cViewPr>
  </p:notesTextViewPr>
  <p:notesViewPr>
    <p:cSldViewPr snapToGrid="0" showGuides="1">
      <p:cViewPr varScale="1">
        <p:scale>
          <a:sx n="79" d="100"/>
          <a:sy n="79" d="100"/>
        </p:scale>
        <p:origin x="3084"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6.fntdata"/><Relationship Id="rId47" Type="http://schemas.openxmlformats.org/officeDocument/2006/relationships/font" Target="fonts/font11.fntdata"/><Relationship Id="rId63" Type="http://schemas.openxmlformats.org/officeDocument/2006/relationships/font" Target="fonts/font27.fntdata"/><Relationship Id="rId68" Type="http://schemas.openxmlformats.org/officeDocument/2006/relationships/font" Target="fonts/font32.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font" Target="fonts/font30.fntdata"/><Relationship Id="rId79"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25.fntdata"/><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font" Target="fonts/font28.fntdata"/><Relationship Id="rId69" Type="http://schemas.openxmlformats.org/officeDocument/2006/relationships/font" Target="fonts/font33.fntdata"/><Relationship Id="rId8" Type="http://schemas.openxmlformats.org/officeDocument/2006/relationships/slide" Target="slides/slide7.xml"/><Relationship Id="rId51" Type="http://schemas.openxmlformats.org/officeDocument/2006/relationships/font" Target="fonts/font15.fntdata"/><Relationship Id="rId72" Type="http://schemas.openxmlformats.org/officeDocument/2006/relationships/font" Target="fonts/font36.fntdata"/><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font" Target="fonts/font31.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70" Type="http://schemas.openxmlformats.org/officeDocument/2006/relationships/font" Target="fonts/font34.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font" Target="fonts/font29.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3.fntdata"/><Relationship Id="rId34" Type="http://schemas.openxmlformats.org/officeDocument/2006/relationships/slide" Target="slides/slide33.xml"/><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6.xml"/><Relationship Id="rId71" Type="http://schemas.openxmlformats.org/officeDocument/2006/relationships/font" Target="fonts/font35.fntdata"/><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X</c:v>
                </c:pt>
              </c:strCache>
            </c:strRef>
          </c:tx>
          <c:spPr>
            <a:solidFill>
              <a:srgbClr val="FF5502"/>
            </a:solidFill>
          </c:spPr>
          <c:dPt>
            <c:idx val="0"/>
            <c:bubble3D val="0"/>
            <c:spPr>
              <a:solidFill>
                <a:srgbClr val="FF5502"/>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B1AA-4A09-8C8C-FFA58627A7C8}"/>
              </c:ext>
            </c:extLst>
          </c:dPt>
          <c:cat>
            <c:strRef>
              <c:f>Sheet1!$A$2</c:f>
              <c:strCache>
                <c:ptCount val="1"/>
                <c:pt idx="0">
                  <c:v>Data 1</c:v>
                </c:pt>
              </c:strCache>
            </c:strRef>
          </c:cat>
          <c:val>
            <c:numRef>
              <c:f>Sheet1!$B$2</c:f>
              <c:numCache>
                <c:formatCode>General</c:formatCode>
                <c:ptCount val="1"/>
                <c:pt idx="0">
                  <c:v>90</c:v>
                </c:pt>
              </c:numCache>
            </c:numRef>
          </c:val>
          <c:extLst>
            <c:ext xmlns:c16="http://schemas.microsoft.com/office/drawing/2014/chart" uri="{C3380CC4-5D6E-409C-BE32-E72D297353CC}">
              <c16:uniqueId val="{00000008-B1AA-4A09-8C8C-FFA58627A7C8}"/>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X</c:v>
                </c:pt>
              </c:strCache>
            </c:strRef>
          </c:tx>
          <c:spPr>
            <a:solidFill>
              <a:srgbClr val="00B050"/>
            </a:solidFill>
          </c:spPr>
          <c:dPt>
            <c:idx val="0"/>
            <c:bubble3D val="0"/>
            <c:spPr>
              <a:solidFill>
                <a:srgbClr val="00B05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B1AA-4A09-8C8C-FFA58627A7C8}"/>
              </c:ext>
            </c:extLst>
          </c:dPt>
          <c:cat>
            <c:strRef>
              <c:f>Sheet1!$A$2</c:f>
              <c:strCache>
                <c:ptCount val="1"/>
                <c:pt idx="0">
                  <c:v>Data 1</c:v>
                </c:pt>
              </c:strCache>
            </c:strRef>
          </c:cat>
          <c:val>
            <c:numRef>
              <c:f>Sheet1!$B$2</c:f>
              <c:numCache>
                <c:formatCode>General</c:formatCode>
                <c:ptCount val="1"/>
                <c:pt idx="0">
                  <c:v>90</c:v>
                </c:pt>
              </c:numCache>
            </c:numRef>
          </c:val>
          <c:extLst>
            <c:ext xmlns:c16="http://schemas.microsoft.com/office/drawing/2014/chart" uri="{C3380CC4-5D6E-409C-BE32-E72D297353CC}">
              <c16:uniqueId val="{00000008-B1AA-4A09-8C8C-FFA58627A7C8}"/>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X</c:v>
                </c:pt>
              </c:strCache>
            </c:strRef>
          </c:tx>
          <c:spPr>
            <a:solidFill>
              <a:srgbClr val="525252"/>
            </a:solidFill>
          </c:spPr>
          <c:dPt>
            <c:idx val="0"/>
            <c:bubble3D val="0"/>
            <c:spPr>
              <a:solidFill>
                <a:srgbClr val="525252"/>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B1AA-4A09-8C8C-FFA58627A7C8}"/>
              </c:ext>
            </c:extLst>
          </c:dPt>
          <c:cat>
            <c:strRef>
              <c:f>Sheet1!$A$2</c:f>
              <c:strCache>
                <c:ptCount val="1"/>
                <c:pt idx="0">
                  <c:v>Data 1</c:v>
                </c:pt>
              </c:strCache>
            </c:strRef>
          </c:cat>
          <c:val>
            <c:numRef>
              <c:f>Sheet1!$B$2</c:f>
              <c:numCache>
                <c:formatCode>General</c:formatCode>
                <c:ptCount val="1"/>
                <c:pt idx="0">
                  <c:v>90</c:v>
                </c:pt>
              </c:numCache>
            </c:numRef>
          </c:val>
          <c:extLst>
            <c:ext xmlns:c16="http://schemas.microsoft.com/office/drawing/2014/chart" uri="{C3380CC4-5D6E-409C-BE32-E72D297353CC}">
              <c16:uniqueId val="{00000008-B1AA-4A09-8C8C-FFA58627A7C8}"/>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3D663D-E798-432C-A912-4FD63C35024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a:extLst>
              <a:ext uri="{FF2B5EF4-FFF2-40B4-BE49-F238E27FC236}">
                <a16:creationId xmlns:a16="http://schemas.microsoft.com/office/drawing/2014/main" id="{32A4AEA2-FA2C-4242-95DD-2BA8535997B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B92CC1-4313-4021-B03E-331011372C8F}" type="datetimeFigureOut">
              <a:rPr lang="en-MY" smtClean="0"/>
              <a:t>4/1/2022</a:t>
            </a:fld>
            <a:endParaRPr lang="en-MY"/>
          </a:p>
        </p:txBody>
      </p:sp>
      <p:sp>
        <p:nvSpPr>
          <p:cNvPr id="4" name="Footer Placeholder 3">
            <a:extLst>
              <a:ext uri="{FF2B5EF4-FFF2-40B4-BE49-F238E27FC236}">
                <a16:creationId xmlns:a16="http://schemas.microsoft.com/office/drawing/2014/main" id="{FCD3858A-BA03-4F7A-B8CC-8895B3E1EF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5" name="Slide Number Placeholder 4">
            <a:extLst>
              <a:ext uri="{FF2B5EF4-FFF2-40B4-BE49-F238E27FC236}">
                <a16:creationId xmlns:a16="http://schemas.microsoft.com/office/drawing/2014/main" id="{719B7C0D-699C-41CE-AA98-DB7F7E18D9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379D31-7C2C-4D55-AC28-BB1568CAD2B3}" type="slidenum">
              <a:rPr lang="en-MY" smtClean="0"/>
              <a:t>‹#›</a:t>
            </a:fld>
            <a:endParaRPr lang="en-MY"/>
          </a:p>
        </p:txBody>
      </p:sp>
    </p:spTree>
    <p:extLst>
      <p:ext uri="{BB962C8B-B14F-4D97-AF65-F5344CB8AC3E}">
        <p14:creationId xmlns:p14="http://schemas.microsoft.com/office/powerpoint/2010/main" val="3058310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r-board.ru/" TargetMode="External"/><Relationship Id="rId7" Type="http://schemas.openxmlformats.org/officeDocument/2006/relationships/hyperlink" Target="https://gogopizza.by/"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carte.by/" TargetMode="External"/><Relationship Id="rId5" Type="http://schemas.openxmlformats.org/officeDocument/2006/relationships/hyperlink" Target="https://walkscreen.ru/" TargetMode="External"/><Relationship Id="rId4" Type="http://schemas.openxmlformats.org/officeDocument/2006/relationships/hyperlink" Target="https://pixel-bag.ru/"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914400" lvl="0" indent="0" algn="l" rtl="0">
              <a:spcBef>
                <a:spcPts val="0"/>
              </a:spcBef>
              <a:spcAft>
                <a:spcPts val="0"/>
              </a:spcAft>
              <a:buNone/>
            </a:pPr>
            <a:endParaRPr dirty="0"/>
          </a:p>
        </p:txBody>
      </p:sp>
      <p:sp>
        <p:nvSpPr>
          <p:cNvPr id="205" name="Google Shape;2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BANTgo was founded in August of 2020.</a:t>
            </a:r>
          </a:p>
          <a:p>
            <a:pPr marL="0" lvl="0" indent="0" algn="l" rtl="0">
              <a:spcBef>
                <a:spcPts val="0"/>
              </a:spcBef>
              <a:spcAft>
                <a:spcPts val="0"/>
              </a:spcAft>
              <a:buNone/>
            </a:pPr>
            <a:r>
              <a:rPr lang="en-US" dirty="0"/>
              <a:t>We acquired our first paying customers and Angel Investments in the first half of  2021. </a:t>
            </a:r>
          </a:p>
          <a:p>
            <a:pPr marL="0" lvl="0" indent="0" algn="l" rtl="0">
              <a:spcBef>
                <a:spcPts val="0"/>
              </a:spcBef>
              <a:spcAft>
                <a:spcPts val="0"/>
              </a:spcAft>
              <a:buNone/>
            </a:pPr>
            <a:r>
              <a:rPr lang="en-US" dirty="0"/>
              <a:t>And in the second half, we finalized the creation of our legal entity and raised $50 thousand from our lead investor. </a:t>
            </a:r>
          </a:p>
          <a:p>
            <a:pPr marL="0" lvl="0" indent="0" algn="l" rtl="0">
              <a:spcBef>
                <a:spcPts val="0"/>
              </a:spcBef>
              <a:spcAft>
                <a:spcPts val="0"/>
              </a:spcAft>
              <a:buNone/>
            </a:pPr>
            <a:r>
              <a:rPr lang="en-US" dirty="0"/>
              <a:t>Now we are actively in our first pilot launch in the Nordic/Baltic region. </a:t>
            </a:r>
          </a:p>
          <a:p>
            <a:pPr marL="0" lvl="0" indent="0" algn="l" rtl="0">
              <a:spcBef>
                <a:spcPts val="0"/>
              </a:spcBef>
              <a:spcAft>
                <a:spcPts val="0"/>
              </a:spcAft>
              <a:buNone/>
            </a:pPr>
            <a:endParaRPr dirty="0"/>
          </a:p>
        </p:txBody>
      </p:sp>
      <p:sp>
        <p:nvSpPr>
          <p:cNvPr id="345" name="Google Shape;34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333333"/>
                </a:solidFill>
                <a:effectLst/>
                <a:latin typeface="lato" panose="020F0502020204030203" pitchFamily="34" charset="0"/>
              </a:rPr>
              <a:t>Our Total Addressable Market of $3.7B, with a Serviceable Available Market of $700M and a Serviceable Obtainable Market of $35M. </a:t>
            </a:r>
            <a:endParaRPr dirty="0"/>
          </a:p>
        </p:txBody>
      </p:sp>
      <p:sp>
        <p:nvSpPr>
          <p:cNvPr id="378" name="Google Shape;37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2" name="Google Shape;41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8" name="Google Shape;42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4" name="Google Shape;44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4" name="Google Shape;47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94" name="Google Shape;49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endParaRPr lang="en-MY"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2198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40" name="Google Shape;54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rgbClr val="2C303B"/>
                </a:solidFill>
                <a:effectLst/>
                <a:latin typeface="Proxima Nova" panose="02000506030000020004" pitchFamily="50" charset="0"/>
                <a:cs typeface="Arial"/>
                <a:sym typeface="Arial"/>
              </a:rPr>
              <a:t>BANTgo also offers our GO-cycle app which provides </a:t>
            </a:r>
            <a:r>
              <a:rPr lang="en-US" b="0" i="0" dirty="0">
                <a:effectLst/>
                <a:latin typeface="-apple-system"/>
              </a:rPr>
              <a:t>discounts, clean coins, and other tokens to eaters who recycle their takeaway containers, packaging and utensils.</a:t>
            </a:r>
            <a:endParaRPr lang="en-US" dirty="0"/>
          </a:p>
        </p:txBody>
      </p:sp>
      <p:sp>
        <p:nvSpPr>
          <p:cNvPr id="4" name="Slide Number Placeholder 3"/>
          <p:cNvSpPr>
            <a:spLocks noGrp="1"/>
          </p:cNvSpPr>
          <p:nvPr>
            <p:ph type="sldNum" sz="quarter" idx="5"/>
          </p:nvPr>
        </p:nvSpPr>
        <p:spPr/>
        <p:txBody>
          <a:bodyPr/>
          <a:lstStyle/>
          <a:p>
            <a:fld id="{E385F955-4906-4A00-9F1A-604D793A83F1}" type="slidenum">
              <a:rPr lang="en-US" smtClean="0"/>
              <a:t>19</a:t>
            </a:fld>
            <a:endParaRPr lang="en-US"/>
          </a:p>
        </p:txBody>
      </p:sp>
    </p:spTree>
    <p:extLst>
      <p:ext uri="{BB962C8B-B14F-4D97-AF65-F5344CB8AC3E}">
        <p14:creationId xmlns:p14="http://schemas.microsoft.com/office/powerpoint/2010/main" val="1053056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0" i="0" dirty="0">
                <a:effectLst/>
                <a:latin typeface="-apple-system"/>
              </a:rPr>
              <a:t>BANTgo has created an adtech enabled SaaS platform that works with any food delivery app and provides restaurants and delivery drivers with passive income for mobilizing brands in real-time. We also offer our blockchain-enabled GO-Cycle app that provides discounts, clean coins, and other tokens to eaters who recycle their takeaway containers, packaging and utensils.</a:t>
            </a:r>
            <a:endParaRPr lang="en-US" dirty="0"/>
          </a:p>
          <a:p>
            <a:pPr marL="45720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dirty="0">
              <a:solidFill>
                <a:srgbClr val="2D2D2F"/>
              </a:solidFill>
              <a:effectLst/>
              <a:latin typeface="var(--font-headers)"/>
            </a:endParaRPr>
          </a:p>
          <a:p>
            <a:pPr marL="457200" lvl="0" indent="0" algn="l" rtl="0">
              <a:spcBef>
                <a:spcPts val="0"/>
              </a:spcBef>
              <a:spcAft>
                <a:spcPts val="0"/>
              </a:spcAft>
              <a:buClr>
                <a:schemeClr val="dk1"/>
              </a:buClr>
              <a:buSzPts val="1100"/>
              <a:buFont typeface="Arial"/>
              <a:buNone/>
            </a:pPr>
            <a:endParaRPr dirty="0"/>
          </a:p>
          <a:p>
            <a:pPr marL="457200" lvl="0" indent="0" algn="l" rtl="0">
              <a:spcBef>
                <a:spcPts val="0"/>
              </a:spcBef>
              <a:spcAft>
                <a:spcPts val="0"/>
              </a:spcAft>
              <a:buNone/>
            </a:pPr>
            <a:endParaRPr dirty="0"/>
          </a:p>
        </p:txBody>
      </p:sp>
      <p:sp>
        <p:nvSpPr>
          <p:cNvPr id="224" name="Google Shape;22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3345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03ad330455_0_17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51" name="Google Shape;551;g103ad330455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5896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103ad330455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103ad330455_0_2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71839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103ad330455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103ad330455_0_2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Tree>
    <p:extLst>
      <p:ext uri="{BB962C8B-B14F-4D97-AF65-F5344CB8AC3E}">
        <p14:creationId xmlns:p14="http://schemas.microsoft.com/office/powerpoint/2010/main" val="1569917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84" name="Google Shape;58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Our business targets the smaller-to-medium sized online food delivery companies that utilize Uber Models with their own delivery fleet and courier services, as well as restaurants with their own fleet and independent couriers and eaters.</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669" name="Google Shape;66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103ad330455_0_34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solidFill>
                <a:srgbClr val="2D2D2F"/>
              </a:solidFill>
            </a:endParaRPr>
          </a:p>
        </p:txBody>
      </p:sp>
      <p:sp>
        <p:nvSpPr>
          <p:cNvPr id="685" name="Google Shape;685;g103ad330455_0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3036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10311f675e9_0_3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2D2D2F"/>
              </a:buClr>
              <a:buSzPts val="1100"/>
              <a:buFont typeface="Arial"/>
              <a:buNone/>
            </a:pPr>
            <a:endParaRPr dirty="0">
              <a:solidFill>
                <a:srgbClr val="2D2D2F"/>
              </a:solidFill>
            </a:endParaRPr>
          </a:p>
        </p:txBody>
      </p:sp>
      <p:sp>
        <p:nvSpPr>
          <p:cNvPr id="856" name="Google Shape;856;g10311f675e9_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695" name="Google Shape;69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9274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4" name="Google Shape;70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2" name="Google Shape;71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0" algn="l" rtl="0">
              <a:spcBef>
                <a:spcPts val="0"/>
              </a:spcBef>
              <a:spcAft>
                <a:spcPts val="0"/>
              </a:spcAft>
              <a:buClr>
                <a:schemeClr val="dk1"/>
              </a:buClr>
              <a:buSzPts val="1100"/>
              <a:buFont typeface="Arial"/>
              <a:buNone/>
            </a:pPr>
            <a:endParaRPr dirty="0"/>
          </a:p>
        </p:txBody>
      </p:sp>
      <p:sp>
        <p:nvSpPr>
          <p:cNvPr id="224" name="Google Shape;22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22654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endParaRPr lang="en-US" dirty="0"/>
          </a:p>
        </p:txBody>
      </p:sp>
      <p:sp>
        <p:nvSpPr>
          <p:cNvPr id="4" name="Slide Number Placeholder 3"/>
          <p:cNvSpPr>
            <a:spLocks noGrp="1"/>
          </p:cNvSpPr>
          <p:nvPr>
            <p:ph type="sldNum" sz="quarter" idx="5"/>
          </p:nvPr>
        </p:nvSpPr>
        <p:spPr/>
        <p:txBody>
          <a:bodyPr/>
          <a:lstStyle/>
          <a:p>
            <a:fld id="{E385F955-4906-4A00-9F1A-604D793A83F1}" type="slidenum">
              <a:rPr lang="en-US" smtClean="0"/>
              <a:t>30</a:t>
            </a:fld>
            <a:endParaRPr lang="en-US"/>
          </a:p>
        </p:txBody>
      </p:sp>
    </p:spTree>
    <p:extLst>
      <p:ext uri="{BB962C8B-B14F-4D97-AF65-F5344CB8AC3E}">
        <p14:creationId xmlns:p14="http://schemas.microsoft.com/office/powerpoint/2010/main" val="4504801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103ad330455_0_4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8" name="Google Shape;748;g103ad330455_0_4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103ad330455_0_39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760" name="Google Shape;760;g103ad330455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66" name="Google Shape;76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US" b="1" dirty="0"/>
              <a:t>Our team currently consists of 3 Co-Founders and 4 Advisory board members.</a:t>
            </a:r>
            <a:endParaRPr lang="en-US" dirty="0"/>
          </a:p>
          <a:p>
            <a:pPr marL="0" lvl="0" indent="0" algn="l" rtl="0">
              <a:lnSpc>
                <a:spcPct val="100000"/>
              </a:lnSpc>
              <a:spcBef>
                <a:spcPts val="0"/>
              </a:spcBef>
              <a:spcAft>
                <a:spcPts val="0"/>
              </a:spcAft>
              <a:buClr>
                <a:schemeClr val="dk1"/>
              </a:buClr>
              <a:buSzPts val="1100"/>
              <a:buFont typeface="Arial"/>
              <a:buNone/>
            </a:pPr>
            <a:endParaRPr lang="en-US" dirty="0"/>
          </a:p>
          <a:p>
            <a:pPr marL="171450" marR="0" lvl="0" indent="-171450"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en-US" dirty="0"/>
              <a:t>Sergey Zhiltsov </a:t>
            </a:r>
            <a:r>
              <a:rPr lang="en-US" b="0" i="0" dirty="0">
                <a:solidFill>
                  <a:srgbClr val="2C303B"/>
                </a:solidFill>
                <a:effectLst/>
                <a:latin typeface="Proxima Nova" panose="02000506030000020004" pitchFamily="50" charset="0"/>
              </a:rPr>
              <a:t>is an Engineer-entrepreneur and programmer who has </a:t>
            </a:r>
            <a:r>
              <a:rPr lang="en-US" dirty="0"/>
              <a:t>organized 3 startups previously around </a:t>
            </a:r>
            <a:r>
              <a:rPr lang="en-US" b="0" i="0" dirty="0">
                <a:solidFill>
                  <a:srgbClr val="2C303B"/>
                </a:solidFill>
                <a:effectLst/>
                <a:latin typeface="Proxima Nova" panose="02000506030000020004" pitchFamily="50" charset="0"/>
              </a:rPr>
              <a:t>micromobility.</a:t>
            </a:r>
          </a:p>
          <a:p>
            <a:pPr marL="171450" marR="0" lvl="0" indent="-171450"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en-US" dirty="0"/>
              <a:t>I am </a:t>
            </a:r>
            <a:r>
              <a:rPr lang="en-US" b="0" i="0" dirty="0">
                <a:latin typeface="Arial"/>
                <a:ea typeface="Arial"/>
                <a:cs typeface="Arial"/>
                <a:sym typeface="Arial"/>
              </a:rPr>
              <a:t>a tech and data-centric marketing professional in the Martech/Adtech space and I’ve served </a:t>
            </a:r>
            <a:r>
              <a:rPr lang="en-US" dirty="0"/>
              <a:t>as a CMO of 4 different tech companies. </a:t>
            </a:r>
          </a:p>
          <a:p>
            <a:pPr marL="171450" marR="0" lvl="0" indent="-171450" algn="l" defTabSz="914400" rtl="0" eaLnBrk="1" fontAlgn="auto" latinLnBrk="0" hangingPunct="1">
              <a:lnSpc>
                <a:spcPct val="100000"/>
              </a:lnSpc>
              <a:spcBef>
                <a:spcPts val="0"/>
              </a:spcBef>
              <a:spcAft>
                <a:spcPts val="0"/>
              </a:spcAft>
              <a:buClr>
                <a:schemeClr val="dk1"/>
              </a:buClr>
              <a:buSzPts val="1100"/>
              <a:buFontTx/>
              <a:buChar char="●"/>
              <a:tabLst/>
              <a:defRPr/>
            </a:pPr>
            <a:r>
              <a:rPr lang="en-US" dirty="0"/>
              <a:t>Sergey Ivanov is a scientist &amp; developer of high technology products and publisher of more than 25 scientific publications.</a:t>
            </a:r>
            <a:endParaRPr lang="en-MY" dirty="0"/>
          </a:p>
          <a:p>
            <a:endParaRPr lang="en-MY"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4738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Our advisory board consists of a Venture Capitalist from Finland, a Financial Consultant, a Chairman of a micromobility and EV organization and a technical advisor from an international IT company.</a:t>
            </a:r>
          </a:p>
          <a:p>
            <a:endParaRPr lang="en-MY"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2688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9" name="Google Shape;26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03ad330455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03ad330455_0_7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solidFill>
                <a:srgbClr val="FF0000"/>
              </a:solidFill>
              <a:highlight>
                <a:srgbClr val="FFFF00"/>
              </a:high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7" name="Google Shape;28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US" b="0" i="0" dirty="0">
                <a:solidFill>
                  <a:srgbClr val="2D2D2F"/>
                </a:solidFill>
                <a:effectLst/>
                <a:latin typeface="Poppins" panose="00000500000000000000" pitchFamily="2" charset="0"/>
              </a:rPr>
              <a:t>We are currently in our pilot launch of our adtech platform with technological partners </a:t>
            </a:r>
            <a:r>
              <a:rPr lang="en-US" b="0" i="0" u="none" strike="noStrike" dirty="0">
                <a:effectLst/>
                <a:latin typeface="Poppins" panose="00000500000000000000" pitchFamily="2" charset="0"/>
                <a:hlinkClick r:id="rId3"/>
              </a:rPr>
              <a:t>Car-board.ru</a:t>
            </a:r>
            <a:r>
              <a:rPr lang="en-US" b="0" i="0" dirty="0">
                <a:solidFill>
                  <a:srgbClr val="2D2D2F"/>
                </a:solidFill>
                <a:effectLst/>
                <a:latin typeface="Poppins" panose="00000500000000000000" pitchFamily="2" charset="0"/>
              </a:rPr>
              <a:t>, </a:t>
            </a:r>
            <a:r>
              <a:rPr lang="en-US" b="0" i="0" u="none" strike="noStrike" dirty="0">
                <a:effectLst/>
                <a:latin typeface="Poppins" panose="00000500000000000000" pitchFamily="2" charset="0"/>
                <a:hlinkClick r:id="rId4"/>
              </a:rPr>
              <a:t>Pixel-bag.ru</a:t>
            </a:r>
            <a:r>
              <a:rPr lang="en-US" b="0" i="0" dirty="0">
                <a:solidFill>
                  <a:srgbClr val="2D2D2F"/>
                </a:solidFill>
                <a:effectLst/>
                <a:latin typeface="Poppins" panose="00000500000000000000" pitchFamily="2" charset="0"/>
              </a:rPr>
              <a:t>, and </a:t>
            </a:r>
            <a:r>
              <a:rPr lang="en-US" b="0" i="0" u="none" strike="noStrike" dirty="0">
                <a:effectLst/>
                <a:latin typeface="Poppins" panose="00000500000000000000" pitchFamily="2" charset="0"/>
                <a:hlinkClick r:id="rId5"/>
              </a:rPr>
              <a:t>Walkscreen.ru</a:t>
            </a:r>
            <a:r>
              <a:rPr lang="en-US" b="0" i="0" dirty="0">
                <a:solidFill>
                  <a:srgbClr val="2D2D2F"/>
                </a:solidFill>
                <a:effectLst/>
                <a:latin typeface="Poppins" panose="00000500000000000000" pitchFamily="2" charset="0"/>
              </a:rPr>
              <a:t> for the food delivery market in Belarus. </a:t>
            </a:r>
          </a:p>
          <a:p>
            <a:pPr marL="171450" marR="0" lvl="0" indent="-1714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endParaRPr lang="en-US" b="0" i="0" dirty="0">
              <a:solidFill>
                <a:srgbClr val="2D2D2F"/>
              </a:solidFill>
              <a:effectLst/>
              <a:latin typeface="Poppins" panose="00000500000000000000" pitchFamily="2" charset="0"/>
            </a:endParaRPr>
          </a:p>
          <a:p>
            <a:pPr marL="171450" marR="0" lvl="0" indent="-1714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US" b="0" i="0" dirty="0">
                <a:solidFill>
                  <a:srgbClr val="2D2D2F"/>
                </a:solidFill>
                <a:effectLst/>
                <a:latin typeface="Poppins" panose="00000500000000000000" pitchFamily="2" charset="0"/>
              </a:rPr>
              <a:t>For this launch, BANTgo has partnered with </a:t>
            </a:r>
            <a:r>
              <a:rPr lang="en-US" b="0" i="0" u="none" strike="noStrike" dirty="0">
                <a:effectLst/>
                <a:latin typeface="Poppins" panose="00000500000000000000" pitchFamily="2" charset="0"/>
                <a:hlinkClick r:id="rId6"/>
              </a:rPr>
              <a:t>Carte.by</a:t>
            </a:r>
            <a:r>
              <a:rPr lang="en-US" b="0" i="0" dirty="0">
                <a:solidFill>
                  <a:srgbClr val="2D2D2F"/>
                </a:solidFill>
                <a:effectLst/>
                <a:latin typeface="Poppins" panose="00000500000000000000" pitchFamily="2" charset="0"/>
              </a:rPr>
              <a:t>, the largest marketplace for restaurants and food delivery services in Belarus, with 36 cities countrywide, 8000+ orders daily. Not only has BANTgo partnered with Carte.by, we also have agreements with several other restaurants like </a:t>
            </a:r>
            <a:r>
              <a:rPr lang="en-US" b="0" i="0" u="none" strike="noStrike" dirty="0" err="1">
                <a:effectLst/>
                <a:latin typeface="Poppins" panose="00000500000000000000" pitchFamily="2" charset="0"/>
                <a:hlinkClick r:id="rId7"/>
              </a:rPr>
              <a:t>Go-GO</a:t>
            </a:r>
            <a:r>
              <a:rPr lang="en-US" b="0" i="0" u="none" strike="noStrike" dirty="0">
                <a:effectLst/>
                <a:latin typeface="Poppins" panose="00000500000000000000" pitchFamily="2" charset="0"/>
                <a:hlinkClick r:id="rId7"/>
              </a:rPr>
              <a:t> Pizza</a:t>
            </a:r>
            <a:r>
              <a:rPr lang="en-US" b="0" i="0" u="none" strike="noStrike" dirty="0">
                <a:solidFill>
                  <a:srgbClr val="2D2D2F"/>
                </a:solidFill>
                <a:effectLst/>
                <a:latin typeface="Poppins" panose="00000500000000000000" pitchFamily="2" charset="0"/>
              </a:rPr>
              <a:t> and the list goes on</a:t>
            </a:r>
            <a:endParaRPr lang="en-US" b="0" i="0" dirty="0">
              <a:solidFill>
                <a:srgbClr val="2D2D2F"/>
              </a:solidFill>
              <a:effectLst/>
              <a:latin typeface="Poppins" panose="00000500000000000000" pitchFamily="2" charset="0"/>
            </a:endParaRPr>
          </a:p>
          <a:p>
            <a:pPr marL="171450" marR="0" lvl="0" indent="-1714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endParaRPr lang="en-US" b="0" i="0" dirty="0">
              <a:solidFill>
                <a:srgbClr val="2D2D2F"/>
              </a:solidFill>
              <a:effectLst/>
              <a:latin typeface="Poppins" panose="00000500000000000000" pitchFamily="2" charset="0"/>
            </a:endParaRPr>
          </a:p>
          <a:p>
            <a:pPr marL="171450" marR="0" lvl="0" indent="-1714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US" b="0" i="0" dirty="0">
                <a:solidFill>
                  <a:srgbClr val="222222"/>
                </a:solidFill>
                <a:effectLst/>
                <a:latin typeface="Arial" panose="020B0604020202020204" pitchFamily="34" charset="0"/>
              </a:rPr>
              <a:t>We were also recently accepted into the Newchip Pre-Seed Accelerator program and have been recognized by Impact 1 at one of the top 50 Nordic Impact Startups of 2021.</a:t>
            </a:r>
          </a:p>
          <a:p>
            <a:pPr marL="0" lvl="0" indent="0" algn="l" rtl="0">
              <a:spcBef>
                <a:spcPts val="0"/>
              </a:spcBef>
              <a:spcAft>
                <a:spcPts val="0"/>
              </a:spcAft>
              <a:buClr>
                <a:schemeClr val="dk1"/>
              </a:buClr>
              <a:buSzPts val="1100"/>
              <a:buFont typeface="Arial"/>
              <a:buNone/>
            </a:pPr>
            <a:endParaRPr dirty="0"/>
          </a:p>
        </p:txBody>
      </p:sp>
      <p:sp>
        <p:nvSpPr>
          <p:cNvPr id="298" name="Google Shape;29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0"/>
        <p:cNvGrpSpPr/>
        <p:nvPr/>
      </p:nvGrpSpPr>
      <p:grpSpPr>
        <a:xfrm>
          <a:off x="0" y="0"/>
          <a:ext cx="0" cy="0"/>
          <a:chOff x="0" y="0"/>
          <a:chExt cx="0" cy="0"/>
        </a:xfrm>
      </p:grpSpPr>
      <p:sp>
        <p:nvSpPr>
          <p:cNvPr id="11" name="Google Shape;11;p22"/>
          <p:cNvSpPr>
            <a:spLocks noGrp="1"/>
          </p:cNvSpPr>
          <p:nvPr>
            <p:ph type="pic" idx="2"/>
          </p:nvPr>
        </p:nvSpPr>
        <p:spPr>
          <a:xfrm>
            <a:off x="0" y="0"/>
            <a:ext cx="12192000" cy="6858000"/>
          </a:xfrm>
          <a:prstGeom prst="rect">
            <a:avLst/>
          </a:prstGeom>
          <a:solidFill>
            <a:srgbClr val="D8D8D8">
              <a:alpha val="49803"/>
            </a:srgbClr>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6_Custom Layout" userDrawn="1">
  <p:cSld name="Layout 8">
    <p:spTree>
      <p:nvGrpSpPr>
        <p:cNvPr id="1" name="Shape 88"/>
        <p:cNvGrpSpPr/>
        <p:nvPr/>
      </p:nvGrpSpPr>
      <p:grpSpPr>
        <a:xfrm>
          <a:off x="0" y="0"/>
          <a:ext cx="0" cy="0"/>
          <a:chOff x="0" y="0"/>
          <a:chExt cx="0" cy="0"/>
        </a:xfrm>
      </p:grpSpPr>
      <p:sp>
        <p:nvSpPr>
          <p:cNvPr id="89" name="Google Shape;89;p39"/>
          <p:cNvSpPr>
            <a:spLocks noGrp="1"/>
          </p:cNvSpPr>
          <p:nvPr>
            <p:ph type="pic" idx="2"/>
          </p:nvPr>
        </p:nvSpPr>
        <p:spPr>
          <a:xfrm>
            <a:off x="2392991" y="0"/>
            <a:ext cx="9276565" cy="4375544"/>
          </a:xfrm>
          <a:prstGeom prst="rect">
            <a:avLst/>
          </a:prstGeom>
          <a:solidFill>
            <a:srgbClr val="D8D8D8">
              <a:alpha val="49803"/>
            </a:srgbClr>
          </a:solidFill>
          <a:ln>
            <a:noFill/>
          </a:ln>
        </p:spPr>
      </p:sp>
      <p:sp>
        <p:nvSpPr>
          <p:cNvPr id="90" name="Google Shape;90;p39"/>
          <p:cNvSpPr/>
          <p:nvPr/>
        </p:nvSpPr>
        <p:spPr>
          <a:xfrm>
            <a:off x="522445" y="2556852"/>
            <a:ext cx="1744295" cy="1744295"/>
          </a:xfrm>
          <a:custGeom>
            <a:avLst/>
            <a:gdLst/>
            <a:ahLst/>
            <a:cxnLst/>
            <a:rect l="l" t="t" r="r" b="b"/>
            <a:pathLst>
              <a:path w="2033494" h="2033494" extrusionOk="0">
                <a:moveTo>
                  <a:pt x="2014866" y="1996144"/>
                </a:moveTo>
                <a:cubicBezTo>
                  <a:pt x="2025154" y="1996144"/>
                  <a:pt x="2033494" y="2004505"/>
                  <a:pt x="2033494" y="2014819"/>
                </a:cubicBezTo>
                <a:cubicBezTo>
                  <a:pt x="2033494" y="2025133"/>
                  <a:pt x="2025154" y="2033494"/>
                  <a:pt x="2014866" y="2033494"/>
                </a:cubicBezTo>
                <a:cubicBezTo>
                  <a:pt x="2004578" y="2033494"/>
                  <a:pt x="1996238" y="2025133"/>
                  <a:pt x="1996238" y="2014819"/>
                </a:cubicBezTo>
                <a:cubicBezTo>
                  <a:pt x="1996238" y="2004505"/>
                  <a:pt x="2004578" y="1996144"/>
                  <a:pt x="2014866" y="1996144"/>
                </a:cubicBezTo>
                <a:close/>
                <a:moveTo>
                  <a:pt x="1897741" y="1996144"/>
                </a:moveTo>
                <a:cubicBezTo>
                  <a:pt x="1908029" y="1996144"/>
                  <a:pt x="1916369" y="2004505"/>
                  <a:pt x="1916369" y="2014819"/>
                </a:cubicBezTo>
                <a:cubicBezTo>
                  <a:pt x="1916369" y="2025133"/>
                  <a:pt x="1908029" y="2033494"/>
                  <a:pt x="1897741" y="2033494"/>
                </a:cubicBezTo>
                <a:cubicBezTo>
                  <a:pt x="1887453" y="2033494"/>
                  <a:pt x="1879113" y="2025133"/>
                  <a:pt x="1879113" y="2014819"/>
                </a:cubicBezTo>
                <a:cubicBezTo>
                  <a:pt x="1879113" y="2004505"/>
                  <a:pt x="1887453" y="1996144"/>
                  <a:pt x="1897741" y="1996144"/>
                </a:cubicBezTo>
                <a:close/>
                <a:moveTo>
                  <a:pt x="1779977" y="1996144"/>
                </a:moveTo>
                <a:cubicBezTo>
                  <a:pt x="1790265" y="1996144"/>
                  <a:pt x="1798605" y="2004505"/>
                  <a:pt x="1798605" y="2014819"/>
                </a:cubicBezTo>
                <a:cubicBezTo>
                  <a:pt x="1798605" y="2025133"/>
                  <a:pt x="1790265" y="2033494"/>
                  <a:pt x="1779977" y="2033494"/>
                </a:cubicBezTo>
                <a:cubicBezTo>
                  <a:pt x="1769689" y="2033494"/>
                  <a:pt x="1761349" y="2025133"/>
                  <a:pt x="1761349" y="2014819"/>
                </a:cubicBezTo>
                <a:cubicBezTo>
                  <a:pt x="1761349" y="2004505"/>
                  <a:pt x="1769689" y="1996144"/>
                  <a:pt x="1779977" y="1996144"/>
                </a:cubicBezTo>
                <a:close/>
                <a:moveTo>
                  <a:pt x="1662852" y="1996144"/>
                </a:moveTo>
                <a:cubicBezTo>
                  <a:pt x="1673140" y="1996144"/>
                  <a:pt x="1681480" y="2004505"/>
                  <a:pt x="1681480" y="2014819"/>
                </a:cubicBezTo>
                <a:cubicBezTo>
                  <a:pt x="1681480" y="2025133"/>
                  <a:pt x="1673140" y="2033494"/>
                  <a:pt x="1662852" y="2033494"/>
                </a:cubicBezTo>
                <a:cubicBezTo>
                  <a:pt x="1652564" y="2033494"/>
                  <a:pt x="1644224" y="2025133"/>
                  <a:pt x="1644224" y="2014819"/>
                </a:cubicBezTo>
                <a:cubicBezTo>
                  <a:pt x="1644224" y="2004505"/>
                  <a:pt x="1652564" y="1996144"/>
                  <a:pt x="1662852" y="1996144"/>
                </a:cubicBezTo>
                <a:close/>
                <a:moveTo>
                  <a:pt x="1545088" y="1996144"/>
                </a:moveTo>
                <a:cubicBezTo>
                  <a:pt x="1555376" y="1996144"/>
                  <a:pt x="1563716" y="2004505"/>
                  <a:pt x="1563716" y="2014819"/>
                </a:cubicBezTo>
                <a:cubicBezTo>
                  <a:pt x="1563716" y="2025133"/>
                  <a:pt x="1555376" y="2033494"/>
                  <a:pt x="1545088" y="2033494"/>
                </a:cubicBezTo>
                <a:cubicBezTo>
                  <a:pt x="1534800" y="2033494"/>
                  <a:pt x="1526460" y="2025133"/>
                  <a:pt x="1526460" y="2014819"/>
                </a:cubicBezTo>
                <a:cubicBezTo>
                  <a:pt x="1526460" y="2004505"/>
                  <a:pt x="1534800" y="1996144"/>
                  <a:pt x="1545088" y="1996144"/>
                </a:cubicBezTo>
                <a:close/>
                <a:moveTo>
                  <a:pt x="1427962" y="1996144"/>
                </a:moveTo>
                <a:cubicBezTo>
                  <a:pt x="1438250" y="1996144"/>
                  <a:pt x="1446590" y="2004505"/>
                  <a:pt x="1446590" y="2014819"/>
                </a:cubicBezTo>
                <a:cubicBezTo>
                  <a:pt x="1446590" y="2025133"/>
                  <a:pt x="1438250" y="2033494"/>
                  <a:pt x="1427962" y="2033494"/>
                </a:cubicBezTo>
                <a:cubicBezTo>
                  <a:pt x="1417674" y="2033494"/>
                  <a:pt x="1409334" y="2025133"/>
                  <a:pt x="1409334" y="2014819"/>
                </a:cubicBezTo>
                <a:cubicBezTo>
                  <a:pt x="1409334" y="2004505"/>
                  <a:pt x="1417674" y="1996144"/>
                  <a:pt x="1427962" y="1996144"/>
                </a:cubicBezTo>
                <a:close/>
                <a:moveTo>
                  <a:pt x="1310199" y="1996144"/>
                </a:moveTo>
                <a:cubicBezTo>
                  <a:pt x="1320487" y="1996144"/>
                  <a:pt x="1328827" y="2004505"/>
                  <a:pt x="1328827" y="2014819"/>
                </a:cubicBezTo>
                <a:cubicBezTo>
                  <a:pt x="1328827" y="2025133"/>
                  <a:pt x="1320487" y="2033494"/>
                  <a:pt x="1310199" y="2033494"/>
                </a:cubicBezTo>
                <a:cubicBezTo>
                  <a:pt x="1299911" y="2033494"/>
                  <a:pt x="1291571" y="2025133"/>
                  <a:pt x="1291571" y="2014819"/>
                </a:cubicBezTo>
                <a:cubicBezTo>
                  <a:pt x="1291571" y="2004505"/>
                  <a:pt x="1299911" y="1996144"/>
                  <a:pt x="1310199" y="1996144"/>
                </a:cubicBezTo>
                <a:close/>
                <a:moveTo>
                  <a:pt x="1193073" y="1996144"/>
                </a:moveTo>
                <a:cubicBezTo>
                  <a:pt x="1203361" y="1996144"/>
                  <a:pt x="1211701" y="2004505"/>
                  <a:pt x="1211701" y="2014819"/>
                </a:cubicBezTo>
                <a:cubicBezTo>
                  <a:pt x="1211701" y="2025133"/>
                  <a:pt x="1203361" y="2033494"/>
                  <a:pt x="1193073" y="2033494"/>
                </a:cubicBezTo>
                <a:cubicBezTo>
                  <a:pt x="1182785" y="2033494"/>
                  <a:pt x="1174445" y="2025133"/>
                  <a:pt x="1174445" y="2014819"/>
                </a:cubicBezTo>
                <a:cubicBezTo>
                  <a:pt x="1174445" y="2004505"/>
                  <a:pt x="1182785" y="1996144"/>
                  <a:pt x="1193073" y="1996144"/>
                </a:cubicBezTo>
                <a:close/>
                <a:moveTo>
                  <a:pt x="1075309" y="1996144"/>
                </a:moveTo>
                <a:cubicBezTo>
                  <a:pt x="1085597" y="1996144"/>
                  <a:pt x="1093937" y="2004505"/>
                  <a:pt x="1093937" y="2014819"/>
                </a:cubicBezTo>
                <a:cubicBezTo>
                  <a:pt x="1093937" y="2025133"/>
                  <a:pt x="1085597" y="2033494"/>
                  <a:pt x="1075309" y="2033494"/>
                </a:cubicBezTo>
                <a:cubicBezTo>
                  <a:pt x="1065021" y="2033494"/>
                  <a:pt x="1056681" y="2025133"/>
                  <a:pt x="1056681" y="2014819"/>
                </a:cubicBezTo>
                <a:cubicBezTo>
                  <a:pt x="1056681" y="2004505"/>
                  <a:pt x="1065021" y="1996144"/>
                  <a:pt x="1075309" y="1996144"/>
                </a:cubicBezTo>
                <a:close/>
                <a:moveTo>
                  <a:pt x="958184" y="1996144"/>
                </a:moveTo>
                <a:cubicBezTo>
                  <a:pt x="968472" y="1996144"/>
                  <a:pt x="976812" y="2004505"/>
                  <a:pt x="976812" y="2014819"/>
                </a:cubicBezTo>
                <a:cubicBezTo>
                  <a:pt x="976812" y="2025133"/>
                  <a:pt x="968472" y="2033494"/>
                  <a:pt x="958184" y="2033494"/>
                </a:cubicBezTo>
                <a:cubicBezTo>
                  <a:pt x="947896" y="2033494"/>
                  <a:pt x="939556" y="2025133"/>
                  <a:pt x="939556" y="2014819"/>
                </a:cubicBezTo>
                <a:cubicBezTo>
                  <a:pt x="939556" y="2004505"/>
                  <a:pt x="947896" y="1996144"/>
                  <a:pt x="958184" y="1996144"/>
                </a:cubicBezTo>
                <a:close/>
                <a:moveTo>
                  <a:pt x="840420" y="1996144"/>
                </a:moveTo>
                <a:cubicBezTo>
                  <a:pt x="850708" y="1996144"/>
                  <a:pt x="859048" y="2004505"/>
                  <a:pt x="859048" y="2014819"/>
                </a:cubicBezTo>
                <a:cubicBezTo>
                  <a:pt x="859048" y="2025133"/>
                  <a:pt x="850708" y="2033494"/>
                  <a:pt x="840420" y="2033494"/>
                </a:cubicBezTo>
                <a:cubicBezTo>
                  <a:pt x="830132" y="2033494"/>
                  <a:pt x="821792" y="2025133"/>
                  <a:pt x="821792" y="2014819"/>
                </a:cubicBezTo>
                <a:cubicBezTo>
                  <a:pt x="821792" y="2004505"/>
                  <a:pt x="830132" y="1996144"/>
                  <a:pt x="840420" y="1996144"/>
                </a:cubicBezTo>
                <a:close/>
                <a:moveTo>
                  <a:pt x="723295" y="1996144"/>
                </a:moveTo>
                <a:cubicBezTo>
                  <a:pt x="733583" y="1996144"/>
                  <a:pt x="741923" y="2004505"/>
                  <a:pt x="741923" y="2014819"/>
                </a:cubicBezTo>
                <a:cubicBezTo>
                  <a:pt x="741923" y="2025133"/>
                  <a:pt x="733583" y="2033494"/>
                  <a:pt x="723295" y="2033494"/>
                </a:cubicBezTo>
                <a:cubicBezTo>
                  <a:pt x="713007" y="2033494"/>
                  <a:pt x="704667" y="2025133"/>
                  <a:pt x="704667" y="2014819"/>
                </a:cubicBezTo>
                <a:cubicBezTo>
                  <a:pt x="704667" y="2004505"/>
                  <a:pt x="713007" y="1996144"/>
                  <a:pt x="723295" y="1996144"/>
                </a:cubicBezTo>
                <a:close/>
                <a:moveTo>
                  <a:pt x="605531" y="1996144"/>
                </a:moveTo>
                <a:cubicBezTo>
                  <a:pt x="615819" y="1996144"/>
                  <a:pt x="624159" y="2004505"/>
                  <a:pt x="624159" y="2014819"/>
                </a:cubicBezTo>
                <a:cubicBezTo>
                  <a:pt x="624159" y="2025133"/>
                  <a:pt x="615819" y="2033494"/>
                  <a:pt x="605531" y="2033494"/>
                </a:cubicBezTo>
                <a:cubicBezTo>
                  <a:pt x="595243" y="2033494"/>
                  <a:pt x="586903" y="2025133"/>
                  <a:pt x="586903" y="2014819"/>
                </a:cubicBezTo>
                <a:cubicBezTo>
                  <a:pt x="586903" y="2004505"/>
                  <a:pt x="595243" y="1996144"/>
                  <a:pt x="605531" y="1996144"/>
                </a:cubicBezTo>
                <a:close/>
                <a:moveTo>
                  <a:pt x="488406" y="1996144"/>
                </a:moveTo>
                <a:cubicBezTo>
                  <a:pt x="498694" y="1996144"/>
                  <a:pt x="507034" y="2004505"/>
                  <a:pt x="507034" y="2014819"/>
                </a:cubicBezTo>
                <a:cubicBezTo>
                  <a:pt x="507034" y="2025133"/>
                  <a:pt x="498694" y="2033494"/>
                  <a:pt x="488406" y="2033494"/>
                </a:cubicBezTo>
                <a:cubicBezTo>
                  <a:pt x="478118" y="2033494"/>
                  <a:pt x="469778" y="2025133"/>
                  <a:pt x="469778" y="2014819"/>
                </a:cubicBezTo>
                <a:cubicBezTo>
                  <a:pt x="469778" y="2004505"/>
                  <a:pt x="478118" y="1996144"/>
                  <a:pt x="488406" y="1996144"/>
                </a:cubicBezTo>
                <a:close/>
                <a:moveTo>
                  <a:pt x="370642" y="1996144"/>
                </a:moveTo>
                <a:cubicBezTo>
                  <a:pt x="380930" y="1996144"/>
                  <a:pt x="389270" y="2004505"/>
                  <a:pt x="389270" y="2014819"/>
                </a:cubicBezTo>
                <a:cubicBezTo>
                  <a:pt x="389270" y="2025133"/>
                  <a:pt x="380930" y="2033494"/>
                  <a:pt x="370642" y="2033494"/>
                </a:cubicBezTo>
                <a:cubicBezTo>
                  <a:pt x="360354" y="2033494"/>
                  <a:pt x="352014" y="2025133"/>
                  <a:pt x="352014" y="2014819"/>
                </a:cubicBezTo>
                <a:cubicBezTo>
                  <a:pt x="352014" y="2004505"/>
                  <a:pt x="360354" y="1996144"/>
                  <a:pt x="370642" y="1996144"/>
                </a:cubicBezTo>
                <a:close/>
                <a:moveTo>
                  <a:pt x="253517" y="1996144"/>
                </a:moveTo>
                <a:cubicBezTo>
                  <a:pt x="263805" y="1996144"/>
                  <a:pt x="272145" y="2004505"/>
                  <a:pt x="272145" y="2014819"/>
                </a:cubicBezTo>
                <a:cubicBezTo>
                  <a:pt x="272145" y="2025133"/>
                  <a:pt x="263805" y="2033494"/>
                  <a:pt x="253517" y="2033494"/>
                </a:cubicBezTo>
                <a:cubicBezTo>
                  <a:pt x="243229" y="2033494"/>
                  <a:pt x="234889" y="2025133"/>
                  <a:pt x="234889" y="2014819"/>
                </a:cubicBezTo>
                <a:cubicBezTo>
                  <a:pt x="234889" y="2004505"/>
                  <a:pt x="243229" y="1996144"/>
                  <a:pt x="253517" y="1996144"/>
                </a:cubicBezTo>
                <a:close/>
                <a:moveTo>
                  <a:pt x="135753" y="1996144"/>
                </a:moveTo>
                <a:cubicBezTo>
                  <a:pt x="146041" y="1996144"/>
                  <a:pt x="154381" y="2004505"/>
                  <a:pt x="154381" y="2014819"/>
                </a:cubicBezTo>
                <a:cubicBezTo>
                  <a:pt x="154381" y="2025133"/>
                  <a:pt x="146041" y="2033494"/>
                  <a:pt x="135753" y="2033494"/>
                </a:cubicBezTo>
                <a:cubicBezTo>
                  <a:pt x="125465" y="2033494"/>
                  <a:pt x="117125" y="2025133"/>
                  <a:pt x="117125" y="2014819"/>
                </a:cubicBezTo>
                <a:cubicBezTo>
                  <a:pt x="117125" y="2004505"/>
                  <a:pt x="125465" y="1996144"/>
                  <a:pt x="135753" y="1996144"/>
                </a:cubicBezTo>
                <a:close/>
                <a:moveTo>
                  <a:pt x="18628" y="1996144"/>
                </a:moveTo>
                <a:cubicBezTo>
                  <a:pt x="28916" y="1996144"/>
                  <a:pt x="37256" y="2004505"/>
                  <a:pt x="37256" y="2014819"/>
                </a:cubicBezTo>
                <a:cubicBezTo>
                  <a:pt x="37256" y="2025133"/>
                  <a:pt x="28916" y="2033494"/>
                  <a:pt x="18628" y="2033494"/>
                </a:cubicBezTo>
                <a:cubicBezTo>
                  <a:pt x="8340" y="2033494"/>
                  <a:pt x="0" y="2025133"/>
                  <a:pt x="0" y="2014819"/>
                </a:cubicBezTo>
                <a:cubicBezTo>
                  <a:pt x="0" y="2004505"/>
                  <a:pt x="8340" y="1996144"/>
                  <a:pt x="18628" y="1996144"/>
                </a:cubicBezTo>
                <a:close/>
                <a:moveTo>
                  <a:pt x="2014866" y="1878724"/>
                </a:moveTo>
                <a:cubicBezTo>
                  <a:pt x="2025154" y="1878724"/>
                  <a:pt x="2033494" y="1887085"/>
                  <a:pt x="2033494" y="1897399"/>
                </a:cubicBezTo>
                <a:cubicBezTo>
                  <a:pt x="2033494" y="1907713"/>
                  <a:pt x="2025154" y="1916074"/>
                  <a:pt x="2014866" y="1916074"/>
                </a:cubicBezTo>
                <a:cubicBezTo>
                  <a:pt x="2004578" y="1916074"/>
                  <a:pt x="1996238" y="1907713"/>
                  <a:pt x="1996238" y="1897399"/>
                </a:cubicBezTo>
                <a:cubicBezTo>
                  <a:pt x="1996238" y="1887085"/>
                  <a:pt x="2004578" y="1878724"/>
                  <a:pt x="2014866" y="1878724"/>
                </a:cubicBezTo>
                <a:close/>
                <a:moveTo>
                  <a:pt x="1897741" y="1878724"/>
                </a:moveTo>
                <a:cubicBezTo>
                  <a:pt x="1908029" y="1878724"/>
                  <a:pt x="1916369" y="1887085"/>
                  <a:pt x="1916369" y="1897399"/>
                </a:cubicBezTo>
                <a:cubicBezTo>
                  <a:pt x="1916369" y="1907713"/>
                  <a:pt x="1908029" y="1916074"/>
                  <a:pt x="1897741" y="1916074"/>
                </a:cubicBezTo>
                <a:cubicBezTo>
                  <a:pt x="1887453" y="1916074"/>
                  <a:pt x="1879113" y="1907713"/>
                  <a:pt x="1879113" y="1897399"/>
                </a:cubicBezTo>
                <a:cubicBezTo>
                  <a:pt x="1879113" y="1887085"/>
                  <a:pt x="1887453" y="1878724"/>
                  <a:pt x="1897741" y="1878724"/>
                </a:cubicBezTo>
                <a:close/>
                <a:moveTo>
                  <a:pt x="1779977" y="1878724"/>
                </a:moveTo>
                <a:cubicBezTo>
                  <a:pt x="1790265" y="1878724"/>
                  <a:pt x="1798605" y="1887085"/>
                  <a:pt x="1798605" y="1897399"/>
                </a:cubicBezTo>
                <a:cubicBezTo>
                  <a:pt x="1798605" y="1907713"/>
                  <a:pt x="1790265" y="1916074"/>
                  <a:pt x="1779977" y="1916074"/>
                </a:cubicBezTo>
                <a:cubicBezTo>
                  <a:pt x="1769689" y="1916074"/>
                  <a:pt x="1761349" y="1907713"/>
                  <a:pt x="1761349" y="1897399"/>
                </a:cubicBezTo>
                <a:cubicBezTo>
                  <a:pt x="1761349" y="1887085"/>
                  <a:pt x="1769689" y="1878724"/>
                  <a:pt x="1779977" y="1878724"/>
                </a:cubicBezTo>
                <a:close/>
                <a:moveTo>
                  <a:pt x="1662852" y="1878724"/>
                </a:moveTo>
                <a:cubicBezTo>
                  <a:pt x="1673140" y="1878724"/>
                  <a:pt x="1681480" y="1887085"/>
                  <a:pt x="1681480" y="1897399"/>
                </a:cubicBezTo>
                <a:cubicBezTo>
                  <a:pt x="1681480" y="1907713"/>
                  <a:pt x="1673140" y="1916074"/>
                  <a:pt x="1662852" y="1916074"/>
                </a:cubicBezTo>
                <a:cubicBezTo>
                  <a:pt x="1652564" y="1916074"/>
                  <a:pt x="1644224" y="1907713"/>
                  <a:pt x="1644224" y="1897399"/>
                </a:cubicBezTo>
                <a:cubicBezTo>
                  <a:pt x="1644224" y="1887085"/>
                  <a:pt x="1652564" y="1878724"/>
                  <a:pt x="1662852" y="1878724"/>
                </a:cubicBezTo>
                <a:close/>
                <a:moveTo>
                  <a:pt x="1545088" y="1878724"/>
                </a:moveTo>
                <a:cubicBezTo>
                  <a:pt x="1555376" y="1878724"/>
                  <a:pt x="1563716" y="1887085"/>
                  <a:pt x="1563716" y="1897399"/>
                </a:cubicBezTo>
                <a:cubicBezTo>
                  <a:pt x="1563716" y="1907713"/>
                  <a:pt x="1555376" y="1916074"/>
                  <a:pt x="1545088" y="1916074"/>
                </a:cubicBezTo>
                <a:cubicBezTo>
                  <a:pt x="1534800" y="1916074"/>
                  <a:pt x="1526460" y="1907713"/>
                  <a:pt x="1526460" y="1897399"/>
                </a:cubicBezTo>
                <a:cubicBezTo>
                  <a:pt x="1526460" y="1887085"/>
                  <a:pt x="1534800" y="1878724"/>
                  <a:pt x="1545088" y="1878724"/>
                </a:cubicBezTo>
                <a:close/>
                <a:moveTo>
                  <a:pt x="1427962" y="1878724"/>
                </a:moveTo>
                <a:cubicBezTo>
                  <a:pt x="1438250" y="1878724"/>
                  <a:pt x="1446590" y="1887085"/>
                  <a:pt x="1446590" y="1897399"/>
                </a:cubicBezTo>
                <a:cubicBezTo>
                  <a:pt x="1446590" y="1907713"/>
                  <a:pt x="1438250" y="1916074"/>
                  <a:pt x="1427962" y="1916074"/>
                </a:cubicBezTo>
                <a:cubicBezTo>
                  <a:pt x="1417674" y="1916074"/>
                  <a:pt x="1409334" y="1907713"/>
                  <a:pt x="1409334" y="1897399"/>
                </a:cubicBezTo>
                <a:cubicBezTo>
                  <a:pt x="1409334" y="1887085"/>
                  <a:pt x="1417674" y="1878724"/>
                  <a:pt x="1427962" y="1878724"/>
                </a:cubicBezTo>
                <a:close/>
                <a:moveTo>
                  <a:pt x="1310199" y="1878724"/>
                </a:moveTo>
                <a:cubicBezTo>
                  <a:pt x="1320487" y="1878724"/>
                  <a:pt x="1328827" y="1887085"/>
                  <a:pt x="1328827" y="1897399"/>
                </a:cubicBezTo>
                <a:cubicBezTo>
                  <a:pt x="1328827" y="1907713"/>
                  <a:pt x="1320487" y="1916074"/>
                  <a:pt x="1310199" y="1916074"/>
                </a:cubicBezTo>
                <a:cubicBezTo>
                  <a:pt x="1299911" y="1916074"/>
                  <a:pt x="1291571" y="1907713"/>
                  <a:pt x="1291571" y="1897399"/>
                </a:cubicBezTo>
                <a:cubicBezTo>
                  <a:pt x="1291571" y="1887085"/>
                  <a:pt x="1299911" y="1878724"/>
                  <a:pt x="1310199" y="1878724"/>
                </a:cubicBezTo>
                <a:close/>
                <a:moveTo>
                  <a:pt x="1193073" y="1878724"/>
                </a:moveTo>
                <a:cubicBezTo>
                  <a:pt x="1203361" y="1878724"/>
                  <a:pt x="1211701" y="1887085"/>
                  <a:pt x="1211701" y="1897399"/>
                </a:cubicBezTo>
                <a:cubicBezTo>
                  <a:pt x="1211701" y="1907713"/>
                  <a:pt x="1203361" y="1916074"/>
                  <a:pt x="1193073" y="1916074"/>
                </a:cubicBezTo>
                <a:cubicBezTo>
                  <a:pt x="1182785" y="1916074"/>
                  <a:pt x="1174445" y="1907713"/>
                  <a:pt x="1174445" y="1897399"/>
                </a:cubicBezTo>
                <a:cubicBezTo>
                  <a:pt x="1174445" y="1887085"/>
                  <a:pt x="1182785" y="1878724"/>
                  <a:pt x="1193073" y="1878724"/>
                </a:cubicBezTo>
                <a:close/>
                <a:moveTo>
                  <a:pt x="1075309" y="1878724"/>
                </a:moveTo>
                <a:cubicBezTo>
                  <a:pt x="1085597" y="1878724"/>
                  <a:pt x="1093937" y="1887085"/>
                  <a:pt x="1093937" y="1897399"/>
                </a:cubicBezTo>
                <a:cubicBezTo>
                  <a:pt x="1093937" y="1907713"/>
                  <a:pt x="1085597" y="1916074"/>
                  <a:pt x="1075309" y="1916074"/>
                </a:cubicBezTo>
                <a:cubicBezTo>
                  <a:pt x="1065021" y="1916074"/>
                  <a:pt x="1056681" y="1907713"/>
                  <a:pt x="1056681" y="1897399"/>
                </a:cubicBezTo>
                <a:cubicBezTo>
                  <a:pt x="1056681" y="1887085"/>
                  <a:pt x="1065021" y="1878724"/>
                  <a:pt x="1075309" y="1878724"/>
                </a:cubicBezTo>
                <a:close/>
                <a:moveTo>
                  <a:pt x="958184" y="1878724"/>
                </a:moveTo>
                <a:cubicBezTo>
                  <a:pt x="968472" y="1878724"/>
                  <a:pt x="976812" y="1887085"/>
                  <a:pt x="976812" y="1897399"/>
                </a:cubicBezTo>
                <a:cubicBezTo>
                  <a:pt x="976812" y="1907713"/>
                  <a:pt x="968472" y="1916074"/>
                  <a:pt x="958184" y="1916074"/>
                </a:cubicBezTo>
                <a:cubicBezTo>
                  <a:pt x="947896" y="1916074"/>
                  <a:pt x="939556" y="1907713"/>
                  <a:pt x="939556" y="1897399"/>
                </a:cubicBezTo>
                <a:cubicBezTo>
                  <a:pt x="939556" y="1887085"/>
                  <a:pt x="947896" y="1878724"/>
                  <a:pt x="958184" y="1878724"/>
                </a:cubicBezTo>
                <a:close/>
                <a:moveTo>
                  <a:pt x="840420" y="1878724"/>
                </a:moveTo>
                <a:cubicBezTo>
                  <a:pt x="850708" y="1878724"/>
                  <a:pt x="859048" y="1887085"/>
                  <a:pt x="859048" y="1897399"/>
                </a:cubicBezTo>
                <a:cubicBezTo>
                  <a:pt x="859048" y="1907713"/>
                  <a:pt x="850708" y="1916074"/>
                  <a:pt x="840420" y="1916074"/>
                </a:cubicBezTo>
                <a:cubicBezTo>
                  <a:pt x="830132" y="1916074"/>
                  <a:pt x="821792" y="1907713"/>
                  <a:pt x="821792" y="1897399"/>
                </a:cubicBezTo>
                <a:cubicBezTo>
                  <a:pt x="821792" y="1887085"/>
                  <a:pt x="830132" y="1878724"/>
                  <a:pt x="840420" y="1878724"/>
                </a:cubicBezTo>
                <a:close/>
                <a:moveTo>
                  <a:pt x="723295" y="1878724"/>
                </a:moveTo>
                <a:cubicBezTo>
                  <a:pt x="733583" y="1878724"/>
                  <a:pt x="741923" y="1887085"/>
                  <a:pt x="741923" y="1897399"/>
                </a:cubicBezTo>
                <a:cubicBezTo>
                  <a:pt x="741923" y="1907713"/>
                  <a:pt x="733583" y="1916074"/>
                  <a:pt x="723295" y="1916074"/>
                </a:cubicBezTo>
                <a:cubicBezTo>
                  <a:pt x="713007" y="1916074"/>
                  <a:pt x="704667" y="1907713"/>
                  <a:pt x="704667" y="1897399"/>
                </a:cubicBezTo>
                <a:cubicBezTo>
                  <a:pt x="704667" y="1887085"/>
                  <a:pt x="713007" y="1878724"/>
                  <a:pt x="723295" y="1878724"/>
                </a:cubicBezTo>
                <a:close/>
                <a:moveTo>
                  <a:pt x="605531" y="1878724"/>
                </a:moveTo>
                <a:cubicBezTo>
                  <a:pt x="615819" y="1878724"/>
                  <a:pt x="624159" y="1887085"/>
                  <a:pt x="624159" y="1897399"/>
                </a:cubicBezTo>
                <a:cubicBezTo>
                  <a:pt x="624159" y="1907713"/>
                  <a:pt x="615819" y="1916074"/>
                  <a:pt x="605531" y="1916074"/>
                </a:cubicBezTo>
                <a:cubicBezTo>
                  <a:pt x="595243" y="1916074"/>
                  <a:pt x="586903" y="1907713"/>
                  <a:pt x="586903" y="1897399"/>
                </a:cubicBezTo>
                <a:cubicBezTo>
                  <a:pt x="586903" y="1887085"/>
                  <a:pt x="595243" y="1878724"/>
                  <a:pt x="605531" y="1878724"/>
                </a:cubicBezTo>
                <a:close/>
                <a:moveTo>
                  <a:pt x="488406" y="1878724"/>
                </a:moveTo>
                <a:cubicBezTo>
                  <a:pt x="498694" y="1878724"/>
                  <a:pt x="507034" y="1887085"/>
                  <a:pt x="507034" y="1897399"/>
                </a:cubicBezTo>
                <a:cubicBezTo>
                  <a:pt x="507034" y="1907713"/>
                  <a:pt x="498694" y="1916074"/>
                  <a:pt x="488406" y="1916074"/>
                </a:cubicBezTo>
                <a:cubicBezTo>
                  <a:pt x="478118" y="1916074"/>
                  <a:pt x="469778" y="1907713"/>
                  <a:pt x="469778" y="1897399"/>
                </a:cubicBezTo>
                <a:cubicBezTo>
                  <a:pt x="469778" y="1887085"/>
                  <a:pt x="478118" y="1878724"/>
                  <a:pt x="488406" y="1878724"/>
                </a:cubicBezTo>
                <a:close/>
                <a:moveTo>
                  <a:pt x="370642" y="1878724"/>
                </a:moveTo>
                <a:cubicBezTo>
                  <a:pt x="380930" y="1878724"/>
                  <a:pt x="389270" y="1887085"/>
                  <a:pt x="389270" y="1897399"/>
                </a:cubicBezTo>
                <a:cubicBezTo>
                  <a:pt x="389270" y="1907713"/>
                  <a:pt x="380930" y="1916074"/>
                  <a:pt x="370642" y="1916074"/>
                </a:cubicBezTo>
                <a:cubicBezTo>
                  <a:pt x="360354" y="1916074"/>
                  <a:pt x="352014" y="1907713"/>
                  <a:pt x="352014" y="1897399"/>
                </a:cubicBezTo>
                <a:cubicBezTo>
                  <a:pt x="352014" y="1887085"/>
                  <a:pt x="360354" y="1878724"/>
                  <a:pt x="370642" y="1878724"/>
                </a:cubicBezTo>
                <a:close/>
                <a:moveTo>
                  <a:pt x="253517" y="1878724"/>
                </a:moveTo>
                <a:cubicBezTo>
                  <a:pt x="263805" y="1878724"/>
                  <a:pt x="272145" y="1887085"/>
                  <a:pt x="272145" y="1897399"/>
                </a:cubicBezTo>
                <a:cubicBezTo>
                  <a:pt x="272145" y="1907713"/>
                  <a:pt x="263805" y="1916074"/>
                  <a:pt x="253517" y="1916074"/>
                </a:cubicBezTo>
                <a:cubicBezTo>
                  <a:pt x="243229" y="1916074"/>
                  <a:pt x="234889" y="1907713"/>
                  <a:pt x="234889" y="1897399"/>
                </a:cubicBezTo>
                <a:cubicBezTo>
                  <a:pt x="234889" y="1887085"/>
                  <a:pt x="243229" y="1878724"/>
                  <a:pt x="253517" y="1878724"/>
                </a:cubicBezTo>
                <a:close/>
                <a:moveTo>
                  <a:pt x="135753" y="1878724"/>
                </a:moveTo>
                <a:cubicBezTo>
                  <a:pt x="146041" y="1878724"/>
                  <a:pt x="154381" y="1887085"/>
                  <a:pt x="154381" y="1897399"/>
                </a:cubicBezTo>
                <a:cubicBezTo>
                  <a:pt x="154381" y="1907713"/>
                  <a:pt x="146041" y="1916074"/>
                  <a:pt x="135753" y="1916074"/>
                </a:cubicBezTo>
                <a:cubicBezTo>
                  <a:pt x="125465" y="1916074"/>
                  <a:pt x="117125" y="1907713"/>
                  <a:pt x="117125" y="1897399"/>
                </a:cubicBezTo>
                <a:cubicBezTo>
                  <a:pt x="117125" y="1887085"/>
                  <a:pt x="125465" y="1878724"/>
                  <a:pt x="135753" y="1878724"/>
                </a:cubicBezTo>
                <a:close/>
                <a:moveTo>
                  <a:pt x="18628" y="1878724"/>
                </a:moveTo>
                <a:cubicBezTo>
                  <a:pt x="28916" y="1878724"/>
                  <a:pt x="37256" y="1887085"/>
                  <a:pt x="37256" y="1897399"/>
                </a:cubicBezTo>
                <a:cubicBezTo>
                  <a:pt x="37256" y="1907713"/>
                  <a:pt x="28916" y="1916074"/>
                  <a:pt x="18628" y="1916074"/>
                </a:cubicBezTo>
                <a:cubicBezTo>
                  <a:pt x="8340" y="1916074"/>
                  <a:pt x="0" y="1907713"/>
                  <a:pt x="0" y="1897399"/>
                </a:cubicBezTo>
                <a:cubicBezTo>
                  <a:pt x="0" y="1887085"/>
                  <a:pt x="8340" y="1878724"/>
                  <a:pt x="18628" y="1878724"/>
                </a:cubicBezTo>
                <a:close/>
                <a:moveTo>
                  <a:pt x="2014866" y="1761303"/>
                </a:moveTo>
                <a:cubicBezTo>
                  <a:pt x="2025154" y="1761303"/>
                  <a:pt x="2033494" y="1769664"/>
                  <a:pt x="2033494" y="1779978"/>
                </a:cubicBezTo>
                <a:cubicBezTo>
                  <a:pt x="2033494" y="1790292"/>
                  <a:pt x="2025154" y="1798653"/>
                  <a:pt x="2014866" y="1798653"/>
                </a:cubicBezTo>
                <a:cubicBezTo>
                  <a:pt x="2004578" y="1798653"/>
                  <a:pt x="1996238" y="1790292"/>
                  <a:pt x="1996238" y="1779978"/>
                </a:cubicBezTo>
                <a:cubicBezTo>
                  <a:pt x="1996238" y="1769664"/>
                  <a:pt x="2004578" y="1761303"/>
                  <a:pt x="2014866" y="1761303"/>
                </a:cubicBezTo>
                <a:close/>
                <a:moveTo>
                  <a:pt x="1897741" y="1761303"/>
                </a:moveTo>
                <a:cubicBezTo>
                  <a:pt x="1908029" y="1761303"/>
                  <a:pt x="1916369" y="1769664"/>
                  <a:pt x="1916369" y="1779978"/>
                </a:cubicBezTo>
                <a:cubicBezTo>
                  <a:pt x="1916369" y="1790292"/>
                  <a:pt x="1908029" y="1798653"/>
                  <a:pt x="1897741" y="1798653"/>
                </a:cubicBezTo>
                <a:cubicBezTo>
                  <a:pt x="1887453" y="1798653"/>
                  <a:pt x="1879113" y="1790292"/>
                  <a:pt x="1879113" y="1779978"/>
                </a:cubicBezTo>
                <a:cubicBezTo>
                  <a:pt x="1879113" y="1769664"/>
                  <a:pt x="1887453" y="1761303"/>
                  <a:pt x="1897741" y="1761303"/>
                </a:cubicBezTo>
                <a:close/>
                <a:moveTo>
                  <a:pt x="1779977" y="1761303"/>
                </a:moveTo>
                <a:cubicBezTo>
                  <a:pt x="1790265" y="1761303"/>
                  <a:pt x="1798605" y="1769664"/>
                  <a:pt x="1798605" y="1779978"/>
                </a:cubicBezTo>
                <a:cubicBezTo>
                  <a:pt x="1798605" y="1790292"/>
                  <a:pt x="1790265" y="1798653"/>
                  <a:pt x="1779977" y="1798653"/>
                </a:cubicBezTo>
                <a:cubicBezTo>
                  <a:pt x="1769689" y="1798653"/>
                  <a:pt x="1761349" y="1790292"/>
                  <a:pt x="1761349" y="1779978"/>
                </a:cubicBezTo>
                <a:cubicBezTo>
                  <a:pt x="1761349" y="1769664"/>
                  <a:pt x="1769689" y="1761303"/>
                  <a:pt x="1779977" y="1761303"/>
                </a:cubicBezTo>
                <a:close/>
                <a:moveTo>
                  <a:pt x="1662852" y="1761303"/>
                </a:moveTo>
                <a:cubicBezTo>
                  <a:pt x="1673140" y="1761303"/>
                  <a:pt x="1681480" y="1769664"/>
                  <a:pt x="1681480" y="1779978"/>
                </a:cubicBezTo>
                <a:cubicBezTo>
                  <a:pt x="1681480" y="1790292"/>
                  <a:pt x="1673140" y="1798653"/>
                  <a:pt x="1662852" y="1798653"/>
                </a:cubicBezTo>
                <a:cubicBezTo>
                  <a:pt x="1652564" y="1798653"/>
                  <a:pt x="1644224" y="1790292"/>
                  <a:pt x="1644224" y="1779978"/>
                </a:cubicBezTo>
                <a:cubicBezTo>
                  <a:pt x="1644224" y="1769664"/>
                  <a:pt x="1652564" y="1761303"/>
                  <a:pt x="1662852" y="1761303"/>
                </a:cubicBezTo>
                <a:close/>
                <a:moveTo>
                  <a:pt x="1545088" y="1761303"/>
                </a:moveTo>
                <a:cubicBezTo>
                  <a:pt x="1555376" y="1761303"/>
                  <a:pt x="1563716" y="1769664"/>
                  <a:pt x="1563716" y="1779978"/>
                </a:cubicBezTo>
                <a:cubicBezTo>
                  <a:pt x="1563716" y="1790292"/>
                  <a:pt x="1555376" y="1798653"/>
                  <a:pt x="1545088" y="1798653"/>
                </a:cubicBezTo>
                <a:cubicBezTo>
                  <a:pt x="1534800" y="1798653"/>
                  <a:pt x="1526460" y="1790292"/>
                  <a:pt x="1526460" y="1779978"/>
                </a:cubicBezTo>
                <a:cubicBezTo>
                  <a:pt x="1526460" y="1769664"/>
                  <a:pt x="1534800" y="1761303"/>
                  <a:pt x="1545088" y="1761303"/>
                </a:cubicBezTo>
                <a:close/>
                <a:moveTo>
                  <a:pt x="1427962" y="1761303"/>
                </a:moveTo>
                <a:cubicBezTo>
                  <a:pt x="1438250" y="1761303"/>
                  <a:pt x="1446590" y="1769664"/>
                  <a:pt x="1446590" y="1779978"/>
                </a:cubicBezTo>
                <a:cubicBezTo>
                  <a:pt x="1446590" y="1790292"/>
                  <a:pt x="1438250" y="1798653"/>
                  <a:pt x="1427962" y="1798653"/>
                </a:cubicBezTo>
                <a:cubicBezTo>
                  <a:pt x="1417674" y="1798653"/>
                  <a:pt x="1409334" y="1790292"/>
                  <a:pt x="1409334" y="1779978"/>
                </a:cubicBezTo>
                <a:cubicBezTo>
                  <a:pt x="1409334" y="1769664"/>
                  <a:pt x="1417674" y="1761303"/>
                  <a:pt x="1427962" y="1761303"/>
                </a:cubicBezTo>
                <a:close/>
                <a:moveTo>
                  <a:pt x="1310199" y="1761303"/>
                </a:moveTo>
                <a:cubicBezTo>
                  <a:pt x="1320487" y="1761303"/>
                  <a:pt x="1328827" y="1769664"/>
                  <a:pt x="1328827" y="1779978"/>
                </a:cubicBezTo>
                <a:cubicBezTo>
                  <a:pt x="1328827" y="1790292"/>
                  <a:pt x="1320487" y="1798653"/>
                  <a:pt x="1310199" y="1798653"/>
                </a:cubicBezTo>
                <a:cubicBezTo>
                  <a:pt x="1299911" y="1798653"/>
                  <a:pt x="1291571" y="1790292"/>
                  <a:pt x="1291571" y="1779978"/>
                </a:cubicBezTo>
                <a:cubicBezTo>
                  <a:pt x="1291571" y="1769664"/>
                  <a:pt x="1299911" y="1761303"/>
                  <a:pt x="1310199" y="1761303"/>
                </a:cubicBezTo>
                <a:close/>
                <a:moveTo>
                  <a:pt x="1193073" y="1761303"/>
                </a:moveTo>
                <a:cubicBezTo>
                  <a:pt x="1203361" y="1761303"/>
                  <a:pt x="1211701" y="1769664"/>
                  <a:pt x="1211701" y="1779978"/>
                </a:cubicBezTo>
                <a:cubicBezTo>
                  <a:pt x="1211701" y="1790292"/>
                  <a:pt x="1203361" y="1798653"/>
                  <a:pt x="1193073" y="1798653"/>
                </a:cubicBezTo>
                <a:cubicBezTo>
                  <a:pt x="1182785" y="1798653"/>
                  <a:pt x="1174445" y="1790292"/>
                  <a:pt x="1174445" y="1779978"/>
                </a:cubicBezTo>
                <a:cubicBezTo>
                  <a:pt x="1174445" y="1769664"/>
                  <a:pt x="1182785" y="1761303"/>
                  <a:pt x="1193073" y="1761303"/>
                </a:cubicBezTo>
                <a:close/>
                <a:moveTo>
                  <a:pt x="1075309" y="1761303"/>
                </a:moveTo>
                <a:cubicBezTo>
                  <a:pt x="1085597" y="1761303"/>
                  <a:pt x="1093937" y="1769664"/>
                  <a:pt x="1093937" y="1779978"/>
                </a:cubicBezTo>
                <a:cubicBezTo>
                  <a:pt x="1093937" y="1790292"/>
                  <a:pt x="1085597" y="1798653"/>
                  <a:pt x="1075309" y="1798653"/>
                </a:cubicBezTo>
                <a:cubicBezTo>
                  <a:pt x="1065021" y="1798653"/>
                  <a:pt x="1056681" y="1790292"/>
                  <a:pt x="1056681" y="1779978"/>
                </a:cubicBezTo>
                <a:cubicBezTo>
                  <a:pt x="1056681" y="1769664"/>
                  <a:pt x="1065021" y="1761303"/>
                  <a:pt x="1075309" y="1761303"/>
                </a:cubicBezTo>
                <a:close/>
                <a:moveTo>
                  <a:pt x="958184" y="1761303"/>
                </a:moveTo>
                <a:cubicBezTo>
                  <a:pt x="968472" y="1761303"/>
                  <a:pt x="976812" y="1769664"/>
                  <a:pt x="976812" y="1779978"/>
                </a:cubicBezTo>
                <a:cubicBezTo>
                  <a:pt x="976812" y="1790292"/>
                  <a:pt x="968472" y="1798653"/>
                  <a:pt x="958184" y="1798653"/>
                </a:cubicBezTo>
                <a:cubicBezTo>
                  <a:pt x="947896" y="1798653"/>
                  <a:pt x="939556" y="1790292"/>
                  <a:pt x="939556" y="1779978"/>
                </a:cubicBezTo>
                <a:cubicBezTo>
                  <a:pt x="939556" y="1769664"/>
                  <a:pt x="947896" y="1761303"/>
                  <a:pt x="958184" y="1761303"/>
                </a:cubicBezTo>
                <a:close/>
                <a:moveTo>
                  <a:pt x="840420" y="1761303"/>
                </a:moveTo>
                <a:cubicBezTo>
                  <a:pt x="850708" y="1761303"/>
                  <a:pt x="859048" y="1769664"/>
                  <a:pt x="859048" y="1779978"/>
                </a:cubicBezTo>
                <a:cubicBezTo>
                  <a:pt x="859048" y="1790292"/>
                  <a:pt x="850708" y="1798653"/>
                  <a:pt x="840420" y="1798653"/>
                </a:cubicBezTo>
                <a:cubicBezTo>
                  <a:pt x="830132" y="1798653"/>
                  <a:pt x="821792" y="1790292"/>
                  <a:pt x="821792" y="1779978"/>
                </a:cubicBezTo>
                <a:cubicBezTo>
                  <a:pt x="821792" y="1769664"/>
                  <a:pt x="830132" y="1761303"/>
                  <a:pt x="840420" y="1761303"/>
                </a:cubicBezTo>
                <a:close/>
                <a:moveTo>
                  <a:pt x="723295" y="1761303"/>
                </a:moveTo>
                <a:cubicBezTo>
                  <a:pt x="733583" y="1761303"/>
                  <a:pt x="741923" y="1769664"/>
                  <a:pt x="741923" y="1779978"/>
                </a:cubicBezTo>
                <a:cubicBezTo>
                  <a:pt x="741923" y="1790292"/>
                  <a:pt x="733583" y="1798653"/>
                  <a:pt x="723295" y="1798653"/>
                </a:cubicBezTo>
                <a:cubicBezTo>
                  <a:pt x="713007" y="1798653"/>
                  <a:pt x="704667" y="1790292"/>
                  <a:pt x="704667" y="1779978"/>
                </a:cubicBezTo>
                <a:cubicBezTo>
                  <a:pt x="704667" y="1769664"/>
                  <a:pt x="713007" y="1761303"/>
                  <a:pt x="723295" y="1761303"/>
                </a:cubicBezTo>
                <a:close/>
                <a:moveTo>
                  <a:pt x="605531" y="1761303"/>
                </a:moveTo>
                <a:cubicBezTo>
                  <a:pt x="615819" y="1761303"/>
                  <a:pt x="624159" y="1769664"/>
                  <a:pt x="624159" y="1779978"/>
                </a:cubicBezTo>
                <a:cubicBezTo>
                  <a:pt x="624159" y="1790292"/>
                  <a:pt x="615819" y="1798653"/>
                  <a:pt x="605531" y="1798653"/>
                </a:cubicBezTo>
                <a:cubicBezTo>
                  <a:pt x="595243" y="1798653"/>
                  <a:pt x="586903" y="1790292"/>
                  <a:pt x="586903" y="1779978"/>
                </a:cubicBezTo>
                <a:cubicBezTo>
                  <a:pt x="586903" y="1769664"/>
                  <a:pt x="595243" y="1761303"/>
                  <a:pt x="605531" y="1761303"/>
                </a:cubicBezTo>
                <a:close/>
                <a:moveTo>
                  <a:pt x="488406" y="1761303"/>
                </a:moveTo>
                <a:cubicBezTo>
                  <a:pt x="498694" y="1761303"/>
                  <a:pt x="507034" y="1769664"/>
                  <a:pt x="507034" y="1779978"/>
                </a:cubicBezTo>
                <a:cubicBezTo>
                  <a:pt x="507034" y="1790292"/>
                  <a:pt x="498694" y="1798653"/>
                  <a:pt x="488406" y="1798653"/>
                </a:cubicBezTo>
                <a:cubicBezTo>
                  <a:pt x="478118" y="1798653"/>
                  <a:pt x="469778" y="1790292"/>
                  <a:pt x="469778" y="1779978"/>
                </a:cubicBezTo>
                <a:cubicBezTo>
                  <a:pt x="469778" y="1769664"/>
                  <a:pt x="478118" y="1761303"/>
                  <a:pt x="488406" y="1761303"/>
                </a:cubicBezTo>
                <a:close/>
                <a:moveTo>
                  <a:pt x="370642" y="1761303"/>
                </a:moveTo>
                <a:cubicBezTo>
                  <a:pt x="380930" y="1761303"/>
                  <a:pt x="389270" y="1769664"/>
                  <a:pt x="389270" y="1779978"/>
                </a:cubicBezTo>
                <a:cubicBezTo>
                  <a:pt x="389270" y="1790292"/>
                  <a:pt x="380930" y="1798653"/>
                  <a:pt x="370642" y="1798653"/>
                </a:cubicBezTo>
                <a:cubicBezTo>
                  <a:pt x="360354" y="1798653"/>
                  <a:pt x="352014" y="1790292"/>
                  <a:pt x="352014" y="1779978"/>
                </a:cubicBezTo>
                <a:cubicBezTo>
                  <a:pt x="352014" y="1769664"/>
                  <a:pt x="360354" y="1761303"/>
                  <a:pt x="370642" y="1761303"/>
                </a:cubicBezTo>
                <a:close/>
                <a:moveTo>
                  <a:pt x="253517" y="1761303"/>
                </a:moveTo>
                <a:cubicBezTo>
                  <a:pt x="263805" y="1761303"/>
                  <a:pt x="272145" y="1769664"/>
                  <a:pt x="272145" y="1779978"/>
                </a:cubicBezTo>
                <a:cubicBezTo>
                  <a:pt x="272145" y="1790292"/>
                  <a:pt x="263805" y="1798653"/>
                  <a:pt x="253517" y="1798653"/>
                </a:cubicBezTo>
                <a:cubicBezTo>
                  <a:pt x="243229" y="1798653"/>
                  <a:pt x="234889" y="1790292"/>
                  <a:pt x="234889" y="1779978"/>
                </a:cubicBezTo>
                <a:cubicBezTo>
                  <a:pt x="234889" y="1769664"/>
                  <a:pt x="243229" y="1761303"/>
                  <a:pt x="253517" y="1761303"/>
                </a:cubicBezTo>
                <a:close/>
                <a:moveTo>
                  <a:pt x="135753" y="1761303"/>
                </a:moveTo>
                <a:cubicBezTo>
                  <a:pt x="146041" y="1761303"/>
                  <a:pt x="154381" y="1769664"/>
                  <a:pt x="154381" y="1779978"/>
                </a:cubicBezTo>
                <a:cubicBezTo>
                  <a:pt x="154381" y="1790292"/>
                  <a:pt x="146041" y="1798653"/>
                  <a:pt x="135753" y="1798653"/>
                </a:cubicBezTo>
                <a:cubicBezTo>
                  <a:pt x="125465" y="1798653"/>
                  <a:pt x="117125" y="1790292"/>
                  <a:pt x="117125" y="1779978"/>
                </a:cubicBezTo>
                <a:cubicBezTo>
                  <a:pt x="117125" y="1769664"/>
                  <a:pt x="125465" y="1761303"/>
                  <a:pt x="135753" y="1761303"/>
                </a:cubicBezTo>
                <a:close/>
                <a:moveTo>
                  <a:pt x="18628" y="1761303"/>
                </a:moveTo>
                <a:cubicBezTo>
                  <a:pt x="28916" y="1761303"/>
                  <a:pt x="37256" y="1769664"/>
                  <a:pt x="37256" y="1779978"/>
                </a:cubicBezTo>
                <a:cubicBezTo>
                  <a:pt x="37256" y="1790292"/>
                  <a:pt x="28916" y="1798653"/>
                  <a:pt x="18628" y="1798653"/>
                </a:cubicBezTo>
                <a:cubicBezTo>
                  <a:pt x="8340" y="1798653"/>
                  <a:pt x="0" y="1790292"/>
                  <a:pt x="0" y="1779978"/>
                </a:cubicBezTo>
                <a:cubicBezTo>
                  <a:pt x="0" y="1769664"/>
                  <a:pt x="8340" y="1761303"/>
                  <a:pt x="18628" y="1761303"/>
                </a:cubicBezTo>
                <a:close/>
                <a:moveTo>
                  <a:pt x="2014866" y="1643883"/>
                </a:moveTo>
                <a:cubicBezTo>
                  <a:pt x="2025154" y="1643883"/>
                  <a:pt x="2033494" y="1652244"/>
                  <a:pt x="2033494" y="1662558"/>
                </a:cubicBezTo>
                <a:cubicBezTo>
                  <a:pt x="2033494" y="1672872"/>
                  <a:pt x="2025154" y="1681233"/>
                  <a:pt x="2014866" y="1681233"/>
                </a:cubicBezTo>
                <a:cubicBezTo>
                  <a:pt x="2004578" y="1681233"/>
                  <a:pt x="1996238" y="1672872"/>
                  <a:pt x="1996238" y="1662558"/>
                </a:cubicBezTo>
                <a:cubicBezTo>
                  <a:pt x="1996238" y="1652244"/>
                  <a:pt x="2004578" y="1643883"/>
                  <a:pt x="2014866" y="1643883"/>
                </a:cubicBezTo>
                <a:close/>
                <a:moveTo>
                  <a:pt x="1897741" y="1643883"/>
                </a:moveTo>
                <a:cubicBezTo>
                  <a:pt x="1908029" y="1643883"/>
                  <a:pt x="1916369" y="1652244"/>
                  <a:pt x="1916369" y="1662558"/>
                </a:cubicBezTo>
                <a:cubicBezTo>
                  <a:pt x="1916369" y="1672872"/>
                  <a:pt x="1908029" y="1681233"/>
                  <a:pt x="1897741" y="1681233"/>
                </a:cubicBezTo>
                <a:cubicBezTo>
                  <a:pt x="1887453" y="1681233"/>
                  <a:pt x="1879113" y="1672872"/>
                  <a:pt x="1879113" y="1662558"/>
                </a:cubicBezTo>
                <a:cubicBezTo>
                  <a:pt x="1879113" y="1652244"/>
                  <a:pt x="1887453" y="1643883"/>
                  <a:pt x="1897741" y="1643883"/>
                </a:cubicBezTo>
                <a:close/>
                <a:moveTo>
                  <a:pt x="1779977" y="1643883"/>
                </a:moveTo>
                <a:cubicBezTo>
                  <a:pt x="1790265" y="1643883"/>
                  <a:pt x="1798605" y="1652244"/>
                  <a:pt x="1798605" y="1662558"/>
                </a:cubicBezTo>
                <a:cubicBezTo>
                  <a:pt x="1798605" y="1672872"/>
                  <a:pt x="1790265" y="1681233"/>
                  <a:pt x="1779977" y="1681233"/>
                </a:cubicBezTo>
                <a:cubicBezTo>
                  <a:pt x="1769689" y="1681233"/>
                  <a:pt x="1761349" y="1672872"/>
                  <a:pt x="1761349" y="1662558"/>
                </a:cubicBezTo>
                <a:cubicBezTo>
                  <a:pt x="1761349" y="1652244"/>
                  <a:pt x="1769689" y="1643883"/>
                  <a:pt x="1779977" y="1643883"/>
                </a:cubicBezTo>
                <a:close/>
                <a:moveTo>
                  <a:pt x="1662852" y="1643883"/>
                </a:moveTo>
                <a:cubicBezTo>
                  <a:pt x="1673140" y="1643883"/>
                  <a:pt x="1681480" y="1652244"/>
                  <a:pt x="1681480" y="1662558"/>
                </a:cubicBezTo>
                <a:cubicBezTo>
                  <a:pt x="1681480" y="1672872"/>
                  <a:pt x="1673140" y="1681233"/>
                  <a:pt x="1662852" y="1681233"/>
                </a:cubicBezTo>
                <a:cubicBezTo>
                  <a:pt x="1652564" y="1681233"/>
                  <a:pt x="1644224" y="1672872"/>
                  <a:pt x="1644224" y="1662558"/>
                </a:cubicBezTo>
                <a:cubicBezTo>
                  <a:pt x="1644224" y="1652244"/>
                  <a:pt x="1652564" y="1643883"/>
                  <a:pt x="1662852" y="1643883"/>
                </a:cubicBezTo>
                <a:close/>
                <a:moveTo>
                  <a:pt x="1545088" y="1643883"/>
                </a:moveTo>
                <a:cubicBezTo>
                  <a:pt x="1555376" y="1643883"/>
                  <a:pt x="1563716" y="1652244"/>
                  <a:pt x="1563716" y="1662558"/>
                </a:cubicBezTo>
                <a:cubicBezTo>
                  <a:pt x="1563716" y="1672872"/>
                  <a:pt x="1555376" y="1681233"/>
                  <a:pt x="1545088" y="1681233"/>
                </a:cubicBezTo>
                <a:cubicBezTo>
                  <a:pt x="1534800" y="1681233"/>
                  <a:pt x="1526460" y="1672872"/>
                  <a:pt x="1526460" y="1662558"/>
                </a:cubicBezTo>
                <a:cubicBezTo>
                  <a:pt x="1526460" y="1652244"/>
                  <a:pt x="1534800" y="1643883"/>
                  <a:pt x="1545088" y="1643883"/>
                </a:cubicBezTo>
                <a:close/>
                <a:moveTo>
                  <a:pt x="1427962" y="1643883"/>
                </a:moveTo>
                <a:cubicBezTo>
                  <a:pt x="1438250" y="1643883"/>
                  <a:pt x="1446590" y="1652244"/>
                  <a:pt x="1446590" y="1662558"/>
                </a:cubicBezTo>
                <a:cubicBezTo>
                  <a:pt x="1446590" y="1672872"/>
                  <a:pt x="1438250" y="1681233"/>
                  <a:pt x="1427962" y="1681233"/>
                </a:cubicBezTo>
                <a:cubicBezTo>
                  <a:pt x="1417674" y="1681233"/>
                  <a:pt x="1409334" y="1672872"/>
                  <a:pt x="1409334" y="1662558"/>
                </a:cubicBezTo>
                <a:cubicBezTo>
                  <a:pt x="1409334" y="1652244"/>
                  <a:pt x="1417674" y="1643883"/>
                  <a:pt x="1427962" y="1643883"/>
                </a:cubicBezTo>
                <a:close/>
                <a:moveTo>
                  <a:pt x="1310199" y="1643883"/>
                </a:moveTo>
                <a:cubicBezTo>
                  <a:pt x="1320487" y="1643883"/>
                  <a:pt x="1328827" y="1652244"/>
                  <a:pt x="1328827" y="1662558"/>
                </a:cubicBezTo>
                <a:cubicBezTo>
                  <a:pt x="1328827" y="1672872"/>
                  <a:pt x="1320487" y="1681233"/>
                  <a:pt x="1310199" y="1681233"/>
                </a:cubicBezTo>
                <a:cubicBezTo>
                  <a:pt x="1299911" y="1681233"/>
                  <a:pt x="1291571" y="1672872"/>
                  <a:pt x="1291571" y="1662558"/>
                </a:cubicBezTo>
                <a:cubicBezTo>
                  <a:pt x="1291571" y="1652244"/>
                  <a:pt x="1299911" y="1643883"/>
                  <a:pt x="1310199" y="1643883"/>
                </a:cubicBezTo>
                <a:close/>
                <a:moveTo>
                  <a:pt x="1193073" y="1643883"/>
                </a:moveTo>
                <a:cubicBezTo>
                  <a:pt x="1203361" y="1643883"/>
                  <a:pt x="1211701" y="1652244"/>
                  <a:pt x="1211701" y="1662558"/>
                </a:cubicBezTo>
                <a:cubicBezTo>
                  <a:pt x="1211701" y="1672872"/>
                  <a:pt x="1203361" y="1681233"/>
                  <a:pt x="1193073" y="1681233"/>
                </a:cubicBezTo>
                <a:cubicBezTo>
                  <a:pt x="1182785" y="1681233"/>
                  <a:pt x="1174445" y="1672872"/>
                  <a:pt x="1174445" y="1662558"/>
                </a:cubicBezTo>
                <a:cubicBezTo>
                  <a:pt x="1174445" y="1652244"/>
                  <a:pt x="1182785" y="1643883"/>
                  <a:pt x="1193073" y="1643883"/>
                </a:cubicBezTo>
                <a:close/>
                <a:moveTo>
                  <a:pt x="1075309" y="1643883"/>
                </a:moveTo>
                <a:cubicBezTo>
                  <a:pt x="1085597" y="1643883"/>
                  <a:pt x="1093937" y="1652244"/>
                  <a:pt x="1093937" y="1662558"/>
                </a:cubicBezTo>
                <a:cubicBezTo>
                  <a:pt x="1093937" y="1672872"/>
                  <a:pt x="1085597" y="1681233"/>
                  <a:pt x="1075309" y="1681233"/>
                </a:cubicBezTo>
                <a:cubicBezTo>
                  <a:pt x="1065021" y="1681233"/>
                  <a:pt x="1056681" y="1672872"/>
                  <a:pt x="1056681" y="1662558"/>
                </a:cubicBezTo>
                <a:cubicBezTo>
                  <a:pt x="1056681" y="1652244"/>
                  <a:pt x="1065021" y="1643883"/>
                  <a:pt x="1075309" y="1643883"/>
                </a:cubicBezTo>
                <a:close/>
                <a:moveTo>
                  <a:pt x="958184" y="1643883"/>
                </a:moveTo>
                <a:cubicBezTo>
                  <a:pt x="968472" y="1643883"/>
                  <a:pt x="976812" y="1652244"/>
                  <a:pt x="976812" y="1662558"/>
                </a:cubicBezTo>
                <a:cubicBezTo>
                  <a:pt x="976812" y="1672872"/>
                  <a:pt x="968472" y="1681233"/>
                  <a:pt x="958184" y="1681233"/>
                </a:cubicBezTo>
                <a:cubicBezTo>
                  <a:pt x="947896" y="1681233"/>
                  <a:pt x="939556" y="1672872"/>
                  <a:pt x="939556" y="1662558"/>
                </a:cubicBezTo>
                <a:cubicBezTo>
                  <a:pt x="939556" y="1652244"/>
                  <a:pt x="947896" y="1643883"/>
                  <a:pt x="958184" y="1643883"/>
                </a:cubicBezTo>
                <a:close/>
                <a:moveTo>
                  <a:pt x="840420" y="1643883"/>
                </a:moveTo>
                <a:cubicBezTo>
                  <a:pt x="850708" y="1643883"/>
                  <a:pt x="859048" y="1652244"/>
                  <a:pt x="859048" y="1662558"/>
                </a:cubicBezTo>
                <a:cubicBezTo>
                  <a:pt x="859048" y="1672872"/>
                  <a:pt x="850708" y="1681233"/>
                  <a:pt x="840420" y="1681233"/>
                </a:cubicBezTo>
                <a:cubicBezTo>
                  <a:pt x="830132" y="1681233"/>
                  <a:pt x="821792" y="1672872"/>
                  <a:pt x="821792" y="1662558"/>
                </a:cubicBezTo>
                <a:cubicBezTo>
                  <a:pt x="821792" y="1652244"/>
                  <a:pt x="830132" y="1643883"/>
                  <a:pt x="840420" y="1643883"/>
                </a:cubicBezTo>
                <a:close/>
                <a:moveTo>
                  <a:pt x="723295" y="1643883"/>
                </a:moveTo>
                <a:cubicBezTo>
                  <a:pt x="733583" y="1643883"/>
                  <a:pt x="741923" y="1652244"/>
                  <a:pt x="741923" y="1662558"/>
                </a:cubicBezTo>
                <a:cubicBezTo>
                  <a:pt x="741923" y="1672872"/>
                  <a:pt x="733583" y="1681233"/>
                  <a:pt x="723295" y="1681233"/>
                </a:cubicBezTo>
                <a:cubicBezTo>
                  <a:pt x="713007" y="1681233"/>
                  <a:pt x="704667" y="1672872"/>
                  <a:pt x="704667" y="1662558"/>
                </a:cubicBezTo>
                <a:cubicBezTo>
                  <a:pt x="704667" y="1652244"/>
                  <a:pt x="713007" y="1643883"/>
                  <a:pt x="723295" y="1643883"/>
                </a:cubicBezTo>
                <a:close/>
                <a:moveTo>
                  <a:pt x="605531" y="1643883"/>
                </a:moveTo>
                <a:cubicBezTo>
                  <a:pt x="615819" y="1643883"/>
                  <a:pt x="624159" y="1652244"/>
                  <a:pt x="624159" y="1662558"/>
                </a:cubicBezTo>
                <a:cubicBezTo>
                  <a:pt x="624159" y="1672872"/>
                  <a:pt x="615819" y="1681233"/>
                  <a:pt x="605531" y="1681233"/>
                </a:cubicBezTo>
                <a:cubicBezTo>
                  <a:pt x="595243" y="1681233"/>
                  <a:pt x="586903" y="1672872"/>
                  <a:pt x="586903" y="1662558"/>
                </a:cubicBezTo>
                <a:cubicBezTo>
                  <a:pt x="586903" y="1652244"/>
                  <a:pt x="595243" y="1643883"/>
                  <a:pt x="605531" y="1643883"/>
                </a:cubicBezTo>
                <a:close/>
                <a:moveTo>
                  <a:pt x="488406" y="1643883"/>
                </a:moveTo>
                <a:cubicBezTo>
                  <a:pt x="498694" y="1643883"/>
                  <a:pt x="507034" y="1652244"/>
                  <a:pt x="507034" y="1662558"/>
                </a:cubicBezTo>
                <a:cubicBezTo>
                  <a:pt x="507034" y="1672872"/>
                  <a:pt x="498694" y="1681233"/>
                  <a:pt x="488406" y="1681233"/>
                </a:cubicBezTo>
                <a:cubicBezTo>
                  <a:pt x="478118" y="1681233"/>
                  <a:pt x="469778" y="1672872"/>
                  <a:pt x="469778" y="1662558"/>
                </a:cubicBezTo>
                <a:cubicBezTo>
                  <a:pt x="469778" y="1652244"/>
                  <a:pt x="478118" y="1643883"/>
                  <a:pt x="488406" y="1643883"/>
                </a:cubicBezTo>
                <a:close/>
                <a:moveTo>
                  <a:pt x="370642" y="1643883"/>
                </a:moveTo>
                <a:cubicBezTo>
                  <a:pt x="380930" y="1643883"/>
                  <a:pt x="389270" y="1652244"/>
                  <a:pt x="389270" y="1662558"/>
                </a:cubicBezTo>
                <a:cubicBezTo>
                  <a:pt x="389270" y="1672872"/>
                  <a:pt x="380930" y="1681233"/>
                  <a:pt x="370642" y="1681233"/>
                </a:cubicBezTo>
                <a:cubicBezTo>
                  <a:pt x="360354" y="1681233"/>
                  <a:pt x="352014" y="1672872"/>
                  <a:pt x="352014" y="1662558"/>
                </a:cubicBezTo>
                <a:cubicBezTo>
                  <a:pt x="352014" y="1652244"/>
                  <a:pt x="360354" y="1643883"/>
                  <a:pt x="370642" y="1643883"/>
                </a:cubicBezTo>
                <a:close/>
                <a:moveTo>
                  <a:pt x="253517" y="1643883"/>
                </a:moveTo>
                <a:cubicBezTo>
                  <a:pt x="263805" y="1643883"/>
                  <a:pt x="272145" y="1652244"/>
                  <a:pt x="272145" y="1662558"/>
                </a:cubicBezTo>
                <a:cubicBezTo>
                  <a:pt x="272145" y="1672872"/>
                  <a:pt x="263805" y="1681233"/>
                  <a:pt x="253517" y="1681233"/>
                </a:cubicBezTo>
                <a:cubicBezTo>
                  <a:pt x="243229" y="1681233"/>
                  <a:pt x="234889" y="1672872"/>
                  <a:pt x="234889" y="1662558"/>
                </a:cubicBezTo>
                <a:cubicBezTo>
                  <a:pt x="234889" y="1652244"/>
                  <a:pt x="243229" y="1643883"/>
                  <a:pt x="253517" y="1643883"/>
                </a:cubicBezTo>
                <a:close/>
                <a:moveTo>
                  <a:pt x="135753" y="1643883"/>
                </a:moveTo>
                <a:cubicBezTo>
                  <a:pt x="146041" y="1643883"/>
                  <a:pt x="154381" y="1652244"/>
                  <a:pt x="154381" y="1662558"/>
                </a:cubicBezTo>
                <a:cubicBezTo>
                  <a:pt x="154381" y="1672872"/>
                  <a:pt x="146041" y="1681233"/>
                  <a:pt x="135753" y="1681233"/>
                </a:cubicBezTo>
                <a:cubicBezTo>
                  <a:pt x="125465" y="1681233"/>
                  <a:pt x="117125" y="1672872"/>
                  <a:pt x="117125" y="1662558"/>
                </a:cubicBezTo>
                <a:cubicBezTo>
                  <a:pt x="117125" y="1652244"/>
                  <a:pt x="125465" y="1643883"/>
                  <a:pt x="135753" y="1643883"/>
                </a:cubicBezTo>
                <a:close/>
                <a:moveTo>
                  <a:pt x="18628" y="1643883"/>
                </a:moveTo>
                <a:cubicBezTo>
                  <a:pt x="28916" y="1643883"/>
                  <a:pt x="37256" y="1652244"/>
                  <a:pt x="37256" y="1662558"/>
                </a:cubicBezTo>
                <a:cubicBezTo>
                  <a:pt x="37256" y="1672872"/>
                  <a:pt x="28916" y="1681233"/>
                  <a:pt x="18628" y="1681233"/>
                </a:cubicBezTo>
                <a:cubicBezTo>
                  <a:pt x="8340" y="1681233"/>
                  <a:pt x="0" y="1672872"/>
                  <a:pt x="0" y="1662558"/>
                </a:cubicBezTo>
                <a:cubicBezTo>
                  <a:pt x="0" y="1652244"/>
                  <a:pt x="8340" y="1643883"/>
                  <a:pt x="18628" y="1643883"/>
                </a:cubicBezTo>
                <a:close/>
                <a:moveTo>
                  <a:pt x="2014866" y="1526463"/>
                </a:moveTo>
                <a:cubicBezTo>
                  <a:pt x="2025154" y="1526463"/>
                  <a:pt x="2033494" y="1534824"/>
                  <a:pt x="2033494" y="1545138"/>
                </a:cubicBezTo>
                <a:cubicBezTo>
                  <a:pt x="2033494" y="1555452"/>
                  <a:pt x="2025154" y="1563813"/>
                  <a:pt x="2014866" y="1563813"/>
                </a:cubicBezTo>
                <a:cubicBezTo>
                  <a:pt x="2004578" y="1563813"/>
                  <a:pt x="1996238" y="1555452"/>
                  <a:pt x="1996238" y="1545138"/>
                </a:cubicBezTo>
                <a:cubicBezTo>
                  <a:pt x="1996238" y="1534824"/>
                  <a:pt x="2004578" y="1526463"/>
                  <a:pt x="2014866" y="1526463"/>
                </a:cubicBezTo>
                <a:close/>
                <a:moveTo>
                  <a:pt x="1897741" y="1526463"/>
                </a:moveTo>
                <a:cubicBezTo>
                  <a:pt x="1908029" y="1526463"/>
                  <a:pt x="1916369" y="1534824"/>
                  <a:pt x="1916369" y="1545138"/>
                </a:cubicBezTo>
                <a:cubicBezTo>
                  <a:pt x="1916369" y="1555452"/>
                  <a:pt x="1908029" y="1563813"/>
                  <a:pt x="1897741" y="1563813"/>
                </a:cubicBezTo>
                <a:cubicBezTo>
                  <a:pt x="1887453" y="1563813"/>
                  <a:pt x="1879113" y="1555452"/>
                  <a:pt x="1879113" y="1545138"/>
                </a:cubicBezTo>
                <a:cubicBezTo>
                  <a:pt x="1879113" y="1534824"/>
                  <a:pt x="1887453" y="1526463"/>
                  <a:pt x="1897741" y="1526463"/>
                </a:cubicBezTo>
                <a:close/>
                <a:moveTo>
                  <a:pt x="1779977" y="1526463"/>
                </a:moveTo>
                <a:cubicBezTo>
                  <a:pt x="1790265" y="1526463"/>
                  <a:pt x="1798605" y="1534824"/>
                  <a:pt x="1798605" y="1545138"/>
                </a:cubicBezTo>
                <a:cubicBezTo>
                  <a:pt x="1798605" y="1555452"/>
                  <a:pt x="1790265" y="1563813"/>
                  <a:pt x="1779977" y="1563813"/>
                </a:cubicBezTo>
                <a:cubicBezTo>
                  <a:pt x="1769689" y="1563813"/>
                  <a:pt x="1761349" y="1555452"/>
                  <a:pt x="1761349" y="1545138"/>
                </a:cubicBezTo>
                <a:cubicBezTo>
                  <a:pt x="1761349" y="1534824"/>
                  <a:pt x="1769689" y="1526463"/>
                  <a:pt x="1779977" y="1526463"/>
                </a:cubicBezTo>
                <a:close/>
                <a:moveTo>
                  <a:pt x="1662852" y="1526463"/>
                </a:moveTo>
                <a:cubicBezTo>
                  <a:pt x="1673140" y="1526463"/>
                  <a:pt x="1681480" y="1534824"/>
                  <a:pt x="1681480" y="1545138"/>
                </a:cubicBezTo>
                <a:cubicBezTo>
                  <a:pt x="1681480" y="1555452"/>
                  <a:pt x="1673140" y="1563813"/>
                  <a:pt x="1662852" y="1563813"/>
                </a:cubicBezTo>
                <a:cubicBezTo>
                  <a:pt x="1652564" y="1563813"/>
                  <a:pt x="1644224" y="1555452"/>
                  <a:pt x="1644224" y="1545138"/>
                </a:cubicBezTo>
                <a:cubicBezTo>
                  <a:pt x="1644224" y="1534824"/>
                  <a:pt x="1652564" y="1526463"/>
                  <a:pt x="1662852" y="1526463"/>
                </a:cubicBezTo>
                <a:close/>
                <a:moveTo>
                  <a:pt x="1545088" y="1526463"/>
                </a:moveTo>
                <a:cubicBezTo>
                  <a:pt x="1555376" y="1526463"/>
                  <a:pt x="1563716" y="1534824"/>
                  <a:pt x="1563716" y="1545138"/>
                </a:cubicBezTo>
                <a:cubicBezTo>
                  <a:pt x="1563716" y="1555452"/>
                  <a:pt x="1555376" y="1563813"/>
                  <a:pt x="1545088" y="1563813"/>
                </a:cubicBezTo>
                <a:cubicBezTo>
                  <a:pt x="1534800" y="1563813"/>
                  <a:pt x="1526460" y="1555452"/>
                  <a:pt x="1526460" y="1545138"/>
                </a:cubicBezTo>
                <a:cubicBezTo>
                  <a:pt x="1526460" y="1534824"/>
                  <a:pt x="1534800" y="1526463"/>
                  <a:pt x="1545088" y="1526463"/>
                </a:cubicBezTo>
                <a:close/>
                <a:moveTo>
                  <a:pt x="1427962" y="1526463"/>
                </a:moveTo>
                <a:cubicBezTo>
                  <a:pt x="1438250" y="1526463"/>
                  <a:pt x="1446590" y="1534824"/>
                  <a:pt x="1446590" y="1545138"/>
                </a:cubicBezTo>
                <a:cubicBezTo>
                  <a:pt x="1446590" y="1555452"/>
                  <a:pt x="1438250" y="1563813"/>
                  <a:pt x="1427962" y="1563813"/>
                </a:cubicBezTo>
                <a:cubicBezTo>
                  <a:pt x="1417674" y="1563813"/>
                  <a:pt x="1409334" y="1555452"/>
                  <a:pt x="1409334" y="1545138"/>
                </a:cubicBezTo>
                <a:cubicBezTo>
                  <a:pt x="1409334" y="1534824"/>
                  <a:pt x="1417674" y="1526463"/>
                  <a:pt x="1427962" y="1526463"/>
                </a:cubicBezTo>
                <a:close/>
                <a:moveTo>
                  <a:pt x="1310199" y="1526463"/>
                </a:moveTo>
                <a:cubicBezTo>
                  <a:pt x="1320487" y="1526463"/>
                  <a:pt x="1328827" y="1534824"/>
                  <a:pt x="1328827" y="1545138"/>
                </a:cubicBezTo>
                <a:cubicBezTo>
                  <a:pt x="1328827" y="1555452"/>
                  <a:pt x="1320487" y="1563813"/>
                  <a:pt x="1310199" y="1563813"/>
                </a:cubicBezTo>
                <a:cubicBezTo>
                  <a:pt x="1299911" y="1563813"/>
                  <a:pt x="1291571" y="1555452"/>
                  <a:pt x="1291571" y="1545138"/>
                </a:cubicBezTo>
                <a:cubicBezTo>
                  <a:pt x="1291571" y="1534824"/>
                  <a:pt x="1299911" y="1526463"/>
                  <a:pt x="1310199" y="1526463"/>
                </a:cubicBezTo>
                <a:close/>
                <a:moveTo>
                  <a:pt x="1193073" y="1526463"/>
                </a:moveTo>
                <a:cubicBezTo>
                  <a:pt x="1203361" y="1526463"/>
                  <a:pt x="1211701" y="1534824"/>
                  <a:pt x="1211701" y="1545138"/>
                </a:cubicBezTo>
                <a:cubicBezTo>
                  <a:pt x="1211701" y="1555452"/>
                  <a:pt x="1203361" y="1563813"/>
                  <a:pt x="1193073" y="1563813"/>
                </a:cubicBezTo>
                <a:cubicBezTo>
                  <a:pt x="1182785" y="1563813"/>
                  <a:pt x="1174445" y="1555452"/>
                  <a:pt x="1174445" y="1545138"/>
                </a:cubicBezTo>
                <a:cubicBezTo>
                  <a:pt x="1174445" y="1534824"/>
                  <a:pt x="1182785" y="1526463"/>
                  <a:pt x="1193073" y="1526463"/>
                </a:cubicBezTo>
                <a:close/>
                <a:moveTo>
                  <a:pt x="1075309" y="1526463"/>
                </a:moveTo>
                <a:cubicBezTo>
                  <a:pt x="1085597" y="1526463"/>
                  <a:pt x="1093937" y="1534824"/>
                  <a:pt x="1093937" y="1545138"/>
                </a:cubicBezTo>
                <a:cubicBezTo>
                  <a:pt x="1093937" y="1555452"/>
                  <a:pt x="1085597" y="1563813"/>
                  <a:pt x="1075309" y="1563813"/>
                </a:cubicBezTo>
                <a:cubicBezTo>
                  <a:pt x="1065021" y="1563813"/>
                  <a:pt x="1056681" y="1555452"/>
                  <a:pt x="1056681" y="1545138"/>
                </a:cubicBezTo>
                <a:cubicBezTo>
                  <a:pt x="1056681" y="1534824"/>
                  <a:pt x="1065021" y="1526463"/>
                  <a:pt x="1075309" y="1526463"/>
                </a:cubicBezTo>
                <a:close/>
                <a:moveTo>
                  <a:pt x="958184" y="1526463"/>
                </a:moveTo>
                <a:cubicBezTo>
                  <a:pt x="968472" y="1526463"/>
                  <a:pt x="976812" y="1534824"/>
                  <a:pt x="976812" y="1545138"/>
                </a:cubicBezTo>
                <a:cubicBezTo>
                  <a:pt x="976812" y="1555452"/>
                  <a:pt x="968472" y="1563813"/>
                  <a:pt x="958184" y="1563813"/>
                </a:cubicBezTo>
                <a:cubicBezTo>
                  <a:pt x="947896" y="1563813"/>
                  <a:pt x="939556" y="1555452"/>
                  <a:pt x="939556" y="1545138"/>
                </a:cubicBezTo>
                <a:cubicBezTo>
                  <a:pt x="939556" y="1534824"/>
                  <a:pt x="947896" y="1526463"/>
                  <a:pt x="958184" y="1526463"/>
                </a:cubicBezTo>
                <a:close/>
                <a:moveTo>
                  <a:pt x="840420" y="1526463"/>
                </a:moveTo>
                <a:cubicBezTo>
                  <a:pt x="850708" y="1526463"/>
                  <a:pt x="859048" y="1534824"/>
                  <a:pt x="859048" y="1545138"/>
                </a:cubicBezTo>
                <a:cubicBezTo>
                  <a:pt x="859048" y="1555452"/>
                  <a:pt x="850708" y="1563813"/>
                  <a:pt x="840420" y="1563813"/>
                </a:cubicBezTo>
                <a:cubicBezTo>
                  <a:pt x="830132" y="1563813"/>
                  <a:pt x="821792" y="1555452"/>
                  <a:pt x="821792" y="1545138"/>
                </a:cubicBezTo>
                <a:cubicBezTo>
                  <a:pt x="821792" y="1534824"/>
                  <a:pt x="830132" y="1526463"/>
                  <a:pt x="840420" y="1526463"/>
                </a:cubicBezTo>
                <a:close/>
                <a:moveTo>
                  <a:pt x="723295" y="1526463"/>
                </a:moveTo>
                <a:cubicBezTo>
                  <a:pt x="733583" y="1526463"/>
                  <a:pt x="741923" y="1534824"/>
                  <a:pt x="741923" y="1545138"/>
                </a:cubicBezTo>
                <a:cubicBezTo>
                  <a:pt x="741923" y="1555452"/>
                  <a:pt x="733583" y="1563813"/>
                  <a:pt x="723295" y="1563813"/>
                </a:cubicBezTo>
                <a:cubicBezTo>
                  <a:pt x="713007" y="1563813"/>
                  <a:pt x="704667" y="1555452"/>
                  <a:pt x="704667" y="1545138"/>
                </a:cubicBezTo>
                <a:cubicBezTo>
                  <a:pt x="704667" y="1534824"/>
                  <a:pt x="713007" y="1526463"/>
                  <a:pt x="723295" y="1526463"/>
                </a:cubicBezTo>
                <a:close/>
                <a:moveTo>
                  <a:pt x="605531" y="1526463"/>
                </a:moveTo>
                <a:cubicBezTo>
                  <a:pt x="615819" y="1526463"/>
                  <a:pt x="624159" y="1534824"/>
                  <a:pt x="624159" y="1545138"/>
                </a:cubicBezTo>
                <a:cubicBezTo>
                  <a:pt x="624159" y="1555452"/>
                  <a:pt x="615819" y="1563813"/>
                  <a:pt x="605531" y="1563813"/>
                </a:cubicBezTo>
                <a:cubicBezTo>
                  <a:pt x="595243" y="1563813"/>
                  <a:pt x="586903" y="1555452"/>
                  <a:pt x="586903" y="1545138"/>
                </a:cubicBezTo>
                <a:cubicBezTo>
                  <a:pt x="586903" y="1534824"/>
                  <a:pt x="595243" y="1526463"/>
                  <a:pt x="605531" y="1526463"/>
                </a:cubicBezTo>
                <a:close/>
                <a:moveTo>
                  <a:pt x="488406" y="1526463"/>
                </a:moveTo>
                <a:cubicBezTo>
                  <a:pt x="498694" y="1526463"/>
                  <a:pt x="507034" y="1534824"/>
                  <a:pt x="507034" y="1545138"/>
                </a:cubicBezTo>
                <a:cubicBezTo>
                  <a:pt x="507034" y="1555452"/>
                  <a:pt x="498694" y="1563813"/>
                  <a:pt x="488406" y="1563813"/>
                </a:cubicBezTo>
                <a:cubicBezTo>
                  <a:pt x="478118" y="1563813"/>
                  <a:pt x="469778" y="1555452"/>
                  <a:pt x="469778" y="1545138"/>
                </a:cubicBezTo>
                <a:cubicBezTo>
                  <a:pt x="469778" y="1534824"/>
                  <a:pt x="478118" y="1526463"/>
                  <a:pt x="488406" y="1526463"/>
                </a:cubicBezTo>
                <a:close/>
                <a:moveTo>
                  <a:pt x="370642" y="1526463"/>
                </a:moveTo>
                <a:cubicBezTo>
                  <a:pt x="380930" y="1526463"/>
                  <a:pt x="389270" y="1534824"/>
                  <a:pt x="389270" y="1545138"/>
                </a:cubicBezTo>
                <a:cubicBezTo>
                  <a:pt x="389270" y="1555452"/>
                  <a:pt x="380930" y="1563813"/>
                  <a:pt x="370642" y="1563813"/>
                </a:cubicBezTo>
                <a:cubicBezTo>
                  <a:pt x="360354" y="1563813"/>
                  <a:pt x="352014" y="1555452"/>
                  <a:pt x="352014" y="1545138"/>
                </a:cubicBezTo>
                <a:cubicBezTo>
                  <a:pt x="352014" y="1534824"/>
                  <a:pt x="360354" y="1526463"/>
                  <a:pt x="370642" y="1526463"/>
                </a:cubicBezTo>
                <a:close/>
                <a:moveTo>
                  <a:pt x="253517" y="1526463"/>
                </a:moveTo>
                <a:cubicBezTo>
                  <a:pt x="263805" y="1526463"/>
                  <a:pt x="272145" y="1534824"/>
                  <a:pt x="272145" y="1545138"/>
                </a:cubicBezTo>
                <a:cubicBezTo>
                  <a:pt x="272145" y="1555452"/>
                  <a:pt x="263805" y="1563813"/>
                  <a:pt x="253517" y="1563813"/>
                </a:cubicBezTo>
                <a:cubicBezTo>
                  <a:pt x="243229" y="1563813"/>
                  <a:pt x="234889" y="1555452"/>
                  <a:pt x="234889" y="1545138"/>
                </a:cubicBezTo>
                <a:cubicBezTo>
                  <a:pt x="234889" y="1534824"/>
                  <a:pt x="243229" y="1526463"/>
                  <a:pt x="253517" y="1526463"/>
                </a:cubicBezTo>
                <a:close/>
                <a:moveTo>
                  <a:pt x="135753" y="1526463"/>
                </a:moveTo>
                <a:cubicBezTo>
                  <a:pt x="146041" y="1526463"/>
                  <a:pt x="154381" y="1534824"/>
                  <a:pt x="154381" y="1545138"/>
                </a:cubicBezTo>
                <a:cubicBezTo>
                  <a:pt x="154381" y="1555452"/>
                  <a:pt x="146041" y="1563813"/>
                  <a:pt x="135753" y="1563813"/>
                </a:cubicBezTo>
                <a:cubicBezTo>
                  <a:pt x="125465" y="1563813"/>
                  <a:pt x="117125" y="1555452"/>
                  <a:pt x="117125" y="1545138"/>
                </a:cubicBezTo>
                <a:cubicBezTo>
                  <a:pt x="117125" y="1534824"/>
                  <a:pt x="125465" y="1526463"/>
                  <a:pt x="135753" y="1526463"/>
                </a:cubicBezTo>
                <a:close/>
                <a:moveTo>
                  <a:pt x="18628" y="1526463"/>
                </a:moveTo>
                <a:cubicBezTo>
                  <a:pt x="28916" y="1526463"/>
                  <a:pt x="37256" y="1534824"/>
                  <a:pt x="37256" y="1545138"/>
                </a:cubicBezTo>
                <a:cubicBezTo>
                  <a:pt x="37256" y="1555452"/>
                  <a:pt x="28916" y="1563813"/>
                  <a:pt x="18628" y="1563813"/>
                </a:cubicBezTo>
                <a:cubicBezTo>
                  <a:pt x="8340" y="1563813"/>
                  <a:pt x="0" y="1555452"/>
                  <a:pt x="0" y="1545138"/>
                </a:cubicBezTo>
                <a:cubicBezTo>
                  <a:pt x="0" y="1534824"/>
                  <a:pt x="8340" y="1526463"/>
                  <a:pt x="18628" y="1526463"/>
                </a:cubicBezTo>
                <a:close/>
                <a:moveTo>
                  <a:pt x="2014866" y="1409043"/>
                </a:moveTo>
                <a:cubicBezTo>
                  <a:pt x="2025154" y="1409043"/>
                  <a:pt x="2033494" y="1417404"/>
                  <a:pt x="2033494" y="1427718"/>
                </a:cubicBezTo>
                <a:cubicBezTo>
                  <a:pt x="2033494" y="1438032"/>
                  <a:pt x="2025154" y="1446393"/>
                  <a:pt x="2014866" y="1446393"/>
                </a:cubicBezTo>
                <a:cubicBezTo>
                  <a:pt x="2004578" y="1446393"/>
                  <a:pt x="1996238" y="1438032"/>
                  <a:pt x="1996238" y="1427718"/>
                </a:cubicBezTo>
                <a:cubicBezTo>
                  <a:pt x="1996238" y="1417404"/>
                  <a:pt x="2004578" y="1409043"/>
                  <a:pt x="2014866" y="1409043"/>
                </a:cubicBezTo>
                <a:close/>
                <a:moveTo>
                  <a:pt x="1897741" y="1409043"/>
                </a:moveTo>
                <a:cubicBezTo>
                  <a:pt x="1908029" y="1409043"/>
                  <a:pt x="1916369" y="1417404"/>
                  <a:pt x="1916369" y="1427718"/>
                </a:cubicBezTo>
                <a:cubicBezTo>
                  <a:pt x="1916369" y="1438032"/>
                  <a:pt x="1908029" y="1446393"/>
                  <a:pt x="1897741" y="1446393"/>
                </a:cubicBezTo>
                <a:cubicBezTo>
                  <a:pt x="1887453" y="1446393"/>
                  <a:pt x="1879113" y="1438032"/>
                  <a:pt x="1879113" y="1427718"/>
                </a:cubicBezTo>
                <a:cubicBezTo>
                  <a:pt x="1879113" y="1417404"/>
                  <a:pt x="1887453" y="1409043"/>
                  <a:pt x="1897741" y="1409043"/>
                </a:cubicBezTo>
                <a:close/>
                <a:moveTo>
                  <a:pt x="1779977" y="1409043"/>
                </a:moveTo>
                <a:cubicBezTo>
                  <a:pt x="1790265" y="1409043"/>
                  <a:pt x="1798605" y="1417404"/>
                  <a:pt x="1798605" y="1427718"/>
                </a:cubicBezTo>
                <a:cubicBezTo>
                  <a:pt x="1798605" y="1438032"/>
                  <a:pt x="1790265" y="1446393"/>
                  <a:pt x="1779977" y="1446393"/>
                </a:cubicBezTo>
                <a:cubicBezTo>
                  <a:pt x="1769689" y="1446393"/>
                  <a:pt x="1761349" y="1438032"/>
                  <a:pt x="1761349" y="1427718"/>
                </a:cubicBezTo>
                <a:cubicBezTo>
                  <a:pt x="1761349" y="1417404"/>
                  <a:pt x="1769689" y="1409043"/>
                  <a:pt x="1779977" y="1409043"/>
                </a:cubicBezTo>
                <a:close/>
                <a:moveTo>
                  <a:pt x="1662852" y="1409043"/>
                </a:moveTo>
                <a:cubicBezTo>
                  <a:pt x="1673140" y="1409043"/>
                  <a:pt x="1681480" y="1417404"/>
                  <a:pt x="1681480" y="1427718"/>
                </a:cubicBezTo>
                <a:cubicBezTo>
                  <a:pt x="1681480" y="1438032"/>
                  <a:pt x="1673140" y="1446393"/>
                  <a:pt x="1662852" y="1446393"/>
                </a:cubicBezTo>
                <a:cubicBezTo>
                  <a:pt x="1652564" y="1446393"/>
                  <a:pt x="1644224" y="1438032"/>
                  <a:pt x="1644224" y="1427718"/>
                </a:cubicBezTo>
                <a:cubicBezTo>
                  <a:pt x="1644224" y="1417404"/>
                  <a:pt x="1652564" y="1409043"/>
                  <a:pt x="1662852" y="1409043"/>
                </a:cubicBezTo>
                <a:close/>
                <a:moveTo>
                  <a:pt x="1545088" y="1409043"/>
                </a:moveTo>
                <a:cubicBezTo>
                  <a:pt x="1555376" y="1409043"/>
                  <a:pt x="1563716" y="1417404"/>
                  <a:pt x="1563716" y="1427718"/>
                </a:cubicBezTo>
                <a:cubicBezTo>
                  <a:pt x="1563716" y="1438032"/>
                  <a:pt x="1555376" y="1446393"/>
                  <a:pt x="1545088" y="1446393"/>
                </a:cubicBezTo>
                <a:cubicBezTo>
                  <a:pt x="1534800" y="1446393"/>
                  <a:pt x="1526460" y="1438032"/>
                  <a:pt x="1526460" y="1427718"/>
                </a:cubicBezTo>
                <a:cubicBezTo>
                  <a:pt x="1526460" y="1417404"/>
                  <a:pt x="1534800" y="1409043"/>
                  <a:pt x="1545088" y="1409043"/>
                </a:cubicBezTo>
                <a:close/>
                <a:moveTo>
                  <a:pt x="1427962" y="1409043"/>
                </a:moveTo>
                <a:cubicBezTo>
                  <a:pt x="1438250" y="1409043"/>
                  <a:pt x="1446590" y="1417404"/>
                  <a:pt x="1446590" y="1427718"/>
                </a:cubicBezTo>
                <a:cubicBezTo>
                  <a:pt x="1446590" y="1438032"/>
                  <a:pt x="1438250" y="1446393"/>
                  <a:pt x="1427962" y="1446393"/>
                </a:cubicBezTo>
                <a:cubicBezTo>
                  <a:pt x="1417674" y="1446393"/>
                  <a:pt x="1409334" y="1438032"/>
                  <a:pt x="1409334" y="1427718"/>
                </a:cubicBezTo>
                <a:cubicBezTo>
                  <a:pt x="1409334" y="1417404"/>
                  <a:pt x="1417674" y="1409043"/>
                  <a:pt x="1427962" y="1409043"/>
                </a:cubicBezTo>
                <a:close/>
                <a:moveTo>
                  <a:pt x="1310199" y="1409043"/>
                </a:moveTo>
                <a:cubicBezTo>
                  <a:pt x="1320487" y="1409043"/>
                  <a:pt x="1328827" y="1417404"/>
                  <a:pt x="1328827" y="1427718"/>
                </a:cubicBezTo>
                <a:cubicBezTo>
                  <a:pt x="1328827" y="1438032"/>
                  <a:pt x="1320487" y="1446393"/>
                  <a:pt x="1310199" y="1446393"/>
                </a:cubicBezTo>
                <a:cubicBezTo>
                  <a:pt x="1299911" y="1446393"/>
                  <a:pt x="1291571" y="1438032"/>
                  <a:pt x="1291571" y="1427718"/>
                </a:cubicBezTo>
                <a:cubicBezTo>
                  <a:pt x="1291571" y="1417404"/>
                  <a:pt x="1299911" y="1409043"/>
                  <a:pt x="1310199" y="1409043"/>
                </a:cubicBezTo>
                <a:close/>
                <a:moveTo>
                  <a:pt x="1193073" y="1409043"/>
                </a:moveTo>
                <a:cubicBezTo>
                  <a:pt x="1203361" y="1409043"/>
                  <a:pt x="1211701" y="1417404"/>
                  <a:pt x="1211701" y="1427718"/>
                </a:cubicBezTo>
                <a:cubicBezTo>
                  <a:pt x="1211701" y="1438032"/>
                  <a:pt x="1203361" y="1446393"/>
                  <a:pt x="1193073" y="1446393"/>
                </a:cubicBezTo>
                <a:cubicBezTo>
                  <a:pt x="1182785" y="1446393"/>
                  <a:pt x="1174445" y="1438032"/>
                  <a:pt x="1174445" y="1427718"/>
                </a:cubicBezTo>
                <a:cubicBezTo>
                  <a:pt x="1174445" y="1417404"/>
                  <a:pt x="1182785" y="1409043"/>
                  <a:pt x="1193073" y="1409043"/>
                </a:cubicBezTo>
                <a:close/>
                <a:moveTo>
                  <a:pt x="1075309" y="1409043"/>
                </a:moveTo>
                <a:cubicBezTo>
                  <a:pt x="1085597" y="1409043"/>
                  <a:pt x="1093937" y="1417404"/>
                  <a:pt x="1093937" y="1427718"/>
                </a:cubicBezTo>
                <a:cubicBezTo>
                  <a:pt x="1093937" y="1438032"/>
                  <a:pt x="1085597" y="1446393"/>
                  <a:pt x="1075309" y="1446393"/>
                </a:cubicBezTo>
                <a:cubicBezTo>
                  <a:pt x="1065021" y="1446393"/>
                  <a:pt x="1056681" y="1438032"/>
                  <a:pt x="1056681" y="1427718"/>
                </a:cubicBezTo>
                <a:cubicBezTo>
                  <a:pt x="1056681" y="1417404"/>
                  <a:pt x="1065021" y="1409043"/>
                  <a:pt x="1075309" y="1409043"/>
                </a:cubicBezTo>
                <a:close/>
                <a:moveTo>
                  <a:pt x="958184" y="1409043"/>
                </a:moveTo>
                <a:cubicBezTo>
                  <a:pt x="968472" y="1409043"/>
                  <a:pt x="976812" y="1417404"/>
                  <a:pt x="976812" y="1427718"/>
                </a:cubicBezTo>
                <a:cubicBezTo>
                  <a:pt x="976812" y="1438032"/>
                  <a:pt x="968472" y="1446393"/>
                  <a:pt x="958184" y="1446393"/>
                </a:cubicBezTo>
                <a:cubicBezTo>
                  <a:pt x="947896" y="1446393"/>
                  <a:pt x="939556" y="1438032"/>
                  <a:pt x="939556" y="1427718"/>
                </a:cubicBezTo>
                <a:cubicBezTo>
                  <a:pt x="939556" y="1417404"/>
                  <a:pt x="947896" y="1409043"/>
                  <a:pt x="958184" y="1409043"/>
                </a:cubicBezTo>
                <a:close/>
                <a:moveTo>
                  <a:pt x="840420" y="1409043"/>
                </a:moveTo>
                <a:cubicBezTo>
                  <a:pt x="850708" y="1409043"/>
                  <a:pt x="859048" y="1417404"/>
                  <a:pt x="859048" y="1427718"/>
                </a:cubicBezTo>
                <a:cubicBezTo>
                  <a:pt x="859048" y="1438032"/>
                  <a:pt x="850708" y="1446393"/>
                  <a:pt x="840420" y="1446393"/>
                </a:cubicBezTo>
                <a:cubicBezTo>
                  <a:pt x="830132" y="1446393"/>
                  <a:pt x="821792" y="1438032"/>
                  <a:pt x="821792" y="1427718"/>
                </a:cubicBezTo>
                <a:cubicBezTo>
                  <a:pt x="821792" y="1417404"/>
                  <a:pt x="830132" y="1409043"/>
                  <a:pt x="840420" y="1409043"/>
                </a:cubicBezTo>
                <a:close/>
                <a:moveTo>
                  <a:pt x="723295" y="1409043"/>
                </a:moveTo>
                <a:cubicBezTo>
                  <a:pt x="733583" y="1409043"/>
                  <a:pt x="741923" y="1417404"/>
                  <a:pt x="741923" y="1427718"/>
                </a:cubicBezTo>
                <a:cubicBezTo>
                  <a:pt x="741923" y="1438032"/>
                  <a:pt x="733583" y="1446393"/>
                  <a:pt x="723295" y="1446393"/>
                </a:cubicBezTo>
                <a:cubicBezTo>
                  <a:pt x="713007" y="1446393"/>
                  <a:pt x="704667" y="1438032"/>
                  <a:pt x="704667" y="1427718"/>
                </a:cubicBezTo>
                <a:cubicBezTo>
                  <a:pt x="704667" y="1417404"/>
                  <a:pt x="713007" y="1409043"/>
                  <a:pt x="723295" y="1409043"/>
                </a:cubicBezTo>
                <a:close/>
                <a:moveTo>
                  <a:pt x="605531" y="1409043"/>
                </a:moveTo>
                <a:cubicBezTo>
                  <a:pt x="615819" y="1409043"/>
                  <a:pt x="624159" y="1417404"/>
                  <a:pt x="624159" y="1427718"/>
                </a:cubicBezTo>
                <a:cubicBezTo>
                  <a:pt x="624159" y="1438032"/>
                  <a:pt x="615819" y="1446393"/>
                  <a:pt x="605531" y="1446393"/>
                </a:cubicBezTo>
                <a:cubicBezTo>
                  <a:pt x="595243" y="1446393"/>
                  <a:pt x="586903" y="1438032"/>
                  <a:pt x="586903" y="1427718"/>
                </a:cubicBezTo>
                <a:cubicBezTo>
                  <a:pt x="586903" y="1417404"/>
                  <a:pt x="595243" y="1409043"/>
                  <a:pt x="605531" y="1409043"/>
                </a:cubicBezTo>
                <a:close/>
                <a:moveTo>
                  <a:pt x="488406" y="1409043"/>
                </a:moveTo>
                <a:cubicBezTo>
                  <a:pt x="498694" y="1409043"/>
                  <a:pt x="507034" y="1417404"/>
                  <a:pt x="507034" y="1427718"/>
                </a:cubicBezTo>
                <a:cubicBezTo>
                  <a:pt x="507034" y="1438032"/>
                  <a:pt x="498694" y="1446393"/>
                  <a:pt x="488406" y="1446393"/>
                </a:cubicBezTo>
                <a:cubicBezTo>
                  <a:pt x="478118" y="1446393"/>
                  <a:pt x="469778" y="1438032"/>
                  <a:pt x="469778" y="1427718"/>
                </a:cubicBezTo>
                <a:cubicBezTo>
                  <a:pt x="469778" y="1417404"/>
                  <a:pt x="478118" y="1409043"/>
                  <a:pt x="488406" y="1409043"/>
                </a:cubicBezTo>
                <a:close/>
                <a:moveTo>
                  <a:pt x="370642" y="1409043"/>
                </a:moveTo>
                <a:cubicBezTo>
                  <a:pt x="380930" y="1409043"/>
                  <a:pt x="389270" y="1417404"/>
                  <a:pt x="389270" y="1427718"/>
                </a:cubicBezTo>
                <a:cubicBezTo>
                  <a:pt x="389270" y="1438032"/>
                  <a:pt x="380930" y="1446393"/>
                  <a:pt x="370642" y="1446393"/>
                </a:cubicBezTo>
                <a:cubicBezTo>
                  <a:pt x="360354" y="1446393"/>
                  <a:pt x="352014" y="1438032"/>
                  <a:pt x="352014" y="1427718"/>
                </a:cubicBezTo>
                <a:cubicBezTo>
                  <a:pt x="352014" y="1417404"/>
                  <a:pt x="360354" y="1409043"/>
                  <a:pt x="370642" y="1409043"/>
                </a:cubicBezTo>
                <a:close/>
                <a:moveTo>
                  <a:pt x="253517" y="1409043"/>
                </a:moveTo>
                <a:cubicBezTo>
                  <a:pt x="263805" y="1409043"/>
                  <a:pt x="272145" y="1417404"/>
                  <a:pt x="272145" y="1427718"/>
                </a:cubicBezTo>
                <a:cubicBezTo>
                  <a:pt x="272145" y="1438032"/>
                  <a:pt x="263805" y="1446393"/>
                  <a:pt x="253517" y="1446393"/>
                </a:cubicBezTo>
                <a:cubicBezTo>
                  <a:pt x="243229" y="1446393"/>
                  <a:pt x="234889" y="1438032"/>
                  <a:pt x="234889" y="1427718"/>
                </a:cubicBezTo>
                <a:cubicBezTo>
                  <a:pt x="234889" y="1417404"/>
                  <a:pt x="243229" y="1409043"/>
                  <a:pt x="253517" y="1409043"/>
                </a:cubicBezTo>
                <a:close/>
                <a:moveTo>
                  <a:pt x="135753" y="1409043"/>
                </a:moveTo>
                <a:cubicBezTo>
                  <a:pt x="146041" y="1409043"/>
                  <a:pt x="154381" y="1417404"/>
                  <a:pt x="154381" y="1427718"/>
                </a:cubicBezTo>
                <a:cubicBezTo>
                  <a:pt x="154381" y="1438032"/>
                  <a:pt x="146041" y="1446393"/>
                  <a:pt x="135753" y="1446393"/>
                </a:cubicBezTo>
                <a:cubicBezTo>
                  <a:pt x="125465" y="1446393"/>
                  <a:pt x="117125" y="1438032"/>
                  <a:pt x="117125" y="1427718"/>
                </a:cubicBezTo>
                <a:cubicBezTo>
                  <a:pt x="117125" y="1417404"/>
                  <a:pt x="125465" y="1409043"/>
                  <a:pt x="135753" y="1409043"/>
                </a:cubicBezTo>
                <a:close/>
                <a:moveTo>
                  <a:pt x="18628" y="1409043"/>
                </a:moveTo>
                <a:cubicBezTo>
                  <a:pt x="28916" y="1409043"/>
                  <a:pt x="37256" y="1417404"/>
                  <a:pt x="37256" y="1427718"/>
                </a:cubicBezTo>
                <a:cubicBezTo>
                  <a:pt x="37256" y="1438032"/>
                  <a:pt x="28916" y="1446393"/>
                  <a:pt x="18628" y="1446393"/>
                </a:cubicBezTo>
                <a:cubicBezTo>
                  <a:pt x="8340" y="1446393"/>
                  <a:pt x="0" y="1438032"/>
                  <a:pt x="0" y="1427718"/>
                </a:cubicBezTo>
                <a:cubicBezTo>
                  <a:pt x="0" y="1417404"/>
                  <a:pt x="8340" y="1409043"/>
                  <a:pt x="18628" y="1409043"/>
                </a:cubicBezTo>
                <a:close/>
                <a:moveTo>
                  <a:pt x="2014866" y="1291623"/>
                </a:moveTo>
                <a:cubicBezTo>
                  <a:pt x="2025154" y="1291623"/>
                  <a:pt x="2033494" y="1299984"/>
                  <a:pt x="2033494" y="1310298"/>
                </a:cubicBezTo>
                <a:cubicBezTo>
                  <a:pt x="2033494" y="1320612"/>
                  <a:pt x="2025154" y="1328973"/>
                  <a:pt x="2014866" y="1328973"/>
                </a:cubicBezTo>
                <a:cubicBezTo>
                  <a:pt x="2004578" y="1328973"/>
                  <a:pt x="1996238" y="1320612"/>
                  <a:pt x="1996238" y="1310298"/>
                </a:cubicBezTo>
                <a:cubicBezTo>
                  <a:pt x="1996238" y="1299984"/>
                  <a:pt x="2004578" y="1291623"/>
                  <a:pt x="2014866" y="1291623"/>
                </a:cubicBezTo>
                <a:close/>
                <a:moveTo>
                  <a:pt x="1897741" y="1291623"/>
                </a:moveTo>
                <a:cubicBezTo>
                  <a:pt x="1908029" y="1291623"/>
                  <a:pt x="1916369" y="1299984"/>
                  <a:pt x="1916369" y="1310298"/>
                </a:cubicBezTo>
                <a:cubicBezTo>
                  <a:pt x="1916369" y="1320612"/>
                  <a:pt x="1908029" y="1328973"/>
                  <a:pt x="1897741" y="1328973"/>
                </a:cubicBezTo>
                <a:cubicBezTo>
                  <a:pt x="1887453" y="1328973"/>
                  <a:pt x="1879113" y="1320612"/>
                  <a:pt x="1879113" y="1310298"/>
                </a:cubicBezTo>
                <a:cubicBezTo>
                  <a:pt x="1879113" y="1299984"/>
                  <a:pt x="1887453" y="1291623"/>
                  <a:pt x="1897741" y="1291623"/>
                </a:cubicBezTo>
                <a:close/>
                <a:moveTo>
                  <a:pt x="1779977" y="1291623"/>
                </a:moveTo>
                <a:cubicBezTo>
                  <a:pt x="1790265" y="1291623"/>
                  <a:pt x="1798605" y="1299984"/>
                  <a:pt x="1798605" y="1310298"/>
                </a:cubicBezTo>
                <a:cubicBezTo>
                  <a:pt x="1798605" y="1320612"/>
                  <a:pt x="1790265" y="1328973"/>
                  <a:pt x="1779977" y="1328973"/>
                </a:cubicBezTo>
                <a:cubicBezTo>
                  <a:pt x="1769689" y="1328973"/>
                  <a:pt x="1761349" y="1320612"/>
                  <a:pt x="1761349" y="1310298"/>
                </a:cubicBezTo>
                <a:cubicBezTo>
                  <a:pt x="1761349" y="1299984"/>
                  <a:pt x="1769689" y="1291623"/>
                  <a:pt x="1779977" y="1291623"/>
                </a:cubicBezTo>
                <a:close/>
                <a:moveTo>
                  <a:pt x="1662852" y="1291623"/>
                </a:moveTo>
                <a:cubicBezTo>
                  <a:pt x="1673140" y="1291623"/>
                  <a:pt x="1681480" y="1299984"/>
                  <a:pt x="1681480" y="1310298"/>
                </a:cubicBezTo>
                <a:cubicBezTo>
                  <a:pt x="1681480" y="1320612"/>
                  <a:pt x="1673140" y="1328973"/>
                  <a:pt x="1662852" y="1328973"/>
                </a:cubicBezTo>
                <a:cubicBezTo>
                  <a:pt x="1652564" y="1328973"/>
                  <a:pt x="1644224" y="1320612"/>
                  <a:pt x="1644224" y="1310298"/>
                </a:cubicBezTo>
                <a:cubicBezTo>
                  <a:pt x="1644224" y="1299984"/>
                  <a:pt x="1652564" y="1291623"/>
                  <a:pt x="1662852" y="1291623"/>
                </a:cubicBezTo>
                <a:close/>
                <a:moveTo>
                  <a:pt x="1545088" y="1291623"/>
                </a:moveTo>
                <a:cubicBezTo>
                  <a:pt x="1555376" y="1291623"/>
                  <a:pt x="1563716" y="1299984"/>
                  <a:pt x="1563716" y="1310298"/>
                </a:cubicBezTo>
                <a:cubicBezTo>
                  <a:pt x="1563716" y="1320612"/>
                  <a:pt x="1555376" y="1328973"/>
                  <a:pt x="1545088" y="1328973"/>
                </a:cubicBezTo>
                <a:cubicBezTo>
                  <a:pt x="1534800" y="1328973"/>
                  <a:pt x="1526460" y="1320612"/>
                  <a:pt x="1526460" y="1310298"/>
                </a:cubicBezTo>
                <a:cubicBezTo>
                  <a:pt x="1526460" y="1299984"/>
                  <a:pt x="1534800" y="1291623"/>
                  <a:pt x="1545088" y="1291623"/>
                </a:cubicBezTo>
                <a:close/>
                <a:moveTo>
                  <a:pt x="1427962" y="1291623"/>
                </a:moveTo>
                <a:cubicBezTo>
                  <a:pt x="1438250" y="1291623"/>
                  <a:pt x="1446590" y="1299984"/>
                  <a:pt x="1446590" y="1310298"/>
                </a:cubicBezTo>
                <a:cubicBezTo>
                  <a:pt x="1446590" y="1320612"/>
                  <a:pt x="1438250" y="1328973"/>
                  <a:pt x="1427962" y="1328973"/>
                </a:cubicBezTo>
                <a:cubicBezTo>
                  <a:pt x="1417674" y="1328973"/>
                  <a:pt x="1409334" y="1320612"/>
                  <a:pt x="1409334" y="1310298"/>
                </a:cubicBezTo>
                <a:cubicBezTo>
                  <a:pt x="1409334" y="1299984"/>
                  <a:pt x="1417674" y="1291623"/>
                  <a:pt x="1427962" y="1291623"/>
                </a:cubicBezTo>
                <a:close/>
                <a:moveTo>
                  <a:pt x="1310199" y="1291623"/>
                </a:moveTo>
                <a:cubicBezTo>
                  <a:pt x="1320487" y="1291623"/>
                  <a:pt x="1328827" y="1299984"/>
                  <a:pt x="1328827" y="1310298"/>
                </a:cubicBezTo>
                <a:cubicBezTo>
                  <a:pt x="1328827" y="1320612"/>
                  <a:pt x="1320487" y="1328973"/>
                  <a:pt x="1310199" y="1328973"/>
                </a:cubicBezTo>
                <a:cubicBezTo>
                  <a:pt x="1299911" y="1328973"/>
                  <a:pt x="1291571" y="1320612"/>
                  <a:pt x="1291571" y="1310298"/>
                </a:cubicBezTo>
                <a:cubicBezTo>
                  <a:pt x="1291571" y="1299984"/>
                  <a:pt x="1299911" y="1291623"/>
                  <a:pt x="1310199" y="1291623"/>
                </a:cubicBezTo>
                <a:close/>
                <a:moveTo>
                  <a:pt x="1193073" y="1291623"/>
                </a:moveTo>
                <a:cubicBezTo>
                  <a:pt x="1203361" y="1291623"/>
                  <a:pt x="1211701" y="1299984"/>
                  <a:pt x="1211701" y="1310298"/>
                </a:cubicBezTo>
                <a:cubicBezTo>
                  <a:pt x="1211701" y="1320612"/>
                  <a:pt x="1203361" y="1328973"/>
                  <a:pt x="1193073" y="1328973"/>
                </a:cubicBezTo>
                <a:cubicBezTo>
                  <a:pt x="1182785" y="1328973"/>
                  <a:pt x="1174445" y="1320612"/>
                  <a:pt x="1174445" y="1310298"/>
                </a:cubicBezTo>
                <a:cubicBezTo>
                  <a:pt x="1174445" y="1299984"/>
                  <a:pt x="1182785" y="1291623"/>
                  <a:pt x="1193073" y="1291623"/>
                </a:cubicBezTo>
                <a:close/>
                <a:moveTo>
                  <a:pt x="1075309" y="1291623"/>
                </a:moveTo>
                <a:cubicBezTo>
                  <a:pt x="1085597" y="1291623"/>
                  <a:pt x="1093937" y="1299984"/>
                  <a:pt x="1093937" y="1310298"/>
                </a:cubicBezTo>
                <a:cubicBezTo>
                  <a:pt x="1093937" y="1320612"/>
                  <a:pt x="1085597" y="1328973"/>
                  <a:pt x="1075309" y="1328973"/>
                </a:cubicBezTo>
                <a:cubicBezTo>
                  <a:pt x="1065021" y="1328973"/>
                  <a:pt x="1056681" y="1320612"/>
                  <a:pt x="1056681" y="1310298"/>
                </a:cubicBezTo>
                <a:cubicBezTo>
                  <a:pt x="1056681" y="1299984"/>
                  <a:pt x="1065021" y="1291623"/>
                  <a:pt x="1075309" y="1291623"/>
                </a:cubicBezTo>
                <a:close/>
                <a:moveTo>
                  <a:pt x="958184" y="1291623"/>
                </a:moveTo>
                <a:cubicBezTo>
                  <a:pt x="968472" y="1291623"/>
                  <a:pt x="976812" y="1299984"/>
                  <a:pt x="976812" y="1310298"/>
                </a:cubicBezTo>
                <a:cubicBezTo>
                  <a:pt x="976812" y="1320612"/>
                  <a:pt x="968472" y="1328973"/>
                  <a:pt x="958184" y="1328973"/>
                </a:cubicBezTo>
                <a:cubicBezTo>
                  <a:pt x="947896" y="1328973"/>
                  <a:pt x="939556" y="1320612"/>
                  <a:pt x="939556" y="1310298"/>
                </a:cubicBezTo>
                <a:cubicBezTo>
                  <a:pt x="939556" y="1299984"/>
                  <a:pt x="947896" y="1291623"/>
                  <a:pt x="958184" y="1291623"/>
                </a:cubicBezTo>
                <a:close/>
                <a:moveTo>
                  <a:pt x="840420" y="1291623"/>
                </a:moveTo>
                <a:cubicBezTo>
                  <a:pt x="850708" y="1291623"/>
                  <a:pt x="859048" y="1299984"/>
                  <a:pt x="859048" y="1310298"/>
                </a:cubicBezTo>
                <a:cubicBezTo>
                  <a:pt x="859048" y="1320612"/>
                  <a:pt x="850708" y="1328973"/>
                  <a:pt x="840420" y="1328973"/>
                </a:cubicBezTo>
                <a:cubicBezTo>
                  <a:pt x="830132" y="1328973"/>
                  <a:pt x="821792" y="1320612"/>
                  <a:pt x="821792" y="1310298"/>
                </a:cubicBezTo>
                <a:cubicBezTo>
                  <a:pt x="821792" y="1299984"/>
                  <a:pt x="830132" y="1291623"/>
                  <a:pt x="840420" y="1291623"/>
                </a:cubicBezTo>
                <a:close/>
                <a:moveTo>
                  <a:pt x="723295" y="1291623"/>
                </a:moveTo>
                <a:cubicBezTo>
                  <a:pt x="733583" y="1291623"/>
                  <a:pt x="741923" y="1299984"/>
                  <a:pt x="741923" y="1310298"/>
                </a:cubicBezTo>
                <a:cubicBezTo>
                  <a:pt x="741923" y="1320612"/>
                  <a:pt x="733583" y="1328973"/>
                  <a:pt x="723295" y="1328973"/>
                </a:cubicBezTo>
                <a:cubicBezTo>
                  <a:pt x="713007" y="1328973"/>
                  <a:pt x="704667" y="1320612"/>
                  <a:pt x="704667" y="1310298"/>
                </a:cubicBezTo>
                <a:cubicBezTo>
                  <a:pt x="704667" y="1299984"/>
                  <a:pt x="713007" y="1291623"/>
                  <a:pt x="723295" y="1291623"/>
                </a:cubicBezTo>
                <a:close/>
                <a:moveTo>
                  <a:pt x="605531" y="1291623"/>
                </a:moveTo>
                <a:cubicBezTo>
                  <a:pt x="615819" y="1291623"/>
                  <a:pt x="624159" y="1299984"/>
                  <a:pt x="624159" y="1310298"/>
                </a:cubicBezTo>
                <a:cubicBezTo>
                  <a:pt x="624159" y="1320612"/>
                  <a:pt x="615819" y="1328973"/>
                  <a:pt x="605531" y="1328973"/>
                </a:cubicBezTo>
                <a:cubicBezTo>
                  <a:pt x="595243" y="1328973"/>
                  <a:pt x="586903" y="1320612"/>
                  <a:pt x="586903" y="1310298"/>
                </a:cubicBezTo>
                <a:cubicBezTo>
                  <a:pt x="586903" y="1299984"/>
                  <a:pt x="595243" y="1291623"/>
                  <a:pt x="605531" y="1291623"/>
                </a:cubicBezTo>
                <a:close/>
                <a:moveTo>
                  <a:pt x="488406" y="1291623"/>
                </a:moveTo>
                <a:cubicBezTo>
                  <a:pt x="498694" y="1291623"/>
                  <a:pt x="507034" y="1299984"/>
                  <a:pt x="507034" y="1310298"/>
                </a:cubicBezTo>
                <a:cubicBezTo>
                  <a:pt x="507034" y="1320612"/>
                  <a:pt x="498694" y="1328973"/>
                  <a:pt x="488406" y="1328973"/>
                </a:cubicBezTo>
                <a:cubicBezTo>
                  <a:pt x="478118" y="1328973"/>
                  <a:pt x="469778" y="1320612"/>
                  <a:pt x="469778" y="1310298"/>
                </a:cubicBezTo>
                <a:cubicBezTo>
                  <a:pt x="469778" y="1299984"/>
                  <a:pt x="478118" y="1291623"/>
                  <a:pt x="488406" y="1291623"/>
                </a:cubicBezTo>
                <a:close/>
                <a:moveTo>
                  <a:pt x="370642" y="1291623"/>
                </a:moveTo>
                <a:cubicBezTo>
                  <a:pt x="380930" y="1291623"/>
                  <a:pt x="389270" y="1299984"/>
                  <a:pt x="389270" y="1310298"/>
                </a:cubicBezTo>
                <a:cubicBezTo>
                  <a:pt x="389270" y="1320612"/>
                  <a:pt x="380930" y="1328973"/>
                  <a:pt x="370642" y="1328973"/>
                </a:cubicBezTo>
                <a:cubicBezTo>
                  <a:pt x="360354" y="1328973"/>
                  <a:pt x="352014" y="1320612"/>
                  <a:pt x="352014" y="1310298"/>
                </a:cubicBezTo>
                <a:cubicBezTo>
                  <a:pt x="352014" y="1299984"/>
                  <a:pt x="360354" y="1291623"/>
                  <a:pt x="370642" y="1291623"/>
                </a:cubicBezTo>
                <a:close/>
                <a:moveTo>
                  <a:pt x="253517" y="1291623"/>
                </a:moveTo>
                <a:cubicBezTo>
                  <a:pt x="263805" y="1291623"/>
                  <a:pt x="272145" y="1299984"/>
                  <a:pt x="272145" y="1310298"/>
                </a:cubicBezTo>
                <a:cubicBezTo>
                  <a:pt x="272145" y="1320612"/>
                  <a:pt x="263805" y="1328973"/>
                  <a:pt x="253517" y="1328973"/>
                </a:cubicBezTo>
                <a:cubicBezTo>
                  <a:pt x="243229" y="1328973"/>
                  <a:pt x="234889" y="1320612"/>
                  <a:pt x="234889" y="1310298"/>
                </a:cubicBezTo>
                <a:cubicBezTo>
                  <a:pt x="234889" y="1299984"/>
                  <a:pt x="243229" y="1291623"/>
                  <a:pt x="253517" y="1291623"/>
                </a:cubicBezTo>
                <a:close/>
                <a:moveTo>
                  <a:pt x="135753" y="1291623"/>
                </a:moveTo>
                <a:cubicBezTo>
                  <a:pt x="146041" y="1291623"/>
                  <a:pt x="154381" y="1299984"/>
                  <a:pt x="154381" y="1310298"/>
                </a:cubicBezTo>
                <a:cubicBezTo>
                  <a:pt x="154381" y="1320612"/>
                  <a:pt x="146041" y="1328973"/>
                  <a:pt x="135753" y="1328973"/>
                </a:cubicBezTo>
                <a:cubicBezTo>
                  <a:pt x="125465" y="1328973"/>
                  <a:pt x="117125" y="1320612"/>
                  <a:pt x="117125" y="1310298"/>
                </a:cubicBezTo>
                <a:cubicBezTo>
                  <a:pt x="117125" y="1299984"/>
                  <a:pt x="125465" y="1291623"/>
                  <a:pt x="135753" y="1291623"/>
                </a:cubicBezTo>
                <a:close/>
                <a:moveTo>
                  <a:pt x="18628" y="1291623"/>
                </a:moveTo>
                <a:cubicBezTo>
                  <a:pt x="28916" y="1291623"/>
                  <a:pt x="37256" y="1299984"/>
                  <a:pt x="37256" y="1310298"/>
                </a:cubicBezTo>
                <a:cubicBezTo>
                  <a:pt x="37256" y="1320612"/>
                  <a:pt x="28916" y="1328973"/>
                  <a:pt x="18628" y="1328973"/>
                </a:cubicBezTo>
                <a:cubicBezTo>
                  <a:pt x="8340" y="1328973"/>
                  <a:pt x="0" y="1320612"/>
                  <a:pt x="0" y="1310298"/>
                </a:cubicBezTo>
                <a:cubicBezTo>
                  <a:pt x="0" y="1299984"/>
                  <a:pt x="8340" y="1291623"/>
                  <a:pt x="18628" y="1291623"/>
                </a:cubicBezTo>
                <a:close/>
                <a:moveTo>
                  <a:pt x="2014866" y="1174202"/>
                </a:moveTo>
                <a:cubicBezTo>
                  <a:pt x="2025154" y="1174202"/>
                  <a:pt x="2033494" y="1182563"/>
                  <a:pt x="2033494" y="1192877"/>
                </a:cubicBezTo>
                <a:cubicBezTo>
                  <a:pt x="2033494" y="1203191"/>
                  <a:pt x="2025154" y="1211552"/>
                  <a:pt x="2014866" y="1211552"/>
                </a:cubicBezTo>
                <a:cubicBezTo>
                  <a:pt x="2004578" y="1211552"/>
                  <a:pt x="1996238" y="1203191"/>
                  <a:pt x="1996238" y="1192877"/>
                </a:cubicBezTo>
                <a:cubicBezTo>
                  <a:pt x="1996238" y="1182563"/>
                  <a:pt x="2004578" y="1174202"/>
                  <a:pt x="2014866" y="1174202"/>
                </a:cubicBezTo>
                <a:close/>
                <a:moveTo>
                  <a:pt x="1897741" y="1174202"/>
                </a:moveTo>
                <a:cubicBezTo>
                  <a:pt x="1908029" y="1174202"/>
                  <a:pt x="1916369" y="1182563"/>
                  <a:pt x="1916369" y="1192877"/>
                </a:cubicBezTo>
                <a:cubicBezTo>
                  <a:pt x="1916369" y="1203191"/>
                  <a:pt x="1908029" y="1211552"/>
                  <a:pt x="1897741" y="1211552"/>
                </a:cubicBezTo>
                <a:cubicBezTo>
                  <a:pt x="1887453" y="1211552"/>
                  <a:pt x="1879113" y="1203191"/>
                  <a:pt x="1879113" y="1192877"/>
                </a:cubicBezTo>
                <a:cubicBezTo>
                  <a:pt x="1879113" y="1182563"/>
                  <a:pt x="1887453" y="1174202"/>
                  <a:pt x="1897741" y="1174202"/>
                </a:cubicBezTo>
                <a:close/>
                <a:moveTo>
                  <a:pt x="1779977" y="1174202"/>
                </a:moveTo>
                <a:cubicBezTo>
                  <a:pt x="1790265" y="1174202"/>
                  <a:pt x="1798605" y="1182563"/>
                  <a:pt x="1798605" y="1192877"/>
                </a:cubicBezTo>
                <a:cubicBezTo>
                  <a:pt x="1798605" y="1203191"/>
                  <a:pt x="1790265" y="1211552"/>
                  <a:pt x="1779977" y="1211552"/>
                </a:cubicBezTo>
                <a:cubicBezTo>
                  <a:pt x="1769689" y="1211552"/>
                  <a:pt x="1761349" y="1203191"/>
                  <a:pt x="1761349" y="1192877"/>
                </a:cubicBezTo>
                <a:cubicBezTo>
                  <a:pt x="1761349" y="1182563"/>
                  <a:pt x="1769689" y="1174202"/>
                  <a:pt x="1779977" y="1174202"/>
                </a:cubicBezTo>
                <a:close/>
                <a:moveTo>
                  <a:pt x="1662852" y="1174202"/>
                </a:moveTo>
                <a:cubicBezTo>
                  <a:pt x="1673140" y="1174202"/>
                  <a:pt x="1681480" y="1182563"/>
                  <a:pt x="1681480" y="1192877"/>
                </a:cubicBezTo>
                <a:cubicBezTo>
                  <a:pt x="1681480" y="1203191"/>
                  <a:pt x="1673140" y="1211552"/>
                  <a:pt x="1662852" y="1211552"/>
                </a:cubicBezTo>
                <a:cubicBezTo>
                  <a:pt x="1652564" y="1211552"/>
                  <a:pt x="1644224" y="1203191"/>
                  <a:pt x="1644224" y="1192877"/>
                </a:cubicBezTo>
                <a:cubicBezTo>
                  <a:pt x="1644224" y="1182563"/>
                  <a:pt x="1652564" y="1174202"/>
                  <a:pt x="1662852" y="1174202"/>
                </a:cubicBezTo>
                <a:close/>
                <a:moveTo>
                  <a:pt x="1545088" y="1174202"/>
                </a:moveTo>
                <a:cubicBezTo>
                  <a:pt x="1555376" y="1174202"/>
                  <a:pt x="1563716" y="1182563"/>
                  <a:pt x="1563716" y="1192877"/>
                </a:cubicBezTo>
                <a:cubicBezTo>
                  <a:pt x="1563716" y="1203191"/>
                  <a:pt x="1555376" y="1211552"/>
                  <a:pt x="1545088" y="1211552"/>
                </a:cubicBezTo>
                <a:cubicBezTo>
                  <a:pt x="1534800" y="1211552"/>
                  <a:pt x="1526460" y="1203191"/>
                  <a:pt x="1526460" y="1192877"/>
                </a:cubicBezTo>
                <a:cubicBezTo>
                  <a:pt x="1526460" y="1182563"/>
                  <a:pt x="1534800" y="1174202"/>
                  <a:pt x="1545088" y="1174202"/>
                </a:cubicBezTo>
                <a:close/>
                <a:moveTo>
                  <a:pt x="1427962" y="1174202"/>
                </a:moveTo>
                <a:cubicBezTo>
                  <a:pt x="1438250" y="1174202"/>
                  <a:pt x="1446590" y="1182563"/>
                  <a:pt x="1446590" y="1192877"/>
                </a:cubicBezTo>
                <a:cubicBezTo>
                  <a:pt x="1446590" y="1203191"/>
                  <a:pt x="1438250" y="1211552"/>
                  <a:pt x="1427962" y="1211552"/>
                </a:cubicBezTo>
                <a:cubicBezTo>
                  <a:pt x="1417674" y="1211552"/>
                  <a:pt x="1409334" y="1203191"/>
                  <a:pt x="1409334" y="1192877"/>
                </a:cubicBezTo>
                <a:cubicBezTo>
                  <a:pt x="1409334" y="1182563"/>
                  <a:pt x="1417674" y="1174202"/>
                  <a:pt x="1427962" y="1174202"/>
                </a:cubicBezTo>
                <a:close/>
                <a:moveTo>
                  <a:pt x="1310199" y="1174202"/>
                </a:moveTo>
                <a:cubicBezTo>
                  <a:pt x="1320487" y="1174202"/>
                  <a:pt x="1328827" y="1182563"/>
                  <a:pt x="1328827" y="1192877"/>
                </a:cubicBezTo>
                <a:cubicBezTo>
                  <a:pt x="1328827" y="1203191"/>
                  <a:pt x="1320487" y="1211552"/>
                  <a:pt x="1310199" y="1211552"/>
                </a:cubicBezTo>
                <a:cubicBezTo>
                  <a:pt x="1299911" y="1211552"/>
                  <a:pt x="1291571" y="1203191"/>
                  <a:pt x="1291571" y="1192877"/>
                </a:cubicBezTo>
                <a:cubicBezTo>
                  <a:pt x="1291571" y="1182563"/>
                  <a:pt x="1299911" y="1174202"/>
                  <a:pt x="1310199" y="1174202"/>
                </a:cubicBezTo>
                <a:close/>
                <a:moveTo>
                  <a:pt x="1193073" y="1174202"/>
                </a:moveTo>
                <a:cubicBezTo>
                  <a:pt x="1203361" y="1174202"/>
                  <a:pt x="1211701" y="1182563"/>
                  <a:pt x="1211701" y="1192877"/>
                </a:cubicBezTo>
                <a:cubicBezTo>
                  <a:pt x="1211701" y="1203191"/>
                  <a:pt x="1203361" y="1211552"/>
                  <a:pt x="1193073" y="1211552"/>
                </a:cubicBezTo>
                <a:cubicBezTo>
                  <a:pt x="1182785" y="1211552"/>
                  <a:pt x="1174445" y="1203191"/>
                  <a:pt x="1174445" y="1192877"/>
                </a:cubicBezTo>
                <a:cubicBezTo>
                  <a:pt x="1174445" y="1182563"/>
                  <a:pt x="1182785" y="1174202"/>
                  <a:pt x="1193073" y="1174202"/>
                </a:cubicBezTo>
                <a:close/>
                <a:moveTo>
                  <a:pt x="1075309" y="1174202"/>
                </a:moveTo>
                <a:cubicBezTo>
                  <a:pt x="1085597" y="1174202"/>
                  <a:pt x="1093937" y="1182563"/>
                  <a:pt x="1093937" y="1192877"/>
                </a:cubicBezTo>
                <a:cubicBezTo>
                  <a:pt x="1093937" y="1203191"/>
                  <a:pt x="1085597" y="1211552"/>
                  <a:pt x="1075309" y="1211552"/>
                </a:cubicBezTo>
                <a:cubicBezTo>
                  <a:pt x="1065021" y="1211552"/>
                  <a:pt x="1056681" y="1203191"/>
                  <a:pt x="1056681" y="1192877"/>
                </a:cubicBezTo>
                <a:cubicBezTo>
                  <a:pt x="1056681" y="1182563"/>
                  <a:pt x="1065021" y="1174202"/>
                  <a:pt x="1075309" y="1174202"/>
                </a:cubicBezTo>
                <a:close/>
                <a:moveTo>
                  <a:pt x="958184" y="1174202"/>
                </a:moveTo>
                <a:cubicBezTo>
                  <a:pt x="968472" y="1174202"/>
                  <a:pt x="976812" y="1182563"/>
                  <a:pt x="976812" y="1192877"/>
                </a:cubicBezTo>
                <a:cubicBezTo>
                  <a:pt x="976812" y="1203191"/>
                  <a:pt x="968472" y="1211552"/>
                  <a:pt x="958184" y="1211552"/>
                </a:cubicBezTo>
                <a:cubicBezTo>
                  <a:pt x="947896" y="1211552"/>
                  <a:pt x="939556" y="1203191"/>
                  <a:pt x="939556" y="1192877"/>
                </a:cubicBezTo>
                <a:cubicBezTo>
                  <a:pt x="939556" y="1182563"/>
                  <a:pt x="947896" y="1174202"/>
                  <a:pt x="958184" y="1174202"/>
                </a:cubicBezTo>
                <a:close/>
                <a:moveTo>
                  <a:pt x="840420" y="1174202"/>
                </a:moveTo>
                <a:cubicBezTo>
                  <a:pt x="850708" y="1174202"/>
                  <a:pt x="859048" y="1182563"/>
                  <a:pt x="859048" y="1192877"/>
                </a:cubicBezTo>
                <a:cubicBezTo>
                  <a:pt x="859048" y="1203191"/>
                  <a:pt x="850708" y="1211552"/>
                  <a:pt x="840420" y="1211552"/>
                </a:cubicBezTo>
                <a:cubicBezTo>
                  <a:pt x="830132" y="1211552"/>
                  <a:pt x="821792" y="1203191"/>
                  <a:pt x="821792" y="1192877"/>
                </a:cubicBezTo>
                <a:cubicBezTo>
                  <a:pt x="821792" y="1182563"/>
                  <a:pt x="830132" y="1174202"/>
                  <a:pt x="840420" y="1174202"/>
                </a:cubicBezTo>
                <a:close/>
                <a:moveTo>
                  <a:pt x="723295" y="1174202"/>
                </a:moveTo>
                <a:cubicBezTo>
                  <a:pt x="733583" y="1174202"/>
                  <a:pt x="741923" y="1182563"/>
                  <a:pt x="741923" y="1192877"/>
                </a:cubicBezTo>
                <a:cubicBezTo>
                  <a:pt x="741923" y="1203191"/>
                  <a:pt x="733583" y="1211552"/>
                  <a:pt x="723295" y="1211552"/>
                </a:cubicBezTo>
                <a:cubicBezTo>
                  <a:pt x="713007" y="1211552"/>
                  <a:pt x="704667" y="1203191"/>
                  <a:pt x="704667" y="1192877"/>
                </a:cubicBezTo>
                <a:cubicBezTo>
                  <a:pt x="704667" y="1182563"/>
                  <a:pt x="713007" y="1174202"/>
                  <a:pt x="723295" y="1174202"/>
                </a:cubicBezTo>
                <a:close/>
                <a:moveTo>
                  <a:pt x="605531" y="1174202"/>
                </a:moveTo>
                <a:cubicBezTo>
                  <a:pt x="615819" y="1174202"/>
                  <a:pt x="624159" y="1182563"/>
                  <a:pt x="624159" y="1192877"/>
                </a:cubicBezTo>
                <a:cubicBezTo>
                  <a:pt x="624159" y="1203191"/>
                  <a:pt x="615819" y="1211552"/>
                  <a:pt x="605531" y="1211552"/>
                </a:cubicBezTo>
                <a:cubicBezTo>
                  <a:pt x="595243" y="1211552"/>
                  <a:pt x="586903" y="1203191"/>
                  <a:pt x="586903" y="1192877"/>
                </a:cubicBezTo>
                <a:cubicBezTo>
                  <a:pt x="586903" y="1182563"/>
                  <a:pt x="595243" y="1174202"/>
                  <a:pt x="605531" y="1174202"/>
                </a:cubicBezTo>
                <a:close/>
                <a:moveTo>
                  <a:pt x="488406" y="1174202"/>
                </a:moveTo>
                <a:cubicBezTo>
                  <a:pt x="498694" y="1174202"/>
                  <a:pt x="507034" y="1182563"/>
                  <a:pt x="507034" y="1192877"/>
                </a:cubicBezTo>
                <a:cubicBezTo>
                  <a:pt x="507034" y="1203191"/>
                  <a:pt x="498694" y="1211552"/>
                  <a:pt x="488406" y="1211552"/>
                </a:cubicBezTo>
                <a:cubicBezTo>
                  <a:pt x="478118" y="1211552"/>
                  <a:pt x="469778" y="1203191"/>
                  <a:pt x="469778" y="1192877"/>
                </a:cubicBezTo>
                <a:cubicBezTo>
                  <a:pt x="469778" y="1182563"/>
                  <a:pt x="478118" y="1174202"/>
                  <a:pt x="488406" y="1174202"/>
                </a:cubicBezTo>
                <a:close/>
                <a:moveTo>
                  <a:pt x="370642" y="1174202"/>
                </a:moveTo>
                <a:cubicBezTo>
                  <a:pt x="380930" y="1174202"/>
                  <a:pt x="389270" y="1182563"/>
                  <a:pt x="389270" y="1192877"/>
                </a:cubicBezTo>
                <a:cubicBezTo>
                  <a:pt x="389270" y="1203191"/>
                  <a:pt x="380930" y="1211552"/>
                  <a:pt x="370642" y="1211552"/>
                </a:cubicBezTo>
                <a:cubicBezTo>
                  <a:pt x="360354" y="1211552"/>
                  <a:pt x="352014" y="1203191"/>
                  <a:pt x="352014" y="1192877"/>
                </a:cubicBezTo>
                <a:cubicBezTo>
                  <a:pt x="352014" y="1182563"/>
                  <a:pt x="360354" y="1174202"/>
                  <a:pt x="370642" y="1174202"/>
                </a:cubicBezTo>
                <a:close/>
                <a:moveTo>
                  <a:pt x="253517" y="1174202"/>
                </a:moveTo>
                <a:cubicBezTo>
                  <a:pt x="263805" y="1174202"/>
                  <a:pt x="272145" y="1182563"/>
                  <a:pt x="272145" y="1192877"/>
                </a:cubicBezTo>
                <a:cubicBezTo>
                  <a:pt x="272145" y="1203191"/>
                  <a:pt x="263805" y="1211552"/>
                  <a:pt x="253517" y="1211552"/>
                </a:cubicBezTo>
                <a:cubicBezTo>
                  <a:pt x="243229" y="1211552"/>
                  <a:pt x="234889" y="1203191"/>
                  <a:pt x="234889" y="1192877"/>
                </a:cubicBezTo>
                <a:cubicBezTo>
                  <a:pt x="234889" y="1182563"/>
                  <a:pt x="243229" y="1174202"/>
                  <a:pt x="253517" y="1174202"/>
                </a:cubicBezTo>
                <a:close/>
                <a:moveTo>
                  <a:pt x="135753" y="1174202"/>
                </a:moveTo>
                <a:cubicBezTo>
                  <a:pt x="146041" y="1174202"/>
                  <a:pt x="154381" y="1182563"/>
                  <a:pt x="154381" y="1192877"/>
                </a:cubicBezTo>
                <a:cubicBezTo>
                  <a:pt x="154381" y="1203191"/>
                  <a:pt x="146041" y="1211552"/>
                  <a:pt x="135753" y="1211552"/>
                </a:cubicBezTo>
                <a:cubicBezTo>
                  <a:pt x="125465" y="1211552"/>
                  <a:pt x="117125" y="1203191"/>
                  <a:pt x="117125" y="1192877"/>
                </a:cubicBezTo>
                <a:cubicBezTo>
                  <a:pt x="117125" y="1182563"/>
                  <a:pt x="125465" y="1174202"/>
                  <a:pt x="135753" y="1174202"/>
                </a:cubicBezTo>
                <a:close/>
                <a:moveTo>
                  <a:pt x="18628" y="1174202"/>
                </a:moveTo>
                <a:cubicBezTo>
                  <a:pt x="28916" y="1174202"/>
                  <a:pt x="37256" y="1182563"/>
                  <a:pt x="37256" y="1192877"/>
                </a:cubicBezTo>
                <a:cubicBezTo>
                  <a:pt x="37256" y="1203191"/>
                  <a:pt x="28916" y="1211552"/>
                  <a:pt x="18628" y="1211552"/>
                </a:cubicBezTo>
                <a:cubicBezTo>
                  <a:pt x="8340" y="1211552"/>
                  <a:pt x="0" y="1203191"/>
                  <a:pt x="0" y="1192877"/>
                </a:cubicBezTo>
                <a:cubicBezTo>
                  <a:pt x="0" y="1182563"/>
                  <a:pt x="8340" y="1174202"/>
                  <a:pt x="18628" y="1174202"/>
                </a:cubicBezTo>
                <a:close/>
                <a:moveTo>
                  <a:pt x="2014866" y="1056782"/>
                </a:moveTo>
                <a:cubicBezTo>
                  <a:pt x="2025154" y="1056782"/>
                  <a:pt x="2033494" y="1065143"/>
                  <a:pt x="2033494" y="1075457"/>
                </a:cubicBezTo>
                <a:cubicBezTo>
                  <a:pt x="2033494" y="1085771"/>
                  <a:pt x="2025154" y="1094132"/>
                  <a:pt x="2014866" y="1094132"/>
                </a:cubicBezTo>
                <a:cubicBezTo>
                  <a:pt x="2004578" y="1094132"/>
                  <a:pt x="1996238" y="1085771"/>
                  <a:pt x="1996238" y="1075457"/>
                </a:cubicBezTo>
                <a:cubicBezTo>
                  <a:pt x="1996238" y="1065143"/>
                  <a:pt x="2004578" y="1056782"/>
                  <a:pt x="2014866" y="1056782"/>
                </a:cubicBezTo>
                <a:close/>
                <a:moveTo>
                  <a:pt x="1897741" y="1056782"/>
                </a:moveTo>
                <a:cubicBezTo>
                  <a:pt x="1908029" y="1056782"/>
                  <a:pt x="1916369" y="1065143"/>
                  <a:pt x="1916369" y="1075457"/>
                </a:cubicBezTo>
                <a:cubicBezTo>
                  <a:pt x="1916369" y="1085771"/>
                  <a:pt x="1908029" y="1094132"/>
                  <a:pt x="1897741" y="1094132"/>
                </a:cubicBezTo>
                <a:cubicBezTo>
                  <a:pt x="1887453" y="1094132"/>
                  <a:pt x="1879113" y="1085771"/>
                  <a:pt x="1879113" y="1075457"/>
                </a:cubicBezTo>
                <a:cubicBezTo>
                  <a:pt x="1879113" y="1065143"/>
                  <a:pt x="1887453" y="1056782"/>
                  <a:pt x="1897741" y="1056782"/>
                </a:cubicBezTo>
                <a:close/>
                <a:moveTo>
                  <a:pt x="1779977" y="1056782"/>
                </a:moveTo>
                <a:cubicBezTo>
                  <a:pt x="1790265" y="1056782"/>
                  <a:pt x="1798605" y="1065143"/>
                  <a:pt x="1798605" y="1075457"/>
                </a:cubicBezTo>
                <a:cubicBezTo>
                  <a:pt x="1798605" y="1085771"/>
                  <a:pt x="1790265" y="1094132"/>
                  <a:pt x="1779977" y="1094132"/>
                </a:cubicBezTo>
                <a:cubicBezTo>
                  <a:pt x="1769689" y="1094132"/>
                  <a:pt x="1761349" y="1085771"/>
                  <a:pt x="1761349" y="1075457"/>
                </a:cubicBezTo>
                <a:cubicBezTo>
                  <a:pt x="1761349" y="1065143"/>
                  <a:pt x="1769689" y="1056782"/>
                  <a:pt x="1779977" y="1056782"/>
                </a:cubicBezTo>
                <a:close/>
                <a:moveTo>
                  <a:pt x="1662852" y="1056782"/>
                </a:moveTo>
                <a:cubicBezTo>
                  <a:pt x="1673140" y="1056782"/>
                  <a:pt x="1681480" y="1065143"/>
                  <a:pt x="1681480" y="1075457"/>
                </a:cubicBezTo>
                <a:cubicBezTo>
                  <a:pt x="1681480" y="1085771"/>
                  <a:pt x="1673140" y="1094132"/>
                  <a:pt x="1662852" y="1094132"/>
                </a:cubicBezTo>
                <a:cubicBezTo>
                  <a:pt x="1652564" y="1094132"/>
                  <a:pt x="1644224" y="1085771"/>
                  <a:pt x="1644224" y="1075457"/>
                </a:cubicBezTo>
                <a:cubicBezTo>
                  <a:pt x="1644224" y="1065143"/>
                  <a:pt x="1652564" y="1056782"/>
                  <a:pt x="1662852" y="1056782"/>
                </a:cubicBezTo>
                <a:close/>
                <a:moveTo>
                  <a:pt x="1545088" y="1056782"/>
                </a:moveTo>
                <a:cubicBezTo>
                  <a:pt x="1555376" y="1056782"/>
                  <a:pt x="1563716" y="1065143"/>
                  <a:pt x="1563716" y="1075457"/>
                </a:cubicBezTo>
                <a:cubicBezTo>
                  <a:pt x="1563716" y="1085771"/>
                  <a:pt x="1555376" y="1094132"/>
                  <a:pt x="1545088" y="1094132"/>
                </a:cubicBezTo>
                <a:cubicBezTo>
                  <a:pt x="1534800" y="1094132"/>
                  <a:pt x="1526460" y="1085771"/>
                  <a:pt x="1526460" y="1075457"/>
                </a:cubicBezTo>
                <a:cubicBezTo>
                  <a:pt x="1526460" y="1065143"/>
                  <a:pt x="1534800" y="1056782"/>
                  <a:pt x="1545088" y="1056782"/>
                </a:cubicBezTo>
                <a:close/>
                <a:moveTo>
                  <a:pt x="1427962" y="1056782"/>
                </a:moveTo>
                <a:cubicBezTo>
                  <a:pt x="1438250" y="1056782"/>
                  <a:pt x="1446590" y="1065143"/>
                  <a:pt x="1446590" y="1075457"/>
                </a:cubicBezTo>
                <a:cubicBezTo>
                  <a:pt x="1446590" y="1085771"/>
                  <a:pt x="1438250" y="1094132"/>
                  <a:pt x="1427962" y="1094132"/>
                </a:cubicBezTo>
                <a:cubicBezTo>
                  <a:pt x="1417674" y="1094132"/>
                  <a:pt x="1409334" y="1085771"/>
                  <a:pt x="1409334" y="1075457"/>
                </a:cubicBezTo>
                <a:cubicBezTo>
                  <a:pt x="1409334" y="1065143"/>
                  <a:pt x="1417674" y="1056782"/>
                  <a:pt x="1427962" y="1056782"/>
                </a:cubicBezTo>
                <a:close/>
                <a:moveTo>
                  <a:pt x="1310199" y="1056782"/>
                </a:moveTo>
                <a:cubicBezTo>
                  <a:pt x="1320487" y="1056782"/>
                  <a:pt x="1328827" y="1065143"/>
                  <a:pt x="1328827" y="1075457"/>
                </a:cubicBezTo>
                <a:cubicBezTo>
                  <a:pt x="1328827" y="1085771"/>
                  <a:pt x="1320487" y="1094132"/>
                  <a:pt x="1310199" y="1094132"/>
                </a:cubicBezTo>
                <a:cubicBezTo>
                  <a:pt x="1299911" y="1094132"/>
                  <a:pt x="1291571" y="1085771"/>
                  <a:pt x="1291571" y="1075457"/>
                </a:cubicBezTo>
                <a:cubicBezTo>
                  <a:pt x="1291571" y="1065143"/>
                  <a:pt x="1299911" y="1056782"/>
                  <a:pt x="1310199" y="1056782"/>
                </a:cubicBezTo>
                <a:close/>
                <a:moveTo>
                  <a:pt x="1193073" y="1056782"/>
                </a:moveTo>
                <a:cubicBezTo>
                  <a:pt x="1203361" y="1056782"/>
                  <a:pt x="1211701" y="1065143"/>
                  <a:pt x="1211701" y="1075457"/>
                </a:cubicBezTo>
                <a:cubicBezTo>
                  <a:pt x="1211701" y="1085771"/>
                  <a:pt x="1203361" y="1094132"/>
                  <a:pt x="1193073" y="1094132"/>
                </a:cubicBezTo>
                <a:cubicBezTo>
                  <a:pt x="1182785" y="1094132"/>
                  <a:pt x="1174445" y="1085771"/>
                  <a:pt x="1174445" y="1075457"/>
                </a:cubicBezTo>
                <a:cubicBezTo>
                  <a:pt x="1174445" y="1065143"/>
                  <a:pt x="1182785" y="1056782"/>
                  <a:pt x="1193073" y="1056782"/>
                </a:cubicBezTo>
                <a:close/>
                <a:moveTo>
                  <a:pt x="1075309" y="1056782"/>
                </a:moveTo>
                <a:cubicBezTo>
                  <a:pt x="1085597" y="1056782"/>
                  <a:pt x="1093937" y="1065143"/>
                  <a:pt x="1093937" y="1075457"/>
                </a:cubicBezTo>
                <a:cubicBezTo>
                  <a:pt x="1093937" y="1085771"/>
                  <a:pt x="1085597" y="1094132"/>
                  <a:pt x="1075309" y="1094132"/>
                </a:cubicBezTo>
                <a:cubicBezTo>
                  <a:pt x="1065021" y="1094132"/>
                  <a:pt x="1056681" y="1085771"/>
                  <a:pt x="1056681" y="1075457"/>
                </a:cubicBezTo>
                <a:cubicBezTo>
                  <a:pt x="1056681" y="1065143"/>
                  <a:pt x="1065021" y="1056782"/>
                  <a:pt x="1075309" y="1056782"/>
                </a:cubicBezTo>
                <a:close/>
                <a:moveTo>
                  <a:pt x="958184" y="1056782"/>
                </a:moveTo>
                <a:cubicBezTo>
                  <a:pt x="968472" y="1056782"/>
                  <a:pt x="976812" y="1065143"/>
                  <a:pt x="976812" y="1075457"/>
                </a:cubicBezTo>
                <a:cubicBezTo>
                  <a:pt x="976812" y="1085771"/>
                  <a:pt x="968472" y="1094132"/>
                  <a:pt x="958184" y="1094132"/>
                </a:cubicBezTo>
                <a:cubicBezTo>
                  <a:pt x="947896" y="1094132"/>
                  <a:pt x="939556" y="1085771"/>
                  <a:pt x="939556" y="1075457"/>
                </a:cubicBezTo>
                <a:cubicBezTo>
                  <a:pt x="939556" y="1065143"/>
                  <a:pt x="947896" y="1056782"/>
                  <a:pt x="958184" y="1056782"/>
                </a:cubicBezTo>
                <a:close/>
                <a:moveTo>
                  <a:pt x="840420" y="1056782"/>
                </a:moveTo>
                <a:cubicBezTo>
                  <a:pt x="850708" y="1056782"/>
                  <a:pt x="859048" y="1065143"/>
                  <a:pt x="859048" y="1075457"/>
                </a:cubicBezTo>
                <a:cubicBezTo>
                  <a:pt x="859048" y="1085771"/>
                  <a:pt x="850708" y="1094132"/>
                  <a:pt x="840420" y="1094132"/>
                </a:cubicBezTo>
                <a:cubicBezTo>
                  <a:pt x="830132" y="1094132"/>
                  <a:pt x="821792" y="1085771"/>
                  <a:pt x="821792" y="1075457"/>
                </a:cubicBezTo>
                <a:cubicBezTo>
                  <a:pt x="821792" y="1065143"/>
                  <a:pt x="830132" y="1056782"/>
                  <a:pt x="840420" y="1056782"/>
                </a:cubicBezTo>
                <a:close/>
                <a:moveTo>
                  <a:pt x="723295" y="1056782"/>
                </a:moveTo>
                <a:cubicBezTo>
                  <a:pt x="733583" y="1056782"/>
                  <a:pt x="741923" y="1065143"/>
                  <a:pt x="741923" y="1075457"/>
                </a:cubicBezTo>
                <a:cubicBezTo>
                  <a:pt x="741923" y="1085771"/>
                  <a:pt x="733583" y="1094132"/>
                  <a:pt x="723295" y="1094132"/>
                </a:cubicBezTo>
                <a:cubicBezTo>
                  <a:pt x="713007" y="1094132"/>
                  <a:pt x="704667" y="1085771"/>
                  <a:pt x="704667" y="1075457"/>
                </a:cubicBezTo>
                <a:cubicBezTo>
                  <a:pt x="704667" y="1065143"/>
                  <a:pt x="713007" y="1056782"/>
                  <a:pt x="723295" y="1056782"/>
                </a:cubicBezTo>
                <a:close/>
                <a:moveTo>
                  <a:pt x="605531" y="1056782"/>
                </a:moveTo>
                <a:cubicBezTo>
                  <a:pt x="615819" y="1056782"/>
                  <a:pt x="624159" y="1065143"/>
                  <a:pt x="624159" y="1075457"/>
                </a:cubicBezTo>
                <a:cubicBezTo>
                  <a:pt x="624159" y="1085771"/>
                  <a:pt x="615819" y="1094132"/>
                  <a:pt x="605531" y="1094132"/>
                </a:cubicBezTo>
                <a:cubicBezTo>
                  <a:pt x="595243" y="1094132"/>
                  <a:pt x="586903" y="1085771"/>
                  <a:pt x="586903" y="1075457"/>
                </a:cubicBezTo>
                <a:cubicBezTo>
                  <a:pt x="586903" y="1065143"/>
                  <a:pt x="595243" y="1056782"/>
                  <a:pt x="605531" y="1056782"/>
                </a:cubicBezTo>
                <a:close/>
                <a:moveTo>
                  <a:pt x="488406" y="1056782"/>
                </a:moveTo>
                <a:cubicBezTo>
                  <a:pt x="498694" y="1056782"/>
                  <a:pt x="507034" y="1065143"/>
                  <a:pt x="507034" y="1075457"/>
                </a:cubicBezTo>
                <a:cubicBezTo>
                  <a:pt x="507034" y="1085771"/>
                  <a:pt x="498694" y="1094132"/>
                  <a:pt x="488406" y="1094132"/>
                </a:cubicBezTo>
                <a:cubicBezTo>
                  <a:pt x="478118" y="1094132"/>
                  <a:pt x="469778" y="1085771"/>
                  <a:pt x="469778" y="1075457"/>
                </a:cubicBezTo>
                <a:cubicBezTo>
                  <a:pt x="469778" y="1065143"/>
                  <a:pt x="478118" y="1056782"/>
                  <a:pt x="488406" y="1056782"/>
                </a:cubicBezTo>
                <a:close/>
                <a:moveTo>
                  <a:pt x="370642" y="1056782"/>
                </a:moveTo>
                <a:cubicBezTo>
                  <a:pt x="380930" y="1056782"/>
                  <a:pt x="389270" y="1065143"/>
                  <a:pt x="389270" y="1075457"/>
                </a:cubicBezTo>
                <a:cubicBezTo>
                  <a:pt x="389270" y="1085771"/>
                  <a:pt x="380930" y="1094132"/>
                  <a:pt x="370642" y="1094132"/>
                </a:cubicBezTo>
                <a:cubicBezTo>
                  <a:pt x="360354" y="1094132"/>
                  <a:pt x="352014" y="1085771"/>
                  <a:pt x="352014" y="1075457"/>
                </a:cubicBezTo>
                <a:cubicBezTo>
                  <a:pt x="352014" y="1065143"/>
                  <a:pt x="360354" y="1056782"/>
                  <a:pt x="370642" y="1056782"/>
                </a:cubicBezTo>
                <a:close/>
                <a:moveTo>
                  <a:pt x="253517" y="1056782"/>
                </a:moveTo>
                <a:cubicBezTo>
                  <a:pt x="263805" y="1056782"/>
                  <a:pt x="272145" y="1065143"/>
                  <a:pt x="272145" y="1075457"/>
                </a:cubicBezTo>
                <a:cubicBezTo>
                  <a:pt x="272145" y="1085771"/>
                  <a:pt x="263805" y="1094132"/>
                  <a:pt x="253517" y="1094132"/>
                </a:cubicBezTo>
                <a:cubicBezTo>
                  <a:pt x="243229" y="1094132"/>
                  <a:pt x="234889" y="1085771"/>
                  <a:pt x="234889" y="1075457"/>
                </a:cubicBezTo>
                <a:cubicBezTo>
                  <a:pt x="234889" y="1065143"/>
                  <a:pt x="243229" y="1056782"/>
                  <a:pt x="253517" y="1056782"/>
                </a:cubicBezTo>
                <a:close/>
                <a:moveTo>
                  <a:pt x="135753" y="1056782"/>
                </a:moveTo>
                <a:cubicBezTo>
                  <a:pt x="146041" y="1056782"/>
                  <a:pt x="154381" y="1065143"/>
                  <a:pt x="154381" y="1075457"/>
                </a:cubicBezTo>
                <a:cubicBezTo>
                  <a:pt x="154381" y="1085771"/>
                  <a:pt x="146041" y="1094132"/>
                  <a:pt x="135753" y="1094132"/>
                </a:cubicBezTo>
                <a:cubicBezTo>
                  <a:pt x="125465" y="1094132"/>
                  <a:pt x="117125" y="1085771"/>
                  <a:pt x="117125" y="1075457"/>
                </a:cubicBezTo>
                <a:cubicBezTo>
                  <a:pt x="117125" y="1065143"/>
                  <a:pt x="125465" y="1056782"/>
                  <a:pt x="135753" y="1056782"/>
                </a:cubicBezTo>
                <a:close/>
                <a:moveTo>
                  <a:pt x="18628" y="1056782"/>
                </a:moveTo>
                <a:cubicBezTo>
                  <a:pt x="28916" y="1056782"/>
                  <a:pt x="37256" y="1065143"/>
                  <a:pt x="37256" y="1075457"/>
                </a:cubicBezTo>
                <a:cubicBezTo>
                  <a:pt x="37256" y="1085771"/>
                  <a:pt x="28916" y="1094132"/>
                  <a:pt x="18628" y="1094132"/>
                </a:cubicBezTo>
                <a:cubicBezTo>
                  <a:pt x="8340" y="1094132"/>
                  <a:pt x="0" y="1085771"/>
                  <a:pt x="0" y="1075457"/>
                </a:cubicBezTo>
                <a:cubicBezTo>
                  <a:pt x="0" y="1065143"/>
                  <a:pt x="8340" y="1056782"/>
                  <a:pt x="18628" y="1056782"/>
                </a:cubicBezTo>
                <a:close/>
                <a:moveTo>
                  <a:pt x="2014866" y="939362"/>
                </a:moveTo>
                <a:cubicBezTo>
                  <a:pt x="2025154" y="939362"/>
                  <a:pt x="2033494" y="947723"/>
                  <a:pt x="2033494" y="958037"/>
                </a:cubicBezTo>
                <a:cubicBezTo>
                  <a:pt x="2033494" y="968351"/>
                  <a:pt x="2025154" y="976712"/>
                  <a:pt x="2014866" y="976712"/>
                </a:cubicBezTo>
                <a:cubicBezTo>
                  <a:pt x="2004578" y="976712"/>
                  <a:pt x="1996238" y="968351"/>
                  <a:pt x="1996238" y="958037"/>
                </a:cubicBezTo>
                <a:cubicBezTo>
                  <a:pt x="1996238" y="947723"/>
                  <a:pt x="2004578" y="939362"/>
                  <a:pt x="2014866" y="939362"/>
                </a:cubicBezTo>
                <a:close/>
                <a:moveTo>
                  <a:pt x="1897741" y="939362"/>
                </a:moveTo>
                <a:cubicBezTo>
                  <a:pt x="1908029" y="939362"/>
                  <a:pt x="1916369" y="947723"/>
                  <a:pt x="1916369" y="958037"/>
                </a:cubicBezTo>
                <a:cubicBezTo>
                  <a:pt x="1916369" y="968351"/>
                  <a:pt x="1908029" y="976712"/>
                  <a:pt x="1897741" y="976712"/>
                </a:cubicBezTo>
                <a:cubicBezTo>
                  <a:pt x="1887453" y="976712"/>
                  <a:pt x="1879113" y="968351"/>
                  <a:pt x="1879113" y="958037"/>
                </a:cubicBezTo>
                <a:cubicBezTo>
                  <a:pt x="1879113" y="947723"/>
                  <a:pt x="1887453" y="939362"/>
                  <a:pt x="1897741" y="939362"/>
                </a:cubicBezTo>
                <a:close/>
                <a:moveTo>
                  <a:pt x="1779977" y="939362"/>
                </a:moveTo>
                <a:cubicBezTo>
                  <a:pt x="1790265" y="939362"/>
                  <a:pt x="1798605" y="947723"/>
                  <a:pt x="1798605" y="958037"/>
                </a:cubicBezTo>
                <a:cubicBezTo>
                  <a:pt x="1798605" y="968351"/>
                  <a:pt x="1790265" y="976712"/>
                  <a:pt x="1779977" y="976712"/>
                </a:cubicBezTo>
                <a:cubicBezTo>
                  <a:pt x="1769689" y="976712"/>
                  <a:pt x="1761349" y="968351"/>
                  <a:pt x="1761349" y="958037"/>
                </a:cubicBezTo>
                <a:cubicBezTo>
                  <a:pt x="1761349" y="947723"/>
                  <a:pt x="1769689" y="939362"/>
                  <a:pt x="1779977" y="939362"/>
                </a:cubicBezTo>
                <a:close/>
                <a:moveTo>
                  <a:pt x="1662852" y="939362"/>
                </a:moveTo>
                <a:cubicBezTo>
                  <a:pt x="1673140" y="939362"/>
                  <a:pt x="1681480" y="947723"/>
                  <a:pt x="1681480" y="958037"/>
                </a:cubicBezTo>
                <a:cubicBezTo>
                  <a:pt x="1681480" y="968351"/>
                  <a:pt x="1673140" y="976712"/>
                  <a:pt x="1662852" y="976712"/>
                </a:cubicBezTo>
                <a:cubicBezTo>
                  <a:pt x="1652564" y="976712"/>
                  <a:pt x="1644224" y="968351"/>
                  <a:pt x="1644224" y="958037"/>
                </a:cubicBezTo>
                <a:cubicBezTo>
                  <a:pt x="1644224" y="947723"/>
                  <a:pt x="1652564" y="939362"/>
                  <a:pt x="1662852" y="939362"/>
                </a:cubicBezTo>
                <a:close/>
                <a:moveTo>
                  <a:pt x="1545088" y="939362"/>
                </a:moveTo>
                <a:cubicBezTo>
                  <a:pt x="1555376" y="939362"/>
                  <a:pt x="1563716" y="947723"/>
                  <a:pt x="1563716" y="958037"/>
                </a:cubicBezTo>
                <a:cubicBezTo>
                  <a:pt x="1563716" y="968351"/>
                  <a:pt x="1555376" y="976712"/>
                  <a:pt x="1545088" y="976712"/>
                </a:cubicBezTo>
                <a:cubicBezTo>
                  <a:pt x="1534800" y="976712"/>
                  <a:pt x="1526460" y="968351"/>
                  <a:pt x="1526460" y="958037"/>
                </a:cubicBezTo>
                <a:cubicBezTo>
                  <a:pt x="1526460" y="947723"/>
                  <a:pt x="1534800" y="939362"/>
                  <a:pt x="1545088" y="939362"/>
                </a:cubicBezTo>
                <a:close/>
                <a:moveTo>
                  <a:pt x="1427962" y="939362"/>
                </a:moveTo>
                <a:cubicBezTo>
                  <a:pt x="1438250" y="939362"/>
                  <a:pt x="1446590" y="947723"/>
                  <a:pt x="1446590" y="958037"/>
                </a:cubicBezTo>
                <a:cubicBezTo>
                  <a:pt x="1446590" y="968351"/>
                  <a:pt x="1438250" y="976712"/>
                  <a:pt x="1427962" y="976712"/>
                </a:cubicBezTo>
                <a:cubicBezTo>
                  <a:pt x="1417674" y="976712"/>
                  <a:pt x="1409334" y="968351"/>
                  <a:pt x="1409334" y="958037"/>
                </a:cubicBezTo>
                <a:cubicBezTo>
                  <a:pt x="1409334" y="947723"/>
                  <a:pt x="1417674" y="939362"/>
                  <a:pt x="1427962" y="939362"/>
                </a:cubicBezTo>
                <a:close/>
                <a:moveTo>
                  <a:pt x="1310199" y="939362"/>
                </a:moveTo>
                <a:cubicBezTo>
                  <a:pt x="1320487" y="939362"/>
                  <a:pt x="1328827" y="947723"/>
                  <a:pt x="1328827" y="958037"/>
                </a:cubicBezTo>
                <a:cubicBezTo>
                  <a:pt x="1328827" y="968351"/>
                  <a:pt x="1320487" y="976712"/>
                  <a:pt x="1310199" y="976712"/>
                </a:cubicBezTo>
                <a:cubicBezTo>
                  <a:pt x="1299911" y="976712"/>
                  <a:pt x="1291571" y="968351"/>
                  <a:pt x="1291571" y="958037"/>
                </a:cubicBezTo>
                <a:cubicBezTo>
                  <a:pt x="1291571" y="947723"/>
                  <a:pt x="1299911" y="939362"/>
                  <a:pt x="1310199" y="939362"/>
                </a:cubicBezTo>
                <a:close/>
                <a:moveTo>
                  <a:pt x="1193073" y="939362"/>
                </a:moveTo>
                <a:cubicBezTo>
                  <a:pt x="1203361" y="939362"/>
                  <a:pt x="1211701" y="947723"/>
                  <a:pt x="1211701" y="958037"/>
                </a:cubicBezTo>
                <a:cubicBezTo>
                  <a:pt x="1211701" y="968351"/>
                  <a:pt x="1203361" y="976712"/>
                  <a:pt x="1193073" y="976712"/>
                </a:cubicBezTo>
                <a:cubicBezTo>
                  <a:pt x="1182785" y="976712"/>
                  <a:pt x="1174445" y="968351"/>
                  <a:pt x="1174445" y="958037"/>
                </a:cubicBezTo>
                <a:cubicBezTo>
                  <a:pt x="1174445" y="947723"/>
                  <a:pt x="1182785" y="939362"/>
                  <a:pt x="1193073" y="939362"/>
                </a:cubicBezTo>
                <a:close/>
                <a:moveTo>
                  <a:pt x="1075309" y="939362"/>
                </a:moveTo>
                <a:cubicBezTo>
                  <a:pt x="1085597" y="939362"/>
                  <a:pt x="1093937" y="947723"/>
                  <a:pt x="1093937" y="958037"/>
                </a:cubicBezTo>
                <a:cubicBezTo>
                  <a:pt x="1093937" y="968351"/>
                  <a:pt x="1085597" y="976712"/>
                  <a:pt x="1075309" y="976712"/>
                </a:cubicBezTo>
                <a:cubicBezTo>
                  <a:pt x="1065021" y="976712"/>
                  <a:pt x="1056681" y="968351"/>
                  <a:pt x="1056681" y="958037"/>
                </a:cubicBezTo>
                <a:cubicBezTo>
                  <a:pt x="1056681" y="947723"/>
                  <a:pt x="1065021" y="939362"/>
                  <a:pt x="1075309" y="939362"/>
                </a:cubicBezTo>
                <a:close/>
                <a:moveTo>
                  <a:pt x="958184" y="939362"/>
                </a:moveTo>
                <a:cubicBezTo>
                  <a:pt x="968472" y="939362"/>
                  <a:pt x="976812" y="947723"/>
                  <a:pt x="976812" y="958037"/>
                </a:cubicBezTo>
                <a:cubicBezTo>
                  <a:pt x="976812" y="968351"/>
                  <a:pt x="968472" y="976712"/>
                  <a:pt x="958184" y="976712"/>
                </a:cubicBezTo>
                <a:cubicBezTo>
                  <a:pt x="947896" y="976712"/>
                  <a:pt x="939556" y="968351"/>
                  <a:pt x="939556" y="958037"/>
                </a:cubicBezTo>
                <a:cubicBezTo>
                  <a:pt x="939556" y="947723"/>
                  <a:pt x="947896" y="939362"/>
                  <a:pt x="958184" y="939362"/>
                </a:cubicBezTo>
                <a:close/>
                <a:moveTo>
                  <a:pt x="840420" y="939362"/>
                </a:moveTo>
                <a:cubicBezTo>
                  <a:pt x="850708" y="939362"/>
                  <a:pt x="859048" y="947723"/>
                  <a:pt x="859048" y="958037"/>
                </a:cubicBezTo>
                <a:cubicBezTo>
                  <a:pt x="859048" y="968351"/>
                  <a:pt x="850708" y="976712"/>
                  <a:pt x="840420" y="976712"/>
                </a:cubicBezTo>
                <a:cubicBezTo>
                  <a:pt x="830132" y="976712"/>
                  <a:pt x="821792" y="968351"/>
                  <a:pt x="821792" y="958037"/>
                </a:cubicBezTo>
                <a:cubicBezTo>
                  <a:pt x="821792" y="947723"/>
                  <a:pt x="830132" y="939362"/>
                  <a:pt x="840420" y="939362"/>
                </a:cubicBezTo>
                <a:close/>
                <a:moveTo>
                  <a:pt x="723295" y="939362"/>
                </a:moveTo>
                <a:cubicBezTo>
                  <a:pt x="733583" y="939362"/>
                  <a:pt x="741923" y="947723"/>
                  <a:pt x="741923" y="958037"/>
                </a:cubicBezTo>
                <a:cubicBezTo>
                  <a:pt x="741923" y="968351"/>
                  <a:pt x="733583" y="976712"/>
                  <a:pt x="723295" y="976712"/>
                </a:cubicBezTo>
                <a:cubicBezTo>
                  <a:pt x="713007" y="976712"/>
                  <a:pt x="704667" y="968351"/>
                  <a:pt x="704667" y="958037"/>
                </a:cubicBezTo>
                <a:cubicBezTo>
                  <a:pt x="704667" y="947723"/>
                  <a:pt x="713007" y="939362"/>
                  <a:pt x="723295" y="939362"/>
                </a:cubicBezTo>
                <a:close/>
                <a:moveTo>
                  <a:pt x="605531" y="939362"/>
                </a:moveTo>
                <a:cubicBezTo>
                  <a:pt x="615819" y="939362"/>
                  <a:pt x="624159" y="947723"/>
                  <a:pt x="624159" y="958037"/>
                </a:cubicBezTo>
                <a:cubicBezTo>
                  <a:pt x="624159" y="968351"/>
                  <a:pt x="615819" y="976712"/>
                  <a:pt x="605531" y="976712"/>
                </a:cubicBezTo>
                <a:cubicBezTo>
                  <a:pt x="595243" y="976712"/>
                  <a:pt x="586903" y="968351"/>
                  <a:pt x="586903" y="958037"/>
                </a:cubicBezTo>
                <a:cubicBezTo>
                  <a:pt x="586903" y="947723"/>
                  <a:pt x="595243" y="939362"/>
                  <a:pt x="605531" y="939362"/>
                </a:cubicBezTo>
                <a:close/>
                <a:moveTo>
                  <a:pt x="488406" y="939362"/>
                </a:moveTo>
                <a:cubicBezTo>
                  <a:pt x="498694" y="939362"/>
                  <a:pt x="507034" y="947723"/>
                  <a:pt x="507034" y="958037"/>
                </a:cubicBezTo>
                <a:cubicBezTo>
                  <a:pt x="507034" y="968351"/>
                  <a:pt x="498694" y="976712"/>
                  <a:pt x="488406" y="976712"/>
                </a:cubicBezTo>
                <a:cubicBezTo>
                  <a:pt x="478118" y="976712"/>
                  <a:pt x="469778" y="968351"/>
                  <a:pt x="469778" y="958037"/>
                </a:cubicBezTo>
                <a:cubicBezTo>
                  <a:pt x="469778" y="947723"/>
                  <a:pt x="478118" y="939362"/>
                  <a:pt x="488406" y="939362"/>
                </a:cubicBezTo>
                <a:close/>
                <a:moveTo>
                  <a:pt x="370642" y="939362"/>
                </a:moveTo>
                <a:cubicBezTo>
                  <a:pt x="380930" y="939362"/>
                  <a:pt x="389270" y="947723"/>
                  <a:pt x="389270" y="958037"/>
                </a:cubicBezTo>
                <a:cubicBezTo>
                  <a:pt x="389270" y="968351"/>
                  <a:pt x="380930" y="976712"/>
                  <a:pt x="370642" y="976712"/>
                </a:cubicBezTo>
                <a:cubicBezTo>
                  <a:pt x="360354" y="976712"/>
                  <a:pt x="352014" y="968351"/>
                  <a:pt x="352014" y="958037"/>
                </a:cubicBezTo>
                <a:cubicBezTo>
                  <a:pt x="352014" y="947723"/>
                  <a:pt x="360354" y="939362"/>
                  <a:pt x="370642" y="939362"/>
                </a:cubicBezTo>
                <a:close/>
                <a:moveTo>
                  <a:pt x="253517" y="939362"/>
                </a:moveTo>
                <a:cubicBezTo>
                  <a:pt x="263805" y="939362"/>
                  <a:pt x="272145" y="947723"/>
                  <a:pt x="272145" y="958037"/>
                </a:cubicBezTo>
                <a:cubicBezTo>
                  <a:pt x="272145" y="968351"/>
                  <a:pt x="263805" y="976712"/>
                  <a:pt x="253517" y="976712"/>
                </a:cubicBezTo>
                <a:cubicBezTo>
                  <a:pt x="243229" y="976712"/>
                  <a:pt x="234889" y="968351"/>
                  <a:pt x="234889" y="958037"/>
                </a:cubicBezTo>
                <a:cubicBezTo>
                  <a:pt x="234889" y="947723"/>
                  <a:pt x="243229" y="939362"/>
                  <a:pt x="253517" y="939362"/>
                </a:cubicBezTo>
                <a:close/>
                <a:moveTo>
                  <a:pt x="135753" y="939362"/>
                </a:moveTo>
                <a:cubicBezTo>
                  <a:pt x="146041" y="939362"/>
                  <a:pt x="154381" y="947723"/>
                  <a:pt x="154381" y="958037"/>
                </a:cubicBezTo>
                <a:cubicBezTo>
                  <a:pt x="154381" y="968351"/>
                  <a:pt x="146041" y="976712"/>
                  <a:pt x="135753" y="976712"/>
                </a:cubicBezTo>
                <a:cubicBezTo>
                  <a:pt x="125465" y="976712"/>
                  <a:pt x="117125" y="968351"/>
                  <a:pt x="117125" y="958037"/>
                </a:cubicBezTo>
                <a:cubicBezTo>
                  <a:pt x="117125" y="947723"/>
                  <a:pt x="125465" y="939362"/>
                  <a:pt x="135753" y="939362"/>
                </a:cubicBezTo>
                <a:close/>
                <a:moveTo>
                  <a:pt x="18628" y="939362"/>
                </a:moveTo>
                <a:cubicBezTo>
                  <a:pt x="28916" y="939362"/>
                  <a:pt x="37256" y="947723"/>
                  <a:pt x="37256" y="958037"/>
                </a:cubicBezTo>
                <a:cubicBezTo>
                  <a:pt x="37256" y="968351"/>
                  <a:pt x="28916" y="976712"/>
                  <a:pt x="18628" y="976712"/>
                </a:cubicBezTo>
                <a:cubicBezTo>
                  <a:pt x="8340" y="976712"/>
                  <a:pt x="0" y="968351"/>
                  <a:pt x="0" y="958037"/>
                </a:cubicBezTo>
                <a:cubicBezTo>
                  <a:pt x="0" y="947723"/>
                  <a:pt x="8340" y="939362"/>
                  <a:pt x="18628" y="939362"/>
                </a:cubicBezTo>
                <a:close/>
                <a:moveTo>
                  <a:pt x="2014866" y="821942"/>
                </a:moveTo>
                <a:cubicBezTo>
                  <a:pt x="2025154" y="821942"/>
                  <a:pt x="2033494" y="830303"/>
                  <a:pt x="2033494" y="840617"/>
                </a:cubicBezTo>
                <a:cubicBezTo>
                  <a:pt x="2033494" y="850931"/>
                  <a:pt x="2025154" y="859292"/>
                  <a:pt x="2014866" y="859292"/>
                </a:cubicBezTo>
                <a:cubicBezTo>
                  <a:pt x="2004578" y="859292"/>
                  <a:pt x="1996238" y="850931"/>
                  <a:pt x="1996238" y="840617"/>
                </a:cubicBezTo>
                <a:cubicBezTo>
                  <a:pt x="1996238" y="830303"/>
                  <a:pt x="2004578" y="821942"/>
                  <a:pt x="2014866" y="821942"/>
                </a:cubicBezTo>
                <a:close/>
                <a:moveTo>
                  <a:pt x="1897741" y="821942"/>
                </a:moveTo>
                <a:cubicBezTo>
                  <a:pt x="1908029" y="821942"/>
                  <a:pt x="1916369" y="830303"/>
                  <a:pt x="1916369" y="840617"/>
                </a:cubicBezTo>
                <a:cubicBezTo>
                  <a:pt x="1916369" y="850931"/>
                  <a:pt x="1908029" y="859292"/>
                  <a:pt x="1897741" y="859292"/>
                </a:cubicBezTo>
                <a:cubicBezTo>
                  <a:pt x="1887453" y="859292"/>
                  <a:pt x="1879113" y="850931"/>
                  <a:pt x="1879113" y="840617"/>
                </a:cubicBezTo>
                <a:cubicBezTo>
                  <a:pt x="1879113" y="830303"/>
                  <a:pt x="1887453" y="821942"/>
                  <a:pt x="1897741" y="821942"/>
                </a:cubicBezTo>
                <a:close/>
                <a:moveTo>
                  <a:pt x="1779977" y="821942"/>
                </a:moveTo>
                <a:cubicBezTo>
                  <a:pt x="1790265" y="821942"/>
                  <a:pt x="1798605" y="830303"/>
                  <a:pt x="1798605" y="840617"/>
                </a:cubicBezTo>
                <a:cubicBezTo>
                  <a:pt x="1798605" y="850931"/>
                  <a:pt x="1790265" y="859292"/>
                  <a:pt x="1779977" y="859292"/>
                </a:cubicBezTo>
                <a:cubicBezTo>
                  <a:pt x="1769689" y="859292"/>
                  <a:pt x="1761349" y="850931"/>
                  <a:pt x="1761349" y="840617"/>
                </a:cubicBezTo>
                <a:cubicBezTo>
                  <a:pt x="1761349" y="830303"/>
                  <a:pt x="1769689" y="821942"/>
                  <a:pt x="1779977" y="821942"/>
                </a:cubicBezTo>
                <a:close/>
                <a:moveTo>
                  <a:pt x="1662852" y="821942"/>
                </a:moveTo>
                <a:cubicBezTo>
                  <a:pt x="1673140" y="821942"/>
                  <a:pt x="1681480" y="830303"/>
                  <a:pt x="1681480" y="840617"/>
                </a:cubicBezTo>
                <a:cubicBezTo>
                  <a:pt x="1681480" y="850931"/>
                  <a:pt x="1673140" y="859292"/>
                  <a:pt x="1662852" y="859292"/>
                </a:cubicBezTo>
                <a:cubicBezTo>
                  <a:pt x="1652564" y="859292"/>
                  <a:pt x="1644224" y="850931"/>
                  <a:pt x="1644224" y="840617"/>
                </a:cubicBezTo>
                <a:cubicBezTo>
                  <a:pt x="1644224" y="830303"/>
                  <a:pt x="1652564" y="821942"/>
                  <a:pt x="1662852" y="821942"/>
                </a:cubicBezTo>
                <a:close/>
                <a:moveTo>
                  <a:pt x="1545088" y="821942"/>
                </a:moveTo>
                <a:cubicBezTo>
                  <a:pt x="1555376" y="821942"/>
                  <a:pt x="1563716" y="830303"/>
                  <a:pt x="1563716" y="840617"/>
                </a:cubicBezTo>
                <a:cubicBezTo>
                  <a:pt x="1563716" y="850931"/>
                  <a:pt x="1555376" y="859292"/>
                  <a:pt x="1545088" y="859292"/>
                </a:cubicBezTo>
                <a:cubicBezTo>
                  <a:pt x="1534800" y="859292"/>
                  <a:pt x="1526460" y="850931"/>
                  <a:pt x="1526460" y="840617"/>
                </a:cubicBezTo>
                <a:cubicBezTo>
                  <a:pt x="1526460" y="830303"/>
                  <a:pt x="1534800" y="821942"/>
                  <a:pt x="1545088" y="821942"/>
                </a:cubicBezTo>
                <a:close/>
                <a:moveTo>
                  <a:pt x="1427962" y="821942"/>
                </a:moveTo>
                <a:cubicBezTo>
                  <a:pt x="1438250" y="821942"/>
                  <a:pt x="1446590" y="830303"/>
                  <a:pt x="1446590" y="840617"/>
                </a:cubicBezTo>
                <a:cubicBezTo>
                  <a:pt x="1446590" y="850931"/>
                  <a:pt x="1438250" y="859292"/>
                  <a:pt x="1427962" y="859292"/>
                </a:cubicBezTo>
                <a:cubicBezTo>
                  <a:pt x="1417674" y="859292"/>
                  <a:pt x="1409334" y="850931"/>
                  <a:pt x="1409334" y="840617"/>
                </a:cubicBezTo>
                <a:cubicBezTo>
                  <a:pt x="1409334" y="830303"/>
                  <a:pt x="1417674" y="821942"/>
                  <a:pt x="1427962" y="821942"/>
                </a:cubicBezTo>
                <a:close/>
                <a:moveTo>
                  <a:pt x="1310199" y="821942"/>
                </a:moveTo>
                <a:cubicBezTo>
                  <a:pt x="1320487" y="821942"/>
                  <a:pt x="1328827" y="830303"/>
                  <a:pt x="1328827" y="840617"/>
                </a:cubicBezTo>
                <a:cubicBezTo>
                  <a:pt x="1328827" y="850931"/>
                  <a:pt x="1320487" y="859292"/>
                  <a:pt x="1310199" y="859292"/>
                </a:cubicBezTo>
                <a:cubicBezTo>
                  <a:pt x="1299911" y="859292"/>
                  <a:pt x="1291571" y="850931"/>
                  <a:pt x="1291571" y="840617"/>
                </a:cubicBezTo>
                <a:cubicBezTo>
                  <a:pt x="1291571" y="830303"/>
                  <a:pt x="1299911" y="821942"/>
                  <a:pt x="1310199" y="821942"/>
                </a:cubicBezTo>
                <a:close/>
                <a:moveTo>
                  <a:pt x="1193073" y="821942"/>
                </a:moveTo>
                <a:cubicBezTo>
                  <a:pt x="1203361" y="821942"/>
                  <a:pt x="1211701" y="830303"/>
                  <a:pt x="1211701" y="840617"/>
                </a:cubicBezTo>
                <a:cubicBezTo>
                  <a:pt x="1211701" y="850931"/>
                  <a:pt x="1203361" y="859292"/>
                  <a:pt x="1193073" y="859292"/>
                </a:cubicBezTo>
                <a:cubicBezTo>
                  <a:pt x="1182785" y="859292"/>
                  <a:pt x="1174445" y="850931"/>
                  <a:pt x="1174445" y="840617"/>
                </a:cubicBezTo>
                <a:cubicBezTo>
                  <a:pt x="1174445" y="830303"/>
                  <a:pt x="1182785" y="821942"/>
                  <a:pt x="1193073" y="821942"/>
                </a:cubicBezTo>
                <a:close/>
                <a:moveTo>
                  <a:pt x="1075309" y="821942"/>
                </a:moveTo>
                <a:cubicBezTo>
                  <a:pt x="1085597" y="821942"/>
                  <a:pt x="1093937" y="830303"/>
                  <a:pt x="1093937" y="840617"/>
                </a:cubicBezTo>
                <a:cubicBezTo>
                  <a:pt x="1093937" y="850931"/>
                  <a:pt x="1085597" y="859292"/>
                  <a:pt x="1075309" y="859292"/>
                </a:cubicBezTo>
                <a:cubicBezTo>
                  <a:pt x="1065021" y="859292"/>
                  <a:pt x="1056681" y="850931"/>
                  <a:pt x="1056681" y="840617"/>
                </a:cubicBezTo>
                <a:cubicBezTo>
                  <a:pt x="1056681" y="830303"/>
                  <a:pt x="1065021" y="821942"/>
                  <a:pt x="1075309" y="821942"/>
                </a:cubicBezTo>
                <a:close/>
                <a:moveTo>
                  <a:pt x="958184" y="821942"/>
                </a:moveTo>
                <a:cubicBezTo>
                  <a:pt x="968472" y="821942"/>
                  <a:pt x="976812" y="830303"/>
                  <a:pt x="976812" y="840617"/>
                </a:cubicBezTo>
                <a:cubicBezTo>
                  <a:pt x="976812" y="850931"/>
                  <a:pt x="968472" y="859292"/>
                  <a:pt x="958184" y="859292"/>
                </a:cubicBezTo>
                <a:cubicBezTo>
                  <a:pt x="947896" y="859292"/>
                  <a:pt x="939556" y="850931"/>
                  <a:pt x="939556" y="840617"/>
                </a:cubicBezTo>
                <a:cubicBezTo>
                  <a:pt x="939556" y="830303"/>
                  <a:pt x="947896" y="821942"/>
                  <a:pt x="958184" y="821942"/>
                </a:cubicBezTo>
                <a:close/>
                <a:moveTo>
                  <a:pt x="840420" y="821942"/>
                </a:moveTo>
                <a:cubicBezTo>
                  <a:pt x="850708" y="821942"/>
                  <a:pt x="859048" y="830303"/>
                  <a:pt x="859048" y="840617"/>
                </a:cubicBezTo>
                <a:cubicBezTo>
                  <a:pt x="859048" y="850931"/>
                  <a:pt x="850708" y="859292"/>
                  <a:pt x="840420" y="859292"/>
                </a:cubicBezTo>
                <a:cubicBezTo>
                  <a:pt x="830132" y="859292"/>
                  <a:pt x="821792" y="850931"/>
                  <a:pt x="821792" y="840617"/>
                </a:cubicBezTo>
                <a:cubicBezTo>
                  <a:pt x="821792" y="830303"/>
                  <a:pt x="830132" y="821942"/>
                  <a:pt x="840420" y="821942"/>
                </a:cubicBezTo>
                <a:close/>
                <a:moveTo>
                  <a:pt x="723295" y="821942"/>
                </a:moveTo>
                <a:cubicBezTo>
                  <a:pt x="733583" y="821942"/>
                  <a:pt x="741923" y="830303"/>
                  <a:pt x="741923" y="840617"/>
                </a:cubicBezTo>
                <a:cubicBezTo>
                  <a:pt x="741923" y="850931"/>
                  <a:pt x="733583" y="859292"/>
                  <a:pt x="723295" y="859292"/>
                </a:cubicBezTo>
                <a:cubicBezTo>
                  <a:pt x="713007" y="859292"/>
                  <a:pt x="704667" y="850931"/>
                  <a:pt x="704667" y="840617"/>
                </a:cubicBezTo>
                <a:cubicBezTo>
                  <a:pt x="704667" y="830303"/>
                  <a:pt x="713007" y="821942"/>
                  <a:pt x="723295" y="821942"/>
                </a:cubicBezTo>
                <a:close/>
                <a:moveTo>
                  <a:pt x="605531" y="821942"/>
                </a:moveTo>
                <a:cubicBezTo>
                  <a:pt x="615819" y="821942"/>
                  <a:pt x="624159" y="830303"/>
                  <a:pt x="624159" y="840617"/>
                </a:cubicBezTo>
                <a:cubicBezTo>
                  <a:pt x="624159" y="850931"/>
                  <a:pt x="615819" y="859292"/>
                  <a:pt x="605531" y="859292"/>
                </a:cubicBezTo>
                <a:cubicBezTo>
                  <a:pt x="595243" y="859292"/>
                  <a:pt x="586903" y="850931"/>
                  <a:pt x="586903" y="840617"/>
                </a:cubicBezTo>
                <a:cubicBezTo>
                  <a:pt x="586903" y="830303"/>
                  <a:pt x="595243" y="821942"/>
                  <a:pt x="605531" y="821942"/>
                </a:cubicBezTo>
                <a:close/>
                <a:moveTo>
                  <a:pt x="488406" y="821942"/>
                </a:moveTo>
                <a:cubicBezTo>
                  <a:pt x="498694" y="821942"/>
                  <a:pt x="507034" y="830303"/>
                  <a:pt x="507034" y="840617"/>
                </a:cubicBezTo>
                <a:cubicBezTo>
                  <a:pt x="507034" y="850931"/>
                  <a:pt x="498694" y="859292"/>
                  <a:pt x="488406" y="859292"/>
                </a:cubicBezTo>
                <a:cubicBezTo>
                  <a:pt x="478118" y="859292"/>
                  <a:pt x="469778" y="850931"/>
                  <a:pt x="469778" y="840617"/>
                </a:cubicBezTo>
                <a:cubicBezTo>
                  <a:pt x="469778" y="830303"/>
                  <a:pt x="478118" y="821942"/>
                  <a:pt x="488406" y="821942"/>
                </a:cubicBezTo>
                <a:close/>
                <a:moveTo>
                  <a:pt x="370642" y="821942"/>
                </a:moveTo>
                <a:cubicBezTo>
                  <a:pt x="380930" y="821942"/>
                  <a:pt x="389270" y="830303"/>
                  <a:pt x="389270" y="840617"/>
                </a:cubicBezTo>
                <a:cubicBezTo>
                  <a:pt x="389270" y="850931"/>
                  <a:pt x="380930" y="859292"/>
                  <a:pt x="370642" y="859292"/>
                </a:cubicBezTo>
                <a:cubicBezTo>
                  <a:pt x="360354" y="859292"/>
                  <a:pt x="352014" y="850931"/>
                  <a:pt x="352014" y="840617"/>
                </a:cubicBezTo>
                <a:cubicBezTo>
                  <a:pt x="352014" y="830303"/>
                  <a:pt x="360354" y="821942"/>
                  <a:pt x="370642" y="821942"/>
                </a:cubicBezTo>
                <a:close/>
                <a:moveTo>
                  <a:pt x="253517" y="821942"/>
                </a:moveTo>
                <a:cubicBezTo>
                  <a:pt x="263805" y="821942"/>
                  <a:pt x="272145" y="830303"/>
                  <a:pt x="272145" y="840617"/>
                </a:cubicBezTo>
                <a:cubicBezTo>
                  <a:pt x="272145" y="850931"/>
                  <a:pt x="263805" y="859292"/>
                  <a:pt x="253517" y="859292"/>
                </a:cubicBezTo>
                <a:cubicBezTo>
                  <a:pt x="243229" y="859292"/>
                  <a:pt x="234889" y="850931"/>
                  <a:pt x="234889" y="840617"/>
                </a:cubicBezTo>
                <a:cubicBezTo>
                  <a:pt x="234889" y="830303"/>
                  <a:pt x="243229" y="821942"/>
                  <a:pt x="253517" y="821942"/>
                </a:cubicBezTo>
                <a:close/>
                <a:moveTo>
                  <a:pt x="135753" y="821942"/>
                </a:moveTo>
                <a:cubicBezTo>
                  <a:pt x="146041" y="821942"/>
                  <a:pt x="154381" y="830303"/>
                  <a:pt x="154381" y="840617"/>
                </a:cubicBezTo>
                <a:cubicBezTo>
                  <a:pt x="154381" y="850931"/>
                  <a:pt x="146041" y="859292"/>
                  <a:pt x="135753" y="859292"/>
                </a:cubicBezTo>
                <a:cubicBezTo>
                  <a:pt x="125465" y="859292"/>
                  <a:pt x="117125" y="850931"/>
                  <a:pt x="117125" y="840617"/>
                </a:cubicBezTo>
                <a:cubicBezTo>
                  <a:pt x="117125" y="830303"/>
                  <a:pt x="125465" y="821942"/>
                  <a:pt x="135753" y="821942"/>
                </a:cubicBezTo>
                <a:close/>
                <a:moveTo>
                  <a:pt x="18628" y="821942"/>
                </a:moveTo>
                <a:cubicBezTo>
                  <a:pt x="28916" y="821942"/>
                  <a:pt x="37256" y="830303"/>
                  <a:pt x="37256" y="840617"/>
                </a:cubicBezTo>
                <a:cubicBezTo>
                  <a:pt x="37256" y="850931"/>
                  <a:pt x="28916" y="859292"/>
                  <a:pt x="18628" y="859292"/>
                </a:cubicBezTo>
                <a:cubicBezTo>
                  <a:pt x="8340" y="859292"/>
                  <a:pt x="0" y="850931"/>
                  <a:pt x="0" y="840617"/>
                </a:cubicBezTo>
                <a:cubicBezTo>
                  <a:pt x="0" y="830303"/>
                  <a:pt x="8340" y="821942"/>
                  <a:pt x="18628" y="821942"/>
                </a:cubicBezTo>
                <a:close/>
                <a:moveTo>
                  <a:pt x="2014866" y="704521"/>
                </a:moveTo>
                <a:cubicBezTo>
                  <a:pt x="2025154" y="704521"/>
                  <a:pt x="2033494" y="712882"/>
                  <a:pt x="2033494" y="723196"/>
                </a:cubicBezTo>
                <a:cubicBezTo>
                  <a:pt x="2033494" y="733510"/>
                  <a:pt x="2025154" y="741871"/>
                  <a:pt x="2014866" y="741871"/>
                </a:cubicBezTo>
                <a:cubicBezTo>
                  <a:pt x="2004578" y="741871"/>
                  <a:pt x="1996238" y="733510"/>
                  <a:pt x="1996238" y="723196"/>
                </a:cubicBezTo>
                <a:cubicBezTo>
                  <a:pt x="1996238" y="712882"/>
                  <a:pt x="2004578" y="704521"/>
                  <a:pt x="2014866" y="704521"/>
                </a:cubicBezTo>
                <a:close/>
                <a:moveTo>
                  <a:pt x="1897741" y="704521"/>
                </a:moveTo>
                <a:cubicBezTo>
                  <a:pt x="1908029" y="704521"/>
                  <a:pt x="1916369" y="712882"/>
                  <a:pt x="1916369" y="723196"/>
                </a:cubicBezTo>
                <a:cubicBezTo>
                  <a:pt x="1916369" y="733510"/>
                  <a:pt x="1908029" y="741871"/>
                  <a:pt x="1897741" y="741871"/>
                </a:cubicBezTo>
                <a:cubicBezTo>
                  <a:pt x="1887453" y="741871"/>
                  <a:pt x="1879113" y="733510"/>
                  <a:pt x="1879113" y="723196"/>
                </a:cubicBezTo>
                <a:cubicBezTo>
                  <a:pt x="1879113" y="712882"/>
                  <a:pt x="1887453" y="704521"/>
                  <a:pt x="1897741" y="704521"/>
                </a:cubicBezTo>
                <a:close/>
                <a:moveTo>
                  <a:pt x="1779977" y="704521"/>
                </a:moveTo>
                <a:cubicBezTo>
                  <a:pt x="1790265" y="704521"/>
                  <a:pt x="1798605" y="712882"/>
                  <a:pt x="1798605" y="723196"/>
                </a:cubicBezTo>
                <a:cubicBezTo>
                  <a:pt x="1798605" y="733510"/>
                  <a:pt x="1790265" y="741871"/>
                  <a:pt x="1779977" y="741871"/>
                </a:cubicBezTo>
                <a:cubicBezTo>
                  <a:pt x="1769689" y="741871"/>
                  <a:pt x="1761349" y="733510"/>
                  <a:pt x="1761349" y="723196"/>
                </a:cubicBezTo>
                <a:cubicBezTo>
                  <a:pt x="1761349" y="712882"/>
                  <a:pt x="1769689" y="704521"/>
                  <a:pt x="1779977" y="704521"/>
                </a:cubicBezTo>
                <a:close/>
                <a:moveTo>
                  <a:pt x="1662852" y="704521"/>
                </a:moveTo>
                <a:cubicBezTo>
                  <a:pt x="1673140" y="704521"/>
                  <a:pt x="1681480" y="712882"/>
                  <a:pt x="1681480" y="723196"/>
                </a:cubicBezTo>
                <a:cubicBezTo>
                  <a:pt x="1681480" y="733510"/>
                  <a:pt x="1673140" y="741871"/>
                  <a:pt x="1662852" y="741871"/>
                </a:cubicBezTo>
                <a:cubicBezTo>
                  <a:pt x="1652564" y="741871"/>
                  <a:pt x="1644224" y="733510"/>
                  <a:pt x="1644224" y="723196"/>
                </a:cubicBezTo>
                <a:cubicBezTo>
                  <a:pt x="1644224" y="712882"/>
                  <a:pt x="1652564" y="704521"/>
                  <a:pt x="1662852" y="704521"/>
                </a:cubicBezTo>
                <a:close/>
                <a:moveTo>
                  <a:pt x="1545088" y="704521"/>
                </a:moveTo>
                <a:cubicBezTo>
                  <a:pt x="1555376" y="704521"/>
                  <a:pt x="1563716" y="712882"/>
                  <a:pt x="1563716" y="723196"/>
                </a:cubicBezTo>
                <a:cubicBezTo>
                  <a:pt x="1563716" y="733510"/>
                  <a:pt x="1555376" y="741871"/>
                  <a:pt x="1545088" y="741871"/>
                </a:cubicBezTo>
                <a:cubicBezTo>
                  <a:pt x="1534800" y="741871"/>
                  <a:pt x="1526460" y="733510"/>
                  <a:pt x="1526460" y="723196"/>
                </a:cubicBezTo>
                <a:cubicBezTo>
                  <a:pt x="1526460" y="712882"/>
                  <a:pt x="1534800" y="704521"/>
                  <a:pt x="1545088" y="704521"/>
                </a:cubicBezTo>
                <a:close/>
                <a:moveTo>
                  <a:pt x="1427962" y="704521"/>
                </a:moveTo>
                <a:cubicBezTo>
                  <a:pt x="1438250" y="704521"/>
                  <a:pt x="1446590" y="712882"/>
                  <a:pt x="1446590" y="723196"/>
                </a:cubicBezTo>
                <a:cubicBezTo>
                  <a:pt x="1446590" y="733510"/>
                  <a:pt x="1438250" y="741871"/>
                  <a:pt x="1427962" y="741871"/>
                </a:cubicBezTo>
                <a:cubicBezTo>
                  <a:pt x="1417674" y="741871"/>
                  <a:pt x="1409334" y="733510"/>
                  <a:pt x="1409334" y="723196"/>
                </a:cubicBezTo>
                <a:cubicBezTo>
                  <a:pt x="1409334" y="712882"/>
                  <a:pt x="1417674" y="704521"/>
                  <a:pt x="1427962" y="704521"/>
                </a:cubicBezTo>
                <a:close/>
                <a:moveTo>
                  <a:pt x="1310199" y="704521"/>
                </a:moveTo>
                <a:cubicBezTo>
                  <a:pt x="1320487" y="704521"/>
                  <a:pt x="1328827" y="712882"/>
                  <a:pt x="1328827" y="723196"/>
                </a:cubicBezTo>
                <a:cubicBezTo>
                  <a:pt x="1328827" y="733510"/>
                  <a:pt x="1320487" y="741871"/>
                  <a:pt x="1310199" y="741871"/>
                </a:cubicBezTo>
                <a:cubicBezTo>
                  <a:pt x="1299911" y="741871"/>
                  <a:pt x="1291571" y="733510"/>
                  <a:pt x="1291571" y="723196"/>
                </a:cubicBezTo>
                <a:cubicBezTo>
                  <a:pt x="1291571" y="712882"/>
                  <a:pt x="1299911" y="704521"/>
                  <a:pt x="1310199" y="704521"/>
                </a:cubicBezTo>
                <a:close/>
                <a:moveTo>
                  <a:pt x="1193073" y="704521"/>
                </a:moveTo>
                <a:cubicBezTo>
                  <a:pt x="1203361" y="704521"/>
                  <a:pt x="1211701" y="712882"/>
                  <a:pt x="1211701" y="723196"/>
                </a:cubicBezTo>
                <a:cubicBezTo>
                  <a:pt x="1211701" y="733510"/>
                  <a:pt x="1203361" y="741871"/>
                  <a:pt x="1193073" y="741871"/>
                </a:cubicBezTo>
                <a:cubicBezTo>
                  <a:pt x="1182785" y="741871"/>
                  <a:pt x="1174445" y="733510"/>
                  <a:pt x="1174445" y="723196"/>
                </a:cubicBezTo>
                <a:cubicBezTo>
                  <a:pt x="1174445" y="712882"/>
                  <a:pt x="1182785" y="704521"/>
                  <a:pt x="1193073" y="704521"/>
                </a:cubicBezTo>
                <a:close/>
                <a:moveTo>
                  <a:pt x="1075309" y="704521"/>
                </a:moveTo>
                <a:cubicBezTo>
                  <a:pt x="1085597" y="704521"/>
                  <a:pt x="1093937" y="712882"/>
                  <a:pt x="1093937" y="723196"/>
                </a:cubicBezTo>
                <a:cubicBezTo>
                  <a:pt x="1093937" y="733510"/>
                  <a:pt x="1085597" y="741871"/>
                  <a:pt x="1075309" y="741871"/>
                </a:cubicBezTo>
                <a:cubicBezTo>
                  <a:pt x="1065021" y="741871"/>
                  <a:pt x="1056681" y="733510"/>
                  <a:pt x="1056681" y="723196"/>
                </a:cubicBezTo>
                <a:cubicBezTo>
                  <a:pt x="1056681" y="712882"/>
                  <a:pt x="1065021" y="704521"/>
                  <a:pt x="1075309" y="704521"/>
                </a:cubicBezTo>
                <a:close/>
                <a:moveTo>
                  <a:pt x="958184" y="704521"/>
                </a:moveTo>
                <a:cubicBezTo>
                  <a:pt x="968472" y="704521"/>
                  <a:pt x="976812" y="712882"/>
                  <a:pt x="976812" y="723196"/>
                </a:cubicBezTo>
                <a:cubicBezTo>
                  <a:pt x="976812" y="733510"/>
                  <a:pt x="968472" y="741871"/>
                  <a:pt x="958184" y="741871"/>
                </a:cubicBezTo>
                <a:cubicBezTo>
                  <a:pt x="947896" y="741871"/>
                  <a:pt x="939556" y="733510"/>
                  <a:pt x="939556" y="723196"/>
                </a:cubicBezTo>
                <a:cubicBezTo>
                  <a:pt x="939556" y="712882"/>
                  <a:pt x="947896" y="704521"/>
                  <a:pt x="958184" y="704521"/>
                </a:cubicBezTo>
                <a:close/>
                <a:moveTo>
                  <a:pt x="840420" y="704521"/>
                </a:moveTo>
                <a:cubicBezTo>
                  <a:pt x="850708" y="704521"/>
                  <a:pt x="859048" y="712882"/>
                  <a:pt x="859048" y="723196"/>
                </a:cubicBezTo>
                <a:cubicBezTo>
                  <a:pt x="859048" y="733510"/>
                  <a:pt x="850708" y="741871"/>
                  <a:pt x="840420" y="741871"/>
                </a:cubicBezTo>
                <a:cubicBezTo>
                  <a:pt x="830132" y="741871"/>
                  <a:pt x="821792" y="733510"/>
                  <a:pt x="821792" y="723196"/>
                </a:cubicBezTo>
                <a:cubicBezTo>
                  <a:pt x="821792" y="712882"/>
                  <a:pt x="830132" y="704521"/>
                  <a:pt x="840420" y="704521"/>
                </a:cubicBezTo>
                <a:close/>
                <a:moveTo>
                  <a:pt x="723295" y="704521"/>
                </a:moveTo>
                <a:cubicBezTo>
                  <a:pt x="733583" y="704521"/>
                  <a:pt x="741923" y="712882"/>
                  <a:pt x="741923" y="723196"/>
                </a:cubicBezTo>
                <a:cubicBezTo>
                  <a:pt x="741923" y="733510"/>
                  <a:pt x="733583" y="741871"/>
                  <a:pt x="723295" y="741871"/>
                </a:cubicBezTo>
                <a:cubicBezTo>
                  <a:pt x="713007" y="741871"/>
                  <a:pt x="704667" y="733510"/>
                  <a:pt x="704667" y="723196"/>
                </a:cubicBezTo>
                <a:cubicBezTo>
                  <a:pt x="704667" y="712882"/>
                  <a:pt x="713007" y="704521"/>
                  <a:pt x="723295" y="704521"/>
                </a:cubicBezTo>
                <a:close/>
                <a:moveTo>
                  <a:pt x="605531" y="704521"/>
                </a:moveTo>
                <a:cubicBezTo>
                  <a:pt x="615819" y="704521"/>
                  <a:pt x="624159" y="712882"/>
                  <a:pt x="624159" y="723196"/>
                </a:cubicBezTo>
                <a:cubicBezTo>
                  <a:pt x="624159" y="733510"/>
                  <a:pt x="615819" y="741871"/>
                  <a:pt x="605531" y="741871"/>
                </a:cubicBezTo>
                <a:cubicBezTo>
                  <a:pt x="595243" y="741871"/>
                  <a:pt x="586903" y="733510"/>
                  <a:pt x="586903" y="723196"/>
                </a:cubicBezTo>
                <a:cubicBezTo>
                  <a:pt x="586903" y="712882"/>
                  <a:pt x="595243" y="704521"/>
                  <a:pt x="605531" y="704521"/>
                </a:cubicBezTo>
                <a:close/>
                <a:moveTo>
                  <a:pt x="488406" y="704521"/>
                </a:moveTo>
                <a:cubicBezTo>
                  <a:pt x="498694" y="704521"/>
                  <a:pt x="507034" y="712882"/>
                  <a:pt x="507034" y="723196"/>
                </a:cubicBezTo>
                <a:cubicBezTo>
                  <a:pt x="507034" y="733510"/>
                  <a:pt x="498694" y="741871"/>
                  <a:pt x="488406" y="741871"/>
                </a:cubicBezTo>
                <a:cubicBezTo>
                  <a:pt x="478118" y="741871"/>
                  <a:pt x="469778" y="733510"/>
                  <a:pt x="469778" y="723196"/>
                </a:cubicBezTo>
                <a:cubicBezTo>
                  <a:pt x="469778" y="712882"/>
                  <a:pt x="478118" y="704521"/>
                  <a:pt x="488406" y="704521"/>
                </a:cubicBezTo>
                <a:close/>
                <a:moveTo>
                  <a:pt x="370642" y="704521"/>
                </a:moveTo>
                <a:cubicBezTo>
                  <a:pt x="380930" y="704521"/>
                  <a:pt x="389270" y="712882"/>
                  <a:pt x="389270" y="723196"/>
                </a:cubicBezTo>
                <a:cubicBezTo>
                  <a:pt x="389270" y="733510"/>
                  <a:pt x="380930" y="741871"/>
                  <a:pt x="370642" y="741871"/>
                </a:cubicBezTo>
                <a:cubicBezTo>
                  <a:pt x="360354" y="741871"/>
                  <a:pt x="352014" y="733510"/>
                  <a:pt x="352014" y="723196"/>
                </a:cubicBezTo>
                <a:cubicBezTo>
                  <a:pt x="352014" y="712882"/>
                  <a:pt x="360354" y="704521"/>
                  <a:pt x="370642" y="704521"/>
                </a:cubicBezTo>
                <a:close/>
                <a:moveTo>
                  <a:pt x="253517" y="704521"/>
                </a:moveTo>
                <a:cubicBezTo>
                  <a:pt x="263805" y="704521"/>
                  <a:pt x="272145" y="712882"/>
                  <a:pt x="272145" y="723196"/>
                </a:cubicBezTo>
                <a:cubicBezTo>
                  <a:pt x="272145" y="733510"/>
                  <a:pt x="263805" y="741871"/>
                  <a:pt x="253517" y="741871"/>
                </a:cubicBezTo>
                <a:cubicBezTo>
                  <a:pt x="243229" y="741871"/>
                  <a:pt x="234889" y="733510"/>
                  <a:pt x="234889" y="723196"/>
                </a:cubicBezTo>
                <a:cubicBezTo>
                  <a:pt x="234889" y="712882"/>
                  <a:pt x="243229" y="704521"/>
                  <a:pt x="253517" y="704521"/>
                </a:cubicBezTo>
                <a:close/>
                <a:moveTo>
                  <a:pt x="135753" y="704521"/>
                </a:moveTo>
                <a:cubicBezTo>
                  <a:pt x="146041" y="704521"/>
                  <a:pt x="154381" y="712882"/>
                  <a:pt x="154381" y="723196"/>
                </a:cubicBezTo>
                <a:cubicBezTo>
                  <a:pt x="154381" y="733510"/>
                  <a:pt x="146041" y="741871"/>
                  <a:pt x="135753" y="741871"/>
                </a:cubicBezTo>
                <a:cubicBezTo>
                  <a:pt x="125465" y="741871"/>
                  <a:pt x="117125" y="733510"/>
                  <a:pt x="117125" y="723196"/>
                </a:cubicBezTo>
                <a:cubicBezTo>
                  <a:pt x="117125" y="712882"/>
                  <a:pt x="125465" y="704521"/>
                  <a:pt x="135753" y="704521"/>
                </a:cubicBezTo>
                <a:close/>
                <a:moveTo>
                  <a:pt x="18628" y="704521"/>
                </a:moveTo>
                <a:cubicBezTo>
                  <a:pt x="28916" y="704521"/>
                  <a:pt x="37256" y="712882"/>
                  <a:pt x="37256" y="723196"/>
                </a:cubicBezTo>
                <a:cubicBezTo>
                  <a:pt x="37256" y="733510"/>
                  <a:pt x="28916" y="741871"/>
                  <a:pt x="18628" y="741871"/>
                </a:cubicBezTo>
                <a:cubicBezTo>
                  <a:pt x="8340" y="741871"/>
                  <a:pt x="0" y="733510"/>
                  <a:pt x="0" y="723196"/>
                </a:cubicBezTo>
                <a:cubicBezTo>
                  <a:pt x="0" y="712882"/>
                  <a:pt x="8340" y="704521"/>
                  <a:pt x="18628" y="704521"/>
                </a:cubicBezTo>
                <a:close/>
                <a:moveTo>
                  <a:pt x="2014866" y="587101"/>
                </a:moveTo>
                <a:cubicBezTo>
                  <a:pt x="2025154" y="587101"/>
                  <a:pt x="2033494" y="595462"/>
                  <a:pt x="2033494" y="605776"/>
                </a:cubicBezTo>
                <a:cubicBezTo>
                  <a:pt x="2033494" y="616090"/>
                  <a:pt x="2025154" y="624451"/>
                  <a:pt x="2014866" y="624451"/>
                </a:cubicBezTo>
                <a:cubicBezTo>
                  <a:pt x="2004578" y="624451"/>
                  <a:pt x="1996238" y="616090"/>
                  <a:pt x="1996238" y="605776"/>
                </a:cubicBezTo>
                <a:cubicBezTo>
                  <a:pt x="1996238" y="595462"/>
                  <a:pt x="2004578" y="587101"/>
                  <a:pt x="2014866" y="587101"/>
                </a:cubicBezTo>
                <a:close/>
                <a:moveTo>
                  <a:pt x="1897741" y="587101"/>
                </a:moveTo>
                <a:cubicBezTo>
                  <a:pt x="1908029" y="587101"/>
                  <a:pt x="1916369" y="595462"/>
                  <a:pt x="1916369" y="605776"/>
                </a:cubicBezTo>
                <a:cubicBezTo>
                  <a:pt x="1916369" y="616090"/>
                  <a:pt x="1908029" y="624451"/>
                  <a:pt x="1897741" y="624451"/>
                </a:cubicBezTo>
                <a:cubicBezTo>
                  <a:pt x="1887453" y="624451"/>
                  <a:pt x="1879113" y="616090"/>
                  <a:pt x="1879113" y="605776"/>
                </a:cubicBezTo>
                <a:cubicBezTo>
                  <a:pt x="1879113" y="595462"/>
                  <a:pt x="1887453" y="587101"/>
                  <a:pt x="1897741" y="587101"/>
                </a:cubicBezTo>
                <a:close/>
                <a:moveTo>
                  <a:pt x="1779977" y="587101"/>
                </a:moveTo>
                <a:cubicBezTo>
                  <a:pt x="1790265" y="587101"/>
                  <a:pt x="1798605" y="595462"/>
                  <a:pt x="1798605" y="605776"/>
                </a:cubicBezTo>
                <a:cubicBezTo>
                  <a:pt x="1798605" y="616090"/>
                  <a:pt x="1790265" y="624451"/>
                  <a:pt x="1779977" y="624451"/>
                </a:cubicBezTo>
                <a:cubicBezTo>
                  <a:pt x="1769689" y="624451"/>
                  <a:pt x="1761349" y="616090"/>
                  <a:pt x="1761349" y="605776"/>
                </a:cubicBezTo>
                <a:cubicBezTo>
                  <a:pt x="1761349" y="595462"/>
                  <a:pt x="1769689" y="587101"/>
                  <a:pt x="1779977" y="587101"/>
                </a:cubicBezTo>
                <a:close/>
                <a:moveTo>
                  <a:pt x="1662852" y="587101"/>
                </a:moveTo>
                <a:cubicBezTo>
                  <a:pt x="1673140" y="587101"/>
                  <a:pt x="1681480" y="595462"/>
                  <a:pt x="1681480" y="605776"/>
                </a:cubicBezTo>
                <a:cubicBezTo>
                  <a:pt x="1681480" y="616090"/>
                  <a:pt x="1673140" y="624451"/>
                  <a:pt x="1662852" y="624451"/>
                </a:cubicBezTo>
                <a:cubicBezTo>
                  <a:pt x="1652564" y="624451"/>
                  <a:pt x="1644224" y="616090"/>
                  <a:pt x="1644224" y="605776"/>
                </a:cubicBezTo>
                <a:cubicBezTo>
                  <a:pt x="1644224" y="595462"/>
                  <a:pt x="1652564" y="587101"/>
                  <a:pt x="1662852" y="587101"/>
                </a:cubicBezTo>
                <a:close/>
                <a:moveTo>
                  <a:pt x="1545088" y="587101"/>
                </a:moveTo>
                <a:cubicBezTo>
                  <a:pt x="1555376" y="587101"/>
                  <a:pt x="1563716" y="595462"/>
                  <a:pt x="1563716" y="605776"/>
                </a:cubicBezTo>
                <a:cubicBezTo>
                  <a:pt x="1563716" y="616090"/>
                  <a:pt x="1555376" y="624451"/>
                  <a:pt x="1545088" y="624451"/>
                </a:cubicBezTo>
                <a:cubicBezTo>
                  <a:pt x="1534800" y="624451"/>
                  <a:pt x="1526460" y="616090"/>
                  <a:pt x="1526460" y="605776"/>
                </a:cubicBezTo>
                <a:cubicBezTo>
                  <a:pt x="1526460" y="595462"/>
                  <a:pt x="1534800" y="587101"/>
                  <a:pt x="1545088" y="587101"/>
                </a:cubicBezTo>
                <a:close/>
                <a:moveTo>
                  <a:pt x="1427962" y="587101"/>
                </a:moveTo>
                <a:cubicBezTo>
                  <a:pt x="1438250" y="587101"/>
                  <a:pt x="1446590" y="595462"/>
                  <a:pt x="1446590" y="605776"/>
                </a:cubicBezTo>
                <a:cubicBezTo>
                  <a:pt x="1446590" y="616090"/>
                  <a:pt x="1438250" y="624451"/>
                  <a:pt x="1427962" y="624451"/>
                </a:cubicBezTo>
                <a:cubicBezTo>
                  <a:pt x="1417674" y="624451"/>
                  <a:pt x="1409334" y="616090"/>
                  <a:pt x="1409334" y="605776"/>
                </a:cubicBezTo>
                <a:cubicBezTo>
                  <a:pt x="1409334" y="595462"/>
                  <a:pt x="1417674" y="587101"/>
                  <a:pt x="1427962" y="587101"/>
                </a:cubicBezTo>
                <a:close/>
                <a:moveTo>
                  <a:pt x="1310199" y="587101"/>
                </a:moveTo>
                <a:cubicBezTo>
                  <a:pt x="1320487" y="587101"/>
                  <a:pt x="1328827" y="595462"/>
                  <a:pt x="1328827" y="605776"/>
                </a:cubicBezTo>
                <a:cubicBezTo>
                  <a:pt x="1328827" y="616090"/>
                  <a:pt x="1320487" y="624451"/>
                  <a:pt x="1310199" y="624451"/>
                </a:cubicBezTo>
                <a:cubicBezTo>
                  <a:pt x="1299911" y="624451"/>
                  <a:pt x="1291571" y="616090"/>
                  <a:pt x="1291571" y="605776"/>
                </a:cubicBezTo>
                <a:cubicBezTo>
                  <a:pt x="1291571" y="595462"/>
                  <a:pt x="1299911" y="587101"/>
                  <a:pt x="1310199" y="587101"/>
                </a:cubicBezTo>
                <a:close/>
                <a:moveTo>
                  <a:pt x="1193073" y="587101"/>
                </a:moveTo>
                <a:cubicBezTo>
                  <a:pt x="1203361" y="587101"/>
                  <a:pt x="1211701" y="595462"/>
                  <a:pt x="1211701" y="605776"/>
                </a:cubicBezTo>
                <a:cubicBezTo>
                  <a:pt x="1211701" y="616090"/>
                  <a:pt x="1203361" y="624451"/>
                  <a:pt x="1193073" y="624451"/>
                </a:cubicBezTo>
                <a:cubicBezTo>
                  <a:pt x="1182785" y="624451"/>
                  <a:pt x="1174445" y="616090"/>
                  <a:pt x="1174445" y="605776"/>
                </a:cubicBezTo>
                <a:cubicBezTo>
                  <a:pt x="1174445" y="595462"/>
                  <a:pt x="1182785" y="587101"/>
                  <a:pt x="1193073" y="587101"/>
                </a:cubicBezTo>
                <a:close/>
                <a:moveTo>
                  <a:pt x="1075309" y="587101"/>
                </a:moveTo>
                <a:cubicBezTo>
                  <a:pt x="1085597" y="587101"/>
                  <a:pt x="1093937" y="595462"/>
                  <a:pt x="1093937" y="605776"/>
                </a:cubicBezTo>
                <a:cubicBezTo>
                  <a:pt x="1093937" y="616090"/>
                  <a:pt x="1085597" y="624451"/>
                  <a:pt x="1075309" y="624451"/>
                </a:cubicBezTo>
                <a:cubicBezTo>
                  <a:pt x="1065021" y="624451"/>
                  <a:pt x="1056681" y="616090"/>
                  <a:pt x="1056681" y="605776"/>
                </a:cubicBezTo>
                <a:cubicBezTo>
                  <a:pt x="1056681" y="595462"/>
                  <a:pt x="1065021" y="587101"/>
                  <a:pt x="1075309" y="587101"/>
                </a:cubicBezTo>
                <a:close/>
                <a:moveTo>
                  <a:pt x="958184" y="587101"/>
                </a:moveTo>
                <a:cubicBezTo>
                  <a:pt x="968472" y="587101"/>
                  <a:pt x="976812" y="595462"/>
                  <a:pt x="976812" y="605776"/>
                </a:cubicBezTo>
                <a:cubicBezTo>
                  <a:pt x="976812" y="616090"/>
                  <a:pt x="968472" y="624451"/>
                  <a:pt x="958184" y="624451"/>
                </a:cubicBezTo>
                <a:cubicBezTo>
                  <a:pt x="947896" y="624451"/>
                  <a:pt x="939556" y="616090"/>
                  <a:pt x="939556" y="605776"/>
                </a:cubicBezTo>
                <a:cubicBezTo>
                  <a:pt x="939556" y="595462"/>
                  <a:pt x="947896" y="587101"/>
                  <a:pt x="958184" y="587101"/>
                </a:cubicBezTo>
                <a:close/>
                <a:moveTo>
                  <a:pt x="840420" y="587101"/>
                </a:moveTo>
                <a:cubicBezTo>
                  <a:pt x="850708" y="587101"/>
                  <a:pt x="859048" y="595462"/>
                  <a:pt x="859048" y="605776"/>
                </a:cubicBezTo>
                <a:cubicBezTo>
                  <a:pt x="859048" y="616090"/>
                  <a:pt x="850708" y="624451"/>
                  <a:pt x="840420" y="624451"/>
                </a:cubicBezTo>
                <a:cubicBezTo>
                  <a:pt x="830132" y="624451"/>
                  <a:pt x="821792" y="616090"/>
                  <a:pt x="821792" y="605776"/>
                </a:cubicBezTo>
                <a:cubicBezTo>
                  <a:pt x="821792" y="595462"/>
                  <a:pt x="830132" y="587101"/>
                  <a:pt x="840420" y="587101"/>
                </a:cubicBezTo>
                <a:close/>
                <a:moveTo>
                  <a:pt x="723295" y="587101"/>
                </a:moveTo>
                <a:cubicBezTo>
                  <a:pt x="733583" y="587101"/>
                  <a:pt x="741923" y="595462"/>
                  <a:pt x="741923" y="605776"/>
                </a:cubicBezTo>
                <a:cubicBezTo>
                  <a:pt x="741923" y="616090"/>
                  <a:pt x="733583" y="624451"/>
                  <a:pt x="723295" y="624451"/>
                </a:cubicBezTo>
                <a:cubicBezTo>
                  <a:pt x="713007" y="624451"/>
                  <a:pt x="704667" y="616090"/>
                  <a:pt x="704667" y="605776"/>
                </a:cubicBezTo>
                <a:cubicBezTo>
                  <a:pt x="704667" y="595462"/>
                  <a:pt x="713007" y="587101"/>
                  <a:pt x="723295" y="587101"/>
                </a:cubicBezTo>
                <a:close/>
                <a:moveTo>
                  <a:pt x="605531" y="587101"/>
                </a:moveTo>
                <a:cubicBezTo>
                  <a:pt x="615819" y="587101"/>
                  <a:pt x="624159" y="595462"/>
                  <a:pt x="624159" y="605776"/>
                </a:cubicBezTo>
                <a:cubicBezTo>
                  <a:pt x="624159" y="616090"/>
                  <a:pt x="615819" y="624451"/>
                  <a:pt x="605531" y="624451"/>
                </a:cubicBezTo>
                <a:cubicBezTo>
                  <a:pt x="595243" y="624451"/>
                  <a:pt x="586903" y="616090"/>
                  <a:pt x="586903" y="605776"/>
                </a:cubicBezTo>
                <a:cubicBezTo>
                  <a:pt x="586903" y="595462"/>
                  <a:pt x="595243" y="587101"/>
                  <a:pt x="605531" y="587101"/>
                </a:cubicBezTo>
                <a:close/>
                <a:moveTo>
                  <a:pt x="488406" y="587101"/>
                </a:moveTo>
                <a:cubicBezTo>
                  <a:pt x="498694" y="587101"/>
                  <a:pt x="507034" y="595462"/>
                  <a:pt x="507034" y="605776"/>
                </a:cubicBezTo>
                <a:cubicBezTo>
                  <a:pt x="507034" y="616090"/>
                  <a:pt x="498694" y="624451"/>
                  <a:pt x="488406" y="624451"/>
                </a:cubicBezTo>
                <a:cubicBezTo>
                  <a:pt x="478118" y="624451"/>
                  <a:pt x="469778" y="616090"/>
                  <a:pt x="469778" y="605776"/>
                </a:cubicBezTo>
                <a:cubicBezTo>
                  <a:pt x="469778" y="595462"/>
                  <a:pt x="478118" y="587101"/>
                  <a:pt x="488406" y="587101"/>
                </a:cubicBezTo>
                <a:close/>
                <a:moveTo>
                  <a:pt x="370642" y="587101"/>
                </a:moveTo>
                <a:cubicBezTo>
                  <a:pt x="380930" y="587101"/>
                  <a:pt x="389270" y="595462"/>
                  <a:pt x="389270" y="605776"/>
                </a:cubicBezTo>
                <a:cubicBezTo>
                  <a:pt x="389270" y="616090"/>
                  <a:pt x="380930" y="624451"/>
                  <a:pt x="370642" y="624451"/>
                </a:cubicBezTo>
                <a:cubicBezTo>
                  <a:pt x="360354" y="624451"/>
                  <a:pt x="352014" y="616090"/>
                  <a:pt x="352014" y="605776"/>
                </a:cubicBezTo>
                <a:cubicBezTo>
                  <a:pt x="352014" y="595462"/>
                  <a:pt x="360354" y="587101"/>
                  <a:pt x="370642" y="587101"/>
                </a:cubicBezTo>
                <a:close/>
                <a:moveTo>
                  <a:pt x="253517" y="587101"/>
                </a:moveTo>
                <a:cubicBezTo>
                  <a:pt x="263805" y="587101"/>
                  <a:pt x="272145" y="595462"/>
                  <a:pt x="272145" y="605776"/>
                </a:cubicBezTo>
                <a:cubicBezTo>
                  <a:pt x="272145" y="616090"/>
                  <a:pt x="263805" y="624451"/>
                  <a:pt x="253517" y="624451"/>
                </a:cubicBezTo>
                <a:cubicBezTo>
                  <a:pt x="243229" y="624451"/>
                  <a:pt x="234889" y="616090"/>
                  <a:pt x="234889" y="605776"/>
                </a:cubicBezTo>
                <a:cubicBezTo>
                  <a:pt x="234889" y="595462"/>
                  <a:pt x="243229" y="587101"/>
                  <a:pt x="253517" y="587101"/>
                </a:cubicBezTo>
                <a:close/>
                <a:moveTo>
                  <a:pt x="135753" y="587101"/>
                </a:moveTo>
                <a:cubicBezTo>
                  <a:pt x="146041" y="587101"/>
                  <a:pt x="154381" y="595462"/>
                  <a:pt x="154381" y="605776"/>
                </a:cubicBezTo>
                <a:cubicBezTo>
                  <a:pt x="154381" y="616090"/>
                  <a:pt x="146041" y="624451"/>
                  <a:pt x="135753" y="624451"/>
                </a:cubicBezTo>
                <a:cubicBezTo>
                  <a:pt x="125465" y="624451"/>
                  <a:pt x="117125" y="616090"/>
                  <a:pt x="117125" y="605776"/>
                </a:cubicBezTo>
                <a:cubicBezTo>
                  <a:pt x="117125" y="595462"/>
                  <a:pt x="125465" y="587101"/>
                  <a:pt x="135753" y="587101"/>
                </a:cubicBezTo>
                <a:close/>
                <a:moveTo>
                  <a:pt x="18628" y="587101"/>
                </a:moveTo>
                <a:cubicBezTo>
                  <a:pt x="28916" y="587101"/>
                  <a:pt x="37256" y="595462"/>
                  <a:pt x="37256" y="605776"/>
                </a:cubicBezTo>
                <a:cubicBezTo>
                  <a:pt x="37256" y="616090"/>
                  <a:pt x="28916" y="624451"/>
                  <a:pt x="18628" y="624451"/>
                </a:cubicBezTo>
                <a:cubicBezTo>
                  <a:pt x="8340" y="624451"/>
                  <a:pt x="0" y="616090"/>
                  <a:pt x="0" y="605776"/>
                </a:cubicBezTo>
                <a:cubicBezTo>
                  <a:pt x="0" y="595462"/>
                  <a:pt x="8340" y="587101"/>
                  <a:pt x="18628" y="587101"/>
                </a:cubicBezTo>
                <a:close/>
                <a:moveTo>
                  <a:pt x="2014866" y="469681"/>
                </a:moveTo>
                <a:cubicBezTo>
                  <a:pt x="2025154" y="469681"/>
                  <a:pt x="2033494" y="478042"/>
                  <a:pt x="2033494" y="488356"/>
                </a:cubicBezTo>
                <a:cubicBezTo>
                  <a:pt x="2033494" y="498670"/>
                  <a:pt x="2025154" y="507031"/>
                  <a:pt x="2014866" y="507031"/>
                </a:cubicBezTo>
                <a:cubicBezTo>
                  <a:pt x="2004578" y="507031"/>
                  <a:pt x="1996238" y="498670"/>
                  <a:pt x="1996238" y="488356"/>
                </a:cubicBezTo>
                <a:cubicBezTo>
                  <a:pt x="1996238" y="478042"/>
                  <a:pt x="2004578" y="469681"/>
                  <a:pt x="2014866" y="469681"/>
                </a:cubicBezTo>
                <a:close/>
                <a:moveTo>
                  <a:pt x="1897741" y="469681"/>
                </a:moveTo>
                <a:cubicBezTo>
                  <a:pt x="1908029" y="469681"/>
                  <a:pt x="1916369" y="478042"/>
                  <a:pt x="1916369" y="488356"/>
                </a:cubicBezTo>
                <a:cubicBezTo>
                  <a:pt x="1916369" y="498670"/>
                  <a:pt x="1908029" y="507031"/>
                  <a:pt x="1897741" y="507031"/>
                </a:cubicBezTo>
                <a:cubicBezTo>
                  <a:pt x="1887453" y="507031"/>
                  <a:pt x="1879113" y="498670"/>
                  <a:pt x="1879113" y="488356"/>
                </a:cubicBezTo>
                <a:cubicBezTo>
                  <a:pt x="1879113" y="478042"/>
                  <a:pt x="1887453" y="469681"/>
                  <a:pt x="1897741" y="469681"/>
                </a:cubicBezTo>
                <a:close/>
                <a:moveTo>
                  <a:pt x="1779977" y="469681"/>
                </a:moveTo>
                <a:cubicBezTo>
                  <a:pt x="1790265" y="469681"/>
                  <a:pt x="1798605" y="478042"/>
                  <a:pt x="1798605" y="488356"/>
                </a:cubicBezTo>
                <a:cubicBezTo>
                  <a:pt x="1798605" y="498670"/>
                  <a:pt x="1790265" y="507031"/>
                  <a:pt x="1779977" y="507031"/>
                </a:cubicBezTo>
                <a:cubicBezTo>
                  <a:pt x="1769689" y="507031"/>
                  <a:pt x="1761349" y="498670"/>
                  <a:pt x="1761349" y="488356"/>
                </a:cubicBezTo>
                <a:cubicBezTo>
                  <a:pt x="1761349" y="478042"/>
                  <a:pt x="1769689" y="469681"/>
                  <a:pt x="1779977" y="469681"/>
                </a:cubicBezTo>
                <a:close/>
                <a:moveTo>
                  <a:pt x="1662852" y="469681"/>
                </a:moveTo>
                <a:cubicBezTo>
                  <a:pt x="1673140" y="469681"/>
                  <a:pt x="1681480" y="478042"/>
                  <a:pt x="1681480" y="488356"/>
                </a:cubicBezTo>
                <a:cubicBezTo>
                  <a:pt x="1681480" y="498670"/>
                  <a:pt x="1673140" y="507031"/>
                  <a:pt x="1662852" y="507031"/>
                </a:cubicBezTo>
                <a:cubicBezTo>
                  <a:pt x="1652564" y="507031"/>
                  <a:pt x="1644224" y="498670"/>
                  <a:pt x="1644224" y="488356"/>
                </a:cubicBezTo>
                <a:cubicBezTo>
                  <a:pt x="1644224" y="478042"/>
                  <a:pt x="1652564" y="469681"/>
                  <a:pt x="1662852" y="469681"/>
                </a:cubicBezTo>
                <a:close/>
                <a:moveTo>
                  <a:pt x="1545088" y="469681"/>
                </a:moveTo>
                <a:cubicBezTo>
                  <a:pt x="1555376" y="469681"/>
                  <a:pt x="1563716" y="478042"/>
                  <a:pt x="1563716" y="488356"/>
                </a:cubicBezTo>
                <a:cubicBezTo>
                  <a:pt x="1563716" y="498670"/>
                  <a:pt x="1555376" y="507031"/>
                  <a:pt x="1545088" y="507031"/>
                </a:cubicBezTo>
                <a:cubicBezTo>
                  <a:pt x="1534800" y="507031"/>
                  <a:pt x="1526460" y="498670"/>
                  <a:pt x="1526460" y="488356"/>
                </a:cubicBezTo>
                <a:cubicBezTo>
                  <a:pt x="1526460" y="478042"/>
                  <a:pt x="1534800" y="469681"/>
                  <a:pt x="1545088" y="469681"/>
                </a:cubicBezTo>
                <a:close/>
                <a:moveTo>
                  <a:pt x="1427962" y="469681"/>
                </a:moveTo>
                <a:cubicBezTo>
                  <a:pt x="1438250" y="469681"/>
                  <a:pt x="1446590" y="478042"/>
                  <a:pt x="1446590" y="488356"/>
                </a:cubicBezTo>
                <a:cubicBezTo>
                  <a:pt x="1446590" y="498670"/>
                  <a:pt x="1438250" y="507031"/>
                  <a:pt x="1427962" y="507031"/>
                </a:cubicBezTo>
                <a:cubicBezTo>
                  <a:pt x="1417674" y="507031"/>
                  <a:pt x="1409334" y="498670"/>
                  <a:pt x="1409334" y="488356"/>
                </a:cubicBezTo>
                <a:cubicBezTo>
                  <a:pt x="1409334" y="478042"/>
                  <a:pt x="1417674" y="469681"/>
                  <a:pt x="1427962" y="469681"/>
                </a:cubicBezTo>
                <a:close/>
                <a:moveTo>
                  <a:pt x="1310199" y="469681"/>
                </a:moveTo>
                <a:cubicBezTo>
                  <a:pt x="1320487" y="469681"/>
                  <a:pt x="1328827" y="478042"/>
                  <a:pt x="1328827" y="488356"/>
                </a:cubicBezTo>
                <a:cubicBezTo>
                  <a:pt x="1328827" y="498670"/>
                  <a:pt x="1320487" y="507031"/>
                  <a:pt x="1310199" y="507031"/>
                </a:cubicBezTo>
                <a:cubicBezTo>
                  <a:pt x="1299911" y="507031"/>
                  <a:pt x="1291571" y="498670"/>
                  <a:pt x="1291571" y="488356"/>
                </a:cubicBezTo>
                <a:cubicBezTo>
                  <a:pt x="1291571" y="478042"/>
                  <a:pt x="1299911" y="469681"/>
                  <a:pt x="1310199" y="469681"/>
                </a:cubicBezTo>
                <a:close/>
                <a:moveTo>
                  <a:pt x="1193073" y="469681"/>
                </a:moveTo>
                <a:cubicBezTo>
                  <a:pt x="1203361" y="469681"/>
                  <a:pt x="1211701" y="478042"/>
                  <a:pt x="1211701" y="488356"/>
                </a:cubicBezTo>
                <a:cubicBezTo>
                  <a:pt x="1211701" y="498670"/>
                  <a:pt x="1203361" y="507031"/>
                  <a:pt x="1193073" y="507031"/>
                </a:cubicBezTo>
                <a:cubicBezTo>
                  <a:pt x="1182785" y="507031"/>
                  <a:pt x="1174445" y="498670"/>
                  <a:pt x="1174445" y="488356"/>
                </a:cubicBezTo>
                <a:cubicBezTo>
                  <a:pt x="1174445" y="478042"/>
                  <a:pt x="1182785" y="469681"/>
                  <a:pt x="1193073" y="469681"/>
                </a:cubicBezTo>
                <a:close/>
                <a:moveTo>
                  <a:pt x="1075309" y="469681"/>
                </a:moveTo>
                <a:cubicBezTo>
                  <a:pt x="1085597" y="469681"/>
                  <a:pt x="1093937" y="478042"/>
                  <a:pt x="1093937" y="488356"/>
                </a:cubicBezTo>
                <a:cubicBezTo>
                  <a:pt x="1093937" y="498670"/>
                  <a:pt x="1085597" y="507031"/>
                  <a:pt x="1075309" y="507031"/>
                </a:cubicBezTo>
                <a:cubicBezTo>
                  <a:pt x="1065021" y="507031"/>
                  <a:pt x="1056681" y="498670"/>
                  <a:pt x="1056681" y="488356"/>
                </a:cubicBezTo>
                <a:cubicBezTo>
                  <a:pt x="1056681" y="478042"/>
                  <a:pt x="1065021" y="469681"/>
                  <a:pt x="1075309" y="469681"/>
                </a:cubicBezTo>
                <a:close/>
                <a:moveTo>
                  <a:pt x="958184" y="469681"/>
                </a:moveTo>
                <a:cubicBezTo>
                  <a:pt x="968472" y="469681"/>
                  <a:pt x="976812" y="478042"/>
                  <a:pt x="976812" y="488356"/>
                </a:cubicBezTo>
                <a:cubicBezTo>
                  <a:pt x="976812" y="498670"/>
                  <a:pt x="968472" y="507031"/>
                  <a:pt x="958184" y="507031"/>
                </a:cubicBezTo>
                <a:cubicBezTo>
                  <a:pt x="947896" y="507031"/>
                  <a:pt x="939556" y="498670"/>
                  <a:pt x="939556" y="488356"/>
                </a:cubicBezTo>
                <a:cubicBezTo>
                  <a:pt x="939556" y="478042"/>
                  <a:pt x="947896" y="469681"/>
                  <a:pt x="958184" y="469681"/>
                </a:cubicBezTo>
                <a:close/>
                <a:moveTo>
                  <a:pt x="840420" y="469681"/>
                </a:moveTo>
                <a:cubicBezTo>
                  <a:pt x="850708" y="469681"/>
                  <a:pt x="859048" y="478042"/>
                  <a:pt x="859048" y="488356"/>
                </a:cubicBezTo>
                <a:cubicBezTo>
                  <a:pt x="859048" y="498670"/>
                  <a:pt x="850708" y="507031"/>
                  <a:pt x="840420" y="507031"/>
                </a:cubicBezTo>
                <a:cubicBezTo>
                  <a:pt x="830132" y="507031"/>
                  <a:pt x="821792" y="498670"/>
                  <a:pt x="821792" y="488356"/>
                </a:cubicBezTo>
                <a:cubicBezTo>
                  <a:pt x="821792" y="478042"/>
                  <a:pt x="830132" y="469681"/>
                  <a:pt x="840420" y="469681"/>
                </a:cubicBezTo>
                <a:close/>
                <a:moveTo>
                  <a:pt x="723295" y="469681"/>
                </a:moveTo>
                <a:cubicBezTo>
                  <a:pt x="733583" y="469681"/>
                  <a:pt x="741923" y="478042"/>
                  <a:pt x="741923" y="488356"/>
                </a:cubicBezTo>
                <a:cubicBezTo>
                  <a:pt x="741923" y="498670"/>
                  <a:pt x="733583" y="507031"/>
                  <a:pt x="723295" y="507031"/>
                </a:cubicBezTo>
                <a:cubicBezTo>
                  <a:pt x="713007" y="507031"/>
                  <a:pt x="704667" y="498670"/>
                  <a:pt x="704667" y="488356"/>
                </a:cubicBezTo>
                <a:cubicBezTo>
                  <a:pt x="704667" y="478042"/>
                  <a:pt x="713007" y="469681"/>
                  <a:pt x="723295" y="469681"/>
                </a:cubicBezTo>
                <a:close/>
                <a:moveTo>
                  <a:pt x="605531" y="469681"/>
                </a:moveTo>
                <a:cubicBezTo>
                  <a:pt x="615819" y="469681"/>
                  <a:pt x="624159" y="478042"/>
                  <a:pt x="624159" y="488356"/>
                </a:cubicBezTo>
                <a:cubicBezTo>
                  <a:pt x="624159" y="498670"/>
                  <a:pt x="615819" y="507031"/>
                  <a:pt x="605531" y="507031"/>
                </a:cubicBezTo>
                <a:cubicBezTo>
                  <a:pt x="595243" y="507031"/>
                  <a:pt x="586903" y="498670"/>
                  <a:pt x="586903" y="488356"/>
                </a:cubicBezTo>
                <a:cubicBezTo>
                  <a:pt x="586903" y="478042"/>
                  <a:pt x="595243" y="469681"/>
                  <a:pt x="605531" y="469681"/>
                </a:cubicBezTo>
                <a:close/>
                <a:moveTo>
                  <a:pt x="488406" y="469681"/>
                </a:moveTo>
                <a:cubicBezTo>
                  <a:pt x="498694" y="469681"/>
                  <a:pt x="507034" y="478042"/>
                  <a:pt x="507034" y="488356"/>
                </a:cubicBezTo>
                <a:cubicBezTo>
                  <a:pt x="507034" y="498670"/>
                  <a:pt x="498694" y="507031"/>
                  <a:pt x="488406" y="507031"/>
                </a:cubicBezTo>
                <a:cubicBezTo>
                  <a:pt x="478118" y="507031"/>
                  <a:pt x="469778" y="498670"/>
                  <a:pt x="469778" y="488356"/>
                </a:cubicBezTo>
                <a:cubicBezTo>
                  <a:pt x="469778" y="478042"/>
                  <a:pt x="478118" y="469681"/>
                  <a:pt x="488406" y="469681"/>
                </a:cubicBezTo>
                <a:close/>
                <a:moveTo>
                  <a:pt x="370642" y="469681"/>
                </a:moveTo>
                <a:cubicBezTo>
                  <a:pt x="380930" y="469681"/>
                  <a:pt x="389270" y="478042"/>
                  <a:pt x="389270" y="488356"/>
                </a:cubicBezTo>
                <a:cubicBezTo>
                  <a:pt x="389270" y="498670"/>
                  <a:pt x="380930" y="507031"/>
                  <a:pt x="370642" y="507031"/>
                </a:cubicBezTo>
                <a:cubicBezTo>
                  <a:pt x="360354" y="507031"/>
                  <a:pt x="352014" y="498670"/>
                  <a:pt x="352014" y="488356"/>
                </a:cubicBezTo>
                <a:cubicBezTo>
                  <a:pt x="352014" y="478042"/>
                  <a:pt x="360354" y="469681"/>
                  <a:pt x="370642" y="469681"/>
                </a:cubicBezTo>
                <a:close/>
                <a:moveTo>
                  <a:pt x="253517" y="469681"/>
                </a:moveTo>
                <a:cubicBezTo>
                  <a:pt x="263805" y="469681"/>
                  <a:pt x="272145" y="478042"/>
                  <a:pt x="272145" y="488356"/>
                </a:cubicBezTo>
                <a:cubicBezTo>
                  <a:pt x="272145" y="498670"/>
                  <a:pt x="263805" y="507031"/>
                  <a:pt x="253517" y="507031"/>
                </a:cubicBezTo>
                <a:cubicBezTo>
                  <a:pt x="243229" y="507031"/>
                  <a:pt x="234889" y="498670"/>
                  <a:pt x="234889" y="488356"/>
                </a:cubicBezTo>
                <a:cubicBezTo>
                  <a:pt x="234889" y="478042"/>
                  <a:pt x="243229" y="469681"/>
                  <a:pt x="253517" y="469681"/>
                </a:cubicBezTo>
                <a:close/>
                <a:moveTo>
                  <a:pt x="135753" y="469681"/>
                </a:moveTo>
                <a:cubicBezTo>
                  <a:pt x="146041" y="469681"/>
                  <a:pt x="154381" y="478042"/>
                  <a:pt x="154381" y="488356"/>
                </a:cubicBezTo>
                <a:cubicBezTo>
                  <a:pt x="154381" y="498670"/>
                  <a:pt x="146041" y="507031"/>
                  <a:pt x="135753" y="507031"/>
                </a:cubicBezTo>
                <a:cubicBezTo>
                  <a:pt x="125465" y="507031"/>
                  <a:pt x="117125" y="498670"/>
                  <a:pt x="117125" y="488356"/>
                </a:cubicBezTo>
                <a:cubicBezTo>
                  <a:pt x="117125" y="478042"/>
                  <a:pt x="125465" y="469681"/>
                  <a:pt x="135753" y="469681"/>
                </a:cubicBezTo>
                <a:close/>
                <a:moveTo>
                  <a:pt x="18628" y="469681"/>
                </a:moveTo>
                <a:cubicBezTo>
                  <a:pt x="28916" y="469681"/>
                  <a:pt x="37256" y="478042"/>
                  <a:pt x="37256" y="488356"/>
                </a:cubicBezTo>
                <a:cubicBezTo>
                  <a:pt x="37256" y="498670"/>
                  <a:pt x="28916" y="507031"/>
                  <a:pt x="18628" y="507031"/>
                </a:cubicBezTo>
                <a:cubicBezTo>
                  <a:pt x="8340" y="507031"/>
                  <a:pt x="0" y="498670"/>
                  <a:pt x="0" y="488356"/>
                </a:cubicBezTo>
                <a:cubicBezTo>
                  <a:pt x="0" y="478042"/>
                  <a:pt x="8340" y="469681"/>
                  <a:pt x="18628" y="469681"/>
                </a:cubicBezTo>
                <a:close/>
                <a:moveTo>
                  <a:pt x="2014866" y="352261"/>
                </a:moveTo>
                <a:cubicBezTo>
                  <a:pt x="2025154" y="352261"/>
                  <a:pt x="2033494" y="360622"/>
                  <a:pt x="2033494" y="370936"/>
                </a:cubicBezTo>
                <a:cubicBezTo>
                  <a:pt x="2033494" y="381250"/>
                  <a:pt x="2025154" y="389611"/>
                  <a:pt x="2014866" y="389611"/>
                </a:cubicBezTo>
                <a:cubicBezTo>
                  <a:pt x="2004578" y="389611"/>
                  <a:pt x="1996238" y="381250"/>
                  <a:pt x="1996238" y="370936"/>
                </a:cubicBezTo>
                <a:cubicBezTo>
                  <a:pt x="1996238" y="360622"/>
                  <a:pt x="2004578" y="352261"/>
                  <a:pt x="2014866" y="352261"/>
                </a:cubicBezTo>
                <a:close/>
                <a:moveTo>
                  <a:pt x="1897741" y="352261"/>
                </a:moveTo>
                <a:cubicBezTo>
                  <a:pt x="1908029" y="352261"/>
                  <a:pt x="1916369" y="360622"/>
                  <a:pt x="1916369" y="370936"/>
                </a:cubicBezTo>
                <a:cubicBezTo>
                  <a:pt x="1916369" y="381250"/>
                  <a:pt x="1908029" y="389611"/>
                  <a:pt x="1897741" y="389611"/>
                </a:cubicBezTo>
                <a:cubicBezTo>
                  <a:pt x="1887453" y="389611"/>
                  <a:pt x="1879113" y="381250"/>
                  <a:pt x="1879113" y="370936"/>
                </a:cubicBezTo>
                <a:cubicBezTo>
                  <a:pt x="1879113" y="360622"/>
                  <a:pt x="1887453" y="352261"/>
                  <a:pt x="1897741" y="352261"/>
                </a:cubicBezTo>
                <a:close/>
                <a:moveTo>
                  <a:pt x="1779977" y="352261"/>
                </a:moveTo>
                <a:cubicBezTo>
                  <a:pt x="1790265" y="352261"/>
                  <a:pt x="1798605" y="360622"/>
                  <a:pt x="1798605" y="370936"/>
                </a:cubicBezTo>
                <a:cubicBezTo>
                  <a:pt x="1798605" y="381250"/>
                  <a:pt x="1790265" y="389611"/>
                  <a:pt x="1779977" y="389611"/>
                </a:cubicBezTo>
                <a:cubicBezTo>
                  <a:pt x="1769689" y="389611"/>
                  <a:pt x="1761349" y="381250"/>
                  <a:pt x="1761349" y="370936"/>
                </a:cubicBezTo>
                <a:cubicBezTo>
                  <a:pt x="1761349" y="360622"/>
                  <a:pt x="1769689" y="352261"/>
                  <a:pt x="1779977" y="352261"/>
                </a:cubicBezTo>
                <a:close/>
                <a:moveTo>
                  <a:pt x="1662852" y="352261"/>
                </a:moveTo>
                <a:cubicBezTo>
                  <a:pt x="1673140" y="352261"/>
                  <a:pt x="1681480" y="360622"/>
                  <a:pt x="1681480" y="370936"/>
                </a:cubicBezTo>
                <a:cubicBezTo>
                  <a:pt x="1681480" y="381250"/>
                  <a:pt x="1673140" y="389611"/>
                  <a:pt x="1662852" y="389611"/>
                </a:cubicBezTo>
                <a:cubicBezTo>
                  <a:pt x="1652564" y="389611"/>
                  <a:pt x="1644224" y="381250"/>
                  <a:pt x="1644224" y="370936"/>
                </a:cubicBezTo>
                <a:cubicBezTo>
                  <a:pt x="1644224" y="360622"/>
                  <a:pt x="1652564" y="352261"/>
                  <a:pt x="1662852" y="352261"/>
                </a:cubicBezTo>
                <a:close/>
                <a:moveTo>
                  <a:pt x="1545088" y="352261"/>
                </a:moveTo>
                <a:cubicBezTo>
                  <a:pt x="1555376" y="352261"/>
                  <a:pt x="1563716" y="360622"/>
                  <a:pt x="1563716" y="370936"/>
                </a:cubicBezTo>
                <a:cubicBezTo>
                  <a:pt x="1563716" y="381250"/>
                  <a:pt x="1555376" y="389611"/>
                  <a:pt x="1545088" y="389611"/>
                </a:cubicBezTo>
                <a:cubicBezTo>
                  <a:pt x="1534800" y="389611"/>
                  <a:pt x="1526460" y="381250"/>
                  <a:pt x="1526460" y="370936"/>
                </a:cubicBezTo>
                <a:cubicBezTo>
                  <a:pt x="1526460" y="360622"/>
                  <a:pt x="1534800" y="352261"/>
                  <a:pt x="1545088" y="352261"/>
                </a:cubicBezTo>
                <a:close/>
                <a:moveTo>
                  <a:pt x="1427962" y="352261"/>
                </a:moveTo>
                <a:cubicBezTo>
                  <a:pt x="1438250" y="352261"/>
                  <a:pt x="1446590" y="360622"/>
                  <a:pt x="1446590" y="370936"/>
                </a:cubicBezTo>
                <a:cubicBezTo>
                  <a:pt x="1446590" y="381250"/>
                  <a:pt x="1438250" y="389611"/>
                  <a:pt x="1427962" y="389611"/>
                </a:cubicBezTo>
                <a:cubicBezTo>
                  <a:pt x="1417674" y="389611"/>
                  <a:pt x="1409334" y="381250"/>
                  <a:pt x="1409334" y="370936"/>
                </a:cubicBezTo>
                <a:cubicBezTo>
                  <a:pt x="1409334" y="360622"/>
                  <a:pt x="1417674" y="352261"/>
                  <a:pt x="1427962" y="352261"/>
                </a:cubicBezTo>
                <a:close/>
                <a:moveTo>
                  <a:pt x="1310199" y="352261"/>
                </a:moveTo>
                <a:cubicBezTo>
                  <a:pt x="1320487" y="352261"/>
                  <a:pt x="1328827" y="360622"/>
                  <a:pt x="1328827" y="370936"/>
                </a:cubicBezTo>
                <a:cubicBezTo>
                  <a:pt x="1328827" y="381250"/>
                  <a:pt x="1320487" y="389611"/>
                  <a:pt x="1310199" y="389611"/>
                </a:cubicBezTo>
                <a:cubicBezTo>
                  <a:pt x="1299911" y="389611"/>
                  <a:pt x="1291571" y="381250"/>
                  <a:pt x="1291571" y="370936"/>
                </a:cubicBezTo>
                <a:cubicBezTo>
                  <a:pt x="1291571" y="360622"/>
                  <a:pt x="1299911" y="352261"/>
                  <a:pt x="1310199" y="352261"/>
                </a:cubicBezTo>
                <a:close/>
                <a:moveTo>
                  <a:pt x="1193073" y="352261"/>
                </a:moveTo>
                <a:cubicBezTo>
                  <a:pt x="1203361" y="352261"/>
                  <a:pt x="1211701" y="360622"/>
                  <a:pt x="1211701" y="370936"/>
                </a:cubicBezTo>
                <a:cubicBezTo>
                  <a:pt x="1211701" y="381250"/>
                  <a:pt x="1203361" y="389611"/>
                  <a:pt x="1193073" y="389611"/>
                </a:cubicBezTo>
                <a:cubicBezTo>
                  <a:pt x="1182785" y="389611"/>
                  <a:pt x="1174445" y="381250"/>
                  <a:pt x="1174445" y="370936"/>
                </a:cubicBezTo>
                <a:cubicBezTo>
                  <a:pt x="1174445" y="360622"/>
                  <a:pt x="1182785" y="352261"/>
                  <a:pt x="1193073" y="352261"/>
                </a:cubicBezTo>
                <a:close/>
                <a:moveTo>
                  <a:pt x="1075309" y="352261"/>
                </a:moveTo>
                <a:cubicBezTo>
                  <a:pt x="1085597" y="352261"/>
                  <a:pt x="1093937" y="360622"/>
                  <a:pt x="1093937" y="370936"/>
                </a:cubicBezTo>
                <a:cubicBezTo>
                  <a:pt x="1093937" y="381250"/>
                  <a:pt x="1085597" y="389611"/>
                  <a:pt x="1075309" y="389611"/>
                </a:cubicBezTo>
                <a:cubicBezTo>
                  <a:pt x="1065021" y="389611"/>
                  <a:pt x="1056681" y="381250"/>
                  <a:pt x="1056681" y="370936"/>
                </a:cubicBezTo>
                <a:cubicBezTo>
                  <a:pt x="1056681" y="360622"/>
                  <a:pt x="1065021" y="352261"/>
                  <a:pt x="1075309" y="352261"/>
                </a:cubicBezTo>
                <a:close/>
                <a:moveTo>
                  <a:pt x="958184" y="352261"/>
                </a:moveTo>
                <a:cubicBezTo>
                  <a:pt x="968472" y="352261"/>
                  <a:pt x="976812" y="360622"/>
                  <a:pt x="976812" y="370936"/>
                </a:cubicBezTo>
                <a:cubicBezTo>
                  <a:pt x="976812" y="381250"/>
                  <a:pt x="968472" y="389611"/>
                  <a:pt x="958184" y="389611"/>
                </a:cubicBezTo>
                <a:cubicBezTo>
                  <a:pt x="947896" y="389611"/>
                  <a:pt x="939556" y="381250"/>
                  <a:pt x="939556" y="370936"/>
                </a:cubicBezTo>
                <a:cubicBezTo>
                  <a:pt x="939556" y="360622"/>
                  <a:pt x="947896" y="352261"/>
                  <a:pt x="958184" y="352261"/>
                </a:cubicBezTo>
                <a:close/>
                <a:moveTo>
                  <a:pt x="840420" y="352261"/>
                </a:moveTo>
                <a:cubicBezTo>
                  <a:pt x="850708" y="352261"/>
                  <a:pt x="859048" y="360622"/>
                  <a:pt x="859048" y="370936"/>
                </a:cubicBezTo>
                <a:cubicBezTo>
                  <a:pt x="859048" y="381250"/>
                  <a:pt x="850708" y="389611"/>
                  <a:pt x="840420" y="389611"/>
                </a:cubicBezTo>
                <a:cubicBezTo>
                  <a:pt x="830132" y="389611"/>
                  <a:pt x="821792" y="381250"/>
                  <a:pt x="821792" y="370936"/>
                </a:cubicBezTo>
                <a:cubicBezTo>
                  <a:pt x="821792" y="360622"/>
                  <a:pt x="830132" y="352261"/>
                  <a:pt x="840420" y="352261"/>
                </a:cubicBezTo>
                <a:close/>
                <a:moveTo>
                  <a:pt x="723295" y="352261"/>
                </a:moveTo>
                <a:cubicBezTo>
                  <a:pt x="733583" y="352261"/>
                  <a:pt x="741923" y="360622"/>
                  <a:pt x="741923" y="370936"/>
                </a:cubicBezTo>
                <a:cubicBezTo>
                  <a:pt x="741923" y="381250"/>
                  <a:pt x="733583" y="389611"/>
                  <a:pt x="723295" y="389611"/>
                </a:cubicBezTo>
                <a:cubicBezTo>
                  <a:pt x="713007" y="389611"/>
                  <a:pt x="704667" y="381250"/>
                  <a:pt x="704667" y="370936"/>
                </a:cubicBezTo>
                <a:cubicBezTo>
                  <a:pt x="704667" y="360622"/>
                  <a:pt x="713007" y="352261"/>
                  <a:pt x="723295" y="352261"/>
                </a:cubicBezTo>
                <a:close/>
                <a:moveTo>
                  <a:pt x="605531" y="352261"/>
                </a:moveTo>
                <a:cubicBezTo>
                  <a:pt x="615819" y="352261"/>
                  <a:pt x="624159" y="360622"/>
                  <a:pt x="624159" y="370936"/>
                </a:cubicBezTo>
                <a:cubicBezTo>
                  <a:pt x="624159" y="381250"/>
                  <a:pt x="615819" y="389611"/>
                  <a:pt x="605531" y="389611"/>
                </a:cubicBezTo>
                <a:cubicBezTo>
                  <a:pt x="595243" y="389611"/>
                  <a:pt x="586903" y="381250"/>
                  <a:pt x="586903" y="370936"/>
                </a:cubicBezTo>
                <a:cubicBezTo>
                  <a:pt x="586903" y="360622"/>
                  <a:pt x="595243" y="352261"/>
                  <a:pt x="605531" y="352261"/>
                </a:cubicBezTo>
                <a:close/>
                <a:moveTo>
                  <a:pt x="488406" y="352261"/>
                </a:moveTo>
                <a:cubicBezTo>
                  <a:pt x="498694" y="352261"/>
                  <a:pt x="507034" y="360622"/>
                  <a:pt x="507034" y="370936"/>
                </a:cubicBezTo>
                <a:cubicBezTo>
                  <a:pt x="507034" y="381250"/>
                  <a:pt x="498694" y="389611"/>
                  <a:pt x="488406" y="389611"/>
                </a:cubicBezTo>
                <a:cubicBezTo>
                  <a:pt x="478118" y="389611"/>
                  <a:pt x="469778" y="381250"/>
                  <a:pt x="469778" y="370936"/>
                </a:cubicBezTo>
                <a:cubicBezTo>
                  <a:pt x="469778" y="360622"/>
                  <a:pt x="478118" y="352261"/>
                  <a:pt x="488406" y="352261"/>
                </a:cubicBezTo>
                <a:close/>
                <a:moveTo>
                  <a:pt x="370642" y="352261"/>
                </a:moveTo>
                <a:cubicBezTo>
                  <a:pt x="380930" y="352261"/>
                  <a:pt x="389270" y="360622"/>
                  <a:pt x="389270" y="370936"/>
                </a:cubicBezTo>
                <a:cubicBezTo>
                  <a:pt x="389270" y="381250"/>
                  <a:pt x="380930" y="389611"/>
                  <a:pt x="370642" y="389611"/>
                </a:cubicBezTo>
                <a:cubicBezTo>
                  <a:pt x="360354" y="389611"/>
                  <a:pt x="352014" y="381250"/>
                  <a:pt x="352014" y="370936"/>
                </a:cubicBezTo>
                <a:cubicBezTo>
                  <a:pt x="352014" y="360622"/>
                  <a:pt x="360354" y="352261"/>
                  <a:pt x="370642" y="352261"/>
                </a:cubicBezTo>
                <a:close/>
                <a:moveTo>
                  <a:pt x="253517" y="352261"/>
                </a:moveTo>
                <a:cubicBezTo>
                  <a:pt x="263805" y="352261"/>
                  <a:pt x="272145" y="360622"/>
                  <a:pt x="272145" y="370936"/>
                </a:cubicBezTo>
                <a:cubicBezTo>
                  <a:pt x="272145" y="381250"/>
                  <a:pt x="263805" y="389611"/>
                  <a:pt x="253517" y="389611"/>
                </a:cubicBezTo>
                <a:cubicBezTo>
                  <a:pt x="243229" y="389611"/>
                  <a:pt x="234889" y="381250"/>
                  <a:pt x="234889" y="370936"/>
                </a:cubicBezTo>
                <a:cubicBezTo>
                  <a:pt x="234889" y="360622"/>
                  <a:pt x="243229" y="352261"/>
                  <a:pt x="253517" y="352261"/>
                </a:cubicBezTo>
                <a:close/>
                <a:moveTo>
                  <a:pt x="135753" y="352261"/>
                </a:moveTo>
                <a:cubicBezTo>
                  <a:pt x="146041" y="352261"/>
                  <a:pt x="154381" y="360622"/>
                  <a:pt x="154381" y="370936"/>
                </a:cubicBezTo>
                <a:cubicBezTo>
                  <a:pt x="154381" y="381250"/>
                  <a:pt x="146041" y="389611"/>
                  <a:pt x="135753" y="389611"/>
                </a:cubicBezTo>
                <a:cubicBezTo>
                  <a:pt x="125465" y="389611"/>
                  <a:pt x="117125" y="381250"/>
                  <a:pt x="117125" y="370936"/>
                </a:cubicBezTo>
                <a:cubicBezTo>
                  <a:pt x="117125" y="360622"/>
                  <a:pt x="125465" y="352261"/>
                  <a:pt x="135753" y="352261"/>
                </a:cubicBezTo>
                <a:close/>
                <a:moveTo>
                  <a:pt x="18628" y="352261"/>
                </a:moveTo>
                <a:cubicBezTo>
                  <a:pt x="28916" y="352261"/>
                  <a:pt x="37256" y="360622"/>
                  <a:pt x="37256" y="370936"/>
                </a:cubicBezTo>
                <a:cubicBezTo>
                  <a:pt x="37256" y="381250"/>
                  <a:pt x="28916" y="389611"/>
                  <a:pt x="18628" y="389611"/>
                </a:cubicBezTo>
                <a:cubicBezTo>
                  <a:pt x="8340" y="389611"/>
                  <a:pt x="0" y="381250"/>
                  <a:pt x="0" y="370936"/>
                </a:cubicBezTo>
                <a:cubicBezTo>
                  <a:pt x="0" y="360622"/>
                  <a:pt x="8340" y="352261"/>
                  <a:pt x="18628" y="352261"/>
                </a:cubicBezTo>
                <a:close/>
                <a:moveTo>
                  <a:pt x="2014866" y="234840"/>
                </a:moveTo>
                <a:cubicBezTo>
                  <a:pt x="2025154" y="234840"/>
                  <a:pt x="2033494" y="243201"/>
                  <a:pt x="2033494" y="253515"/>
                </a:cubicBezTo>
                <a:cubicBezTo>
                  <a:pt x="2033494" y="263829"/>
                  <a:pt x="2025154" y="272190"/>
                  <a:pt x="2014866" y="272190"/>
                </a:cubicBezTo>
                <a:cubicBezTo>
                  <a:pt x="2004578" y="272190"/>
                  <a:pt x="1996238" y="263829"/>
                  <a:pt x="1996238" y="253515"/>
                </a:cubicBezTo>
                <a:cubicBezTo>
                  <a:pt x="1996238" y="243201"/>
                  <a:pt x="2004578" y="234840"/>
                  <a:pt x="2014866" y="234840"/>
                </a:cubicBezTo>
                <a:close/>
                <a:moveTo>
                  <a:pt x="1897741" y="234840"/>
                </a:moveTo>
                <a:cubicBezTo>
                  <a:pt x="1908029" y="234840"/>
                  <a:pt x="1916369" y="243201"/>
                  <a:pt x="1916369" y="253515"/>
                </a:cubicBezTo>
                <a:cubicBezTo>
                  <a:pt x="1916369" y="263829"/>
                  <a:pt x="1908029" y="272190"/>
                  <a:pt x="1897741" y="272190"/>
                </a:cubicBezTo>
                <a:cubicBezTo>
                  <a:pt x="1887453" y="272190"/>
                  <a:pt x="1879113" y="263829"/>
                  <a:pt x="1879113" y="253515"/>
                </a:cubicBezTo>
                <a:cubicBezTo>
                  <a:pt x="1879113" y="243201"/>
                  <a:pt x="1887453" y="234840"/>
                  <a:pt x="1897741" y="234840"/>
                </a:cubicBezTo>
                <a:close/>
                <a:moveTo>
                  <a:pt x="1779977" y="234840"/>
                </a:moveTo>
                <a:cubicBezTo>
                  <a:pt x="1790265" y="234840"/>
                  <a:pt x="1798605" y="243201"/>
                  <a:pt x="1798605" y="253515"/>
                </a:cubicBezTo>
                <a:cubicBezTo>
                  <a:pt x="1798605" y="263829"/>
                  <a:pt x="1790265" y="272190"/>
                  <a:pt x="1779977" y="272190"/>
                </a:cubicBezTo>
                <a:cubicBezTo>
                  <a:pt x="1769689" y="272190"/>
                  <a:pt x="1761349" y="263829"/>
                  <a:pt x="1761349" y="253515"/>
                </a:cubicBezTo>
                <a:cubicBezTo>
                  <a:pt x="1761349" y="243201"/>
                  <a:pt x="1769689" y="234840"/>
                  <a:pt x="1779977" y="234840"/>
                </a:cubicBezTo>
                <a:close/>
                <a:moveTo>
                  <a:pt x="1662852" y="234840"/>
                </a:moveTo>
                <a:cubicBezTo>
                  <a:pt x="1673140" y="234840"/>
                  <a:pt x="1681480" y="243201"/>
                  <a:pt x="1681480" y="253515"/>
                </a:cubicBezTo>
                <a:cubicBezTo>
                  <a:pt x="1681480" y="263829"/>
                  <a:pt x="1673140" y="272190"/>
                  <a:pt x="1662852" y="272190"/>
                </a:cubicBezTo>
                <a:cubicBezTo>
                  <a:pt x="1652564" y="272190"/>
                  <a:pt x="1644224" y="263829"/>
                  <a:pt x="1644224" y="253515"/>
                </a:cubicBezTo>
                <a:cubicBezTo>
                  <a:pt x="1644224" y="243201"/>
                  <a:pt x="1652564" y="234840"/>
                  <a:pt x="1662852" y="234840"/>
                </a:cubicBezTo>
                <a:close/>
                <a:moveTo>
                  <a:pt x="1545088" y="234840"/>
                </a:moveTo>
                <a:cubicBezTo>
                  <a:pt x="1555376" y="234840"/>
                  <a:pt x="1563716" y="243201"/>
                  <a:pt x="1563716" y="253515"/>
                </a:cubicBezTo>
                <a:cubicBezTo>
                  <a:pt x="1563716" y="263829"/>
                  <a:pt x="1555376" y="272190"/>
                  <a:pt x="1545088" y="272190"/>
                </a:cubicBezTo>
                <a:cubicBezTo>
                  <a:pt x="1534800" y="272190"/>
                  <a:pt x="1526460" y="263829"/>
                  <a:pt x="1526460" y="253515"/>
                </a:cubicBezTo>
                <a:cubicBezTo>
                  <a:pt x="1526460" y="243201"/>
                  <a:pt x="1534800" y="234840"/>
                  <a:pt x="1545088" y="234840"/>
                </a:cubicBezTo>
                <a:close/>
                <a:moveTo>
                  <a:pt x="1427962" y="234840"/>
                </a:moveTo>
                <a:cubicBezTo>
                  <a:pt x="1438250" y="234840"/>
                  <a:pt x="1446590" y="243201"/>
                  <a:pt x="1446590" y="253515"/>
                </a:cubicBezTo>
                <a:cubicBezTo>
                  <a:pt x="1446590" y="263829"/>
                  <a:pt x="1438250" y="272190"/>
                  <a:pt x="1427962" y="272190"/>
                </a:cubicBezTo>
                <a:cubicBezTo>
                  <a:pt x="1417674" y="272190"/>
                  <a:pt x="1409334" y="263829"/>
                  <a:pt x="1409334" y="253515"/>
                </a:cubicBezTo>
                <a:cubicBezTo>
                  <a:pt x="1409334" y="243201"/>
                  <a:pt x="1417674" y="234840"/>
                  <a:pt x="1427962" y="234840"/>
                </a:cubicBezTo>
                <a:close/>
                <a:moveTo>
                  <a:pt x="1310199" y="234840"/>
                </a:moveTo>
                <a:cubicBezTo>
                  <a:pt x="1320487" y="234840"/>
                  <a:pt x="1328827" y="243201"/>
                  <a:pt x="1328827" y="253515"/>
                </a:cubicBezTo>
                <a:cubicBezTo>
                  <a:pt x="1328827" y="263829"/>
                  <a:pt x="1320487" y="272190"/>
                  <a:pt x="1310199" y="272190"/>
                </a:cubicBezTo>
                <a:cubicBezTo>
                  <a:pt x="1299911" y="272190"/>
                  <a:pt x="1291571" y="263829"/>
                  <a:pt x="1291571" y="253515"/>
                </a:cubicBezTo>
                <a:cubicBezTo>
                  <a:pt x="1291571" y="243201"/>
                  <a:pt x="1299911" y="234840"/>
                  <a:pt x="1310199" y="234840"/>
                </a:cubicBezTo>
                <a:close/>
                <a:moveTo>
                  <a:pt x="1193073" y="234840"/>
                </a:moveTo>
                <a:cubicBezTo>
                  <a:pt x="1203361" y="234840"/>
                  <a:pt x="1211701" y="243201"/>
                  <a:pt x="1211701" y="253515"/>
                </a:cubicBezTo>
                <a:cubicBezTo>
                  <a:pt x="1211701" y="263829"/>
                  <a:pt x="1203361" y="272190"/>
                  <a:pt x="1193073" y="272190"/>
                </a:cubicBezTo>
                <a:cubicBezTo>
                  <a:pt x="1182785" y="272190"/>
                  <a:pt x="1174445" y="263829"/>
                  <a:pt x="1174445" y="253515"/>
                </a:cubicBezTo>
                <a:cubicBezTo>
                  <a:pt x="1174445" y="243201"/>
                  <a:pt x="1182785" y="234840"/>
                  <a:pt x="1193073" y="234840"/>
                </a:cubicBezTo>
                <a:close/>
                <a:moveTo>
                  <a:pt x="1075309" y="234840"/>
                </a:moveTo>
                <a:cubicBezTo>
                  <a:pt x="1085597" y="234840"/>
                  <a:pt x="1093937" y="243201"/>
                  <a:pt x="1093937" y="253515"/>
                </a:cubicBezTo>
                <a:cubicBezTo>
                  <a:pt x="1093937" y="263829"/>
                  <a:pt x="1085597" y="272190"/>
                  <a:pt x="1075309" y="272190"/>
                </a:cubicBezTo>
                <a:cubicBezTo>
                  <a:pt x="1065021" y="272190"/>
                  <a:pt x="1056681" y="263829"/>
                  <a:pt x="1056681" y="253515"/>
                </a:cubicBezTo>
                <a:cubicBezTo>
                  <a:pt x="1056681" y="243201"/>
                  <a:pt x="1065021" y="234840"/>
                  <a:pt x="1075309" y="234840"/>
                </a:cubicBezTo>
                <a:close/>
                <a:moveTo>
                  <a:pt x="958184" y="234840"/>
                </a:moveTo>
                <a:cubicBezTo>
                  <a:pt x="968472" y="234840"/>
                  <a:pt x="976812" y="243201"/>
                  <a:pt x="976812" y="253515"/>
                </a:cubicBezTo>
                <a:cubicBezTo>
                  <a:pt x="976812" y="263829"/>
                  <a:pt x="968472" y="272190"/>
                  <a:pt x="958184" y="272190"/>
                </a:cubicBezTo>
                <a:cubicBezTo>
                  <a:pt x="947896" y="272190"/>
                  <a:pt x="939556" y="263829"/>
                  <a:pt x="939556" y="253515"/>
                </a:cubicBezTo>
                <a:cubicBezTo>
                  <a:pt x="939556" y="243201"/>
                  <a:pt x="947896" y="234840"/>
                  <a:pt x="958184" y="234840"/>
                </a:cubicBezTo>
                <a:close/>
                <a:moveTo>
                  <a:pt x="840420" y="234840"/>
                </a:moveTo>
                <a:cubicBezTo>
                  <a:pt x="850708" y="234840"/>
                  <a:pt x="859048" y="243201"/>
                  <a:pt x="859048" y="253515"/>
                </a:cubicBezTo>
                <a:cubicBezTo>
                  <a:pt x="859048" y="263829"/>
                  <a:pt x="850708" y="272190"/>
                  <a:pt x="840420" y="272190"/>
                </a:cubicBezTo>
                <a:cubicBezTo>
                  <a:pt x="830132" y="272190"/>
                  <a:pt x="821792" y="263829"/>
                  <a:pt x="821792" y="253515"/>
                </a:cubicBezTo>
                <a:cubicBezTo>
                  <a:pt x="821792" y="243201"/>
                  <a:pt x="830132" y="234840"/>
                  <a:pt x="840420" y="234840"/>
                </a:cubicBezTo>
                <a:close/>
                <a:moveTo>
                  <a:pt x="723295" y="234840"/>
                </a:moveTo>
                <a:cubicBezTo>
                  <a:pt x="733583" y="234840"/>
                  <a:pt x="741923" y="243201"/>
                  <a:pt x="741923" y="253515"/>
                </a:cubicBezTo>
                <a:cubicBezTo>
                  <a:pt x="741923" y="263829"/>
                  <a:pt x="733583" y="272190"/>
                  <a:pt x="723295" y="272190"/>
                </a:cubicBezTo>
                <a:cubicBezTo>
                  <a:pt x="713007" y="272190"/>
                  <a:pt x="704667" y="263829"/>
                  <a:pt x="704667" y="253515"/>
                </a:cubicBezTo>
                <a:cubicBezTo>
                  <a:pt x="704667" y="243201"/>
                  <a:pt x="713007" y="234840"/>
                  <a:pt x="723295" y="234840"/>
                </a:cubicBezTo>
                <a:close/>
                <a:moveTo>
                  <a:pt x="605531" y="234840"/>
                </a:moveTo>
                <a:cubicBezTo>
                  <a:pt x="615819" y="234840"/>
                  <a:pt x="624159" y="243201"/>
                  <a:pt x="624159" y="253515"/>
                </a:cubicBezTo>
                <a:cubicBezTo>
                  <a:pt x="624159" y="263829"/>
                  <a:pt x="615819" y="272190"/>
                  <a:pt x="605531" y="272190"/>
                </a:cubicBezTo>
                <a:cubicBezTo>
                  <a:pt x="595243" y="272190"/>
                  <a:pt x="586903" y="263829"/>
                  <a:pt x="586903" y="253515"/>
                </a:cubicBezTo>
                <a:cubicBezTo>
                  <a:pt x="586903" y="243201"/>
                  <a:pt x="595243" y="234840"/>
                  <a:pt x="605531" y="234840"/>
                </a:cubicBezTo>
                <a:close/>
                <a:moveTo>
                  <a:pt x="488406" y="234840"/>
                </a:moveTo>
                <a:cubicBezTo>
                  <a:pt x="498694" y="234840"/>
                  <a:pt x="507034" y="243201"/>
                  <a:pt x="507034" y="253515"/>
                </a:cubicBezTo>
                <a:cubicBezTo>
                  <a:pt x="507034" y="263829"/>
                  <a:pt x="498694" y="272190"/>
                  <a:pt x="488406" y="272190"/>
                </a:cubicBezTo>
                <a:cubicBezTo>
                  <a:pt x="478118" y="272190"/>
                  <a:pt x="469778" y="263829"/>
                  <a:pt x="469778" y="253515"/>
                </a:cubicBezTo>
                <a:cubicBezTo>
                  <a:pt x="469778" y="243201"/>
                  <a:pt x="478118" y="234840"/>
                  <a:pt x="488406" y="234840"/>
                </a:cubicBezTo>
                <a:close/>
                <a:moveTo>
                  <a:pt x="370642" y="234840"/>
                </a:moveTo>
                <a:cubicBezTo>
                  <a:pt x="380930" y="234840"/>
                  <a:pt x="389270" y="243201"/>
                  <a:pt x="389270" y="253515"/>
                </a:cubicBezTo>
                <a:cubicBezTo>
                  <a:pt x="389270" y="263829"/>
                  <a:pt x="380930" y="272190"/>
                  <a:pt x="370642" y="272190"/>
                </a:cubicBezTo>
                <a:cubicBezTo>
                  <a:pt x="360354" y="272190"/>
                  <a:pt x="352014" y="263829"/>
                  <a:pt x="352014" y="253515"/>
                </a:cubicBezTo>
                <a:cubicBezTo>
                  <a:pt x="352014" y="243201"/>
                  <a:pt x="360354" y="234840"/>
                  <a:pt x="370642" y="234840"/>
                </a:cubicBezTo>
                <a:close/>
                <a:moveTo>
                  <a:pt x="253517" y="234840"/>
                </a:moveTo>
                <a:cubicBezTo>
                  <a:pt x="263805" y="234840"/>
                  <a:pt x="272145" y="243201"/>
                  <a:pt x="272145" y="253515"/>
                </a:cubicBezTo>
                <a:cubicBezTo>
                  <a:pt x="272145" y="263829"/>
                  <a:pt x="263805" y="272190"/>
                  <a:pt x="253517" y="272190"/>
                </a:cubicBezTo>
                <a:cubicBezTo>
                  <a:pt x="243229" y="272190"/>
                  <a:pt x="234889" y="263829"/>
                  <a:pt x="234889" y="253515"/>
                </a:cubicBezTo>
                <a:cubicBezTo>
                  <a:pt x="234889" y="243201"/>
                  <a:pt x="243229" y="234840"/>
                  <a:pt x="253517" y="234840"/>
                </a:cubicBezTo>
                <a:close/>
                <a:moveTo>
                  <a:pt x="135753" y="234840"/>
                </a:moveTo>
                <a:cubicBezTo>
                  <a:pt x="146041" y="234840"/>
                  <a:pt x="154381" y="243201"/>
                  <a:pt x="154381" y="253515"/>
                </a:cubicBezTo>
                <a:cubicBezTo>
                  <a:pt x="154381" y="263829"/>
                  <a:pt x="146041" y="272190"/>
                  <a:pt x="135753" y="272190"/>
                </a:cubicBezTo>
                <a:cubicBezTo>
                  <a:pt x="125465" y="272190"/>
                  <a:pt x="117125" y="263829"/>
                  <a:pt x="117125" y="253515"/>
                </a:cubicBezTo>
                <a:cubicBezTo>
                  <a:pt x="117125" y="243201"/>
                  <a:pt x="125465" y="234840"/>
                  <a:pt x="135753" y="234840"/>
                </a:cubicBezTo>
                <a:close/>
                <a:moveTo>
                  <a:pt x="18628" y="234840"/>
                </a:moveTo>
                <a:cubicBezTo>
                  <a:pt x="28916" y="234840"/>
                  <a:pt x="37256" y="243201"/>
                  <a:pt x="37256" y="253515"/>
                </a:cubicBezTo>
                <a:cubicBezTo>
                  <a:pt x="37256" y="263829"/>
                  <a:pt x="28916" y="272190"/>
                  <a:pt x="18628" y="272190"/>
                </a:cubicBezTo>
                <a:cubicBezTo>
                  <a:pt x="8340" y="272190"/>
                  <a:pt x="0" y="263829"/>
                  <a:pt x="0" y="253515"/>
                </a:cubicBezTo>
                <a:cubicBezTo>
                  <a:pt x="0" y="243201"/>
                  <a:pt x="8340" y="234840"/>
                  <a:pt x="18628" y="234840"/>
                </a:cubicBezTo>
                <a:close/>
                <a:moveTo>
                  <a:pt x="2014866" y="117420"/>
                </a:moveTo>
                <a:cubicBezTo>
                  <a:pt x="2025154" y="117420"/>
                  <a:pt x="2033494" y="125781"/>
                  <a:pt x="2033494" y="136095"/>
                </a:cubicBezTo>
                <a:cubicBezTo>
                  <a:pt x="2033494" y="146409"/>
                  <a:pt x="2025154" y="154770"/>
                  <a:pt x="2014866" y="154770"/>
                </a:cubicBezTo>
                <a:cubicBezTo>
                  <a:pt x="2004578" y="154770"/>
                  <a:pt x="1996238" y="146409"/>
                  <a:pt x="1996238" y="136095"/>
                </a:cubicBezTo>
                <a:cubicBezTo>
                  <a:pt x="1996238" y="125781"/>
                  <a:pt x="2004578" y="117420"/>
                  <a:pt x="2014866" y="117420"/>
                </a:cubicBezTo>
                <a:close/>
                <a:moveTo>
                  <a:pt x="1897741" y="117420"/>
                </a:moveTo>
                <a:cubicBezTo>
                  <a:pt x="1908029" y="117420"/>
                  <a:pt x="1916369" y="125781"/>
                  <a:pt x="1916369" y="136095"/>
                </a:cubicBezTo>
                <a:cubicBezTo>
                  <a:pt x="1916369" y="146409"/>
                  <a:pt x="1908029" y="154770"/>
                  <a:pt x="1897741" y="154770"/>
                </a:cubicBezTo>
                <a:cubicBezTo>
                  <a:pt x="1887453" y="154770"/>
                  <a:pt x="1879113" y="146409"/>
                  <a:pt x="1879113" y="136095"/>
                </a:cubicBezTo>
                <a:cubicBezTo>
                  <a:pt x="1879113" y="125781"/>
                  <a:pt x="1887453" y="117420"/>
                  <a:pt x="1897741" y="117420"/>
                </a:cubicBezTo>
                <a:close/>
                <a:moveTo>
                  <a:pt x="1779977" y="117420"/>
                </a:moveTo>
                <a:cubicBezTo>
                  <a:pt x="1790265" y="117420"/>
                  <a:pt x="1798605" y="125781"/>
                  <a:pt x="1798605" y="136095"/>
                </a:cubicBezTo>
                <a:cubicBezTo>
                  <a:pt x="1798605" y="146409"/>
                  <a:pt x="1790265" y="154770"/>
                  <a:pt x="1779977" y="154770"/>
                </a:cubicBezTo>
                <a:cubicBezTo>
                  <a:pt x="1769689" y="154770"/>
                  <a:pt x="1761349" y="146409"/>
                  <a:pt x="1761349" y="136095"/>
                </a:cubicBezTo>
                <a:cubicBezTo>
                  <a:pt x="1761349" y="125781"/>
                  <a:pt x="1769689" y="117420"/>
                  <a:pt x="1779977" y="117420"/>
                </a:cubicBezTo>
                <a:close/>
                <a:moveTo>
                  <a:pt x="1662852" y="117420"/>
                </a:moveTo>
                <a:cubicBezTo>
                  <a:pt x="1673140" y="117420"/>
                  <a:pt x="1681480" y="125781"/>
                  <a:pt x="1681480" y="136095"/>
                </a:cubicBezTo>
                <a:cubicBezTo>
                  <a:pt x="1681480" y="146409"/>
                  <a:pt x="1673140" y="154770"/>
                  <a:pt x="1662852" y="154770"/>
                </a:cubicBezTo>
                <a:cubicBezTo>
                  <a:pt x="1652564" y="154770"/>
                  <a:pt x="1644224" y="146409"/>
                  <a:pt x="1644224" y="136095"/>
                </a:cubicBezTo>
                <a:cubicBezTo>
                  <a:pt x="1644224" y="125781"/>
                  <a:pt x="1652564" y="117420"/>
                  <a:pt x="1662852" y="117420"/>
                </a:cubicBezTo>
                <a:close/>
                <a:moveTo>
                  <a:pt x="1545087" y="117420"/>
                </a:moveTo>
                <a:cubicBezTo>
                  <a:pt x="1555375" y="117420"/>
                  <a:pt x="1563715" y="125781"/>
                  <a:pt x="1563715" y="136095"/>
                </a:cubicBezTo>
                <a:cubicBezTo>
                  <a:pt x="1563715" y="146409"/>
                  <a:pt x="1555375" y="154770"/>
                  <a:pt x="1545087" y="154770"/>
                </a:cubicBezTo>
                <a:cubicBezTo>
                  <a:pt x="1534799" y="154770"/>
                  <a:pt x="1526459" y="146409"/>
                  <a:pt x="1526459" y="136095"/>
                </a:cubicBezTo>
                <a:cubicBezTo>
                  <a:pt x="1526459" y="125781"/>
                  <a:pt x="1534799" y="117420"/>
                  <a:pt x="1545087" y="117420"/>
                </a:cubicBezTo>
                <a:close/>
                <a:moveTo>
                  <a:pt x="1427962" y="117420"/>
                </a:moveTo>
                <a:cubicBezTo>
                  <a:pt x="1438250" y="117420"/>
                  <a:pt x="1446590" y="125781"/>
                  <a:pt x="1446590" y="136095"/>
                </a:cubicBezTo>
                <a:cubicBezTo>
                  <a:pt x="1446590" y="146409"/>
                  <a:pt x="1438250" y="154770"/>
                  <a:pt x="1427962" y="154770"/>
                </a:cubicBezTo>
                <a:cubicBezTo>
                  <a:pt x="1417674" y="154770"/>
                  <a:pt x="1409334" y="146409"/>
                  <a:pt x="1409334" y="136095"/>
                </a:cubicBezTo>
                <a:cubicBezTo>
                  <a:pt x="1409334" y="125781"/>
                  <a:pt x="1417674" y="117420"/>
                  <a:pt x="1427962" y="117420"/>
                </a:cubicBezTo>
                <a:close/>
                <a:moveTo>
                  <a:pt x="1310198" y="117420"/>
                </a:moveTo>
                <a:cubicBezTo>
                  <a:pt x="1320486" y="117420"/>
                  <a:pt x="1328826" y="125781"/>
                  <a:pt x="1328826" y="136095"/>
                </a:cubicBezTo>
                <a:cubicBezTo>
                  <a:pt x="1328826" y="146409"/>
                  <a:pt x="1320486" y="154770"/>
                  <a:pt x="1310198" y="154770"/>
                </a:cubicBezTo>
                <a:cubicBezTo>
                  <a:pt x="1299910" y="154770"/>
                  <a:pt x="1291570" y="146409"/>
                  <a:pt x="1291570" y="136095"/>
                </a:cubicBezTo>
                <a:cubicBezTo>
                  <a:pt x="1291570" y="125781"/>
                  <a:pt x="1299910" y="117420"/>
                  <a:pt x="1310198" y="117420"/>
                </a:cubicBezTo>
                <a:close/>
                <a:moveTo>
                  <a:pt x="1193073" y="117420"/>
                </a:moveTo>
                <a:cubicBezTo>
                  <a:pt x="1203361" y="117420"/>
                  <a:pt x="1211701" y="125781"/>
                  <a:pt x="1211701" y="136095"/>
                </a:cubicBezTo>
                <a:cubicBezTo>
                  <a:pt x="1211701" y="146409"/>
                  <a:pt x="1203361" y="154770"/>
                  <a:pt x="1193073" y="154770"/>
                </a:cubicBezTo>
                <a:cubicBezTo>
                  <a:pt x="1182785" y="154770"/>
                  <a:pt x="1174445" y="146409"/>
                  <a:pt x="1174445" y="136095"/>
                </a:cubicBezTo>
                <a:cubicBezTo>
                  <a:pt x="1174445" y="125781"/>
                  <a:pt x="1182785" y="117420"/>
                  <a:pt x="1193073" y="117420"/>
                </a:cubicBezTo>
                <a:close/>
                <a:moveTo>
                  <a:pt x="1075309" y="117420"/>
                </a:moveTo>
                <a:cubicBezTo>
                  <a:pt x="1085597" y="117420"/>
                  <a:pt x="1093937" y="125781"/>
                  <a:pt x="1093937" y="136095"/>
                </a:cubicBezTo>
                <a:cubicBezTo>
                  <a:pt x="1093937" y="146409"/>
                  <a:pt x="1085597" y="154770"/>
                  <a:pt x="1075309" y="154770"/>
                </a:cubicBezTo>
                <a:cubicBezTo>
                  <a:pt x="1065021" y="154770"/>
                  <a:pt x="1056681" y="146409"/>
                  <a:pt x="1056681" y="136095"/>
                </a:cubicBezTo>
                <a:cubicBezTo>
                  <a:pt x="1056681" y="125781"/>
                  <a:pt x="1065021" y="117420"/>
                  <a:pt x="1075309" y="117420"/>
                </a:cubicBezTo>
                <a:close/>
                <a:moveTo>
                  <a:pt x="958184" y="117420"/>
                </a:moveTo>
                <a:cubicBezTo>
                  <a:pt x="968472" y="117420"/>
                  <a:pt x="976812" y="125781"/>
                  <a:pt x="976812" y="136095"/>
                </a:cubicBezTo>
                <a:cubicBezTo>
                  <a:pt x="976812" y="146409"/>
                  <a:pt x="968472" y="154770"/>
                  <a:pt x="958184" y="154770"/>
                </a:cubicBezTo>
                <a:cubicBezTo>
                  <a:pt x="947896" y="154770"/>
                  <a:pt x="939556" y="146409"/>
                  <a:pt x="939556" y="136095"/>
                </a:cubicBezTo>
                <a:cubicBezTo>
                  <a:pt x="939556" y="125781"/>
                  <a:pt x="947896" y="117420"/>
                  <a:pt x="958184" y="117420"/>
                </a:cubicBezTo>
                <a:close/>
                <a:moveTo>
                  <a:pt x="840420" y="117420"/>
                </a:moveTo>
                <a:cubicBezTo>
                  <a:pt x="850708" y="117420"/>
                  <a:pt x="859048" y="125781"/>
                  <a:pt x="859048" y="136095"/>
                </a:cubicBezTo>
                <a:cubicBezTo>
                  <a:pt x="859048" y="146409"/>
                  <a:pt x="850708" y="154770"/>
                  <a:pt x="840420" y="154770"/>
                </a:cubicBezTo>
                <a:cubicBezTo>
                  <a:pt x="830132" y="154770"/>
                  <a:pt x="821792" y="146409"/>
                  <a:pt x="821792" y="136095"/>
                </a:cubicBezTo>
                <a:cubicBezTo>
                  <a:pt x="821792" y="125781"/>
                  <a:pt x="830132" y="117420"/>
                  <a:pt x="840420" y="117420"/>
                </a:cubicBezTo>
                <a:close/>
                <a:moveTo>
                  <a:pt x="723295" y="117420"/>
                </a:moveTo>
                <a:cubicBezTo>
                  <a:pt x="733583" y="117420"/>
                  <a:pt x="741923" y="125781"/>
                  <a:pt x="741923" y="136095"/>
                </a:cubicBezTo>
                <a:cubicBezTo>
                  <a:pt x="741923" y="146409"/>
                  <a:pt x="733583" y="154770"/>
                  <a:pt x="723295" y="154770"/>
                </a:cubicBezTo>
                <a:cubicBezTo>
                  <a:pt x="713007" y="154770"/>
                  <a:pt x="704667" y="146409"/>
                  <a:pt x="704667" y="136095"/>
                </a:cubicBezTo>
                <a:cubicBezTo>
                  <a:pt x="704667" y="125781"/>
                  <a:pt x="713007" y="117420"/>
                  <a:pt x="723295" y="117420"/>
                </a:cubicBezTo>
                <a:close/>
                <a:moveTo>
                  <a:pt x="605531" y="117420"/>
                </a:moveTo>
                <a:cubicBezTo>
                  <a:pt x="615819" y="117420"/>
                  <a:pt x="624159" y="125781"/>
                  <a:pt x="624159" y="136095"/>
                </a:cubicBezTo>
                <a:cubicBezTo>
                  <a:pt x="624159" y="146409"/>
                  <a:pt x="615819" y="154770"/>
                  <a:pt x="605531" y="154770"/>
                </a:cubicBezTo>
                <a:cubicBezTo>
                  <a:pt x="595243" y="154770"/>
                  <a:pt x="586903" y="146409"/>
                  <a:pt x="586903" y="136095"/>
                </a:cubicBezTo>
                <a:cubicBezTo>
                  <a:pt x="586903" y="125781"/>
                  <a:pt x="595243" y="117420"/>
                  <a:pt x="605531" y="117420"/>
                </a:cubicBezTo>
                <a:close/>
                <a:moveTo>
                  <a:pt x="488406" y="117420"/>
                </a:moveTo>
                <a:cubicBezTo>
                  <a:pt x="498694" y="117420"/>
                  <a:pt x="507034" y="125781"/>
                  <a:pt x="507034" y="136095"/>
                </a:cubicBezTo>
                <a:cubicBezTo>
                  <a:pt x="507034" y="146409"/>
                  <a:pt x="498694" y="154770"/>
                  <a:pt x="488406" y="154770"/>
                </a:cubicBezTo>
                <a:cubicBezTo>
                  <a:pt x="478118" y="154770"/>
                  <a:pt x="469778" y="146409"/>
                  <a:pt x="469778" y="136095"/>
                </a:cubicBezTo>
                <a:cubicBezTo>
                  <a:pt x="469778" y="125781"/>
                  <a:pt x="478118" y="117420"/>
                  <a:pt x="488406" y="117420"/>
                </a:cubicBezTo>
                <a:close/>
                <a:moveTo>
                  <a:pt x="370642" y="117420"/>
                </a:moveTo>
                <a:cubicBezTo>
                  <a:pt x="380930" y="117420"/>
                  <a:pt x="389270" y="125781"/>
                  <a:pt x="389270" y="136095"/>
                </a:cubicBezTo>
                <a:cubicBezTo>
                  <a:pt x="389270" y="146409"/>
                  <a:pt x="380930" y="154770"/>
                  <a:pt x="370642" y="154770"/>
                </a:cubicBezTo>
                <a:cubicBezTo>
                  <a:pt x="360354" y="154770"/>
                  <a:pt x="352014" y="146409"/>
                  <a:pt x="352014" y="136095"/>
                </a:cubicBezTo>
                <a:cubicBezTo>
                  <a:pt x="352014" y="125781"/>
                  <a:pt x="360354" y="117420"/>
                  <a:pt x="370642" y="117420"/>
                </a:cubicBezTo>
                <a:close/>
                <a:moveTo>
                  <a:pt x="253517" y="117420"/>
                </a:moveTo>
                <a:cubicBezTo>
                  <a:pt x="263805" y="117420"/>
                  <a:pt x="272145" y="125781"/>
                  <a:pt x="272145" y="136095"/>
                </a:cubicBezTo>
                <a:cubicBezTo>
                  <a:pt x="272145" y="146409"/>
                  <a:pt x="263805" y="154770"/>
                  <a:pt x="253517" y="154770"/>
                </a:cubicBezTo>
                <a:cubicBezTo>
                  <a:pt x="243229" y="154770"/>
                  <a:pt x="234889" y="146409"/>
                  <a:pt x="234889" y="136095"/>
                </a:cubicBezTo>
                <a:cubicBezTo>
                  <a:pt x="234889" y="125781"/>
                  <a:pt x="243229" y="117420"/>
                  <a:pt x="253517" y="117420"/>
                </a:cubicBezTo>
                <a:close/>
                <a:moveTo>
                  <a:pt x="135753" y="117420"/>
                </a:moveTo>
                <a:cubicBezTo>
                  <a:pt x="146041" y="117420"/>
                  <a:pt x="154381" y="125781"/>
                  <a:pt x="154381" y="136095"/>
                </a:cubicBezTo>
                <a:cubicBezTo>
                  <a:pt x="154381" y="146409"/>
                  <a:pt x="146041" y="154770"/>
                  <a:pt x="135753" y="154770"/>
                </a:cubicBezTo>
                <a:cubicBezTo>
                  <a:pt x="125465" y="154770"/>
                  <a:pt x="117125" y="146409"/>
                  <a:pt x="117125" y="136095"/>
                </a:cubicBezTo>
                <a:cubicBezTo>
                  <a:pt x="117125" y="125781"/>
                  <a:pt x="125465" y="117420"/>
                  <a:pt x="135753" y="117420"/>
                </a:cubicBezTo>
                <a:close/>
                <a:moveTo>
                  <a:pt x="18628" y="117420"/>
                </a:moveTo>
                <a:cubicBezTo>
                  <a:pt x="28916" y="117420"/>
                  <a:pt x="37256" y="125781"/>
                  <a:pt x="37256" y="136095"/>
                </a:cubicBezTo>
                <a:cubicBezTo>
                  <a:pt x="37256" y="146409"/>
                  <a:pt x="28916" y="154770"/>
                  <a:pt x="18628" y="154770"/>
                </a:cubicBezTo>
                <a:cubicBezTo>
                  <a:pt x="8340" y="154770"/>
                  <a:pt x="0" y="146409"/>
                  <a:pt x="0" y="136095"/>
                </a:cubicBezTo>
                <a:cubicBezTo>
                  <a:pt x="0" y="125781"/>
                  <a:pt x="8340" y="117420"/>
                  <a:pt x="18628" y="117420"/>
                </a:cubicBezTo>
                <a:close/>
                <a:moveTo>
                  <a:pt x="2014866" y="0"/>
                </a:moveTo>
                <a:cubicBezTo>
                  <a:pt x="2025154" y="0"/>
                  <a:pt x="2033494" y="8361"/>
                  <a:pt x="2033494" y="18675"/>
                </a:cubicBezTo>
                <a:cubicBezTo>
                  <a:pt x="2033494" y="28989"/>
                  <a:pt x="2025154" y="37350"/>
                  <a:pt x="2014866" y="37350"/>
                </a:cubicBezTo>
                <a:cubicBezTo>
                  <a:pt x="2004578" y="37350"/>
                  <a:pt x="1996238" y="28989"/>
                  <a:pt x="1996238" y="18675"/>
                </a:cubicBezTo>
                <a:cubicBezTo>
                  <a:pt x="1996238" y="8361"/>
                  <a:pt x="2004578" y="0"/>
                  <a:pt x="2014866" y="0"/>
                </a:cubicBezTo>
                <a:close/>
                <a:moveTo>
                  <a:pt x="1897741" y="0"/>
                </a:moveTo>
                <a:cubicBezTo>
                  <a:pt x="1908029" y="0"/>
                  <a:pt x="1916369" y="8361"/>
                  <a:pt x="1916369" y="18675"/>
                </a:cubicBezTo>
                <a:cubicBezTo>
                  <a:pt x="1916369" y="28989"/>
                  <a:pt x="1908029" y="37350"/>
                  <a:pt x="1897741" y="37350"/>
                </a:cubicBezTo>
                <a:cubicBezTo>
                  <a:pt x="1887453" y="37350"/>
                  <a:pt x="1879113" y="28989"/>
                  <a:pt x="1879113" y="18675"/>
                </a:cubicBezTo>
                <a:cubicBezTo>
                  <a:pt x="1879113" y="8361"/>
                  <a:pt x="1887453" y="0"/>
                  <a:pt x="1897741" y="0"/>
                </a:cubicBezTo>
                <a:close/>
                <a:moveTo>
                  <a:pt x="1779977" y="0"/>
                </a:moveTo>
                <a:cubicBezTo>
                  <a:pt x="1790265" y="0"/>
                  <a:pt x="1798605" y="8361"/>
                  <a:pt x="1798605" y="18675"/>
                </a:cubicBezTo>
                <a:cubicBezTo>
                  <a:pt x="1798605" y="28989"/>
                  <a:pt x="1790265" y="37350"/>
                  <a:pt x="1779977" y="37350"/>
                </a:cubicBezTo>
                <a:cubicBezTo>
                  <a:pt x="1769689" y="37350"/>
                  <a:pt x="1761349" y="28989"/>
                  <a:pt x="1761349" y="18675"/>
                </a:cubicBezTo>
                <a:cubicBezTo>
                  <a:pt x="1761349" y="8361"/>
                  <a:pt x="1769689" y="0"/>
                  <a:pt x="1779977" y="0"/>
                </a:cubicBezTo>
                <a:close/>
                <a:moveTo>
                  <a:pt x="1662852" y="0"/>
                </a:moveTo>
                <a:cubicBezTo>
                  <a:pt x="1673140" y="0"/>
                  <a:pt x="1681480" y="8361"/>
                  <a:pt x="1681480" y="18675"/>
                </a:cubicBezTo>
                <a:cubicBezTo>
                  <a:pt x="1681480" y="28989"/>
                  <a:pt x="1673140" y="37350"/>
                  <a:pt x="1662852" y="37350"/>
                </a:cubicBezTo>
                <a:cubicBezTo>
                  <a:pt x="1652564" y="37350"/>
                  <a:pt x="1644224" y="28989"/>
                  <a:pt x="1644224" y="18675"/>
                </a:cubicBezTo>
                <a:cubicBezTo>
                  <a:pt x="1644224" y="8361"/>
                  <a:pt x="1652564" y="0"/>
                  <a:pt x="1662852" y="0"/>
                </a:cubicBezTo>
                <a:close/>
                <a:moveTo>
                  <a:pt x="1545087" y="0"/>
                </a:moveTo>
                <a:cubicBezTo>
                  <a:pt x="1555375" y="0"/>
                  <a:pt x="1563715" y="8361"/>
                  <a:pt x="1563715" y="18675"/>
                </a:cubicBezTo>
                <a:cubicBezTo>
                  <a:pt x="1563715" y="28989"/>
                  <a:pt x="1555375" y="37350"/>
                  <a:pt x="1545087" y="37350"/>
                </a:cubicBezTo>
                <a:cubicBezTo>
                  <a:pt x="1534799" y="37350"/>
                  <a:pt x="1526459" y="28989"/>
                  <a:pt x="1526459" y="18675"/>
                </a:cubicBezTo>
                <a:cubicBezTo>
                  <a:pt x="1526459" y="8361"/>
                  <a:pt x="1534799" y="0"/>
                  <a:pt x="1545087" y="0"/>
                </a:cubicBezTo>
                <a:close/>
                <a:moveTo>
                  <a:pt x="1427962" y="0"/>
                </a:moveTo>
                <a:cubicBezTo>
                  <a:pt x="1438250" y="0"/>
                  <a:pt x="1446590" y="8361"/>
                  <a:pt x="1446590" y="18675"/>
                </a:cubicBezTo>
                <a:cubicBezTo>
                  <a:pt x="1446590" y="28989"/>
                  <a:pt x="1438250" y="37350"/>
                  <a:pt x="1427962" y="37350"/>
                </a:cubicBezTo>
                <a:cubicBezTo>
                  <a:pt x="1417674" y="37350"/>
                  <a:pt x="1409334" y="28989"/>
                  <a:pt x="1409334" y="18675"/>
                </a:cubicBezTo>
                <a:cubicBezTo>
                  <a:pt x="1409334" y="8361"/>
                  <a:pt x="1417674" y="0"/>
                  <a:pt x="1427962" y="0"/>
                </a:cubicBezTo>
                <a:close/>
                <a:moveTo>
                  <a:pt x="1310198" y="0"/>
                </a:moveTo>
                <a:cubicBezTo>
                  <a:pt x="1320486" y="0"/>
                  <a:pt x="1328826" y="8361"/>
                  <a:pt x="1328826" y="18675"/>
                </a:cubicBezTo>
                <a:cubicBezTo>
                  <a:pt x="1328826" y="28989"/>
                  <a:pt x="1320486" y="37350"/>
                  <a:pt x="1310198" y="37350"/>
                </a:cubicBezTo>
                <a:cubicBezTo>
                  <a:pt x="1299910" y="37350"/>
                  <a:pt x="1291570" y="28989"/>
                  <a:pt x="1291570" y="18675"/>
                </a:cubicBezTo>
                <a:cubicBezTo>
                  <a:pt x="1291570" y="8361"/>
                  <a:pt x="1299910" y="0"/>
                  <a:pt x="1310198" y="0"/>
                </a:cubicBezTo>
                <a:close/>
                <a:moveTo>
                  <a:pt x="1193073" y="0"/>
                </a:moveTo>
                <a:cubicBezTo>
                  <a:pt x="1203361" y="0"/>
                  <a:pt x="1211701" y="8361"/>
                  <a:pt x="1211701" y="18675"/>
                </a:cubicBezTo>
                <a:cubicBezTo>
                  <a:pt x="1211701" y="28989"/>
                  <a:pt x="1203361" y="37350"/>
                  <a:pt x="1193073" y="37350"/>
                </a:cubicBezTo>
                <a:cubicBezTo>
                  <a:pt x="1182785" y="37350"/>
                  <a:pt x="1174445" y="28989"/>
                  <a:pt x="1174445" y="18675"/>
                </a:cubicBezTo>
                <a:cubicBezTo>
                  <a:pt x="1174445" y="8361"/>
                  <a:pt x="1182785" y="0"/>
                  <a:pt x="1193073" y="0"/>
                </a:cubicBezTo>
                <a:close/>
                <a:moveTo>
                  <a:pt x="1075309" y="0"/>
                </a:moveTo>
                <a:cubicBezTo>
                  <a:pt x="1085597" y="0"/>
                  <a:pt x="1093937" y="8361"/>
                  <a:pt x="1093937" y="18675"/>
                </a:cubicBezTo>
                <a:cubicBezTo>
                  <a:pt x="1093937" y="28989"/>
                  <a:pt x="1085597" y="37350"/>
                  <a:pt x="1075309" y="37350"/>
                </a:cubicBezTo>
                <a:cubicBezTo>
                  <a:pt x="1065021" y="37350"/>
                  <a:pt x="1056681" y="28989"/>
                  <a:pt x="1056681" y="18675"/>
                </a:cubicBezTo>
                <a:cubicBezTo>
                  <a:pt x="1056681" y="8361"/>
                  <a:pt x="1065021" y="0"/>
                  <a:pt x="1075309" y="0"/>
                </a:cubicBezTo>
                <a:close/>
                <a:moveTo>
                  <a:pt x="958184" y="0"/>
                </a:moveTo>
                <a:cubicBezTo>
                  <a:pt x="968472" y="0"/>
                  <a:pt x="976812" y="8361"/>
                  <a:pt x="976812" y="18675"/>
                </a:cubicBezTo>
                <a:cubicBezTo>
                  <a:pt x="976812" y="28989"/>
                  <a:pt x="968472" y="37350"/>
                  <a:pt x="958184" y="37350"/>
                </a:cubicBezTo>
                <a:cubicBezTo>
                  <a:pt x="947896" y="37350"/>
                  <a:pt x="939556" y="28989"/>
                  <a:pt x="939556" y="18675"/>
                </a:cubicBezTo>
                <a:cubicBezTo>
                  <a:pt x="939556" y="8361"/>
                  <a:pt x="947896" y="0"/>
                  <a:pt x="958184" y="0"/>
                </a:cubicBezTo>
                <a:close/>
                <a:moveTo>
                  <a:pt x="840420" y="0"/>
                </a:moveTo>
                <a:cubicBezTo>
                  <a:pt x="850708" y="0"/>
                  <a:pt x="859048" y="8361"/>
                  <a:pt x="859048" y="18675"/>
                </a:cubicBezTo>
                <a:cubicBezTo>
                  <a:pt x="859048" y="28989"/>
                  <a:pt x="850708" y="37350"/>
                  <a:pt x="840420" y="37350"/>
                </a:cubicBezTo>
                <a:cubicBezTo>
                  <a:pt x="830132" y="37350"/>
                  <a:pt x="821792" y="28989"/>
                  <a:pt x="821792" y="18675"/>
                </a:cubicBezTo>
                <a:cubicBezTo>
                  <a:pt x="821792" y="8361"/>
                  <a:pt x="830132" y="0"/>
                  <a:pt x="840420" y="0"/>
                </a:cubicBezTo>
                <a:close/>
                <a:moveTo>
                  <a:pt x="723295" y="0"/>
                </a:moveTo>
                <a:cubicBezTo>
                  <a:pt x="733583" y="0"/>
                  <a:pt x="741923" y="8361"/>
                  <a:pt x="741923" y="18675"/>
                </a:cubicBezTo>
                <a:cubicBezTo>
                  <a:pt x="741923" y="28989"/>
                  <a:pt x="733583" y="37350"/>
                  <a:pt x="723295" y="37350"/>
                </a:cubicBezTo>
                <a:cubicBezTo>
                  <a:pt x="713007" y="37350"/>
                  <a:pt x="704667" y="28989"/>
                  <a:pt x="704667" y="18675"/>
                </a:cubicBezTo>
                <a:cubicBezTo>
                  <a:pt x="704667" y="8361"/>
                  <a:pt x="713007" y="0"/>
                  <a:pt x="723295" y="0"/>
                </a:cubicBezTo>
                <a:close/>
                <a:moveTo>
                  <a:pt x="605531" y="0"/>
                </a:moveTo>
                <a:cubicBezTo>
                  <a:pt x="615819" y="0"/>
                  <a:pt x="624159" y="8361"/>
                  <a:pt x="624159" y="18675"/>
                </a:cubicBezTo>
                <a:cubicBezTo>
                  <a:pt x="624159" y="28989"/>
                  <a:pt x="615819" y="37350"/>
                  <a:pt x="605531" y="37350"/>
                </a:cubicBezTo>
                <a:cubicBezTo>
                  <a:pt x="595243" y="37350"/>
                  <a:pt x="586903" y="28989"/>
                  <a:pt x="586903" y="18675"/>
                </a:cubicBezTo>
                <a:cubicBezTo>
                  <a:pt x="586903" y="8361"/>
                  <a:pt x="595243" y="0"/>
                  <a:pt x="605531" y="0"/>
                </a:cubicBezTo>
                <a:close/>
                <a:moveTo>
                  <a:pt x="488406" y="0"/>
                </a:moveTo>
                <a:cubicBezTo>
                  <a:pt x="498694" y="0"/>
                  <a:pt x="507034" y="8361"/>
                  <a:pt x="507034" y="18675"/>
                </a:cubicBezTo>
                <a:cubicBezTo>
                  <a:pt x="507034" y="28989"/>
                  <a:pt x="498694" y="37350"/>
                  <a:pt x="488406" y="37350"/>
                </a:cubicBezTo>
                <a:cubicBezTo>
                  <a:pt x="478118" y="37350"/>
                  <a:pt x="469778" y="28989"/>
                  <a:pt x="469778" y="18675"/>
                </a:cubicBezTo>
                <a:cubicBezTo>
                  <a:pt x="469778" y="8361"/>
                  <a:pt x="478118" y="0"/>
                  <a:pt x="488406" y="0"/>
                </a:cubicBezTo>
                <a:close/>
                <a:moveTo>
                  <a:pt x="370642" y="0"/>
                </a:moveTo>
                <a:cubicBezTo>
                  <a:pt x="380930" y="0"/>
                  <a:pt x="389270" y="8361"/>
                  <a:pt x="389270" y="18675"/>
                </a:cubicBezTo>
                <a:cubicBezTo>
                  <a:pt x="389270" y="28989"/>
                  <a:pt x="380930" y="37350"/>
                  <a:pt x="370642" y="37350"/>
                </a:cubicBezTo>
                <a:cubicBezTo>
                  <a:pt x="360354" y="37350"/>
                  <a:pt x="352014" y="28989"/>
                  <a:pt x="352014" y="18675"/>
                </a:cubicBezTo>
                <a:cubicBezTo>
                  <a:pt x="352014" y="8361"/>
                  <a:pt x="360354" y="0"/>
                  <a:pt x="370642" y="0"/>
                </a:cubicBezTo>
                <a:close/>
                <a:moveTo>
                  <a:pt x="253517" y="0"/>
                </a:moveTo>
                <a:cubicBezTo>
                  <a:pt x="263805" y="0"/>
                  <a:pt x="272145" y="8361"/>
                  <a:pt x="272145" y="18675"/>
                </a:cubicBezTo>
                <a:cubicBezTo>
                  <a:pt x="272145" y="28989"/>
                  <a:pt x="263805" y="37350"/>
                  <a:pt x="253517" y="37350"/>
                </a:cubicBezTo>
                <a:cubicBezTo>
                  <a:pt x="243229" y="37350"/>
                  <a:pt x="234889" y="28989"/>
                  <a:pt x="234889" y="18675"/>
                </a:cubicBezTo>
                <a:cubicBezTo>
                  <a:pt x="234889" y="8361"/>
                  <a:pt x="243229" y="0"/>
                  <a:pt x="253517" y="0"/>
                </a:cubicBezTo>
                <a:close/>
                <a:moveTo>
                  <a:pt x="135753" y="0"/>
                </a:moveTo>
                <a:cubicBezTo>
                  <a:pt x="146041" y="0"/>
                  <a:pt x="154381" y="8361"/>
                  <a:pt x="154381" y="18675"/>
                </a:cubicBezTo>
                <a:cubicBezTo>
                  <a:pt x="154381" y="28989"/>
                  <a:pt x="146041" y="37350"/>
                  <a:pt x="135753" y="37350"/>
                </a:cubicBezTo>
                <a:cubicBezTo>
                  <a:pt x="125465" y="37350"/>
                  <a:pt x="117125" y="28989"/>
                  <a:pt x="117125" y="18675"/>
                </a:cubicBezTo>
                <a:cubicBezTo>
                  <a:pt x="117125" y="8361"/>
                  <a:pt x="125465" y="0"/>
                  <a:pt x="135753" y="0"/>
                </a:cubicBezTo>
                <a:close/>
                <a:moveTo>
                  <a:pt x="18628" y="0"/>
                </a:moveTo>
                <a:cubicBezTo>
                  <a:pt x="28916" y="0"/>
                  <a:pt x="37256" y="8361"/>
                  <a:pt x="37256" y="18675"/>
                </a:cubicBezTo>
                <a:cubicBezTo>
                  <a:pt x="37256" y="28989"/>
                  <a:pt x="28916" y="37350"/>
                  <a:pt x="18628" y="37350"/>
                </a:cubicBezTo>
                <a:cubicBezTo>
                  <a:pt x="8340" y="37350"/>
                  <a:pt x="0" y="28989"/>
                  <a:pt x="0" y="18675"/>
                </a:cubicBezTo>
                <a:cubicBezTo>
                  <a:pt x="0" y="8361"/>
                  <a:pt x="8340" y="0"/>
                  <a:pt x="18628"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Custom Layout">
  <p:cSld name="Layout 8">
    <p:spTree>
      <p:nvGrpSpPr>
        <p:cNvPr id="1" name="Shape 82"/>
        <p:cNvGrpSpPr/>
        <p:nvPr/>
      </p:nvGrpSpPr>
      <p:grpSpPr>
        <a:xfrm>
          <a:off x="0" y="0"/>
          <a:ext cx="0" cy="0"/>
          <a:chOff x="0" y="0"/>
          <a:chExt cx="0" cy="0"/>
        </a:xfrm>
      </p:grpSpPr>
      <p:sp>
        <p:nvSpPr>
          <p:cNvPr id="83" name="Google Shape;83;p37"/>
          <p:cNvSpPr>
            <a:spLocks noGrp="1"/>
          </p:cNvSpPr>
          <p:nvPr>
            <p:ph type="pic" idx="2"/>
          </p:nvPr>
        </p:nvSpPr>
        <p:spPr>
          <a:xfrm>
            <a:off x="3848100" y="0"/>
            <a:ext cx="8343900" cy="5208080"/>
          </a:xfrm>
          <a:prstGeom prst="rect">
            <a:avLst/>
          </a:prstGeom>
          <a:solidFill>
            <a:srgbClr val="D8D8D8">
              <a:alpha val="49803"/>
            </a:srgbClr>
          </a:solidFill>
          <a:ln>
            <a:noFill/>
          </a:ln>
        </p:spPr>
      </p:sp>
      <p:sp>
        <p:nvSpPr>
          <p:cNvPr id="84" name="Google Shape;84;p37"/>
          <p:cNvSpPr/>
          <p:nvPr/>
        </p:nvSpPr>
        <p:spPr>
          <a:xfrm>
            <a:off x="0" y="701319"/>
            <a:ext cx="2033494" cy="2033494"/>
          </a:xfrm>
          <a:custGeom>
            <a:avLst/>
            <a:gdLst/>
            <a:ahLst/>
            <a:cxnLst/>
            <a:rect l="l" t="t" r="r" b="b"/>
            <a:pathLst>
              <a:path w="2033494" h="2033494" extrusionOk="0">
                <a:moveTo>
                  <a:pt x="2014866" y="1996144"/>
                </a:moveTo>
                <a:cubicBezTo>
                  <a:pt x="2025154" y="1996144"/>
                  <a:pt x="2033494" y="2004505"/>
                  <a:pt x="2033494" y="2014819"/>
                </a:cubicBezTo>
                <a:cubicBezTo>
                  <a:pt x="2033494" y="2025133"/>
                  <a:pt x="2025154" y="2033494"/>
                  <a:pt x="2014866" y="2033494"/>
                </a:cubicBezTo>
                <a:cubicBezTo>
                  <a:pt x="2004578" y="2033494"/>
                  <a:pt x="1996238" y="2025133"/>
                  <a:pt x="1996238" y="2014819"/>
                </a:cubicBezTo>
                <a:cubicBezTo>
                  <a:pt x="1996238" y="2004505"/>
                  <a:pt x="2004578" y="1996144"/>
                  <a:pt x="2014866" y="1996144"/>
                </a:cubicBezTo>
                <a:close/>
                <a:moveTo>
                  <a:pt x="1897741" y="1996144"/>
                </a:moveTo>
                <a:cubicBezTo>
                  <a:pt x="1908029" y="1996144"/>
                  <a:pt x="1916369" y="2004505"/>
                  <a:pt x="1916369" y="2014819"/>
                </a:cubicBezTo>
                <a:cubicBezTo>
                  <a:pt x="1916369" y="2025133"/>
                  <a:pt x="1908029" y="2033494"/>
                  <a:pt x="1897741" y="2033494"/>
                </a:cubicBezTo>
                <a:cubicBezTo>
                  <a:pt x="1887453" y="2033494"/>
                  <a:pt x="1879113" y="2025133"/>
                  <a:pt x="1879113" y="2014819"/>
                </a:cubicBezTo>
                <a:cubicBezTo>
                  <a:pt x="1879113" y="2004505"/>
                  <a:pt x="1887453" y="1996144"/>
                  <a:pt x="1897741" y="1996144"/>
                </a:cubicBezTo>
                <a:close/>
                <a:moveTo>
                  <a:pt x="1779977" y="1996144"/>
                </a:moveTo>
                <a:cubicBezTo>
                  <a:pt x="1790265" y="1996144"/>
                  <a:pt x="1798605" y="2004505"/>
                  <a:pt x="1798605" y="2014819"/>
                </a:cubicBezTo>
                <a:cubicBezTo>
                  <a:pt x="1798605" y="2025133"/>
                  <a:pt x="1790265" y="2033494"/>
                  <a:pt x="1779977" y="2033494"/>
                </a:cubicBezTo>
                <a:cubicBezTo>
                  <a:pt x="1769689" y="2033494"/>
                  <a:pt x="1761349" y="2025133"/>
                  <a:pt x="1761349" y="2014819"/>
                </a:cubicBezTo>
                <a:cubicBezTo>
                  <a:pt x="1761349" y="2004505"/>
                  <a:pt x="1769689" y="1996144"/>
                  <a:pt x="1779977" y="1996144"/>
                </a:cubicBezTo>
                <a:close/>
                <a:moveTo>
                  <a:pt x="1662852" y="1996144"/>
                </a:moveTo>
                <a:cubicBezTo>
                  <a:pt x="1673140" y="1996144"/>
                  <a:pt x="1681480" y="2004505"/>
                  <a:pt x="1681480" y="2014819"/>
                </a:cubicBezTo>
                <a:cubicBezTo>
                  <a:pt x="1681480" y="2025133"/>
                  <a:pt x="1673140" y="2033494"/>
                  <a:pt x="1662852" y="2033494"/>
                </a:cubicBezTo>
                <a:cubicBezTo>
                  <a:pt x="1652564" y="2033494"/>
                  <a:pt x="1644224" y="2025133"/>
                  <a:pt x="1644224" y="2014819"/>
                </a:cubicBezTo>
                <a:cubicBezTo>
                  <a:pt x="1644224" y="2004505"/>
                  <a:pt x="1652564" y="1996144"/>
                  <a:pt x="1662852" y="1996144"/>
                </a:cubicBezTo>
                <a:close/>
                <a:moveTo>
                  <a:pt x="1545088" y="1996144"/>
                </a:moveTo>
                <a:cubicBezTo>
                  <a:pt x="1555376" y="1996144"/>
                  <a:pt x="1563716" y="2004505"/>
                  <a:pt x="1563716" y="2014819"/>
                </a:cubicBezTo>
                <a:cubicBezTo>
                  <a:pt x="1563716" y="2025133"/>
                  <a:pt x="1555376" y="2033494"/>
                  <a:pt x="1545088" y="2033494"/>
                </a:cubicBezTo>
                <a:cubicBezTo>
                  <a:pt x="1534800" y="2033494"/>
                  <a:pt x="1526460" y="2025133"/>
                  <a:pt x="1526460" y="2014819"/>
                </a:cubicBezTo>
                <a:cubicBezTo>
                  <a:pt x="1526460" y="2004505"/>
                  <a:pt x="1534800" y="1996144"/>
                  <a:pt x="1545088" y="1996144"/>
                </a:cubicBezTo>
                <a:close/>
                <a:moveTo>
                  <a:pt x="1427962" y="1996144"/>
                </a:moveTo>
                <a:cubicBezTo>
                  <a:pt x="1438250" y="1996144"/>
                  <a:pt x="1446590" y="2004505"/>
                  <a:pt x="1446590" y="2014819"/>
                </a:cubicBezTo>
                <a:cubicBezTo>
                  <a:pt x="1446590" y="2025133"/>
                  <a:pt x="1438250" y="2033494"/>
                  <a:pt x="1427962" y="2033494"/>
                </a:cubicBezTo>
                <a:cubicBezTo>
                  <a:pt x="1417674" y="2033494"/>
                  <a:pt x="1409334" y="2025133"/>
                  <a:pt x="1409334" y="2014819"/>
                </a:cubicBezTo>
                <a:cubicBezTo>
                  <a:pt x="1409334" y="2004505"/>
                  <a:pt x="1417674" y="1996144"/>
                  <a:pt x="1427962" y="1996144"/>
                </a:cubicBezTo>
                <a:close/>
                <a:moveTo>
                  <a:pt x="1310199" y="1996144"/>
                </a:moveTo>
                <a:cubicBezTo>
                  <a:pt x="1320487" y="1996144"/>
                  <a:pt x="1328827" y="2004505"/>
                  <a:pt x="1328827" y="2014819"/>
                </a:cubicBezTo>
                <a:cubicBezTo>
                  <a:pt x="1328827" y="2025133"/>
                  <a:pt x="1320487" y="2033494"/>
                  <a:pt x="1310199" y="2033494"/>
                </a:cubicBezTo>
                <a:cubicBezTo>
                  <a:pt x="1299911" y="2033494"/>
                  <a:pt x="1291571" y="2025133"/>
                  <a:pt x="1291571" y="2014819"/>
                </a:cubicBezTo>
                <a:cubicBezTo>
                  <a:pt x="1291571" y="2004505"/>
                  <a:pt x="1299911" y="1996144"/>
                  <a:pt x="1310199" y="1996144"/>
                </a:cubicBezTo>
                <a:close/>
                <a:moveTo>
                  <a:pt x="1193073" y="1996144"/>
                </a:moveTo>
                <a:cubicBezTo>
                  <a:pt x="1203361" y="1996144"/>
                  <a:pt x="1211701" y="2004505"/>
                  <a:pt x="1211701" y="2014819"/>
                </a:cubicBezTo>
                <a:cubicBezTo>
                  <a:pt x="1211701" y="2025133"/>
                  <a:pt x="1203361" y="2033494"/>
                  <a:pt x="1193073" y="2033494"/>
                </a:cubicBezTo>
                <a:cubicBezTo>
                  <a:pt x="1182785" y="2033494"/>
                  <a:pt x="1174445" y="2025133"/>
                  <a:pt x="1174445" y="2014819"/>
                </a:cubicBezTo>
                <a:cubicBezTo>
                  <a:pt x="1174445" y="2004505"/>
                  <a:pt x="1182785" y="1996144"/>
                  <a:pt x="1193073" y="1996144"/>
                </a:cubicBezTo>
                <a:close/>
                <a:moveTo>
                  <a:pt x="1075309" y="1996144"/>
                </a:moveTo>
                <a:cubicBezTo>
                  <a:pt x="1085597" y="1996144"/>
                  <a:pt x="1093937" y="2004505"/>
                  <a:pt x="1093937" y="2014819"/>
                </a:cubicBezTo>
                <a:cubicBezTo>
                  <a:pt x="1093937" y="2025133"/>
                  <a:pt x="1085597" y="2033494"/>
                  <a:pt x="1075309" y="2033494"/>
                </a:cubicBezTo>
                <a:cubicBezTo>
                  <a:pt x="1065021" y="2033494"/>
                  <a:pt x="1056681" y="2025133"/>
                  <a:pt x="1056681" y="2014819"/>
                </a:cubicBezTo>
                <a:cubicBezTo>
                  <a:pt x="1056681" y="2004505"/>
                  <a:pt x="1065021" y="1996144"/>
                  <a:pt x="1075309" y="1996144"/>
                </a:cubicBezTo>
                <a:close/>
                <a:moveTo>
                  <a:pt x="958184" y="1996144"/>
                </a:moveTo>
                <a:cubicBezTo>
                  <a:pt x="968472" y="1996144"/>
                  <a:pt x="976812" y="2004505"/>
                  <a:pt x="976812" y="2014819"/>
                </a:cubicBezTo>
                <a:cubicBezTo>
                  <a:pt x="976812" y="2025133"/>
                  <a:pt x="968472" y="2033494"/>
                  <a:pt x="958184" y="2033494"/>
                </a:cubicBezTo>
                <a:cubicBezTo>
                  <a:pt x="947896" y="2033494"/>
                  <a:pt x="939556" y="2025133"/>
                  <a:pt x="939556" y="2014819"/>
                </a:cubicBezTo>
                <a:cubicBezTo>
                  <a:pt x="939556" y="2004505"/>
                  <a:pt x="947896" y="1996144"/>
                  <a:pt x="958184" y="1996144"/>
                </a:cubicBezTo>
                <a:close/>
                <a:moveTo>
                  <a:pt x="840420" y="1996144"/>
                </a:moveTo>
                <a:cubicBezTo>
                  <a:pt x="850708" y="1996144"/>
                  <a:pt x="859048" y="2004505"/>
                  <a:pt x="859048" y="2014819"/>
                </a:cubicBezTo>
                <a:cubicBezTo>
                  <a:pt x="859048" y="2025133"/>
                  <a:pt x="850708" y="2033494"/>
                  <a:pt x="840420" y="2033494"/>
                </a:cubicBezTo>
                <a:cubicBezTo>
                  <a:pt x="830132" y="2033494"/>
                  <a:pt x="821792" y="2025133"/>
                  <a:pt x="821792" y="2014819"/>
                </a:cubicBezTo>
                <a:cubicBezTo>
                  <a:pt x="821792" y="2004505"/>
                  <a:pt x="830132" y="1996144"/>
                  <a:pt x="840420" y="1996144"/>
                </a:cubicBezTo>
                <a:close/>
                <a:moveTo>
                  <a:pt x="723295" y="1996144"/>
                </a:moveTo>
                <a:cubicBezTo>
                  <a:pt x="733583" y="1996144"/>
                  <a:pt x="741923" y="2004505"/>
                  <a:pt x="741923" y="2014819"/>
                </a:cubicBezTo>
                <a:cubicBezTo>
                  <a:pt x="741923" y="2025133"/>
                  <a:pt x="733583" y="2033494"/>
                  <a:pt x="723295" y="2033494"/>
                </a:cubicBezTo>
                <a:cubicBezTo>
                  <a:pt x="713007" y="2033494"/>
                  <a:pt x="704667" y="2025133"/>
                  <a:pt x="704667" y="2014819"/>
                </a:cubicBezTo>
                <a:cubicBezTo>
                  <a:pt x="704667" y="2004505"/>
                  <a:pt x="713007" y="1996144"/>
                  <a:pt x="723295" y="1996144"/>
                </a:cubicBezTo>
                <a:close/>
                <a:moveTo>
                  <a:pt x="605531" y="1996144"/>
                </a:moveTo>
                <a:cubicBezTo>
                  <a:pt x="615819" y="1996144"/>
                  <a:pt x="624159" y="2004505"/>
                  <a:pt x="624159" y="2014819"/>
                </a:cubicBezTo>
                <a:cubicBezTo>
                  <a:pt x="624159" y="2025133"/>
                  <a:pt x="615819" y="2033494"/>
                  <a:pt x="605531" y="2033494"/>
                </a:cubicBezTo>
                <a:cubicBezTo>
                  <a:pt x="595243" y="2033494"/>
                  <a:pt x="586903" y="2025133"/>
                  <a:pt x="586903" y="2014819"/>
                </a:cubicBezTo>
                <a:cubicBezTo>
                  <a:pt x="586903" y="2004505"/>
                  <a:pt x="595243" y="1996144"/>
                  <a:pt x="605531" y="1996144"/>
                </a:cubicBezTo>
                <a:close/>
                <a:moveTo>
                  <a:pt x="488406" y="1996144"/>
                </a:moveTo>
                <a:cubicBezTo>
                  <a:pt x="498694" y="1996144"/>
                  <a:pt x="507034" y="2004505"/>
                  <a:pt x="507034" y="2014819"/>
                </a:cubicBezTo>
                <a:cubicBezTo>
                  <a:pt x="507034" y="2025133"/>
                  <a:pt x="498694" y="2033494"/>
                  <a:pt x="488406" y="2033494"/>
                </a:cubicBezTo>
                <a:cubicBezTo>
                  <a:pt x="478118" y="2033494"/>
                  <a:pt x="469778" y="2025133"/>
                  <a:pt x="469778" y="2014819"/>
                </a:cubicBezTo>
                <a:cubicBezTo>
                  <a:pt x="469778" y="2004505"/>
                  <a:pt x="478118" y="1996144"/>
                  <a:pt x="488406" y="1996144"/>
                </a:cubicBezTo>
                <a:close/>
                <a:moveTo>
                  <a:pt x="370642" y="1996144"/>
                </a:moveTo>
                <a:cubicBezTo>
                  <a:pt x="380930" y="1996144"/>
                  <a:pt x="389270" y="2004505"/>
                  <a:pt x="389270" y="2014819"/>
                </a:cubicBezTo>
                <a:cubicBezTo>
                  <a:pt x="389270" y="2025133"/>
                  <a:pt x="380930" y="2033494"/>
                  <a:pt x="370642" y="2033494"/>
                </a:cubicBezTo>
                <a:cubicBezTo>
                  <a:pt x="360354" y="2033494"/>
                  <a:pt x="352014" y="2025133"/>
                  <a:pt x="352014" y="2014819"/>
                </a:cubicBezTo>
                <a:cubicBezTo>
                  <a:pt x="352014" y="2004505"/>
                  <a:pt x="360354" y="1996144"/>
                  <a:pt x="370642" y="1996144"/>
                </a:cubicBezTo>
                <a:close/>
                <a:moveTo>
                  <a:pt x="253517" y="1996144"/>
                </a:moveTo>
                <a:cubicBezTo>
                  <a:pt x="263805" y="1996144"/>
                  <a:pt x="272145" y="2004505"/>
                  <a:pt x="272145" y="2014819"/>
                </a:cubicBezTo>
                <a:cubicBezTo>
                  <a:pt x="272145" y="2025133"/>
                  <a:pt x="263805" y="2033494"/>
                  <a:pt x="253517" y="2033494"/>
                </a:cubicBezTo>
                <a:cubicBezTo>
                  <a:pt x="243229" y="2033494"/>
                  <a:pt x="234889" y="2025133"/>
                  <a:pt x="234889" y="2014819"/>
                </a:cubicBezTo>
                <a:cubicBezTo>
                  <a:pt x="234889" y="2004505"/>
                  <a:pt x="243229" y="1996144"/>
                  <a:pt x="253517" y="1996144"/>
                </a:cubicBezTo>
                <a:close/>
                <a:moveTo>
                  <a:pt x="135753" y="1996144"/>
                </a:moveTo>
                <a:cubicBezTo>
                  <a:pt x="146041" y="1996144"/>
                  <a:pt x="154381" y="2004505"/>
                  <a:pt x="154381" y="2014819"/>
                </a:cubicBezTo>
                <a:cubicBezTo>
                  <a:pt x="154381" y="2025133"/>
                  <a:pt x="146041" y="2033494"/>
                  <a:pt x="135753" y="2033494"/>
                </a:cubicBezTo>
                <a:cubicBezTo>
                  <a:pt x="125465" y="2033494"/>
                  <a:pt x="117125" y="2025133"/>
                  <a:pt x="117125" y="2014819"/>
                </a:cubicBezTo>
                <a:cubicBezTo>
                  <a:pt x="117125" y="2004505"/>
                  <a:pt x="125465" y="1996144"/>
                  <a:pt x="135753" y="1996144"/>
                </a:cubicBezTo>
                <a:close/>
                <a:moveTo>
                  <a:pt x="18628" y="1996144"/>
                </a:moveTo>
                <a:cubicBezTo>
                  <a:pt x="28916" y="1996144"/>
                  <a:pt x="37256" y="2004505"/>
                  <a:pt x="37256" y="2014819"/>
                </a:cubicBezTo>
                <a:cubicBezTo>
                  <a:pt x="37256" y="2025133"/>
                  <a:pt x="28916" y="2033494"/>
                  <a:pt x="18628" y="2033494"/>
                </a:cubicBezTo>
                <a:cubicBezTo>
                  <a:pt x="8340" y="2033494"/>
                  <a:pt x="0" y="2025133"/>
                  <a:pt x="0" y="2014819"/>
                </a:cubicBezTo>
                <a:cubicBezTo>
                  <a:pt x="0" y="2004505"/>
                  <a:pt x="8340" y="1996144"/>
                  <a:pt x="18628" y="1996144"/>
                </a:cubicBezTo>
                <a:close/>
                <a:moveTo>
                  <a:pt x="2014866" y="1878724"/>
                </a:moveTo>
                <a:cubicBezTo>
                  <a:pt x="2025154" y="1878724"/>
                  <a:pt x="2033494" y="1887085"/>
                  <a:pt x="2033494" y="1897399"/>
                </a:cubicBezTo>
                <a:cubicBezTo>
                  <a:pt x="2033494" y="1907713"/>
                  <a:pt x="2025154" y="1916074"/>
                  <a:pt x="2014866" y="1916074"/>
                </a:cubicBezTo>
                <a:cubicBezTo>
                  <a:pt x="2004578" y="1916074"/>
                  <a:pt x="1996238" y="1907713"/>
                  <a:pt x="1996238" y="1897399"/>
                </a:cubicBezTo>
                <a:cubicBezTo>
                  <a:pt x="1996238" y="1887085"/>
                  <a:pt x="2004578" y="1878724"/>
                  <a:pt x="2014866" y="1878724"/>
                </a:cubicBezTo>
                <a:close/>
                <a:moveTo>
                  <a:pt x="1897741" y="1878724"/>
                </a:moveTo>
                <a:cubicBezTo>
                  <a:pt x="1908029" y="1878724"/>
                  <a:pt x="1916369" y="1887085"/>
                  <a:pt x="1916369" y="1897399"/>
                </a:cubicBezTo>
                <a:cubicBezTo>
                  <a:pt x="1916369" y="1907713"/>
                  <a:pt x="1908029" y="1916074"/>
                  <a:pt x="1897741" y="1916074"/>
                </a:cubicBezTo>
                <a:cubicBezTo>
                  <a:pt x="1887453" y="1916074"/>
                  <a:pt x="1879113" y="1907713"/>
                  <a:pt x="1879113" y="1897399"/>
                </a:cubicBezTo>
                <a:cubicBezTo>
                  <a:pt x="1879113" y="1887085"/>
                  <a:pt x="1887453" y="1878724"/>
                  <a:pt x="1897741" y="1878724"/>
                </a:cubicBezTo>
                <a:close/>
                <a:moveTo>
                  <a:pt x="1779977" y="1878724"/>
                </a:moveTo>
                <a:cubicBezTo>
                  <a:pt x="1790265" y="1878724"/>
                  <a:pt x="1798605" y="1887085"/>
                  <a:pt x="1798605" y="1897399"/>
                </a:cubicBezTo>
                <a:cubicBezTo>
                  <a:pt x="1798605" y="1907713"/>
                  <a:pt x="1790265" y="1916074"/>
                  <a:pt x="1779977" y="1916074"/>
                </a:cubicBezTo>
                <a:cubicBezTo>
                  <a:pt x="1769689" y="1916074"/>
                  <a:pt x="1761349" y="1907713"/>
                  <a:pt x="1761349" y="1897399"/>
                </a:cubicBezTo>
                <a:cubicBezTo>
                  <a:pt x="1761349" y="1887085"/>
                  <a:pt x="1769689" y="1878724"/>
                  <a:pt x="1779977" y="1878724"/>
                </a:cubicBezTo>
                <a:close/>
                <a:moveTo>
                  <a:pt x="1662852" y="1878724"/>
                </a:moveTo>
                <a:cubicBezTo>
                  <a:pt x="1673140" y="1878724"/>
                  <a:pt x="1681480" y="1887085"/>
                  <a:pt x="1681480" y="1897399"/>
                </a:cubicBezTo>
                <a:cubicBezTo>
                  <a:pt x="1681480" y="1907713"/>
                  <a:pt x="1673140" y="1916074"/>
                  <a:pt x="1662852" y="1916074"/>
                </a:cubicBezTo>
                <a:cubicBezTo>
                  <a:pt x="1652564" y="1916074"/>
                  <a:pt x="1644224" y="1907713"/>
                  <a:pt x="1644224" y="1897399"/>
                </a:cubicBezTo>
                <a:cubicBezTo>
                  <a:pt x="1644224" y="1887085"/>
                  <a:pt x="1652564" y="1878724"/>
                  <a:pt x="1662852" y="1878724"/>
                </a:cubicBezTo>
                <a:close/>
                <a:moveTo>
                  <a:pt x="1545088" y="1878724"/>
                </a:moveTo>
                <a:cubicBezTo>
                  <a:pt x="1555376" y="1878724"/>
                  <a:pt x="1563716" y="1887085"/>
                  <a:pt x="1563716" y="1897399"/>
                </a:cubicBezTo>
                <a:cubicBezTo>
                  <a:pt x="1563716" y="1907713"/>
                  <a:pt x="1555376" y="1916074"/>
                  <a:pt x="1545088" y="1916074"/>
                </a:cubicBezTo>
                <a:cubicBezTo>
                  <a:pt x="1534800" y="1916074"/>
                  <a:pt x="1526460" y="1907713"/>
                  <a:pt x="1526460" y="1897399"/>
                </a:cubicBezTo>
                <a:cubicBezTo>
                  <a:pt x="1526460" y="1887085"/>
                  <a:pt x="1534800" y="1878724"/>
                  <a:pt x="1545088" y="1878724"/>
                </a:cubicBezTo>
                <a:close/>
                <a:moveTo>
                  <a:pt x="1427962" y="1878724"/>
                </a:moveTo>
                <a:cubicBezTo>
                  <a:pt x="1438250" y="1878724"/>
                  <a:pt x="1446590" y="1887085"/>
                  <a:pt x="1446590" y="1897399"/>
                </a:cubicBezTo>
                <a:cubicBezTo>
                  <a:pt x="1446590" y="1907713"/>
                  <a:pt x="1438250" y="1916074"/>
                  <a:pt x="1427962" y="1916074"/>
                </a:cubicBezTo>
                <a:cubicBezTo>
                  <a:pt x="1417674" y="1916074"/>
                  <a:pt x="1409334" y="1907713"/>
                  <a:pt x="1409334" y="1897399"/>
                </a:cubicBezTo>
                <a:cubicBezTo>
                  <a:pt x="1409334" y="1887085"/>
                  <a:pt x="1417674" y="1878724"/>
                  <a:pt x="1427962" y="1878724"/>
                </a:cubicBezTo>
                <a:close/>
                <a:moveTo>
                  <a:pt x="1310199" y="1878724"/>
                </a:moveTo>
                <a:cubicBezTo>
                  <a:pt x="1320487" y="1878724"/>
                  <a:pt x="1328827" y="1887085"/>
                  <a:pt x="1328827" y="1897399"/>
                </a:cubicBezTo>
                <a:cubicBezTo>
                  <a:pt x="1328827" y="1907713"/>
                  <a:pt x="1320487" y="1916074"/>
                  <a:pt x="1310199" y="1916074"/>
                </a:cubicBezTo>
                <a:cubicBezTo>
                  <a:pt x="1299911" y="1916074"/>
                  <a:pt x="1291571" y="1907713"/>
                  <a:pt x="1291571" y="1897399"/>
                </a:cubicBezTo>
                <a:cubicBezTo>
                  <a:pt x="1291571" y="1887085"/>
                  <a:pt x="1299911" y="1878724"/>
                  <a:pt x="1310199" y="1878724"/>
                </a:cubicBezTo>
                <a:close/>
                <a:moveTo>
                  <a:pt x="1193073" y="1878724"/>
                </a:moveTo>
                <a:cubicBezTo>
                  <a:pt x="1203361" y="1878724"/>
                  <a:pt x="1211701" y="1887085"/>
                  <a:pt x="1211701" y="1897399"/>
                </a:cubicBezTo>
                <a:cubicBezTo>
                  <a:pt x="1211701" y="1907713"/>
                  <a:pt x="1203361" y="1916074"/>
                  <a:pt x="1193073" y="1916074"/>
                </a:cubicBezTo>
                <a:cubicBezTo>
                  <a:pt x="1182785" y="1916074"/>
                  <a:pt x="1174445" y="1907713"/>
                  <a:pt x="1174445" y="1897399"/>
                </a:cubicBezTo>
                <a:cubicBezTo>
                  <a:pt x="1174445" y="1887085"/>
                  <a:pt x="1182785" y="1878724"/>
                  <a:pt x="1193073" y="1878724"/>
                </a:cubicBezTo>
                <a:close/>
                <a:moveTo>
                  <a:pt x="1075309" y="1878724"/>
                </a:moveTo>
                <a:cubicBezTo>
                  <a:pt x="1085597" y="1878724"/>
                  <a:pt x="1093937" y="1887085"/>
                  <a:pt x="1093937" y="1897399"/>
                </a:cubicBezTo>
                <a:cubicBezTo>
                  <a:pt x="1093937" y="1907713"/>
                  <a:pt x="1085597" y="1916074"/>
                  <a:pt x="1075309" y="1916074"/>
                </a:cubicBezTo>
                <a:cubicBezTo>
                  <a:pt x="1065021" y="1916074"/>
                  <a:pt x="1056681" y="1907713"/>
                  <a:pt x="1056681" y="1897399"/>
                </a:cubicBezTo>
                <a:cubicBezTo>
                  <a:pt x="1056681" y="1887085"/>
                  <a:pt x="1065021" y="1878724"/>
                  <a:pt x="1075309" y="1878724"/>
                </a:cubicBezTo>
                <a:close/>
                <a:moveTo>
                  <a:pt x="958184" y="1878724"/>
                </a:moveTo>
                <a:cubicBezTo>
                  <a:pt x="968472" y="1878724"/>
                  <a:pt x="976812" y="1887085"/>
                  <a:pt x="976812" y="1897399"/>
                </a:cubicBezTo>
                <a:cubicBezTo>
                  <a:pt x="976812" y="1907713"/>
                  <a:pt x="968472" y="1916074"/>
                  <a:pt x="958184" y="1916074"/>
                </a:cubicBezTo>
                <a:cubicBezTo>
                  <a:pt x="947896" y="1916074"/>
                  <a:pt x="939556" y="1907713"/>
                  <a:pt x="939556" y="1897399"/>
                </a:cubicBezTo>
                <a:cubicBezTo>
                  <a:pt x="939556" y="1887085"/>
                  <a:pt x="947896" y="1878724"/>
                  <a:pt x="958184" y="1878724"/>
                </a:cubicBezTo>
                <a:close/>
                <a:moveTo>
                  <a:pt x="840420" y="1878724"/>
                </a:moveTo>
                <a:cubicBezTo>
                  <a:pt x="850708" y="1878724"/>
                  <a:pt x="859048" y="1887085"/>
                  <a:pt x="859048" y="1897399"/>
                </a:cubicBezTo>
                <a:cubicBezTo>
                  <a:pt x="859048" y="1907713"/>
                  <a:pt x="850708" y="1916074"/>
                  <a:pt x="840420" y="1916074"/>
                </a:cubicBezTo>
                <a:cubicBezTo>
                  <a:pt x="830132" y="1916074"/>
                  <a:pt x="821792" y="1907713"/>
                  <a:pt x="821792" y="1897399"/>
                </a:cubicBezTo>
                <a:cubicBezTo>
                  <a:pt x="821792" y="1887085"/>
                  <a:pt x="830132" y="1878724"/>
                  <a:pt x="840420" y="1878724"/>
                </a:cubicBezTo>
                <a:close/>
                <a:moveTo>
                  <a:pt x="723295" y="1878724"/>
                </a:moveTo>
                <a:cubicBezTo>
                  <a:pt x="733583" y="1878724"/>
                  <a:pt x="741923" y="1887085"/>
                  <a:pt x="741923" y="1897399"/>
                </a:cubicBezTo>
                <a:cubicBezTo>
                  <a:pt x="741923" y="1907713"/>
                  <a:pt x="733583" y="1916074"/>
                  <a:pt x="723295" y="1916074"/>
                </a:cubicBezTo>
                <a:cubicBezTo>
                  <a:pt x="713007" y="1916074"/>
                  <a:pt x="704667" y="1907713"/>
                  <a:pt x="704667" y="1897399"/>
                </a:cubicBezTo>
                <a:cubicBezTo>
                  <a:pt x="704667" y="1887085"/>
                  <a:pt x="713007" y="1878724"/>
                  <a:pt x="723295" y="1878724"/>
                </a:cubicBezTo>
                <a:close/>
                <a:moveTo>
                  <a:pt x="605531" y="1878724"/>
                </a:moveTo>
                <a:cubicBezTo>
                  <a:pt x="615819" y="1878724"/>
                  <a:pt x="624159" y="1887085"/>
                  <a:pt x="624159" y="1897399"/>
                </a:cubicBezTo>
                <a:cubicBezTo>
                  <a:pt x="624159" y="1907713"/>
                  <a:pt x="615819" y="1916074"/>
                  <a:pt x="605531" y="1916074"/>
                </a:cubicBezTo>
                <a:cubicBezTo>
                  <a:pt x="595243" y="1916074"/>
                  <a:pt x="586903" y="1907713"/>
                  <a:pt x="586903" y="1897399"/>
                </a:cubicBezTo>
                <a:cubicBezTo>
                  <a:pt x="586903" y="1887085"/>
                  <a:pt x="595243" y="1878724"/>
                  <a:pt x="605531" y="1878724"/>
                </a:cubicBezTo>
                <a:close/>
                <a:moveTo>
                  <a:pt x="488406" y="1878724"/>
                </a:moveTo>
                <a:cubicBezTo>
                  <a:pt x="498694" y="1878724"/>
                  <a:pt x="507034" y="1887085"/>
                  <a:pt x="507034" y="1897399"/>
                </a:cubicBezTo>
                <a:cubicBezTo>
                  <a:pt x="507034" y="1907713"/>
                  <a:pt x="498694" y="1916074"/>
                  <a:pt x="488406" y="1916074"/>
                </a:cubicBezTo>
                <a:cubicBezTo>
                  <a:pt x="478118" y="1916074"/>
                  <a:pt x="469778" y="1907713"/>
                  <a:pt x="469778" y="1897399"/>
                </a:cubicBezTo>
                <a:cubicBezTo>
                  <a:pt x="469778" y="1887085"/>
                  <a:pt x="478118" y="1878724"/>
                  <a:pt x="488406" y="1878724"/>
                </a:cubicBezTo>
                <a:close/>
                <a:moveTo>
                  <a:pt x="370642" y="1878724"/>
                </a:moveTo>
                <a:cubicBezTo>
                  <a:pt x="380930" y="1878724"/>
                  <a:pt x="389270" y="1887085"/>
                  <a:pt x="389270" y="1897399"/>
                </a:cubicBezTo>
                <a:cubicBezTo>
                  <a:pt x="389270" y="1907713"/>
                  <a:pt x="380930" y="1916074"/>
                  <a:pt x="370642" y="1916074"/>
                </a:cubicBezTo>
                <a:cubicBezTo>
                  <a:pt x="360354" y="1916074"/>
                  <a:pt x="352014" y="1907713"/>
                  <a:pt x="352014" y="1897399"/>
                </a:cubicBezTo>
                <a:cubicBezTo>
                  <a:pt x="352014" y="1887085"/>
                  <a:pt x="360354" y="1878724"/>
                  <a:pt x="370642" y="1878724"/>
                </a:cubicBezTo>
                <a:close/>
                <a:moveTo>
                  <a:pt x="253517" y="1878724"/>
                </a:moveTo>
                <a:cubicBezTo>
                  <a:pt x="263805" y="1878724"/>
                  <a:pt x="272145" y="1887085"/>
                  <a:pt x="272145" y="1897399"/>
                </a:cubicBezTo>
                <a:cubicBezTo>
                  <a:pt x="272145" y="1907713"/>
                  <a:pt x="263805" y="1916074"/>
                  <a:pt x="253517" y="1916074"/>
                </a:cubicBezTo>
                <a:cubicBezTo>
                  <a:pt x="243229" y="1916074"/>
                  <a:pt x="234889" y="1907713"/>
                  <a:pt x="234889" y="1897399"/>
                </a:cubicBezTo>
                <a:cubicBezTo>
                  <a:pt x="234889" y="1887085"/>
                  <a:pt x="243229" y="1878724"/>
                  <a:pt x="253517" y="1878724"/>
                </a:cubicBezTo>
                <a:close/>
                <a:moveTo>
                  <a:pt x="135753" y="1878724"/>
                </a:moveTo>
                <a:cubicBezTo>
                  <a:pt x="146041" y="1878724"/>
                  <a:pt x="154381" y="1887085"/>
                  <a:pt x="154381" y="1897399"/>
                </a:cubicBezTo>
                <a:cubicBezTo>
                  <a:pt x="154381" y="1907713"/>
                  <a:pt x="146041" y="1916074"/>
                  <a:pt x="135753" y="1916074"/>
                </a:cubicBezTo>
                <a:cubicBezTo>
                  <a:pt x="125465" y="1916074"/>
                  <a:pt x="117125" y="1907713"/>
                  <a:pt x="117125" y="1897399"/>
                </a:cubicBezTo>
                <a:cubicBezTo>
                  <a:pt x="117125" y="1887085"/>
                  <a:pt x="125465" y="1878724"/>
                  <a:pt x="135753" y="1878724"/>
                </a:cubicBezTo>
                <a:close/>
                <a:moveTo>
                  <a:pt x="18628" y="1878724"/>
                </a:moveTo>
                <a:cubicBezTo>
                  <a:pt x="28916" y="1878724"/>
                  <a:pt x="37256" y="1887085"/>
                  <a:pt x="37256" y="1897399"/>
                </a:cubicBezTo>
                <a:cubicBezTo>
                  <a:pt x="37256" y="1907713"/>
                  <a:pt x="28916" y="1916074"/>
                  <a:pt x="18628" y="1916074"/>
                </a:cubicBezTo>
                <a:cubicBezTo>
                  <a:pt x="8340" y="1916074"/>
                  <a:pt x="0" y="1907713"/>
                  <a:pt x="0" y="1897399"/>
                </a:cubicBezTo>
                <a:cubicBezTo>
                  <a:pt x="0" y="1887085"/>
                  <a:pt x="8340" y="1878724"/>
                  <a:pt x="18628" y="1878724"/>
                </a:cubicBezTo>
                <a:close/>
                <a:moveTo>
                  <a:pt x="2014866" y="1761303"/>
                </a:moveTo>
                <a:cubicBezTo>
                  <a:pt x="2025154" y="1761303"/>
                  <a:pt x="2033494" y="1769664"/>
                  <a:pt x="2033494" y="1779978"/>
                </a:cubicBezTo>
                <a:cubicBezTo>
                  <a:pt x="2033494" y="1790292"/>
                  <a:pt x="2025154" y="1798653"/>
                  <a:pt x="2014866" y="1798653"/>
                </a:cubicBezTo>
                <a:cubicBezTo>
                  <a:pt x="2004578" y="1798653"/>
                  <a:pt x="1996238" y="1790292"/>
                  <a:pt x="1996238" y="1779978"/>
                </a:cubicBezTo>
                <a:cubicBezTo>
                  <a:pt x="1996238" y="1769664"/>
                  <a:pt x="2004578" y="1761303"/>
                  <a:pt x="2014866" y="1761303"/>
                </a:cubicBezTo>
                <a:close/>
                <a:moveTo>
                  <a:pt x="1897741" y="1761303"/>
                </a:moveTo>
                <a:cubicBezTo>
                  <a:pt x="1908029" y="1761303"/>
                  <a:pt x="1916369" y="1769664"/>
                  <a:pt x="1916369" y="1779978"/>
                </a:cubicBezTo>
                <a:cubicBezTo>
                  <a:pt x="1916369" y="1790292"/>
                  <a:pt x="1908029" y="1798653"/>
                  <a:pt x="1897741" y="1798653"/>
                </a:cubicBezTo>
                <a:cubicBezTo>
                  <a:pt x="1887453" y="1798653"/>
                  <a:pt x="1879113" y="1790292"/>
                  <a:pt x="1879113" y="1779978"/>
                </a:cubicBezTo>
                <a:cubicBezTo>
                  <a:pt x="1879113" y="1769664"/>
                  <a:pt x="1887453" y="1761303"/>
                  <a:pt x="1897741" y="1761303"/>
                </a:cubicBezTo>
                <a:close/>
                <a:moveTo>
                  <a:pt x="1779977" y="1761303"/>
                </a:moveTo>
                <a:cubicBezTo>
                  <a:pt x="1790265" y="1761303"/>
                  <a:pt x="1798605" y="1769664"/>
                  <a:pt x="1798605" y="1779978"/>
                </a:cubicBezTo>
                <a:cubicBezTo>
                  <a:pt x="1798605" y="1790292"/>
                  <a:pt x="1790265" y="1798653"/>
                  <a:pt x="1779977" y="1798653"/>
                </a:cubicBezTo>
                <a:cubicBezTo>
                  <a:pt x="1769689" y="1798653"/>
                  <a:pt x="1761349" y="1790292"/>
                  <a:pt x="1761349" y="1779978"/>
                </a:cubicBezTo>
                <a:cubicBezTo>
                  <a:pt x="1761349" y="1769664"/>
                  <a:pt x="1769689" y="1761303"/>
                  <a:pt x="1779977" y="1761303"/>
                </a:cubicBezTo>
                <a:close/>
                <a:moveTo>
                  <a:pt x="1662852" y="1761303"/>
                </a:moveTo>
                <a:cubicBezTo>
                  <a:pt x="1673140" y="1761303"/>
                  <a:pt x="1681480" y="1769664"/>
                  <a:pt x="1681480" y="1779978"/>
                </a:cubicBezTo>
                <a:cubicBezTo>
                  <a:pt x="1681480" y="1790292"/>
                  <a:pt x="1673140" y="1798653"/>
                  <a:pt x="1662852" y="1798653"/>
                </a:cubicBezTo>
                <a:cubicBezTo>
                  <a:pt x="1652564" y="1798653"/>
                  <a:pt x="1644224" y="1790292"/>
                  <a:pt x="1644224" y="1779978"/>
                </a:cubicBezTo>
                <a:cubicBezTo>
                  <a:pt x="1644224" y="1769664"/>
                  <a:pt x="1652564" y="1761303"/>
                  <a:pt x="1662852" y="1761303"/>
                </a:cubicBezTo>
                <a:close/>
                <a:moveTo>
                  <a:pt x="1545088" y="1761303"/>
                </a:moveTo>
                <a:cubicBezTo>
                  <a:pt x="1555376" y="1761303"/>
                  <a:pt x="1563716" y="1769664"/>
                  <a:pt x="1563716" y="1779978"/>
                </a:cubicBezTo>
                <a:cubicBezTo>
                  <a:pt x="1563716" y="1790292"/>
                  <a:pt x="1555376" y="1798653"/>
                  <a:pt x="1545088" y="1798653"/>
                </a:cubicBezTo>
                <a:cubicBezTo>
                  <a:pt x="1534800" y="1798653"/>
                  <a:pt x="1526460" y="1790292"/>
                  <a:pt x="1526460" y="1779978"/>
                </a:cubicBezTo>
                <a:cubicBezTo>
                  <a:pt x="1526460" y="1769664"/>
                  <a:pt x="1534800" y="1761303"/>
                  <a:pt x="1545088" y="1761303"/>
                </a:cubicBezTo>
                <a:close/>
                <a:moveTo>
                  <a:pt x="1427962" y="1761303"/>
                </a:moveTo>
                <a:cubicBezTo>
                  <a:pt x="1438250" y="1761303"/>
                  <a:pt x="1446590" y="1769664"/>
                  <a:pt x="1446590" y="1779978"/>
                </a:cubicBezTo>
                <a:cubicBezTo>
                  <a:pt x="1446590" y="1790292"/>
                  <a:pt x="1438250" y="1798653"/>
                  <a:pt x="1427962" y="1798653"/>
                </a:cubicBezTo>
                <a:cubicBezTo>
                  <a:pt x="1417674" y="1798653"/>
                  <a:pt x="1409334" y="1790292"/>
                  <a:pt x="1409334" y="1779978"/>
                </a:cubicBezTo>
                <a:cubicBezTo>
                  <a:pt x="1409334" y="1769664"/>
                  <a:pt x="1417674" y="1761303"/>
                  <a:pt x="1427962" y="1761303"/>
                </a:cubicBezTo>
                <a:close/>
                <a:moveTo>
                  <a:pt x="1310199" y="1761303"/>
                </a:moveTo>
                <a:cubicBezTo>
                  <a:pt x="1320487" y="1761303"/>
                  <a:pt x="1328827" y="1769664"/>
                  <a:pt x="1328827" y="1779978"/>
                </a:cubicBezTo>
                <a:cubicBezTo>
                  <a:pt x="1328827" y="1790292"/>
                  <a:pt x="1320487" y="1798653"/>
                  <a:pt x="1310199" y="1798653"/>
                </a:cubicBezTo>
                <a:cubicBezTo>
                  <a:pt x="1299911" y="1798653"/>
                  <a:pt x="1291571" y="1790292"/>
                  <a:pt x="1291571" y="1779978"/>
                </a:cubicBezTo>
                <a:cubicBezTo>
                  <a:pt x="1291571" y="1769664"/>
                  <a:pt x="1299911" y="1761303"/>
                  <a:pt x="1310199" y="1761303"/>
                </a:cubicBezTo>
                <a:close/>
                <a:moveTo>
                  <a:pt x="1193073" y="1761303"/>
                </a:moveTo>
                <a:cubicBezTo>
                  <a:pt x="1203361" y="1761303"/>
                  <a:pt x="1211701" y="1769664"/>
                  <a:pt x="1211701" y="1779978"/>
                </a:cubicBezTo>
                <a:cubicBezTo>
                  <a:pt x="1211701" y="1790292"/>
                  <a:pt x="1203361" y="1798653"/>
                  <a:pt x="1193073" y="1798653"/>
                </a:cubicBezTo>
                <a:cubicBezTo>
                  <a:pt x="1182785" y="1798653"/>
                  <a:pt x="1174445" y="1790292"/>
                  <a:pt x="1174445" y="1779978"/>
                </a:cubicBezTo>
                <a:cubicBezTo>
                  <a:pt x="1174445" y="1769664"/>
                  <a:pt x="1182785" y="1761303"/>
                  <a:pt x="1193073" y="1761303"/>
                </a:cubicBezTo>
                <a:close/>
                <a:moveTo>
                  <a:pt x="1075309" y="1761303"/>
                </a:moveTo>
                <a:cubicBezTo>
                  <a:pt x="1085597" y="1761303"/>
                  <a:pt x="1093937" y="1769664"/>
                  <a:pt x="1093937" y="1779978"/>
                </a:cubicBezTo>
                <a:cubicBezTo>
                  <a:pt x="1093937" y="1790292"/>
                  <a:pt x="1085597" y="1798653"/>
                  <a:pt x="1075309" y="1798653"/>
                </a:cubicBezTo>
                <a:cubicBezTo>
                  <a:pt x="1065021" y="1798653"/>
                  <a:pt x="1056681" y="1790292"/>
                  <a:pt x="1056681" y="1779978"/>
                </a:cubicBezTo>
                <a:cubicBezTo>
                  <a:pt x="1056681" y="1769664"/>
                  <a:pt x="1065021" y="1761303"/>
                  <a:pt x="1075309" y="1761303"/>
                </a:cubicBezTo>
                <a:close/>
                <a:moveTo>
                  <a:pt x="958184" y="1761303"/>
                </a:moveTo>
                <a:cubicBezTo>
                  <a:pt x="968472" y="1761303"/>
                  <a:pt x="976812" y="1769664"/>
                  <a:pt x="976812" y="1779978"/>
                </a:cubicBezTo>
                <a:cubicBezTo>
                  <a:pt x="976812" y="1790292"/>
                  <a:pt x="968472" y="1798653"/>
                  <a:pt x="958184" y="1798653"/>
                </a:cubicBezTo>
                <a:cubicBezTo>
                  <a:pt x="947896" y="1798653"/>
                  <a:pt x="939556" y="1790292"/>
                  <a:pt x="939556" y="1779978"/>
                </a:cubicBezTo>
                <a:cubicBezTo>
                  <a:pt x="939556" y="1769664"/>
                  <a:pt x="947896" y="1761303"/>
                  <a:pt x="958184" y="1761303"/>
                </a:cubicBezTo>
                <a:close/>
                <a:moveTo>
                  <a:pt x="840420" y="1761303"/>
                </a:moveTo>
                <a:cubicBezTo>
                  <a:pt x="850708" y="1761303"/>
                  <a:pt x="859048" y="1769664"/>
                  <a:pt x="859048" y="1779978"/>
                </a:cubicBezTo>
                <a:cubicBezTo>
                  <a:pt x="859048" y="1790292"/>
                  <a:pt x="850708" y="1798653"/>
                  <a:pt x="840420" y="1798653"/>
                </a:cubicBezTo>
                <a:cubicBezTo>
                  <a:pt x="830132" y="1798653"/>
                  <a:pt x="821792" y="1790292"/>
                  <a:pt x="821792" y="1779978"/>
                </a:cubicBezTo>
                <a:cubicBezTo>
                  <a:pt x="821792" y="1769664"/>
                  <a:pt x="830132" y="1761303"/>
                  <a:pt x="840420" y="1761303"/>
                </a:cubicBezTo>
                <a:close/>
                <a:moveTo>
                  <a:pt x="723295" y="1761303"/>
                </a:moveTo>
                <a:cubicBezTo>
                  <a:pt x="733583" y="1761303"/>
                  <a:pt x="741923" y="1769664"/>
                  <a:pt x="741923" y="1779978"/>
                </a:cubicBezTo>
                <a:cubicBezTo>
                  <a:pt x="741923" y="1790292"/>
                  <a:pt x="733583" y="1798653"/>
                  <a:pt x="723295" y="1798653"/>
                </a:cubicBezTo>
                <a:cubicBezTo>
                  <a:pt x="713007" y="1798653"/>
                  <a:pt x="704667" y="1790292"/>
                  <a:pt x="704667" y="1779978"/>
                </a:cubicBezTo>
                <a:cubicBezTo>
                  <a:pt x="704667" y="1769664"/>
                  <a:pt x="713007" y="1761303"/>
                  <a:pt x="723295" y="1761303"/>
                </a:cubicBezTo>
                <a:close/>
                <a:moveTo>
                  <a:pt x="605531" y="1761303"/>
                </a:moveTo>
                <a:cubicBezTo>
                  <a:pt x="615819" y="1761303"/>
                  <a:pt x="624159" y="1769664"/>
                  <a:pt x="624159" y="1779978"/>
                </a:cubicBezTo>
                <a:cubicBezTo>
                  <a:pt x="624159" y="1790292"/>
                  <a:pt x="615819" y="1798653"/>
                  <a:pt x="605531" y="1798653"/>
                </a:cubicBezTo>
                <a:cubicBezTo>
                  <a:pt x="595243" y="1798653"/>
                  <a:pt x="586903" y="1790292"/>
                  <a:pt x="586903" y="1779978"/>
                </a:cubicBezTo>
                <a:cubicBezTo>
                  <a:pt x="586903" y="1769664"/>
                  <a:pt x="595243" y="1761303"/>
                  <a:pt x="605531" y="1761303"/>
                </a:cubicBezTo>
                <a:close/>
                <a:moveTo>
                  <a:pt x="488406" y="1761303"/>
                </a:moveTo>
                <a:cubicBezTo>
                  <a:pt x="498694" y="1761303"/>
                  <a:pt x="507034" y="1769664"/>
                  <a:pt x="507034" y="1779978"/>
                </a:cubicBezTo>
                <a:cubicBezTo>
                  <a:pt x="507034" y="1790292"/>
                  <a:pt x="498694" y="1798653"/>
                  <a:pt x="488406" y="1798653"/>
                </a:cubicBezTo>
                <a:cubicBezTo>
                  <a:pt x="478118" y="1798653"/>
                  <a:pt x="469778" y="1790292"/>
                  <a:pt x="469778" y="1779978"/>
                </a:cubicBezTo>
                <a:cubicBezTo>
                  <a:pt x="469778" y="1769664"/>
                  <a:pt x="478118" y="1761303"/>
                  <a:pt x="488406" y="1761303"/>
                </a:cubicBezTo>
                <a:close/>
                <a:moveTo>
                  <a:pt x="370642" y="1761303"/>
                </a:moveTo>
                <a:cubicBezTo>
                  <a:pt x="380930" y="1761303"/>
                  <a:pt x="389270" y="1769664"/>
                  <a:pt x="389270" y="1779978"/>
                </a:cubicBezTo>
                <a:cubicBezTo>
                  <a:pt x="389270" y="1790292"/>
                  <a:pt x="380930" y="1798653"/>
                  <a:pt x="370642" y="1798653"/>
                </a:cubicBezTo>
                <a:cubicBezTo>
                  <a:pt x="360354" y="1798653"/>
                  <a:pt x="352014" y="1790292"/>
                  <a:pt x="352014" y="1779978"/>
                </a:cubicBezTo>
                <a:cubicBezTo>
                  <a:pt x="352014" y="1769664"/>
                  <a:pt x="360354" y="1761303"/>
                  <a:pt x="370642" y="1761303"/>
                </a:cubicBezTo>
                <a:close/>
                <a:moveTo>
                  <a:pt x="253517" y="1761303"/>
                </a:moveTo>
                <a:cubicBezTo>
                  <a:pt x="263805" y="1761303"/>
                  <a:pt x="272145" y="1769664"/>
                  <a:pt x="272145" y="1779978"/>
                </a:cubicBezTo>
                <a:cubicBezTo>
                  <a:pt x="272145" y="1790292"/>
                  <a:pt x="263805" y="1798653"/>
                  <a:pt x="253517" y="1798653"/>
                </a:cubicBezTo>
                <a:cubicBezTo>
                  <a:pt x="243229" y="1798653"/>
                  <a:pt x="234889" y="1790292"/>
                  <a:pt x="234889" y="1779978"/>
                </a:cubicBezTo>
                <a:cubicBezTo>
                  <a:pt x="234889" y="1769664"/>
                  <a:pt x="243229" y="1761303"/>
                  <a:pt x="253517" y="1761303"/>
                </a:cubicBezTo>
                <a:close/>
                <a:moveTo>
                  <a:pt x="135753" y="1761303"/>
                </a:moveTo>
                <a:cubicBezTo>
                  <a:pt x="146041" y="1761303"/>
                  <a:pt x="154381" y="1769664"/>
                  <a:pt x="154381" y="1779978"/>
                </a:cubicBezTo>
                <a:cubicBezTo>
                  <a:pt x="154381" y="1790292"/>
                  <a:pt x="146041" y="1798653"/>
                  <a:pt x="135753" y="1798653"/>
                </a:cubicBezTo>
                <a:cubicBezTo>
                  <a:pt x="125465" y="1798653"/>
                  <a:pt x="117125" y="1790292"/>
                  <a:pt x="117125" y="1779978"/>
                </a:cubicBezTo>
                <a:cubicBezTo>
                  <a:pt x="117125" y="1769664"/>
                  <a:pt x="125465" y="1761303"/>
                  <a:pt x="135753" y="1761303"/>
                </a:cubicBezTo>
                <a:close/>
                <a:moveTo>
                  <a:pt x="18628" y="1761303"/>
                </a:moveTo>
                <a:cubicBezTo>
                  <a:pt x="28916" y="1761303"/>
                  <a:pt x="37256" y="1769664"/>
                  <a:pt x="37256" y="1779978"/>
                </a:cubicBezTo>
                <a:cubicBezTo>
                  <a:pt x="37256" y="1790292"/>
                  <a:pt x="28916" y="1798653"/>
                  <a:pt x="18628" y="1798653"/>
                </a:cubicBezTo>
                <a:cubicBezTo>
                  <a:pt x="8340" y="1798653"/>
                  <a:pt x="0" y="1790292"/>
                  <a:pt x="0" y="1779978"/>
                </a:cubicBezTo>
                <a:cubicBezTo>
                  <a:pt x="0" y="1769664"/>
                  <a:pt x="8340" y="1761303"/>
                  <a:pt x="18628" y="1761303"/>
                </a:cubicBezTo>
                <a:close/>
                <a:moveTo>
                  <a:pt x="2014866" y="1643883"/>
                </a:moveTo>
                <a:cubicBezTo>
                  <a:pt x="2025154" y="1643883"/>
                  <a:pt x="2033494" y="1652244"/>
                  <a:pt x="2033494" y="1662558"/>
                </a:cubicBezTo>
                <a:cubicBezTo>
                  <a:pt x="2033494" y="1672872"/>
                  <a:pt x="2025154" y="1681233"/>
                  <a:pt x="2014866" y="1681233"/>
                </a:cubicBezTo>
                <a:cubicBezTo>
                  <a:pt x="2004578" y="1681233"/>
                  <a:pt x="1996238" y="1672872"/>
                  <a:pt x="1996238" y="1662558"/>
                </a:cubicBezTo>
                <a:cubicBezTo>
                  <a:pt x="1996238" y="1652244"/>
                  <a:pt x="2004578" y="1643883"/>
                  <a:pt x="2014866" y="1643883"/>
                </a:cubicBezTo>
                <a:close/>
                <a:moveTo>
                  <a:pt x="1897741" y="1643883"/>
                </a:moveTo>
                <a:cubicBezTo>
                  <a:pt x="1908029" y="1643883"/>
                  <a:pt x="1916369" y="1652244"/>
                  <a:pt x="1916369" y="1662558"/>
                </a:cubicBezTo>
                <a:cubicBezTo>
                  <a:pt x="1916369" y="1672872"/>
                  <a:pt x="1908029" y="1681233"/>
                  <a:pt x="1897741" y="1681233"/>
                </a:cubicBezTo>
                <a:cubicBezTo>
                  <a:pt x="1887453" y="1681233"/>
                  <a:pt x="1879113" y="1672872"/>
                  <a:pt x="1879113" y="1662558"/>
                </a:cubicBezTo>
                <a:cubicBezTo>
                  <a:pt x="1879113" y="1652244"/>
                  <a:pt x="1887453" y="1643883"/>
                  <a:pt x="1897741" y="1643883"/>
                </a:cubicBezTo>
                <a:close/>
                <a:moveTo>
                  <a:pt x="1779977" y="1643883"/>
                </a:moveTo>
                <a:cubicBezTo>
                  <a:pt x="1790265" y="1643883"/>
                  <a:pt x="1798605" y="1652244"/>
                  <a:pt x="1798605" y="1662558"/>
                </a:cubicBezTo>
                <a:cubicBezTo>
                  <a:pt x="1798605" y="1672872"/>
                  <a:pt x="1790265" y="1681233"/>
                  <a:pt x="1779977" y="1681233"/>
                </a:cubicBezTo>
                <a:cubicBezTo>
                  <a:pt x="1769689" y="1681233"/>
                  <a:pt x="1761349" y="1672872"/>
                  <a:pt x="1761349" y="1662558"/>
                </a:cubicBezTo>
                <a:cubicBezTo>
                  <a:pt x="1761349" y="1652244"/>
                  <a:pt x="1769689" y="1643883"/>
                  <a:pt x="1779977" y="1643883"/>
                </a:cubicBezTo>
                <a:close/>
                <a:moveTo>
                  <a:pt x="1662852" y="1643883"/>
                </a:moveTo>
                <a:cubicBezTo>
                  <a:pt x="1673140" y="1643883"/>
                  <a:pt x="1681480" y="1652244"/>
                  <a:pt x="1681480" y="1662558"/>
                </a:cubicBezTo>
                <a:cubicBezTo>
                  <a:pt x="1681480" y="1672872"/>
                  <a:pt x="1673140" y="1681233"/>
                  <a:pt x="1662852" y="1681233"/>
                </a:cubicBezTo>
                <a:cubicBezTo>
                  <a:pt x="1652564" y="1681233"/>
                  <a:pt x="1644224" y="1672872"/>
                  <a:pt x="1644224" y="1662558"/>
                </a:cubicBezTo>
                <a:cubicBezTo>
                  <a:pt x="1644224" y="1652244"/>
                  <a:pt x="1652564" y="1643883"/>
                  <a:pt x="1662852" y="1643883"/>
                </a:cubicBezTo>
                <a:close/>
                <a:moveTo>
                  <a:pt x="1545088" y="1643883"/>
                </a:moveTo>
                <a:cubicBezTo>
                  <a:pt x="1555376" y="1643883"/>
                  <a:pt x="1563716" y="1652244"/>
                  <a:pt x="1563716" y="1662558"/>
                </a:cubicBezTo>
                <a:cubicBezTo>
                  <a:pt x="1563716" y="1672872"/>
                  <a:pt x="1555376" y="1681233"/>
                  <a:pt x="1545088" y="1681233"/>
                </a:cubicBezTo>
                <a:cubicBezTo>
                  <a:pt x="1534800" y="1681233"/>
                  <a:pt x="1526460" y="1672872"/>
                  <a:pt x="1526460" y="1662558"/>
                </a:cubicBezTo>
                <a:cubicBezTo>
                  <a:pt x="1526460" y="1652244"/>
                  <a:pt x="1534800" y="1643883"/>
                  <a:pt x="1545088" y="1643883"/>
                </a:cubicBezTo>
                <a:close/>
                <a:moveTo>
                  <a:pt x="1427962" y="1643883"/>
                </a:moveTo>
                <a:cubicBezTo>
                  <a:pt x="1438250" y="1643883"/>
                  <a:pt x="1446590" y="1652244"/>
                  <a:pt x="1446590" y="1662558"/>
                </a:cubicBezTo>
                <a:cubicBezTo>
                  <a:pt x="1446590" y="1672872"/>
                  <a:pt x="1438250" y="1681233"/>
                  <a:pt x="1427962" y="1681233"/>
                </a:cubicBezTo>
                <a:cubicBezTo>
                  <a:pt x="1417674" y="1681233"/>
                  <a:pt x="1409334" y="1672872"/>
                  <a:pt x="1409334" y="1662558"/>
                </a:cubicBezTo>
                <a:cubicBezTo>
                  <a:pt x="1409334" y="1652244"/>
                  <a:pt x="1417674" y="1643883"/>
                  <a:pt x="1427962" y="1643883"/>
                </a:cubicBezTo>
                <a:close/>
                <a:moveTo>
                  <a:pt x="1310199" y="1643883"/>
                </a:moveTo>
                <a:cubicBezTo>
                  <a:pt x="1320487" y="1643883"/>
                  <a:pt x="1328827" y="1652244"/>
                  <a:pt x="1328827" y="1662558"/>
                </a:cubicBezTo>
                <a:cubicBezTo>
                  <a:pt x="1328827" y="1672872"/>
                  <a:pt x="1320487" y="1681233"/>
                  <a:pt x="1310199" y="1681233"/>
                </a:cubicBezTo>
                <a:cubicBezTo>
                  <a:pt x="1299911" y="1681233"/>
                  <a:pt x="1291571" y="1672872"/>
                  <a:pt x="1291571" y="1662558"/>
                </a:cubicBezTo>
                <a:cubicBezTo>
                  <a:pt x="1291571" y="1652244"/>
                  <a:pt x="1299911" y="1643883"/>
                  <a:pt x="1310199" y="1643883"/>
                </a:cubicBezTo>
                <a:close/>
                <a:moveTo>
                  <a:pt x="1193073" y="1643883"/>
                </a:moveTo>
                <a:cubicBezTo>
                  <a:pt x="1203361" y="1643883"/>
                  <a:pt x="1211701" y="1652244"/>
                  <a:pt x="1211701" y="1662558"/>
                </a:cubicBezTo>
                <a:cubicBezTo>
                  <a:pt x="1211701" y="1672872"/>
                  <a:pt x="1203361" y="1681233"/>
                  <a:pt x="1193073" y="1681233"/>
                </a:cubicBezTo>
                <a:cubicBezTo>
                  <a:pt x="1182785" y="1681233"/>
                  <a:pt x="1174445" y="1672872"/>
                  <a:pt x="1174445" y="1662558"/>
                </a:cubicBezTo>
                <a:cubicBezTo>
                  <a:pt x="1174445" y="1652244"/>
                  <a:pt x="1182785" y="1643883"/>
                  <a:pt x="1193073" y="1643883"/>
                </a:cubicBezTo>
                <a:close/>
                <a:moveTo>
                  <a:pt x="1075309" y="1643883"/>
                </a:moveTo>
                <a:cubicBezTo>
                  <a:pt x="1085597" y="1643883"/>
                  <a:pt x="1093937" y="1652244"/>
                  <a:pt x="1093937" y="1662558"/>
                </a:cubicBezTo>
                <a:cubicBezTo>
                  <a:pt x="1093937" y="1672872"/>
                  <a:pt x="1085597" y="1681233"/>
                  <a:pt x="1075309" y="1681233"/>
                </a:cubicBezTo>
                <a:cubicBezTo>
                  <a:pt x="1065021" y="1681233"/>
                  <a:pt x="1056681" y="1672872"/>
                  <a:pt x="1056681" y="1662558"/>
                </a:cubicBezTo>
                <a:cubicBezTo>
                  <a:pt x="1056681" y="1652244"/>
                  <a:pt x="1065021" y="1643883"/>
                  <a:pt x="1075309" y="1643883"/>
                </a:cubicBezTo>
                <a:close/>
                <a:moveTo>
                  <a:pt x="958184" y="1643883"/>
                </a:moveTo>
                <a:cubicBezTo>
                  <a:pt x="968472" y="1643883"/>
                  <a:pt x="976812" y="1652244"/>
                  <a:pt x="976812" y="1662558"/>
                </a:cubicBezTo>
                <a:cubicBezTo>
                  <a:pt x="976812" y="1672872"/>
                  <a:pt x="968472" y="1681233"/>
                  <a:pt x="958184" y="1681233"/>
                </a:cubicBezTo>
                <a:cubicBezTo>
                  <a:pt x="947896" y="1681233"/>
                  <a:pt x="939556" y="1672872"/>
                  <a:pt x="939556" y="1662558"/>
                </a:cubicBezTo>
                <a:cubicBezTo>
                  <a:pt x="939556" y="1652244"/>
                  <a:pt x="947896" y="1643883"/>
                  <a:pt x="958184" y="1643883"/>
                </a:cubicBezTo>
                <a:close/>
                <a:moveTo>
                  <a:pt x="840420" y="1643883"/>
                </a:moveTo>
                <a:cubicBezTo>
                  <a:pt x="850708" y="1643883"/>
                  <a:pt x="859048" y="1652244"/>
                  <a:pt x="859048" y="1662558"/>
                </a:cubicBezTo>
                <a:cubicBezTo>
                  <a:pt x="859048" y="1672872"/>
                  <a:pt x="850708" y="1681233"/>
                  <a:pt x="840420" y="1681233"/>
                </a:cubicBezTo>
                <a:cubicBezTo>
                  <a:pt x="830132" y="1681233"/>
                  <a:pt x="821792" y="1672872"/>
                  <a:pt x="821792" y="1662558"/>
                </a:cubicBezTo>
                <a:cubicBezTo>
                  <a:pt x="821792" y="1652244"/>
                  <a:pt x="830132" y="1643883"/>
                  <a:pt x="840420" y="1643883"/>
                </a:cubicBezTo>
                <a:close/>
                <a:moveTo>
                  <a:pt x="723295" y="1643883"/>
                </a:moveTo>
                <a:cubicBezTo>
                  <a:pt x="733583" y="1643883"/>
                  <a:pt x="741923" y="1652244"/>
                  <a:pt x="741923" y="1662558"/>
                </a:cubicBezTo>
                <a:cubicBezTo>
                  <a:pt x="741923" y="1672872"/>
                  <a:pt x="733583" y="1681233"/>
                  <a:pt x="723295" y="1681233"/>
                </a:cubicBezTo>
                <a:cubicBezTo>
                  <a:pt x="713007" y="1681233"/>
                  <a:pt x="704667" y="1672872"/>
                  <a:pt x="704667" y="1662558"/>
                </a:cubicBezTo>
                <a:cubicBezTo>
                  <a:pt x="704667" y="1652244"/>
                  <a:pt x="713007" y="1643883"/>
                  <a:pt x="723295" y="1643883"/>
                </a:cubicBezTo>
                <a:close/>
                <a:moveTo>
                  <a:pt x="605531" y="1643883"/>
                </a:moveTo>
                <a:cubicBezTo>
                  <a:pt x="615819" y="1643883"/>
                  <a:pt x="624159" y="1652244"/>
                  <a:pt x="624159" y="1662558"/>
                </a:cubicBezTo>
                <a:cubicBezTo>
                  <a:pt x="624159" y="1672872"/>
                  <a:pt x="615819" y="1681233"/>
                  <a:pt x="605531" y="1681233"/>
                </a:cubicBezTo>
                <a:cubicBezTo>
                  <a:pt x="595243" y="1681233"/>
                  <a:pt x="586903" y="1672872"/>
                  <a:pt x="586903" y="1662558"/>
                </a:cubicBezTo>
                <a:cubicBezTo>
                  <a:pt x="586903" y="1652244"/>
                  <a:pt x="595243" y="1643883"/>
                  <a:pt x="605531" y="1643883"/>
                </a:cubicBezTo>
                <a:close/>
                <a:moveTo>
                  <a:pt x="488406" y="1643883"/>
                </a:moveTo>
                <a:cubicBezTo>
                  <a:pt x="498694" y="1643883"/>
                  <a:pt x="507034" y="1652244"/>
                  <a:pt x="507034" y="1662558"/>
                </a:cubicBezTo>
                <a:cubicBezTo>
                  <a:pt x="507034" y="1672872"/>
                  <a:pt x="498694" y="1681233"/>
                  <a:pt x="488406" y="1681233"/>
                </a:cubicBezTo>
                <a:cubicBezTo>
                  <a:pt x="478118" y="1681233"/>
                  <a:pt x="469778" y="1672872"/>
                  <a:pt x="469778" y="1662558"/>
                </a:cubicBezTo>
                <a:cubicBezTo>
                  <a:pt x="469778" y="1652244"/>
                  <a:pt x="478118" y="1643883"/>
                  <a:pt x="488406" y="1643883"/>
                </a:cubicBezTo>
                <a:close/>
                <a:moveTo>
                  <a:pt x="370642" y="1643883"/>
                </a:moveTo>
                <a:cubicBezTo>
                  <a:pt x="380930" y="1643883"/>
                  <a:pt x="389270" y="1652244"/>
                  <a:pt x="389270" y="1662558"/>
                </a:cubicBezTo>
                <a:cubicBezTo>
                  <a:pt x="389270" y="1672872"/>
                  <a:pt x="380930" y="1681233"/>
                  <a:pt x="370642" y="1681233"/>
                </a:cubicBezTo>
                <a:cubicBezTo>
                  <a:pt x="360354" y="1681233"/>
                  <a:pt x="352014" y="1672872"/>
                  <a:pt x="352014" y="1662558"/>
                </a:cubicBezTo>
                <a:cubicBezTo>
                  <a:pt x="352014" y="1652244"/>
                  <a:pt x="360354" y="1643883"/>
                  <a:pt x="370642" y="1643883"/>
                </a:cubicBezTo>
                <a:close/>
                <a:moveTo>
                  <a:pt x="253517" y="1643883"/>
                </a:moveTo>
                <a:cubicBezTo>
                  <a:pt x="263805" y="1643883"/>
                  <a:pt x="272145" y="1652244"/>
                  <a:pt x="272145" y="1662558"/>
                </a:cubicBezTo>
                <a:cubicBezTo>
                  <a:pt x="272145" y="1672872"/>
                  <a:pt x="263805" y="1681233"/>
                  <a:pt x="253517" y="1681233"/>
                </a:cubicBezTo>
                <a:cubicBezTo>
                  <a:pt x="243229" y="1681233"/>
                  <a:pt x="234889" y="1672872"/>
                  <a:pt x="234889" y="1662558"/>
                </a:cubicBezTo>
                <a:cubicBezTo>
                  <a:pt x="234889" y="1652244"/>
                  <a:pt x="243229" y="1643883"/>
                  <a:pt x="253517" y="1643883"/>
                </a:cubicBezTo>
                <a:close/>
                <a:moveTo>
                  <a:pt x="135753" y="1643883"/>
                </a:moveTo>
                <a:cubicBezTo>
                  <a:pt x="146041" y="1643883"/>
                  <a:pt x="154381" y="1652244"/>
                  <a:pt x="154381" y="1662558"/>
                </a:cubicBezTo>
                <a:cubicBezTo>
                  <a:pt x="154381" y="1672872"/>
                  <a:pt x="146041" y="1681233"/>
                  <a:pt x="135753" y="1681233"/>
                </a:cubicBezTo>
                <a:cubicBezTo>
                  <a:pt x="125465" y="1681233"/>
                  <a:pt x="117125" y="1672872"/>
                  <a:pt x="117125" y="1662558"/>
                </a:cubicBezTo>
                <a:cubicBezTo>
                  <a:pt x="117125" y="1652244"/>
                  <a:pt x="125465" y="1643883"/>
                  <a:pt x="135753" y="1643883"/>
                </a:cubicBezTo>
                <a:close/>
                <a:moveTo>
                  <a:pt x="18628" y="1643883"/>
                </a:moveTo>
                <a:cubicBezTo>
                  <a:pt x="28916" y="1643883"/>
                  <a:pt x="37256" y="1652244"/>
                  <a:pt x="37256" y="1662558"/>
                </a:cubicBezTo>
                <a:cubicBezTo>
                  <a:pt x="37256" y="1672872"/>
                  <a:pt x="28916" y="1681233"/>
                  <a:pt x="18628" y="1681233"/>
                </a:cubicBezTo>
                <a:cubicBezTo>
                  <a:pt x="8340" y="1681233"/>
                  <a:pt x="0" y="1672872"/>
                  <a:pt x="0" y="1662558"/>
                </a:cubicBezTo>
                <a:cubicBezTo>
                  <a:pt x="0" y="1652244"/>
                  <a:pt x="8340" y="1643883"/>
                  <a:pt x="18628" y="1643883"/>
                </a:cubicBezTo>
                <a:close/>
                <a:moveTo>
                  <a:pt x="2014866" y="1526463"/>
                </a:moveTo>
                <a:cubicBezTo>
                  <a:pt x="2025154" y="1526463"/>
                  <a:pt x="2033494" y="1534824"/>
                  <a:pt x="2033494" y="1545138"/>
                </a:cubicBezTo>
                <a:cubicBezTo>
                  <a:pt x="2033494" y="1555452"/>
                  <a:pt x="2025154" y="1563813"/>
                  <a:pt x="2014866" y="1563813"/>
                </a:cubicBezTo>
                <a:cubicBezTo>
                  <a:pt x="2004578" y="1563813"/>
                  <a:pt x="1996238" y="1555452"/>
                  <a:pt x="1996238" y="1545138"/>
                </a:cubicBezTo>
                <a:cubicBezTo>
                  <a:pt x="1996238" y="1534824"/>
                  <a:pt x="2004578" y="1526463"/>
                  <a:pt x="2014866" y="1526463"/>
                </a:cubicBezTo>
                <a:close/>
                <a:moveTo>
                  <a:pt x="1897741" y="1526463"/>
                </a:moveTo>
                <a:cubicBezTo>
                  <a:pt x="1908029" y="1526463"/>
                  <a:pt x="1916369" y="1534824"/>
                  <a:pt x="1916369" y="1545138"/>
                </a:cubicBezTo>
                <a:cubicBezTo>
                  <a:pt x="1916369" y="1555452"/>
                  <a:pt x="1908029" y="1563813"/>
                  <a:pt x="1897741" y="1563813"/>
                </a:cubicBezTo>
                <a:cubicBezTo>
                  <a:pt x="1887453" y="1563813"/>
                  <a:pt x="1879113" y="1555452"/>
                  <a:pt x="1879113" y="1545138"/>
                </a:cubicBezTo>
                <a:cubicBezTo>
                  <a:pt x="1879113" y="1534824"/>
                  <a:pt x="1887453" y="1526463"/>
                  <a:pt x="1897741" y="1526463"/>
                </a:cubicBezTo>
                <a:close/>
                <a:moveTo>
                  <a:pt x="1779977" y="1526463"/>
                </a:moveTo>
                <a:cubicBezTo>
                  <a:pt x="1790265" y="1526463"/>
                  <a:pt x="1798605" y="1534824"/>
                  <a:pt x="1798605" y="1545138"/>
                </a:cubicBezTo>
                <a:cubicBezTo>
                  <a:pt x="1798605" y="1555452"/>
                  <a:pt x="1790265" y="1563813"/>
                  <a:pt x="1779977" y="1563813"/>
                </a:cubicBezTo>
                <a:cubicBezTo>
                  <a:pt x="1769689" y="1563813"/>
                  <a:pt x="1761349" y="1555452"/>
                  <a:pt x="1761349" y="1545138"/>
                </a:cubicBezTo>
                <a:cubicBezTo>
                  <a:pt x="1761349" y="1534824"/>
                  <a:pt x="1769689" y="1526463"/>
                  <a:pt x="1779977" y="1526463"/>
                </a:cubicBezTo>
                <a:close/>
                <a:moveTo>
                  <a:pt x="1662852" y="1526463"/>
                </a:moveTo>
                <a:cubicBezTo>
                  <a:pt x="1673140" y="1526463"/>
                  <a:pt x="1681480" y="1534824"/>
                  <a:pt x="1681480" y="1545138"/>
                </a:cubicBezTo>
                <a:cubicBezTo>
                  <a:pt x="1681480" y="1555452"/>
                  <a:pt x="1673140" y="1563813"/>
                  <a:pt x="1662852" y="1563813"/>
                </a:cubicBezTo>
                <a:cubicBezTo>
                  <a:pt x="1652564" y="1563813"/>
                  <a:pt x="1644224" y="1555452"/>
                  <a:pt x="1644224" y="1545138"/>
                </a:cubicBezTo>
                <a:cubicBezTo>
                  <a:pt x="1644224" y="1534824"/>
                  <a:pt x="1652564" y="1526463"/>
                  <a:pt x="1662852" y="1526463"/>
                </a:cubicBezTo>
                <a:close/>
                <a:moveTo>
                  <a:pt x="1545088" y="1526463"/>
                </a:moveTo>
                <a:cubicBezTo>
                  <a:pt x="1555376" y="1526463"/>
                  <a:pt x="1563716" y="1534824"/>
                  <a:pt x="1563716" y="1545138"/>
                </a:cubicBezTo>
                <a:cubicBezTo>
                  <a:pt x="1563716" y="1555452"/>
                  <a:pt x="1555376" y="1563813"/>
                  <a:pt x="1545088" y="1563813"/>
                </a:cubicBezTo>
                <a:cubicBezTo>
                  <a:pt x="1534800" y="1563813"/>
                  <a:pt x="1526460" y="1555452"/>
                  <a:pt x="1526460" y="1545138"/>
                </a:cubicBezTo>
                <a:cubicBezTo>
                  <a:pt x="1526460" y="1534824"/>
                  <a:pt x="1534800" y="1526463"/>
                  <a:pt x="1545088" y="1526463"/>
                </a:cubicBezTo>
                <a:close/>
                <a:moveTo>
                  <a:pt x="1427962" y="1526463"/>
                </a:moveTo>
                <a:cubicBezTo>
                  <a:pt x="1438250" y="1526463"/>
                  <a:pt x="1446590" y="1534824"/>
                  <a:pt x="1446590" y="1545138"/>
                </a:cubicBezTo>
                <a:cubicBezTo>
                  <a:pt x="1446590" y="1555452"/>
                  <a:pt x="1438250" y="1563813"/>
                  <a:pt x="1427962" y="1563813"/>
                </a:cubicBezTo>
                <a:cubicBezTo>
                  <a:pt x="1417674" y="1563813"/>
                  <a:pt x="1409334" y="1555452"/>
                  <a:pt x="1409334" y="1545138"/>
                </a:cubicBezTo>
                <a:cubicBezTo>
                  <a:pt x="1409334" y="1534824"/>
                  <a:pt x="1417674" y="1526463"/>
                  <a:pt x="1427962" y="1526463"/>
                </a:cubicBezTo>
                <a:close/>
                <a:moveTo>
                  <a:pt x="1310199" y="1526463"/>
                </a:moveTo>
                <a:cubicBezTo>
                  <a:pt x="1320487" y="1526463"/>
                  <a:pt x="1328827" y="1534824"/>
                  <a:pt x="1328827" y="1545138"/>
                </a:cubicBezTo>
                <a:cubicBezTo>
                  <a:pt x="1328827" y="1555452"/>
                  <a:pt x="1320487" y="1563813"/>
                  <a:pt x="1310199" y="1563813"/>
                </a:cubicBezTo>
                <a:cubicBezTo>
                  <a:pt x="1299911" y="1563813"/>
                  <a:pt x="1291571" y="1555452"/>
                  <a:pt x="1291571" y="1545138"/>
                </a:cubicBezTo>
                <a:cubicBezTo>
                  <a:pt x="1291571" y="1534824"/>
                  <a:pt x="1299911" y="1526463"/>
                  <a:pt x="1310199" y="1526463"/>
                </a:cubicBezTo>
                <a:close/>
                <a:moveTo>
                  <a:pt x="1193073" y="1526463"/>
                </a:moveTo>
                <a:cubicBezTo>
                  <a:pt x="1203361" y="1526463"/>
                  <a:pt x="1211701" y="1534824"/>
                  <a:pt x="1211701" y="1545138"/>
                </a:cubicBezTo>
                <a:cubicBezTo>
                  <a:pt x="1211701" y="1555452"/>
                  <a:pt x="1203361" y="1563813"/>
                  <a:pt x="1193073" y="1563813"/>
                </a:cubicBezTo>
                <a:cubicBezTo>
                  <a:pt x="1182785" y="1563813"/>
                  <a:pt x="1174445" y="1555452"/>
                  <a:pt x="1174445" y="1545138"/>
                </a:cubicBezTo>
                <a:cubicBezTo>
                  <a:pt x="1174445" y="1534824"/>
                  <a:pt x="1182785" y="1526463"/>
                  <a:pt x="1193073" y="1526463"/>
                </a:cubicBezTo>
                <a:close/>
                <a:moveTo>
                  <a:pt x="1075309" y="1526463"/>
                </a:moveTo>
                <a:cubicBezTo>
                  <a:pt x="1085597" y="1526463"/>
                  <a:pt x="1093937" y="1534824"/>
                  <a:pt x="1093937" y="1545138"/>
                </a:cubicBezTo>
                <a:cubicBezTo>
                  <a:pt x="1093937" y="1555452"/>
                  <a:pt x="1085597" y="1563813"/>
                  <a:pt x="1075309" y="1563813"/>
                </a:cubicBezTo>
                <a:cubicBezTo>
                  <a:pt x="1065021" y="1563813"/>
                  <a:pt x="1056681" y="1555452"/>
                  <a:pt x="1056681" y="1545138"/>
                </a:cubicBezTo>
                <a:cubicBezTo>
                  <a:pt x="1056681" y="1534824"/>
                  <a:pt x="1065021" y="1526463"/>
                  <a:pt x="1075309" y="1526463"/>
                </a:cubicBezTo>
                <a:close/>
                <a:moveTo>
                  <a:pt x="958184" y="1526463"/>
                </a:moveTo>
                <a:cubicBezTo>
                  <a:pt x="968472" y="1526463"/>
                  <a:pt x="976812" y="1534824"/>
                  <a:pt x="976812" y="1545138"/>
                </a:cubicBezTo>
                <a:cubicBezTo>
                  <a:pt x="976812" y="1555452"/>
                  <a:pt x="968472" y="1563813"/>
                  <a:pt x="958184" y="1563813"/>
                </a:cubicBezTo>
                <a:cubicBezTo>
                  <a:pt x="947896" y="1563813"/>
                  <a:pt x="939556" y="1555452"/>
                  <a:pt x="939556" y="1545138"/>
                </a:cubicBezTo>
                <a:cubicBezTo>
                  <a:pt x="939556" y="1534824"/>
                  <a:pt x="947896" y="1526463"/>
                  <a:pt x="958184" y="1526463"/>
                </a:cubicBezTo>
                <a:close/>
                <a:moveTo>
                  <a:pt x="840420" y="1526463"/>
                </a:moveTo>
                <a:cubicBezTo>
                  <a:pt x="850708" y="1526463"/>
                  <a:pt x="859048" y="1534824"/>
                  <a:pt x="859048" y="1545138"/>
                </a:cubicBezTo>
                <a:cubicBezTo>
                  <a:pt x="859048" y="1555452"/>
                  <a:pt x="850708" y="1563813"/>
                  <a:pt x="840420" y="1563813"/>
                </a:cubicBezTo>
                <a:cubicBezTo>
                  <a:pt x="830132" y="1563813"/>
                  <a:pt x="821792" y="1555452"/>
                  <a:pt x="821792" y="1545138"/>
                </a:cubicBezTo>
                <a:cubicBezTo>
                  <a:pt x="821792" y="1534824"/>
                  <a:pt x="830132" y="1526463"/>
                  <a:pt x="840420" y="1526463"/>
                </a:cubicBezTo>
                <a:close/>
                <a:moveTo>
                  <a:pt x="723295" y="1526463"/>
                </a:moveTo>
                <a:cubicBezTo>
                  <a:pt x="733583" y="1526463"/>
                  <a:pt x="741923" y="1534824"/>
                  <a:pt x="741923" y="1545138"/>
                </a:cubicBezTo>
                <a:cubicBezTo>
                  <a:pt x="741923" y="1555452"/>
                  <a:pt x="733583" y="1563813"/>
                  <a:pt x="723295" y="1563813"/>
                </a:cubicBezTo>
                <a:cubicBezTo>
                  <a:pt x="713007" y="1563813"/>
                  <a:pt x="704667" y="1555452"/>
                  <a:pt x="704667" y="1545138"/>
                </a:cubicBezTo>
                <a:cubicBezTo>
                  <a:pt x="704667" y="1534824"/>
                  <a:pt x="713007" y="1526463"/>
                  <a:pt x="723295" y="1526463"/>
                </a:cubicBezTo>
                <a:close/>
                <a:moveTo>
                  <a:pt x="605531" y="1526463"/>
                </a:moveTo>
                <a:cubicBezTo>
                  <a:pt x="615819" y="1526463"/>
                  <a:pt x="624159" y="1534824"/>
                  <a:pt x="624159" y="1545138"/>
                </a:cubicBezTo>
                <a:cubicBezTo>
                  <a:pt x="624159" y="1555452"/>
                  <a:pt x="615819" y="1563813"/>
                  <a:pt x="605531" y="1563813"/>
                </a:cubicBezTo>
                <a:cubicBezTo>
                  <a:pt x="595243" y="1563813"/>
                  <a:pt x="586903" y="1555452"/>
                  <a:pt x="586903" y="1545138"/>
                </a:cubicBezTo>
                <a:cubicBezTo>
                  <a:pt x="586903" y="1534824"/>
                  <a:pt x="595243" y="1526463"/>
                  <a:pt x="605531" y="1526463"/>
                </a:cubicBezTo>
                <a:close/>
                <a:moveTo>
                  <a:pt x="488406" y="1526463"/>
                </a:moveTo>
                <a:cubicBezTo>
                  <a:pt x="498694" y="1526463"/>
                  <a:pt x="507034" y="1534824"/>
                  <a:pt x="507034" y="1545138"/>
                </a:cubicBezTo>
                <a:cubicBezTo>
                  <a:pt x="507034" y="1555452"/>
                  <a:pt x="498694" y="1563813"/>
                  <a:pt x="488406" y="1563813"/>
                </a:cubicBezTo>
                <a:cubicBezTo>
                  <a:pt x="478118" y="1563813"/>
                  <a:pt x="469778" y="1555452"/>
                  <a:pt x="469778" y="1545138"/>
                </a:cubicBezTo>
                <a:cubicBezTo>
                  <a:pt x="469778" y="1534824"/>
                  <a:pt x="478118" y="1526463"/>
                  <a:pt x="488406" y="1526463"/>
                </a:cubicBezTo>
                <a:close/>
                <a:moveTo>
                  <a:pt x="370642" y="1526463"/>
                </a:moveTo>
                <a:cubicBezTo>
                  <a:pt x="380930" y="1526463"/>
                  <a:pt x="389270" y="1534824"/>
                  <a:pt x="389270" y="1545138"/>
                </a:cubicBezTo>
                <a:cubicBezTo>
                  <a:pt x="389270" y="1555452"/>
                  <a:pt x="380930" y="1563813"/>
                  <a:pt x="370642" y="1563813"/>
                </a:cubicBezTo>
                <a:cubicBezTo>
                  <a:pt x="360354" y="1563813"/>
                  <a:pt x="352014" y="1555452"/>
                  <a:pt x="352014" y="1545138"/>
                </a:cubicBezTo>
                <a:cubicBezTo>
                  <a:pt x="352014" y="1534824"/>
                  <a:pt x="360354" y="1526463"/>
                  <a:pt x="370642" y="1526463"/>
                </a:cubicBezTo>
                <a:close/>
                <a:moveTo>
                  <a:pt x="253517" y="1526463"/>
                </a:moveTo>
                <a:cubicBezTo>
                  <a:pt x="263805" y="1526463"/>
                  <a:pt x="272145" y="1534824"/>
                  <a:pt x="272145" y="1545138"/>
                </a:cubicBezTo>
                <a:cubicBezTo>
                  <a:pt x="272145" y="1555452"/>
                  <a:pt x="263805" y="1563813"/>
                  <a:pt x="253517" y="1563813"/>
                </a:cubicBezTo>
                <a:cubicBezTo>
                  <a:pt x="243229" y="1563813"/>
                  <a:pt x="234889" y="1555452"/>
                  <a:pt x="234889" y="1545138"/>
                </a:cubicBezTo>
                <a:cubicBezTo>
                  <a:pt x="234889" y="1534824"/>
                  <a:pt x="243229" y="1526463"/>
                  <a:pt x="253517" y="1526463"/>
                </a:cubicBezTo>
                <a:close/>
                <a:moveTo>
                  <a:pt x="135753" y="1526463"/>
                </a:moveTo>
                <a:cubicBezTo>
                  <a:pt x="146041" y="1526463"/>
                  <a:pt x="154381" y="1534824"/>
                  <a:pt x="154381" y="1545138"/>
                </a:cubicBezTo>
                <a:cubicBezTo>
                  <a:pt x="154381" y="1555452"/>
                  <a:pt x="146041" y="1563813"/>
                  <a:pt x="135753" y="1563813"/>
                </a:cubicBezTo>
                <a:cubicBezTo>
                  <a:pt x="125465" y="1563813"/>
                  <a:pt x="117125" y="1555452"/>
                  <a:pt x="117125" y="1545138"/>
                </a:cubicBezTo>
                <a:cubicBezTo>
                  <a:pt x="117125" y="1534824"/>
                  <a:pt x="125465" y="1526463"/>
                  <a:pt x="135753" y="1526463"/>
                </a:cubicBezTo>
                <a:close/>
                <a:moveTo>
                  <a:pt x="18628" y="1526463"/>
                </a:moveTo>
                <a:cubicBezTo>
                  <a:pt x="28916" y="1526463"/>
                  <a:pt x="37256" y="1534824"/>
                  <a:pt x="37256" y="1545138"/>
                </a:cubicBezTo>
                <a:cubicBezTo>
                  <a:pt x="37256" y="1555452"/>
                  <a:pt x="28916" y="1563813"/>
                  <a:pt x="18628" y="1563813"/>
                </a:cubicBezTo>
                <a:cubicBezTo>
                  <a:pt x="8340" y="1563813"/>
                  <a:pt x="0" y="1555452"/>
                  <a:pt x="0" y="1545138"/>
                </a:cubicBezTo>
                <a:cubicBezTo>
                  <a:pt x="0" y="1534824"/>
                  <a:pt x="8340" y="1526463"/>
                  <a:pt x="18628" y="1526463"/>
                </a:cubicBezTo>
                <a:close/>
                <a:moveTo>
                  <a:pt x="2014866" y="1409043"/>
                </a:moveTo>
                <a:cubicBezTo>
                  <a:pt x="2025154" y="1409043"/>
                  <a:pt x="2033494" y="1417404"/>
                  <a:pt x="2033494" y="1427718"/>
                </a:cubicBezTo>
                <a:cubicBezTo>
                  <a:pt x="2033494" y="1438032"/>
                  <a:pt x="2025154" y="1446393"/>
                  <a:pt x="2014866" y="1446393"/>
                </a:cubicBezTo>
                <a:cubicBezTo>
                  <a:pt x="2004578" y="1446393"/>
                  <a:pt x="1996238" y="1438032"/>
                  <a:pt x="1996238" y="1427718"/>
                </a:cubicBezTo>
                <a:cubicBezTo>
                  <a:pt x="1996238" y="1417404"/>
                  <a:pt x="2004578" y="1409043"/>
                  <a:pt x="2014866" y="1409043"/>
                </a:cubicBezTo>
                <a:close/>
                <a:moveTo>
                  <a:pt x="1897741" y="1409043"/>
                </a:moveTo>
                <a:cubicBezTo>
                  <a:pt x="1908029" y="1409043"/>
                  <a:pt x="1916369" y="1417404"/>
                  <a:pt x="1916369" y="1427718"/>
                </a:cubicBezTo>
                <a:cubicBezTo>
                  <a:pt x="1916369" y="1438032"/>
                  <a:pt x="1908029" y="1446393"/>
                  <a:pt x="1897741" y="1446393"/>
                </a:cubicBezTo>
                <a:cubicBezTo>
                  <a:pt x="1887453" y="1446393"/>
                  <a:pt x="1879113" y="1438032"/>
                  <a:pt x="1879113" y="1427718"/>
                </a:cubicBezTo>
                <a:cubicBezTo>
                  <a:pt x="1879113" y="1417404"/>
                  <a:pt x="1887453" y="1409043"/>
                  <a:pt x="1897741" y="1409043"/>
                </a:cubicBezTo>
                <a:close/>
                <a:moveTo>
                  <a:pt x="1779977" y="1409043"/>
                </a:moveTo>
                <a:cubicBezTo>
                  <a:pt x="1790265" y="1409043"/>
                  <a:pt x="1798605" y="1417404"/>
                  <a:pt x="1798605" y="1427718"/>
                </a:cubicBezTo>
                <a:cubicBezTo>
                  <a:pt x="1798605" y="1438032"/>
                  <a:pt x="1790265" y="1446393"/>
                  <a:pt x="1779977" y="1446393"/>
                </a:cubicBezTo>
                <a:cubicBezTo>
                  <a:pt x="1769689" y="1446393"/>
                  <a:pt x="1761349" y="1438032"/>
                  <a:pt x="1761349" y="1427718"/>
                </a:cubicBezTo>
                <a:cubicBezTo>
                  <a:pt x="1761349" y="1417404"/>
                  <a:pt x="1769689" y="1409043"/>
                  <a:pt x="1779977" y="1409043"/>
                </a:cubicBezTo>
                <a:close/>
                <a:moveTo>
                  <a:pt x="1662852" y="1409043"/>
                </a:moveTo>
                <a:cubicBezTo>
                  <a:pt x="1673140" y="1409043"/>
                  <a:pt x="1681480" y="1417404"/>
                  <a:pt x="1681480" y="1427718"/>
                </a:cubicBezTo>
                <a:cubicBezTo>
                  <a:pt x="1681480" y="1438032"/>
                  <a:pt x="1673140" y="1446393"/>
                  <a:pt x="1662852" y="1446393"/>
                </a:cubicBezTo>
                <a:cubicBezTo>
                  <a:pt x="1652564" y="1446393"/>
                  <a:pt x="1644224" y="1438032"/>
                  <a:pt x="1644224" y="1427718"/>
                </a:cubicBezTo>
                <a:cubicBezTo>
                  <a:pt x="1644224" y="1417404"/>
                  <a:pt x="1652564" y="1409043"/>
                  <a:pt x="1662852" y="1409043"/>
                </a:cubicBezTo>
                <a:close/>
                <a:moveTo>
                  <a:pt x="1545088" y="1409043"/>
                </a:moveTo>
                <a:cubicBezTo>
                  <a:pt x="1555376" y="1409043"/>
                  <a:pt x="1563716" y="1417404"/>
                  <a:pt x="1563716" y="1427718"/>
                </a:cubicBezTo>
                <a:cubicBezTo>
                  <a:pt x="1563716" y="1438032"/>
                  <a:pt x="1555376" y="1446393"/>
                  <a:pt x="1545088" y="1446393"/>
                </a:cubicBezTo>
                <a:cubicBezTo>
                  <a:pt x="1534800" y="1446393"/>
                  <a:pt x="1526460" y="1438032"/>
                  <a:pt x="1526460" y="1427718"/>
                </a:cubicBezTo>
                <a:cubicBezTo>
                  <a:pt x="1526460" y="1417404"/>
                  <a:pt x="1534800" y="1409043"/>
                  <a:pt x="1545088" y="1409043"/>
                </a:cubicBezTo>
                <a:close/>
                <a:moveTo>
                  <a:pt x="1427962" y="1409043"/>
                </a:moveTo>
                <a:cubicBezTo>
                  <a:pt x="1438250" y="1409043"/>
                  <a:pt x="1446590" y="1417404"/>
                  <a:pt x="1446590" y="1427718"/>
                </a:cubicBezTo>
                <a:cubicBezTo>
                  <a:pt x="1446590" y="1438032"/>
                  <a:pt x="1438250" y="1446393"/>
                  <a:pt x="1427962" y="1446393"/>
                </a:cubicBezTo>
                <a:cubicBezTo>
                  <a:pt x="1417674" y="1446393"/>
                  <a:pt x="1409334" y="1438032"/>
                  <a:pt x="1409334" y="1427718"/>
                </a:cubicBezTo>
                <a:cubicBezTo>
                  <a:pt x="1409334" y="1417404"/>
                  <a:pt x="1417674" y="1409043"/>
                  <a:pt x="1427962" y="1409043"/>
                </a:cubicBezTo>
                <a:close/>
                <a:moveTo>
                  <a:pt x="1310199" y="1409043"/>
                </a:moveTo>
                <a:cubicBezTo>
                  <a:pt x="1320487" y="1409043"/>
                  <a:pt x="1328827" y="1417404"/>
                  <a:pt x="1328827" y="1427718"/>
                </a:cubicBezTo>
                <a:cubicBezTo>
                  <a:pt x="1328827" y="1438032"/>
                  <a:pt x="1320487" y="1446393"/>
                  <a:pt x="1310199" y="1446393"/>
                </a:cubicBezTo>
                <a:cubicBezTo>
                  <a:pt x="1299911" y="1446393"/>
                  <a:pt x="1291571" y="1438032"/>
                  <a:pt x="1291571" y="1427718"/>
                </a:cubicBezTo>
                <a:cubicBezTo>
                  <a:pt x="1291571" y="1417404"/>
                  <a:pt x="1299911" y="1409043"/>
                  <a:pt x="1310199" y="1409043"/>
                </a:cubicBezTo>
                <a:close/>
                <a:moveTo>
                  <a:pt x="1193073" y="1409043"/>
                </a:moveTo>
                <a:cubicBezTo>
                  <a:pt x="1203361" y="1409043"/>
                  <a:pt x="1211701" y="1417404"/>
                  <a:pt x="1211701" y="1427718"/>
                </a:cubicBezTo>
                <a:cubicBezTo>
                  <a:pt x="1211701" y="1438032"/>
                  <a:pt x="1203361" y="1446393"/>
                  <a:pt x="1193073" y="1446393"/>
                </a:cubicBezTo>
                <a:cubicBezTo>
                  <a:pt x="1182785" y="1446393"/>
                  <a:pt x="1174445" y="1438032"/>
                  <a:pt x="1174445" y="1427718"/>
                </a:cubicBezTo>
                <a:cubicBezTo>
                  <a:pt x="1174445" y="1417404"/>
                  <a:pt x="1182785" y="1409043"/>
                  <a:pt x="1193073" y="1409043"/>
                </a:cubicBezTo>
                <a:close/>
                <a:moveTo>
                  <a:pt x="1075309" y="1409043"/>
                </a:moveTo>
                <a:cubicBezTo>
                  <a:pt x="1085597" y="1409043"/>
                  <a:pt x="1093937" y="1417404"/>
                  <a:pt x="1093937" y="1427718"/>
                </a:cubicBezTo>
                <a:cubicBezTo>
                  <a:pt x="1093937" y="1438032"/>
                  <a:pt x="1085597" y="1446393"/>
                  <a:pt x="1075309" y="1446393"/>
                </a:cubicBezTo>
                <a:cubicBezTo>
                  <a:pt x="1065021" y="1446393"/>
                  <a:pt x="1056681" y="1438032"/>
                  <a:pt x="1056681" y="1427718"/>
                </a:cubicBezTo>
                <a:cubicBezTo>
                  <a:pt x="1056681" y="1417404"/>
                  <a:pt x="1065021" y="1409043"/>
                  <a:pt x="1075309" y="1409043"/>
                </a:cubicBezTo>
                <a:close/>
                <a:moveTo>
                  <a:pt x="958184" y="1409043"/>
                </a:moveTo>
                <a:cubicBezTo>
                  <a:pt x="968472" y="1409043"/>
                  <a:pt x="976812" y="1417404"/>
                  <a:pt x="976812" y="1427718"/>
                </a:cubicBezTo>
                <a:cubicBezTo>
                  <a:pt x="976812" y="1438032"/>
                  <a:pt x="968472" y="1446393"/>
                  <a:pt x="958184" y="1446393"/>
                </a:cubicBezTo>
                <a:cubicBezTo>
                  <a:pt x="947896" y="1446393"/>
                  <a:pt x="939556" y="1438032"/>
                  <a:pt x="939556" y="1427718"/>
                </a:cubicBezTo>
                <a:cubicBezTo>
                  <a:pt x="939556" y="1417404"/>
                  <a:pt x="947896" y="1409043"/>
                  <a:pt x="958184" y="1409043"/>
                </a:cubicBezTo>
                <a:close/>
                <a:moveTo>
                  <a:pt x="840420" y="1409043"/>
                </a:moveTo>
                <a:cubicBezTo>
                  <a:pt x="850708" y="1409043"/>
                  <a:pt x="859048" y="1417404"/>
                  <a:pt x="859048" y="1427718"/>
                </a:cubicBezTo>
                <a:cubicBezTo>
                  <a:pt x="859048" y="1438032"/>
                  <a:pt x="850708" y="1446393"/>
                  <a:pt x="840420" y="1446393"/>
                </a:cubicBezTo>
                <a:cubicBezTo>
                  <a:pt x="830132" y="1446393"/>
                  <a:pt x="821792" y="1438032"/>
                  <a:pt x="821792" y="1427718"/>
                </a:cubicBezTo>
                <a:cubicBezTo>
                  <a:pt x="821792" y="1417404"/>
                  <a:pt x="830132" y="1409043"/>
                  <a:pt x="840420" y="1409043"/>
                </a:cubicBezTo>
                <a:close/>
                <a:moveTo>
                  <a:pt x="723295" y="1409043"/>
                </a:moveTo>
                <a:cubicBezTo>
                  <a:pt x="733583" y="1409043"/>
                  <a:pt x="741923" y="1417404"/>
                  <a:pt x="741923" y="1427718"/>
                </a:cubicBezTo>
                <a:cubicBezTo>
                  <a:pt x="741923" y="1438032"/>
                  <a:pt x="733583" y="1446393"/>
                  <a:pt x="723295" y="1446393"/>
                </a:cubicBezTo>
                <a:cubicBezTo>
                  <a:pt x="713007" y="1446393"/>
                  <a:pt x="704667" y="1438032"/>
                  <a:pt x="704667" y="1427718"/>
                </a:cubicBezTo>
                <a:cubicBezTo>
                  <a:pt x="704667" y="1417404"/>
                  <a:pt x="713007" y="1409043"/>
                  <a:pt x="723295" y="1409043"/>
                </a:cubicBezTo>
                <a:close/>
                <a:moveTo>
                  <a:pt x="605531" y="1409043"/>
                </a:moveTo>
                <a:cubicBezTo>
                  <a:pt x="615819" y="1409043"/>
                  <a:pt x="624159" y="1417404"/>
                  <a:pt x="624159" y="1427718"/>
                </a:cubicBezTo>
                <a:cubicBezTo>
                  <a:pt x="624159" y="1438032"/>
                  <a:pt x="615819" y="1446393"/>
                  <a:pt x="605531" y="1446393"/>
                </a:cubicBezTo>
                <a:cubicBezTo>
                  <a:pt x="595243" y="1446393"/>
                  <a:pt x="586903" y="1438032"/>
                  <a:pt x="586903" y="1427718"/>
                </a:cubicBezTo>
                <a:cubicBezTo>
                  <a:pt x="586903" y="1417404"/>
                  <a:pt x="595243" y="1409043"/>
                  <a:pt x="605531" y="1409043"/>
                </a:cubicBezTo>
                <a:close/>
                <a:moveTo>
                  <a:pt x="488406" y="1409043"/>
                </a:moveTo>
                <a:cubicBezTo>
                  <a:pt x="498694" y="1409043"/>
                  <a:pt x="507034" y="1417404"/>
                  <a:pt x="507034" y="1427718"/>
                </a:cubicBezTo>
                <a:cubicBezTo>
                  <a:pt x="507034" y="1438032"/>
                  <a:pt x="498694" y="1446393"/>
                  <a:pt x="488406" y="1446393"/>
                </a:cubicBezTo>
                <a:cubicBezTo>
                  <a:pt x="478118" y="1446393"/>
                  <a:pt x="469778" y="1438032"/>
                  <a:pt x="469778" y="1427718"/>
                </a:cubicBezTo>
                <a:cubicBezTo>
                  <a:pt x="469778" y="1417404"/>
                  <a:pt x="478118" y="1409043"/>
                  <a:pt x="488406" y="1409043"/>
                </a:cubicBezTo>
                <a:close/>
                <a:moveTo>
                  <a:pt x="370642" y="1409043"/>
                </a:moveTo>
                <a:cubicBezTo>
                  <a:pt x="380930" y="1409043"/>
                  <a:pt x="389270" y="1417404"/>
                  <a:pt x="389270" y="1427718"/>
                </a:cubicBezTo>
                <a:cubicBezTo>
                  <a:pt x="389270" y="1438032"/>
                  <a:pt x="380930" y="1446393"/>
                  <a:pt x="370642" y="1446393"/>
                </a:cubicBezTo>
                <a:cubicBezTo>
                  <a:pt x="360354" y="1446393"/>
                  <a:pt x="352014" y="1438032"/>
                  <a:pt x="352014" y="1427718"/>
                </a:cubicBezTo>
                <a:cubicBezTo>
                  <a:pt x="352014" y="1417404"/>
                  <a:pt x="360354" y="1409043"/>
                  <a:pt x="370642" y="1409043"/>
                </a:cubicBezTo>
                <a:close/>
                <a:moveTo>
                  <a:pt x="253517" y="1409043"/>
                </a:moveTo>
                <a:cubicBezTo>
                  <a:pt x="263805" y="1409043"/>
                  <a:pt x="272145" y="1417404"/>
                  <a:pt x="272145" y="1427718"/>
                </a:cubicBezTo>
                <a:cubicBezTo>
                  <a:pt x="272145" y="1438032"/>
                  <a:pt x="263805" y="1446393"/>
                  <a:pt x="253517" y="1446393"/>
                </a:cubicBezTo>
                <a:cubicBezTo>
                  <a:pt x="243229" y="1446393"/>
                  <a:pt x="234889" y="1438032"/>
                  <a:pt x="234889" y="1427718"/>
                </a:cubicBezTo>
                <a:cubicBezTo>
                  <a:pt x="234889" y="1417404"/>
                  <a:pt x="243229" y="1409043"/>
                  <a:pt x="253517" y="1409043"/>
                </a:cubicBezTo>
                <a:close/>
                <a:moveTo>
                  <a:pt x="135753" y="1409043"/>
                </a:moveTo>
                <a:cubicBezTo>
                  <a:pt x="146041" y="1409043"/>
                  <a:pt x="154381" y="1417404"/>
                  <a:pt x="154381" y="1427718"/>
                </a:cubicBezTo>
                <a:cubicBezTo>
                  <a:pt x="154381" y="1438032"/>
                  <a:pt x="146041" y="1446393"/>
                  <a:pt x="135753" y="1446393"/>
                </a:cubicBezTo>
                <a:cubicBezTo>
                  <a:pt x="125465" y="1446393"/>
                  <a:pt x="117125" y="1438032"/>
                  <a:pt x="117125" y="1427718"/>
                </a:cubicBezTo>
                <a:cubicBezTo>
                  <a:pt x="117125" y="1417404"/>
                  <a:pt x="125465" y="1409043"/>
                  <a:pt x="135753" y="1409043"/>
                </a:cubicBezTo>
                <a:close/>
                <a:moveTo>
                  <a:pt x="18628" y="1409043"/>
                </a:moveTo>
                <a:cubicBezTo>
                  <a:pt x="28916" y="1409043"/>
                  <a:pt x="37256" y="1417404"/>
                  <a:pt x="37256" y="1427718"/>
                </a:cubicBezTo>
                <a:cubicBezTo>
                  <a:pt x="37256" y="1438032"/>
                  <a:pt x="28916" y="1446393"/>
                  <a:pt x="18628" y="1446393"/>
                </a:cubicBezTo>
                <a:cubicBezTo>
                  <a:pt x="8340" y="1446393"/>
                  <a:pt x="0" y="1438032"/>
                  <a:pt x="0" y="1427718"/>
                </a:cubicBezTo>
                <a:cubicBezTo>
                  <a:pt x="0" y="1417404"/>
                  <a:pt x="8340" y="1409043"/>
                  <a:pt x="18628" y="1409043"/>
                </a:cubicBezTo>
                <a:close/>
                <a:moveTo>
                  <a:pt x="2014866" y="1291623"/>
                </a:moveTo>
                <a:cubicBezTo>
                  <a:pt x="2025154" y="1291623"/>
                  <a:pt x="2033494" y="1299984"/>
                  <a:pt x="2033494" y="1310298"/>
                </a:cubicBezTo>
                <a:cubicBezTo>
                  <a:pt x="2033494" y="1320612"/>
                  <a:pt x="2025154" y="1328973"/>
                  <a:pt x="2014866" y="1328973"/>
                </a:cubicBezTo>
                <a:cubicBezTo>
                  <a:pt x="2004578" y="1328973"/>
                  <a:pt x="1996238" y="1320612"/>
                  <a:pt x="1996238" y="1310298"/>
                </a:cubicBezTo>
                <a:cubicBezTo>
                  <a:pt x="1996238" y="1299984"/>
                  <a:pt x="2004578" y="1291623"/>
                  <a:pt x="2014866" y="1291623"/>
                </a:cubicBezTo>
                <a:close/>
                <a:moveTo>
                  <a:pt x="1897741" y="1291623"/>
                </a:moveTo>
                <a:cubicBezTo>
                  <a:pt x="1908029" y="1291623"/>
                  <a:pt x="1916369" y="1299984"/>
                  <a:pt x="1916369" y="1310298"/>
                </a:cubicBezTo>
                <a:cubicBezTo>
                  <a:pt x="1916369" y="1320612"/>
                  <a:pt x="1908029" y="1328973"/>
                  <a:pt x="1897741" y="1328973"/>
                </a:cubicBezTo>
                <a:cubicBezTo>
                  <a:pt x="1887453" y="1328973"/>
                  <a:pt x="1879113" y="1320612"/>
                  <a:pt x="1879113" y="1310298"/>
                </a:cubicBezTo>
                <a:cubicBezTo>
                  <a:pt x="1879113" y="1299984"/>
                  <a:pt x="1887453" y="1291623"/>
                  <a:pt x="1897741" y="1291623"/>
                </a:cubicBezTo>
                <a:close/>
                <a:moveTo>
                  <a:pt x="1779977" y="1291623"/>
                </a:moveTo>
                <a:cubicBezTo>
                  <a:pt x="1790265" y="1291623"/>
                  <a:pt x="1798605" y="1299984"/>
                  <a:pt x="1798605" y="1310298"/>
                </a:cubicBezTo>
                <a:cubicBezTo>
                  <a:pt x="1798605" y="1320612"/>
                  <a:pt x="1790265" y="1328973"/>
                  <a:pt x="1779977" y="1328973"/>
                </a:cubicBezTo>
                <a:cubicBezTo>
                  <a:pt x="1769689" y="1328973"/>
                  <a:pt x="1761349" y="1320612"/>
                  <a:pt x="1761349" y="1310298"/>
                </a:cubicBezTo>
                <a:cubicBezTo>
                  <a:pt x="1761349" y="1299984"/>
                  <a:pt x="1769689" y="1291623"/>
                  <a:pt x="1779977" y="1291623"/>
                </a:cubicBezTo>
                <a:close/>
                <a:moveTo>
                  <a:pt x="1662852" y="1291623"/>
                </a:moveTo>
                <a:cubicBezTo>
                  <a:pt x="1673140" y="1291623"/>
                  <a:pt x="1681480" y="1299984"/>
                  <a:pt x="1681480" y="1310298"/>
                </a:cubicBezTo>
                <a:cubicBezTo>
                  <a:pt x="1681480" y="1320612"/>
                  <a:pt x="1673140" y="1328973"/>
                  <a:pt x="1662852" y="1328973"/>
                </a:cubicBezTo>
                <a:cubicBezTo>
                  <a:pt x="1652564" y="1328973"/>
                  <a:pt x="1644224" y="1320612"/>
                  <a:pt x="1644224" y="1310298"/>
                </a:cubicBezTo>
                <a:cubicBezTo>
                  <a:pt x="1644224" y="1299984"/>
                  <a:pt x="1652564" y="1291623"/>
                  <a:pt x="1662852" y="1291623"/>
                </a:cubicBezTo>
                <a:close/>
                <a:moveTo>
                  <a:pt x="1545088" y="1291623"/>
                </a:moveTo>
                <a:cubicBezTo>
                  <a:pt x="1555376" y="1291623"/>
                  <a:pt x="1563716" y="1299984"/>
                  <a:pt x="1563716" y="1310298"/>
                </a:cubicBezTo>
                <a:cubicBezTo>
                  <a:pt x="1563716" y="1320612"/>
                  <a:pt x="1555376" y="1328973"/>
                  <a:pt x="1545088" y="1328973"/>
                </a:cubicBezTo>
                <a:cubicBezTo>
                  <a:pt x="1534800" y="1328973"/>
                  <a:pt x="1526460" y="1320612"/>
                  <a:pt x="1526460" y="1310298"/>
                </a:cubicBezTo>
                <a:cubicBezTo>
                  <a:pt x="1526460" y="1299984"/>
                  <a:pt x="1534800" y="1291623"/>
                  <a:pt x="1545088" y="1291623"/>
                </a:cubicBezTo>
                <a:close/>
                <a:moveTo>
                  <a:pt x="1427962" y="1291623"/>
                </a:moveTo>
                <a:cubicBezTo>
                  <a:pt x="1438250" y="1291623"/>
                  <a:pt x="1446590" y="1299984"/>
                  <a:pt x="1446590" y="1310298"/>
                </a:cubicBezTo>
                <a:cubicBezTo>
                  <a:pt x="1446590" y="1320612"/>
                  <a:pt x="1438250" y="1328973"/>
                  <a:pt x="1427962" y="1328973"/>
                </a:cubicBezTo>
                <a:cubicBezTo>
                  <a:pt x="1417674" y="1328973"/>
                  <a:pt x="1409334" y="1320612"/>
                  <a:pt x="1409334" y="1310298"/>
                </a:cubicBezTo>
                <a:cubicBezTo>
                  <a:pt x="1409334" y="1299984"/>
                  <a:pt x="1417674" y="1291623"/>
                  <a:pt x="1427962" y="1291623"/>
                </a:cubicBezTo>
                <a:close/>
                <a:moveTo>
                  <a:pt x="1310199" y="1291623"/>
                </a:moveTo>
                <a:cubicBezTo>
                  <a:pt x="1320487" y="1291623"/>
                  <a:pt x="1328827" y="1299984"/>
                  <a:pt x="1328827" y="1310298"/>
                </a:cubicBezTo>
                <a:cubicBezTo>
                  <a:pt x="1328827" y="1320612"/>
                  <a:pt x="1320487" y="1328973"/>
                  <a:pt x="1310199" y="1328973"/>
                </a:cubicBezTo>
                <a:cubicBezTo>
                  <a:pt x="1299911" y="1328973"/>
                  <a:pt x="1291571" y="1320612"/>
                  <a:pt x="1291571" y="1310298"/>
                </a:cubicBezTo>
                <a:cubicBezTo>
                  <a:pt x="1291571" y="1299984"/>
                  <a:pt x="1299911" y="1291623"/>
                  <a:pt x="1310199" y="1291623"/>
                </a:cubicBezTo>
                <a:close/>
                <a:moveTo>
                  <a:pt x="1193073" y="1291623"/>
                </a:moveTo>
                <a:cubicBezTo>
                  <a:pt x="1203361" y="1291623"/>
                  <a:pt x="1211701" y="1299984"/>
                  <a:pt x="1211701" y="1310298"/>
                </a:cubicBezTo>
                <a:cubicBezTo>
                  <a:pt x="1211701" y="1320612"/>
                  <a:pt x="1203361" y="1328973"/>
                  <a:pt x="1193073" y="1328973"/>
                </a:cubicBezTo>
                <a:cubicBezTo>
                  <a:pt x="1182785" y="1328973"/>
                  <a:pt x="1174445" y="1320612"/>
                  <a:pt x="1174445" y="1310298"/>
                </a:cubicBezTo>
                <a:cubicBezTo>
                  <a:pt x="1174445" y="1299984"/>
                  <a:pt x="1182785" y="1291623"/>
                  <a:pt x="1193073" y="1291623"/>
                </a:cubicBezTo>
                <a:close/>
                <a:moveTo>
                  <a:pt x="1075309" y="1291623"/>
                </a:moveTo>
                <a:cubicBezTo>
                  <a:pt x="1085597" y="1291623"/>
                  <a:pt x="1093937" y="1299984"/>
                  <a:pt x="1093937" y="1310298"/>
                </a:cubicBezTo>
                <a:cubicBezTo>
                  <a:pt x="1093937" y="1320612"/>
                  <a:pt x="1085597" y="1328973"/>
                  <a:pt x="1075309" y="1328973"/>
                </a:cubicBezTo>
                <a:cubicBezTo>
                  <a:pt x="1065021" y="1328973"/>
                  <a:pt x="1056681" y="1320612"/>
                  <a:pt x="1056681" y="1310298"/>
                </a:cubicBezTo>
                <a:cubicBezTo>
                  <a:pt x="1056681" y="1299984"/>
                  <a:pt x="1065021" y="1291623"/>
                  <a:pt x="1075309" y="1291623"/>
                </a:cubicBezTo>
                <a:close/>
                <a:moveTo>
                  <a:pt x="958184" y="1291623"/>
                </a:moveTo>
                <a:cubicBezTo>
                  <a:pt x="968472" y="1291623"/>
                  <a:pt x="976812" y="1299984"/>
                  <a:pt x="976812" y="1310298"/>
                </a:cubicBezTo>
                <a:cubicBezTo>
                  <a:pt x="976812" y="1320612"/>
                  <a:pt x="968472" y="1328973"/>
                  <a:pt x="958184" y="1328973"/>
                </a:cubicBezTo>
                <a:cubicBezTo>
                  <a:pt x="947896" y="1328973"/>
                  <a:pt x="939556" y="1320612"/>
                  <a:pt x="939556" y="1310298"/>
                </a:cubicBezTo>
                <a:cubicBezTo>
                  <a:pt x="939556" y="1299984"/>
                  <a:pt x="947896" y="1291623"/>
                  <a:pt x="958184" y="1291623"/>
                </a:cubicBezTo>
                <a:close/>
                <a:moveTo>
                  <a:pt x="840420" y="1291623"/>
                </a:moveTo>
                <a:cubicBezTo>
                  <a:pt x="850708" y="1291623"/>
                  <a:pt x="859048" y="1299984"/>
                  <a:pt x="859048" y="1310298"/>
                </a:cubicBezTo>
                <a:cubicBezTo>
                  <a:pt x="859048" y="1320612"/>
                  <a:pt x="850708" y="1328973"/>
                  <a:pt x="840420" y="1328973"/>
                </a:cubicBezTo>
                <a:cubicBezTo>
                  <a:pt x="830132" y="1328973"/>
                  <a:pt x="821792" y="1320612"/>
                  <a:pt x="821792" y="1310298"/>
                </a:cubicBezTo>
                <a:cubicBezTo>
                  <a:pt x="821792" y="1299984"/>
                  <a:pt x="830132" y="1291623"/>
                  <a:pt x="840420" y="1291623"/>
                </a:cubicBezTo>
                <a:close/>
                <a:moveTo>
                  <a:pt x="723295" y="1291623"/>
                </a:moveTo>
                <a:cubicBezTo>
                  <a:pt x="733583" y="1291623"/>
                  <a:pt x="741923" y="1299984"/>
                  <a:pt x="741923" y="1310298"/>
                </a:cubicBezTo>
                <a:cubicBezTo>
                  <a:pt x="741923" y="1320612"/>
                  <a:pt x="733583" y="1328973"/>
                  <a:pt x="723295" y="1328973"/>
                </a:cubicBezTo>
                <a:cubicBezTo>
                  <a:pt x="713007" y="1328973"/>
                  <a:pt x="704667" y="1320612"/>
                  <a:pt x="704667" y="1310298"/>
                </a:cubicBezTo>
                <a:cubicBezTo>
                  <a:pt x="704667" y="1299984"/>
                  <a:pt x="713007" y="1291623"/>
                  <a:pt x="723295" y="1291623"/>
                </a:cubicBezTo>
                <a:close/>
                <a:moveTo>
                  <a:pt x="605531" y="1291623"/>
                </a:moveTo>
                <a:cubicBezTo>
                  <a:pt x="615819" y="1291623"/>
                  <a:pt x="624159" y="1299984"/>
                  <a:pt x="624159" y="1310298"/>
                </a:cubicBezTo>
                <a:cubicBezTo>
                  <a:pt x="624159" y="1320612"/>
                  <a:pt x="615819" y="1328973"/>
                  <a:pt x="605531" y="1328973"/>
                </a:cubicBezTo>
                <a:cubicBezTo>
                  <a:pt x="595243" y="1328973"/>
                  <a:pt x="586903" y="1320612"/>
                  <a:pt x="586903" y="1310298"/>
                </a:cubicBezTo>
                <a:cubicBezTo>
                  <a:pt x="586903" y="1299984"/>
                  <a:pt x="595243" y="1291623"/>
                  <a:pt x="605531" y="1291623"/>
                </a:cubicBezTo>
                <a:close/>
                <a:moveTo>
                  <a:pt x="488406" y="1291623"/>
                </a:moveTo>
                <a:cubicBezTo>
                  <a:pt x="498694" y="1291623"/>
                  <a:pt x="507034" y="1299984"/>
                  <a:pt x="507034" y="1310298"/>
                </a:cubicBezTo>
                <a:cubicBezTo>
                  <a:pt x="507034" y="1320612"/>
                  <a:pt x="498694" y="1328973"/>
                  <a:pt x="488406" y="1328973"/>
                </a:cubicBezTo>
                <a:cubicBezTo>
                  <a:pt x="478118" y="1328973"/>
                  <a:pt x="469778" y="1320612"/>
                  <a:pt x="469778" y="1310298"/>
                </a:cubicBezTo>
                <a:cubicBezTo>
                  <a:pt x="469778" y="1299984"/>
                  <a:pt x="478118" y="1291623"/>
                  <a:pt x="488406" y="1291623"/>
                </a:cubicBezTo>
                <a:close/>
                <a:moveTo>
                  <a:pt x="370642" y="1291623"/>
                </a:moveTo>
                <a:cubicBezTo>
                  <a:pt x="380930" y="1291623"/>
                  <a:pt x="389270" y="1299984"/>
                  <a:pt x="389270" y="1310298"/>
                </a:cubicBezTo>
                <a:cubicBezTo>
                  <a:pt x="389270" y="1320612"/>
                  <a:pt x="380930" y="1328973"/>
                  <a:pt x="370642" y="1328973"/>
                </a:cubicBezTo>
                <a:cubicBezTo>
                  <a:pt x="360354" y="1328973"/>
                  <a:pt x="352014" y="1320612"/>
                  <a:pt x="352014" y="1310298"/>
                </a:cubicBezTo>
                <a:cubicBezTo>
                  <a:pt x="352014" y="1299984"/>
                  <a:pt x="360354" y="1291623"/>
                  <a:pt x="370642" y="1291623"/>
                </a:cubicBezTo>
                <a:close/>
                <a:moveTo>
                  <a:pt x="253517" y="1291623"/>
                </a:moveTo>
                <a:cubicBezTo>
                  <a:pt x="263805" y="1291623"/>
                  <a:pt x="272145" y="1299984"/>
                  <a:pt x="272145" y="1310298"/>
                </a:cubicBezTo>
                <a:cubicBezTo>
                  <a:pt x="272145" y="1320612"/>
                  <a:pt x="263805" y="1328973"/>
                  <a:pt x="253517" y="1328973"/>
                </a:cubicBezTo>
                <a:cubicBezTo>
                  <a:pt x="243229" y="1328973"/>
                  <a:pt x="234889" y="1320612"/>
                  <a:pt x="234889" y="1310298"/>
                </a:cubicBezTo>
                <a:cubicBezTo>
                  <a:pt x="234889" y="1299984"/>
                  <a:pt x="243229" y="1291623"/>
                  <a:pt x="253517" y="1291623"/>
                </a:cubicBezTo>
                <a:close/>
                <a:moveTo>
                  <a:pt x="135753" y="1291623"/>
                </a:moveTo>
                <a:cubicBezTo>
                  <a:pt x="146041" y="1291623"/>
                  <a:pt x="154381" y="1299984"/>
                  <a:pt x="154381" y="1310298"/>
                </a:cubicBezTo>
                <a:cubicBezTo>
                  <a:pt x="154381" y="1320612"/>
                  <a:pt x="146041" y="1328973"/>
                  <a:pt x="135753" y="1328973"/>
                </a:cubicBezTo>
                <a:cubicBezTo>
                  <a:pt x="125465" y="1328973"/>
                  <a:pt x="117125" y="1320612"/>
                  <a:pt x="117125" y="1310298"/>
                </a:cubicBezTo>
                <a:cubicBezTo>
                  <a:pt x="117125" y="1299984"/>
                  <a:pt x="125465" y="1291623"/>
                  <a:pt x="135753" y="1291623"/>
                </a:cubicBezTo>
                <a:close/>
                <a:moveTo>
                  <a:pt x="18628" y="1291623"/>
                </a:moveTo>
                <a:cubicBezTo>
                  <a:pt x="28916" y="1291623"/>
                  <a:pt x="37256" y="1299984"/>
                  <a:pt x="37256" y="1310298"/>
                </a:cubicBezTo>
                <a:cubicBezTo>
                  <a:pt x="37256" y="1320612"/>
                  <a:pt x="28916" y="1328973"/>
                  <a:pt x="18628" y="1328973"/>
                </a:cubicBezTo>
                <a:cubicBezTo>
                  <a:pt x="8340" y="1328973"/>
                  <a:pt x="0" y="1320612"/>
                  <a:pt x="0" y="1310298"/>
                </a:cubicBezTo>
                <a:cubicBezTo>
                  <a:pt x="0" y="1299984"/>
                  <a:pt x="8340" y="1291623"/>
                  <a:pt x="18628" y="1291623"/>
                </a:cubicBezTo>
                <a:close/>
                <a:moveTo>
                  <a:pt x="2014866" y="1174202"/>
                </a:moveTo>
                <a:cubicBezTo>
                  <a:pt x="2025154" y="1174202"/>
                  <a:pt x="2033494" y="1182563"/>
                  <a:pt x="2033494" y="1192877"/>
                </a:cubicBezTo>
                <a:cubicBezTo>
                  <a:pt x="2033494" y="1203191"/>
                  <a:pt x="2025154" y="1211552"/>
                  <a:pt x="2014866" y="1211552"/>
                </a:cubicBezTo>
                <a:cubicBezTo>
                  <a:pt x="2004578" y="1211552"/>
                  <a:pt x="1996238" y="1203191"/>
                  <a:pt x="1996238" y="1192877"/>
                </a:cubicBezTo>
                <a:cubicBezTo>
                  <a:pt x="1996238" y="1182563"/>
                  <a:pt x="2004578" y="1174202"/>
                  <a:pt x="2014866" y="1174202"/>
                </a:cubicBezTo>
                <a:close/>
                <a:moveTo>
                  <a:pt x="1897741" y="1174202"/>
                </a:moveTo>
                <a:cubicBezTo>
                  <a:pt x="1908029" y="1174202"/>
                  <a:pt x="1916369" y="1182563"/>
                  <a:pt x="1916369" y="1192877"/>
                </a:cubicBezTo>
                <a:cubicBezTo>
                  <a:pt x="1916369" y="1203191"/>
                  <a:pt x="1908029" y="1211552"/>
                  <a:pt x="1897741" y="1211552"/>
                </a:cubicBezTo>
                <a:cubicBezTo>
                  <a:pt x="1887453" y="1211552"/>
                  <a:pt x="1879113" y="1203191"/>
                  <a:pt x="1879113" y="1192877"/>
                </a:cubicBezTo>
                <a:cubicBezTo>
                  <a:pt x="1879113" y="1182563"/>
                  <a:pt x="1887453" y="1174202"/>
                  <a:pt x="1897741" y="1174202"/>
                </a:cubicBezTo>
                <a:close/>
                <a:moveTo>
                  <a:pt x="1779977" y="1174202"/>
                </a:moveTo>
                <a:cubicBezTo>
                  <a:pt x="1790265" y="1174202"/>
                  <a:pt x="1798605" y="1182563"/>
                  <a:pt x="1798605" y="1192877"/>
                </a:cubicBezTo>
                <a:cubicBezTo>
                  <a:pt x="1798605" y="1203191"/>
                  <a:pt x="1790265" y="1211552"/>
                  <a:pt x="1779977" y="1211552"/>
                </a:cubicBezTo>
                <a:cubicBezTo>
                  <a:pt x="1769689" y="1211552"/>
                  <a:pt x="1761349" y="1203191"/>
                  <a:pt x="1761349" y="1192877"/>
                </a:cubicBezTo>
                <a:cubicBezTo>
                  <a:pt x="1761349" y="1182563"/>
                  <a:pt x="1769689" y="1174202"/>
                  <a:pt x="1779977" y="1174202"/>
                </a:cubicBezTo>
                <a:close/>
                <a:moveTo>
                  <a:pt x="1662852" y="1174202"/>
                </a:moveTo>
                <a:cubicBezTo>
                  <a:pt x="1673140" y="1174202"/>
                  <a:pt x="1681480" y="1182563"/>
                  <a:pt x="1681480" y="1192877"/>
                </a:cubicBezTo>
                <a:cubicBezTo>
                  <a:pt x="1681480" y="1203191"/>
                  <a:pt x="1673140" y="1211552"/>
                  <a:pt x="1662852" y="1211552"/>
                </a:cubicBezTo>
                <a:cubicBezTo>
                  <a:pt x="1652564" y="1211552"/>
                  <a:pt x="1644224" y="1203191"/>
                  <a:pt x="1644224" y="1192877"/>
                </a:cubicBezTo>
                <a:cubicBezTo>
                  <a:pt x="1644224" y="1182563"/>
                  <a:pt x="1652564" y="1174202"/>
                  <a:pt x="1662852" y="1174202"/>
                </a:cubicBezTo>
                <a:close/>
                <a:moveTo>
                  <a:pt x="1545088" y="1174202"/>
                </a:moveTo>
                <a:cubicBezTo>
                  <a:pt x="1555376" y="1174202"/>
                  <a:pt x="1563716" y="1182563"/>
                  <a:pt x="1563716" y="1192877"/>
                </a:cubicBezTo>
                <a:cubicBezTo>
                  <a:pt x="1563716" y="1203191"/>
                  <a:pt x="1555376" y="1211552"/>
                  <a:pt x="1545088" y="1211552"/>
                </a:cubicBezTo>
                <a:cubicBezTo>
                  <a:pt x="1534800" y="1211552"/>
                  <a:pt x="1526460" y="1203191"/>
                  <a:pt x="1526460" y="1192877"/>
                </a:cubicBezTo>
                <a:cubicBezTo>
                  <a:pt x="1526460" y="1182563"/>
                  <a:pt x="1534800" y="1174202"/>
                  <a:pt x="1545088" y="1174202"/>
                </a:cubicBezTo>
                <a:close/>
                <a:moveTo>
                  <a:pt x="1427962" y="1174202"/>
                </a:moveTo>
                <a:cubicBezTo>
                  <a:pt x="1438250" y="1174202"/>
                  <a:pt x="1446590" y="1182563"/>
                  <a:pt x="1446590" y="1192877"/>
                </a:cubicBezTo>
                <a:cubicBezTo>
                  <a:pt x="1446590" y="1203191"/>
                  <a:pt x="1438250" y="1211552"/>
                  <a:pt x="1427962" y="1211552"/>
                </a:cubicBezTo>
                <a:cubicBezTo>
                  <a:pt x="1417674" y="1211552"/>
                  <a:pt x="1409334" y="1203191"/>
                  <a:pt x="1409334" y="1192877"/>
                </a:cubicBezTo>
                <a:cubicBezTo>
                  <a:pt x="1409334" y="1182563"/>
                  <a:pt x="1417674" y="1174202"/>
                  <a:pt x="1427962" y="1174202"/>
                </a:cubicBezTo>
                <a:close/>
                <a:moveTo>
                  <a:pt x="1310199" y="1174202"/>
                </a:moveTo>
                <a:cubicBezTo>
                  <a:pt x="1320487" y="1174202"/>
                  <a:pt x="1328827" y="1182563"/>
                  <a:pt x="1328827" y="1192877"/>
                </a:cubicBezTo>
                <a:cubicBezTo>
                  <a:pt x="1328827" y="1203191"/>
                  <a:pt x="1320487" y="1211552"/>
                  <a:pt x="1310199" y="1211552"/>
                </a:cubicBezTo>
                <a:cubicBezTo>
                  <a:pt x="1299911" y="1211552"/>
                  <a:pt x="1291571" y="1203191"/>
                  <a:pt x="1291571" y="1192877"/>
                </a:cubicBezTo>
                <a:cubicBezTo>
                  <a:pt x="1291571" y="1182563"/>
                  <a:pt x="1299911" y="1174202"/>
                  <a:pt x="1310199" y="1174202"/>
                </a:cubicBezTo>
                <a:close/>
                <a:moveTo>
                  <a:pt x="1193073" y="1174202"/>
                </a:moveTo>
                <a:cubicBezTo>
                  <a:pt x="1203361" y="1174202"/>
                  <a:pt x="1211701" y="1182563"/>
                  <a:pt x="1211701" y="1192877"/>
                </a:cubicBezTo>
                <a:cubicBezTo>
                  <a:pt x="1211701" y="1203191"/>
                  <a:pt x="1203361" y="1211552"/>
                  <a:pt x="1193073" y="1211552"/>
                </a:cubicBezTo>
                <a:cubicBezTo>
                  <a:pt x="1182785" y="1211552"/>
                  <a:pt x="1174445" y="1203191"/>
                  <a:pt x="1174445" y="1192877"/>
                </a:cubicBezTo>
                <a:cubicBezTo>
                  <a:pt x="1174445" y="1182563"/>
                  <a:pt x="1182785" y="1174202"/>
                  <a:pt x="1193073" y="1174202"/>
                </a:cubicBezTo>
                <a:close/>
                <a:moveTo>
                  <a:pt x="1075309" y="1174202"/>
                </a:moveTo>
                <a:cubicBezTo>
                  <a:pt x="1085597" y="1174202"/>
                  <a:pt x="1093937" y="1182563"/>
                  <a:pt x="1093937" y="1192877"/>
                </a:cubicBezTo>
                <a:cubicBezTo>
                  <a:pt x="1093937" y="1203191"/>
                  <a:pt x="1085597" y="1211552"/>
                  <a:pt x="1075309" y="1211552"/>
                </a:cubicBezTo>
                <a:cubicBezTo>
                  <a:pt x="1065021" y="1211552"/>
                  <a:pt x="1056681" y="1203191"/>
                  <a:pt x="1056681" y="1192877"/>
                </a:cubicBezTo>
                <a:cubicBezTo>
                  <a:pt x="1056681" y="1182563"/>
                  <a:pt x="1065021" y="1174202"/>
                  <a:pt x="1075309" y="1174202"/>
                </a:cubicBezTo>
                <a:close/>
                <a:moveTo>
                  <a:pt x="958184" y="1174202"/>
                </a:moveTo>
                <a:cubicBezTo>
                  <a:pt x="968472" y="1174202"/>
                  <a:pt x="976812" y="1182563"/>
                  <a:pt x="976812" y="1192877"/>
                </a:cubicBezTo>
                <a:cubicBezTo>
                  <a:pt x="976812" y="1203191"/>
                  <a:pt x="968472" y="1211552"/>
                  <a:pt x="958184" y="1211552"/>
                </a:cubicBezTo>
                <a:cubicBezTo>
                  <a:pt x="947896" y="1211552"/>
                  <a:pt x="939556" y="1203191"/>
                  <a:pt x="939556" y="1192877"/>
                </a:cubicBezTo>
                <a:cubicBezTo>
                  <a:pt x="939556" y="1182563"/>
                  <a:pt x="947896" y="1174202"/>
                  <a:pt x="958184" y="1174202"/>
                </a:cubicBezTo>
                <a:close/>
                <a:moveTo>
                  <a:pt x="840420" y="1174202"/>
                </a:moveTo>
                <a:cubicBezTo>
                  <a:pt x="850708" y="1174202"/>
                  <a:pt x="859048" y="1182563"/>
                  <a:pt x="859048" y="1192877"/>
                </a:cubicBezTo>
                <a:cubicBezTo>
                  <a:pt x="859048" y="1203191"/>
                  <a:pt x="850708" y="1211552"/>
                  <a:pt x="840420" y="1211552"/>
                </a:cubicBezTo>
                <a:cubicBezTo>
                  <a:pt x="830132" y="1211552"/>
                  <a:pt x="821792" y="1203191"/>
                  <a:pt x="821792" y="1192877"/>
                </a:cubicBezTo>
                <a:cubicBezTo>
                  <a:pt x="821792" y="1182563"/>
                  <a:pt x="830132" y="1174202"/>
                  <a:pt x="840420" y="1174202"/>
                </a:cubicBezTo>
                <a:close/>
                <a:moveTo>
                  <a:pt x="723295" y="1174202"/>
                </a:moveTo>
                <a:cubicBezTo>
                  <a:pt x="733583" y="1174202"/>
                  <a:pt x="741923" y="1182563"/>
                  <a:pt x="741923" y="1192877"/>
                </a:cubicBezTo>
                <a:cubicBezTo>
                  <a:pt x="741923" y="1203191"/>
                  <a:pt x="733583" y="1211552"/>
                  <a:pt x="723295" y="1211552"/>
                </a:cubicBezTo>
                <a:cubicBezTo>
                  <a:pt x="713007" y="1211552"/>
                  <a:pt x="704667" y="1203191"/>
                  <a:pt x="704667" y="1192877"/>
                </a:cubicBezTo>
                <a:cubicBezTo>
                  <a:pt x="704667" y="1182563"/>
                  <a:pt x="713007" y="1174202"/>
                  <a:pt x="723295" y="1174202"/>
                </a:cubicBezTo>
                <a:close/>
                <a:moveTo>
                  <a:pt x="605531" y="1174202"/>
                </a:moveTo>
                <a:cubicBezTo>
                  <a:pt x="615819" y="1174202"/>
                  <a:pt x="624159" y="1182563"/>
                  <a:pt x="624159" y="1192877"/>
                </a:cubicBezTo>
                <a:cubicBezTo>
                  <a:pt x="624159" y="1203191"/>
                  <a:pt x="615819" y="1211552"/>
                  <a:pt x="605531" y="1211552"/>
                </a:cubicBezTo>
                <a:cubicBezTo>
                  <a:pt x="595243" y="1211552"/>
                  <a:pt x="586903" y="1203191"/>
                  <a:pt x="586903" y="1192877"/>
                </a:cubicBezTo>
                <a:cubicBezTo>
                  <a:pt x="586903" y="1182563"/>
                  <a:pt x="595243" y="1174202"/>
                  <a:pt x="605531" y="1174202"/>
                </a:cubicBezTo>
                <a:close/>
                <a:moveTo>
                  <a:pt x="488406" y="1174202"/>
                </a:moveTo>
                <a:cubicBezTo>
                  <a:pt x="498694" y="1174202"/>
                  <a:pt x="507034" y="1182563"/>
                  <a:pt x="507034" y="1192877"/>
                </a:cubicBezTo>
                <a:cubicBezTo>
                  <a:pt x="507034" y="1203191"/>
                  <a:pt x="498694" y="1211552"/>
                  <a:pt x="488406" y="1211552"/>
                </a:cubicBezTo>
                <a:cubicBezTo>
                  <a:pt x="478118" y="1211552"/>
                  <a:pt x="469778" y="1203191"/>
                  <a:pt x="469778" y="1192877"/>
                </a:cubicBezTo>
                <a:cubicBezTo>
                  <a:pt x="469778" y="1182563"/>
                  <a:pt x="478118" y="1174202"/>
                  <a:pt x="488406" y="1174202"/>
                </a:cubicBezTo>
                <a:close/>
                <a:moveTo>
                  <a:pt x="370642" y="1174202"/>
                </a:moveTo>
                <a:cubicBezTo>
                  <a:pt x="380930" y="1174202"/>
                  <a:pt x="389270" y="1182563"/>
                  <a:pt x="389270" y="1192877"/>
                </a:cubicBezTo>
                <a:cubicBezTo>
                  <a:pt x="389270" y="1203191"/>
                  <a:pt x="380930" y="1211552"/>
                  <a:pt x="370642" y="1211552"/>
                </a:cubicBezTo>
                <a:cubicBezTo>
                  <a:pt x="360354" y="1211552"/>
                  <a:pt x="352014" y="1203191"/>
                  <a:pt x="352014" y="1192877"/>
                </a:cubicBezTo>
                <a:cubicBezTo>
                  <a:pt x="352014" y="1182563"/>
                  <a:pt x="360354" y="1174202"/>
                  <a:pt x="370642" y="1174202"/>
                </a:cubicBezTo>
                <a:close/>
                <a:moveTo>
                  <a:pt x="253517" y="1174202"/>
                </a:moveTo>
                <a:cubicBezTo>
                  <a:pt x="263805" y="1174202"/>
                  <a:pt x="272145" y="1182563"/>
                  <a:pt x="272145" y="1192877"/>
                </a:cubicBezTo>
                <a:cubicBezTo>
                  <a:pt x="272145" y="1203191"/>
                  <a:pt x="263805" y="1211552"/>
                  <a:pt x="253517" y="1211552"/>
                </a:cubicBezTo>
                <a:cubicBezTo>
                  <a:pt x="243229" y="1211552"/>
                  <a:pt x="234889" y="1203191"/>
                  <a:pt x="234889" y="1192877"/>
                </a:cubicBezTo>
                <a:cubicBezTo>
                  <a:pt x="234889" y="1182563"/>
                  <a:pt x="243229" y="1174202"/>
                  <a:pt x="253517" y="1174202"/>
                </a:cubicBezTo>
                <a:close/>
                <a:moveTo>
                  <a:pt x="135753" y="1174202"/>
                </a:moveTo>
                <a:cubicBezTo>
                  <a:pt x="146041" y="1174202"/>
                  <a:pt x="154381" y="1182563"/>
                  <a:pt x="154381" y="1192877"/>
                </a:cubicBezTo>
                <a:cubicBezTo>
                  <a:pt x="154381" y="1203191"/>
                  <a:pt x="146041" y="1211552"/>
                  <a:pt x="135753" y="1211552"/>
                </a:cubicBezTo>
                <a:cubicBezTo>
                  <a:pt x="125465" y="1211552"/>
                  <a:pt x="117125" y="1203191"/>
                  <a:pt x="117125" y="1192877"/>
                </a:cubicBezTo>
                <a:cubicBezTo>
                  <a:pt x="117125" y="1182563"/>
                  <a:pt x="125465" y="1174202"/>
                  <a:pt x="135753" y="1174202"/>
                </a:cubicBezTo>
                <a:close/>
                <a:moveTo>
                  <a:pt x="18628" y="1174202"/>
                </a:moveTo>
                <a:cubicBezTo>
                  <a:pt x="28916" y="1174202"/>
                  <a:pt x="37256" y="1182563"/>
                  <a:pt x="37256" y="1192877"/>
                </a:cubicBezTo>
                <a:cubicBezTo>
                  <a:pt x="37256" y="1203191"/>
                  <a:pt x="28916" y="1211552"/>
                  <a:pt x="18628" y="1211552"/>
                </a:cubicBezTo>
                <a:cubicBezTo>
                  <a:pt x="8340" y="1211552"/>
                  <a:pt x="0" y="1203191"/>
                  <a:pt x="0" y="1192877"/>
                </a:cubicBezTo>
                <a:cubicBezTo>
                  <a:pt x="0" y="1182563"/>
                  <a:pt x="8340" y="1174202"/>
                  <a:pt x="18628" y="1174202"/>
                </a:cubicBezTo>
                <a:close/>
                <a:moveTo>
                  <a:pt x="2014866" y="1056782"/>
                </a:moveTo>
                <a:cubicBezTo>
                  <a:pt x="2025154" y="1056782"/>
                  <a:pt x="2033494" y="1065143"/>
                  <a:pt x="2033494" y="1075457"/>
                </a:cubicBezTo>
                <a:cubicBezTo>
                  <a:pt x="2033494" y="1085771"/>
                  <a:pt x="2025154" y="1094132"/>
                  <a:pt x="2014866" y="1094132"/>
                </a:cubicBezTo>
                <a:cubicBezTo>
                  <a:pt x="2004578" y="1094132"/>
                  <a:pt x="1996238" y="1085771"/>
                  <a:pt x="1996238" y="1075457"/>
                </a:cubicBezTo>
                <a:cubicBezTo>
                  <a:pt x="1996238" y="1065143"/>
                  <a:pt x="2004578" y="1056782"/>
                  <a:pt x="2014866" y="1056782"/>
                </a:cubicBezTo>
                <a:close/>
                <a:moveTo>
                  <a:pt x="1897741" y="1056782"/>
                </a:moveTo>
                <a:cubicBezTo>
                  <a:pt x="1908029" y="1056782"/>
                  <a:pt x="1916369" y="1065143"/>
                  <a:pt x="1916369" y="1075457"/>
                </a:cubicBezTo>
                <a:cubicBezTo>
                  <a:pt x="1916369" y="1085771"/>
                  <a:pt x="1908029" y="1094132"/>
                  <a:pt x="1897741" y="1094132"/>
                </a:cubicBezTo>
                <a:cubicBezTo>
                  <a:pt x="1887453" y="1094132"/>
                  <a:pt x="1879113" y="1085771"/>
                  <a:pt x="1879113" y="1075457"/>
                </a:cubicBezTo>
                <a:cubicBezTo>
                  <a:pt x="1879113" y="1065143"/>
                  <a:pt x="1887453" y="1056782"/>
                  <a:pt x="1897741" y="1056782"/>
                </a:cubicBezTo>
                <a:close/>
                <a:moveTo>
                  <a:pt x="1779977" y="1056782"/>
                </a:moveTo>
                <a:cubicBezTo>
                  <a:pt x="1790265" y="1056782"/>
                  <a:pt x="1798605" y="1065143"/>
                  <a:pt x="1798605" y="1075457"/>
                </a:cubicBezTo>
                <a:cubicBezTo>
                  <a:pt x="1798605" y="1085771"/>
                  <a:pt x="1790265" y="1094132"/>
                  <a:pt x="1779977" y="1094132"/>
                </a:cubicBezTo>
                <a:cubicBezTo>
                  <a:pt x="1769689" y="1094132"/>
                  <a:pt x="1761349" y="1085771"/>
                  <a:pt x="1761349" y="1075457"/>
                </a:cubicBezTo>
                <a:cubicBezTo>
                  <a:pt x="1761349" y="1065143"/>
                  <a:pt x="1769689" y="1056782"/>
                  <a:pt x="1779977" y="1056782"/>
                </a:cubicBezTo>
                <a:close/>
                <a:moveTo>
                  <a:pt x="1662852" y="1056782"/>
                </a:moveTo>
                <a:cubicBezTo>
                  <a:pt x="1673140" y="1056782"/>
                  <a:pt x="1681480" y="1065143"/>
                  <a:pt x="1681480" y="1075457"/>
                </a:cubicBezTo>
                <a:cubicBezTo>
                  <a:pt x="1681480" y="1085771"/>
                  <a:pt x="1673140" y="1094132"/>
                  <a:pt x="1662852" y="1094132"/>
                </a:cubicBezTo>
                <a:cubicBezTo>
                  <a:pt x="1652564" y="1094132"/>
                  <a:pt x="1644224" y="1085771"/>
                  <a:pt x="1644224" y="1075457"/>
                </a:cubicBezTo>
                <a:cubicBezTo>
                  <a:pt x="1644224" y="1065143"/>
                  <a:pt x="1652564" y="1056782"/>
                  <a:pt x="1662852" y="1056782"/>
                </a:cubicBezTo>
                <a:close/>
                <a:moveTo>
                  <a:pt x="1545088" y="1056782"/>
                </a:moveTo>
                <a:cubicBezTo>
                  <a:pt x="1555376" y="1056782"/>
                  <a:pt x="1563716" y="1065143"/>
                  <a:pt x="1563716" y="1075457"/>
                </a:cubicBezTo>
                <a:cubicBezTo>
                  <a:pt x="1563716" y="1085771"/>
                  <a:pt x="1555376" y="1094132"/>
                  <a:pt x="1545088" y="1094132"/>
                </a:cubicBezTo>
                <a:cubicBezTo>
                  <a:pt x="1534800" y="1094132"/>
                  <a:pt x="1526460" y="1085771"/>
                  <a:pt x="1526460" y="1075457"/>
                </a:cubicBezTo>
                <a:cubicBezTo>
                  <a:pt x="1526460" y="1065143"/>
                  <a:pt x="1534800" y="1056782"/>
                  <a:pt x="1545088" y="1056782"/>
                </a:cubicBezTo>
                <a:close/>
                <a:moveTo>
                  <a:pt x="1427962" y="1056782"/>
                </a:moveTo>
                <a:cubicBezTo>
                  <a:pt x="1438250" y="1056782"/>
                  <a:pt x="1446590" y="1065143"/>
                  <a:pt x="1446590" y="1075457"/>
                </a:cubicBezTo>
                <a:cubicBezTo>
                  <a:pt x="1446590" y="1085771"/>
                  <a:pt x="1438250" y="1094132"/>
                  <a:pt x="1427962" y="1094132"/>
                </a:cubicBezTo>
                <a:cubicBezTo>
                  <a:pt x="1417674" y="1094132"/>
                  <a:pt x="1409334" y="1085771"/>
                  <a:pt x="1409334" y="1075457"/>
                </a:cubicBezTo>
                <a:cubicBezTo>
                  <a:pt x="1409334" y="1065143"/>
                  <a:pt x="1417674" y="1056782"/>
                  <a:pt x="1427962" y="1056782"/>
                </a:cubicBezTo>
                <a:close/>
                <a:moveTo>
                  <a:pt x="1310199" y="1056782"/>
                </a:moveTo>
                <a:cubicBezTo>
                  <a:pt x="1320487" y="1056782"/>
                  <a:pt x="1328827" y="1065143"/>
                  <a:pt x="1328827" y="1075457"/>
                </a:cubicBezTo>
                <a:cubicBezTo>
                  <a:pt x="1328827" y="1085771"/>
                  <a:pt x="1320487" y="1094132"/>
                  <a:pt x="1310199" y="1094132"/>
                </a:cubicBezTo>
                <a:cubicBezTo>
                  <a:pt x="1299911" y="1094132"/>
                  <a:pt x="1291571" y="1085771"/>
                  <a:pt x="1291571" y="1075457"/>
                </a:cubicBezTo>
                <a:cubicBezTo>
                  <a:pt x="1291571" y="1065143"/>
                  <a:pt x="1299911" y="1056782"/>
                  <a:pt x="1310199" y="1056782"/>
                </a:cubicBezTo>
                <a:close/>
                <a:moveTo>
                  <a:pt x="1193073" y="1056782"/>
                </a:moveTo>
                <a:cubicBezTo>
                  <a:pt x="1203361" y="1056782"/>
                  <a:pt x="1211701" y="1065143"/>
                  <a:pt x="1211701" y="1075457"/>
                </a:cubicBezTo>
                <a:cubicBezTo>
                  <a:pt x="1211701" y="1085771"/>
                  <a:pt x="1203361" y="1094132"/>
                  <a:pt x="1193073" y="1094132"/>
                </a:cubicBezTo>
                <a:cubicBezTo>
                  <a:pt x="1182785" y="1094132"/>
                  <a:pt x="1174445" y="1085771"/>
                  <a:pt x="1174445" y="1075457"/>
                </a:cubicBezTo>
                <a:cubicBezTo>
                  <a:pt x="1174445" y="1065143"/>
                  <a:pt x="1182785" y="1056782"/>
                  <a:pt x="1193073" y="1056782"/>
                </a:cubicBezTo>
                <a:close/>
                <a:moveTo>
                  <a:pt x="1075309" y="1056782"/>
                </a:moveTo>
                <a:cubicBezTo>
                  <a:pt x="1085597" y="1056782"/>
                  <a:pt x="1093937" y="1065143"/>
                  <a:pt x="1093937" y="1075457"/>
                </a:cubicBezTo>
                <a:cubicBezTo>
                  <a:pt x="1093937" y="1085771"/>
                  <a:pt x="1085597" y="1094132"/>
                  <a:pt x="1075309" y="1094132"/>
                </a:cubicBezTo>
                <a:cubicBezTo>
                  <a:pt x="1065021" y="1094132"/>
                  <a:pt x="1056681" y="1085771"/>
                  <a:pt x="1056681" y="1075457"/>
                </a:cubicBezTo>
                <a:cubicBezTo>
                  <a:pt x="1056681" y="1065143"/>
                  <a:pt x="1065021" y="1056782"/>
                  <a:pt x="1075309" y="1056782"/>
                </a:cubicBezTo>
                <a:close/>
                <a:moveTo>
                  <a:pt x="958184" y="1056782"/>
                </a:moveTo>
                <a:cubicBezTo>
                  <a:pt x="968472" y="1056782"/>
                  <a:pt x="976812" y="1065143"/>
                  <a:pt x="976812" y="1075457"/>
                </a:cubicBezTo>
                <a:cubicBezTo>
                  <a:pt x="976812" y="1085771"/>
                  <a:pt x="968472" y="1094132"/>
                  <a:pt x="958184" y="1094132"/>
                </a:cubicBezTo>
                <a:cubicBezTo>
                  <a:pt x="947896" y="1094132"/>
                  <a:pt x="939556" y="1085771"/>
                  <a:pt x="939556" y="1075457"/>
                </a:cubicBezTo>
                <a:cubicBezTo>
                  <a:pt x="939556" y="1065143"/>
                  <a:pt x="947896" y="1056782"/>
                  <a:pt x="958184" y="1056782"/>
                </a:cubicBezTo>
                <a:close/>
                <a:moveTo>
                  <a:pt x="840420" y="1056782"/>
                </a:moveTo>
                <a:cubicBezTo>
                  <a:pt x="850708" y="1056782"/>
                  <a:pt x="859048" y="1065143"/>
                  <a:pt x="859048" y="1075457"/>
                </a:cubicBezTo>
                <a:cubicBezTo>
                  <a:pt x="859048" y="1085771"/>
                  <a:pt x="850708" y="1094132"/>
                  <a:pt x="840420" y="1094132"/>
                </a:cubicBezTo>
                <a:cubicBezTo>
                  <a:pt x="830132" y="1094132"/>
                  <a:pt x="821792" y="1085771"/>
                  <a:pt x="821792" y="1075457"/>
                </a:cubicBezTo>
                <a:cubicBezTo>
                  <a:pt x="821792" y="1065143"/>
                  <a:pt x="830132" y="1056782"/>
                  <a:pt x="840420" y="1056782"/>
                </a:cubicBezTo>
                <a:close/>
                <a:moveTo>
                  <a:pt x="723295" y="1056782"/>
                </a:moveTo>
                <a:cubicBezTo>
                  <a:pt x="733583" y="1056782"/>
                  <a:pt x="741923" y="1065143"/>
                  <a:pt x="741923" y="1075457"/>
                </a:cubicBezTo>
                <a:cubicBezTo>
                  <a:pt x="741923" y="1085771"/>
                  <a:pt x="733583" y="1094132"/>
                  <a:pt x="723295" y="1094132"/>
                </a:cubicBezTo>
                <a:cubicBezTo>
                  <a:pt x="713007" y="1094132"/>
                  <a:pt x="704667" y="1085771"/>
                  <a:pt x="704667" y="1075457"/>
                </a:cubicBezTo>
                <a:cubicBezTo>
                  <a:pt x="704667" y="1065143"/>
                  <a:pt x="713007" y="1056782"/>
                  <a:pt x="723295" y="1056782"/>
                </a:cubicBezTo>
                <a:close/>
                <a:moveTo>
                  <a:pt x="605531" y="1056782"/>
                </a:moveTo>
                <a:cubicBezTo>
                  <a:pt x="615819" y="1056782"/>
                  <a:pt x="624159" y="1065143"/>
                  <a:pt x="624159" y="1075457"/>
                </a:cubicBezTo>
                <a:cubicBezTo>
                  <a:pt x="624159" y="1085771"/>
                  <a:pt x="615819" y="1094132"/>
                  <a:pt x="605531" y="1094132"/>
                </a:cubicBezTo>
                <a:cubicBezTo>
                  <a:pt x="595243" y="1094132"/>
                  <a:pt x="586903" y="1085771"/>
                  <a:pt x="586903" y="1075457"/>
                </a:cubicBezTo>
                <a:cubicBezTo>
                  <a:pt x="586903" y="1065143"/>
                  <a:pt x="595243" y="1056782"/>
                  <a:pt x="605531" y="1056782"/>
                </a:cubicBezTo>
                <a:close/>
                <a:moveTo>
                  <a:pt x="488406" y="1056782"/>
                </a:moveTo>
                <a:cubicBezTo>
                  <a:pt x="498694" y="1056782"/>
                  <a:pt x="507034" y="1065143"/>
                  <a:pt x="507034" y="1075457"/>
                </a:cubicBezTo>
                <a:cubicBezTo>
                  <a:pt x="507034" y="1085771"/>
                  <a:pt x="498694" y="1094132"/>
                  <a:pt x="488406" y="1094132"/>
                </a:cubicBezTo>
                <a:cubicBezTo>
                  <a:pt x="478118" y="1094132"/>
                  <a:pt x="469778" y="1085771"/>
                  <a:pt x="469778" y="1075457"/>
                </a:cubicBezTo>
                <a:cubicBezTo>
                  <a:pt x="469778" y="1065143"/>
                  <a:pt x="478118" y="1056782"/>
                  <a:pt x="488406" y="1056782"/>
                </a:cubicBezTo>
                <a:close/>
                <a:moveTo>
                  <a:pt x="370642" y="1056782"/>
                </a:moveTo>
                <a:cubicBezTo>
                  <a:pt x="380930" y="1056782"/>
                  <a:pt x="389270" y="1065143"/>
                  <a:pt x="389270" y="1075457"/>
                </a:cubicBezTo>
                <a:cubicBezTo>
                  <a:pt x="389270" y="1085771"/>
                  <a:pt x="380930" y="1094132"/>
                  <a:pt x="370642" y="1094132"/>
                </a:cubicBezTo>
                <a:cubicBezTo>
                  <a:pt x="360354" y="1094132"/>
                  <a:pt x="352014" y="1085771"/>
                  <a:pt x="352014" y="1075457"/>
                </a:cubicBezTo>
                <a:cubicBezTo>
                  <a:pt x="352014" y="1065143"/>
                  <a:pt x="360354" y="1056782"/>
                  <a:pt x="370642" y="1056782"/>
                </a:cubicBezTo>
                <a:close/>
                <a:moveTo>
                  <a:pt x="253517" y="1056782"/>
                </a:moveTo>
                <a:cubicBezTo>
                  <a:pt x="263805" y="1056782"/>
                  <a:pt x="272145" y="1065143"/>
                  <a:pt x="272145" y="1075457"/>
                </a:cubicBezTo>
                <a:cubicBezTo>
                  <a:pt x="272145" y="1085771"/>
                  <a:pt x="263805" y="1094132"/>
                  <a:pt x="253517" y="1094132"/>
                </a:cubicBezTo>
                <a:cubicBezTo>
                  <a:pt x="243229" y="1094132"/>
                  <a:pt x="234889" y="1085771"/>
                  <a:pt x="234889" y="1075457"/>
                </a:cubicBezTo>
                <a:cubicBezTo>
                  <a:pt x="234889" y="1065143"/>
                  <a:pt x="243229" y="1056782"/>
                  <a:pt x="253517" y="1056782"/>
                </a:cubicBezTo>
                <a:close/>
                <a:moveTo>
                  <a:pt x="135753" y="1056782"/>
                </a:moveTo>
                <a:cubicBezTo>
                  <a:pt x="146041" y="1056782"/>
                  <a:pt x="154381" y="1065143"/>
                  <a:pt x="154381" y="1075457"/>
                </a:cubicBezTo>
                <a:cubicBezTo>
                  <a:pt x="154381" y="1085771"/>
                  <a:pt x="146041" y="1094132"/>
                  <a:pt x="135753" y="1094132"/>
                </a:cubicBezTo>
                <a:cubicBezTo>
                  <a:pt x="125465" y="1094132"/>
                  <a:pt x="117125" y="1085771"/>
                  <a:pt x="117125" y="1075457"/>
                </a:cubicBezTo>
                <a:cubicBezTo>
                  <a:pt x="117125" y="1065143"/>
                  <a:pt x="125465" y="1056782"/>
                  <a:pt x="135753" y="1056782"/>
                </a:cubicBezTo>
                <a:close/>
                <a:moveTo>
                  <a:pt x="18628" y="1056782"/>
                </a:moveTo>
                <a:cubicBezTo>
                  <a:pt x="28916" y="1056782"/>
                  <a:pt x="37256" y="1065143"/>
                  <a:pt x="37256" y="1075457"/>
                </a:cubicBezTo>
                <a:cubicBezTo>
                  <a:pt x="37256" y="1085771"/>
                  <a:pt x="28916" y="1094132"/>
                  <a:pt x="18628" y="1094132"/>
                </a:cubicBezTo>
                <a:cubicBezTo>
                  <a:pt x="8340" y="1094132"/>
                  <a:pt x="0" y="1085771"/>
                  <a:pt x="0" y="1075457"/>
                </a:cubicBezTo>
                <a:cubicBezTo>
                  <a:pt x="0" y="1065143"/>
                  <a:pt x="8340" y="1056782"/>
                  <a:pt x="18628" y="1056782"/>
                </a:cubicBezTo>
                <a:close/>
                <a:moveTo>
                  <a:pt x="2014866" y="939362"/>
                </a:moveTo>
                <a:cubicBezTo>
                  <a:pt x="2025154" y="939362"/>
                  <a:pt x="2033494" y="947723"/>
                  <a:pt x="2033494" y="958037"/>
                </a:cubicBezTo>
                <a:cubicBezTo>
                  <a:pt x="2033494" y="968351"/>
                  <a:pt x="2025154" y="976712"/>
                  <a:pt x="2014866" y="976712"/>
                </a:cubicBezTo>
                <a:cubicBezTo>
                  <a:pt x="2004578" y="976712"/>
                  <a:pt x="1996238" y="968351"/>
                  <a:pt x="1996238" y="958037"/>
                </a:cubicBezTo>
                <a:cubicBezTo>
                  <a:pt x="1996238" y="947723"/>
                  <a:pt x="2004578" y="939362"/>
                  <a:pt x="2014866" y="939362"/>
                </a:cubicBezTo>
                <a:close/>
                <a:moveTo>
                  <a:pt x="1897741" y="939362"/>
                </a:moveTo>
                <a:cubicBezTo>
                  <a:pt x="1908029" y="939362"/>
                  <a:pt x="1916369" y="947723"/>
                  <a:pt x="1916369" y="958037"/>
                </a:cubicBezTo>
                <a:cubicBezTo>
                  <a:pt x="1916369" y="968351"/>
                  <a:pt x="1908029" y="976712"/>
                  <a:pt x="1897741" y="976712"/>
                </a:cubicBezTo>
                <a:cubicBezTo>
                  <a:pt x="1887453" y="976712"/>
                  <a:pt x="1879113" y="968351"/>
                  <a:pt x="1879113" y="958037"/>
                </a:cubicBezTo>
                <a:cubicBezTo>
                  <a:pt x="1879113" y="947723"/>
                  <a:pt x="1887453" y="939362"/>
                  <a:pt x="1897741" y="939362"/>
                </a:cubicBezTo>
                <a:close/>
                <a:moveTo>
                  <a:pt x="1779977" y="939362"/>
                </a:moveTo>
                <a:cubicBezTo>
                  <a:pt x="1790265" y="939362"/>
                  <a:pt x="1798605" y="947723"/>
                  <a:pt x="1798605" y="958037"/>
                </a:cubicBezTo>
                <a:cubicBezTo>
                  <a:pt x="1798605" y="968351"/>
                  <a:pt x="1790265" y="976712"/>
                  <a:pt x="1779977" y="976712"/>
                </a:cubicBezTo>
                <a:cubicBezTo>
                  <a:pt x="1769689" y="976712"/>
                  <a:pt x="1761349" y="968351"/>
                  <a:pt x="1761349" y="958037"/>
                </a:cubicBezTo>
                <a:cubicBezTo>
                  <a:pt x="1761349" y="947723"/>
                  <a:pt x="1769689" y="939362"/>
                  <a:pt x="1779977" y="939362"/>
                </a:cubicBezTo>
                <a:close/>
                <a:moveTo>
                  <a:pt x="1662852" y="939362"/>
                </a:moveTo>
                <a:cubicBezTo>
                  <a:pt x="1673140" y="939362"/>
                  <a:pt x="1681480" y="947723"/>
                  <a:pt x="1681480" y="958037"/>
                </a:cubicBezTo>
                <a:cubicBezTo>
                  <a:pt x="1681480" y="968351"/>
                  <a:pt x="1673140" y="976712"/>
                  <a:pt x="1662852" y="976712"/>
                </a:cubicBezTo>
                <a:cubicBezTo>
                  <a:pt x="1652564" y="976712"/>
                  <a:pt x="1644224" y="968351"/>
                  <a:pt x="1644224" y="958037"/>
                </a:cubicBezTo>
                <a:cubicBezTo>
                  <a:pt x="1644224" y="947723"/>
                  <a:pt x="1652564" y="939362"/>
                  <a:pt x="1662852" y="939362"/>
                </a:cubicBezTo>
                <a:close/>
                <a:moveTo>
                  <a:pt x="1545088" y="939362"/>
                </a:moveTo>
                <a:cubicBezTo>
                  <a:pt x="1555376" y="939362"/>
                  <a:pt x="1563716" y="947723"/>
                  <a:pt x="1563716" y="958037"/>
                </a:cubicBezTo>
                <a:cubicBezTo>
                  <a:pt x="1563716" y="968351"/>
                  <a:pt x="1555376" y="976712"/>
                  <a:pt x="1545088" y="976712"/>
                </a:cubicBezTo>
                <a:cubicBezTo>
                  <a:pt x="1534800" y="976712"/>
                  <a:pt x="1526460" y="968351"/>
                  <a:pt x="1526460" y="958037"/>
                </a:cubicBezTo>
                <a:cubicBezTo>
                  <a:pt x="1526460" y="947723"/>
                  <a:pt x="1534800" y="939362"/>
                  <a:pt x="1545088" y="939362"/>
                </a:cubicBezTo>
                <a:close/>
                <a:moveTo>
                  <a:pt x="1427962" y="939362"/>
                </a:moveTo>
                <a:cubicBezTo>
                  <a:pt x="1438250" y="939362"/>
                  <a:pt x="1446590" y="947723"/>
                  <a:pt x="1446590" y="958037"/>
                </a:cubicBezTo>
                <a:cubicBezTo>
                  <a:pt x="1446590" y="968351"/>
                  <a:pt x="1438250" y="976712"/>
                  <a:pt x="1427962" y="976712"/>
                </a:cubicBezTo>
                <a:cubicBezTo>
                  <a:pt x="1417674" y="976712"/>
                  <a:pt x="1409334" y="968351"/>
                  <a:pt x="1409334" y="958037"/>
                </a:cubicBezTo>
                <a:cubicBezTo>
                  <a:pt x="1409334" y="947723"/>
                  <a:pt x="1417674" y="939362"/>
                  <a:pt x="1427962" y="939362"/>
                </a:cubicBezTo>
                <a:close/>
                <a:moveTo>
                  <a:pt x="1310199" y="939362"/>
                </a:moveTo>
                <a:cubicBezTo>
                  <a:pt x="1320487" y="939362"/>
                  <a:pt x="1328827" y="947723"/>
                  <a:pt x="1328827" y="958037"/>
                </a:cubicBezTo>
                <a:cubicBezTo>
                  <a:pt x="1328827" y="968351"/>
                  <a:pt x="1320487" y="976712"/>
                  <a:pt x="1310199" y="976712"/>
                </a:cubicBezTo>
                <a:cubicBezTo>
                  <a:pt x="1299911" y="976712"/>
                  <a:pt x="1291571" y="968351"/>
                  <a:pt x="1291571" y="958037"/>
                </a:cubicBezTo>
                <a:cubicBezTo>
                  <a:pt x="1291571" y="947723"/>
                  <a:pt x="1299911" y="939362"/>
                  <a:pt x="1310199" y="939362"/>
                </a:cubicBezTo>
                <a:close/>
                <a:moveTo>
                  <a:pt x="1193073" y="939362"/>
                </a:moveTo>
                <a:cubicBezTo>
                  <a:pt x="1203361" y="939362"/>
                  <a:pt x="1211701" y="947723"/>
                  <a:pt x="1211701" y="958037"/>
                </a:cubicBezTo>
                <a:cubicBezTo>
                  <a:pt x="1211701" y="968351"/>
                  <a:pt x="1203361" y="976712"/>
                  <a:pt x="1193073" y="976712"/>
                </a:cubicBezTo>
                <a:cubicBezTo>
                  <a:pt x="1182785" y="976712"/>
                  <a:pt x="1174445" y="968351"/>
                  <a:pt x="1174445" y="958037"/>
                </a:cubicBezTo>
                <a:cubicBezTo>
                  <a:pt x="1174445" y="947723"/>
                  <a:pt x="1182785" y="939362"/>
                  <a:pt x="1193073" y="939362"/>
                </a:cubicBezTo>
                <a:close/>
                <a:moveTo>
                  <a:pt x="1075309" y="939362"/>
                </a:moveTo>
                <a:cubicBezTo>
                  <a:pt x="1085597" y="939362"/>
                  <a:pt x="1093937" y="947723"/>
                  <a:pt x="1093937" y="958037"/>
                </a:cubicBezTo>
                <a:cubicBezTo>
                  <a:pt x="1093937" y="968351"/>
                  <a:pt x="1085597" y="976712"/>
                  <a:pt x="1075309" y="976712"/>
                </a:cubicBezTo>
                <a:cubicBezTo>
                  <a:pt x="1065021" y="976712"/>
                  <a:pt x="1056681" y="968351"/>
                  <a:pt x="1056681" y="958037"/>
                </a:cubicBezTo>
                <a:cubicBezTo>
                  <a:pt x="1056681" y="947723"/>
                  <a:pt x="1065021" y="939362"/>
                  <a:pt x="1075309" y="939362"/>
                </a:cubicBezTo>
                <a:close/>
                <a:moveTo>
                  <a:pt x="958184" y="939362"/>
                </a:moveTo>
                <a:cubicBezTo>
                  <a:pt x="968472" y="939362"/>
                  <a:pt x="976812" y="947723"/>
                  <a:pt x="976812" y="958037"/>
                </a:cubicBezTo>
                <a:cubicBezTo>
                  <a:pt x="976812" y="968351"/>
                  <a:pt x="968472" y="976712"/>
                  <a:pt x="958184" y="976712"/>
                </a:cubicBezTo>
                <a:cubicBezTo>
                  <a:pt x="947896" y="976712"/>
                  <a:pt x="939556" y="968351"/>
                  <a:pt x="939556" y="958037"/>
                </a:cubicBezTo>
                <a:cubicBezTo>
                  <a:pt x="939556" y="947723"/>
                  <a:pt x="947896" y="939362"/>
                  <a:pt x="958184" y="939362"/>
                </a:cubicBezTo>
                <a:close/>
                <a:moveTo>
                  <a:pt x="840420" y="939362"/>
                </a:moveTo>
                <a:cubicBezTo>
                  <a:pt x="850708" y="939362"/>
                  <a:pt x="859048" y="947723"/>
                  <a:pt x="859048" y="958037"/>
                </a:cubicBezTo>
                <a:cubicBezTo>
                  <a:pt x="859048" y="968351"/>
                  <a:pt x="850708" y="976712"/>
                  <a:pt x="840420" y="976712"/>
                </a:cubicBezTo>
                <a:cubicBezTo>
                  <a:pt x="830132" y="976712"/>
                  <a:pt x="821792" y="968351"/>
                  <a:pt x="821792" y="958037"/>
                </a:cubicBezTo>
                <a:cubicBezTo>
                  <a:pt x="821792" y="947723"/>
                  <a:pt x="830132" y="939362"/>
                  <a:pt x="840420" y="939362"/>
                </a:cubicBezTo>
                <a:close/>
                <a:moveTo>
                  <a:pt x="723295" y="939362"/>
                </a:moveTo>
                <a:cubicBezTo>
                  <a:pt x="733583" y="939362"/>
                  <a:pt x="741923" y="947723"/>
                  <a:pt x="741923" y="958037"/>
                </a:cubicBezTo>
                <a:cubicBezTo>
                  <a:pt x="741923" y="968351"/>
                  <a:pt x="733583" y="976712"/>
                  <a:pt x="723295" y="976712"/>
                </a:cubicBezTo>
                <a:cubicBezTo>
                  <a:pt x="713007" y="976712"/>
                  <a:pt x="704667" y="968351"/>
                  <a:pt x="704667" y="958037"/>
                </a:cubicBezTo>
                <a:cubicBezTo>
                  <a:pt x="704667" y="947723"/>
                  <a:pt x="713007" y="939362"/>
                  <a:pt x="723295" y="939362"/>
                </a:cubicBezTo>
                <a:close/>
                <a:moveTo>
                  <a:pt x="605531" y="939362"/>
                </a:moveTo>
                <a:cubicBezTo>
                  <a:pt x="615819" y="939362"/>
                  <a:pt x="624159" y="947723"/>
                  <a:pt x="624159" y="958037"/>
                </a:cubicBezTo>
                <a:cubicBezTo>
                  <a:pt x="624159" y="968351"/>
                  <a:pt x="615819" y="976712"/>
                  <a:pt x="605531" y="976712"/>
                </a:cubicBezTo>
                <a:cubicBezTo>
                  <a:pt x="595243" y="976712"/>
                  <a:pt x="586903" y="968351"/>
                  <a:pt x="586903" y="958037"/>
                </a:cubicBezTo>
                <a:cubicBezTo>
                  <a:pt x="586903" y="947723"/>
                  <a:pt x="595243" y="939362"/>
                  <a:pt x="605531" y="939362"/>
                </a:cubicBezTo>
                <a:close/>
                <a:moveTo>
                  <a:pt x="488406" y="939362"/>
                </a:moveTo>
                <a:cubicBezTo>
                  <a:pt x="498694" y="939362"/>
                  <a:pt x="507034" y="947723"/>
                  <a:pt x="507034" y="958037"/>
                </a:cubicBezTo>
                <a:cubicBezTo>
                  <a:pt x="507034" y="968351"/>
                  <a:pt x="498694" y="976712"/>
                  <a:pt x="488406" y="976712"/>
                </a:cubicBezTo>
                <a:cubicBezTo>
                  <a:pt x="478118" y="976712"/>
                  <a:pt x="469778" y="968351"/>
                  <a:pt x="469778" y="958037"/>
                </a:cubicBezTo>
                <a:cubicBezTo>
                  <a:pt x="469778" y="947723"/>
                  <a:pt x="478118" y="939362"/>
                  <a:pt x="488406" y="939362"/>
                </a:cubicBezTo>
                <a:close/>
                <a:moveTo>
                  <a:pt x="370642" y="939362"/>
                </a:moveTo>
                <a:cubicBezTo>
                  <a:pt x="380930" y="939362"/>
                  <a:pt x="389270" y="947723"/>
                  <a:pt x="389270" y="958037"/>
                </a:cubicBezTo>
                <a:cubicBezTo>
                  <a:pt x="389270" y="968351"/>
                  <a:pt x="380930" y="976712"/>
                  <a:pt x="370642" y="976712"/>
                </a:cubicBezTo>
                <a:cubicBezTo>
                  <a:pt x="360354" y="976712"/>
                  <a:pt x="352014" y="968351"/>
                  <a:pt x="352014" y="958037"/>
                </a:cubicBezTo>
                <a:cubicBezTo>
                  <a:pt x="352014" y="947723"/>
                  <a:pt x="360354" y="939362"/>
                  <a:pt x="370642" y="939362"/>
                </a:cubicBezTo>
                <a:close/>
                <a:moveTo>
                  <a:pt x="253517" y="939362"/>
                </a:moveTo>
                <a:cubicBezTo>
                  <a:pt x="263805" y="939362"/>
                  <a:pt x="272145" y="947723"/>
                  <a:pt x="272145" y="958037"/>
                </a:cubicBezTo>
                <a:cubicBezTo>
                  <a:pt x="272145" y="968351"/>
                  <a:pt x="263805" y="976712"/>
                  <a:pt x="253517" y="976712"/>
                </a:cubicBezTo>
                <a:cubicBezTo>
                  <a:pt x="243229" y="976712"/>
                  <a:pt x="234889" y="968351"/>
                  <a:pt x="234889" y="958037"/>
                </a:cubicBezTo>
                <a:cubicBezTo>
                  <a:pt x="234889" y="947723"/>
                  <a:pt x="243229" y="939362"/>
                  <a:pt x="253517" y="939362"/>
                </a:cubicBezTo>
                <a:close/>
                <a:moveTo>
                  <a:pt x="135753" y="939362"/>
                </a:moveTo>
                <a:cubicBezTo>
                  <a:pt x="146041" y="939362"/>
                  <a:pt x="154381" y="947723"/>
                  <a:pt x="154381" y="958037"/>
                </a:cubicBezTo>
                <a:cubicBezTo>
                  <a:pt x="154381" y="968351"/>
                  <a:pt x="146041" y="976712"/>
                  <a:pt x="135753" y="976712"/>
                </a:cubicBezTo>
                <a:cubicBezTo>
                  <a:pt x="125465" y="976712"/>
                  <a:pt x="117125" y="968351"/>
                  <a:pt x="117125" y="958037"/>
                </a:cubicBezTo>
                <a:cubicBezTo>
                  <a:pt x="117125" y="947723"/>
                  <a:pt x="125465" y="939362"/>
                  <a:pt x="135753" y="939362"/>
                </a:cubicBezTo>
                <a:close/>
                <a:moveTo>
                  <a:pt x="18628" y="939362"/>
                </a:moveTo>
                <a:cubicBezTo>
                  <a:pt x="28916" y="939362"/>
                  <a:pt x="37256" y="947723"/>
                  <a:pt x="37256" y="958037"/>
                </a:cubicBezTo>
                <a:cubicBezTo>
                  <a:pt x="37256" y="968351"/>
                  <a:pt x="28916" y="976712"/>
                  <a:pt x="18628" y="976712"/>
                </a:cubicBezTo>
                <a:cubicBezTo>
                  <a:pt x="8340" y="976712"/>
                  <a:pt x="0" y="968351"/>
                  <a:pt x="0" y="958037"/>
                </a:cubicBezTo>
                <a:cubicBezTo>
                  <a:pt x="0" y="947723"/>
                  <a:pt x="8340" y="939362"/>
                  <a:pt x="18628" y="939362"/>
                </a:cubicBezTo>
                <a:close/>
                <a:moveTo>
                  <a:pt x="2014866" y="821942"/>
                </a:moveTo>
                <a:cubicBezTo>
                  <a:pt x="2025154" y="821942"/>
                  <a:pt x="2033494" y="830303"/>
                  <a:pt x="2033494" y="840617"/>
                </a:cubicBezTo>
                <a:cubicBezTo>
                  <a:pt x="2033494" y="850931"/>
                  <a:pt x="2025154" y="859292"/>
                  <a:pt x="2014866" y="859292"/>
                </a:cubicBezTo>
                <a:cubicBezTo>
                  <a:pt x="2004578" y="859292"/>
                  <a:pt x="1996238" y="850931"/>
                  <a:pt x="1996238" y="840617"/>
                </a:cubicBezTo>
                <a:cubicBezTo>
                  <a:pt x="1996238" y="830303"/>
                  <a:pt x="2004578" y="821942"/>
                  <a:pt x="2014866" y="821942"/>
                </a:cubicBezTo>
                <a:close/>
                <a:moveTo>
                  <a:pt x="1897741" y="821942"/>
                </a:moveTo>
                <a:cubicBezTo>
                  <a:pt x="1908029" y="821942"/>
                  <a:pt x="1916369" y="830303"/>
                  <a:pt x="1916369" y="840617"/>
                </a:cubicBezTo>
                <a:cubicBezTo>
                  <a:pt x="1916369" y="850931"/>
                  <a:pt x="1908029" y="859292"/>
                  <a:pt x="1897741" y="859292"/>
                </a:cubicBezTo>
                <a:cubicBezTo>
                  <a:pt x="1887453" y="859292"/>
                  <a:pt x="1879113" y="850931"/>
                  <a:pt x="1879113" y="840617"/>
                </a:cubicBezTo>
                <a:cubicBezTo>
                  <a:pt x="1879113" y="830303"/>
                  <a:pt x="1887453" y="821942"/>
                  <a:pt x="1897741" y="821942"/>
                </a:cubicBezTo>
                <a:close/>
                <a:moveTo>
                  <a:pt x="1779977" y="821942"/>
                </a:moveTo>
                <a:cubicBezTo>
                  <a:pt x="1790265" y="821942"/>
                  <a:pt x="1798605" y="830303"/>
                  <a:pt x="1798605" y="840617"/>
                </a:cubicBezTo>
                <a:cubicBezTo>
                  <a:pt x="1798605" y="850931"/>
                  <a:pt x="1790265" y="859292"/>
                  <a:pt x="1779977" y="859292"/>
                </a:cubicBezTo>
                <a:cubicBezTo>
                  <a:pt x="1769689" y="859292"/>
                  <a:pt x="1761349" y="850931"/>
                  <a:pt x="1761349" y="840617"/>
                </a:cubicBezTo>
                <a:cubicBezTo>
                  <a:pt x="1761349" y="830303"/>
                  <a:pt x="1769689" y="821942"/>
                  <a:pt x="1779977" y="821942"/>
                </a:cubicBezTo>
                <a:close/>
                <a:moveTo>
                  <a:pt x="1662852" y="821942"/>
                </a:moveTo>
                <a:cubicBezTo>
                  <a:pt x="1673140" y="821942"/>
                  <a:pt x="1681480" y="830303"/>
                  <a:pt x="1681480" y="840617"/>
                </a:cubicBezTo>
                <a:cubicBezTo>
                  <a:pt x="1681480" y="850931"/>
                  <a:pt x="1673140" y="859292"/>
                  <a:pt x="1662852" y="859292"/>
                </a:cubicBezTo>
                <a:cubicBezTo>
                  <a:pt x="1652564" y="859292"/>
                  <a:pt x="1644224" y="850931"/>
                  <a:pt x="1644224" y="840617"/>
                </a:cubicBezTo>
                <a:cubicBezTo>
                  <a:pt x="1644224" y="830303"/>
                  <a:pt x="1652564" y="821942"/>
                  <a:pt x="1662852" y="821942"/>
                </a:cubicBezTo>
                <a:close/>
                <a:moveTo>
                  <a:pt x="1545088" y="821942"/>
                </a:moveTo>
                <a:cubicBezTo>
                  <a:pt x="1555376" y="821942"/>
                  <a:pt x="1563716" y="830303"/>
                  <a:pt x="1563716" y="840617"/>
                </a:cubicBezTo>
                <a:cubicBezTo>
                  <a:pt x="1563716" y="850931"/>
                  <a:pt x="1555376" y="859292"/>
                  <a:pt x="1545088" y="859292"/>
                </a:cubicBezTo>
                <a:cubicBezTo>
                  <a:pt x="1534800" y="859292"/>
                  <a:pt x="1526460" y="850931"/>
                  <a:pt x="1526460" y="840617"/>
                </a:cubicBezTo>
                <a:cubicBezTo>
                  <a:pt x="1526460" y="830303"/>
                  <a:pt x="1534800" y="821942"/>
                  <a:pt x="1545088" y="821942"/>
                </a:cubicBezTo>
                <a:close/>
                <a:moveTo>
                  <a:pt x="1427962" y="821942"/>
                </a:moveTo>
                <a:cubicBezTo>
                  <a:pt x="1438250" y="821942"/>
                  <a:pt x="1446590" y="830303"/>
                  <a:pt x="1446590" y="840617"/>
                </a:cubicBezTo>
                <a:cubicBezTo>
                  <a:pt x="1446590" y="850931"/>
                  <a:pt x="1438250" y="859292"/>
                  <a:pt x="1427962" y="859292"/>
                </a:cubicBezTo>
                <a:cubicBezTo>
                  <a:pt x="1417674" y="859292"/>
                  <a:pt x="1409334" y="850931"/>
                  <a:pt x="1409334" y="840617"/>
                </a:cubicBezTo>
                <a:cubicBezTo>
                  <a:pt x="1409334" y="830303"/>
                  <a:pt x="1417674" y="821942"/>
                  <a:pt x="1427962" y="821942"/>
                </a:cubicBezTo>
                <a:close/>
                <a:moveTo>
                  <a:pt x="1310199" y="821942"/>
                </a:moveTo>
                <a:cubicBezTo>
                  <a:pt x="1320487" y="821942"/>
                  <a:pt x="1328827" y="830303"/>
                  <a:pt x="1328827" y="840617"/>
                </a:cubicBezTo>
                <a:cubicBezTo>
                  <a:pt x="1328827" y="850931"/>
                  <a:pt x="1320487" y="859292"/>
                  <a:pt x="1310199" y="859292"/>
                </a:cubicBezTo>
                <a:cubicBezTo>
                  <a:pt x="1299911" y="859292"/>
                  <a:pt x="1291571" y="850931"/>
                  <a:pt x="1291571" y="840617"/>
                </a:cubicBezTo>
                <a:cubicBezTo>
                  <a:pt x="1291571" y="830303"/>
                  <a:pt x="1299911" y="821942"/>
                  <a:pt x="1310199" y="821942"/>
                </a:cubicBezTo>
                <a:close/>
                <a:moveTo>
                  <a:pt x="1193073" y="821942"/>
                </a:moveTo>
                <a:cubicBezTo>
                  <a:pt x="1203361" y="821942"/>
                  <a:pt x="1211701" y="830303"/>
                  <a:pt x="1211701" y="840617"/>
                </a:cubicBezTo>
                <a:cubicBezTo>
                  <a:pt x="1211701" y="850931"/>
                  <a:pt x="1203361" y="859292"/>
                  <a:pt x="1193073" y="859292"/>
                </a:cubicBezTo>
                <a:cubicBezTo>
                  <a:pt x="1182785" y="859292"/>
                  <a:pt x="1174445" y="850931"/>
                  <a:pt x="1174445" y="840617"/>
                </a:cubicBezTo>
                <a:cubicBezTo>
                  <a:pt x="1174445" y="830303"/>
                  <a:pt x="1182785" y="821942"/>
                  <a:pt x="1193073" y="821942"/>
                </a:cubicBezTo>
                <a:close/>
                <a:moveTo>
                  <a:pt x="1075309" y="821942"/>
                </a:moveTo>
                <a:cubicBezTo>
                  <a:pt x="1085597" y="821942"/>
                  <a:pt x="1093937" y="830303"/>
                  <a:pt x="1093937" y="840617"/>
                </a:cubicBezTo>
                <a:cubicBezTo>
                  <a:pt x="1093937" y="850931"/>
                  <a:pt x="1085597" y="859292"/>
                  <a:pt x="1075309" y="859292"/>
                </a:cubicBezTo>
                <a:cubicBezTo>
                  <a:pt x="1065021" y="859292"/>
                  <a:pt x="1056681" y="850931"/>
                  <a:pt x="1056681" y="840617"/>
                </a:cubicBezTo>
                <a:cubicBezTo>
                  <a:pt x="1056681" y="830303"/>
                  <a:pt x="1065021" y="821942"/>
                  <a:pt x="1075309" y="821942"/>
                </a:cubicBezTo>
                <a:close/>
                <a:moveTo>
                  <a:pt x="958184" y="821942"/>
                </a:moveTo>
                <a:cubicBezTo>
                  <a:pt x="968472" y="821942"/>
                  <a:pt x="976812" y="830303"/>
                  <a:pt x="976812" y="840617"/>
                </a:cubicBezTo>
                <a:cubicBezTo>
                  <a:pt x="976812" y="850931"/>
                  <a:pt x="968472" y="859292"/>
                  <a:pt x="958184" y="859292"/>
                </a:cubicBezTo>
                <a:cubicBezTo>
                  <a:pt x="947896" y="859292"/>
                  <a:pt x="939556" y="850931"/>
                  <a:pt x="939556" y="840617"/>
                </a:cubicBezTo>
                <a:cubicBezTo>
                  <a:pt x="939556" y="830303"/>
                  <a:pt x="947896" y="821942"/>
                  <a:pt x="958184" y="821942"/>
                </a:cubicBezTo>
                <a:close/>
                <a:moveTo>
                  <a:pt x="840420" y="821942"/>
                </a:moveTo>
                <a:cubicBezTo>
                  <a:pt x="850708" y="821942"/>
                  <a:pt x="859048" y="830303"/>
                  <a:pt x="859048" y="840617"/>
                </a:cubicBezTo>
                <a:cubicBezTo>
                  <a:pt x="859048" y="850931"/>
                  <a:pt x="850708" y="859292"/>
                  <a:pt x="840420" y="859292"/>
                </a:cubicBezTo>
                <a:cubicBezTo>
                  <a:pt x="830132" y="859292"/>
                  <a:pt x="821792" y="850931"/>
                  <a:pt x="821792" y="840617"/>
                </a:cubicBezTo>
                <a:cubicBezTo>
                  <a:pt x="821792" y="830303"/>
                  <a:pt x="830132" y="821942"/>
                  <a:pt x="840420" y="821942"/>
                </a:cubicBezTo>
                <a:close/>
                <a:moveTo>
                  <a:pt x="723295" y="821942"/>
                </a:moveTo>
                <a:cubicBezTo>
                  <a:pt x="733583" y="821942"/>
                  <a:pt x="741923" y="830303"/>
                  <a:pt x="741923" y="840617"/>
                </a:cubicBezTo>
                <a:cubicBezTo>
                  <a:pt x="741923" y="850931"/>
                  <a:pt x="733583" y="859292"/>
                  <a:pt x="723295" y="859292"/>
                </a:cubicBezTo>
                <a:cubicBezTo>
                  <a:pt x="713007" y="859292"/>
                  <a:pt x="704667" y="850931"/>
                  <a:pt x="704667" y="840617"/>
                </a:cubicBezTo>
                <a:cubicBezTo>
                  <a:pt x="704667" y="830303"/>
                  <a:pt x="713007" y="821942"/>
                  <a:pt x="723295" y="821942"/>
                </a:cubicBezTo>
                <a:close/>
                <a:moveTo>
                  <a:pt x="605531" y="821942"/>
                </a:moveTo>
                <a:cubicBezTo>
                  <a:pt x="615819" y="821942"/>
                  <a:pt x="624159" y="830303"/>
                  <a:pt x="624159" y="840617"/>
                </a:cubicBezTo>
                <a:cubicBezTo>
                  <a:pt x="624159" y="850931"/>
                  <a:pt x="615819" y="859292"/>
                  <a:pt x="605531" y="859292"/>
                </a:cubicBezTo>
                <a:cubicBezTo>
                  <a:pt x="595243" y="859292"/>
                  <a:pt x="586903" y="850931"/>
                  <a:pt x="586903" y="840617"/>
                </a:cubicBezTo>
                <a:cubicBezTo>
                  <a:pt x="586903" y="830303"/>
                  <a:pt x="595243" y="821942"/>
                  <a:pt x="605531" y="821942"/>
                </a:cubicBezTo>
                <a:close/>
                <a:moveTo>
                  <a:pt x="488406" y="821942"/>
                </a:moveTo>
                <a:cubicBezTo>
                  <a:pt x="498694" y="821942"/>
                  <a:pt x="507034" y="830303"/>
                  <a:pt x="507034" y="840617"/>
                </a:cubicBezTo>
                <a:cubicBezTo>
                  <a:pt x="507034" y="850931"/>
                  <a:pt x="498694" y="859292"/>
                  <a:pt x="488406" y="859292"/>
                </a:cubicBezTo>
                <a:cubicBezTo>
                  <a:pt x="478118" y="859292"/>
                  <a:pt x="469778" y="850931"/>
                  <a:pt x="469778" y="840617"/>
                </a:cubicBezTo>
                <a:cubicBezTo>
                  <a:pt x="469778" y="830303"/>
                  <a:pt x="478118" y="821942"/>
                  <a:pt x="488406" y="821942"/>
                </a:cubicBezTo>
                <a:close/>
                <a:moveTo>
                  <a:pt x="370642" y="821942"/>
                </a:moveTo>
                <a:cubicBezTo>
                  <a:pt x="380930" y="821942"/>
                  <a:pt x="389270" y="830303"/>
                  <a:pt x="389270" y="840617"/>
                </a:cubicBezTo>
                <a:cubicBezTo>
                  <a:pt x="389270" y="850931"/>
                  <a:pt x="380930" y="859292"/>
                  <a:pt x="370642" y="859292"/>
                </a:cubicBezTo>
                <a:cubicBezTo>
                  <a:pt x="360354" y="859292"/>
                  <a:pt x="352014" y="850931"/>
                  <a:pt x="352014" y="840617"/>
                </a:cubicBezTo>
                <a:cubicBezTo>
                  <a:pt x="352014" y="830303"/>
                  <a:pt x="360354" y="821942"/>
                  <a:pt x="370642" y="821942"/>
                </a:cubicBezTo>
                <a:close/>
                <a:moveTo>
                  <a:pt x="253517" y="821942"/>
                </a:moveTo>
                <a:cubicBezTo>
                  <a:pt x="263805" y="821942"/>
                  <a:pt x="272145" y="830303"/>
                  <a:pt x="272145" y="840617"/>
                </a:cubicBezTo>
                <a:cubicBezTo>
                  <a:pt x="272145" y="850931"/>
                  <a:pt x="263805" y="859292"/>
                  <a:pt x="253517" y="859292"/>
                </a:cubicBezTo>
                <a:cubicBezTo>
                  <a:pt x="243229" y="859292"/>
                  <a:pt x="234889" y="850931"/>
                  <a:pt x="234889" y="840617"/>
                </a:cubicBezTo>
                <a:cubicBezTo>
                  <a:pt x="234889" y="830303"/>
                  <a:pt x="243229" y="821942"/>
                  <a:pt x="253517" y="821942"/>
                </a:cubicBezTo>
                <a:close/>
                <a:moveTo>
                  <a:pt x="135753" y="821942"/>
                </a:moveTo>
                <a:cubicBezTo>
                  <a:pt x="146041" y="821942"/>
                  <a:pt x="154381" y="830303"/>
                  <a:pt x="154381" y="840617"/>
                </a:cubicBezTo>
                <a:cubicBezTo>
                  <a:pt x="154381" y="850931"/>
                  <a:pt x="146041" y="859292"/>
                  <a:pt x="135753" y="859292"/>
                </a:cubicBezTo>
                <a:cubicBezTo>
                  <a:pt x="125465" y="859292"/>
                  <a:pt x="117125" y="850931"/>
                  <a:pt x="117125" y="840617"/>
                </a:cubicBezTo>
                <a:cubicBezTo>
                  <a:pt x="117125" y="830303"/>
                  <a:pt x="125465" y="821942"/>
                  <a:pt x="135753" y="821942"/>
                </a:cubicBezTo>
                <a:close/>
                <a:moveTo>
                  <a:pt x="18628" y="821942"/>
                </a:moveTo>
                <a:cubicBezTo>
                  <a:pt x="28916" y="821942"/>
                  <a:pt x="37256" y="830303"/>
                  <a:pt x="37256" y="840617"/>
                </a:cubicBezTo>
                <a:cubicBezTo>
                  <a:pt x="37256" y="850931"/>
                  <a:pt x="28916" y="859292"/>
                  <a:pt x="18628" y="859292"/>
                </a:cubicBezTo>
                <a:cubicBezTo>
                  <a:pt x="8340" y="859292"/>
                  <a:pt x="0" y="850931"/>
                  <a:pt x="0" y="840617"/>
                </a:cubicBezTo>
                <a:cubicBezTo>
                  <a:pt x="0" y="830303"/>
                  <a:pt x="8340" y="821942"/>
                  <a:pt x="18628" y="821942"/>
                </a:cubicBezTo>
                <a:close/>
                <a:moveTo>
                  <a:pt x="2014866" y="704521"/>
                </a:moveTo>
                <a:cubicBezTo>
                  <a:pt x="2025154" y="704521"/>
                  <a:pt x="2033494" y="712882"/>
                  <a:pt x="2033494" y="723196"/>
                </a:cubicBezTo>
                <a:cubicBezTo>
                  <a:pt x="2033494" y="733510"/>
                  <a:pt x="2025154" y="741871"/>
                  <a:pt x="2014866" y="741871"/>
                </a:cubicBezTo>
                <a:cubicBezTo>
                  <a:pt x="2004578" y="741871"/>
                  <a:pt x="1996238" y="733510"/>
                  <a:pt x="1996238" y="723196"/>
                </a:cubicBezTo>
                <a:cubicBezTo>
                  <a:pt x="1996238" y="712882"/>
                  <a:pt x="2004578" y="704521"/>
                  <a:pt x="2014866" y="704521"/>
                </a:cubicBezTo>
                <a:close/>
                <a:moveTo>
                  <a:pt x="1897741" y="704521"/>
                </a:moveTo>
                <a:cubicBezTo>
                  <a:pt x="1908029" y="704521"/>
                  <a:pt x="1916369" y="712882"/>
                  <a:pt x="1916369" y="723196"/>
                </a:cubicBezTo>
                <a:cubicBezTo>
                  <a:pt x="1916369" y="733510"/>
                  <a:pt x="1908029" y="741871"/>
                  <a:pt x="1897741" y="741871"/>
                </a:cubicBezTo>
                <a:cubicBezTo>
                  <a:pt x="1887453" y="741871"/>
                  <a:pt x="1879113" y="733510"/>
                  <a:pt x="1879113" y="723196"/>
                </a:cubicBezTo>
                <a:cubicBezTo>
                  <a:pt x="1879113" y="712882"/>
                  <a:pt x="1887453" y="704521"/>
                  <a:pt x="1897741" y="704521"/>
                </a:cubicBezTo>
                <a:close/>
                <a:moveTo>
                  <a:pt x="1779977" y="704521"/>
                </a:moveTo>
                <a:cubicBezTo>
                  <a:pt x="1790265" y="704521"/>
                  <a:pt x="1798605" y="712882"/>
                  <a:pt x="1798605" y="723196"/>
                </a:cubicBezTo>
                <a:cubicBezTo>
                  <a:pt x="1798605" y="733510"/>
                  <a:pt x="1790265" y="741871"/>
                  <a:pt x="1779977" y="741871"/>
                </a:cubicBezTo>
                <a:cubicBezTo>
                  <a:pt x="1769689" y="741871"/>
                  <a:pt x="1761349" y="733510"/>
                  <a:pt x="1761349" y="723196"/>
                </a:cubicBezTo>
                <a:cubicBezTo>
                  <a:pt x="1761349" y="712882"/>
                  <a:pt x="1769689" y="704521"/>
                  <a:pt x="1779977" y="704521"/>
                </a:cubicBezTo>
                <a:close/>
                <a:moveTo>
                  <a:pt x="1662852" y="704521"/>
                </a:moveTo>
                <a:cubicBezTo>
                  <a:pt x="1673140" y="704521"/>
                  <a:pt x="1681480" y="712882"/>
                  <a:pt x="1681480" y="723196"/>
                </a:cubicBezTo>
                <a:cubicBezTo>
                  <a:pt x="1681480" y="733510"/>
                  <a:pt x="1673140" y="741871"/>
                  <a:pt x="1662852" y="741871"/>
                </a:cubicBezTo>
                <a:cubicBezTo>
                  <a:pt x="1652564" y="741871"/>
                  <a:pt x="1644224" y="733510"/>
                  <a:pt x="1644224" y="723196"/>
                </a:cubicBezTo>
                <a:cubicBezTo>
                  <a:pt x="1644224" y="712882"/>
                  <a:pt x="1652564" y="704521"/>
                  <a:pt x="1662852" y="704521"/>
                </a:cubicBezTo>
                <a:close/>
                <a:moveTo>
                  <a:pt x="1545088" y="704521"/>
                </a:moveTo>
                <a:cubicBezTo>
                  <a:pt x="1555376" y="704521"/>
                  <a:pt x="1563716" y="712882"/>
                  <a:pt x="1563716" y="723196"/>
                </a:cubicBezTo>
                <a:cubicBezTo>
                  <a:pt x="1563716" y="733510"/>
                  <a:pt x="1555376" y="741871"/>
                  <a:pt x="1545088" y="741871"/>
                </a:cubicBezTo>
                <a:cubicBezTo>
                  <a:pt x="1534800" y="741871"/>
                  <a:pt x="1526460" y="733510"/>
                  <a:pt x="1526460" y="723196"/>
                </a:cubicBezTo>
                <a:cubicBezTo>
                  <a:pt x="1526460" y="712882"/>
                  <a:pt x="1534800" y="704521"/>
                  <a:pt x="1545088" y="704521"/>
                </a:cubicBezTo>
                <a:close/>
                <a:moveTo>
                  <a:pt x="1427962" y="704521"/>
                </a:moveTo>
                <a:cubicBezTo>
                  <a:pt x="1438250" y="704521"/>
                  <a:pt x="1446590" y="712882"/>
                  <a:pt x="1446590" y="723196"/>
                </a:cubicBezTo>
                <a:cubicBezTo>
                  <a:pt x="1446590" y="733510"/>
                  <a:pt x="1438250" y="741871"/>
                  <a:pt x="1427962" y="741871"/>
                </a:cubicBezTo>
                <a:cubicBezTo>
                  <a:pt x="1417674" y="741871"/>
                  <a:pt x="1409334" y="733510"/>
                  <a:pt x="1409334" y="723196"/>
                </a:cubicBezTo>
                <a:cubicBezTo>
                  <a:pt x="1409334" y="712882"/>
                  <a:pt x="1417674" y="704521"/>
                  <a:pt x="1427962" y="704521"/>
                </a:cubicBezTo>
                <a:close/>
                <a:moveTo>
                  <a:pt x="1310199" y="704521"/>
                </a:moveTo>
                <a:cubicBezTo>
                  <a:pt x="1320487" y="704521"/>
                  <a:pt x="1328827" y="712882"/>
                  <a:pt x="1328827" y="723196"/>
                </a:cubicBezTo>
                <a:cubicBezTo>
                  <a:pt x="1328827" y="733510"/>
                  <a:pt x="1320487" y="741871"/>
                  <a:pt x="1310199" y="741871"/>
                </a:cubicBezTo>
                <a:cubicBezTo>
                  <a:pt x="1299911" y="741871"/>
                  <a:pt x="1291571" y="733510"/>
                  <a:pt x="1291571" y="723196"/>
                </a:cubicBezTo>
                <a:cubicBezTo>
                  <a:pt x="1291571" y="712882"/>
                  <a:pt x="1299911" y="704521"/>
                  <a:pt x="1310199" y="704521"/>
                </a:cubicBezTo>
                <a:close/>
                <a:moveTo>
                  <a:pt x="1193073" y="704521"/>
                </a:moveTo>
                <a:cubicBezTo>
                  <a:pt x="1203361" y="704521"/>
                  <a:pt x="1211701" y="712882"/>
                  <a:pt x="1211701" y="723196"/>
                </a:cubicBezTo>
                <a:cubicBezTo>
                  <a:pt x="1211701" y="733510"/>
                  <a:pt x="1203361" y="741871"/>
                  <a:pt x="1193073" y="741871"/>
                </a:cubicBezTo>
                <a:cubicBezTo>
                  <a:pt x="1182785" y="741871"/>
                  <a:pt x="1174445" y="733510"/>
                  <a:pt x="1174445" y="723196"/>
                </a:cubicBezTo>
                <a:cubicBezTo>
                  <a:pt x="1174445" y="712882"/>
                  <a:pt x="1182785" y="704521"/>
                  <a:pt x="1193073" y="704521"/>
                </a:cubicBezTo>
                <a:close/>
                <a:moveTo>
                  <a:pt x="1075309" y="704521"/>
                </a:moveTo>
                <a:cubicBezTo>
                  <a:pt x="1085597" y="704521"/>
                  <a:pt x="1093937" y="712882"/>
                  <a:pt x="1093937" y="723196"/>
                </a:cubicBezTo>
                <a:cubicBezTo>
                  <a:pt x="1093937" y="733510"/>
                  <a:pt x="1085597" y="741871"/>
                  <a:pt x="1075309" y="741871"/>
                </a:cubicBezTo>
                <a:cubicBezTo>
                  <a:pt x="1065021" y="741871"/>
                  <a:pt x="1056681" y="733510"/>
                  <a:pt x="1056681" y="723196"/>
                </a:cubicBezTo>
                <a:cubicBezTo>
                  <a:pt x="1056681" y="712882"/>
                  <a:pt x="1065021" y="704521"/>
                  <a:pt x="1075309" y="704521"/>
                </a:cubicBezTo>
                <a:close/>
                <a:moveTo>
                  <a:pt x="958184" y="704521"/>
                </a:moveTo>
                <a:cubicBezTo>
                  <a:pt x="968472" y="704521"/>
                  <a:pt x="976812" y="712882"/>
                  <a:pt x="976812" y="723196"/>
                </a:cubicBezTo>
                <a:cubicBezTo>
                  <a:pt x="976812" y="733510"/>
                  <a:pt x="968472" y="741871"/>
                  <a:pt x="958184" y="741871"/>
                </a:cubicBezTo>
                <a:cubicBezTo>
                  <a:pt x="947896" y="741871"/>
                  <a:pt x="939556" y="733510"/>
                  <a:pt x="939556" y="723196"/>
                </a:cubicBezTo>
                <a:cubicBezTo>
                  <a:pt x="939556" y="712882"/>
                  <a:pt x="947896" y="704521"/>
                  <a:pt x="958184" y="704521"/>
                </a:cubicBezTo>
                <a:close/>
                <a:moveTo>
                  <a:pt x="840420" y="704521"/>
                </a:moveTo>
                <a:cubicBezTo>
                  <a:pt x="850708" y="704521"/>
                  <a:pt x="859048" y="712882"/>
                  <a:pt x="859048" y="723196"/>
                </a:cubicBezTo>
                <a:cubicBezTo>
                  <a:pt x="859048" y="733510"/>
                  <a:pt x="850708" y="741871"/>
                  <a:pt x="840420" y="741871"/>
                </a:cubicBezTo>
                <a:cubicBezTo>
                  <a:pt x="830132" y="741871"/>
                  <a:pt x="821792" y="733510"/>
                  <a:pt x="821792" y="723196"/>
                </a:cubicBezTo>
                <a:cubicBezTo>
                  <a:pt x="821792" y="712882"/>
                  <a:pt x="830132" y="704521"/>
                  <a:pt x="840420" y="704521"/>
                </a:cubicBezTo>
                <a:close/>
                <a:moveTo>
                  <a:pt x="723295" y="704521"/>
                </a:moveTo>
                <a:cubicBezTo>
                  <a:pt x="733583" y="704521"/>
                  <a:pt x="741923" y="712882"/>
                  <a:pt x="741923" y="723196"/>
                </a:cubicBezTo>
                <a:cubicBezTo>
                  <a:pt x="741923" y="733510"/>
                  <a:pt x="733583" y="741871"/>
                  <a:pt x="723295" y="741871"/>
                </a:cubicBezTo>
                <a:cubicBezTo>
                  <a:pt x="713007" y="741871"/>
                  <a:pt x="704667" y="733510"/>
                  <a:pt x="704667" y="723196"/>
                </a:cubicBezTo>
                <a:cubicBezTo>
                  <a:pt x="704667" y="712882"/>
                  <a:pt x="713007" y="704521"/>
                  <a:pt x="723295" y="704521"/>
                </a:cubicBezTo>
                <a:close/>
                <a:moveTo>
                  <a:pt x="605531" y="704521"/>
                </a:moveTo>
                <a:cubicBezTo>
                  <a:pt x="615819" y="704521"/>
                  <a:pt x="624159" y="712882"/>
                  <a:pt x="624159" y="723196"/>
                </a:cubicBezTo>
                <a:cubicBezTo>
                  <a:pt x="624159" y="733510"/>
                  <a:pt x="615819" y="741871"/>
                  <a:pt x="605531" y="741871"/>
                </a:cubicBezTo>
                <a:cubicBezTo>
                  <a:pt x="595243" y="741871"/>
                  <a:pt x="586903" y="733510"/>
                  <a:pt x="586903" y="723196"/>
                </a:cubicBezTo>
                <a:cubicBezTo>
                  <a:pt x="586903" y="712882"/>
                  <a:pt x="595243" y="704521"/>
                  <a:pt x="605531" y="704521"/>
                </a:cubicBezTo>
                <a:close/>
                <a:moveTo>
                  <a:pt x="488406" y="704521"/>
                </a:moveTo>
                <a:cubicBezTo>
                  <a:pt x="498694" y="704521"/>
                  <a:pt x="507034" y="712882"/>
                  <a:pt x="507034" y="723196"/>
                </a:cubicBezTo>
                <a:cubicBezTo>
                  <a:pt x="507034" y="733510"/>
                  <a:pt x="498694" y="741871"/>
                  <a:pt x="488406" y="741871"/>
                </a:cubicBezTo>
                <a:cubicBezTo>
                  <a:pt x="478118" y="741871"/>
                  <a:pt x="469778" y="733510"/>
                  <a:pt x="469778" y="723196"/>
                </a:cubicBezTo>
                <a:cubicBezTo>
                  <a:pt x="469778" y="712882"/>
                  <a:pt x="478118" y="704521"/>
                  <a:pt x="488406" y="704521"/>
                </a:cubicBezTo>
                <a:close/>
                <a:moveTo>
                  <a:pt x="370642" y="704521"/>
                </a:moveTo>
                <a:cubicBezTo>
                  <a:pt x="380930" y="704521"/>
                  <a:pt x="389270" y="712882"/>
                  <a:pt x="389270" y="723196"/>
                </a:cubicBezTo>
                <a:cubicBezTo>
                  <a:pt x="389270" y="733510"/>
                  <a:pt x="380930" y="741871"/>
                  <a:pt x="370642" y="741871"/>
                </a:cubicBezTo>
                <a:cubicBezTo>
                  <a:pt x="360354" y="741871"/>
                  <a:pt x="352014" y="733510"/>
                  <a:pt x="352014" y="723196"/>
                </a:cubicBezTo>
                <a:cubicBezTo>
                  <a:pt x="352014" y="712882"/>
                  <a:pt x="360354" y="704521"/>
                  <a:pt x="370642" y="704521"/>
                </a:cubicBezTo>
                <a:close/>
                <a:moveTo>
                  <a:pt x="253517" y="704521"/>
                </a:moveTo>
                <a:cubicBezTo>
                  <a:pt x="263805" y="704521"/>
                  <a:pt x="272145" y="712882"/>
                  <a:pt x="272145" y="723196"/>
                </a:cubicBezTo>
                <a:cubicBezTo>
                  <a:pt x="272145" y="733510"/>
                  <a:pt x="263805" y="741871"/>
                  <a:pt x="253517" y="741871"/>
                </a:cubicBezTo>
                <a:cubicBezTo>
                  <a:pt x="243229" y="741871"/>
                  <a:pt x="234889" y="733510"/>
                  <a:pt x="234889" y="723196"/>
                </a:cubicBezTo>
                <a:cubicBezTo>
                  <a:pt x="234889" y="712882"/>
                  <a:pt x="243229" y="704521"/>
                  <a:pt x="253517" y="704521"/>
                </a:cubicBezTo>
                <a:close/>
                <a:moveTo>
                  <a:pt x="135753" y="704521"/>
                </a:moveTo>
                <a:cubicBezTo>
                  <a:pt x="146041" y="704521"/>
                  <a:pt x="154381" y="712882"/>
                  <a:pt x="154381" y="723196"/>
                </a:cubicBezTo>
                <a:cubicBezTo>
                  <a:pt x="154381" y="733510"/>
                  <a:pt x="146041" y="741871"/>
                  <a:pt x="135753" y="741871"/>
                </a:cubicBezTo>
                <a:cubicBezTo>
                  <a:pt x="125465" y="741871"/>
                  <a:pt x="117125" y="733510"/>
                  <a:pt x="117125" y="723196"/>
                </a:cubicBezTo>
                <a:cubicBezTo>
                  <a:pt x="117125" y="712882"/>
                  <a:pt x="125465" y="704521"/>
                  <a:pt x="135753" y="704521"/>
                </a:cubicBezTo>
                <a:close/>
                <a:moveTo>
                  <a:pt x="18628" y="704521"/>
                </a:moveTo>
                <a:cubicBezTo>
                  <a:pt x="28916" y="704521"/>
                  <a:pt x="37256" y="712882"/>
                  <a:pt x="37256" y="723196"/>
                </a:cubicBezTo>
                <a:cubicBezTo>
                  <a:pt x="37256" y="733510"/>
                  <a:pt x="28916" y="741871"/>
                  <a:pt x="18628" y="741871"/>
                </a:cubicBezTo>
                <a:cubicBezTo>
                  <a:pt x="8340" y="741871"/>
                  <a:pt x="0" y="733510"/>
                  <a:pt x="0" y="723196"/>
                </a:cubicBezTo>
                <a:cubicBezTo>
                  <a:pt x="0" y="712882"/>
                  <a:pt x="8340" y="704521"/>
                  <a:pt x="18628" y="704521"/>
                </a:cubicBezTo>
                <a:close/>
                <a:moveTo>
                  <a:pt x="2014866" y="587101"/>
                </a:moveTo>
                <a:cubicBezTo>
                  <a:pt x="2025154" y="587101"/>
                  <a:pt x="2033494" y="595462"/>
                  <a:pt x="2033494" y="605776"/>
                </a:cubicBezTo>
                <a:cubicBezTo>
                  <a:pt x="2033494" y="616090"/>
                  <a:pt x="2025154" y="624451"/>
                  <a:pt x="2014866" y="624451"/>
                </a:cubicBezTo>
                <a:cubicBezTo>
                  <a:pt x="2004578" y="624451"/>
                  <a:pt x="1996238" y="616090"/>
                  <a:pt x="1996238" y="605776"/>
                </a:cubicBezTo>
                <a:cubicBezTo>
                  <a:pt x="1996238" y="595462"/>
                  <a:pt x="2004578" y="587101"/>
                  <a:pt x="2014866" y="587101"/>
                </a:cubicBezTo>
                <a:close/>
                <a:moveTo>
                  <a:pt x="1897741" y="587101"/>
                </a:moveTo>
                <a:cubicBezTo>
                  <a:pt x="1908029" y="587101"/>
                  <a:pt x="1916369" y="595462"/>
                  <a:pt x="1916369" y="605776"/>
                </a:cubicBezTo>
                <a:cubicBezTo>
                  <a:pt x="1916369" y="616090"/>
                  <a:pt x="1908029" y="624451"/>
                  <a:pt x="1897741" y="624451"/>
                </a:cubicBezTo>
                <a:cubicBezTo>
                  <a:pt x="1887453" y="624451"/>
                  <a:pt x="1879113" y="616090"/>
                  <a:pt x="1879113" y="605776"/>
                </a:cubicBezTo>
                <a:cubicBezTo>
                  <a:pt x="1879113" y="595462"/>
                  <a:pt x="1887453" y="587101"/>
                  <a:pt x="1897741" y="587101"/>
                </a:cubicBezTo>
                <a:close/>
                <a:moveTo>
                  <a:pt x="1779977" y="587101"/>
                </a:moveTo>
                <a:cubicBezTo>
                  <a:pt x="1790265" y="587101"/>
                  <a:pt x="1798605" y="595462"/>
                  <a:pt x="1798605" y="605776"/>
                </a:cubicBezTo>
                <a:cubicBezTo>
                  <a:pt x="1798605" y="616090"/>
                  <a:pt x="1790265" y="624451"/>
                  <a:pt x="1779977" y="624451"/>
                </a:cubicBezTo>
                <a:cubicBezTo>
                  <a:pt x="1769689" y="624451"/>
                  <a:pt x="1761349" y="616090"/>
                  <a:pt x="1761349" y="605776"/>
                </a:cubicBezTo>
                <a:cubicBezTo>
                  <a:pt x="1761349" y="595462"/>
                  <a:pt x="1769689" y="587101"/>
                  <a:pt x="1779977" y="587101"/>
                </a:cubicBezTo>
                <a:close/>
                <a:moveTo>
                  <a:pt x="1662852" y="587101"/>
                </a:moveTo>
                <a:cubicBezTo>
                  <a:pt x="1673140" y="587101"/>
                  <a:pt x="1681480" y="595462"/>
                  <a:pt x="1681480" y="605776"/>
                </a:cubicBezTo>
                <a:cubicBezTo>
                  <a:pt x="1681480" y="616090"/>
                  <a:pt x="1673140" y="624451"/>
                  <a:pt x="1662852" y="624451"/>
                </a:cubicBezTo>
                <a:cubicBezTo>
                  <a:pt x="1652564" y="624451"/>
                  <a:pt x="1644224" y="616090"/>
                  <a:pt x="1644224" y="605776"/>
                </a:cubicBezTo>
                <a:cubicBezTo>
                  <a:pt x="1644224" y="595462"/>
                  <a:pt x="1652564" y="587101"/>
                  <a:pt x="1662852" y="587101"/>
                </a:cubicBezTo>
                <a:close/>
                <a:moveTo>
                  <a:pt x="1545088" y="587101"/>
                </a:moveTo>
                <a:cubicBezTo>
                  <a:pt x="1555376" y="587101"/>
                  <a:pt x="1563716" y="595462"/>
                  <a:pt x="1563716" y="605776"/>
                </a:cubicBezTo>
                <a:cubicBezTo>
                  <a:pt x="1563716" y="616090"/>
                  <a:pt x="1555376" y="624451"/>
                  <a:pt x="1545088" y="624451"/>
                </a:cubicBezTo>
                <a:cubicBezTo>
                  <a:pt x="1534800" y="624451"/>
                  <a:pt x="1526460" y="616090"/>
                  <a:pt x="1526460" y="605776"/>
                </a:cubicBezTo>
                <a:cubicBezTo>
                  <a:pt x="1526460" y="595462"/>
                  <a:pt x="1534800" y="587101"/>
                  <a:pt x="1545088" y="587101"/>
                </a:cubicBezTo>
                <a:close/>
                <a:moveTo>
                  <a:pt x="1427962" y="587101"/>
                </a:moveTo>
                <a:cubicBezTo>
                  <a:pt x="1438250" y="587101"/>
                  <a:pt x="1446590" y="595462"/>
                  <a:pt x="1446590" y="605776"/>
                </a:cubicBezTo>
                <a:cubicBezTo>
                  <a:pt x="1446590" y="616090"/>
                  <a:pt x="1438250" y="624451"/>
                  <a:pt x="1427962" y="624451"/>
                </a:cubicBezTo>
                <a:cubicBezTo>
                  <a:pt x="1417674" y="624451"/>
                  <a:pt x="1409334" y="616090"/>
                  <a:pt x="1409334" y="605776"/>
                </a:cubicBezTo>
                <a:cubicBezTo>
                  <a:pt x="1409334" y="595462"/>
                  <a:pt x="1417674" y="587101"/>
                  <a:pt x="1427962" y="587101"/>
                </a:cubicBezTo>
                <a:close/>
                <a:moveTo>
                  <a:pt x="1310199" y="587101"/>
                </a:moveTo>
                <a:cubicBezTo>
                  <a:pt x="1320487" y="587101"/>
                  <a:pt x="1328827" y="595462"/>
                  <a:pt x="1328827" y="605776"/>
                </a:cubicBezTo>
                <a:cubicBezTo>
                  <a:pt x="1328827" y="616090"/>
                  <a:pt x="1320487" y="624451"/>
                  <a:pt x="1310199" y="624451"/>
                </a:cubicBezTo>
                <a:cubicBezTo>
                  <a:pt x="1299911" y="624451"/>
                  <a:pt x="1291571" y="616090"/>
                  <a:pt x="1291571" y="605776"/>
                </a:cubicBezTo>
                <a:cubicBezTo>
                  <a:pt x="1291571" y="595462"/>
                  <a:pt x="1299911" y="587101"/>
                  <a:pt x="1310199" y="587101"/>
                </a:cubicBezTo>
                <a:close/>
                <a:moveTo>
                  <a:pt x="1193073" y="587101"/>
                </a:moveTo>
                <a:cubicBezTo>
                  <a:pt x="1203361" y="587101"/>
                  <a:pt x="1211701" y="595462"/>
                  <a:pt x="1211701" y="605776"/>
                </a:cubicBezTo>
                <a:cubicBezTo>
                  <a:pt x="1211701" y="616090"/>
                  <a:pt x="1203361" y="624451"/>
                  <a:pt x="1193073" y="624451"/>
                </a:cubicBezTo>
                <a:cubicBezTo>
                  <a:pt x="1182785" y="624451"/>
                  <a:pt x="1174445" y="616090"/>
                  <a:pt x="1174445" y="605776"/>
                </a:cubicBezTo>
                <a:cubicBezTo>
                  <a:pt x="1174445" y="595462"/>
                  <a:pt x="1182785" y="587101"/>
                  <a:pt x="1193073" y="587101"/>
                </a:cubicBezTo>
                <a:close/>
                <a:moveTo>
                  <a:pt x="1075309" y="587101"/>
                </a:moveTo>
                <a:cubicBezTo>
                  <a:pt x="1085597" y="587101"/>
                  <a:pt x="1093937" y="595462"/>
                  <a:pt x="1093937" y="605776"/>
                </a:cubicBezTo>
                <a:cubicBezTo>
                  <a:pt x="1093937" y="616090"/>
                  <a:pt x="1085597" y="624451"/>
                  <a:pt x="1075309" y="624451"/>
                </a:cubicBezTo>
                <a:cubicBezTo>
                  <a:pt x="1065021" y="624451"/>
                  <a:pt x="1056681" y="616090"/>
                  <a:pt x="1056681" y="605776"/>
                </a:cubicBezTo>
                <a:cubicBezTo>
                  <a:pt x="1056681" y="595462"/>
                  <a:pt x="1065021" y="587101"/>
                  <a:pt x="1075309" y="587101"/>
                </a:cubicBezTo>
                <a:close/>
                <a:moveTo>
                  <a:pt x="958184" y="587101"/>
                </a:moveTo>
                <a:cubicBezTo>
                  <a:pt x="968472" y="587101"/>
                  <a:pt x="976812" y="595462"/>
                  <a:pt x="976812" y="605776"/>
                </a:cubicBezTo>
                <a:cubicBezTo>
                  <a:pt x="976812" y="616090"/>
                  <a:pt x="968472" y="624451"/>
                  <a:pt x="958184" y="624451"/>
                </a:cubicBezTo>
                <a:cubicBezTo>
                  <a:pt x="947896" y="624451"/>
                  <a:pt x="939556" y="616090"/>
                  <a:pt x="939556" y="605776"/>
                </a:cubicBezTo>
                <a:cubicBezTo>
                  <a:pt x="939556" y="595462"/>
                  <a:pt x="947896" y="587101"/>
                  <a:pt x="958184" y="587101"/>
                </a:cubicBezTo>
                <a:close/>
                <a:moveTo>
                  <a:pt x="840420" y="587101"/>
                </a:moveTo>
                <a:cubicBezTo>
                  <a:pt x="850708" y="587101"/>
                  <a:pt x="859048" y="595462"/>
                  <a:pt x="859048" y="605776"/>
                </a:cubicBezTo>
                <a:cubicBezTo>
                  <a:pt x="859048" y="616090"/>
                  <a:pt x="850708" y="624451"/>
                  <a:pt x="840420" y="624451"/>
                </a:cubicBezTo>
                <a:cubicBezTo>
                  <a:pt x="830132" y="624451"/>
                  <a:pt x="821792" y="616090"/>
                  <a:pt x="821792" y="605776"/>
                </a:cubicBezTo>
                <a:cubicBezTo>
                  <a:pt x="821792" y="595462"/>
                  <a:pt x="830132" y="587101"/>
                  <a:pt x="840420" y="587101"/>
                </a:cubicBezTo>
                <a:close/>
                <a:moveTo>
                  <a:pt x="723295" y="587101"/>
                </a:moveTo>
                <a:cubicBezTo>
                  <a:pt x="733583" y="587101"/>
                  <a:pt x="741923" y="595462"/>
                  <a:pt x="741923" y="605776"/>
                </a:cubicBezTo>
                <a:cubicBezTo>
                  <a:pt x="741923" y="616090"/>
                  <a:pt x="733583" y="624451"/>
                  <a:pt x="723295" y="624451"/>
                </a:cubicBezTo>
                <a:cubicBezTo>
                  <a:pt x="713007" y="624451"/>
                  <a:pt x="704667" y="616090"/>
                  <a:pt x="704667" y="605776"/>
                </a:cubicBezTo>
                <a:cubicBezTo>
                  <a:pt x="704667" y="595462"/>
                  <a:pt x="713007" y="587101"/>
                  <a:pt x="723295" y="587101"/>
                </a:cubicBezTo>
                <a:close/>
                <a:moveTo>
                  <a:pt x="605531" y="587101"/>
                </a:moveTo>
                <a:cubicBezTo>
                  <a:pt x="615819" y="587101"/>
                  <a:pt x="624159" y="595462"/>
                  <a:pt x="624159" y="605776"/>
                </a:cubicBezTo>
                <a:cubicBezTo>
                  <a:pt x="624159" y="616090"/>
                  <a:pt x="615819" y="624451"/>
                  <a:pt x="605531" y="624451"/>
                </a:cubicBezTo>
                <a:cubicBezTo>
                  <a:pt x="595243" y="624451"/>
                  <a:pt x="586903" y="616090"/>
                  <a:pt x="586903" y="605776"/>
                </a:cubicBezTo>
                <a:cubicBezTo>
                  <a:pt x="586903" y="595462"/>
                  <a:pt x="595243" y="587101"/>
                  <a:pt x="605531" y="587101"/>
                </a:cubicBezTo>
                <a:close/>
                <a:moveTo>
                  <a:pt x="488406" y="587101"/>
                </a:moveTo>
                <a:cubicBezTo>
                  <a:pt x="498694" y="587101"/>
                  <a:pt x="507034" y="595462"/>
                  <a:pt x="507034" y="605776"/>
                </a:cubicBezTo>
                <a:cubicBezTo>
                  <a:pt x="507034" y="616090"/>
                  <a:pt x="498694" y="624451"/>
                  <a:pt x="488406" y="624451"/>
                </a:cubicBezTo>
                <a:cubicBezTo>
                  <a:pt x="478118" y="624451"/>
                  <a:pt x="469778" y="616090"/>
                  <a:pt x="469778" y="605776"/>
                </a:cubicBezTo>
                <a:cubicBezTo>
                  <a:pt x="469778" y="595462"/>
                  <a:pt x="478118" y="587101"/>
                  <a:pt x="488406" y="587101"/>
                </a:cubicBezTo>
                <a:close/>
                <a:moveTo>
                  <a:pt x="370642" y="587101"/>
                </a:moveTo>
                <a:cubicBezTo>
                  <a:pt x="380930" y="587101"/>
                  <a:pt x="389270" y="595462"/>
                  <a:pt x="389270" y="605776"/>
                </a:cubicBezTo>
                <a:cubicBezTo>
                  <a:pt x="389270" y="616090"/>
                  <a:pt x="380930" y="624451"/>
                  <a:pt x="370642" y="624451"/>
                </a:cubicBezTo>
                <a:cubicBezTo>
                  <a:pt x="360354" y="624451"/>
                  <a:pt x="352014" y="616090"/>
                  <a:pt x="352014" y="605776"/>
                </a:cubicBezTo>
                <a:cubicBezTo>
                  <a:pt x="352014" y="595462"/>
                  <a:pt x="360354" y="587101"/>
                  <a:pt x="370642" y="587101"/>
                </a:cubicBezTo>
                <a:close/>
                <a:moveTo>
                  <a:pt x="253517" y="587101"/>
                </a:moveTo>
                <a:cubicBezTo>
                  <a:pt x="263805" y="587101"/>
                  <a:pt x="272145" y="595462"/>
                  <a:pt x="272145" y="605776"/>
                </a:cubicBezTo>
                <a:cubicBezTo>
                  <a:pt x="272145" y="616090"/>
                  <a:pt x="263805" y="624451"/>
                  <a:pt x="253517" y="624451"/>
                </a:cubicBezTo>
                <a:cubicBezTo>
                  <a:pt x="243229" y="624451"/>
                  <a:pt x="234889" y="616090"/>
                  <a:pt x="234889" y="605776"/>
                </a:cubicBezTo>
                <a:cubicBezTo>
                  <a:pt x="234889" y="595462"/>
                  <a:pt x="243229" y="587101"/>
                  <a:pt x="253517" y="587101"/>
                </a:cubicBezTo>
                <a:close/>
                <a:moveTo>
                  <a:pt x="135753" y="587101"/>
                </a:moveTo>
                <a:cubicBezTo>
                  <a:pt x="146041" y="587101"/>
                  <a:pt x="154381" y="595462"/>
                  <a:pt x="154381" y="605776"/>
                </a:cubicBezTo>
                <a:cubicBezTo>
                  <a:pt x="154381" y="616090"/>
                  <a:pt x="146041" y="624451"/>
                  <a:pt x="135753" y="624451"/>
                </a:cubicBezTo>
                <a:cubicBezTo>
                  <a:pt x="125465" y="624451"/>
                  <a:pt x="117125" y="616090"/>
                  <a:pt x="117125" y="605776"/>
                </a:cubicBezTo>
                <a:cubicBezTo>
                  <a:pt x="117125" y="595462"/>
                  <a:pt x="125465" y="587101"/>
                  <a:pt x="135753" y="587101"/>
                </a:cubicBezTo>
                <a:close/>
                <a:moveTo>
                  <a:pt x="18628" y="587101"/>
                </a:moveTo>
                <a:cubicBezTo>
                  <a:pt x="28916" y="587101"/>
                  <a:pt x="37256" y="595462"/>
                  <a:pt x="37256" y="605776"/>
                </a:cubicBezTo>
                <a:cubicBezTo>
                  <a:pt x="37256" y="616090"/>
                  <a:pt x="28916" y="624451"/>
                  <a:pt x="18628" y="624451"/>
                </a:cubicBezTo>
                <a:cubicBezTo>
                  <a:pt x="8340" y="624451"/>
                  <a:pt x="0" y="616090"/>
                  <a:pt x="0" y="605776"/>
                </a:cubicBezTo>
                <a:cubicBezTo>
                  <a:pt x="0" y="595462"/>
                  <a:pt x="8340" y="587101"/>
                  <a:pt x="18628" y="587101"/>
                </a:cubicBezTo>
                <a:close/>
                <a:moveTo>
                  <a:pt x="2014866" y="469681"/>
                </a:moveTo>
                <a:cubicBezTo>
                  <a:pt x="2025154" y="469681"/>
                  <a:pt x="2033494" y="478042"/>
                  <a:pt x="2033494" y="488356"/>
                </a:cubicBezTo>
                <a:cubicBezTo>
                  <a:pt x="2033494" y="498670"/>
                  <a:pt x="2025154" y="507031"/>
                  <a:pt x="2014866" y="507031"/>
                </a:cubicBezTo>
                <a:cubicBezTo>
                  <a:pt x="2004578" y="507031"/>
                  <a:pt x="1996238" y="498670"/>
                  <a:pt x="1996238" y="488356"/>
                </a:cubicBezTo>
                <a:cubicBezTo>
                  <a:pt x="1996238" y="478042"/>
                  <a:pt x="2004578" y="469681"/>
                  <a:pt x="2014866" y="469681"/>
                </a:cubicBezTo>
                <a:close/>
                <a:moveTo>
                  <a:pt x="1897741" y="469681"/>
                </a:moveTo>
                <a:cubicBezTo>
                  <a:pt x="1908029" y="469681"/>
                  <a:pt x="1916369" y="478042"/>
                  <a:pt x="1916369" y="488356"/>
                </a:cubicBezTo>
                <a:cubicBezTo>
                  <a:pt x="1916369" y="498670"/>
                  <a:pt x="1908029" y="507031"/>
                  <a:pt x="1897741" y="507031"/>
                </a:cubicBezTo>
                <a:cubicBezTo>
                  <a:pt x="1887453" y="507031"/>
                  <a:pt x="1879113" y="498670"/>
                  <a:pt x="1879113" y="488356"/>
                </a:cubicBezTo>
                <a:cubicBezTo>
                  <a:pt x="1879113" y="478042"/>
                  <a:pt x="1887453" y="469681"/>
                  <a:pt x="1897741" y="469681"/>
                </a:cubicBezTo>
                <a:close/>
                <a:moveTo>
                  <a:pt x="1779977" y="469681"/>
                </a:moveTo>
                <a:cubicBezTo>
                  <a:pt x="1790265" y="469681"/>
                  <a:pt x="1798605" y="478042"/>
                  <a:pt x="1798605" y="488356"/>
                </a:cubicBezTo>
                <a:cubicBezTo>
                  <a:pt x="1798605" y="498670"/>
                  <a:pt x="1790265" y="507031"/>
                  <a:pt x="1779977" y="507031"/>
                </a:cubicBezTo>
                <a:cubicBezTo>
                  <a:pt x="1769689" y="507031"/>
                  <a:pt x="1761349" y="498670"/>
                  <a:pt x="1761349" y="488356"/>
                </a:cubicBezTo>
                <a:cubicBezTo>
                  <a:pt x="1761349" y="478042"/>
                  <a:pt x="1769689" y="469681"/>
                  <a:pt x="1779977" y="469681"/>
                </a:cubicBezTo>
                <a:close/>
                <a:moveTo>
                  <a:pt x="1662852" y="469681"/>
                </a:moveTo>
                <a:cubicBezTo>
                  <a:pt x="1673140" y="469681"/>
                  <a:pt x="1681480" y="478042"/>
                  <a:pt x="1681480" y="488356"/>
                </a:cubicBezTo>
                <a:cubicBezTo>
                  <a:pt x="1681480" y="498670"/>
                  <a:pt x="1673140" y="507031"/>
                  <a:pt x="1662852" y="507031"/>
                </a:cubicBezTo>
                <a:cubicBezTo>
                  <a:pt x="1652564" y="507031"/>
                  <a:pt x="1644224" y="498670"/>
                  <a:pt x="1644224" y="488356"/>
                </a:cubicBezTo>
                <a:cubicBezTo>
                  <a:pt x="1644224" y="478042"/>
                  <a:pt x="1652564" y="469681"/>
                  <a:pt x="1662852" y="469681"/>
                </a:cubicBezTo>
                <a:close/>
                <a:moveTo>
                  <a:pt x="1545088" y="469681"/>
                </a:moveTo>
                <a:cubicBezTo>
                  <a:pt x="1555376" y="469681"/>
                  <a:pt x="1563716" y="478042"/>
                  <a:pt x="1563716" y="488356"/>
                </a:cubicBezTo>
                <a:cubicBezTo>
                  <a:pt x="1563716" y="498670"/>
                  <a:pt x="1555376" y="507031"/>
                  <a:pt x="1545088" y="507031"/>
                </a:cubicBezTo>
                <a:cubicBezTo>
                  <a:pt x="1534800" y="507031"/>
                  <a:pt x="1526460" y="498670"/>
                  <a:pt x="1526460" y="488356"/>
                </a:cubicBezTo>
                <a:cubicBezTo>
                  <a:pt x="1526460" y="478042"/>
                  <a:pt x="1534800" y="469681"/>
                  <a:pt x="1545088" y="469681"/>
                </a:cubicBezTo>
                <a:close/>
                <a:moveTo>
                  <a:pt x="1427962" y="469681"/>
                </a:moveTo>
                <a:cubicBezTo>
                  <a:pt x="1438250" y="469681"/>
                  <a:pt x="1446590" y="478042"/>
                  <a:pt x="1446590" y="488356"/>
                </a:cubicBezTo>
                <a:cubicBezTo>
                  <a:pt x="1446590" y="498670"/>
                  <a:pt x="1438250" y="507031"/>
                  <a:pt x="1427962" y="507031"/>
                </a:cubicBezTo>
                <a:cubicBezTo>
                  <a:pt x="1417674" y="507031"/>
                  <a:pt x="1409334" y="498670"/>
                  <a:pt x="1409334" y="488356"/>
                </a:cubicBezTo>
                <a:cubicBezTo>
                  <a:pt x="1409334" y="478042"/>
                  <a:pt x="1417674" y="469681"/>
                  <a:pt x="1427962" y="469681"/>
                </a:cubicBezTo>
                <a:close/>
                <a:moveTo>
                  <a:pt x="1310199" y="469681"/>
                </a:moveTo>
                <a:cubicBezTo>
                  <a:pt x="1320487" y="469681"/>
                  <a:pt x="1328827" y="478042"/>
                  <a:pt x="1328827" y="488356"/>
                </a:cubicBezTo>
                <a:cubicBezTo>
                  <a:pt x="1328827" y="498670"/>
                  <a:pt x="1320487" y="507031"/>
                  <a:pt x="1310199" y="507031"/>
                </a:cubicBezTo>
                <a:cubicBezTo>
                  <a:pt x="1299911" y="507031"/>
                  <a:pt x="1291571" y="498670"/>
                  <a:pt x="1291571" y="488356"/>
                </a:cubicBezTo>
                <a:cubicBezTo>
                  <a:pt x="1291571" y="478042"/>
                  <a:pt x="1299911" y="469681"/>
                  <a:pt x="1310199" y="469681"/>
                </a:cubicBezTo>
                <a:close/>
                <a:moveTo>
                  <a:pt x="1193073" y="469681"/>
                </a:moveTo>
                <a:cubicBezTo>
                  <a:pt x="1203361" y="469681"/>
                  <a:pt x="1211701" y="478042"/>
                  <a:pt x="1211701" y="488356"/>
                </a:cubicBezTo>
                <a:cubicBezTo>
                  <a:pt x="1211701" y="498670"/>
                  <a:pt x="1203361" y="507031"/>
                  <a:pt x="1193073" y="507031"/>
                </a:cubicBezTo>
                <a:cubicBezTo>
                  <a:pt x="1182785" y="507031"/>
                  <a:pt x="1174445" y="498670"/>
                  <a:pt x="1174445" y="488356"/>
                </a:cubicBezTo>
                <a:cubicBezTo>
                  <a:pt x="1174445" y="478042"/>
                  <a:pt x="1182785" y="469681"/>
                  <a:pt x="1193073" y="469681"/>
                </a:cubicBezTo>
                <a:close/>
                <a:moveTo>
                  <a:pt x="1075309" y="469681"/>
                </a:moveTo>
                <a:cubicBezTo>
                  <a:pt x="1085597" y="469681"/>
                  <a:pt x="1093937" y="478042"/>
                  <a:pt x="1093937" y="488356"/>
                </a:cubicBezTo>
                <a:cubicBezTo>
                  <a:pt x="1093937" y="498670"/>
                  <a:pt x="1085597" y="507031"/>
                  <a:pt x="1075309" y="507031"/>
                </a:cubicBezTo>
                <a:cubicBezTo>
                  <a:pt x="1065021" y="507031"/>
                  <a:pt x="1056681" y="498670"/>
                  <a:pt x="1056681" y="488356"/>
                </a:cubicBezTo>
                <a:cubicBezTo>
                  <a:pt x="1056681" y="478042"/>
                  <a:pt x="1065021" y="469681"/>
                  <a:pt x="1075309" y="469681"/>
                </a:cubicBezTo>
                <a:close/>
                <a:moveTo>
                  <a:pt x="958184" y="469681"/>
                </a:moveTo>
                <a:cubicBezTo>
                  <a:pt x="968472" y="469681"/>
                  <a:pt x="976812" y="478042"/>
                  <a:pt x="976812" y="488356"/>
                </a:cubicBezTo>
                <a:cubicBezTo>
                  <a:pt x="976812" y="498670"/>
                  <a:pt x="968472" y="507031"/>
                  <a:pt x="958184" y="507031"/>
                </a:cubicBezTo>
                <a:cubicBezTo>
                  <a:pt x="947896" y="507031"/>
                  <a:pt x="939556" y="498670"/>
                  <a:pt x="939556" y="488356"/>
                </a:cubicBezTo>
                <a:cubicBezTo>
                  <a:pt x="939556" y="478042"/>
                  <a:pt x="947896" y="469681"/>
                  <a:pt x="958184" y="469681"/>
                </a:cubicBezTo>
                <a:close/>
                <a:moveTo>
                  <a:pt x="840420" y="469681"/>
                </a:moveTo>
                <a:cubicBezTo>
                  <a:pt x="850708" y="469681"/>
                  <a:pt x="859048" y="478042"/>
                  <a:pt x="859048" y="488356"/>
                </a:cubicBezTo>
                <a:cubicBezTo>
                  <a:pt x="859048" y="498670"/>
                  <a:pt x="850708" y="507031"/>
                  <a:pt x="840420" y="507031"/>
                </a:cubicBezTo>
                <a:cubicBezTo>
                  <a:pt x="830132" y="507031"/>
                  <a:pt x="821792" y="498670"/>
                  <a:pt x="821792" y="488356"/>
                </a:cubicBezTo>
                <a:cubicBezTo>
                  <a:pt x="821792" y="478042"/>
                  <a:pt x="830132" y="469681"/>
                  <a:pt x="840420" y="469681"/>
                </a:cubicBezTo>
                <a:close/>
                <a:moveTo>
                  <a:pt x="723295" y="469681"/>
                </a:moveTo>
                <a:cubicBezTo>
                  <a:pt x="733583" y="469681"/>
                  <a:pt x="741923" y="478042"/>
                  <a:pt x="741923" y="488356"/>
                </a:cubicBezTo>
                <a:cubicBezTo>
                  <a:pt x="741923" y="498670"/>
                  <a:pt x="733583" y="507031"/>
                  <a:pt x="723295" y="507031"/>
                </a:cubicBezTo>
                <a:cubicBezTo>
                  <a:pt x="713007" y="507031"/>
                  <a:pt x="704667" y="498670"/>
                  <a:pt x="704667" y="488356"/>
                </a:cubicBezTo>
                <a:cubicBezTo>
                  <a:pt x="704667" y="478042"/>
                  <a:pt x="713007" y="469681"/>
                  <a:pt x="723295" y="469681"/>
                </a:cubicBezTo>
                <a:close/>
                <a:moveTo>
                  <a:pt x="605531" y="469681"/>
                </a:moveTo>
                <a:cubicBezTo>
                  <a:pt x="615819" y="469681"/>
                  <a:pt x="624159" y="478042"/>
                  <a:pt x="624159" y="488356"/>
                </a:cubicBezTo>
                <a:cubicBezTo>
                  <a:pt x="624159" y="498670"/>
                  <a:pt x="615819" y="507031"/>
                  <a:pt x="605531" y="507031"/>
                </a:cubicBezTo>
                <a:cubicBezTo>
                  <a:pt x="595243" y="507031"/>
                  <a:pt x="586903" y="498670"/>
                  <a:pt x="586903" y="488356"/>
                </a:cubicBezTo>
                <a:cubicBezTo>
                  <a:pt x="586903" y="478042"/>
                  <a:pt x="595243" y="469681"/>
                  <a:pt x="605531" y="469681"/>
                </a:cubicBezTo>
                <a:close/>
                <a:moveTo>
                  <a:pt x="488406" y="469681"/>
                </a:moveTo>
                <a:cubicBezTo>
                  <a:pt x="498694" y="469681"/>
                  <a:pt x="507034" y="478042"/>
                  <a:pt x="507034" y="488356"/>
                </a:cubicBezTo>
                <a:cubicBezTo>
                  <a:pt x="507034" y="498670"/>
                  <a:pt x="498694" y="507031"/>
                  <a:pt x="488406" y="507031"/>
                </a:cubicBezTo>
                <a:cubicBezTo>
                  <a:pt x="478118" y="507031"/>
                  <a:pt x="469778" y="498670"/>
                  <a:pt x="469778" y="488356"/>
                </a:cubicBezTo>
                <a:cubicBezTo>
                  <a:pt x="469778" y="478042"/>
                  <a:pt x="478118" y="469681"/>
                  <a:pt x="488406" y="469681"/>
                </a:cubicBezTo>
                <a:close/>
                <a:moveTo>
                  <a:pt x="370642" y="469681"/>
                </a:moveTo>
                <a:cubicBezTo>
                  <a:pt x="380930" y="469681"/>
                  <a:pt x="389270" y="478042"/>
                  <a:pt x="389270" y="488356"/>
                </a:cubicBezTo>
                <a:cubicBezTo>
                  <a:pt x="389270" y="498670"/>
                  <a:pt x="380930" y="507031"/>
                  <a:pt x="370642" y="507031"/>
                </a:cubicBezTo>
                <a:cubicBezTo>
                  <a:pt x="360354" y="507031"/>
                  <a:pt x="352014" y="498670"/>
                  <a:pt x="352014" y="488356"/>
                </a:cubicBezTo>
                <a:cubicBezTo>
                  <a:pt x="352014" y="478042"/>
                  <a:pt x="360354" y="469681"/>
                  <a:pt x="370642" y="469681"/>
                </a:cubicBezTo>
                <a:close/>
                <a:moveTo>
                  <a:pt x="253517" y="469681"/>
                </a:moveTo>
                <a:cubicBezTo>
                  <a:pt x="263805" y="469681"/>
                  <a:pt x="272145" y="478042"/>
                  <a:pt x="272145" y="488356"/>
                </a:cubicBezTo>
                <a:cubicBezTo>
                  <a:pt x="272145" y="498670"/>
                  <a:pt x="263805" y="507031"/>
                  <a:pt x="253517" y="507031"/>
                </a:cubicBezTo>
                <a:cubicBezTo>
                  <a:pt x="243229" y="507031"/>
                  <a:pt x="234889" y="498670"/>
                  <a:pt x="234889" y="488356"/>
                </a:cubicBezTo>
                <a:cubicBezTo>
                  <a:pt x="234889" y="478042"/>
                  <a:pt x="243229" y="469681"/>
                  <a:pt x="253517" y="469681"/>
                </a:cubicBezTo>
                <a:close/>
                <a:moveTo>
                  <a:pt x="135753" y="469681"/>
                </a:moveTo>
                <a:cubicBezTo>
                  <a:pt x="146041" y="469681"/>
                  <a:pt x="154381" y="478042"/>
                  <a:pt x="154381" y="488356"/>
                </a:cubicBezTo>
                <a:cubicBezTo>
                  <a:pt x="154381" y="498670"/>
                  <a:pt x="146041" y="507031"/>
                  <a:pt x="135753" y="507031"/>
                </a:cubicBezTo>
                <a:cubicBezTo>
                  <a:pt x="125465" y="507031"/>
                  <a:pt x="117125" y="498670"/>
                  <a:pt x="117125" y="488356"/>
                </a:cubicBezTo>
                <a:cubicBezTo>
                  <a:pt x="117125" y="478042"/>
                  <a:pt x="125465" y="469681"/>
                  <a:pt x="135753" y="469681"/>
                </a:cubicBezTo>
                <a:close/>
                <a:moveTo>
                  <a:pt x="18628" y="469681"/>
                </a:moveTo>
                <a:cubicBezTo>
                  <a:pt x="28916" y="469681"/>
                  <a:pt x="37256" y="478042"/>
                  <a:pt x="37256" y="488356"/>
                </a:cubicBezTo>
                <a:cubicBezTo>
                  <a:pt x="37256" y="498670"/>
                  <a:pt x="28916" y="507031"/>
                  <a:pt x="18628" y="507031"/>
                </a:cubicBezTo>
                <a:cubicBezTo>
                  <a:pt x="8340" y="507031"/>
                  <a:pt x="0" y="498670"/>
                  <a:pt x="0" y="488356"/>
                </a:cubicBezTo>
                <a:cubicBezTo>
                  <a:pt x="0" y="478042"/>
                  <a:pt x="8340" y="469681"/>
                  <a:pt x="18628" y="469681"/>
                </a:cubicBezTo>
                <a:close/>
                <a:moveTo>
                  <a:pt x="2014866" y="352261"/>
                </a:moveTo>
                <a:cubicBezTo>
                  <a:pt x="2025154" y="352261"/>
                  <a:pt x="2033494" y="360622"/>
                  <a:pt x="2033494" y="370936"/>
                </a:cubicBezTo>
                <a:cubicBezTo>
                  <a:pt x="2033494" y="381250"/>
                  <a:pt x="2025154" y="389611"/>
                  <a:pt x="2014866" y="389611"/>
                </a:cubicBezTo>
                <a:cubicBezTo>
                  <a:pt x="2004578" y="389611"/>
                  <a:pt x="1996238" y="381250"/>
                  <a:pt x="1996238" y="370936"/>
                </a:cubicBezTo>
                <a:cubicBezTo>
                  <a:pt x="1996238" y="360622"/>
                  <a:pt x="2004578" y="352261"/>
                  <a:pt x="2014866" y="352261"/>
                </a:cubicBezTo>
                <a:close/>
                <a:moveTo>
                  <a:pt x="1897741" y="352261"/>
                </a:moveTo>
                <a:cubicBezTo>
                  <a:pt x="1908029" y="352261"/>
                  <a:pt x="1916369" y="360622"/>
                  <a:pt x="1916369" y="370936"/>
                </a:cubicBezTo>
                <a:cubicBezTo>
                  <a:pt x="1916369" y="381250"/>
                  <a:pt x="1908029" y="389611"/>
                  <a:pt x="1897741" y="389611"/>
                </a:cubicBezTo>
                <a:cubicBezTo>
                  <a:pt x="1887453" y="389611"/>
                  <a:pt x="1879113" y="381250"/>
                  <a:pt x="1879113" y="370936"/>
                </a:cubicBezTo>
                <a:cubicBezTo>
                  <a:pt x="1879113" y="360622"/>
                  <a:pt x="1887453" y="352261"/>
                  <a:pt x="1897741" y="352261"/>
                </a:cubicBezTo>
                <a:close/>
                <a:moveTo>
                  <a:pt x="1779977" y="352261"/>
                </a:moveTo>
                <a:cubicBezTo>
                  <a:pt x="1790265" y="352261"/>
                  <a:pt x="1798605" y="360622"/>
                  <a:pt x="1798605" y="370936"/>
                </a:cubicBezTo>
                <a:cubicBezTo>
                  <a:pt x="1798605" y="381250"/>
                  <a:pt x="1790265" y="389611"/>
                  <a:pt x="1779977" y="389611"/>
                </a:cubicBezTo>
                <a:cubicBezTo>
                  <a:pt x="1769689" y="389611"/>
                  <a:pt x="1761349" y="381250"/>
                  <a:pt x="1761349" y="370936"/>
                </a:cubicBezTo>
                <a:cubicBezTo>
                  <a:pt x="1761349" y="360622"/>
                  <a:pt x="1769689" y="352261"/>
                  <a:pt x="1779977" y="352261"/>
                </a:cubicBezTo>
                <a:close/>
                <a:moveTo>
                  <a:pt x="1662852" y="352261"/>
                </a:moveTo>
                <a:cubicBezTo>
                  <a:pt x="1673140" y="352261"/>
                  <a:pt x="1681480" y="360622"/>
                  <a:pt x="1681480" y="370936"/>
                </a:cubicBezTo>
                <a:cubicBezTo>
                  <a:pt x="1681480" y="381250"/>
                  <a:pt x="1673140" y="389611"/>
                  <a:pt x="1662852" y="389611"/>
                </a:cubicBezTo>
                <a:cubicBezTo>
                  <a:pt x="1652564" y="389611"/>
                  <a:pt x="1644224" y="381250"/>
                  <a:pt x="1644224" y="370936"/>
                </a:cubicBezTo>
                <a:cubicBezTo>
                  <a:pt x="1644224" y="360622"/>
                  <a:pt x="1652564" y="352261"/>
                  <a:pt x="1662852" y="352261"/>
                </a:cubicBezTo>
                <a:close/>
                <a:moveTo>
                  <a:pt x="1545088" y="352261"/>
                </a:moveTo>
                <a:cubicBezTo>
                  <a:pt x="1555376" y="352261"/>
                  <a:pt x="1563716" y="360622"/>
                  <a:pt x="1563716" y="370936"/>
                </a:cubicBezTo>
                <a:cubicBezTo>
                  <a:pt x="1563716" y="381250"/>
                  <a:pt x="1555376" y="389611"/>
                  <a:pt x="1545088" y="389611"/>
                </a:cubicBezTo>
                <a:cubicBezTo>
                  <a:pt x="1534800" y="389611"/>
                  <a:pt x="1526460" y="381250"/>
                  <a:pt x="1526460" y="370936"/>
                </a:cubicBezTo>
                <a:cubicBezTo>
                  <a:pt x="1526460" y="360622"/>
                  <a:pt x="1534800" y="352261"/>
                  <a:pt x="1545088" y="352261"/>
                </a:cubicBezTo>
                <a:close/>
                <a:moveTo>
                  <a:pt x="1427962" y="352261"/>
                </a:moveTo>
                <a:cubicBezTo>
                  <a:pt x="1438250" y="352261"/>
                  <a:pt x="1446590" y="360622"/>
                  <a:pt x="1446590" y="370936"/>
                </a:cubicBezTo>
                <a:cubicBezTo>
                  <a:pt x="1446590" y="381250"/>
                  <a:pt x="1438250" y="389611"/>
                  <a:pt x="1427962" y="389611"/>
                </a:cubicBezTo>
                <a:cubicBezTo>
                  <a:pt x="1417674" y="389611"/>
                  <a:pt x="1409334" y="381250"/>
                  <a:pt x="1409334" y="370936"/>
                </a:cubicBezTo>
                <a:cubicBezTo>
                  <a:pt x="1409334" y="360622"/>
                  <a:pt x="1417674" y="352261"/>
                  <a:pt x="1427962" y="352261"/>
                </a:cubicBezTo>
                <a:close/>
                <a:moveTo>
                  <a:pt x="1310199" y="352261"/>
                </a:moveTo>
                <a:cubicBezTo>
                  <a:pt x="1320487" y="352261"/>
                  <a:pt x="1328827" y="360622"/>
                  <a:pt x="1328827" y="370936"/>
                </a:cubicBezTo>
                <a:cubicBezTo>
                  <a:pt x="1328827" y="381250"/>
                  <a:pt x="1320487" y="389611"/>
                  <a:pt x="1310199" y="389611"/>
                </a:cubicBezTo>
                <a:cubicBezTo>
                  <a:pt x="1299911" y="389611"/>
                  <a:pt x="1291571" y="381250"/>
                  <a:pt x="1291571" y="370936"/>
                </a:cubicBezTo>
                <a:cubicBezTo>
                  <a:pt x="1291571" y="360622"/>
                  <a:pt x="1299911" y="352261"/>
                  <a:pt x="1310199" y="352261"/>
                </a:cubicBezTo>
                <a:close/>
                <a:moveTo>
                  <a:pt x="1193073" y="352261"/>
                </a:moveTo>
                <a:cubicBezTo>
                  <a:pt x="1203361" y="352261"/>
                  <a:pt x="1211701" y="360622"/>
                  <a:pt x="1211701" y="370936"/>
                </a:cubicBezTo>
                <a:cubicBezTo>
                  <a:pt x="1211701" y="381250"/>
                  <a:pt x="1203361" y="389611"/>
                  <a:pt x="1193073" y="389611"/>
                </a:cubicBezTo>
                <a:cubicBezTo>
                  <a:pt x="1182785" y="389611"/>
                  <a:pt x="1174445" y="381250"/>
                  <a:pt x="1174445" y="370936"/>
                </a:cubicBezTo>
                <a:cubicBezTo>
                  <a:pt x="1174445" y="360622"/>
                  <a:pt x="1182785" y="352261"/>
                  <a:pt x="1193073" y="352261"/>
                </a:cubicBezTo>
                <a:close/>
                <a:moveTo>
                  <a:pt x="1075309" y="352261"/>
                </a:moveTo>
                <a:cubicBezTo>
                  <a:pt x="1085597" y="352261"/>
                  <a:pt x="1093937" y="360622"/>
                  <a:pt x="1093937" y="370936"/>
                </a:cubicBezTo>
                <a:cubicBezTo>
                  <a:pt x="1093937" y="381250"/>
                  <a:pt x="1085597" y="389611"/>
                  <a:pt x="1075309" y="389611"/>
                </a:cubicBezTo>
                <a:cubicBezTo>
                  <a:pt x="1065021" y="389611"/>
                  <a:pt x="1056681" y="381250"/>
                  <a:pt x="1056681" y="370936"/>
                </a:cubicBezTo>
                <a:cubicBezTo>
                  <a:pt x="1056681" y="360622"/>
                  <a:pt x="1065021" y="352261"/>
                  <a:pt x="1075309" y="352261"/>
                </a:cubicBezTo>
                <a:close/>
                <a:moveTo>
                  <a:pt x="958184" y="352261"/>
                </a:moveTo>
                <a:cubicBezTo>
                  <a:pt x="968472" y="352261"/>
                  <a:pt x="976812" y="360622"/>
                  <a:pt x="976812" y="370936"/>
                </a:cubicBezTo>
                <a:cubicBezTo>
                  <a:pt x="976812" y="381250"/>
                  <a:pt x="968472" y="389611"/>
                  <a:pt x="958184" y="389611"/>
                </a:cubicBezTo>
                <a:cubicBezTo>
                  <a:pt x="947896" y="389611"/>
                  <a:pt x="939556" y="381250"/>
                  <a:pt x="939556" y="370936"/>
                </a:cubicBezTo>
                <a:cubicBezTo>
                  <a:pt x="939556" y="360622"/>
                  <a:pt x="947896" y="352261"/>
                  <a:pt x="958184" y="352261"/>
                </a:cubicBezTo>
                <a:close/>
                <a:moveTo>
                  <a:pt x="840420" y="352261"/>
                </a:moveTo>
                <a:cubicBezTo>
                  <a:pt x="850708" y="352261"/>
                  <a:pt x="859048" y="360622"/>
                  <a:pt x="859048" y="370936"/>
                </a:cubicBezTo>
                <a:cubicBezTo>
                  <a:pt x="859048" y="381250"/>
                  <a:pt x="850708" y="389611"/>
                  <a:pt x="840420" y="389611"/>
                </a:cubicBezTo>
                <a:cubicBezTo>
                  <a:pt x="830132" y="389611"/>
                  <a:pt x="821792" y="381250"/>
                  <a:pt x="821792" y="370936"/>
                </a:cubicBezTo>
                <a:cubicBezTo>
                  <a:pt x="821792" y="360622"/>
                  <a:pt x="830132" y="352261"/>
                  <a:pt x="840420" y="352261"/>
                </a:cubicBezTo>
                <a:close/>
                <a:moveTo>
                  <a:pt x="723295" y="352261"/>
                </a:moveTo>
                <a:cubicBezTo>
                  <a:pt x="733583" y="352261"/>
                  <a:pt x="741923" y="360622"/>
                  <a:pt x="741923" y="370936"/>
                </a:cubicBezTo>
                <a:cubicBezTo>
                  <a:pt x="741923" y="381250"/>
                  <a:pt x="733583" y="389611"/>
                  <a:pt x="723295" y="389611"/>
                </a:cubicBezTo>
                <a:cubicBezTo>
                  <a:pt x="713007" y="389611"/>
                  <a:pt x="704667" y="381250"/>
                  <a:pt x="704667" y="370936"/>
                </a:cubicBezTo>
                <a:cubicBezTo>
                  <a:pt x="704667" y="360622"/>
                  <a:pt x="713007" y="352261"/>
                  <a:pt x="723295" y="352261"/>
                </a:cubicBezTo>
                <a:close/>
                <a:moveTo>
                  <a:pt x="605531" y="352261"/>
                </a:moveTo>
                <a:cubicBezTo>
                  <a:pt x="615819" y="352261"/>
                  <a:pt x="624159" y="360622"/>
                  <a:pt x="624159" y="370936"/>
                </a:cubicBezTo>
                <a:cubicBezTo>
                  <a:pt x="624159" y="381250"/>
                  <a:pt x="615819" y="389611"/>
                  <a:pt x="605531" y="389611"/>
                </a:cubicBezTo>
                <a:cubicBezTo>
                  <a:pt x="595243" y="389611"/>
                  <a:pt x="586903" y="381250"/>
                  <a:pt x="586903" y="370936"/>
                </a:cubicBezTo>
                <a:cubicBezTo>
                  <a:pt x="586903" y="360622"/>
                  <a:pt x="595243" y="352261"/>
                  <a:pt x="605531" y="352261"/>
                </a:cubicBezTo>
                <a:close/>
                <a:moveTo>
                  <a:pt x="488406" y="352261"/>
                </a:moveTo>
                <a:cubicBezTo>
                  <a:pt x="498694" y="352261"/>
                  <a:pt x="507034" y="360622"/>
                  <a:pt x="507034" y="370936"/>
                </a:cubicBezTo>
                <a:cubicBezTo>
                  <a:pt x="507034" y="381250"/>
                  <a:pt x="498694" y="389611"/>
                  <a:pt x="488406" y="389611"/>
                </a:cubicBezTo>
                <a:cubicBezTo>
                  <a:pt x="478118" y="389611"/>
                  <a:pt x="469778" y="381250"/>
                  <a:pt x="469778" y="370936"/>
                </a:cubicBezTo>
                <a:cubicBezTo>
                  <a:pt x="469778" y="360622"/>
                  <a:pt x="478118" y="352261"/>
                  <a:pt x="488406" y="352261"/>
                </a:cubicBezTo>
                <a:close/>
                <a:moveTo>
                  <a:pt x="370642" y="352261"/>
                </a:moveTo>
                <a:cubicBezTo>
                  <a:pt x="380930" y="352261"/>
                  <a:pt x="389270" y="360622"/>
                  <a:pt x="389270" y="370936"/>
                </a:cubicBezTo>
                <a:cubicBezTo>
                  <a:pt x="389270" y="381250"/>
                  <a:pt x="380930" y="389611"/>
                  <a:pt x="370642" y="389611"/>
                </a:cubicBezTo>
                <a:cubicBezTo>
                  <a:pt x="360354" y="389611"/>
                  <a:pt x="352014" y="381250"/>
                  <a:pt x="352014" y="370936"/>
                </a:cubicBezTo>
                <a:cubicBezTo>
                  <a:pt x="352014" y="360622"/>
                  <a:pt x="360354" y="352261"/>
                  <a:pt x="370642" y="352261"/>
                </a:cubicBezTo>
                <a:close/>
                <a:moveTo>
                  <a:pt x="253517" y="352261"/>
                </a:moveTo>
                <a:cubicBezTo>
                  <a:pt x="263805" y="352261"/>
                  <a:pt x="272145" y="360622"/>
                  <a:pt x="272145" y="370936"/>
                </a:cubicBezTo>
                <a:cubicBezTo>
                  <a:pt x="272145" y="381250"/>
                  <a:pt x="263805" y="389611"/>
                  <a:pt x="253517" y="389611"/>
                </a:cubicBezTo>
                <a:cubicBezTo>
                  <a:pt x="243229" y="389611"/>
                  <a:pt x="234889" y="381250"/>
                  <a:pt x="234889" y="370936"/>
                </a:cubicBezTo>
                <a:cubicBezTo>
                  <a:pt x="234889" y="360622"/>
                  <a:pt x="243229" y="352261"/>
                  <a:pt x="253517" y="352261"/>
                </a:cubicBezTo>
                <a:close/>
                <a:moveTo>
                  <a:pt x="135753" y="352261"/>
                </a:moveTo>
                <a:cubicBezTo>
                  <a:pt x="146041" y="352261"/>
                  <a:pt x="154381" y="360622"/>
                  <a:pt x="154381" y="370936"/>
                </a:cubicBezTo>
                <a:cubicBezTo>
                  <a:pt x="154381" y="381250"/>
                  <a:pt x="146041" y="389611"/>
                  <a:pt x="135753" y="389611"/>
                </a:cubicBezTo>
                <a:cubicBezTo>
                  <a:pt x="125465" y="389611"/>
                  <a:pt x="117125" y="381250"/>
                  <a:pt x="117125" y="370936"/>
                </a:cubicBezTo>
                <a:cubicBezTo>
                  <a:pt x="117125" y="360622"/>
                  <a:pt x="125465" y="352261"/>
                  <a:pt x="135753" y="352261"/>
                </a:cubicBezTo>
                <a:close/>
                <a:moveTo>
                  <a:pt x="18628" y="352261"/>
                </a:moveTo>
                <a:cubicBezTo>
                  <a:pt x="28916" y="352261"/>
                  <a:pt x="37256" y="360622"/>
                  <a:pt x="37256" y="370936"/>
                </a:cubicBezTo>
                <a:cubicBezTo>
                  <a:pt x="37256" y="381250"/>
                  <a:pt x="28916" y="389611"/>
                  <a:pt x="18628" y="389611"/>
                </a:cubicBezTo>
                <a:cubicBezTo>
                  <a:pt x="8340" y="389611"/>
                  <a:pt x="0" y="381250"/>
                  <a:pt x="0" y="370936"/>
                </a:cubicBezTo>
                <a:cubicBezTo>
                  <a:pt x="0" y="360622"/>
                  <a:pt x="8340" y="352261"/>
                  <a:pt x="18628" y="352261"/>
                </a:cubicBezTo>
                <a:close/>
                <a:moveTo>
                  <a:pt x="2014866" y="234840"/>
                </a:moveTo>
                <a:cubicBezTo>
                  <a:pt x="2025154" y="234840"/>
                  <a:pt x="2033494" y="243201"/>
                  <a:pt x="2033494" y="253515"/>
                </a:cubicBezTo>
                <a:cubicBezTo>
                  <a:pt x="2033494" y="263829"/>
                  <a:pt x="2025154" y="272190"/>
                  <a:pt x="2014866" y="272190"/>
                </a:cubicBezTo>
                <a:cubicBezTo>
                  <a:pt x="2004578" y="272190"/>
                  <a:pt x="1996238" y="263829"/>
                  <a:pt x="1996238" y="253515"/>
                </a:cubicBezTo>
                <a:cubicBezTo>
                  <a:pt x="1996238" y="243201"/>
                  <a:pt x="2004578" y="234840"/>
                  <a:pt x="2014866" y="234840"/>
                </a:cubicBezTo>
                <a:close/>
                <a:moveTo>
                  <a:pt x="1897741" y="234840"/>
                </a:moveTo>
                <a:cubicBezTo>
                  <a:pt x="1908029" y="234840"/>
                  <a:pt x="1916369" y="243201"/>
                  <a:pt x="1916369" y="253515"/>
                </a:cubicBezTo>
                <a:cubicBezTo>
                  <a:pt x="1916369" y="263829"/>
                  <a:pt x="1908029" y="272190"/>
                  <a:pt x="1897741" y="272190"/>
                </a:cubicBezTo>
                <a:cubicBezTo>
                  <a:pt x="1887453" y="272190"/>
                  <a:pt x="1879113" y="263829"/>
                  <a:pt x="1879113" y="253515"/>
                </a:cubicBezTo>
                <a:cubicBezTo>
                  <a:pt x="1879113" y="243201"/>
                  <a:pt x="1887453" y="234840"/>
                  <a:pt x="1897741" y="234840"/>
                </a:cubicBezTo>
                <a:close/>
                <a:moveTo>
                  <a:pt x="1779977" y="234840"/>
                </a:moveTo>
                <a:cubicBezTo>
                  <a:pt x="1790265" y="234840"/>
                  <a:pt x="1798605" y="243201"/>
                  <a:pt x="1798605" y="253515"/>
                </a:cubicBezTo>
                <a:cubicBezTo>
                  <a:pt x="1798605" y="263829"/>
                  <a:pt x="1790265" y="272190"/>
                  <a:pt x="1779977" y="272190"/>
                </a:cubicBezTo>
                <a:cubicBezTo>
                  <a:pt x="1769689" y="272190"/>
                  <a:pt x="1761349" y="263829"/>
                  <a:pt x="1761349" y="253515"/>
                </a:cubicBezTo>
                <a:cubicBezTo>
                  <a:pt x="1761349" y="243201"/>
                  <a:pt x="1769689" y="234840"/>
                  <a:pt x="1779977" y="234840"/>
                </a:cubicBezTo>
                <a:close/>
                <a:moveTo>
                  <a:pt x="1662852" y="234840"/>
                </a:moveTo>
                <a:cubicBezTo>
                  <a:pt x="1673140" y="234840"/>
                  <a:pt x="1681480" y="243201"/>
                  <a:pt x="1681480" y="253515"/>
                </a:cubicBezTo>
                <a:cubicBezTo>
                  <a:pt x="1681480" y="263829"/>
                  <a:pt x="1673140" y="272190"/>
                  <a:pt x="1662852" y="272190"/>
                </a:cubicBezTo>
                <a:cubicBezTo>
                  <a:pt x="1652564" y="272190"/>
                  <a:pt x="1644224" y="263829"/>
                  <a:pt x="1644224" y="253515"/>
                </a:cubicBezTo>
                <a:cubicBezTo>
                  <a:pt x="1644224" y="243201"/>
                  <a:pt x="1652564" y="234840"/>
                  <a:pt x="1662852" y="234840"/>
                </a:cubicBezTo>
                <a:close/>
                <a:moveTo>
                  <a:pt x="1545088" y="234840"/>
                </a:moveTo>
                <a:cubicBezTo>
                  <a:pt x="1555376" y="234840"/>
                  <a:pt x="1563716" y="243201"/>
                  <a:pt x="1563716" y="253515"/>
                </a:cubicBezTo>
                <a:cubicBezTo>
                  <a:pt x="1563716" y="263829"/>
                  <a:pt x="1555376" y="272190"/>
                  <a:pt x="1545088" y="272190"/>
                </a:cubicBezTo>
                <a:cubicBezTo>
                  <a:pt x="1534800" y="272190"/>
                  <a:pt x="1526460" y="263829"/>
                  <a:pt x="1526460" y="253515"/>
                </a:cubicBezTo>
                <a:cubicBezTo>
                  <a:pt x="1526460" y="243201"/>
                  <a:pt x="1534800" y="234840"/>
                  <a:pt x="1545088" y="234840"/>
                </a:cubicBezTo>
                <a:close/>
                <a:moveTo>
                  <a:pt x="1427962" y="234840"/>
                </a:moveTo>
                <a:cubicBezTo>
                  <a:pt x="1438250" y="234840"/>
                  <a:pt x="1446590" y="243201"/>
                  <a:pt x="1446590" y="253515"/>
                </a:cubicBezTo>
                <a:cubicBezTo>
                  <a:pt x="1446590" y="263829"/>
                  <a:pt x="1438250" y="272190"/>
                  <a:pt x="1427962" y="272190"/>
                </a:cubicBezTo>
                <a:cubicBezTo>
                  <a:pt x="1417674" y="272190"/>
                  <a:pt x="1409334" y="263829"/>
                  <a:pt x="1409334" y="253515"/>
                </a:cubicBezTo>
                <a:cubicBezTo>
                  <a:pt x="1409334" y="243201"/>
                  <a:pt x="1417674" y="234840"/>
                  <a:pt x="1427962" y="234840"/>
                </a:cubicBezTo>
                <a:close/>
                <a:moveTo>
                  <a:pt x="1310199" y="234840"/>
                </a:moveTo>
                <a:cubicBezTo>
                  <a:pt x="1320487" y="234840"/>
                  <a:pt x="1328827" y="243201"/>
                  <a:pt x="1328827" y="253515"/>
                </a:cubicBezTo>
                <a:cubicBezTo>
                  <a:pt x="1328827" y="263829"/>
                  <a:pt x="1320487" y="272190"/>
                  <a:pt x="1310199" y="272190"/>
                </a:cubicBezTo>
                <a:cubicBezTo>
                  <a:pt x="1299911" y="272190"/>
                  <a:pt x="1291571" y="263829"/>
                  <a:pt x="1291571" y="253515"/>
                </a:cubicBezTo>
                <a:cubicBezTo>
                  <a:pt x="1291571" y="243201"/>
                  <a:pt x="1299911" y="234840"/>
                  <a:pt x="1310199" y="234840"/>
                </a:cubicBezTo>
                <a:close/>
                <a:moveTo>
                  <a:pt x="1193073" y="234840"/>
                </a:moveTo>
                <a:cubicBezTo>
                  <a:pt x="1203361" y="234840"/>
                  <a:pt x="1211701" y="243201"/>
                  <a:pt x="1211701" y="253515"/>
                </a:cubicBezTo>
                <a:cubicBezTo>
                  <a:pt x="1211701" y="263829"/>
                  <a:pt x="1203361" y="272190"/>
                  <a:pt x="1193073" y="272190"/>
                </a:cubicBezTo>
                <a:cubicBezTo>
                  <a:pt x="1182785" y="272190"/>
                  <a:pt x="1174445" y="263829"/>
                  <a:pt x="1174445" y="253515"/>
                </a:cubicBezTo>
                <a:cubicBezTo>
                  <a:pt x="1174445" y="243201"/>
                  <a:pt x="1182785" y="234840"/>
                  <a:pt x="1193073" y="234840"/>
                </a:cubicBezTo>
                <a:close/>
                <a:moveTo>
                  <a:pt x="1075309" y="234840"/>
                </a:moveTo>
                <a:cubicBezTo>
                  <a:pt x="1085597" y="234840"/>
                  <a:pt x="1093937" y="243201"/>
                  <a:pt x="1093937" y="253515"/>
                </a:cubicBezTo>
                <a:cubicBezTo>
                  <a:pt x="1093937" y="263829"/>
                  <a:pt x="1085597" y="272190"/>
                  <a:pt x="1075309" y="272190"/>
                </a:cubicBezTo>
                <a:cubicBezTo>
                  <a:pt x="1065021" y="272190"/>
                  <a:pt x="1056681" y="263829"/>
                  <a:pt x="1056681" y="253515"/>
                </a:cubicBezTo>
                <a:cubicBezTo>
                  <a:pt x="1056681" y="243201"/>
                  <a:pt x="1065021" y="234840"/>
                  <a:pt x="1075309" y="234840"/>
                </a:cubicBezTo>
                <a:close/>
                <a:moveTo>
                  <a:pt x="958184" y="234840"/>
                </a:moveTo>
                <a:cubicBezTo>
                  <a:pt x="968472" y="234840"/>
                  <a:pt x="976812" y="243201"/>
                  <a:pt x="976812" y="253515"/>
                </a:cubicBezTo>
                <a:cubicBezTo>
                  <a:pt x="976812" y="263829"/>
                  <a:pt x="968472" y="272190"/>
                  <a:pt x="958184" y="272190"/>
                </a:cubicBezTo>
                <a:cubicBezTo>
                  <a:pt x="947896" y="272190"/>
                  <a:pt x="939556" y="263829"/>
                  <a:pt x="939556" y="253515"/>
                </a:cubicBezTo>
                <a:cubicBezTo>
                  <a:pt x="939556" y="243201"/>
                  <a:pt x="947896" y="234840"/>
                  <a:pt x="958184" y="234840"/>
                </a:cubicBezTo>
                <a:close/>
                <a:moveTo>
                  <a:pt x="840420" y="234840"/>
                </a:moveTo>
                <a:cubicBezTo>
                  <a:pt x="850708" y="234840"/>
                  <a:pt x="859048" y="243201"/>
                  <a:pt x="859048" y="253515"/>
                </a:cubicBezTo>
                <a:cubicBezTo>
                  <a:pt x="859048" y="263829"/>
                  <a:pt x="850708" y="272190"/>
                  <a:pt x="840420" y="272190"/>
                </a:cubicBezTo>
                <a:cubicBezTo>
                  <a:pt x="830132" y="272190"/>
                  <a:pt x="821792" y="263829"/>
                  <a:pt x="821792" y="253515"/>
                </a:cubicBezTo>
                <a:cubicBezTo>
                  <a:pt x="821792" y="243201"/>
                  <a:pt x="830132" y="234840"/>
                  <a:pt x="840420" y="234840"/>
                </a:cubicBezTo>
                <a:close/>
                <a:moveTo>
                  <a:pt x="723295" y="234840"/>
                </a:moveTo>
                <a:cubicBezTo>
                  <a:pt x="733583" y="234840"/>
                  <a:pt x="741923" y="243201"/>
                  <a:pt x="741923" y="253515"/>
                </a:cubicBezTo>
                <a:cubicBezTo>
                  <a:pt x="741923" y="263829"/>
                  <a:pt x="733583" y="272190"/>
                  <a:pt x="723295" y="272190"/>
                </a:cubicBezTo>
                <a:cubicBezTo>
                  <a:pt x="713007" y="272190"/>
                  <a:pt x="704667" y="263829"/>
                  <a:pt x="704667" y="253515"/>
                </a:cubicBezTo>
                <a:cubicBezTo>
                  <a:pt x="704667" y="243201"/>
                  <a:pt x="713007" y="234840"/>
                  <a:pt x="723295" y="234840"/>
                </a:cubicBezTo>
                <a:close/>
                <a:moveTo>
                  <a:pt x="605531" y="234840"/>
                </a:moveTo>
                <a:cubicBezTo>
                  <a:pt x="615819" y="234840"/>
                  <a:pt x="624159" y="243201"/>
                  <a:pt x="624159" y="253515"/>
                </a:cubicBezTo>
                <a:cubicBezTo>
                  <a:pt x="624159" y="263829"/>
                  <a:pt x="615819" y="272190"/>
                  <a:pt x="605531" y="272190"/>
                </a:cubicBezTo>
                <a:cubicBezTo>
                  <a:pt x="595243" y="272190"/>
                  <a:pt x="586903" y="263829"/>
                  <a:pt x="586903" y="253515"/>
                </a:cubicBezTo>
                <a:cubicBezTo>
                  <a:pt x="586903" y="243201"/>
                  <a:pt x="595243" y="234840"/>
                  <a:pt x="605531" y="234840"/>
                </a:cubicBezTo>
                <a:close/>
                <a:moveTo>
                  <a:pt x="488406" y="234840"/>
                </a:moveTo>
                <a:cubicBezTo>
                  <a:pt x="498694" y="234840"/>
                  <a:pt x="507034" y="243201"/>
                  <a:pt x="507034" y="253515"/>
                </a:cubicBezTo>
                <a:cubicBezTo>
                  <a:pt x="507034" y="263829"/>
                  <a:pt x="498694" y="272190"/>
                  <a:pt x="488406" y="272190"/>
                </a:cubicBezTo>
                <a:cubicBezTo>
                  <a:pt x="478118" y="272190"/>
                  <a:pt x="469778" y="263829"/>
                  <a:pt x="469778" y="253515"/>
                </a:cubicBezTo>
                <a:cubicBezTo>
                  <a:pt x="469778" y="243201"/>
                  <a:pt x="478118" y="234840"/>
                  <a:pt x="488406" y="234840"/>
                </a:cubicBezTo>
                <a:close/>
                <a:moveTo>
                  <a:pt x="370642" y="234840"/>
                </a:moveTo>
                <a:cubicBezTo>
                  <a:pt x="380930" y="234840"/>
                  <a:pt x="389270" y="243201"/>
                  <a:pt x="389270" y="253515"/>
                </a:cubicBezTo>
                <a:cubicBezTo>
                  <a:pt x="389270" y="263829"/>
                  <a:pt x="380930" y="272190"/>
                  <a:pt x="370642" y="272190"/>
                </a:cubicBezTo>
                <a:cubicBezTo>
                  <a:pt x="360354" y="272190"/>
                  <a:pt x="352014" y="263829"/>
                  <a:pt x="352014" y="253515"/>
                </a:cubicBezTo>
                <a:cubicBezTo>
                  <a:pt x="352014" y="243201"/>
                  <a:pt x="360354" y="234840"/>
                  <a:pt x="370642" y="234840"/>
                </a:cubicBezTo>
                <a:close/>
                <a:moveTo>
                  <a:pt x="253517" y="234840"/>
                </a:moveTo>
                <a:cubicBezTo>
                  <a:pt x="263805" y="234840"/>
                  <a:pt x="272145" y="243201"/>
                  <a:pt x="272145" y="253515"/>
                </a:cubicBezTo>
                <a:cubicBezTo>
                  <a:pt x="272145" y="263829"/>
                  <a:pt x="263805" y="272190"/>
                  <a:pt x="253517" y="272190"/>
                </a:cubicBezTo>
                <a:cubicBezTo>
                  <a:pt x="243229" y="272190"/>
                  <a:pt x="234889" y="263829"/>
                  <a:pt x="234889" y="253515"/>
                </a:cubicBezTo>
                <a:cubicBezTo>
                  <a:pt x="234889" y="243201"/>
                  <a:pt x="243229" y="234840"/>
                  <a:pt x="253517" y="234840"/>
                </a:cubicBezTo>
                <a:close/>
                <a:moveTo>
                  <a:pt x="135753" y="234840"/>
                </a:moveTo>
                <a:cubicBezTo>
                  <a:pt x="146041" y="234840"/>
                  <a:pt x="154381" y="243201"/>
                  <a:pt x="154381" y="253515"/>
                </a:cubicBezTo>
                <a:cubicBezTo>
                  <a:pt x="154381" y="263829"/>
                  <a:pt x="146041" y="272190"/>
                  <a:pt x="135753" y="272190"/>
                </a:cubicBezTo>
                <a:cubicBezTo>
                  <a:pt x="125465" y="272190"/>
                  <a:pt x="117125" y="263829"/>
                  <a:pt x="117125" y="253515"/>
                </a:cubicBezTo>
                <a:cubicBezTo>
                  <a:pt x="117125" y="243201"/>
                  <a:pt x="125465" y="234840"/>
                  <a:pt x="135753" y="234840"/>
                </a:cubicBezTo>
                <a:close/>
                <a:moveTo>
                  <a:pt x="18628" y="234840"/>
                </a:moveTo>
                <a:cubicBezTo>
                  <a:pt x="28916" y="234840"/>
                  <a:pt x="37256" y="243201"/>
                  <a:pt x="37256" y="253515"/>
                </a:cubicBezTo>
                <a:cubicBezTo>
                  <a:pt x="37256" y="263829"/>
                  <a:pt x="28916" y="272190"/>
                  <a:pt x="18628" y="272190"/>
                </a:cubicBezTo>
                <a:cubicBezTo>
                  <a:pt x="8340" y="272190"/>
                  <a:pt x="0" y="263829"/>
                  <a:pt x="0" y="253515"/>
                </a:cubicBezTo>
                <a:cubicBezTo>
                  <a:pt x="0" y="243201"/>
                  <a:pt x="8340" y="234840"/>
                  <a:pt x="18628" y="234840"/>
                </a:cubicBezTo>
                <a:close/>
                <a:moveTo>
                  <a:pt x="2014866" y="117420"/>
                </a:moveTo>
                <a:cubicBezTo>
                  <a:pt x="2025154" y="117420"/>
                  <a:pt x="2033494" y="125781"/>
                  <a:pt x="2033494" y="136095"/>
                </a:cubicBezTo>
                <a:cubicBezTo>
                  <a:pt x="2033494" y="146409"/>
                  <a:pt x="2025154" y="154770"/>
                  <a:pt x="2014866" y="154770"/>
                </a:cubicBezTo>
                <a:cubicBezTo>
                  <a:pt x="2004578" y="154770"/>
                  <a:pt x="1996238" y="146409"/>
                  <a:pt x="1996238" y="136095"/>
                </a:cubicBezTo>
                <a:cubicBezTo>
                  <a:pt x="1996238" y="125781"/>
                  <a:pt x="2004578" y="117420"/>
                  <a:pt x="2014866" y="117420"/>
                </a:cubicBezTo>
                <a:close/>
                <a:moveTo>
                  <a:pt x="1897741" y="117420"/>
                </a:moveTo>
                <a:cubicBezTo>
                  <a:pt x="1908029" y="117420"/>
                  <a:pt x="1916369" y="125781"/>
                  <a:pt x="1916369" y="136095"/>
                </a:cubicBezTo>
                <a:cubicBezTo>
                  <a:pt x="1916369" y="146409"/>
                  <a:pt x="1908029" y="154770"/>
                  <a:pt x="1897741" y="154770"/>
                </a:cubicBezTo>
                <a:cubicBezTo>
                  <a:pt x="1887453" y="154770"/>
                  <a:pt x="1879113" y="146409"/>
                  <a:pt x="1879113" y="136095"/>
                </a:cubicBezTo>
                <a:cubicBezTo>
                  <a:pt x="1879113" y="125781"/>
                  <a:pt x="1887453" y="117420"/>
                  <a:pt x="1897741" y="117420"/>
                </a:cubicBezTo>
                <a:close/>
                <a:moveTo>
                  <a:pt x="1779977" y="117420"/>
                </a:moveTo>
                <a:cubicBezTo>
                  <a:pt x="1790265" y="117420"/>
                  <a:pt x="1798605" y="125781"/>
                  <a:pt x="1798605" y="136095"/>
                </a:cubicBezTo>
                <a:cubicBezTo>
                  <a:pt x="1798605" y="146409"/>
                  <a:pt x="1790265" y="154770"/>
                  <a:pt x="1779977" y="154770"/>
                </a:cubicBezTo>
                <a:cubicBezTo>
                  <a:pt x="1769689" y="154770"/>
                  <a:pt x="1761349" y="146409"/>
                  <a:pt x="1761349" y="136095"/>
                </a:cubicBezTo>
                <a:cubicBezTo>
                  <a:pt x="1761349" y="125781"/>
                  <a:pt x="1769689" y="117420"/>
                  <a:pt x="1779977" y="117420"/>
                </a:cubicBezTo>
                <a:close/>
                <a:moveTo>
                  <a:pt x="1662852" y="117420"/>
                </a:moveTo>
                <a:cubicBezTo>
                  <a:pt x="1673140" y="117420"/>
                  <a:pt x="1681480" y="125781"/>
                  <a:pt x="1681480" y="136095"/>
                </a:cubicBezTo>
                <a:cubicBezTo>
                  <a:pt x="1681480" y="146409"/>
                  <a:pt x="1673140" y="154770"/>
                  <a:pt x="1662852" y="154770"/>
                </a:cubicBezTo>
                <a:cubicBezTo>
                  <a:pt x="1652564" y="154770"/>
                  <a:pt x="1644224" y="146409"/>
                  <a:pt x="1644224" y="136095"/>
                </a:cubicBezTo>
                <a:cubicBezTo>
                  <a:pt x="1644224" y="125781"/>
                  <a:pt x="1652564" y="117420"/>
                  <a:pt x="1662852" y="117420"/>
                </a:cubicBezTo>
                <a:close/>
                <a:moveTo>
                  <a:pt x="1545087" y="117420"/>
                </a:moveTo>
                <a:cubicBezTo>
                  <a:pt x="1555375" y="117420"/>
                  <a:pt x="1563715" y="125781"/>
                  <a:pt x="1563715" y="136095"/>
                </a:cubicBezTo>
                <a:cubicBezTo>
                  <a:pt x="1563715" y="146409"/>
                  <a:pt x="1555375" y="154770"/>
                  <a:pt x="1545087" y="154770"/>
                </a:cubicBezTo>
                <a:cubicBezTo>
                  <a:pt x="1534799" y="154770"/>
                  <a:pt x="1526459" y="146409"/>
                  <a:pt x="1526459" y="136095"/>
                </a:cubicBezTo>
                <a:cubicBezTo>
                  <a:pt x="1526459" y="125781"/>
                  <a:pt x="1534799" y="117420"/>
                  <a:pt x="1545087" y="117420"/>
                </a:cubicBezTo>
                <a:close/>
                <a:moveTo>
                  <a:pt x="1427962" y="117420"/>
                </a:moveTo>
                <a:cubicBezTo>
                  <a:pt x="1438250" y="117420"/>
                  <a:pt x="1446590" y="125781"/>
                  <a:pt x="1446590" y="136095"/>
                </a:cubicBezTo>
                <a:cubicBezTo>
                  <a:pt x="1446590" y="146409"/>
                  <a:pt x="1438250" y="154770"/>
                  <a:pt x="1427962" y="154770"/>
                </a:cubicBezTo>
                <a:cubicBezTo>
                  <a:pt x="1417674" y="154770"/>
                  <a:pt x="1409334" y="146409"/>
                  <a:pt x="1409334" y="136095"/>
                </a:cubicBezTo>
                <a:cubicBezTo>
                  <a:pt x="1409334" y="125781"/>
                  <a:pt x="1417674" y="117420"/>
                  <a:pt x="1427962" y="117420"/>
                </a:cubicBezTo>
                <a:close/>
                <a:moveTo>
                  <a:pt x="1310198" y="117420"/>
                </a:moveTo>
                <a:cubicBezTo>
                  <a:pt x="1320486" y="117420"/>
                  <a:pt x="1328826" y="125781"/>
                  <a:pt x="1328826" y="136095"/>
                </a:cubicBezTo>
                <a:cubicBezTo>
                  <a:pt x="1328826" y="146409"/>
                  <a:pt x="1320486" y="154770"/>
                  <a:pt x="1310198" y="154770"/>
                </a:cubicBezTo>
                <a:cubicBezTo>
                  <a:pt x="1299910" y="154770"/>
                  <a:pt x="1291570" y="146409"/>
                  <a:pt x="1291570" y="136095"/>
                </a:cubicBezTo>
                <a:cubicBezTo>
                  <a:pt x="1291570" y="125781"/>
                  <a:pt x="1299910" y="117420"/>
                  <a:pt x="1310198" y="117420"/>
                </a:cubicBezTo>
                <a:close/>
                <a:moveTo>
                  <a:pt x="1193073" y="117420"/>
                </a:moveTo>
                <a:cubicBezTo>
                  <a:pt x="1203361" y="117420"/>
                  <a:pt x="1211701" y="125781"/>
                  <a:pt x="1211701" y="136095"/>
                </a:cubicBezTo>
                <a:cubicBezTo>
                  <a:pt x="1211701" y="146409"/>
                  <a:pt x="1203361" y="154770"/>
                  <a:pt x="1193073" y="154770"/>
                </a:cubicBezTo>
                <a:cubicBezTo>
                  <a:pt x="1182785" y="154770"/>
                  <a:pt x="1174445" y="146409"/>
                  <a:pt x="1174445" y="136095"/>
                </a:cubicBezTo>
                <a:cubicBezTo>
                  <a:pt x="1174445" y="125781"/>
                  <a:pt x="1182785" y="117420"/>
                  <a:pt x="1193073" y="117420"/>
                </a:cubicBezTo>
                <a:close/>
                <a:moveTo>
                  <a:pt x="1075309" y="117420"/>
                </a:moveTo>
                <a:cubicBezTo>
                  <a:pt x="1085597" y="117420"/>
                  <a:pt x="1093937" y="125781"/>
                  <a:pt x="1093937" y="136095"/>
                </a:cubicBezTo>
                <a:cubicBezTo>
                  <a:pt x="1093937" y="146409"/>
                  <a:pt x="1085597" y="154770"/>
                  <a:pt x="1075309" y="154770"/>
                </a:cubicBezTo>
                <a:cubicBezTo>
                  <a:pt x="1065021" y="154770"/>
                  <a:pt x="1056681" y="146409"/>
                  <a:pt x="1056681" y="136095"/>
                </a:cubicBezTo>
                <a:cubicBezTo>
                  <a:pt x="1056681" y="125781"/>
                  <a:pt x="1065021" y="117420"/>
                  <a:pt x="1075309" y="117420"/>
                </a:cubicBezTo>
                <a:close/>
                <a:moveTo>
                  <a:pt x="958184" y="117420"/>
                </a:moveTo>
                <a:cubicBezTo>
                  <a:pt x="968472" y="117420"/>
                  <a:pt x="976812" y="125781"/>
                  <a:pt x="976812" y="136095"/>
                </a:cubicBezTo>
                <a:cubicBezTo>
                  <a:pt x="976812" y="146409"/>
                  <a:pt x="968472" y="154770"/>
                  <a:pt x="958184" y="154770"/>
                </a:cubicBezTo>
                <a:cubicBezTo>
                  <a:pt x="947896" y="154770"/>
                  <a:pt x="939556" y="146409"/>
                  <a:pt x="939556" y="136095"/>
                </a:cubicBezTo>
                <a:cubicBezTo>
                  <a:pt x="939556" y="125781"/>
                  <a:pt x="947896" y="117420"/>
                  <a:pt x="958184" y="117420"/>
                </a:cubicBezTo>
                <a:close/>
                <a:moveTo>
                  <a:pt x="840420" y="117420"/>
                </a:moveTo>
                <a:cubicBezTo>
                  <a:pt x="850708" y="117420"/>
                  <a:pt x="859048" y="125781"/>
                  <a:pt x="859048" y="136095"/>
                </a:cubicBezTo>
                <a:cubicBezTo>
                  <a:pt x="859048" y="146409"/>
                  <a:pt x="850708" y="154770"/>
                  <a:pt x="840420" y="154770"/>
                </a:cubicBezTo>
                <a:cubicBezTo>
                  <a:pt x="830132" y="154770"/>
                  <a:pt x="821792" y="146409"/>
                  <a:pt x="821792" y="136095"/>
                </a:cubicBezTo>
                <a:cubicBezTo>
                  <a:pt x="821792" y="125781"/>
                  <a:pt x="830132" y="117420"/>
                  <a:pt x="840420" y="117420"/>
                </a:cubicBezTo>
                <a:close/>
                <a:moveTo>
                  <a:pt x="723295" y="117420"/>
                </a:moveTo>
                <a:cubicBezTo>
                  <a:pt x="733583" y="117420"/>
                  <a:pt x="741923" y="125781"/>
                  <a:pt x="741923" y="136095"/>
                </a:cubicBezTo>
                <a:cubicBezTo>
                  <a:pt x="741923" y="146409"/>
                  <a:pt x="733583" y="154770"/>
                  <a:pt x="723295" y="154770"/>
                </a:cubicBezTo>
                <a:cubicBezTo>
                  <a:pt x="713007" y="154770"/>
                  <a:pt x="704667" y="146409"/>
                  <a:pt x="704667" y="136095"/>
                </a:cubicBezTo>
                <a:cubicBezTo>
                  <a:pt x="704667" y="125781"/>
                  <a:pt x="713007" y="117420"/>
                  <a:pt x="723295" y="117420"/>
                </a:cubicBezTo>
                <a:close/>
                <a:moveTo>
                  <a:pt x="605531" y="117420"/>
                </a:moveTo>
                <a:cubicBezTo>
                  <a:pt x="615819" y="117420"/>
                  <a:pt x="624159" y="125781"/>
                  <a:pt x="624159" y="136095"/>
                </a:cubicBezTo>
                <a:cubicBezTo>
                  <a:pt x="624159" y="146409"/>
                  <a:pt x="615819" y="154770"/>
                  <a:pt x="605531" y="154770"/>
                </a:cubicBezTo>
                <a:cubicBezTo>
                  <a:pt x="595243" y="154770"/>
                  <a:pt x="586903" y="146409"/>
                  <a:pt x="586903" y="136095"/>
                </a:cubicBezTo>
                <a:cubicBezTo>
                  <a:pt x="586903" y="125781"/>
                  <a:pt x="595243" y="117420"/>
                  <a:pt x="605531" y="117420"/>
                </a:cubicBezTo>
                <a:close/>
                <a:moveTo>
                  <a:pt x="488406" y="117420"/>
                </a:moveTo>
                <a:cubicBezTo>
                  <a:pt x="498694" y="117420"/>
                  <a:pt x="507034" y="125781"/>
                  <a:pt x="507034" y="136095"/>
                </a:cubicBezTo>
                <a:cubicBezTo>
                  <a:pt x="507034" y="146409"/>
                  <a:pt x="498694" y="154770"/>
                  <a:pt x="488406" y="154770"/>
                </a:cubicBezTo>
                <a:cubicBezTo>
                  <a:pt x="478118" y="154770"/>
                  <a:pt x="469778" y="146409"/>
                  <a:pt x="469778" y="136095"/>
                </a:cubicBezTo>
                <a:cubicBezTo>
                  <a:pt x="469778" y="125781"/>
                  <a:pt x="478118" y="117420"/>
                  <a:pt x="488406" y="117420"/>
                </a:cubicBezTo>
                <a:close/>
                <a:moveTo>
                  <a:pt x="370642" y="117420"/>
                </a:moveTo>
                <a:cubicBezTo>
                  <a:pt x="380930" y="117420"/>
                  <a:pt x="389270" y="125781"/>
                  <a:pt x="389270" y="136095"/>
                </a:cubicBezTo>
                <a:cubicBezTo>
                  <a:pt x="389270" y="146409"/>
                  <a:pt x="380930" y="154770"/>
                  <a:pt x="370642" y="154770"/>
                </a:cubicBezTo>
                <a:cubicBezTo>
                  <a:pt x="360354" y="154770"/>
                  <a:pt x="352014" y="146409"/>
                  <a:pt x="352014" y="136095"/>
                </a:cubicBezTo>
                <a:cubicBezTo>
                  <a:pt x="352014" y="125781"/>
                  <a:pt x="360354" y="117420"/>
                  <a:pt x="370642" y="117420"/>
                </a:cubicBezTo>
                <a:close/>
                <a:moveTo>
                  <a:pt x="253517" y="117420"/>
                </a:moveTo>
                <a:cubicBezTo>
                  <a:pt x="263805" y="117420"/>
                  <a:pt x="272145" y="125781"/>
                  <a:pt x="272145" y="136095"/>
                </a:cubicBezTo>
                <a:cubicBezTo>
                  <a:pt x="272145" y="146409"/>
                  <a:pt x="263805" y="154770"/>
                  <a:pt x="253517" y="154770"/>
                </a:cubicBezTo>
                <a:cubicBezTo>
                  <a:pt x="243229" y="154770"/>
                  <a:pt x="234889" y="146409"/>
                  <a:pt x="234889" y="136095"/>
                </a:cubicBezTo>
                <a:cubicBezTo>
                  <a:pt x="234889" y="125781"/>
                  <a:pt x="243229" y="117420"/>
                  <a:pt x="253517" y="117420"/>
                </a:cubicBezTo>
                <a:close/>
                <a:moveTo>
                  <a:pt x="135753" y="117420"/>
                </a:moveTo>
                <a:cubicBezTo>
                  <a:pt x="146041" y="117420"/>
                  <a:pt x="154381" y="125781"/>
                  <a:pt x="154381" y="136095"/>
                </a:cubicBezTo>
                <a:cubicBezTo>
                  <a:pt x="154381" y="146409"/>
                  <a:pt x="146041" y="154770"/>
                  <a:pt x="135753" y="154770"/>
                </a:cubicBezTo>
                <a:cubicBezTo>
                  <a:pt x="125465" y="154770"/>
                  <a:pt x="117125" y="146409"/>
                  <a:pt x="117125" y="136095"/>
                </a:cubicBezTo>
                <a:cubicBezTo>
                  <a:pt x="117125" y="125781"/>
                  <a:pt x="125465" y="117420"/>
                  <a:pt x="135753" y="117420"/>
                </a:cubicBezTo>
                <a:close/>
                <a:moveTo>
                  <a:pt x="18628" y="117420"/>
                </a:moveTo>
                <a:cubicBezTo>
                  <a:pt x="28916" y="117420"/>
                  <a:pt x="37256" y="125781"/>
                  <a:pt x="37256" y="136095"/>
                </a:cubicBezTo>
                <a:cubicBezTo>
                  <a:pt x="37256" y="146409"/>
                  <a:pt x="28916" y="154770"/>
                  <a:pt x="18628" y="154770"/>
                </a:cubicBezTo>
                <a:cubicBezTo>
                  <a:pt x="8340" y="154770"/>
                  <a:pt x="0" y="146409"/>
                  <a:pt x="0" y="136095"/>
                </a:cubicBezTo>
                <a:cubicBezTo>
                  <a:pt x="0" y="125781"/>
                  <a:pt x="8340" y="117420"/>
                  <a:pt x="18628" y="117420"/>
                </a:cubicBezTo>
                <a:close/>
                <a:moveTo>
                  <a:pt x="2014866" y="0"/>
                </a:moveTo>
                <a:cubicBezTo>
                  <a:pt x="2025154" y="0"/>
                  <a:pt x="2033494" y="8361"/>
                  <a:pt x="2033494" y="18675"/>
                </a:cubicBezTo>
                <a:cubicBezTo>
                  <a:pt x="2033494" y="28989"/>
                  <a:pt x="2025154" y="37350"/>
                  <a:pt x="2014866" y="37350"/>
                </a:cubicBezTo>
                <a:cubicBezTo>
                  <a:pt x="2004578" y="37350"/>
                  <a:pt x="1996238" y="28989"/>
                  <a:pt x="1996238" y="18675"/>
                </a:cubicBezTo>
                <a:cubicBezTo>
                  <a:pt x="1996238" y="8361"/>
                  <a:pt x="2004578" y="0"/>
                  <a:pt x="2014866" y="0"/>
                </a:cubicBezTo>
                <a:close/>
                <a:moveTo>
                  <a:pt x="1897741" y="0"/>
                </a:moveTo>
                <a:cubicBezTo>
                  <a:pt x="1908029" y="0"/>
                  <a:pt x="1916369" y="8361"/>
                  <a:pt x="1916369" y="18675"/>
                </a:cubicBezTo>
                <a:cubicBezTo>
                  <a:pt x="1916369" y="28989"/>
                  <a:pt x="1908029" y="37350"/>
                  <a:pt x="1897741" y="37350"/>
                </a:cubicBezTo>
                <a:cubicBezTo>
                  <a:pt x="1887453" y="37350"/>
                  <a:pt x="1879113" y="28989"/>
                  <a:pt x="1879113" y="18675"/>
                </a:cubicBezTo>
                <a:cubicBezTo>
                  <a:pt x="1879113" y="8361"/>
                  <a:pt x="1887453" y="0"/>
                  <a:pt x="1897741" y="0"/>
                </a:cubicBezTo>
                <a:close/>
                <a:moveTo>
                  <a:pt x="1779977" y="0"/>
                </a:moveTo>
                <a:cubicBezTo>
                  <a:pt x="1790265" y="0"/>
                  <a:pt x="1798605" y="8361"/>
                  <a:pt x="1798605" y="18675"/>
                </a:cubicBezTo>
                <a:cubicBezTo>
                  <a:pt x="1798605" y="28989"/>
                  <a:pt x="1790265" y="37350"/>
                  <a:pt x="1779977" y="37350"/>
                </a:cubicBezTo>
                <a:cubicBezTo>
                  <a:pt x="1769689" y="37350"/>
                  <a:pt x="1761349" y="28989"/>
                  <a:pt x="1761349" y="18675"/>
                </a:cubicBezTo>
                <a:cubicBezTo>
                  <a:pt x="1761349" y="8361"/>
                  <a:pt x="1769689" y="0"/>
                  <a:pt x="1779977" y="0"/>
                </a:cubicBezTo>
                <a:close/>
                <a:moveTo>
                  <a:pt x="1662852" y="0"/>
                </a:moveTo>
                <a:cubicBezTo>
                  <a:pt x="1673140" y="0"/>
                  <a:pt x="1681480" y="8361"/>
                  <a:pt x="1681480" y="18675"/>
                </a:cubicBezTo>
                <a:cubicBezTo>
                  <a:pt x="1681480" y="28989"/>
                  <a:pt x="1673140" y="37350"/>
                  <a:pt x="1662852" y="37350"/>
                </a:cubicBezTo>
                <a:cubicBezTo>
                  <a:pt x="1652564" y="37350"/>
                  <a:pt x="1644224" y="28989"/>
                  <a:pt x="1644224" y="18675"/>
                </a:cubicBezTo>
                <a:cubicBezTo>
                  <a:pt x="1644224" y="8361"/>
                  <a:pt x="1652564" y="0"/>
                  <a:pt x="1662852" y="0"/>
                </a:cubicBezTo>
                <a:close/>
                <a:moveTo>
                  <a:pt x="1545087" y="0"/>
                </a:moveTo>
                <a:cubicBezTo>
                  <a:pt x="1555375" y="0"/>
                  <a:pt x="1563715" y="8361"/>
                  <a:pt x="1563715" y="18675"/>
                </a:cubicBezTo>
                <a:cubicBezTo>
                  <a:pt x="1563715" y="28989"/>
                  <a:pt x="1555375" y="37350"/>
                  <a:pt x="1545087" y="37350"/>
                </a:cubicBezTo>
                <a:cubicBezTo>
                  <a:pt x="1534799" y="37350"/>
                  <a:pt x="1526459" y="28989"/>
                  <a:pt x="1526459" y="18675"/>
                </a:cubicBezTo>
                <a:cubicBezTo>
                  <a:pt x="1526459" y="8361"/>
                  <a:pt x="1534799" y="0"/>
                  <a:pt x="1545087" y="0"/>
                </a:cubicBezTo>
                <a:close/>
                <a:moveTo>
                  <a:pt x="1427962" y="0"/>
                </a:moveTo>
                <a:cubicBezTo>
                  <a:pt x="1438250" y="0"/>
                  <a:pt x="1446590" y="8361"/>
                  <a:pt x="1446590" y="18675"/>
                </a:cubicBezTo>
                <a:cubicBezTo>
                  <a:pt x="1446590" y="28989"/>
                  <a:pt x="1438250" y="37350"/>
                  <a:pt x="1427962" y="37350"/>
                </a:cubicBezTo>
                <a:cubicBezTo>
                  <a:pt x="1417674" y="37350"/>
                  <a:pt x="1409334" y="28989"/>
                  <a:pt x="1409334" y="18675"/>
                </a:cubicBezTo>
                <a:cubicBezTo>
                  <a:pt x="1409334" y="8361"/>
                  <a:pt x="1417674" y="0"/>
                  <a:pt x="1427962" y="0"/>
                </a:cubicBezTo>
                <a:close/>
                <a:moveTo>
                  <a:pt x="1310198" y="0"/>
                </a:moveTo>
                <a:cubicBezTo>
                  <a:pt x="1320486" y="0"/>
                  <a:pt x="1328826" y="8361"/>
                  <a:pt x="1328826" y="18675"/>
                </a:cubicBezTo>
                <a:cubicBezTo>
                  <a:pt x="1328826" y="28989"/>
                  <a:pt x="1320486" y="37350"/>
                  <a:pt x="1310198" y="37350"/>
                </a:cubicBezTo>
                <a:cubicBezTo>
                  <a:pt x="1299910" y="37350"/>
                  <a:pt x="1291570" y="28989"/>
                  <a:pt x="1291570" y="18675"/>
                </a:cubicBezTo>
                <a:cubicBezTo>
                  <a:pt x="1291570" y="8361"/>
                  <a:pt x="1299910" y="0"/>
                  <a:pt x="1310198" y="0"/>
                </a:cubicBezTo>
                <a:close/>
                <a:moveTo>
                  <a:pt x="1193073" y="0"/>
                </a:moveTo>
                <a:cubicBezTo>
                  <a:pt x="1203361" y="0"/>
                  <a:pt x="1211701" y="8361"/>
                  <a:pt x="1211701" y="18675"/>
                </a:cubicBezTo>
                <a:cubicBezTo>
                  <a:pt x="1211701" y="28989"/>
                  <a:pt x="1203361" y="37350"/>
                  <a:pt x="1193073" y="37350"/>
                </a:cubicBezTo>
                <a:cubicBezTo>
                  <a:pt x="1182785" y="37350"/>
                  <a:pt x="1174445" y="28989"/>
                  <a:pt x="1174445" y="18675"/>
                </a:cubicBezTo>
                <a:cubicBezTo>
                  <a:pt x="1174445" y="8361"/>
                  <a:pt x="1182785" y="0"/>
                  <a:pt x="1193073" y="0"/>
                </a:cubicBezTo>
                <a:close/>
                <a:moveTo>
                  <a:pt x="1075309" y="0"/>
                </a:moveTo>
                <a:cubicBezTo>
                  <a:pt x="1085597" y="0"/>
                  <a:pt x="1093937" y="8361"/>
                  <a:pt x="1093937" y="18675"/>
                </a:cubicBezTo>
                <a:cubicBezTo>
                  <a:pt x="1093937" y="28989"/>
                  <a:pt x="1085597" y="37350"/>
                  <a:pt x="1075309" y="37350"/>
                </a:cubicBezTo>
                <a:cubicBezTo>
                  <a:pt x="1065021" y="37350"/>
                  <a:pt x="1056681" y="28989"/>
                  <a:pt x="1056681" y="18675"/>
                </a:cubicBezTo>
                <a:cubicBezTo>
                  <a:pt x="1056681" y="8361"/>
                  <a:pt x="1065021" y="0"/>
                  <a:pt x="1075309" y="0"/>
                </a:cubicBezTo>
                <a:close/>
                <a:moveTo>
                  <a:pt x="958184" y="0"/>
                </a:moveTo>
                <a:cubicBezTo>
                  <a:pt x="968472" y="0"/>
                  <a:pt x="976812" y="8361"/>
                  <a:pt x="976812" y="18675"/>
                </a:cubicBezTo>
                <a:cubicBezTo>
                  <a:pt x="976812" y="28989"/>
                  <a:pt x="968472" y="37350"/>
                  <a:pt x="958184" y="37350"/>
                </a:cubicBezTo>
                <a:cubicBezTo>
                  <a:pt x="947896" y="37350"/>
                  <a:pt x="939556" y="28989"/>
                  <a:pt x="939556" y="18675"/>
                </a:cubicBezTo>
                <a:cubicBezTo>
                  <a:pt x="939556" y="8361"/>
                  <a:pt x="947896" y="0"/>
                  <a:pt x="958184" y="0"/>
                </a:cubicBezTo>
                <a:close/>
                <a:moveTo>
                  <a:pt x="840420" y="0"/>
                </a:moveTo>
                <a:cubicBezTo>
                  <a:pt x="850708" y="0"/>
                  <a:pt x="859048" y="8361"/>
                  <a:pt x="859048" y="18675"/>
                </a:cubicBezTo>
                <a:cubicBezTo>
                  <a:pt x="859048" y="28989"/>
                  <a:pt x="850708" y="37350"/>
                  <a:pt x="840420" y="37350"/>
                </a:cubicBezTo>
                <a:cubicBezTo>
                  <a:pt x="830132" y="37350"/>
                  <a:pt x="821792" y="28989"/>
                  <a:pt x="821792" y="18675"/>
                </a:cubicBezTo>
                <a:cubicBezTo>
                  <a:pt x="821792" y="8361"/>
                  <a:pt x="830132" y="0"/>
                  <a:pt x="840420" y="0"/>
                </a:cubicBezTo>
                <a:close/>
                <a:moveTo>
                  <a:pt x="723295" y="0"/>
                </a:moveTo>
                <a:cubicBezTo>
                  <a:pt x="733583" y="0"/>
                  <a:pt x="741923" y="8361"/>
                  <a:pt x="741923" y="18675"/>
                </a:cubicBezTo>
                <a:cubicBezTo>
                  <a:pt x="741923" y="28989"/>
                  <a:pt x="733583" y="37350"/>
                  <a:pt x="723295" y="37350"/>
                </a:cubicBezTo>
                <a:cubicBezTo>
                  <a:pt x="713007" y="37350"/>
                  <a:pt x="704667" y="28989"/>
                  <a:pt x="704667" y="18675"/>
                </a:cubicBezTo>
                <a:cubicBezTo>
                  <a:pt x="704667" y="8361"/>
                  <a:pt x="713007" y="0"/>
                  <a:pt x="723295" y="0"/>
                </a:cubicBezTo>
                <a:close/>
                <a:moveTo>
                  <a:pt x="605531" y="0"/>
                </a:moveTo>
                <a:cubicBezTo>
                  <a:pt x="615819" y="0"/>
                  <a:pt x="624159" y="8361"/>
                  <a:pt x="624159" y="18675"/>
                </a:cubicBezTo>
                <a:cubicBezTo>
                  <a:pt x="624159" y="28989"/>
                  <a:pt x="615819" y="37350"/>
                  <a:pt x="605531" y="37350"/>
                </a:cubicBezTo>
                <a:cubicBezTo>
                  <a:pt x="595243" y="37350"/>
                  <a:pt x="586903" y="28989"/>
                  <a:pt x="586903" y="18675"/>
                </a:cubicBezTo>
                <a:cubicBezTo>
                  <a:pt x="586903" y="8361"/>
                  <a:pt x="595243" y="0"/>
                  <a:pt x="605531" y="0"/>
                </a:cubicBezTo>
                <a:close/>
                <a:moveTo>
                  <a:pt x="488406" y="0"/>
                </a:moveTo>
                <a:cubicBezTo>
                  <a:pt x="498694" y="0"/>
                  <a:pt x="507034" y="8361"/>
                  <a:pt x="507034" y="18675"/>
                </a:cubicBezTo>
                <a:cubicBezTo>
                  <a:pt x="507034" y="28989"/>
                  <a:pt x="498694" y="37350"/>
                  <a:pt x="488406" y="37350"/>
                </a:cubicBezTo>
                <a:cubicBezTo>
                  <a:pt x="478118" y="37350"/>
                  <a:pt x="469778" y="28989"/>
                  <a:pt x="469778" y="18675"/>
                </a:cubicBezTo>
                <a:cubicBezTo>
                  <a:pt x="469778" y="8361"/>
                  <a:pt x="478118" y="0"/>
                  <a:pt x="488406" y="0"/>
                </a:cubicBezTo>
                <a:close/>
                <a:moveTo>
                  <a:pt x="370642" y="0"/>
                </a:moveTo>
                <a:cubicBezTo>
                  <a:pt x="380930" y="0"/>
                  <a:pt x="389270" y="8361"/>
                  <a:pt x="389270" y="18675"/>
                </a:cubicBezTo>
                <a:cubicBezTo>
                  <a:pt x="389270" y="28989"/>
                  <a:pt x="380930" y="37350"/>
                  <a:pt x="370642" y="37350"/>
                </a:cubicBezTo>
                <a:cubicBezTo>
                  <a:pt x="360354" y="37350"/>
                  <a:pt x="352014" y="28989"/>
                  <a:pt x="352014" y="18675"/>
                </a:cubicBezTo>
                <a:cubicBezTo>
                  <a:pt x="352014" y="8361"/>
                  <a:pt x="360354" y="0"/>
                  <a:pt x="370642" y="0"/>
                </a:cubicBezTo>
                <a:close/>
                <a:moveTo>
                  <a:pt x="253517" y="0"/>
                </a:moveTo>
                <a:cubicBezTo>
                  <a:pt x="263805" y="0"/>
                  <a:pt x="272145" y="8361"/>
                  <a:pt x="272145" y="18675"/>
                </a:cubicBezTo>
                <a:cubicBezTo>
                  <a:pt x="272145" y="28989"/>
                  <a:pt x="263805" y="37350"/>
                  <a:pt x="253517" y="37350"/>
                </a:cubicBezTo>
                <a:cubicBezTo>
                  <a:pt x="243229" y="37350"/>
                  <a:pt x="234889" y="28989"/>
                  <a:pt x="234889" y="18675"/>
                </a:cubicBezTo>
                <a:cubicBezTo>
                  <a:pt x="234889" y="8361"/>
                  <a:pt x="243229" y="0"/>
                  <a:pt x="253517" y="0"/>
                </a:cubicBezTo>
                <a:close/>
                <a:moveTo>
                  <a:pt x="135753" y="0"/>
                </a:moveTo>
                <a:cubicBezTo>
                  <a:pt x="146041" y="0"/>
                  <a:pt x="154381" y="8361"/>
                  <a:pt x="154381" y="18675"/>
                </a:cubicBezTo>
                <a:cubicBezTo>
                  <a:pt x="154381" y="28989"/>
                  <a:pt x="146041" y="37350"/>
                  <a:pt x="135753" y="37350"/>
                </a:cubicBezTo>
                <a:cubicBezTo>
                  <a:pt x="125465" y="37350"/>
                  <a:pt x="117125" y="28989"/>
                  <a:pt x="117125" y="18675"/>
                </a:cubicBezTo>
                <a:cubicBezTo>
                  <a:pt x="117125" y="8361"/>
                  <a:pt x="125465" y="0"/>
                  <a:pt x="135753" y="0"/>
                </a:cubicBezTo>
                <a:close/>
                <a:moveTo>
                  <a:pt x="18628" y="0"/>
                </a:moveTo>
                <a:cubicBezTo>
                  <a:pt x="28916" y="0"/>
                  <a:pt x="37256" y="8361"/>
                  <a:pt x="37256" y="18675"/>
                </a:cubicBezTo>
                <a:cubicBezTo>
                  <a:pt x="37256" y="28989"/>
                  <a:pt x="28916" y="37350"/>
                  <a:pt x="18628" y="37350"/>
                </a:cubicBezTo>
                <a:cubicBezTo>
                  <a:pt x="8340" y="37350"/>
                  <a:pt x="0" y="28989"/>
                  <a:pt x="0" y="18675"/>
                </a:cubicBezTo>
                <a:cubicBezTo>
                  <a:pt x="0" y="8361"/>
                  <a:pt x="8340" y="0"/>
                  <a:pt x="18628"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4_Custom Layout">
  <p:cSld name="24_Custom Layout">
    <p:spTree>
      <p:nvGrpSpPr>
        <p:cNvPr id="1" name="Shape 55"/>
        <p:cNvGrpSpPr/>
        <p:nvPr/>
      </p:nvGrpSpPr>
      <p:grpSpPr>
        <a:xfrm>
          <a:off x="0" y="0"/>
          <a:ext cx="0" cy="0"/>
          <a:chOff x="0" y="0"/>
          <a:chExt cx="0" cy="0"/>
        </a:xfrm>
      </p:grpSpPr>
      <p:grpSp>
        <p:nvGrpSpPr>
          <p:cNvPr id="56" name="Google Shape;56;p31"/>
          <p:cNvGrpSpPr/>
          <p:nvPr/>
        </p:nvGrpSpPr>
        <p:grpSpPr>
          <a:xfrm>
            <a:off x="881063" y="4133850"/>
            <a:ext cx="11310937" cy="2724150"/>
            <a:chOff x="881063" y="4133850"/>
            <a:chExt cx="11310937" cy="2724150"/>
          </a:xfrm>
        </p:grpSpPr>
        <p:sp>
          <p:nvSpPr>
            <p:cNvPr id="57" name="Google Shape;57;p31"/>
            <p:cNvSpPr/>
            <p:nvPr/>
          </p:nvSpPr>
          <p:spPr>
            <a:xfrm>
              <a:off x="881063" y="4133850"/>
              <a:ext cx="11216825" cy="2724150"/>
            </a:xfrm>
            <a:prstGeom prst="parallelogram">
              <a:avLst>
                <a:gd name="adj" fmla="val 2500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8" name="Google Shape;58;p31"/>
            <p:cNvSpPr/>
            <p:nvPr/>
          </p:nvSpPr>
          <p:spPr>
            <a:xfrm>
              <a:off x="1340600" y="4736484"/>
              <a:ext cx="10851400" cy="2121516"/>
            </a:xfrm>
            <a:custGeom>
              <a:avLst/>
              <a:gdLst/>
              <a:ahLst/>
              <a:cxnLst/>
              <a:rect l="l" t="t" r="r" b="b"/>
              <a:pathLst>
                <a:path w="10851400" h="2121516" extrusionOk="0">
                  <a:moveTo>
                    <a:pt x="530379" y="0"/>
                  </a:moveTo>
                  <a:lnTo>
                    <a:pt x="10851400" y="0"/>
                  </a:lnTo>
                  <a:lnTo>
                    <a:pt x="10851400" y="2121516"/>
                  </a:lnTo>
                  <a:lnTo>
                    <a:pt x="0" y="2121516"/>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9" name="Google Shape;59;p31"/>
            <p:cNvSpPr/>
            <p:nvPr/>
          </p:nvSpPr>
          <p:spPr>
            <a:xfrm>
              <a:off x="10056409" y="4722409"/>
              <a:ext cx="2135591" cy="2135591"/>
            </a:xfrm>
            <a:custGeom>
              <a:avLst/>
              <a:gdLst/>
              <a:ahLst/>
              <a:cxnLst/>
              <a:rect l="l" t="t" r="r" b="b"/>
              <a:pathLst>
                <a:path w="2033494" h="2033494" extrusionOk="0">
                  <a:moveTo>
                    <a:pt x="2014866" y="1996144"/>
                  </a:moveTo>
                  <a:cubicBezTo>
                    <a:pt x="2025154" y="1996144"/>
                    <a:pt x="2033494" y="2004505"/>
                    <a:pt x="2033494" y="2014819"/>
                  </a:cubicBezTo>
                  <a:cubicBezTo>
                    <a:pt x="2033494" y="2025133"/>
                    <a:pt x="2025154" y="2033494"/>
                    <a:pt x="2014866" y="2033494"/>
                  </a:cubicBezTo>
                  <a:cubicBezTo>
                    <a:pt x="2004578" y="2033494"/>
                    <a:pt x="1996238" y="2025133"/>
                    <a:pt x="1996238" y="2014819"/>
                  </a:cubicBezTo>
                  <a:cubicBezTo>
                    <a:pt x="1996238" y="2004505"/>
                    <a:pt x="2004578" y="1996144"/>
                    <a:pt x="2014866" y="1996144"/>
                  </a:cubicBezTo>
                  <a:close/>
                  <a:moveTo>
                    <a:pt x="1897741" y="1996144"/>
                  </a:moveTo>
                  <a:cubicBezTo>
                    <a:pt x="1908029" y="1996144"/>
                    <a:pt x="1916369" y="2004505"/>
                    <a:pt x="1916369" y="2014819"/>
                  </a:cubicBezTo>
                  <a:cubicBezTo>
                    <a:pt x="1916369" y="2025133"/>
                    <a:pt x="1908029" y="2033494"/>
                    <a:pt x="1897741" y="2033494"/>
                  </a:cubicBezTo>
                  <a:cubicBezTo>
                    <a:pt x="1887453" y="2033494"/>
                    <a:pt x="1879113" y="2025133"/>
                    <a:pt x="1879113" y="2014819"/>
                  </a:cubicBezTo>
                  <a:cubicBezTo>
                    <a:pt x="1879113" y="2004505"/>
                    <a:pt x="1887453" y="1996144"/>
                    <a:pt x="1897741" y="1996144"/>
                  </a:cubicBezTo>
                  <a:close/>
                  <a:moveTo>
                    <a:pt x="1779977" y="1996144"/>
                  </a:moveTo>
                  <a:cubicBezTo>
                    <a:pt x="1790265" y="1996144"/>
                    <a:pt x="1798605" y="2004505"/>
                    <a:pt x="1798605" y="2014819"/>
                  </a:cubicBezTo>
                  <a:cubicBezTo>
                    <a:pt x="1798605" y="2025133"/>
                    <a:pt x="1790265" y="2033494"/>
                    <a:pt x="1779977" y="2033494"/>
                  </a:cubicBezTo>
                  <a:cubicBezTo>
                    <a:pt x="1769689" y="2033494"/>
                    <a:pt x="1761349" y="2025133"/>
                    <a:pt x="1761349" y="2014819"/>
                  </a:cubicBezTo>
                  <a:cubicBezTo>
                    <a:pt x="1761349" y="2004505"/>
                    <a:pt x="1769689" y="1996144"/>
                    <a:pt x="1779977" y="1996144"/>
                  </a:cubicBezTo>
                  <a:close/>
                  <a:moveTo>
                    <a:pt x="1662852" y="1996144"/>
                  </a:moveTo>
                  <a:cubicBezTo>
                    <a:pt x="1673140" y="1996144"/>
                    <a:pt x="1681480" y="2004505"/>
                    <a:pt x="1681480" y="2014819"/>
                  </a:cubicBezTo>
                  <a:cubicBezTo>
                    <a:pt x="1681480" y="2025133"/>
                    <a:pt x="1673140" y="2033494"/>
                    <a:pt x="1662852" y="2033494"/>
                  </a:cubicBezTo>
                  <a:cubicBezTo>
                    <a:pt x="1652564" y="2033494"/>
                    <a:pt x="1644224" y="2025133"/>
                    <a:pt x="1644224" y="2014819"/>
                  </a:cubicBezTo>
                  <a:cubicBezTo>
                    <a:pt x="1644224" y="2004505"/>
                    <a:pt x="1652564" y="1996144"/>
                    <a:pt x="1662852" y="1996144"/>
                  </a:cubicBezTo>
                  <a:close/>
                  <a:moveTo>
                    <a:pt x="1545088" y="1996144"/>
                  </a:moveTo>
                  <a:cubicBezTo>
                    <a:pt x="1555376" y="1996144"/>
                    <a:pt x="1563716" y="2004505"/>
                    <a:pt x="1563716" y="2014819"/>
                  </a:cubicBezTo>
                  <a:cubicBezTo>
                    <a:pt x="1563716" y="2025133"/>
                    <a:pt x="1555376" y="2033494"/>
                    <a:pt x="1545088" y="2033494"/>
                  </a:cubicBezTo>
                  <a:cubicBezTo>
                    <a:pt x="1534800" y="2033494"/>
                    <a:pt x="1526460" y="2025133"/>
                    <a:pt x="1526460" y="2014819"/>
                  </a:cubicBezTo>
                  <a:cubicBezTo>
                    <a:pt x="1526460" y="2004505"/>
                    <a:pt x="1534800" y="1996144"/>
                    <a:pt x="1545088" y="1996144"/>
                  </a:cubicBezTo>
                  <a:close/>
                  <a:moveTo>
                    <a:pt x="1427962" y="1996144"/>
                  </a:moveTo>
                  <a:cubicBezTo>
                    <a:pt x="1438250" y="1996144"/>
                    <a:pt x="1446590" y="2004505"/>
                    <a:pt x="1446590" y="2014819"/>
                  </a:cubicBezTo>
                  <a:cubicBezTo>
                    <a:pt x="1446590" y="2025133"/>
                    <a:pt x="1438250" y="2033494"/>
                    <a:pt x="1427962" y="2033494"/>
                  </a:cubicBezTo>
                  <a:cubicBezTo>
                    <a:pt x="1417674" y="2033494"/>
                    <a:pt x="1409334" y="2025133"/>
                    <a:pt x="1409334" y="2014819"/>
                  </a:cubicBezTo>
                  <a:cubicBezTo>
                    <a:pt x="1409334" y="2004505"/>
                    <a:pt x="1417674" y="1996144"/>
                    <a:pt x="1427962" y="1996144"/>
                  </a:cubicBezTo>
                  <a:close/>
                  <a:moveTo>
                    <a:pt x="1310199" y="1996144"/>
                  </a:moveTo>
                  <a:cubicBezTo>
                    <a:pt x="1320487" y="1996144"/>
                    <a:pt x="1328827" y="2004505"/>
                    <a:pt x="1328827" y="2014819"/>
                  </a:cubicBezTo>
                  <a:cubicBezTo>
                    <a:pt x="1328827" y="2025133"/>
                    <a:pt x="1320487" y="2033494"/>
                    <a:pt x="1310199" y="2033494"/>
                  </a:cubicBezTo>
                  <a:cubicBezTo>
                    <a:pt x="1299911" y="2033494"/>
                    <a:pt x="1291571" y="2025133"/>
                    <a:pt x="1291571" y="2014819"/>
                  </a:cubicBezTo>
                  <a:cubicBezTo>
                    <a:pt x="1291571" y="2004505"/>
                    <a:pt x="1299911" y="1996144"/>
                    <a:pt x="1310199" y="1996144"/>
                  </a:cubicBezTo>
                  <a:close/>
                  <a:moveTo>
                    <a:pt x="1193073" y="1996144"/>
                  </a:moveTo>
                  <a:cubicBezTo>
                    <a:pt x="1203361" y="1996144"/>
                    <a:pt x="1211701" y="2004505"/>
                    <a:pt x="1211701" y="2014819"/>
                  </a:cubicBezTo>
                  <a:cubicBezTo>
                    <a:pt x="1211701" y="2025133"/>
                    <a:pt x="1203361" y="2033494"/>
                    <a:pt x="1193073" y="2033494"/>
                  </a:cubicBezTo>
                  <a:cubicBezTo>
                    <a:pt x="1182785" y="2033494"/>
                    <a:pt x="1174445" y="2025133"/>
                    <a:pt x="1174445" y="2014819"/>
                  </a:cubicBezTo>
                  <a:cubicBezTo>
                    <a:pt x="1174445" y="2004505"/>
                    <a:pt x="1182785" y="1996144"/>
                    <a:pt x="1193073" y="1996144"/>
                  </a:cubicBezTo>
                  <a:close/>
                  <a:moveTo>
                    <a:pt x="1075309" y="1996144"/>
                  </a:moveTo>
                  <a:cubicBezTo>
                    <a:pt x="1085597" y="1996144"/>
                    <a:pt x="1093937" y="2004505"/>
                    <a:pt x="1093937" y="2014819"/>
                  </a:cubicBezTo>
                  <a:cubicBezTo>
                    <a:pt x="1093937" y="2025133"/>
                    <a:pt x="1085597" y="2033494"/>
                    <a:pt x="1075309" y="2033494"/>
                  </a:cubicBezTo>
                  <a:cubicBezTo>
                    <a:pt x="1065021" y="2033494"/>
                    <a:pt x="1056681" y="2025133"/>
                    <a:pt x="1056681" y="2014819"/>
                  </a:cubicBezTo>
                  <a:cubicBezTo>
                    <a:pt x="1056681" y="2004505"/>
                    <a:pt x="1065021" y="1996144"/>
                    <a:pt x="1075309" y="1996144"/>
                  </a:cubicBezTo>
                  <a:close/>
                  <a:moveTo>
                    <a:pt x="958184" y="1996144"/>
                  </a:moveTo>
                  <a:cubicBezTo>
                    <a:pt x="968472" y="1996144"/>
                    <a:pt x="976812" y="2004505"/>
                    <a:pt x="976812" y="2014819"/>
                  </a:cubicBezTo>
                  <a:cubicBezTo>
                    <a:pt x="976812" y="2025133"/>
                    <a:pt x="968472" y="2033494"/>
                    <a:pt x="958184" y="2033494"/>
                  </a:cubicBezTo>
                  <a:cubicBezTo>
                    <a:pt x="947896" y="2033494"/>
                    <a:pt x="939556" y="2025133"/>
                    <a:pt x="939556" y="2014819"/>
                  </a:cubicBezTo>
                  <a:cubicBezTo>
                    <a:pt x="939556" y="2004505"/>
                    <a:pt x="947896" y="1996144"/>
                    <a:pt x="958184" y="1996144"/>
                  </a:cubicBezTo>
                  <a:close/>
                  <a:moveTo>
                    <a:pt x="840420" y="1996144"/>
                  </a:moveTo>
                  <a:cubicBezTo>
                    <a:pt x="850708" y="1996144"/>
                    <a:pt x="859048" y="2004505"/>
                    <a:pt x="859048" y="2014819"/>
                  </a:cubicBezTo>
                  <a:cubicBezTo>
                    <a:pt x="859048" y="2025133"/>
                    <a:pt x="850708" y="2033494"/>
                    <a:pt x="840420" y="2033494"/>
                  </a:cubicBezTo>
                  <a:cubicBezTo>
                    <a:pt x="830132" y="2033494"/>
                    <a:pt x="821792" y="2025133"/>
                    <a:pt x="821792" y="2014819"/>
                  </a:cubicBezTo>
                  <a:cubicBezTo>
                    <a:pt x="821792" y="2004505"/>
                    <a:pt x="830132" y="1996144"/>
                    <a:pt x="840420" y="1996144"/>
                  </a:cubicBezTo>
                  <a:close/>
                  <a:moveTo>
                    <a:pt x="723295" y="1996144"/>
                  </a:moveTo>
                  <a:cubicBezTo>
                    <a:pt x="733583" y="1996144"/>
                    <a:pt x="741923" y="2004505"/>
                    <a:pt x="741923" y="2014819"/>
                  </a:cubicBezTo>
                  <a:cubicBezTo>
                    <a:pt x="741923" y="2025133"/>
                    <a:pt x="733583" y="2033494"/>
                    <a:pt x="723295" y="2033494"/>
                  </a:cubicBezTo>
                  <a:cubicBezTo>
                    <a:pt x="713007" y="2033494"/>
                    <a:pt x="704667" y="2025133"/>
                    <a:pt x="704667" y="2014819"/>
                  </a:cubicBezTo>
                  <a:cubicBezTo>
                    <a:pt x="704667" y="2004505"/>
                    <a:pt x="713007" y="1996144"/>
                    <a:pt x="723295" y="1996144"/>
                  </a:cubicBezTo>
                  <a:close/>
                  <a:moveTo>
                    <a:pt x="605531" y="1996144"/>
                  </a:moveTo>
                  <a:cubicBezTo>
                    <a:pt x="615819" y="1996144"/>
                    <a:pt x="624159" y="2004505"/>
                    <a:pt x="624159" y="2014819"/>
                  </a:cubicBezTo>
                  <a:cubicBezTo>
                    <a:pt x="624159" y="2025133"/>
                    <a:pt x="615819" y="2033494"/>
                    <a:pt x="605531" y="2033494"/>
                  </a:cubicBezTo>
                  <a:cubicBezTo>
                    <a:pt x="595243" y="2033494"/>
                    <a:pt x="586903" y="2025133"/>
                    <a:pt x="586903" y="2014819"/>
                  </a:cubicBezTo>
                  <a:cubicBezTo>
                    <a:pt x="586903" y="2004505"/>
                    <a:pt x="595243" y="1996144"/>
                    <a:pt x="605531" y="1996144"/>
                  </a:cubicBezTo>
                  <a:close/>
                  <a:moveTo>
                    <a:pt x="488406" y="1996144"/>
                  </a:moveTo>
                  <a:cubicBezTo>
                    <a:pt x="498694" y="1996144"/>
                    <a:pt x="507034" y="2004505"/>
                    <a:pt x="507034" y="2014819"/>
                  </a:cubicBezTo>
                  <a:cubicBezTo>
                    <a:pt x="507034" y="2025133"/>
                    <a:pt x="498694" y="2033494"/>
                    <a:pt x="488406" y="2033494"/>
                  </a:cubicBezTo>
                  <a:cubicBezTo>
                    <a:pt x="478118" y="2033494"/>
                    <a:pt x="469778" y="2025133"/>
                    <a:pt x="469778" y="2014819"/>
                  </a:cubicBezTo>
                  <a:cubicBezTo>
                    <a:pt x="469778" y="2004505"/>
                    <a:pt x="478118" y="1996144"/>
                    <a:pt x="488406" y="1996144"/>
                  </a:cubicBezTo>
                  <a:close/>
                  <a:moveTo>
                    <a:pt x="370642" y="1996144"/>
                  </a:moveTo>
                  <a:cubicBezTo>
                    <a:pt x="380930" y="1996144"/>
                    <a:pt x="389270" y="2004505"/>
                    <a:pt x="389270" y="2014819"/>
                  </a:cubicBezTo>
                  <a:cubicBezTo>
                    <a:pt x="389270" y="2025133"/>
                    <a:pt x="380930" y="2033494"/>
                    <a:pt x="370642" y="2033494"/>
                  </a:cubicBezTo>
                  <a:cubicBezTo>
                    <a:pt x="360354" y="2033494"/>
                    <a:pt x="352014" y="2025133"/>
                    <a:pt x="352014" y="2014819"/>
                  </a:cubicBezTo>
                  <a:cubicBezTo>
                    <a:pt x="352014" y="2004505"/>
                    <a:pt x="360354" y="1996144"/>
                    <a:pt x="370642" y="1996144"/>
                  </a:cubicBezTo>
                  <a:close/>
                  <a:moveTo>
                    <a:pt x="253517" y="1996144"/>
                  </a:moveTo>
                  <a:cubicBezTo>
                    <a:pt x="263805" y="1996144"/>
                    <a:pt x="272145" y="2004505"/>
                    <a:pt x="272145" y="2014819"/>
                  </a:cubicBezTo>
                  <a:cubicBezTo>
                    <a:pt x="272145" y="2025133"/>
                    <a:pt x="263805" y="2033494"/>
                    <a:pt x="253517" y="2033494"/>
                  </a:cubicBezTo>
                  <a:cubicBezTo>
                    <a:pt x="243229" y="2033494"/>
                    <a:pt x="234889" y="2025133"/>
                    <a:pt x="234889" y="2014819"/>
                  </a:cubicBezTo>
                  <a:cubicBezTo>
                    <a:pt x="234889" y="2004505"/>
                    <a:pt x="243229" y="1996144"/>
                    <a:pt x="253517" y="1996144"/>
                  </a:cubicBezTo>
                  <a:close/>
                  <a:moveTo>
                    <a:pt x="135753" y="1996144"/>
                  </a:moveTo>
                  <a:cubicBezTo>
                    <a:pt x="146041" y="1996144"/>
                    <a:pt x="154381" y="2004505"/>
                    <a:pt x="154381" y="2014819"/>
                  </a:cubicBezTo>
                  <a:cubicBezTo>
                    <a:pt x="154381" y="2025133"/>
                    <a:pt x="146041" y="2033494"/>
                    <a:pt x="135753" y="2033494"/>
                  </a:cubicBezTo>
                  <a:cubicBezTo>
                    <a:pt x="125465" y="2033494"/>
                    <a:pt x="117125" y="2025133"/>
                    <a:pt x="117125" y="2014819"/>
                  </a:cubicBezTo>
                  <a:cubicBezTo>
                    <a:pt x="117125" y="2004505"/>
                    <a:pt x="125465" y="1996144"/>
                    <a:pt x="135753" y="1996144"/>
                  </a:cubicBezTo>
                  <a:close/>
                  <a:moveTo>
                    <a:pt x="18628" y="1996144"/>
                  </a:moveTo>
                  <a:cubicBezTo>
                    <a:pt x="28916" y="1996144"/>
                    <a:pt x="37256" y="2004505"/>
                    <a:pt x="37256" y="2014819"/>
                  </a:cubicBezTo>
                  <a:cubicBezTo>
                    <a:pt x="37256" y="2025133"/>
                    <a:pt x="28916" y="2033494"/>
                    <a:pt x="18628" y="2033494"/>
                  </a:cubicBezTo>
                  <a:cubicBezTo>
                    <a:pt x="8340" y="2033494"/>
                    <a:pt x="0" y="2025133"/>
                    <a:pt x="0" y="2014819"/>
                  </a:cubicBezTo>
                  <a:cubicBezTo>
                    <a:pt x="0" y="2004505"/>
                    <a:pt x="8340" y="1996144"/>
                    <a:pt x="18628" y="1996144"/>
                  </a:cubicBezTo>
                  <a:close/>
                  <a:moveTo>
                    <a:pt x="2014866" y="1878724"/>
                  </a:moveTo>
                  <a:cubicBezTo>
                    <a:pt x="2025154" y="1878724"/>
                    <a:pt x="2033494" y="1887085"/>
                    <a:pt x="2033494" y="1897399"/>
                  </a:cubicBezTo>
                  <a:cubicBezTo>
                    <a:pt x="2033494" y="1907713"/>
                    <a:pt x="2025154" y="1916074"/>
                    <a:pt x="2014866" y="1916074"/>
                  </a:cubicBezTo>
                  <a:cubicBezTo>
                    <a:pt x="2004578" y="1916074"/>
                    <a:pt x="1996238" y="1907713"/>
                    <a:pt x="1996238" y="1897399"/>
                  </a:cubicBezTo>
                  <a:cubicBezTo>
                    <a:pt x="1996238" y="1887085"/>
                    <a:pt x="2004578" y="1878724"/>
                    <a:pt x="2014866" y="1878724"/>
                  </a:cubicBezTo>
                  <a:close/>
                  <a:moveTo>
                    <a:pt x="1897741" y="1878724"/>
                  </a:moveTo>
                  <a:cubicBezTo>
                    <a:pt x="1908029" y="1878724"/>
                    <a:pt x="1916369" y="1887085"/>
                    <a:pt x="1916369" y="1897399"/>
                  </a:cubicBezTo>
                  <a:cubicBezTo>
                    <a:pt x="1916369" y="1907713"/>
                    <a:pt x="1908029" y="1916074"/>
                    <a:pt x="1897741" y="1916074"/>
                  </a:cubicBezTo>
                  <a:cubicBezTo>
                    <a:pt x="1887453" y="1916074"/>
                    <a:pt x="1879113" y="1907713"/>
                    <a:pt x="1879113" y="1897399"/>
                  </a:cubicBezTo>
                  <a:cubicBezTo>
                    <a:pt x="1879113" y="1887085"/>
                    <a:pt x="1887453" y="1878724"/>
                    <a:pt x="1897741" y="1878724"/>
                  </a:cubicBezTo>
                  <a:close/>
                  <a:moveTo>
                    <a:pt x="1779977" y="1878724"/>
                  </a:moveTo>
                  <a:cubicBezTo>
                    <a:pt x="1790265" y="1878724"/>
                    <a:pt x="1798605" y="1887085"/>
                    <a:pt x="1798605" y="1897399"/>
                  </a:cubicBezTo>
                  <a:cubicBezTo>
                    <a:pt x="1798605" y="1907713"/>
                    <a:pt x="1790265" y="1916074"/>
                    <a:pt x="1779977" y="1916074"/>
                  </a:cubicBezTo>
                  <a:cubicBezTo>
                    <a:pt x="1769689" y="1916074"/>
                    <a:pt x="1761349" y="1907713"/>
                    <a:pt x="1761349" y="1897399"/>
                  </a:cubicBezTo>
                  <a:cubicBezTo>
                    <a:pt x="1761349" y="1887085"/>
                    <a:pt x="1769689" y="1878724"/>
                    <a:pt x="1779977" y="1878724"/>
                  </a:cubicBezTo>
                  <a:close/>
                  <a:moveTo>
                    <a:pt x="1662852" y="1878724"/>
                  </a:moveTo>
                  <a:cubicBezTo>
                    <a:pt x="1673140" y="1878724"/>
                    <a:pt x="1681480" y="1887085"/>
                    <a:pt x="1681480" y="1897399"/>
                  </a:cubicBezTo>
                  <a:cubicBezTo>
                    <a:pt x="1681480" y="1907713"/>
                    <a:pt x="1673140" y="1916074"/>
                    <a:pt x="1662852" y="1916074"/>
                  </a:cubicBezTo>
                  <a:cubicBezTo>
                    <a:pt x="1652564" y="1916074"/>
                    <a:pt x="1644224" y="1907713"/>
                    <a:pt x="1644224" y="1897399"/>
                  </a:cubicBezTo>
                  <a:cubicBezTo>
                    <a:pt x="1644224" y="1887085"/>
                    <a:pt x="1652564" y="1878724"/>
                    <a:pt x="1662852" y="1878724"/>
                  </a:cubicBezTo>
                  <a:close/>
                  <a:moveTo>
                    <a:pt x="1545088" y="1878724"/>
                  </a:moveTo>
                  <a:cubicBezTo>
                    <a:pt x="1555376" y="1878724"/>
                    <a:pt x="1563716" y="1887085"/>
                    <a:pt x="1563716" y="1897399"/>
                  </a:cubicBezTo>
                  <a:cubicBezTo>
                    <a:pt x="1563716" y="1907713"/>
                    <a:pt x="1555376" y="1916074"/>
                    <a:pt x="1545088" y="1916074"/>
                  </a:cubicBezTo>
                  <a:cubicBezTo>
                    <a:pt x="1534800" y="1916074"/>
                    <a:pt x="1526460" y="1907713"/>
                    <a:pt x="1526460" y="1897399"/>
                  </a:cubicBezTo>
                  <a:cubicBezTo>
                    <a:pt x="1526460" y="1887085"/>
                    <a:pt x="1534800" y="1878724"/>
                    <a:pt x="1545088" y="1878724"/>
                  </a:cubicBezTo>
                  <a:close/>
                  <a:moveTo>
                    <a:pt x="1427962" y="1878724"/>
                  </a:moveTo>
                  <a:cubicBezTo>
                    <a:pt x="1438250" y="1878724"/>
                    <a:pt x="1446590" y="1887085"/>
                    <a:pt x="1446590" y="1897399"/>
                  </a:cubicBezTo>
                  <a:cubicBezTo>
                    <a:pt x="1446590" y="1907713"/>
                    <a:pt x="1438250" y="1916074"/>
                    <a:pt x="1427962" y="1916074"/>
                  </a:cubicBezTo>
                  <a:cubicBezTo>
                    <a:pt x="1417674" y="1916074"/>
                    <a:pt x="1409334" y="1907713"/>
                    <a:pt x="1409334" y="1897399"/>
                  </a:cubicBezTo>
                  <a:cubicBezTo>
                    <a:pt x="1409334" y="1887085"/>
                    <a:pt x="1417674" y="1878724"/>
                    <a:pt x="1427962" y="1878724"/>
                  </a:cubicBezTo>
                  <a:close/>
                  <a:moveTo>
                    <a:pt x="1310199" y="1878724"/>
                  </a:moveTo>
                  <a:cubicBezTo>
                    <a:pt x="1320487" y="1878724"/>
                    <a:pt x="1328827" y="1887085"/>
                    <a:pt x="1328827" y="1897399"/>
                  </a:cubicBezTo>
                  <a:cubicBezTo>
                    <a:pt x="1328827" y="1907713"/>
                    <a:pt x="1320487" y="1916074"/>
                    <a:pt x="1310199" y="1916074"/>
                  </a:cubicBezTo>
                  <a:cubicBezTo>
                    <a:pt x="1299911" y="1916074"/>
                    <a:pt x="1291571" y="1907713"/>
                    <a:pt x="1291571" y="1897399"/>
                  </a:cubicBezTo>
                  <a:cubicBezTo>
                    <a:pt x="1291571" y="1887085"/>
                    <a:pt x="1299911" y="1878724"/>
                    <a:pt x="1310199" y="1878724"/>
                  </a:cubicBezTo>
                  <a:close/>
                  <a:moveTo>
                    <a:pt x="1193073" y="1878724"/>
                  </a:moveTo>
                  <a:cubicBezTo>
                    <a:pt x="1203361" y="1878724"/>
                    <a:pt x="1211701" y="1887085"/>
                    <a:pt x="1211701" y="1897399"/>
                  </a:cubicBezTo>
                  <a:cubicBezTo>
                    <a:pt x="1211701" y="1907713"/>
                    <a:pt x="1203361" y="1916074"/>
                    <a:pt x="1193073" y="1916074"/>
                  </a:cubicBezTo>
                  <a:cubicBezTo>
                    <a:pt x="1182785" y="1916074"/>
                    <a:pt x="1174445" y="1907713"/>
                    <a:pt x="1174445" y="1897399"/>
                  </a:cubicBezTo>
                  <a:cubicBezTo>
                    <a:pt x="1174445" y="1887085"/>
                    <a:pt x="1182785" y="1878724"/>
                    <a:pt x="1193073" y="1878724"/>
                  </a:cubicBezTo>
                  <a:close/>
                  <a:moveTo>
                    <a:pt x="1075309" y="1878724"/>
                  </a:moveTo>
                  <a:cubicBezTo>
                    <a:pt x="1085597" y="1878724"/>
                    <a:pt x="1093937" y="1887085"/>
                    <a:pt x="1093937" y="1897399"/>
                  </a:cubicBezTo>
                  <a:cubicBezTo>
                    <a:pt x="1093937" y="1907713"/>
                    <a:pt x="1085597" y="1916074"/>
                    <a:pt x="1075309" y="1916074"/>
                  </a:cubicBezTo>
                  <a:cubicBezTo>
                    <a:pt x="1065021" y="1916074"/>
                    <a:pt x="1056681" y="1907713"/>
                    <a:pt x="1056681" y="1897399"/>
                  </a:cubicBezTo>
                  <a:cubicBezTo>
                    <a:pt x="1056681" y="1887085"/>
                    <a:pt x="1065021" y="1878724"/>
                    <a:pt x="1075309" y="1878724"/>
                  </a:cubicBezTo>
                  <a:close/>
                  <a:moveTo>
                    <a:pt x="958184" y="1878724"/>
                  </a:moveTo>
                  <a:cubicBezTo>
                    <a:pt x="968472" y="1878724"/>
                    <a:pt x="976812" y="1887085"/>
                    <a:pt x="976812" y="1897399"/>
                  </a:cubicBezTo>
                  <a:cubicBezTo>
                    <a:pt x="976812" y="1907713"/>
                    <a:pt x="968472" y="1916074"/>
                    <a:pt x="958184" y="1916074"/>
                  </a:cubicBezTo>
                  <a:cubicBezTo>
                    <a:pt x="947896" y="1916074"/>
                    <a:pt x="939556" y="1907713"/>
                    <a:pt x="939556" y="1897399"/>
                  </a:cubicBezTo>
                  <a:cubicBezTo>
                    <a:pt x="939556" y="1887085"/>
                    <a:pt x="947896" y="1878724"/>
                    <a:pt x="958184" y="1878724"/>
                  </a:cubicBezTo>
                  <a:close/>
                  <a:moveTo>
                    <a:pt x="840420" y="1878724"/>
                  </a:moveTo>
                  <a:cubicBezTo>
                    <a:pt x="850708" y="1878724"/>
                    <a:pt x="859048" y="1887085"/>
                    <a:pt x="859048" y="1897399"/>
                  </a:cubicBezTo>
                  <a:cubicBezTo>
                    <a:pt x="859048" y="1907713"/>
                    <a:pt x="850708" y="1916074"/>
                    <a:pt x="840420" y="1916074"/>
                  </a:cubicBezTo>
                  <a:cubicBezTo>
                    <a:pt x="830132" y="1916074"/>
                    <a:pt x="821792" y="1907713"/>
                    <a:pt x="821792" y="1897399"/>
                  </a:cubicBezTo>
                  <a:cubicBezTo>
                    <a:pt x="821792" y="1887085"/>
                    <a:pt x="830132" y="1878724"/>
                    <a:pt x="840420" y="1878724"/>
                  </a:cubicBezTo>
                  <a:close/>
                  <a:moveTo>
                    <a:pt x="723295" y="1878724"/>
                  </a:moveTo>
                  <a:cubicBezTo>
                    <a:pt x="733583" y="1878724"/>
                    <a:pt x="741923" y="1887085"/>
                    <a:pt x="741923" y="1897399"/>
                  </a:cubicBezTo>
                  <a:cubicBezTo>
                    <a:pt x="741923" y="1907713"/>
                    <a:pt x="733583" y="1916074"/>
                    <a:pt x="723295" y="1916074"/>
                  </a:cubicBezTo>
                  <a:cubicBezTo>
                    <a:pt x="713007" y="1916074"/>
                    <a:pt x="704667" y="1907713"/>
                    <a:pt x="704667" y="1897399"/>
                  </a:cubicBezTo>
                  <a:cubicBezTo>
                    <a:pt x="704667" y="1887085"/>
                    <a:pt x="713007" y="1878724"/>
                    <a:pt x="723295" y="1878724"/>
                  </a:cubicBezTo>
                  <a:close/>
                  <a:moveTo>
                    <a:pt x="605531" y="1878724"/>
                  </a:moveTo>
                  <a:cubicBezTo>
                    <a:pt x="615819" y="1878724"/>
                    <a:pt x="624159" y="1887085"/>
                    <a:pt x="624159" y="1897399"/>
                  </a:cubicBezTo>
                  <a:cubicBezTo>
                    <a:pt x="624159" y="1907713"/>
                    <a:pt x="615819" y="1916074"/>
                    <a:pt x="605531" y="1916074"/>
                  </a:cubicBezTo>
                  <a:cubicBezTo>
                    <a:pt x="595243" y="1916074"/>
                    <a:pt x="586903" y="1907713"/>
                    <a:pt x="586903" y="1897399"/>
                  </a:cubicBezTo>
                  <a:cubicBezTo>
                    <a:pt x="586903" y="1887085"/>
                    <a:pt x="595243" y="1878724"/>
                    <a:pt x="605531" y="1878724"/>
                  </a:cubicBezTo>
                  <a:close/>
                  <a:moveTo>
                    <a:pt x="488406" y="1878724"/>
                  </a:moveTo>
                  <a:cubicBezTo>
                    <a:pt x="498694" y="1878724"/>
                    <a:pt x="507034" y="1887085"/>
                    <a:pt x="507034" y="1897399"/>
                  </a:cubicBezTo>
                  <a:cubicBezTo>
                    <a:pt x="507034" y="1907713"/>
                    <a:pt x="498694" y="1916074"/>
                    <a:pt x="488406" y="1916074"/>
                  </a:cubicBezTo>
                  <a:cubicBezTo>
                    <a:pt x="478118" y="1916074"/>
                    <a:pt x="469778" y="1907713"/>
                    <a:pt x="469778" y="1897399"/>
                  </a:cubicBezTo>
                  <a:cubicBezTo>
                    <a:pt x="469778" y="1887085"/>
                    <a:pt x="478118" y="1878724"/>
                    <a:pt x="488406" y="1878724"/>
                  </a:cubicBezTo>
                  <a:close/>
                  <a:moveTo>
                    <a:pt x="370642" y="1878724"/>
                  </a:moveTo>
                  <a:cubicBezTo>
                    <a:pt x="380930" y="1878724"/>
                    <a:pt x="389270" y="1887085"/>
                    <a:pt x="389270" y="1897399"/>
                  </a:cubicBezTo>
                  <a:cubicBezTo>
                    <a:pt x="389270" y="1907713"/>
                    <a:pt x="380930" y="1916074"/>
                    <a:pt x="370642" y="1916074"/>
                  </a:cubicBezTo>
                  <a:cubicBezTo>
                    <a:pt x="360354" y="1916074"/>
                    <a:pt x="352014" y="1907713"/>
                    <a:pt x="352014" y="1897399"/>
                  </a:cubicBezTo>
                  <a:cubicBezTo>
                    <a:pt x="352014" y="1887085"/>
                    <a:pt x="360354" y="1878724"/>
                    <a:pt x="370642" y="1878724"/>
                  </a:cubicBezTo>
                  <a:close/>
                  <a:moveTo>
                    <a:pt x="253517" y="1878724"/>
                  </a:moveTo>
                  <a:cubicBezTo>
                    <a:pt x="263805" y="1878724"/>
                    <a:pt x="272145" y="1887085"/>
                    <a:pt x="272145" y="1897399"/>
                  </a:cubicBezTo>
                  <a:cubicBezTo>
                    <a:pt x="272145" y="1907713"/>
                    <a:pt x="263805" y="1916074"/>
                    <a:pt x="253517" y="1916074"/>
                  </a:cubicBezTo>
                  <a:cubicBezTo>
                    <a:pt x="243229" y="1916074"/>
                    <a:pt x="234889" y="1907713"/>
                    <a:pt x="234889" y="1897399"/>
                  </a:cubicBezTo>
                  <a:cubicBezTo>
                    <a:pt x="234889" y="1887085"/>
                    <a:pt x="243229" y="1878724"/>
                    <a:pt x="253517" y="1878724"/>
                  </a:cubicBezTo>
                  <a:close/>
                  <a:moveTo>
                    <a:pt x="135753" y="1878724"/>
                  </a:moveTo>
                  <a:cubicBezTo>
                    <a:pt x="146041" y="1878724"/>
                    <a:pt x="154381" y="1887085"/>
                    <a:pt x="154381" y="1897399"/>
                  </a:cubicBezTo>
                  <a:cubicBezTo>
                    <a:pt x="154381" y="1907713"/>
                    <a:pt x="146041" y="1916074"/>
                    <a:pt x="135753" y="1916074"/>
                  </a:cubicBezTo>
                  <a:cubicBezTo>
                    <a:pt x="125465" y="1916074"/>
                    <a:pt x="117125" y="1907713"/>
                    <a:pt x="117125" y="1897399"/>
                  </a:cubicBezTo>
                  <a:cubicBezTo>
                    <a:pt x="117125" y="1887085"/>
                    <a:pt x="125465" y="1878724"/>
                    <a:pt x="135753" y="1878724"/>
                  </a:cubicBezTo>
                  <a:close/>
                  <a:moveTo>
                    <a:pt x="18628" y="1878724"/>
                  </a:moveTo>
                  <a:cubicBezTo>
                    <a:pt x="28916" y="1878724"/>
                    <a:pt x="37256" y="1887085"/>
                    <a:pt x="37256" y="1897399"/>
                  </a:cubicBezTo>
                  <a:cubicBezTo>
                    <a:pt x="37256" y="1907713"/>
                    <a:pt x="28916" y="1916074"/>
                    <a:pt x="18628" y="1916074"/>
                  </a:cubicBezTo>
                  <a:cubicBezTo>
                    <a:pt x="8340" y="1916074"/>
                    <a:pt x="0" y="1907713"/>
                    <a:pt x="0" y="1897399"/>
                  </a:cubicBezTo>
                  <a:cubicBezTo>
                    <a:pt x="0" y="1887085"/>
                    <a:pt x="8340" y="1878724"/>
                    <a:pt x="18628" y="1878724"/>
                  </a:cubicBezTo>
                  <a:close/>
                  <a:moveTo>
                    <a:pt x="2014866" y="1761303"/>
                  </a:moveTo>
                  <a:cubicBezTo>
                    <a:pt x="2025154" y="1761303"/>
                    <a:pt x="2033494" y="1769664"/>
                    <a:pt x="2033494" y="1779978"/>
                  </a:cubicBezTo>
                  <a:cubicBezTo>
                    <a:pt x="2033494" y="1790292"/>
                    <a:pt x="2025154" y="1798653"/>
                    <a:pt x="2014866" y="1798653"/>
                  </a:cubicBezTo>
                  <a:cubicBezTo>
                    <a:pt x="2004578" y="1798653"/>
                    <a:pt x="1996238" y="1790292"/>
                    <a:pt x="1996238" y="1779978"/>
                  </a:cubicBezTo>
                  <a:cubicBezTo>
                    <a:pt x="1996238" y="1769664"/>
                    <a:pt x="2004578" y="1761303"/>
                    <a:pt x="2014866" y="1761303"/>
                  </a:cubicBezTo>
                  <a:close/>
                  <a:moveTo>
                    <a:pt x="1897741" y="1761303"/>
                  </a:moveTo>
                  <a:cubicBezTo>
                    <a:pt x="1908029" y="1761303"/>
                    <a:pt x="1916369" y="1769664"/>
                    <a:pt x="1916369" y="1779978"/>
                  </a:cubicBezTo>
                  <a:cubicBezTo>
                    <a:pt x="1916369" y="1790292"/>
                    <a:pt x="1908029" y="1798653"/>
                    <a:pt x="1897741" y="1798653"/>
                  </a:cubicBezTo>
                  <a:cubicBezTo>
                    <a:pt x="1887453" y="1798653"/>
                    <a:pt x="1879113" y="1790292"/>
                    <a:pt x="1879113" y="1779978"/>
                  </a:cubicBezTo>
                  <a:cubicBezTo>
                    <a:pt x="1879113" y="1769664"/>
                    <a:pt x="1887453" y="1761303"/>
                    <a:pt x="1897741" y="1761303"/>
                  </a:cubicBezTo>
                  <a:close/>
                  <a:moveTo>
                    <a:pt x="1779977" y="1761303"/>
                  </a:moveTo>
                  <a:cubicBezTo>
                    <a:pt x="1790265" y="1761303"/>
                    <a:pt x="1798605" y="1769664"/>
                    <a:pt x="1798605" y="1779978"/>
                  </a:cubicBezTo>
                  <a:cubicBezTo>
                    <a:pt x="1798605" y="1790292"/>
                    <a:pt x="1790265" y="1798653"/>
                    <a:pt x="1779977" y="1798653"/>
                  </a:cubicBezTo>
                  <a:cubicBezTo>
                    <a:pt x="1769689" y="1798653"/>
                    <a:pt x="1761349" y="1790292"/>
                    <a:pt x="1761349" y="1779978"/>
                  </a:cubicBezTo>
                  <a:cubicBezTo>
                    <a:pt x="1761349" y="1769664"/>
                    <a:pt x="1769689" y="1761303"/>
                    <a:pt x="1779977" y="1761303"/>
                  </a:cubicBezTo>
                  <a:close/>
                  <a:moveTo>
                    <a:pt x="1662852" y="1761303"/>
                  </a:moveTo>
                  <a:cubicBezTo>
                    <a:pt x="1673140" y="1761303"/>
                    <a:pt x="1681480" y="1769664"/>
                    <a:pt x="1681480" y="1779978"/>
                  </a:cubicBezTo>
                  <a:cubicBezTo>
                    <a:pt x="1681480" y="1790292"/>
                    <a:pt x="1673140" y="1798653"/>
                    <a:pt x="1662852" y="1798653"/>
                  </a:cubicBezTo>
                  <a:cubicBezTo>
                    <a:pt x="1652564" y="1798653"/>
                    <a:pt x="1644224" y="1790292"/>
                    <a:pt x="1644224" y="1779978"/>
                  </a:cubicBezTo>
                  <a:cubicBezTo>
                    <a:pt x="1644224" y="1769664"/>
                    <a:pt x="1652564" y="1761303"/>
                    <a:pt x="1662852" y="1761303"/>
                  </a:cubicBezTo>
                  <a:close/>
                  <a:moveTo>
                    <a:pt x="1545088" y="1761303"/>
                  </a:moveTo>
                  <a:cubicBezTo>
                    <a:pt x="1555376" y="1761303"/>
                    <a:pt x="1563716" y="1769664"/>
                    <a:pt x="1563716" y="1779978"/>
                  </a:cubicBezTo>
                  <a:cubicBezTo>
                    <a:pt x="1563716" y="1790292"/>
                    <a:pt x="1555376" y="1798653"/>
                    <a:pt x="1545088" y="1798653"/>
                  </a:cubicBezTo>
                  <a:cubicBezTo>
                    <a:pt x="1534800" y="1798653"/>
                    <a:pt x="1526460" y="1790292"/>
                    <a:pt x="1526460" y="1779978"/>
                  </a:cubicBezTo>
                  <a:cubicBezTo>
                    <a:pt x="1526460" y="1769664"/>
                    <a:pt x="1534800" y="1761303"/>
                    <a:pt x="1545088" y="1761303"/>
                  </a:cubicBezTo>
                  <a:close/>
                  <a:moveTo>
                    <a:pt x="1427962" y="1761303"/>
                  </a:moveTo>
                  <a:cubicBezTo>
                    <a:pt x="1438250" y="1761303"/>
                    <a:pt x="1446590" y="1769664"/>
                    <a:pt x="1446590" y="1779978"/>
                  </a:cubicBezTo>
                  <a:cubicBezTo>
                    <a:pt x="1446590" y="1790292"/>
                    <a:pt x="1438250" y="1798653"/>
                    <a:pt x="1427962" y="1798653"/>
                  </a:cubicBezTo>
                  <a:cubicBezTo>
                    <a:pt x="1417674" y="1798653"/>
                    <a:pt x="1409334" y="1790292"/>
                    <a:pt x="1409334" y="1779978"/>
                  </a:cubicBezTo>
                  <a:cubicBezTo>
                    <a:pt x="1409334" y="1769664"/>
                    <a:pt x="1417674" y="1761303"/>
                    <a:pt x="1427962" y="1761303"/>
                  </a:cubicBezTo>
                  <a:close/>
                  <a:moveTo>
                    <a:pt x="1310199" y="1761303"/>
                  </a:moveTo>
                  <a:cubicBezTo>
                    <a:pt x="1320487" y="1761303"/>
                    <a:pt x="1328827" y="1769664"/>
                    <a:pt x="1328827" y="1779978"/>
                  </a:cubicBezTo>
                  <a:cubicBezTo>
                    <a:pt x="1328827" y="1790292"/>
                    <a:pt x="1320487" y="1798653"/>
                    <a:pt x="1310199" y="1798653"/>
                  </a:cubicBezTo>
                  <a:cubicBezTo>
                    <a:pt x="1299911" y="1798653"/>
                    <a:pt x="1291571" y="1790292"/>
                    <a:pt x="1291571" y="1779978"/>
                  </a:cubicBezTo>
                  <a:cubicBezTo>
                    <a:pt x="1291571" y="1769664"/>
                    <a:pt x="1299911" y="1761303"/>
                    <a:pt x="1310199" y="1761303"/>
                  </a:cubicBezTo>
                  <a:close/>
                  <a:moveTo>
                    <a:pt x="1193073" y="1761303"/>
                  </a:moveTo>
                  <a:cubicBezTo>
                    <a:pt x="1203361" y="1761303"/>
                    <a:pt x="1211701" y="1769664"/>
                    <a:pt x="1211701" y="1779978"/>
                  </a:cubicBezTo>
                  <a:cubicBezTo>
                    <a:pt x="1211701" y="1790292"/>
                    <a:pt x="1203361" y="1798653"/>
                    <a:pt x="1193073" y="1798653"/>
                  </a:cubicBezTo>
                  <a:cubicBezTo>
                    <a:pt x="1182785" y="1798653"/>
                    <a:pt x="1174445" y="1790292"/>
                    <a:pt x="1174445" y="1779978"/>
                  </a:cubicBezTo>
                  <a:cubicBezTo>
                    <a:pt x="1174445" y="1769664"/>
                    <a:pt x="1182785" y="1761303"/>
                    <a:pt x="1193073" y="1761303"/>
                  </a:cubicBezTo>
                  <a:close/>
                  <a:moveTo>
                    <a:pt x="1075309" y="1761303"/>
                  </a:moveTo>
                  <a:cubicBezTo>
                    <a:pt x="1085597" y="1761303"/>
                    <a:pt x="1093937" y="1769664"/>
                    <a:pt x="1093937" y="1779978"/>
                  </a:cubicBezTo>
                  <a:cubicBezTo>
                    <a:pt x="1093937" y="1790292"/>
                    <a:pt x="1085597" y="1798653"/>
                    <a:pt x="1075309" y="1798653"/>
                  </a:cubicBezTo>
                  <a:cubicBezTo>
                    <a:pt x="1065021" y="1798653"/>
                    <a:pt x="1056681" y="1790292"/>
                    <a:pt x="1056681" y="1779978"/>
                  </a:cubicBezTo>
                  <a:cubicBezTo>
                    <a:pt x="1056681" y="1769664"/>
                    <a:pt x="1065021" y="1761303"/>
                    <a:pt x="1075309" y="1761303"/>
                  </a:cubicBezTo>
                  <a:close/>
                  <a:moveTo>
                    <a:pt x="958184" y="1761303"/>
                  </a:moveTo>
                  <a:cubicBezTo>
                    <a:pt x="968472" y="1761303"/>
                    <a:pt x="976812" y="1769664"/>
                    <a:pt x="976812" y="1779978"/>
                  </a:cubicBezTo>
                  <a:cubicBezTo>
                    <a:pt x="976812" y="1790292"/>
                    <a:pt x="968472" y="1798653"/>
                    <a:pt x="958184" y="1798653"/>
                  </a:cubicBezTo>
                  <a:cubicBezTo>
                    <a:pt x="947896" y="1798653"/>
                    <a:pt x="939556" y="1790292"/>
                    <a:pt x="939556" y="1779978"/>
                  </a:cubicBezTo>
                  <a:cubicBezTo>
                    <a:pt x="939556" y="1769664"/>
                    <a:pt x="947896" y="1761303"/>
                    <a:pt x="958184" y="1761303"/>
                  </a:cubicBezTo>
                  <a:close/>
                  <a:moveTo>
                    <a:pt x="840420" y="1761303"/>
                  </a:moveTo>
                  <a:cubicBezTo>
                    <a:pt x="850708" y="1761303"/>
                    <a:pt x="859048" y="1769664"/>
                    <a:pt x="859048" y="1779978"/>
                  </a:cubicBezTo>
                  <a:cubicBezTo>
                    <a:pt x="859048" y="1790292"/>
                    <a:pt x="850708" y="1798653"/>
                    <a:pt x="840420" y="1798653"/>
                  </a:cubicBezTo>
                  <a:cubicBezTo>
                    <a:pt x="830132" y="1798653"/>
                    <a:pt x="821792" y="1790292"/>
                    <a:pt x="821792" y="1779978"/>
                  </a:cubicBezTo>
                  <a:cubicBezTo>
                    <a:pt x="821792" y="1769664"/>
                    <a:pt x="830132" y="1761303"/>
                    <a:pt x="840420" y="1761303"/>
                  </a:cubicBezTo>
                  <a:close/>
                  <a:moveTo>
                    <a:pt x="723295" y="1761303"/>
                  </a:moveTo>
                  <a:cubicBezTo>
                    <a:pt x="733583" y="1761303"/>
                    <a:pt x="741923" y="1769664"/>
                    <a:pt x="741923" y="1779978"/>
                  </a:cubicBezTo>
                  <a:cubicBezTo>
                    <a:pt x="741923" y="1790292"/>
                    <a:pt x="733583" y="1798653"/>
                    <a:pt x="723295" y="1798653"/>
                  </a:cubicBezTo>
                  <a:cubicBezTo>
                    <a:pt x="713007" y="1798653"/>
                    <a:pt x="704667" y="1790292"/>
                    <a:pt x="704667" y="1779978"/>
                  </a:cubicBezTo>
                  <a:cubicBezTo>
                    <a:pt x="704667" y="1769664"/>
                    <a:pt x="713007" y="1761303"/>
                    <a:pt x="723295" y="1761303"/>
                  </a:cubicBezTo>
                  <a:close/>
                  <a:moveTo>
                    <a:pt x="605531" y="1761303"/>
                  </a:moveTo>
                  <a:cubicBezTo>
                    <a:pt x="615819" y="1761303"/>
                    <a:pt x="624159" y="1769664"/>
                    <a:pt x="624159" y="1779978"/>
                  </a:cubicBezTo>
                  <a:cubicBezTo>
                    <a:pt x="624159" y="1790292"/>
                    <a:pt x="615819" y="1798653"/>
                    <a:pt x="605531" y="1798653"/>
                  </a:cubicBezTo>
                  <a:cubicBezTo>
                    <a:pt x="595243" y="1798653"/>
                    <a:pt x="586903" y="1790292"/>
                    <a:pt x="586903" y="1779978"/>
                  </a:cubicBezTo>
                  <a:cubicBezTo>
                    <a:pt x="586903" y="1769664"/>
                    <a:pt x="595243" y="1761303"/>
                    <a:pt x="605531" y="1761303"/>
                  </a:cubicBezTo>
                  <a:close/>
                  <a:moveTo>
                    <a:pt x="488406" y="1761303"/>
                  </a:moveTo>
                  <a:cubicBezTo>
                    <a:pt x="498694" y="1761303"/>
                    <a:pt x="507034" y="1769664"/>
                    <a:pt x="507034" y="1779978"/>
                  </a:cubicBezTo>
                  <a:cubicBezTo>
                    <a:pt x="507034" y="1790292"/>
                    <a:pt x="498694" y="1798653"/>
                    <a:pt x="488406" y="1798653"/>
                  </a:cubicBezTo>
                  <a:cubicBezTo>
                    <a:pt x="478118" y="1798653"/>
                    <a:pt x="469778" y="1790292"/>
                    <a:pt x="469778" y="1779978"/>
                  </a:cubicBezTo>
                  <a:cubicBezTo>
                    <a:pt x="469778" y="1769664"/>
                    <a:pt x="478118" y="1761303"/>
                    <a:pt x="488406" y="1761303"/>
                  </a:cubicBezTo>
                  <a:close/>
                  <a:moveTo>
                    <a:pt x="370642" y="1761303"/>
                  </a:moveTo>
                  <a:cubicBezTo>
                    <a:pt x="380930" y="1761303"/>
                    <a:pt x="389270" y="1769664"/>
                    <a:pt x="389270" y="1779978"/>
                  </a:cubicBezTo>
                  <a:cubicBezTo>
                    <a:pt x="389270" y="1790292"/>
                    <a:pt x="380930" y="1798653"/>
                    <a:pt x="370642" y="1798653"/>
                  </a:cubicBezTo>
                  <a:cubicBezTo>
                    <a:pt x="360354" y="1798653"/>
                    <a:pt x="352014" y="1790292"/>
                    <a:pt x="352014" y="1779978"/>
                  </a:cubicBezTo>
                  <a:cubicBezTo>
                    <a:pt x="352014" y="1769664"/>
                    <a:pt x="360354" y="1761303"/>
                    <a:pt x="370642" y="1761303"/>
                  </a:cubicBezTo>
                  <a:close/>
                  <a:moveTo>
                    <a:pt x="253517" y="1761303"/>
                  </a:moveTo>
                  <a:cubicBezTo>
                    <a:pt x="263805" y="1761303"/>
                    <a:pt x="272145" y="1769664"/>
                    <a:pt x="272145" y="1779978"/>
                  </a:cubicBezTo>
                  <a:cubicBezTo>
                    <a:pt x="272145" y="1790292"/>
                    <a:pt x="263805" y="1798653"/>
                    <a:pt x="253517" y="1798653"/>
                  </a:cubicBezTo>
                  <a:cubicBezTo>
                    <a:pt x="243229" y="1798653"/>
                    <a:pt x="234889" y="1790292"/>
                    <a:pt x="234889" y="1779978"/>
                  </a:cubicBezTo>
                  <a:cubicBezTo>
                    <a:pt x="234889" y="1769664"/>
                    <a:pt x="243229" y="1761303"/>
                    <a:pt x="253517" y="1761303"/>
                  </a:cubicBezTo>
                  <a:close/>
                  <a:moveTo>
                    <a:pt x="135753" y="1761303"/>
                  </a:moveTo>
                  <a:cubicBezTo>
                    <a:pt x="146041" y="1761303"/>
                    <a:pt x="154381" y="1769664"/>
                    <a:pt x="154381" y="1779978"/>
                  </a:cubicBezTo>
                  <a:cubicBezTo>
                    <a:pt x="154381" y="1790292"/>
                    <a:pt x="146041" y="1798653"/>
                    <a:pt x="135753" y="1798653"/>
                  </a:cubicBezTo>
                  <a:cubicBezTo>
                    <a:pt x="125465" y="1798653"/>
                    <a:pt x="117125" y="1790292"/>
                    <a:pt x="117125" y="1779978"/>
                  </a:cubicBezTo>
                  <a:cubicBezTo>
                    <a:pt x="117125" y="1769664"/>
                    <a:pt x="125465" y="1761303"/>
                    <a:pt x="135753" y="1761303"/>
                  </a:cubicBezTo>
                  <a:close/>
                  <a:moveTo>
                    <a:pt x="18628" y="1761303"/>
                  </a:moveTo>
                  <a:cubicBezTo>
                    <a:pt x="28916" y="1761303"/>
                    <a:pt x="37256" y="1769664"/>
                    <a:pt x="37256" y="1779978"/>
                  </a:cubicBezTo>
                  <a:cubicBezTo>
                    <a:pt x="37256" y="1790292"/>
                    <a:pt x="28916" y="1798653"/>
                    <a:pt x="18628" y="1798653"/>
                  </a:cubicBezTo>
                  <a:cubicBezTo>
                    <a:pt x="8340" y="1798653"/>
                    <a:pt x="0" y="1790292"/>
                    <a:pt x="0" y="1779978"/>
                  </a:cubicBezTo>
                  <a:cubicBezTo>
                    <a:pt x="0" y="1769664"/>
                    <a:pt x="8340" y="1761303"/>
                    <a:pt x="18628" y="1761303"/>
                  </a:cubicBezTo>
                  <a:close/>
                  <a:moveTo>
                    <a:pt x="2014866" y="1643883"/>
                  </a:moveTo>
                  <a:cubicBezTo>
                    <a:pt x="2025154" y="1643883"/>
                    <a:pt x="2033494" y="1652244"/>
                    <a:pt x="2033494" y="1662558"/>
                  </a:cubicBezTo>
                  <a:cubicBezTo>
                    <a:pt x="2033494" y="1672872"/>
                    <a:pt x="2025154" y="1681233"/>
                    <a:pt x="2014866" y="1681233"/>
                  </a:cubicBezTo>
                  <a:cubicBezTo>
                    <a:pt x="2004578" y="1681233"/>
                    <a:pt x="1996238" y="1672872"/>
                    <a:pt x="1996238" y="1662558"/>
                  </a:cubicBezTo>
                  <a:cubicBezTo>
                    <a:pt x="1996238" y="1652244"/>
                    <a:pt x="2004578" y="1643883"/>
                    <a:pt x="2014866" y="1643883"/>
                  </a:cubicBezTo>
                  <a:close/>
                  <a:moveTo>
                    <a:pt x="1897741" y="1643883"/>
                  </a:moveTo>
                  <a:cubicBezTo>
                    <a:pt x="1908029" y="1643883"/>
                    <a:pt x="1916369" y="1652244"/>
                    <a:pt x="1916369" y="1662558"/>
                  </a:cubicBezTo>
                  <a:cubicBezTo>
                    <a:pt x="1916369" y="1672872"/>
                    <a:pt x="1908029" y="1681233"/>
                    <a:pt x="1897741" y="1681233"/>
                  </a:cubicBezTo>
                  <a:cubicBezTo>
                    <a:pt x="1887453" y="1681233"/>
                    <a:pt x="1879113" y="1672872"/>
                    <a:pt x="1879113" y="1662558"/>
                  </a:cubicBezTo>
                  <a:cubicBezTo>
                    <a:pt x="1879113" y="1652244"/>
                    <a:pt x="1887453" y="1643883"/>
                    <a:pt x="1897741" y="1643883"/>
                  </a:cubicBezTo>
                  <a:close/>
                  <a:moveTo>
                    <a:pt x="1779977" y="1643883"/>
                  </a:moveTo>
                  <a:cubicBezTo>
                    <a:pt x="1790265" y="1643883"/>
                    <a:pt x="1798605" y="1652244"/>
                    <a:pt x="1798605" y="1662558"/>
                  </a:cubicBezTo>
                  <a:cubicBezTo>
                    <a:pt x="1798605" y="1672872"/>
                    <a:pt x="1790265" y="1681233"/>
                    <a:pt x="1779977" y="1681233"/>
                  </a:cubicBezTo>
                  <a:cubicBezTo>
                    <a:pt x="1769689" y="1681233"/>
                    <a:pt x="1761349" y="1672872"/>
                    <a:pt x="1761349" y="1662558"/>
                  </a:cubicBezTo>
                  <a:cubicBezTo>
                    <a:pt x="1761349" y="1652244"/>
                    <a:pt x="1769689" y="1643883"/>
                    <a:pt x="1779977" y="1643883"/>
                  </a:cubicBezTo>
                  <a:close/>
                  <a:moveTo>
                    <a:pt x="1662852" y="1643883"/>
                  </a:moveTo>
                  <a:cubicBezTo>
                    <a:pt x="1673140" y="1643883"/>
                    <a:pt x="1681480" y="1652244"/>
                    <a:pt x="1681480" y="1662558"/>
                  </a:cubicBezTo>
                  <a:cubicBezTo>
                    <a:pt x="1681480" y="1672872"/>
                    <a:pt x="1673140" y="1681233"/>
                    <a:pt x="1662852" y="1681233"/>
                  </a:cubicBezTo>
                  <a:cubicBezTo>
                    <a:pt x="1652564" y="1681233"/>
                    <a:pt x="1644224" y="1672872"/>
                    <a:pt x="1644224" y="1662558"/>
                  </a:cubicBezTo>
                  <a:cubicBezTo>
                    <a:pt x="1644224" y="1652244"/>
                    <a:pt x="1652564" y="1643883"/>
                    <a:pt x="1662852" y="1643883"/>
                  </a:cubicBezTo>
                  <a:close/>
                  <a:moveTo>
                    <a:pt x="1545088" y="1643883"/>
                  </a:moveTo>
                  <a:cubicBezTo>
                    <a:pt x="1555376" y="1643883"/>
                    <a:pt x="1563716" y="1652244"/>
                    <a:pt x="1563716" y="1662558"/>
                  </a:cubicBezTo>
                  <a:cubicBezTo>
                    <a:pt x="1563716" y="1672872"/>
                    <a:pt x="1555376" y="1681233"/>
                    <a:pt x="1545088" y="1681233"/>
                  </a:cubicBezTo>
                  <a:cubicBezTo>
                    <a:pt x="1534800" y="1681233"/>
                    <a:pt x="1526460" y="1672872"/>
                    <a:pt x="1526460" y="1662558"/>
                  </a:cubicBezTo>
                  <a:cubicBezTo>
                    <a:pt x="1526460" y="1652244"/>
                    <a:pt x="1534800" y="1643883"/>
                    <a:pt x="1545088" y="1643883"/>
                  </a:cubicBezTo>
                  <a:close/>
                  <a:moveTo>
                    <a:pt x="1427962" y="1643883"/>
                  </a:moveTo>
                  <a:cubicBezTo>
                    <a:pt x="1438250" y="1643883"/>
                    <a:pt x="1446590" y="1652244"/>
                    <a:pt x="1446590" y="1662558"/>
                  </a:cubicBezTo>
                  <a:cubicBezTo>
                    <a:pt x="1446590" y="1672872"/>
                    <a:pt x="1438250" y="1681233"/>
                    <a:pt x="1427962" y="1681233"/>
                  </a:cubicBezTo>
                  <a:cubicBezTo>
                    <a:pt x="1417674" y="1681233"/>
                    <a:pt x="1409334" y="1672872"/>
                    <a:pt x="1409334" y="1662558"/>
                  </a:cubicBezTo>
                  <a:cubicBezTo>
                    <a:pt x="1409334" y="1652244"/>
                    <a:pt x="1417674" y="1643883"/>
                    <a:pt x="1427962" y="1643883"/>
                  </a:cubicBezTo>
                  <a:close/>
                  <a:moveTo>
                    <a:pt x="1310199" y="1643883"/>
                  </a:moveTo>
                  <a:cubicBezTo>
                    <a:pt x="1320487" y="1643883"/>
                    <a:pt x="1328827" y="1652244"/>
                    <a:pt x="1328827" y="1662558"/>
                  </a:cubicBezTo>
                  <a:cubicBezTo>
                    <a:pt x="1328827" y="1672872"/>
                    <a:pt x="1320487" y="1681233"/>
                    <a:pt x="1310199" y="1681233"/>
                  </a:cubicBezTo>
                  <a:cubicBezTo>
                    <a:pt x="1299911" y="1681233"/>
                    <a:pt x="1291571" y="1672872"/>
                    <a:pt x="1291571" y="1662558"/>
                  </a:cubicBezTo>
                  <a:cubicBezTo>
                    <a:pt x="1291571" y="1652244"/>
                    <a:pt x="1299911" y="1643883"/>
                    <a:pt x="1310199" y="1643883"/>
                  </a:cubicBezTo>
                  <a:close/>
                  <a:moveTo>
                    <a:pt x="1193073" y="1643883"/>
                  </a:moveTo>
                  <a:cubicBezTo>
                    <a:pt x="1203361" y="1643883"/>
                    <a:pt x="1211701" y="1652244"/>
                    <a:pt x="1211701" y="1662558"/>
                  </a:cubicBezTo>
                  <a:cubicBezTo>
                    <a:pt x="1211701" y="1672872"/>
                    <a:pt x="1203361" y="1681233"/>
                    <a:pt x="1193073" y="1681233"/>
                  </a:cubicBezTo>
                  <a:cubicBezTo>
                    <a:pt x="1182785" y="1681233"/>
                    <a:pt x="1174445" y="1672872"/>
                    <a:pt x="1174445" y="1662558"/>
                  </a:cubicBezTo>
                  <a:cubicBezTo>
                    <a:pt x="1174445" y="1652244"/>
                    <a:pt x="1182785" y="1643883"/>
                    <a:pt x="1193073" y="1643883"/>
                  </a:cubicBezTo>
                  <a:close/>
                  <a:moveTo>
                    <a:pt x="1075309" y="1643883"/>
                  </a:moveTo>
                  <a:cubicBezTo>
                    <a:pt x="1085597" y="1643883"/>
                    <a:pt x="1093937" y="1652244"/>
                    <a:pt x="1093937" y="1662558"/>
                  </a:cubicBezTo>
                  <a:cubicBezTo>
                    <a:pt x="1093937" y="1672872"/>
                    <a:pt x="1085597" y="1681233"/>
                    <a:pt x="1075309" y="1681233"/>
                  </a:cubicBezTo>
                  <a:cubicBezTo>
                    <a:pt x="1065021" y="1681233"/>
                    <a:pt x="1056681" y="1672872"/>
                    <a:pt x="1056681" y="1662558"/>
                  </a:cubicBezTo>
                  <a:cubicBezTo>
                    <a:pt x="1056681" y="1652244"/>
                    <a:pt x="1065021" y="1643883"/>
                    <a:pt x="1075309" y="1643883"/>
                  </a:cubicBezTo>
                  <a:close/>
                  <a:moveTo>
                    <a:pt x="958184" y="1643883"/>
                  </a:moveTo>
                  <a:cubicBezTo>
                    <a:pt x="968472" y="1643883"/>
                    <a:pt x="976812" y="1652244"/>
                    <a:pt x="976812" y="1662558"/>
                  </a:cubicBezTo>
                  <a:cubicBezTo>
                    <a:pt x="976812" y="1672872"/>
                    <a:pt x="968472" y="1681233"/>
                    <a:pt x="958184" y="1681233"/>
                  </a:cubicBezTo>
                  <a:cubicBezTo>
                    <a:pt x="947896" y="1681233"/>
                    <a:pt x="939556" y="1672872"/>
                    <a:pt x="939556" y="1662558"/>
                  </a:cubicBezTo>
                  <a:cubicBezTo>
                    <a:pt x="939556" y="1652244"/>
                    <a:pt x="947896" y="1643883"/>
                    <a:pt x="958184" y="1643883"/>
                  </a:cubicBezTo>
                  <a:close/>
                  <a:moveTo>
                    <a:pt x="840420" y="1643883"/>
                  </a:moveTo>
                  <a:cubicBezTo>
                    <a:pt x="850708" y="1643883"/>
                    <a:pt x="859048" y="1652244"/>
                    <a:pt x="859048" y="1662558"/>
                  </a:cubicBezTo>
                  <a:cubicBezTo>
                    <a:pt x="859048" y="1672872"/>
                    <a:pt x="850708" y="1681233"/>
                    <a:pt x="840420" y="1681233"/>
                  </a:cubicBezTo>
                  <a:cubicBezTo>
                    <a:pt x="830132" y="1681233"/>
                    <a:pt x="821792" y="1672872"/>
                    <a:pt x="821792" y="1662558"/>
                  </a:cubicBezTo>
                  <a:cubicBezTo>
                    <a:pt x="821792" y="1652244"/>
                    <a:pt x="830132" y="1643883"/>
                    <a:pt x="840420" y="1643883"/>
                  </a:cubicBezTo>
                  <a:close/>
                  <a:moveTo>
                    <a:pt x="723295" y="1643883"/>
                  </a:moveTo>
                  <a:cubicBezTo>
                    <a:pt x="733583" y="1643883"/>
                    <a:pt x="741923" y="1652244"/>
                    <a:pt x="741923" y="1662558"/>
                  </a:cubicBezTo>
                  <a:cubicBezTo>
                    <a:pt x="741923" y="1672872"/>
                    <a:pt x="733583" y="1681233"/>
                    <a:pt x="723295" y="1681233"/>
                  </a:cubicBezTo>
                  <a:cubicBezTo>
                    <a:pt x="713007" y="1681233"/>
                    <a:pt x="704667" y="1672872"/>
                    <a:pt x="704667" y="1662558"/>
                  </a:cubicBezTo>
                  <a:cubicBezTo>
                    <a:pt x="704667" y="1652244"/>
                    <a:pt x="713007" y="1643883"/>
                    <a:pt x="723295" y="1643883"/>
                  </a:cubicBezTo>
                  <a:close/>
                  <a:moveTo>
                    <a:pt x="605531" y="1643883"/>
                  </a:moveTo>
                  <a:cubicBezTo>
                    <a:pt x="615819" y="1643883"/>
                    <a:pt x="624159" y="1652244"/>
                    <a:pt x="624159" y="1662558"/>
                  </a:cubicBezTo>
                  <a:cubicBezTo>
                    <a:pt x="624159" y="1672872"/>
                    <a:pt x="615819" y="1681233"/>
                    <a:pt x="605531" y="1681233"/>
                  </a:cubicBezTo>
                  <a:cubicBezTo>
                    <a:pt x="595243" y="1681233"/>
                    <a:pt x="586903" y="1672872"/>
                    <a:pt x="586903" y="1662558"/>
                  </a:cubicBezTo>
                  <a:cubicBezTo>
                    <a:pt x="586903" y="1652244"/>
                    <a:pt x="595243" y="1643883"/>
                    <a:pt x="605531" y="1643883"/>
                  </a:cubicBezTo>
                  <a:close/>
                  <a:moveTo>
                    <a:pt x="488406" y="1643883"/>
                  </a:moveTo>
                  <a:cubicBezTo>
                    <a:pt x="498694" y="1643883"/>
                    <a:pt x="507034" y="1652244"/>
                    <a:pt x="507034" y="1662558"/>
                  </a:cubicBezTo>
                  <a:cubicBezTo>
                    <a:pt x="507034" y="1672872"/>
                    <a:pt x="498694" y="1681233"/>
                    <a:pt x="488406" y="1681233"/>
                  </a:cubicBezTo>
                  <a:cubicBezTo>
                    <a:pt x="478118" y="1681233"/>
                    <a:pt x="469778" y="1672872"/>
                    <a:pt x="469778" y="1662558"/>
                  </a:cubicBezTo>
                  <a:cubicBezTo>
                    <a:pt x="469778" y="1652244"/>
                    <a:pt x="478118" y="1643883"/>
                    <a:pt x="488406" y="1643883"/>
                  </a:cubicBezTo>
                  <a:close/>
                  <a:moveTo>
                    <a:pt x="370642" y="1643883"/>
                  </a:moveTo>
                  <a:cubicBezTo>
                    <a:pt x="380930" y="1643883"/>
                    <a:pt x="389270" y="1652244"/>
                    <a:pt x="389270" y="1662558"/>
                  </a:cubicBezTo>
                  <a:cubicBezTo>
                    <a:pt x="389270" y="1672872"/>
                    <a:pt x="380930" y="1681233"/>
                    <a:pt x="370642" y="1681233"/>
                  </a:cubicBezTo>
                  <a:cubicBezTo>
                    <a:pt x="360354" y="1681233"/>
                    <a:pt x="352014" y="1672872"/>
                    <a:pt x="352014" y="1662558"/>
                  </a:cubicBezTo>
                  <a:cubicBezTo>
                    <a:pt x="352014" y="1652244"/>
                    <a:pt x="360354" y="1643883"/>
                    <a:pt x="370642" y="1643883"/>
                  </a:cubicBezTo>
                  <a:close/>
                  <a:moveTo>
                    <a:pt x="253517" y="1643883"/>
                  </a:moveTo>
                  <a:cubicBezTo>
                    <a:pt x="263805" y="1643883"/>
                    <a:pt x="272145" y="1652244"/>
                    <a:pt x="272145" y="1662558"/>
                  </a:cubicBezTo>
                  <a:cubicBezTo>
                    <a:pt x="272145" y="1672872"/>
                    <a:pt x="263805" y="1681233"/>
                    <a:pt x="253517" y="1681233"/>
                  </a:cubicBezTo>
                  <a:cubicBezTo>
                    <a:pt x="243229" y="1681233"/>
                    <a:pt x="234889" y="1672872"/>
                    <a:pt x="234889" y="1662558"/>
                  </a:cubicBezTo>
                  <a:cubicBezTo>
                    <a:pt x="234889" y="1652244"/>
                    <a:pt x="243229" y="1643883"/>
                    <a:pt x="253517" y="1643883"/>
                  </a:cubicBezTo>
                  <a:close/>
                  <a:moveTo>
                    <a:pt x="135753" y="1643883"/>
                  </a:moveTo>
                  <a:cubicBezTo>
                    <a:pt x="146041" y="1643883"/>
                    <a:pt x="154381" y="1652244"/>
                    <a:pt x="154381" y="1662558"/>
                  </a:cubicBezTo>
                  <a:cubicBezTo>
                    <a:pt x="154381" y="1672872"/>
                    <a:pt x="146041" y="1681233"/>
                    <a:pt x="135753" y="1681233"/>
                  </a:cubicBezTo>
                  <a:cubicBezTo>
                    <a:pt x="125465" y="1681233"/>
                    <a:pt x="117125" y="1672872"/>
                    <a:pt x="117125" y="1662558"/>
                  </a:cubicBezTo>
                  <a:cubicBezTo>
                    <a:pt x="117125" y="1652244"/>
                    <a:pt x="125465" y="1643883"/>
                    <a:pt x="135753" y="1643883"/>
                  </a:cubicBezTo>
                  <a:close/>
                  <a:moveTo>
                    <a:pt x="18628" y="1643883"/>
                  </a:moveTo>
                  <a:cubicBezTo>
                    <a:pt x="28916" y="1643883"/>
                    <a:pt x="37256" y="1652244"/>
                    <a:pt x="37256" y="1662558"/>
                  </a:cubicBezTo>
                  <a:cubicBezTo>
                    <a:pt x="37256" y="1672872"/>
                    <a:pt x="28916" y="1681233"/>
                    <a:pt x="18628" y="1681233"/>
                  </a:cubicBezTo>
                  <a:cubicBezTo>
                    <a:pt x="8340" y="1681233"/>
                    <a:pt x="0" y="1672872"/>
                    <a:pt x="0" y="1662558"/>
                  </a:cubicBezTo>
                  <a:cubicBezTo>
                    <a:pt x="0" y="1652244"/>
                    <a:pt x="8340" y="1643883"/>
                    <a:pt x="18628" y="1643883"/>
                  </a:cubicBezTo>
                  <a:close/>
                  <a:moveTo>
                    <a:pt x="2014866" y="1526463"/>
                  </a:moveTo>
                  <a:cubicBezTo>
                    <a:pt x="2025154" y="1526463"/>
                    <a:pt x="2033494" y="1534824"/>
                    <a:pt x="2033494" y="1545138"/>
                  </a:cubicBezTo>
                  <a:cubicBezTo>
                    <a:pt x="2033494" y="1555452"/>
                    <a:pt x="2025154" y="1563813"/>
                    <a:pt x="2014866" y="1563813"/>
                  </a:cubicBezTo>
                  <a:cubicBezTo>
                    <a:pt x="2004578" y="1563813"/>
                    <a:pt x="1996238" y="1555452"/>
                    <a:pt x="1996238" y="1545138"/>
                  </a:cubicBezTo>
                  <a:cubicBezTo>
                    <a:pt x="1996238" y="1534824"/>
                    <a:pt x="2004578" y="1526463"/>
                    <a:pt x="2014866" y="1526463"/>
                  </a:cubicBezTo>
                  <a:close/>
                  <a:moveTo>
                    <a:pt x="1897741" y="1526463"/>
                  </a:moveTo>
                  <a:cubicBezTo>
                    <a:pt x="1908029" y="1526463"/>
                    <a:pt x="1916369" y="1534824"/>
                    <a:pt x="1916369" y="1545138"/>
                  </a:cubicBezTo>
                  <a:cubicBezTo>
                    <a:pt x="1916369" y="1555452"/>
                    <a:pt x="1908029" y="1563813"/>
                    <a:pt x="1897741" y="1563813"/>
                  </a:cubicBezTo>
                  <a:cubicBezTo>
                    <a:pt x="1887453" y="1563813"/>
                    <a:pt x="1879113" y="1555452"/>
                    <a:pt x="1879113" y="1545138"/>
                  </a:cubicBezTo>
                  <a:cubicBezTo>
                    <a:pt x="1879113" y="1534824"/>
                    <a:pt x="1887453" y="1526463"/>
                    <a:pt x="1897741" y="1526463"/>
                  </a:cubicBezTo>
                  <a:close/>
                  <a:moveTo>
                    <a:pt x="1779977" y="1526463"/>
                  </a:moveTo>
                  <a:cubicBezTo>
                    <a:pt x="1790265" y="1526463"/>
                    <a:pt x="1798605" y="1534824"/>
                    <a:pt x="1798605" y="1545138"/>
                  </a:cubicBezTo>
                  <a:cubicBezTo>
                    <a:pt x="1798605" y="1555452"/>
                    <a:pt x="1790265" y="1563813"/>
                    <a:pt x="1779977" y="1563813"/>
                  </a:cubicBezTo>
                  <a:cubicBezTo>
                    <a:pt x="1769689" y="1563813"/>
                    <a:pt x="1761349" y="1555452"/>
                    <a:pt x="1761349" y="1545138"/>
                  </a:cubicBezTo>
                  <a:cubicBezTo>
                    <a:pt x="1761349" y="1534824"/>
                    <a:pt x="1769689" y="1526463"/>
                    <a:pt x="1779977" y="1526463"/>
                  </a:cubicBezTo>
                  <a:close/>
                  <a:moveTo>
                    <a:pt x="1662852" y="1526463"/>
                  </a:moveTo>
                  <a:cubicBezTo>
                    <a:pt x="1673140" y="1526463"/>
                    <a:pt x="1681480" y="1534824"/>
                    <a:pt x="1681480" y="1545138"/>
                  </a:cubicBezTo>
                  <a:cubicBezTo>
                    <a:pt x="1681480" y="1555452"/>
                    <a:pt x="1673140" y="1563813"/>
                    <a:pt x="1662852" y="1563813"/>
                  </a:cubicBezTo>
                  <a:cubicBezTo>
                    <a:pt x="1652564" y="1563813"/>
                    <a:pt x="1644224" y="1555452"/>
                    <a:pt x="1644224" y="1545138"/>
                  </a:cubicBezTo>
                  <a:cubicBezTo>
                    <a:pt x="1644224" y="1534824"/>
                    <a:pt x="1652564" y="1526463"/>
                    <a:pt x="1662852" y="1526463"/>
                  </a:cubicBezTo>
                  <a:close/>
                  <a:moveTo>
                    <a:pt x="1545088" y="1526463"/>
                  </a:moveTo>
                  <a:cubicBezTo>
                    <a:pt x="1555376" y="1526463"/>
                    <a:pt x="1563716" y="1534824"/>
                    <a:pt x="1563716" y="1545138"/>
                  </a:cubicBezTo>
                  <a:cubicBezTo>
                    <a:pt x="1563716" y="1555452"/>
                    <a:pt x="1555376" y="1563813"/>
                    <a:pt x="1545088" y="1563813"/>
                  </a:cubicBezTo>
                  <a:cubicBezTo>
                    <a:pt x="1534800" y="1563813"/>
                    <a:pt x="1526460" y="1555452"/>
                    <a:pt x="1526460" y="1545138"/>
                  </a:cubicBezTo>
                  <a:cubicBezTo>
                    <a:pt x="1526460" y="1534824"/>
                    <a:pt x="1534800" y="1526463"/>
                    <a:pt x="1545088" y="1526463"/>
                  </a:cubicBezTo>
                  <a:close/>
                  <a:moveTo>
                    <a:pt x="1427962" y="1526463"/>
                  </a:moveTo>
                  <a:cubicBezTo>
                    <a:pt x="1438250" y="1526463"/>
                    <a:pt x="1446590" y="1534824"/>
                    <a:pt x="1446590" y="1545138"/>
                  </a:cubicBezTo>
                  <a:cubicBezTo>
                    <a:pt x="1446590" y="1555452"/>
                    <a:pt x="1438250" y="1563813"/>
                    <a:pt x="1427962" y="1563813"/>
                  </a:cubicBezTo>
                  <a:cubicBezTo>
                    <a:pt x="1417674" y="1563813"/>
                    <a:pt x="1409334" y="1555452"/>
                    <a:pt x="1409334" y="1545138"/>
                  </a:cubicBezTo>
                  <a:cubicBezTo>
                    <a:pt x="1409334" y="1534824"/>
                    <a:pt x="1417674" y="1526463"/>
                    <a:pt x="1427962" y="1526463"/>
                  </a:cubicBezTo>
                  <a:close/>
                  <a:moveTo>
                    <a:pt x="1310199" y="1526463"/>
                  </a:moveTo>
                  <a:cubicBezTo>
                    <a:pt x="1320487" y="1526463"/>
                    <a:pt x="1328827" y="1534824"/>
                    <a:pt x="1328827" y="1545138"/>
                  </a:cubicBezTo>
                  <a:cubicBezTo>
                    <a:pt x="1328827" y="1555452"/>
                    <a:pt x="1320487" y="1563813"/>
                    <a:pt x="1310199" y="1563813"/>
                  </a:cubicBezTo>
                  <a:cubicBezTo>
                    <a:pt x="1299911" y="1563813"/>
                    <a:pt x="1291571" y="1555452"/>
                    <a:pt x="1291571" y="1545138"/>
                  </a:cubicBezTo>
                  <a:cubicBezTo>
                    <a:pt x="1291571" y="1534824"/>
                    <a:pt x="1299911" y="1526463"/>
                    <a:pt x="1310199" y="1526463"/>
                  </a:cubicBezTo>
                  <a:close/>
                  <a:moveTo>
                    <a:pt x="1193073" y="1526463"/>
                  </a:moveTo>
                  <a:cubicBezTo>
                    <a:pt x="1203361" y="1526463"/>
                    <a:pt x="1211701" y="1534824"/>
                    <a:pt x="1211701" y="1545138"/>
                  </a:cubicBezTo>
                  <a:cubicBezTo>
                    <a:pt x="1211701" y="1555452"/>
                    <a:pt x="1203361" y="1563813"/>
                    <a:pt x="1193073" y="1563813"/>
                  </a:cubicBezTo>
                  <a:cubicBezTo>
                    <a:pt x="1182785" y="1563813"/>
                    <a:pt x="1174445" y="1555452"/>
                    <a:pt x="1174445" y="1545138"/>
                  </a:cubicBezTo>
                  <a:cubicBezTo>
                    <a:pt x="1174445" y="1534824"/>
                    <a:pt x="1182785" y="1526463"/>
                    <a:pt x="1193073" y="1526463"/>
                  </a:cubicBezTo>
                  <a:close/>
                  <a:moveTo>
                    <a:pt x="1075309" y="1526463"/>
                  </a:moveTo>
                  <a:cubicBezTo>
                    <a:pt x="1085597" y="1526463"/>
                    <a:pt x="1093937" y="1534824"/>
                    <a:pt x="1093937" y="1545138"/>
                  </a:cubicBezTo>
                  <a:cubicBezTo>
                    <a:pt x="1093937" y="1555452"/>
                    <a:pt x="1085597" y="1563813"/>
                    <a:pt x="1075309" y="1563813"/>
                  </a:cubicBezTo>
                  <a:cubicBezTo>
                    <a:pt x="1065021" y="1563813"/>
                    <a:pt x="1056681" y="1555452"/>
                    <a:pt x="1056681" y="1545138"/>
                  </a:cubicBezTo>
                  <a:cubicBezTo>
                    <a:pt x="1056681" y="1534824"/>
                    <a:pt x="1065021" y="1526463"/>
                    <a:pt x="1075309" y="1526463"/>
                  </a:cubicBezTo>
                  <a:close/>
                  <a:moveTo>
                    <a:pt x="958184" y="1526463"/>
                  </a:moveTo>
                  <a:cubicBezTo>
                    <a:pt x="968472" y="1526463"/>
                    <a:pt x="976812" y="1534824"/>
                    <a:pt x="976812" y="1545138"/>
                  </a:cubicBezTo>
                  <a:cubicBezTo>
                    <a:pt x="976812" y="1555452"/>
                    <a:pt x="968472" y="1563813"/>
                    <a:pt x="958184" y="1563813"/>
                  </a:cubicBezTo>
                  <a:cubicBezTo>
                    <a:pt x="947896" y="1563813"/>
                    <a:pt x="939556" y="1555452"/>
                    <a:pt x="939556" y="1545138"/>
                  </a:cubicBezTo>
                  <a:cubicBezTo>
                    <a:pt x="939556" y="1534824"/>
                    <a:pt x="947896" y="1526463"/>
                    <a:pt x="958184" y="1526463"/>
                  </a:cubicBezTo>
                  <a:close/>
                  <a:moveTo>
                    <a:pt x="840420" y="1526463"/>
                  </a:moveTo>
                  <a:cubicBezTo>
                    <a:pt x="850708" y="1526463"/>
                    <a:pt x="859048" y="1534824"/>
                    <a:pt x="859048" y="1545138"/>
                  </a:cubicBezTo>
                  <a:cubicBezTo>
                    <a:pt x="859048" y="1555452"/>
                    <a:pt x="850708" y="1563813"/>
                    <a:pt x="840420" y="1563813"/>
                  </a:cubicBezTo>
                  <a:cubicBezTo>
                    <a:pt x="830132" y="1563813"/>
                    <a:pt x="821792" y="1555452"/>
                    <a:pt x="821792" y="1545138"/>
                  </a:cubicBezTo>
                  <a:cubicBezTo>
                    <a:pt x="821792" y="1534824"/>
                    <a:pt x="830132" y="1526463"/>
                    <a:pt x="840420" y="1526463"/>
                  </a:cubicBezTo>
                  <a:close/>
                  <a:moveTo>
                    <a:pt x="723295" y="1526463"/>
                  </a:moveTo>
                  <a:cubicBezTo>
                    <a:pt x="733583" y="1526463"/>
                    <a:pt x="741923" y="1534824"/>
                    <a:pt x="741923" y="1545138"/>
                  </a:cubicBezTo>
                  <a:cubicBezTo>
                    <a:pt x="741923" y="1555452"/>
                    <a:pt x="733583" y="1563813"/>
                    <a:pt x="723295" y="1563813"/>
                  </a:cubicBezTo>
                  <a:cubicBezTo>
                    <a:pt x="713007" y="1563813"/>
                    <a:pt x="704667" y="1555452"/>
                    <a:pt x="704667" y="1545138"/>
                  </a:cubicBezTo>
                  <a:cubicBezTo>
                    <a:pt x="704667" y="1534824"/>
                    <a:pt x="713007" y="1526463"/>
                    <a:pt x="723295" y="1526463"/>
                  </a:cubicBezTo>
                  <a:close/>
                  <a:moveTo>
                    <a:pt x="605531" y="1526463"/>
                  </a:moveTo>
                  <a:cubicBezTo>
                    <a:pt x="615819" y="1526463"/>
                    <a:pt x="624159" y="1534824"/>
                    <a:pt x="624159" y="1545138"/>
                  </a:cubicBezTo>
                  <a:cubicBezTo>
                    <a:pt x="624159" y="1555452"/>
                    <a:pt x="615819" y="1563813"/>
                    <a:pt x="605531" y="1563813"/>
                  </a:cubicBezTo>
                  <a:cubicBezTo>
                    <a:pt x="595243" y="1563813"/>
                    <a:pt x="586903" y="1555452"/>
                    <a:pt x="586903" y="1545138"/>
                  </a:cubicBezTo>
                  <a:cubicBezTo>
                    <a:pt x="586903" y="1534824"/>
                    <a:pt x="595243" y="1526463"/>
                    <a:pt x="605531" y="1526463"/>
                  </a:cubicBezTo>
                  <a:close/>
                  <a:moveTo>
                    <a:pt x="488406" y="1526463"/>
                  </a:moveTo>
                  <a:cubicBezTo>
                    <a:pt x="498694" y="1526463"/>
                    <a:pt x="507034" y="1534824"/>
                    <a:pt x="507034" y="1545138"/>
                  </a:cubicBezTo>
                  <a:cubicBezTo>
                    <a:pt x="507034" y="1555452"/>
                    <a:pt x="498694" y="1563813"/>
                    <a:pt x="488406" y="1563813"/>
                  </a:cubicBezTo>
                  <a:cubicBezTo>
                    <a:pt x="478118" y="1563813"/>
                    <a:pt x="469778" y="1555452"/>
                    <a:pt x="469778" y="1545138"/>
                  </a:cubicBezTo>
                  <a:cubicBezTo>
                    <a:pt x="469778" y="1534824"/>
                    <a:pt x="478118" y="1526463"/>
                    <a:pt x="488406" y="1526463"/>
                  </a:cubicBezTo>
                  <a:close/>
                  <a:moveTo>
                    <a:pt x="370642" y="1526463"/>
                  </a:moveTo>
                  <a:cubicBezTo>
                    <a:pt x="380930" y="1526463"/>
                    <a:pt x="389270" y="1534824"/>
                    <a:pt x="389270" y="1545138"/>
                  </a:cubicBezTo>
                  <a:cubicBezTo>
                    <a:pt x="389270" y="1555452"/>
                    <a:pt x="380930" y="1563813"/>
                    <a:pt x="370642" y="1563813"/>
                  </a:cubicBezTo>
                  <a:cubicBezTo>
                    <a:pt x="360354" y="1563813"/>
                    <a:pt x="352014" y="1555452"/>
                    <a:pt x="352014" y="1545138"/>
                  </a:cubicBezTo>
                  <a:cubicBezTo>
                    <a:pt x="352014" y="1534824"/>
                    <a:pt x="360354" y="1526463"/>
                    <a:pt x="370642" y="1526463"/>
                  </a:cubicBezTo>
                  <a:close/>
                  <a:moveTo>
                    <a:pt x="253517" y="1526463"/>
                  </a:moveTo>
                  <a:cubicBezTo>
                    <a:pt x="263805" y="1526463"/>
                    <a:pt x="272145" y="1534824"/>
                    <a:pt x="272145" y="1545138"/>
                  </a:cubicBezTo>
                  <a:cubicBezTo>
                    <a:pt x="272145" y="1555452"/>
                    <a:pt x="263805" y="1563813"/>
                    <a:pt x="253517" y="1563813"/>
                  </a:cubicBezTo>
                  <a:cubicBezTo>
                    <a:pt x="243229" y="1563813"/>
                    <a:pt x="234889" y="1555452"/>
                    <a:pt x="234889" y="1545138"/>
                  </a:cubicBezTo>
                  <a:cubicBezTo>
                    <a:pt x="234889" y="1534824"/>
                    <a:pt x="243229" y="1526463"/>
                    <a:pt x="253517" y="1526463"/>
                  </a:cubicBezTo>
                  <a:close/>
                  <a:moveTo>
                    <a:pt x="135753" y="1526463"/>
                  </a:moveTo>
                  <a:cubicBezTo>
                    <a:pt x="146041" y="1526463"/>
                    <a:pt x="154381" y="1534824"/>
                    <a:pt x="154381" y="1545138"/>
                  </a:cubicBezTo>
                  <a:cubicBezTo>
                    <a:pt x="154381" y="1555452"/>
                    <a:pt x="146041" y="1563813"/>
                    <a:pt x="135753" y="1563813"/>
                  </a:cubicBezTo>
                  <a:cubicBezTo>
                    <a:pt x="125465" y="1563813"/>
                    <a:pt x="117125" y="1555452"/>
                    <a:pt x="117125" y="1545138"/>
                  </a:cubicBezTo>
                  <a:cubicBezTo>
                    <a:pt x="117125" y="1534824"/>
                    <a:pt x="125465" y="1526463"/>
                    <a:pt x="135753" y="1526463"/>
                  </a:cubicBezTo>
                  <a:close/>
                  <a:moveTo>
                    <a:pt x="18628" y="1526463"/>
                  </a:moveTo>
                  <a:cubicBezTo>
                    <a:pt x="28916" y="1526463"/>
                    <a:pt x="37256" y="1534824"/>
                    <a:pt x="37256" y="1545138"/>
                  </a:cubicBezTo>
                  <a:cubicBezTo>
                    <a:pt x="37256" y="1555452"/>
                    <a:pt x="28916" y="1563813"/>
                    <a:pt x="18628" y="1563813"/>
                  </a:cubicBezTo>
                  <a:cubicBezTo>
                    <a:pt x="8340" y="1563813"/>
                    <a:pt x="0" y="1555452"/>
                    <a:pt x="0" y="1545138"/>
                  </a:cubicBezTo>
                  <a:cubicBezTo>
                    <a:pt x="0" y="1534824"/>
                    <a:pt x="8340" y="1526463"/>
                    <a:pt x="18628" y="1526463"/>
                  </a:cubicBezTo>
                  <a:close/>
                  <a:moveTo>
                    <a:pt x="2014866" y="1409043"/>
                  </a:moveTo>
                  <a:cubicBezTo>
                    <a:pt x="2025154" y="1409043"/>
                    <a:pt x="2033494" y="1417404"/>
                    <a:pt x="2033494" y="1427718"/>
                  </a:cubicBezTo>
                  <a:cubicBezTo>
                    <a:pt x="2033494" y="1438032"/>
                    <a:pt x="2025154" y="1446393"/>
                    <a:pt x="2014866" y="1446393"/>
                  </a:cubicBezTo>
                  <a:cubicBezTo>
                    <a:pt x="2004578" y="1446393"/>
                    <a:pt x="1996238" y="1438032"/>
                    <a:pt x="1996238" y="1427718"/>
                  </a:cubicBezTo>
                  <a:cubicBezTo>
                    <a:pt x="1996238" y="1417404"/>
                    <a:pt x="2004578" y="1409043"/>
                    <a:pt x="2014866" y="1409043"/>
                  </a:cubicBezTo>
                  <a:close/>
                  <a:moveTo>
                    <a:pt x="1897741" y="1409043"/>
                  </a:moveTo>
                  <a:cubicBezTo>
                    <a:pt x="1908029" y="1409043"/>
                    <a:pt x="1916369" y="1417404"/>
                    <a:pt x="1916369" y="1427718"/>
                  </a:cubicBezTo>
                  <a:cubicBezTo>
                    <a:pt x="1916369" y="1438032"/>
                    <a:pt x="1908029" y="1446393"/>
                    <a:pt x="1897741" y="1446393"/>
                  </a:cubicBezTo>
                  <a:cubicBezTo>
                    <a:pt x="1887453" y="1446393"/>
                    <a:pt x="1879113" y="1438032"/>
                    <a:pt x="1879113" y="1427718"/>
                  </a:cubicBezTo>
                  <a:cubicBezTo>
                    <a:pt x="1879113" y="1417404"/>
                    <a:pt x="1887453" y="1409043"/>
                    <a:pt x="1897741" y="1409043"/>
                  </a:cubicBezTo>
                  <a:close/>
                  <a:moveTo>
                    <a:pt x="1779977" y="1409043"/>
                  </a:moveTo>
                  <a:cubicBezTo>
                    <a:pt x="1790265" y="1409043"/>
                    <a:pt x="1798605" y="1417404"/>
                    <a:pt x="1798605" y="1427718"/>
                  </a:cubicBezTo>
                  <a:cubicBezTo>
                    <a:pt x="1798605" y="1438032"/>
                    <a:pt x="1790265" y="1446393"/>
                    <a:pt x="1779977" y="1446393"/>
                  </a:cubicBezTo>
                  <a:cubicBezTo>
                    <a:pt x="1769689" y="1446393"/>
                    <a:pt x="1761349" y="1438032"/>
                    <a:pt x="1761349" y="1427718"/>
                  </a:cubicBezTo>
                  <a:cubicBezTo>
                    <a:pt x="1761349" y="1417404"/>
                    <a:pt x="1769689" y="1409043"/>
                    <a:pt x="1779977" y="1409043"/>
                  </a:cubicBezTo>
                  <a:close/>
                  <a:moveTo>
                    <a:pt x="1662852" y="1409043"/>
                  </a:moveTo>
                  <a:cubicBezTo>
                    <a:pt x="1673140" y="1409043"/>
                    <a:pt x="1681480" y="1417404"/>
                    <a:pt x="1681480" y="1427718"/>
                  </a:cubicBezTo>
                  <a:cubicBezTo>
                    <a:pt x="1681480" y="1438032"/>
                    <a:pt x="1673140" y="1446393"/>
                    <a:pt x="1662852" y="1446393"/>
                  </a:cubicBezTo>
                  <a:cubicBezTo>
                    <a:pt x="1652564" y="1446393"/>
                    <a:pt x="1644224" y="1438032"/>
                    <a:pt x="1644224" y="1427718"/>
                  </a:cubicBezTo>
                  <a:cubicBezTo>
                    <a:pt x="1644224" y="1417404"/>
                    <a:pt x="1652564" y="1409043"/>
                    <a:pt x="1662852" y="1409043"/>
                  </a:cubicBezTo>
                  <a:close/>
                  <a:moveTo>
                    <a:pt x="1545088" y="1409043"/>
                  </a:moveTo>
                  <a:cubicBezTo>
                    <a:pt x="1555376" y="1409043"/>
                    <a:pt x="1563716" y="1417404"/>
                    <a:pt x="1563716" y="1427718"/>
                  </a:cubicBezTo>
                  <a:cubicBezTo>
                    <a:pt x="1563716" y="1438032"/>
                    <a:pt x="1555376" y="1446393"/>
                    <a:pt x="1545088" y="1446393"/>
                  </a:cubicBezTo>
                  <a:cubicBezTo>
                    <a:pt x="1534800" y="1446393"/>
                    <a:pt x="1526460" y="1438032"/>
                    <a:pt x="1526460" y="1427718"/>
                  </a:cubicBezTo>
                  <a:cubicBezTo>
                    <a:pt x="1526460" y="1417404"/>
                    <a:pt x="1534800" y="1409043"/>
                    <a:pt x="1545088" y="1409043"/>
                  </a:cubicBezTo>
                  <a:close/>
                  <a:moveTo>
                    <a:pt x="1427962" y="1409043"/>
                  </a:moveTo>
                  <a:cubicBezTo>
                    <a:pt x="1438250" y="1409043"/>
                    <a:pt x="1446590" y="1417404"/>
                    <a:pt x="1446590" y="1427718"/>
                  </a:cubicBezTo>
                  <a:cubicBezTo>
                    <a:pt x="1446590" y="1438032"/>
                    <a:pt x="1438250" y="1446393"/>
                    <a:pt x="1427962" y="1446393"/>
                  </a:cubicBezTo>
                  <a:cubicBezTo>
                    <a:pt x="1417674" y="1446393"/>
                    <a:pt x="1409334" y="1438032"/>
                    <a:pt x="1409334" y="1427718"/>
                  </a:cubicBezTo>
                  <a:cubicBezTo>
                    <a:pt x="1409334" y="1417404"/>
                    <a:pt x="1417674" y="1409043"/>
                    <a:pt x="1427962" y="1409043"/>
                  </a:cubicBezTo>
                  <a:close/>
                  <a:moveTo>
                    <a:pt x="1310199" y="1409043"/>
                  </a:moveTo>
                  <a:cubicBezTo>
                    <a:pt x="1320487" y="1409043"/>
                    <a:pt x="1328827" y="1417404"/>
                    <a:pt x="1328827" y="1427718"/>
                  </a:cubicBezTo>
                  <a:cubicBezTo>
                    <a:pt x="1328827" y="1438032"/>
                    <a:pt x="1320487" y="1446393"/>
                    <a:pt x="1310199" y="1446393"/>
                  </a:cubicBezTo>
                  <a:cubicBezTo>
                    <a:pt x="1299911" y="1446393"/>
                    <a:pt x="1291571" y="1438032"/>
                    <a:pt x="1291571" y="1427718"/>
                  </a:cubicBezTo>
                  <a:cubicBezTo>
                    <a:pt x="1291571" y="1417404"/>
                    <a:pt x="1299911" y="1409043"/>
                    <a:pt x="1310199" y="1409043"/>
                  </a:cubicBezTo>
                  <a:close/>
                  <a:moveTo>
                    <a:pt x="1193073" y="1409043"/>
                  </a:moveTo>
                  <a:cubicBezTo>
                    <a:pt x="1203361" y="1409043"/>
                    <a:pt x="1211701" y="1417404"/>
                    <a:pt x="1211701" y="1427718"/>
                  </a:cubicBezTo>
                  <a:cubicBezTo>
                    <a:pt x="1211701" y="1438032"/>
                    <a:pt x="1203361" y="1446393"/>
                    <a:pt x="1193073" y="1446393"/>
                  </a:cubicBezTo>
                  <a:cubicBezTo>
                    <a:pt x="1182785" y="1446393"/>
                    <a:pt x="1174445" y="1438032"/>
                    <a:pt x="1174445" y="1427718"/>
                  </a:cubicBezTo>
                  <a:cubicBezTo>
                    <a:pt x="1174445" y="1417404"/>
                    <a:pt x="1182785" y="1409043"/>
                    <a:pt x="1193073" y="1409043"/>
                  </a:cubicBezTo>
                  <a:close/>
                  <a:moveTo>
                    <a:pt x="1075309" y="1409043"/>
                  </a:moveTo>
                  <a:cubicBezTo>
                    <a:pt x="1085597" y="1409043"/>
                    <a:pt x="1093937" y="1417404"/>
                    <a:pt x="1093937" y="1427718"/>
                  </a:cubicBezTo>
                  <a:cubicBezTo>
                    <a:pt x="1093937" y="1438032"/>
                    <a:pt x="1085597" y="1446393"/>
                    <a:pt x="1075309" y="1446393"/>
                  </a:cubicBezTo>
                  <a:cubicBezTo>
                    <a:pt x="1065021" y="1446393"/>
                    <a:pt x="1056681" y="1438032"/>
                    <a:pt x="1056681" y="1427718"/>
                  </a:cubicBezTo>
                  <a:cubicBezTo>
                    <a:pt x="1056681" y="1417404"/>
                    <a:pt x="1065021" y="1409043"/>
                    <a:pt x="1075309" y="1409043"/>
                  </a:cubicBezTo>
                  <a:close/>
                  <a:moveTo>
                    <a:pt x="958184" y="1409043"/>
                  </a:moveTo>
                  <a:cubicBezTo>
                    <a:pt x="968472" y="1409043"/>
                    <a:pt x="976812" y="1417404"/>
                    <a:pt x="976812" y="1427718"/>
                  </a:cubicBezTo>
                  <a:cubicBezTo>
                    <a:pt x="976812" y="1438032"/>
                    <a:pt x="968472" y="1446393"/>
                    <a:pt x="958184" y="1446393"/>
                  </a:cubicBezTo>
                  <a:cubicBezTo>
                    <a:pt x="947896" y="1446393"/>
                    <a:pt x="939556" y="1438032"/>
                    <a:pt x="939556" y="1427718"/>
                  </a:cubicBezTo>
                  <a:cubicBezTo>
                    <a:pt x="939556" y="1417404"/>
                    <a:pt x="947896" y="1409043"/>
                    <a:pt x="958184" y="1409043"/>
                  </a:cubicBezTo>
                  <a:close/>
                  <a:moveTo>
                    <a:pt x="840420" y="1409043"/>
                  </a:moveTo>
                  <a:cubicBezTo>
                    <a:pt x="850708" y="1409043"/>
                    <a:pt x="859048" y="1417404"/>
                    <a:pt x="859048" y="1427718"/>
                  </a:cubicBezTo>
                  <a:cubicBezTo>
                    <a:pt x="859048" y="1438032"/>
                    <a:pt x="850708" y="1446393"/>
                    <a:pt x="840420" y="1446393"/>
                  </a:cubicBezTo>
                  <a:cubicBezTo>
                    <a:pt x="830132" y="1446393"/>
                    <a:pt x="821792" y="1438032"/>
                    <a:pt x="821792" y="1427718"/>
                  </a:cubicBezTo>
                  <a:cubicBezTo>
                    <a:pt x="821792" y="1417404"/>
                    <a:pt x="830132" y="1409043"/>
                    <a:pt x="840420" y="1409043"/>
                  </a:cubicBezTo>
                  <a:close/>
                  <a:moveTo>
                    <a:pt x="723295" y="1409043"/>
                  </a:moveTo>
                  <a:cubicBezTo>
                    <a:pt x="733583" y="1409043"/>
                    <a:pt x="741923" y="1417404"/>
                    <a:pt x="741923" y="1427718"/>
                  </a:cubicBezTo>
                  <a:cubicBezTo>
                    <a:pt x="741923" y="1438032"/>
                    <a:pt x="733583" y="1446393"/>
                    <a:pt x="723295" y="1446393"/>
                  </a:cubicBezTo>
                  <a:cubicBezTo>
                    <a:pt x="713007" y="1446393"/>
                    <a:pt x="704667" y="1438032"/>
                    <a:pt x="704667" y="1427718"/>
                  </a:cubicBezTo>
                  <a:cubicBezTo>
                    <a:pt x="704667" y="1417404"/>
                    <a:pt x="713007" y="1409043"/>
                    <a:pt x="723295" y="1409043"/>
                  </a:cubicBezTo>
                  <a:close/>
                  <a:moveTo>
                    <a:pt x="605531" y="1409043"/>
                  </a:moveTo>
                  <a:cubicBezTo>
                    <a:pt x="615819" y="1409043"/>
                    <a:pt x="624159" y="1417404"/>
                    <a:pt x="624159" y="1427718"/>
                  </a:cubicBezTo>
                  <a:cubicBezTo>
                    <a:pt x="624159" y="1438032"/>
                    <a:pt x="615819" y="1446393"/>
                    <a:pt x="605531" y="1446393"/>
                  </a:cubicBezTo>
                  <a:cubicBezTo>
                    <a:pt x="595243" y="1446393"/>
                    <a:pt x="586903" y="1438032"/>
                    <a:pt x="586903" y="1427718"/>
                  </a:cubicBezTo>
                  <a:cubicBezTo>
                    <a:pt x="586903" y="1417404"/>
                    <a:pt x="595243" y="1409043"/>
                    <a:pt x="605531" y="1409043"/>
                  </a:cubicBezTo>
                  <a:close/>
                  <a:moveTo>
                    <a:pt x="488406" y="1409043"/>
                  </a:moveTo>
                  <a:cubicBezTo>
                    <a:pt x="498694" y="1409043"/>
                    <a:pt x="507034" y="1417404"/>
                    <a:pt x="507034" y="1427718"/>
                  </a:cubicBezTo>
                  <a:cubicBezTo>
                    <a:pt x="507034" y="1438032"/>
                    <a:pt x="498694" y="1446393"/>
                    <a:pt x="488406" y="1446393"/>
                  </a:cubicBezTo>
                  <a:cubicBezTo>
                    <a:pt x="478118" y="1446393"/>
                    <a:pt x="469778" y="1438032"/>
                    <a:pt x="469778" y="1427718"/>
                  </a:cubicBezTo>
                  <a:cubicBezTo>
                    <a:pt x="469778" y="1417404"/>
                    <a:pt x="478118" y="1409043"/>
                    <a:pt x="488406" y="1409043"/>
                  </a:cubicBezTo>
                  <a:close/>
                  <a:moveTo>
                    <a:pt x="370642" y="1409043"/>
                  </a:moveTo>
                  <a:cubicBezTo>
                    <a:pt x="380930" y="1409043"/>
                    <a:pt x="389270" y="1417404"/>
                    <a:pt x="389270" y="1427718"/>
                  </a:cubicBezTo>
                  <a:cubicBezTo>
                    <a:pt x="389270" y="1438032"/>
                    <a:pt x="380930" y="1446393"/>
                    <a:pt x="370642" y="1446393"/>
                  </a:cubicBezTo>
                  <a:cubicBezTo>
                    <a:pt x="360354" y="1446393"/>
                    <a:pt x="352014" y="1438032"/>
                    <a:pt x="352014" y="1427718"/>
                  </a:cubicBezTo>
                  <a:cubicBezTo>
                    <a:pt x="352014" y="1417404"/>
                    <a:pt x="360354" y="1409043"/>
                    <a:pt x="370642" y="1409043"/>
                  </a:cubicBezTo>
                  <a:close/>
                  <a:moveTo>
                    <a:pt x="253517" y="1409043"/>
                  </a:moveTo>
                  <a:cubicBezTo>
                    <a:pt x="263805" y="1409043"/>
                    <a:pt x="272145" y="1417404"/>
                    <a:pt x="272145" y="1427718"/>
                  </a:cubicBezTo>
                  <a:cubicBezTo>
                    <a:pt x="272145" y="1438032"/>
                    <a:pt x="263805" y="1446393"/>
                    <a:pt x="253517" y="1446393"/>
                  </a:cubicBezTo>
                  <a:cubicBezTo>
                    <a:pt x="243229" y="1446393"/>
                    <a:pt x="234889" y="1438032"/>
                    <a:pt x="234889" y="1427718"/>
                  </a:cubicBezTo>
                  <a:cubicBezTo>
                    <a:pt x="234889" y="1417404"/>
                    <a:pt x="243229" y="1409043"/>
                    <a:pt x="253517" y="1409043"/>
                  </a:cubicBezTo>
                  <a:close/>
                  <a:moveTo>
                    <a:pt x="135753" y="1409043"/>
                  </a:moveTo>
                  <a:cubicBezTo>
                    <a:pt x="146041" y="1409043"/>
                    <a:pt x="154381" y="1417404"/>
                    <a:pt x="154381" y="1427718"/>
                  </a:cubicBezTo>
                  <a:cubicBezTo>
                    <a:pt x="154381" y="1438032"/>
                    <a:pt x="146041" y="1446393"/>
                    <a:pt x="135753" y="1446393"/>
                  </a:cubicBezTo>
                  <a:cubicBezTo>
                    <a:pt x="125465" y="1446393"/>
                    <a:pt x="117125" y="1438032"/>
                    <a:pt x="117125" y="1427718"/>
                  </a:cubicBezTo>
                  <a:cubicBezTo>
                    <a:pt x="117125" y="1417404"/>
                    <a:pt x="125465" y="1409043"/>
                    <a:pt x="135753" y="1409043"/>
                  </a:cubicBezTo>
                  <a:close/>
                  <a:moveTo>
                    <a:pt x="18628" y="1409043"/>
                  </a:moveTo>
                  <a:cubicBezTo>
                    <a:pt x="28916" y="1409043"/>
                    <a:pt x="37256" y="1417404"/>
                    <a:pt x="37256" y="1427718"/>
                  </a:cubicBezTo>
                  <a:cubicBezTo>
                    <a:pt x="37256" y="1438032"/>
                    <a:pt x="28916" y="1446393"/>
                    <a:pt x="18628" y="1446393"/>
                  </a:cubicBezTo>
                  <a:cubicBezTo>
                    <a:pt x="8340" y="1446393"/>
                    <a:pt x="0" y="1438032"/>
                    <a:pt x="0" y="1427718"/>
                  </a:cubicBezTo>
                  <a:cubicBezTo>
                    <a:pt x="0" y="1417404"/>
                    <a:pt x="8340" y="1409043"/>
                    <a:pt x="18628" y="1409043"/>
                  </a:cubicBezTo>
                  <a:close/>
                  <a:moveTo>
                    <a:pt x="2014866" y="1291623"/>
                  </a:moveTo>
                  <a:cubicBezTo>
                    <a:pt x="2025154" y="1291623"/>
                    <a:pt x="2033494" y="1299984"/>
                    <a:pt x="2033494" y="1310298"/>
                  </a:cubicBezTo>
                  <a:cubicBezTo>
                    <a:pt x="2033494" y="1320612"/>
                    <a:pt x="2025154" y="1328973"/>
                    <a:pt x="2014866" y="1328973"/>
                  </a:cubicBezTo>
                  <a:cubicBezTo>
                    <a:pt x="2004578" y="1328973"/>
                    <a:pt x="1996238" y="1320612"/>
                    <a:pt x="1996238" y="1310298"/>
                  </a:cubicBezTo>
                  <a:cubicBezTo>
                    <a:pt x="1996238" y="1299984"/>
                    <a:pt x="2004578" y="1291623"/>
                    <a:pt x="2014866" y="1291623"/>
                  </a:cubicBezTo>
                  <a:close/>
                  <a:moveTo>
                    <a:pt x="1897741" y="1291623"/>
                  </a:moveTo>
                  <a:cubicBezTo>
                    <a:pt x="1908029" y="1291623"/>
                    <a:pt x="1916369" y="1299984"/>
                    <a:pt x="1916369" y="1310298"/>
                  </a:cubicBezTo>
                  <a:cubicBezTo>
                    <a:pt x="1916369" y="1320612"/>
                    <a:pt x="1908029" y="1328973"/>
                    <a:pt x="1897741" y="1328973"/>
                  </a:cubicBezTo>
                  <a:cubicBezTo>
                    <a:pt x="1887453" y="1328973"/>
                    <a:pt x="1879113" y="1320612"/>
                    <a:pt x="1879113" y="1310298"/>
                  </a:cubicBezTo>
                  <a:cubicBezTo>
                    <a:pt x="1879113" y="1299984"/>
                    <a:pt x="1887453" y="1291623"/>
                    <a:pt x="1897741" y="1291623"/>
                  </a:cubicBezTo>
                  <a:close/>
                  <a:moveTo>
                    <a:pt x="1779977" y="1291623"/>
                  </a:moveTo>
                  <a:cubicBezTo>
                    <a:pt x="1790265" y="1291623"/>
                    <a:pt x="1798605" y="1299984"/>
                    <a:pt x="1798605" y="1310298"/>
                  </a:cubicBezTo>
                  <a:cubicBezTo>
                    <a:pt x="1798605" y="1320612"/>
                    <a:pt x="1790265" y="1328973"/>
                    <a:pt x="1779977" y="1328973"/>
                  </a:cubicBezTo>
                  <a:cubicBezTo>
                    <a:pt x="1769689" y="1328973"/>
                    <a:pt x="1761349" y="1320612"/>
                    <a:pt x="1761349" y="1310298"/>
                  </a:cubicBezTo>
                  <a:cubicBezTo>
                    <a:pt x="1761349" y="1299984"/>
                    <a:pt x="1769689" y="1291623"/>
                    <a:pt x="1779977" y="1291623"/>
                  </a:cubicBezTo>
                  <a:close/>
                  <a:moveTo>
                    <a:pt x="1662852" y="1291623"/>
                  </a:moveTo>
                  <a:cubicBezTo>
                    <a:pt x="1673140" y="1291623"/>
                    <a:pt x="1681480" y="1299984"/>
                    <a:pt x="1681480" y="1310298"/>
                  </a:cubicBezTo>
                  <a:cubicBezTo>
                    <a:pt x="1681480" y="1320612"/>
                    <a:pt x="1673140" y="1328973"/>
                    <a:pt x="1662852" y="1328973"/>
                  </a:cubicBezTo>
                  <a:cubicBezTo>
                    <a:pt x="1652564" y="1328973"/>
                    <a:pt x="1644224" y="1320612"/>
                    <a:pt x="1644224" y="1310298"/>
                  </a:cubicBezTo>
                  <a:cubicBezTo>
                    <a:pt x="1644224" y="1299984"/>
                    <a:pt x="1652564" y="1291623"/>
                    <a:pt x="1662852" y="1291623"/>
                  </a:cubicBezTo>
                  <a:close/>
                  <a:moveTo>
                    <a:pt x="1545088" y="1291623"/>
                  </a:moveTo>
                  <a:cubicBezTo>
                    <a:pt x="1555376" y="1291623"/>
                    <a:pt x="1563716" y="1299984"/>
                    <a:pt x="1563716" y="1310298"/>
                  </a:cubicBezTo>
                  <a:cubicBezTo>
                    <a:pt x="1563716" y="1320612"/>
                    <a:pt x="1555376" y="1328973"/>
                    <a:pt x="1545088" y="1328973"/>
                  </a:cubicBezTo>
                  <a:cubicBezTo>
                    <a:pt x="1534800" y="1328973"/>
                    <a:pt x="1526460" y="1320612"/>
                    <a:pt x="1526460" y="1310298"/>
                  </a:cubicBezTo>
                  <a:cubicBezTo>
                    <a:pt x="1526460" y="1299984"/>
                    <a:pt x="1534800" y="1291623"/>
                    <a:pt x="1545088" y="1291623"/>
                  </a:cubicBezTo>
                  <a:close/>
                  <a:moveTo>
                    <a:pt x="1427962" y="1291623"/>
                  </a:moveTo>
                  <a:cubicBezTo>
                    <a:pt x="1438250" y="1291623"/>
                    <a:pt x="1446590" y="1299984"/>
                    <a:pt x="1446590" y="1310298"/>
                  </a:cubicBezTo>
                  <a:cubicBezTo>
                    <a:pt x="1446590" y="1320612"/>
                    <a:pt x="1438250" y="1328973"/>
                    <a:pt x="1427962" y="1328973"/>
                  </a:cubicBezTo>
                  <a:cubicBezTo>
                    <a:pt x="1417674" y="1328973"/>
                    <a:pt x="1409334" y="1320612"/>
                    <a:pt x="1409334" y="1310298"/>
                  </a:cubicBezTo>
                  <a:cubicBezTo>
                    <a:pt x="1409334" y="1299984"/>
                    <a:pt x="1417674" y="1291623"/>
                    <a:pt x="1427962" y="1291623"/>
                  </a:cubicBezTo>
                  <a:close/>
                  <a:moveTo>
                    <a:pt x="1310199" y="1291623"/>
                  </a:moveTo>
                  <a:cubicBezTo>
                    <a:pt x="1320487" y="1291623"/>
                    <a:pt x="1328827" y="1299984"/>
                    <a:pt x="1328827" y="1310298"/>
                  </a:cubicBezTo>
                  <a:cubicBezTo>
                    <a:pt x="1328827" y="1320612"/>
                    <a:pt x="1320487" y="1328973"/>
                    <a:pt x="1310199" y="1328973"/>
                  </a:cubicBezTo>
                  <a:cubicBezTo>
                    <a:pt x="1299911" y="1328973"/>
                    <a:pt x="1291571" y="1320612"/>
                    <a:pt x="1291571" y="1310298"/>
                  </a:cubicBezTo>
                  <a:cubicBezTo>
                    <a:pt x="1291571" y="1299984"/>
                    <a:pt x="1299911" y="1291623"/>
                    <a:pt x="1310199" y="1291623"/>
                  </a:cubicBezTo>
                  <a:close/>
                  <a:moveTo>
                    <a:pt x="1193073" y="1291623"/>
                  </a:moveTo>
                  <a:cubicBezTo>
                    <a:pt x="1203361" y="1291623"/>
                    <a:pt x="1211701" y="1299984"/>
                    <a:pt x="1211701" y="1310298"/>
                  </a:cubicBezTo>
                  <a:cubicBezTo>
                    <a:pt x="1211701" y="1320612"/>
                    <a:pt x="1203361" y="1328973"/>
                    <a:pt x="1193073" y="1328973"/>
                  </a:cubicBezTo>
                  <a:cubicBezTo>
                    <a:pt x="1182785" y="1328973"/>
                    <a:pt x="1174445" y="1320612"/>
                    <a:pt x="1174445" y="1310298"/>
                  </a:cubicBezTo>
                  <a:cubicBezTo>
                    <a:pt x="1174445" y="1299984"/>
                    <a:pt x="1182785" y="1291623"/>
                    <a:pt x="1193073" y="1291623"/>
                  </a:cubicBezTo>
                  <a:close/>
                  <a:moveTo>
                    <a:pt x="1075309" y="1291623"/>
                  </a:moveTo>
                  <a:cubicBezTo>
                    <a:pt x="1085597" y="1291623"/>
                    <a:pt x="1093937" y="1299984"/>
                    <a:pt x="1093937" y="1310298"/>
                  </a:cubicBezTo>
                  <a:cubicBezTo>
                    <a:pt x="1093937" y="1320612"/>
                    <a:pt x="1085597" y="1328973"/>
                    <a:pt x="1075309" y="1328973"/>
                  </a:cubicBezTo>
                  <a:cubicBezTo>
                    <a:pt x="1065021" y="1328973"/>
                    <a:pt x="1056681" y="1320612"/>
                    <a:pt x="1056681" y="1310298"/>
                  </a:cubicBezTo>
                  <a:cubicBezTo>
                    <a:pt x="1056681" y="1299984"/>
                    <a:pt x="1065021" y="1291623"/>
                    <a:pt x="1075309" y="1291623"/>
                  </a:cubicBezTo>
                  <a:close/>
                  <a:moveTo>
                    <a:pt x="958184" y="1291623"/>
                  </a:moveTo>
                  <a:cubicBezTo>
                    <a:pt x="968472" y="1291623"/>
                    <a:pt x="976812" y="1299984"/>
                    <a:pt x="976812" y="1310298"/>
                  </a:cubicBezTo>
                  <a:cubicBezTo>
                    <a:pt x="976812" y="1320612"/>
                    <a:pt x="968472" y="1328973"/>
                    <a:pt x="958184" y="1328973"/>
                  </a:cubicBezTo>
                  <a:cubicBezTo>
                    <a:pt x="947896" y="1328973"/>
                    <a:pt x="939556" y="1320612"/>
                    <a:pt x="939556" y="1310298"/>
                  </a:cubicBezTo>
                  <a:cubicBezTo>
                    <a:pt x="939556" y="1299984"/>
                    <a:pt x="947896" y="1291623"/>
                    <a:pt x="958184" y="1291623"/>
                  </a:cubicBezTo>
                  <a:close/>
                  <a:moveTo>
                    <a:pt x="840420" y="1291623"/>
                  </a:moveTo>
                  <a:cubicBezTo>
                    <a:pt x="850708" y="1291623"/>
                    <a:pt x="859048" y="1299984"/>
                    <a:pt x="859048" y="1310298"/>
                  </a:cubicBezTo>
                  <a:cubicBezTo>
                    <a:pt x="859048" y="1320612"/>
                    <a:pt x="850708" y="1328973"/>
                    <a:pt x="840420" y="1328973"/>
                  </a:cubicBezTo>
                  <a:cubicBezTo>
                    <a:pt x="830132" y="1328973"/>
                    <a:pt x="821792" y="1320612"/>
                    <a:pt x="821792" y="1310298"/>
                  </a:cubicBezTo>
                  <a:cubicBezTo>
                    <a:pt x="821792" y="1299984"/>
                    <a:pt x="830132" y="1291623"/>
                    <a:pt x="840420" y="1291623"/>
                  </a:cubicBezTo>
                  <a:close/>
                  <a:moveTo>
                    <a:pt x="723295" y="1291623"/>
                  </a:moveTo>
                  <a:cubicBezTo>
                    <a:pt x="733583" y="1291623"/>
                    <a:pt x="741923" y="1299984"/>
                    <a:pt x="741923" y="1310298"/>
                  </a:cubicBezTo>
                  <a:cubicBezTo>
                    <a:pt x="741923" y="1320612"/>
                    <a:pt x="733583" y="1328973"/>
                    <a:pt x="723295" y="1328973"/>
                  </a:cubicBezTo>
                  <a:cubicBezTo>
                    <a:pt x="713007" y="1328973"/>
                    <a:pt x="704667" y="1320612"/>
                    <a:pt x="704667" y="1310298"/>
                  </a:cubicBezTo>
                  <a:cubicBezTo>
                    <a:pt x="704667" y="1299984"/>
                    <a:pt x="713007" y="1291623"/>
                    <a:pt x="723295" y="1291623"/>
                  </a:cubicBezTo>
                  <a:close/>
                  <a:moveTo>
                    <a:pt x="605531" y="1291623"/>
                  </a:moveTo>
                  <a:cubicBezTo>
                    <a:pt x="615819" y="1291623"/>
                    <a:pt x="624159" y="1299984"/>
                    <a:pt x="624159" y="1310298"/>
                  </a:cubicBezTo>
                  <a:cubicBezTo>
                    <a:pt x="624159" y="1320612"/>
                    <a:pt x="615819" y="1328973"/>
                    <a:pt x="605531" y="1328973"/>
                  </a:cubicBezTo>
                  <a:cubicBezTo>
                    <a:pt x="595243" y="1328973"/>
                    <a:pt x="586903" y="1320612"/>
                    <a:pt x="586903" y="1310298"/>
                  </a:cubicBezTo>
                  <a:cubicBezTo>
                    <a:pt x="586903" y="1299984"/>
                    <a:pt x="595243" y="1291623"/>
                    <a:pt x="605531" y="1291623"/>
                  </a:cubicBezTo>
                  <a:close/>
                  <a:moveTo>
                    <a:pt x="488406" y="1291623"/>
                  </a:moveTo>
                  <a:cubicBezTo>
                    <a:pt x="498694" y="1291623"/>
                    <a:pt x="507034" y="1299984"/>
                    <a:pt x="507034" y="1310298"/>
                  </a:cubicBezTo>
                  <a:cubicBezTo>
                    <a:pt x="507034" y="1320612"/>
                    <a:pt x="498694" y="1328973"/>
                    <a:pt x="488406" y="1328973"/>
                  </a:cubicBezTo>
                  <a:cubicBezTo>
                    <a:pt x="478118" y="1328973"/>
                    <a:pt x="469778" y="1320612"/>
                    <a:pt x="469778" y="1310298"/>
                  </a:cubicBezTo>
                  <a:cubicBezTo>
                    <a:pt x="469778" y="1299984"/>
                    <a:pt x="478118" y="1291623"/>
                    <a:pt x="488406" y="1291623"/>
                  </a:cubicBezTo>
                  <a:close/>
                  <a:moveTo>
                    <a:pt x="370642" y="1291623"/>
                  </a:moveTo>
                  <a:cubicBezTo>
                    <a:pt x="380930" y="1291623"/>
                    <a:pt x="389270" y="1299984"/>
                    <a:pt x="389270" y="1310298"/>
                  </a:cubicBezTo>
                  <a:cubicBezTo>
                    <a:pt x="389270" y="1320612"/>
                    <a:pt x="380930" y="1328973"/>
                    <a:pt x="370642" y="1328973"/>
                  </a:cubicBezTo>
                  <a:cubicBezTo>
                    <a:pt x="360354" y="1328973"/>
                    <a:pt x="352014" y="1320612"/>
                    <a:pt x="352014" y="1310298"/>
                  </a:cubicBezTo>
                  <a:cubicBezTo>
                    <a:pt x="352014" y="1299984"/>
                    <a:pt x="360354" y="1291623"/>
                    <a:pt x="370642" y="1291623"/>
                  </a:cubicBezTo>
                  <a:close/>
                  <a:moveTo>
                    <a:pt x="253517" y="1291623"/>
                  </a:moveTo>
                  <a:cubicBezTo>
                    <a:pt x="263805" y="1291623"/>
                    <a:pt x="272145" y="1299984"/>
                    <a:pt x="272145" y="1310298"/>
                  </a:cubicBezTo>
                  <a:cubicBezTo>
                    <a:pt x="272145" y="1320612"/>
                    <a:pt x="263805" y="1328973"/>
                    <a:pt x="253517" y="1328973"/>
                  </a:cubicBezTo>
                  <a:cubicBezTo>
                    <a:pt x="243229" y="1328973"/>
                    <a:pt x="234889" y="1320612"/>
                    <a:pt x="234889" y="1310298"/>
                  </a:cubicBezTo>
                  <a:cubicBezTo>
                    <a:pt x="234889" y="1299984"/>
                    <a:pt x="243229" y="1291623"/>
                    <a:pt x="253517" y="1291623"/>
                  </a:cubicBezTo>
                  <a:close/>
                  <a:moveTo>
                    <a:pt x="135753" y="1291623"/>
                  </a:moveTo>
                  <a:cubicBezTo>
                    <a:pt x="146041" y="1291623"/>
                    <a:pt x="154381" y="1299984"/>
                    <a:pt x="154381" y="1310298"/>
                  </a:cubicBezTo>
                  <a:cubicBezTo>
                    <a:pt x="154381" y="1320612"/>
                    <a:pt x="146041" y="1328973"/>
                    <a:pt x="135753" y="1328973"/>
                  </a:cubicBezTo>
                  <a:cubicBezTo>
                    <a:pt x="125465" y="1328973"/>
                    <a:pt x="117125" y="1320612"/>
                    <a:pt x="117125" y="1310298"/>
                  </a:cubicBezTo>
                  <a:cubicBezTo>
                    <a:pt x="117125" y="1299984"/>
                    <a:pt x="125465" y="1291623"/>
                    <a:pt x="135753" y="1291623"/>
                  </a:cubicBezTo>
                  <a:close/>
                  <a:moveTo>
                    <a:pt x="18628" y="1291623"/>
                  </a:moveTo>
                  <a:cubicBezTo>
                    <a:pt x="28916" y="1291623"/>
                    <a:pt x="37256" y="1299984"/>
                    <a:pt x="37256" y="1310298"/>
                  </a:cubicBezTo>
                  <a:cubicBezTo>
                    <a:pt x="37256" y="1320612"/>
                    <a:pt x="28916" y="1328973"/>
                    <a:pt x="18628" y="1328973"/>
                  </a:cubicBezTo>
                  <a:cubicBezTo>
                    <a:pt x="8340" y="1328973"/>
                    <a:pt x="0" y="1320612"/>
                    <a:pt x="0" y="1310298"/>
                  </a:cubicBezTo>
                  <a:cubicBezTo>
                    <a:pt x="0" y="1299984"/>
                    <a:pt x="8340" y="1291623"/>
                    <a:pt x="18628" y="1291623"/>
                  </a:cubicBezTo>
                  <a:close/>
                  <a:moveTo>
                    <a:pt x="2014866" y="1174202"/>
                  </a:moveTo>
                  <a:cubicBezTo>
                    <a:pt x="2025154" y="1174202"/>
                    <a:pt x="2033494" y="1182563"/>
                    <a:pt x="2033494" y="1192877"/>
                  </a:cubicBezTo>
                  <a:cubicBezTo>
                    <a:pt x="2033494" y="1203191"/>
                    <a:pt x="2025154" y="1211552"/>
                    <a:pt x="2014866" y="1211552"/>
                  </a:cubicBezTo>
                  <a:cubicBezTo>
                    <a:pt x="2004578" y="1211552"/>
                    <a:pt x="1996238" y="1203191"/>
                    <a:pt x="1996238" y="1192877"/>
                  </a:cubicBezTo>
                  <a:cubicBezTo>
                    <a:pt x="1996238" y="1182563"/>
                    <a:pt x="2004578" y="1174202"/>
                    <a:pt x="2014866" y="1174202"/>
                  </a:cubicBezTo>
                  <a:close/>
                  <a:moveTo>
                    <a:pt x="1897741" y="1174202"/>
                  </a:moveTo>
                  <a:cubicBezTo>
                    <a:pt x="1908029" y="1174202"/>
                    <a:pt x="1916369" y="1182563"/>
                    <a:pt x="1916369" y="1192877"/>
                  </a:cubicBezTo>
                  <a:cubicBezTo>
                    <a:pt x="1916369" y="1203191"/>
                    <a:pt x="1908029" y="1211552"/>
                    <a:pt x="1897741" y="1211552"/>
                  </a:cubicBezTo>
                  <a:cubicBezTo>
                    <a:pt x="1887453" y="1211552"/>
                    <a:pt x="1879113" y="1203191"/>
                    <a:pt x="1879113" y="1192877"/>
                  </a:cubicBezTo>
                  <a:cubicBezTo>
                    <a:pt x="1879113" y="1182563"/>
                    <a:pt x="1887453" y="1174202"/>
                    <a:pt x="1897741" y="1174202"/>
                  </a:cubicBezTo>
                  <a:close/>
                  <a:moveTo>
                    <a:pt x="1779977" y="1174202"/>
                  </a:moveTo>
                  <a:cubicBezTo>
                    <a:pt x="1790265" y="1174202"/>
                    <a:pt x="1798605" y="1182563"/>
                    <a:pt x="1798605" y="1192877"/>
                  </a:cubicBezTo>
                  <a:cubicBezTo>
                    <a:pt x="1798605" y="1203191"/>
                    <a:pt x="1790265" y="1211552"/>
                    <a:pt x="1779977" y="1211552"/>
                  </a:cubicBezTo>
                  <a:cubicBezTo>
                    <a:pt x="1769689" y="1211552"/>
                    <a:pt x="1761349" y="1203191"/>
                    <a:pt x="1761349" y="1192877"/>
                  </a:cubicBezTo>
                  <a:cubicBezTo>
                    <a:pt x="1761349" y="1182563"/>
                    <a:pt x="1769689" y="1174202"/>
                    <a:pt x="1779977" y="1174202"/>
                  </a:cubicBezTo>
                  <a:close/>
                  <a:moveTo>
                    <a:pt x="1662852" y="1174202"/>
                  </a:moveTo>
                  <a:cubicBezTo>
                    <a:pt x="1673140" y="1174202"/>
                    <a:pt x="1681480" y="1182563"/>
                    <a:pt x="1681480" y="1192877"/>
                  </a:cubicBezTo>
                  <a:cubicBezTo>
                    <a:pt x="1681480" y="1203191"/>
                    <a:pt x="1673140" y="1211552"/>
                    <a:pt x="1662852" y="1211552"/>
                  </a:cubicBezTo>
                  <a:cubicBezTo>
                    <a:pt x="1652564" y="1211552"/>
                    <a:pt x="1644224" y="1203191"/>
                    <a:pt x="1644224" y="1192877"/>
                  </a:cubicBezTo>
                  <a:cubicBezTo>
                    <a:pt x="1644224" y="1182563"/>
                    <a:pt x="1652564" y="1174202"/>
                    <a:pt x="1662852" y="1174202"/>
                  </a:cubicBezTo>
                  <a:close/>
                  <a:moveTo>
                    <a:pt x="1545088" y="1174202"/>
                  </a:moveTo>
                  <a:cubicBezTo>
                    <a:pt x="1555376" y="1174202"/>
                    <a:pt x="1563716" y="1182563"/>
                    <a:pt x="1563716" y="1192877"/>
                  </a:cubicBezTo>
                  <a:cubicBezTo>
                    <a:pt x="1563716" y="1203191"/>
                    <a:pt x="1555376" y="1211552"/>
                    <a:pt x="1545088" y="1211552"/>
                  </a:cubicBezTo>
                  <a:cubicBezTo>
                    <a:pt x="1534800" y="1211552"/>
                    <a:pt x="1526460" y="1203191"/>
                    <a:pt x="1526460" y="1192877"/>
                  </a:cubicBezTo>
                  <a:cubicBezTo>
                    <a:pt x="1526460" y="1182563"/>
                    <a:pt x="1534800" y="1174202"/>
                    <a:pt x="1545088" y="1174202"/>
                  </a:cubicBezTo>
                  <a:close/>
                  <a:moveTo>
                    <a:pt x="1427962" y="1174202"/>
                  </a:moveTo>
                  <a:cubicBezTo>
                    <a:pt x="1438250" y="1174202"/>
                    <a:pt x="1446590" y="1182563"/>
                    <a:pt x="1446590" y="1192877"/>
                  </a:cubicBezTo>
                  <a:cubicBezTo>
                    <a:pt x="1446590" y="1203191"/>
                    <a:pt x="1438250" y="1211552"/>
                    <a:pt x="1427962" y="1211552"/>
                  </a:cubicBezTo>
                  <a:cubicBezTo>
                    <a:pt x="1417674" y="1211552"/>
                    <a:pt x="1409334" y="1203191"/>
                    <a:pt x="1409334" y="1192877"/>
                  </a:cubicBezTo>
                  <a:cubicBezTo>
                    <a:pt x="1409334" y="1182563"/>
                    <a:pt x="1417674" y="1174202"/>
                    <a:pt x="1427962" y="1174202"/>
                  </a:cubicBezTo>
                  <a:close/>
                  <a:moveTo>
                    <a:pt x="1310199" y="1174202"/>
                  </a:moveTo>
                  <a:cubicBezTo>
                    <a:pt x="1320487" y="1174202"/>
                    <a:pt x="1328827" y="1182563"/>
                    <a:pt x="1328827" y="1192877"/>
                  </a:cubicBezTo>
                  <a:cubicBezTo>
                    <a:pt x="1328827" y="1203191"/>
                    <a:pt x="1320487" y="1211552"/>
                    <a:pt x="1310199" y="1211552"/>
                  </a:cubicBezTo>
                  <a:cubicBezTo>
                    <a:pt x="1299911" y="1211552"/>
                    <a:pt x="1291571" y="1203191"/>
                    <a:pt x="1291571" y="1192877"/>
                  </a:cubicBezTo>
                  <a:cubicBezTo>
                    <a:pt x="1291571" y="1182563"/>
                    <a:pt x="1299911" y="1174202"/>
                    <a:pt x="1310199" y="1174202"/>
                  </a:cubicBezTo>
                  <a:close/>
                  <a:moveTo>
                    <a:pt x="1193073" y="1174202"/>
                  </a:moveTo>
                  <a:cubicBezTo>
                    <a:pt x="1203361" y="1174202"/>
                    <a:pt x="1211701" y="1182563"/>
                    <a:pt x="1211701" y="1192877"/>
                  </a:cubicBezTo>
                  <a:cubicBezTo>
                    <a:pt x="1211701" y="1203191"/>
                    <a:pt x="1203361" y="1211552"/>
                    <a:pt x="1193073" y="1211552"/>
                  </a:cubicBezTo>
                  <a:cubicBezTo>
                    <a:pt x="1182785" y="1211552"/>
                    <a:pt x="1174445" y="1203191"/>
                    <a:pt x="1174445" y="1192877"/>
                  </a:cubicBezTo>
                  <a:cubicBezTo>
                    <a:pt x="1174445" y="1182563"/>
                    <a:pt x="1182785" y="1174202"/>
                    <a:pt x="1193073" y="1174202"/>
                  </a:cubicBezTo>
                  <a:close/>
                  <a:moveTo>
                    <a:pt x="1075309" y="1174202"/>
                  </a:moveTo>
                  <a:cubicBezTo>
                    <a:pt x="1085597" y="1174202"/>
                    <a:pt x="1093937" y="1182563"/>
                    <a:pt x="1093937" y="1192877"/>
                  </a:cubicBezTo>
                  <a:cubicBezTo>
                    <a:pt x="1093937" y="1203191"/>
                    <a:pt x="1085597" y="1211552"/>
                    <a:pt x="1075309" y="1211552"/>
                  </a:cubicBezTo>
                  <a:cubicBezTo>
                    <a:pt x="1065021" y="1211552"/>
                    <a:pt x="1056681" y="1203191"/>
                    <a:pt x="1056681" y="1192877"/>
                  </a:cubicBezTo>
                  <a:cubicBezTo>
                    <a:pt x="1056681" y="1182563"/>
                    <a:pt x="1065021" y="1174202"/>
                    <a:pt x="1075309" y="1174202"/>
                  </a:cubicBezTo>
                  <a:close/>
                  <a:moveTo>
                    <a:pt x="958184" y="1174202"/>
                  </a:moveTo>
                  <a:cubicBezTo>
                    <a:pt x="968472" y="1174202"/>
                    <a:pt x="976812" y="1182563"/>
                    <a:pt x="976812" y="1192877"/>
                  </a:cubicBezTo>
                  <a:cubicBezTo>
                    <a:pt x="976812" y="1203191"/>
                    <a:pt x="968472" y="1211552"/>
                    <a:pt x="958184" y="1211552"/>
                  </a:cubicBezTo>
                  <a:cubicBezTo>
                    <a:pt x="947896" y="1211552"/>
                    <a:pt x="939556" y="1203191"/>
                    <a:pt x="939556" y="1192877"/>
                  </a:cubicBezTo>
                  <a:cubicBezTo>
                    <a:pt x="939556" y="1182563"/>
                    <a:pt x="947896" y="1174202"/>
                    <a:pt x="958184" y="1174202"/>
                  </a:cubicBezTo>
                  <a:close/>
                  <a:moveTo>
                    <a:pt x="840420" y="1174202"/>
                  </a:moveTo>
                  <a:cubicBezTo>
                    <a:pt x="850708" y="1174202"/>
                    <a:pt x="859048" y="1182563"/>
                    <a:pt x="859048" y="1192877"/>
                  </a:cubicBezTo>
                  <a:cubicBezTo>
                    <a:pt x="859048" y="1203191"/>
                    <a:pt x="850708" y="1211552"/>
                    <a:pt x="840420" y="1211552"/>
                  </a:cubicBezTo>
                  <a:cubicBezTo>
                    <a:pt x="830132" y="1211552"/>
                    <a:pt x="821792" y="1203191"/>
                    <a:pt x="821792" y="1192877"/>
                  </a:cubicBezTo>
                  <a:cubicBezTo>
                    <a:pt x="821792" y="1182563"/>
                    <a:pt x="830132" y="1174202"/>
                    <a:pt x="840420" y="1174202"/>
                  </a:cubicBezTo>
                  <a:close/>
                  <a:moveTo>
                    <a:pt x="723295" y="1174202"/>
                  </a:moveTo>
                  <a:cubicBezTo>
                    <a:pt x="733583" y="1174202"/>
                    <a:pt x="741923" y="1182563"/>
                    <a:pt x="741923" y="1192877"/>
                  </a:cubicBezTo>
                  <a:cubicBezTo>
                    <a:pt x="741923" y="1203191"/>
                    <a:pt x="733583" y="1211552"/>
                    <a:pt x="723295" y="1211552"/>
                  </a:cubicBezTo>
                  <a:cubicBezTo>
                    <a:pt x="713007" y="1211552"/>
                    <a:pt x="704667" y="1203191"/>
                    <a:pt x="704667" y="1192877"/>
                  </a:cubicBezTo>
                  <a:cubicBezTo>
                    <a:pt x="704667" y="1182563"/>
                    <a:pt x="713007" y="1174202"/>
                    <a:pt x="723295" y="1174202"/>
                  </a:cubicBezTo>
                  <a:close/>
                  <a:moveTo>
                    <a:pt x="605531" y="1174202"/>
                  </a:moveTo>
                  <a:cubicBezTo>
                    <a:pt x="615819" y="1174202"/>
                    <a:pt x="624159" y="1182563"/>
                    <a:pt x="624159" y="1192877"/>
                  </a:cubicBezTo>
                  <a:cubicBezTo>
                    <a:pt x="624159" y="1203191"/>
                    <a:pt x="615819" y="1211552"/>
                    <a:pt x="605531" y="1211552"/>
                  </a:cubicBezTo>
                  <a:cubicBezTo>
                    <a:pt x="595243" y="1211552"/>
                    <a:pt x="586903" y="1203191"/>
                    <a:pt x="586903" y="1192877"/>
                  </a:cubicBezTo>
                  <a:cubicBezTo>
                    <a:pt x="586903" y="1182563"/>
                    <a:pt x="595243" y="1174202"/>
                    <a:pt x="605531" y="1174202"/>
                  </a:cubicBezTo>
                  <a:close/>
                  <a:moveTo>
                    <a:pt x="488406" y="1174202"/>
                  </a:moveTo>
                  <a:cubicBezTo>
                    <a:pt x="498694" y="1174202"/>
                    <a:pt x="507034" y="1182563"/>
                    <a:pt x="507034" y="1192877"/>
                  </a:cubicBezTo>
                  <a:cubicBezTo>
                    <a:pt x="507034" y="1203191"/>
                    <a:pt x="498694" y="1211552"/>
                    <a:pt x="488406" y="1211552"/>
                  </a:cubicBezTo>
                  <a:cubicBezTo>
                    <a:pt x="478118" y="1211552"/>
                    <a:pt x="469778" y="1203191"/>
                    <a:pt x="469778" y="1192877"/>
                  </a:cubicBezTo>
                  <a:cubicBezTo>
                    <a:pt x="469778" y="1182563"/>
                    <a:pt x="478118" y="1174202"/>
                    <a:pt x="488406" y="1174202"/>
                  </a:cubicBezTo>
                  <a:close/>
                  <a:moveTo>
                    <a:pt x="370642" y="1174202"/>
                  </a:moveTo>
                  <a:cubicBezTo>
                    <a:pt x="380930" y="1174202"/>
                    <a:pt x="389270" y="1182563"/>
                    <a:pt x="389270" y="1192877"/>
                  </a:cubicBezTo>
                  <a:cubicBezTo>
                    <a:pt x="389270" y="1203191"/>
                    <a:pt x="380930" y="1211552"/>
                    <a:pt x="370642" y="1211552"/>
                  </a:cubicBezTo>
                  <a:cubicBezTo>
                    <a:pt x="360354" y="1211552"/>
                    <a:pt x="352014" y="1203191"/>
                    <a:pt x="352014" y="1192877"/>
                  </a:cubicBezTo>
                  <a:cubicBezTo>
                    <a:pt x="352014" y="1182563"/>
                    <a:pt x="360354" y="1174202"/>
                    <a:pt x="370642" y="1174202"/>
                  </a:cubicBezTo>
                  <a:close/>
                  <a:moveTo>
                    <a:pt x="253517" y="1174202"/>
                  </a:moveTo>
                  <a:cubicBezTo>
                    <a:pt x="263805" y="1174202"/>
                    <a:pt x="272145" y="1182563"/>
                    <a:pt x="272145" y="1192877"/>
                  </a:cubicBezTo>
                  <a:cubicBezTo>
                    <a:pt x="272145" y="1203191"/>
                    <a:pt x="263805" y="1211552"/>
                    <a:pt x="253517" y="1211552"/>
                  </a:cubicBezTo>
                  <a:cubicBezTo>
                    <a:pt x="243229" y="1211552"/>
                    <a:pt x="234889" y="1203191"/>
                    <a:pt x="234889" y="1192877"/>
                  </a:cubicBezTo>
                  <a:cubicBezTo>
                    <a:pt x="234889" y="1182563"/>
                    <a:pt x="243229" y="1174202"/>
                    <a:pt x="253517" y="1174202"/>
                  </a:cubicBezTo>
                  <a:close/>
                  <a:moveTo>
                    <a:pt x="135753" y="1174202"/>
                  </a:moveTo>
                  <a:cubicBezTo>
                    <a:pt x="146041" y="1174202"/>
                    <a:pt x="154381" y="1182563"/>
                    <a:pt x="154381" y="1192877"/>
                  </a:cubicBezTo>
                  <a:cubicBezTo>
                    <a:pt x="154381" y="1203191"/>
                    <a:pt x="146041" y="1211552"/>
                    <a:pt x="135753" y="1211552"/>
                  </a:cubicBezTo>
                  <a:cubicBezTo>
                    <a:pt x="125465" y="1211552"/>
                    <a:pt x="117125" y="1203191"/>
                    <a:pt x="117125" y="1192877"/>
                  </a:cubicBezTo>
                  <a:cubicBezTo>
                    <a:pt x="117125" y="1182563"/>
                    <a:pt x="125465" y="1174202"/>
                    <a:pt x="135753" y="1174202"/>
                  </a:cubicBezTo>
                  <a:close/>
                  <a:moveTo>
                    <a:pt x="18628" y="1174202"/>
                  </a:moveTo>
                  <a:cubicBezTo>
                    <a:pt x="28916" y="1174202"/>
                    <a:pt x="37256" y="1182563"/>
                    <a:pt x="37256" y="1192877"/>
                  </a:cubicBezTo>
                  <a:cubicBezTo>
                    <a:pt x="37256" y="1203191"/>
                    <a:pt x="28916" y="1211552"/>
                    <a:pt x="18628" y="1211552"/>
                  </a:cubicBezTo>
                  <a:cubicBezTo>
                    <a:pt x="8340" y="1211552"/>
                    <a:pt x="0" y="1203191"/>
                    <a:pt x="0" y="1192877"/>
                  </a:cubicBezTo>
                  <a:cubicBezTo>
                    <a:pt x="0" y="1182563"/>
                    <a:pt x="8340" y="1174202"/>
                    <a:pt x="18628" y="1174202"/>
                  </a:cubicBezTo>
                  <a:close/>
                  <a:moveTo>
                    <a:pt x="2014866" y="1056782"/>
                  </a:moveTo>
                  <a:cubicBezTo>
                    <a:pt x="2025154" y="1056782"/>
                    <a:pt x="2033494" y="1065143"/>
                    <a:pt x="2033494" y="1075457"/>
                  </a:cubicBezTo>
                  <a:cubicBezTo>
                    <a:pt x="2033494" y="1085771"/>
                    <a:pt x="2025154" y="1094132"/>
                    <a:pt x="2014866" y="1094132"/>
                  </a:cubicBezTo>
                  <a:cubicBezTo>
                    <a:pt x="2004578" y="1094132"/>
                    <a:pt x="1996238" y="1085771"/>
                    <a:pt x="1996238" y="1075457"/>
                  </a:cubicBezTo>
                  <a:cubicBezTo>
                    <a:pt x="1996238" y="1065143"/>
                    <a:pt x="2004578" y="1056782"/>
                    <a:pt x="2014866" y="1056782"/>
                  </a:cubicBezTo>
                  <a:close/>
                  <a:moveTo>
                    <a:pt x="1897741" y="1056782"/>
                  </a:moveTo>
                  <a:cubicBezTo>
                    <a:pt x="1908029" y="1056782"/>
                    <a:pt x="1916369" y="1065143"/>
                    <a:pt x="1916369" y="1075457"/>
                  </a:cubicBezTo>
                  <a:cubicBezTo>
                    <a:pt x="1916369" y="1085771"/>
                    <a:pt x="1908029" y="1094132"/>
                    <a:pt x="1897741" y="1094132"/>
                  </a:cubicBezTo>
                  <a:cubicBezTo>
                    <a:pt x="1887453" y="1094132"/>
                    <a:pt x="1879113" y="1085771"/>
                    <a:pt x="1879113" y="1075457"/>
                  </a:cubicBezTo>
                  <a:cubicBezTo>
                    <a:pt x="1879113" y="1065143"/>
                    <a:pt x="1887453" y="1056782"/>
                    <a:pt x="1897741" y="1056782"/>
                  </a:cubicBezTo>
                  <a:close/>
                  <a:moveTo>
                    <a:pt x="1779977" y="1056782"/>
                  </a:moveTo>
                  <a:cubicBezTo>
                    <a:pt x="1790265" y="1056782"/>
                    <a:pt x="1798605" y="1065143"/>
                    <a:pt x="1798605" y="1075457"/>
                  </a:cubicBezTo>
                  <a:cubicBezTo>
                    <a:pt x="1798605" y="1085771"/>
                    <a:pt x="1790265" y="1094132"/>
                    <a:pt x="1779977" y="1094132"/>
                  </a:cubicBezTo>
                  <a:cubicBezTo>
                    <a:pt x="1769689" y="1094132"/>
                    <a:pt x="1761349" y="1085771"/>
                    <a:pt x="1761349" y="1075457"/>
                  </a:cubicBezTo>
                  <a:cubicBezTo>
                    <a:pt x="1761349" y="1065143"/>
                    <a:pt x="1769689" y="1056782"/>
                    <a:pt x="1779977" y="1056782"/>
                  </a:cubicBezTo>
                  <a:close/>
                  <a:moveTo>
                    <a:pt x="1662852" y="1056782"/>
                  </a:moveTo>
                  <a:cubicBezTo>
                    <a:pt x="1673140" y="1056782"/>
                    <a:pt x="1681480" y="1065143"/>
                    <a:pt x="1681480" y="1075457"/>
                  </a:cubicBezTo>
                  <a:cubicBezTo>
                    <a:pt x="1681480" y="1085771"/>
                    <a:pt x="1673140" y="1094132"/>
                    <a:pt x="1662852" y="1094132"/>
                  </a:cubicBezTo>
                  <a:cubicBezTo>
                    <a:pt x="1652564" y="1094132"/>
                    <a:pt x="1644224" y="1085771"/>
                    <a:pt x="1644224" y="1075457"/>
                  </a:cubicBezTo>
                  <a:cubicBezTo>
                    <a:pt x="1644224" y="1065143"/>
                    <a:pt x="1652564" y="1056782"/>
                    <a:pt x="1662852" y="1056782"/>
                  </a:cubicBezTo>
                  <a:close/>
                  <a:moveTo>
                    <a:pt x="1545088" y="1056782"/>
                  </a:moveTo>
                  <a:cubicBezTo>
                    <a:pt x="1555376" y="1056782"/>
                    <a:pt x="1563716" y="1065143"/>
                    <a:pt x="1563716" y="1075457"/>
                  </a:cubicBezTo>
                  <a:cubicBezTo>
                    <a:pt x="1563716" y="1085771"/>
                    <a:pt x="1555376" y="1094132"/>
                    <a:pt x="1545088" y="1094132"/>
                  </a:cubicBezTo>
                  <a:cubicBezTo>
                    <a:pt x="1534800" y="1094132"/>
                    <a:pt x="1526460" y="1085771"/>
                    <a:pt x="1526460" y="1075457"/>
                  </a:cubicBezTo>
                  <a:cubicBezTo>
                    <a:pt x="1526460" y="1065143"/>
                    <a:pt x="1534800" y="1056782"/>
                    <a:pt x="1545088" y="1056782"/>
                  </a:cubicBezTo>
                  <a:close/>
                  <a:moveTo>
                    <a:pt x="1427962" y="1056782"/>
                  </a:moveTo>
                  <a:cubicBezTo>
                    <a:pt x="1438250" y="1056782"/>
                    <a:pt x="1446590" y="1065143"/>
                    <a:pt x="1446590" y="1075457"/>
                  </a:cubicBezTo>
                  <a:cubicBezTo>
                    <a:pt x="1446590" y="1085771"/>
                    <a:pt x="1438250" y="1094132"/>
                    <a:pt x="1427962" y="1094132"/>
                  </a:cubicBezTo>
                  <a:cubicBezTo>
                    <a:pt x="1417674" y="1094132"/>
                    <a:pt x="1409334" y="1085771"/>
                    <a:pt x="1409334" y="1075457"/>
                  </a:cubicBezTo>
                  <a:cubicBezTo>
                    <a:pt x="1409334" y="1065143"/>
                    <a:pt x="1417674" y="1056782"/>
                    <a:pt x="1427962" y="1056782"/>
                  </a:cubicBezTo>
                  <a:close/>
                  <a:moveTo>
                    <a:pt x="1310199" y="1056782"/>
                  </a:moveTo>
                  <a:cubicBezTo>
                    <a:pt x="1320487" y="1056782"/>
                    <a:pt x="1328827" y="1065143"/>
                    <a:pt x="1328827" y="1075457"/>
                  </a:cubicBezTo>
                  <a:cubicBezTo>
                    <a:pt x="1328827" y="1085771"/>
                    <a:pt x="1320487" y="1094132"/>
                    <a:pt x="1310199" y="1094132"/>
                  </a:cubicBezTo>
                  <a:cubicBezTo>
                    <a:pt x="1299911" y="1094132"/>
                    <a:pt x="1291571" y="1085771"/>
                    <a:pt x="1291571" y="1075457"/>
                  </a:cubicBezTo>
                  <a:cubicBezTo>
                    <a:pt x="1291571" y="1065143"/>
                    <a:pt x="1299911" y="1056782"/>
                    <a:pt x="1310199" y="1056782"/>
                  </a:cubicBezTo>
                  <a:close/>
                  <a:moveTo>
                    <a:pt x="1193073" y="1056782"/>
                  </a:moveTo>
                  <a:cubicBezTo>
                    <a:pt x="1203361" y="1056782"/>
                    <a:pt x="1211701" y="1065143"/>
                    <a:pt x="1211701" y="1075457"/>
                  </a:cubicBezTo>
                  <a:cubicBezTo>
                    <a:pt x="1211701" y="1085771"/>
                    <a:pt x="1203361" y="1094132"/>
                    <a:pt x="1193073" y="1094132"/>
                  </a:cubicBezTo>
                  <a:cubicBezTo>
                    <a:pt x="1182785" y="1094132"/>
                    <a:pt x="1174445" y="1085771"/>
                    <a:pt x="1174445" y="1075457"/>
                  </a:cubicBezTo>
                  <a:cubicBezTo>
                    <a:pt x="1174445" y="1065143"/>
                    <a:pt x="1182785" y="1056782"/>
                    <a:pt x="1193073" y="1056782"/>
                  </a:cubicBezTo>
                  <a:close/>
                  <a:moveTo>
                    <a:pt x="1075309" y="1056782"/>
                  </a:moveTo>
                  <a:cubicBezTo>
                    <a:pt x="1085597" y="1056782"/>
                    <a:pt x="1093937" y="1065143"/>
                    <a:pt x="1093937" y="1075457"/>
                  </a:cubicBezTo>
                  <a:cubicBezTo>
                    <a:pt x="1093937" y="1085771"/>
                    <a:pt x="1085597" y="1094132"/>
                    <a:pt x="1075309" y="1094132"/>
                  </a:cubicBezTo>
                  <a:cubicBezTo>
                    <a:pt x="1065021" y="1094132"/>
                    <a:pt x="1056681" y="1085771"/>
                    <a:pt x="1056681" y="1075457"/>
                  </a:cubicBezTo>
                  <a:cubicBezTo>
                    <a:pt x="1056681" y="1065143"/>
                    <a:pt x="1065021" y="1056782"/>
                    <a:pt x="1075309" y="1056782"/>
                  </a:cubicBezTo>
                  <a:close/>
                  <a:moveTo>
                    <a:pt x="958184" y="1056782"/>
                  </a:moveTo>
                  <a:cubicBezTo>
                    <a:pt x="968472" y="1056782"/>
                    <a:pt x="976812" y="1065143"/>
                    <a:pt x="976812" y="1075457"/>
                  </a:cubicBezTo>
                  <a:cubicBezTo>
                    <a:pt x="976812" y="1085771"/>
                    <a:pt x="968472" y="1094132"/>
                    <a:pt x="958184" y="1094132"/>
                  </a:cubicBezTo>
                  <a:cubicBezTo>
                    <a:pt x="947896" y="1094132"/>
                    <a:pt x="939556" y="1085771"/>
                    <a:pt x="939556" y="1075457"/>
                  </a:cubicBezTo>
                  <a:cubicBezTo>
                    <a:pt x="939556" y="1065143"/>
                    <a:pt x="947896" y="1056782"/>
                    <a:pt x="958184" y="1056782"/>
                  </a:cubicBezTo>
                  <a:close/>
                  <a:moveTo>
                    <a:pt x="840420" y="1056782"/>
                  </a:moveTo>
                  <a:cubicBezTo>
                    <a:pt x="850708" y="1056782"/>
                    <a:pt x="859048" y="1065143"/>
                    <a:pt x="859048" y="1075457"/>
                  </a:cubicBezTo>
                  <a:cubicBezTo>
                    <a:pt x="859048" y="1085771"/>
                    <a:pt x="850708" y="1094132"/>
                    <a:pt x="840420" y="1094132"/>
                  </a:cubicBezTo>
                  <a:cubicBezTo>
                    <a:pt x="830132" y="1094132"/>
                    <a:pt x="821792" y="1085771"/>
                    <a:pt x="821792" y="1075457"/>
                  </a:cubicBezTo>
                  <a:cubicBezTo>
                    <a:pt x="821792" y="1065143"/>
                    <a:pt x="830132" y="1056782"/>
                    <a:pt x="840420" y="1056782"/>
                  </a:cubicBezTo>
                  <a:close/>
                  <a:moveTo>
                    <a:pt x="723295" y="1056782"/>
                  </a:moveTo>
                  <a:cubicBezTo>
                    <a:pt x="733583" y="1056782"/>
                    <a:pt x="741923" y="1065143"/>
                    <a:pt x="741923" y="1075457"/>
                  </a:cubicBezTo>
                  <a:cubicBezTo>
                    <a:pt x="741923" y="1085771"/>
                    <a:pt x="733583" y="1094132"/>
                    <a:pt x="723295" y="1094132"/>
                  </a:cubicBezTo>
                  <a:cubicBezTo>
                    <a:pt x="713007" y="1094132"/>
                    <a:pt x="704667" y="1085771"/>
                    <a:pt x="704667" y="1075457"/>
                  </a:cubicBezTo>
                  <a:cubicBezTo>
                    <a:pt x="704667" y="1065143"/>
                    <a:pt x="713007" y="1056782"/>
                    <a:pt x="723295" y="1056782"/>
                  </a:cubicBezTo>
                  <a:close/>
                  <a:moveTo>
                    <a:pt x="605531" y="1056782"/>
                  </a:moveTo>
                  <a:cubicBezTo>
                    <a:pt x="615819" y="1056782"/>
                    <a:pt x="624159" y="1065143"/>
                    <a:pt x="624159" y="1075457"/>
                  </a:cubicBezTo>
                  <a:cubicBezTo>
                    <a:pt x="624159" y="1085771"/>
                    <a:pt x="615819" y="1094132"/>
                    <a:pt x="605531" y="1094132"/>
                  </a:cubicBezTo>
                  <a:cubicBezTo>
                    <a:pt x="595243" y="1094132"/>
                    <a:pt x="586903" y="1085771"/>
                    <a:pt x="586903" y="1075457"/>
                  </a:cubicBezTo>
                  <a:cubicBezTo>
                    <a:pt x="586903" y="1065143"/>
                    <a:pt x="595243" y="1056782"/>
                    <a:pt x="605531" y="1056782"/>
                  </a:cubicBezTo>
                  <a:close/>
                  <a:moveTo>
                    <a:pt x="488406" y="1056782"/>
                  </a:moveTo>
                  <a:cubicBezTo>
                    <a:pt x="498694" y="1056782"/>
                    <a:pt x="507034" y="1065143"/>
                    <a:pt x="507034" y="1075457"/>
                  </a:cubicBezTo>
                  <a:cubicBezTo>
                    <a:pt x="507034" y="1085771"/>
                    <a:pt x="498694" y="1094132"/>
                    <a:pt x="488406" y="1094132"/>
                  </a:cubicBezTo>
                  <a:cubicBezTo>
                    <a:pt x="478118" y="1094132"/>
                    <a:pt x="469778" y="1085771"/>
                    <a:pt x="469778" y="1075457"/>
                  </a:cubicBezTo>
                  <a:cubicBezTo>
                    <a:pt x="469778" y="1065143"/>
                    <a:pt x="478118" y="1056782"/>
                    <a:pt x="488406" y="1056782"/>
                  </a:cubicBezTo>
                  <a:close/>
                  <a:moveTo>
                    <a:pt x="370642" y="1056782"/>
                  </a:moveTo>
                  <a:cubicBezTo>
                    <a:pt x="380930" y="1056782"/>
                    <a:pt x="389270" y="1065143"/>
                    <a:pt x="389270" y="1075457"/>
                  </a:cubicBezTo>
                  <a:cubicBezTo>
                    <a:pt x="389270" y="1085771"/>
                    <a:pt x="380930" y="1094132"/>
                    <a:pt x="370642" y="1094132"/>
                  </a:cubicBezTo>
                  <a:cubicBezTo>
                    <a:pt x="360354" y="1094132"/>
                    <a:pt x="352014" y="1085771"/>
                    <a:pt x="352014" y="1075457"/>
                  </a:cubicBezTo>
                  <a:cubicBezTo>
                    <a:pt x="352014" y="1065143"/>
                    <a:pt x="360354" y="1056782"/>
                    <a:pt x="370642" y="1056782"/>
                  </a:cubicBezTo>
                  <a:close/>
                  <a:moveTo>
                    <a:pt x="253517" y="1056782"/>
                  </a:moveTo>
                  <a:cubicBezTo>
                    <a:pt x="263805" y="1056782"/>
                    <a:pt x="272145" y="1065143"/>
                    <a:pt x="272145" y="1075457"/>
                  </a:cubicBezTo>
                  <a:cubicBezTo>
                    <a:pt x="272145" y="1085771"/>
                    <a:pt x="263805" y="1094132"/>
                    <a:pt x="253517" y="1094132"/>
                  </a:cubicBezTo>
                  <a:cubicBezTo>
                    <a:pt x="243229" y="1094132"/>
                    <a:pt x="234889" y="1085771"/>
                    <a:pt x="234889" y="1075457"/>
                  </a:cubicBezTo>
                  <a:cubicBezTo>
                    <a:pt x="234889" y="1065143"/>
                    <a:pt x="243229" y="1056782"/>
                    <a:pt x="253517" y="1056782"/>
                  </a:cubicBezTo>
                  <a:close/>
                  <a:moveTo>
                    <a:pt x="135753" y="1056782"/>
                  </a:moveTo>
                  <a:cubicBezTo>
                    <a:pt x="146041" y="1056782"/>
                    <a:pt x="154381" y="1065143"/>
                    <a:pt x="154381" y="1075457"/>
                  </a:cubicBezTo>
                  <a:cubicBezTo>
                    <a:pt x="154381" y="1085771"/>
                    <a:pt x="146041" y="1094132"/>
                    <a:pt x="135753" y="1094132"/>
                  </a:cubicBezTo>
                  <a:cubicBezTo>
                    <a:pt x="125465" y="1094132"/>
                    <a:pt x="117125" y="1085771"/>
                    <a:pt x="117125" y="1075457"/>
                  </a:cubicBezTo>
                  <a:cubicBezTo>
                    <a:pt x="117125" y="1065143"/>
                    <a:pt x="125465" y="1056782"/>
                    <a:pt x="135753" y="1056782"/>
                  </a:cubicBezTo>
                  <a:close/>
                  <a:moveTo>
                    <a:pt x="18628" y="1056782"/>
                  </a:moveTo>
                  <a:cubicBezTo>
                    <a:pt x="28916" y="1056782"/>
                    <a:pt x="37256" y="1065143"/>
                    <a:pt x="37256" y="1075457"/>
                  </a:cubicBezTo>
                  <a:cubicBezTo>
                    <a:pt x="37256" y="1085771"/>
                    <a:pt x="28916" y="1094132"/>
                    <a:pt x="18628" y="1094132"/>
                  </a:cubicBezTo>
                  <a:cubicBezTo>
                    <a:pt x="8340" y="1094132"/>
                    <a:pt x="0" y="1085771"/>
                    <a:pt x="0" y="1075457"/>
                  </a:cubicBezTo>
                  <a:cubicBezTo>
                    <a:pt x="0" y="1065143"/>
                    <a:pt x="8340" y="1056782"/>
                    <a:pt x="18628" y="1056782"/>
                  </a:cubicBezTo>
                  <a:close/>
                  <a:moveTo>
                    <a:pt x="2014866" y="939362"/>
                  </a:moveTo>
                  <a:cubicBezTo>
                    <a:pt x="2025154" y="939362"/>
                    <a:pt x="2033494" y="947723"/>
                    <a:pt x="2033494" y="958037"/>
                  </a:cubicBezTo>
                  <a:cubicBezTo>
                    <a:pt x="2033494" y="968351"/>
                    <a:pt x="2025154" y="976712"/>
                    <a:pt x="2014866" y="976712"/>
                  </a:cubicBezTo>
                  <a:cubicBezTo>
                    <a:pt x="2004578" y="976712"/>
                    <a:pt x="1996238" y="968351"/>
                    <a:pt x="1996238" y="958037"/>
                  </a:cubicBezTo>
                  <a:cubicBezTo>
                    <a:pt x="1996238" y="947723"/>
                    <a:pt x="2004578" y="939362"/>
                    <a:pt x="2014866" y="939362"/>
                  </a:cubicBezTo>
                  <a:close/>
                  <a:moveTo>
                    <a:pt x="1897741" y="939362"/>
                  </a:moveTo>
                  <a:cubicBezTo>
                    <a:pt x="1908029" y="939362"/>
                    <a:pt x="1916369" y="947723"/>
                    <a:pt x="1916369" y="958037"/>
                  </a:cubicBezTo>
                  <a:cubicBezTo>
                    <a:pt x="1916369" y="968351"/>
                    <a:pt x="1908029" y="976712"/>
                    <a:pt x="1897741" y="976712"/>
                  </a:cubicBezTo>
                  <a:cubicBezTo>
                    <a:pt x="1887453" y="976712"/>
                    <a:pt x="1879113" y="968351"/>
                    <a:pt x="1879113" y="958037"/>
                  </a:cubicBezTo>
                  <a:cubicBezTo>
                    <a:pt x="1879113" y="947723"/>
                    <a:pt x="1887453" y="939362"/>
                    <a:pt x="1897741" y="939362"/>
                  </a:cubicBezTo>
                  <a:close/>
                  <a:moveTo>
                    <a:pt x="1779977" y="939362"/>
                  </a:moveTo>
                  <a:cubicBezTo>
                    <a:pt x="1790265" y="939362"/>
                    <a:pt x="1798605" y="947723"/>
                    <a:pt x="1798605" y="958037"/>
                  </a:cubicBezTo>
                  <a:cubicBezTo>
                    <a:pt x="1798605" y="968351"/>
                    <a:pt x="1790265" y="976712"/>
                    <a:pt x="1779977" y="976712"/>
                  </a:cubicBezTo>
                  <a:cubicBezTo>
                    <a:pt x="1769689" y="976712"/>
                    <a:pt x="1761349" y="968351"/>
                    <a:pt x="1761349" y="958037"/>
                  </a:cubicBezTo>
                  <a:cubicBezTo>
                    <a:pt x="1761349" y="947723"/>
                    <a:pt x="1769689" y="939362"/>
                    <a:pt x="1779977" y="939362"/>
                  </a:cubicBezTo>
                  <a:close/>
                  <a:moveTo>
                    <a:pt x="1662852" y="939362"/>
                  </a:moveTo>
                  <a:cubicBezTo>
                    <a:pt x="1673140" y="939362"/>
                    <a:pt x="1681480" y="947723"/>
                    <a:pt x="1681480" y="958037"/>
                  </a:cubicBezTo>
                  <a:cubicBezTo>
                    <a:pt x="1681480" y="968351"/>
                    <a:pt x="1673140" y="976712"/>
                    <a:pt x="1662852" y="976712"/>
                  </a:cubicBezTo>
                  <a:cubicBezTo>
                    <a:pt x="1652564" y="976712"/>
                    <a:pt x="1644224" y="968351"/>
                    <a:pt x="1644224" y="958037"/>
                  </a:cubicBezTo>
                  <a:cubicBezTo>
                    <a:pt x="1644224" y="947723"/>
                    <a:pt x="1652564" y="939362"/>
                    <a:pt x="1662852" y="939362"/>
                  </a:cubicBezTo>
                  <a:close/>
                  <a:moveTo>
                    <a:pt x="1545088" y="939362"/>
                  </a:moveTo>
                  <a:cubicBezTo>
                    <a:pt x="1555376" y="939362"/>
                    <a:pt x="1563716" y="947723"/>
                    <a:pt x="1563716" y="958037"/>
                  </a:cubicBezTo>
                  <a:cubicBezTo>
                    <a:pt x="1563716" y="968351"/>
                    <a:pt x="1555376" y="976712"/>
                    <a:pt x="1545088" y="976712"/>
                  </a:cubicBezTo>
                  <a:cubicBezTo>
                    <a:pt x="1534800" y="976712"/>
                    <a:pt x="1526460" y="968351"/>
                    <a:pt x="1526460" y="958037"/>
                  </a:cubicBezTo>
                  <a:cubicBezTo>
                    <a:pt x="1526460" y="947723"/>
                    <a:pt x="1534800" y="939362"/>
                    <a:pt x="1545088" y="939362"/>
                  </a:cubicBezTo>
                  <a:close/>
                  <a:moveTo>
                    <a:pt x="1427962" y="939362"/>
                  </a:moveTo>
                  <a:cubicBezTo>
                    <a:pt x="1438250" y="939362"/>
                    <a:pt x="1446590" y="947723"/>
                    <a:pt x="1446590" y="958037"/>
                  </a:cubicBezTo>
                  <a:cubicBezTo>
                    <a:pt x="1446590" y="968351"/>
                    <a:pt x="1438250" y="976712"/>
                    <a:pt x="1427962" y="976712"/>
                  </a:cubicBezTo>
                  <a:cubicBezTo>
                    <a:pt x="1417674" y="976712"/>
                    <a:pt x="1409334" y="968351"/>
                    <a:pt x="1409334" y="958037"/>
                  </a:cubicBezTo>
                  <a:cubicBezTo>
                    <a:pt x="1409334" y="947723"/>
                    <a:pt x="1417674" y="939362"/>
                    <a:pt x="1427962" y="939362"/>
                  </a:cubicBezTo>
                  <a:close/>
                  <a:moveTo>
                    <a:pt x="1310199" y="939362"/>
                  </a:moveTo>
                  <a:cubicBezTo>
                    <a:pt x="1320487" y="939362"/>
                    <a:pt x="1328827" y="947723"/>
                    <a:pt x="1328827" y="958037"/>
                  </a:cubicBezTo>
                  <a:cubicBezTo>
                    <a:pt x="1328827" y="968351"/>
                    <a:pt x="1320487" y="976712"/>
                    <a:pt x="1310199" y="976712"/>
                  </a:cubicBezTo>
                  <a:cubicBezTo>
                    <a:pt x="1299911" y="976712"/>
                    <a:pt x="1291571" y="968351"/>
                    <a:pt x="1291571" y="958037"/>
                  </a:cubicBezTo>
                  <a:cubicBezTo>
                    <a:pt x="1291571" y="947723"/>
                    <a:pt x="1299911" y="939362"/>
                    <a:pt x="1310199" y="939362"/>
                  </a:cubicBezTo>
                  <a:close/>
                  <a:moveTo>
                    <a:pt x="1193073" y="939362"/>
                  </a:moveTo>
                  <a:cubicBezTo>
                    <a:pt x="1203361" y="939362"/>
                    <a:pt x="1211701" y="947723"/>
                    <a:pt x="1211701" y="958037"/>
                  </a:cubicBezTo>
                  <a:cubicBezTo>
                    <a:pt x="1211701" y="968351"/>
                    <a:pt x="1203361" y="976712"/>
                    <a:pt x="1193073" y="976712"/>
                  </a:cubicBezTo>
                  <a:cubicBezTo>
                    <a:pt x="1182785" y="976712"/>
                    <a:pt x="1174445" y="968351"/>
                    <a:pt x="1174445" y="958037"/>
                  </a:cubicBezTo>
                  <a:cubicBezTo>
                    <a:pt x="1174445" y="947723"/>
                    <a:pt x="1182785" y="939362"/>
                    <a:pt x="1193073" y="939362"/>
                  </a:cubicBezTo>
                  <a:close/>
                  <a:moveTo>
                    <a:pt x="1075309" y="939362"/>
                  </a:moveTo>
                  <a:cubicBezTo>
                    <a:pt x="1085597" y="939362"/>
                    <a:pt x="1093937" y="947723"/>
                    <a:pt x="1093937" y="958037"/>
                  </a:cubicBezTo>
                  <a:cubicBezTo>
                    <a:pt x="1093937" y="968351"/>
                    <a:pt x="1085597" y="976712"/>
                    <a:pt x="1075309" y="976712"/>
                  </a:cubicBezTo>
                  <a:cubicBezTo>
                    <a:pt x="1065021" y="976712"/>
                    <a:pt x="1056681" y="968351"/>
                    <a:pt x="1056681" y="958037"/>
                  </a:cubicBezTo>
                  <a:cubicBezTo>
                    <a:pt x="1056681" y="947723"/>
                    <a:pt x="1065021" y="939362"/>
                    <a:pt x="1075309" y="939362"/>
                  </a:cubicBezTo>
                  <a:close/>
                  <a:moveTo>
                    <a:pt x="958184" y="939362"/>
                  </a:moveTo>
                  <a:cubicBezTo>
                    <a:pt x="968472" y="939362"/>
                    <a:pt x="976812" y="947723"/>
                    <a:pt x="976812" y="958037"/>
                  </a:cubicBezTo>
                  <a:cubicBezTo>
                    <a:pt x="976812" y="968351"/>
                    <a:pt x="968472" y="976712"/>
                    <a:pt x="958184" y="976712"/>
                  </a:cubicBezTo>
                  <a:cubicBezTo>
                    <a:pt x="947896" y="976712"/>
                    <a:pt x="939556" y="968351"/>
                    <a:pt x="939556" y="958037"/>
                  </a:cubicBezTo>
                  <a:cubicBezTo>
                    <a:pt x="939556" y="947723"/>
                    <a:pt x="947896" y="939362"/>
                    <a:pt x="958184" y="939362"/>
                  </a:cubicBezTo>
                  <a:close/>
                  <a:moveTo>
                    <a:pt x="840420" y="939362"/>
                  </a:moveTo>
                  <a:cubicBezTo>
                    <a:pt x="850708" y="939362"/>
                    <a:pt x="859048" y="947723"/>
                    <a:pt x="859048" y="958037"/>
                  </a:cubicBezTo>
                  <a:cubicBezTo>
                    <a:pt x="859048" y="968351"/>
                    <a:pt x="850708" y="976712"/>
                    <a:pt x="840420" y="976712"/>
                  </a:cubicBezTo>
                  <a:cubicBezTo>
                    <a:pt x="830132" y="976712"/>
                    <a:pt x="821792" y="968351"/>
                    <a:pt x="821792" y="958037"/>
                  </a:cubicBezTo>
                  <a:cubicBezTo>
                    <a:pt x="821792" y="947723"/>
                    <a:pt x="830132" y="939362"/>
                    <a:pt x="840420" y="939362"/>
                  </a:cubicBezTo>
                  <a:close/>
                  <a:moveTo>
                    <a:pt x="723295" y="939362"/>
                  </a:moveTo>
                  <a:cubicBezTo>
                    <a:pt x="733583" y="939362"/>
                    <a:pt x="741923" y="947723"/>
                    <a:pt x="741923" y="958037"/>
                  </a:cubicBezTo>
                  <a:cubicBezTo>
                    <a:pt x="741923" y="968351"/>
                    <a:pt x="733583" y="976712"/>
                    <a:pt x="723295" y="976712"/>
                  </a:cubicBezTo>
                  <a:cubicBezTo>
                    <a:pt x="713007" y="976712"/>
                    <a:pt x="704667" y="968351"/>
                    <a:pt x="704667" y="958037"/>
                  </a:cubicBezTo>
                  <a:cubicBezTo>
                    <a:pt x="704667" y="947723"/>
                    <a:pt x="713007" y="939362"/>
                    <a:pt x="723295" y="939362"/>
                  </a:cubicBezTo>
                  <a:close/>
                  <a:moveTo>
                    <a:pt x="605531" y="939362"/>
                  </a:moveTo>
                  <a:cubicBezTo>
                    <a:pt x="615819" y="939362"/>
                    <a:pt x="624159" y="947723"/>
                    <a:pt x="624159" y="958037"/>
                  </a:cubicBezTo>
                  <a:cubicBezTo>
                    <a:pt x="624159" y="968351"/>
                    <a:pt x="615819" y="976712"/>
                    <a:pt x="605531" y="976712"/>
                  </a:cubicBezTo>
                  <a:cubicBezTo>
                    <a:pt x="595243" y="976712"/>
                    <a:pt x="586903" y="968351"/>
                    <a:pt x="586903" y="958037"/>
                  </a:cubicBezTo>
                  <a:cubicBezTo>
                    <a:pt x="586903" y="947723"/>
                    <a:pt x="595243" y="939362"/>
                    <a:pt x="605531" y="939362"/>
                  </a:cubicBezTo>
                  <a:close/>
                  <a:moveTo>
                    <a:pt x="488406" y="939362"/>
                  </a:moveTo>
                  <a:cubicBezTo>
                    <a:pt x="498694" y="939362"/>
                    <a:pt x="507034" y="947723"/>
                    <a:pt x="507034" y="958037"/>
                  </a:cubicBezTo>
                  <a:cubicBezTo>
                    <a:pt x="507034" y="968351"/>
                    <a:pt x="498694" y="976712"/>
                    <a:pt x="488406" y="976712"/>
                  </a:cubicBezTo>
                  <a:cubicBezTo>
                    <a:pt x="478118" y="976712"/>
                    <a:pt x="469778" y="968351"/>
                    <a:pt x="469778" y="958037"/>
                  </a:cubicBezTo>
                  <a:cubicBezTo>
                    <a:pt x="469778" y="947723"/>
                    <a:pt x="478118" y="939362"/>
                    <a:pt x="488406" y="939362"/>
                  </a:cubicBezTo>
                  <a:close/>
                  <a:moveTo>
                    <a:pt x="370642" y="939362"/>
                  </a:moveTo>
                  <a:cubicBezTo>
                    <a:pt x="380930" y="939362"/>
                    <a:pt x="389270" y="947723"/>
                    <a:pt x="389270" y="958037"/>
                  </a:cubicBezTo>
                  <a:cubicBezTo>
                    <a:pt x="389270" y="968351"/>
                    <a:pt x="380930" y="976712"/>
                    <a:pt x="370642" y="976712"/>
                  </a:cubicBezTo>
                  <a:cubicBezTo>
                    <a:pt x="360354" y="976712"/>
                    <a:pt x="352014" y="968351"/>
                    <a:pt x="352014" y="958037"/>
                  </a:cubicBezTo>
                  <a:cubicBezTo>
                    <a:pt x="352014" y="947723"/>
                    <a:pt x="360354" y="939362"/>
                    <a:pt x="370642" y="939362"/>
                  </a:cubicBezTo>
                  <a:close/>
                  <a:moveTo>
                    <a:pt x="253517" y="939362"/>
                  </a:moveTo>
                  <a:cubicBezTo>
                    <a:pt x="263805" y="939362"/>
                    <a:pt x="272145" y="947723"/>
                    <a:pt x="272145" y="958037"/>
                  </a:cubicBezTo>
                  <a:cubicBezTo>
                    <a:pt x="272145" y="968351"/>
                    <a:pt x="263805" y="976712"/>
                    <a:pt x="253517" y="976712"/>
                  </a:cubicBezTo>
                  <a:cubicBezTo>
                    <a:pt x="243229" y="976712"/>
                    <a:pt x="234889" y="968351"/>
                    <a:pt x="234889" y="958037"/>
                  </a:cubicBezTo>
                  <a:cubicBezTo>
                    <a:pt x="234889" y="947723"/>
                    <a:pt x="243229" y="939362"/>
                    <a:pt x="253517" y="939362"/>
                  </a:cubicBezTo>
                  <a:close/>
                  <a:moveTo>
                    <a:pt x="135753" y="939362"/>
                  </a:moveTo>
                  <a:cubicBezTo>
                    <a:pt x="146041" y="939362"/>
                    <a:pt x="154381" y="947723"/>
                    <a:pt x="154381" y="958037"/>
                  </a:cubicBezTo>
                  <a:cubicBezTo>
                    <a:pt x="154381" y="968351"/>
                    <a:pt x="146041" y="976712"/>
                    <a:pt x="135753" y="976712"/>
                  </a:cubicBezTo>
                  <a:cubicBezTo>
                    <a:pt x="125465" y="976712"/>
                    <a:pt x="117125" y="968351"/>
                    <a:pt x="117125" y="958037"/>
                  </a:cubicBezTo>
                  <a:cubicBezTo>
                    <a:pt x="117125" y="947723"/>
                    <a:pt x="125465" y="939362"/>
                    <a:pt x="135753" y="939362"/>
                  </a:cubicBezTo>
                  <a:close/>
                  <a:moveTo>
                    <a:pt x="18628" y="939362"/>
                  </a:moveTo>
                  <a:cubicBezTo>
                    <a:pt x="28916" y="939362"/>
                    <a:pt x="37256" y="947723"/>
                    <a:pt x="37256" y="958037"/>
                  </a:cubicBezTo>
                  <a:cubicBezTo>
                    <a:pt x="37256" y="968351"/>
                    <a:pt x="28916" y="976712"/>
                    <a:pt x="18628" y="976712"/>
                  </a:cubicBezTo>
                  <a:cubicBezTo>
                    <a:pt x="8340" y="976712"/>
                    <a:pt x="0" y="968351"/>
                    <a:pt x="0" y="958037"/>
                  </a:cubicBezTo>
                  <a:cubicBezTo>
                    <a:pt x="0" y="947723"/>
                    <a:pt x="8340" y="939362"/>
                    <a:pt x="18628" y="939362"/>
                  </a:cubicBezTo>
                  <a:close/>
                  <a:moveTo>
                    <a:pt x="2014866" y="821942"/>
                  </a:moveTo>
                  <a:cubicBezTo>
                    <a:pt x="2025154" y="821942"/>
                    <a:pt x="2033494" y="830303"/>
                    <a:pt x="2033494" y="840617"/>
                  </a:cubicBezTo>
                  <a:cubicBezTo>
                    <a:pt x="2033494" y="850931"/>
                    <a:pt x="2025154" y="859292"/>
                    <a:pt x="2014866" y="859292"/>
                  </a:cubicBezTo>
                  <a:cubicBezTo>
                    <a:pt x="2004578" y="859292"/>
                    <a:pt x="1996238" y="850931"/>
                    <a:pt x="1996238" y="840617"/>
                  </a:cubicBezTo>
                  <a:cubicBezTo>
                    <a:pt x="1996238" y="830303"/>
                    <a:pt x="2004578" y="821942"/>
                    <a:pt x="2014866" y="821942"/>
                  </a:cubicBezTo>
                  <a:close/>
                  <a:moveTo>
                    <a:pt x="1897741" y="821942"/>
                  </a:moveTo>
                  <a:cubicBezTo>
                    <a:pt x="1908029" y="821942"/>
                    <a:pt x="1916369" y="830303"/>
                    <a:pt x="1916369" y="840617"/>
                  </a:cubicBezTo>
                  <a:cubicBezTo>
                    <a:pt x="1916369" y="850931"/>
                    <a:pt x="1908029" y="859292"/>
                    <a:pt x="1897741" y="859292"/>
                  </a:cubicBezTo>
                  <a:cubicBezTo>
                    <a:pt x="1887453" y="859292"/>
                    <a:pt x="1879113" y="850931"/>
                    <a:pt x="1879113" y="840617"/>
                  </a:cubicBezTo>
                  <a:cubicBezTo>
                    <a:pt x="1879113" y="830303"/>
                    <a:pt x="1887453" y="821942"/>
                    <a:pt x="1897741" y="821942"/>
                  </a:cubicBezTo>
                  <a:close/>
                  <a:moveTo>
                    <a:pt x="1779977" y="821942"/>
                  </a:moveTo>
                  <a:cubicBezTo>
                    <a:pt x="1790265" y="821942"/>
                    <a:pt x="1798605" y="830303"/>
                    <a:pt x="1798605" y="840617"/>
                  </a:cubicBezTo>
                  <a:cubicBezTo>
                    <a:pt x="1798605" y="850931"/>
                    <a:pt x="1790265" y="859292"/>
                    <a:pt x="1779977" y="859292"/>
                  </a:cubicBezTo>
                  <a:cubicBezTo>
                    <a:pt x="1769689" y="859292"/>
                    <a:pt x="1761349" y="850931"/>
                    <a:pt x="1761349" y="840617"/>
                  </a:cubicBezTo>
                  <a:cubicBezTo>
                    <a:pt x="1761349" y="830303"/>
                    <a:pt x="1769689" y="821942"/>
                    <a:pt x="1779977" y="821942"/>
                  </a:cubicBezTo>
                  <a:close/>
                  <a:moveTo>
                    <a:pt x="1662852" y="821942"/>
                  </a:moveTo>
                  <a:cubicBezTo>
                    <a:pt x="1673140" y="821942"/>
                    <a:pt x="1681480" y="830303"/>
                    <a:pt x="1681480" y="840617"/>
                  </a:cubicBezTo>
                  <a:cubicBezTo>
                    <a:pt x="1681480" y="850931"/>
                    <a:pt x="1673140" y="859292"/>
                    <a:pt x="1662852" y="859292"/>
                  </a:cubicBezTo>
                  <a:cubicBezTo>
                    <a:pt x="1652564" y="859292"/>
                    <a:pt x="1644224" y="850931"/>
                    <a:pt x="1644224" y="840617"/>
                  </a:cubicBezTo>
                  <a:cubicBezTo>
                    <a:pt x="1644224" y="830303"/>
                    <a:pt x="1652564" y="821942"/>
                    <a:pt x="1662852" y="821942"/>
                  </a:cubicBezTo>
                  <a:close/>
                  <a:moveTo>
                    <a:pt x="1545088" y="821942"/>
                  </a:moveTo>
                  <a:cubicBezTo>
                    <a:pt x="1555376" y="821942"/>
                    <a:pt x="1563716" y="830303"/>
                    <a:pt x="1563716" y="840617"/>
                  </a:cubicBezTo>
                  <a:cubicBezTo>
                    <a:pt x="1563716" y="850931"/>
                    <a:pt x="1555376" y="859292"/>
                    <a:pt x="1545088" y="859292"/>
                  </a:cubicBezTo>
                  <a:cubicBezTo>
                    <a:pt x="1534800" y="859292"/>
                    <a:pt x="1526460" y="850931"/>
                    <a:pt x="1526460" y="840617"/>
                  </a:cubicBezTo>
                  <a:cubicBezTo>
                    <a:pt x="1526460" y="830303"/>
                    <a:pt x="1534800" y="821942"/>
                    <a:pt x="1545088" y="821942"/>
                  </a:cubicBezTo>
                  <a:close/>
                  <a:moveTo>
                    <a:pt x="1427962" y="821942"/>
                  </a:moveTo>
                  <a:cubicBezTo>
                    <a:pt x="1438250" y="821942"/>
                    <a:pt x="1446590" y="830303"/>
                    <a:pt x="1446590" y="840617"/>
                  </a:cubicBezTo>
                  <a:cubicBezTo>
                    <a:pt x="1446590" y="850931"/>
                    <a:pt x="1438250" y="859292"/>
                    <a:pt x="1427962" y="859292"/>
                  </a:cubicBezTo>
                  <a:cubicBezTo>
                    <a:pt x="1417674" y="859292"/>
                    <a:pt x="1409334" y="850931"/>
                    <a:pt x="1409334" y="840617"/>
                  </a:cubicBezTo>
                  <a:cubicBezTo>
                    <a:pt x="1409334" y="830303"/>
                    <a:pt x="1417674" y="821942"/>
                    <a:pt x="1427962" y="821942"/>
                  </a:cubicBezTo>
                  <a:close/>
                  <a:moveTo>
                    <a:pt x="1310199" y="821942"/>
                  </a:moveTo>
                  <a:cubicBezTo>
                    <a:pt x="1320487" y="821942"/>
                    <a:pt x="1328827" y="830303"/>
                    <a:pt x="1328827" y="840617"/>
                  </a:cubicBezTo>
                  <a:cubicBezTo>
                    <a:pt x="1328827" y="850931"/>
                    <a:pt x="1320487" y="859292"/>
                    <a:pt x="1310199" y="859292"/>
                  </a:cubicBezTo>
                  <a:cubicBezTo>
                    <a:pt x="1299911" y="859292"/>
                    <a:pt x="1291571" y="850931"/>
                    <a:pt x="1291571" y="840617"/>
                  </a:cubicBezTo>
                  <a:cubicBezTo>
                    <a:pt x="1291571" y="830303"/>
                    <a:pt x="1299911" y="821942"/>
                    <a:pt x="1310199" y="821942"/>
                  </a:cubicBezTo>
                  <a:close/>
                  <a:moveTo>
                    <a:pt x="1193073" y="821942"/>
                  </a:moveTo>
                  <a:cubicBezTo>
                    <a:pt x="1203361" y="821942"/>
                    <a:pt x="1211701" y="830303"/>
                    <a:pt x="1211701" y="840617"/>
                  </a:cubicBezTo>
                  <a:cubicBezTo>
                    <a:pt x="1211701" y="850931"/>
                    <a:pt x="1203361" y="859292"/>
                    <a:pt x="1193073" y="859292"/>
                  </a:cubicBezTo>
                  <a:cubicBezTo>
                    <a:pt x="1182785" y="859292"/>
                    <a:pt x="1174445" y="850931"/>
                    <a:pt x="1174445" y="840617"/>
                  </a:cubicBezTo>
                  <a:cubicBezTo>
                    <a:pt x="1174445" y="830303"/>
                    <a:pt x="1182785" y="821942"/>
                    <a:pt x="1193073" y="821942"/>
                  </a:cubicBezTo>
                  <a:close/>
                  <a:moveTo>
                    <a:pt x="1075309" y="821942"/>
                  </a:moveTo>
                  <a:cubicBezTo>
                    <a:pt x="1085597" y="821942"/>
                    <a:pt x="1093937" y="830303"/>
                    <a:pt x="1093937" y="840617"/>
                  </a:cubicBezTo>
                  <a:cubicBezTo>
                    <a:pt x="1093937" y="850931"/>
                    <a:pt x="1085597" y="859292"/>
                    <a:pt x="1075309" y="859292"/>
                  </a:cubicBezTo>
                  <a:cubicBezTo>
                    <a:pt x="1065021" y="859292"/>
                    <a:pt x="1056681" y="850931"/>
                    <a:pt x="1056681" y="840617"/>
                  </a:cubicBezTo>
                  <a:cubicBezTo>
                    <a:pt x="1056681" y="830303"/>
                    <a:pt x="1065021" y="821942"/>
                    <a:pt x="1075309" y="821942"/>
                  </a:cubicBezTo>
                  <a:close/>
                  <a:moveTo>
                    <a:pt x="958184" y="821942"/>
                  </a:moveTo>
                  <a:cubicBezTo>
                    <a:pt x="968472" y="821942"/>
                    <a:pt x="976812" y="830303"/>
                    <a:pt x="976812" y="840617"/>
                  </a:cubicBezTo>
                  <a:cubicBezTo>
                    <a:pt x="976812" y="850931"/>
                    <a:pt x="968472" y="859292"/>
                    <a:pt x="958184" y="859292"/>
                  </a:cubicBezTo>
                  <a:cubicBezTo>
                    <a:pt x="947896" y="859292"/>
                    <a:pt x="939556" y="850931"/>
                    <a:pt x="939556" y="840617"/>
                  </a:cubicBezTo>
                  <a:cubicBezTo>
                    <a:pt x="939556" y="830303"/>
                    <a:pt x="947896" y="821942"/>
                    <a:pt x="958184" y="821942"/>
                  </a:cubicBezTo>
                  <a:close/>
                  <a:moveTo>
                    <a:pt x="840420" y="821942"/>
                  </a:moveTo>
                  <a:cubicBezTo>
                    <a:pt x="850708" y="821942"/>
                    <a:pt x="859048" y="830303"/>
                    <a:pt x="859048" y="840617"/>
                  </a:cubicBezTo>
                  <a:cubicBezTo>
                    <a:pt x="859048" y="850931"/>
                    <a:pt x="850708" y="859292"/>
                    <a:pt x="840420" y="859292"/>
                  </a:cubicBezTo>
                  <a:cubicBezTo>
                    <a:pt x="830132" y="859292"/>
                    <a:pt x="821792" y="850931"/>
                    <a:pt x="821792" y="840617"/>
                  </a:cubicBezTo>
                  <a:cubicBezTo>
                    <a:pt x="821792" y="830303"/>
                    <a:pt x="830132" y="821942"/>
                    <a:pt x="840420" y="821942"/>
                  </a:cubicBezTo>
                  <a:close/>
                  <a:moveTo>
                    <a:pt x="723295" y="821942"/>
                  </a:moveTo>
                  <a:cubicBezTo>
                    <a:pt x="733583" y="821942"/>
                    <a:pt x="741923" y="830303"/>
                    <a:pt x="741923" y="840617"/>
                  </a:cubicBezTo>
                  <a:cubicBezTo>
                    <a:pt x="741923" y="850931"/>
                    <a:pt x="733583" y="859292"/>
                    <a:pt x="723295" y="859292"/>
                  </a:cubicBezTo>
                  <a:cubicBezTo>
                    <a:pt x="713007" y="859292"/>
                    <a:pt x="704667" y="850931"/>
                    <a:pt x="704667" y="840617"/>
                  </a:cubicBezTo>
                  <a:cubicBezTo>
                    <a:pt x="704667" y="830303"/>
                    <a:pt x="713007" y="821942"/>
                    <a:pt x="723295" y="821942"/>
                  </a:cubicBezTo>
                  <a:close/>
                  <a:moveTo>
                    <a:pt x="605531" y="821942"/>
                  </a:moveTo>
                  <a:cubicBezTo>
                    <a:pt x="615819" y="821942"/>
                    <a:pt x="624159" y="830303"/>
                    <a:pt x="624159" y="840617"/>
                  </a:cubicBezTo>
                  <a:cubicBezTo>
                    <a:pt x="624159" y="850931"/>
                    <a:pt x="615819" y="859292"/>
                    <a:pt x="605531" y="859292"/>
                  </a:cubicBezTo>
                  <a:cubicBezTo>
                    <a:pt x="595243" y="859292"/>
                    <a:pt x="586903" y="850931"/>
                    <a:pt x="586903" y="840617"/>
                  </a:cubicBezTo>
                  <a:cubicBezTo>
                    <a:pt x="586903" y="830303"/>
                    <a:pt x="595243" y="821942"/>
                    <a:pt x="605531" y="821942"/>
                  </a:cubicBezTo>
                  <a:close/>
                  <a:moveTo>
                    <a:pt x="488406" y="821942"/>
                  </a:moveTo>
                  <a:cubicBezTo>
                    <a:pt x="498694" y="821942"/>
                    <a:pt x="507034" y="830303"/>
                    <a:pt x="507034" y="840617"/>
                  </a:cubicBezTo>
                  <a:cubicBezTo>
                    <a:pt x="507034" y="850931"/>
                    <a:pt x="498694" y="859292"/>
                    <a:pt x="488406" y="859292"/>
                  </a:cubicBezTo>
                  <a:cubicBezTo>
                    <a:pt x="478118" y="859292"/>
                    <a:pt x="469778" y="850931"/>
                    <a:pt x="469778" y="840617"/>
                  </a:cubicBezTo>
                  <a:cubicBezTo>
                    <a:pt x="469778" y="830303"/>
                    <a:pt x="478118" y="821942"/>
                    <a:pt x="488406" y="821942"/>
                  </a:cubicBezTo>
                  <a:close/>
                  <a:moveTo>
                    <a:pt x="370642" y="821942"/>
                  </a:moveTo>
                  <a:cubicBezTo>
                    <a:pt x="380930" y="821942"/>
                    <a:pt x="389270" y="830303"/>
                    <a:pt x="389270" y="840617"/>
                  </a:cubicBezTo>
                  <a:cubicBezTo>
                    <a:pt x="389270" y="850931"/>
                    <a:pt x="380930" y="859292"/>
                    <a:pt x="370642" y="859292"/>
                  </a:cubicBezTo>
                  <a:cubicBezTo>
                    <a:pt x="360354" y="859292"/>
                    <a:pt x="352014" y="850931"/>
                    <a:pt x="352014" y="840617"/>
                  </a:cubicBezTo>
                  <a:cubicBezTo>
                    <a:pt x="352014" y="830303"/>
                    <a:pt x="360354" y="821942"/>
                    <a:pt x="370642" y="821942"/>
                  </a:cubicBezTo>
                  <a:close/>
                  <a:moveTo>
                    <a:pt x="253517" y="821942"/>
                  </a:moveTo>
                  <a:cubicBezTo>
                    <a:pt x="263805" y="821942"/>
                    <a:pt x="272145" y="830303"/>
                    <a:pt x="272145" y="840617"/>
                  </a:cubicBezTo>
                  <a:cubicBezTo>
                    <a:pt x="272145" y="850931"/>
                    <a:pt x="263805" y="859292"/>
                    <a:pt x="253517" y="859292"/>
                  </a:cubicBezTo>
                  <a:cubicBezTo>
                    <a:pt x="243229" y="859292"/>
                    <a:pt x="234889" y="850931"/>
                    <a:pt x="234889" y="840617"/>
                  </a:cubicBezTo>
                  <a:cubicBezTo>
                    <a:pt x="234889" y="830303"/>
                    <a:pt x="243229" y="821942"/>
                    <a:pt x="253517" y="821942"/>
                  </a:cubicBezTo>
                  <a:close/>
                  <a:moveTo>
                    <a:pt x="135753" y="821942"/>
                  </a:moveTo>
                  <a:cubicBezTo>
                    <a:pt x="146041" y="821942"/>
                    <a:pt x="154381" y="830303"/>
                    <a:pt x="154381" y="840617"/>
                  </a:cubicBezTo>
                  <a:cubicBezTo>
                    <a:pt x="154381" y="850931"/>
                    <a:pt x="146041" y="859292"/>
                    <a:pt x="135753" y="859292"/>
                  </a:cubicBezTo>
                  <a:cubicBezTo>
                    <a:pt x="125465" y="859292"/>
                    <a:pt x="117125" y="850931"/>
                    <a:pt x="117125" y="840617"/>
                  </a:cubicBezTo>
                  <a:cubicBezTo>
                    <a:pt x="117125" y="830303"/>
                    <a:pt x="125465" y="821942"/>
                    <a:pt x="135753" y="821942"/>
                  </a:cubicBezTo>
                  <a:close/>
                  <a:moveTo>
                    <a:pt x="18628" y="821942"/>
                  </a:moveTo>
                  <a:cubicBezTo>
                    <a:pt x="28916" y="821942"/>
                    <a:pt x="37256" y="830303"/>
                    <a:pt x="37256" y="840617"/>
                  </a:cubicBezTo>
                  <a:cubicBezTo>
                    <a:pt x="37256" y="850931"/>
                    <a:pt x="28916" y="859292"/>
                    <a:pt x="18628" y="859292"/>
                  </a:cubicBezTo>
                  <a:cubicBezTo>
                    <a:pt x="8340" y="859292"/>
                    <a:pt x="0" y="850931"/>
                    <a:pt x="0" y="840617"/>
                  </a:cubicBezTo>
                  <a:cubicBezTo>
                    <a:pt x="0" y="830303"/>
                    <a:pt x="8340" y="821942"/>
                    <a:pt x="18628" y="821942"/>
                  </a:cubicBezTo>
                  <a:close/>
                  <a:moveTo>
                    <a:pt x="2014866" y="704521"/>
                  </a:moveTo>
                  <a:cubicBezTo>
                    <a:pt x="2025154" y="704521"/>
                    <a:pt x="2033494" y="712882"/>
                    <a:pt x="2033494" y="723196"/>
                  </a:cubicBezTo>
                  <a:cubicBezTo>
                    <a:pt x="2033494" y="733510"/>
                    <a:pt x="2025154" y="741871"/>
                    <a:pt x="2014866" y="741871"/>
                  </a:cubicBezTo>
                  <a:cubicBezTo>
                    <a:pt x="2004578" y="741871"/>
                    <a:pt x="1996238" y="733510"/>
                    <a:pt x="1996238" y="723196"/>
                  </a:cubicBezTo>
                  <a:cubicBezTo>
                    <a:pt x="1996238" y="712882"/>
                    <a:pt x="2004578" y="704521"/>
                    <a:pt x="2014866" y="704521"/>
                  </a:cubicBezTo>
                  <a:close/>
                  <a:moveTo>
                    <a:pt x="1897741" y="704521"/>
                  </a:moveTo>
                  <a:cubicBezTo>
                    <a:pt x="1908029" y="704521"/>
                    <a:pt x="1916369" y="712882"/>
                    <a:pt x="1916369" y="723196"/>
                  </a:cubicBezTo>
                  <a:cubicBezTo>
                    <a:pt x="1916369" y="733510"/>
                    <a:pt x="1908029" y="741871"/>
                    <a:pt x="1897741" y="741871"/>
                  </a:cubicBezTo>
                  <a:cubicBezTo>
                    <a:pt x="1887453" y="741871"/>
                    <a:pt x="1879113" y="733510"/>
                    <a:pt x="1879113" y="723196"/>
                  </a:cubicBezTo>
                  <a:cubicBezTo>
                    <a:pt x="1879113" y="712882"/>
                    <a:pt x="1887453" y="704521"/>
                    <a:pt x="1897741" y="704521"/>
                  </a:cubicBezTo>
                  <a:close/>
                  <a:moveTo>
                    <a:pt x="1779977" y="704521"/>
                  </a:moveTo>
                  <a:cubicBezTo>
                    <a:pt x="1790265" y="704521"/>
                    <a:pt x="1798605" y="712882"/>
                    <a:pt x="1798605" y="723196"/>
                  </a:cubicBezTo>
                  <a:cubicBezTo>
                    <a:pt x="1798605" y="733510"/>
                    <a:pt x="1790265" y="741871"/>
                    <a:pt x="1779977" y="741871"/>
                  </a:cubicBezTo>
                  <a:cubicBezTo>
                    <a:pt x="1769689" y="741871"/>
                    <a:pt x="1761349" y="733510"/>
                    <a:pt x="1761349" y="723196"/>
                  </a:cubicBezTo>
                  <a:cubicBezTo>
                    <a:pt x="1761349" y="712882"/>
                    <a:pt x="1769689" y="704521"/>
                    <a:pt x="1779977" y="704521"/>
                  </a:cubicBezTo>
                  <a:close/>
                  <a:moveTo>
                    <a:pt x="1662852" y="704521"/>
                  </a:moveTo>
                  <a:cubicBezTo>
                    <a:pt x="1673140" y="704521"/>
                    <a:pt x="1681480" y="712882"/>
                    <a:pt x="1681480" y="723196"/>
                  </a:cubicBezTo>
                  <a:cubicBezTo>
                    <a:pt x="1681480" y="733510"/>
                    <a:pt x="1673140" y="741871"/>
                    <a:pt x="1662852" y="741871"/>
                  </a:cubicBezTo>
                  <a:cubicBezTo>
                    <a:pt x="1652564" y="741871"/>
                    <a:pt x="1644224" y="733510"/>
                    <a:pt x="1644224" y="723196"/>
                  </a:cubicBezTo>
                  <a:cubicBezTo>
                    <a:pt x="1644224" y="712882"/>
                    <a:pt x="1652564" y="704521"/>
                    <a:pt x="1662852" y="704521"/>
                  </a:cubicBezTo>
                  <a:close/>
                  <a:moveTo>
                    <a:pt x="1545088" y="704521"/>
                  </a:moveTo>
                  <a:cubicBezTo>
                    <a:pt x="1555376" y="704521"/>
                    <a:pt x="1563716" y="712882"/>
                    <a:pt x="1563716" y="723196"/>
                  </a:cubicBezTo>
                  <a:cubicBezTo>
                    <a:pt x="1563716" y="733510"/>
                    <a:pt x="1555376" y="741871"/>
                    <a:pt x="1545088" y="741871"/>
                  </a:cubicBezTo>
                  <a:cubicBezTo>
                    <a:pt x="1534800" y="741871"/>
                    <a:pt x="1526460" y="733510"/>
                    <a:pt x="1526460" y="723196"/>
                  </a:cubicBezTo>
                  <a:cubicBezTo>
                    <a:pt x="1526460" y="712882"/>
                    <a:pt x="1534800" y="704521"/>
                    <a:pt x="1545088" y="704521"/>
                  </a:cubicBezTo>
                  <a:close/>
                  <a:moveTo>
                    <a:pt x="1427962" y="704521"/>
                  </a:moveTo>
                  <a:cubicBezTo>
                    <a:pt x="1438250" y="704521"/>
                    <a:pt x="1446590" y="712882"/>
                    <a:pt x="1446590" y="723196"/>
                  </a:cubicBezTo>
                  <a:cubicBezTo>
                    <a:pt x="1446590" y="733510"/>
                    <a:pt x="1438250" y="741871"/>
                    <a:pt x="1427962" y="741871"/>
                  </a:cubicBezTo>
                  <a:cubicBezTo>
                    <a:pt x="1417674" y="741871"/>
                    <a:pt x="1409334" y="733510"/>
                    <a:pt x="1409334" y="723196"/>
                  </a:cubicBezTo>
                  <a:cubicBezTo>
                    <a:pt x="1409334" y="712882"/>
                    <a:pt x="1417674" y="704521"/>
                    <a:pt x="1427962" y="704521"/>
                  </a:cubicBezTo>
                  <a:close/>
                  <a:moveTo>
                    <a:pt x="1310199" y="704521"/>
                  </a:moveTo>
                  <a:cubicBezTo>
                    <a:pt x="1320487" y="704521"/>
                    <a:pt x="1328827" y="712882"/>
                    <a:pt x="1328827" y="723196"/>
                  </a:cubicBezTo>
                  <a:cubicBezTo>
                    <a:pt x="1328827" y="733510"/>
                    <a:pt x="1320487" y="741871"/>
                    <a:pt x="1310199" y="741871"/>
                  </a:cubicBezTo>
                  <a:cubicBezTo>
                    <a:pt x="1299911" y="741871"/>
                    <a:pt x="1291571" y="733510"/>
                    <a:pt x="1291571" y="723196"/>
                  </a:cubicBezTo>
                  <a:cubicBezTo>
                    <a:pt x="1291571" y="712882"/>
                    <a:pt x="1299911" y="704521"/>
                    <a:pt x="1310199" y="704521"/>
                  </a:cubicBezTo>
                  <a:close/>
                  <a:moveTo>
                    <a:pt x="1193073" y="704521"/>
                  </a:moveTo>
                  <a:cubicBezTo>
                    <a:pt x="1203361" y="704521"/>
                    <a:pt x="1211701" y="712882"/>
                    <a:pt x="1211701" y="723196"/>
                  </a:cubicBezTo>
                  <a:cubicBezTo>
                    <a:pt x="1211701" y="733510"/>
                    <a:pt x="1203361" y="741871"/>
                    <a:pt x="1193073" y="741871"/>
                  </a:cubicBezTo>
                  <a:cubicBezTo>
                    <a:pt x="1182785" y="741871"/>
                    <a:pt x="1174445" y="733510"/>
                    <a:pt x="1174445" y="723196"/>
                  </a:cubicBezTo>
                  <a:cubicBezTo>
                    <a:pt x="1174445" y="712882"/>
                    <a:pt x="1182785" y="704521"/>
                    <a:pt x="1193073" y="704521"/>
                  </a:cubicBezTo>
                  <a:close/>
                  <a:moveTo>
                    <a:pt x="1075309" y="704521"/>
                  </a:moveTo>
                  <a:cubicBezTo>
                    <a:pt x="1085597" y="704521"/>
                    <a:pt x="1093937" y="712882"/>
                    <a:pt x="1093937" y="723196"/>
                  </a:cubicBezTo>
                  <a:cubicBezTo>
                    <a:pt x="1093937" y="733510"/>
                    <a:pt x="1085597" y="741871"/>
                    <a:pt x="1075309" y="741871"/>
                  </a:cubicBezTo>
                  <a:cubicBezTo>
                    <a:pt x="1065021" y="741871"/>
                    <a:pt x="1056681" y="733510"/>
                    <a:pt x="1056681" y="723196"/>
                  </a:cubicBezTo>
                  <a:cubicBezTo>
                    <a:pt x="1056681" y="712882"/>
                    <a:pt x="1065021" y="704521"/>
                    <a:pt x="1075309" y="704521"/>
                  </a:cubicBezTo>
                  <a:close/>
                  <a:moveTo>
                    <a:pt x="958184" y="704521"/>
                  </a:moveTo>
                  <a:cubicBezTo>
                    <a:pt x="968472" y="704521"/>
                    <a:pt x="976812" y="712882"/>
                    <a:pt x="976812" y="723196"/>
                  </a:cubicBezTo>
                  <a:cubicBezTo>
                    <a:pt x="976812" y="733510"/>
                    <a:pt x="968472" y="741871"/>
                    <a:pt x="958184" y="741871"/>
                  </a:cubicBezTo>
                  <a:cubicBezTo>
                    <a:pt x="947896" y="741871"/>
                    <a:pt x="939556" y="733510"/>
                    <a:pt x="939556" y="723196"/>
                  </a:cubicBezTo>
                  <a:cubicBezTo>
                    <a:pt x="939556" y="712882"/>
                    <a:pt x="947896" y="704521"/>
                    <a:pt x="958184" y="704521"/>
                  </a:cubicBezTo>
                  <a:close/>
                  <a:moveTo>
                    <a:pt x="840420" y="704521"/>
                  </a:moveTo>
                  <a:cubicBezTo>
                    <a:pt x="850708" y="704521"/>
                    <a:pt x="859048" y="712882"/>
                    <a:pt x="859048" y="723196"/>
                  </a:cubicBezTo>
                  <a:cubicBezTo>
                    <a:pt x="859048" y="733510"/>
                    <a:pt x="850708" y="741871"/>
                    <a:pt x="840420" y="741871"/>
                  </a:cubicBezTo>
                  <a:cubicBezTo>
                    <a:pt x="830132" y="741871"/>
                    <a:pt x="821792" y="733510"/>
                    <a:pt x="821792" y="723196"/>
                  </a:cubicBezTo>
                  <a:cubicBezTo>
                    <a:pt x="821792" y="712882"/>
                    <a:pt x="830132" y="704521"/>
                    <a:pt x="840420" y="704521"/>
                  </a:cubicBezTo>
                  <a:close/>
                  <a:moveTo>
                    <a:pt x="723295" y="704521"/>
                  </a:moveTo>
                  <a:cubicBezTo>
                    <a:pt x="733583" y="704521"/>
                    <a:pt x="741923" y="712882"/>
                    <a:pt x="741923" y="723196"/>
                  </a:cubicBezTo>
                  <a:cubicBezTo>
                    <a:pt x="741923" y="733510"/>
                    <a:pt x="733583" y="741871"/>
                    <a:pt x="723295" y="741871"/>
                  </a:cubicBezTo>
                  <a:cubicBezTo>
                    <a:pt x="713007" y="741871"/>
                    <a:pt x="704667" y="733510"/>
                    <a:pt x="704667" y="723196"/>
                  </a:cubicBezTo>
                  <a:cubicBezTo>
                    <a:pt x="704667" y="712882"/>
                    <a:pt x="713007" y="704521"/>
                    <a:pt x="723295" y="704521"/>
                  </a:cubicBezTo>
                  <a:close/>
                  <a:moveTo>
                    <a:pt x="605531" y="704521"/>
                  </a:moveTo>
                  <a:cubicBezTo>
                    <a:pt x="615819" y="704521"/>
                    <a:pt x="624159" y="712882"/>
                    <a:pt x="624159" y="723196"/>
                  </a:cubicBezTo>
                  <a:cubicBezTo>
                    <a:pt x="624159" y="733510"/>
                    <a:pt x="615819" y="741871"/>
                    <a:pt x="605531" y="741871"/>
                  </a:cubicBezTo>
                  <a:cubicBezTo>
                    <a:pt x="595243" y="741871"/>
                    <a:pt x="586903" y="733510"/>
                    <a:pt x="586903" y="723196"/>
                  </a:cubicBezTo>
                  <a:cubicBezTo>
                    <a:pt x="586903" y="712882"/>
                    <a:pt x="595243" y="704521"/>
                    <a:pt x="605531" y="704521"/>
                  </a:cubicBezTo>
                  <a:close/>
                  <a:moveTo>
                    <a:pt x="488406" y="704521"/>
                  </a:moveTo>
                  <a:cubicBezTo>
                    <a:pt x="498694" y="704521"/>
                    <a:pt x="507034" y="712882"/>
                    <a:pt x="507034" y="723196"/>
                  </a:cubicBezTo>
                  <a:cubicBezTo>
                    <a:pt x="507034" y="733510"/>
                    <a:pt x="498694" y="741871"/>
                    <a:pt x="488406" y="741871"/>
                  </a:cubicBezTo>
                  <a:cubicBezTo>
                    <a:pt x="478118" y="741871"/>
                    <a:pt x="469778" y="733510"/>
                    <a:pt x="469778" y="723196"/>
                  </a:cubicBezTo>
                  <a:cubicBezTo>
                    <a:pt x="469778" y="712882"/>
                    <a:pt x="478118" y="704521"/>
                    <a:pt x="488406" y="704521"/>
                  </a:cubicBezTo>
                  <a:close/>
                  <a:moveTo>
                    <a:pt x="370642" y="704521"/>
                  </a:moveTo>
                  <a:cubicBezTo>
                    <a:pt x="380930" y="704521"/>
                    <a:pt x="389270" y="712882"/>
                    <a:pt x="389270" y="723196"/>
                  </a:cubicBezTo>
                  <a:cubicBezTo>
                    <a:pt x="389270" y="733510"/>
                    <a:pt x="380930" y="741871"/>
                    <a:pt x="370642" y="741871"/>
                  </a:cubicBezTo>
                  <a:cubicBezTo>
                    <a:pt x="360354" y="741871"/>
                    <a:pt x="352014" y="733510"/>
                    <a:pt x="352014" y="723196"/>
                  </a:cubicBezTo>
                  <a:cubicBezTo>
                    <a:pt x="352014" y="712882"/>
                    <a:pt x="360354" y="704521"/>
                    <a:pt x="370642" y="704521"/>
                  </a:cubicBezTo>
                  <a:close/>
                  <a:moveTo>
                    <a:pt x="253517" y="704521"/>
                  </a:moveTo>
                  <a:cubicBezTo>
                    <a:pt x="263805" y="704521"/>
                    <a:pt x="272145" y="712882"/>
                    <a:pt x="272145" y="723196"/>
                  </a:cubicBezTo>
                  <a:cubicBezTo>
                    <a:pt x="272145" y="733510"/>
                    <a:pt x="263805" y="741871"/>
                    <a:pt x="253517" y="741871"/>
                  </a:cubicBezTo>
                  <a:cubicBezTo>
                    <a:pt x="243229" y="741871"/>
                    <a:pt x="234889" y="733510"/>
                    <a:pt x="234889" y="723196"/>
                  </a:cubicBezTo>
                  <a:cubicBezTo>
                    <a:pt x="234889" y="712882"/>
                    <a:pt x="243229" y="704521"/>
                    <a:pt x="253517" y="704521"/>
                  </a:cubicBezTo>
                  <a:close/>
                  <a:moveTo>
                    <a:pt x="135753" y="704521"/>
                  </a:moveTo>
                  <a:cubicBezTo>
                    <a:pt x="146041" y="704521"/>
                    <a:pt x="154381" y="712882"/>
                    <a:pt x="154381" y="723196"/>
                  </a:cubicBezTo>
                  <a:cubicBezTo>
                    <a:pt x="154381" y="733510"/>
                    <a:pt x="146041" y="741871"/>
                    <a:pt x="135753" y="741871"/>
                  </a:cubicBezTo>
                  <a:cubicBezTo>
                    <a:pt x="125465" y="741871"/>
                    <a:pt x="117125" y="733510"/>
                    <a:pt x="117125" y="723196"/>
                  </a:cubicBezTo>
                  <a:cubicBezTo>
                    <a:pt x="117125" y="712882"/>
                    <a:pt x="125465" y="704521"/>
                    <a:pt x="135753" y="704521"/>
                  </a:cubicBezTo>
                  <a:close/>
                  <a:moveTo>
                    <a:pt x="18628" y="704521"/>
                  </a:moveTo>
                  <a:cubicBezTo>
                    <a:pt x="28916" y="704521"/>
                    <a:pt x="37256" y="712882"/>
                    <a:pt x="37256" y="723196"/>
                  </a:cubicBezTo>
                  <a:cubicBezTo>
                    <a:pt x="37256" y="733510"/>
                    <a:pt x="28916" y="741871"/>
                    <a:pt x="18628" y="741871"/>
                  </a:cubicBezTo>
                  <a:cubicBezTo>
                    <a:pt x="8340" y="741871"/>
                    <a:pt x="0" y="733510"/>
                    <a:pt x="0" y="723196"/>
                  </a:cubicBezTo>
                  <a:cubicBezTo>
                    <a:pt x="0" y="712882"/>
                    <a:pt x="8340" y="704521"/>
                    <a:pt x="18628" y="704521"/>
                  </a:cubicBezTo>
                  <a:close/>
                  <a:moveTo>
                    <a:pt x="2014866" y="587101"/>
                  </a:moveTo>
                  <a:cubicBezTo>
                    <a:pt x="2025154" y="587101"/>
                    <a:pt x="2033494" y="595462"/>
                    <a:pt x="2033494" y="605776"/>
                  </a:cubicBezTo>
                  <a:cubicBezTo>
                    <a:pt x="2033494" y="616090"/>
                    <a:pt x="2025154" y="624451"/>
                    <a:pt x="2014866" y="624451"/>
                  </a:cubicBezTo>
                  <a:cubicBezTo>
                    <a:pt x="2004578" y="624451"/>
                    <a:pt x="1996238" y="616090"/>
                    <a:pt x="1996238" y="605776"/>
                  </a:cubicBezTo>
                  <a:cubicBezTo>
                    <a:pt x="1996238" y="595462"/>
                    <a:pt x="2004578" y="587101"/>
                    <a:pt x="2014866" y="587101"/>
                  </a:cubicBezTo>
                  <a:close/>
                  <a:moveTo>
                    <a:pt x="1897741" y="587101"/>
                  </a:moveTo>
                  <a:cubicBezTo>
                    <a:pt x="1908029" y="587101"/>
                    <a:pt x="1916369" y="595462"/>
                    <a:pt x="1916369" y="605776"/>
                  </a:cubicBezTo>
                  <a:cubicBezTo>
                    <a:pt x="1916369" y="616090"/>
                    <a:pt x="1908029" y="624451"/>
                    <a:pt x="1897741" y="624451"/>
                  </a:cubicBezTo>
                  <a:cubicBezTo>
                    <a:pt x="1887453" y="624451"/>
                    <a:pt x="1879113" y="616090"/>
                    <a:pt x="1879113" y="605776"/>
                  </a:cubicBezTo>
                  <a:cubicBezTo>
                    <a:pt x="1879113" y="595462"/>
                    <a:pt x="1887453" y="587101"/>
                    <a:pt x="1897741" y="587101"/>
                  </a:cubicBezTo>
                  <a:close/>
                  <a:moveTo>
                    <a:pt x="1779977" y="587101"/>
                  </a:moveTo>
                  <a:cubicBezTo>
                    <a:pt x="1790265" y="587101"/>
                    <a:pt x="1798605" y="595462"/>
                    <a:pt x="1798605" y="605776"/>
                  </a:cubicBezTo>
                  <a:cubicBezTo>
                    <a:pt x="1798605" y="616090"/>
                    <a:pt x="1790265" y="624451"/>
                    <a:pt x="1779977" y="624451"/>
                  </a:cubicBezTo>
                  <a:cubicBezTo>
                    <a:pt x="1769689" y="624451"/>
                    <a:pt x="1761349" y="616090"/>
                    <a:pt x="1761349" y="605776"/>
                  </a:cubicBezTo>
                  <a:cubicBezTo>
                    <a:pt x="1761349" y="595462"/>
                    <a:pt x="1769689" y="587101"/>
                    <a:pt x="1779977" y="587101"/>
                  </a:cubicBezTo>
                  <a:close/>
                  <a:moveTo>
                    <a:pt x="1662852" y="587101"/>
                  </a:moveTo>
                  <a:cubicBezTo>
                    <a:pt x="1673140" y="587101"/>
                    <a:pt x="1681480" y="595462"/>
                    <a:pt x="1681480" y="605776"/>
                  </a:cubicBezTo>
                  <a:cubicBezTo>
                    <a:pt x="1681480" y="616090"/>
                    <a:pt x="1673140" y="624451"/>
                    <a:pt x="1662852" y="624451"/>
                  </a:cubicBezTo>
                  <a:cubicBezTo>
                    <a:pt x="1652564" y="624451"/>
                    <a:pt x="1644224" y="616090"/>
                    <a:pt x="1644224" y="605776"/>
                  </a:cubicBezTo>
                  <a:cubicBezTo>
                    <a:pt x="1644224" y="595462"/>
                    <a:pt x="1652564" y="587101"/>
                    <a:pt x="1662852" y="587101"/>
                  </a:cubicBezTo>
                  <a:close/>
                  <a:moveTo>
                    <a:pt x="1545088" y="587101"/>
                  </a:moveTo>
                  <a:cubicBezTo>
                    <a:pt x="1555376" y="587101"/>
                    <a:pt x="1563716" y="595462"/>
                    <a:pt x="1563716" y="605776"/>
                  </a:cubicBezTo>
                  <a:cubicBezTo>
                    <a:pt x="1563716" y="616090"/>
                    <a:pt x="1555376" y="624451"/>
                    <a:pt x="1545088" y="624451"/>
                  </a:cubicBezTo>
                  <a:cubicBezTo>
                    <a:pt x="1534800" y="624451"/>
                    <a:pt x="1526460" y="616090"/>
                    <a:pt x="1526460" y="605776"/>
                  </a:cubicBezTo>
                  <a:cubicBezTo>
                    <a:pt x="1526460" y="595462"/>
                    <a:pt x="1534800" y="587101"/>
                    <a:pt x="1545088" y="587101"/>
                  </a:cubicBezTo>
                  <a:close/>
                  <a:moveTo>
                    <a:pt x="1427962" y="587101"/>
                  </a:moveTo>
                  <a:cubicBezTo>
                    <a:pt x="1438250" y="587101"/>
                    <a:pt x="1446590" y="595462"/>
                    <a:pt x="1446590" y="605776"/>
                  </a:cubicBezTo>
                  <a:cubicBezTo>
                    <a:pt x="1446590" y="616090"/>
                    <a:pt x="1438250" y="624451"/>
                    <a:pt x="1427962" y="624451"/>
                  </a:cubicBezTo>
                  <a:cubicBezTo>
                    <a:pt x="1417674" y="624451"/>
                    <a:pt x="1409334" y="616090"/>
                    <a:pt x="1409334" y="605776"/>
                  </a:cubicBezTo>
                  <a:cubicBezTo>
                    <a:pt x="1409334" y="595462"/>
                    <a:pt x="1417674" y="587101"/>
                    <a:pt x="1427962" y="587101"/>
                  </a:cubicBezTo>
                  <a:close/>
                  <a:moveTo>
                    <a:pt x="1310199" y="587101"/>
                  </a:moveTo>
                  <a:cubicBezTo>
                    <a:pt x="1320487" y="587101"/>
                    <a:pt x="1328827" y="595462"/>
                    <a:pt x="1328827" y="605776"/>
                  </a:cubicBezTo>
                  <a:cubicBezTo>
                    <a:pt x="1328827" y="616090"/>
                    <a:pt x="1320487" y="624451"/>
                    <a:pt x="1310199" y="624451"/>
                  </a:cubicBezTo>
                  <a:cubicBezTo>
                    <a:pt x="1299911" y="624451"/>
                    <a:pt x="1291571" y="616090"/>
                    <a:pt x="1291571" y="605776"/>
                  </a:cubicBezTo>
                  <a:cubicBezTo>
                    <a:pt x="1291571" y="595462"/>
                    <a:pt x="1299911" y="587101"/>
                    <a:pt x="1310199" y="587101"/>
                  </a:cubicBezTo>
                  <a:close/>
                  <a:moveTo>
                    <a:pt x="1193073" y="587101"/>
                  </a:moveTo>
                  <a:cubicBezTo>
                    <a:pt x="1203361" y="587101"/>
                    <a:pt x="1211701" y="595462"/>
                    <a:pt x="1211701" y="605776"/>
                  </a:cubicBezTo>
                  <a:cubicBezTo>
                    <a:pt x="1211701" y="616090"/>
                    <a:pt x="1203361" y="624451"/>
                    <a:pt x="1193073" y="624451"/>
                  </a:cubicBezTo>
                  <a:cubicBezTo>
                    <a:pt x="1182785" y="624451"/>
                    <a:pt x="1174445" y="616090"/>
                    <a:pt x="1174445" y="605776"/>
                  </a:cubicBezTo>
                  <a:cubicBezTo>
                    <a:pt x="1174445" y="595462"/>
                    <a:pt x="1182785" y="587101"/>
                    <a:pt x="1193073" y="587101"/>
                  </a:cubicBezTo>
                  <a:close/>
                  <a:moveTo>
                    <a:pt x="1075309" y="587101"/>
                  </a:moveTo>
                  <a:cubicBezTo>
                    <a:pt x="1085597" y="587101"/>
                    <a:pt x="1093937" y="595462"/>
                    <a:pt x="1093937" y="605776"/>
                  </a:cubicBezTo>
                  <a:cubicBezTo>
                    <a:pt x="1093937" y="616090"/>
                    <a:pt x="1085597" y="624451"/>
                    <a:pt x="1075309" y="624451"/>
                  </a:cubicBezTo>
                  <a:cubicBezTo>
                    <a:pt x="1065021" y="624451"/>
                    <a:pt x="1056681" y="616090"/>
                    <a:pt x="1056681" y="605776"/>
                  </a:cubicBezTo>
                  <a:cubicBezTo>
                    <a:pt x="1056681" y="595462"/>
                    <a:pt x="1065021" y="587101"/>
                    <a:pt x="1075309" y="587101"/>
                  </a:cubicBezTo>
                  <a:close/>
                  <a:moveTo>
                    <a:pt x="958184" y="587101"/>
                  </a:moveTo>
                  <a:cubicBezTo>
                    <a:pt x="968472" y="587101"/>
                    <a:pt x="976812" y="595462"/>
                    <a:pt x="976812" y="605776"/>
                  </a:cubicBezTo>
                  <a:cubicBezTo>
                    <a:pt x="976812" y="616090"/>
                    <a:pt x="968472" y="624451"/>
                    <a:pt x="958184" y="624451"/>
                  </a:cubicBezTo>
                  <a:cubicBezTo>
                    <a:pt x="947896" y="624451"/>
                    <a:pt x="939556" y="616090"/>
                    <a:pt x="939556" y="605776"/>
                  </a:cubicBezTo>
                  <a:cubicBezTo>
                    <a:pt x="939556" y="595462"/>
                    <a:pt x="947896" y="587101"/>
                    <a:pt x="958184" y="587101"/>
                  </a:cubicBezTo>
                  <a:close/>
                  <a:moveTo>
                    <a:pt x="840420" y="587101"/>
                  </a:moveTo>
                  <a:cubicBezTo>
                    <a:pt x="850708" y="587101"/>
                    <a:pt x="859048" y="595462"/>
                    <a:pt x="859048" y="605776"/>
                  </a:cubicBezTo>
                  <a:cubicBezTo>
                    <a:pt x="859048" y="616090"/>
                    <a:pt x="850708" y="624451"/>
                    <a:pt x="840420" y="624451"/>
                  </a:cubicBezTo>
                  <a:cubicBezTo>
                    <a:pt x="830132" y="624451"/>
                    <a:pt x="821792" y="616090"/>
                    <a:pt x="821792" y="605776"/>
                  </a:cubicBezTo>
                  <a:cubicBezTo>
                    <a:pt x="821792" y="595462"/>
                    <a:pt x="830132" y="587101"/>
                    <a:pt x="840420" y="587101"/>
                  </a:cubicBezTo>
                  <a:close/>
                  <a:moveTo>
                    <a:pt x="723295" y="587101"/>
                  </a:moveTo>
                  <a:cubicBezTo>
                    <a:pt x="733583" y="587101"/>
                    <a:pt x="741923" y="595462"/>
                    <a:pt x="741923" y="605776"/>
                  </a:cubicBezTo>
                  <a:cubicBezTo>
                    <a:pt x="741923" y="616090"/>
                    <a:pt x="733583" y="624451"/>
                    <a:pt x="723295" y="624451"/>
                  </a:cubicBezTo>
                  <a:cubicBezTo>
                    <a:pt x="713007" y="624451"/>
                    <a:pt x="704667" y="616090"/>
                    <a:pt x="704667" y="605776"/>
                  </a:cubicBezTo>
                  <a:cubicBezTo>
                    <a:pt x="704667" y="595462"/>
                    <a:pt x="713007" y="587101"/>
                    <a:pt x="723295" y="587101"/>
                  </a:cubicBezTo>
                  <a:close/>
                  <a:moveTo>
                    <a:pt x="605531" y="587101"/>
                  </a:moveTo>
                  <a:cubicBezTo>
                    <a:pt x="615819" y="587101"/>
                    <a:pt x="624159" y="595462"/>
                    <a:pt x="624159" y="605776"/>
                  </a:cubicBezTo>
                  <a:cubicBezTo>
                    <a:pt x="624159" y="616090"/>
                    <a:pt x="615819" y="624451"/>
                    <a:pt x="605531" y="624451"/>
                  </a:cubicBezTo>
                  <a:cubicBezTo>
                    <a:pt x="595243" y="624451"/>
                    <a:pt x="586903" y="616090"/>
                    <a:pt x="586903" y="605776"/>
                  </a:cubicBezTo>
                  <a:cubicBezTo>
                    <a:pt x="586903" y="595462"/>
                    <a:pt x="595243" y="587101"/>
                    <a:pt x="605531" y="587101"/>
                  </a:cubicBezTo>
                  <a:close/>
                  <a:moveTo>
                    <a:pt x="488406" y="587101"/>
                  </a:moveTo>
                  <a:cubicBezTo>
                    <a:pt x="498694" y="587101"/>
                    <a:pt x="507034" y="595462"/>
                    <a:pt x="507034" y="605776"/>
                  </a:cubicBezTo>
                  <a:cubicBezTo>
                    <a:pt x="507034" y="616090"/>
                    <a:pt x="498694" y="624451"/>
                    <a:pt x="488406" y="624451"/>
                  </a:cubicBezTo>
                  <a:cubicBezTo>
                    <a:pt x="478118" y="624451"/>
                    <a:pt x="469778" y="616090"/>
                    <a:pt x="469778" y="605776"/>
                  </a:cubicBezTo>
                  <a:cubicBezTo>
                    <a:pt x="469778" y="595462"/>
                    <a:pt x="478118" y="587101"/>
                    <a:pt x="488406" y="587101"/>
                  </a:cubicBezTo>
                  <a:close/>
                  <a:moveTo>
                    <a:pt x="370642" y="587101"/>
                  </a:moveTo>
                  <a:cubicBezTo>
                    <a:pt x="380930" y="587101"/>
                    <a:pt x="389270" y="595462"/>
                    <a:pt x="389270" y="605776"/>
                  </a:cubicBezTo>
                  <a:cubicBezTo>
                    <a:pt x="389270" y="616090"/>
                    <a:pt x="380930" y="624451"/>
                    <a:pt x="370642" y="624451"/>
                  </a:cubicBezTo>
                  <a:cubicBezTo>
                    <a:pt x="360354" y="624451"/>
                    <a:pt x="352014" y="616090"/>
                    <a:pt x="352014" y="605776"/>
                  </a:cubicBezTo>
                  <a:cubicBezTo>
                    <a:pt x="352014" y="595462"/>
                    <a:pt x="360354" y="587101"/>
                    <a:pt x="370642" y="587101"/>
                  </a:cubicBezTo>
                  <a:close/>
                  <a:moveTo>
                    <a:pt x="253517" y="587101"/>
                  </a:moveTo>
                  <a:cubicBezTo>
                    <a:pt x="263805" y="587101"/>
                    <a:pt x="272145" y="595462"/>
                    <a:pt x="272145" y="605776"/>
                  </a:cubicBezTo>
                  <a:cubicBezTo>
                    <a:pt x="272145" y="616090"/>
                    <a:pt x="263805" y="624451"/>
                    <a:pt x="253517" y="624451"/>
                  </a:cubicBezTo>
                  <a:cubicBezTo>
                    <a:pt x="243229" y="624451"/>
                    <a:pt x="234889" y="616090"/>
                    <a:pt x="234889" y="605776"/>
                  </a:cubicBezTo>
                  <a:cubicBezTo>
                    <a:pt x="234889" y="595462"/>
                    <a:pt x="243229" y="587101"/>
                    <a:pt x="253517" y="587101"/>
                  </a:cubicBezTo>
                  <a:close/>
                  <a:moveTo>
                    <a:pt x="135753" y="587101"/>
                  </a:moveTo>
                  <a:cubicBezTo>
                    <a:pt x="146041" y="587101"/>
                    <a:pt x="154381" y="595462"/>
                    <a:pt x="154381" y="605776"/>
                  </a:cubicBezTo>
                  <a:cubicBezTo>
                    <a:pt x="154381" y="616090"/>
                    <a:pt x="146041" y="624451"/>
                    <a:pt x="135753" y="624451"/>
                  </a:cubicBezTo>
                  <a:cubicBezTo>
                    <a:pt x="125465" y="624451"/>
                    <a:pt x="117125" y="616090"/>
                    <a:pt x="117125" y="605776"/>
                  </a:cubicBezTo>
                  <a:cubicBezTo>
                    <a:pt x="117125" y="595462"/>
                    <a:pt x="125465" y="587101"/>
                    <a:pt x="135753" y="587101"/>
                  </a:cubicBezTo>
                  <a:close/>
                  <a:moveTo>
                    <a:pt x="18628" y="587101"/>
                  </a:moveTo>
                  <a:cubicBezTo>
                    <a:pt x="28916" y="587101"/>
                    <a:pt x="37256" y="595462"/>
                    <a:pt x="37256" y="605776"/>
                  </a:cubicBezTo>
                  <a:cubicBezTo>
                    <a:pt x="37256" y="616090"/>
                    <a:pt x="28916" y="624451"/>
                    <a:pt x="18628" y="624451"/>
                  </a:cubicBezTo>
                  <a:cubicBezTo>
                    <a:pt x="8340" y="624451"/>
                    <a:pt x="0" y="616090"/>
                    <a:pt x="0" y="605776"/>
                  </a:cubicBezTo>
                  <a:cubicBezTo>
                    <a:pt x="0" y="595462"/>
                    <a:pt x="8340" y="587101"/>
                    <a:pt x="18628" y="587101"/>
                  </a:cubicBezTo>
                  <a:close/>
                  <a:moveTo>
                    <a:pt x="2014866" y="469681"/>
                  </a:moveTo>
                  <a:cubicBezTo>
                    <a:pt x="2025154" y="469681"/>
                    <a:pt x="2033494" y="478042"/>
                    <a:pt x="2033494" y="488356"/>
                  </a:cubicBezTo>
                  <a:cubicBezTo>
                    <a:pt x="2033494" y="498670"/>
                    <a:pt x="2025154" y="507031"/>
                    <a:pt x="2014866" y="507031"/>
                  </a:cubicBezTo>
                  <a:cubicBezTo>
                    <a:pt x="2004578" y="507031"/>
                    <a:pt x="1996238" y="498670"/>
                    <a:pt x="1996238" y="488356"/>
                  </a:cubicBezTo>
                  <a:cubicBezTo>
                    <a:pt x="1996238" y="478042"/>
                    <a:pt x="2004578" y="469681"/>
                    <a:pt x="2014866" y="469681"/>
                  </a:cubicBezTo>
                  <a:close/>
                  <a:moveTo>
                    <a:pt x="1897741" y="469681"/>
                  </a:moveTo>
                  <a:cubicBezTo>
                    <a:pt x="1908029" y="469681"/>
                    <a:pt x="1916369" y="478042"/>
                    <a:pt x="1916369" y="488356"/>
                  </a:cubicBezTo>
                  <a:cubicBezTo>
                    <a:pt x="1916369" y="498670"/>
                    <a:pt x="1908029" y="507031"/>
                    <a:pt x="1897741" y="507031"/>
                  </a:cubicBezTo>
                  <a:cubicBezTo>
                    <a:pt x="1887453" y="507031"/>
                    <a:pt x="1879113" y="498670"/>
                    <a:pt x="1879113" y="488356"/>
                  </a:cubicBezTo>
                  <a:cubicBezTo>
                    <a:pt x="1879113" y="478042"/>
                    <a:pt x="1887453" y="469681"/>
                    <a:pt x="1897741" y="469681"/>
                  </a:cubicBezTo>
                  <a:close/>
                  <a:moveTo>
                    <a:pt x="1779977" y="469681"/>
                  </a:moveTo>
                  <a:cubicBezTo>
                    <a:pt x="1790265" y="469681"/>
                    <a:pt x="1798605" y="478042"/>
                    <a:pt x="1798605" y="488356"/>
                  </a:cubicBezTo>
                  <a:cubicBezTo>
                    <a:pt x="1798605" y="498670"/>
                    <a:pt x="1790265" y="507031"/>
                    <a:pt x="1779977" y="507031"/>
                  </a:cubicBezTo>
                  <a:cubicBezTo>
                    <a:pt x="1769689" y="507031"/>
                    <a:pt x="1761349" y="498670"/>
                    <a:pt x="1761349" y="488356"/>
                  </a:cubicBezTo>
                  <a:cubicBezTo>
                    <a:pt x="1761349" y="478042"/>
                    <a:pt x="1769689" y="469681"/>
                    <a:pt x="1779977" y="469681"/>
                  </a:cubicBezTo>
                  <a:close/>
                  <a:moveTo>
                    <a:pt x="1662852" y="469681"/>
                  </a:moveTo>
                  <a:cubicBezTo>
                    <a:pt x="1673140" y="469681"/>
                    <a:pt x="1681480" y="478042"/>
                    <a:pt x="1681480" y="488356"/>
                  </a:cubicBezTo>
                  <a:cubicBezTo>
                    <a:pt x="1681480" y="498670"/>
                    <a:pt x="1673140" y="507031"/>
                    <a:pt x="1662852" y="507031"/>
                  </a:cubicBezTo>
                  <a:cubicBezTo>
                    <a:pt x="1652564" y="507031"/>
                    <a:pt x="1644224" y="498670"/>
                    <a:pt x="1644224" y="488356"/>
                  </a:cubicBezTo>
                  <a:cubicBezTo>
                    <a:pt x="1644224" y="478042"/>
                    <a:pt x="1652564" y="469681"/>
                    <a:pt x="1662852" y="469681"/>
                  </a:cubicBezTo>
                  <a:close/>
                  <a:moveTo>
                    <a:pt x="1545088" y="469681"/>
                  </a:moveTo>
                  <a:cubicBezTo>
                    <a:pt x="1555376" y="469681"/>
                    <a:pt x="1563716" y="478042"/>
                    <a:pt x="1563716" y="488356"/>
                  </a:cubicBezTo>
                  <a:cubicBezTo>
                    <a:pt x="1563716" y="498670"/>
                    <a:pt x="1555376" y="507031"/>
                    <a:pt x="1545088" y="507031"/>
                  </a:cubicBezTo>
                  <a:cubicBezTo>
                    <a:pt x="1534800" y="507031"/>
                    <a:pt x="1526460" y="498670"/>
                    <a:pt x="1526460" y="488356"/>
                  </a:cubicBezTo>
                  <a:cubicBezTo>
                    <a:pt x="1526460" y="478042"/>
                    <a:pt x="1534800" y="469681"/>
                    <a:pt x="1545088" y="469681"/>
                  </a:cubicBezTo>
                  <a:close/>
                  <a:moveTo>
                    <a:pt x="1427962" y="469681"/>
                  </a:moveTo>
                  <a:cubicBezTo>
                    <a:pt x="1438250" y="469681"/>
                    <a:pt x="1446590" y="478042"/>
                    <a:pt x="1446590" y="488356"/>
                  </a:cubicBezTo>
                  <a:cubicBezTo>
                    <a:pt x="1446590" y="498670"/>
                    <a:pt x="1438250" y="507031"/>
                    <a:pt x="1427962" y="507031"/>
                  </a:cubicBezTo>
                  <a:cubicBezTo>
                    <a:pt x="1417674" y="507031"/>
                    <a:pt x="1409334" y="498670"/>
                    <a:pt x="1409334" y="488356"/>
                  </a:cubicBezTo>
                  <a:cubicBezTo>
                    <a:pt x="1409334" y="478042"/>
                    <a:pt x="1417674" y="469681"/>
                    <a:pt x="1427962" y="469681"/>
                  </a:cubicBezTo>
                  <a:close/>
                  <a:moveTo>
                    <a:pt x="1310199" y="469681"/>
                  </a:moveTo>
                  <a:cubicBezTo>
                    <a:pt x="1320487" y="469681"/>
                    <a:pt x="1328827" y="478042"/>
                    <a:pt x="1328827" y="488356"/>
                  </a:cubicBezTo>
                  <a:cubicBezTo>
                    <a:pt x="1328827" y="498670"/>
                    <a:pt x="1320487" y="507031"/>
                    <a:pt x="1310199" y="507031"/>
                  </a:cubicBezTo>
                  <a:cubicBezTo>
                    <a:pt x="1299911" y="507031"/>
                    <a:pt x="1291571" y="498670"/>
                    <a:pt x="1291571" y="488356"/>
                  </a:cubicBezTo>
                  <a:cubicBezTo>
                    <a:pt x="1291571" y="478042"/>
                    <a:pt x="1299911" y="469681"/>
                    <a:pt x="1310199" y="469681"/>
                  </a:cubicBezTo>
                  <a:close/>
                  <a:moveTo>
                    <a:pt x="1193073" y="469681"/>
                  </a:moveTo>
                  <a:cubicBezTo>
                    <a:pt x="1203361" y="469681"/>
                    <a:pt x="1211701" y="478042"/>
                    <a:pt x="1211701" y="488356"/>
                  </a:cubicBezTo>
                  <a:cubicBezTo>
                    <a:pt x="1211701" y="498670"/>
                    <a:pt x="1203361" y="507031"/>
                    <a:pt x="1193073" y="507031"/>
                  </a:cubicBezTo>
                  <a:cubicBezTo>
                    <a:pt x="1182785" y="507031"/>
                    <a:pt x="1174445" y="498670"/>
                    <a:pt x="1174445" y="488356"/>
                  </a:cubicBezTo>
                  <a:cubicBezTo>
                    <a:pt x="1174445" y="478042"/>
                    <a:pt x="1182785" y="469681"/>
                    <a:pt x="1193073" y="469681"/>
                  </a:cubicBezTo>
                  <a:close/>
                  <a:moveTo>
                    <a:pt x="1075309" y="469681"/>
                  </a:moveTo>
                  <a:cubicBezTo>
                    <a:pt x="1085597" y="469681"/>
                    <a:pt x="1093937" y="478042"/>
                    <a:pt x="1093937" y="488356"/>
                  </a:cubicBezTo>
                  <a:cubicBezTo>
                    <a:pt x="1093937" y="498670"/>
                    <a:pt x="1085597" y="507031"/>
                    <a:pt x="1075309" y="507031"/>
                  </a:cubicBezTo>
                  <a:cubicBezTo>
                    <a:pt x="1065021" y="507031"/>
                    <a:pt x="1056681" y="498670"/>
                    <a:pt x="1056681" y="488356"/>
                  </a:cubicBezTo>
                  <a:cubicBezTo>
                    <a:pt x="1056681" y="478042"/>
                    <a:pt x="1065021" y="469681"/>
                    <a:pt x="1075309" y="469681"/>
                  </a:cubicBezTo>
                  <a:close/>
                  <a:moveTo>
                    <a:pt x="958184" y="469681"/>
                  </a:moveTo>
                  <a:cubicBezTo>
                    <a:pt x="968472" y="469681"/>
                    <a:pt x="976812" y="478042"/>
                    <a:pt x="976812" y="488356"/>
                  </a:cubicBezTo>
                  <a:cubicBezTo>
                    <a:pt x="976812" y="498670"/>
                    <a:pt x="968472" y="507031"/>
                    <a:pt x="958184" y="507031"/>
                  </a:cubicBezTo>
                  <a:cubicBezTo>
                    <a:pt x="947896" y="507031"/>
                    <a:pt x="939556" y="498670"/>
                    <a:pt x="939556" y="488356"/>
                  </a:cubicBezTo>
                  <a:cubicBezTo>
                    <a:pt x="939556" y="478042"/>
                    <a:pt x="947896" y="469681"/>
                    <a:pt x="958184" y="469681"/>
                  </a:cubicBezTo>
                  <a:close/>
                  <a:moveTo>
                    <a:pt x="840420" y="469681"/>
                  </a:moveTo>
                  <a:cubicBezTo>
                    <a:pt x="850708" y="469681"/>
                    <a:pt x="859048" y="478042"/>
                    <a:pt x="859048" y="488356"/>
                  </a:cubicBezTo>
                  <a:cubicBezTo>
                    <a:pt x="859048" y="498670"/>
                    <a:pt x="850708" y="507031"/>
                    <a:pt x="840420" y="507031"/>
                  </a:cubicBezTo>
                  <a:cubicBezTo>
                    <a:pt x="830132" y="507031"/>
                    <a:pt x="821792" y="498670"/>
                    <a:pt x="821792" y="488356"/>
                  </a:cubicBezTo>
                  <a:cubicBezTo>
                    <a:pt x="821792" y="478042"/>
                    <a:pt x="830132" y="469681"/>
                    <a:pt x="840420" y="469681"/>
                  </a:cubicBezTo>
                  <a:close/>
                  <a:moveTo>
                    <a:pt x="723295" y="469681"/>
                  </a:moveTo>
                  <a:cubicBezTo>
                    <a:pt x="733583" y="469681"/>
                    <a:pt x="741923" y="478042"/>
                    <a:pt x="741923" y="488356"/>
                  </a:cubicBezTo>
                  <a:cubicBezTo>
                    <a:pt x="741923" y="498670"/>
                    <a:pt x="733583" y="507031"/>
                    <a:pt x="723295" y="507031"/>
                  </a:cubicBezTo>
                  <a:cubicBezTo>
                    <a:pt x="713007" y="507031"/>
                    <a:pt x="704667" y="498670"/>
                    <a:pt x="704667" y="488356"/>
                  </a:cubicBezTo>
                  <a:cubicBezTo>
                    <a:pt x="704667" y="478042"/>
                    <a:pt x="713007" y="469681"/>
                    <a:pt x="723295" y="469681"/>
                  </a:cubicBezTo>
                  <a:close/>
                  <a:moveTo>
                    <a:pt x="605531" y="469681"/>
                  </a:moveTo>
                  <a:cubicBezTo>
                    <a:pt x="615819" y="469681"/>
                    <a:pt x="624159" y="478042"/>
                    <a:pt x="624159" y="488356"/>
                  </a:cubicBezTo>
                  <a:cubicBezTo>
                    <a:pt x="624159" y="498670"/>
                    <a:pt x="615819" y="507031"/>
                    <a:pt x="605531" y="507031"/>
                  </a:cubicBezTo>
                  <a:cubicBezTo>
                    <a:pt x="595243" y="507031"/>
                    <a:pt x="586903" y="498670"/>
                    <a:pt x="586903" y="488356"/>
                  </a:cubicBezTo>
                  <a:cubicBezTo>
                    <a:pt x="586903" y="478042"/>
                    <a:pt x="595243" y="469681"/>
                    <a:pt x="605531" y="469681"/>
                  </a:cubicBezTo>
                  <a:close/>
                  <a:moveTo>
                    <a:pt x="488406" y="469681"/>
                  </a:moveTo>
                  <a:cubicBezTo>
                    <a:pt x="498694" y="469681"/>
                    <a:pt x="507034" y="478042"/>
                    <a:pt x="507034" y="488356"/>
                  </a:cubicBezTo>
                  <a:cubicBezTo>
                    <a:pt x="507034" y="498670"/>
                    <a:pt x="498694" y="507031"/>
                    <a:pt x="488406" y="507031"/>
                  </a:cubicBezTo>
                  <a:cubicBezTo>
                    <a:pt x="478118" y="507031"/>
                    <a:pt x="469778" y="498670"/>
                    <a:pt x="469778" y="488356"/>
                  </a:cubicBezTo>
                  <a:cubicBezTo>
                    <a:pt x="469778" y="478042"/>
                    <a:pt x="478118" y="469681"/>
                    <a:pt x="488406" y="469681"/>
                  </a:cubicBezTo>
                  <a:close/>
                  <a:moveTo>
                    <a:pt x="370642" y="469681"/>
                  </a:moveTo>
                  <a:cubicBezTo>
                    <a:pt x="380930" y="469681"/>
                    <a:pt x="389270" y="478042"/>
                    <a:pt x="389270" y="488356"/>
                  </a:cubicBezTo>
                  <a:cubicBezTo>
                    <a:pt x="389270" y="498670"/>
                    <a:pt x="380930" y="507031"/>
                    <a:pt x="370642" y="507031"/>
                  </a:cubicBezTo>
                  <a:cubicBezTo>
                    <a:pt x="360354" y="507031"/>
                    <a:pt x="352014" y="498670"/>
                    <a:pt x="352014" y="488356"/>
                  </a:cubicBezTo>
                  <a:cubicBezTo>
                    <a:pt x="352014" y="478042"/>
                    <a:pt x="360354" y="469681"/>
                    <a:pt x="370642" y="469681"/>
                  </a:cubicBezTo>
                  <a:close/>
                  <a:moveTo>
                    <a:pt x="253517" y="469681"/>
                  </a:moveTo>
                  <a:cubicBezTo>
                    <a:pt x="263805" y="469681"/>
                    <a:pt x="272145" y="478042"/>
                    <a:pt x="272145" y="488356"/>
                  </a:cubicBezTo>
                  <a:cubicBezTo>
                    <a:pt x="272145" y="498670"/>
                    <a:pt x="263805" y="507031"/>
                    <a:pt x="253517" y="507031"/>
                  </a:cubicBezTo>
                  <a:cubicBezTo>
                    <a:pt x="243229" y="507031"/>
                    <a:pt x="234889" y="498670"/>
                    <a:pt x="234889" y="488356"/>
                  </a:cubicBezTo>
                  <a:cubicBezTo>
                    <a:pt x="234889" y="478042"/>
                    <a:pt x="243229" y="469681"/>
                    <a:pt x="253517" y="469681"/>
                  </a:cubicBezTo>
                  <a:close/>
                  <a:moveTo>
                    <a:pt x="135753" y="469681"/>
                  </a:moveTo>
                  <a:cubicBezTo>
                    <a:pt x="146041" y="469681"/>
                    <a:pt x="154381" y="478042"/>
                    <a:pt x="154381" y="488356"/>
                  </a:cubicBezTo>
                  <a:cubicBezTo>
                    <a:pt x="154381" y="498670"/>
                    <a:pt x="146041" y="507031"/>
                    <a:pt x="135753" y="507031"/>
                  </a:cubicBezTo>
                  <a:cubicBezTo>
                    <a:pt x="125465" y="507031"/>
                    <a:pt x="117125" y="498670"/>
                    <a:pt x="117125" y="488356"/>
                  </a:cubicBezTo>
                  <a:cubicBezTo>
                    <a:pt x="117125" y="478042"/>
                    <a:pt x="125465" y="469681"/>
                    <a:pt x="135753" y="469681"/>
                  </a:cubicBezTo>
                  <a:close/>
                  <a:moveTo>
                    <a:pt x="18628" y="469681"/>
                  </a:moveTo>
                  <a:cubicBezTo>
                    <a:pt x="28916" y="469681"/>
                    <a:pt x="37256" y="478042"/>
                    <a:pt x="37256" y="488356"/>
                  </a:cubicBezTo>
                  <a:cubicBezTo>
                    <a:pt x="37256" y="498670"/>
                    <a:pt x="28916" y="507031"/>
                    <a:pt x="18628" y="507031"/>
                  </a:cubicBezTo>
                  <a:cubicBezTo>
                    <a:pt x="8340" y="507031"/>
                    <a:pt x="0" y="498670"/>
                    <a:pt x="0" y="488356"/>
                  </a:cubicBezTo>
                  <a:cubicBezTo>
                    <a:pt x="0" y="478042"/>
                    <a:pt x="8340" y="469681"/>
                    <a:pt x="18628" y="469681"/>
                  </a:cubicBezTo>
                  <a:close/>
                  <a:moveTo>
                    <a:pt x="2014866" y="352261"/>
                  </a:moveTo>
                  <a:cubicBezTo>
                    <a:pt x="2025154" y="352261"/>
                    <a:pt x="2033494" y="360622"/>
                    <a:pt x="2033494" y="370936"/>
                  </a:cubicBezTo>
                  <a:cubicBezTo>
                    <a:pt x="2033494" y="381250"/>
                    <a:pt x="2025154" y="389611"/>
                    <a:pt x="2014866" y="389611"/>
                  </a:cubicBezTo>
                  <a:cubicBezTo>
                    <a:pt x="2004578" y="389611"/>
                    <a:pt x="1996238" y="381250"/>
                    <a:pt x="1996238" y="370936"/>
                  </a:cubicBezTo>
                  <a:cubicBezTo>
                    <a:pt x="1996238" y="360622"/>
                    <a:pt x="2004578" y="352261"/>
                    <a:pt x="2014866" y="352261"/>
                  </a:cubicBezTo>
                  <a:close/>
                  <a:moveTo>
                    <a:pt x="1897741" y="352261"/>
                  </a:moveTo>
                  <a:cubicBezTo>
                    <a:pt x="1908029" y="352261"/>
                    <a:pt x="1916369" y="360622"/>
                    <a:pt x="1916369" y="370936"/>
                  </a:cubicBezTo>
                  <a:cubicBezTo>
                    <a:pt x="1916369" y="381250"/>
                    <a:pt x="1908029" y="389611"/>
                    <a:pt x="1897741" y="389611"/>
                  </a:cubicBezTo>
                  <a:cubicBezTo>
                    <a:pt x="1887453" y="389611"/>
                    <a:pt x="1879113" y="381250"/>
                    <a:pt x="1879113" y="370936"/>
                  </a:cubicBezTo>
                  <a:cubicBezTo>
                    <a:pt x="1879113" y="360622"/>
                    <a:pt x="1887453" y="352261"/>
                    <a:pt x="1897741" y="352261"/>
                  </a:cubicBezTo>
                  <a:close/>
                  <a:moveTo>
                    <a:pt x="1779977" y="352261"/>
                  </a:moveTo>
                  <a:cubicBezTo>
                    <a:pt x="1790265" y="352261"/>
                    <a:pt x="1798605" y="360622"/>
                    <a:pt x="1798605" y="370936"/>
                  </a:cubicBezTo>
                  <a:cubicBezTo>
                    <a:pt x="1798605" y="381250"/>
                    <a:pt x="1790265" y="389611"/>
                    <a:pt x="1779977" y="389611"/>
                  </a:cubicBezTo>
                  <a:cubicBezTo>
                    <a:pt x="1769689" y="389611"/>
                    <a:pt x="1761349" y="381250"/>
                    <a:pt x="1761349" y="370936"/>
                  </a:cubicBezTo>
                  <a:cubicBezTo>
                    <a:pt x="1761349" y="360622"/>
                    <a:pt x="1769689" y="352261"/>
                    <a:pt x="1779977" y="352261"/>
                  </a:cubicBezTo>
                  <a:close/>
                  <a:moveTo>
                    <a:pt x="1662852" y="352261"/>
                  </a:moveTo>
                  <a:cubicBezTo>
                    <a:pt x="1673140" y="352261"/>
                    <a:pt x="1681480" y="360622"/>
                    <a:pt x="1681480" y="370936"/>
                  </a:cubicBezTo>
                  <a:cubicBezTo>
                    <a:pt x="1681480" y="381250"/>
                    <a:pt x="1673140" y="389611"/>
                    <a:pt x="1662852" y="389611"/>
                  </a:cubicBezTo>
                  <a:cubicBezTo>
                    <a:pt x="1652564" y="389611"/>
                    <a:pt x="1644224" y="381250"/>
                    <a:pt x="1644224" y="370936"/>
                  </a:cubicBezTo>
                  <a:cubicBezTo>
                    <a:pt x="1644224" y="360622"/>
                    <a:pt x="1652564" y="352261"/>
                    <a:pt x="1662852" y="352261"/>
                  </a:cubicBezTo>
                  <a:close/>
                  <a:moveTo>
                    <a:pt x="1545088" y="352261"/>
                  </a:moveTo>
                  <a:cubicBezTo>
                    <a:pt x="1555376" y="352261"/>
                    <a:pt x="1563716" y="360622"/>
                    <a:pt x="1563716" y="370936"/>
                  </a:cubicBezTo>
                  <a:cubicBezTo>
                    <a:pt x="1563716" y="381250"/>
                    <a:pt x="1555376" y="389611"/>
                    <a:pt x="1545088" y="389611"/>
                  </a:cubicBezTo>
                  <a:cubicBezTo>
                    <a:pt x="1534800" y="389611"/>
                    <a:pt x="1526460" y="381250"/>
                    <a:pt x="1526460" y="370936"/>
                  </a:cubicBezTo>
                  <a:cubicBezTo>
                    <a:pt x="1526460" y="360622"/>
                    <a:pt x="1534800" y="352261"/>
                    <a:pt x="1545088" y="352261"/>
                  </a:cubicBezTo>
                  <a:close/>
                  <a:moveTo>
                    <a:pt x="1427962" y="352261"/>
                  </a:moveTo>
                  <a:cubicBezTo>
                    <a:pt x="1438250" y="352261"/>
                    <a:pt x="1446590" y="360622"/>
                    <a:pt x="1446590" y="370936"/>
                  </a:cubicBezTo>
                  <a:cubicBezTo>
                    <a:pt x="1446590" y="381250"/>
                    <a:pt x="1438250" y="389611"/>
                    <a:pt x="1427962" y="389611"/>
                  </a:cubicBezTo>
                  <a:cubicBezTo>
                    <a:pt x="1417674" y="389611"/>
                    <a:pt x="1409334" y="381250"/>
                    <a:pt x="1409334" y="370936"/>
                  </a:cubicBezTo>
                  <a:cubicBezTo>
                    <a:pt x="1409334" y="360622"/>
                    <a:pt x="1417674" y="352261"/>
                    <a:pt x="1427962" y="352261"/>
                  </a:cubicBezTo>
                  <a:close/>
                  <a:moveTo>
                    <a:pt x="1310199" y="352261"/>
                  </a:moveTo>
                  <a:cubicBezTo>
                    <a:pt x="1320487" y="352261"/>
                    <a:pt x="1328827" y="360622"/>
                    <a:pt x="1328827" y="370936"/>
                  </a:cubicBezTo>
                  <a:cubicBezTo>
                    <a:pt x="1328827" y="381250"/>
                    <a:pt x="1320487" y="389611"/>
                    <a:pt x="1310199" y="389611"/>
                  </a:cubicBezTo>
                  <a:cubicBezTo>
                    <a:pt x="1299911" y="389611"/>
                    <a:pt x="1291571" y="381250"/>
                    <a:pt x="1291571" y="370936"/>
                  </a:cubicBezTo>
                  <a:cubicBezTo>
                    <a:pt x="1291571" y="360622"/>
                    <a:pt x="1299911" y="352261"/>
                    <a:pt x="1310199" y="352261"/>
                  </a:cubicBezTo>
                  <a:close/>
                  <a:moveTo>
                    <a:pt x="1193073" y="352261"/>
                  </a:moveTo>
                  <a:cubicBezTo>
                    <a:pt x="1203361" y="352261"/>
                    <a:pt x="1211701" y="360622"/>
                    <a:pt x="1211701" y="370936"/>
                  </a:cubicBezTo>
                  <a:cubicBezTo>
                    <a:pt x="1211701" y="381250"/>
                    <a:pt x="1203361" y="389611"/>
                    <a:pt x="1193073" y="389611"/>
                  </a:cubicBezTo>
                  <a:cubicBezTo>
                    <a:pt x="1182785" y="389611"/>
                    <a:pt x="1174445" y="381250"/>
                    <a:pt x="1174445" y="370936"/>
                  </a:cubicBezTo>
                  <a:cubicBezTo>
                    <a:pt x="1174445" y="360622"/>
                    <a:pt x="1182785" y="352261"/>
                    <a:pt x="1193073" y="352261"/>
                  </a:cubicBezTo>
                  <a:close/>
                  <a:moveTo>
                    <a:pt x="1075309" y="352261"/>
                  </a:moveTo>
                  <a:cubicBezTo>
                    <a:pt x="1085597" y="352261"/>
                    <a:pt x="1093937" y="360622"/>
                    <a:pt x="1093937" y="370936"/>
                  </a:cubicBezTo>
                  <a:cubicBezTo>
                    <a:pt x="1093937" y="381250"/>
                    <a:pt x="1085597" y="389611"/>
                    <a:pt x="1075309" y="389611"/>
                  </a:cubicBezTo>
                  <a:cubicBezTo>
                    <a:pt x="1065021" y="389611"/>
                    <a:pt x="1056681" y="381250"/>
                    <a:pt x="1056681" y="370936"/>
                  </a:cubicBezTo>
                  <a:cubicBezTo>
                    <a:pt x="1056681" y="360622"/>
                    <a:pt x="1065021" y="352261"/>
                    <a:pt x="1075309" y="352261"/>
                  </a:cubicBezTo>
                  <a:close/>
                  <a:moveTo>
                    <a:pt x="958184" y="352261"/>
                  </a:moveTo>
                  <a:cubicBezTo>
                    <a:pt x="968472" y="352261"/>
                    <a:pt x="976812" y="360622"/>
                    <a:pt x="976812" y="370936"/>
                  </a:cubicBezTo>
                  <a:cubicBezTo>
                    <a:pt x="976812" y="381250"/>
                    <a:pt x="968472" y="389611"/>
                    <a:pt x="958184" y="389611"/>
                  </a:cubicBezTo>
                  <a:cubicBezTo>
                    <a:pt x="947896" y="389611"/>
                    <a:pt x="939556" y="381250"/>
                    <a:pt x="939556" y="370936"/>
                  </a:cubicBezTo>
                  <a:cubicBezTo>
                    <a:pt x="939556" y="360622"/>
                    <a:pt x="947896" y="352261"/>
                    <a:pt x="958184" y="352261"/>
                  </a:cubicBezTo>
                  <a:close/>
                  <a:moveTo>
                    <a:pt x="840420" y="352261"/>
                  </a:moveTo>
                  <a:cubicBezTo>
                    <a:pt x="850708" y="352261"/>
                    <a:pt x="859048" y="360622"/>
                    <a:pt x="859048" y="370936"/>
                  </a:cubicBezTo>
                  <a:cubicBezTo>
                    <a:pt x="859048" y="381250"/>
                    <a:pt x="850708" y="389611"/>
                    <a:pt x="840420" y="389611"/>
                  </a:cubicBezTo>
                  <a:cubicBezTo>
                    <a:pt x="830132" y="389611"/>
                    <a:pt x="821792" y="381250"/>
                    <a:pt x="821792" y="370936"/>
                  </a:cubicBezTo>
                  <a:cubicBezTo>
                    <a:pt x="821792" y="360622"/>
                    <a:pt x="830132" y="352261"/>
                    <a:pt x="840420" y="352261"/>
                  </a:cubicBezTo>
                  <a:close/>
                  <a:moveTo>
                    <a:pt x="723295" y="352261"/>
                  </a:moveTo>
                  <a:cubicBezTo>
                    <a:pt x="733583" y="352261"/>
                    <a:pt x="741923" y="360622"/>
                    <a:pt x="741923" y="370936"/>
                  </a:cubicBezTo>
                  <a:cubicBezTo>
                    <a:pt x="741923" y="381250"/>
                    <a:pt x="733583" y="389611"/>
                    <a:pt x="723295" y="389611"/>
                  </a:cubicBezTo>
                  <a:cubicBezTo>
                    <a:pt x="713007" y="389611"/>
                    <a:pt x="704667" y="381250"/>
                    <a:pt x="704667" y="370936"/>
                  </a:cubicBezTo>
                  <a:cubicBezTo>
                    <a:pt x="704667" y="360622"/>
                    <a:pt x="713007" y="352261"/>
                    <a:pt x="723295" y="352261"/>
                  </a:cubicBezTo>
                  <a:close/>
                  <a:moveTo>
                    <a:pt x="605531" y="352261"/>
                  </a:moveTo>
                  <a:cubicBezTo>
                    <a:pt x="615819" y="352261"/>
                    <a:pt x="624159" y="360622"/>
                    <a:pt x="624159" y="370936"/>
                  </a:cubicBezTo>
                  <a:cubicBezTo>
                    <a:pt x="624159" y="381250"/>
                    <a:pt x="615819" y="389611"/>
                    <a:pt x="605531" y="389611"/>
                  </a:cubicBezTo>
                  <a:cubicBezTo>
                    <a:pt x="595243" y="389611"/>
                    <a:pt x="586903" y="381250"/>
                    <a:pt x="586903" y="370936"/>
                  </a:cubicBezTo>
                  <a:cubicBezTo>
                    <a:pt x="586903" y="360622"/>
                    <a:pt x="595243" y="352261"/>
                    <a:pt x="605531" y="352261"/>
                  </a:cubicBezTo>
                  <a:close/>
                  <a:moveTo>
                    <a:pt x="488406" y="352261"/>
                  </a:moveTo>
                  <a:cubicBezTo>
                    <a:pt x="498694" y="352261"/>
                    <a:pt x="507034" y="360622"/>
                    <a:pt x="507034" y="370936"/>
                  </a:cubicBezTo>
                  <a:cubicBezTo>
                    <a:pt x="507034" y="381250"/>
                    <a:pt x="498694" y="389611"/>
                    <a:pt x="488406" y="389611"/>
                  </a:cubicBezTo>
                  <a:cubicBezTo>
                    <a:pt x="478118" y="389611"/>
                    <a:pt x="469778" y="381250"/>
                    <a:pt x="469778" y="370936"/>
                  </a:cubicBezTo>
                  <a:cubicBezTo>
                    <a:pt x="469778" y="360622"/>
                    <a:pt x="478118" y="352261"/>
                    <a:pt x="488406" y="352261"/>
                  </a:cubicBezTo>
                  <a:close/>
                  <a:moveTo>
                    <a:pt x="370642" y="352261"/>
                  </a:moveTo>
                  <a:cubicBezTo>
                    <a:pt x="380930" y="352261"/>
                    <a:pt x="389270" y="360622"/>
                    <a:pt x="389270" y="370936"/>
                  </a:cubicBezTo>
                  <a:cubicBezTo>
                    <a:pt x="389270" y="381250"/>
                    <a:pt x="380930" y="389611"/>
                    <a:pt x="370642" y="389611"/>
                  </a:cubicBezTo>
                  <a:cubicBezTo>
                    <a:pt x="360354" y="389611"/>
                    <a:pt x="352014" y="381250"/>
                    <a:pt x="352014" y="370936"/>
                  </a:cubicBezTo>
                  <a:cubicBezTo>
                    <a:pt x="352014" y="360622"/>
                    <a:pt x="360354" y="352261"/>
                    <a:pt x="370642" y="352261"/>
                  </a:cubicBezTo>
                  <a:close/>
                  <a:moveTo>
                    <a:pt x="253517" y="352261"/>
                  </a:moveTo>
                  <a:cubicBezTo>
                    <a:pt x="263805" y="352261"/>
                    <a:pt x="272145" y="360622"/>
                    <a:pt x="272145" y="370936"/>
                  </a:cubicBezTo>
                  <a:cubicBezTo>
                    <a:pt x="272145" y="381250"/>
                    <a:pt x="263805" y="389611"/>
                    <a:pt x="253517" y="389611"/>
                  </a:cubicBezTo>
                  <a:cubicBezTo>
                    <a:pt x="243229" y="389611"/>
                    <a:pt x="234889" y="381250"/>
                    <a:pt x="234889" y="370936"/>
                  </a:cubicBezTo>
                  <a:cubicBezTo>
                    <a:pt x="234889" y="360622"/>
                    <a:pt x="243229" y="352261"/>
                    <a:pt x="253517" y="352261"/>
                  </a:cubicBezTo>
                  <a:close/>
                  <a:moveTo>
                    <a:pt x="135753" y="352261"/>
                  </a:moveTo>
                  <a:cubicBezTo>
                    <a:pt x="146041" y="352261"/>
                    <a:pt x="154381" y="360622"/>
                    <a:pt x="154381" y="370936"/>
                  </a:cubicBezTo>
                  <a:cubicBezTo>
                    <a:pt x="154381" y="381250"/>
                    <a:pt x="146041" y="389611"/>
                    <a:pt x="135753" y="389611"/>
                  </a:cubicBezTo>
                  <a:cubicBezTo>
                    <a:pt x="125465" y="389611"/>
                    <a:pt x="117125" y="381250"/>
                    <a:pt x="117125" y="370936"/>
                  </a:cubicBezTo>
                  <a:cubicBezTo>
                    <a:pt x="117125" y="360622"/>
                    <a:pt x="125465" y="352261"/>
                    <a:pt x="135753" y="352261"/>
                  </a:cubicBezTo>
                  <a:close/>
                  <a:moveTo>
                    <a:pt x="18628" y="352261"/>
                  </a:moveTo>
                  <a:cubicBezTo>
                    <a:pt x="28916" y="352261"/>
                    <a:pt x="37256" y="360622"/>
                    <a:pt x="37256" y="370936"/>
                  </a:cubicBezTo>
                  <a:cubicBezTo>
                    <a:pt x="37256" y="381250"/>
                    <a:pt x="28916" y="389611"/>
                    <a:pt x="18628" y="389611"/>
                  </a:cubicBezTo>
                  <a:cubicBezTo>
                    <a:pt x="8340" y="389611"/>
                    <a:pt x="0" y="381250"/>
                    <a:pt x="0" y="370936"/>
                  </a:cubicBezTo>
                  <a:cubicBezTo>
                    <a:pt x="0" y="360622"/>
                    <a:pt x="8340" y="352261"/>
                    <a:pt x="18628" y="352261"/>
                  </a:cubicBezTo>
                  <a:close/>
                  <a:moveTo>
                    <a:pt x="2014866" y="234840"/>
                  </a:moveTo>
                  <a:cubicBezTo>
                    <a:pt x="2025154" y="234840"/>
                    <a:pt x="2033494" y="243201"/>
                    <a:pt x="2033494" y="253515"/>
                  </a:cubicBezTo>
                  <a:cubicBezTo>
                    <a:pt x="2033494" y="263829"/>
                    <a:pt x="2025154" y="272190"/>
                    <a:pt x="2014866" y="272190"/>
                  </a:cubicBezTo>
                  <a:cubicBezTo>
                    <a:pt x="2004578" y="272190"/>
                    <a:pt x="1996238" y="263829"/>
                    <a:pt x="1996238" y="253515"/>
                  </a:cubicBezTo>
                  <a:cubicBezTo>
                    <a:pt x="1996238" y="243201"/>
                    <a:pt x="2004578" y="234840"/>
                    <a:pt x="2014866" y="234840"/>
                  </a:cubicBezTo>
                  <a:close/>
                  <a:moveTo>
                    <a:pt x="1897741" y="234840"/>
                  </a:moveTo>
                  <a:cubicBezTo>
                    <a:pt x="1908029" y="234840"/>
                    <a:pt x="1916369" y="243201"/>
                    <a:pt x="1916369" y="253515"/>
                  </a:cubicBezTo>
                  <a:cubicBezTo>
                    <a:pt x="1916369" y="263829"/>
                    <a:pt x="1908029" y="272190"/>
                    <a:pt x="1897741" y="272190"/>
                  </a:cubicBezTo>
                  <a:cubicBezTo>
                    <a:pt x="1887453" y="272190"/>
                    <a:pt x="1879113" y="263829"/>
                    <a:pt x="1879113" y="253515"/>
                  </a:cubicBezTo>
                  <a:cubicBezTo>
                    <a:pt x="1879113" y="243201"/>
                    <a:pt x="1887453" y="234840"/>
                    <a:pt x="1897741" y="234840"/>
                  </a:cubicBezTo>
                  <a:close/>
                  <a:moveTo>
                    <a:pt x="1779977" y="234840"/>
                  </a:moveTo>
                  <a:cubicBezTo>
                    <a:pt x="1790265" y="234840"/>
                    <a:pt x="1798605" y="243201"/>
                    <a:pt x="1798605" y="253515"/>
                  </a:cubicBezTo>
                  <a:cubicBezTo>
                    <a:pt x="1798605" y="263829"/>
                    <a:pt x="1790265" y="272190"/>
                    <a:pt x="1779977" y="272190"/>
                  </a:cubicBezTo>
                  <a:cubicBezTo>
                    <a:pt x="1769689" y="272190"/>
                    <a:pt x="1761349" y="263829"/>
                    <a:pt x="1761349" y="253515"/>
                  </a:cubicBezTo>
                  <a:cubicBezTo>
                    <a:pt x="1761349" y="243201"/>
                    <a:pt x="1769689" y="234840"/>
                    <a:pt x="1779977" y="234840"/>
                  </a:cubicBezTo>
                  <a:close/>
                  <a:moveTo>
                    <a:pt x="1662852" y="234840"/>
                  </a:moveTo>
                  <a:cubicBezTo>
                    <a:pt x="1673140" y="234840"/>
                    <a:pt x="1681480" y="243201"/>
                    <a:pt x="1681480" y="253515"/>
                  </a:cubicBezTo>
                  <a:cubicBezTo>
                    <a:pt x="1681480" y="263829"/>
                    <a:pt x="1673140" y="272190"/>
                    <a:pt x="1662852" y="272190"/>
                  </a:cubicBezTo>
                  <a:cubicBezTo>
                    <a:pt x="1652564" y="272190"/>
                    <a:pt x="1644224" y="263829"/>
                    <a:pt x="1644224" y="253515"/>
                  </a:cubicBezTo>
                  <a:cubicBezTo>
                    <a:pt x="1644224" y="243201"/>
                    <a:pt x="1652564" y="234840"/>
                    <a:pt x="1662852" y="234840"/>
                  </a:cubicBezTo>
                  <a:close/>
                  <a:moveTo>
                    <a:pt x="1545088" y="234840"/>
                  </a:moveTo>
                  <a:cubicBezTo>
                    <a:pt x="1555376" y="234840"/>
                    <a:pt x="1563716" y="243201"/>
                    <a:pt x="1563716" y="253515"/>
                  </a:cubicBezTo>
                  <a:cubicBezTo>
                    <a:pt x="1563716" y="263829"/>
                    <a:pt x="1555376" y="272190"/>
                    <a:pt x="1545088" y="272190"/>
                  </a:cubicBezTo>
                  <a:cubicBezTo>
                    <a:pt x="1534800" y="272190"/>
                    <a:pt x="1526460" y="263829"/>
                    <a:pt x="1526460" y="253515"/>
                  </a:cubicBezTo>
                  <a:cubicBezTo>
                    <a:pt x="1526460" y="243201"/>
                    <a:pt x="1534800" y="234840"/>
                    <a:pt x="1545088" y="234840"/>
                  </a:cubicBezTo>
                  <a:close/>
                  <a:moveTo>
                    <a:pt x="1427962" y="234840"/>
                  </a:moveTo>
                  <a:cubicBezTo>
                    <a:pt x="1438250" y="234840"/>
                    <a:pt x="1446590" y="243201"/>
                    <a:pt x="1446590" y="253515"/>
                  </a:cubicBezTo>
                  <a:cubicBezTo>
                    <a:pt x="1446590" y="263829"/>
                    <a:pt x="1438250" y="272190"/>
                    <a:pt x="1427962" y="272190"/>
                  </a:cubicBezTo>
                  <a:cubicBezTo>
                    <a:pt x="1417674" y="272190"/>
                    <a:pt x="1409334" y="263829"/>
                    <a:pt x="1409334" y="253515"/>
                  </a:cubicBezTo>
                  <a:cubicBezTo>
                    <a:pt x="1409334" y="243201"/>
                    <a:pt x="1417674" y="234840"/>
                    <a:pt x="1427962" y="234840"/>
                  </a:cubicBezTo>
                  <a:close/>
                  <a:moveTo>
                    <a:pt x="1310199" y="234840"/>
                  </a:moveTo>
                  <a:cubicBezTo>
                    <a:pt x="1320487" y="234840"/>
                    <a:pt x="1328827" y="243201"/>
                    <a:pt x="1328827" y="253515"/>
                  </a:cubicBezTo>
                  <a:cubicBezTo>
                    <a:pt x="1328827" y="263829"/>
                    <a:pt x="1320487" y="272190"/>
                    <a:pt x="1310199" y="272190"/>
                  </a:cubicBezTo>
                  <a:cubicBezTo>
                    <a:pt x="1299911" y="272190"/>
                    <a:pt x="1291571" y="263829"/>
                    <a:pt x="1291571" y="253515"/>
                  </a:cubicBezTo>
                  <a:cubicBezTo>
                    <a:pt x="1291571" y="243201"/>
                    <a:pt x="1299911" y="234840"/>
                    <a:pt x="1310199" y="234840"/>
                  </a:cubicBezTo>
                  <a:close/>
                  <a:moveTo>
                    <a:pt x="1193073" y="234840"/>
                  </a:moveTo>
                  <a:cubicBezTo>
                    <a:pt x="1203361" y="234840"/>
                    <a:pt x="1211701" y="243201"/>
                    <a:pt x="1211701" y="253515"/>
                  </a:cubicBezTo>
                  <a:cubicBezTo>
                    <a:pt x="1211701" y="263829"/>
                    <a:pt x="1203361" y="272190"/>
                    <a:pt x="1193073" y="272190"/>
                  </a:cubicBezTo>
                  <a:cubicBezTo>
                    <a:pt x="1182785" y="272190"/>
                    <a:pt x="1174445" y="263829"/>
                    <a:pt x="1174445" y="253515"/>
                  </a:cubicBezTo>
                  <a:cubicBezTo>
                    <a:pt x="1174445" y="243201"/>
                    <a:pt x="1182785" y="234840"/>
                    <a:pt x="1193073" y="234840"/>
                  </a:cubicBezTo>
                  <a:close/>
                  <a:moveTo>
                    <a:pt x="1075309" y="234840"/>
                  </a:moveTo>
                  <a:cubicBezTo>
                    <a:pt x="1085597" y="234840"/>
                    <a:pt x="1093937" y="243201"/>
                    <a:pt x="1093937" y="253515"/>
                  </a:cubicBezTo>
                  <a:cubicBezTo>
                    <a:pt x="1093937" y="263829"/>
                    <a:pt x="1085597" y="272190"/>
                    <a:pt x="1075309" y="272190"/>
                  </a:cubicBezTo>
                  <a:cubicBezTo>
                    <a:pt x="1065021" y="272190"/>
                    <a:pt x="1056681" y="263829"/>
                    <a:pt x="1056681" y="253515"/>
                  </a:cubicBezTo>
                  <a:cubicBezTo>
                    <a:pt x="1056681" y="243201"/>
                    <a:pt x="1065021" y="234840"/>
                    <a:pt x="1075309" y="234840"/>
                  </a:cubicBezTo>
                  <a:close/>
                  <a:moveTo>
                    <a:pt x="958184" y="234840"/>
                  </a:moveTo>
                  <a:cubicBezTo>
                    <a:pt x="968472" y="234840"/>
                    <a:pt x="976812" y="243201"/>
                    <a:pt x="976812" y="253515"/>
                  </a:cubicBezTo>
                  <a:cubicBezTo>
                    <a:pt x="976812" y="263829"/>
                    <a:pt x="968472" y="272190"/>
                    <a:pt x="958184" y="272190"/>
                  </a:cubicBezTo>
                  <a:cubicBezTo>
                    <a:pt x="947896" y="272190"/>
                    <a:pt x="939556" y="263829"/>
                    <a:pt x="939556" y="253515"/>
                  </a:cubicBezTo>
                  <a:cubicBezTo>
                    <a:pt x="939556" y="243201"/>
                    <a:pt x="947896" y="234840"/>
                    <a:pt x="958184" y="234840"/>
                  </a:cubicBezTo>
                  <a:close/>
                  <a:moveTo>
                    <a:pt x="840420" y="234840"/>
                  </a:moveTo>
                  <a:cubicBezTo>
                    <a:pt x="850708" y="234840"/>
                    <a:pt x="859048" y="243201"/>
                    <a:pt x="859048" y="253515"/>
                  </a:cubicBezTo>
                  <a:cubicBezTo>
                    <a:pt x="859048" y="263829"/>
                    <a:pt x="850708" y="272190"/>
                    <a:pt x="840420" y="272190"/>
                  </a:cubicBezTo>
                  <a:cubicBezTo>
                    <a:pt x="830132" y="272190"/>
                    <a:pt x="821792" y="263829"/>
                    <a:pt x="821792" y="253515"/>
                  </a:cubicBezTo>
                  <a:cubicBezTo>
                    <a:pt x="821792" y="243201"/>
                    <a:pt x="830132" y="234840"/>
                    <a:pt x="840420" y="234840"/>
                  </a:cubicBezTo>
                  <a:close/>
                  <a:moveTo>
                    <a:pt x="723295" y="234840"/>
                  </a:moveTo>
                  <a:cubicBezTo>
                    <a:pt x="733583" y="234840"/>
                    <a:pt x="741923" y="243201"/>
                    <a:pt x="741923" y="253515"/>
                  </a:cubicBezTo>
                  <a:cubicBezTo>
                    <a:pt x="741923" y="263829"/>
                    <a:pt x="733583" y="272190"/>
                    <a:pt x="723295" y="272190"/>
                  </a:cubicBezTo>
                  <a:cubicBezTo>
                    <a:pt x="713007" y="272190"/>
                    <a:pt x="704667" y="263829"/>
                    <a:pt x="704667" y="253515"/>
                  </a:cubicBezTo>
                  <a:cubicBezTo>
                    <a:pt x="704667" y="243201"/>
                    <a:pt x="713007" y="234840"/>
                    <a:pt x="723295" y="234840"/>
                  </a:cubicBezTo>
                  <a:close/>
                  <a:moveTo>
                    <a:pt x="605531" y="234840"/>
                  </a:moveTo>
                  <a:cubicBezTo>
                    <a:pt x="615819" y="234840"/>
                    <a:pt x="624159" y="243201"/>
                    <a:pt x="624159" y="253515"/>
                  </a:cubicBezTo>
                  <a:cubicBezTo>
                    <a:pt x="624159" y="263829"/>
                    <a:pt x="615819" y="272190"/>
                    <a:pt x="605531" y="272190"/>
                  </a:cubicBezTo>
                  <a:cubicBezTo>
                    <a:pt x="595243" y="272190"/>
                    <a:pt x="586903" y="263829"/>
                    <a:pt x="586903" y="253515"/>
                  </a:cubicBezTo>
                  <a:cubicBezTo>
                    <a:pt x="586903" y="243201"/>
                    <a:pt x="595243" y="234840"/>
                    <a:pt x="605531" y="234840"/>
                  </a:cubicBezTo>
                  <a:close/>
                  <a:moveTo>
                    <a:pt x="488406" y="234840"/>
                  </a:moveTo>
                  <a:cubicBezTo>
                    <a:pt x="498694" y="234840"/>
                    <a:pt x="507034" y="243201"/>
                    <a:pt x="507034" y="253515"/>
                  </a:cubicBezTo>
                  <a:cubicBezTo>
                    <a:pt x="507034" y="263829"/>
                    <a:pt x="498694" y="272190"/>
                    <a:pt x="488406" y="272190"/>
                  </a:cubicBezTo>
                  <a:cubicBezTo>
                    <a:pt x="478118" y="272190"/>
                    <a:pt x="469778" y="263829"/>
                    <a:pt x="469778" y="253515"/>
                  </a:cubicBezTo>
                  <a:cubicBezTo>
                    <a:pt x="469778" y="243201"/>
                    <a:pt x="478118" y="234840"/>
                    <a:pt x="488406" y="234840"/>
                  </a:cubicBezTo>
                  <a:close/>
                  <a:moveTo>
                    <a:pt x="370642" y="234840"/>
                  </a:moveTo>
                  <a:cubicBezTo>
                    <a:pt x="380930" y="234840"/>
                    <a:pt x="389270" y="243201"/>
                    <a:pt x="389270" y="253515"/>
                  </a:cubicBezTo>
                  <a:cubicBezTo>
                    <a:pt x="389270" y="263829"/>
                    <a:pt x="380930" y="272190"/>
                    <a:pt x="370642" y="272190"/>
                  </a:cubicBezTo>
                  <a:cubicBezTo>
                    <a:pt x="360354" y="272190"/>
                    <a:pt x="352014" y="263829"/>
                    <a:pt x="352014" y="253515"/>
                  </a:cubicBezTo>
                  <a:cubicBezTo>
                    <a:pt x="352014" y="243201"/>
                    <a:pt x="360354" y="234840"/>
                    <a:pt x="370642" y="234840"/>
                  </a:cubicBezTo>
                  <a:close/>
                  <a:moveTo>
                    <a:pt x="253517" y="234840"/>
                  </a:moveTo>
                  <a:cubicBezTo>
                    <a:pt x="263805" y="234840"/>
                    <a:pt x="272145" y="243201"/>
                    <a:pt x="272145" y="253515"/>
                  </a:cubicBezTo>
                  <a:cubicBezTo>
                    <a:pt x="272145" y="263829"/>
                    <a:pt x="263805" y="272190"/>
                    <a:pt x="253517" y="272190"/>
                  </a:cubicBezTo>
                  <a:cubicBezTo>
                    <a:pt x="243229" y="272190"/>
                    <a:pt x="234889" y="263829"/>
                    <a:pt x="234889" y="253515"/>
                  </a:cubicBezTo>
                  <a:cubicBezTo>
                    <a:pt x="234889" y="243201"/>
                    <a:pt x="243229" y="234840"/>
                    <a:pt x="253517" y="234840"/>
                  </a:cubicBezTo>
                  <a:close/>
                  <a:moveTo>
                    <a:pt x="135753" y="234840"/>
                  </a:moveTo>
                  <a:cubicBezTo>
                    <a:pt x="146041" y="234840"/>
                    <a:pt x="154381" y="243201"/>
                    <a:pt x="154381" y="253515"/>
                  </a:cubicBezTo>
                  <a:cubicBezTo>
                    <a:pt x="154381" y="263829"/>
                    <a:pt x="146041" y="272190"/>
                    <a:pt x="135753" y="272190"/>
                  </a:cubicBezTo>
                  <a:cubicBezTo>
                    <a:pt x="125465" y="272190"/>
                    <a:pt x="117125" y="263829"/>
                    <a:pt x="117125" y="253515"/>
                  </a:cubicBezTo>
                  <a:cubicBezTo>
                    <a:pt x="117125" y="243201"/>
                    <a:pt x="125465" y="234840"/>
                    <a:pt x="135753" y="234840"/>
                  </a:cubicBezTo>
                  <a:close/>
                  <a:moveTo>
                    <a:pt x="18628" y="234840"/>
                  </a:moveTo>
                  <a:cubicBezTo>
                    <a:pt x="28916" y="234840"/>
                    <a:pt x="37256" y="243201"/>
                    <a:pt x="37256" y="253515"/>
                  </a:cubicBezTo>
                  <a:cubicBezTo>
                    <a:pt x="37256" y="263829"/>
                    <a:pt x="28916" y="272190"/>
                    <a:pt x="18628" y="272190"/>
                  </a:cubicBezTo>
                  <a:cubicBezTo>
                    <a:pt x="8340" y="272190"/>
                    <a:pt x="0" y="263829"/>
                    <a:pt x="0" y="253515"/>
                  </a:cubicBezTo>
                  <a:cubicBezTo>
                    <a:pt x="0" y="243201"/>
                    <a:pt x="8340" y="234840"/>
                    <a:pt x="18628" y="234840"/>
                  </a:cubicBezTo>
                  <a:close/>
                  <a:moveTo>
                    <a:pt x="2014866" y="117420"/>
                  </a:moveTo>
                  <a:cubicBezTo>
                    <a:pt x="2025154" y="117420"/>
                    <a:pt x="2033494" y="125781"/>
                    <a:pt x="2033494" y="136095"/>
                  </a:cubicBezTo>
                  <a:cubicBezTo>
                    <a:pt x="2033494" y="146409"/>
                    <a:pt x="2025154" y="154770"/>
                    <a:pt x="2014866" y="154770"/>
                  </a:cubicBezTo>
                  <a:cubicBezTo>
                    <a:pt x="2004578" y="154770"/>
                    <a:pt x="1996238" y="146409"/>
                    <a:pt x="1996238" y="136095"/>
                  </a:cubicBezTo>
                  <a:cubicBezTo>
                    <a:pt x="1996238" y="125781"/>
                    <a:pt x="2004578" y="117420"/>
                    <a:pt x="2014866" y="117420"/>
                  </a:cubicBezTo>
                  <a:close/>
                  <a:moveTo>
                    <a:pt x="1897741" y="117420"/>
                  </a:moveTo>
                  <a:cubicBezTo>
                    <a:pt x="1908029" y="117420"/>
                    <a:pt x="1916369" y="125781"/>
                    <a:pt x="1916369" y="136095"/>
                  </a:cubicBezTo>
                  <a:cubicBezTo>
                    <a:pt x="1916369" y="146409"/>
                    <a:pt x="1908029" y="154770"/>
                    <a:pt x="1897741" y="154770"/>
                  </a:cubicBezTo>
                  <a:cubicBezTo>
                    <a:pt x="1887453" y="154770"/>
                    <a:pt x="1879113" y="146409"/>
                    <a:pt x="1879113" y="136095"/>
                  </a:cubicBezTo>
                  <a:cubicBezTo>
                    <a:pt x="1879113" y="125781"/>
                    <a:pt x="1887453" y="117420"/>
                    <a:pt x="1897741" y="117420"/>
                  </a:cubicBezTo>
                  <a:close/>
                  <a:moveTo>
                    <a:pt x="1779977" y="117420"/>
                  </a:moveTo>
                  <a:cubicBezTo>
                    <a:pt x="1790265" y="117420"/>
                    <a:pt x="1798605" y="125781"/>
                    <a:pt x="1798605" y="136095"/>
                  </a:cubicBezTo>
                  <a:cubicBezTo>
                    <a:pt x="1798605" y="146409"/>
                    <a:pt x="1790265" y="154770"/>
                    <a:pt x="1779977" y="154770"/>
                  </a:cubicBezTo>
                  <a:cubicBezTo>
                    <a:pt x="1769689" y="154770"/>
                    <a:pt x="1761349" y="146409"/>
                    <a:pt x="1761349" y="136095"/>
                  </a:cubicBezTo>
                  <a:cubicBezTo>
                    <a:pt x="1761349" y="125781"/>
                    <a:pt x="1769689" y="117420"/>
                    <a:pt x="1779977" y="117420"/>
                  </a:cubicBezTo>
                  <a:close/>
                  <a:moveTo>
                    <a:pt x="1662852" y="117420"/>
                  </a:moveTo>
                  <a:cubicBezTo>
                    <a:pt x="1673140" y="117420"/>
                    <a:pt x="1681480" y="125781"/>
                    <a:pt x="1681480" y="136095"/>
                  </a:cubicBezTo>
                  <a:cubicBezTo>
                    <a:pt x="1681480" y="146409"/>
                    <a:pt x="1673140" y="154770"/>
                    <a:pt x="1662852" y="154770"/>
                  </a:cubicBezTo>
                  <a:cubicBezTo>
                    <a:pt x="1652564" y="154770"/>
                    <a:pt x="1644224" y="146409"/>
                    <a:pt x="1644224" y="136095"/>
                  </a:cubicBezTo>
                  <a:cubicBezTo>
                    <a:pt x="1644224" y="125781"/>
                    <a:pt x="1652564" y="117420"/>
                    <a:pt x="1662852" y="117420"/>
                  </a:cubicBezTo>
                  <a:close/>
                  <a:moveTo>
                    <a:pt x="1545087" y="117420"/>
                  </a:moveTo>
                  <a:cubicBezTo>
                    <a:pt x="1555375" y="117420"/>
                    <a:pt x="1563715" y="125781"/>
                    <a:pt x="1563715" y="136095"/>
                  </a:cubicBezTo>
                  <a:cubicBezTo>
                    <a:pt x="1563715" y="146409"/>
                    <a:pt x="1555375" y="154770"/>
                    <a:pt x="1545087" y="154770"/>
                  </a:cubicBezTo>
                  <a:cubicBezTo>
                    <a:pt x="1534799" y="154770"/>
                    <a:pt x="1526459" y="146409"/>
                    <a:pt x="1526459" y="136095"/>
                  </a:cubicBezTo>
                  <a:cubicBezTo>
                    <a:pt x="1526459" y="125781"/>
                    <a:pt x="1534799" y="117420"/>
                    <a:pt x="1545087" y="117420"/>
                  </a:cubicBezTo>
                  <a:close/>
                  <a:moveTo>
                    <a:pt x="1427962" y="117420"/>
                  </a:moveTo>
                  <a:cubicBezTo>
                    <a:pt x="1438250" y="117420"/>
                    <a:pt x="1446590" y="125781"/>
                    <a:pt x="1446590" y="136095"/>
                  </a:cubicBezTo>
                  <a:cubicBezTo>
                    <a:pt x="1446590" y="146409"/>
                    <a:pt x="1438250" y="154770"/>
                    <a:pt x="1427962" y="154770"/>
                  </a:cubicBezTo>
                  <a:cubicBezTo>
                    <a:pt x="1417674" y="154770"/>
                    <a:pt x="1409334" y="146409"/>
                    <a:pt x="1409334" y="136095"/>
                  </a:cubicBezTo>
                  <a:cubicBezTo>
                    <a:pt x="1409334" y="125781"/>
                    <a:pt x="1417674" y="117420"/>
                    <a:pt x="1427962" y="117420"/>
                  </a:cubicBezTo>
                  <a:close/>
                  <a:moveTo>
                    <a:pt x="1310198" y="117420"/>
                  </a:moveTo>
                  <a:cubicBezTo>
                    <a:pt x="1320486" y="117420"/>
                    <a:pt x="1328826" y="125781"/>
                    <a:pt x="1328826" y="136095"/>
                  </a:cubicBezTo>
                  <a:cubicBezTo>
                    <a:pt x="1328826" y="146409"/>
                    <a:pt x="1320486" y="154770"/>
                    <a:pt x="1310198" y="154770"/>
                  </a:cubicBezTo>
                  <a:cubicBezTo>
                    <a:pt x="1299910" y="154770"/>
                    <a:pt x="1291570" y="146409"/>
                    <a:pt x="1291570" y="136095"/>
                  </a:cubicBezTo>
                  <a:cubicBezTo>
                    <a:pt x="1291570" y="125781"/>
                    <a:pt x="1299910" y="117420"/>
                    <a:pt x="1310198" y="117420"/>
                  </a:cubicBezTo>
                  <a:close/>
                  <a:moveTo>
                    <a:pt x="1193073" y="117420"/>
                  </a:moveTo>
                  <a:cubicBezTo>
                    <a:pt x="1203361" y="117420"/>
                    <a:pt x="1211701" y="125781"/>
                    <a:pt x="1211701" y="136095"/>
                  </a:cubicBezTo>
                  <a:cubicBezTo>
                    <a:pt x="1211701" y="146409"/>
                    <a:pt x="1203361" y="154770"/>
                    <a:pt x="1193073" y="154770"/>
                  </a:cubicBezTo>
                  <a:cubicBezTo>
                    <a:pt x="1182785" y="154770"/>
                    <a:pt x="1174445" y="146409"/>
                    <a:pt x="1174445" y="136095"/>
                  </a:cubicBezTo>
                  <a:cubicBezTo>
                    <a:pt x="1174445" y="125781"/>
                    <a:pt x="1182785" y="117420"/>
                    <a:pt x="1193073" y="117420"/>
                  </a:cubicBezTo>
                  <a:close/>
                  <a:moveTo>
                    <a:pt x="1075309" y="117420"/>
                  </a:moveTo>
                  <a:cubicBezTo>
                    <a:pt x="1085597" y="117420"/>
                    <a:pt x="1093937" y="125781"/>
                    <a:pt x="1093937" y="136095"/>
                  </a:cubicBezTo>
                  <a:cubicBezTo>
                    <a:pt x="1093937" y="146409"/>
                    <a:pt x="1085597" y="154770"/>
                    <a:pt x="1075309" y="154770"/>
                  </a:cubicBezTo>
                  <a:cubicBezTo>
                    <a:pt x="1065021" y="154770"/>
                    <a:pt x="1056681" y="146409"/>
                    <a:pt x="1056681" y="136095"/>
                  </a:cubicBezTo>
                  <a:cubicBezTo>
                    <a:pt x="1056681" y="125781"/>
                    <a:pt x="1065021" y="117420"/>
                    <a:pt x="1075309" y="117420"/>
                  </a:cubicBezTo>
                  <a:close/>
                  <a:moveTo>
                    <a:pt x="958184" y="117420"/>
                  </a:moveTo>
                  <a:cubicBezTo>
                    <a:pt x="968472" y="117420"/>
                    <a:pt x="976812" y="125781"/>
                    <a:pt x="976812" y="136095"/>
                  </a:cubicBezTo>
                  <a:cubicBezTo>
                    <a:pt x="976812" y="146409"/>
                    <a:pt x="968472" y="154770"/>
                    <a:pt x="958184" y="154770"/>
                  </a:cubicBezTo>
                  <a:cubicBezTo>
                    <a:pt x="947896" y="154770"/>
                    <a:pt x="939556" y="146409"/>
                    <a:pt x="939556" y="136095"/>
                  </a:cubicBezTo>
                  <a:cubicBezTo>
                    <a:pt x="939556" y="125781"/>
                    <a:pt x="947896" y="117420"/>
                    <a:pt x="958184" y="117420"/>
                  </a:cubicBezTo>
                  <a:close/>
                  <a:moveTo>
                    <a:pt x="840420" y="117420"/>
                  </a:moveTo>
                  <a:cubicBezTo>
                    <a:pt x="850708" y="117420"/>
                    <a:pt x="859048" y="125781"/>
                    <a:pt x="859048" y="136095"/>
                  </a:cubicBezTo>
                  <a:cubicBezTo>
                    <a:pt x="859048" y="146409"/>
                    <a:pt x="850708" y="154770"/>
                    <a:pt x="840420" y="154770"/>
                  </a:cubicBezTo>
                  <a:cubicBezTo>
                    <a:pt x="830132" y="154770"/>
                    <a:pt x="821792" y="146409"/>
                    <a:pt x="821792" y="136095"/>
                  </a:cubicBezTo>
                  <a:cubicBezTo>
                    <a:pt x="821792" y="125781"/>
                    <a:pt x="830132" y="117420"/>
                    <a:pt x="840420" y="117420"/>
                  </a:cubicBezTo>
                  <a:close/>
                  <a:moveTo>
                    <a:pt x="723295" y="117420"/>
                  </a:moveTo>
                  <a:cubicBezTo>
                    <a:pt x="733583" y="117420"/>
                    <a:pt x="741923" y="125781"/>
                    <a:pt x="741923" y="136095"/>
                  </a:cubicBezTo>
                  <a:cubicBezTo>
                    <a:pt x="741923" y="146409"/>
                    <a:pt x="733583" y="154770"/>
                    <a:pt x="723295" y="154770"/>
                  </a:cubicBezTo>
                  <a:cubicBezTo>
                    <a:pt x="713007" y="154770"/>
                    <a:pt x="704667" y="146409"/>
                    <a:pt x="704667" y="136095"/>
                  </a:cubicBezTo>
                  <a:cubicBezTo>
                    <a:pt x="704667" y="125781"/>
                    <a:pt x="713007" y="117420"/>
                    <a:pt x="723295" y="117420"/>
                  </a:cubicBezTo>
                  <a:close/>
                  <a:moveTo>
                    <a:pt x="605531" y="117420"/>
                  </a:moveTo>
                  <a:cubicBezTo>
                    <a:pt x="615819" y="117420"/>
                    <a:pt x="624159" y="125781"/>
                    <a:pt x="624159" y="136095"/>
                  </a:cubicBezTo>
                  <a:cubicBezTo>
                    <a:pt x="624159" y="146409"/>
                    <a:pt x="615819" y="154770"/>
                    <a:pt x="605531" y="154770"/>
                  </a:cubicBezTo>
                  <a:cubicBezTo>
                    <a:pt x="595243" y="154770"/>
                    <a:pt x="586903" y="146409"/>
                    <a:pt x="586903" y="136095"/>
                  </a:cubicBezTo>
                  <a:cubicBezTo>
                    <a:pt x="586903" y="125781"/>
                    <a:pt x="595243" y="117420"/>
                    <a:pt x="605531" y="117420"/>
                  </a:cubicBezTo>
                  <a:close/>
                  <a:moveTo>
                    <a:pt x="488406" y="117420"/>
                  </a:moveTo>
                  <a:cubicBezTo>
                    <a:pt x="498694" y="117420"/>
                    <a:pt x="507034" y="125781"/>
                    <a:pt x="507034" y="136095"/>
                  </a:cubicBezTo>
                  <a:cubicBezTo>
                    <a:pt x="507034" y="146409"/>
                    <a:pt x="498694" y="154770"/>
                    <a:pt x="488406" y="154770"/>
                  </a:cubicBezTo>
                  <a:cubicBezTo>
                    <a:pt x="478118" y="154770"/>
                    <a:pt x="469778" y="146409"/>
                    <a:pt x="469778" y="136095"/>
                  </a:cubicBezTo>
                  <a:cubicBezTo>
                    <a:pt x="469778" y="125781"/>
                    <a:pt x="478118" y="117420"/>
                    <a:pt x="488406" y="117420"/>
                  </a:cubicBezTo>
                  <a:close/>
                  <a:moveTo>
                    <a:pt x="370642" y="117420"/>
                  </a:moveTo>
                  <a:cubicBezTo>
                    <a:pt x="380930" y="117420"/>
                    <a:pt x="389270" y="125781"/>
                    <a:pt x="389270" y="136095"/>
                  </a:cubicBezTo>
                  <a:cubicBezTo>
                    <a:pt x="389270" y="146409"/>
                    <a:pt x="380930" y="154770"/>
                    <a:pt x="370642" y="154770"/>
                  </a:cubicBezTo>
                  <a:cubicBezTo>
                    <a:pt x="360354" y="154770"/>
                    <a:pt x="352014" y="146409"/>
                    <a:pt x="352014" y="136095"/>
                  </a:cubicBezTo>
                  <a:cubicBezTo>
                    <a:pt x="352014" y="125781"/>
                    <a:pt x="360354" y="117420"/>
                    <a:pt x="370642" y="117420"/>
                  </a:cubicBezTo>
                  <a:close/>
                  <a:moveTo>
                    <a:pt x="253517" y="117420"/>
                  </a:moveTo>
                  <a:cubicBezTo>
                    <a:pt x="263805" y="117420"/>
                    <a:pt x="272145" y="125781"/>
                    <a:pt x="272145" y="136095"/>
                  </a:cubicBezTo>
                  <a:cubicBezTo>
                    <a:pt x="272145" y="146409"/>
                    <a:pt x="263805" y="154770"/>
                    <a:pt x="253517" y="154770"/>
                  </a:cubicBezTo>
                  <a:cubicBezTo>
                    <a:pt x="243229" y="154770"/>
                    <a:pt x="234889" y="146409"/>
                    <a:pt x="234889" y="136095"/>
                  </a:cubicBezTo>
                  <a:cubicBezTo>
                    <a:pt x="234889" y="125781"/>
                    <a:pt x="243229" y="117420"/>
                    <a:pt x="253517" y="117420"/>
                  </a:cubicBezTo>
                  <a:close/>
                  <a:moveTo>
                    <a:pt x="135753" y="117420"/>
                  </a:moveTo>
                  <a:cubicBezTo>
                    <a:pt x="146041" y="117420"/>
                    <a:pt x="154381" y="125781"/>
                    <a:pt x="154381" y="136095"/>
                  </a:cubicBezTo>
                  <a:cubicBezTo>
                    <a:pt x="154381" y="146409"/>
                    <a:pt x="146041" y="154770"/>
                    <a:pt x="135753" y="154770"/>
                  </a:cubicBezTo>
                  <a:cubicBezTo>
                    <a:pt x="125465" y="154770"/>
                    <a:pt x="117125" y="146409"/>
                    <a:pt x="117125" y="136095"/>
                  </a:cubicBezTo>
                  <a:cubicBezTo>
                    <a:pt x="117125" y="125781"/>
                    <a:pt x="125465" y="117420"/>
                    <a:pt x="135753" y="117420"/>
                  </a:cubicBezTo>
                  <a:close/>
                  <a:moveTo>
                    <a:pt x="18628" y="117420"/>
                  </a:moveTo>
                  <a:cubicBezTo>
                    <a:pt x="28916" y="117420"/>
                    <a:pt x="37256" y="125781"/>
                    <a:pt x="37256" y="136095"/>
                  </a:cubicBezTo>
                  <a:cubicBezTo>
                    <a:pt x="37256" y="146409"/>
                    <a:pt x="28916" y="154770"/>
                    <a:pt x="18628" y="154770"/>
                  </a:cubicBezTo>
                  <a:cubicBezTo>
                    <a:pt x="8340" y="154770"/>
                    <a:pt x="0" y="146409"/>
                    <a:pt x="0" y="136095"/>
                  </a:cubicBezTo>
                  <a:cubicBezTo>
                    <a:pt x="0" y="125781"/>
                    <a:pt x="8340" y="117420"/>
                    <a:pt x="18628" y="117420"/>
                  </a:cubicBezTo>
                  <a:close/>
                  <a:moveTo>
                    <a:pt x="2014866" y="0"/>
                  </a:moveTo>
                  <a:cubicBezTo>
                    <a:pt x="2025154" y="0"/>
                    <a:pt x="2033494" y="8361"/>
                    <a:pt x="2033494" y="18675"/>
                  </a:cubicBezTo>
                  <a:cubicBezTo>
                    <a:pt x="2033494" y="28989"/>
                    <a:pt x="2025154" y="37350"/>
                    <a:pt x="2014866" y="37350"/>
                  </a:cubicBezTo>
                  <a:cubicBezTo>
                    <a:pt x="2004578" y="37350"/>
                    <a:pt x="1996238" y="28989"/>
                    <a:pt x="1996238" y="18675"/>
                  </a:cubicBezTo>
                  <a:cubicBezTo>
                    <a:pt x="1996238" y="8361"/>
                    <a:pt x="2004578" y="0"/>
                    <a:pt x="2014866" y="0"/>
                  </a:cubicBezTo>
                  <a:close/>
                  <a:moveTo>
                    <a:pt x="1897741" y="0"/>
                  </a:moveTo>
                  <a:cubicBezTo>
                    <a:pt x="1908029" y="0"/>
                    <a:pt x="1916369" y="8361"/>
                    <a:pt x="1916369" y="18675"/>
                  </a:cubicBezTo>
                  <a:cubicBezTo>
                    <a:pt x="1916369" y="28989"/>
                    <a:pt x="1908029" y="37350"/>
                    <a:pt x="1897741" y="37350"/>
                  </a:cubicBezTo>
                  <a:cubicBezTo>
                    <a:pt x="1887453" y="37350"/>
                    <a:pt x="1879113" y="28989"/>
                    <a:pt x="1879113" y="18675"/>
                  </a:cubicBezTo>
                  <a:cubicBezTo>
                    <a:pt x="1879113" y="8361"/>
                    <a:pt x="1887453" y="0"/>
                    <a:pt x="1897741" y="0"/>
                  </a:cubicBezTo>
                  <a:close/>
                  <a:moveTo>
                    <a:pt x="1779977" y="0"/>
                  </a:moveTo>
                  <a:cubicBezTo>
                    <a:pt x="1790265" y="0"/>
                    <a:pt x="1798605" y="8361"/>
                    <a:pt x="1798605" y="18675"/>
                  </a:cubicBezTo>
                  <a:cubicBezTo>
                    <a:pt x="1798605" y="28989"/>
                    <a:pt x="1790265" y="37350"/>
                    <a:pt x="1779977" y="37350"/>
                  </a:cubicBezTo>
                  <a:cubicBezTo>
                    <a:pt x="1769689" y="37350"/>
                    <a:pt x="1761349" y="28989"/>
                    <a:pt x="1761349" y="18675"/>
                  </a:cubicBezTo>
                  <a:cubicBezTo>
                    <a:pt x="1761349" y="8361"/>
                    <a:pt x="1769689" y="0"/>
                    <a:pt x="1779977" y="0"/>
                  </a:cubicBezTo>
                  <a:close/>
                  <a:moveTo>
                    <a:pt x="1662852" y="0"/>
                  </a:moveTo>
                  <a:cubicBezTo>
                    <a:pt x="1673140" y="0"/>
                    <a:pt x="1681480" y="8361"/>
                    <a:pt x="1681480" y="18675"/>
                  </a:cubicBezTo>
                  <a:cubicBezTo>
                    <a:pt x="1681480" y="28989"/>
                    <a:pt x="1673140" y="37350"/>
                    <a:pt x="1662852" y="37350"/>
                  </a:cubicBezTo>
                  <a:cubicBezTo>
                    <a:pt x="1652564" y="37350"/>
                    <a:pt x="1644224" y="28989"/>
                    <a:pt x="1644224" y="18675"/>
                  </a:cubicBezTo>
                  <a:cubicBezTo>
                    <a:pt x="1644224" y="8361"/>
                    <a:pt x="1652564" y="0"/>
                    <a:pt x="1662852" y="0"/>
                  </a:cubicBezTo>
                  <a:close/>
                  <a:moveTo>
                    <a:pt x="1545087" y="0"/>
                  </a:moveTo>
                  <a:cubicBezTo>
                    <a:pt x="1555375" y="0"/>
                    <a:pt x="1563715" y="8361"/>
                    <a:pt x="1563715" y="18675"/>
                  </a:cubicBezTo>
                  <a:cubicBezTo>
                    <a:pt x="1563715" y="28989"/>
                    <a:pt x="1555375" y="37350"/>
                    <a:pt x="1545087" y="37350"/>
                  </a:cubicBezTo>
                  <a:cubicBezTo>
                    <a:pt x="1534799" y="37350"/>
                    <a:pt x="1526459" y="28989"/>
                    <a:pt x="1526459" y="18675"/>
                  </a:cubicBezTo>
                  <a:cubicBezTo>
                    <a:pt x="1526459" y="8361"/>
                    <a:pt x="1534799" y="0"/>
                    <a:pt x="1545087" y="0"/>
                  </a:cubicBezTo>
                  <a:close/>
                  <a:moveTo>
                    <a:pt x="1427962" y="0"/>
                  </a:moveTo>
                  <a:cubicBezTo>
                    <a:pt x="1438250" y="0"/>
                    <a:pt x="1446590" y="8361"/>
                    <a:pt x="1446590" y="18675"/>
                  </a:cubicBezTo>
                  <a:cubicBezTo>
                    <a:pt x="1446590" y="28989"/>
                    <a:pt x="1438250" y="37350"/>
                    <a:pt x="1427962" y="37350"/>
                  </a:cubicBezTo>
                  <a:cubicBezTo>
                    <a:pt x="1417674" y="37350"/>
                    <a:pt x="1409334" y="28989"/>
                    <a:pt x="1409334" y="18675"/>
                  </a:cubicBezTo>
                  <a:cubicBezTo>
                    <a:pt x="1409334" y="8361"/>
                    <a:pt x="1417674" y="0"/>
                    <a:pt x="1427962" y="0"/>
                  </a:cubicBezTo>
                  <a:close/>
                  <a:moveTo>
                    <a:pt x="1310198" y="0"/>
                  </a:moveTo>
                  <a:cubicBezTo>
                    <a:pt x="1320486" y="0"/>
                    <a:pt x="1328826" y="8361"/>
                    <a:pt x="1328826" y="18675"/>
                  </a:cubicBezTo>
                  <a:cubicBezTo>
                    <a:pt x="1328826" y="28989"/>
                    <a:pt x="1320486" y="37350"/>
                    <a:pt x="1310198" y="37350"/>
                  </a:cubicBezTo>
                  <a:cubicBezTo>
                    <a:pt x="1299910" y="37350"/>
                    <a:pt x="1291570" y="28989"/>
                    <a:pt x="1291570" y="18675"/>
                  </a:cubicBezTo>
                  <a:cubicBezTo>
                    <a:pt x="1291570" y="8361"/>
                    <a:pt x="1299910" y="0"/>
                    <a:pt x="1310198" y="0"/>
                  </a:cubicBezTo>
                  <a:close/>
                  <a:moveTo>
                    <a:pt x="1193073" y="0"/>
                  </a:moveTo>
                  <a:cubicBezTo>
                    <a:pt x="1203361" y="0"/>
                    <a:pt x="1211701" y="8361"/>
                    <a:pt x="1211701" y="18675"/>
                  </a:cubicBezTo>
                  <a:cubicBezTo>
                    <a:pt x="1211701" y="28989"/>
                    <a:pt x="1203361" y="37350"/>
                    <a:pt x="1193073" y="37350"/>
                  </a:cubicBezTo>
                  <a:cubicBezTo>
                    <a:pt x="1182785" y="37350"/>
                    <a:pt x="1174445" y="28989"/>
                    <a:pt x="1174445" y="18675"/>
                  </a:cubicBezTo>
                  <a:cubicBezTo>
                    <a:pt x="1174445" y="8361"/>
                    <a:pt x="1182785" y="0"/>
                    <a:pt x="1193073" y="0"/>
                  </a:cubicBezTo>
                  <a:close/>
                  <a:moveTo>
                    <a:pt x="1075309" y="0"/>
                  </a:moveTo>
                  <a:cubicBezTo>
                    <a:pt x="1085597" y="0"/>
                    <a:pt x="1093937" y="8361"/>
                    <a:pt x="1093937" y="18675"/>
                  </a:cubicBezTo>
                  <a:cubicBezTo>
                    <a:pt x="1093937" y="28989"/>
                    <a:pt x="1085597" y="37350"/>
                    <a:pt x="1075309" y="37350"/>
                  </a:cubicBezTo>
                  <a:cubicBezTo>
                    <a:pt x="1065021" y="37350"/>
                    <a:pt x="1056681" y="28989"/>
                    <a:pt x="1056681" y="18675"/>
                  </a:cubicBezTo>
                  <a:cubicBezTo>
                    <a:pt x="1056681" y="8361"/>
                    <a:pt x="1065021" y="0"/>
                    <a:pt x="1075309" y="0"/>
                  </a:cubicBezTo>
                  <a:close/>
                  <a:moveTo>
                    <a:pt x="958184" y="0"/>
                  </a:moveTo>
                  <a:cubicBezTo>
                    <a:pt x="968472" y="0"/>
                    <a:pt x="976812" y="8361"/>
                    <a:pt x="976812" y="18675"/>
                  </a:cubicBezTo>
                  <a:cubicBezTo>
                    <a:pt x="976812" y="28989"/>
                    <a:pt x="968472" y="37350"/>
                    <a:pt x="958184" y="37350"/>
                  </a:cubicBezTo>
                  <a:cubicBezTo>
                    <a:pt x="947896" y="37350"/>
                    <a:pt x="939556" y="28989"/>
                    <a:pt x="939556" y="18675"/>
                  </a:cubicBezTo>
                  <a:cubicBezTo>
                    <a:pt x="939556" y="8361"/>
                    <a:pt x="947896" y="0"/>
                    <a:pt x="958184" y="0"/>
                  </a:cubicBezTo>
                  <a:close/>
                  <a:moveTo>
                    <a:pt x="840420" y="0"/>
                  </a:moveTo>
                  <a:cubicBezTo>
                    <a:pt x="850708" y="0"/>
                    <a:pt x="859048" y="8361"/>
                    <a:pt x="859048" y="18675"/>
                  </a:cubicBezTo>
                  <a:cubicBezTo>
                    <a:pt x="859048" y="28989"/>
                    <a:pt x="850708" y="37350"/>
                    <a:pt x="840420" y="37350"/>
                  </a:cubicBezTo>
                  <a:cubicBezTo>
                    <a:pt x="830132" y="37350"/>
                    <a:pt x="821792" y="28989"/>
                    <a:pt x="821792" y="18675"/>
                  </a:cubicBezTo>
                  <a:cubicBezTo>
                    <a:pt x="821792" y="8361"/>
                    <a:pt x="830132" y="0"/>
                    <a:pt x="840420" y="0"/>
                  </a:cubicBezTo>
                  <a:close/>
                  <a:moveTo>
                    <a:pt x="723295" y="0"/>
                  </a:moveTo>
                  <a:cubicBezTo>
                    <a:pt x="733583" y="0"/>
                    <a:pt x="741923" y="8361"/>
                    <a:pt x="741923" y="18675"/>
                  </a:cubicBezTo>
                  <a:cubicBezTo>
                    <a:pt x="741923" y="28989"/>
                    <a:pt x="733583" y="37350"/>
                    <a:pt x="723295" y="37350"/>
                  </a:cubicBezTo>
                  <a:cubicBezTo>
                    <a:pt x="713007" y="37350"/>
                    <a:pt x="704667" y="28989"/>
                    <a:pt x="704667" y="18675"/>
                  </a:cubicBezTo>
                  <a:cubicBezTo>
                    <a:pt x="704667" y="8361"/>
                    <a:pt x="713007" y="0"/>
                    <a:pt x="723295" y="0"/>
                  </a:cubicBezTo>
                  <a:close/>
                  <a:moveTo>
                    <a:pt x="605531" y="0"/>
                  </a:moveTo>
                  <a:cubicBezTo>
                    <a:pt x="615819" y="0"/>
                    <a:pt x="624159" y="8361"/>
                    <a:pt x="624159" y="18675"/>
                  </a:cubicBezTo>
                  <a:cubicBezTo>
                    <a:pt x="624159" y="28989"/>
                    <a:pt x="615819" y="37350"/>
                    <a:pt x="605531" y="37350"/>
                  </a:cubicBezTo>
                  <a:cubicBezTo>
                    <a:pt x="595243" y="37350"/>
                    <a:pt x="586903" y="28989"/>
                    <a:pt x="586903" y="18675"/>
                  </a:cubicBezTo>
                  <a:cubicBezTo>
                    <a:pt x="586903" y="8361"/>
                    <a:pt x="595243" y="0"/>
                    <a:pt x="605531" y="0"/>
                  </a:cubicBezTo>
                  <a:close/>
                  <a:moveTo>
                    <a:pt x="488406" y="0"/>
                  </a:moveTo>
                  <a:cubicBezTo>
                    <a:pt x="498694" y="0"/>
                    <a:pt x="507034" y="8361"/>
                    <a:pt x="507034" y="18675"/>
                  </a:cubicBezTo>
                  <a:cubicBezTo>
                    <a:pt x="507034" y="28989"/>
                    <a:pt x="498694" y="37350"/>
                    <a:pt x="488406" y="37350"/>
                  </a:cubicBezTo>
                  <a:cubicBezTo>
                    <a:pt x="478118" y="37350"/>
                    <a:pt x="469778" y="28989"/>
                    <a:pt x="469778" y="18675"/>
                  </a:cubicBezTo>
                  <a:cubicBezTo>
                    <a:pt x="469778" y="8361"/>
                    <a:pt x="478118" y="0"/>
                    <a:pt x="488406" y="0"/>
                  </a:cubicBezTo>
                  <a:close/>
                  <a:moveTo>
                    <a:pt x="370642" y="0"/>
                  </a:moveTo>
                  <a:cubicBezTo>
                    <a:pt x="380930" y="0"/>
                    <a:pt x="389270" y="8361"/>
                    <a:pt x="389270" y="18675"/>
                  </a:cubicBezTo>
                  <a:cubicBezTo>
                    <a:pt x="389270" y="28989"/>
                    <a:pt x="380930" y="37350"/>
                    <a:pt x="370642" y="37350"/>
                  </a:cubicBezTo>
                  <a:cubicBezTo>
                    <a:pt x="360354" y="37350"/>
                    <a:pt x="352014" y="28989"/>
                    <a:pt x="352014" y="18675"/>
                  </a:cubicBezTo>
                  <a:cubicBezTo>
                    <a:pt x="352014" y="8361"/>
                    <a:pt x="360354" y="0"/>
                    <a:pt x="370642" y="0"/>
                  </a:cubicBezTo>
                  <a:close/>
                  <a:moveTo>
                    <a:pt x="253517" y="0"/>
                  </a:moveTo>
                  <a:cubicBezTo>
                    <a:pt x="263805" y="0"/>
                    <a:pt x="272145" y="8361"/>
                    <a:pt x="272145" y="18675"/>
                  </a:cubicBezTo>
                  <a:cubicBezTo>
                    <a:pt x="272145" y="28989"/>
                    <a:pt x="263805" y="37350"/>
                    <a:pt x="253517" y="37350"/>
                  </a:cubicBezTo>
                  <a:cubicBezTo>
                    <a:pt x="243229" y="37350"/>
                    <a:pt x="234889" y="28989"/>
                    <a:pt x="234889" y="18675"/>
                  </a:cubicBezTo>
                  <a:cubicBezTo>
                    <a:pt x="234889" y="8361"/>
                    <a:pt x="243229" y="0"/>
                    <a:pt x="253517" y="0"/>
                  </a:cubicBezTo>
                  <a:close/>
                  <a:moveTo>
                    <a:pt x="135753" y="0"/>
                  </a:moveTo>
                  <a:cubicBezTo>
                    <a:pt x="146041" y="0"/>
                    <a:pt x="154381" y="8361"/>
                    <a:pt x="154381" y="18675"/>
                  </a:cubicBezTo>
                  <a:cubicBezTo>
                    <a:pt x="154381" y="28989"/>
                    <a:pt x="146041" y="37350"/>
                    <a:pt x="135753" y="37350"/>
                  </a:cubicBezTo>
                  <a:cubicBezTo>
                    <a:pt x="125465" y="37350"/>
                    <a:pt x="117125" y="28989"/>
                    <a:pt x="117125" y="18675"/>
                  </a:cubicBezTo>
                  <a:cubicBezTo>
                    <a:pt x="117125" y="8361"/>
                    <a:pt x="125465" y="0"/>
                    <a:pt x="135753" y="0"/>
                  </a:cubicBezTo>
                  <a:close/>
                  <a:moveTo>
                    <a:pt x="18628" y="0"/>
                  </a:moveTo>
                  <a:cubicBezTo>
                    <a:pt x="28916" y="0"/>
                    <a:pt x="37256" y="8361"/>
                    <a:pt x="37256" y="18675"/>
                  </a:cubicBezTo>
                  <a:cubicBezTo>
                    <a:pt x="37256" y="28989"/>
                    <a:pt x="28916" y="37350"/>
                    <a:pt x="18628" y="37350"/>
                  </a:cubicBezTo>
                  <a:cubicBezTo>
                    <a:pt x="8340" y="37350"/>
                    <a:pt x="0" y="28989"/>
                    <a:pt x="0" y="18675"/>
                  </a:cubicBezTo>
                  <a:cubicBezTo>
                    <a:pt x="0" y="8361"/>
                    <a:pt x="8340" y="0"/>
                    <a:pt x="18628" y="0"/>
                  </a:cubicBezTo>
                  <a:close/>
                </a:path>
              </a:pathLst>
            </a:custGeom>
            <a:solidFill>
              <a:srgbClr val="3E82E6">
                <a:alpha val="3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60" name="Google Shape;60;p31"/>
          <p:cNvSpPr>
            <a:spLocks noGrp="1"/>
          </p:cNvSpPr>
          <p:nvPr>
            <p:ph type="pic" idx="2"/>
          </p:nvPr>
        </p:nvSpPr>
        <p:spPr>
          <a:xfrm>
            <a:off x="6429829" y="0"/>
            <a:ext cx="5762172" cy="6858000"/>
          </a:xfrm>
          <a:prstGeom prst="rect">
            <a:avLst/>
          </a:prstGeom>
          <a:noFill/>
          <a:ln>
            <a:noFill/>
          </a:ln>
        </p:spPr>
      </p:sp>
      <p:sp>
        <p:nvSpPr>
          <p:cNvPr id="61" name="Google Shape;61;p31"/>
          <p:cNvSpPr>
            <a:spLocks noGrp="1"/>
          </p:cNvSpPr>
          <p:nvPr>
            <p:ph type="pic" idx="3"/>
          </p:nvPr>
        </p:nvSpPr>
        <p:spPr>
          <a:xfrm>
            <a:off x="880892" y="2824731"/>
            <a:ext cx="2681319" cy="1309678"/>
          </a:xfrm>
          <a:prstGeom prst="rect">
            <a:avLst/>
          </a:prstGeom>
          <a:solidFill>
            <a:srgbClr val="D8D8D8">
              <a:alpha val="49803"/>
            </a:srgbClr>
          </a:solidFill>
          <a:ln>
            <a:noFill/>
          </a:ln>
        </p:spPr>
      </p:sp>
      <p:sp>
        <p:nvSpPr>
          <p:cNvPr id="62" name="Google Shape;62;p31"/>
          <p:cNvSpPr>
            <a:spLocks noGrp="1"/>
          </p:cNvSpPr>
          <p:nvPr>
            <p:ph type="pic" idx="4"/>
          </p:nvPr>
        </p:nvSpPr>
        <p:spPr>
          <a:xfrm>
            <a:off x="3504429" y="2824731"/>
            <a:ext cx="2681319" cy="1309678"/>
          </a:xfrm>
          <a:prstGeom prst="rect">
            <a:avLst/>
          </a:prstGeom>
          <a:solidFill>
            <a:srgbClr val="D8D8D8">
              <a:alpha val="49803"/>
            </a:srgbClr>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63"/>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2_Custom Layout" userDrawn="1">
  <p:cSld name="22_Custom Layout">
    <p:spTree>
      <p:nvGrpSpPr>
        <p:cNvPr id="1" name="Shape 70"/>
        <p:cNvGrpSpPr/>
        <p:nvPr/>
      </p:nvGrpSpPr>
      <p:grpSpPr>
        <a:xfrm>
          <a:off x="0" y="0"/>
          <a:ext cx="0" cy="0"/>
          <a:chOff x="0" y="0"/>
          <a:chExt cx="0" cy="0"/>
        </a:xfrm>
      </p:grpSpPr>
      <p:sp>
        <p:nvSpPr>
          <p:cNvPr id="71" name="Google Shape;71;p33"/>
          <p:cNvSpPr/>
          <p:nvPr/>
        </p:nvSpPr>
        <p:spPr>
          <a:xfrm>
            <a:off x="552358" y="1246687"/>
            <a:ext cx="2033494" cy="2033494"/>
          </a:xfrm>
          <a:custGeom>
            <a:avLst/>
            <a:gdLst/>
            <a:ahLst/>
            <a:cxnLst/>
            <a:rect l="l" t="t" r="r" b="b"/>
            <a:pathLst>
              <a:path w="2033494" h="2033494" extrusionOk="0">
                <a:moveTo>
                  <a:pt x="2014866" y="1996144"/>
                </a:moveTo>
                <a:cubicBezTo>
                  <a:pt x="2025154" y="1996144"/>
                  <a:pt x="2033494" y="2004505"/>
                  <a:pt x="2033494" y="2014819"/>
                </a:cubicBezTo>
                <a:cubicBezTo>
                  <a:pt x="2033494" y="2025133"/>
                  <a:pt x="2025154" y="2033494"/>
                  <a:pt x="2014866" y="2033494"/>
                </a:cubicBezTo>
                <a:cubicBezTo>
                  <a:pt x="2004578" y="2033494"/>
                  <a:pt x="1996238" y="2025133"/>
                  <a:pt x="1996238" y="2014819"/>
                </a:cubicBezTo>
                <a:cubicBezTo>
                  <a:pt x="1996238" y="2004505"/>
                  <a:pt x="2004578" y="1996144"/>
                  <a:pt x="2014866" y="1996144"/>
                </a:cubicBezTo>
                <a:close/>
                <a:moveTo>
                  <a:pt x="1897741" y="1996144"/>
                </a:moveTo>
                <a:cubicBezTo>
                  <a:pt x="1908029" y="1996144"/>
                  <a:pt x="1916369" y="2004505"/>
                  <a:pt x="1916369" y="2014819"/>
                </a:cubicBezTo>
                <a:cubicBezTo>
                  <a:pt x="1916369" y="2025133"/>
                  <a:pt x="1908029" y="2033494"/>
                  <a:pt x="1897741" y="2033494"/>
                </a:cubicBezTo>
                <a:cubicBezTo>
                  <a:pt x="1887453" y="2033494"/>
                  <a:pt x="1879113" y="2025133"/>
                  <a:pt x="1879113" y="2014819"/>
                </a:cubicBezTo>
                <a:cubicBezTo>
                  <a:pt x="1879113" y="2004505"/>
                  <a:pt x="1887453" y="1996144"/>
                  <a:pt x="1897741" y="1996144"/>
                </a:cubicBezTo>
                <a:close/>
                <a:moveTo>
                  <a:pt x="1779977" y="1996144"/>
                </a:moveTo>
                <a:cubicBezTo>
                  <a:pt x="1790265" y="1996144"/>
                  <a:pt x="1798605" y="2004505"/>
                  <a:pt x="1798605" y="2014819"/>
                </a:cubicBezTo>
                <a:cubicBezTo>
                  <a:pt x="1798605" y="2025133"/>
                  <a:pt x="1790265" y="2033494"/>
                  <a:pt x="1779977" y="2033494"/>
                </a:cubicBezTo>
                <a:cubicBezTo>
                  <a:pt x="1769689" y="2033494"/>
                  <a:pt x="1761349" y="2025133"/>
                  <a:pt x="1761349" y="2014819"/>
                </a:cubicBezTo>
                <a:cubicBezTo>
                  <a:pt x="1761349" y="2004505"/>
                  <a:pt x="1769689" y="1996144"/>
                  <a:pt x="1779977" y="1996144"/>
                </a:cubicBezTo>
                <a:close/>
                <a:moveTo>
                  <a:pt x="1662852" y="1996144"/>
                </a:moveTo>
                <a:cubicBezTo>
                  <a:pt x="1673140" y="1996144"/>
                  <a:pt x="1681480" y="2004505"/>
                  <a:pt x="1681480" y="2014819"/>
                </a:cubicBezTo>
                <a:cubicBezTo>
                  <a:pt x="1681480" y="2025133"/>
                  <a:pt x="1673140" y="2033494"/>
                  <a:pt x="1662852" y="2033494"/>
                </a:cubicBezTo>
                <a:cubicBezTo>
                  <a:pt x="1652564" y="2033494"/>
                  <a:pt x="1644224" y="2025133"/>
                  <a:pt x="1644224" y="2014819"/>
                </a:cubicBezTo>
                <a:cubicBezTo>
                  <a:pt x="1644224" y="2004505"/>
                  <a:pt x="1652564" y="1996144"/>
                  <a:pt x="1662852" y="1996144"/>
                </a:cubicBezTo>
                <a:close/>
                <a:moveTo>
                  <a:pt x="1545088" y="1996144"/>
                </a:moveTo>
                <a:cubicBezTo>
                  <a:pt x="1555376" y="1996144"/>
                  <a:pt x="1563716" y="2004505"/>
                  <a:pt x="1563716" y="2014819"/>
                </a:cubicBezTo>
                <a:cubicBezTo>
                  <a:pt x="1563716" y="2025133"/>
                  <a:pt x="1555376" y="2033494"/>
                  <a:pt x="1545088" y="2033494"/>
                </a:cubicBezTo>
                <a:cubicBezTo>
                  <a:pt x="1534800" y="2033494"/>
                  <a:pt x="1526460" y="2025133"/>
                  <a:pt x="1526460" y="2014819"/>
                </a:cubicBezTo>
                <a:cubicBezTo>
                  <a:pt x="1526460" y="2004505"/>
                  <a:pt x="1534800" y="1996144"/>
                  <a:pt x="1545088" y="1996144"/>
                </a:cubicBezTo>
                <a:close/>
                <a:moveTo>
                  <a:pt x="1427962" y="1996144"/>
                </a:moveTo>
                <a:cubicBezTo>
                  <a:pt x="1438250" y="1996144"/>
                  <a:pt x="1446590" y="2004505"/>
                  <a:pt x="1446590" y="2014819"/>
                </a:cubicBezTo>
                <a:cubicBezTo>
                  <a:pt x="1446590" y="2025133"/>
                  <a:pt x="1438250" y="2033494"/>
                  <a:pt x="1427962" y="2033494"/>
                </a:cubicBezTo>
                <a:cubicBezTo>
                  <a:pt x="1417674" y="2033494"/>
                  <a:pt x="1409334" y="2025133"/>
                  <a:pt x="1409334" y="2014819"/>
                </a:cubicBezTo>
                <a:cubicBezTo>
                  <a:pt x="1409334" y="2004505"/>
                  <a:pt x="1417674" y="1996144"/>
                  <a:pt x="1427962" y="1996144"/>
                </a:cubicBezTo>
                <a:close/>
                <a:moveTo>
                  <a:pt x="1310199" y="1996144"/>
                </a:moveTo>
                <a:cubicBezTo>
                  <a:pt x="1320487" y="1996144"/>
                  <a:pt x="1328827" y="2004505"/>
                  <a:pt x="1328827" y="2014819"/>
                </a:cubicBezTo>
                <a:cubicBezTo>
                  <a:pt x="1328827" y="2025133"/>
                  <a:pt x="1320487" y="2033494"/>
                  <a:pt x="1310199" y="2033494"/>
                </a:cubicBezTo>
                <a:cubicBezTo>
                  <a:pt x="1299911" y="2033494"/>
                  <a:pt x="1291571" y="2025133"/>
                  <a:pt x="1291571" y="2014819"/>
                </a:cubicBezTo>
                <a:cubicBezTo>
                  <a:pt x="1291571" y="2004505"/>
                  <a:pt x="1299911" y="1996144"/>
                  <a:pt x="1310199" y="1996144"/>
                </a:cubicBezTo>
                <a:close/>
                <a:moveTo>
                  <a:pt x="1193073" y="1996144"/>
                </a:moveTo>
                <a:cubicBezTo>
                  <a:pt x="1203361" y="1996144"/>
                  <a:pt x="1211701" y="2004505"/>
                  <a:pt x="1211701" y="2014819"/>
                </a:cubicBezTo>
                <a:cubicBezTo>
                  <a:pt x="1211701" y="2025133"/>
                  <a:pt x="1203361" y="2033494"/>
                  <a:pt x="1193073" y="2033494"/>
                </a:cubicBezTo>
                <a:cubicBezTo>
                  <a:pt x="1182785" y="2033494"/>
                  <a:pt x="1174445" y="2025133"/>
                  <a:pt x="1174445" y="2014819"/>
                </a:cubicBezTo>
                <a:cubicBezTo>
                  <a:pt x="1174445" y="2004505"/>
                  <a:pt x="1182785" y="1996144"/>
                  <a:pt x="1193073" y="1996144"/>
                </a:cubicBezTo>
                <a:close/>
                <a:moveTo>
                  <a:pt x="1075309" y="1996144"/>
                </a:moveTo>
                <a:cubicBezTo>
                  <a:pt x="1085597" y="1996144"/>
                  <a:pt x="1093937" y="2004505"/>
                  <a:pt x="1093937" y="2014819"/>
                </a:cubicBezTo>
                <a:cubicBezTo>
                  <a:pt x="1093937" y="2025133"/>
                  <a:pt x="1085597" y="2033494"/>
                  <a:pt x="1075309" y="2033494"/>
                </a:cubicBezTo>
                <a:cubicBezTo>
                  <a:pt x="1065021" y="2033494"/>
                  <a:pt x="1056681" y="2025133"/>
                  <a:pt x="1056681" y="2014819"/>
                </a:cubicBezTo>
                <a:cubicBezTo>
                  <a:pt x="1056681" y="2004505"/>
                  <a:pt x="1065021" y="1996144"/>
                  <a:pt x="1075309" y="1996144"/>
                </a:cubicBezTo>
                <a:close/>
                <a:moveTo>
                  <a:pt x="958184" y="1996144"/>
                </a:moveTo>
                <a:cubicBezTo>
                  <a:pt x="968472" y="1996144"/>
                  <a:pt x="976812" y="2004505"/>
                  <a:pt x="976812" y="2014819"/>
                </a:cubicBezTo>
                <a:cubicBezTo>
                  <a:pt x="976812" y="2025133"/>
                  <a:pt x="968472" y="2033494"/>
                  <a:pt x="958184" y="2033494"/>
                </a:cubicBezTo>
                <a:cubicBezTo>
                  <a:pt x="947896" y="2033494"/>
                  <a:pt x="939556" y="2025133"/>
                  <a:pt x="939556" y="2014819"/>
                </a:cubicBezTo>
                <a:cubicBezTo>
                  <a:pt x="939556" y="2004505"/>
                  <a:pt x="947896" y="1996144"/>
                  <a:pt x="958184" y="1996144"/>
                </a:cubicBezTo>
                <a:close/>
                <a:moveTo>
                  <a:pt x="840420" y="1996144"/>
                </a:moveTo>
                <a:cubicBezTo>
                  <a:pt x="850708" y="1996144"/>
                  <a:pt x="859048" y="2004505"/>
                  <a:pt x="859048" y="2014819"/>
                </a:cubicBezTo>
                <a:cubicBezTo>
                  <a:pt x="859048" y="2025133"/>
                  <a:pt x="850708" y="2033494"/>
                  <a:pt x="840420" y="2033494"/>
                </a:cubicBezTo>
                <a:cubicBezTo>
                  <a:pt x="830132" y="2033494"/>
                  <a:pt x="821792" y="2025133"/>
                  <a:pt x="821792" y="2014819"/>
                </a:cubicBezTo>
                <a:cubicBezTo>
                  <a:pt x="821792" y="2004505"/>
                  <a:pt x="830132" y="1996144"/>
                  <a:pt x="840420" y="1996144"/>
                </a:cubicBezTo>
                <a:close/>
                <a:moveTo>
                  <a:pt x="723295" y="1996144"/>
                </a:moveTo>
                <a:cubicBezTo>
                  <a:pt x="733583" y="1996144"/>
                  <a:pt x="741923" y="2004505"/>
                  <a:pt x="741923" y="2014819"/>
                </a:cubicBezTo>
                <a:cubicBezTo>
                  <a:pt x="741923" y="2025133"/>
                  <a:pt x="733583" y="2033494"/>
                  <a:pt x="723295" y="2033494"/>
                </a:cubicBezTo>
                <a:cubicBezTo>
                  <a:pt x="713007" y="2033494"/>
                  <a:pt x="704667" y="2025133"/>
                  <a:pt x="704667" y="2014819"/>
                </a:cubicBezTo>
                <a:cubicBezTo>
                  <a:pt x="704667" y="2004505"/>
                  <a:pt x="713007" y="1996144"/>
                  <a:pt x="723295" y="1996144"/>
                </a:cubicBezTo>
                <a:close/>
                <a:moveTo>
                  <a:pt x="605531" y="1996144"/>
                </a:moveTo>
                <a:cubicBezTo>
                  <a:pt x="615819" y="1996144"/>
                  <a:pt x="624159" y="2004505"/>
                  <a:pt x="624159" y="2014819"/>
                </a:cubicBezTo>
                <a:cubicBezTo>
                  <a:pt x="624159" y="2025133"/>
                  <a:pt x="615819" y="2033494"/>
                  <a:pt x="605531" y="2033494"/>
                </a:cubicBezTo>
                <a:cubicBezTo>
                  <a:pt x="595243" y="2033494"/>
                  <a:pt x="586903" y="2025133"/>
                  <a:pt x="586903" y="2014819"/>
                </a:cubicBezTo>
                <a:cubicBezTo>
                  <a:pt x="586903" y="2004505"/>
                  <a:pt x="595243" y="1996144"/>
                  <a:pt x="605531" y="1996144"/>
                </a:cubicBezTo>
                <a:close/>
                <a:moveTo>
                  <a:pt x="488406" y="1996144"/>
                </a:moveTo>
                <a:cubicBezTo>
                  <a:pt x="498694" y="1996144"/>
                  <a:pt x="507034" y="2004505"/>
                  <a:pt x="507034" y="2014819"/>
                </a:cubicBezTo>
                <a:cubicBezTo>
                  <a:pt x="507034" y="2025133"/>
                  <a:pt x="498694" y="2033494"/>
                  <a:pt x="488406" y="2033494"/>
                </a:cubicBezTo>
                <a:cubicBezTo>
                  <a:pt x="478118" y="2033494"/>
                  <a:pt x="469778" y="2025133"/>
                  <a:pt x="469778" y="2014819"/>
                </a:cubicBezTo>
                <a:cubicBezTo>
                  <a:pt x="469778" y="2004505"/>
                  <a:pt x="478118" y="1996144"/>
                  <a:pt x="488406" y="1996144"/>
                </a:cubicBezTo>
                <a:close/>
                <a:moveTo>
                  <a:pt x="370642" y="1996144"/>
                </a:moveTo>
                <a:cubicBezTo>
                  <a:pt x="380930" y="1996144"/>
                  <a:pt x="389270" y="2004505"/>
                  <a:pt x="389270" y="2014819"/>
                </a:cubicBezTo>
                <a:cubicBezTo>
                  <a:pt x="389270" y="2025133"/>
                  <a:pt x="380930" y="2033494"/>
                  <a:pt x="370642" y="2033494"/>
                </a:cubicBezTo>
                <a:cubicBezTo>
                  <a:pt x="360354" y="2033494"/>
                  <a:pt x="352014" y="2025133"/>
                  <a:pt x="352014" y="2014819"/>
                </a:cubicBezTo>
                <a:cubicBezTo>
                  <a:pt x="352014" y="2004505"/>
                  <a:pt x="360354" y="1996144"/>
                  <a:pt x="370642" y="1996144"/>
                </a:cubicBezTo>
                <a:close/>
                <a:moveTo>
                  <a:pt x="253517" y="1996144"/>
                </a:moveTo>
                <a:cubicBezTo>
                  <a:pt x="263805" y="1996144"/>
                  <a:pt x="272145" y="2004505"/>
                  <a:pt x="272145" y="2014819"/>
                </a:cubicBezTo>
                <a:cubicBezTo>
                  <a:pt x="272145" y="2025133"/>
                  <a:pt x="263805" y="2033494"/>
                  <a:pt x="253517" y="2033494"/>
                </a:cubicBezTo>
                <a:cubicBezTo>
                  <a:pt x="243229" y="2033494"/>
                  <a:pt x="234889" y="2025133"/>
                  <a:pt x="234889" y="2014819"/>
                </a:cubicBezTo>
                <a:cubicBezTo>
                  <a:pt x="234889" y="2004505"/>
                  <a:pt x="243229" y="1996144"/>
                  <a:pt x="253517" y="1996144"/>
                </a:cubicBezTo>
                <a:close/>
                <a:moveTo>
                  <a:pt x="135753" y="1996144"/>
                </a:moveTo>
                <a:cubicBezTo>
                  <a:pt x="146041" y="1996144"/>
                  <a:pt x="154381" y="2004505"/>
                  <a:pt x="154381" y="2014819"/>
                </a:cubicBezTo>
                <a:cubicBezTo>
                  <a:pt x="154381" y="2025133"/>
                  <a:pt x="146041" y="2033494"/>
                  <a:pt x="135753" y="2033494"/>
                </a:cubicBezTo>
                <a:cubicBezTo>
                  <a:pt x="125465" y="2033494"/>
                  <a:pt x="117125" y="2025133"/>
                  <a:pt x="117125" y="2014819"/>
                </a:cubicBezTo>
                <a:cubicBezTo>
                  <a:pt x="117125" y="2004505"/>
                  <a:pt x="125465" y="1996144"/>
                  <a:pt x="135753" y="1996144"/>
                </a:cubicBezTo>
                <a:close/>
                <a:moveTo>
                  <a:pt x="18628" y="1996144"/>
                </a:moveTo>
                <a:cubicBezTo>
                  <a:pt x="28916" y="1996144"/>
                  <a:pt x="37256" y="2004505"/>
                  <a:pt x="37256" y="2014819"/>
                </a:cubicBezTo>
                <a:cubicBezTo>
                  <a:pt x="37256" y="2025133"/>
                  <a:pt x="28916" y="2033494"/>
                  <a:pt x="18628" y="2033494"/>
                </a:cubicBezTo>
                <a:cubicBezTo>
                  <a:pt x="8340" y="2033494"/>
                  <a:pt x="0" y="2025133"/>
                  <a:pt x="0" y="2014819"/>
                </a:cubicBezTo>
                <a:cubicBezTo>
                  <a:pt x="0" y="2004505"/>
                  <a:pt x="8340" y="1996144"/>
                  <a:pt x="18628" y="1996144"/>
                </a:cubicBezTo>
                <a:close/>
                <a:moveTo>
                  <a:pt x="2014866" y="1878724"/>
                </a:moveTo>
                <a:cubicBezTo>
                  <a:pt x="2025154" y="1878724"/>
                  <a:pt x="2033494" y="1887085"/>
                  <a:pt x="2033494" y="1897399"/>
                </a:cubicBezTo>
                <a:cubicBezTo>
                  <a:pt x="2033494" y="1907713"/>
                  <a:pt x="2025154" y="1916074"/>
                  <a:pt x="2014866" y="1916074"/>
                </a:cubicBezTo>
                <a:cubicBezTo>
                  <a:pt x="2004578" y="1916074"/>
                  <a:pt x="1996238" y="1907713"/>
                  <a:pt x="1996238" y="1897399"/>
                </a:cubicBezTo>
                <a:cubicBezTo>
                  <a:pt x="1996238" y="1887085"/>
                  <a:pt x="2004578" y="1878724"/>
                  <a:pt x="2014866" y="1878724"/>
                </a:cubicBezTo>
                <a:close/>
                <a:moveTo>
                  <a:pt x="1897741" y="1878724"/>
                </a:moveTo>
                <a:cubicBezTo>
                  <a:pt x="1908029" y="1878724"/>
                  <a:pt x="1916369" y="1887085"/>
                  <a:pt x="1916369" y="1897399"/>
                </a:cubicBezTo>
                <a:cubicBezTo>
                  <a:pt x="1916369" y="1907713"/>
                  <a:pt x="1908029" y="1916074"/>
                  <a:pt x="1897741" y="1916074"/>
                </a:cubicBezTo>
                <a:cubicBezTo>
                  <a:pt x="1887453" y="1916074"/>
                  <a:pt x="1879113" y="1907713"/>
                  <a:pt x="1879113" y="1897399"/>
                </a:cubicBezTo>
                <a:cubicBezTo>
                  <a:pt x="1879113" y="1887085"/>
                  <a:pt x="1887453" y="1878724"/>
                  <a:pt x="1897741" y="1878724"/>
                </a:cubicBezTo>
                <a:close/>
                <a:moveTo>
                  <a:pt x="1779977" y="1878724"/>
                </a:moveTo>
                <a:cubicBezTo>
                  <a:pt x="1790265" y="1878724"/>
                  <a:pt x="1798605" y="1887085"/>
                  <a:pt x="1798605" y="1897399"/>
                </a:cubicBezTo>
                <a:cubicBezTo>
                  <a:pt x="1798605" y="1907713"/>
                  <a:pt x="1790265" y="1916074"/>
                  <a:pt x="1779977" y="1916074"/>
                </a:cubicBezTo>
                <a:cubicBezTo>
                  <a:pt x="1769689" y="1916074"/>
                  <a:pt x="1761349" y="1907713"/>
                  <a:pt x="1761349" y="1897399"/>
                </a:cubicBezTo>
                <a:cubicBezTo>
                  <a:pt x="1761349" y="1887085"/>
                  <a:pt x="1769689" y="1878724"/>
                  <a:pt x="1779977" y="1878724"/>
                </a:cubicBezTo>
                <a:close/>
                <a:moveTo>
                  <a:pt x="1662852" y="1878724"/>
                </a:moveTo>
                <a:cubicBezTo>
                  <a:pt x="1673140" y="1878724"/>
                  <a:pt x="1681480" y="1887085"/>
                  <a:pt x="1681480" y="1897399"/>
                </a:cubicBezTo>
                <a:cubicBezTo>
                  <a:pt x="1681480" y="1907713"/>
                  <a:pt x="1673140" y="1916074"/>
                  <a:pt x="1662852" y="1916074"/>
                </a:cubicBezTo>
                <a:cubicBezTo>
                  <a:pt x="1652564" y="1916074"/>
                  <a:pt x="1644224" y="1907713"/>
                  <a:pt x="1644224" y="1897399"/>
                </a:cubicBezTo>
                <a:cubicBezTo>
                  <a:pt x="1644224" y="1887085"/>
                  <a:pt x="1652564" y="1878724"/>
                  <a:pt x="1662852" y="1878724"/>
                </a:cubicBezTo>
                <a:close/>
                <a:moveTo>
                  <a:pt x="1545088" y="1878724"/>
                </a:moveTo>
                <a:cubicBezTo>
                  <a:pt x="1555376" y="1878724"/>
                  <a:pt x="1563716" y="1887085"/>
                  <a:pt x="1563716" y="1897399"/>
                </a:cubicBezTo>
                <a:cubicBezTo>
                  <a:pt x="1563716" y="1907713"/>
                  <a:pt x="1555376" y="1916074"/>
                  <a:pt x="1545088" y="1916074"/>
                </a:cubicBezTo>
                <a:cubicBezTo>
                  <a:pt x="1534800" y="1916074"/>
                  <a:pt x="1526460" y="1907713"/>
                  <a:pt x="1526460" y="1897399"/>
                </a:cubicBezTo>
                <a:cubicBezTo>
                  <a:pt x="1526460" y="1887085"/>
                  <a:pt x="1534800" y="1878724"/>
                  <a:pt x="1545088" y="1878724"/>
                </a:cubicBezTo>
                <a:close/>
                <a:moveTo>
                  <a:pt x="1427962" y="1878724"/>
                </a:moveTo>
                <a:cubicBezTo>
                  <a:pt x="1438250" y="1878724"/>
                  <a:pt x="1446590" y="1887085"/>
                  <a:pt x="1446590" y="1897399"/>
                </a:cubicBezTo>
                <a:cubicBezTo>
                  <a:pt x="1446590" y="1907713"/>
                  <a:pt x="1438250" y="1916074"/>
                  <a:pt x="1427962" y="1916074"/>
                </a:cubicBezTo>
                <a:cubicBezTo>
                  <a:pt x="1417674" y="1916074"/>
                  <a:pt x="1409334" y="1907713"/>
                  <a:pt x="1409334" y="1897399"/>
                </a:cubicBezTo>
                <a:cubicBezTo>
                  <a:pt x="1409334" y="1887085"/>
                  <a:pt x="1417674" y="1878724"/>
                  <a:pt x="1427962" y="1878724"/>
                </a:cubicBezTo>
                <a:close/>
                <a:moveTo>
                  <a:pt x="1310199" y="1878724"/>
                </a:moveTo>
                <a:cubicBezTo>
                  <a:pt x="1320487" y="1878724"/>
                  <a:pt x="1328827" y="1887085"/>
                  <a:pt x="1328827" y="1897399"/>
                </a:cubicBezTo>
                <a:cubicBezTo>
                  <a:pt x="1328827" y="1907713"/>
                  <a:pt x="1320487" y="1916074"/>
                  <a:pt x="1310199" y="1916074"/>
                </a:cubicBezTo>
                <a:cubicBezTo>
                  <a:pt x="1299911" y="1916074"/>
                  <a:pt x="1291571" y="1907713"/>
                  <a:pt x="1291571" y="1897399"/>
                </a:cubicBezTo>
                <a:cubicBezTo>
                  <a:pt x="1291571" y="1887085"/>
                  <a:pt x="1299911" y="1878724"/>
                  <a:pt x="1310199" y="1878724"/>
                </a:cubicBezTo>
                <a:close/>
                <a:moveTo>
                  <a:pt x="1193073" y="1878724"/>
                </a:moveTo>
                <a:cubicBezTo>
                  <a:pt x="1203361" y="1878724"/>
                  <a:pt x="1211701" y="1887085"/>
                  <a:pt x="1211701" y="1897399"/>
                </a:cubicBezTo>
                <a:cubicBezTo>
                  <a:pt x="1211701" y="1907713"/>
                  <a:pt x="1203361" y="1916074"/>
                  <a:pt x="1193073" y="1916074"/>
                </a:cubicBezTo>
                <a:cubicBezTo>
                  <a:pt x="1182785" y="1916074"/>
                  <a:pt x="1174445" y="1907713"/>
                  <a:pt x="1174445" y="1897399"/>
                </a:cubicBezTo>
                <a:cubicBezTo>
                  <a:pt x="1174445" y="1887085"/>
                  <a:pt x="1182785" y="1878724"/>
                  <a:pt x="1193073" y="1878724"/>
                </a:cubicBezTo>
                <a:close/>
                <a:moveTo>
                  <a:pt x="1075309" y="1878724"/>
                </a:moveTo>
                <a:cubicBezTo>
                  <a:pt x="1085597" y="1878724"/>
                  <a:pt x="1093937" y="1887085"/>
                  <a:pt x="1093937" y="1897399"/>
                </a:cubicBezTo>
                <a:cubicBezTo>
                  <a:pt x="1093937" y="1907713"/>
                  <a:pt x="1085597" y="1916074"/>
                  <a:pt x="1075309" y="1916074"/>
                </a:cubicBezTo>
                <a:cubicBezTo>
                  <a:pt x="1065021" y="1916074"/>
                  <a:pt x="1056681" y="1907713"/>
                  <a:pt x="1056681" y="1897399"/>
                </a:cubicBezTo>
                <a:cubicBezTo>
                  <a:pt x="1056681" y="1887085"/>
                  <a:pt x="1065021" y="1878724"/>
                  <a:pt x="1075309" y="1878724"/>
                </a:cubicBezTo>
                <a:close/>
                <a:moveTo>
                  <a:pt x="958184" y="1878724"/>
                </a:moveTo>
                <a:cubicBezTo>
                  <a:pt x="968472" y="1878724"/>
                  <a:pt x="976812" y="1887085"/>
                  <a:pt x="976812" y="1897399"/>
                </a:cubicBezTo>
                <a:cubicBezTo>
                  <a:pt x="976812" y="1907713"/>
                  <a:pt x="968472" y="1916074"/>
                  <a:pt x="958184" y="1916074"/>
                </a:cubicBezTo>
                <a:cubicBezTo>
                  <a:pt x="947896" y="1916074"/>
                  <a:pt x="939556" y="1907713"/>
                  <a:pt x="939556" y="1897399"/>
                </a:cubicBezTo>
                <a:cubicBezTo>
                  <a:pt x="939556" y="1887085"/>
                  <a:pt x="947896" y="1878724"/>
                  <a:pt x="958184" y="1878724"/>
                </a:cubicBezTo>
                <a:close/>
                <a:moveTo>
                  <a:pt x="840420" y="1878724"/>
                </a:moveTo>
                <a:cubicBezTo>
                  <a:pt x="850708" y="1878724"/>
                  <a:pt x="859048" y="1887085"/>
                  <a:pt x="859048" y="1897399"/>
                </a:cubicBezTo>
                <a:cubicBezTo>
                  <a:pt x="859048" y="1907713"/>
                  <a:pt x="850708" y="1916074"/>
                  <a:pt x="840420" y="1916074"/>
                </a:cubicBezTo>
                <a:cubicBezTo>
                  <a:pt x="830132" y="1916074"/>
                  <a:pt x="821792" y="1907713"/>
                  <a:pt x="821792" y="1897399"/>
                </a:cubicBezTo>
                <a:cubicBezTo>
                  <a:pt x="821792" y="1887085"/>
                  <a:pt x="830132" y="1878724"/>
                  <a:pt x="840420" y="1878724"/>
                </a:cubicBezTo>
                <a:close/>
                <a:moveTo>
                  <a:pt x="723295" y="1878724"/>
                </a:moveTo>
                <a:cubicBezTo>
                  <a:pt x="733583" y="1878724"/>
                  <a:pt x="741923" y="1887085"/>
                  <a:pt x="741923" y="1897399"/>
                </a:cubicBezTo>
                <a:cubicBezTo>
                  <a:pt x="741923" y="1907713"/>
                  <a:pt x="733583" y="1916074"/>
                  <a:pt x="723295" y="1916074"/>
                </a:cubicBezTo>
                <a:cubicBezTo>
                  <a:pt x="713007" y="1916074"/>
                  <a:pt x="704667" y="1907713"/>
                  <a:pt x="704667" y="1897399"/>
                </a:cubicBezTo>
                <a:cubicBezTo>
                  <a:pt x="704667" y="1887085"/>
                  <a:pt x="713007" y="1878724"/>
                  <a:pt x="723295" y="1878724"/>
                </a:cubicBezTo>
                <a:close/>
                <a:moveTo>
                  <a:pt x="605531" y="1878724"/>
                </a:moveTo>
                <a:cubicBezTo>
                  <a:pt x="615819" y="1878724"/>
                  <a:pt x="624159" y="1887085"/>
                  <a:pt x="624159" y="1897399"/>
                </a:cubicBezTo>
                <a:cubicBezTo>
                  <a:pt x="624159" y="1907713"/>
                  <a:pt x="615819" y="1916074"/>
                  <a:pt x="605531" y="1916074"/>
                </a:cubicBezTo>
                <a:cubicBezTo>
                  <a:pt x="595243" y="1916074"/>
                  <a:pt x="586903" y="1907713"/>
                  <a:pt x="586903" y="1897399"/>
                </a:cubicBezTo>
                <a:cubicBezTo>
                  <a:pt x="586903" y="1887085"/>
                  <a:pt x="595243" y="1878724"/>
                  <a:pt x="605531" y="1878724"/>
                </a:cubicBezTo>
                <a:close/>
                <a:moveTo>
                  <a:pt x="488406" y="1878724"/>
                </a:moveTo>
                <a:cubicBezTo>
                  <a:pt x="498694" y="1878724"/>
                  <a:pt x="507034" y="1887085"/>
                  <a:pt x="507034" y="1897399"/>
                </a:cubicBezTo>
                <a:cubicBezTo>
                  <a:pt x="507034" y="1907713"/>
                  <a:pt x="498694" y="1916074"/>
                  <a:pt x="488406" y="1916074"/>
                </a:cubicBezTo>
                <a:cubicBezTo>
                  <a:pt x="478118" y="1916074"/>
                  <a:pt x="469778" y="1907713"/>
                  <a:pt x="469778" y="1897399"/>
                </a:cubicBezTo>
                <a:cubicBezTo>
                  <a:pt x="469778" y="1887085"/>
                  <a:pt x="478118" y="1878724"/>
                  <a:pt x="488406" y="1878724"/>
                </a:cubicBezTo>
                <a:close/>
                <a:moveTo>
                  <a:pt x="370642" y="1878724"/>
                </a:moveTo>
                <a:cubicBezTo>
                  <a:pt x="380930" y="1878724"/>
                  <a:pt x="389270" y="1887085"/>
                  <a:pt x="389270" y="1897399"/>
                </a:cubicBezTo>
                <a:cubicBezTo>
                  <a:pt x="389270" y="1907713"/>
                  <a:pt x="380930" y="1916074"/>
                  <a:pt x="370642" y="1916074"/>
                </a:cubicBezTo>
                <a:cubicBezTo>
                  <a:pt x="360354" y="1916074"/>
                  <a:pt x="352014" y="1907713"/>
                  <a:pt x="352014" y="1897399"/>
                </a:cubicBezTo>
                <a:cubicBezTo>
                  <a:pt x="352014" y="1887085"/>
                  <a:pt x="360354" y="1878724"/>
                  <a:pt x="370642" y="1878724"/>
                </a:cubicBezTo>
                <a:close/>
                <a:moveTo>
                  <a:pt x="253517" y="1878724"/>
                </a:moveTo>
                <a:cubicBezTo>
                  <a:pt x="263805" y="1878724"/>
                  <a:pt x="272145" y="1887085"/>
                  <a:pt x="272145" y="1897399"/>
                </a:cubicBezTo>
                <a:cubicBezTo>
                  <a:pt x="272145" y="1907713"/>
                  <a:pt x="263805" y="1916074"/>
                  <a:pt x="253517" y="1916074"/>
                </a:cubicBezTo>
                <a:cubicBezTo>
                  <a:pt x="243229" y="1916074"/>
                  <a:pt x="234889" y="1907713"/>
                  <a:pt x="234889" y="1897399"/>
                </a:cubicBezTo>
                <a:cubicBezTo>
                  <a:pt x="234889" y="1887085"/>
                  <a:pt x="243229" y="1878724"/>
                  <a:pt x="253517" y="1878724"/>
                </a:cubicBezTo>
                <a:close/>
                <a:moveTo>
                  <a:pt x="135753" y="1878724"/>
                </a:moveTo>
                <a:cubicBezTo>
                  <a:pt x="146041" y="1878724"/>
                  <a:pt x="154381" y="1887085"/>
                  <a:pt x="154381" y="1897399"/>
                </a:cubicBezTo>
                <a:cubicBezTo>
                  <a:pt x="154381" y="1907713"/>
                  <a:pt x="146041" y="1916074"/>
                  <a:pt x="135753" y="1916074"/>
                </a:cubicBezTo>
                <a:cubicBezTo>
                  <a:pt x="125465" y="1916074"/>
                  <a:pt x="117125" y="1907713"/>
                  <a:pt x="117125" y="1897399"/>
                </a:cubicBezTo>
                <a:cubicBezTo>
                  <a:pt x="117125" y="1887085"/>
                  <a:pt x="125465" y="1878724"/>
                  <a:pt x="135753" y="1878724"/>
                </a:cubicBezTo>
                <a:close/>
                <a:moveTo>
                  <a:pt x="18628" y="1878724"/>
                </a:moveTo>
                <a:cubicBezTo>
                  <a:pt x="28916" y="1878724"/>
                  <a:pt x="37256" y="1887085"/>
                  <a:pt x="37256" y="1897399"/>
                </a:cubicBezTo>
                <a:cubicBezTo>
                  <a:pt x="37256" y="1907713"/>
                  <a:pt x="28916" y="1916074"/>
                  <a:pt x="18628" y="1916074"/>
                </a:cubicBezTo>
                <a:cubicBezTo>
                  <a:pt x="8340" y="1916074"/>
                  <a:pt x="0" y="1907713"/>
                  <a:pt x="0" y="1897399"/>
                </a:cubicBezTo>
                <a:cubicBezTo>
                  <a:pt x="0" y="1887085"/>
                  <a:pt x="8340" y="1878724"/>
                  <a:pt x="18628" y="1878724"/>
                </a:cubicBezTo>
                <a:close/>
                <a:moveTo>
                  <a:pt x="2014866" y="1761303"/>
                </a:moveTo>
                <a:cubicBezTo>
                  <a:pt x="2025154" y="1761303"/>
                  <a:pt x="2033494" y="1769664"/>
                  <a:pt x="2033494" y="1779978"/>
                </a:cubicBezTo>
                <a:cubicBezTo>
                  <a:pt x="2033494" y="1790292"/>
                  <a:pt x="2025154" y="1798653"/>
                  <a:pt x="2014866" y="1798653"/>
                </a:cubicBezTo>
                <a:cubicBezTo>
                  <a:pt x="2004578" y="1798653"/>
                  <a:pt x="1996238" y="1790292"/>
                  <a:pt x="1996238" y="1779978"/>
                </a:cubicBezTo>
                <a:cubicBezTo>
                  <a:pt x="1996238" y="1769664"/>
                  <a:pt x="2004578" y="1761303"/>
                  <a:pt x="2014866" y="1761303"/>
                </a:cubicBezTo>
                <a:close/>
                <a:moveTo>
                  <a:pt x="1897741" y="1761303"/>
                </a:moveTo>
                <a:cubicBezTo>
                  <a:pt x="1908029" y="1761303"/>
                  <a:pt x="1916369" y="1769664"/>
                  <a:pt x="1916369" y="1779978"/>
                </a:cubicBezTo>
                <a:cubicBezTo>
                  <a:pt x="1916369" y="1790292"/>
                  <a:pt x="1908029" y="1798653"/>
                  <a:pt x="1897741" y="1798653"/>
                </a:cubicBezTo>
                <a:cubicBezTo>
                  <a:pt x="1887453" y="1798653"/>
                  <a:pt x="1879113" y="1790292"/>
                  <a:pt x="1879113" y="1779978"/>
                </a:cubicBezTo>
                <a:cubicBezTo>
                  <a:pt x="1879113" y="1769664"/>
                  <a:pt x="1887453" y="1761303"/>
                  <a:pt x="1897741" y="1761303"/>
                </a:cubicBezTo>
                <a:close/>
                <a:moveTo>
                  <a:pt x="1779977" y="1761303"/>
                </a:moveTo>
                <a:cubicBezTo>
                  <a:pt x="1790265" y="1761303"/>
                  <a:pt x="1798605" y="1769664"/>
                  <a:pt x="1798605" y="1779978"/>
                </a:cubicBezTo>
                <a:cubicBezTo>
                  <a:pt x="1798605" y="1790292"/>
                  <a:pt x="1790265" y="1798653"/>
                  <a:pt x="1779977" y="1798653"/>
                </a:cubicBezTo>
                <a:cubicBezTo>
                  <a:pt x="1769689" y="1798653"/>
                  <a:pt x="1761349" y="1790292"/>
                  <a:pt x="1761349" y="1779978"/>
                </a:cubicBezTo>
                <a:cubicBezTo>
                  <a:pt x="1761349" y="1769664"/>
                  <a:pt x="1769689" y="1761303"/>
                  <a:pt x="1779977" y="1761303"/>
                </a:cubicBezTo>
                <a:close/>
                <a:moveTo>
                  <a:pt x="1662852" y="1761303"/>
                </a:moveTo>
                <a:cubicBezTo>
                  <a:pt x="1673140" y="1761303"/>
                  <a:pt x="1681480" y="1769664"/>
                  <a:pt x="1681480" y="1779978"/>
                </a:cubicBezTo>
                <a:cubicBezTo>
                  <a:pt x="1681480" y="1790292"/>
                  <a:pt x="1673140" y="1798653"/>
                  <a:pt x="1662852" y="1798653"/>
                </a:cubicBezTo>
                <a:cubicBezTo>
                  <a:pt x="1652564" y="1798653"/>
                  <a:pt x="1644224" y="1790292"/>
                  <a:pt x="1644224" y="1779978"/>
                </a:cubicBezTo>
                <a:cubicBezTo>
                  <a:pt x="1644224" y="1769664"/>
                  <a:pt x="1652564" y="1761303"/>
                  <a:pt x="1662852" y="1761303"/>
                </a:cubicBezTo>
                <a:close/>
                <a:moveTo>
                  <a:pt x="1545088" y="1761303"/>
                </a:moveTo>
                <a:cubicBezTo>
                  <a:pt x="1555376" y="1761303"/>
                  <a:pt x="1563716" y="1769664"/>
                  <a:pt x="1563716" y="1779978"/>
                </a:cubicBezTo>
                <a:cubicBezTo>
                  <a:pt x="1563716" y="1790292"/>
                  <a:pt x="1555376" y="1798653"/>
                  <a:pt x="1545088" y="1798653"/>
                </a:cubicBezTo>
                <a:cubicBezTo>
                  <a:pt x="1534800" y="1798653"/>
                  <a:pt x="1526460" y="1790292"/>
                  <a:pt x="1526460" y="1779978"/>
                </a:cubicBezTo>
                <a:cubicBezTo>
                  <a:pt x="1526460" y="1769664"/>
                  <a:pt x="1534800" y="1761303"/>
                  <a:pt x="1545088" y="1761303"/>
                </a:cubicBezTo>
                <a:close/>
                <a:moveTo>
                  <a:pt x="1427962" y="1761303"/>
                </a:moveTo>
                <a:cubicBezTo>
                  <a:pt x="1438250" y="1761303"/>
                  <a:pt x="1446590" y="1769664"/>
                  <a:pt x="1446590" y="1779978"/>
                </a:cubicBezTo>
                <a:cubicBezTo>
                  <a:pt x="1446590" y="1790292"/>
                  <a:pt x="1438250" y="1798653"/>
                  <a:pt x="1427962" y="1798653"/>
                </a:cubicBezTo>
                <a:cubicBezTo>
                  <a:pt x="1417674" y="1798653"/>
                  <a:pt x="1409334" y="1790292"/>
                  <a:pt x="1409334" y="1779978"/>
                </a:cubicBezTo>
                <a:cubicBezTo>
                  <a:pt x="1409334" y="1769664"/>
                  <a:pt x="1417674" y="1761303"/>
                  <a:pt x="1427962" y="1761303"/>
                </a:cubicBezTo>
                <a:close/>
                <a:moveTo>
                  <a:pt x="1310199" y="1761303"/>
                </a:moveTo>
                <a:cubicBezTo>
                  <a:pt x="1320487" y="1761303"/>
                  <a:pt x="1328827" y="1769664"/>
                  <a:pt x="1328827" y="1779978"/>
                </a:cubicBezTo>
                <a:cubicBezTo>
                  <a:pt x="1328827" y="1790292"/>
                  <a:pt x="1320487" y="1798653"/>
                  <a:pt x="1310199" y="1798653"/>
                </a:cubicBezTo>
                <a:cubicBezTo>
                  <a:pt x="1299911" y="1798653"/>
                  <a:pt x="1291571" y="1790292"/>
                  <a:pt x="1291571" y="1779978"/>
                </a:cubicBezTo>
                <a:cubicBezTo>
                  <a:pt x="1291571" y="1769664"/>
                  <a:pt x="1299911" y="1761303"/>
                  <a:pt x="1310199" y="1761303"/>
                </a:cubicBezTo>
                <a:close/>
                <a:moveTo>
                  <a:pt x="1193073" y="1761303"/>
                </a:moveTo>
                <a:cubicBezTo>
                  <a:pt x="1203361" y="1761303"/>
                  <a:pt x="1211701" y="1769664"/>
                  <a:pt x="1211701" y="1779978"/>
                </a:cubicBezTo>
                <a:cubicBezTo>
                  <a:pt x="1211701" y="1790292"/>
                  <a:pt x="1203361" y="1798653"/>
                  <a:pt x="1193073" y="1798653"/>
                </a:cubicBezTo>
                <a:cubicBezTo>
                  <a:pt x="1182785" y="1798653"/>
                  <a:pt x="1174445" y="1790292"/>
                  <a:pt x="1174445" y="1779978"/>
                </a:cubicBezTo>
                <a:cubicBezTo>
                  <a:pt x="1174445" y="1769664"/>
                  <a:pt x="1182785" y="1761303"/>
                  <a:pt x="1193073" y="1761303"/>
                </a:cubicBezTo>
                <a:close/>
                <a:moveTo>
                  <a:pt x="1075309" y="1761303"/>
                </a:moveTo>
                <a:cubicBezTo>
                  <a:pt x="1085597" y="1761303"/>
                  <a:pt x="1093937" y="1769664"/>
                  <a:pt x="1093937" y="1779978"/>
                </a:cubicBezTo>
                <a:cubicBezTo>
                  <a:pt x="1093937" y="1790292"/>
                  <a:pt x="1085597" y="1798653"/>
                  <a:pt x="1075309" y="1798653"/>
                </a:cubicBezTo>
                <a:cubicBezTo>
                  <a:pt x="1065021" y="1798653"/>
                  <a:pt x="1056681" y="1790292"/>
                  <a:pt x="1056681" y="1779978"/>
                </a:cubicBezTo>
                <a:cubicBezTo>
                  <a:pt x="1056681" y="1769664"/>
                  <a:pt x="1065021" y="1761303"/>
                  <a:pt x="1075309" y="1761303"/>
                </a:cubicBezTo>
                <a:close/>
                <a:moveTo>
                  <a:pt x="958184" y="1761303"/>
                </a:moveTo>
                <a:cubicBezTo>
                  <a:pt x="968472" y="1761303"/>
                  <a:pt x="976812" y="1769664"/>
                  <a:pt x="976812" y="1779978"/>
                </a:cubicBezTo>
                <a:cubicBezTo>
                  <a:pt x="976812" y="1790292"/>
                  <a:pt x="968472" y="1798653"/>
                  <a:pt x="958184" y="1798653"/>
                </a:cubicBezTo>
                <a:cubicBezTo>
                  <a:pt x="947896" y="1798653"/>
                  <a:pt x="939556" y="1790292"/>
                  <a:pt x="939556" y="1779978"/>
                </a:cubicBezTo>
                <a:cubicBezTo>
                  <a:pt x="939556" y="1769664"/>
                  <a:pt x="947896" y="1761303"/>
                  <a:pt x="958184" y="1761303"/>
                </a:cubicBezTo>
                <a:close/>
                <a:moveTo>
                  <a:pt x="840420" y="1761303"/>
                </a:moveTo>
                <a:cubicBezTo>
                  <a:pt x="850708" y="1761303"/>
                  <a:pt x="859048" y="1769664"/>
                  <a:pt x="859048" y="1779978"/>
                </a:cubicBezTo>
                <a:cubicBezTo>
                  <a:pt x="859048" y="1790292"/>
                  <a:pt x="850708" y="1798653"/>
                  <a:pt x="840420" y="1798653"/>
                </a:cubicBezTo>
                <a:cubicBezTo>
                  <a:pt x="830132" y="1798653"/>
                  <a:pt x="821792" y="1790292"/>
                  <a:pt x="821792" y="1779978"/>
                </a:cubicBezTo>
                <a:cubicBezTo>
                  <a:pt x="821792" y="1769664"/>
                  <a:pt x="830132" y="1761303"/>
                  <a:pt x="840420" y="1761303"/>
                </a:cubicBezTo>
                <a:close/>
                <a:moveTo>
                  <a:pt x="723295" y="1761303"/>
                </a:moveTo>
                <a:cubicBezTo>
                  <a:pt x="733583" y="1761303"/>
                  <a:pt x="741923" y="1769664"/>
                  <a:pt x="741923" y="1779978"/>
                </a:cubicBezTo>
                <a:cubicBezTo>
                  <a:pt x="741923" y="1790292"/>
                  <a:pt x="733583" y="1798653"/>
                  <a:pt x="723295" y="1798653"/>
                </a:cubicBezTo>
                <a:cubicBezTo>
                  <a:pt x="713007" y="1798653"/>
                  <a:pt x="704667" y="1790292"/>
                  <a:pt x="704667" y="1779978"/>
                </a:cubicBezTo>
                <a:cubicBezTo>
                  <a:pt x="704667" y="1769664"/>
                  <a:pt x="713007" y="1761303"/>
                  <a:pt x="723295" y="1761303"/>
                </a:cubicBezTo>
                <a:close/>
                <a:moveTo>
                  <a:pt x="605531" y="1761303"/>
                </a:moveTo>
                <a:cubicBezTo>
                  <a:pt x="615819" y="1761303"/>
                  <a:pt x="624159" y="1769664"/>
                  <a:pt x="624159" y="1779978"/>
                </a:cubicBezTo>
                <a:cubicBezTo>
                  <a:pt x="624159" y="1790292"/>
                  <a:pt x="615819" y="1798653"/>
                  <a:pt x="605531" y="1798653"/>
                </a:cubicBezTo>
                <a:cubicBezTo>
                  <a:pt x="595243" y="1798653"/>
                  <a:pt x="586903" y="1790292"/>
                  <a:pt x="586903" y="1779978"/>
                </a:cubicBezTo>
                <a:cubicBezTo>
                  <a:pt x="586903" y="1769664"/>
                  <a:pt x="595243" y="1761303"/>
                  <a:pt x="605531" y="1761303"/>
                </a:cubicBezTo>
                <a:close/>
                <a:moveTo>
                  <a:pt x="488406" y="1761303"/>
                </a:moveTo>
                <a:cubicBezTo>
                  <a:pt x="498694" y="1761303"/>
                  <a:pt x="507034" y="1769664"/>
                  <a:pt x="507034" y="1779978"/>
                </a:cubicBezTo>
                <a:cubicBezTo>
                  <a:pt x="507034" y="1790292"/>
                  <a:pt x="498694" y="1798653"/>
                  <a:pt x="488406" y="1798653"/>
                </a:cubicBezTo>
                <a:cubicBezTo>
                  <a:pt x="478118" y="1798653"/>
                  <a:pt x="469778" y="1790292"/>
                  <a:pt x="469778" y="1779978"/>
                </a:cubicBezTo>
                <a:cubicBezTo>
                  <a:pt x="469778" y="1769664"/>
                  <a:pt x="478118" y="1761303"/>
                  <a:pt x="488406" y="1761303"/>
                </a:cubicBezTo>
                <a:close/>
                <a:moveTo>
                  <a:pt x="370642" y="1761303"/>
                </a:moveTo>
                <a:cubicBezTo>
                  <a:pt x="380930" y="1761303"/>
                  <a:pt x="389270" y="1769664"/>
                  <a:pt x="389270" y="1779978"/>
                </a:cubicBezTo>
                <a:cubicBezTo>
                  <a:pt x="389270" y="1790292"/>
                  <a:pt x="380930" y="1798653"/>
                  <a:pt x="370642" y="1798653"/>
                </a:cubicBezTo>
                <a:cubicBezTo>
                  <a:pt x="360354" y="1798653"/>
                  <a:pt x="352014" y="1790292"/>
                  <a:pt x="352014" y="1779978"/>
                </a:cubicBezTo>
                <a:cubicBezTo>
                  <a:pt x="352014" y="1769664"/>
                  <a:pt x="360354" y="1761303"/>
                  <a:pt x="370642" y="1761303"/>
                </a:cubicBezTo>
                <a:close/>
                <a:moveTo>
                  <a:pt x="253517" y="1761303"/>
                </a:moveTo>
                <a:cubicBezTo>
                  <a:pt x="263805" y="1761303"/>
                  <a:pt x="272145" y="1769664"/>
                  <a:pt x="272145" y="1779978"/>
                </a:cubicBezTo>
                <a:cubicBezTo>
                  <a:pt x="272145" y="1790292"/>
                  <a:pt x="263805" y="1798653"/>
                  <a:pt x="253517" y="1798653"/>
                </a:cubicBezTo>
                <a:cubicBezTo>
                  <a:pt x="243229" y="1798653"/>
                  <a:pt x="234889" y="1790292"/>
                  <a:pt x="234889" y="1779978"/>
                </a:cubicBezTo>
                <a:cubicBezTo>
                  <a:pt x="234889" y="1769664"/>
                  <a:pt x="243229" y="1761303"/>
                  <a:pt x="253517" y="1761303"/>
                </a:cubicBezTo>
                <a:close/>
                <a:moveTo>
                  <a:pt x="135753" y="1761303"/>
                </a:moveTo>
                <a:cubicBezTo>
                  <a:pt x="146041" y="1761303"/>
                  <a:pt x="154381" y="1769664"/>
                  <a:pt x="154381" y="1779978"/>
                </a:cubicBezTo>
                <a:cubicBezTo>
                  <a:pt x="154381" y="1790292"/>
                  <a:pt x="146041" y="1798653"/>
                  <a:pt x="135753" y="1798653"/>
                </a:cubicBezTo>
                <a:cubicBezTo>
                  <a:pt x="125465" y="1798653"/>
                  <a:pt x="117125" y="1790292"/>
                  <a:pt x="117125" y="1779978"/>
                </a:cubicBezTo>
                <a:cubicBezTo>
                  <a:pt x="117125" y="1769664"/>
                  <a:pt x="125465" y="1761303"/>
                  <a:pt x="135753" y="1761303"/>
                </a:cubicBezTo>
                <a:close/>
                <a:moveTo>
                  <a:pt x="18628" y="1761303"/>
                </a:moveTo>
                <a:cubicBezTo>
                  <a:pt x="28916" y="1761303"/>
                  <a:pt x="37256" y="1769664"/>
                  <a:pt x="37256" y="1779978"/>
                </a:cubicBezTo>
                <a:cubicBezTo>
                  <a:pt x="37256" y="1790292"/>
                  <a:pt x="28916" y="1798653"/>
                  <a:pt x="18628" y="1798653"/>
                </a:cubicBezTo>
                <a:cubicBezTo>
                  <a:pt x="8340" y="1798653"/>
                  <a:pt x="0" y="1790292"/>
                  <a:pt x="0" y="1779978"/>
                </a:cubicBezTo>
                <a:cubicBezTo>
                  <a:pt x="0" y="1769664"/>
                  <a:pt x="8340" y="1761303"/>
                  <a:pt x="18628" y="1761303"/>
                </a:cubicBezTo>
                <a:close/>
                <a:moveTo>
                  <a:pt x="2014866" y="1643883"/>
                </a:moveTo>
                <a:cubicBezTo>
                  <a:pt x="2025154" y="1643883"/>
                  <a:pt x="2033494" y="1652244"/>
                  <a:pt x="2033494" y="1662558"/>
                </a:cubicBezTo>
                <a:cubicBezTo>
                  <a:pt x="2033494" y="1672872"/>
                  <a:pt x="2025154" y="1681233"/>
                  <a:pt x="2014866" y="1681233"/>
                </a:cubicBezTo>
                <a:cubicBezTo>
                  <a:pt x="2004578" y="1681233"/>
                  <a:pt x="1996238" y="1672872"/>
                  <a:pt x="1996238" y="1662558"/>
                </a:cubicBezTo>
                <a:cubicBezTo>
                  <a:pt x="1996238" y="1652244"/>
                  <a:pt x="2004578" y="1643883"/>
                  <a:pt x="2014866" y="1643883"/>
                </a:cubicBezTo>
                <a:close/>
                <a:moveTo>
                  <a:pt x="1897741" y="1643883"/>
                </a:moveTo>
                <a:cubicBezTo>
                  <a:pt x="1908029" y="1643883"/>
                  <a:pt x="1916369" y="1652244"/>
                  <a:pt x="1916369" y="1662558"/>
                </a:cubicBezTo>
                <a:cubicBezTo>
                  <a:pt x="1916369" y="1672872"/>
                  <a:pt x="1908029" y="1681233"/>
                  <a:pt x="1897741" y="1681233"/>
                </a:cubicBezTo>
                <a:cubicBezTo>
                  <a:pt x="1887453" y="1681233"/>
                  <a:pt x="1879113" y="1672872"/>
                  <a:pt x="1879113" y="1662558"/>
                </a:cubicBezTo>
                <a:cubicBezTo>
                  <a:pt x="1879113" y="1652244"/>
                  <a:pt x="1887453" y="1643883"/>
                  <a:pt x="1897741" y="1643883"/>
                </a:cubicBezTo>
                <a:close/>
                <a:moveTo>
                  <a:pt x="1779977" y="1643883"/>
                </a:moveTo>
                <a:cubicBezTo>
                  <a:pt x="1790265" y="1643883"/>
                  <a:pt x="1798605" y="1652244"/>
                  <a:pt x="1798605" y="1662558"/>
                </a:cubicBezTo>
                <a:cubicBezTo>
                  <a:pt x="1798605" y="1672872"/>
                  <a:pt x="1790265" y="1681233"/>
                  <a:pt x="1779977" y="1681233"/>
                </a:cubicBezTo>
                <a:cubicBezTo>
                  <a:pt x="1769689" y="1681233"/>
                  <a:pt x="1761349" y="1672872"/>
                  <a:pt x="1761349" y="1662558"/>
                </a:cubicBezTo>
                <a:cubicBezTo>
                  <a:pt x="1761349" y="1652244"/>
                  <a:pt x="1769689" y="1643883"/>
                  <a:pt x="1779977" y="1643883"/>
                </a:cubicBezTo>
                <a:close/>
                <a:moveTo>
                  <a:pt x="1662852" y="1643883"/>
                </a:moveTo>
                <a:cubicBezTo>
                  <a:pt x="1673140" y="1643883"/>
                  <a:pt x="1681480" y="1652244"/>
                  <a:pt x="1681480" y="1662558"/>
                </a:cubicBezTo>
                <a:cubicBezTo>
                  <a:pt x="1681480" y="1672872"/>
                  <a:pt x="1673140" y="1681233"/>
                  <a:pt x="1662852" y="1681233"/>
                </a:cubicBezTo>
                <a:cubicBezTo>
                  <a:pt x="1652564" y="1681233"/>
                  <a:pt x="1644224" y="1672872"/>
                  <a:pt x="1644224" y="1662558"/>
                </a:cubicBezTo>
                <a:cubicBezTo>
                  <a:pt x="1644224" y="1652244"/>
                  <a:pt x="1652564" y="1643883"/>
                  <a:pt x="1662852" y="1643883"/>
                </a:cubicBezTo>
                <a:close/>
                <a:moveTo>
                  <a:pt x="1545088" y="1643883"/>
                </a:moveTo>
                <a:cubicBezTo>
                  <a:pt x="1555376" y="1643883"/>
                  <a:pt x="1563716" y="1652244"/>
                  <a:pt x="1563716" y="1662558"/>
                </a:cubicBezTo>
                <a:cubicBezTo>
                  <a:pt x="1563716" y="1672872"/>
                  <a:pt x="1555376" y="1681233"/>
                  <a:pt x="1545088" y="1681233"/>
                </a:cubicBezTo>
                <a:cubicBezTo>
                  <a:pt x="1534800" y="1681233"/>
                  <a:pt x="1526460" y="1672872"/>
                  <a:pt x="1526460" y="1662558"/>
                </a:cubicBezTo>
                <a:cubicBezTo>
                  <a:pt x="1526460" y="1652244"/>
                  <a:pt x="1534800" y="1643883"/>
                  <a:pt x="1545088" y="1643883"/>
                </a:cubicBezTo>
                <a:close/>
                <a:moveTo>
                  <a:pt x="1427962" y="1643883"/>
                </a:moveTo>
                <a:cubicBezTo>
                  <a:pt x="1438250" y="1643883"/>
                  <a:pt x="1446590" y="1652244"/>
                  <a:pt x="1446590" y="1662558"/>
                </a:cubicBezTo>
                <a:cubicBezTo>
                  <a:pt x="1446590" y="1672872"/>
                  <a:pt x="1438250" y="1681233"/>
                  <a:pt x="1427962" y="1681233"/>
                </a:cubicBezTo>
                <a:cubicBezTo>
                  <a:pt x="1417674" y="1681233"/>
                  <a:pt x="1409334" y="1672872"/>
                  <a:pt x="1409334" y="1662558"/>
                </a:cubicBezTo>
                <a:cubicBezTo>
                  <a:pt x="1409334" y="1652244"/>
                  <a:pt x="1417674" y="1643883"/>
                  <a:pt x="1427962" y="1643883"/>
                </a:cubicBezTo>
                <a:close/>
                <a:moveTo>
                  <a:pt x="1310199" y="1643883"/>
                </a:moveTo>
                <a:cubicBezTo>
                  <a:pt x="1320487" y="1643883"/>
                  <a:pt x="1328827" y="1652244"/>
                  <a:pt x="1328827" y="1662558"/>
                </a:cubicBezTo>
                <a:cubicBezTo>
                  <a:pt x="1328827" y="1672872"/>
                  <a:pt x="1320487" y="1681233"/>
                  <a:pt x="1310199" y="1681233"/>
                </a:cubicBezTo>
                <a:cubicBezTo>
                  <a:pt x="1299911" y="1681233"/>
                  <a:pt x="1291571" y="1672872"/>
                  <a:pt x="1291571" y="1662558"/>
                </a:cubicBezTo>
                <a:cubicBezTo>
                  <a:pt x="1291571" y="1652244"/>
                  <a:pt x="1299911" y="1643883"/>
                  <a:pt x="1310199" y="1643883"/>
                </a:cubicBezTo>
                <a:close/>
                <a:moveTo>
                  <a:pt x="1193073" y="1643883"/>
                </a:moveTo>
                <a:cubicBezTo>
                  <a:pt x="1203361" y="1643883"/>
                  <a:pt x="1211701" y="1652244"/>
                  <a:pt x="1211701" y="1662558"/>
                </a:cubicBezTo>
                <a:cubicBezTo>
                  <a:pt x="1211701" y="1672872"/>
                  <a:pt x="1203361" y="1681233"/>
                  <a:pt x="1193073" y="1681233"/>
                </a:cubicBezTo>
                <a:cubicBezTo>
                  <a:pt x="1182785" y="1681233"/>
                  <a:pt x="1174445" y="1672872"/>
                  <a:pt x="1174445" y="1662558"/>
                </a:cubicBezTo>
                <a:cubicBezTo>
                  <a:pt x="1174445" y="1652244"/>
                  <a:pt x="1182785" y="1643883"/>
                  <a:pt x="1193073" y="1643883"/>
                </a:cubicBezTo>
                <a:close/>
                <a:moveTo>
                  <a:pt x="1075309" y="1643883"/>
                </a:moveTo>
                <a:cubicBezTo>
                  <a:pt x="1085597" y="1643883"/>
                  <a:pt x="1093937" y="1652244"/>
                  <a:pt x="1093937" y="1662558"/>
                </a:cubicBezTo>
                <a:cubicBezTo>
                  <a:pt x="1093937" y="1672872"/>
                  <a:pt x="1085597" y="1681233"/>
                  <a:pt x="1075309" y="1681233"/>
                </a:cubicBezTo>
                <a:cubicBezTo>
                  <a:pt x="1065021" y="1681233"/>
                  <a:pt x="1056681" y="1672872"/>
                  <a:pt x="1056681" y="1662558"/>
                </a:cubicBezTo>
                <a:cubicBezTo>
                  <a:pt x="1056681" y="1652244"/>
                  <a:pt x="1065021" y="1643883"/>
                  <a:pt x="1075309" y="1643883"/>
                </a:cubicBezTo>
                <a:close/>
                <a:moveTo>
                  <a:pt x="958184" y="1643883"/>
                </a:moveTo>
                <a:cubicBezTo>
                  <a:pt x="968472" y="1643883"/>
                  <a:pt x="976812" y="1652244"/>
                  <a:pt x="976812" y="1662558"/>
                </a:cubicBezTo>
                <a:cubicBezTo>
                  <a:pt x="976812" y="1672872"/>
                  <a:pt x="968472" y="1681233"/>
                  <a:pt x="958184" y="1681233"/>
                </a:cubicBezTo>
                <a:cubicBezTo>
                  <a:pt x="947896" y="1681233"/>
                  <a:pt x="939556" y="1672872"/>
                  <a:pt x="939556" y="1662558"/>
                </a:cubicBezTo>
                <a:cubicBezTo>
                  <a:pt x="939556" y="1652244"/>
                  <a:pt x="947896" y="1643883"/>
                  <a:pt x="958184" y="1643883"/>
                </a:cubicBezTo>
                <a:close/>
                <a:moveTo>
                  <a:pt x="840420" y="1643883"/>
                </a:moveTo>
                <a:cubicBezTo>
                  <a:pt x="850708" y="1643883"/>
                  <a:pt x="859048" y="1652244"/>
                  <a:pt x="859048" y="1662558"/>
                </a:cubicBezTo>
                <a:cubicBezTo>
                  <a:pt x="859048" y="1672872"/>
                  <a:pt x="850708" y="1681233"/>
                  <a:pt x="840420" y="1681233"/>
                </a:cubicBezTo>
                <a:cubicBezTo>
                  <a:pt x="830132" y="1681233"/>
                  <a:pt x="821792" y="1672872"/>
                  <a:pt x="821792" y="1662558"/>
                </a:cubicBezTo>
                <a:cubicBezTo>
                  <a:pt x="821792" y="1652244"/>
                  <a:pt x="830132" y="1643883"/>
                  <a:pt x="840420" y="1643883"/>
                </a:cubicBezTo>
                <a:close/>
                <a:moveTo>
                  <a:pt x="723295" y="1643883"/>
                </a:moveTo>
                <a:cubicBezTo>
                  <a:pt x="733583" y="1643883"/>
                  <a:pt x="741923" y="1652244"/>
                  <a:pt x="741923" y="1662558"/>
                </a:cubicBezTo>
                <a:cubicBezTo>
                  <a:pt x="741923" y="1672872"/>
                  <a:pt x="733583" y="1681233"/>
                  <a:pt x="723295" y="1681233"/>
                </a:cubicBezTo>
                <a:cubicBezTo>
                  <a:pt x="713007" y="1681233"/>
                  <a:pt x="704667" y="1672872"/>
                  <a:pt x="704667" y="1662558"/>
                </a:cubicBezTo>
                <a:cubicBezTo>
                  <a:pt x="704667" y="1652244"/>
                  <a:pt x="713007" y="1643883"/>
                  <a:pt x="723295" y="1643883"/>
                </a:cubicBezTo>
                <a:close/>
                <a:moveTo>
                  <a:pt x="605531" y="1643883"/>
                </a:moveTo>
                <a:cubicBezTo>
                  <a:pt x="615819" y="1643883"/>
                  <a:pt x="624159" y="1652244"/>
                  <a:pt x="624159" y="1662558"/>
                </a:cubicBezTo>
                <a:cubicBezTo>
                  <a:pt x="624159" y="1672872"/>
                  <a:pt x="615819" y="1681233"/>
                  <a:pt x="605531" y="1681233"/>
                </a:cubicBezTo>
                <a:cubicBezTo>
                  <a:pt x="595243" y="1681233"/>
                  <a:pt x="586903" y="1672872"/>
                  <a:pt x="586903" y="1662558"/>
                </a:cubicBezTo>
                <a:cubicBezTo>
                  <a:pt x="586903" y="1652244"/>
                  <a:pt x="595243" y="1643883"/>
                  <a:pt x="605531" y="1643883"/>
                </a:cubicBezTo>
                <a:close/>
                <a:moveTo>
                  <a:pt x="488406" y="1643883"/>
                </a:moveTo>
                <a:cubicBezTo>
                  <a:pt x="498694" y="1643883"/>
                  <a:pt x="507034" y="1652244"/>
                  <a:pt x="507034" y="1662558"/>
                </a:cubicBezTo>
                <a:cubicBezTo>
                  <a:pt x="507034" y="1672872"/>
                  <a:pt x="498694" y="1681233"/>
                  <a:pt x="488406" y="1681233"/>
                </a:cubicBezTo>
                <a:cubicBezTo>
                  <a:pt x="478118" y="1681233"/>
                  <a:pt x="469778" y="1672872"/>
                  <a:pt x="469778" y="1662558"/>
                </a:cubicBezTo>
                <a:cubicBezTo>
                  <a:pt x="469778" y="1652244"/>
                  <a:pt x="478118" y="1643883"/>
                  <a:pt x="488406" y="1643883"/>
                </a:cubicBezTo>
                <a:close/>
                <a:moveTo>
                  <a:pt x="370642" y="1643883"/>
                </a:moveTo>
                <a:cubicBezTo>
                  <a:pt x="380930" y="1643883"/>
                  <a:pt x="389270" y="1652244"/>
                  <a:pt x="389270" y="1662558"/>
                </a:cubicBezTo>
                <a:cubicBezTo>
                  <a:pt x="389270" y="1672872"/>
                  <a:pt x="380930" y="1681233"/>
                  <a:pt x="370642" y="1681233"/>
                </a:cubicBezTo>
                <a:cubicBezTo>
                  <a:pt x="360354" y="1681233"/>
                  <a:pt x="352014" y="1672872"/>
                  <a:pt x="352014" y="1662558"/>
                </a:cubicBezTo>
                <a:cubicBezTo>
                  <a:pt x="352014" y="1652244"/>
                  <a:pt x="360354" y="1643883"/>
                  <a:pt x="370642" y="1643883"/>
                </a:cubicBezTo>
                <a:close/>
                <a:moveTo>
                  <a:pt x="253517" y="1643883"/>
                </a:moveTo>
                <a:cubicBezTo>
                  <a:pt x="263805" y="1643883"/>
                  <a:pt x="272145" y="1652244"/>
                  <a:pt x="272145" y="1662558"/>
                </a:cubicBezTo>
                <a:cubicBezTo>
                  <a:pt x="272145" y="1672872"/>
                  <a:pt x="263805" y="1681233"/>
                  <a:pt x="253517" y="1681233"/>
                </a:cubicBezTo>
                <a:cubicBezTo>
                  <a:pt x="243229" y="1681233"/>
                  <a:pt x="234889" y="1672872"/>
                  <a:pt x="234889" y="1662558"/>
                </a:cubicBezTo>
                <a:cubicBezTo>
                  <a:pt x="234889" y="1652244"/>
                  <a:pt x="243229" y="1643883"/>
                  <a:pt x="253517" y="1643883"/>
                </a:cubicBezTo>
                <a:close/>
                <a:moveTo>
                  <a:pt x="135753" y="1643883"/>
                </a:moveTo>
                <a:cubicBezTo>
                  <a:pt x="146041" y="1643883"/>
                  <a:pt x="154381" y="1652244"/>
                  <a:pt x="154381" y="1662558"/>
                </a:cubicBezTo>
                <a:cubicBezTo>
                  <a:pt x="154381" y="1672872"/>
                  <a:pt x="146041" y="1681233"/>
                  <a:pt x="135753" y="1681233"/>
                </a:cubicBezTo>
                <a:cubicBezTo>
                  <a:pt x="125465" y="1681233"/>
                  <a:pt x="117125" y="1672872"/>
                  <a:pt x="117125" y="1662558"/>
                </a:cubicBezTo>
                <a:cubicBezTo>
                  <a:pt x="117125" y="1652244"/>
                  <a:pt x="125465" y="1643883"/>
                  <a:pt x="135753" y="1643883"/>
                </a:cubicBezTo>
                <a:close/>
                <a:moveTo>
                  <a:pt x="18628" y="1643883"/>
                </a:moveTo>
                <a:cubicBezTo>
                  <a:pt x="28916" y="1643883"/>
                  <a:pt x="37256" y="1652244"/>
                  <a:pt x="37256" y="1662558"/>
                </a:cubicBezTo>
                <a:cubicBezTo>
                  <a:pt x="37256" y="1672872"/>
                  <a:pt x="28916" y="1681233"/>
                  <a:pt x="18628" y="1681233"/>
                </a:cubicBezTo>
                <a:cubicBezTo>
                  <a:pt x="8340" y="1681233"/>
                  <a:pt x="0" y="1672872"/>
                  <a:pt x="0" y="1662558"/>
                </a:cubicBezTo>
                <a:cubicBezTo>
                  <a:pt x="0" y="1652244"/>
                  <a:pt x="8340" y="1643883"/>
                  <a:pt x="18628" y="1643883"/>
                </a:cubicBezTo>
                <a:close/>
                <a:moveTo>
                  <a:pt x="2014866" y="1526463"/>
                </a:moveTo>
                <a:cubicBezTo>
                  <a:pt x="2025154" y="1526463"/>
                  <a:pt x="2033494" y="1534824"/>
                  <a:pt x="2033494" y="1545138"/>
                </a:cubicBezTo>
                <a:cubicBezTo>
                  <a:pt x="2033494" y="1555452"/>
                  <a:pt x="2025154" y="1563813"/>
                  <a:pt x="2014866" y="1563813"/>
                </a:cubicBezTo>
                <a:cubicBezTo>
                  <a:pt x="2004578" y="1563813"/>
                  <a:pt x="1996238" y="1555452"/>
                  <a:pt x="1996238" y="1545138"/>
                </a:cubicBezTo>
                <a:cubicBezTo>
                  <a:pt x="1996238" y="1534824"/>
                  <a:pt x="2004578" y="1526463"/>
                  <a:pt x="2014866" y="1526463"/>
                </a:cubicBezTo>
                <a:close/>
                <a:moveTo>
                  <a:pt x="1897741" y="1526463"/>
                </a:moveTo>
                <a:cubicBezTo>
                  <a:pt x="1908029" y="1526463"/>
                  <a:pt x="1916369" y="1534824"/>
                  <a:pt x="1916369" y="1545138"/>
                </a:cubicBezTo>
                <a:cubicBezTo>
                  <a:pt x="1916369" y="1555452"/>
                  <a:pt x="1908029" y="1563813"/>
                  <a:pt x="1897741" y="1563813"/>
                </a:cubicBezTo>
                <a:cubicBezTo>
                  <a:pt x="1887453" y="1563813"/>
                  <a:pt x="1879113" y="1555452"/>
                  <a:pt x="1879113" y="1545138"/>
                </a:cubicBezTo>
                <a:cubicBezTo>
                  <a:pt x="1879113" y="1534824"/>
                  <a:pt x="1887453" y="1526463"/>
                  <a:pt x="1897741" y="1526463"/>
                </a:cubicBezTo>
                <a:close/>
                <a:moveTo>
                  <a:pt x="1779977" y="1526463"/>
                </a:moveTo>
                <a:cubicBezTo>
                  <a:pt x="1790265" y="1526463"/>
                  <a:pt x="1798605" y="1534824"/>
                  <a:pt x="1798605" y="1545138"/>
                </a:cubicBezTo>
                <a:cubicBezTo>
                  <a:pt x="1798605" y="1555452"/>
                  <a:pt x="1790265" y="1563813"/>
                  <a:pt x="1779977" y="1563813"/>
                </a:cubicBezTo>
                <a:cubicBezTo>
                  <a:pt x="1769689" y="1563813"/>
                  <a:pt x="1761349" y="1555452"/>
                  <a:pt x="1761349" y="1545138"/>
                </a:cubicBezTo>
                <a:cubicBezTo>
                  <a:pt x="1761349" y="1534824"/>
                  <a:pt x="1769689" y="1526463"/>
                  <a:pt x="1779977" y="1526463"/>
                </a:cubicBezTo>
                <a:close/>
                <a:moveTo>
                  <a:pt x="1662852" y="1526463"/>
                </a:moveTo>
                <a:cubicBezTo>
                  <a:pt x="1673140" y="1526463"/>
                  <a:pt x="1681480" y="1534824"/>
                  <a:pt x="1681480" y="1545138"/>
                </a:cubicBezTo>
                <a:cubicBezTo>
                  <a:pt x="1681480" y="1555452"/>
                  <a:pt x="1673140" y="1563813"/>
                  <a:pt x="1662852" y="1563813"/>
                </a:cubicBezTo>
                <a:cubicBezTo>
                  <a:pt x="1652564" y="1563813"/>
                  <a:pt x="1644224" y="1555452"/>
                  <a:pt x="1644224" y="1545138"/>
                </a:cubicBezTo>
                <a:cubicBezTo>
                  <a:pt x="1644224" y="1534824"/>
                  <a:pt x="1652564" y="1526463"/>
                  <a:pt x="1662852" y="1526463"/>
                </a:cubicBezTo>
                <a:close/>
                <a:moveTo>
                  <a:pt x="1545088" y="1526463"/>
                </a:moveTo>
                <a:cubicBezTo>
                  <a:pt x="1555376" y="1526463"/>
                  <a:pt x="1563716" y="1534824"/>
                  <a:pt x="1563716" y="1545138"/>
                </a:cubicBezTo>
                <a:cubicBezTo>
                  <a:pt x="1563716" y="1555452"/>
                  <a:pt x="1555376" y="1563813"/>
                  <a:pt x="1545088" y="1563813"/>
                </a:cubicBezTo>
                <a:cubicBezTo>
                  <a:pt x="1534800" y="1563813"/>
                  <a:pt x="1526460" y="1555452"/>
                  <a:pt x="1526460" y="1545138"/>
                </a:cubicBezTo>
                <a:cubicBezTo>
                  <a:pt x="1526460" y="1534824"/>
                  <a:pt x="1534800" y="1526463"/>
                  <a:pt x="1545088" y="1526463"/>
                </a:cubicBezTo>
                <a:close/>
                <a:moveTo>
                  <a:pt x="1427962" y="1526463"/>
                </a:moveTo>
                <a:cubicBezTo>
                  <a:pt x="1438250" y="1526463"/>
                  <a:pt x="1446590" y="1534824"/>
                  <a:pt x="1446590" y="1545138"/>
                </a:cubicBezTo>
                <a:cubicBezTo>
                  <a:pt x="1446590" y="1555452"/>
                  <a:pt x="1438250" y="1563813"/>
                  <a:pt x="1427962" y="1563813"/>
                </a:cubicBezTo>
                <a:cubicBezTo>
                  <a:pt x="1417674" y="1563813"/>
                  <a:pt x="1409334" y="1555452"/>
                  <a:pt x="1409334" y="1545138"/>
                </a:cubicBezTo>
                <a:cubicBezTo>
                  <a:pt x="1409334" y="1534824"/>
                  <a:pt x="1417674" y="1526463"/>
                  <a:pt x="1427962" y="1526463"/>
                </a:cubicBezTo>
                <a:close/>
                <a:moveTo>
                  <a:pt x="1310199" y="1526463"/>
                </a:moveTo>
                <a:cubicBezTo>
                  <a:pt x="1320487" y="1526463"/>
                  <a:pt x="1328827" y="1534824"/>
                  <a:pt x="1328827" y="1545138"/>
                </a:cubicBezTo>
                <a:cubicBezTo>
                  <a:pt x="1328827" y="1555452"/>
                  <a:pt x="1320487" y="1563813"/>
                  <a:pt x="1310199" y="1563813"/>
                </a:cubicBezTo>
                <a:cubicBezTo>
                  <a:pt x="1299911" y="1563813"/>
                  <a:pt x="1291571" y="1555452"/>
                  <a:pt x="1291571" y="1545138"/>
                </a:cubicBezTo>
                <a:cubicBezTo>
                  <a:pt x="1291571" y="1534824"/>
                  <a:pt x="1299911" y="1526463"/>
                  <a:pt x="1310199" y="1526463"/>
                </a:cubicBezTo>
                <a:close/>
                <a:moveTo>
                  <a:pt x="1193073" y="1526463"/>
                </a:moveTo>
                <a:cubicBezTo>
                  <a:pt x="1203361" y="1526463"/>
                  <a:pt x="1211701" y="1534824"/>
                  <a:pt x="1211701" y="1545138"/>
                </a:cubicBezTo>
                <a:cubicBezTo>
                  <a:pt x="1211701" y="1555452"/>
                  <a:pt x="1203361" y="1563813"/>
                  <a:pt x="1193073" y="1563813"/>
                </a:cubicBezTo>
                <a:cubicBezTo>
                  <a:pt x="1182785" y="1563813"/>
                  <a:pt x="1174445" y="1555452"/>
                  <a:pt x="1174445" y="1545138"/>
                </a:cubicBezTo>
                <a:cubicBezTo>
                  <a:pt x="1174445" y="1534824"/>
                  <a:pt x="1182785" y="1526463"/>
                  <a:pt x="1193073" y="1526463"/>
                </a:cubicBezTo>
                <a:close/>
                <a:moveTo>
                  <a:pt x="1075309" y="1526463"/>
                </a:moveTo>
                <a:cubicBezTo>
                  <a:pt x="1085597" y="1526463"/>
                  <a:pt x="1093937" y="1534824"/>
                  <a:pt x="1093937" y="1545138"/>
                </a:cubicBezTo>
                <a:cubicBezTo>
                  <a:pt x="1093937" y="1555452"/>
                  <a:pt x="1085597" y="1563813"/>
                  <a:pt x="1075309" y="1563813"/>
                </a:cubicBezTo>
                <a:cubicBezTo>
                  <a:pt x="1065021" y="1563813"/>
                  <a:pt x="1056681" y="1555452"/>
                  <a:pt x="1056681" y="1545138"/>
                </a:cubicBezTo>
                <a:cubicBezTo>
                  <a:pt x="1056681" y="1534824"/>
                  <a:pt x="1065021" y="1526463"/>
                  <a:pt x="1075309" y="1526463"/>
                </a:cubicBezTo>
                <a:close/>
                <a:moveTo>
                  <a:pt x="958184" y="1526463"/>
                </a:moveTo>
                <a:cubicBezTo>
                  <a:pt x="968472" y="1526463"/>
                  <a:pt x="976812" y="1534824"/>
                  <a:pt x="976812" y="1545138"/>
                </a:cubicBezTo>
                <a:cubicBezTo>
                  <a:pt x="976812" y="1555452"/>
                  <a:pt x="968472" y="1563813"/>
                  <a:pt x="958184" y="1563813"/>
                </a:cubicBezTo>
                <a:cubicBezTo>
                  <a:pt x="947896" y="1563813"/>
                  <a:pt x="939556" y="1555452"/>
                  <a:pt x="939556" y="1545138"/>
                </a:cubicBezTo>
                <a:cubicBezTo>
                  <a:pt x="939556" y="1534824"/>
                  <a:pt x="947896" y="1526463"/>
                  <a:pt x="958184" y="1526463"/>
                </a:cubicBezTo>
                <a:close/>
                <a:moveTo>
                  <a:pt x="840420" y="1526463"/>
                </a:moveTo>
                <a:cubicBezTo>
                  <a:pt x="850708" y="1526463"/>
                  <a:pt x="859048" y="1534824"/>
                  <a:pt x="859048" y="1545138"/>
                </a:cubicBezTo>
                <a:cubicBezTo>
                  <a:pt x="859048" y="1555452"/>
                  <a:pt x="850708" y="1563813"/>
                  <a:pt x="840420" y="1563813"/>
                </a:cubicBezTo>
                <a:cubicBezTo>
                  <a:pt x="830132" y="1563813"/>
                  <a:pt x="821792" y="1555452"/>
                  <a:pt x="821792" y="1545138"/>
                </a:cubicBezTo>
                <a:cubicBezTo>
                  <a:pt x="821792" y="1534824"/>
                  <a:pt x="830132" y="1526463"/>
                  <a:pt x="840420" y="1526463"/>
                </a:cubicBezTo>
                <a:close/>
                <a:moveTo>
                  <a:pt x="723295" y="1526463"/>
                </a:moveTo>
                <a:cubicBezTo>
                  <a:pt x="733583" y="1526463"/>
                  <a:pt x="741923" y="1534824"/>
                  <a:pt x="741923" y="1545138"/>
                </a:cubicBezTo>
                <a:cubicBezTo>
                  <a:pt x="741923" y="1555452"/>
                  <a:pt x="733583" y="1563813"/>
                  <a:pt x="723295" y="1563813"/>
                </a:cubicBezTo>
                <a:cubicBezTo>
                  <a:pt x="713007" y="1563813"/>
                  <a:pt x="704667" y="1555452"/>
                  <a:pt x="704667" y="1545138"/>
                </a:cubicBezTo>
                <a:cubicBezTo>
                  <a:pt x="704667" y="1534824"/>
                  <a:pt x="713007" y="1526463"/>
                  <a:pt x="723295" y="1526463"/>
                </a:cubicBezTo>
                <a:close/>
                <a:moveTo>
                  <a:pt x="605531" y="1526463"/>
                </a:moveTo>
                <a:cubicBezTo>
                  <a:pt x="615819" y="1526463"/>
                  <a:pt x="624159" y="1534824"/>
                  <a:pt x="624159" y="1545138"/>
                </a:cubicBezTo>
                <a:cubicBezTo>
                  <a:pt x="624159" y="1555452"/>
                  <a:pt x="615819" y="1563813"/>
                  <a:pt x="605531" y="1563813"/>
                </a:cubicBezTo>
                <a:cubicBezTo>
                  <a:pt x="595243" y="1563813"/>
                  <a:pt x="586903" y="1555452"/>
                  <a:pt x="586903" y="1545138"/>
                </a:cubicBezTo>
                <a:cubicBezTo>
                  <a:pt x="586903" y="1534824"/>
                  <a:pt x="595243" y="1526463"/>
                  <a:pt x="605531" y="1526463"/>
                </a:cubicBezTo>
                <a:close/>
                <a:moveTo>
                  <a:pt x="488406" y="1526463"/>
                </a:moveTo>
                <a:cubicBezTo>
                  <a:pt x="498694" y="1526463"/>
                  <a:pt x="507034" y="1534824"/>
                  <a:pt x="507034" y="1545138"/>
                </a:cubicBezTo>
                <a:cubicBezTo>
                  <a:pt x="507034" y="1555452"/>
                  <a:pt x="498694" y="1563813"/>
                  <a:pt x="488406" y="1563813"/>
                </a:cubicBezTo>
                <a:cubicBezTo>
                  <a:pt x="478118" y="1563813"/>
                  <a:pt x="469778" y="1555452"/>
                  <a:pt x="469778" y="1545138"/>
                </a:cubicBezTo>
                <a:cubicBezTo>
                  <a:pt x="469778" y="1534824"/>
                  <a:pt x="478118" y="1526463"/>
                  <a:pt x="488406" y="1526463"/>
                </a:cubicBezTo>
                <a:close/>
                <a:moveTo>
                  <a:pt x="370642" y="1526463"/>
                </a:moveTo>
                <a:cubicBezTo>
                  <a:pt x="380930" y="1526463"/>
                  <a:pt x="389270" y="1534824"/>
                  <a:pt x="389270" y="1545138"/>
                </a:cubicBezTo>
                <a:cubicBezTo>
                  <a:pt x="389270" y="1555452"/>
                  <a:pt x="380930" y="1563813"/>
                  <a:pt x="370642" y="1563813"/>
                </a:cubicBezTo>
                <a:cubicBezTo>
                  <a:pt x="360354" y="1563813"/>
                  <a:pt x="352014" y="1555452"/>
                  <a:pt x="352014" y="1545138"/>
                </a:cubicBezTo>
                <a:cubicBezTo>
                  <a:pt x="352014" y="1534824"/>
                  <a:pt x="360354" y="1526463"/>
                  <a:pt x="370642" y="1526463"/>
                </a:cubicBezTo>
                <a:close/>
                <a:moveTo>
                  <a:pt x="253517" y="1526463"/>
                </a:moveTo>
                <a:cubicBezTo>
                  <a:pt x="263805" y="1526463"/>
                  <a:pt x="272145" y="1534824"/>
                  <a:pt x="272145" y="1545138"/>
                </a:cubicBezTo>
                <a:cubicBezTo>
                  <a:pt x="272145" y="1555452"/>
                  <a:pt x="263805" y="1563813"/>
                  <a:pt x="253517" y="1563813"/>
                </a:cubicBezTo>
                <a:cubicBezTo>
                  <a:pt x="243229" y="1563813"/>
                  <a:pt x="234889" y="1555452"/>
                  <a:pt x="234889" y="1545138"/>
                </a:cubicBezTo>
                <a:cubicBezTo>
                  <a:pt x="234889" y="1534824"/>
                  <a:pt x="243229" y="1526463"/>
                  <a:pt x="253517" y="1526463"/>
                </a:cubicBezTo>
                <a:close/>
                <a:moveTo>
                  <a:pt x="135753" y="1526463"/>
                </a:moveTo>
                <a:cubicBezTo>
                  <a:pt x="146041" y="1526463"/>
                  <a:pt x="154381" y="1534824"/>
                  <a:pt x="154381" y="1545138"/>
                </a:cubicBezTo>
                <a:cubicBezTo>
                  <a:pt x="154381" y="1555452"/>
                  <a:pt x="146041" y="1563813"/>
                  <a:pt x="135753" y="1563813"/>
                </a:cubicBezTo>
                <a:cubicBezTo>
                  <a:pt x="125465" y="1563813"/>
                  <a:pt x="117125" y="1555452"/>
                  <a:pt x="117125" y="1545138"/>
                </a:cubicBezTo>
                <a:cubicBezTo>
                  <a:pt x="117125" y="1534824"/>
                  <a:pt x="125465" y="1526463"/>
                  <a:pt x="135753" y="1526463"/>
                </a:cubicBezTo>
                <a:close/>
                <a:moveTo>
                  <a:pt x="18628" y="1526463"/>
                </a:moveTo>
                <a:cubicBezTo>
                  <a:pt x="28916" y="1526463"/>
                  <a:pt x="37256" y="1534824"/>
                  <a:pt x="37256" y="1545138"/>
                </a:cubicBezTo>
                <a:cubicBezTo>
                  <a:pt x="37256" y="1555452"/>
                  <a:pt x="28916" y="1563813"/>
                  <a:pt x="18628" y="1563813"/>
                </a:cubicBezTo>
                <a:cubicBezTo>
                  <a:pt x="8340" y="1563813"/>
                  <a:pt x="0" y="1555452"/>
                  <a:pt x="0" y="1545138"/>
                </a:cubicBezTo>
                <a:cubicBezTo>
                  <a:pt x="0" y="1534824"/>
                  <a:pt x="8340" y="1526463"/>
                  <a:pt x="18628" y="1526463"/>
                </a:cubicBezTo>
                <a:close/>
                <a:moveTo>
                  <a:pt x="2014866" y="1409043"/>
                </a:moveTo>
                <a:cubicBezTo>
                  <a:pt x="2025154" y="1409043"/>
                  <a:pt x="2033494" y="1417404"/>
                  <a:pt x="2033494" y="1427718"/>
                </a:cubicBezTo>
                <a:cubicBezTo>
                  <a:pt x="2033494" y="1438032"/>
                  <a:pt x="2025154" y="1446393"/>
                  <a:pt x="2014866" y="1446393"/>
                </a:cubicBezTo>
                <a:cubicBezTo>
                  <a:pt x="2004578" y="1446393"/>
                  <a:pt x="1996238" y="1438032"/>
                  <a:pt x="1996238" y="1427718"/>
                </a:cubicBezTo>
                <a:cubicBezTo>
                  <a:pt x="1996238" y="1417404"/>
                  <a:pt x="2004578" y="1409043"/>
                  <a:pt x="2014866" y="1409043"/>
                </a:cubicBezTo>
                <a:close/>
                <a:moveTo>
                  <a:pt x="1897741" y="1409043"/>
                </a:moveTo>
                <a:cubicBezTo>
                  <a:pt x="1908029" y="1409043"/>
                  <a:pt x="1916369" y="1417404"/>
                  <a:pt x="1916369" y="1427718"/>
                </a:cubicBezTo>
                <a:cubicBezTo>
                  <a:pt x="1916369" y="1438032"/>
                  <a:pt x="1908029" y="1446393"/>
                  <a:pt x="1897741" y="1446393"/>
                </a:cubicBezTo>
                <a:cubicBezTo>
                  <a:pt x="1887453" y="1446393"/>
                  <a:pt x="1879113" y="1438032"/>
                  <a:pt x="1879113" y="1427718"/>
                </a:cubicBezTo>
                <a:cubicBezTo>
                  <a:pt x="1879113" y="1417404"/>
                  <a:pt x="1887453" y="1409043"/>
                  <a:pt x="1897741" y="1409043"/>
                </a:cubicBezTo>
                <a:close/>
                <a:moveTo>
                  <a:pt x="1779977" y="1409043"/>
                </a:moveTo>
                <a:cubicBezTo>
                  <a:pt x="1790265" y="1409043"/>
                  <a:pt x="1798605" y="1417404"/>
                  <a:pt x="1798605" y="1427718"/>
                </a:cubicBezTo>
                <a:cubicBezTo>
                  <a:pt x="1798605" y="1438032"/>
                  <a:pt x="1790265" y="1446393"/>
                  <a:pt x="1779977" y="1446393"/>
                </a:cubicBezTo>
                <a:cubicBezTo>
                  <a:pt x="1769689" y="1446393"/>
                  <a:pt x="1761349" y="1438032"/>
                  <a:pt x="1761349" y="1427718"/>
                </a:cubicBezTo>
                <a:cubicBezTo>
                  <a:pt x="1761349" y="1417404"/>
                  <a:pt x="1769689" y="1409043"/>
                  <a:pt x="1779977" y="1409043"/>
                </a:cubicBezTo>
                <a:close/>
                <a:moveTo>
                  <a:pt x="1662852" y="1409043"/>
                </a:moveTo>
                <a:cubicBezTo>
                  <a:pt x="1673140" y="1409043"/>
                  <a:pt x="1681480" y="1417404"/>
                  <a:pt x="1681480" y="1427718"/>
                </a:cubicBezTo>
                <a:cubicBezTo>
                  <a:pt x="1681480" y="1438032"/>
                  <a:pt x="1673140" y="1446393"/>
                  <a:pt x="1662852" y="1446393"/>
                </a:cubicBezTo>
                <a:cubicBezTo>
                  <a:pt x="1652564" y="1446393"/>
                  <a:pt x="1644224" y="1438032"/>
                  <a:pt x="1644224" y="1427718"/>
                </a:cubicBezTo>
                <a:cubicBezTo>
                  <a:pt x="1644224" y="1417404"/>
                  <a:pt x="1652564" y="1409043"/>
                  <a:pt x="1662852" y="1409043"/>
                </a:cubicBezTo>
                <a:close/>
                <a:moveTo>
                  <a:pt x="1545088" y="1409043"/>
                </a:moveTo>
                <a:cubicBezTo>
                  <a:pt x="1555376" y="1409043"/>
                  <a:pt x="1563716" y="1417404"/>
                  <a:pt x="1563716" y="1427718"/>
                </a:cubicBezTo>
                <a:cubicBezTo>
                  <a:pt x="1563716" y="1438032"/>
                  <a:pt x="1555376" y="1446393"/>
                  <a:pt x="1545088" y="1446393"/>
                </a:cubicBezTo>
                <a:cubicBezTo>
                  <a:pt x="1534800" y="1446393"/>
                  <a:pt x="1526460" y="1438032"/>
                  <a:pt x="1526460" y="1427718"/>
                </a:cubicBezTo>
                <a:cubicBezTo>
                  <a:pt x="1526460" y="1417404"/>
                  <a:pt x="1534800" y="1409043"/>
                  <a:pt x="1545088" y="1409043"/>
                </a:cubicBezTo>
                <a:close/>
                <a:moveTo>
                  <a:pt x="1427962" y="1409043"/>
                </a:moveTo>
                <a:cubicBezTo>
                  <a:pt x="1438250" y="1409043"/>
                  <a:pt x="1446590" y="1417404"/>
                  <a:pt x="1446590" y="1427718"/>
                </a:cubicBezTo>
                <a:cubicBezTo>
                  <a:pt x="1446590" y="1438032"/>
                  <a:pt x="1438250" y="1446393"/>
                  <a:pt x="1427962" y="1446393"/>
                </a:cubicBezTo>
                <a:cubicBezTo>
                  <a:pt x="1417674" y="1446393"/>
                  <a:pt x="1409334" y="1438032"/>
                  <a:pt x="1409334" y="1427718"/>
                </a:cubicBezTo>
                <a:cubicBezTo>
                  <a:pt x="1409334" y="1417404"/>
                  <a:pt x="1417674" y="1409043"/>
                  <a:pt x="1427962" y="1409043"/>
                </a:cubicBezTo>
                <a:close/>
                <a:moveTo>
                  <a:pt x="1310199" y="1409043"/>
                </a:moveTo>
                <a:cubicBezTo>
                  <a:pt x="1320487" y="1409043"/>
                  <a:pt x="1328827" y="1417404"/>
                  <a:pt x="1328827" y="1427718"/>
                </a:cubicBezTo>
                <a:cubicBezTo>
                  <a:pt x="1328827" y="1438032"/>
                  <a:pt x="1320487" y="1446393"/>
                  <a:pt x="1310199" y="1446393"/>
                </a:cubicBezTo>
                <a:cubicBezTo>
                  <a:pt x="1299911" y="1446393"/>
                  <a:pt x="1291571" y="1438032"/>
                  <a:pt x="1291571" y="1427718"/>
                </a:cubicBezTo>
                <a:cubicBezTo>
                  <a:pt x="1291571" y="1417404"/>
                  <a:pt x="1299911" y="1409043"/>
                  <a:pt x="1310199" y="1409043"/>
                </a:cubicBezTo>
                <a:close/>
                <a:moveTo>
                  <a:pt x="1193073" y="1409043"/>
                </a:moveTo>
                <a:cubicBezTo>
                  <a:pt x="1203361" y="1409043"/>
                  <a:pt x="1211701" y="1417404"/>
                  <a:pt x="1211701" y="1427718"/>
                </a:cubicBezTo>
                <a:cubicBezTo>
                  <a:pt x="1211701" y="1438032"/>
                  <a:pt x="1203361" y="1446393"/>
                  <a:pt x="1193073" y="1446393"/>
                </a:cubicBezTo>
                <a:cubicBezTo>
                  <a:pt x="1182785" y="1446393"/>
                  <a:pt x="1174445" y="1438032"/>
                  <a:pt x="1174445" y="1427718"/>
                </a:cubicBezTo>
                <a:cubicBezTo>
                  <a:pt x="1174445" y="1417404"/>
                  <a:pt x="1182785" y="1409043"/>
                  <a:pt x="1193073" y="1409043"/>
                </a:cubicBezTo>
                <a:close/>
                <a:moveTo>
                  <a:pt x="1075309" y="1409043"/>
                </a:moveTo>
                <a:cubicBezTo>
                  <a:pt x="1085597" y="1409043"/>
                  <a:pt x="1093937" y="1417404"/>
                  <a:pt x="1093937" y="1427718"/>
                </a:cubicBezTo>
                <a:cubicBezTo>
                  <a:pt x="1093937" y="1438032"/>
                  <a:pt x="1085597" y="1446393"/>
                  <a:pt x="1075309" y="1446393"/>
                </a:cubicBezTo>
                <a:cubicBezTo>
                  <a:pt x="1065021" y="1446393"/>
                  <a:pt x="1056681" y="1438032"/>
                  <a:pt x="1056681" y="1427718"/>
                </a:cubicBezTo>
                <a:cubicBezTo>
                  <a:pt x="1056681" y="1417404"/>
                  <a:pt x="1065021" y="1409043"/>
                  <a:pt x="1075309" y="1409043"/>
                </a:cubicBezTo>
                <a:close/>
                <a:moveTo>
                  <a:pt x="958184" y="1409043"/>
                </a:moveTo>
                <a:cubicBezTo>
                  <a:pt x="968472" y="1409043"/>
                  <a:pt x="976812" y="1417404"/>
                  <a:pt x="976812" y="1427718"/>
                </a:cubicBezTo>
                <a:cubicBezTo>
                  <a:pt x="976812" y="1438032"/>
                  <a:pt x="968472" y="1446393"/>
                  <a:pt x="958184" y="1446393"/>
                </a:cubicBezTo>
                <a:cubicBezTo>
                  <a:pt x="947896" y="1446393"/>
                  <a:pt x="939556" y="1438032"/>
                  <a:pt x="939556" y="1427718"/>
                </a:cubicBezTo>
                <a:cubicBezTo>
                  <a:pt x="939556" y="1417404"/>
                  <a:pt x="947896" y="1409043"/>
                  <a:pt x="958184" y="1409043"/>
                </a:cubicBezTo>
                <a:close/>
                <a:moveTo>
                  <a:pt x="840420" y="1409043"/>
                </a:moveTo>
                <a:cubicBezTo>
                  <a:pt x="850708" y="1409043"/>
                  <a:pt x="859048" y="1417404"/>
                  <a:pt x="859048" y="1427718"/>
                </a:cubicBezTo>
                <a:cubicBezTo>
                  <a:pt x="859048" y="1438032"/>
                  <a:pt x="850708" y="1446393"/>
                  <a:pt x="840420" y="1446393"/>
                </a:cubicBezTo>
                <a:cubicBezTo>
                  <a:pt x="830132" y="1446393"/>
                  <a:pt x="821792" y="1438032"/>
                  <a:pt x="821792" y="1427718"/>
                </a:cubicBezTo>
                <a:cubicBezTo>
                  <a:pt x="821792" y="1417404"/>
                  <a:pt x="830132" y="1409043"/>
                  <a:pt x="840420" y="1409043"/>
                </a:cubicBezTo>
                <a:close/>
                <a:moveTo>
                  <a:pt x="723295" y="1409043"/>
                </a:moveTo>
                <a:cubicBezTo>
                  <a:pt x="733583" y="1409043"/>
                  <a:pt x="741923" y="1417404"/>
                  <a:pt x="741923" y="1427718"/>
                </a:cubicBezTo>
                <a:cubicBezTo>
                  <a:pt x="741923" y="1438032"/>
                  <a:pt x="733583" y="1446393"/>
                  <a:pt x="723295" y="1446393"/>
                </a:cubicBezTo>
                <a:cubicBezTo>
                  <a:pt x="713007" y="1446393"/>
                  <a:pt x="704667" y="1438032"/>
                  <a:pt x="704667" y="1427718"/>
                </a:cubicBezTo>
                <a:cubicBezTo>
                  <a:pt x="704667" y="1417404"/>
                  <a:pt x="713007" y="1409043"/>
                  <a:pt x="723295" y="1409043"/>
                </a:cubicBezTo>
                <a:close/>
                <a:moveTo>
                  <a:pt x="605531" y="1409043"/>
                </a:moveTo>
                <a:cubicBezTo>
                  <a:pt x="615819" y="1409043"/>
                  <a:pt x="624159" y="1417404"/>
                  <a:pt x="624159" y="1427718"/>
                </a:cubicBezTo>
                <a:cubicBezTo>
                  <a:pt x="624159" y="1438032"/>
                  <a:pt x="615819" y="1446393"/>
                  <a:pt x="605531" y="1446393"/>
                </a:cubicBezTo>
                <a:cubicBezTo>
                  <a:pt x="595243" y="1446393"/>
                  <a:pt x="586903" y="1438032"/>
                  <a:pt x="586903" y="1427718"/>
                </a:cubicBezTo>
                <a:cubicBezTo>
                  <a:pt x="586903" y="1417404"/>
                  <a:pt x="595243" y="1409043"/>
                  <a:pt x="605531" y="1409043"/>
                </a:cubicBezTo>
                <a:close/>
                <a:moveTo>
                  <a:pt x="488406" y="1409043"/>
                </a:moveTo>
                <a:cubicBezTo>
                  <a:pt x="498694" y="1409043"/>
                  <a:pt x="507034" y="1417404"/>
                  <a:pt x="507034" y="1427718"/>
                </a:cubicBezTo>
                <a:cubicBezTo>
                  <a:pt x="507034" y="1438032"/>
                  <a:pt x="498694" y="1446393"/>
                  <a:pt x="488406" y="1446393"/>
                </a:cubicBezTo>
                <a:cubicBezTo>
                  <a:pt x="478118" y="1446393"/>
                  <a:pt x="469778" y="1438032"/>
                  <a:pt x="469778" y="1427718"/>
                </a:cubicBezTo>
                <a:cubicBezTo>
                  <a:pt x="469778" y="1417404"/>
                  <a:pt x="478118" y="1409043"/>
                  <a:pt x="488406" y="1409043"/>
                </a:cubicBezTo>
                <a:close/>
                <a:moveTo>
                  <a:pt x="370642" y="1409043"/>
                </a:moveTo>
                <a:cubicBezTo>
                  <a:pt x="380930" y="1409043"/>
                  <a:pt x="389270" y="1417404"/>
                  <a:pt x="389270" y="1427718"/>
                </a:cubicBezTo>
                <a:cubicBezTo>
                  <a:pt x="389270" y="1438032"/>
                  <a:pt x="380930" y="1446393"/>
                  <a:pt x="370642" y="1446393"/>
                </a:cubicBezTo>
                <a:cubicBezTo>
                  <a:pt x="360354" y="1446393"/>
                  <a:pt x="352014" y="1438032"/>
                  <a:pt x="352014" y="1427718"/>
                </a:cubicBezTo>
                <a:cubicBezTo>
                  <a:pt x="352014" y="1417404"/>
                  <a:pt x="360354" y="1409043"/>
                  <a:pt x="370642" y="1409043"/>
                </a:cubicBezTo>
                <a:close/>
                <a:moveTo>
                  <a:pt x="253517" y="1409043"/>
                </a:moveTo>
                <a:cubicBezTo>
                  <a:pt x="263805" y="1409043"/>
                  <a:pt x="272145" y="1417404"/>
                  <a:pt x="272145" y="1427718"/>
                </a:cubicBezTo>
                <a:cubicBezTo>
                  <a:pt x="272145" y="1438032"/>
                  <a:pt x="263805" y="1446393"/>
                  <a:pt x="253517" y="1446393"/>
                </a:cubicBezTo>
                <a:cubicBezTo>
                  <a:pt x="243229" y="1446393"/>
                  <a:pt x="234889" y="1438032"/>
                  <a:pt x="234889" y="1427718"/>
                </a:cubicBezTo>
                <a:cubicBezTo>
                  <a:pt x="234889" y="1417404"/>
                  <a:pt x="243229" y="1409043"/>
                  <a:pt x="253517" y="1409043"/>
                </a:cubicBezTo>
                <a:close/>
                <a:moveTo>
                  <a:pt x="135753" y="1409043"/>
                </a:moveTo>
                <a:cubicBezTo>
                  <a:pt x="146041" y="1409043"/>
                  <a:pt x="154381" y="1417404"/>
                  <a:pt x="154381" y="1427718"/>
                </a:cubicBezTo>
                <a:cubicBezTo>
                  <a:pt x="154381" y="1438032"/>
                  <a:pt x="146041" y="1446393"/>
                  <a:pt x="135753" y="1446393"/>
                </a:cubicBezTo>
                <a:cubicBezTo>
                  <a:pt x="125465" y="1446393"/>
                  <a:pt x="117125" y="1438032"/>
                  <a:pt x="117125" y="1427718"/>
                </a:cubicBezTo>
                <a:cubicBezTo>
                  <a:pt x="117125" y="1417404"/>
                  <a:pt x="125465" y="1409043"/>
                  <a:pt x="135753" y="1409043"/>
                </a:cubicBezTo>
                <a:close/>
                <a:moveTo>
                  <a:pt x="18628" y="1409043"/>
                </a:moveTo>
                <a:cubicBezTo>
                  <a:pt x="28916" y="1409043"/>
                  <a:pt x="37256" y="1417404"/>
                  <a:pt x="37256" y="1427718"/>
                </a:cubicBezTo>
                <a:cubicBezTo>
                  <a:pt x="37256" y="1438032"/>
                  <a:pt x="28916" y="1446393"/>
                  <a:pt x="18628" y="1446393"/>
                </a:cubicBezTo>
                <a:cubicBezTo>
                  <a:pt x="8340" y="1446393"/>
                  <a:pt x="0" y="1438032"/>
                  <a:pt x="0" y="1427718"/>
                </a:cubicBezTo>
                <a:cubicBezTo>
                  <a:pt x="0" y="1417404"/>
                  <a:pt x="8340" y="1409043"/>
                  <a:pt x="18628" y="1409043"/>
                </a:cubicBezTo>
                <a:close/>
                <a:moveTo>
                  <a:pt x="2014866" y="1291623"/>
                </a:moveTo>
                <a:cubicBezTo>
                  <a:pt x="2025154" y="1291623"/>
                  <a:pt x="2033494" y="1299984"/>
                  <a:pt x="2033494" y="1310298"/>
                </a:cubicBezTo>
                <a:cubicBezTo>
                  <a:pt x="2033494" y="1320612"/>
                  <a:pt x="2025154" y="1328973"/>
                  <a:pt x="2014866" y="1328973"/>
                </a:cubicBezTo>
                <a:cubicBezTo>
                  <a:pt x="2004578" y="1328973"/>
                  <a:pt x="1996238" y="1320612"/>
                  <a:pt x="1996238" y="1310298"/>
                </a:cubicBezTo>
                <a:cubicBezTo>
                  <a:pt x="1996238" y="1299984"/>
                  <a:pt x="2004578" y="1291623"/>
                  <a:pt x="2014866" y="1291623"/>
                </a:cubicBezTo>
                <a:close/>
                <a:moveTo>
                  <a:pt x="1897741" y="1291623"/>
                </a:moveTo>
                <a:cubicBezTo>
                  <a:pt x="1908029" y="1291623"/>
                  <a:pt x="1916369" y="1299984"/>
                  <a:pt x="1916369" y="1310298"/>
                </a:cubicBezTo>
                <a:cubicBezTo>
                  <a:pt x="1916369" y="1320612"/>
                  <a:pt x="1908029" y="1328973"/>
                  <a:pt x="1897741" y="1328973"/>
                </a:cubicBezTo>
                <a:cubicBezTo>
                  <a:pt x="1887453" y="1328973"/>
                  <a:pt x="1879113" y="1320612"/>
                  <a:pt x="1879113" y="1310298"/>
                </a:cubicBezTo>
                <a:cubicBezTo>
                  <a:pt x="1879113" y="1299984"/>
                  <a:pt x="1887453" y="1291623"/>
                  <a:pt x="1897741" y="1291623"/>
                </a:cubicBezTo>
                <a:close/>
                <a:moveTo>
                  <a:pt x="1779977" y="1291623"/>
                </a:moveTo>
                <a:cubicBezTo>
                  <a:pt x="1790265" y="1291623"/>
                  <a:pt x="1798605" y="1299984"/>
                  <a:pt x="1798605" y="1310298"/>
                </a:cubicBezTo>
                <a:cubicBezTo>
                  <a:pt x="1798605" y="1320612"/>
                  <a:pt x="1790265" y="1328973"/>
                  <a:pt x="1779977" y="1328973"/>
                </a:cubicBezTo>
                <a:cubicBezTo>
                  <a:pt x="1769689" y="1328973"/>
                  <a:pt x="1761349" y="1320612"/>
                  <a:pt x="1761349" y="1310298"/>
                </a:cubicBezTo>
                <a:cubicBezTo>
                  <a:pt x="1761349" y="1299984"/>
                  <a:pt x="1769689" y="1291623"/>
                  <a:pt x="1779977" y="1291623"/>
                </a:cubicBezTo>
                <a:close/>
                <a:moveTo>
                  <a:pt x="1662852" y="1291623"/>
                </a:moveTo>
                <a:cubicBezTo>
                  <a:pt x="1673140" y="1291623"/>
                  <a:pt x="1681480" y="1299984"/>
                  <a:pt x="1681480" y="1310298"/>
                </a:cubicBezTo>
                <a:cubicBezTo>
                  <a:pt x="1681480" y="1320612"/>
                  <a:pt x="1673140" y="1328973"/>
                  <a:pt x="1662852" y="1328973"/>
                </a:cubicBezTo>
                <a:cubicBezTo>
                  <a:pt x="1652564" y="1328973"/>
                  <a:pt x="1644224" y="1320612"/>
                  <a:pt x="1644224" y="1310298"/>
                </a:cubicBezTo>
                <a:cubicBezTo>
                  <a:pt x="1644224" y="1299984"/>
                  <a:pt x="1652564" y="1291623"/>
                  <a:pt x="1662852" y="1291623"/>
                </a:cubicBezTo>
                <a:close/>
                <a:moveTo>
                  <a:pt x="1545088" y="1291623"/>
                </a:moveTo>
                <a:cubicBezTo>
                  <a:pt x="1555376" y="1291623"/>
                  <a:pt x="1563716" y="1299984"/>
                  <a:pt x="1563716" y="1310298"/>
                </a:cubicBezTo>
                <a:cubicBezTo>
                  <a:pt x="1563716" y="1320612"/>
                  <a:pt x="1555376" y="1328973"/>
                  <a:pt x="1545088" y="1328973"/>
                </a:cubicBezTo>
                <a:cubicBezTo>
                  <a:pt x="1534800" y="1328973"/>
                  <a:pt x="1526460" y="1320612"/>
                  <a:pt x="1526460" y="1310298"/>
                </a:cubicBezTo>
                <a:cubicBezTo>
                  <a:pt x="1526460" y="1299984"/>
                  <a:pt x="1534800" y="1291623"/>
                  <a:pt x="1545088" y="1291623"/>
                </a:cubicBezTo>
                <a:close/>
                <a:moveTo>
                  <a:pt x="1427962" y="1291623"/>
                </a:moveTo>
                <a:cubicBezTo>
                  <a:pt x="1438250" y="1291623"/>
                  <a:pt x="1446590" y="1299984"/>
                  <a:pt x="1446590" y="1310298"/>
                </a:cubicBezTo>
                <a:cubicBezTo>
                  <a:pt x="1446590" y="1320612"/>
                  <a:pt x="1438250" y="1328973"/>
                  <a:pt x="1427962" y="1328973"/>
                </a:cubicBezTo>
                <a:cubicBezTo>
                  <a:pt x="1417674" y="1328973"/>
                  <a:pt x="1409334" y="1320612"/>
                  <a:pt x="1409334" y="1310298"/>
                </a:cubicBezTo>
                <a:cubicBezTo>
                  <a:pt x="1409334" y="1299984"/>
                  <a:pt x="1417674" y="1291623"/>
                  <a:pt x="1427962" y="1291623"/>
                </a:cubicBezTo>
                <a:close/>
                <a:moveTo>
                  <a:pt x="1310199" y="1291623"/>
                </a:moveTo>
                <a:cubicBezTo>
                  <a:pt x="1320487" y="1291623"/>
                  <a:pt x="1328827" y="1299984"/>
                  <a:pt x="1328827" y="1310298"/>
                </a:cubicBezTo>
                <a:cubicBezTo>
                  <a:pt x="1328827" y="1320612"/>
                  <a:pt x="1320487" y="1328973"/>
                  <a:pt x="1310199" y="1328973"/>
                </a:cubicBezTo>
                <a:cubicBezTo>
                  <a:pt x="1299911" y="1328973"/>
                  <a:pt x="1291571" y="1320612"/>
                  <a:pt x="1291571" y="1310298"/>
                </a:cubicBezTo>
                <a:cubicBezTo>
                  <a:pt x="1291571" y="1299984"/>
                  <a:pt x="1299911" y="1291623"/>
                  <a:pt x="1310199" y="1291623"/>
                </a:cubicBezTo>
                <a:close/>
                <a:moveTo>
                  <a:pt x="1193073" y="1291623"/>
                </a:moveTo>
                <a:cubicBezTo>
                  <a:pt x="1203361" y="1291623"/>
                  <a:pt x="1211701" y="1299984"/>
                  <a:pt x="1211701" y="1310298"/>
                </a:cubicBezTo>
                <a:cubicBezTo>
                  <a:pt x="1211701" y="1320612"/>
                  <a:pt x="1203361" y="1328973"/>
                  <a:pt x="1193073" y="1328973"/>
                </a:cubicBezTo>
                <a:cubicBezTo>
                  <a:pt x="1182785" y="1328973"/>
                  <a:pt x="1174445" y="1320612"/>
                  <a:pt x="1174445" y="1310298"/>
                </a:cubicBezTo>
                <a:cubicBezTo>
                  <a:pt x="1174445" y="1299984"/>
                  <a:pt x="1182785" y="1291623"/>
                  <a:pt x="1193073" y="1291623"/>
                </a:cubicBezTo>
                <a:close/>
                <a:moveTo>
                  <a:pt x="1075309" y="1291623"/>
                </a:moveTo>
                <a:cubicBezTo>
                  <a:pt x="1085597" y="1291623"/>
                  <a:pt x="1093937" y="1299984"/>
                  <a:pt x="1093937" y="1310298"/>
                </a:cubicBezTo>
                <a:cubicBezTo>
                  <a:pt x="1093937" y="1320612"/>
                  <a:pt x="1085597" y="1328973"/>
                  <a:pt x="1075309" y="1328973"/>
                </a:cubicBezTo>
                <a:cubicBezTo>
                  <a:pt x="1065021" y="1328973"/>
                  <a:pt x="1056681" y="1320612"/>
                  <a:pt x="1056681" y="1310298"/>
                </a:cubicBezTo>
                <a:cubicBezTo>
                  <a:pt x="1056681" y="1299984"/>
                  <a:pt x="1065021" y="1291623"/>
                  <a:pt x="1075309" y="1291623"/>
                </a:cubicBezTo>
                <a:close/>
                <a:moveTo>
                  <a:pt x="958184" y="1291623"/>
                </a:moveTo>
                <a:cubicBezTo>
                  <a:pt x="968472" y="1291623"/>
                  <a:pt x="976812" y="1299984"/>
                  <a:pt x="976812" y="1310298"/>
                </a:cubicBezTo>
                <a:cubicBezTo>
                  <a:pt x="976812" y="1320612"/>
                  <a:pt x="968472" y="1328973"/>
                  <a:pt x="958184" y="1328973"/>
                </a:cubicBezTo>
                <a:cubicBezTo>
                  <a:pt x="947896" y="1328973"/>
                  <a:pt x="939556" y="1320612"/>
                  <a:pt x="939556" y="1310298"/>
                </a:cubicBezTo>
                <a:cubicBezTo>
                  <a:pt x="939556" y="1299984"/>
                  <a:pt x="947896" y="1291623"/>
                  <a:pt x="958184" y="1291623"/>
                </a:cubicBezTo>
                <a:close/>
                <a:moveTo>
                  <a:pt x="840420" y="1291623"/>
                </a:moveTo>
                <a:cubicBezTo>
                  <a:pt x="850708" y="1291623"/>
                  <a:pt x="859048" y="1299984"/>
                  <a:pt x="859048" y="1310298"/>
                </a:cubicBezTo>
                <a:cubicBezTo>
                  <a:pt x="859048" y="1320612"/>
                  <a:pt x="850708" y="1328973"/>
                  <a:pt x="840420" y="1328973"/>
                </a:cubicBezTo>
                <a:cubicBezTo>
                  <a:pt x="830132" y="1328973"/>
                  <a:pt x="821792" y="1320612"/>
                  <a:pt x="821792" y="1310298"/>
                </a:cubicBezTo>
                <a:cubicBezTo>
                  <a:pt x="821792" y="1299984"/>
                  <a:pt x="830132" y="1291623"/>
                  <a:pt x="840420" y="1291623"/>
                </a:cubicBezTo>
                <a:close/>
                <a:moveTo>
                  <a:pt x="723295" y="1291623"/>
                </a:moveTo>
                <a:cubicBezTo>
                  <a:pt x="733583" y="1291623"/>
                  <a:pt x="741923" y="1299984"/>
                  <a:pt x="741923" y="1310298"/>
                </a:cubicBezTo>
                <a:cubicBezTo>
                  <a:pt x="741923" y="1320612"/>
                  <a:pt x="733583" y="1328973"/>
                  <a:pt x="723295" y="1328973"/>
                </a:cubicBezTo>
                <a:cubicBezTo>
                  <a:pt x="713007" y="1328973"/>
                  <a:pt x="704667" y="1320612"/>
                  <a:pt x="704667" y="1310298"/>
                </a:cubicBezTo>
                <a:cubicBezTo>
                  <a:pt x="704667" y="1299984"/>
                  <a:pt x="713007" y="1291623"/>
                  <a:pt x="723295" y="1291623"/>
                </a:cubicBezTo>
                <a:close/>
                <a:moveTo>
                  <a:pt x="605531" y="1291623"/>
                </a:moveTo>
                <a:cubicBezTo>
                  <a:pt x="615819" y="1291623"/>
                  <a:pt x="624159" y="1299984"/>
                  <a:pt x="624159" y="1310298"/>
                </a:cubicBezTo>
                <a:cubicBezTo>
                  <a:pt x="624159" y="1320612"/>
                  <a:pt x="615819" y="1328973"/>
                  <a:pt x="605531" y="1328973"/>
                </a:cubicBezTo>
                <a:cubicBezTo>
                  <a:pt x="595243" y="1328973"/>
                  <a:pt x="586903" y="1320612"/>
                  <a:pt x="586903" y="1310298"/>
                </a:cubicBezTo>
                <a:cubicBezTo>
                  <a:pt x="586903" y="1299984"/>
                  <a:pt x="595243" y="1291623"/>
                  <a:pt x="605531" y="1291623"/>
                </a:cubicBezTo>
                <a:close/>
                <a:moveTo>
                  <a:pt x="488406" y="1291623"/>
                </a:moveTo>
                <a:cubicBezTo>
                  <a:pt x="498694" y="1291623"/>
                  <a:pt x="507034" y="1299984"/>
                  <a:pt x="507034" y="1310298"/>
                </a:cubicBezTo>
                <a:cubicBezTo>
                  <a:pt x="507034" y="1320612"/>
                  <a:pt x="498694" y="1328973"/>
                  <a:pt x="488406" y="1328973"/>
                </a:cubicBezTo>
                <a:cubicBezTo>
                  <a:pt x="478118" y="1328973"/>
                  <a:pt x="469778" y="1320612"/>
                  <a:pt x="469778" y="1310298"/>
                </a:cubicBezTo>
                <a:cubicBezTo>
                  <a:pt x="469778" y="1299984"/>
                  <a:pt x="478118" y="1291623"/>
                  <a:pt x="488406" y="1291623"/>
                </a:cubicBezTo>
                <a:close/>
                <a:moveTo>
                  <a:pt x="370642" y="1291623"/>
                </a:moveTo>
                <a:cubicBezTo>
                  <a:pt x="380930" y="1291623"/>
                  <a:pt x="389270" y="1299984"/>
                  <a:pt x="389270" y="1310298"/>
                </a:cubicBezTo>
                <a:cubicBezTo>
                  <a:pt x="389270" y="1320612"/>
                  <a:pt x="380930" y="1328973"/>
                  <a:pt x="370642" y="1328973"/>
                </a:cubicBezTo>
                <a:cubicBezTo>
                  <a:pt x="360354" y="1328973"/>
                  <a:pt x="352014" y="1320612"/>
                  <a:pt x="352014" y="1310298"/>
                </a:cubicBezTo>
                <a:cubicBezTo>
                  <a:pt x="352014" y="1299984"/>
                  <a:pt x="360354" y="1291623"/>
                  <a:pt x="370642" y="1291623"/>
                </a:cubicBezTo>
                <a:close/>
                <a:moveTo>
                  <a:pt x="253517" y="1291623"/>
                </a:moveTo>
                <a:cubicBezTo>
                  <a:pt x="263805" y="1291623"/>
                  <a:pt x="272145" y="1299984"/>
                  <a:pt x="272145" y="1310298"/>
                </a:cubicBezTo>
                <a:cubicBezTo>
                  <a:pt x="272145" y="1320612"/>
                  <a:pt x="263805" y="1328973"/>
                  <a:pt x="253517" y="1328973"/>
                </a:cubicBezTo>
                <a:cubicBezTo>
                  <a:pt x="243229" y="1328973"/>
                  <a:pt x="234889" y="1320612"/>
                  <a:pt x="234889" y="1310298"/>
                </a:cubicBezTo>
                <a:cubicBezTo>
                  <a:pt x="234889" y="1299984"/>
                  <a:pt x="243229" y="1291623"/>
                  <a:pt x="253517" y="1291623"/>
                </a:cubicBezTo>
                <a:close/>
                <a:moveTo>
                  <a:pt x="135753" y="1291623"/>
                </a:moveTo>
                <a:cubicBezTo>
                  <a:pt x="146041" y="1291623"/>
                  <a:pt x="154381" y="1299984"/>
                  <a:pt x="154381" y="1310298"/>
                </a:cubicBezTo>
                <a:cubicBezTo>
                  <a:pt x="154381" y="1320612"/>
                  <a:pt x="146041" y="1328973"/>
                  <a:pt x="135753" y="1328973"/>
                </a:cubicBezTo>
                <a:cubicBezTo>
                  <a:pt x="125465" y="1328973"/>
                  <a:pt x="117125" y="1320612"/>
                  <a:pt x="117125" y="1310298"/>
                </a:cubicBezTo>
                <a:cubicBezTo>
                  <a:pt x="117125" y="1299984"/>
                  <a:pt x="125465" y="1291623"/>
                  <a:pt x="135753" y="1291623"/>
                </a:cubicBezTo>
                <a:close/>
                <a:moveTo>
                  <a:pt x="18628" y="1291623"/>
                </a:moveTo>
                <a:cubicBezTo>
                  <a:pt x="28916" y="1291623"/>
                  <a:pt x="37256" y="1299984"/>
                  <a:pt x="37256" y="1310298"/>
                </a:cubicBezTo>
                <a:cubicBezTo>
                  <a:pt x="37256" y="1320612"/>
                  <a:pt x="28916" y="1328973"/>
                  <a:pt x="18628" y="1328973"/>
                </a:cubicBezTo>
                <a:cubicBezTo>
                  <a:pt x="8340" y="1328973"/>
                  <a:pt x="0" y="1320612"/>
                  <a:pt x="0" y="1310298"/>
                </a:cubicBezTo>
                <a:cubicBezTo>
                  <a:pt x="0" y="1299984"/>
                  <a:pt x="8340" y="1291623"/>
                  <a:pt x="18628" y="1291623"/>
                </a:cubicBezTo>
                <a:close/>
                <a:moveTo>
                  <a:pt x="2014866" y="1174202"/>
                </a:moveTo>
                <a:cubicBezTo>
                  <a:pt x="2025154" y="1174202"/>
                  <a:pt x="2033494" y="1182563"/>
                  <a:pt x="2033494" y="1192877"/>
                </a:cubicBezTo>
                <a:cubicBezTo>
                  <a:pt x="2033494" y="1203191"/>
                  <a:pt x="2025154" y="1211552"/>
                  <a:pt x="2014866" y="1211552"/>
                </a:cubicBezTo>
                <a:cubicBezTo>
                  <a:pt x="2004578" y="1211552"/>
                  <a:pt x="1996238" y="1203191"/>
                  <a:pt x="1996238" y="1192877"/>
                </a:cubicBezTo>
                <a:cubicBezTo>
                  <a:pt x="1996238" y="1182563"/>
                  <a:pt x="2004578" y="1174202"/>
                  <a:pt x="2014866" y="1174202"/>
                </a:cubicBezTo>
                <a:close/>
                <a:moveTo>
                  <a:pt x="1897741" y="1174202"/>
                </a:moveTo>
                <a:cubicBezTo>
                  <a:pt x="1908029" y="1174202"/>
                  <a:pt x="1916369" y="1182563"/>
                  <a:pt x="1916369" y="1192877"/>
                </a:cubicBezTo>
                <a:cubicBezTo>
                  <a:pt x="1916369" y="1203191"/>
                  <a:pt x="1908029" y="1211552"/>
                  <a:pt x="1897741" y="1211552"/>
                </a:cubicBezTo>
                <a:cubicBezTo>
                  <a:pt x="1887453" y="1211552"/>
                  <a:pt x="1879113" y="1203191"/>
                  <a:pt x="1879113" y="1192877"/>
                </a:cubicBezTo>
                <a:cubicBezTo>
                  <a:pt x="1879113" y="1182563"/>
                  <a:pt x="1887453" y="1174202"/>
                  <a:pt x="1897741" y="1174202"/>
                </a:cubicBezTo>
                <a:close/>
                <a:moveTo>
                  <a:pt x="1779977" y="1174202"/>
                </a:moveTo>
                <a:cubicBezTo>
                  <a:pt x="1790265" y="1174202"/>
                  <a:pt x="1798605" y="1182563"/>
                  <a:pt x="1798605" y="1192877"/>
                </a:cubicBezTo>
                <a:cubicBezTo>
                  <a:pt x="1798605" y="1203191"/>
                  <a:pt x="1790265" y="1211552"/>
                  <a:pt x="1779977" y="1211552"/>
                </a:cubicBezTo>
                <a:cubicBezTo>
                  <a:pt x="1769689" y="1211552"/>
                  <a:pt x="1761349" y="1203191"/>
                  <a:pt x="1761349" y="1192877"/>
                </a:cubicBezTo>
                <a:cubicBezTo>
                  <a:pt x="1761349" y="1182563"/>
                  <a:pt x="1769689" y="1174202"/>
                  <a:pt x="1779977" y="1174202"/>
                </a:cubicBezTo>
                <a:close/>
                <a:moveTo>
                  <a:pt x="1662852" y="1174202"/>
                </a:moveTo>
                <a:cubicBezTo>
                  <a:pt x="1673140" y="1174202"/>
                  <a:pt x="1681480" y="1182563"/>
                  <a:pt x="1681480" y="1192877"/>
                </a:cubicBezTo>
                <a:cubicBezTo>
                  <a:pt x="1681480" y="1203191"/>
                  <a:pt x="1673140" y="1211552"/>
                  <a:pt x="1662852" y="1211552"/>
                </a:cubicBezTo>
                <a:cubicBezTo>
                  <a:pt x="1652564" y="1211552"/>
                  <a:pt x="1644224" y="1203191"/>
                  <a:pt x="1644224" y="1192877"/>
                </a:cubicBezTo>
                <a:cubicBezTo>
                  <a:pt x="1644224" y="1182563"/>
                  <a:pt x="1652564" y="1174202"/>
                  <a:pt x="1662852" y="1174202"/>
                </a:cubicBezTo>
                <a:close/>
                <a:moveTo>
                  <a:pt x="1545088" y="1174202"/>
                </a:moveTo>
                <a:cubicBezTo>
                  <a:pt x="1555376" y="1174202"/>
                  <a:pt x="1563716" y="1182563"/>
                  <a:pt x="1563716" y="1192877"/>
                </a:cubicBezTo>
                <a:cubicBezTo>
                  <a:pt x="1563716" y="1203191"/>
                  <a:pt x="1555376" y="1211552"/>
                  <a:pt x="1545088" y="1211552"/>
                </a:cubicBezTo>
                <a:cubicBezTo>
                  <a:pt x="1534800" y="1211552"/>
                  <a:pt x="1526460" y="1203191"/>
                  <a:pt x="1526460" y="1192877"/>
                </a:cubicBezTo>
                <a:cubicBezTo>
                  <a:pt x="1526460" y="1182563"/>
                  <a:pt x="1534800" y="1174202"/>
                  <a:pt x="1545088" y="1174202"/>
                </a:cubicBezTo>
                <a:close/>
                <a:moveTo>
                  <a:pt x="1427962" y="1174202"/>
                </a:moveTo>
                <a:cubicBezTo>
                  <a:pt x="1438250" y="1174202"/>
                  <a:pt x="1446590" y="1182563"/>
                  <a:pt x="1446590" y="1192877"/>
                </a:cubicBezTo>
                <a:cubicBezTo>
                  <a:pt x="1446590" y="1203191"/>
                  <a:pt x="1438250" y="1211552"/>
                  <a:pt x="1427962" y="1211552"/>
                </a:cubicBezTo>
                <a:cubicBezTo>
                  <a:pt x="1417674" y="1211552"/>
                  <a:pt x="1409334" y="1203191"/>
                  <a:pt x="1409334" y="1192877"/>
                </a:cubicBezTo>
                <a:cubicBezTo>
                  <a:pt x="1409334" y="1182563"/>
                  <a:pt x="1417674" y="1174202"/>
                  <a:pt x="1427962" y="1174202"/>
                </a:cubicBezTo>
                <a:close/>
                <a:moveTo>
                  <a:pt x="1310199" y="1174202"/>
                </a:moveTo>
                <a:cubicBezTo>
                  <a:pt x="1320487" y="1174202"/>
                  <a:pt x="1328827" y="1182563"/>
                  <a:pt x="1328827" y="1192877"/>
                </a:cubicBezTo>
                <a:cubicBezTo>
                  <a:pt x="1328827" y="1203191"/>
                  <a:pt x="1320487" y="1211552"/>
                  <a:pt x="1310199" y="1211552"/>
                </a:cubicBezTo>
                <a:cubicBezTo>
                  <a:pt x="1299911" y="1211552"/>
                  <a:pt x="1291571" y="1203191"/>
                  <a:pt x="1291571" y="1192877"/>
                </a:cubicBezTo>
                <a:cubicBezTo>
                  <a:pt x="1291571" y="1182563"/>
                  <a:pt x="1299911" y="1174202"/>
                  <a:pt x="1310199" y="1174202"/>
                </a:cubicBezTo>
                <a:close/>
                <a:moveTo>
                  <a:pt x="1193073" y="1174202"/>
                </a:moveTo>
                <a:cubicBezTo>
                  <a:pt x="1203361" y="1174202"/>
                  <a:pt x="1211701" y="1182563"/>
                  <a:pt x="1211701" y="1192877"/>
                </a:cubicBezTo>
                <a:cubicBezTo>
                  <a:pt x="1211701" y="1203191"/>
                  <a:pt x="1203361" y="1211552"/>
                  <a:pt x="1193073" y="1211552"/>
                </a:cubicBezTo>
                <a:cubicBezTo>
                  <a:pt x="1182785" y="1211552"/>
                  <a:pt x="1174445" y="1203191"/>
                  <a:pt x="1174445" y="1192877"/>
                </a:cubicBezTo>
                <a:cubicBezTo>
                  <a:pt x="1174445" y="1182563"/>
                  <a:pt x="1182785" y="1174202"/>
                  <a:pt x="1193073" y="1174202"/>
                </a:cubicBezTo>
                <a:close/>
                <a:moveTo>
                  <a:pt x="1075309" y="1174202"/>
                </a:moveTo>
                <a:cubicBezTo>
                  <a:pt x="1085597" y="1174202"/>
                  <a:pt x="1093937" y="1182563"/>
                  <a:pt x="1093937" y="1192877"/>
                </a:cubicBezTo>
                <a:cubicBezTo>
                  <a:pt x="1093937" y="1203191"/>
                  <a:pt x="1085597" y="1211552"/>
                  <a:pt x="1075309" y="1211552"/>
                </a:cubicBezTo>
                <a:cubicBezTo>
                  <a:pt x="1065021" y="1211552"/>
                  <a:pt x="1056681" y="1203191"/>
                  <a:pt x="1056681" y="1192877"/>
                </a:cubicBezTo>
                <a:cubicBezTo>
                  <a:pt x="1056681" y="1182563"/>
                  <a:pt x="1065021" y="1174202"/>
                  <a:pt x="1075309" y="1174202"/>
                </a:cubicBezTo>
                <a:close/>
                <a:moveTo>
                  <a:pt x="958184" y="1174202"/>
                </a:moveTo>
                <a:cubicBezTo>
                  <a:pt x="968472" y="1174202"/>
                  <a:pt x="976812" y="1182563"/>
                  <a:pt x="976812" y="1192877"/>
                </a:cubicBezTo>
                <a:cubicBezTo>
                  <a:pt x="976812" y="1203191"/>
                  <a:pt x="968472" y="1211552"/>
                  <a:pt x="958184" y="1211552"/>
                </a:cubicBezTo>
                <a:cubicBezTo>
                  <a:pt x="947896" y="1211552"/>
                  <a:pt x="939556" y="1203191"/>
                  <a:pt x="939556" y="1192877"/>
                </a:cubicBezTo>
                <a:cubicBezTo>
                  <a:pt x="939556" y="1182563"/>
                  <a:pt x="947896" y="1174202"/>
                  <a:pt x="958184" y="1174202"/>
                </a:cubicBezTo>
                <a:close/>
                <a:moveTo>
                  <a:pt x="840420" y="1174202"/>
                </a:moveTo>
                <a:cubicBezTo>
                  <a:pt x="850708" y="1174202"/>
                  <a:pt x="859048" y="1182563"/>
                  <a:pt x="859048" y="1192877"/>
                </a:cubicBezTo>
                <a:cubicBezTo>
                  <a:pt x="859048" y="1203191"/>
                  <a:pt x="850708" y="1211552"/>
                  <a:pt x="840420" y="1211552"/>
                </a:cubicBezTo>
                <a:cubicBezTo>
                  <a:pt x="830132" y="1211552"/>
                  <a:pt x="821792" y="1203191"/>
                  <a:pt x="821792" y="1192877"/>
                </a:cubicBezTo>
                <a:cubicBezTo>
                  <a:pt x="821792" y="1182563"/>
                  <a:pt x="830132" y="1174202"/>
                  <a:pt x="840420" y="1174202"/>
                </a:cubicBezTo>
                <a:close/>
                <a:moveTo>
                  <a:pt x="723295" y="1174202"/>
                </a:moveTo>
                <a:cubicBezTo>
                  <a:pt x="733583" y="1174202"/>
                  <a:pt x="741923" y="1182563"/>
                  <a:pt x="741923" y="1192877"/>
                </a:cubicBezTo>
                <a:cubicBezTo>
                  <a:pt x="741923" y="1203191"/>
                  <a:pt x="733583" y="1211552"/>
                  <a:pt x="723295" y="1211552"/>
                </a:cubicBezTo>
                <a:cubicBezTo>
                  <a:pt x="713007" y="1211552"/>
                  <a:pt x="704667" y="1203191"/>
                  <a:pt x="704667" y="1192877"/>
                </a:cubicBezTo>
                <a:cubicBezTo>
                  <a:pt x="704667" y="1182563"/>
                  <a:pt x="713007" y="1174202"/>
                  <a:pt x="723295" y="1174202"/>
                </a:cubicBezTo>
                <a:close/>
                <a:moveTo>
                  <a:pt x="605531" y="1174202"/>
                </a:moveTo>
                <a:cubicBezTo>
                  <a:pt x="615819" y="1174202"/>
                  <a:pt x="624159" y="1182563"/>
                  <a:pt x="624159" y="1192877"/>
                </a:cubicBezTo>
                <a:cubicBezTo>
                  <a:pt x="624159" y="1203191"/>
                  <a:pt x="615819" y="1211552"/>
                  <a:pt x="605531" y="1211552"/>
                </a:cubicBezTo>
                <a:cubicBezTo>
                  <a:pt x="595243" y="1211552"/>
                  <a:pt x="586903" y="1203191"/>
                  <a:pt x="586903" y="1192877"/>
                </a:cubicBezTo>
                <a:cubicBezTo>
                  <a:pt x="586903" y="1182563"/>
                  <a:pt x="595243" y="1174202"/>
                  <a:pt x="605531" y="1174202"/>
                </a:cubicBezTo>
                <a:close/>
                <a:moveTo>
                  <a:pt x="488406" y="1174202"/>
                </a:moveTo>
                <a:cubicBezTo>
                  <a:pt x="498694" y="1174202"/>
                  <a:pt x="507034" y="1182563"/>
                  <a:pt x="507034" y="1192877"/>
                </a:cubicBezTo>
                <a:cubicBezTo>
                  <a:pt x="507034" y="1203191"/>
                  <a:pt x="498694" y="1211552"/>
                  <a:pt x="488406" y="1211552"/>
                </a:cubicBezTo>
                <a:cubicBezTo>
                  <a:pt x="478118" y="1211552"/>
                  <a:pt x="469778" y="1203191"/>
                  <a:pt x="469778" y="1192877"/>
                </a:cubicBezTo>
                <a:cubicBezTo>
                  <a:pt x="469778" y="1182563"/>
                  <a:pt x="478118" y="1174202"/>
                  <a:pt x="488406" y="1174202"/>
                </a:cubicBezTo>
                <a:close/>
                <a:moveTo>
                  <a:pt x="370642" y="1174202"/>
                </a:moveTo>
                <a:cubicBezTo>
                  <a:pt x="380930" y="1174202"/>
                  <a:pt x="389270" y="1182563"/>
                  <a:pt x="389270" y="1192877"/>
                </a:cubicBezTo>
                <a:cubicBezTo>
                  <a:pt x="389270" y="1203191"/>
                  <a:pt x="380930" y="1211552"/>
                  <a:pt x="370642" y="1211552"/>
                </a:cubicBezTo>
                <a:cubicBezTo>
                  <a:pt x="360354" y="1211552"/>
                  <a:pt x="352014" y="1203191"/>
                  <a:pt x="352014" y="1192877"/>
                </a:cubicBezTo>
                <a:cubicBezTo>
                  <a:pt x="352014" y="1182563"/>
                  <a:pt x="360354" y="1174202"/>
                  <a:pt x="370642" y="1174202"/>
                </a:cubicBezTo>
                <a:close/>
                <a:moveTo>
                  <a:pt x="253517" y="1174202"/>
                </a:moveTo>
                <a:cubicBezTo>
                  <a:pt x="263805" y="1174202"/>
                  <a:pt x="272145" y="1182563"/>
                  <a:pt x="272145" y="1192877"/>
                </a:cubicBezTo>
                <a:cubicBezTo>
                  <a:pt x="272145" y="1203191"/>
                  <a:pt x="263805" y="1211552"/>
                  <a:pt x="253517" y="1211552"/>
                </a:cubicBezTo>
                <a:cubicBezTo>
                  <a:pt x="243229" y="1211552"/>
                  <a:pt x="234889" y="1203191"/>
                  <a:pt x="234889" y="1192877"/>
                </a:cubicBezTo>
                <a:cubicBezTo>
                  <a:pt x="234889" y="1182563"/>
                  <a:pt x="243229" y="1174202"/>
                  <a:pt x="253517" y="1174202"/>
                </a:cubicBezTo>
                <a:close/>
                <a:moveTo>
                  <a:pt x="135753" y="1174202"/>
                </a:moveTo>
                <a:cubicBezTo>
                  <a:pt x="146041" y="1174202"/>
                  <a:pt x="154381" y="1182563"/>
                  <a:pt x="154381" y="1192877"/>
                </a:cubicBezTo>
                <a:cubicBezTo>
                  <a:pt x="154381" y="1203191"/>
                  <a:pt x="146041" y="1211552"/>
                  <a:pt x="135753" y="1211552"/>
                </a:cubicBezTo>
                <a:cubicBezTo>
                  <a:pt x="125465" y="1211552"/>
                  <a:pt x="117125" y="1203191"/>
                  <a:pt x="117125" y="1192877"/>
                </a:cubicBezTo>
                <a:cubicBezTo>
                  <a:pt x="117125" y="1182563"/>
                  <a:pt x="125465" y="1174202"/>
                  <a:pt x="135753" y="1174202"/>
                </a:cubicBezTo>
                <a:close/>
                <a:moveTo>
                  <a:pt x="18628" y="1174202"/>
                </a:moveTo>
                <a:cubicBezTo>
                  <a:pt x="28916" y="1174202"/>
                  <a:pt x="37256" y="1182563"/>
                  <a:pt x="37256" y="1192877"/>
                </a:cubicBezTo>
                <a:cubicBezTo>
                  <a:pt x="37256" y="1203191"/>
                  <a:pt x="28916" y="1211552"/>
                  <a:pt x="18628" y="1211552"/>
                </a:cubicBezTo>
                <a:cubicBezTo>
                  <a:pt x="8340" y="1211552"/>
                  <a:pt x="0" y="1203191"/>
                  <a:pt x="0" y="1192877"/>
                </a:cubicBezTo>
                <a:cubicBezTo>
                  <a:pt x="0" y="1182563"/>
                  <a:pt x="8340" y="1174202"/>
                  <a:pt x="18628" y="1174202"/>
                </a:cubicBezTo>
                <a:close/>
                <a:moveTo>
                  <a:pt x="2014866" y="1056782"/>
                </a:moveTo>
                <a:cubicBezTo>
                  <a:pt x="2025154" y="1056782"/>
                  <a:pt x="2033494" y="1065143"/>
                  <a:pt x="2033494" y="1075457"/>
                </a:cubicBezTo>
                <a:cubicBezTo>
                  <a:pt x="2033494" y="1085771"/>
                  <a:pt x="2025154" y="1094132"/>
                  <a:pt x="2014866" y="1094132"/>
                </a:cubicBezTo>
                <a:cubicBezTo>
                  <a:pt x="2004578" y="1094132"/>
                  <a:pt x="1996238" y="1085771"/>
                  <a:pt x="1996238" y="1075457"/>
                </a:cubicBezTo>
                <a:cubicBezTo>
                  <a:pt x="1996238" y="1065143"/>
                  <a:pt x="2004578" y="1056782"/>
                  <a:pt x="2014866" y="1056782"/>
                </a:cubicBezTo>
                <a:close/>
                <a:moveTo>
                  <a:pt x="1897741" y="1056782"/>
                </a:moveTo>
                <a:cubicBezTo>
                  <a:pt x="1908029" y="1056782"/>
                  <a:pt x="1916369" y="1065143"/>
                  <a:pt x="1916369" y="1075457"/>
                </a:cubicBezTo>
                <a:cubicBezTo>
                  <a:pt x="1916369" y="1085771"/>
                  <a:pt x="1908029" y="1094132"/>
                  <a:pt x="1897741" y="1094132"/>
                </a:cubicBezTo>
                <a:cubicBezTo>
                  <a:pt x="1887453" y="1094132"/>
                  <a:pt x="1879113" y="1085771"/>
                  <a:pt x="1879113" y="1075457"/>
                </a:cubicBezTo>
                <a:cubicBezTo>
                  <a:pt x="1879113" y="1065143"/>
                  <a:pt x="1887453" y="1056782"/>
                  <a:pt x="1897741" y="1056782"/>
                </a:cubicBezTo>
                <a:close/>
                <a:moveTo>
                  <a:pt x="1779977" y="1056782"/>
                </a:moveTo>
                <a:cubicBezTo>
                  <a:pt x="1790265" y="1056782"/>
                  <a:pt x="1798605" y="1065143"/>
                  <a:pt x="1798605" y="1075457"/>
                </a:cubicBezTo>
                <a:cubicBezTo>
                  <a:pt x="1798605" y="1085771"/>
                  <a:pt x="1790265" y="1094132"/>
                  <a:pt x="1779977" y="1094132"/>
                </a:cubicBezTo>
                <a:cubicBezTo>
                  <a:pt x="1769689" y="1094132"/>
                  <a:pt x="1761349" y="1085771"/>
                  <a:pt x="1761349" y="1075457"/>
                </a:cubicBezTo>
                <a:cubicBezTo>
                  <a:pt x="1761349" y="1065143"/>
                  <a:pt x="1769689" y="1056782"/>
                  <a:pt x="1779977" y="1056782"/>
                </a:cubicBezTo>
                <a:close/>
                <a:moveTo>
                  <a:pt x="1662852" y="1056782"/>
                </a:moveTo>
                <a:cubicBezTo>
                  <a:pt x="1673140" y="1056782"/>
                  <a:pt x="1681480" y="1065143"/>
                  <a:pt x="1681480" y="1075457"/>
                </a:cubicBezTo>
                <a:cubicBezTo>
                  <a:pt x="1681480" y="1085771"/>
                  <a:pt x="1673140" y="1094132"/>
                  <a:pt x="1662852" y="1094132"/>
                </a:cubicBezTo>
                <a:cubicBezTo>
                  <a:pt x="1652564" y="1094132"/>
                  <a:pt x="1644224" y="1085771"/>
                  <a:pt x="1644224" y="1075457"/>
                </a:cubicBezTo>
                <a:cubicBezTo>
                  <a:pt x="1644224" y="1065143"/>
                  <a:pt x="1652564" y="1056782"/>
                  <a:pt x="1662852" y="1056782"/>
                </a:cubicBezTo>
                <a:close/>
                <a:moveTo>
                  <a:pt x="1545088" y="1056782"/>
                </a:moveTo>
                <a:cubicBezTo>
                  <a:pt x="1555376" y="1056782"/>
                  <a:pt x="1563716" y="1065143"/>
                  <a:pt x="1563716" y="1075457"/>
                </a:cubicBezTo>
                <a:cubicBezTo>
                  <a:pt x="1563716" y="1085771"/>
                  <a:pt x="1555376" y="1094132"/>
                  <a:pt x="1545088" y="1094132"/>
                </a:cubicBezTo>
                <a:cubicBezTo>
                  <a:pt x="1534800" y="1094132"/>
                  <a:pt x="1526460" y="1085771"/>
                  <a:pt x="1526460" y="1075457"/>
                </a:cubicBezTo>
                <a:cubicBezTo>
                  <a:pt x="1526460" y="1065143"/>
                  <a:pt x="1534800" y="1056782"/>
                  <a:pt x="1545088" y="1056782"/>
                </a:cubicBezTo>
                <a:close/>
                <a:moveTo>
                  <a:pt x="1427962" y="1056782"/>
                </a:moveTo>
                <a:cubicBezTo>
                  <a:pt x="1438250" y="1056782"/>
                  <a:pt x="1446590" y="1065143"/>
                  <a:pt x="1446590" y="1075457"/>
                </a:cubicBezTo>
                <a:cubicBezTo>
                  <a:pt x="1446590" y="1085771"/>
                  <a:pt x="1438250" y="1094132"/>
                  <a:pt x="1427962" y="1094132"/>
                </a:cubicBezTo>
                <a:cubicBezTo>
                  <a:pt x="1417674" y="1094132"/>
                  <a:pt x="1409334" y="1085771"/>
                  <a:pt x="1409334" y="1075457"/>
                </a:cubicBezTo>
                <a:cubicBezTo>
                  <a:pt x="1409334" y="1065143"/>
                  <a:pt x="1417674" y="1056782"/>
                  <a:pt x="1427962" y="1056782"/>
                </a:cubicBezTo>
                <a:close/>
                <a:moveTo>
                  <a:pt x="1310199" y="1056782"/>
                </a:moveTo>
                <a:cubicBezTo>
                  <a:pt x="1320487" y="1056782"/>
                  <a:pt x="1328827" y="1065143"/>
                  <a:pt x="1328827" y="1075457"/>
                </a:cubicBezTo>
                <a:cubicBezTo>
                  <a:pt x="1328827" y="1085771"/>
                  <a:pt x="1320487" y="1094132"/>
                  <a:pt x="1310199" y="1094132"/>
                </a:cubicBezTo>
                <a:cubicBezTo>
                  <a:pt x="1299911" y="1094132"/>
                  <a:pt x="1291571" y="1085771"/>
                  <a:pt x="1291571" y="1075457"/>
                </a:cubicBezTo>
                <a:cubicBezTo>
                  <a:pt x="1291571" y="1065143"/>
                  <a:pt x="1299911" y="1056782"/>
                  <a:pt x="1310199" y="1056782"/>
                </a:cubicBezTo>
                <a:close/>
                <a:moveTo>
                  <a:pt x="1193073" y="1056782"/>
                </a:moveTo>
                <a:cubicBezTo>
                  <a:pt x="1203361" y="1056782"/>
                  <a:pt x="1211701" y="1065143"/>
                  <a:pt x="1211701" y="1075457"/>
                </a:cubicBezTo>
                <a:cubicBezTo>
                  <a:pt x="1211701" y="1085771"/>
                  <a:pt x="1203361" y="1094132"/>
                  <a:pt x="1193073" y="1094132"/>
                </a:cubicBezTo>
                <a:cubicBezTo>
                  <a:pt x="1182785" y="1094132"/>
                  <a:pt x="1174445" y="1085771"/>
                  <a:pt x="1174445" y="1075457"/>
                </a:cubicBezTo>
                <a:cubicBezTo>
                  <a:pt x="1174445" y="1065143"/>
                  <a:pt x="1182785" y="1056782"/>
                  <a:pt x="1193073" y="1056782"/>
                </a:cubicBezTo>
                <a:close/>
                <a:moveTo>
                  <a:pt x="1075309" y="1056782"/>
                </a:moveTo>
                <a:cubicBezTo>
                  <a:pt x="1085597" y="1056782"/>
                  <a:pt x="1093937" y="1065143"/>
                  <a:pt x="1093937" y="1075457"/>
                </a:cubicBezTo>
                <a:cubicBezTo>
                  <a:pt x="1093937" y="1085771"/>
                  <a:pt x="1085597" y="1094132"/>
                  <a:pt x="1075309" y="1094132"/>
                </a:cubicBezTo>
                <a:cubicBezTo>
                  <a:pt x="1065021" y="1094132"/>
                  <a:pt x="1056681" y="1085771"/>
                  <a:pt x="1056681" y="1075457"/>
                </a:cubicBezTo>
                <a:cubicBezTo>
                  <a:pt x="1056681" y="1065143"/>
                  <a:pt x="1065021" y="1056782"/>
                  <a:pt x="1075309" y="1056782"/>
                </a:cubicBezTo>
                <a:close/>
                <a:moveTo>
                  <a:pt x="958184" y="1056782"/>
                </a:moveTo>
                <a:cubicBezTo>
                  <a:pt x="968472" y="1056782"/>
                  <a:pt x="976812" y="1065143"/>
                  <a:pt x="976812" y="1075457"/>
                </a:cubicBezTo>
                <a:cubicBezTo>
                  <a:pt x="976812" y="1085771"/>
                  <a:pt x="968472" y="1094132"/>
                  <a:pt x="958184" y="1094132"/>
                </a:cubicBezTo>
                <a:cubicBezTo>
                  <a:pt x="947896" y="1094132"/>
                  <a:pt x="939556" y="1085771"/>
                  <a:pt x="939556" y="1075457"/>
                </a:cubicBezTo>
                <a:cubicBezTo>
                  <a:pt x="939556" y="1065143"/>
                  <a:pt x="947896" y="1056782"/>
                  <a:pt x="958184" y="1056782"/>
                </a:cubicBezTo>
                <a:close/>
                <a:moveTo>
                  <a:pt x="840420" y="1056782"/>
                </a:moveTo>
                <a:cubicBezTo>
                  <a:pt x="850708" y="1056782"/>
                  <a:pt x="859048" y="1065143"/>
                  <a:pt x="859048" y="1075457"/>
                </a:cubicBezTo>
                <a:cubicBezTo>
                  <a:pt x="859048" y="1085771"/>
                  <a:pt x="850708" y="1094132"/>
                  <a:pt x="840420" y="1094132"/>
                </a:cubicBezTo>
                <a:cubicBezTo>
                  <a:pt x="830132" y="1094132"/>
                  <a:pt x="821792" y="1085771"/>
                  <a:pt x="821792" y="1075457"/>
                </a:cubicBezTo>
                <a:cubicBezTo>
                  <a:pt x="821792" y="1065143"/>
                  <a:pt x="830132" y="1056782"/>
                  <a:pt x="840420" y="1056782"/>
                </a:cubicBezTo>
                <a:close/>
                <a:moveTo>
                  <a:pt x="723295" y="1056782"/>
                </a:moveTo>
                <a:cubicBezTo>
                  <a:pt x="733583" y="1056782"/>
                  <a:pt x="741923" y="1065143"/>
                  <a:pt x="741923" y="1075457"/>
                </a:cubicBezTo>
                <a:cubicBezTo>
                  <a:pt x="741923" y="1085771"/>
                  <a:pt x="733583" y="1094132"/>
                  <a:pt x="723295" y="1094132"/>
                </a:cubicBezTo>
                <a:cubicBezTo>
                  <a:pt x="713007" y="1094132"/>
                  <a:pt x="704667" y="1085771"/>
                  <a:pt x="704667" y="1075457"/>
                </a:cubicBezTo>
                <a:cubicBezTo>
                  <a:pt x="704667" y="1065143"/>
                  <a:pt x="713007" y="1056782"/>
                  <a:pt x="723295" y="1056782"/>
                </a:cubicBezTo>
                <a:close/>
                <a:moveTo>
                  <a:pt x="605531" y="1056782"/>
                </a:moveTo>
                <a:cubicBezTo>
                  <a:pt x="615819" y="1056782"/>
                  <a:pt x="624159" y="1065143"/>
                  <a:pt x="624159" y="1075457"/>
                </a:cubicBezTo>
                <a:cubicBezTo>
                  <a:pt x="624159" y="1085771"/>
                  <a:pt x="615819" y="1094132"/>
                  <a:pt x="605531" y="1094132"/>
                </a:cubicBezTo>
                <a:cubicBezTo>
                  <a:pt x="595243" y="1094132"/>
                  <a:pt x="586903" y="1085771"/>
                  <a:pt x="586903" y="1075457"/>
                </a:cubicBezTo>
                <a:cubicBezTo>
                  <a:pt x="586903" y="1065143"/>
                  <a:pt x="595243" y="1056782"/>
                  <a:pt x="605531" y="1056782"/>
                </a:cubicBezTo>
                <a:close/>
                <a:moveTo>
                  <a:pt x="488406" y="1056782"/>
                </a:moveTo>
                <a:cubicBezTo>
                  <a:pt x="498694" y="1056782"/>
                  <a:pt x="507034" y="1065143"/>
                  <a:pt x="507034" y="1075457"/>
                </a:cubicBezTo>
                <a:cubicBezTo>
                  <a:pt x="507034" y="1085771"/>
                  <a:pt x="498694" y="1094132"/>
                  <a:pt x="488406" y="1094132"/>
                </a:cubicBezTo>
                <a:cubicBezTo>
                  <a:pt x="478118" y="1094132"/>
                  <a:pt x="469778" y="1085771"/>
                  <a:pt x="469778" y="1075457"/>
                </a:cubicBezTo>
                <a:cubicBezTo>
                  <a:pt x="469778" y="1065143"/>
                  <a:pt x="478118" y="1056782"/>
                  <a:pt x="488406" y="1056782"/>
                </a:cubicBezTo>
                <a:close/>
                <a:moveTo>
                  <a:pt x="370642" y="1056782"/>
                </a:moveTo>
                <a:cubicBezTo>
                  <a:pt x="380930" y="1056782"/>
                  <a:pt x="389270" y="1065143"/>
                  <a:pt x="389270" y="1075457"/>
                </a:cubicBezTo>
                <a:cubicBezTo>
                  <a:pt x="389270" y="1085771"/>
                  <a:pt x="380930" y="1094132"/>
                  <a:pt x="370642" y="1094132"/>
                </a:cubicBezTo>
                <a:cubicBezTo>
                  <a:pt x="360354" y="1094132"/>
                  <a:pt x="352014" y="1085771"/>
                  <a:pt x="352014" y="1075457"/>
                </a:cubicBezTo>
                <a:cubicBezTo>
                  <a:pt x="352014" y="1065143"/>
                  <a:pt x="360354" y="1056782"/>
                  <a:pt x="370642" y="1056782"/>
                </a:cubicBezTo>
                <a:close/>
                <a:moveTo>
                  <a:pt x="253517" y="1056782"/>
                </a:moveTo>
                <a:cubicBezTo>
                  <a:pt x="263805" y="1056782"/>
                  <a:pt x="272145" y="1065143"/>
                  <a:pt x="272145" y="1075457"/>
                </a:cubicBezTo>
                <a:cubicBezTo>
                  <a:pt x="272145" y="1085771"/>
                  <a:pt x="263805" y="1094132"/>
                  <a:pt x="253517" y="1094132"/>
                </a:cubicBezTo>
                <a:cubicBezTo>
                  <a:pt x="243229" y="1094132"/>
                  <a:pt x="234889" y="1085771"/>
                  <a:pt x="234889" y="1075457"/>
                </a:cubicBezTo>
                <a:cubicBezTo>
                  <a:pt x="234889" y="1065143"/>
                  <a:pt x="243229" y="1056782"/>
                  <a:pt x="253517" y="1056782"/>
                </a:cubicBezTo>
                <a:close/>
                <a:moveTo>
                  <a:pt x="135753" y="1056782"/>
                </a:moveTo>
                <a:cubicBezTo>
                  <a:pt x="146041" y="1056782"/>
                  <a:pt x="154381" y="1065143"/>
                  <a:pt x="154381" y="1075457"/>
                </a:cubicBezTo>
                <a:cubicBezTo>
                  <a:pt x="154381" y="1085771"/>
                  <a:pt x="146041" y="1094132"/>
                  <a:pt x="135753" y="1094132"/>
                </a:cubicBezTo>
                <a:cubicBezTo>
                  <a:pt x="125465" y="1094132"/>
                  <a:pt x="117125" y="1085771"/>
                  <a:pt x="117125" y="1075457"/>
                </a:cubicBezTo>
                <a:cubicBezTo>
                  <a:pt x="117125" y="1065143"/>
                  <a:pt x="125465" y="1056782"/>
                  <a:pt x="135753" y="1056782"/>
                </a:cubicBezTo>
                <a:close/>
                <a:moveTo>
                  <a:pt x="18628" y="1056782"/>
                </a:moveTo>
                <a:cubicBezTo>
                  <a:pt x="28916" y="1056782"/>
                  <a:pt x="37256" y="1065143"/>
                  <a:pt x="37256" y="1075457"/>
                </a:cubicBezTo>
                <a:cubicBezTo>
                  <a:pt x="37256" y="1085771"/>
                  <a:pt x="28916" y="1094132"/>
                  <a:pt x="18628" y="1094132"/>
                </a:cubicBezTo>
                <a:cubicBezTo>
                  <a:pt x="8340" y="1094132"/>
                  <a:pt x="0" y="1085771"/>
                  <a:pt x="0" y="1075457"/>
                </a:cubicBezTo>
                <a:cubicBezTo>
                  <a:pt x="0" y="1065143"/>
                  <a:pt x="8340" y="1056782"/>
                  <a:pt x="18628" y="1056782"/>
                </a:cubicBezTo>
                <a:close/>
                <a:moveTo>
                  <a:pt x="2014866" y="939362"/>
                </a:moveTo>
                <a:cubicBezTo>
                  <a:pt x="2025154" y="939362"/>
                  <a:pt x="2033494" y="947723"/>
                  <a:pt x="2033494" y="958037"/>
                </a:cubicBezTo>
                <a:cubicBezTo>
                  <a:pt x="2033494" y="968351"/>
                  <a:pt x="2025154" y="976712"/>
                  <a:pt x="2014866" y="976712"/>
                </a:cubicBezTo>
                <a:cubicBezTo>
                  <a:pt x="2004578" y="976712"/>
                  <a:pt x="1996238" y="968351"/>
                  <a:pt x="1996238" y="958037"/>
                </a:cubicBezTo>
                <a:cubicBezTo>
                  <a:pt x="1996238" y="947723"/>
                  <a:pt x="2004578" y="939362"/>
                  <a:pt x="2014866" y="939362"/>
                </a:cubicBezTo>
                <a:close/>
                <a:moveTo>
                  <a:pt x="1897741" y="939362"/>
                </a:moveTo>
                <a:cubicBezTo>
                  <a:pt x="1908029" y="939362"/>
                  <a:pt x="1916369" y="947723"/>
                  <a:pt x="1916369" y="958037"/>
                </a:cubicBezTo>
                <a:cubicBezTo>
                  <a:pt x="1916369" y="968351"/>
                  <a:pt x="1908029" y="976712"/>
                  <a:pt x="1897741" y="976712"/>
                </a:cubicBezTo>
                <a:cubicBezTo>
                  <a:pt x="1887453" y="976712"/>
                  <a:pt x="1879113" y="968351"/>
                  <a:pt x="1879113" y="958037"/>
                </a:cubicBezTo>
                <a:cubicBezTo>
                  <a:pt x="1879113" y="947723"/>
                  <a:pt x="1887453" y="939362"/>
                  <a:pt x="1897741" y="939362"/>
                </a:cubicBezTo>
                <a:close/>
                <a:moveTo>
                  <a:pt x="1779977" y="939362"/>
                </a:moveTo>
                <a:cubicBezTo>
                  <a:pt x="1790265" y="939362"/>
                  <a:pt x="1798605" y="947723"/>
                  <a:pt x="1798605" y="958037"/>
                </a:cubicBezTo>
                <a:cubicBezTo>
                  <a:pt x="1798605" y="968351"/>
                  <a:pt x="1790265" y="976712"/>
                  <a:pt x="1779977" y="976712"/>
                </a:cubicBezTo>
                <a:cubicBezTo>
                  <a:pt x="1769689" y="976712"/>
                  <a:pt x="1761349" y="968351"/>
                  <a:pt x="1761349" y="958037"/>
                </a:cubicBezTo>
                <a:cubicBezTo>
                  <a:pt x="1761349" y="947723"/>
                  <a:pt x="1769689" y="939362"/>
                  <a:pt x="1779977" y="939362"/>
                </a:cubicBezTo>
                <a:close/>
                <a:moveTo>
                  <a:pt x="1662852" y="939362"/>
                </a:moveTo>
                <a:cubicBezTo>
                  <a:pt x="1673140" y="939362"/>
                  <a:pt x="1681480" y="947723"/>
                  <a:pt x="1681480" y="958037"/>
                </a:cubicBezTo>
                <a:cubicBezTo>
                  <a:pt x="1681480" y="968351"/>
                  <a:pt x="1673140" y="976712"/>
                  <a:pt x="1662852" y="976712"/>
                </a:cubicBezTo>
                <a:cubicBezTo>
                  <a:pt x="1652564" y="976712"/>
                  <a:pt x="1644224" y="968351"/>
                  <a:pt x="1644224" y="958037"/>
                </a:cubicBezTo>
                <a:cubicBezTo>
                  <a:pt x="1644224" y="947723"/>
                  <a:pt x="1652564" y="939362"/>
                  <a:pt x="1662852" y="939362"/>
                </a:cubicBezTo>
                <a:close/>
                <a:moveTo>
                  <a:pt x="1545088" y="939362"/>
                </a:moveTo>
                <a:cubicBezTo>
                  <a:pt x="1555376" y="939362"/>
                  <a:pt x="1563716" y="947723"/>
                  <a:pt x="1563716" y="958037"/>
                </a:cubicBezTo>
                <a:cubicBezTo>
                  <a:pt x="1563716" y="968351"/>
                  <a:pt x="1555376" y="976712"/>
                  <a:pt x="1545088" y="976712"/>
                </a:cubicBezTo>
                <a:cubicBezTo>
                  <a:pt x="1534800" y="976712"/>
                  <a:pt x="1526460" y="968351"/>
                  <a:pt x="1526460" y="958037"/>
                </a:cubicBezTo>
                <a:cubicBezTo>
                  <a:pt x="1526460" y="947723"/>
                  <a:pt x="1534800" y="939362"/>
                  <a:pt x="1545088" y="939362"/>
                </a:cubicBezTo>
                <a:close/>
                <a:moveTo>
                  <a:pt x="1427962" y="939362"/>
                </a:moveTo>
                <a:cubicBezTo>
                  <a:pt x="1438250" y="939362"/>
                  <a:pt x="1446590" y="947723"/>
                  <a:pt x="1446590" y="958037"/>
                </a:cubicBezTo>
                <a:cubicBezTo>
                  <a:pt x="1446590" y="968351"/>
                  <a:pt x="1438250" y="976712"/>
                  <a:pt x="1427962" y="976712"/>
                </a:cubicBezTo>
                <a:cubicBezTo>
                  <a:pt x="1417674" y="976712"/>
                  <a:pt x="1409334" y="968351"/>
                  <a:pt x="1409334" y="958037"/>
                </a:cubicBezTo>
                <a:cubicBezTo>
                  <a:pt x="1409334" y="947723"/>
                  <a:pt x="1417674" y="939362"/>
                  <a:pt x="1427962" y="939362"/>
                </a:cubicBezTo>
                <a:close/>
                <a:moveTo>
                  <a:pt x="1310199" y="939362"/>
                </a:moveTo>
                <a:cubicBezTo>
                  <a:pt x="1320487" y="939362"/>
                  <a:pt x="1328827" y="947723"/>
                  <a:pt x="1328827" y="958037"/>
                </a:cubicBezTo>
                <a:cubicBezTo>
                  <a:pt x="1328827" y="968351"/>
                  <a:pt x="1320487" y="976712"/>
                  <a:pt x="1310199" y="976712"/>
                </a:cubicBezTo>
                <a:cubicBezTo>
                  <a:pt x="1299911" y="976712"/>
                  <a:pt x="1291571" y="968351"/>
                  <a:pt x="1291571" y="958037"/>
                </a:cubicBezTo>
                <a:cubicBezTo>
                  <a:pt x="1291571" y="947723"/>
                  <a:pt x="1299911" y="939362"/>
                  <a:pt x="1310199" y="939362"/>
                </a:cubicBezTo>
                <a:close/>
                <a:moveTo>
                  <a:pt x="1193073" y="939362"/>
                </a:moveTo>
                <a:cubicBezTo>
                  <a:pt x="1203361" y="939362"/>
                  <a:pt x="1211701" y="947723"/>
                  <a:pt x="1211701" y="958037"/>
                </a:cubicBezTo>
                <a:cubicBezTo>
                  <a:pt x="1211701" y="968351"/>
                  <a:pt x="1203361" y="976712"/>
                  <a:pt x="1193073" y="976712"/>
                </a:cubicBezTo>
                <a:cubicBezTo>
                  <a:pt x="1182785" y="976712"/>
                  <a:pt x="1174445" y="968351"/>
                  <a:pt x="1174445" y="958037"/>
                </a:cubicBezTo>
                <a:cubicBezTo>
                  <a:pt x="1174445" y="947723"/>
                  <a:pt x="1182785" y="939362"/>
                  <a:pt x="1193073" y="939362"/>
                </a:cubicBezTo>
                <a:close/>
                <a:moveTo>
                  <a:pt x="1075309" y="939362"/>
                </a:moveTo>
                <a:cubicBezTo>
                  <a:pt x="1085597" y="939362"/>
                  <a:pt x="1093937" y="947723"/>
                  <a:pt x="1093937" y="958037"/>
                </a:cubicBezTo>
                <a:cubicBezTo>
                  <a:pt x="1093937" y="968351"/>
                  <a:pt x="1085597" y="976712"/>
                  <a:pt x="1075309" y="976712"/>
                </a:cubicBezTo>
                <a:cubicBezTo>
                  <a:pt x="1065021" y="976712"/>
                  <a:pt x="1056681" y="968351"/>
                  <a:pt x="1056681" y="958037"/>
                </a:cubicBezTo>
                <a:cubicBezTo>
                  <a:pt x="1056681" y="947723"/>
                  <a:pt x="1065021" y="939362"/>
                  <a:pt x="1075309" y="939362"/>
                </a:cubicBezTo>
                <a:close/>
                <a:moveTo>
                  <a:pt x="958184" y="939362"/>
                </a:moveTo>
                <a:cubicBezTo>
                  <a:pt x="968472" y="939362"/>
                  <a:pt x="976812" y="947723"/>
                  <a:pt x="976812" y="958037"/>
                </a:cubicBezTo>
                <a:cubicBezTo>
                  <a:pt x="976812" y="968351"/>
                  <a:pt x="968472" y="976712"/>
                  <a:pt x="958184" y="976712"/>
                </a:cubicBezTo>
                <a:cubicBezTo>
                  <a:pt x="947896" y="976712"/>
                  <a:pt x="939556" y="968351"/>
                  <a:pt x="939556" y="958037"/>
                </a:cubicBezTo>
                <a:cubicBezTo>
                  <a:pt x="939556" y="947723"/>
                  <a:pt x="947896" y="939362"/>
                  <a:pt x="958184" y="939362"/>
                </a:cubicBezTo>
                <a:close/>
                <a:moveTo>
                  <a:pt x="840420" y="939362"/>
                </a:moveTo>
                <a:cubicBezTo>
                  <a:pt x="850708" y="939362"/>
                  <a:pt x="859048" y="947723"/>
                  <a:pt x="859048" y="958037"/>
                </a:cubicBezTo>
                <a:cubicBezTo>
                  <a:pt x="859048" y="968351"/>
                  <a:pt x="850708" y="976712"/>
                  <a:pt x="840420" y="976712"/>
                </a:cubicBezTo>
                <a:cubicBezTo>
                  <a:pt x="830132" y="976712"/>
                  <a:pt x="821792" y="968351"/>
                  <a:pt x="821792" y="958037"/>
                </a:cubicBezTo>
                <a:cubicBezTo>
                  <a:pt x="821792" y="947723"/>
                  <a:pt x="830132" y="939362"/>
                  <a:pt x="840420" y="939362"/>
                </a:cubicBezTo>
                <a:close/>
                <a:moveTo>
                  <a:pt x="723295" y="939362"/>
                </a:moveTo>
                <a:cubicBezTo>
                  <a:pt x="733583" y="939362"/>
                  <a:pt x="741923" y="947723"/>
                  <a:pt x="741923" y="958037"/>
                </a:cubicBezTo>
                <a:cubicBezTo>
                  <a:pt x="741923" y="968351"/>
                  <a:pt x="733583" y="976712"/>
                  <a:pt x="723295" y="976712"/>
                </a:cubicBezTo>
                <a:cubicBezTo>
                  <a:pt x="713007" y="976712"/>
                  <a:pt x="704667" y="968351"/>
                  <a:pt x="704667" y="958037"/>
                </a:cubicBezTo>
                <a:cubicBezTo>
                  <a:pt x="704667" y="947723"/>
                  <a:pt x="713007" y="939362"/>
                  <a:pt x="723295" y="939362"/>
                </a:cubicBezTo>
                <a:close/>
                <a:moveTo>
                  <a:pt x="605531" y="939362"/>
                </a:moveTo>
                <a:cubicBezTo>
                  <a:pt x="615819" y="939362"/>
                  <a:pt x="624159" y="947723"/>
                  <a:pt x="624159" y="958037"/>
                </a:cubicBezTo>
                <a:cubicBezTo>
                  <a:pt x="624159" y="968351"/>
                  <a:pt x="615819" y="976712"/>
                  <a:pt x="605531" y="976712"/>
                </a:cubicBezTo>
                <a:cubicBezTo>
                  <a:pt x="595243" y="976712"/>
                  <a:pt x="586903" y="968351"/>
                  <a:pt x="586903" y="958037"/>
                </a:cubicBezTo>
                <a:cubicBezTo>
                  <a:pt x="586903" y="947723"/>
                  <a:pt x="595243" y="939362"/>
                  <a:pt x="605531" y="939362"/>
                </a:cubicBezTo>
                <a:close/>
                <a:moveTo>
                  <a:pt x="488406" y="939362"/>
                </a:moveTo>
                <a:cubicBezTo>
                  <a:pt x="498694" y="939362"/>
                  <a:pt x="507034" y="947723"/>
                  <a:pt x="507034" y="958037"/>
                </a:cubicBezTo>
                <a:cubicBezTo>
                  <a:pt x="507034" y="968351"/>
                  <a:pt x="498694" y="976712"/>
                  <a:pt x="488406" y="976712"/>
                </a:cubicBezTo>
                <a:cubicBezTo>
                  <a:pt x="478118" y="976712"/>
                  <a:pt x="469778" y="968351"/>
                  <a:pt x="469778" y="958037"/>
                </a:cubicBezTo>
                <a:cubicBezTo>
                  <a:pt x="469778" y="947723"/>
                  <a:pt x="478118" y="939362"/>
                  <a:pt x="488406" y="939362"/>
                </a:cubicBezTo>
                <a:close/>
                <a:moveTo>
                  <a:pt x="370642" y="939362"/>
                </a:moveTo>
                <a:cubicBezTo>
                  <a:pt x="380930" y="939362"/>
                  <a:pt x="389270" y="947723"/>
                  <a:pt x="389270" y="958037"/>
                </a:cubicBezTo>
                <a:cubicBezTo>
                  <a:pt x="389270" y="968351"/>
                  <a:pt x="380930" y="976712"/>
                  <a:pt x="370642" y="976712"/>
                </a:cubicBezTo>
                <a:cubicBezTo>
                  <a:pt x="360354" y="976712"/>
                  <a:pt x="352014" y="968351"/>
                  <a:pt x="352014" y="958037"/>
                </a:cubicBezTo>
                <a:cubicBezTo>
                  <a:pt x="352014" y="947723"/>
                  <a:pt x="360354" y="939362"/>
                  <a:pt x="370642" y="939362"/>
                </a:cubicBezTo>
                <a:close/>
                <a:moveTo>
                  <a:pt x="253517" y="939362"/>
                </a:moveTo>
                <a:cubicBezTo>
                  <a:pt x="263805" y="939362"/>
                  <a:pt x="272145" y="947723"/>
                  <a:pt x="272145" y="958037"/>
                </a:cubicBezTo>
                <a:cubicBezTo>
                  <a:pt x="272145" y="968351"/>
                  <a:pt x="263805" y="976712"/>
                  <a:pt x="253517" y="976712"/>
                </a:cubicBezTo>
                <a:cubicBezTo>
                  <a:pt x="243229" y="976712"/>
                  <a:pt x="234889" y="968351"/>
                  <a:pt x="234889" y="958037"/>
                </a:cubicBezTo>
                <a:cubicBezTo>
                  <a:pt x="234889" y="947723"/>
                  <a:pt x="243229" y="939362"/>
                  <a:pt x="253517" y="939362"/>
                </a:cubicBezTo>
                <a:close/>
                <a:moveTo>
                  <a:pt x="135753" y="939362"/>
                </a:moveTo>
                <a:cubicBezTo>
                  <a:pt x="146041" y="939362"/>
                  <a:pt x="154381" y="947723"/>
                  <a:pt x="154381" y="958037"/>
                </a:cubicBezTo>
                <a:cubicBezTo>
                  <a:pt x="154381" y="968351"/>
                  <a:pt x="146041" y="976712"/>
                  <a:pt x="135753" y="976712"/>
                </a:cubicBezTo>
                <a:cubicBezTo>
                  <a:pt x="125465" y="976712"/>
                  <a:pt x="117125" y="968351"/>
                  <a:pt x="117125" y="958037"/>
                </a:cubicBezTo>
                <a:cubicBezTo>
                  <a:pt x="117125" y="947723"/>
                  <a:pt x="125465" y="939362"/>
                  <a:pt x="135753" y="939362"/>
                </a:cubicBezTo>
                <a:close/>
                <a:moveTo>
                  <a:pt x="18628" y="939362"/>
                </a:moveTo>
                <a:cubicBezTo>
                  <a:pt x="28916" y="939362"/>
                  <a:pt x="37256" y="947723"/>
                  <a:pt x="37256" y="958037"/>
                </a:cubicBezTo>
                <a:cubicBezTo>
                  <a:pt x="37256" y="968351"/>
                  <a:pt x="28916" y="976712"/>
                  <a:pt x="18628" y="976712"/>
                </a:cubicBezTo>
                <a:cubicBezTo>
                  <a:pt x="8340" y="976712"/>
                  <a:pt x="0" y="968351"/>
                  <a:pt x="0" y="958037"/>
                </a:cubicBezTo>
                <a:cubicBezTo>
                  <a:pt x="0" y="947723"/>
                  <a:pt x="8340" y="939362"/>
                  <a:pt x="18628" y="939362"/>
                </a:cubicBezTo>
                <a:close/>
                <a:moveTo>
                  <a:pt x="2014866" y="821942"/>
                </a:moveTo>
                <a:cubicBezTo>
                  <a:pt x="2025154" y="821942"/>
                  <a:pt x="2033494" y="830303"/>
                  <a:pt x="2033494" y="840617"/>
                </a:cubicBezTo>
                <a:cubicBezTo>
                  <a:pt x="2033494" y="850931"/>
                  <a:pt x="2025154" y="859292"/>
                  <a:pt x="2014866" y="859292"/>
                </a:cubicBezTo>
                <a:cubicBezTo>
                  <a:pt x="2004578" y="859292"/>
                  <a:pt x="1996238" y="850931"/>
                  <a:pt x="1996238" y="840617"/>
                </a:cubicBezTo>
                <a:cubicBezTo>
                  <a:pt x="1996238" y="830303"/>
                  <a:pt x="2004578" y="821942"/>
                  <a:pt x="2014866" y="821942"/>
                </a:cubicBezTo>
                <a:close/>
                <a:moveTo>
                  <a:pt x="1897741" y="821942"/>
                </a:moveTo>
                <a:cubicBezTo>
                  <a:pt x="1908029" y="821942"/>
                  <a:pt x="1916369" y="830303"/>
                  <a:pt x="1916369" y="840617"/>
                </a:cubicBezTo>
                <a:cubicBezTo>
                  <a:pt x="1916369" y="850931"/>
                  <a:pt x="1908029" y="859292"/>
                  <a:pt x="1897741" y="859292"/>
                </a:cubicBezTo>
                <a:cubicBezTo>
                  <a:pt x="1887453" y="859292"/>
                  <a:pt x="1879113" y="850931"/>
                  <a:pt x="1879113" y="840617"/>
                </a:cubicBezTo>
                <a:cubicBezTo>
                  <a:pt x="1879113" y="830303"/>
                  <a:pt x="1887453" y="821942"/>
                  <a:pt x="1897741" y="821942"/>
                </a:cubicBezTo>
                <a:close/>
                <a:moveTo>
                  <a:pt x="1779977" y="821942"/>
                </a:moveTo>
                <a:cubicBezTo>
                  <a:pt x="1790265" y="821942"/>
                  <a:pt x="1798605" y="830303"/>
                  <a:pt x="1798605" y="840617"/>
                </a:cubicBezTo>
                <a:cubicBezTo>
                  <a:pt x="1798605" y="850931"/>
                  <a:pt x="1790265" y="859292"/>
                  <a:pt x="1779977" y="859292"/>
                </a:cubicBezTo>
                <a:cubicBezTo>
                  <a:pt x="1769689" y="859292"/>
                  <a:pt x="1761349" y="850931"/>
                  <a:pt x="1761349" y="840617"/>
                </a:cubicBezTo>
                <a:cubicBezTo>
                  <a:pt x="1761349" y="830303"/>
                  <a:pt x="1769689" y="821942"/>
                  <a:pt x="1779977" y="821942"/>
                </a:cubicBezTo>
                <a:close/>
                <a:moveTo>
                  <a:pt x="1662852" y="821942"/>
                </a:moveTo>
                <a:cubicBezTo>
                  <a:pt x="1673140" y="821942"/>
                  <a:pt x="1681480" y="830303"/>
                  <a:pt x="1681480" y="840617"/>
                </a:cubicBezTo>
                <a:cubicBezTo>
                  <a:pt x="1681480" y="850931"/>
                  <a:pt x="1673140" y="859292"/>
                  <a:pt x="1662852" y="859292"/>
                </a:cubicBezTo>
                <a:cubicBezTo>
                  <a:pt x="1652564" y="859292"/>
                  <a:pt x="1644224" y="850931"/>
                  <a:pt x="1644224" y="840617"/>
                </a:cubicBezTo>
                <a:cubicBezTo>
                  <a:pt x="1644224" y="830303"/>
                  <a:pt x="1652564" y="821942"/>
                  <a:pt x="1662852" y="821942"/>
                </a:cubicBezTo>
                <a:close/>
                <a:moveTo>
                  <a:pt x="1545088" y="821942"/>
                </a:moveTo>
                <a:cubicBezTo>
                  <a:pt x="1555376" y="821942"/>
                  <a:pt x="1563716" y="830303"/>
                  <a:pt x="1563716" y="840617"/>
                </a:cubicBezTo>
                <a:cubicBezTo>
                  <a:pt x="1563716" y="850931"/>
                  <a:pt x="1555376" y="859292"/>
                  <a:pt x="1545088" y="859292"/>
                </a:cubicBezTo>
                <a:cubicBezTo>
                  <a:pt x="1534800" y="859292"/>
                  <a:pt x="1526460" y="850931"/>
                  <a:pt x="1526460" y="840617"/>
                </a:cubicBezTo>
                <a:cubicBezTo>
                  <a:pt x="1526460" y="830303"/>
                  <a:pt x="1534800" y="821942"/>
                  <a:pt x="1545088" y="821942"/>
                </a:cubicBezTo>
                <a:close/>
                <a:moveTo>
                  <a:pt x="1427962" y="821942"/>
                </a:moveTo>
                <a:cubicBezTo>
                  <a:pt x="1438250" y="821942"/>
                  <a:pt x="1446590" y="830303"/>
                  <a:pt x="1446590" y="840617"/>
                </a:cubicBezTo>
                <a:cubicBezTo>
                  <a:pt x="1446590" y="850931"/>
                  <a:pt x="1438250" y="859292"/>
                  <a:pt x="1427962" y="859292"/>
                </a:cubicBezTo>
                <a:cubicBezTo>
                  <a:pt x="1417674" y="859292"/>
                  <a:pt x="1409334" y="850931"/>
                  <a:pt x="1409334" y="840617"/>
                </a:cubicBezTo>
                <a:cubicBezTo>
                  <a:pt x="1409334" y="830303"/>
                  <a:pt x="1417674" y="821942"/>
                  <a:pt x="1427962" y="821942"/>
                </a:cubicBezTo>
                <a:close/>
                <a:moveTo>
                  <a:pt x="1310199" y="821942"/>
                </a:moveTo>
                <a:cubicBezTo>
                  <a:pt x="1320487" y="821942"/>
                  <a:pt x="1328827" y="830303"/>
                  <a:pt x="1328827" y="840617"/>
                </a:cubicBezTo>
                <a:cubicBezTo>
                  <a:pt x="1328827" y="850931"/>
                  <a:pt x="1320487" y="859292"/>
                  <a:pt x="1310199" y="859292"/>
                </a:cubicBezTo>
                <a:cubicBezTo>
                  <a:pt x="1299911" y="859292"/>
                  <a:pt x="1291571" y="850931"/>
                  <a:pt x="1291571" y="840617"/>
                </a:cubicBezTo>
                <a:cubicBezTo>
                  <a:pt x="1291571" y="830303"/>
                  <a:pt x="1299911" y="821942"/>
                  <a:pt x="1310199" y="821942"/>
                </a:cubicBezTo>
                <a:close/>
                <a:moveTo>
                  <a:pt x="1193073" y="821942"/>
                </a:moveTo>
                <a:cubicBezTo>
                  <a:pt x="1203361" y="821942"/>
                  <a:pt x="1211701" y="830303"/>
                  <a:pt x="1211701" y="840617"/>
                </a:cubicBezTo>
                <a:cubicBezTo>
                  <a:pt x="1211701" y="850931"/>
                  <a:pt x="1203361" y="859292"/>
                  <a:pt x="1193073" y="859292"/>
                </a:cubicBezTo>
                <a:cubicBezTo>
                  <a:pt x="1182785" y="859292"/>
                  <a:pt x="1174445" y="850931"/>
                  <a:pt x="1174445" y="840617"/>
                </a:cubicBezTo>
                <a:cubicBezTo>
                  <a:pt x="1174445" y="830303"/>
                  <a:pt x="1182785" y="821942"/>
                  <a:pt x="1193073" y="821942"/>
                </a:cubicBezTo>
                <a:close/>
                <a:moveTo>
                  <a:pt x="1075309" y="821942"/>
                </a:moveTo>
                <a:cubicBezTo>
                  <a:pt x="1085597" y="821942"/>
                  <a:pt x="1093937" y="830303"/>
                  <a:pt x="1093937" y="840617"/>
                </a:cubicBezTo>
                <a:cubicBezTo>
                  <a:pt x="1093937" y="850931"/>
                  <a:pt x="1085597" y="859292"/>
                  <a:pt x="1075309" y="859292"/>
                </a:cubicBezTo>
                <a:cubicBezTo>
                  <a:pt x="1065021" y="859292"/>
                  <a:pt x="1056681" y="850931"/>
                  <a:pt x="1056681" y="840617"/>
                </a:cubicBezTo>
                <a:cubicBezTo>
                  <a:pt x="1056681" y="830303"/>
                  <a:pt x="1065021" y="821942"/>
                  <a:pt x="1075309" y="821942"/>
                </a:cubicBezTo>
                <a:close/>
                <a:moveTo>
                  <a:pt x="958184" y="821942"/>
                </a:moveTo>
                <a:cubicBezTo>
                  <a:pt x="968472" y="821942"/>
                  <a:pt x="976812" y="830303"/>
                  <a:pt x="976812" y="840617"/>
                </a:cubicBezTo>
                <a:cubicBezTo>
                  <a:pt x="976812" y="850931"/>
                  <a:pt x="968472" y="859292"/>
                  <a:pt x="958184" y="859292"/>
                </a:cubicBezTo>
                <a:cubicBezTo>
                  <a:pt x="947896" y="859292"/>
                  <a:pt x="939556" y="850931"/>
                  <a:pt x="939556" y="840617"/>
                </a:cubicBezTo>
                <a:cubicBezTo>
                  <a:pt x="939556" y="830303"/>
                  <a:pt x="947896" y="821942"/>
                  <a:pt x="958184" y="821942"/>
                </a:cubicBezTo>
                <a:close/>
                <a:moveTo>
                  <a:pt x="840420" y="821942"/>
                </a:moveTo>
                <a:cubicBezTo>
                  <a:pt x="850708" y="821942"/>
                  <a:pt x="859048" y="830303"/>
                  <a:pt x="859048" y="840617"/>
                </a:cubicBezTo>
                <a:cubicBezTo>
                  <a:pt x="859048" y="850931"/>
                  <a:pt x="850708" y="859292"/>
                  <a:pt x="840420" y="859292"/>
                </a:cubicBezTo>
                <a:cubicBezTo>
                  <a:pt x="830132" y="859292"/>
                  <a:pt x="821792" y="850931"/>
                  <a:pt x="821792" y="840617"/>
                </a:cubicBezTo>
                <a:cubicBezTo>
                  <a:pt x="821792" y="830303"/>
                  <a:pt x="830132" y="821942"/>
                  <a:pt x="840420" y="821942"/>
                </a:cubicBezTo>
                <a:close/>
                <a:moveTo>
                  <a:pt x="723295" y="821942"/>
                </a:moveTo>
                <a:cubicBezTo>
                  <a:pt x="733583" y="821942"/>
                  <a:pt x="741923" y="830303"/>
                  <a:pt x="741923" y="840617"/>
                </a:cubicBezTo>
                <a:cubicBezTo>
                  <a:pt x="741923" y="850931"/>
                  <a:pt x="733583" y="859292"/>
                  <a:pt x="723295" y="859292"/>
                </a:cubicBezTo>
                <a:cubicBezTo>
                  <a:pt x="713007" y="859292"/>
                  <a:pt x="704667" y="850931"/>
                  <a:pt x="704667" y="840617"/>
                </a:cubicBezTo>
                <a:cubicBezTo>
                  <a:pt x="704667" y="830303"/>
                  <a:pt x="713007" y="821942"/>
                  <a:pt x="723295" y="821942"/>
                </a:cubicBezTo>
                <a:close/>
                <a:moveTo>
                  <a:pt x="605531" y="821942"/>
                </a:moveTo>
                <a:cubicBezTo>
                  <a:pt x="615819" y="821942"/>
                  <a:pt x="624159" y="830303"/>
                  <a:pt x="624159" y="840617"/>
                </a:cubicBezTo>
                <a:cubicBezTo>
                  <a:pt x="624159" y="850931"/>
                  <a:pt x="615819" y="859292"/>
                  <a:pt x="605531" y="859292"/>
                </a:cubicBezTo>
                <a:cubicBezTo>
                  <a:pt x="595243" y="859292"/>
                  <a:pt x="586903" y="850931"/>
                  <a:pt x="586903" y="840617"/>
                </a:cubicBezTo>
                <a:cubicBezTo>
                  <a:pt x="586903" y="830303"/>
                  <a:pt x="595243" y="821942"/>
                  <a:pt x="605531" y="821942"/>
                </a:cubicBezTo>
                <a:close/>
                <a:moveTo>
                  <a:pt x="488406" y="821942"/>
                </a:moveTo>
                <a:cubicBezTo>
                  <a:pt x="498694" y="821942"/>
                  <a:pt x="507034" y="830303"/>
                  <a:pt x="507034" y="840617"/>
                </a:cubicBezTo>
                <a:cubicBezTo>
                  <a:pt x="507034" y="850931"/>
                  <a:pt x="498694" y="859292"/>
                  <a:pt x="488406" y="859292"/>
                </a:cubicBezTo>
                <a:cubicBezTo>
                  <a:pt x="478118" y="859292"/>
                  <a:pt x="469778" y="850931"/>
                  <a:pt x="469778" y="840617"/>
                </a:cubicBezTo>
                <a:cubicBezTo>
                  <a:pt x="469778" y="830303"/>
                  <a:pt x="478118" y="821942"/>
                  <a:pt x="488406" y="821942"/>
                </a:cubicBezTo>
                <a:close/>
                <a:moveTo>
                  <a:pt x="370642" y="821942"/>
                </a:moveTo>
                <a:cubicBezTo>
                  <a:pt x="380930" y="821942"/>
                  <a:pt x="389270" y="830303"/>
                  <a:pt x="389270" y="840617"/>
                </a:cubicBezTo>
                <a:cubicBezTo>
                  <a:pt x="389270" y="850931"/>
                  <a:pt x="380930" y="859292"/>
                  <a:pt x="370642" y="859292"/>
                </a:cubicBezTo>
                <a:cubicBezTo>
                  <a:pt x="360354" y="859292"/>
                  <a:pt x="352014" y="850931"/>
                  <a:pt x="352014" y="840617"/>
                </a:cubicBezTo>
                <a:cubicBezTo>
                  <a:pt x="352014" y="830303"/>
                  <a:pt x="360354" y="821942"/>
                  <a:pt x="370642" y="821942"/>
                </a:cubicBezTo>
                <a:close/>
                <a:moveTo>
                  <a:pt x="253517" y="821942"/>
                </a:moveTo>
                <a:cubicBezTo>
                  <a:pt x="263805" y="821942"/>
                  <a:pt x="272145" y="830303"/>
                  <a:pt x="272145" y="840617"/>
                </a:cubicBezTo>
                <a:cubicBezTo>
                  <a:pt x="272145" y="850931"/>
                  <a:pt x="263805" y="859292"/>
                  <a:pt x="253517" y="859292"/>
                </a:cubicBezTo>
                <a:cubicBezTo>
                  <a:pt x="243229" y="859292"/>
                  <a:pt x="234889" y="850931"/>
                  <a:pt x="234889" y="840617"/>
                </a:cubicBezTo>
                <a:cubicBezTo>
                  <a:pt x="234889" y="830303"/>
                  <a:pt x="243229" y="821942"/>
                  <a:pt x="253517" y="821942"/>
                </a:cubicBezTo>
                <a:close/>
                <a:moveTo>
                  <a:pt x="135753" y="821942"/>
                </a:moveTo>
                <a:cubicBezTo>
                  <a:pt x="146041" y="821942"/>
                  <a:pt x="154381" y="830303"/>
                  <a:pt x="154381" y="840617"/>
                </a:cubicBezTo>
                <a:cubicBezTo>
                  <a:pt x="154381" y="850931"/>
                  <a:pt x="146041" y="859292"/>
                  <a:pt x="135753" y="859292"/>
                </a:cubicBezTo>
                <a:cubicBezTo>
                  <a:pt x="125465" y="859292"/>
                  <a:pt x="117125" y="850931"/>
                  <a:pt x="117125" y="840617"/>
                </a:cubicBezTo>
                <a:cubicBezTo>
                  <a:pt x="117125" y="830303"/>
                  <a:pt x="125465" y="821942"/>
                  <a:pt x="135753" y="821942"/>
                </a:cubicBezTo>
                <a:close/>
                <a:moveTo>
                  <a:pt x="18628" y="821942"/>
                </a:moveTo>
                <a:cubicBezTo>
                  <a:pt x="28916" y="821942"/>
                  <a:pt x="37256" y="830303"/>
                  <a:pt x="37256" y="840617"/>
                </a:cubicBezTo>
                <a:cubicBezTo>
                  <a:pt x="37256" y="850931"/>
                  <a:pt x="28916" y="859292"/>
                  <a:pt x="18628" y="859292"/>
                </a:cubicBezTo>
                <a:cubicBezTo>
                  <a:pt x="8340" y="859292"/>
                  <a:pt x="0" y="850931"/>
                  <a:pt x="0" y="840617"/>
                </a:cubicBezTo>
                <a:cubicBezTo>
                  <a:pt x="0" y="830303"/>
                  <a:pt x="8340" y="821942"/>
                  <a:pt x="18628" y="821942"/>
                </a:cubicBezTo>
                <a:close/>
                <a:moveTo>
                  <a:pt x="2014866" y="704521"/>
                </a:moveTo>
                <a:cubicBezTo>
                  <a:pt x="2025154" y="704521"/>
                  <a:pt x="2033494" y="712882"/>
                  <a:pt x="2033494" y="723196"/>
                </a:cubicBezTo>
                <a:cubicBezTo>
                  <a:pt x="2033494" y="733510"/>
                  <a:pt x="2025154" y="741871"/>
                  <a:pt x="2014866" y="741871"/>
                </a:cubicBezTo>
                <a:cubicBezTo>
                  <a:pt x="2004578" y="741871"/>
                  <a:pt x="1996238" y="733510"/>
                  <a:pt x="1996238" y="723196"/>
                </a:cubicBezTo>
                <a:cubicBezTo>
                  <a:pt x="1996238" y="712882"/>
                  <a:pt x="2004578" y="704521"/>
                  <a:pt x="2014866" y="704521"/>
                </a:cubicBezTo>
                <a:close/>
                <a:moveTo>
                  <a:pt x="1897741" y="704521"/>
                </a:moveTo>
                <a:cubicBezTo>
                  <a:pt x="1908029" y="704521"/>
                  <a:pt x="1916369" y="712882"/>
                  <a:pt x="1916369" y="723196"/>
                </a:cubicBezTo>
                <a:cubicBezTo>
                  <a:pt x="1916369" y="733510"/>
                  <a:pt x="1908029" y="741871"/>
                  <a:pt x="1897741" y="741871"/>
                </a:cubicBezTo>
                <a:cubicBezTo>
                  <a:pt x="1887453" y="741871"/>
                  <a:pt x="1879113" y="733510"/>
                  <a:pt x="1879113" y="723196"/>
                </a:cubicBezTo>
                <a:cubicBezTo>
                  <a:pt x="1879113" y="712882"/>
                  <a:pt x="1887453" y="704521"/>
                  <a:pt x="1897741" y="704521"/>
                </a:cubicBezTo>
                <a:close/>
                <a:moveTo>
                  <a:pt x="1779977" y="704521"/>
                </a:moveTo>
                <a:cubicBezTo>
                  <a:pt x="1790265" y="704521"/>
                  <a:pt x="1798605" y="712882"/>
                  <a:pt x="1798605" y="723196"/>
                </a:cubicBezTo>
                <a:cubicBezTo>
                  <a:pt x="1798605" y="733510"/>
                  <a:pt x="1790265" y="741871"/>
                  <a:pt x="1779977" y="741871"/>
                </a:cubicBezTo>
                <a:cubicBezTo>
                  <a:pt x="1769689" y="741871"/>
                  <a:pt x="1761349" y="733510"/>
                  <a:pt x="1761349" y="723196"/>
                </a:cubicBezTo>
                <a:cubicBezTo>
                  <a:pt x="1761349" y="712882"/>
                  <a:pt x="1769689" y="704521"/>
                  <a:pt x="1779977" y="704521"/>
                </a:cubicBezTo>
                <a:close/>
                <a:moveTo>
                  <a:pt x="1662852" y="704521"/>
                </a:moveTo>
                <a:cubicBezTo>
                  <a:pt x="1673140" y="704521"/>
                  <a:pt x="1681480" y="712882"/>
                  <a:pt x="1681480" y="723196"/>
                </a:cubicBezTo>
                <a:cubicBezTo>
                  <a:pt x="1681480" y="733510"/>
                  <a:pt x="1673140" y="741871"/>
                  <a:pt x="1662852" y="741871"/>
                </a:cubicBezTo>
                <a:cubicBezTo>
                  <a:pt x="1652564" y="741871"/>
                  <a:pt x="1644224" y="733510"/>
                  <a:pt x="1644224" y="723196"/>
                </a:cubicBezTo>
                <a:cubicBezTo>
                  <a:pt x="1644224" y="712882"/>
                  <a:pt x="1652564" y="704521"/>
                  <a:pt x="1662852" y="704521"/>
                </a:cubicBezTo>
                <a:close/>
                <a:moveTo>
                  <a:pt x="1545088" y="704521"/>
                </a:moveTo>
                <a:cubicBezTo>
                  <a:pt x="1555376" y="704521"/>
                  <a:pt x="1563716" y="712882"/>
                  <a:pt x="1563716" y="723196"/>
                </a:cubicBezTo>
                <a:cubicBezTo>
                  <a:pt x="1563716" y="733510"/>
                  <a:pt x="1555376" y="741871"/>
                  <a:pt x="1545088" y="741871"/>
                </a:cubicBezTo>
                <a:cubicBezTo>
                  <a:pt x="1534800" y="741871"/>
                  <a:pt x="1526460" y="733510"/>
                  <a:pt x="1526460" y="723196"/>
                </a:cubicBezTo>
                <a:cubicBezTo>
                  <a:pt x="1526460" y="712882"/>
                  <a:pt x="1534800" y="704521"/>
                  <a:pt x="1545088" y="704521"/>
                </a:cubicBezTo>
                <a:close/>
                <a:moveTo>
                  <a:pt x="1427962" y="704521"/>
                </a:moveTo>
                <a:cubicBezTo>
                  <a:pt x="1438250" y="704521"/>
                  <a:pt x="1446590" y="712882"/>
                  <a:pt x="1446590" y="723196"/>
                </a:cubicBezTo>
                <a:cubicBezTo>
                  <a:pt x="1446590" y="733510"/>
                  <a:pt x="1438250" y="741871"/>
                  <a:pt x="1427962" y="741871"/>
                </a:cubicBezTo>
                <a:cubicBezTo>
                  <a:pt x="1417674" y="741871"/>
                  <a:pt x="1409334" y="733510"/>
                  <a:pt x="1409334" y="723196"/>
                </a:cubicBezTo>
                <a:cubicBezTo>
                  <a:pt x="1409334" y="712882"/>
                  <a:pt x="1417674" y="704521"/>
                  <a:pt x="1427962" y="704521"/>
                </a:cubicBezTo>
                <a:close/>
                <a:moveTo>
                  <a:pt x="1310199" y="704521"/>
                </a:moveTo>
                <a:cubicBezTo>
                  <a:pt x="1320487" y="704521"/>
                  <a:pt x="1328827" y="712882"/>
                  <a:pt x="1328827" y="723196"/>
                </a:cubicBezTo>
                <a:cubicBezTo>
                  <a:pt x="1328827" y="733510"/>
                  <a:pt x="1320487" y="741871"/>
                  <a:pt x="1310199" y="741871"/>
                </a:cubicBezTo>
                <a:cubicBezTo>
                  <a:pt x="1299911" y="741871"/>
                  <a:pt x="1291571" y="733510"/>
                  <a:pt x="1291571" y="723196"/>
                </a:cubicBezTo>
                <a:cubicBezTo>
                  <a:pt x="1291571" y="712882"/>
                  <a:pt x="1299911" y="704521"/>
                  <a:pt x="1310199" y="704521"/>
                </a:cubicBezTo>
                <a:close/>
                <a:moveTo>
                  <a:pt x="1193073" y="704521"/>
                </a:moveTo>
                <a:cubicBezTo>
                  <a:pt x="1203361" y="704521"/>
                  <a:pt x="1211701" y="712882"/>
                  <a:pt x="1211701" y="723196"/>
                </a:cubicBezTo>
                <a:cubicBezTo>
                  <a:pt x="1211701" y="733510"/>
                  <a:pt x="1203361" y="741871"/>
                  <a:pt x="1193073" y="741871"/>
                </a:cubicBezTo>
                <a:cubicBezTo>
                  <a:pt x="1182785" y="741871"/>
                  <a:pt x="1174445" y="733510"/>
                  <a:pt x="1174445" y="723196"/>
                </a:cubicBezTo>
                <a:cubicBezTo>
                  <a:pt x="1174445" y="712882"/>
                  <a:pt x="1182785" y="704521"/>
                  <a:pt x="1193073" y="704521"/>
                </a:cubicBezTo>
                <a:close/>
                <a:moveTo>
                  <a:pt x="1075309" y="704521"/>
                </a:moveTo>
                <a:cubicBezTo>
                  <a:pt x="1085597" y="704521"/>
                  <a:pt x="1093937" y="712882"/>
                  <a:pt x="1093937" y="723196"/>
                </a:cubicBezTo>
                <a:cubicBezTo>
                  <a:pt x="1093937" y="733510"/>
                  <a:pt x="1085597" y="741871"/>
                  <a:pt x="1075309" y="741871"/>
                </a:cubicBezTo>
                <a:cubicBezTo>
                  <a:pt x="1065021" y="741871"/>
                  <a:pt x="1056681" y="733510"/>
                  <a:pt x="1056681" y="723196"/>
                </a:cubicBezTo>
                <a:cubicBezTo>
                  <a:pt x="1056681" y="712882"/>
                  <a:pt x="1065021" y="704521"/>
                  <a:pt x="1075309" y="704521"/>
                </a:cubicBezTo>
                <a:close/>
                <a:moveTo>
                  <a:pt x="958184" y="704521"/>
                </a:moveTo>
                <a:cubicBezTo>
                  <a:pt x="968472" y="704521"/>
                  <a:pt x="976812" y="712882"/>
                  <a:pt x="976812" y="723196"/>
                </a:cubicBezTo>
                <a:cubicBezTo>
                  <a:pt x="976812" y="733510"/>
                  <a:pt x="968472" y="741871"/>
                  <a:pt x="958184" y="741871"/>
                </a:cubicBezTo>
                <a:cubicBezTo>
                  <a:pt x="947896" y="741871"/>
                  <a:pt x="939556" y="733510"/>
                  <a:pt x="939556" y="723196"/>
                </a:cubicBezTo>
                <a:cubicBezTo>
                  <a:pt x="939556" y="712882"/>
                  <a:pt x="947896" y="704521"/>
                  <a:pt x="958184" y="704521"/>
                </a:cubicBezTo>
                <a:close/>
                <a:moveTo>
                  <a:pt x="840420" y="704521"/>
                </a:moveTo>
                <a:cubicBezTo>
                  <a:pt x="850708" y="704521"/>
                  <a:pt x="859048" y="712882"/>
                  <a:pt x="859048" y="723196"/>
                </a:cubicBezTo>
                <a:cubicBezTo>
                  <a:pt x="859048" y="733510"/>
                  <a:pt x="850708" y="741871"/>
                  <a:pt x="840420" y="741871"/>
                </a:cubicBezTo>
                <a:cubicBezTo>
                  <a:pt x="830132" y="741871"/>
                  <a:pt x="821792" y="733510"/>
                  <a:pt x="821792" y="723196"/>
                </a:cubicBezTo>
                <a:cubicBezTo>
                  <a:pt x="821792" y="712882"/>
                  <a:pt x="830132" y="704521"/>
                  <a:pt x="840420" y="704521"/>
                </a:cubicBezTo>
                <a:close/>
                <a:moveTo>
                  <a:pt x="723295" y="704521"/>
                </a:moveTo>
                <a:cubicBezTo>
                  <a:pt x="733583" y="704521"/>
                  <a:pt x="741923" y="712882"/>
                  <a:pt x="741923" y="723196"/>
                </a:cubicBezTo>
                <a:cubicBezTo>
                  <a:pt x="741923" y="733510"/>
                  <a:pt x="733583" y="741871"/>
                  <a:pt x="723295" y="741871"/>
                </a:cubicBezTo>
                <a:cubicBezTo>
                  <a:pt x="713007" y="741871"/>
                  <a:pt x="704667" y="733510"/>
                  <a:pt x="704667" y="723196"/>
                </a:cubicBezTo>
                <a:cubicBezTo>
                  <a:pt x="704667" y="712882"/>
                  <a:pt x="713007" y="704521"/>
                  <a:pt x="723295" y="704521"/>
                </a:cubicBezTo>
                <a:close/>
                <a:moveTo>
                  <a:pt x="605531" y="704521"/>
                </a:moveTo>
                <a:cubicBezTo>
                  <a:pt x="615819" y="704521"/>
                  <a:pt x="624159" y="712882"/>
                  <a:pt x="624159" y="723196"/>
                </a:cubicBezTo>
                <a:cubicBezTo>
                  <a:pt x="624159" y="733510"/>
                  <a:pt x="615819" y="741871"/>
                  <a:pt x="605531" y="741871"/>
                </a:cubicBezTo>
                <a:cubicBezTo>
                  <a:pt x="595243" y="741871"/>
                  <a:pt x="586903" y="733510"/>
                  <a:pt x="586903" y="723196"/>
                </a:cubicBezTo>
                <a:cubicBezTo>
                  <a:pt x="586903" y="712882"/>
                  <a:pt x="595243" y="704521"/>
                  <a:pt x="605531" y="704521"/>
                </a:cubicBezTo>
                <a:close/>
                <a:moveTo>
                  <a:pt x="488406" y="704521"/>
                </a:moveTo>
                <a:cubicBezTo>
                  <a:pt x="498694" y="704521"/>
                  <a:pt x="507034" y="712882"/>
                  <a:pt x="507034" y="723196"/>
                </a:cubicBezTo>
                <a:cubicBezTo>
                  <a:pt x="507034" y="733510"/>
                  <a:pt x="498694" y="741871"/>
                  <a:pt x="488406" y="741871"/>
                </a:cubicBezTo>
                <a:cubicBezTo>
                  <a:pt x="478118" y="741871"/>
                  <a:pt x="469778" y="733510"/>
                  <a:pt x="469778" y="723196"/>
                </a:cubicBezTo>
                <a:cubicBezTo>
                  <a:pt x="469778" y="712882"/>
                  <a:pt x="478118" y="704521"/>
                  <a:pt x="488406" y="704521"/>
                </a:cubicBezTo>
                <a:close/>
                <a:moveTo>
                  <a:pt x="370642" y="704521"/>
                </a:moveTo>
                <a:cubicBezTo>
                  <a:pt x="380930" y="704521"/>
                  <a:pt x="389270" y="712882"/>
                  <a:pt x="389270" y="723196"/>
                </a:cubicBezTo>
                <a:cubicBezTo>
                  <a:pt x="389270" y="733510"/>
                  <a:pt x="380930" y="741871"/>
                  <a:pt x="370642" y="741871"/>
                </a:cubicBezTo>
                <a:cubicBezTo>
                  <a:pt x="360354" y="741871"/>
                  <a:pt x="352014" y="733510"/>
                  <a:pt x="352014" y="723196"/>
                </a:cubicBezTo>
                <a:cubicBezTo>
                  <a:pt x="352014" y="712882"/>
                  <a:pt x="360354" y="704521"/>
                  <a:pt x="370642" y="704521"/>
                </a:cubicBezTo>
                <a:close/>
                <a:moveTo>
                  <a:pt x="253517" y="704521"/>
                </a:moveTo>
                <a:cubicBezTo>
                  <a:pt x="263805" y="704521"/>
                  <a:pt x="272145" y="712882"/>
                  <a:pt x="272145" y="723196"/>
                </a:cubicBezTo>
                <a:cubicBezTo>
                  <a:pt x="272145" y="733510"/>
                  <a:pt x="263805" y="741871"/>
                  <a:pt x="253517" y="741871"/>
                </a:cubicBezTo>
                <a:cubicBezTo>
                  <a:pt x="243229" y="741871"/>
                  <a:pt x="234889" y="733510"/>
                  <a:pt x="234889" y="723196"/>
                </a:cubicBezTo>
                <a:cubicBezTo>
                  <a:pt x="234889" y="712882"/>
                  <a:pt x="243229" y="704521"/>
                  <a:pt x="253517" y="704521"/>
                </a:cubicBezTo>
                <a:close/>
                <a:moveTo>
                  <a:pt x="135753" y="704521"/>
                </a:moveTo>
                <a:cubicBezTo>
                  <a:pt x="146041" y="704521"/>
                  <a:pt x="154381" y="712882"/>
                  <a:pt x="154381" y="723196"/>
                </a:cubicBezTo>
                <a:cubicBezTo>
                  <a:pt x="154381" y="733510"/>
                  <a:pt x="146041" y="741871"/>
                  <a:pt x="135753" y="741871"/>
                </a:cubicBezTo>
                <a:cubicBezTo>
                  <a:pt x="125465" y="741871"/>
                  <a:pt x="117125" y="733510"/>
                  <a:pt x="117125" y="723196"/>
                </a:cubicBezTo>
                <a:cubicBezTo>
                  <a:pt x="117125" y="712882"/>
                  <a:pt x="125465" y="704521"/>
                  <a:pt x="135753" y="704521"/>
                </a:cubicBezTo>
                <a:close/>
                <a:moveTo>
                  <a:pt x="18628" y="704521"/>
                </a:moveTo>
                <a:cubicBezTo>
                  <a:pt x="28916" y="704521"/>
                  <a:pt x="37256" y="712882"/>
                  <a:pt x="37256" y="723196"/>
                </a:cubicBezTo>
                <a:cubicBezTo>
                  <a:pt x="37256" y="733510"/>
                  <a:pt x="28916" y="741871"/>
                  <a:pt x="18628" y="741871"/>
                </a:cubicBezTo>
                <a:cubicBezTo>
                  <a:pt x="8340" y="741871"/>
                  <a:pt x="0" y="733510"/>
                  <a:pt x="0" y="723196"/>
                </a:cubicBezTo>
                <a:cubicBezTo>
                  <a:pt x="0" y="712882"/>
                  <a:pt x="8340" y="704521"/>
                  <a:pt x="18628" y="704521"/>
                </a:cubicBezTo>
                <a:close/>
                <a:moveTo>
                  <a:pt x="2014866" y="587101"/>
                </a:moveTo>
                <a:cubicBezTo>
                  <a:pt x="2025154" y="587101"/>
                  <a:pt x="2033494" y="595462"/>
                  <a:pt x="2033494" y="605776"/>
                </a:cubicBezTo>
                <a:cubicBezTo>
                  <a:pt x="2033494" y="616090"/>
                  <a:pt x="2025154" y="624451"/>
                  <a:pt x="2014866" y="624451"/>
                </a:cubicBezTo>
                <a:cubicBezTo>
                  <a:pt x="2004578" y="624451"/>
                  <a:pt x="1996238" y="616090"/>
                  <a:pt x="1996238" y="605776"/>
                </a:cubicBezTo>
                <a:cubicBezTo>
                  <a:pt x="1996238" y="595462"/>
                  <a:pt x="2004578" y="587101"/>
                  <a:pt x="2014866" y="587101"/>
                </a:cubicBezTo>
                <a:close/>
                <a:moveTo>
                  <a:pt x="1897741" y="587101"/>
                </a:moveTo>
                <a:cubicBezTo>
                  <a:pt x="1908029" y="587101"/>
                  <a:pt x="1916369" y="595462"/>
                  <a:pt x="1916369" y="605776"/>
                </a:cubicBezTo>
                <a:cubicBezTo>
                  <a:pt x="1916369" y="616090"/>
                  <a:pt x="1908029" y="624451"/>
                  <a:pt x="1897741" y="624451"/>
                </a:cubicBezTo>
                <a:cubicBezTo>
                  <a:pt x="1887453" y="624451"/>
                  <a:pt x="1879113" y="616090"/>
                  <a:pt x="1879113" y="605776"/>
                </a:cubicBezTo>
                <a:cubicBezTo>
                  <a:pt x="1879113" y="595462"/>
                  <a:pt x="1887453" y="587101"/>
                  <a:pt x="1897741" y="587101"/>
                </a:cubicBezTo>
                <a:close/>
                <a:moveTo>
                  <a:pt x="1779977" y="587101"/>
                </a:moveTo>
                <a:cubicBezTo>
                  <a:pt x="1790265" y="587101"/>
                  <a:pt x="1798605" y="595462"/>
                  <a:pt x="1798605" y="605776"/>
                </a:cubicBezTo>
                <a:cubicBezTo>
                  <a:pt x="1798605" y="616090"/>
                  <a:pt x="1790265" y="624451"/>
                  <a:pt x="1779977" y="624451"/>
                </a:cubicBezTo>
                <a:cubicBezTo>
                  <a:pt x="1769689" y="624451"/>
                  <a:pt x="1761349" y="616090"/>
                  <a:pt x="1761349" y="605776"/>
                </a:cubicBezTo>
                <a:cubicBezTo>
                  <a:pt x="1761349" y="595462"/>
                  <a:pt x="1769689" y="587101"/>
                  <a:pt x="1779977" y="587101"/>
                </a:cubicBezTo>
                <a:close/>
                <a:moveTo>
                  <a:pt x="1662852" y="587101"/>
                </a:moveTo>
                <a:cubicBezTo>
                  <a:pt x="1673140" y="587101"/>
                  <a:pt x="1681480" y="595462"/>
                  <a:pt x="1681480" y="605776"/>
                </a:cubicBezTo>
                <a:cubicBezTo>
                  <a:pt x="1681480" y="616090"/>
                  <a:pt x="1673140" y="624451"/>
                  <a:pt x="1662852" y="624451"/>
                </a:cubicBezTo>
                <a:cubicBezTo>
                  <a:pt x="1652564" y="624451"/>
                  <a:pt x="1644224" y="616090"/>
                  <a:pt x="1644224" y="605776"/>
                </a:cubicBezTo>
                <a:cubicBezTo>
                  <a:pt x="1644224" y="595462"/>
                  <a:pt x="1652564" y="587101"/>
                  <a:pt x="1662852" y="587101"/>
                </a:cubicBezTo>
                <a:close/>
                <a:moveTo>
                  <a:pt x="1545088" y="587101"/>
                </a:moveTo>
                <a:cubicBezTo>
                  <a:pt x="1555376" y="587101"/>
                  <a:pt x="1563716" y="595462"/>
                  <a:pt x="1563716" y="605776"/>
                </a:cubicBezTo>
                <a:cubicBezTo>
                  <a:pt x="1563716" y="616090"/>
                  <a:pt x="1555376" y="624451"/>
                  <a:pt x="1545088" y="624451"/>
                </a:cubicBezTo>
                <a:cubicBezTo>
                  <a:pt x="1534800" y="624451"/>
                  <a:pt x="1526460" y="616090"/>
                  <a:pt x="1526460" y="605776"/>
                </a:cubicBezTo>
                <a:cubicBezTo>
                  <a:pt x="1526460" y="595462"/>
                  <a:pt x="1534800" y="587101"/>
                  <a:pt x="1545088" y="587101"/>
                </a:cubicBezTo>
                <a:close/>
                <a:moveTo>
                  <a:pt x="1427962" y="587101"/>
                </a:moveTo>
                <a:cubicBezTo>
                  <a:pt x="1438250" y="587101"/>
                  <a:pt x="1446590" y="595462"/>
                  <a:pt x="1446590" y="605776"/>
                </a:cubicBezTo>
                <a:cubicBezTo>
                  <a:pt x="1446590" y="616090"/>
                  <a:pt x="1438250" y="624451"/>
                  <a:pt x="1427962" y="624451"/>
                </a:cubicBezTo>
                <a:cubicBezTo>
                  <a:pt x="1417674" y="624451"/>
                  <a:pt x="1409334" y="616090"/>
                  <a:pt x="1409334" y="605776"/>
                </a:cubicBezTo>
                <a:cubicBezTo>
                  <a:pt x="1409334" y="595462"/>
                  <a:pt x="1417674" y="587101"/>
                  <a:pt x="1427962" y="587101"/>
                </a:cubicBezTo>
                <a:close/>
                <a:moveTo>
                  <a:pt x="1310199" y="587101"/>
                </a:moveTo>
                <a:cubicBezTo>
                  <a:pt x="1320487" y="587101"/>
                  <a:pt x="1328827" y="595462"/>
                  <a:pt x="1328827" y="605776"/>
                </a:cubicBezTo>
                <a:cubicBezTo>
                  <a:pt x="1328827" y="616090"/>
                  <a:pt x="1320487" y="624451"/>
                  <a:pt x="1310199" y="624451"/>
                </a:cubicBezTo>
                <a:cubicBezTo>
                  <a:pt x="1299911" y="624451"/>
                  <a:pt x="1291571" y="616090"/>
                  <a:pt x="1291571" y="605776"/>
                </a:cubicBezTo>
                <a:cubicBezTo>
                  <a:pt x="1291571" y="595462"/>
                  <a:pt x="1299911" y="587101"/>
                  <a:pt x="1310199" y="587101"/>
                </a:cubicBezTo>
                <a:close/>
                <a:moveTo>
                  <a:pt x="1193073" y="587101"/>
                </a:moveTo>
                <a:cubicBezTo>
                  <a:pt x="1203361" y="587101"/>
                  <a:pt x="1211701" y="595462"/>
                  <a:pt x="1211701" y="605776"/>
                </a:cubicBezTo>
                <a:cubicBezTo>
                  <a:pt x="1211701" y="616090"/>
                  <a:pt x="1203361" y="624451"/>
                  <a:pt x="1193073" y="624451"/>
                </a:cubicBezTo>
                <a:cubicBezTo>
                  <a:pt x="1182785" y="624451"/>
                  <a:pt x="1174445" y="616090"/>
                  <a:pt x="1174445" y="605776"/>
                </a:cubicBezTo>
                <a:cubicBezTo>
                  <a:pt x="1174445" y="595462"/>
                  <a:pt x="1182785" y="587101"/>
                  <a:pt x="1193073" y="587101"/>
                </a:cubicBezTo>
                <a:close/>
                <a:moveTo>
                  <a:pt x="1075309" y="587101"/>
                </a:moveTo>
                <a:cubicBezTo>
                  <a:pt x="1085597" y="587101"/>
                  <a:pt x="1093937" y="595462"/>
                  <a:pt x="1093937" y="605776"/>
                </a:cubicBezTo>
                <a:cubicBezTo>
                  <a:pt x="1093937" y="616090"/>
                  <a:pt x="1085597" y="624451"/>
                  <a:pt x="1075309" y="624451"/>
                </a:cubicBezTo>
                <a:cubicBezTo>
                  <a:pt x="1065021" y="624451"/>
                  <a:pt x="1056681" y="616090"/>
                  <a:pt x="1056681" y="605776"/>
                </a:cubicBezTo>
                <a:cubicBezTo>
                  <a:pt x="1056681" y="595462"/>
                  <a:pt x="1065021" y="587101"/>
                  <a:pt x="1075309" y="587101"/>
                </a:cubicBezTo>
                <a:close/>
                <a:moveTo>
                  <a:pt x="958184" y="587101"/>
                </a:moveTo>
                <a:cubicBezTo>
                  <a:pt x="968472" y="587101"/>
                  <a:pt x="976812" y="595462"/>
                  <a:pt x="976812" y="605776"/>
                </a:cubicBezTo>
                <a:cubicBezTo>
                  <a:pt x="976812" y="616090"/>
                  <a:pt x="968472" y="624451"/>
                  <a:pt x="958184" y="624451"/>
                </a:cubicBezTo>
                <a:cubicBezTo>
                  <a:pt x="947896" y="624451"/>
                  <a:pt x="939556" y="616090"/>
                  <a:pt x="939556" y="605776"/>
                </a:cubicBezTo>
                <a:cubicBezTo>
                  <a:pt x="939556" y="595462"/>
                  <a:pt x="947896" y="587101"/>
                  <a:pt x="958184" y="587101"/>
                </a:cubicBezTo>
                <a:close/>
                <a:moveTo>
                  <a:pt x="840420" y="587101"/>
                </a:moveTo>
                <a:cubicBezTo>
                  <a:pt x="850708" y="587101"/>
                  <a:pt x="859048" y="595462"/>
                  <a:pt x="859048" y="605776"/>
                </a:cubicBezTo>
                <a:cubicBezTo>
                  <a:pt x="859048" y="616090"/>
                  <a:pt x="850708" y="624451"/>
                  <a:pt x="840420" y="624451"/>
                </a:cubicBezTo>
                <a:cubicBezTo>
                  <a:pt x="830132" y="624451"/>
                  <a:pt x="821792" y="616090"/>
                  <a:pt x="821792" y="605776"/>
                </a:cubicBezTo>
                <a:cubicBezTo>
                  <a:pt x="821792" y="595462"/>
                  <a:pt x="830132" y="587101"/>
                  <a:pt x="840420" y="587101"/>
                </a:cubicBezTo>
                <a:close/>
                <a:moveTo>
                  <a:pt x="723295" y="587101"/>
                </a:moveTo>
                <a:cubicBezTo>
                  <a:pt x="733583" y="587101"/>
                  <a:pt x="741923" y="595462"/>
                  <a:pt x="741923" y="605776"/>
                </a:cubicBezTo>
                <a:cubicBezTo>
                  <a:pt x="741923" y="616090"/>
                  <a:pt x="733583" y="624451"/>
                  <a:pt x="723295" y="624451"/>
                </a:cubicBezTo>
                <a:cubicBezTo>
                  <a:pt x="713007" y="624451"/>
                  <a:pt x="704667" y="616090"/>
                  <a:pt x="704667" y="605776"/>
                </a:cubicBezTo>
                <a:cubicBezTo>
                  <a:pt x="704667" y="595462"/>
                  <a:pt x="713007" y="587101"/>
                  <a:pt x="723295" y="587101"/>
                </a:cubicBezTo>
                <a:close/>
                <a:moveTo>
                  <a:pt x="605531" y="587101"/>
                </a:moveTo>
                <a:cubicBezTo>
                  <a:pt x="615819" y="587101"/>
                  <a:pt x="624159" y="595462"/>
                  <a:pt x="624159" y="605776"/>
                </a:cubicBezTo>
                <a:cubicBezTo>
                  <a:pt x="624159" y="616090"/>
                  <a:pt x="615819" y="624451"/>
                  <a:pt x="605531" y="624451"/>
                </a:cubicBezTo>
                <a:cubicBezTo>
                  <a:pt x="595243" y="624451"/>
                  <a:pt x="586903" y="616090"/>
                  <a:pt x="586903" y="605776"/>
                </a:cubicBezTo>
                <a:cubicBezTo>
                  <a:pt x="586903" y="595462"/>
                  <a:pt x="595243" y="587101"/>
                  <a:pt x="605531" y="587101"/>
                </a:cubicBezTo>
                <a:close/>
                <a:moveTo>
                  <a:pt x="488406" y="587101"/>
                </a:moveTo>
                <a:cubicBezTo>
                  <a:pt x="498694" y="587101"/>
                  <a:pt x="507034" y="595462"/>
                  <a:pt x="507034" y="605776"/>
                </a:cubicBezTo>
                <a:cubicBezTo>
                  <a:pt x="507034" y="616090"/>
                  <a:pt x="498694" y="624451"/>
                  <a:pt x="488406" y="624451"/>
                </a:cubicBezTo>
                <a:cubicBezTo>
                  <a:pt x="478118" y="624451"/>
                  <a:pt x="469778" y="616090"/>
                  <a:pt x="469778" y="605776"/>
                </a:cubicBezTo>
                <a:cubicBezTo>
                  <a:pt x="469778" y="595462"/>
                  <a:pt x="478118" y="587101"/>
                  <a:pt x="488406" y="587101"/>
                </a:cubicBezTo>
                <a:close/>
                <a:moveTo>
                  <a:pt x="370642" y="587101"/>
                </a:moveTo>
                <a:cubicBezTo>
                  <a:pt x="380930" y="587101"/>
                  <a:pt x="389270" y="595462"/>
                  <a:pt x="389270" y="605776"/>
                </a:cubicBezTo>
                <a:cubicBezTo>
                  <a:pt x="389270" y="616090"/>
                  <a:pt x="380930" y="624451"/>
                  <a:pt x="370642" y="624451"/>
                </a:cubicBezTo>
                <a:cubicBezTo>
                  <a:pt x="360354" y="624451"/>
                  <a:pt x="352014" y="616090"/>
                  <a:pt x="352014" y="605776"/>
                </a:cubicBezTo>
                <a:cubicBezTo>
                  <a:pt x="352014" y="595462"/>
                  <a:pt x="360354" y="587101"/>
                  <a:pt x="370642" y="587101"/>
                </a:cubicBezTo>
                <a:close/>
                <a:moveTo>
                  <a:pt x="253517" y="587101"/>
                </a:moveTo>
                <a:cubicBezTo>
                  <a:pt x="263805" y="587101"/>
                  <a:pt x="272145" y="595462"/>
                  <a:pt x="272145" y="605776"/>
                </a:cubicBezTo>
                <a:cubicBezTo>
                  <a:pt x="272145" y="616090"/>
                  <a:pt x="263805" y="624451"/>
                  <a:pt x="253517" y="624451"/>
                </a:cubicBezTo>
                <a:cubicBezTo>
                  <a:pt x="243229" y="624451"/>
                  <a:pt x="234889" y="616090"/>
                  <a:pt x="234889" y="605776"/>
                </a:cubicBezTo>
                <a:cubicBezTo>
                  <a:pt x="234889" y="595462"/>
                  <a:pt x="243229" y="587101"/>
                  <a:pt x="253517" y="587101"/>
                </a:cubicBezTo>
                <a:close/>
                <a:moveTo>
                  <a:pt x="135753" y="587101"/>
                </a:moveTo>
                <a:cubicBezTo>
                  <a:pt x="146041" y="587101"/>
                  <a:pt x="154381" y="595462"/>
                  <a:pt x="154381" y="605776"/>
                </a:cubicBezTo>
                <a:cubicBezTo>
                  <a:pt x="154381" y="616090"/>
                  <a:pt x="146041" y="624451"/>
                  <a:pt x="135753" y="624451"/>
                </a:cubicBezTo>
                <a:cubicBezTo>
                  <a:pt x="125465" y="624451"/>
                  <a:pt x="117125" y="616090"/>
                  <a:pt x="117125" y="605776"/>
                </a:cubicBezTo>
                <a:cubicBezTo>
                  <a:pt x="117125" y="595462"/>
                  <a:pt x="125465" y="587101"/>
                  <a:pt x="135753" y="587101"/>
                </a:cubicBezTo>
                <a:close/>
                <a:moveTo>
                  <a:pt x="18628" y="587101"/>
                </a:moveTo>
                <a:cubicBezTo>
                  <a:pt x="28916" y="587101"/>
                  <a:pt x="37256" y="595462"/>
                  <a:pt x="37256" y="605776"/>
                </a:cubicBezTo>
                <a:cubicBezTo>
                  <a:pt x="37256" y="616090"/>
                  <a:pt x="28916" y="624451"/>
                  <a:pt x="18628" y="624451"/>
                </a:cubicBezTo>
                <a:cubicBezTo>
                  <a:pt x="8340" y="624451"/>
                  <a:pt x="0" y="616090"/>
                  <a:pt x="0" y="605776"/>
                </a:cubicBezTo>
                <a:cubicBezTo>
                  <a:pt x="0" y="595462"/>
                  <a:pt x="8340" y="587101"/>
                  <a:pt x="18628" y="587101"/>
                </a:cubicBezTo>
                <a:close/>
                <a:moveTo>
                  <a:pt x="2014866" y="469681"/>
                </a:moveTo>
                <a:cubicBezTo>
                  <a:pt x="2025154" y="469681"/>
                  <a:pt x="2033494" y="478042"/>
                  <a:pt x="2033494" y="488356"/>
                </a:cubicBezTo>
                <a:cubicBezTo>
                  <a:pt x="2033494" y="498670"/>
                  <a:pt x="2025154" y="507031"/>
                  <a:pt x="2014866" y="507031"/>
                </a:cubicBezTo>
                <a:cubicBezTo>
                  <a:pt x="2004578" y="507031"/>
                  <a:pt x="1996238" y="498670"/>
                  <a:pt x="1996238" y="488356"/>
                </a:cubicBezTo>
                <a:cubicBezTo>
                  <a:pt x="1996238" y="478042"/>
                  <a:pt x="2004578" y="469681"/>
                  <a:pt x="2014866" y="469681"/>
                </a:cubicBezTo>
                <a:close/>
                <a:moveTo>
                  <a:pt x="1897741" y="469681"/>
                </a:moveTo>
                <a:cubicBezTo>
                  <a:pt x="1908029" y="469681"/>
                  <a:pt x="1916369" y="478042"/>
                  <a:pt x="1916369" y="488356"/>
                </a:cubicBezTo>
                <a:cubicBezTo>
                  <a:pt x="1916369" y="498670"/>
                  <a:pt x="1908029" y="507031"/>
                  <a:pt x="1897741" y="507031"/>
                </a:cubicBezTo>
                <a:cubicBezTo>
                  <a:pt x="1887453" y="507031"/>
                  <a:pt x="1879113" y="498670"/>
                  <a:pt x="1879113" y="488356"/>
                </a:cubicBezTo>
                <a:cubicBezTo>
                  <a:pt x="1879113" y="478042"/>
                  <a:pt x="1887453" y="469681"/>
                  <a:pt x="1897741" y="469681"/>
                </a:cubicBezTo>
                <a:close/>
                <a:moveTo>
                  <a:pt x="1779977" y="469681"/>
                </a:moveTo>
                <a:cubicBezTo>
                  <a:pt x="1790265" y="469681"/>
                  <a:pt x="1798605" y="478042"/>
                  <a:pt x="1798605" y="488356"/>
                </a:cubicBezTo>
                <a:cubicBezTo>
                  <a:pt x="1798605" y="498670"/>
                  <a:pt x="1790265" y="507031"/>
                  <a:pt x="1779977" y="507031"/>
                </a:cubicBezTo>
                <a:cubicBezTo>
                  <a:pt x="1769689" y="507031"/>
                  <a:pt x="1761349" y="498670"/>
                  <a:pt x="1761349" y="488356"/>
                </a:cubicBezTo>
                <a:cubicBezTo>
                  <a:pt x="1761349" y="478042"/>
                  <a:pt x="1769689" y="469681"/>
                  <a:pt x="1779977" y="469681"/>
                </a:cubicBezTo>
                <a:close/>
                <a:moveTo>
                  <a:pt x="1662852" y="469681"/>
                </a:moveTo>
                <a:cubicBezTo>
                  <a:pt x="1673140" y="469681"/>
                  <a:pt x="1681480" y="478042"/>
                  <a:pt x="1681480" y="488356"/>
                </a:cubicBezTo>
                <a:cubicBezTo>
                  <a:pt x="1681480" y="498670"/>
                  <a:pt x="1673140" y="507031"/>
                  <a:pt x="1662852" y="507031"/>
                </a:cubicBezTo>
                <a:cubicBezTo>
                  <a:pt x="1652564" y="507031"/>
                  <a:pt x="1644224" y="498670"/>
                  <a:pt x="1644224" y="488356"/>
                </a:cubicBezTo>
                <a:cubicBezTo>
                  <a:pt x="1644224" y="478042"/>
                  <a:pt x="1652564" y="469681"/>
                  <a:pt x="1662852" y="469681"/>
                </a:cubicBezTo>
                <a:close/>
                <a:moveTo>
                  <a:pt x="1545088" y="469681"/>
                </a:moveTo>
                <a:cubicBezTo>
                  <a:pt x="1555376" y="469681"/>
                  <a:pt x="1563716" y="478042"/>
                  <a:pt x="1563716" y="488356"/>
                </a:cubicBezTo>
                <a:cubicBezTo>
                  <a:pt x="1563716" y="498670"/>
                  <a:pt x="1555376" y="507031"/>
                  <a:pt x="1545088" y="507031"/>
                </a:cubicBezTo>
                <a:cubicBezTo>
                  <a:pt x="1534800" y="507031"/>
                  <a:pt x="1526460" y="498670"/>
                  <a:pt x="1526460" y="488356"/>
                </a:cubicBezTo>
                <a:cubicBezTo>
                  <a:pt x="1526460" y="478042"/>
                  <a:pt x="1534800" y="469681"/>
                  <a:pt x="1545088" y="469681"/>
                </a:cubicBezTo>
                <a:close/>
                <a:moveTo>
                  <a:pt x="1427962" y="469681"/>
                </a:moveTo>
                <a:cubicBezTo>
                  <a:pt x="1438250" y="469681"/>
                  <a:pt x="1446590" y="478042"/>
                  <a:pt x="1446590" y="488356"/>
                </a:cubicBezTo>
                <a:cubicBezTo>
                  <a:pt x="1446590" y="498670"/>
                  <a:pt x="1438250" y="507031"/>
                  <a:pt x="1427962" y="507031"/>
                </a:cubicBezTo>
                <a:cubicBezTo>
                  <a:pt x="1417674" y="507031"/>
                  <a:pt x="1409334" y="498670"/>
                  <a:pt x="1409334" y="488356"/>
                </a:cubicBezTo>
                <a:cubicBezTo>
                  <a:pt x="1409334" y="478042"/>
                  <a:pt x="1417674" y="469681"/>
                  <a:pt x="1427962" y="469681"/>
                </a:cubicBezTo>
                <a:close/>
                <a:moveTo>
                  <a:pt x="1310199" y="469681"/>
                </a:moveTo>
                <a:cubicBezTo>
                  <a:pt x="1320487" y="469681"/>
                  <a:pt x="1328827" y="478042"/>
                  <a:pt x="1328827" y="488356"/>
                </a:cubicBezTo>
                <a:cubicBezTo>
                  <a:pt x="1328827" y="498670"/>
                  <a:pt x="1320487" y="507031"/>
                  <a:pt x="1310199" y="507031"/>
                </a:cubicBezTo>
                <a:cubicBezTo>
                  <a:pt x="1299911" y="507031"/>
                  <a:pt x="1291571" y="498670"/>
                  <a:pt x="1291571" y="488356"/>
                </a:cubicBezTo>
                <a:cubicBezTo>
                  <a:pt x="1291571" y="478042"/>
                  <a:pt x="1299911" y="469681"/>
                  <a:pt x="1310199" y="469681"/>
                </a:cubicBezTo>
                <a:close/>
                <a:moveTo>
                  <a:pt x="1193073" y="469681"/>
                </a:moveTo>
                <a:cubicBezTo>
                  <a:pt x="1203361" y="469681"/>
                  <a:pt x="1211701" y="478042"/>
                  <a:pt x="1211701" y="488356"/>
                </a:cubicBezTo>
                <a:cubicBezTo>
                  <a:pt x="1211701" y="498670"/>
                  <a:pt x="1203361" y="507031"/>
                  <a:pt x="1193073" y="507031"/>
                </a:cubicBezTo>
                <a:cubicBezTo>
                  <a:pt x="1182785" y="507031"/>
                  <a:pt x="1174445" y="498670"/>
                  <a:pt x="1174445" y="488356"/>
                </a:cubicBezTo>
                <a:cubicBezTo>
                  <a:pt x="1174445" y="478042"/>
                  <a:pt x="1182785" y="469681"/>
                  <a:pt x="1193073" y="469681"/>
                </a:cubicBezTo>
                <a:close/>
                <a:moveTo>
                  <a:pt x="1075309" y="469681"/>
                </a:moveTo>
                <a:cubicBezTo>
                  <a:pt x="1085597" y="469681"/>
                  <a:pt x="1093937" y="478042"/>
                  <a:pt x="1093937" y="488356"/>
                </a:cubicBezTo>
                <a:cubicBezTo>
                  <a:pt x="1093937" y="498670"/>
                  <a:pt x="1085597" y="507031"/>
                  <a:pt x="1075309" y="507031"/>
                </a:cubicBezTo>
                <a:cubicBezTo>
                  <a:pt x="1065021" y="507031"/>
                  <a:pt x="1056681" y="498670"/>
                  <a:pt x="1056681" y="488356"/>
                </a:cubicBezTo>
                <a:cubicBezTo>
                  <a:pt x="1056681" y="478042"/>
                  <a:pt x="1065021" y="469681"/>
                  <a:pt x="1075309" y="469681"/>
                </a:cubicBezTo>
                <a:close/>
                <a:moveTo>
                  <a:pt x="958184" y="469681"/>
                </a:moveTo>
                <a:cubicBezTo>
                  <a:pt x="968472" y="469681"/>
                  <a:pt x="976812" y="478042"/>
                  <a:pt x="976812" y="488356"/>
                </a:cubicBezTo>
                <a:cubicBezTo>
                  <a:pt x="976812" y="498670"/>
                  <a:pt x="968472" y="507031"/>
                  <a:pt x="958184" y="507031"/>
                </a:cubicBezTo>
                <a:cubicBezTo>
                  <a:pt x="947896" y="507031"/>
                  <a:pt x="939556" y="498670"/>
                  <a:pt x="939556" y="488356"/>
                </a:cubicBezTo>
                <a:cubicBezTo>
                  <a:pt x="939556" y="478042"/>
                  <a:pt x="947896" y="469681"/>
                  <a:pt x="958184" y="469681"/>
                </a:cubicBezTo>
                <a:close/>
                <a:moveTo>
                  <a:pt x="840420" y="469681"/>
                </a:moveTo>
                <a:cubicBezTo>
                  <a:pt x="850708" y="469681"/>
                  <a:pt x="859048" y="478042"/>
                  <a:pt x="859048" y="488356"/>
                </a:cubicBezTo>
                <a:cubicBezTo>
                  <a:pt x="859048" y="498670"/>
                  <a:pt x="850708" y="507031"/>
                  <a:pt x="840420" y="507031"/>
                </a:cubicBezTo>
                <a:cubicBezTo>
                  <a:pt x="830132" y="507031"/>
                  <a:pt x="821792" y="498670"/>
                  <a:pt x="821792" y="488356"/>
                </a:cubicBezTo>
                <a:cubicBezTo>
                  <a:pt x="821792" y="478042"/>
                  <a:pt x="830132" y="469681"/>
                  <a:pt x="840420" y="469681"/>
                </a:cubicBezTo>
                <a:close/>
                <a:moveTo>
                  <a:pt x="723295" y="469681"/>
                </a:moveTo>
                <a:cubicBezTo>
                  <a:pt x="733583" y="469681"/>
                  <a:pt x="741923" y="478042"/>
                  <a:pt x="741923" y="488356"/>
                </a:cubicBezTo>
                <a:cubicBezTo>
                  <a:pt x="741923" y="498670"/>
                  <a:pt x="733583" y="507031"/>
                  <a:pt x="723295" y="507031"/>
                </a:cubicBezTo>
                <a:cubicBezTo>
                  <a:pt x="713007" y="507031"/>
                  <a:pt x="704667" y="498670"/>
                  <a:pt x="704667" y="488356"/>
                </a:cubicBezTo>
                <a:cubicBezTo>
                  <a:pt x="704667" y="478042"/>
                  <a:pt x="713007" y="469681"/>
                  <a:pt x="723295" y="469681"/>
                </a:cubicBezTo>
                <a:close/>
                <a:moveTo>
                  <a:pt x="605531" y="469681"/>
                </a:moveTo>
                <a:cubicBezTo>
                  <a:pt x="615819" y="469681"/>
                  <a:pt x="624159" y="478042"/>
                  <a:pt x="624159" y="488356"/>
                </a:cubicBezTo>
                <a:cubicBezTo>
                  <a:pt x="624159" y="498670"/>
                  <a:pt x="615819" y="507031"/>
                  <a:pt x="605531" y="507031"/>
                </a:cubicBezTo>
                <a:cubicBezTo>
                  <a:pt x="595243" y="507031"/>
                  <a:pt x="586903" y="498670"/>
                  <a:pt x="586903" y="488356"/>
                </a:cubicBezTo>
                <a:cubicBezTo>
                  <a:pt x="586903" y="478042"/>
                  <a:pt x="595243" y="469681"/>
                  <a:pt x="605531" y="469681"/>
                </a:cubicBezTo>
                <a:close/>
                <a:moveTo>
                  <a:pt x="488406" y="469681"/>
                </a:moveTo>
                <a:cubicBezTo>
                  <a:pt x="498694" y="469681"/>
                  <a:pt x="507034" y="478042"/>
                  <a:pt x="507034" y="488356"/>
                </a:cubicBezTo>
                <a:cubicBezTo>
                  <a:pt x="507034" y="498670"/>
                  <a:pt x="498694" y="507031"/>
                  <a:pt x="488406" y="507031"/>
                </a:cubicBezTo>
                <a:cubicBezTo>
                  <a:pt x="478118" y="507031"/>
                  <a:pt x="469778" y="498670"/>
                  <a:pt x="469778" y="488356"/>
                </a:cubicBezTo>
                <a:cubicBezTo>
                  <a:pt x="469778" y="478042"/>
                  <a:pt x="478118" y="469681"/>
                  <a:pt x="488406" y="469681"/>
                </a:cubicBezTo>
                <a:close/>
                <a:moveTo>
                  <a:pt x="370642" y="469681"/>
                </a:moveTo>
                <a:cubicBezTo>
                  <a:pt x="380930" y="469681"/>
                  <a:pt x="389270" y="478042"/>
                  <a:pt x="389270" y="488356"/>
                </a:cubicBezTo>
                <a:cubicBezTo>
                  <a:pt x="389270" y="498670"/>
                  <a:pt x="380930" y="507031"/>
                  <a:pt x="370642" y="507031"/>
                </a:cubicBezTo>
                <a:cubicBezTo>
                  <a:pt x="360354" y="507031"/>
                  <a:pt x="352014" y="498670"/>
                  <a:pt x="352014" y="488356"/>
                </a:cubicBezTo>
                <a:cubicBezTo>
                  <a:pt x="352014" y="478042"/>
                  <a:pt x="360354" y="469681"/>
                  <a:pt x="370642" y="469681"/>
                </a:cubicBezTo>
                <a:close/>
                <a:moveTo>
                  <a:pt x="253517" y="469681"/>
                </a:moveTo>
                <a:cubicBezTo>
                  <a:pt x="263805" y="469681"/>
                  <a:pt x="272145" y="478042"/>
                  <a:pt x="272145" y="488356"/>
                </a:cubicBezTo>
                <a:cubicBezTo>
                  <a:pt x="272145" y="498670"/>
                  <a:pt x="263805" y="507031"/>
                  <a:pt x="253517" y="507031"/>
                </a:cubicBezTo>
                <a:cubicBezTo>
                  <a:pt x="243229" y="507031"/>
                  <a:pt x="234889" y="498670"/>
                  <a:pt x="234889" y="488356"/>
                </a:cubicBezTo>
                <a:cubicBezTo>
                  <a:pt x="234889" y="478042"/>
                  <a:pt x="243229" y="469681"/>
                  <a:pt x="253517" y="469681"/>
                </a:cubicBezTo>
                <a:close/>
                <a:moveTo>
                  <a:pt x="135753" y="469681"/>
                </a:moveTo>
                <a:cubicBezTo>
                  <a:pt x="146041" y="469681"/>
                  <a:pt x="154381" y="478042"/>
                  <a:pt x="154381" y="488356"/>
                </a:cubicBezTo>
                <a:cubicBezTo>
                  <a:pt x="154381" y="498670"/>
                  <a:pt x="146041" y="507031"/>
                  <a:pt x="135753" y="507031"/>
                </a:cubicBezTo>
                <a:cubicBezTo>
                  <a:pt x="125465" y="507031"/>
                  <a:pt x="117125" y="498670"/>
                  <a:pt x="117125" y="488356"/>
                </a:cubicBezTo>
                <a:cubicBezTo>
                  <a:pt x="117125" y="478042"/>
                  <a:pt x="125465" y="469681"/>
                  <a:pt x="135753" y="469681"/>
                </a:cubicBezTo>
                <a:close/>
                <a:moveTo>
                  <a:pt x="18628" y="469681"/>
                </a:moveTo>
                <a:cubicBezTo>
                  <a:pt x="28916" y="469681"/>
                  <a:pt x="37256" y="478042"/>
                  <a:pt x="37256" y="488356"/>
                </a:cubicBezTo>
                <a:cubicBezTo>
                  <a:pt x="37256" y="498670"/>
                  <a:pt x="28916" y="507031"/>
                  <a:pt x="18628" y="507031"/>
                </a:cubicBezTo>
                <a:cubicBezTo>
                  <a:pt x="8340" y="507031"/>
                  <a:pt x="0" y="498670"/>
                  <a:pt x="0" y="488356"/>
                </a:cubicBezTo>
                <a:cubicBezTo>
                  <a:pt x="0" y="478042"/>
                  <a:pt x="8340" y="469681"/>
                  <a:pt x="18628" y="469681"/>
                </a:cubicBezTo>
                <a:close/>
                <a:moveTo>
                  <a:pt x="2014866" y="352261"/>
                </a:moveTo>
                <a:cubicBezTo>
                  <a:pt x="2025154" y="352261"/>
                  <a:pt x="2033494" y="360622"/>
                  <a:pt x="2033494" y="370936"/>
                </a:cubicBezTo>
                <a:cubicBezTo>
                  <a:pt x="2033494" y="381250"/>
                  <a:pt x="2025154" y="389611"/>
                  <a:pt x="2014866" y="389611"/>
                </a:cubicBezTo>
                <a:cubicBezTo>
                  <a:pt x="2004578" y="389611"/>
                  <a:pt x="1996238" y="381250"/>
                  <a:pt x="1996238" y="370936"/>
                </a:cubicBezTo>
                <a:cubicBezTo>
                  <a:pt x="1996238" y="360622"/>
                  <a:pt x="2004578" y="352261"/>
                  <a:pt x="2014866" y="352261"/>
                </a:cubicBezTo>
                <a:close/>
                <a:moveTo>
                  <a:pt x="1897741" y="352261"/>
                </a:moveTo>
                <a:cubicBezTo>
                  <a:pt x="1908029" y="352261"/>
                  <a:pt x="1916369" y="360622"/>
                  <a:pt x="1916369" y="370936"/>
                </a:cubicBezTo>
                <a:cubicBezTo>
                  <a:pt x="1916369" y="381250"/>
                  <a:pt x="1908029" y="389611"/>
                  <a:pt x="1897741" y="389611"/>
                </a:cubicBezTo>
                <a:cubicBezTo>
                  <a:pt x="1887453" y="389611"/>
                  <a:pt x="1879113" y="381250"/>
                  <a:pt x="1879113" y="370936"/>
                </a:cubicBezTo>
                <a:cubicBezTo>
                  <a:pt x="1879113" y="360622"/>
                  <a:pt x="1887453" y="352261"/>
                  <a:pt x="1897741" y="352261"/>
                </a:cubicBezTo>
                <a:close/>
                <a:moveTo>
                  <a:pt x="1779977" y="352261"/>
                </a:moveTo>
                <a:cubicBezTo>
                  <a:pt x="1790265" y="352261"/>
                  <a:pt x="1798605" y="360622"/>
                  <a:pt x="1798605" y="370936"/>
                </a:cubicBezTo>
                <a:cubicBezTo>
                  <a:pt x="1798605" y="381250"/>
                  <a:pt x="1790265" y="389611"/>
                  <a:pt x="1779977" y="389611"/>
                </a:cubicBezTo>
                <a:cubicBezTo>
                  <a:pt x="1769689" y="389611"/>
                  <a:pt x="1761349" y="381250"/>
                  <a:pt x="1761349" y="370936"/>
                </a:cubicBezTo>
                <a:cubicBezTo>
                  <a:pt x="1761349" y="360622"/>
                  <a:pt x="1769689" y="352261"/>
                  <a:pt x="1779977" y="352261"/>
                </a:cubicBezTo>
                <a:close/>
                <a:moveTo>
                  <a:pt x="1662852" y="352261"/>
                </a:moveTo>
                <a:cubicBezTo>
                  <a:pt x="1673140" y="352261"/>
                  <a:pt x="1681480" y="360622"/>
                  <a:pt x="1681480" y="370936"/>
                </a:cubicBezTo>
                <a:cubicBezTo>
                  <a:pt x="1681480" y="381250"/>
                  <a:pt x="1673140" y="389611"/>
                  <a:pt x="1662852" y="389611"/>
                </a:cubicBezTo>
                <a:cubicBezTo>
                  <a:pt x="1652564" y="389611"/>
                  <a:pt x="1644224" y="381250"/>
                  <a:pt x="1644224" y="370936"/>
                </a:cubicBezTo>
                <a:cubicBezTo>
                  <a:pt x="1644224" y="360622"/>
                  <a:pt x="1652564" y="352261"/>
                  <a:pt x="1662852" y="352261"/>
                </a:cubicBezTo>
                <a:close/>
                <a:moveTo>
                  <a:pt x="1545088" y="352261"/>
                </a:moveTo>
                <a:cubicBezTo>
                  <a:pt x="1555376" y="352261"/>
                  <a:pt x="1563716" y="360622"/>
                  <a:pt x="1563716" y="370936"/>
                </a:cubicBezTo>
                <a:cubicBezTo>
                  <a:pt x="1563716" y="381250"/>
                  <a:pt x="1555376" y="389611"/>
                  <a:pt x="1545088" y="389611"/>
                </a:cubicBezTo>
                <a:cubicBezTo>
                  <a:pt x="1534800" y="389611"/>
                  <a:pt x="1526460" y="381250"/>
                  <a:pt x="1526460" y="370936"/>
                </a:cubicBezTo>
                <a:cubicBezTo>
                  <a:pt x="1526460" y="360622"/>
                  <a:pt x="1534800" y="352261"/>
                  <a:pt x="1545088" y="352261"/>
                </a:cubicBezTo>
                <a:close/>
                <a:moveTo>
                  <a:pt x="1427962" y="352261"/>
                </a:moveTo>
                <a:cubicBezTo>
                  <a:pt x="1438250" y="352261"/>
                  <a:pt x="1446590" y="360622"/>
                  <a:pt x="1446590" y="370936"/>
                </a:cubicBezTo>
                <a:cubicBezTo>
                  <a:pt x="1446590" y="381250"/>
                  <a:pt x="1438250" y="389611"/>
                  <a:pt x="1427962" y="389611"/>
                </a:cubicBezTo>
                <a:cubicBezTo>
                  <a:pt x="1417674" y="389611"/>
                  <a:pt x="1409334" y="381250"/>
                  <a:pt x="1409334" y="370936"/>
                </a:cubicBezTo>
                <a:cubicBezTo>
                  <a:pt x="1409334" y="360622"/>
                  <a:pt x="1417674" y="352261"/>
                  <a:pt x="1427962" y="352261"/>
                </a:cubicBezTo>
                <a:close/>
                <a:moveTo>
                  <a:pt x="1310199" y="352261"/>
                </a:moveTo>
                <a:cubicBezTo>
                  <a:pt x="1320487" y="352261"/>
                  <a:pt x="1328827" y="360622"/>
                  <a:pt x="1328827" y="370936"/>
                </a:cubicBezTo>
                <a:cubicBezTo>
                  <a:pt x="1328827" y="381250"/>
                  <a:pt x="1320487" y="389611"/>
                  <a:pt x="1310199" y="389611"/>
                </a:cubicBezTo>
                <a:cubicBezTo>
                  <a:pt x="1299911" y="389611"/>
                  <a:pt x="1291571" y="381250"/>
                  <a:pt x="1291571" y="370936"/>
                </a:cubicBezTo>
                <a:cubicBezTo>
                  <a:pt x="1291571" y="360622"/>
                  <a:pt x="1299911" y="352261"/>
                  <a:pt x="1310199" y="352261"/>
                </a:cubicBezTo>
                <a:close/>
                <a:moveTo>
                  <a:pt x="1193073" y="352261"/>
                </a:moveTo>
                <a:cubicBezTo>
                  <a:pt x="1203361" y="352261"/>
                  <a:pt x="1211701" y="360622"/>
                  <a:pt x="1211701" y="370936"/>
                </a:cubicBezTo>
                <a:cubicBezTo>
                  <a:pt x="1211701" y="381250"/>
                  <a:pt x="1203361" y="389611"/>
                  <a:pt x="1193073" y="389611"/>
                </a:cubicBezTo>
                <a:cubicBezTo>
                  <a:pt x="1182785" y="389611"/>
                  <a:pt x="1174445" y="381250"/>
                  <a:pt x="1174445" y="370936"/>
                </a:cubicBezTo>
                <a:cubicBezTo>
                  <a:pt x="1174445" y="360622"/>
                  <a:pt x="1182785" y="352261"/>
                  <a:pt x="1193073" y="352261"/>
                </a:cubicBezTo>
                <a:close/>
                <a:moveTo>
                  <a:pt x="1075309" y="352261"/>
                </a:moveTo>
                <a:cubicBezTo>
                  <a:pt x="1085597" y="352261"/>
                  <a:pt x="1093937" y="360622"/>
                  <a:pt x="1093937" y="370936"/>
                </a:cubicBezTo>
                <a:cubicBezTo>
                  <a:pt x="1093937" y="381250"/>
                  <a:pt x="1085597" y="389611"/>
                  <a:pt x="1075309" y="389611"/>
                </a:cubicBezTo>
                <a:cubicBezTo>
                  <a:pt x="1065021" y="389611"/>
                  <a:pt x="1056681" y="381250"/>
                  <a:pt x="1056681" y="370936"/>
                </a:cubicBezTo>
                <a:cubicBezTo>
                  <a:pt x="1056681" y="360622"/>
                  <a:pt x="1065021" y="352261"/>
                  <a:pt x="1075309" y="352261"/>
                </a:cubicBezTo>
                <a:close/>
                <a:moveTo>
                  <a:pt x="958184" y="352261"/>
                </a:moveTo>
                <a:cubicBezTo>
                  <a:pt x="968472" y="352261"/>
                  <a:pt x="976812" y="360622"/>
                  <a:pt x="976812" y="370936"/>
                </a:cubicBezTo>
                <a:cubicBezTo>
                  <a:pt x="976812" y="381250"/>
                  <a:pt x="968472" y="389611"/>
                  <a:pt x="958184" y="389611"/>
                </a:cubicBezTo>
                <a:cubicBezTo>
                  <a:pt x="947896" y="389611"/>
                  <a:pt x="939556" y="381250"/>
                  <a:pt x="939556" y="370936"/>
                </a:cubicBezTo>
                <a:cubicBezTo>
                  <a:pt x="939556" y="360622"/>
                  <a:pt x="947896" y="352261"/>
                  <a:pt x="958184" y="352261"/>
                </a:cubicBezTo>
                <a:close/>
                <a:moveTo>
                  <a:pt x="840420" y="352261"/>
                </a:moveTo>
                <a:cubicBezTo>
                  <a:pt x="850708" y="352261"/>
                  <a:pt x="859048" y="360622"/>
                  <a:pt x="859048" y="370936"/>
                </a:cubicBezTo>
                <a:cubicBezTo>
                  <a:pt x="859048" y="381250"/>
                  <a:pt x="850708" y="389611"/>
                  <a:pt x="840420" y="389611"/>
                </a:cubicBezTo>
                <a:cubicBezTo>
                  <a:pt x="830132" y="389611"/>
                  <a:pt x="821792" y="381250"/>
                  <a:pt x="821792" y="370936"/>
                </a:cubicBezTo>
                <a:cubicBezTo>
                  <a:pt x="821792" y="360622"/>
                  <a:pt x="830132" y="352261"/>
                  <a:pt x="840420" y="352261"/>
                </a:cubicBezTo>
                <a:close/>
                <a:moveTo>
                  <a:pt x="723295" y="352261"/>
                </a:moveTo>
                <a:cubicBezTo>
                  <a:pt x="733583" y="352261"/>
                  <a:pt x="741923" y="360622"/>
                  <a:pt x="741923" y="370936"/>
                </a:cubicBezTo>
                <a:cubicBezTo>
                  <a:pt x="741923" y="381250"/>
                  <a:pt x="733583" y="389611"/>
                  <a:pt x="723295" y="389611"/>
                </a:cubicBezTo>
                <a:cubicBezTo>
                  <a:pt x="713007" y="389611"/>
                  <a:pt x="704667" y="381250"/>
                  <a:pt x="704667" y="370936"/>
                </a:cubicBezTo>
                <a:cubicBezTo>
                  <a:pt x="704667" y="360622"/>
                  <a:pt x="713007" y="352261"/>
                  <a:pt x="723295" y="352261"/>
                </a:cubicBezTo>
                <a:close/>
                <a:moveTo>
                  <a:pt x="605531" y="352261"/>
                </a:moveTo>
                <a:cubicBezTo>
                  <a:pt x="615819" y="352261"/>
                  <a:pt x="624159" y="360622"/>
                  <a:pt x="624159" y="370936"/>
                </a:cubicBezTo>
                <a:cubicBezTo>
                  <a:pt x="624159" y="381250"/>
                  <a:pt x="615819" y="389611"/>
                  <a:pt x="605531" y="389611"/>
                </a:cubicBezTo>
                <a:cubicBezTo>
                  <a:pt x="595243" y="389611"/>
                  <a:pt x="586903" y="381250"/>
                  <a:pt x="586903" y="370936"/>
                </a:cubicBezTo>
                <a:cubicBezTo>
                  <a:pt x="586903" y="360622"/>
                  <a:pt x="595243" y="352261"/>
                  <a:pt x="605531" y="352261"/>
                </a:cubicBezTo>
                <a:close/>
                <a:moveTo>
                  <a:pt x="488406" y="352261"/>
                </a:moveTo>
                <a:cubicBezTo>
                  <a:pt x="498694" y="352261"/>
                  <a:pt x="507034" y="360622"/>
                  <a:pt x="507034" y="370936"/>
                </a:cubicBezTo>
                <a:cubicBezTo>
                  <a:pt x="507034" y="381250"/>
                  <a:pt x="498694" y="389611"/>
                  <a:pt x="488406" y="389611"/>
                </a:cubicBezTo>
                <a:cubicBezTo>
                  <a:pt x="478118" y="389611"/>
                  <a:pt x="469778" y="381250"/>
                  <a:pt x="469778" y="370936"/>
                </a:cubicBezTo>
                <a:cubicBezTo>
                  <a:pt x="469778" y="360622"/>
                  <a:pt x="478118" y="352261"/>
                  <a:pt x="488406" y="352261"/>
                </a:cubicBezTo>
                <a:close/>
                <a:moveTo>
                  <a:pt x="370642" y="352261"/>
                </a:moveTo>
                <a:cubicBezTo>
                  <a:pt x="380930" y="352261"/>
                  <a:pt x="389270" y="360622"/>
                  <a:pt x="389270" y="370936"/>
                </a:cubicBezTo>
                <a:cubicBezTo>
                  <a:pt x="389270" y="381250"/>
                  <a:pt x="380930" y="389611"/>
                  <a:pt x="370642" y="389611"/>
                </a:cubicBezTo>
                <a:cubicBezTo>
                  <a:pt x="360354" y="389611"/>
                  <a:pt x="352014" y="381250"/>
                  <a:pt x="352014" y="370936"/>
                </a:cubicBezTo>
                <a:cubicBezTo>
                  <a:pt x="352014" y="360622"/>
                  <a:pt x="360354" y="352261"/>
                  <a:pt x="370642" y="352261"/>
                </a:cubicBezTo>
                <a:close/>
                <a:moveTo>
                  <a:pt x="253517" y="352261"/>
                </a:moveTo>
                <a:cubicBezTo>
                  <a:pt x="263805" y="352261"/>
                  <a:pt x="272145" y="360622"/>
                  <a:pt x="272145" y="370936"/>
                </a:cubicBezTo>
                <a:cubicBezTo>
                  <a:pt x="272145" y="381250"/>
                  <a:pt x="263805" y="389611"/>
                  <a:pt x="253517" y="389611"/>
                </a:cubicBezTo>
                <a:cubicBezTo>
                  <a:pt x="243229" y="389611"/>
                  <a:pt x="234889" y="381250"/>
                  <a:pt x="234889" y="370936"/>
                </a:cubicBezTo>
                <a:cubicBezTo>
                  <a:pt x="234889" y="360622"/>
                  <a:pt x="243229" y="352261"/>
                  <a:pt x="253517" y="352261"/>
                </a:cubicBezTo>
                <a:close/>
                <a:moveTo>
                  <a:pt x="135753" y="352261"/>
                </a:moveTo>
                <a:cubicBezTo>
                  <a:pt x="146041" y="352261"/>
                  <a:pt x="154381" y="360622"/>
                  <a:pt x="154381" y="370936"/>
                </a:cubicBezTo>
                <a:cubicBezTo>
                  <a:pt x="154381" y="381250"/>
                  <a:pt x="146041" y="389611"/>
                  <a:pt x="135753" y="389611"/>
                </a:cubicBezTo>
                <a:cubicBezTo>
                  <a:pt x="125465" y="389611"/>
                  <a:pt x="117125" y="381250"/>
                  <a:pt x="117125" y="370936"/>
                </a:cubicBezTo>
                <a:cubicBezTo>
                  <a:pt x="117125" y="360622"/>
                  <a:pt x="125465" y="352261"/>
                  <a:pt x="135753" y="352261"/>
                </a:cubicBezTo>
                <a:close/>
                <a:moveTo>
                  <a:pt x="18628" y="352261"/>
                </a:moveTo>
                <a:cubicBezTo>
                  <a:pt x="28916" y="352261"/>
                  <a:pt x="37256" y="360622"/>
                  <a:pt x="37256" y="370936"/>
                </a:cubicBezTo>
                <a:cubicBezTo>
                  <a:pt x="37256" y="381250"/>
                  <a:pt x="28916" y="389611"/>
                  <a:pt x="18628" y="389611"/>
                </a:cubicBezTo>
                <a:cubicBezTo>
                  <a:pt x="8340" y="389611"/>
                  <a:pt x="0" y="381250"/>
                  <a:pt x="0" y="370936"/>
                </a:cubicBezTo>
                <a:cubicBezTo>
                  <a:pt x="0" y="360622"/>
                  <a:pt x="8340" y="352261"/>
                  <a:pt x="18628" y="352261"/>
                </a:cubicBezTo>
                <a:close/>
                <a:moveTo>
                  <a:pt x="2014866" y="234840"/>
                </a:moveTo>
                <a:cubicBezTo>
                  <a:pt x="2025154" y="234840"/>
                  <a:pt x="2033494" y="243201"/>
                  <a:pt x="2033494" y="253515"/>
                </a:cubicBezTo>
                <a:cubicBezTo>
                  <a:pt x="2033494" y="263829"/>
                  <a:pt x="2025154" y="272190"/>
                  <a:pt x="2014866" y="272190"/>
                </a:cubicBezTo>
                <a:cubicBezTo>
                  <a:pt x="2004578" y="272190"/>
                  <a:pt x="1996238" y="263829"/>
                  <a:pt x="1996238" y="253515"/>
                </a:cubicBezTo>
                <a:cubicBezTo>
                  <a:pt x="1996238" y="243201"/>
                  <a:pt x="2004578" y="234840"/>
                  <a:pt x="2014866" y="234840"/>
                </a:cubicBezTo>
                <a:close/>
                <a:moveTo>
                  <a:pt x="1897741" y="234840"/>
                </a:moveTo>
                <a:cubicBezTo>
                  <a:pt x="1908029" y="234840"/>
                  <a:pt x="1916369" y="243201"/>
                  <a:pt x="1916369" y="253515"/>
                </a:cubicBezTo>
                <a:cubicBezTo>
                  <a:pt x="1916369" y="263829"/>
                  <a:pt x="1908029" y="272190"/>
                  <a:pt x="1897741" y="272190"/>
                </a:cubicBezTo>
                <a:cubicBezTo>
                  <a:pt x="1887453" y="272190"/>
                  <a:pt x="1879113" y="263829"/>
                  <a:pt x="1879113" y="253515"/>
                </a:cubicBezTo>
                <a:cubicBezTo>
                  <a:pt x="1879113" y="243201"/>
                  <a:pt x="1887453" y="234840"/>
                  <a:pt x="1897741" y="234840"/>
                </a:cubicBezTo>
                <a:close/>
                <a:moveTo>
                  <a:pt x="1779977" y="234840"/>
                </a:moveTo>
                <a:cubicBezTo>
                  <a:pt x="1790265" y="234840"/>
                  <a:pt x="1798605" y="243201"/>
                  <a:pt x="1798605" y="253515"/>
                </a:cubicBezTo>
                <a:cubicBezTo>
                  <a:pt x="1798605" y="263829"/>
                  <a:pt x="1790265" y="272190"/>
                  <a:pt x="1779977" y="272190"/>
                </a:cubicBezTo>
                <a:cubicBezTo>
                  <a:pt x="1769689" y="272190"/>
                  <a:pt x="1761349" y="263829"/>
                  <a:pt x="1761349" y="253515"/>
                </a:cubicBezTo>
                <a:cubicBezTo>
                  <a:pt x="1761349" y="243201"/>
                  <a:pt x="1769689" y="234840"/>
                  <a:pt x="1779977" y="234840"/>
                </a:cubicBezTo>
                <a:close/>
                <a:moveTo>
                  <a:pt x="1662852" y="234840"/>
                </a:moveTo>
                <a:cubicBezTo>
                  <a:pt x="1673140" y="234840"/>
                  <a:pt x="1681480" y="243201"/>
                  <a:pt x="1681480" y="253515"/>
                </a:cubicBezTo>
                <a:cubicBezTo>
                  <a:pt x="1681480" y="263829"/>
                  <a:pt x="1673140" y="272190"/>
                  <a:pt x="1662852" y="272190"/>
                </a:cubicBezTo>
                <a:cubicBezTo>
                  <a:pt x="1652564" y="272190"/>
                  <a:pt x="1644224" y="263829"/>
                  <a:pt x="1644224" y="253515"/>
                </a:cubicBezTo>
                <a:cubicBezTo>
                  <a:pt x="1644224" y="243201"/>
                  <a:pt x="1652564" y="234840"/>
                  <a:pt x="1662852" y="234840"/>
                </a:cubicBezTo>
                <a:close/>
                <a:moveTo>
                  <a:pt x="1545088" y="234840"/>
                </a:moveTo>
                <a:cubicBezTo>
                  <a:pt x="1555376" y="234840"/>
                  <a:pt x="1563716" y="243201"/>
                  <a:pt x="1563716" y="253515"/>
                </a:cubicBezTo>
                <a:cubicBezTo>
                  <a:pt x="1563716" y="263829"/>
                  <a:pt x="1555376" y="272190"/>
                  <a:pt x="1545088" y="272190"/>
                </a:cubicBezTo>
                <a:cubicBezTo>
                  <a:pt x="1534800" y="272190"/>
                  <a:pt x="1526460" y="263829"/>
                  <a:pt x="1526460" y="253515"/>
                </a:cubicBezTo>
                <a:cubicBezTo>
                  <a:pt x="1526460" y="243201"/>
                  <a:pt x="1534800" y="234840"/>
                  <a:pt x="1545088" y="234840"/>
                </a:cubicBezTo>
                <a:close/>
                <a:moveTo>
                  <a:pt x="1427962" y="234840"/>
                </a:moveTo>
                <a:cubicBezTo>
                  <a:pt x="1438250" y="234840"/>
                  <a:pt x="1446590" y="243201"/>
                  <a:pt x="1446590" y="253515"/>
                </a:cubicBezTo>
                <a:cubicBezTo>
                  <a:pt x="1446590" y="263829"/>
                  <a:pt x="1438250" y="272190"/>
                  <a:pt x="1427962" y="272190"/>
                </a:cubicBezTo>
                <a:cubicBezTo>
                  <a:pt x="1417674" y="272190"/>
                  <a:pt x="1409334" y="263829"/>
                  <a:pt x="1409334" y="253515"/>
                </a:cubicBezTo>
                <a:cubicBezTo>
                  <a:pt x="1409334" y="243201"/>
                  <a:pt x="1417674" y="234840"/>
                  <a:pt x="1427962" y="234840"/>
                </a:cubicBezTo>
                <a:close/>
                <a:moveTo>
                  <a:pt x="1310199" y="234840"/>
                </a:moveTo>
                <a:cubicBezTo>
                  <a:pt x="1320487" y="234840"/>
                  <a:pt x="1328827" y="243201"/>
                  <a:pt x="1328827" y="253515"/>
                </a:cubicBezTo>
                <a:cubicBezTo>
                  <a:pt x="1328827" y="263829"/>
                  <a:pt x="1320487" y="272190"/>
                  <a:pt x="1310199" y="272190"/>
                </a:cubicBezTo>
                <a:cubicBezTo>
                  <a:pt x="1299911" y="272190"/>
                  <a:pt x="1291571" y="263829"/>
                  <a:pt x="1291571" y="253515"/>
                </a:cubicBezTo>
                <a:cubicBezTo>
                  <a:pt x="1291571" y="243201"/>
                  <a:pt x="1299911" y="234840"/>
                  <a:pt x="1310199" y="234840"/>
                </a:cubicBezTo>
                <a:close/>
                <a:moveTo>
                  <a:pt x="1193073" y="234840"/>
                </a:moveTo>
                <a:cubicBezTo>
                  <a:pt x="1203361" y="234840"/>
                  <a:pt x="1211701" y="243201"/>
                  <a:pt x="1211701" y="253515"/>
                </a:cubicBezTo>
                <a:cubicBezTo>
                  <a:pt x="1211701" y="263829"/>
                  <a:pt x="1203361" y="272190"/>
                  <a:pt x="1193073" y="272190"/>
                </a:cubicBezTo>
                <a:cubicBezTo>
                  <a:pt x="1182785" y="272190"/>
                  <a:pt x="1174445" y="263829"/>
                  <a:pt x="1174445" y="253515"/>
                </a:cubicBezTo>
                <a:cubicBezTo>
                  <a:pt x="1174445" y="243201"/>
                  <a:pt x="1182785" y="234840"/>
                  <a:pt x="1193073" y="234840"/>
                </a:cubicBezTo>
                <a:close/>
                <a:moveTo>
                  <a:pt x="1075309" y="234840"/>
                </a:moveTo>
                <a:cubicBezTo>
                  <a:pt x="1085597" y="234840"/>
                  <a:pt x="1093937" y="243201"/>
                  <a:pt x="1093937" y="253515"/>
                </a:cubicBezTo>
                <a:cubicBezTo>
                  <a:pt x="1093937" y="263829"/>
                  <a:pt x="1085597" y="272190"/>
                  <a:pt x="1075309" y="272190"/>
                </a:cubicBezTo>
                <a:cubicBezTo>
                  <a:pt x="1065021" y="272190"/>
                  <a:pt x="1056681" y="263829"/>
                  <a:pt x="1056681" y="253515"/>
                </a:cubicBezTo>
                <a:cubicBezTo>
                  <a:pt x="1056681" y="243201"/>
                  <a:pt x="1065021" y="234840"/>
                  <a:pt x="1075309" y="234840"/>
                </a:cubicBezTo>
                <a:close/>
                <a:moveTo>
                  <a:pt x="958184" y="234840"/>
                </a:moveTo>
                <a:cubicBezTo>
                  <a:pt x="968472" y="234840"/>
                  <a:pt x="976812" y="243201"/>
                  <a:pt x="976812" y="253515"/>
                </a:cubicBezTo>
                <a:cubicBezTo>
                  <a:pt x="976812" y="263829"/>
                  <a:pt x="968472" y="272190"/>
                  <a:pt x="958184" y="272190"/>
                </a:cubicBezTo>
                <a:cubicBezTo>
                  <a:pt x="947896" y="272190"/>
                  <a:pt x="939556" y="263829"/>
                  <a:pt x="939556" y="253515"/>
                </a:cubicBezTo>
                <a:cubicBezTo>
                  <a:pt x="939556" y="243201"/>
                  <a:pt x="947896" y="234840"/>
                  <a:pt x="958184" y="234840"/>
                </a:cubicBezTo>
                <a:close/>
                <a:moveTo>
                  <a:pt x="840420" y="234840"/>
                </a:moveTo>
                <a:cubicBezTo>
                  <a:pt x="850708" y="234840"/>
                  <a:pt x="859048" y="243201"/>
                  <a:pt x="859048" y="253515"/>
                </a:cubicBezTo>
                <a:cubicBezTo>
                  <a:pt x="859048" y="263829"/>
                  <a:pt x="850708" y="272190"/>
                  <a:pt x="840420" y="272190"/>
                </a:cubicBezTo>
                <a:cubicBezTo>
                  <a:pt x="830132" y="272190"/>
                  <a:pt x="821792" y="263829"/>
                  <a:pt x="821792" y="253515"/>
                </a:cubicBezTo>
                <a:cubicBezTo>
                  <a:pt x="821792" y="243201"/>
                  <a:pt x="830132" y="234840"/>
                  <a:pt x="840420" y="234840"/>
                </a:cubicBezTo>
                <a:close/>
                <a:moveTo>
                  <a:pt x="723295" y="234840"/>
                </a:moveTo>
                <a:cubicBezTo>
                  <a:pt x="733583" y="234840"/>
                  <a:pt x="741923" y="243201"/>
                  <a:pt x="741923" y="253515"/>
                </a:cubicBezTo>
                <a:cubicBezTo>
                  <a:pt x="741923" y="263829"/>
                  <a:pt x="733583" y="272190"/>
                  <a:pt x="723295" y="272190"/>
                </a:cubicBezTo>
                <a:cubicBezTo>
                  <a:pt x="713007" y="272190"/>
                  <a:pt x="704667" y="263829"/>
                  <a:pt x="704667" y="253515"/>
                </a:cubicBezTo>
                <a:cubicBezTo>
                  <a:pt x="704667" y="243201"/>
                  <a:pt x="713007" y="234840"/>
                  <a:pt x="723295" y="234840"/>
                </a:cubicBezTo>
                <a:close/>
                <a:moveTo>
                  <a:pt x="605531" y="234840"/>
                </a:moveTo>
                <a:cubicBezTo>
                  <a:pt x="615819" y="234840"/>
                  <a:pt x="624159" y="243201"/>
                  <a:pt x="624159" y="253515"/>
                </a:cubicBezTo>
                <a:cubicBezTo>
                  <a:pt x="624159" y="263829"/>
                  <a:pt x="615819" y="272190"/>
                  <a:pt x="605531" y="272190"/>
                </a:cubicBezTo>
                <a:cubicBezTo>
                  <a:pt x="595243" y="272190"/>
                  <a:pt x="586903" y="263829"/>
                  <a:pt x="586903" y="253515"/>
                </a:cubicBezTo>
                <a:cubicBezTo>
                  <a:pt x="586903" y="243201"/>
                  <a:pt x="595243" y="234840"/>
                  <a:pt x="605531" y="234840"/>
                </a:cubicBezTo>
                <a:close/>
                <a:moveTo>
                  <a:pt x="488406" y="234840"/>
                </a:moveTo>
                <a:cubicBezTo>
                  <a:pt x="498694" y="234840"/>
                  <a:pt x="507034" y="243201"/>
                  <a:pt x="507034" y="253515"/>
                </a:cubicBezTo>
                <a:cubicBezTo>
                  <a:pt x="507034" y="263829"/>
                  <a:pt x="498694" y="272190"/>
                  <a:pt x="488406" y="272190"/>
                </a:cubicBezTo>
                <a:cubicBezTo>
                  <a:pt x="478118" y="272190"/>
                  <a:pt x="469778" y="263829"/>
                  <a:pt x="469778" y="253515"/>
                </a:cubicBezTo>
                <a:cubicBezTo>
                  <a:pt x="469778" y="243201"/>
                  <a:pt x="478118" y="234840"/>
                  <a:pt x="488406" y="234840"/>
                </a:cubicBezTo>
                <a:close/>
                <a:moveTo>
                  <a:pt x="370642" y="234840"/>
                </a:moveTo>
                <a:cubicBezTo>
                  <a:pt x="380930" y="234840"/>
                  <a:pt x="389270" y="243201"/>
                  <a:pt x="389270" y="253515"/>
                </a:cubicBezTo>
                <a:cubicBezTo>
                  <a:pt x="389270" y="263829"/>
                  <a:pt x="380930" y="272190"/>
                  <a:pt x="370642" y="272190"/>
                </a:cubicBezTo>
                <a:cubicBezTo>
                  <a:pt x="360354" y="272190"/>
                  <a:pt x="352014" y="263829"/>
                  <a:pt x="352014" y="253515"/>
                </a:cubicBezTo>
                <a:cubicBezTo>
                  <a:pt x="352014" y="243201"/>
                  <a:pt x="360354" y="234840"/>
                  <a:pt x="370642" y="234840"/>
                </a:cubicBezTo>
                <a:close/>
                <a:moveTo>
                  <a:pt x="253517" y="234840"/>
                </a:moveTo>
                <a:cubicBezTo>
                  <a:pt x="263805" y="234840"/>
                  <a:pt x="272145" y="243201"/>
                  <a:pt x="272145" y="253515"/>
                </a:cubicBezTo>
                <a:cubicBezTo>
                  <a:pt x="272145" y="263829"/>
                  <a:pt x="263805" y="272190"/>
                  <a:pt x="253517" y="272190"/>
                </a:cubicBezTo>
                <a:cubicBezTo>
                  <a:pt x="243229" y="272190"/>
                  <a:pt x="234889" y="263829"/>
                  <a:pt x="234889" y="253515"/>
                </a:cubicBezTo>
                <a:cubicBezTo>
                  <a:pt x="234889" y="243201"/>
                  <a:pt x="243229" y="234840"/>
                  <a:pt x="253517" y="234840"/>
                </a:cubicBezTo>
                <a:close/>
                <a:moveTo>
                  <a:pt x="135753" y="234840"/>
                </a:moveTo>
                <a:cubicBezTo>
                  <a:pt x="146041" y="234840"/>
                  <a:pt x="154381" y="243201"/>
                  <a:pt x="154381" y="253515"/>
                </a:cubicBezTo>
                <a:cubicBezTo>
                  <a:pt x="154381" y="263829"/>
                  <a:pt x="146041" y="272190"/>
                  <a:pt x="135753" y="272190"/>
                </a:cubicBezTo>
                <a:cubicBezTo>
                  <a:pt x="125465" y="272190"/>
                  <a:pt x="117125" y="263829"/>
                  <a:pt x="117125" y="253515"/>
                </a:cubicBezTo>
                <a:cubicBezTo>
                  <a:pt x="117125" y="243201"/>
                  <a:pt x="125465" y="234840"/>
                  <a:pt x="135753" y="234840"/>
                </a:cubicBezTo>
                <a:close/>
                <a:moveTo>
                  <a:pt x="18628" y="234840"/>
                </a:moveTo>
                <a:cubicBezTo>
                  <a:pt x="28916" y="234840"/>
                  <a:pt x="37256" y="243201"/>
                  <a:pt x="37256" y="253515"/>
                </a:cubicBezTo>
                <a:cubicBezTo>
                  <a:pt x="37256" y="263829"/>
                  <a:pt x="28916" y="272190"/>
                  <a:pt x="18628" y="272190"/>
                </a:cubicBezTo>
                <a:cubicBezTo>
                  <a:pt x="8340" y="272190"/>
                  <a:pt x="0" y="263829"/>
                  <a:pt x="0" y="253515"/>
                </a:cubicBezTo>
                <a:cubicBezTo>
                  <a:pt x="0" y="243201"/>
                  <a:pt x="8340" y="234840"/>
                  <a:pt x="18628" y="234840"/>
                </a:cubicBezTo>
                <a:close/>
                <a:moveTo>
                  <a:pt x="2014866" y="117420"/>
                </a:moveTo>
                <a:cubicBezTo>
                  <a:pt x="2025154" y="117420"/>
                  <a:pt x="2033494" y="125781"/>
                  <a:pt x="2033494" y="136095"/>
                </a:cubicBezTo>
                <a:cubicBezTo>
                  <a:pt x="2033494" y="146409"/>
                  <a:pt x="2025154" y="154770"/>
                  <a:pt x="2014866" y="154770"/>
                </a:cubicBezTo>
                <a:cubicBezTo>
                  <a:pt x="2004578" y="154770"/>
                  <a:pt x="1996238" y="146409"/>
                  <a:pt x="1996238" y="136095"/>
                </a:cubicBezTo>
                <a:cubicBezTo>
                  <a:pt x="1996238" y="125781"/>
                  <a:pt x="2004578" y="117420"/>
                  <a:pt x="2014866" y="117420"/>
                </a:cubicBezTo>
                <a:close/>
                <a:moveTo>
                  <a:pt x="1897741" y="117420"/>
                </a:moveTo>
                <a:cubicBezTo>
                  <a:pt x="1908029" y="117420"/>
                  <a:pt x="1916369" y="125781"/>
                  <a:pt x="1916369" y="136095"/>
                </a:cubicBezTo>
                <a:cubicBezTo>
                  <a:pt x="1916369" y="146409"/>
                  <a:pt x="1908029" y="154770"/>
                  <a:pt x="1897741" y="154770"/>
                </a:cubicBezTo>
                <a:cubicBezTo>
                  <a:pt x="1887453" y="154770"/>
                  <a:pt x="1879113" y="146409"/>
                  <a:pt x="1879113" y="136095"/>
                </a:cubicBezTo>
                <a:cubicBezTo>
                  <a:pt x="1879113" y="125781"/>
                  <a:pt x="1887453" y="117420"/>
                  <a:pt x="1897741" y="117420"/>
                </a:cubicBezTo>
                <a:close/>
                <a:moveTo>
                  <a:pt x="1779977" y="117420"/>
                </a:moveTo>
                <a:cubicBezTo>
                  <a:pt x="1790265" y="117420"/>
                  <a:pt x="1798605" y="125781"/>
                  <a:pt x="1798605" y="136095"/>
                </a:cubicBezTo>
                <a:cubicBezTo>
                  <a:pt x="1798605" y="146409"/>
                  <a:pt x="1790265" y="154770"/>
                  <a:pt x="1779977" y="154770"/>
                </a:cubicBezTo>
                <a:cubicBezTo>
                  <a:pt x="1769689" y="154770"/>
                  <a:pt x="1761349" y="146409"/>
                  <a:pt x="1761349" y="136095"/>
                </a:cubicBezTo>
                <a:cubicBezTo>
                  <a:pt x="1761349" y="125781"/>
                  <a:pt x="1769689" y="117420"/>
                  <a:pt x="1779977" y="117420"/>
                </a:cubicBezTo>
                <a:close/>
                <a:moveTo>
                  <a:pt x="1662852" y="117420"/>
                </a:moveTo>
                <a:cubicBezTo>
                  <a:pt x="1673140" y="117420"/>
                  <a:pt x="1681480" y="125781"/>
                  <a:pt x="1681480" y="136095"/>
                </a:cubicBezTo>
                <a:cubicBezTo>
                  <a:pt x="1681480" y="146409"/>
                  <a:pt x="1673140" y="154770"/>
                  <a:pt x="1662852" y="154770"/>
                </a:cubicBezTo>
                <a:cubicBezTo>
                  <a:pt x="1652564" y="154770"/>
                  <a:pt x="1644224" y="146409"/>
                  <a:pt x="1644224" y="136095"/>
                </a:cubicBezTo>
                <a:cubicBezTo>
                  <a:pt x="1644224" y="125781"/>
                  <a:pt x="1652564" y="117420"/>
                  <a:pt x="1662852" y="117420"/>
                </a:cubicBezTo>
                <a:close/>
                <a:moveTo>
                  <a:pt x="1545087" y="117420"/>
                </a:moveTo>
                <a:cubicBezTo>
                  <a:pt x="1555375" y="117420"/>
                  <a:pt x="1563715" y="125781"/>
                  <a:pt x="1563715" y="136095"/>
                </a:cubicBezTo>
                <a:cubicBezTo>
                  <a:pt x="1563715" y="146409"/>
                  <a:pt x="1555375" y="154770"/>
                  <a:pt x="1545087" y="154770"/>
                </a:cubicBezTo>
                <a:cubicBezTo>
                  <a:pt x="1534799" y="154770"/>
                  <a:pt x="1526459" y="146409"/>
                  <a:pt x="1526459" y="136095"/>
                </a:cubicBezTo>
                <a:cubicBezTo>
                  <a:pt x="1526459" y="125781"/>
                  <a:pt x="1534799" y="117420"/>
                  <a:pt x="1545087" y="117420"/>
                </a:cubicBezTo>
                <a:close/>
                <a:moveTo>
                  <a:pt x="1427962" y="117420"/>
                </a:moveTo>
                <a:cubicBezTo>
                  <a:pt x="1438250" y="117420"/>
                  <a:pt x="1446590" y="125781"/>
                  <a:pt x="1446590" y="136095"/>
                </a:cubicBezTo>
                <a:cubicBezTo>
                  <a:pt x="1446590" y="146409"/>
                  <a:pt x="1438250" y="154770"/>
                  <a:pt x="1427962" y="154770"/>
                </a:cubicBezTo>
                <a:cubicBezTo>
                  <a:pt x="1417674" y="154770"/>
                  <a:pt x="1409334" y="146409"/>
                  <a:pt x="1409334" y="136095"/>
                </a:cubicBezTo>
                <a:cubicBezTo>
                  <a:pt x="1409334" y="125781"/>
                  <a:pt x="1417674" y="117420"/>
                  <a:pt x="1427962" y="117420"/>
                </a:cubicBezTo>
                <a:close/>
                <a:moveTo>
                  <a:pt x="1310198" y="117420"/>
                </a:moveTo>
                <a:cubicBezTo>
                  <a:pt x="1320486" y="117420"/>
                  <a:pt x="1328826" y="125781"/>
                  <a:pt x="1328826" y="136095"/>
                </a:cubicBezTo>
                <a:cubicBezTo>
                  <a:pt x="1328826" y="146409"/>
                  <a:pt x="1320486" y="154770"/>
                  <a:pt x="1310198" y="154770"/>
                </a:cubicBezTo>
                <a:cubicBezTo>
                  <a:pt x="1299910" y="154770"/>
                  <a:pt x="1291570" y="146409"/>
                  <a:pt x="1291570" y="136095"/>
                </a:cubicBezTo>
                <a:cubicBezTo>
                  <a:pt x="1291570" y="125781"/>
                  <a:pt x="1299910" y="117420"/>
                  <a:pt x="1310198" y="117420"/>
                </a:cubicBezTo>
                <a:close/>
                <a:moveTo>
                  <a:pt x="1193073" y="117420"/>
                </a:moveTo>
                <a:cubicBezTo>
                  <a:pt x="1203361" y="117420"/>
                  <a:pt x="1211701" y="125781"/>
                  <a:pt x="1211701" y="136095"/>
                </a:cubicBezTo>
                <a:cubicBezTo>
                  <a:pt x="1211701" y="146409"/>
                  <a:pt x="1203361" y="154770"/>
                  <a:pt x="1193073" y="154770"/>
                </a:cubicBezTo>
                <a:cubicBezTo>
                  <a:pt x="1182785" y="154770"/>
                  <a:pt x="1174445" y="146409"/>
                  <a:pt x="1174445" y="136095"/>
                </a:cubicBezTo>
                <a:cubicBezTo>
                  <a:pt x="1174445" y="125781"/>
                  <a:pt x="1182785" y="117420"/>
                  <a:pt x="1193073" y="117420"/>
                </a:cubicBezTo>
                <a:close/>
                <a:moveTo>
                  <a:pt x="1075309" y="117420"/>
                </a:moveTo>
                <a:cubicBezTo>
                  <a:pt x="1085597" y="117420"/>
                  <a:pt x="1093937" y="125781"/>
                  <a:pt x="1093937" y="136095"/>
                </a:cubicBezTo>
                <a:cubicBezTo>
                  <a:pt x="1093937" y="146409"/>
                  <a:pt x="1085597" y="154770"/>
                  <a:pt x="1075309" y="154770"/>
                </a:cubicBezTo>
                <a:cubicBezTo>
                  <a:pt x="1065021" y="154770"/>
                  <a:pt x="1056681" y="146409"/>
                  <a:pt x="1056681" y="136095"/>
                </a:cubicBezTo>
                <a:cubicBezTo>
                  <a:pt x="1056681" y="125781"/>
                  <a:pt x="1065021" y="117420"/>
                  <a:pt x="1075309" y="117420"/>
                </a:cubicBezTo>
                <a:close/>
                <a:moveTo>
                  <a:pt x="958184" y="117420"/>
                </a:moveTo>
                <a:cubicBezTo>
                  <a:pt x="968472" y="117420"/>
                  <a:pt x="976812" y="125781"/>
                  <a:pt x="976812" y="136095"/>
                </a:cubicBezTo>
                <a:cubicBezTo>
                  <a:pt x="976812" y="146409"/>
                  <a:pt x="968472" y="154770"/>
                  <a:pt x="958184" y="154770"/>
                </a:cubicBezTo>
                <a:cubicBezTo>
                  <a:pt x="947896" y="154770"/>
                  <a:pt x="939556" y="146409"/>
                  <a:pt x="939556" y="136095"/>
                </a:cubicBezTo>
                <a:cubicBezTo>
                  <a:pt x="939556" y="125781"/>
                  <a:pt x="947896" y="117420"/>
                  <a:pt x="958184" y="117420"/>
                </a:cubicBezTo>
                <a:close/>
                <a:moveTo>
                  <a:pt x="840420" y="117420"/>
                </a:moveTo>
                <a:cubicBezTo>
                  <a:pt x="850708" y="117420"/>
                  <a:pt x="859048" y="125781"/>
                  <a:pt x="859048" y="136095"/>
                </a:cubicBezTo>
                <a:cubicBezTo>
                  <a:pt x="859048" y="146409"/>
                  <a:pt x="850708" y="154770"/>
                  <a:pt x="840420" y="154770"/>
                </a:cubicBezTo>
                <a:cubicBezTo>
                  <a:pt x="830132" y="154770"/>
                  <a:pt x="821792" y="146409"/>
                  <a:pt x="821792" y="136095"/>
                </a:cubicBezTo>
                <a:cubicBezTo>
                  <a:pt x="821792" y="125781"/>
                  <a:pt x="830132" y="117420"/>
                  <a:pt x="840420" y="117420"/>
                </a:cubicBezTo>
                <a:close/>
                <a:moveTo>
                  <a:pt x="723295" y="117420"/>
                </a:moveTo>
                <a:cubicBezTo>
                  <a:pt x="733583" y="117420"/>
                  <a:pt x="741923" y="125781"/>
                  <a:pt x="741923" y="136095"/>
                </a:cubicBezTo>
                <a:cubicBezTo>
                  <a:pt x="741923" y="146409"/>
                  <a:pt x="733583" y="154770"/>
                  <a:pt x="723295" y="154770"/>
                </a:cubicBezTo>
                <a:cubicBezTo>
                  <a:pt x="713007" y="154770"/>
                  <a:pt x="704667" y="146409"/>
                  <a:pt x="704667" y="136095"/>
                </a:cubicBezTo>
                <a:cubicBezTo>
                  <a:pt x="704667" y="125781"/>
                  <a:pt x="713007" y="117420"/>
                  <a:pt x="723295" y="117420"/>
                </a:cubicBezTo>
                <a:close/>
                <a:moveTo>
                  <a:pt x="605531" y="117420"/>
                </a:moveTo>
                <a:cubicBezTo>
                  <a:pt x="615819" y="117420"/>
                  <a:pt x="624159" y="125781"/>
                  <a:pt x="624159" y="136095"/>
                </a:cubicBezTo>
                <a:cubicBezTo>
                  <a:pt x="624159" y="146409"/>
                  <a:pt x="615819" y="154770"/>
                  <a:pt x="605531" y="154770"/>
                </a:cubicBezTo>
                <a:cubicBezTo>
                  <a:pt x="595243" y="154770"/>
                  <a:pt x="586903" y="146409"/>
                  <a:pt x="586903" y="136095"/>
                </a:cubicBezTo>
                <a:cubicBezTo>
                  <a:pt x="586903" y="125781"/>
                  <a:pt x="595243" y="117420"/>
                  <a:pt x="605531" y="117420"/>
                </a:cubicBezTo>
                <a:close/>
                <a:moveTo>
                  <a:pt x="488406" y="117420"/>
                </a:moveTo>
                <a:cubicBezTo>
                  <a:pt x="498694" y="117420"/>
                  <a:pt x="507034" y="125781"/>
                  <a:pt x="507034" y="136095"/>
                </a:cubicBezTo>
                <a:cubicBezTo>
                  <a:pt x="507034" y="146409"/>
                  <a:pt x="498694" y="154770"/>
                  <a:pt x="488406" y="154770"/>
                </a:cubicBezTo>
                <a:cubicBezTo>
                  <a:pt x="478118" y="154770"/>
                  <a:pt x="469778" y="146409"/>
                  <a:pt x="469778" y="136095"/>
                </a:cubicBezTo>
                <a:cubicBezTo>
                  <a:pt x="469778" y="125781"/>
                  <a:pt x="478118" y="117420"/>
                  <a:pt x="488406" y="117420"/>
                </a:cubicBezTo>
                <a:close/>
                <a:moveTo>
                  <a:pt x="370642" y="117420"/>
                </a:moveTo>
                <a:cubicBezTo>
                  <a:pt x="380930" y="117420"/>
                  <a:pt x="389270" y="125781"/>
                  <a:pt x="389270" y="136095"/>
                </a:cubicBezTo>
                <a:cubicBezTo>
                  <a:pt x="389270" y="146409"/>
                  <a:pt x="380930" y="154770"/>
                  <a:pt x="370642" y="154770"/>
                </a:cubicBezTo>
                <a:cubicBezTo>
                  <a:pt x="360354" y="154770"/>
                  <a:pt x="352014" y="146409"/>
                  <a:pt x="352014" y="136095"/>
                </a:cubicBezTo>
                <a:cubicBezTo>
                  <a:pt x="352014" y="125781"/>
                  <a:pt x="360354" y="117420"/>
                  <a:pt x="370642" y="117420"/>
                </a:cubicBezTo>
                <a:close/>
                <a:moveTo>
                  <a:pt x="253517" y="117420"/>
                </a:moveTo>
                <a:cubicBezTo>
                  <a:pt x="263805" y="117420"/>
                  <a:pt x="272145" y="125781"/>
                  <a:pt x="272145" y="136095"/>
                </a:cubicBezTo>
                <a:cubicBezTo>
                  <a:pt x="272145" y="146409"/>
                  <a:pt x="263805" y="154770"/>
                  <a:pt x="253517" y="154770"/>
                </a:cubicBezTo>
                <a:cubicBezTo>
                  <a:pt x="243229" y="154770"/>
                  <a:pt x="234889" y="146409"/>
                  <a:pt x="234889" y="136095"/>
                </a:cubicBezTo>
                <a:cubicBezTo>
                  <a:pt x="234889" y="125781"/>
                  <a:pt x="243229" y="117420"/>
                  <a:pt x="253517" y="117420"/>
                </a:cubicBezTo>
                <a:close/>
                <a:moveTo>
                  <a:pt x="135753" y="117420"/>
                </a:moveTo>
                <a:cubicBezTo>
                  <a:pt x="146041" y="117420"/>
                  <a:pt x="154381" y="125781"/>
                  <a:pt x="154381" y="136095"/>
                </a:cubicBezTo>
                <a:cubicBezTo>
                  <a:pt x="154381" y="146409"/>
                  <a:pt x="146041" y="154770"/>
                  <a:pt x="135753" y="154770"/>
                </a:cubicBezTo>
                <a:cubicBezTo>
                  <a:pt x="125465" y="154770"/>
                  <a:pt x="117125" y="146409"/>
                  <a:pt x="117125" y="136095"/>
                </a:cubicBezTo>
                <a:cubicBezTo>
                  <a:pt x="117125" y="125781"/>
                  <a:pt x="125465" y="117420"/>
                  <a:pt x="135753" y="117420"/>
                </a:cubicBezTo>
                <a:close/>
                <a:moveTo>
                  <a:pt x="18628" y="117420"/>
                </a:moveTo>
                <a:cubicBezTo>
                  <a:pt x="28916" y="117420"/>
                  <a:pt x="37256" y="125781"/>
                  <a:pt x="37256" y="136095"/>
                </a:cubicBezTo>
                <a:cubicBezTo>
                  <a:pt x="37256" y="146409"/>
                  <a:pt x="28916" y="154770"/>
                  <a:pt x="18628" y="154770"/>
                </a:cubicBezTo>
                <a:cubicBezTo>
                  <a:pt x="8340" y="154770"/>
                  <a:pt x="0" y="146409"/>
                  <a:pt x="0" y="136095"/>
                </a:cubicBezTo>
                <a:cubicBezTo>
                  <a:pt x="0" y="125781"/>
                  <a:pt x="8340" y="117420"/>
                  <a:pt x="18628" y="117420"/>
                </a:cubicBezTo>
                <a:close/>
                <a:moveTo>
                  <a:pt x="2014866" y="0"/>
                </a:moveTo>
                <a:cubicBezTo>
                  <a:pt x="2025154" y="0"/>
                  <a:pt x="2033494" y="8361"/>
                  <a:pt x="2033494" y="18675"/>
                </a:cubicBezTo>
                <a:cubicBezTo>
                  <a:pt x="2033494" y="28989"/>
                  <a:pt x="2025154" y="37350"/>
                  <a:pt x="2014866" y="37350"/>
                </a:cubicBezTo>
                <a:cubicBezTo>
                  <a:pt x="2004578" y="37350"/>
                  <a:pt x="1996238" y="28989"/>
                  <a:pt x="1996238" y="18675"/>
                </a:cubicBezTo>
                <a:cubicBezTo>
                  <a:pt x="1996238" y="8361"/>
                  <a:pt x="2004578" y="0"/>
                  <a:pt x="2014866" y="0"/>
                </a:cubicBezTo>
                <a:close/>
                <a:moveTo>
                  <a:pt x="1897741" y="0"/>
                </a:moveTo>
                <a:cubicBezTo>
                  <a:pt x="1908029" y="0"/>
                  <a:pt x="1916369" y="8361"/>
                  <a:pt x="1916369" y="18675"/>
                </a:cubicBezTo>
                <a:cubicBezTo>
                  <a:pt x="1916369" y="28989"/>
                  <a:pt x="1908029" y="37350"/>
                  <a:pt x="1897741" y="37350"/>
                </a:cubicBezTo>
                <a:cubicBezTo>
                  <a:pt x="1887453" y="37350"/>
                  <a:pt x="1879113" y="28989"/>
                  <a:pt x="1879113" y="18675"/>
                </a:cubicBezTo>
                <a:cubicBezTo>
                  <a:pt x="1879113" y="8361"/>
                  <a:pt x="1887453" y="0"/>
                  <a:pt x="1897741" y="0"/>
                </a:cubicBezTo>
                <a:close/>
                <a:moveTo>
                  <a:pt x="1779977" y="0"/>
                </a:moveTo>
                <a:cubicBezTo>
                  <a:pt x="1790265" y="0"/>
                  <a:pt x="1798605" y="8361"/>
                  <a:pt x="1798605" y="18675"/>
                </a:cubicBezTo>
                <a:cubicBezTo>
                  <a:pt x="1798605" y="28989"/>
                  <a:pt x="1790265" y="37350"/>
                  <a:pt x="1779977" y="37350"/>
                </a:cubicBezTo>
                <a:cubicBezTo>
                  <a:pt x="1769689" y="37350"/>
                  <a:pt x="1761349" y="28989"/>
                  <a:pt x="1761349" y="18675"/>
                </a:cubicBezTo>
                <a:cubicBezTo>
                  <a:pt x="1761349" y="8361"/>
                  <a:pt x="1769689" y="0"/>
                  <a:pt x="1779977" y="0"/>
                </a:cubicBezTo>
                <a:close/>
                <a:moveTo>
                  <a:pt x="1662852" y="0"/>
                </a:moveTo>
                <a:cubicBezTo>
                  <a:pt x="1673140" y="0"/>
                  <a:pt x="1681480" y="8361"/>
                  <a:pt x="1681480" y="18675"/>
                </a:cubicBezTo>
                <a:cubicBezTo>
                  <a:pt x="1681480" y="28989"/>
                  <a:pt x="1673140" y="37350"/>
                  <a:pt x="1662852" y="37350"/>
                </a:cubicBezTo>
                <a:cubicBezTo>
                  <a:pt x="1652564" y="37350"/>
                  <a:pt x="1644224" y="28989"/>
                  <a:pt x="1644224" y="18675"/>
                </a:cubicBezTo>
                <a:cubicBezTo>
                  <a:pt x="1644224" y="8361"/>
                  <a:pt x="1652564" y="0"/>
                  <a:pt x="1662852" y="0"/>
                </a:cubicBezTo>
                <a:close/>
                <a:moveTo>
                  <a:pt x="1545087" y="0"/>
                </a:moveTo>
                <a:cubicBezTo>
                  <a:pt x="1555375" y="0"/>
                  <a:pt x="1563715" y="8361"/>
                  <a:pt x="1563715" y="18675"/>
                </a:cubicBezTo>
                <a:cubicBezTo>
                  <a:pt x="1563715" y="28989"/>
                  <a:pt x="1555375" y="37350"/>
                  <a:pt x="1545087" y="37350"/>
                </a:cubicBezTo>
                <a:cubicBezTo>
                  <a:pt x="1534799" y="37350"/>
                  <a:pt x="1526459" y="28989"/>
                  <a:pt x="1526459" y="18675"/>
                </a:cubicBezTo>
                <a:cubicBezTo>
                  <a:pt x="1526459" y="8361"/>
                  <a:pt x="1534799" y="0"/>
                  <a:pt x="1545087" y="0"/>
                </a:cubicBezTo>
                <a:close/>
                <a:moveTo>
                  <a:pt x="1427962" y="0"/>
                </a:moveTo>
                <a:cubicBezTo>
                  <a:pt x="1438250" y="0"/>
                  <a:pt x="1446590" y="8361"/>
                  <a:pt x="1446590" y="18675"/>
                </a:cubicBezTo>
                <a:cubicBezTo>
                  <a:pt x="1446590" y="28989"/>
                  <a:pt x="1438250" y="37350"/>
                  <a:pt x="1427962" y="37350"/>
                </a:cubicBezTo>
                <a:cubicBezTo>
                  <a:pt x="1417674" y="37350"/>
                  <a:pt x="1409334" y="28989"/>
                  <a:pt x="1409334" y="18675"/>
                </a:cubicBezTo>
                <a:cubicBezTo>
                  <a:pt x="1409334" y="8361"/>
                  <a:pt x="1417674" y="0"/>
                  <a:pt x="1427962" y="0"/>
                </a:cubicBezTo>
                <a:close/>
                <a:moveTo>
                  <a:pt x="1310198" y="0"/>
                </a:moveTo>
                <a:cubicBezTo>
                  <a:pt x="1320486" y="0"/>
                  <a:pt x="1328826" y="8361"/>
                  <a:pt x="1328826" y="18675"/>
                </a:cubicBezTo>
                <a:cubicBezTo>
                  <a:pt x="1328826" y="28989"/>
                  <a:pt x="1320486" y="37350"/>
                  <a:pt x="1310198" y="37350"/>
                </a:cubicBezTo>
                <a:cubicBezTo>
                  <a:pt x="1299910" y="37350"/>
                  <a:pt x="1291570" y="28989"/>
                  <a:pt x="1291570" y="18675"/>
                </a:cubicBezTo>
                <a:cubicBezTo>
                  <a:pt x="1291570" y="8361"/>
                  <a:pt x="1299910" y="0"/>
                  <a:pt x="1310198" y="0"/>
                </a:cubicBezTo>
                <a:close/>
                <a:moveTo>
                  <a:pt x="1193073" y="0"/>
                </a:moveTo>
                <a:cubicBezTo>
                  <a:pt x="1203361" y="0"/>
                  <a:pt x="1211701" y="8361"/>
                  <a:pt x="1211701" y="18675"/>
                </a:cubicBezTo>
                <a:cubicBezTo>
                  <a:pt x="1211701" y="28989"/>
                  <a:pt x="1203361" y="37350"/>
                  <a:pt x="1193073" y="37350"/>
                </a:cubicBezTo>
                <a:cubicBezTo>
                  <a:pt x="1182785" y="37350"/>
                  <a:pt x="1174445" y="28989"/>
                  <a:pt x="1174445" y="18675"/>
                </a:cubicBezTo>
                <a:cubicBezTo>
                  <a:pt x="1174445" y="8361"/>
                  <a:pt x="1182785" y="0"/>
                  <a:pt x="1193073" y="0"/>
                </a:cubicBezTo>
                <a:close/>
                <a:moveTo>
                  <a:pt x="1075309" y="0"/>
                </a:moveTo>
                <a:cubicBezTo>
                  <a:pt x="1085597" y="0"/>
                  <a:pt x="1093937" y="8361"/>
                  <a:pt x="1093937" y="18675"/>
                </a:cubicBezTo>
                <a:cubicBezTo>
                  <a:pt x="1093937" y="28989"/>
                  <a:pt x="1085597" y="37350"/>
                  <a:pt x="1075309" y="37350"/>
                </a:cubicBezTo>
                <a:cubicBezTo>
                  <a:pt x="1065021" y="37350"/>
                  <a:pt x="1056681" y="28989"/>
                  <a:pt x="1056681" y="18675"/>
                </a:cubicBezTo>
                <a:cubicBezTo>
                  <a:pt x="1056681" y="8361"/>
                  <a:pt x="1065021" y="0"/>
                  <a:pt x="1075309" y="0"/>
                </a:cubicBezTo>
                <a:close/>
                <a:moveTo>
                  <a:pt x="958184" y="0"/>
                </a:moveTo>
                <a:cubicBezTo>
                  <a:pt x="968472" y="0"/>
                  <a:pt x="976812" y="8361"/>
                  <a:pt x="976812" y="18675"/>
                </a:cubicBezTo>
                <a:cubicBezTo>
                  <a:pt x="976812" y="28989"/>
                  <a:pt x="968472" y="37350"/>
                  <a:pt x="958184" y="37350"/>
                </a:cubicBezTo>
                <a:cubicBezTo>
                  <a:pt x="947896" y="37350"/>
                  <a:pt x="939556" y="28989"/>
                  <a:pt x="939556" y="18675"/>
                </a:cubicBezTo>
                <a:cubicBezTo>
                  <a:pt x="939556" y="8361"/>
                  <a:pt x="947896" y="0"/>
                  <a:pt x="958184" y="0"/>
                </a:cubicBezTo>
                <a:close/>
                <a:moveTo>
                  <a:pt x="840420" y="0"/>
                </a:moveTo>
                <a:cubicBezTo>
                  <a:pt x="850708" y="0"/>
                  <a:pt x="859048" y="8361"/>
                  <a:pt x="859048" y="18675"/>
                </a:cubicBezTo>
                <a:cubicBezTo>
                  <a:pt x="859048" y="28989"/>
                  <a:pt x="850708" y="37350"/>
                  <a:pt x="840420" y="37350"/>
                </a:cubicBezTo>
                <a:cubicBezTo>
                  <a:pt x="830132" y="37350"/>
                  <a:pt x="821792" y="28989"/>
                  <a:pt x="821792" y="18675"/>
                </a:cubicBezTo>
                <a:cubicBezTo>
                  <a:pt x="821792" y="8361"/>
                  <a:pt x="830132" y="0"/>
                  <a:pt x="840420" y="0"/>
                </a:cubicBezTo>
                <a:close/>
                <a:moveTo>
                  <a:pt x="723295" y="0"/>
                </a:moveTo>
                <a:cubicBezTo>
                  <a:pt x="733583" y="0"/>
                  <a:pt x="741923" y="8361"/>
                  <a:pt x="741923" y="18675"/>
                </a:cubicBezTo>
                <a:cubicBezTo>
                  <a:pt x="741923" y="28989"/>
                  <a:pt x="733583" y="37350"/>
                  <a:pt x="723295" y="37350"/>
                </a:cubicBezTo>
                <a:cubicBezTo>
                  <a:pt x="713007" y="37350"/>
                  <a:pt x="704667" y="28989"/>
                  <a:pt x="704667" y="18675"/>
                </a:cubicBezTo>
                <a:cubicBezTo>
                  <a:pt x="704667" y="8361"/>
                  <a:pt x="713007" y="0"/>
                  <a:pt x="723295" y="0"/>
                </a:cubicBezTo>
                <a:close/>
                <a:moveTo>
                  <a:pt x="605531" y="0"/>
                </a:moveTo>
                <a:cubicBezTo>
                  <a:pt x="615819" y="0"/>
                  <a:pt x="624159" y="8361"/>
                  <a:pt x="624159" y="18675"/>
                </a:cubicBezTo>
                <a:cubicBezTo>
                  <a:pt x="624159" y="28989"/>
                  <a:pt x="615819" y="37350"/>
                  <a:pt x="605531" y="37350"/>
                </a:cubicBezTo>
                <a:cubicBezTo>
                  <a:pt x="595243" y="37350"/>
                  <a:pt x="586903" y="28989"/>
                  <a:pt x="586903" y="18675"/>
                </a:cubicBezTo>
                <a:cubicBezTo>
                  <a:pt x="586903" y="8361"/>
                  <a:pt x="595243" y="0"/>
                  <a:pt x="605531" y="0"/>
                </a:cubicBezTo>
                <a:close/>
                <a:moveTo>
                  <a:pt x="488406" y="0"/>
                </a:moveTo>
                <a:cubicBezTo>
                  <a:pt x="498694" y="0"/>
                  <a:pt x="507034" y="8361"/>
                  <a:pt x="507034" y="18675"/>
                </a:cubicBezTo>
                <a:cubicBezTo>
                  <a:pt x="507034" y="28989"/>
                  <a:pt x="498694" y="37350"/>
                  <a:pt x="488406" y="37350"/>
                </a:cubicBezTo>
                <a:cubicBezTo>
                  <a:pt x="478118" y="37350"/>
                  <a:pt x="469778" y="28989"/>
                  <a:pt x="469778" y="18675"/>
                </a:cubicBezTo>
                <a:cubicBezTo>
                  <a:pt x="469778" y="8361"/>
                  <a:pt x="478118" y="0"/>
                  <a:pt x="488406" y="0"/>
                </a:cubicBezTo>
                <a:close/>
                <a:moveTo>
                  <a:pt x="370642" y="0"/>
                </a:moveTo>
                <a:cubicBezTo>
                  <a:pt x="380930" y="0"/>
                  <a:pt x="389270" y="8361"/>
                  <a:pt x="389270" y="18675"/>
                </a:cubicBezTo>
                <a:cubicBezTo>
                  <a:pt x="389270" y="28989"/>
                  <a:pt x="380930" y="37350"/>
                  <a:pt x="370642" y="37350"/>
                </a:cubicBezTo>
                <a:cubicBezTo>
                  <a:pt x="360354" y="37350"/>
                  <a:pt x="352014" y="28989"/>
                  <a:pt x="352014" y="18675"/>
                </a:cubicBezTo>
                <a:cubicBezTo>
                  <a:pt x="352014" y="8361"/>
                  <a:pt x="360354" y="0"/>
                  <a:pt x="370642" y="0"/>
                </a:cubicBezTo>
                <a:close/>
                <a:moveTo>
                  <a:pt x="253517" y="0"/>
                </a:moveTo>
                <a:cubicBezTo>
                  <a:pt x="263805" y="0"/>
                  <a:pt x="272145" y="8361"/>
                  <a:pt x="272145" y="18675"/>
                </a:cubicBezTo>
                <a:cubicBezTo>
                  <a:pt x="272145" y="28989"/>
                  <a:pt x="263805" y="37350"/>
                  <a:pt x="253517" y="37350"/>
                </a:cubicBezTo>
                <a:cubicBezTo>
                  <a:pt x="243229" y="37350"/>
                  <a:pt x="234889" y="28989"/>
                  <a:pt x="234889" y="18675"/>
                </a:cubicBezTo>
                <a:cubicBezTo>
                  <a:pt x="234889" y="8361"/>
                  <a:pt x="243229" y="0"/>
                  <a:pt x="253517" y="0"/>
                </a:cubicBezTo>
                <a:close/>
                <a:moveTo>
                  <a:pt x="135753" y="0"/>
                </a:moveTo>
                <a:cubicBezTo>
                  <a:pt x="146041" y="0"/>
                  <a:pt x="154381" y="8361"/>
                  <a:pt x="154381" y="18675"/>
                </a:cubicBezTo>
                <a:cubicBezTo>
                  <a:pt x="154381" y="28989"/>
                  <a:pt x="146041" y="37350"/>
                  <a:pt x="135753" y="37350"/>
                </a:cubicBezTo>
                <a:cubicBezTo>
                  <a:pt x="125465" y="37350"/>
                  <a:pt x="117125" y="28989"/>
                  <a:pt x="117125" y="18675"/>
                </a:cubicBezTo>
                <a:cubicBezTo>
                  <a:pt x="117125" y="8361"/>
                  <a:pt x="125465" y="0"/>
                  <a:pt x="135753" y="0"/>
                </a:cubicBezTo>
                <a:close/>
                <a:moveTo>
                  <a:pt x="18628" y="0"/>
                </a:moveTo>
                <a:cubicBezTo>
                  <a:pt x="28916" y="0"/>
                  <a:pt x="37256" y="8361"/>
                  <a:pt x="37256" y="18675"/>
                </a:cubicBezTo>
                <a:cubicBezTo>
                  <a:pt x="37256" y="28989"/>
                  <a:pt x="28916" y="37350"/>
                  <a:pt x="18628" y="37350"/>
                </a:cubicBezTo>
                <a:cubicBezTo>
                  <a:pt x="8340" y="37350"/>
                  <a:pt x="0" y="28989"/>
                  <a:pt x="0" y="18675"/>
                </a:cubicBezTo>
                <a:cubicBezTo>
                  <a:pt x="0" y="8361"/>
                  <a:pt x="8340" y="0"/>
                  <a:pt x="18628"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72" name="Google Shape;72;p33"/>
          <p:cNvSpPr/>
          <p:nvPr/>
        </p:nvSpPr>
        <p:spPr>
          <a:xfrm>
            <a:off x="9606148" y="3358169"/>
            <a:ext cx="2033494" cy="2033494"/>
          </a:xfrm>
          <a:custGeom>
            <a:avLst/>
            <a:gdLst/>
            <a:ahLst/>
            <a:cxnLst/>
            <a:rect l="l" t="t" r="r" b="b"/>
            <a:pathLst>
              <a:path w="2033494" h="2033494" extrusionOk="0">
                <a:moveTo>
                  <a:pt x="2014866" y="1996144"/>
                </a:moveTo>
                <a:cubicBezTo>
                  <a:pt x="2025154" y="1996144"/>
                  <a:pt x="2033494" y="2004505"/>
                  <a:pt x="2033494" y="2014819"/>
                </a:cubicBezTo>
                <a:cubicBezTo>
                  <a:pt x="2033494" y="2025133"/>
                  <a:pt x="2025154" y="2033494"/>
                  <a:pt x="2014866" y="2033494"/>
                </a:cubicBezTo>
                <a:cubicBezTo>
                  <a:pt x="2004578" y="2033494"/>
                  <a:pt x="1996238" y="2025133"/>
                  <a:pt x="1996238" y="2014819"/>
                </a:cubicBezTo>
                <a:cubicBezTo>
                  <a:pt x="1996238" y="2004505"/>
                  <a:pt x="2004578" y="1996144"/>
                  <a:pt x="2014866" y="1996144"/>
                </a:cubicBezTo>
                <a:close/>
                <a:moveTo>
                  <a:pt x="1897741" y="1996144"/>
                </a:moveTo>
                <a:cubicBezTo>
                  <a:pt x="1908029" y="1996144"/>
                  <a:pt x="1916369" y="2004505"/>
                  <a:pt x="1916369" y="2014819"/>
                </a:cubicBezTo>
                <a:cubicBezTo>
                  <a:pt x="1916369" y="2025133"/>
                  <a:pt x="1908029" y="2033494"/>
                  <a:pt x="1897741" y="2033494"/>
                </a:cubicBezTo>
                <a:cubicBezTo>
                  <a:pt x="1887453" y="2033494"/>
                  <a:pt x="1879113" y="2025133"/>
                  <a:pt x="1879113" y="2014819"/>
                </a:cubicBezTo>
                <a:cubicBezTo>
                  <a:pt x="1879113" y="2004505"/>
                  <a:pt x="1887453" y="1996144"/>
                  <a:pt x="1897741" y="1996144"/>
                </a:cubicBezTo>
                <a:close/>
                <a:moveTo>
                  <a:pt x="1779977" y="1996144"/>
                </a:moveTo>
                <a:cubicBezTo>
                  <a:pt x="1790265" y="1996144"/>
                  <a:pt x="1798605" y="2004505"/>
                  <a:pt x="1798605" y="2014819"/>
                </a:cubicBezTo>
                <a:cubicBezTo>
                  <a:pt x="1798605" y="2025133"/>
                  <a:pt x="1790265" y="2033494"/>
                  <a:pt x="1779977" y="2033494"/>
                </a:cubicBezTo>
                <a:cubicBezTo>
                  <a:pt x="1769689" y="2033494"/>
                  <a:pt x="1761349" y="2025133"/>
                  <a:pt x="1761349" y="2014819"/>
                </a:cubicBezTo>
                <a:cubicBezTo>
                  <a:pt x="1761349" y="2004505"/>
                  <a:pt x="1769689" y="1996144"/>
                  <a:pt x="1779977" y="1996144"/>
                </a:cubicBezTo>
                <a:close/>
                <a:moveTo>
                  <a:pt x="1662852" y="1996144"/>
                </a:moveTo>
                <a:cubicBezTo>
                  <a:pt x="1673140" y="1996144"/>
                  <a:pt x="1681480" y="2004505"/>
                  <a:pt x="1681480" y="2014819"/>
                </a:cubicBezTo>
                <a:cubicBezTo>
                  <a:pt x="1681480" y="2025133"/>
                  <a:pt x="1673140" y="2033494"/>
                  <a:pt x="1662852" y="2033494"/>
                </a:cubicBezTo>
                <a:cubicBezTo>
                  <a:pt x="1652564" y="2033494"/>
                  <a:pt x="1644224" y="2025133"/>
                  <a:pt x="1644224" y="2014819"/>
                </a:cubicBezTo>
                <a:cubicBezTo>
                  <a:pt x="1644224" y="2004505"/>
                  <a:pt x="1652564" y="1996144"/>
                  <a:pt x="1662852" y="1996144"/>
                </a:cubicBezTo>
                <a:close/>
                <a:moveTo>
                  <a:pt x="1545088" y="1996144"/>
                </a:moveTo>
                <a:cubicBezTo>
                  <a:pt x="1555376" y="1996144"/>
                  <a:pt x="1563716" y="2004505"/>
                  <a:pt x="1563716" y="2014819"/>
                </a:cubicBezTo>
                <a:cubicBezTo>
                  <a:pt x="1563716" y="2025133"/>
                  <a:pt x="1555376" y="2033494"/>
                  <a:pt x="1545088" y="2033494"/>
                </a:cubicBezTo>
                <a:cubicBezTo>
                  <a:pt x="1534800" y="2033494"/>
                  <a:pt x="1526460" y="2025133"/>
                  <a:pt x="1526460" y="2014819"/>
                </a:cubicBezTo>
                <a:cubicBezTo>
                  <a:pt x="1526460" y="2004505"/>
                  <a:pt x="1534800" y="1996144"/>
                  <a:pt x="1545088" y="1996144"/>
                </a:cubicBezTo>
                <a:close/>
                <a:moveTo>
                  <a:pt x="1427962" y="1996144"/>
                </a:moveTo>
                <a:cubicBezTo>
                  <a:pt x="1438250" y="1996144"/>
                  <a:pt x="1446590" y="2004505"/>
                  <a:pt x="1446590" y="2014819"/>
                </a:cubicBezTo>
                <a:cubicBezTo>
                  <a:pt x="1446590" y="2025133"/>
                  <a:pt x="1438250" y="2033494"/>
                  <a:pt x="1427962" y="2033494"/>
                </a:cubicBezTo>
                <a:cubicBezTo>
                  <a:pt x="1417674" y="2033494"/>
                  <a:pt x="1409334" y="2025133"/>
                  <a:pt x="1409334" y="2014819"/>
                </a:cubicBezTo>
                <a:cubicBezTo>
                  <a:pt x="1409334" y="2004505"/>
                  <a:pt x="1417674" y="1996144"/>
                  <a:pt x="1427962" y="1996144"/>
                </a:cubicBezTo>
                <a:close/>
                <a:moveTo>
                  <a:pt x="1310199" y="1996144"/>
                </a:moveTo>
                <a:cubicBezTo>
                  <a:pt x="1320487" y="1996144"/>
                  <a:pt x="1328827" y="2004505"/>
                  <a:pt x="1328827" y="2014819"/>
                </a:cubicBezTo>
                <a:cubicBezTo>
                  <a:pt x="1328827" y="2025133"/>
                  <a:pt x="1320487" y="2033494"/>
                  <a:pt x="1310199" y="2033494"/>
                </a:cubicBezTo>
                <a:cubicBezTo>
                  <a:pt x="1299911" y="2033494"/>
                  <a:pt x="1291571" y="2025133"/>
                  <a:pt x="1291571" y="2014819"/>
                </a:cubicBezTo>
                <a:cubicBezTo>
                  <a:pt x="1291571" y="2004505"/>
                  <a:pt x="1299911" y="1996144"/>
                  <a:pt x="1310199" y="1996144"/>
                </a:cubicBezTo>
                <a:close/>
                <a:moveTo>
                  <a:pt x="1193073" y="1996144"/>
                </a:moveTo>
                <a:cubicBezTo>
                  <a:pt x="1203361" y="1996144"/>
                  <a:pt x="1211701" y="2004505"/>
                  <a:pt x="1211701" y="2014819"/>
                </a:cubicBezTo>
                <a:cubicBezTo>
                  <a:pt x="1211701" y="2025133"/>
                  <a:pt x="1203361" y="2033494"/>
                  <a:pt x="1193073" y="2033494"/>
                </a:cubicBezTo>
                <a:cubicBezTo>
                  <a:pt x="1182785" y="2033494"/>
                  <a:pt x="1174445" y="2025133"/>
                  <a:pt x="1174445" y="2014819"/>
                </a:cubicBezTo>
                <a:cubicBezTo>
                  <a:pt x="1174445" y="2004505"/>
                  <a:pt x="1182785" y="1996144"/>
                  <a:pt x="1193073" y="1996144"/>
                </a:cubicBezTo>
                <a:close/>
                <a:moveTo>
                  <a:pt x="1075309" y="1996144"/>
                </a:moveTo>
                <a:cubicBezTo>
                  <a:pt x="1085597" y="1996144"/>
                  <a:pt x="1093937" y="2004505"/>
                  <a:pt x="1093937" y="2014819"/>
                </a:cubicBezTo>
                <a:cubicBezTo>
                  <a:pt x="1093937" y="2025133"/>
                  <a:pt x="1085597" y="2033494"/>
                  <a:pt x="1075309" y="2033494"/>
                </a:cubicBezTo>
                <a:cubicBezTo>
                  <a:pt x="1065021" y="2033494"/>
                  <a:pt x="1056681" y="2025133"/>
                  <a:pt x="1056681" y="2014819"/>
                </a:cubicBezTo>
                <a:cubicBezTo>
                  <a:pt x="1056681" y="2004505"/>
                  <a:pt x="1065021" y="1996144"/>
                  <a:pt x="1075309" y="1996144"/>
                </a:cubicBezTo>
                <a:close/>
                <a:moveTo>
                  <a:pt x="958184" y="1996144"/>
                </a:moveTo>
                <a:cubicBezTo>
                  <a:pt x="968472" y="1996144"/>
                  <a:pt x="976812" y="2004505"/>
                  <a:pt x="976812" y="2014819"/>
                </a:cubicBezTo>
                <a:cubicBezTo>
                  <a:pt x="976812" y="2025133"/>
                  <a:pt x="968472" y="2033494"/>
                  <a:pt x="958184" y="2033494"/>
                </a:cubicBezTo>
                <a:cubicBezTo>
                  <a:pt x="947896" y="2033494"/>
                  <a:pt x="939556" y="2025133"/>
                  <a:pt x="939556" y="2014819"/>
                </a:cubicBezTo>
                <a:cubicBezTo>
                  <a:pt x="939556" y="2004505"/>
                  <a:pt x="947896" y="1996144"/>
                  <a:pt x="958184" y="1996144"/>
                </a:cubicBezTo>
                <a:close/>
                <a:moveTo>
                  <a:pt x="840420" y="1996144"/>
                </a:moveTo>
                <a:cubicBezTo>
                  <a:pt x="850708" y="1996144"/>
                  <a:pt x="859048" y="2004505"/>
                  <a:pt x="859048" y="2014819"/>
                </a:cubicBezTo>
                <a:cubicBezTo>
                  <a:pt x="859048" y="2025133"/>
                  <a:pt x="850708" y="2033494"/>
                  <a:pt x="840420" y="2033494"/>
                </a:cubicBezTo>
                <a:cubicBezTo>
                  <a:pt x="830132" y="2033494"/>
                  <a:pt x="821792" y="2025133"/>
                  <a:pt x="821792" y="2014819"/>
                </a:cubicBezTo>
                <a:cubicBezTo>
                  <a:pt x="821792" y="2004505"/>
                  <a:pt x="830132" y="1996144"/>
                  <a:pt x="840420" y="1996144"/>
                </a:cubicBezTo>
                <a:close/>
                <a:moveTo>
                  <a:pt x="723295" y="1996144"/>
                </a:moveTo>
                <a:cubicBezTo>
                  <a:pt x="733583" y="1996144"/>
                  <a:pt x="741923" y="2004505"/>
                  <a:pt x="741923" y="2014819"/>
                </a:cubicBezTo>
                <a:cubicBezTo>
                  <a:pt x="741923" y="2025133"/>
                  <a:pt x="733583" y="2033494"/>
                  <a:pt x="723295" y="2033494"/>
                </a:cubicBezTo>
                <a:cubicBezTo>
                  <a:pt x="713007" y="2033494"/>
                  <a:pt x="704667" y="2025133"/>
                  <a:pt x="704667" y="2014819"/>
                </a:cubicBezTo>
                <a:cubicBezTo>
                  <a:pt x="704667" y="2004505"/>
                  <a:pt x="713007" y="1996144"/>
                  <a:pt x="723295" y="1996144"/>
                </a:cubicBezTo>
                <a:close/>
                <a:moveTo>
                  <a:pt x="605531" y="1996144"/>
                </a:moveTo>
                <a:cubicBezTo>
                  <a:pt x="615819" y="1996144"/>
                  <a:pt x="624159" y="2004505"/>
                  <a:pt x="624159" y="2014819"/>
                </a:cubicBezTo>
                <a:cubicBezTo>
                  <a:pt x="624159" y="2025133"/>
                  <a:pt x="615819" y="2033494"/>
                  <a:pt x="605531" y="2033494"/>
                </a:cubicBezTo>
                <a:cubicBezTo>
                  <a:pt x="595243" y="2033494"/>
                  <a:pt x="586903" y="2025133"/>
                  <a:pt x="586903" y="2014819"/>
                </a:cubicBezTo>
                <a:cubicBezTo>
                  <a:pt x="586903" y="2004505"/>
                  <a:pt x="595243" y="1996144"/>
                  <a:pt x="605531" y="1996144"/>
                </a:cubicBezTo>
                <a:close/>
                <a:moveTo>
                  <a:pt x="488406" y="1996144"/>
                </a:moveTo>
                <a:cubicBezTo>
                  <a:pt x="498694" y="1996144"/>
                  <a:pt x="507034" y="2004505"/>
                  <a:pt x="507034" y="2014819"/>
                </a:cubicBezTo>
                <a:cubicBezTo>
                  <a:pt x="507034" y="2025133"/>
                  <a:pt x="498694" y="2033494"/>
                  <a:pt x="488406" y="2033494"/>
                </a:cubicBezTo>
                <a:cubicBezTo>
                  <a:pt x="478118" y="2033494"/>
                  <a:pt x="469778" y="2025133"/>
                  <a:pt x="469778" y="2014819"/>
                </a:cubicBezTo>
                <a:cubicBezTo>
                  <a:pt x="469778" y="2004505"/>
                  <a:pt x="478118" y="1996144"/>
                  <a:pt x="488406" y="1996144"/>
                </a:cubicBezTo>
                <a:close/>
                <a:moveTo>
                  <a:pt x="370642" y="1996144"/>
                </a:moveTo>
                <a:cubicBezTo>
                  <a:pt x="380930" y="1996144"/>
                  <a:pt x="389270" y="2004505"/>
                  <a:pt x="389270" y="2014819"/>
                </a:cubicBezTo>
                <a:cubicBezTo>
                  <a:pt x="389270" y="2025133"/>
                  <a:pt x="380930" y="2033494"/>
                  <a:pt x="370642" y="2033494"/>
                </a:cubicBezTo>
                <a:cubicBezTo>
                  <a:pt x="360354" y="2033494"/>
                  <a:pt x="352014" y="2025133"/>
                  <a:pt x="352014" y="2014819"/>
                </a:cubicBezTo>
                <a:cubicBezTo>
                  <a:pt x="352014" y="2004505"/>
                  <a:pt x="360354" y="1996144"/>
                  <a:pt x="370642" y="1996144"/>
                </a:cubicBezTo>
                <a:close/>
                <a:moveTo>
                  <a:pt x="253517" y="1996144"/>
                </a:moveTo>
                <a:cubicBezTo>
                  <a:pt x="263805" y="1996144"/>
                  <a:pt x="272145" y="2004505"/>
                  <a:pt x="272145" y="2014819"/>
                </a:cubicBezTo>
                <a:cubicBezTo>
                  <a:pt x="272145" y="2025133"/>
                  <a:pt x="263805" y="2033494"/>
                  <a:pt x="253517" y="2033494"/>
                </a:cubicBezTo>
                <a:cubicBezTo>
                  <a:pt x="243229" y="2033494"/>
                  <a:pt x="234889" y="2025133"/>
                  <a:pt x="234889" y="2014819"/>
                </a:cubicBezTo>
                <a:cubicBezTo>
                  <a:pt x="234889" y="2004505"/>
                  <a:pt x="243229" y="1996144"/>
                  <a:pt x="253517" y="1996144"/>
                </a:cubicBezTo>
                <a:close/>
                <a:moveTo>
                  <a:pt x="135753" y="1996144"/>
                </a:moveTo>
                <a:cubicBezTo>
                  <a:pt x="146041" y="1996144"/>
                  <a:pt x="154381" y="2004505"/>
                  <a:pt x="154381" y="2014819"/>
                </a:cubicBezTo>
                <a:cubicBezTo>
                  <a:pt x="154381" y="2025133"/>
                  <a:pt x="146041" y="2033494"/>
                  <a:pt x="135753" y="2033494"/>
                </a:cubicBezTo>
                <a:cubicBezTo>
                  <a:pt x="125465" y="2033494"/>
                  <a:pt x="117125" y="2025133"/>
                  <a:pt x="117125" y="2014819"/>
                </a:cubicBezTo>
                <a:cubicBezTo>
                  <a:pt x="117125" y="2004505"/>
                  <a:pt x="125465" y="1996144"/>
                  <a:pt x="135753" y="1996144"/>
                </a:cubicBezTo>
                <a:close/>
                <a:moveTo>
                  <a:pt x="18628" y="1996144"/>
                </a:moveTo>
                <a:cubicBezTo>
                  <a:pt x="28916" y="1996144"/>
                  <a:pt x="37256" y="2004505"/>
                  <a:pt x="37256" y="2014819"/>
                </a:cubicBezTo>
                <a:cubicBezTo>
                  <a:pt x="37256" y="2025133"/>
                  <a:pt x="28916" y="2033494"/>
                  <a:pt x="18628" y="2033494"/>
                </a:cubicBezTo>
                <a:cubicBezTo>
                  <a:pt x="8340" y="2033494"/>
                  <a:pt x="0" y="2025133"/>
                  <a:pt x="0" y="2014819"/>
                </a:cubicBezTo>
                <a:cubicBezTo>
                  <a:pt x="0" y="2004505"/>
                  <a:pt x="8340" y="1996144"/>
                  <a:pt x="18628" y="1996144"/>
                </a:cubicBezTo>
                <a:close/>
                <a:moveTo>
                  <a:pt x="2014866" y="1878724"/>
                </a:moveTo>
                <a:cubicBezTo>
                  <a:pt x="2025154" y="1878724"/>
                  <a:pt x="2033494" y="1887085"/>
                  <a:pt x="2033494" y="1897399"/>
                </a:cubicBezTo>
                <a:cubicBezTo>
                  <a:pt x="2033494" y="1907713"/>
                  <a:pt x="2025154" y="1916074"/>
                  <a:pt x="2014866" y="1916074"/>
                </a:cubicBezTo>
                <a:cubicBezTo>
                  <a:pt x="2004578" y="1916074"/>
                  <a:pt x="1996238" y="1907713"/>
                  <a:pt x="1996238" y="1897399"/>
                </a:cubicBezTo>
                <a:cubicBezTo>
                  <a:pt x="1996238" y="1887085"/>
                  <a:pt x="2004578" y="1878724"/>
                  <a:pt x="2014866" y="1878724"/>
                </a:cubicBezTo>
                <a:close/>
                <a:moveTo>
                  <a:pt x="1897741" y="1878724"/>
                </a:moveTo>
                <a:cubicBezTo>
                  <a:pt x="1908029" y="1878724"/>
                  <a:pt x="1916369" y="1887085"/>
                  <a:pt x="1916369" y="1897399"/>
                </a:cubicBezTo>
                <a:cubicBezTo>
                  <a:pt x="1916369" y="1907713"/>
                  <a:pt x="1908029" y="1916074"/>
                  <a:pt x="1897741" y="1916074"/>
                </a:cubicBezTo>
                <a:cubicBezTo>
                  <a:pt x="1887453" y="1916074"/>
                  <a:pt x="1879113" y="1907713"/>
                  <a:pt x="1879113" y="1897399"/>
                </a:cubicBezTo>
                <a:cubicBezTo>
                  <a:pt x="1879113" y="1887085"/>
                  <a:pt x="1887453" y="1878724"/>
                  <a:pt x="1897741" y="1878724"/>
                </a:cubicBezTo>
                <a:close/>
                <a:moveTo>
                  <a:pt x="1779977" y="1878724"/>
                </a:moveTo>
                <a:cubicBezTo>
                  <a:pt x="1790265" y="1878724"/>
                  <a:pt x="1798605" y="1887085"/>
                  <a:pt x="1798605" y="1897399"/>
                </a:cubicBezTo>
                <a:cubicBezTo>
                  <a:pt x="1798605" y="1907713"/>
                  <a:pt x="1790265" y="1916074"/>
                  <a:pt x="1779977" y="1916074"/>
                </a:cubicBezTo>
                <a:cubicBezTo>
                  <a:pt x="1769689" y="1916074"/>
                  <a:pt x="1761349" y="1907713"/>
                  <a:pt x="1761349" y="1897399"/>
                </a:cubicBezTo>
                <a:cubicBezTo>
                  <a:pt x="1761349" y="1887085"/>
                  <a:pt x="1769689" y="1878724"/>
                  <a:pt x="1779977" y="1878724"/>
                </a:cubicBezTo>
                <a:close/>
                <a:moveTo>
                  <a:pt x="1662852" y="1878724"/>
                </a:moveTo>
                <a:cubicBezTo>
                  <a:pt x="1673140" y="1878724"/>
                  <a:pt x="1681480" y="1887085"/>
                  <a:pt x="1681480" y="1897399"/>
                </a:cubicBezTo>
                <a:cubicBezTo>
                  <a:pt x="1681480" y="1907713"/>
                  <a:pt x="1673140" y="1916074"/>
                  <a:pt x="1662852" y="1916074"/>
                </a:cubicBezTo>
                <a:cubicBezTo>
                  <a:pt x="1652564" y="1916074"/>
                  <a:pt x="1644224" y="1907713"/>
                  <a:pt x="1644224" y="1897399"/>
                </a:cubicBezTo>
                <a:cubicBezTo>
                  <a:pt x="1644224" y="1887085"/>
                  <a:pt x="1652564" y="1878724"/>
                  <a:pt x="1662852" y="1878724"/>
                </a:cubicBezTo>
                <a:close/>
                <a:moveTo>
                  <a:pt x="1545088" y="1878724"/>
                </a:moveTo>
                <a:cubicBezTo>
                  <a:pt x="1555376" y="1878724"/>
                  <a:pt x="1563716" y="1887085"/>
                  <a:pt x="1563716" y="1897399"/>
                </a:cubicBezTo>
                <a:cubicBezTo>
                  <a:pt x="1563716" y="1907713"/>
                  <a:pt x="1555376" y="1916074"/>
                  <a:pt x="1545088" y="1916074"/>
                </a:cubicBezTo>
                <a:cubicBezTo>
                  <a:pt x="1534800" y="1916074"/>
                  <a:pt x="1526460" y="1907713"/>
                  <a:pt x="1526460" y="1897399"/>
                </a:cubicBezTo>
                <a:cubicBezTo>
                  <a:pt x="1526460" y="1887085"/>
                  <a:pt x="1534800" y="1878724"/>
                  <a:pt x="1545088" y="1878724"/>
                </a:cubicBezTo>
                <a:close/>
                <a:moveTo>
                  <a:pt x="1427962" y="1878724"/>
                </a:moveTo>
                <a:cubicBezTo>
                  <a:pt x="1438250" y="1878724"/>
                  <a:pt x="1446590" y="1887085"/>
                  <a:pt x="1446590" y="1897399"/>
                </a:cubicBezTo>
                <a:cubicBezTo>
                  <a:pt x="1446590" y="1907713"/>
                  <a:pt x="1438250" y="1916074"/>
                  <a:pt x="1427962" y="1916074"/>
                </a:cubicBezTo>
                <a:cubicBezTo>
                  <a:pt x="1417674" y="1916074"/>
                  <a:pt x="1409334" y="1907713"/>
                  <a:pt x="1409334" y="1897399"/>
                </a:cubicBezTo>
                <a:cubicBezTo>
                  <a:pt x="1409334" y="1887085"/>
                  <a:pt x="1417674" y="1878724"/>
                  <a:pt x="1427962" y="1878724"/>
                </a:cubicBezTo>
                <a:close/>
                <a:moveTo>
                  <a:pt x="1310199" y="1878724"/>
                </a:moveTo>
                <a:cubicBezTo>
                  <a:pt x="1320487" y="1878724"/>
                  <a:pt x="1328827" y="1887085"/>
                  <a:pt x="1328827" y="1897399"/>
                </a:cubicBezTo>
                <a:cubicBezTo>
                  <a:pt x="1328827" y="1907713"/>
                  <a:pt x="1320487" y="1916074"/>
                  <a:pt x="1310199" y="1916074"/>
                </a:cubicBezTo>
                <a:cubicBezTo>
                  <a:pt x="1299911" y="1916074"/>
                  <a:pt x="1291571" y="1907713"/>
                  <a:pt x="1291571" y="1897399"/>
                </a:cubicBezTo>
                <a:cubicBezTo>
                  <a:pt x="1291571" y="1887085"/>
                  <a:pt x="1299911" y="1878724"/>
                  <a:pt x="1310199" y="1878724"/>
                </a:cubicBezTo>
                <a:close/>
                <a:moveTo>
                  <a:pt x="1193073" y="1878724"/>
                </a:moveTo>
                <a:cubicBezTo>
                  <a:pt x="1203361" y="1878724"/>
                  <a:pt x="1211701" y="1887085"/>
                  <a:pt x="1211701" y="1897399"/>
                </a:cubicBezTo>
                <a:cubicBezTo>
                  <a:pt x="1211701" y="1907713"/>
                  <a:pt x="1203361" y="1916074"/>
                  <a:pt x="1193073" y="1916074"/>
                </a:cubicBezTo>
                <a:cubicBezTo>
                  <a:pt x="1182785" y="1916074"/>
                  <a:pt x="1174445" y="1907713"/>
                  <a:pt x="1174445" y="1897399"/>
                </a:cubicBezTo>
                <a:cubicBezTo>
                  <a:pt x="1174445" y="1887085"/>
                  <a:pt x="1182785" y="1878724"/>
                  <a:pt x="1193073" y="1878724"/>
                </a:cubicBezTo>
                <a:close/>
                <a:moveTo>
                  <a:pt x="1075309" y="1878724"/>
                </a:moveTo>
                <a:cubicBezTo>
                  <a:pt x="1085597" y="1878724"/>
                  <a:pt x="1093937" y="1887085"/>
                  <a:pt x="1093937" y="1897399"/>
                </a:cubicBezTo>
                <a:cubicBezTo>
                  <a:pt x="1093937" y="1907713"/>
                  <a:pt x="1085597" y="1916074"/>
                  <a:pt x="1075309" y="1916074"/>
                </a:cubicBezTo>
                <a:cubicBezTo>
                  <a:pt x="1065021" y="1916074"/>
                  <a:pt x="1056681" y="1907713"/>
                  <a:pt x="1056681" y="1897399"/>
                </a:cubicBezTo>
                <a:cubicBezTo>
                  <a:pt x="1056681" y="1887085"/>
                  <a:pt x="1065021" y="1878724"/>
                  <a:pt x="1075309" y="1878724"/>
                </a:cubicBezTo>
                <a:close/>
                <a:moveTo>
                  <a:pt x="958184" y="1878724"/>
                </a:moveTo>
                <a:cubicBezTo>
                  <a:pt x="968472" y="1878724"/>
                  <a:pt x="976812" y="1887085"/>
                  <a:pt x="976812" y="1897399"/>
                </a:cubicBezTo>
                <a:cubicBezTo>
                  <a:pt x="976812" y="1907713"/>
                  <a:pt x="968472" y="1916074"/>
                  <a:pt x="958184" y="1916074"/>
                </a:cubicBezTo>
                <a:cubicBezTo>
                  <a:pt x="947896" y="1916074"/>
                  <a:pt x="939556" y="1907713"/>
                  <a:pt x="939556" y="1897399"/>
                </a:cubicBezTo>
                <a:cubicBezTo>
                  <a:pt x="939556" y="1887085"/>
                  <a:pt x="947896" y="1878724"/>
                  <a:pt x="958184" y="1878724"/>
                </a:cubicBezTo>
                <a:close/>
                <a:moveTo>
                  <a:pt x="840420" y="1878724"/>
                </a:moveTo>
                <a:cubicBezTo>
                  <a:pt x="850708" y="1878724"/>
                  <a:pt x="859048" y="1887085"/>
                  <a:pt x="859048" y="1897399"/>
                </a:cubicBezTo>
                <a:cubicBezTo>
                  <a:pt x="859048" y="1907713"/>
                  <a:pt x="850708" y="1916074"/>
                  <a:pt x="840420" y="1916074"/>
                </a:cubicBezTo>
                <a:cubicBezTo>
                  <a:pt x="830132" y="1916074"/>
                  <a:pt x="821792" y="1907713"/>
                  <a:pt x="821792" y="1897399"/>
                </a:cubicBezTo>
                <a:cubicBezTo>
                  <a:pt x="821792" y="1887085"/>
                  <a:pt x="830132" y="1878724"/>
                  <a:pt x="840420" y="1878724"/>
                </a:cubicBezTo>
                <a:close/>
                <a:moveTo>
                  <a:pt x="723295" y="1878724"/>
                </a:moveTo>
                <a:cubicBezTo>
                  <a:pt x="733583" y="1878724"/>
                  <a:pt x="741923" y="1887085"/>
                  <a:pt x="741923" y="1897399"/>
                </a:cubicBezTo>
                <a:cubicBezTo>
                  <a:pt x="741923" y="1907713"/>
                  <a:pt x="733583" y="1916074"/>
                  <a:pt x="723295" y="1916074"/>
                </a:cubicBezTo>
                <a:cubicBezTo>
                  <a:pt x="713007" y="1916074"/>
                  <a:pt x="704667" y="1907713"/>
                  <a:pt x="704667" y="1897399"/>
                </a:cubicBezTo>
                <a:cubicBezTo>
                  <a:pt x="704667" y="1887085"/>
                  <a:pt x="713007" y="1878724"/>
                  <a:pt x="723295" y="1878724"/>
                </a:cubicBezTo>
                <a:close/>
                <a:moveTo>
                  <a:pt x="605531" y="1878724"/>
                </a:moveTo>
                <a:cubicBezTo>
                  <a:pt x="615819" y="1878724"/>
                  <a:pt x="624159" y="1887085"/>
                  <a:pt x="624159" y="1897399"/>
                </a:cubicBezTo>
                <a:cubicBezTo>
                  <a:pt x="624159" y="1907713"/>
                  <a:pt x="615819" y="1916074"/>
                  <a:pt x="605531" y="1916074"/>
                </a:cubicBezTo>
                <a:cubicBezTo>
                  <a:pt x="595243" y="1916074"/>
                  <a:pt x="586903" y="1907713"/>
                  <a:pt x="586903" y="1897399"/>
                </a:cubicBezTo>
                <a:cubicBezTo>
                  <a:pt x="586903" y="1887085"/>
                  <a:pt x="595243" y="1878724"/>
                  <a:pt x="605531" y="1878724"/>
                </a:cubicBezTo>
                <a:close/>
                <a:moveTo>
                  <a:pt x="488406" y="1878724"/>
                </a:moveTo>
                <a:cubicBezTo>
                  <a:pt x="498694" y="1878724"/>
                  <a:pt x="507034" y="1887085"/>
                  <a:pt x="507034" y="1897399"/>
                </a:cubicBezTo>
                <a:cubicBezTo>
                  <a:pt x="507034" y="1907713"/>
                  <a:pt x="498694" y="1916074"/>
                  <a:pt x="488406" y="1916074"/>
                </a:cubicBezTo>
                <a:cubicBezTo>
                  <a:pt x="478118" y="1916074"/>
                  <a:pt x="469778" y="1907713"/>
                  <a:pt x="469778" y="1897399"/>
                </a:cubicBezTo>
                <a:cubicBezTo>
                  <a:pt x="469778" y="1887085"/>
                  <a:pt x="478118" y="1878724"/>
                  <a:pt x="488406" y="1878724"/>
                </a:cubicBezTo>
                <a:close/>
                <a:moveTo>
                  <a:pt x="370642" y="1878724"/>
                </a:moveTo>
                <a:cubicBezTo>
                  <a:pt x="380930" y="1878724"/>
                  <a:pt x="389270" y="1887085"/>
                  <a:pt x="389270" y="1897399"/>
                </a:cubicBezTo>
                <a:cubicBezTo>
                  <a:pt x="389270" y="1907713"/>
                  <a:pt x="380930" y="1916074"/>
                  <a:pt x="370642" y="1916074"/>
                </a:cubicBezTo>
                <a:cubicBezTo>
                  <a:pt x="360354" y="1916074"/>
                  <a:pt x="352014" y="1907713"/>
                  <a:pt x="352014" y="1897399"/>
                </a:cubicBezTo>
                <a:cubicBezTo>
                  <a:pt x="352014" y="1887085"/>
                  <a:pt x="360354" y="1878724"/>
                  <a:pt x="370642" y="1878724"/>
                </a:cubicBezTo>
                <a:close/>
                <a:moveTo>
                  <a:pt x="253517" y="1878724"/>
                </a:moveTo>
                <a:cubicBezTo>
                  <a:pt x="263805" y="1878724"/>
                  <a:pt x="272145" y="1887085"/>
                  <a:pt x="272145" y="1897399"/>
                </a:cubicBezTo>
                <a:cubicBezTo>
                  <a:pt x="272145" y="1907713"/>
                  <a:pt x="263805" y="1916074"/>
                  <a:pt x="253517" y="1916074"/>
                </a:cubicBezTo>
                <a:cubicBezTo>
                  <a:pt x="243229" y="1916074"/>
                  <a:pt x="234889" y="1907713"/>
                  <a:pt x="234889" y="1897399"/>
                </a:cubicBezTo>
                <a:cubicBezTo>
                  <a:pt x="234889" y="1887085"/>
                  <a:pt x="243229" y="1878724"/>
                  <a:pt x="253517" y="1878724"/>
                </a:cubicBezTo>
                <a:close/>
                <a:moveTo>
                  <a:pt x="135753" y="1878724"/>
                </a:moveTo>
                <a:cubicBezTo>
                  <a:pt x="146041" y="1878724"/>
                  <a:pt x="154381" y="1887085"/>
                  <a:pt x="154381" y="1897399"/>
                </a:cubicBezTo>
                <a:cubicBezTo>
                  <a:pt x="154381" y="1907713"/>
                  <a:pt x="146041" y="1916074"/>
                  <a:pt x="135753" y="1916074"/>
                </a:cubicBezTo>
                <a:cubicBezTo>
                  <a:pt x="125465" y="1916074"/>
                  <a:pt x="117125" y="1907713"/>
                  <a:pt x="117125" y="1897399"/>
                </a:cubicBezTo>
                <a:cubicBezTo>
                  <a:pt x="117125" y="1887085"/>
                  <a:pt x="125465" y="1878724"/>
                  <a:pt x="135753" y="1878724"/>
                </a:cubicBezTo>
                <a:close/>
                <a:moveTo>
                  <a:pt x="18628" y="1878724"/>
                </a:moveTo>
                <a:cubicBezTo>
                  <a:pt x="28916" y="1878724"/>
                  <a:pt x="37256" y="1887085"/>
                  <a:pt x="37256" y="1897399"/>
                </a:cubicBezTo>
                <a:cubicBezTo>
                  <a:pt x="37256" y="1907713"/>
                  <a:pt x="28916" y="1916074"/>
                  <a:pt x="18628" y="1916074"/>
                </a:cubicBezTo>
                <a:cubicBezTo>
                  <a:pt x="8340" y="1916074"/>
                  <a:pt x="0" y="1907713"/>
                  <a:pt x="0" y="1897399"/>
                </a:cubicBezTo>
                <a:cubicBezTo>
                  <a:pt x="0" y="1887085"/>
                  <a:pt x="8340" y="1878724"/>
                  <a:pt x="18628" y="1878724"/>
                </a:cubicBezTo>
                <a:close/>
                <a:moveTo>
                  <a:pt x="2014866" y="1761303"/>
                </a:moveTo>
                <a:cubicBezTo>
                  <a:pt x="2025154" y="1761303"/>
                  <a:pt x="2033494" y="1769664"/>
                  <a:pt x="2033494" y="1779978"/>
                </a:cubicBezTo>
                <a:cubicBezTo>
                  <a:pt x="2033494" y="1790292"/>
                  <a:pt x="2025154" y="1798653"/>
                  <a:pt x="2014866" y="1798653"/>
                </a:cubicBezTo>
                <a:cubicBezTo>
                  <a:pt x="2004578" y="1798653"/>
                  <a:pt x="1996238" y="1790292"/>
                  <a:pt x="1996238" y="1779978"/>
                </a:cubicBezTo>
                <a:cubicBezTo>
                  <a:pt x="1996238" y="1769664"/>
                  <a:pt x="2004578" y="1761303"/>
                  <a:pt x="2014866" y="1761303"/>
                </a:cubicBezTo>
                <a:close/>
                <a:moveTo>
                  <a:pt x="1897741" y="1761303"/>
                </a:moveTo>
                <a:cubicBezTo>
                  <a:pt x="1908029" y="1761303"/>
                  <a:pt x="1916369" y="1769664"/>
                  <a:pt x="1916369" y="1779978"/>
                </a:cubicBezTo>
                <a:cubicBezTo>
                  <a:pt x="1916369" y="1790292"/>
                  <a:pt x="1908029" y="1798653"/>
                  <a:pt x="1897741" y="1798653"/>
                </a:cubicBezTo>
                <a:cubicBezTo>
                  <a:pt x="1887453" y="1798653"/>
                  <a:pt x="1879113" y="1790292"/>
                  <a:pt x="1879113" y="1779978"/>
                </a:cubicBezTo>
                <a:cubicBezTo>
                  <a:pt x="1879113" y="1769664"/>
                  <a:pt x="1887453" y="1761303"/>
                  <a:pt x="1897741" y="1761303"/>
                </a:cubicBezTo>
                <a:close/>
                <a:moveTo>
                  <a:pt x="1779977" y="1761303"/>
                </a:moveTo>
                <a:cubicBezTo>
                  <a:pt x="1790265" y="1761303"/>
                  <a:pt x="1798605" y="1769664"/>
                  <a:pt x="1798605" y="1779978"/>
                </a:cubicBezTo>
                <a:cubicBezTo>
                  <a:pt x="1798605" y="1790292"/>
                  <a:pt x="1790265" y="1798653"/>
                  <a:pt x="1779977" y="1798653"/>
                </a:cubicBezTo>
                <a:cubicBezTo>
                  <a:pt x="1769689" y="1798653"/>
                  <a:pt x="1761349" y="1790292"/>
                  <a:pt x="1761349" y="1779978"/>
                </a:cubicBezTo>
                <a:cubicBezTo>
                  <a:pt x="1761349" y="1769664"/>
                  <a:pt x="1769689" y="1761303"/>
                  <a:pt x="1779977" y="1761303"/>
                </a:cubicBezTo>
                <a:close/>
                <a:moveTo>
                  <a:pt x="1662852" y="1761303"/>
                </a:moveTo>
                <a:cubicBezTo>
                  <a:pt x="1673140" y="1761303"/>
                  <a:pt x="1681480" y="1769664"/>
                  <a:pt x="1681480" y="1779978"/>
                </a:cubicBezTo>
                <a:cubicBezTo>
                  <a:pt x="1681480" y="1790292"/>
                  <a:pt x="1673140" y="1798653"/>
                  <a:pt x="1662852" y="1798653"/>
                </a:cubicBezTo>
                <a:cubicBezTo>
                  <a:pt x="1652564" y="1798653"/>
                  <a:pt x="1644224" y="1790292"/>
                  <a:pt x="1644224" y="1779978"/>
                </a:cubicBezTo>
                <a:cubicBezTo>
                  <a:pt x="1644224" y="1769664"/>
                  <a:pt x="1652564" y="1761303"/>
                  <a:pt x="1662852" y="1761303"/>
                </a:cubicBezTo>
                <a:close/>
                <a:moveTo>
                  <a:pt x="1545088" y="1761303"/>
                </a:moveTo>
                <a:cubicBezTo>
                  <a:pt x="1555376" y="1761303"/>
                  <a:pt x="1563716" y="1769664"/>
                  <a:pt x="1563716" y="1779978"/>
                </a:cubicBezTo>
                <a:cubicBezTo>
                  <a:pt x="1563716" y="1790292"/>
                  <a:pt x="1555376" y="1798653"/>
                  <a:pt x="1545088" y="1798653"/>
                </a:cubicBezTo>
                <a:cubicBezTo>
                  <a:pt x="1534800" y="1798653"/>
                  <a:pt x="1526460" y="1790292"/>
                  <a:pt x="1526460" y="1779978"/>
                </a:cubicBezTo>
                <a:cubicBezTo>
                  <a:pt x="1526460" y="1769664"/>
                  <a:pt x="1534800" y="1761303"/>
                  <a:pt x="1545088" y="1761303"/>
                </a:cubicBezTo>
                <a:close/>
                <a:moveTo>
                  <a:pt x="1427962" y="1761303"/>
                </a:moveTo>
                <a:cubicBezTo>
                  <a:pt x="1438250" y="1761303"/>
                  <a:pt x="1446590" y="1769664"/>
                  <a:pt x="1446590" y="1779978"/>
                </a:cubicBezTo>
                <a:cubicBezTo>
                  <a:pt x="1446590" y="1790292"/>
                  <a:pt x="1438250" y="1798653"/>
                  <a:pt x="1427962" y="1798653"/>
                </a:cubicBezTo>
                <a:cubicBezTo>
                  <a:pt x="1417674" y="1798653"/>
                  <a:pt x="1409334" y="1790292"/>
                  <a:pt x="1409334" y="1779978"/>
                </a:cubicBezTo>
                <a:cubicBezTo>
                  <a:pt x="1409334" y="1769664"/>
                  <a:pt x="1417674" y="1761303"/>
                  <a:pt x="1427962" y="1761303"/>
                </a:cubicBezTo>
                <a:close/>
                <a:moveTo>
                  <a:pt x="1310199" y="1761303"/>
                </a:moveTo>
                <a:cubicBezTo>
                  <a:pt x="1320487" y="1761303"/>
                  <a:pt x="1328827" y="1769664"/>
                  <a:pt x="1328827" y="1779978"/>
                </a:cubicBezTo>
                <a:cubicBezTo>
                  <a:pt x="1328827" y="1790292"/>
                  <a:pt x="1320487" y="1798653"/>
                  <a:pt x="1310199" y="1798653"/>
                </a:cubicBezTo>
                <a:cubicBezTo>
                  <a:pt x="1299911" y="1798653"/>
                  <a:pt x="1291571" y="1790292"/>
                  <a:pt x="1291571" y="1779978"/>
                </a:cubicBezTo>
                <a:cubicBezTo>
                  <a:pt x="1291571" y="1769664"/>
                  <a:pt x="1299911" y="1761303"/>
                  <a:pt x="1310199" y="1761303"/>
                </a:cubicBezTo>
                <a:close/>
                <a:moveTo>
                  <a:pt x="1193073" y="1761303"/>
                </a:moveTo>
                <a:cubicBezTo>
                  <a:pt x="1203361" y="1761303"/>
                  <a:pt x="1211701" y="1769664"/>
                  <a:pt x="1211701" y="1779978"/>
                </a:cubicBezTo>
                <a:cubicBezTo>
                  <a:pt x="1211701" y="1790292"/>
                  <a:pt x="1203361" y="1798653"/>
                  <a:pt x="1193073" y="1798653"/>
                </a:cubicBezTo>
                <a:cubicBezTo>
                  <a:pt x="1182785" y="1798653"/>
                  <a:pt x="1174445" y="1790292"/>
                  <a:pt x="1174445" y="1779978"/>
                </a:cubicBezTo>
                <a:cubicBezTo>
                  <a:pt x="1174445" y="1769664"/>
                  <a:pt x="1182785" y="1761303"/>
                  <a:pt x="1193073" y="1761303"/>
                </a:cubicBezTo>
                <a:close/>
                <a:moveTo>
                  <a:pt x="1075309" y="1761303"/>
                </a:moveTo>
                <a:cubicBezTo>
                  <a:pt x="1085597" y="1761303"/>
                  <a:pt x="1093937" y="1769664"/>
                  <a:pt x="1093937" y="1779978"/>
                </a:cubicBezTo>
                <a:cubicBezTo>
                  <a:pt x="1093937" y="1790292"/>
                  <a:pt x="1085597" y="1798653"/>
                  <a:pt x="1075309" y="1798653"/>
                </a:cubicBezTo>
                <a:cubicBezTo>
                  <a:pt x="1065021" y="1798653"/>
                  <a:pt x="1056681" y="1790292"/>
                  <a:pt x="1056681" y="1779978"/>
                </a:cubicBezTo>
                <a:cubicBezTo>
                  <a:pt x="1056681" y="1769664"/>
                  <a:pt x="1065021" y="1761303"/>
                  <a:pt x="1075309" y="1761303"/>
                </a:cubicBezTo>
                <a:close/>
                <a:moveTo>
                  <a:pt x="958184" y="1761303"/>
                </a:moveTo>
                <a:cubicBezTo>
                  <a:pt x="968472" y="1761303"/>
                  <a:pt x="976812" y="1769664"/>
                  <a:pt x="976812" y="1779978"/>
                </a:cubicBezTo>
                <a:cubicBezTo>
                  <a:pt x="976812" y="1790292"/>
                  <a:pt x="968472" y="1798653"/>
                  <a:pt x="958184" y="1798653"/>
                </a:cubicBezTo>
                <a:cubicBezTo>
                  <a:pt x="947896" y="1798653"/>
                  <a:pt x="939556" y="1790292"/>
                  <a:pt x="939556" y="1779978"/>
                </a:cubicBezTo>
                <a:cubicBezTo>
                  <a:pt x="939556" y="1769664"/>
                  <a:pt x="947896" y="1761303"/>
                  <a:pt x="958184" y="1761303"/>
                </a:cubicBezTo>
                <a:close/>
                <a:moveTo>
                  <a:pt x="840420" y="1761303"/>
                </a:moveTo>
                <a:cubicBezTo>
                  <a:pt x="850708" y="1761303"/>
                  <a:pt x="859048" y="1769664"/>
                  <a:pt x="859048" y="1779978"/>
                </a:cubicBezTo>
                <a:cubicBezTo>
                  <a:pt x="859048" y="1790292"/>
                  <a:pt x="850708" y="1798653"/>
                  <a:pt x="840420" y="1798653"/>
                </a:cubicBezTo>
                <a:cubicBezTo>
                  <a:pt x="830132" y="1798653"/>
                  <a:pt x="821792" y="1790292"/>
                  <a:pt x="821792" y="1779978"/>
                </a:cubicBezTo>
                <a:cubicBezTo>
                  <a:pt x="821792" y="1769664"/>
                  <a:pt x="830132" y="1761303"/>
                  <a:pt x="840420" y="1761303"/>
                </a:cubicBezTo>
                <a:close/>
                <a:moveTo>
                  <a:pt x="723295" y="1761303"/>
                </a:moveTo>
                <a:cubicBezTo>
                  <a:pt x="733583" y="1761303"/>
                  <a:pt x="741923" y="1769664"/>
                  <a:pt x="741923" y="1779978"/>
                </a:cubicBezTo>
                <a:cubicBezTo>
                  <a:pt x="741923" y="1790292"/>
                  <a:pt x="733583" y="1798653"/>
                  <a:pt x="723295" y="1798653"/>
                </a:cubicBezTo>
                <a:cubicBezTo>
                  <a:pt x="713007" y="1798653"/>
                  <a:pt x="704667" y="1790292"/>
                  <a:pt x="704667" y="1779978"/>
                </a:cubicBezTo>
                <a:cubicBezTo>
                  <a:pt x="704667" y="1769664"/>
                  <a:pt x="713007" y="1761303"/>
                  <a:pt x="723295" y="1761303"/>
                </a:cubicBezTo>
                <a:close/>
                <a:moveTo>
                  <a:pt x="605531" y="1761303"/>
                </a:moveTo>
                <a:cubicBezTo>
                  <a:pt x="615819" y="1761303"/>
                  <a:pt x="624159" y="1769664"/>
                  <a:pt x="624159" y="1779978"/>
                </a:cubicBezTo>
                <a:cubicBezTo>
                  <a:pt x="624159" y="1790292"/>
                  <a:pt x="615819" y="1798653"/>
                  <a:pt x="605531" y="1798653"/>
                </a:cubicBezTo>
                <a:cubicBezTo>
                  <a:pt x="595243" y="1798653"/>
                  <a:pt x="586903" y="1790292"/>
                  <a:pt x="586903" y="1779978"/>
                </a:cubicBezTo>
                <a:cubicBezTo>
                  <a:pt x="586903" y="1769664"/>
                  <a:pt x="595243" y="1761303"/>
                  <a:pt x="605531" y="1761303"/>
                </a:cubicBezTo>
                <a:close/>
                <a:moveTo>
                  <a:pt x="488406" y="1761303"/>
                </a:moveTo>
                <a:cubicBezTo>
                  <a:pt x="498694" y="1761303"/>
                  <a:pt x="507034" y="1769664"/>
                  <a:pt x="507034" y="1779978"/>
                </a:cubicBezTo>
                <a:cubicBezTo>
                  <a:pt x="507034" y="1790292"/>
                  <a:pt x="498694" y="1798653"/>
                  <a:pt x="488406" y="1798653"/>
                </a:cubicBezTo>
                <a:cubicBezTo>
                  <a:pt x="478118" y="1798653"/>
                  <a:pt x="469778" y="1790292"/>
                  <a:pt x="469778" y="1779978"/>
                </a:cubicBezTo>
                <a:cubicBezTo>
                  <a:pt x="469778" y="1769664"/>
                  <a:pt x="478118" y="1761303"/>
                  <a:pt x="488406" y="1761303"/>
                </a:cubicBezTo>
                <a:close/>
                <a:moveTo>
                  <a:pt x="370642" y="1761303"/>
                </a:moveTo>
                <a:cubicBezTo>
                  <a:pt x="380930" y="1761303"/>
                  <a:pt x="389270" y="1769664"/>
                  <a:pt x="389270" y="1779978"/>
                </a:cubicBezTo>
                <a:cubicBezTo>
                  <a:pt x="389270" y="1790292"/>
                  <a:pt x="380930" y="1798653"/>
                  <a:pt x="370642" y="1798653"/>
                </a:cubicBezTo>
                <a:cubicBezTo>
                  <a:pt x="360354" y="1798653"/>
                  <a:pt x="352014" y="1790292"/>
                  <a:pt x="352014" y="1779978"/>
                </a:cubicBezTo>
                <a:cubicBezTo>
                  <a:pt x="352014" y="1769664"/>
                  <a:pt x="360354" y="1761303"/>
                  <a:pt x="370642" y="1761303"/>
                </a:cubicBezTo>
                <a:close/>
                <a:moveTo>
                  <a:pt x="253517" y="1761303"/>
                </a:moveTo>
                <a:cubicBezTo>
                  <a:pt x="263805" y="1761303"/>
                  <a:pt x="272145" y="1769664"/>
                  <a:pt x="272145" y="1779978"/>
                </a:cubicBezTo>
                <a:cubicBezTo>
                  <a:pt x="272145" y="1790292"/>
                  <a:pt x="263805" y="1798653"/>
                  <a:pt x="253517" y="1798653"/>
                </a:cubicBezTo>
                <a:cubicBezTo>
                  <a:pt x="243229" y="1798653"/>
                  <a:pt x="234889" y="1790292"/>
                  <a:pt x="234889" y="1779978"/>
                </a:cubicBezTo>
                <a:cubicBezTo>
                  <a:pt x="234889" y="1769664"/>
                  <a:pt x="243229" y="1761303"/>
                  <a:pt x="253517" y="1761303"/>
                </a:cubicBezTo>
                <a:close/>
                <a:moveTo>
                  <a:pt x="135753" y="1761303"/>
                </a:moveTo>
                <a:cubicBezTo>
                  <a:pt x="146041" y="1761303"/>
                  <a:pt x="154381" y="1769664"/>
                  <a:pt x="154381" y="1779978"/>
                </a:cubicBezTo>
                <a:cubicBezTo>
                  <a:pt x="154381" y="1790292"/>
                  <a:pt x="146041" y="1798653"/>
                  <a:pt x="135753" y="1798653"/>
                </a:cubicBezTo>
                <a:cubicBezTo>
                  <a:pt x="125465" y="1798653"/>
                  <a:pt x="117125" y="1790292"/>
                  <a:pt x="117125" y="1779978"/>
                </a:cubicBezTo>
                <a:cubicBezTo>
                  <a:pt x="117125" y="1769664"/>
                  <a:pt x="125465" y="1761303"/>
                  <a:pt x="135753" y="1761303"/>
                </a:cubicBezTo>
                <a:close/>
                <a:moveTo>
                  <a:pt x="18628" y="1761303"/>
                </a:moveTo>
                <a:cubicBezTo>
                  <a:pt x="28916" y="1761303"/>
                  <a:pt x="37256" y="1769664"/>
                  <a:pt x="37256" y="1779978"/>
                </a:cubicBezTo>
                <a:cubicBezTo>
                  <a:pt x="37256" y="1790292"/>
                  <a:pt x="28916" y="1798653"/>
                  <a:pt x="18628" y="1798653"/>
                </a:cubicBezTo>
                <a:cubicBezTo>
                  <a:pt x="8340" y="1798653"/>
                  <a:pt x="0" y="1790292"/>
                  <a:pt x="0" y="1779978"/>
                </a:cubicBezTo>
                <a:cubicBezTo>
                  <a:pt x="0" y="1769664"/>
                  <a:pt x="8340" y="1761303"/>
                  <a:pt x="18628" y="1761303"/>
                </a:cubicBezTo>
                <a:close/>
                <a:moveTo>
                  <a:pt x="2014866" y="1643883"/>
                </a:moveTo>
                <a:cubicBezTo>
                  <a:pt x="2025154" y="1643883"/>
                  <a:pt x="2033494" y="1652244"/>
                  <a:pt x="2033494" y="1662558"/>
                </a:cubicBezTo>
                <a:cubicBezTo>
                  <a:pt x="2033494" y="1672872"/>
                  <a:pt x="2025154" y="1681233"/>
                  <a:pt x="2014866" y="1681233"/>
                </a:cubicBezTo>
                <a:cubicBezTo>
                  <a:pt x="2004578" y="1681233"/>
                  <a:pt x="1996238" y="1672872"/>
                  <a:pt x="1996238" y="1662558"/>
                </a:cubicBezTo>
                <a:cubicBezTo>
                  <a:pt x="1996238" y="1652244"/>
                  <a:pt x="2004578" y="1643883"/>
                  <a:pt x="2014866" y="1643883"/>
                </a:cubicBezTo>
                <a:close/>
                <a:moveTo>
                  <a:pt x="1897741" y="1643883"/>
                </a:moveTo>
                <a:cubicBezTo>
                  <a:pt x="1908029" y="1643883"/>
                  <a:pt x="1916369" y="1652244"/>
                  <a:pt x="1916369" y="1662558"/>
                </a:cubicBezTo>
                <a:cubicBezTo>
                  <a:pt x="1916369" y="1672872"/>
                  <a:pt x="1908029" y="1681233"/>
                  <a:pt x="1897741" y="1681233"/>
                </a:cubicBezTo>
                <a:cubicBezTo>
                  <a:pt x="1887453" y="1681233"/>
                  <a:pt x="1879113" y="1672872"/>
                  <a:pt x="1879113" y="1662558"/>
                </a:cubicBezTo>
                <a:cubicBezTo>
                  <a:pt x="1879113" y="1652244"/>
                  <a:pt x="1887453" y="1643883"/>
                  <a:pt x="1897741" y="1643883"/>
                </a:cubicBezTo>
                <a:close/>
                <a:moveTo>
                  <a:pt x="1779977" y="1643883"/>
                </a:moveTo>
                <a:cubicBezTo>
                  <a:pt x="1790265" y="1643883"/>
                  <a:pt x="1798605" y="1652244"/>
                  <a:pt x="1798605" y="1662558"/>
                </a:cubicBezTo>
                <a:cubicBezTo>
                  <a:pt x="1798605" y="1672872"/>
                  <a:pt x="1790265" y="1681233"/>
                  <a:pt x="1779977" y="1681233"/>
                </a:cubicBezTo>
                <a:cubicBezTo>
                  <a:pt x="1769689" y="1681233"/>
                  <a:pt x="1761349" y="1672872"/>
                  <a:pt x="1761349" y="1662558"/>
                </a:cubicBezTo>
                <a:cubicBezTo>
                  <a:pt x="1761349" y="1652244"/>
                  <a:pt x="1769689" y="1643883"/>
                  <a:pt x="1779977" y="1643883"/>
                </a:cubicBezTo>
                <a:close/>
                <a:moveTo>
                  <a:pt x="1662852" y="1643883"/>
                </a:moveTo>
                <a:cubicBezTo>
                  <a:pt x="1673140" y="1643883"/>
                  <a:pt x="1681480" y="1652244"/>
                  <a:pt x="1681480" y="1662558"/>
                </a:cubicBezTo>
                <a:cubicBezTo>
                  <a:pt x="1681480" y="1672872"/>
                  <a:pt x="1673140" y="1681233"/>
                  <a:pt x="1662852" y="1681233"/>
                </a:cubicBezTo>
                <a:cubicBezTo>
                  <a:pt x="1652564" y="1681233"/>
                  <a:pt x="1644224" y="1672872"/>
                  <a:pt x="1644224" y="1662558"/>
                </a:cubicBezTo>
                <a:cubicBezTo>
                  <a:pt x="1644224" y="1652244"/>
                  <a:pt x="1652564" y="1643883"/>
                  <a:pt x="1662852" y="1643883"/>
                </a:cubicBezTo>
                <a:close/>
                <a:moveTo>
                  <a:pt x="1545088" y="1643883"/>
                </a:moveTo>
                <a:cubicBezTo>
                  <a:pt x="1555376" y="1643883"/>
                  <a:pt x="1563716" y="1652244"/>
                  <a:pt x="1563716" y="1662558"/>
                </a:cubicBezTo>
                <a:cubicBezTo>
                  <a:pt x="1563716" y="1672872"/>
                  <a:pt x="1555376" y="1681233"/>
                  <a:pt x="1545088" y="1681233"/>
                </a:cubicBezTo>
                <a:cubicBezTo>
                  <a:pt x="1534800" y="1681233"/>
                  <a:pt x="1526460" y="1672872"/>
                  <a:pt x="1526460" y="1662558"/>
                </a:cubicBezTo>
                <a:cubicBezTo>
                  <a:pt x="1526460" y="1652244"/>
                  <a:pt x="1534800" y="1643883"/>
                  <a:pt x="1545088" y="1643883"/>
                </a:cubicBezTo>
                <a:close/>
                <a:moveTo>
                  <a:pt x="1427962" y="1643883"/>
                </a:moveTo>
                <a:cubicBezTo>
                  <a:pt x="1438250" y="1643883"/>
                  <a:pt x="1446590" y="1652244"/>
                  <a:pt x="1446590" y="1662558"/>
                </a:cubicBezTo>
                <a:cubicBezTo>
                  <a:pt x="1446590" y="1672872"/>
                  <a:pt x="1438250" y="1681233"/>
                  <a:pt x="1427962" y="1681233"/>
                </a:cubicBezTo>
                <a:cubicBezTo>
                  <a:pt x="1417674" y="1681233"/>
                  <a:pt x="1409334" y="1672872"/>
                  <a:pt x="1409334" y="1662558"/>
                </a:cubicBezTo>
                <a:cubicBezTo>
                  <a:pt x="1409334" y="1652244"/>
                  <a:pt x="1417674" y="1643883"/>
                  <a:pt x="1427962" y="1643883"/>
                </a:cubicBezTo>
                <a:close/>
                <a:moveTo>
                  <a:pt x="1310199" y="1643883"/>
                </a:moveTo>
                <a:cubicBezTo>
                  <a:pt x="1320487" y="1643883"/>
                  <a:pt x="1328827" y="1652244"/>
                  <a:pt x="1328827" y="1662558"/>
                </a:cubicBezTo>
                <a:cubicBezTo>
                  <a:pt x="1328827" y="1672872"/>
                  <a:pt x="1320487" y="1681233"/>
                  <a:pt x="1310199" y="1681233"/>
                </a:cubicBezTo>
                <a:cubicBezTo>
                  <a:pt x="1299911" y="1681233"/>
                  <a:pt x="1291571" y="1672872"/>
                  <a:pt x="1291571" y="1662558"/>
                </a:cubicBezTo>
                <a:cubicBezTo>
                  <a:pt x="1291571" y="1652244"/>
                  <a:pt x="1299911" y="1643883"/>
                  <a:pt x="1310199" y="1643883"/>
                </a:cubicBezTo>
                <a:close/>
                <a:moveTo>
                  <a:pt x="1193073" y="1643883"/>
                </a:moveTo>
                <a:cubicBezTo>
                  <a:pt x="1203361" y="1643883"/>
                  <a:pt x="1211701" y="1652244"/>
                  <a:pt x="1211701" y="1662558"/>
                </a:cubicBezTo>
                <a:cubicBezTo>
                  <a:pt x="1211701" y="1672872"/>
                  <a:pt x="1203361" y="1681233"/>
                  <a:pt x="1193073" y="1681233"/>
                </a:cubicBezTo>
                <a:cubicBezTo>
                  <a:pt x="1182785" y="1681233"/>
                  <a:pt x="1174445" y="1672872"/>
                  <a:pt x="1174445" y="1662558"/>
                </a:cubicBezTo>
                <a:cubicBezTo>
                  <a:pt x="1174445" y="1652244"/>
                  <a:pt x="1182785" y="1643883"/>
                  <a:pt x="1193073" y="1643883"/>
                </a:cubicBezTo>
                <a:close/>
                <a:moveTo>
                  <a:pt x="1075309" y="1643883"/>
                </a:moveTo>
                <a:cubicBezTo>
                  <a:pt x="1085597" y="1643883"/>
                  <a:pt x="1093937" y="1652244"/>
                  <a:pt x="1093937" y="1662558"/>
                </a:cubicBezTo>
                <a:cubicBezTo>
                  <a:pt x="1093937" y="1672872"/>
                  <a:pt x="1085597" y="1681233"/>
                  <a:pt x="1075309" y="1681233"/>
                </a:cubicBezTo>
                <a:cubicBezTo>
                  <a:pt x="1065021" y="1681233"/>
                  <a:pt x="1056681" y="1672872"/>
                  <a:pt x="1056681" y="1662558"/>
                </a:cubicBezTo>
                <a:cubicBezTo>
                  <a:pt x="1056681" y="1652244"/>
                  <a:pt x="1065021" y="1643883"/>
                  <a:pt x="1075309" y="1643883"/>
                </a:cubicBezTo>
                <a:close/>
                <a:moveTo>
                  <a:pt x="958184" y="1643883"/>
                </a:moveTo>
                <a:cubicBezTo>
                  <a:pt x="968472" y="1643883"/>
                  <a:pt x="976812" y="1652244"/>
                  <a:pt x="976812" y="1662558"/>
                </a:cubicBezTo>
                <a:cubicBezTo>
                  <a:pt x="976812" y="1672872"/>
                  <a:pt x="968472" y="1681233"/>
                  <a:pt x="958184" y="1681233"/>
                </a:cubicBezTo>
                <a:cubicBezTo>
                  <a:pt x="947896" y="1681233"/>
                  <a:pt x="939556" y="1672872"/>
                  <a:pt x="939556" y="1662558"/>
                </a:cubicBezTo>
                <a:cubicBezTo>
                  <a:pt x="939556" y="1652244"/>
                  <a:pt x="947896" y="1643883"/>
                  <a:pt x="958184" y="1643883"/>
                </a:cubicBezTo>
                <a:close/>
                <a:moveTo>
                  <a:pt x="840420" y="1643883"/>
                </a:moveTo>
                <a:cubicBezTo>
                  <a:pt x="850708" y="1643883"/>
                  <a:pt x="859048" y="1652244"/>
                  <a:pt x="859048" y="1662558"/>
                </a:cubicBezTo>
                <a:cubicBezTo>
                  <a:pt x="859048" y="1672872"/>
                  <a:pt x="850708" y="1681233"/>
                  <a:pt x="840420" y="1681233"/>
                </a:cubicBezTo>
                <a:cubicBezTo>
                  <a:pt x="830132" y="1681233"/>
                  <a:pt x="821792" y="1672872"/>
                  <a:pt x="821792" y="1662558"/>
                </a:cubicBezTo>
                <a:cubicBezTo>
                  <a:pt x="821792" y="1652244"/>
                  <a:pt x="830132" y="1643883"/>
                  <a:pt x="840420" y="1643883"/>
                </a:cubicBezTo>
                <a:close/>
                <a:moveTo>
                  <a:pt x="723295" y="1643883"/>
                </a:moveTo>
                <a:cubicBezTo>
                  <a:pt x="733583" y="1643883"/>
                  <a:pt x="741923" y="1652244"/>
                  <a:pt x="741923" y="1662558"/>
                </a:cubicBezTo>
                <a:cubicBezTo>
                  <a:pt x="741923" y="1672872"/>
                  <a:pt x="733583" y="1681233"/>
                  <a:pt x="723295" y="1681233"/>
                </a:cubicBezTo>
                <a:cubicBezTo>
                  <a:pt x="713007" y="1681233"/>
                  <a:pt x="704667" y="1672872"/>
                  <a:pt x="704667" y="1662558"/>
                </a:cubicBezTo>
                <a:cubicBezTo>
                  <a:pt x="704667" y="1652244"/>
                  <a:pt x="713007" y="1643883"/>
                  <a:pt x="723295" y="1643883"/>
                </a:cubicBezTo>
                <a:close/>
                <a:moveTo>
                  <a:pt x="605531" y="1643883"/>
                </a:moveTo>
                <a:cubicBezTo>
                  <a:pt x="615819" y="1643883"/>
                  <a:pt x="624159" y="1652244"/>
                  <a:pt x="624159" y="1662558"/>
                </a:cubicBezTo>
                <a:cubicBezTo>
                  <a:pt x="624159" y="1672872"/>
                  <a:pt x="615819" y="1681233"/>
                  <a:pt x="605531" y="1681233"/>
                </a:cubicBezTo>
                <a:cubicBezTo>
                  <a:pt x="595243" y="1681233"/>
                  <a:pt x="586903" y="1672872"/>
                  <a:pt x="586903" y="1662558"/>
                </a:cubicBezTo>
                <a:cubicBezTo>
                  <a:pt x="586903" y="1652244"/>
                  <a:pt x="595243" y="1643883"/>
                  <a:pt x="605531" y="1643883"/>
                </a:cubicBezTo>
                <a:close/>
                <a:moveTo>
                  <a:pt x="488406" y="1643883"/>
                </a:moveTo>
                <a:cubicBezTo>
                  <a:pt x="498694" y="1643883"/>
                  <a:pt x="507034" y="1652244"/>
                  <a:pt x="507034" y="1662558"/>
                </a:cubicBezTo>
                <a:cubicBezTo>
                  <a:pt x="507034" y="1672872"/>
                  <a:pt x="498694" y="1681233"/>
                  <a:pt x="488406" y="1681233"/>
                </a:cubicBezTo>
                <a:cubicBezTo>
                  <a:pt x="478118" y="1681233"/>
                  <a:pt x="469778" y="1672872"/>
                  <a:pt x="469778" y="1662558"/>
                </a:cubicBezTo>
                <a:cubicBezTo>
                  <a:pt x="469778" y="1652244"/>
                  <a:pt x="478118" y="1643883"/>
                  <a:pt x="488406" y="1643883"/>
                </a:cubicBezTo>
                <a:close/>
                <a:moveTo>
                  <a:pt x="370642" y="1643883"/>
                </a:moveTo>
                <a:cubicBezTo>
                  <a:pt x="380930" y="1643883"/>
                  <a:pt x="389270" y="1652244"/>
                  <a:pt x="389270" y="1662558"/>
                </a:cubicBezTo>
                <a:cubicBezTo>
                  <a:pt x="389270" y="1672872"/>
                  <a:pt x="380930" y="1681233"/>
                  <a:pt x="370642" y="1681233"/>
                </a:cubicBezTo>
                <a:cubicBezTo>
                  <a:pt x="360354" y="1681233"/>
                  <a:pt x="352014" y="1672872"/>
                  <a:pt x="352014" y="1662558"/>
                </a:cubicBezTo>
                <a:cubicBezTo>
                  <a:pt x="352014" y="1652244"/>
                  <a:pt x="360354" y="1643883"/>
                  <a:pt x="370642" y="1643883"/>
                </a:cubicBezTo>
                <a:close/>
                <a:moveTo>
                  <a:pt x="253517" y="1643883"/>
                </a:moveTo>
                <a:cubicBezTo>
                  <a:pt x="263805" y="1643883"/>
                  <a:pt x="272145" y="1652244"/>
                  <a:pt x="272145" y="1662558"/>
                </a:cubicBezTo>
                <a:cubicBezTo>
                  <a:pt x="272145" y="1672872"/>
                  <a:pt x="263805" y="1681233"/>
                  <a:pt x="253517" y="1681233"/>
                </a:cubicBezTo>
                <a:cubicBezTo>
                  <a:pt x="243229" y="1681233"/>
                  <a:pt x="234889" y="1672872"/>
                  <a:pt x="234889" y="1662558"/>
                </a:cubicBezTo>
                <a:cubicBezTo>
                  <a:pt x="234889" y="1652244"/>
                  <a:pt x="243229" y="1643883"/>
                  <a:pt x="253517" y="1643883"/>
                </a:cubicBezTo>
                <a:close/>
                <a:moveTo>
                  <a:pt x="135753" y="1643883"/>
                </a:moveTo>
                <a:cubicBezTo>
                  <a:pt x="146041" y="1643883"/>
                  <a:pt x="154381" y="1652244"/>
                  <a:pt x="154381" y="1662558"/>
                </a:cubicBezTo>
                <a:cubicBezTo>
                  <a:pt x="154381" y="1672872"/>
                  <a:pt x="146041" y="1681233"/>
                  <a:pt x="135753" y="1681233"/>
                </a:cubicBezTo>
                <a:cubicBezTo>
                  <a:pt x="125465" y="1681233"/>
                  <a:pt x="117125" y="1672872"/>
                  <a:pt x="117125" y="1662558"/>
                </a:cubicBezTo>
                <a:cubicBezTo>
                  <a:pt x="117125" y="1652244"/>
                  <a:pt x="125465" y="1643883"/>
                  <a:pt x="135753" y="1643883"/>
                </a:cubicBezTo>
                <a:close/>
                <a:moveTo>
                  <a:pt x="18628" y="1643883"/>
                </a:moveTo>
                <a:cubicBezTo>
                  <a:pt x="28916" y="1643883"/>
                  <a:pt x="37256" y="1652244"/>
                  <a:pt x="37256" y="1662558"/>
                </a:cubicBezTo>
                <a:cubicBezTo>
                  <a:pt x="37256" y="1672872"/>
                  <a:pt x="28916" y="1681233"/>
                  <a:pt x="18628" y="1681233"/>
                </a:cubicBezTo>
                <a:cubicBezTo>
                  <a:pt x="8340" y="1681233"/>
                  <a:pt x="0" y="1672872"/>
                  <a:pt x="0" y="1662558"/>
                </a:cubicBezTo>
                <a:cubicBezTo>
                  <a:pt x="0" y="1652244"/>
                  <a:pt x="8340" y="1643883"/>
                  <a:pt x="18628" y="1643883"/>
                </a:cubicBezTo>
                <a:close/>
                <a:moveTo>
                  <a:pt x="2014866" y="1526463"/>
                </a:moveTo>
                <a:cubicBezTo>
                  <a:pt x="2025154" y="1526463"/>
                  <a:pt x="2033494" y="1534824"/>
                  <a:pt x="2033494" y="1545138"/>
                </a:cubicBezTo>
                <a:cubicBezTo>
                  <a:pt x="2033494" y="1555452"/>
                  <a:pt x="2025154" y="1563813"/>
                  <a:pt x="2014866" y="1563813"/>
                </a:cubicBezTo>
                <a:cubicBezTo>
                  <a:pt x="2004578" y="1563813"/>
                  <a:pt x="1996238" y="1555452"/>
                  <a:pt x="1996238" y="1545138"/>
                </a:cubicBezTo>
                <a:cubicBezTo>
                  <a:pt x="1996238" y="1534824"/>
                  <a:pt x="2004578" y="1526463"/>
                  <a:pt x="2014866" y="1526463"/>
                </a:cubicBezTo>
                <a:close/>
                <a:moveTo>
                  <a:pt x="1897741" y="1526463"/>
                </a:moveTo>
                <a:cubicBezTo>
                  <a:pt x="1908029" y="1526463"/>
                  <a:pt x="1916369" y="1534824"/>
                  <a:pt x="1916369" y="1545138"/>
                </a:cubicBezTo>
                <a:cubicBezTo>
                  <a:pt x="1916369" y="1555452"/>
                  <a:pt x="1908029" y="1563813"/>
                  <a:pt x="1897741" y="1563813"/>
                </a:cubicBezTo>
                <a:cubicBezTo>
                  <a:pt x="1887453" y="1563813"/>
                  <a:pt x="1879113" y="1555452"/>
                  <a:pt x="1879113" y="1545138"/>
                </a:cubicBezTo>
                <a:cubicBezTo>
                  <a:pt x="1879113" y="1534824"/>
                  <a:pt x="1887453" y="1526463"/>
                  <a:pt x="1897741" y="1526463"/>
                </a:cubicBezTo>
                <a:close/>
                <a:moveTo>
                  <a:pt x="1779977" y="1526463"/>
                </a:moveTo>
                <a:cubicBezTo>
                  <a:pt x="1790265" y="1526463"/>
                  <a:pt x="1798605" y="1534824"/>
                  <a:pt x="1798605" y="1545138"/>
                </a:cubicBezTo>
                <a:cubicBezTo>
                  <a:pt x="1798605" y="1555452"/>
                  <a:pt x="1790265" y="1563813"/>
                  <a:pt x="1779977" y="1563813"/>
                </a:cubicBezTo>
                <a:cubicBezTo>
                  <a:pt x="1769689" y="1563813"/>
                  <a:pt x="1761349" y="1555452"/>
                  <a:pt x="1761349" y="1545138"/>
                </a:cubicBezTo>
                <a:cubicBezTo>
                  <a:pt x="1761349" y="1534824"/>
                  <a:pt x="1769689" y="1526463"/>
                  <a:pt x="1779977" y="1526463"/>
                </a:cubicBezTo>
                <a:close/>
                <a:moveTo>
                  <a:pt x="1662852" y="1526463"/>
                </a:moveTo>
                <a:cubicBezTo>
                  <a:pt x="1673140" y="1526463"/>
                  <a:pt x="1681480" y="1534824"/>
                  <a:pt x="1681480" y="1545138"/>
                </a:cubicBezTo>
                <a:cubicBezTo>
                  <a:pt x="1681480" y="1555452"/>
                  <a:pt x="1673140" y="1563813"/>
                  <a:pt x="1662852" y="1563813"/>
                </a:cubicBezTo>
                <a:cubicBezTo>
                  <a:pt x="1652564" y="1563813"/>
                  <a:pt x="1644224" y="1555452"/>
                  <a:pt x="1644224" y="1545138"/>
                </a:cubicBezTo>
                <a:cubicBezTo>
                  <a:pt x="1644224" y="1534824"/>
                  <a:pt x="1652564" y="1526463"/>
                  <a:pt x="1662852" y="1526463"/>
                </a:cubicBezTo>
                <a:close/>
                <a:moveTo>
                  <a:pt x="1545088" y="1526463"/>
                </a:moveTo>
                <a:cubicBezTo>
                  <a:pt x="1555376" y="1526463"/>
                  <a:pt x="1563716" y="1534824"/>
                  <a:pt x="1563716" y="1545138"/>
                </a:cubicBezTo>
                <a:cubicBezTo>
                  <a:pt x="1563716" y="1555452"/>
                  <a:pt x="1555376" y="1563813"/>
                  <a:pt x="1545088" y="1563813"/>
                </a:cubicBezTo>
                <a:cubicBezTo>
                  <a:pt x="1534800" y="1563813"/>
                  <a:pt x="1526460" y="1555452"/>
                  <a:pt x="1526460" y="1545138"/>
                </a:cubicBezTo>
                <a:cubicBezTo>
                  <a:pt x="1526460" y="1534824"/>
                  <a:pt x="1534800" y="1526463"/>
                  <a:pt x="1545088" y="1526463"/>
                </a:cubicBezTo>
                <a:close/>
                <a:moveTo>
                  <a:pt x="1427962" y="1526463"/>
                </a:moveTo>
                <a:cubicBezTo>
                  <a:pt x="1438250" y="1526463"/>
                  <a:pt x="1446590" y="1534824"/>
                  <a:pt x="1446590" y="1545138"/>
                </a:cubicBezTo>
                <a:cubicBezTo>
                  <a:pt x="1446590" y="1555452"/>
                  <a:pt x="1438250" y="1563813"/>
                  <a:pt x="1427962" y="1563813"/>
                </a:cubicBezTo>
                <a:cubicBezTo>
                  <a:pt x="1417674" y="1563813"/>
                  <a:pt x="1409334" y="1555452"/>
                  <a:pt x="1409334" y="1545138"/>
                </a:cubicBezTo>
                <a:cubicBezTo>
                  <a:pt x="1409334" y="1534824"/>
                  <a:pt x="1417674" y="1526463"/>
                  <a:pt x="1427962" y="1526463"/>
                </a:cubicBezTo>
                <a:close/>
                <a:moveTo>
                  <a:pt x="1310199" y="1526463"/>
                </a:moveTo>
                <a:cubicBezTo>
                  <a:pt x="1320487" y="1526463"/>
                  <a:pt x="1328827" y="1534824"/>
                  <a:pt x="1328827" y="1545138"/>
                </a:cubicBezTo>
                <a:cubicBezTo>
                  <a:pt x="1328827" y="1555452"/>
                  <a:pt x="1320487" y="1563813"/>
                  <a:pt x="1310199" y="1563813"/>
                </a:cubicBezTo>
                <a:cubicBezTo>
                  <a:pt x="1299911" y="1563813"/>
                  <a:pt x="1291571" y="1555452"/>
                  <a:pt x="1291571" y="1545138"/>
                </a:cubicBezTo>
                <a:cubicBezTo>
                  <a:pt x="1291571" y="1534824"/>
                  <a:pt x="1299911" y="1526463"/>
                  <a:pt x="1310199" y="1526463"/>
                </a:cubicBezTo>
                <a:close/>
                <a:moveTo>
                  <a:pt x="1193073" y="1526463"/>
                </a:moveTo>
                <a:cubicBezTo>
                  <a:pt x="1203361" y="1526463"/>
                  <a:pt x="1211701" y="1534824"/>
                  <a:pt x="1211701" y="1545138"/>
                </a:cubicBezTo>
                <a:cubicBezTo>
                  <a:pt x="1211701" y="1555452"/>
                  <a:pt x="1203361" y="1563813"/>
                  <a:pt x="1193073" y="1563813"/>
                </a:cubicBezTo>
                <a:cubicBezTo>
                  <a:pt x="1182785" y="1563813"/>
                  <a:pt x="1174445" y="1555452"/>
                  <a:pt x="1174445" y="1545138"/>
                </a:cubicBezTo>
                <a:cubicBezTo>
                  <a:pt x="1174445" y="1534824"/>
                  <a:pt x="1182785" y="1526463"/>
                  <a:pt x="1193073" y="1526463"/>
                </a:cubicBezTo>
                <a:close/>
                <a:moveTo>
                  <a:pt x="1075309" y="1526463"/>
                </a:moveTo>
                <a:cubicBezTo>
                  <a:pt x="1085597" y="1526463"/>
                  <a:pt x="1093937" y="1534824"/>
                  <a:pt x="1093937" y="1545138"/>
                </a:cubicBezTo>
                <a:cubicBezTo>
                  <a:pt x="1093937" y="1555452"/>
                  <a:pt x="1085597" y="1563813"/>
                  <a:pt x="1075309" y="1563813"/>
                </a:cubicBezTo>
                <a:cubicBezTo>
                  <a:pt x="1065021" y="1563813"/>
                  <a:pt x="1056681" y="1555452"/>
                  <a:pt x="1056681" y="1545138"/>
                </a:cubicBezTo>
                <a:cubicBezTo>
                  <a:pt x="1056681" y="1534824"/>
                  <a:pt x="1065021" y="1526463"/>
                  <a:pt x="1075309" y="1526463"/>
                </a:cubicBezTo>
                <a:close/>
                <a:moveTo>
                  <a:pt x="958184" y="1526463"/>
                </a:moveTo>
                <a:cubicBezTo>
                  <a:pt x="968472" y="1526463"/>
                  <a:pt x="976812" y="1534824"/>
                  <a:pt x="976812" y="1545138"/>
                </a:cubicBezTo>
                <a:cubicBezTo>
                  <a:pt x="976812" y="1555452"/>
                  <a:pt x="968472" y="1563813"/>
                  <a:pt x="958184" y="1563813"/>
                </a:cubicBezTo>
                <a:cubicBezTo>
                  <a:pt x="947896" y="1563813"/>
                  <a:pt x="939556" y="1555452"/>
                  <a:pt x="939556" y="1545138"/>
                </a:cubicBezTo>
                <a:cubicBezTo>
                  <a:pt x="939556" y="1534824"/>
                  <a:pt x="947896" y="1526463"/>
                  <a:pt x="958184" y="1526463"/>
                </a:cubicBezTo>
                <a:close/>
                <a:moveTo>
                  <a:pt x="840420" y="1526463"/>
                </a:moveTo>
                <a:cubicBezTo>
                  <a:pt x="850708" y="1526463"/>
                  <a:pt x="859048" y="1534824"/>
                  <a:pt x="859048" y="1545138"/>
                </a:cubicBezTo>
                <a:cubicBezTo>
                  <a:pt x="859048" y="1555452"/>
                  <a:pt x="850708" y="1563813"/>
                  <a:pt x="840420" y="1563813"/>
                </a:cubicBezTo>
                <a:cubicBezTo>
                  <a:pt x="830132" y="1563813"/>
                  <a:pt x="821792" y="1555452"/>
                  <a:pt x="821792" y="1545138"/>
                </a:cubicBezTo>
                <a:cubicBezTo>
                  <a:pt x="821792" y="1534824"/>
                  <a:pt x="830132" y="1526463"/>
                  <a:pt x="840420" y="1526463"/>
                </a:cubicBezTo>
                <a:close/>
                <a:moveTo>
                  <a:pt x="723295" y="1526463"/>
                </a:moveTo>
                <a:cubicBezTo>
                  <a:pt x="733583" y="1526463"/>
                  <a:pt x="741923" y="1534824"/>
                  <a:pt x="741923" y="1545138"/>
                </a:cubicBezTo>
                <a:cubicBezTo>
                  <a:pt x="741923" y="1555452"/>
                  <a:pt x="733583" y="1563813"/>
                  <a:pt x="723295" y="1563813"/>
                </a:cubicBezTo>
                <a:cubicBezTo>
                  <a:pt x="713007" y="1563813"/>
                  <a:pt x="704667" y="1555452"/>
                  <a:pt x="704667" y="1545138"/>
                </a:cubicBezTo>
                <a:cubicBezTo>
                  <a:pt x="704667" y="1534824"/>
                  <a:pt x="713007" y="1526463"/>
                  <a:pt x="723295" y="1526463"/>
                </a:cubicBezTo>
                <a:close/>
                <a:moveTo>
                  <a:pt x="605531" y="1526463"/>
                </a:moveTo>
                <a:cubicBezTo>
                  <a:pt x="615819" y="1526463"/>
                  <a:pt x="624159" y="1534824"/>
                  <a:pt x="624159" y="1545138"/>
                </a:cubicBezTo>
                <a:cubicBezTo>
                  <a:pt x="624159" y="1555452"/>
                  <a:pt x="615819" y="1563813"/>
                  <a:pt x="605531" y="1563813"/>
                </a:cubicBezTo>
                <a:cubicBezTo>
                  <a:pt x="595243" y="1563813"/>
                  <a:pt x="586903" y="1555452"/>
                  <a:pt x="586903" y="1545138"/>
                </a:cubicBezTo>
                <a:cubicBezTo>
                  <a:pt x="586903" y="1534824"/>
                  <a:pt x="595243" y="1526463"/>
                  <a:pt x="605531" y="1526463"/>
                </a:cubicBezTo>
                <a:close/>
                <a:moveTo>
                  <a:pt x="488406" y="1526463"/>
                </a:moveTo>
                <a:cubicBezTo>
                  <a:pt x="498694" y="1526463"/>
                  <a:pt x="507034" y="1534824"/>
                  <a:pt x="507034" y="1545138"/>
                </a:cubicBezTo>
                <a:cubicBezTo>
                  <a:pt x="507034" y="1555452"/>
                  <a:pt x="498694" y="1563813"/>
                  <a:pt x="488406" y="1563813"/>
                </a:cubicBezTo>
                <a:cubicBezTo>
                  <a:pt x="478118" y="1563813"/>
                  <a:pt x="469778" y="1555452"/>
                  <a:pt x="469778" y="1545138"/>
                </a:cubicBezTo>
                <a:cubicBezTo>
                  <a:pt x="469778" y="1534824"/>
                  <a:pt x="478118" y="1526463"/>
                  <a:pt x="488406" y="1526463"/>
                </a:cubicBezTo>
                <a:close/>
                <a:moveTo>
                  <a:pt x="370642" y="1526463"/>
                </a:moveTo>
                <a:cubicBezTo>
                  <a:pt x="380930" y="1526463"/>
                  <a:pt x="389270" y="1534824"/>
                  <a:pt x="389270" y="1545138"/>
                </a:cubicBezTo>
                <a:cubicBezTo>
                  <a:pt x="389270" y="1555452"/>
                  <a:pt x="380930" y="1563813"/>
                  <a:pt x="370642" y="1563813"/>
                </a:cubicBezTo>
                <a:cubicBezTo>
                  <a:pt x="360354" y="1563813"/>
                  <a:pt x="352014" y="1555452"/>
                  <a:pt x="352014" y="1545138"/>
                </a:cubicBezTo>
                <a:cubicBezTo>
                  <a:pt x="352014" y="1534824"/>
                  <a:pt x="360354" y="1526463"/>
                  <a:pt x="370642" y="1526463"/>
                </a:cubicBezTo>
                <a:close/>
                <a:moveTo>
                  <a:pt x="253517" y="1526463"/>
                </a:moveTo>
                <a:cubicBezTo>
                  <a:pt x="263805" y="1526463"/>
                  <a:pt x="272145" y="1534824"/>
                  <a:pt x="272145" y="1545138"/>
                </a:cubicBezTo>
                <a:cubicBezTo>
                  <a:pt x="272145" y="1555452"/>
                  <a:pt x="263805" y="1563813"/>
                  <a:pt x="253517" y="1563813"/>
                </a:cubicBezTo>
                <a:cubicBezTo>
                  <a:pt x="243229" y="1563813"/>
                  <a:pt x="234889" y="1555452"/>
                  <a:pt x="234889" y="1545138"/>
                </a:cubicBezTo>
                <a:cubicBezTo>
                  <a:pt x="234889" y="1534824"/>
                  <a:pt x="243229" y="1526463"/>
                  <a:pt x="253517" y="1526463"/>
                </a:cubicBezTo>
                <a:close/>
                <a:moveTo>
                  <a:pt x="135753" y="1526463"/>
                </a:moveTo>
                <a:cubicBezTo>
                  <a:pt x="146041" y="1526463"/>
                  <a:pt x="154381" y="1534824"/>
                  <a:pt x="154381" y="1545138"/>
                </a:cubicBezTo>
                <a:cubicBezTo>
                  <a:pt x="154381" y="1555452"/>
                  <a:pt x="146041" y="1563813"/>
                  <a:pt x="135753" y="1563813"/>
                </a:cubicBezTo>
                <a:cubicBezTo>
                  <a:pt x="125465" y="1563813"/>
                  <a:pt x="117125" y="1555452"/>
                  <a:pt x="117125" y="1545138"/>
                </a:cubicBezTo>
                <a:cubicBezTo>
                  <a:pt x="117125" y="1534824"/>
                  <a:pt x="125465" y="1526463"/>
                  <a:pt x="135753" y="1526463"/>
                </a:cubicBezTo>
                <a:close/>
                <a:moveTo>
                  <a:pt x="18628" y="1526463"/>
                </a:moveTo>
                <a:cubicBezTo>
                  <a:pt x="28916" y="1526463"/>
                  <a:pt x="37256" y="1534824"/>
                  <a:pt x="37256" y="1545138"/>
                </a:cubicBezTo>
                <a:cubicBezTo>
                  <a:pt x="37256" y="1555452"/>
                  <a:pt x="28916" y="1563813"/>
                  <a:pt x="18628" y="1563813"/>
                </a:cubicBezTo>
                <a:cubicBezTo>
                  <a:pt x="8340" y="1563813"/>
                  <a:pt x="0" y="1555452"/>
                  <a:pt x="0" y="1545138"/>
                </a:cubicBezTo>
                <a:cubicBezTo>
                  <a:pt x="0" y="1534824"/>
                  <a:pt x="8340" y="1526463"/>
                  <a:pt x="18628" y="1526463"/>
                </a:cubicBezTo>
                <a:close/>
                <a:moveTo>
                  <a:pt x="2014866" y="1409043"/>
                </a:moveTo>
                <a:cubicBezTo>
                  <a:pt x="2025154" y="1409043"/>
                  <a:pt x="2033494" y="1417404"/>
                  <a:pt x="2033494" y="1427718"/>
                </a:cubicBezTo>
                <a:cubicBezTo>
                  <a:pt x="2033494" y="1438032"/>
                  <a:pt x="2025154" y="1446393"/>
                  <a:pt x="2014866" y="1446393"/>
                </a:cubicBezTo>
                <a:cubicBezTo>
                  <a:pt x="2004578" y="1446393"/>
                  <a:pt x="1996238" y="1438032"/>
                  <a:pt x="1996238" y="1427718"/>
                </a:cubicBezTo>
                <a:cubicBezTo>
                  <a:pt x="1996238" y="1417404"/>
                  <a:pt x="2004578" y="1409043"/>
                  <a:pt x="2014866" y="1409043"/>
                </a:cubicBezTo>
                <a:close/>
                <a:moveTo>
                  <a:pt x="1897741" y="1409043"/>
                </a:moveTo>
                <a:cubicBezTo>
                  <a:pt x="1908029" y="1409043"/>
                  <a:pt x="1916369" y="1417404"/>
                  <a:pt x="1916369" y="1427718"/>
                </a:cubicBezTo>
                <a:cubicBezTo>
                  <a:pt x="1916369" y="1438032"/>
                  <a:pt x="1908029" y="1446393"/>
                  <a:pt x="1897741" y="1446393"/>
                </a:cubicBezTo>
                <a:cubicBezTo>
                  <a:pt x="1887453" y="1446393"/>
                  <a:pt x="1879113" y="1438032"/>
                  <a:pt x="1879113" y="1427718"/>
                </a:cubicBezTo>
                <a:cubicBezTo>
                  <a:pt x="1879113" y="1417404"/>
                  <a:pt x="1887453" y="1409043"/>
                  <a:pt x="1897741" y="1409043"/>
                </a:cubicBezTo>
                <a:close/>
                <a:moveTo>
                  <a:pt x="1779977" y="1409043"/>
                </a:moveTo>
                <a:cubicBezTo>
                  <a:pt x="1790265" y="1409043"/>
                  <a:pt x="1798605" y="1417404"/>
                  <a:pt x="1798605" y="1427718"/>
                </a:cubicBezTo>
                <a:cubicBezTo>
                  <a:pt x="1798605" y="1438032"/>
                  <a:pt x="1790265" y="1446393"/>
                  <a:pt x="1779977" y="1446393"/>
                </a:cubicBezTo>
                <a:cubicBezTo>
                  <a:pt x="1769689" y="1446393"/>
                  <a:pt x="1761349" y="1438032"/>
                  <a:pt x="1761349" y="1427718"/>
                </a:cubicBezTo>
                <a:cubicBezTo>
                  <a:pt x="1761349" y="1417404"/>
                  <a:pt x="1769689" y="1409043"/>
                  <a:pt x="1779977" y="1409043"/>
                </a:cubicBezTo>
                <a:close/>
                <a:moveTo>
                  <a:pt x="1662852" y="1409043"/>
                </a:moveTo>
                <a:cubicBezTo>
                  <a:pt x="1673140" y="1409043"/>
                  <a:pt x="1681480" y="1417404"/>
                  <a:pt x="1681480" y="1427718"/>
                </a:cubicBezTo>
                <a:cubicBezTo>
                  <a:pt x="1681480" y="1438032"/>
                  <a:pt x="1673140" y="1446393"/>
                  <a:pt x="1662852" y="1446393"/>
                </a:cubicBezTo>
                <a:cubicBezTo>
                  <a:pt x="1652564" y="1446393"/>
                  <a:pt x="1644224" y="1438032"/>
                  <a:pt x="1644224" y="1427718"/>
                </a:cubicBezTo>
                <a:cubicBezTo>
                  <a:pt x="1644224" y="1417404"/>
                  <a:pt x="1652564" y="1409043"/>
                  <a:pt x="1662852" y="1409043"/>
                </a:cubicBezTo>
                <a:close/>
                <a:moveTo>
                  <a:pt x="1545088" y="1409043"/>
                </a:moveTo>
                <a:cubicBezTo>
                  <a:pt x="1555376" y="1409043"/>
                  <a:pt x="1563716" y="1417404"/>
                  <a:pt x="1563716" y="1427718"/>
                </a:cubicBezTo>
                <a:cubicBezTo>
                  <a:pt x="1563716" y="1438032"/>
                  <a:pt x="1555376" y="1446393"/>
                  <a:pt x="1545088" y="1446393"/>
                </a:cubicBezTo>
                <a:cubicBezTo>
                  <a:pt x="1534800" y="1446393"/>
                  <a:pt x="1526460" y="1438032"/>
                  <a:pt x="1526460" y="1427718"/>
                </a:cubicBezTo>
                <a:cubicBezTo>
                  <a:pt x="1526460" y="1417404"/>
                  <a:pt x="1534800" y="1409043"/>
                  <a:pt x="1545088" y="1409043"/>
                </a:cubicBezTo>
                <a:close/>
                <a:moveTo>
                  <a:pt x="1427962" y="1409043"/>
                </a:moveTo>
                <a:cubicBezTo>
                  <a:pt x="1438250" y="1409043"/>
                  <a:pt x="1446590" y="1417404"/>
                  <a:pt x="1446590" y="1427718"/>
                </a:cubicBezTo>
                <a:cubicBezTo>
                  <a:pt x="1446590" y="1438032"/>
                  <a:pt x="1438250" y="1446393"/>
                  <a:pt x="1427962" y="1446393"/>
                </a:cubicBezTo>
                <a:cubicBezTo>
                  <a:pt x="1417674" y="1446393"/>
                  <a:pt x="1409334" y="1438032"/>
                  <a:pt x="1409334" y="1427718"/>
                </a:cubicBezTo>
                <a:cubicBezTo>
                  <a:pt x="1409334" y="1417404"/>
                  <a:pt x="1417674" y="1409043"/>
                  <a:pt x="1427962" y="1409043"/>
                </a:cubicBezTo>
                <a:close/>
                <a:moveTo>
                  <a:pt x="1310199" y="1409043"/>
                </a:moveTo>
                <a:cubicBezTo>
                  <a:pt x="1320487" y="1409043"/>
                  <a:pt x="1328827" y="1417404"/>
                  <a:pt x="1328827" y="1427718"/>
                </a:cubicBezTo>
                <a:cubicBezTo>
                  <a:pt x="1328827" y="1438032"/>
                  <a:pt x="1320487" y="1446393"/>
                  <a:pt x="1310199" y="1446393"/>
                </a:cubicBezTo>
                <a:cubicBezTo>
                  <a:pt x="1299911" y="1446393"/>
                  <a:pt x="1291571" y="1438032"/>
                  <a:pt x="1291571" y="1427718"/>
                </a:cubicBezTo>
                <a:cubicBezTo>
                  <a:pt x="1291571" y="1417404"/>
                  <a:pt x="1299911" y="1409043"/>
                  <a:pt x="1310199" y="1409043"/>
                </a:cubicBezTo>
                <a:close/>
                <a:moveTo>
                  <a:pt x="1193073" y="1409043"/>
                </a:moveTo>
                <a:cubicBezTo>
                  <a:pt x="1203361" y="1409043"/>
                  <a:pt x="1211701" y="1417404"/>
                  <a:pt x="1211701" y="1427718"/>
                </a:cubicBezTo>
                <a:cubicBezTo>
                  <a:pt x="1211701" y="1438032"/>
                  <a:pt x="1203361" y="1446393"/>
                  <a:pt x="1193073" y="1446393"/>
                </a:cubicBezTo>
                <a:cubicBezTo>
                  <a:pt x="1182785" y="1446393"/>
                  <a:pt x="1174445" y="1438032"/>
                  <a:pt x="1174445" y="1427718"/>
                </a:cubicBezTo>
                <a:cubicBezTo>
                  <a:pt x="1174445" y="1417404"/>
                  <a:pt x="1182785" y="1409043"/>
                  <a:pt x="1193073" y="1409043"/>
                </a:cubicBezTo>
                <a:close/>
                <a:moveTo>
                  <a:pt x="1075309" y="1409043"/>
                </a:moveTo>
                <a:cubicBezTo>
                  <a:pt x="1085597" y="1409043"/>
                  <a:pt x="1093937" y="1417404"/>
                  <a:pt x="1093937" y="1427718"/>
                </a:cubicBezTo>
                <a:cubicBezTo>
                  <a:pt x="1093937" y="1438032"/>
                  <a:pt x="1085597" y="1446393"/>
                  <a:pt x="1075309" y="1446393"/>
                </a:cubicBezTo>
                <a:cubicBezTo>
                  <a:pt x="1065021" y="1446393"/>
                  <a:pt x="1056681" y="1438032"/>
                  <a:pt x="1056681" y="1427718"/>
                </a:cubicBezTo>
                <a:cubicBezTo>
                  <a:pt x="1056681" y="1417404"/>
                  <a:pt x="1065021" y="1409043"/>
                  <a:pt x="1075309" y="1409043"/>
                </a:cubicBezTo>
                <a:close/>
                <a:moveTo>
                  <a:pt x="958184" y="1409043"/>
                </a:moveTo>
                <a:cubicBezTo>
                  <a:pt x="968472" y="1409043"/>
                  <a:pt x="976812" y="1417404"/>
                  <a:pt x="976812" y="1427718"/>
                </a:cubicBezTo>
                <a:cubicBezTo>
                  <a:pt x="976812" y="1438032"/>
                  <a:pt x="968472" y="1446393"/>
                  <a:pt x="958184" y="1446393"/>
                </a:cubicBezTo>
                <a:cubicBezTo>
                  <a:pt x="947896" y="1446393"/>
                  <a:pt x="939556" y="1438032"/>
                  <a:pt x="939556" y="1427718"/>
                </a:cubicBezTo>
                <a:cubicBezTo>
                  <a:pt x="939556" y="1417404"/>
                  <a:pt x="947896" y="1409043"/>
                  <a:pt x="958184" y="1409043"/>
                </a:cubicBezTo>
                <a:close/>
                <a:moveTo>
                  <a:pt x="840420" y="1409043"/>
                </a:moveTo>
                <a:cubicBezTo>
                  <a:pt x="850708" y="1409043"/>
                  <a:pt x="859048" y="1417404"/>
                  <a:pt x="859048" y="1427718"/>
                </a:cubicBezTo>
                <a:cubicBezTo>
                  <a:pt x="859048" y="1438032"/>
                  <a:pt x="850708" y="1446393"/>
                  <a:pt x="840420" y="1446393"/>
                </a:cubicBezTo>
                <a:cubicBezTo>
                  <a:pt x="830132" y="1446393"/>
                  <a:pt x="821792" y="1438032"/>
                  <a:pt x="821792" y="1427718"/>
                </a:cubicBezTo>
                <a:cubicBezTo>
                  <a:pt x="821792" y="1417404"/>
                  <a:pt x="830132" y="1409043"/>
                  <a:pt x="840420" y="1409043"/>
                </a:cubicBezTo>
                <a:close/>
                <a:moveTo>
                  <a:pt x="723295" y="1409043"/>
                </a:moveTo>
                <a:cubicBezTo>
                  <a:pt x="733583" y="1409043"/>
                  <a:pt x="741923" y="1417404"/>
                  <a:pt x="741923" y="1427718"/>
                </a:cubicBezTo>
                <a:cubicBezTo>
                  <a:pt x="741923" y="1438032"/>
                  <a:pt x="733583" y="1446393"/>
                  <a:pt x="723295" y="1446393"/>
                </a:cubicBezTo>
                <a:cubicBezTo>
                  <a:pt x="713007" y="1446393"/>
                  <a:pt x="704667" y="1438032"/>
                  <a:pt x="704667" y="1427718"/>
                </a:cubicBezTo>
                <a:cubicBezTo>
                  <a:pt x="704667" y="1417404"/>
                  <a:pt x="713007" y="1409043"/>
                  <a:pt x="723295" y="1409043"/>
                </a:cubicBezTo>
                <a:close/>
                <a:moveTo>
                  <a:pt x="605531" y="1409043"/>
                </a:moveTo>
                <a:cubicBezTo>
                  <a:pt x="615819" y="1409043"/>
                  <a:pt x="624159" y="1417404"/>
                  <a:pt x="624159" y="1427718"/>
                </a:cubicBezTo>
                <a:cubicBezTo>
                  <a:pt x="624159" y="1438032"/>
                  <a:pt x="615819" y="1446393"/>
                  <a:pt x="605531" y="1446393"/>
                </a:cubicBezTo>
                <a:cubicBezTo>
                  <a:pt x="595243" y="1446393"/>
                  <a:pt x="586903" y="1438032"/>
                  <a:pt x="586903" y="1427718"/>
                </a:cubicBezTo>
                <a:cubicBezTo>
                  <a:pt x="586903" y="1417404"/>
                  <a:pt x="595243" y="1409043"/>
                  <a:pt x="605531" y="1409043"/>
                </a:cubicBezTo>
                <a:close/>
                <a:moveTo>
                  <a:pt x="488406" y="1409043"/>
                </a:moveTo>
                <a:cubicBezTo>
                  <a:pt x="498694" y="1409043"/>
                  <a:pt x="507034" y="1417404"/>
                  <a:pt x="507034" y="1427718"/>
                </a:cubicBezTo>
                <a:cubicBezTo>
                  <a:pt x="507034" y="1438032"/>
                  <a:pt x="498694" y="1446393"/>
                  <a:pt x="488406" y="1446393"/>
                </a:cubicBezTo>
                <a:cubicBezTo>
                  <a:pt x="478118" y="1446393"/>
                  <a:pt x="469778" y="1438032"/>
                  <a:pt x="469778" y="1427718"/>
                </a:cubicBezTo>
                <a:cubicBezTo>
                  <a:pt x="469778" y="1417404"/>
                  <a:pt x="478118" y="1409043"/>
                  <a:pt x="488406" y="1409043"/>
                </a:cubicBezTo>
                <a:close/>
                <a:moveTo>
                  <a:pt x="370642" y="1409043"/>
                </a:moveTo>
                <a:cubicBezTo>
                  <a:pt x="380930" y="1409043"/>
                  <a:pt x="389270" y="1417404"/>
                  <a:pt x="389270" y="1427718"/>
                </a:cubicBezTo>
                <a:cubicBezTo>
                  <a:pt x="389270" y="1438032"/>
                  <a:pt x="380930" y="1446393"/>
                  <a:pt x="370642" y="1446393"/>
                </a:cubicBezTo>
                <a:cubicBezTo>
                  <a:pt x="360354" y="1446393"/>
                  <a:pt x="352014" y="1438032"/>
                  <a:pt x="352014" y="1427718"/>
                </a:cubicBezTo>
                <a:cubicBezTo>
                  <a:pt x="352014" y="1417404"/>
                  <a:pt x="360354" y="1409043"/>
                  <a:pt x="370642" y="1409043"/>
                </a:cubicBezTo>
                <a:close/>
                <a:moveTo>
                  <a:pt x="253517" y="1409043"/>
                </a:moveTo>
                <a:cubicBezTo>
                  <a:pt x="263805" y="1409043"/>
                  <a:pt x="272145" y="1417404"/>
                  <a:pt x="272145" y="1427718"/>
                </a:cubicBezTo>
                <a:cubicBezTo>
                  <a:pt x="272145" y="1438032"/>
                  <a:pt x="263805" y="1446393"/>
                  <a:pt x="253517" y="1446393"/>
                </a:cubicBezTo>
                <a:cubicBezTo>
                  <a:pt x="243229" y="1446393"/>
                  <a:pt x="234889" y="1438032"/>
                  <a:pt x="234889" y="1427718"/>
                </a:cubicBezTo>
                <a:cubicBezTo>
                  <a:pt x="234889" y="1417404"/>
                  <a:pt x="243229" y="1409043"/>
                  <a:pt x="253517" y="1409043"/>
                </a:cubicBezTo>
                <a:close/>
                <a:moveTo>
                  <a:pt x="135753" y="1409043"/>
                </a:moveTo>
                <a:cubicBezTo>
                  <a:pt x="146041" y="1409043"/>
                  <a:pt x="154381" y="1417404"/>
                  <a:pt x="154381" y="1427718"/>
                </a:cubicBezTo>
                <a:cubicBezTo>
                  <a:pt x="154381" y="1438032"/>
                  <a:pt x="146041" y="1446393"/>
                  <a:pt x="135753" y="1446393"/>
                </a:cubicBezTo>
                <a:cubicBezTo>
                  <a:pt x="125465" y="1446393"/>
                  <a:pt x="117125" y="1438032"/>
                  <a:pt x="117125" y="1427718"/>
                </a:cubicBezTo>
                <a:cubicBezTo>
                  <a:pt x="117125" y="1417404"/>
                  <a:pt x="125465" y="1409043"/>
                  <a:pt x="135753" y="1409043"/>
                </a:cubicBezTo>
                <a:close/>
                <a:moveTo>
                  <a:pt x="18628" y="1409043"/>
                </a:moveTo>
                <a:cubicBezTo>
                  <a:pt x="28916" y="1409043"/>
                  <a:pt x="37256" y="1417404"/>
                  <a:pt x="37256" y="1427718"/>
                </a:cubicBezTo>
                <a:cubicBezTo>
                  <a:pt x="37256" y="1438032"/>
                  <a:pt x="28916" y="1446393"/>
                  <a:pt x="18628" y="1446393"/>
                </a:cubicBezTo>
                <a:cubicBezTo>
                  <a:pt x="8340" y="1446393"/>
                  <a:pt x="0" y="1438032"/>
                  <a:pt x="0" y="1427718"/>
                </a:cubicBezTo>
                <a:cubicBezTo>
                  <a:pt x="0" y="1417404"/>
                  <a:pt x="8340" y="1409043"/>
                  <a:pt x="18628" y="1409043"/>
                </a:cubicBezTo>
                <a:close/>
                <a:moveTo>
                  <a:pt x="2014866" y="1291623"/>
                </a:moveTo>
                <a:cubicBezTo>
                  <a:pt x="2025154" y="1291623"/>
                  <a:pt x="2033494" y="1299984"/>
                  <a:pt x="2033494" y="1310298"/>
                </a:cubicBezTo>
                <a:cubicBezTo>
                  <a:pt x="2033494" y="1320612"/>
                  <a:pt x="2025154" y="1328973"/>
                  <a:pt x="2014866" y="1328973"/>
                </a:cubicBezTo>
                <a:cubicBezTo>
                  <a:pt x="2004578" y="1328973"/>
                  <a:pt x="1996238" y="1320612"/>
                  <a:pt x="1996238" y="1310298"/>
                </a:cubicBezTo>
                <a:cubicBezTo>
                  <a:pt x="1996238" y="1299984"/>
                  <a:pt x="2004578" y="1291623"/>
                  <a:pt x="2014866" y="1291623"/>
                </a:cubicBezTo>
                <a:close/>
                <a:moveTo>
                  <a:pt x="1897741" y="1291623"/>
                </a:moveTo>
                <a:cubicBezTo>
                  <a:pt x="1908029" y="1291623"/>
                  <a:pt x="1916369" y="1299984"/>
                  <a:pt x="1916369" y="1310298"/>
                </a:cubicBezTo>
                <a:cubicBezTo>
                  <a:pt x="1916369" y="1320612"/>
                  <a:pt x="1908029" y="1328973"/>
                  <a:pt x="1897741" y="1328973"/>
                </a:cubicBezTo>
                <a:cubicBezTo>
                  <a:pt x="1887453" y="1328973"/>
                  <a:pt x="1879113" y="1320612"/>
                  <a:pt x="1879113" y="1310298"/>
                </a:cubicBezTo>
                <a:cubicBezTo>
                  <a:pt x="1879113" y="1299984"/>
                  <a:pt x="1887453" y="1291623"/>
                  <a:pt x="1897741" y="1291623"/>
                </a:cubicBezTo>
                <a:close/>
                <a:moveTo>
                  <a:pt x="1779977" y="1291623"/>
                </a:moveTo>
                <a:cubicBezTo>
                  <a:pt x="1790265" y="1291623"/>
                  <a:pt x="1798605" y="1299984"/>
                  <a:pt x="1798605" y="1310298"/>
                </a:cubicBezTo>
                <a:cubicBezTo>
                  <a:pt x="1798605" y="1320612"/>
                  <a:pt x="1790265" y="1328973"/>
                  <a:pt x="1779977" y="1328973"/>
                </a:cubicBezTo>
                <a:cubicBezTo>
                  <a:pt x="1769689" y="1328973"/>
                  <a:pt x="1761349" y="1320612"/>
                  <a:pt x="1761349" y="1310298"/>
                </a:cubicBezTo>
                <a:cubicBezTo>
                  <a:pt x="1761349" y="1299984"/>
                  <a:pt x="1769689" y="1291623"/>
                  <a:pt x="1779977" y="1291623"/>
                </a:cubicBezTo>
                <a:close/>
                <a:moveTo>
                  <a:pt x="1662852" y="1291623"/>
                </a:moveTo>
                <a:cubicBezTo>
                  <a:pt x="1673140" y="1291623"/>
                  <a:pt x="1681480" y="1299984"/>
                  <a:pt x="1681480" y="1310298"/>
                </a:cubicBezTo>
                <a:cubicBezTo>
                  <a:pt x="1681480" y="1320612"/>
                  <a:pt x="1673140" y="1328973"/>
                  <a:pt x="1662852" y="1328973"/>
                </a:cubicBezTo>
                <a:cubicBezTo>
                  <a:pt x="1652564" y="1328973"/>
                  <a:pt x="1644224" y="1320612"/>
                  <a:pt x="1644224" y="1310298"/>
                </a:cubicBezTo>
                <a:cubicBezTo>
                  <a:pt x="1644224" y="1299984"/>
                  <a:pt x="1652564" y="1291623"/>
                  <a:pt x="1662852" y="1291623"/>
                </a:cubicBezTo>
                <a:close/>
                <a:moveTo>
                  <a:pt x="1545088" y="1291623"/>
                </a:moveTo>
                <a:cubicBezTo>
                  <a:pt x="1555376" y="1291623"/>
                  <a:pt x="1563716" y="1299984"/>
                  <a:pt x="1563716" y="1310298"/>
                </a:cubicBezTo>
                <a:cubicBezTo>
                  <a:pt x="1563716" y="1320612"/>
                  <a:pt x="1555376" y="1328973"/>
                  <a:pt x="1545088" y="1328973"/>
                </a:cubicBezTo>
                <a:cubicBezTo>
                  <a:pt x="1534800" y="1328973"/>
                  <a:pt x="1526460" y="1320612"/>
                  <a:pt x="1526460" y="1310298"/>
                </a:cubicBezTo>
                <a:cubicBezTo>
                  <a:pt x="1526460" y="1299984"/>
                  <a:pt x="1534800" y="1291623"/>
                  <a:pt x="1545088" y="1291623"/>
                </a:cubicBezTo>
                <a:close/>
                <a:moveTo>
                  <a:pt x="1427962" y="1291623"/>
                </a:moveTo>
                <a:cubicBezTo>
                  <a:pt x="1438250" y="1291623"/>
                  <a:pt x="1446590" y="1299984"/>
                  <a:pt x="1446590" y="1310298"/>
                </a:cubicBezTo>
                <a:cubicBezTo>
                  <a:pt x="1446590" y="1320612"/>
                  <a:pt x="1438250" y="1328973"/>
                  <a:pt x="1427962" y="1328973"/>
                </a:cubicBezTo>
                <a:cubicBezTo>
                  <a:pt x="1417674" y="1328973"/>
                  <a:pt x="1409334" y="1320612"/>
                  <a:pt x="1409334" y="1310298"/>
                </a:cubicBezTo>
                <a:cubicBezTo>
                  <a:pt x="1409334" y="1299984"/>
                  <a:pt x="1417674" y="1291623"/>
                  <a:pt x="1427962" y="1291623"/>
                </a:cubicBezTo>
                <a:close/>
                <a:moveTo>
                  <a:pt x="1310199" y="1291623"/>
                </a:moveTo>
                <a:cubicBezTo>
                  <a:pt x="1320487" y="1291623"/>
                  <a:pt x="1328827" y="1299984"/>
                  <a:pt x="1328827" y="1310298"/>
                </a:cubicBezTo>
                <a:cubicBezTo>
                  <a:pt x="1328827" y="1320612"/>
                  <a:pt x="1320487" y="1328973"/>
                  <a:pt x="1310199" y="1328973"/>
                </a:cubicBezTo>
                <a:cubicBezTo>
                  <a:pt x="1299911" y="1328973"/>
                  <a:pt x="1291571" y="1320612"/>
                  <a:pt x="1291571" y="1310298"/>
                </a:cubicBezTo>
                <a:cubicBezTo>
                  <a:pt x="1291571" y="1299984"/>
                  <a:pt x="1299911" y="1291623"/>
                  <a:pt x="1310199" y="1291623"/>
                </a:cubicBezTo>
                <a:close/>
                <a:moveTo>
                  <a:pt x="1193073" y="1291623"/>
                </a:moveTo>
                <a:cubicBezTo>
                  <a:pt x="1203361" y="1291623"/>
                  <a:pt x="1211701" y="1299984"/>
                  <a:pt x="1211701" y="1310298"/>
                </a:cubicBezTo>
                <a:cubicBezTo>
                  <a:pt x="1211701" y="1320612"/>
                  <a:pt x="1203361" y="1328973"/>
                  <a:pt x="1193073" y="1328973"/>
                </a:cubicBezTo>
                <a:cubicBezTo>
                  <a:pt x="1182785" y="1328973"/>
                  <a:pt x="1174445" y="1320612"/>
                  <a:pt x="1174445" y="1310298"/>
                </a:cubicBezTo>
                <a:cubicBezTo>
                  <a:pt x="1174445" y="1299984"/>
                  <a:pt x="1182785" y="1291623"/>
                  <a:pt x="1193073" y="1291623"/>
                </a:cubicBezTo>
                <a:close/>
                <a:moveTo>
                  <a:pt x="1075309" y="1291623"/>
                </a:moveTo>
                <a:cubicBezTo>
                  <a:pt x="1085597" y="1291623"/>
                  <a:pt x="1093937" y="1299984"/>
                  <a:pt x="1093937" y="1310298"/>
                </a:cubicBezTo>
                <a:cubicBezTo>
                  <a:pt x="1093937" y="1320612"/>
                  <a:pt x="1085597" y="1328973"/>
                  <a:pt x="1075309" y="1328973"/>
                </a:cubicBezTo>
                <a:cubicBezTo>
                  <a:pt x="1065021" y="1328973"/>
                  <a:pt x="1056681" y="1320612"/>
                  <a:pt x="1056681" y="1310298"/>
                </a:cubicBezTo>
                <a:cubicBezTo>
                  <a:pt x="1056681" y="1299984"/>
                  <a:pt x="1065021" y="1291623"/>
                  <a:pt x="1075309" y="1291623"/>
                </a:cubicBezTo>
                <a:close/>
                <a:moveTo>
                  <a:pt x="958184" y="1291623"/>
                </a:moveTo>
                <a:cubicBezTo>
                  <a:pt x="968472" y="1291623"/>
                  <a:pt x="976812" y="1299984"/>
                  <a:pt x="976812" y="1310298"/>
                </a:cubicBezTo>
                <a:cubicBezTo>
                  <a:pt x="976812" y="1320612"/>
                  <a:pt x="968472" y="1328973"/>
                  <a:pt x="958184" y="1328973"/>
                </a:cubicBezTo>
                <a:cubicBezTo>
                  <a:pt x="947896" y="1328973"/>
                  <a:pt x="939556" y="1320612"/>
                  <a:pt x="939556" y="1310298"/>
                </a:cubicBezTo>
                <a:cubicBezTo>
                  <a:pt x="939556" y="1299984"/>
                  <a:pt x="947896" y="1291623"/>
                  <a:pt x="958184" y="1291623"/>
                </a:cubicBezTo>
                <a:close/>
                <a:moveTo>
                  <a:pt x="840420" y="1291623"/>
                </a:moveTo>
                <a:cubicBezTo>
                  <a:pt x="850708" y="1291623"/>
                  <a:pt x="859048" y="1299984"/>
                  <a:pt x="859048" y="1310298"/>
                </a:cubicBezTo>
                <a:cubicBezTo>
                  <a:pt x="859048" y="1320612"/>
                  <a:pt x="850708" y="1328973"/>
                  <a:pt x="840420" y="1328973"/>
                </a:cubicBezTo>
                <a:cubicBezTo>
                  <a:pt x="830132" y="1328973"/>
                  <a:pt x="821792" y="1320612"/>
                  <a:pt x="821792" y="1310298"/>
                </a:cubicBezTo>
                <a:cubicBezTo>
                  <a:pt x="821792" y="1299984"/>
                  <a:pt x="830132" y="1291623"/>
                  <a:pt x="840420" y="1291623"/>
                </a:cubicBezTo>
                <a:close/>
                <a:moveTo>
                  <a:pt x="723295" y="1291623"/>
                </a:moveTo>
                <a:cubicBezTo>
                  <a:pt x="733583" y="1291623"/>
                  <a:pt x="741923" y="1299984"/>
                  <a:pt x="741923" y="1310298"/>
                </a:cubicBezTo>
                <a:cubicBezTo>
                  <a:pt x="741923" y="1320612"/>
                  <a:pt x="733583" y="1328973"/>
                  <a:pt x="723295" y="1328973"/>
                </a:cubicBezTo>
                <a:cubicBezTo>
                  <a:pt x="713007" y="1328973"/>
                  <a:pt x="704667" y="1320612"/>
                  <a:pt x="704667" y="1310298"/>
                </a:cubicBezTo>
                <a:cubicBezTo>
                  <a:pt x="704667" y="1299984"/>
                  <a:pt x="713007" y="1291623"/>
                  <a:pt x="723295" y="1291623"/>
                </a:cubicBezTo>
                <a:close/>
                <a:moveTo>
                  <a:pt x="605531" y="1291623"/>
                </a:moveTo>
                <a:cubicBezTo>
                  <a:pt x="615819" y="1291623"/>
                  <a:pt x="624159" y="1299984"/>
                  <a:pt x="624159" y="1310298"/>
                </a:cubicBezTo>
                <a:cubicBezTo>
                  <a:pt x="624159" y="1320612"/>
                  <a:pt x="615819" y="1328973"/>
                  <a:pt x="605531" y="1328973"/>
                </a:cubicBezTo>
                <a:cubicBezTo>
                  <a:pt x="595243" y="1328973"/>
                  <a:pt x="586903" y="1320612"/>
                  <a:pt x="586903" y="1310298"/>
                </a:cubicBezTo>
                <a:cubicBezTo>
                  <a:pt x="586903" y="1299984"/>
                  <a:pt x="595243" y="1291623"/>
                  <a:pt x="605531" y="1291623"/>
                </a:cubicBezTo>
                <a:close/>
                <a:moveTo>
                  <a:pt x="488406" y="1291623"/>
                </a:moveTo>
                <a:cubicBezTo>
                  <a:pt x="498694" y="1291623"/>
                  <a:pt x="507034" y="1299984"/>
                  <a:pt x="507034" y="1310298"/>
                </a:cubicBezTo>
                <a:cubicBezTo>
                  <a:pt x="507034" y="1320612"/>
                  <a:pt x="498694" y="1328973"/>
                  <a:pt x="488406" y="1328973"/>
                </a:cubicBezTo>
                <a:cubicBezTo>
                  <a:pt x="478118" y="1328973"/>
                  <a:pt x="469778" y="1320612"/>
                  <a:pt x="469778" y="1310298"/>
                </a:cubicBezTo>
                <a:cubicBezTo>
                  <a:pt x="469778" y="1299984"/>
                  <a:pt x="478118" y="1291623"/>
                  <a:pt x="488406" y="1291623"/>
                </a:cubicBezTo>
                <a:close/>
                <a:moveTo>
                  <a:pt x="370642" y="1291623"/>
                </a:moveTo>
                <a:cubicBezTo>
                  <a:pt x="380930" y="1291623"/>
                  <a:pt x="389270" y="1299984"/>
                  <a:pt x="389270" y="1310298"/>
                </a:cubicBezTo>
                <a:cubicBezTo>
                  <a:pt x="389270" y="1320612"/>
                  <a:pt x="380930" y="1328973"/>
                  <a:pt x="370642" y="1328973"/>
                </a:cubicBezTo>
                <a:cubicBezTo>
                  <a:pt x="360354" y="1328973"/>
                  <a:pt x="352014" y="1320612"/>
                  <a:pt x="352014" y="1310298"/>
                </a:cubicBezTo>
                <a:cubicBezTo>
                  <a:pt x="352014" y="1299984"/>
                  <a:pt x="360354" y="1291623"/>
                  <a:pt x="370642" y="1291623"/>
                </a:cubicBezTo>
                <a:close/>
                <a:moveTo>
                  <a:pt x="253517" y="1291623"/>
                </a:moveTo>
                <a:cubicBezTo>
                  <a:pt x="263805" y="1291623"/>
                  <a:pt x="272145" y="1299984"/>
                  <a:pt x="272145" y="1310298"/>
                </a:cubicBezTo>
                <a:cubicBezTo>
                  <a:pt x="272145" y="1320612"/>
                  <a:pt x="263805" y="1328973"/>
                  <a:pt x="253517" y="1328973"/>
                </a:cubicBezTo>
                <a:cubicBezTo>
                  <a:pt x="243229" y="1328973"/>
                  <a:pt x="234889" y="1320612"/>
                  <a:pt x="234889" y="1310298"/>
                </a:cubicBezTo>
                <a:cubicBezTo>
                  <a:pt x="234889" y="1299984"/>
                  <a:pt x="243229" y="1291623"/>
                  <a:pt x="253517" y="1291623"/>
                </a:cubicBezTo>
                <a:close/>
                <a:moveTo>
                  <a:pt x="135753" y="1291623"/>
                </a:moveTo>
                <a:cubicBezTo>
                  <a:pt x="146041" y="1291623"/>
                  <a:pt x="154381" y="1299984"/>
                  <a:pt x="154381" y="1310298"/>
                </a:cubicBezTo>
                <a:cubicBezTo>
                  <a:pt x="154381" y="1320612"/>
                  <a:pt x="146041" y="1328973"/>
                  <a:pt x="135753" y="1328973"/>
                </a:cubicBezTo>
                <a:cubicBezTo>
                  <a:pt x="125465" y="1328973"/>
                  <a:pt x="117125" y="1320612"/>
                  <a:pt x="117125" y="1310298"/>
                </a:cubicBezTo>
                <a:cubicBezTo>
                  <a:pt x="117125" y="1299984"/>
                  <a:pt x="125465" y="1291623"/>
                  <a:pt x="135753" y="1291623"/>
                </a:cubicBezTo>
                <a:close/>
                <a:moveTo>
                  <a:pt x="18628" y="1291623"/>
                </a:moveTo>
                <a:cubicBezTo>
                  <a:pt x="28916" y="1291623"/>
                  <a:pt x="37256" y="1299984"/>
                  <a:pt x="37256" y="1310298"/>
                </a:cubicBezTo>
                <a:cubicBezTo>
                  <a:pt x="37256" y="1320612"/>
                  <a:pt x="28916" y="1328973"/>
                  <a:pt x="18628" y="1328973"/>
                </a:cubicBezTo>
                <a:cubicBezTo>
                  <a:pt x="8340" y="1328973"/>
                  <a:pt x="0" y="1320612"/>
                  <a:pt x="0" y="1310298"/>
                </a:cubicBezTo>
                <a:cubicBezTo>
                  <a:pt x="0" y="1299984"/>
                  <a:pt x="8340" y="1291623"/>
                  <a:pt x="18628" y="1291623"/>
                </a:cubicBezTo>
                <a:close/>
                <a:moveTo>
                  <a:pt x="2014866" y="1174202"/>
                </a:moveTo>
                <a:cubicBezTo>
                  <a:pt x="2025154" y="1174202"/>
                  <a:pt x="2033494" y="1182563"/>
                  <a:pt x="2033494" y="1192877"/>
                </a:cubicBezTo>
                <a:cubicBezTo>
                  <a:pt x="2033494" y="1203191"/>
                  <a:pt x="2025154" y="1211552"/>
                  <a:pt x="2014866" y="1211552"/>
                </a:cubicBezTo>
                <a:cubicBezTo>
                  <a:pt x="2004578" y="1211552"/>
                  <a:pt x="1996238" y="1203191"/>
                  <a:pt x="1996238" y="1192877"/>
                </a:cubicBezTo>
                <a:cubicBezTo>
                  <a:pt x="1996238" y="1182563"/>
                  <a:pt x="2004578" y="1174202"/>
                  <a:pt x="2014866" y="1174202"/>
                </a:cubicBezTo>
                <a:close/>
                <a:moveTo>
                  <a:pt x="1897741" y="1174202"/>
                </a:moveTo>
                <a:cubicBezTo>
                  <a:pt x="1908029" y="1174202"/>
                  <a:pt x="1916369" y="1182563"/>
                  <a:pt x="1916369" y="1192877"/>
                </a:cubicBezTo>
                <a:cubicBezTo>
                  <a:pt x="1916369" y="1203191"/>
                  <a:pt x="1908029" y="1211552"/>
                  <a:pt x="1897741" y="1211552"/>
                </a:cubicBezTo>
                <a:cubicBezTo>
                  <a:pt x="1887453" y="1211552"/>
                  <a:pt x="1879113" y="1203191"/>
                  <a:pt x="1879113" y="1192877"/>
                </a:cubicBezTo>
                <a:cubicBezTo>
                  <a:pt x="1879113" y="1182563"/>
                  <a:pt x="1887453" y="1174202"/>
                  <a:pt x="1897741" y="1174202"/>
                </a:cubicBezTo>
                <a:close/>
                <a:moveTo>
                  <a:pt x="1779977" y="1174202"/>
                </a:moveTo>
                <a:cubicBezTo>
                  <a:pt x="1790265" y="1174202"/>
                  <a:pt x="1798605" y="1182563"/>
                  <a:pt x="1798605" y="1192877"/>
                </a:cubicBezTo>
                <a:cubicBezTo>
                  <a:pt x="1798605" y="1203191"/>
                  <a:pt x="1790265" y="1211552"/>
                  <a:pt x="1779977" y="1211552"/>
                </a:cubicBezTo>
                <a:cubicBezTo>
                  <a:pt x="1769689" y="1211552"/>
                  <a:pt x="1761349" y="1203191"/>
                  <a:pt x="1761349" y="1192877"/>
                </a:cubicBezTo>
                <a:cubicBezTo>
                  <a:pt x="1761349" y="1182563"/>
                  <a:pt x="1769689" y="1174202"/>
                  <a:pt x="1779977" y="1174202"/>
                </a:cubicBezTo>
                <a:close/>
                <a:moveTo>
                  <a:pt x="1662852" y="1174202"/>
                </a:moveTo>
                <a:cubicBezTo>
                  <a:pt x="1673140" y="1174202"/>
                  <a:pt x="1681480" y="1182563"/>
                  <a:pt x="1681480" y="1192877"/>
                </a:cubicBezTo>
                <a:cubicBezTo>
                  <a:pt x="1681480" y="1203191"/>
                  <a:pt x="1673140" y="1211552"/>
                  <a:pt x="1662852" y="1211552"/>
                </a:cubicBezTo>
                <a:cubicBezTo>
                  <a:pt x="1652564" y="1211552"/>
                  <a:pt x="1644224" y="1203191"/>
                  <a:pt x="1644224" y="1192877"/>
                </a:cubicBezTo>
                <a:cubicBezTo>
                  <a:pt x="1644224" y="1182563"/>
                  <a:pt x="1652564" y="1174202"/>
                  <a:pt x="1662852" y="1174202"/>
                </a:cubicBezTo>
                <a:close/>
                <a:moveTo>
                  <a:pt x="1545088" y="1174202"/>
                </a:moveTo>
                <a:cubicBezTo>
                  <a:pt x="1555376" y="1174202"/>
                  <a:pt x="1563716" y="1182563"/>
                  <a:pt x="1563716" y="1192877"/>
                </a:cubicBezTo>
                <a:cubicBezTo>
                  <a:pt x="1563716" y="1203191"/>
                  <a:pt x="1555376" y="1211552"/>
                  <a:pt x="1545088" y="1211552"/>
                </a:cubicBezTo>
                <a:cubicBezTo>
                  <a:pt x="1534800" y="1211552"/>
                  <a:pt x="1526460" y="1203191"/>
                  <a:pt x="1526460" y="1192877"/>
                </a:cubicBezTo>
                <a:cubicBezTo>
                  <a:pt x="1526460" y="1182563"/>
                  <a:pt x="1534800" y="1174202"/>
                  <a:pt x="1545088" y="1174202"/>
                </a:cubicBezTo>
                <a:close/>
                <a:moveTo>
                  <a:pt x="1427962" y="1174202"/>
                </a:moveTo>
                <a:cubicBezTo>
                  <a:pt x="1438250" y="1174202"/>
                  <a:pt x="1446590" y="1182563"/>
                  <a:pt x="1446590" y="1192877"/>
                </a:cubicBezTo>
                <a:cubicBezTo>
                  <a:pt x="1446590" y="1203191"/>
                  <a:pt x="1438250" y="1211552"/>
                  <a:pt x="1427962" y="1211552"/>
                </a:cubicBezTo>
                <a:cubicBezTo>
                  <a:pt x="1417674" y="1211552"/>
                  <a:pt x="1409334" y="1203191"/>
                  <a:pt x="1409334" y="1192877"/>
                </a:cubicBezTo>
                <a:cubicBezTo>
                  <a:pt x="1409334" y="1182563"/>
                  <a:pt x="1417674" y="1174202"/>
                  <a:pt x="1427962" y="1174202"/>
                </a:cubicBezTo>
                <a:close/>
                <a:moveTo>
                  <a:pt x="1310199" y="1174202"/>
                </a:moveTo>
                <a:cubicBezTo>
                  <a:pt x="1320487" y="1174202"/>
                  <a:pt x="1328827" y="1182563"/>
                  <a:pt x="1328827" y="1192877"/>
                </a:cubicBezTo>
                <a:cubicBezTo>
                  <a:pt x="1328827" y="1203191"/>
                  <a:pt x="1320487" y="1211552"/>
                  <a:pt x="1310199" y="1211552"/>
                </a:cubicBezTo>
                <a:cubicBezTo>
                  <a:pt x="1299911" y="1211552"/>
                  <a:pt x="1291571" y="1203191"/>
                  <a:pt x="1291571" y="1192877"/>
                </a:cubicBezTo>
                <a:cubicBezTo>
                  <a:pt x="1291571" y="1182563"/>
                  <a:pt x="1299911" y="1174202"/>
                  <a:pt x="1310199" y="1174202"/>
                </a:cubicBezTo>
                <a:close/>
                <a:moveTo>
                  <a:pt x="1193073" y="1174202"/>
                </a:moveTo>
                <a:cubicBezTo>
                  <a:pt x="1203361" y="1174202"/>
                  <a:pt x="1211701" y="1182563"/>
                  <a:pt x="1211701" y="1192877"/>
                </a:cubicBezTo>
                <a:cubicBezTo>
                  <a:pt x="1211701" y="1203191"/>
                  <a:pt x="1203361" y="1211552"/>
                  <a:pt x="1193073" y="1211552"/>
                </a:cubicBezTo>
                <a:cubicBezTo>
                  <a:pt x="1182785" y="1211552"/>
                  <a:pt x="1174445" y="1203191"/>
                  <a:pt x="1174445" y="1192877"/>
                </a:cubicBezTo>
                <a:cubicBezTo>
                  <a:pt x="1174445" y="1182563"/>
                  <a:pt x="1182785" y="1174202"/>
                  <a:pt x="1193073" y="1174202"/>
                </a:cubicBezTo>
                <a:close/>
                <a:moveTo>
                  <a:pt x="1075309" y="1174202"/>
                </a:moveTo>
                <a:cubicBezTo>
                  <a:pt x="1085597" y="1174202"/>
                  <a:pt x="1093937" y="1182563"/>
                  <a:pt x="1093937" y="1192877"/>
                </a:cubicBezTo>
                <a:cubicBezTo>
                  <a:pt x="1093937" y="1203191"/>
                  <a:pt x="1085597" y="1211552"/>
                  <a:pt x="1075309" y="1211552"/>
                </a:cubicBezTo>
                <a:cubicBezTo>
                  <a:pt x="1065021" y="1211552"/>
                  <a:pt x="1056681" y="1203191"/>
                  <a:pt x="1056681" y="1192877"/>
                </a:cubicBezTo>
                <a:cubicBezTo>
                  <a:pt x="1056681" y="1182563"/>
                  <a:pt x="1065021" y="1174202"/>
                  <a:pt x="1075309" y="1174202"/>
                </a:cubicBezTo>
                <a:close/>
                <a:moveTo>
                  <a:pt x="958184" y="1174202"/>
                </a:moveTo>
                <a:cubicBezTo>
                  <a:pt x="968472" y="1174202"/>
                  <a:pt x="976812" y="1182563"/>
                  <a:pt x="976812" y="1192877"/>
                </a:cubicBezTo>
                <a:cubicBezTo>
                  <a:pt x="976812" y="1203191"/>
                  <a:pt x="968472" y="1211552"/>
                  <a:pt x="958184" y="1211552"/>
                </a:cubicBezTo>
                <a:cubicBezTo>
                  <a:pt x="947896" y="1211552"/>
                  <a:pt x="939556" y="1203191"/>
                  <a:pt x="939556" y="1192877"/>
                </a:cubicBezTo>
                <a:cubicBezTo>
                  <a:pt x="939556" y="1182563"/>
                  <a:pt x="947896" y="1174202"/>
                  <a:pt x="958184" y="1174202"/>
                </a:cubicBezTo>
                <a:close/>
                <a:moveTo>
                  <a:pt x="840420" y="1174202"/>
                </a:moveTo>
                <a:cubicBezTo>
                  <a:pt x="850708" y="1174202"/>
                  <a:pt x="859048" y="1182563"/>
                  <a:pt x="859048" y="1192877"/>
                </a:cubicBezTo>
                <a:cubicBezTo>
                  <a:pt x="859048" y="1203191"/>
                  <a:pt x="850708" y="1211552"/>
                  <a:pt x="840420" y="1211552"/>
                </a:cubicBezTo>
                <a:cubicBezTo>
                  <a:pt x="830132" y="1211552"/>
                  <a:pt x="821792" y="1203191"/>
                  <a:pt x="821792" y="1192877"/>
                </a:cubicBezTo>
                <a:cubicBezTo>
                  <a:pt x="821792" y="1182563"/>
                  <a:pt x="830132" y="1174202"/>
                  <a:pt x="840420" y="1174202"/>
                </a:cubicBezTo>
                <a:close/>
                <a:moveTo>
                  <a:pt x="723295" y="1174202"/>
                </a:moveTo>
                <a:cubicBezTo>
                  <a:pt x="733583" y="1174202"/>
                  <a:pt x="741923" y="1182563"/>
                  <a:pt x="741923" y="1192877"/>
                </a:cubicBezTo>
                <a:cubicBezTo>
                  <a:pt x="741923" y="1203191"/>
                  <a:pt x="733583" y="1211552"/>
                  <a:pt x="723295" y="1211552"/>
                </a:cubicBezTo>
                <a:cubicBezTo>
                  <a:pt x="713007" y="1211552"/>
                  <a:pt x="704667" y="1203191"/>
                  <a:pt x="704667" y="1192877"/>
                </a:cubicBezTo>
                <a:cubicBezTo>
                  <a:pt x="704667" y="1182563"/>
                  <a:pt x="713007" y="1174202"/>
                  <a:pt x="723295" y="1174202"/>
                </a:cubicBezTo>
                <a:close/>
                <a:moveTo>
                  <a:pt x="605531" y="1174202"/>
                </a:moveTo>
                <a:cubicBezTo>
                  <a:pt x="615819" y="1174202"/>
                  <a:pt x="624159" y="1182563"/>
                  <a:pt x="624159" y="1192877"/>
                </a:cubicBezTo>
                <a:cubicBezTo>
                  <a:pt x="624159" y="1203191"/>
                  <a:pt x="615819" y="1211552"/>
                  <a:pt x="605531" y="1211552"/>
                </a:cubicBezTo>
                <a:cubicBezTo>
                  <a:pt x="595243" y="1211552"/>
                  <a:pt x="586903" y="1203191"/>
                  <a:pt x="586903" y="1192877"/>
                </a:cubicBezTo>
                <a:cubicBezTo>
                  <a:pt x="586903" y="1182563"/>
                  <a:pt x="595243" y="1174202"/>
                  <a:pt x="605531" y="1174202"/>
                </a:cubicBezTo>
                <a:close/>
                <a:moveTo>
                  <a:pt x="488406" y="1174202"/>
                </a:moveTo>
                <a:cubicBezTo>
                  <a:pt x="498694" y="1174202"/>
                  <a:pt x="507034" y="1182563"/>
                  <a:pt x="507034" y="1192877"/>
                </a:cubicBezTo>
                <a:cubicBezTo>
                  <a:pt x="507034" y="1203191"/>
                  <a:pt x="498694" y="1211552"/>
                  <a:pt x="488406" y="1211552"/>
                </a:cubicBezTo>
                <a:cubicBezTo>
                  <a:pt x="478118" y="1211552"/>
                  <a:pt x="469778" y="1203191"/>
                  <a:pt x="469778" y="1192877"/>
                </a:cubicBezTo>
                <a:cubicBezTo>
                  <a:pt x="469778" y="1182563"/>
                  <a:pt x="478118" y="1174202"/>
                  <a:pt x="488406" y="1174202"/>
                </a:cubicBezTo>
                <a:close/>
                <a:moveTo>
                  <a:pt x="370642" y="1174202"/>
                </a:moveTo>
                <a:cubicBezTo>
                  <a:pt x="380930" y="1174202"/>
                  <a:pt x="389270" y="1182563"/>
                  <a:pt x="389270" y="1192877"/>
                </a:cubicBezTo>
                <a:cubicBezTo>
                  <a:pt x="389270" y="1203191"/>
                  <a:pt x="380930" y="1211552"/>
                  <a:pt x="370642" y="1211552"/>
                </a:cubicBezTo>
                <a:cubicBezTo>
                  <a:pt x="360354" y="1211552"/>
                  <a:pt x="352014" y="1203191"/>
                  <a:pt x="352014" y="1192877"/>
                </a:cubicBezTo>
                <a:cubicBezTo>
                  <a:pt x="352014" y="1182563"/>
                  <a:pt x="360354" y="1174202"/>
                  <a:pt x="370642" y="1174202"/>
                </a:cubicBezTo>
                <a:close/>
                <a:moveTo>
                  <a:pt x="253517" y="1174202"/>
                </a:moveTo>
                <a:cubicBezTo>
                  <a:pt x="263805" y="1174202"/>
                  <a:pt x="272145" y="1182563"/>
                  <a:pt x="272145" y="1192877"/>
                </a:cubicBezTo>
                <a:cubicBezTo>
                  <a:pt x="272145" y="1203191"/>
                  <a:pt x="263805" y="1211552"/>
                  <a:pt x="253517" y="1211552"/>
                </a:cubicBezTo>
                <a:cubicBezTo>
                  <a:pt x="243229" y="1211552"/>
                  <a:pt x="234889" y="1203191"/>
                  <a:pt x="234889" y="1192877"/>
                </a:cubicBezTo>
                <a:cubicBezTo>
                  <a:pt x="234889" y="1182563"/>
                  <a:pt x="243229" y="1174202"/>
                  <a:pt x="253517" y="1174202"/>
                </a:cubicBezTo>
                <a:close/>
                <a:moveTo>
                  <a:pt x="135753" y="1174202"/>
                </a:moveTo>
                <a:cubicBezTo>
                  <a:pt x="146041" y="1174202"/>
                  <a:pt x="154381" y="1182563"/>
                  <a:pt x="154381" y="1192877"/>
                </a:cubicBezTo>
                <a:cubicBezTo>
                  <a:pt x="154381" y="1203191"/>
                  <a:pt x="146041" y="1211552"/>
                  <a:pt x="135753" y="1211552"/>
                </a:cubicBezTo>
                <a:cubicBezTo>
                  <a:pt x="125465" y="1211552"/>
                  <a:pt x="117125" y="1203191"/>
                  <a:pt x="117125" y="1192877"/>
                </a:cubicBezTo>
                <a:cubicBezTo>
                  <a:pt x="117125" y="1182563"/>
                  <a:pt x="125465" y="1174202"/>
                  <a:pt x="135753" y="1174202"/>
                </a:cubicBezTo>
                <a:close/>
                <a:moveTo>
                  <a:pt x="18628" y="1174202"/>
                </a:moveTo>
                <a:cubicBezTo>
                  <a:pt x="28916" y="1174202"/>
                  <a:pt x="37256" y="1182563"/>
                  <a:pt x="37256" y="1192877"/>
                </a:cubicBezTo>
                <a:cubicBezTo>
                  <a:pt x="37256" y="1203191"/>
                  <a:pt x="28916" y="1211552"/>
                  <a:pt x="18628" y="1211552"/>
                </a:cubicBezTo>
                <a:cubicBezTo>
                  <a:pt x="8340" y="1211552"/>
                  <a:pt x="0" y="1203191"/>
                  <a:pt x="0" y="1192877"/>
                </a:cubicBezTo>
                <a:cubicBezTo>
                  <a:pt x="0" y="1182563"/>
                  <a:pt x="8340" y="1174202"/>
                  <a:pt x="18628" y="1174202"/>
                </a:cubicBezTo>
                <a:close/>
                <a:moveTo>
                  <a:pt x="2014866" y="1056782"/>
                </a:moveTo>
                <a:cubicBezTo>
                  <a:pt x="2025154" y="1056782"/>
                  <a:pt x="2033494" y="1065143"/>
                  <a:pt x="2033494" y="1075457"/>
                </a:cubicBezTo>
                <a:cubicBezTo>
                  <a:pt x="2033494" y="1085771"/>
                  <a:pt x="2025154" y="1094132"/>
                  <a:pt x="2014866" y="1094132"/>
                </a:cubicBezTo>
                <a:cubicBezTo>
                  <a:pt x="2004578" y="1094132"/>
                  <a:pt x="1996238" y="1085771"/>
                  <a:pt x="1996238" y="1075457"/>
                </a:cubicBezTo>
                <a:cubicBezTo>
                  <a:pt x="1996238" y="1065143"/>
                  <a:pt x="2004578" y="1056782"/>
                  <a:pt x="2014866" y="1056782"/>
                </a:cubicBezTo>
                <a:close/>
                <a:moveTo>
                  <a:pt x="1897741" y="1056782"/>
                </a:moveTo>
                <a:cubicBezTo>
                  <a:pt x="1908029" y="1056782"/>
                  <a:pt x="1916369" y="1065143"/>
                  <a:pt x="1916369" y="1075457"/>
                </a:cubicBezTo>
                <a:cubicBezTo>
                  <a:pt x="1916369" y="1085771"/>
                  <a:pt x="1908029" y="1094132"/>
                  <a:pt x="1897741" y="1094132"/>
                </a:cubicBezTo>
                <a:cubicBezTo>
                  <a:pt x="1887453" y="1094132"/>
                  <a:pt x="1879113" y="1085771"/>
                  <a:pt x="1879113" y="1075457"/>
                </a:cubicBezTo>
                <a:cubicBezTo>
                  <a:pt x="1879113" y="1065143"/>
                  <a:pt x="1887453" y="1056782"/>
                  <a:pt x="1897741" y="1056782"/>
                </a:cubicBezTo>
                <a:close/>
                <a:moveTo>
                  <a:pt x="1779977" y="1056782"/>
                </a:moveTo>
                <a:cubicBezTo>
                  <a:pt x="1790265" y="1056782"/>
                  <a:pt x="1798605" y="1065143"/>
                  <a:pt x="1798605" y="1075457"/>
                </a:cubicBezTo>
                <a:cubicBezTo>
                  <a:pt x="1798605" y="1085771"/>
                  <a:pt x="1790265" y="1094132"/>
                  <a:pt x="1779977" y="1094132"/>
                </a:cubicBezTo>
                <a:cubicBezTo>
                  <a:pt x="1769689" y="1094132"/>
                  <a:pt x="1761349" y="1085771"/>
                  <a:pt x="1761349" y="1075457"/>
                </a:cubicBezTo>
                <a:cubicBezTo>
                  <a:pt x="1761349" y="1065143"/>
                  <a:pt x="1769689" y="1056782"/>
                  <a:pt x="1779977" y="1056782"/>
                </a:cubicBezTo>
                <a:close/>
                <a:moveTo>
                  <a:pt x="1662852" y="1056782"/>
                </a:moveTo>
                <a:cubicBezTo>
                  <a:pt x="1673140" y="1056782"/>
                  <a:pt x="1681480" y="1065143"/>
                  <a:pt x="1681480" y="1075457"/>
                </a:cubicBezTo>
                <a:cubicBezTo>
                  <a:pt x="1681480" y="1085771"/>
                  <a:pt x="1673140" y="1094132"/>
                  <a:pt x="1662852" y="1094132"/>
                </a:cubicBezTo>
                <a:cubicBezTo>
                  <a:pt x="1652564" y="1094132"/>
                  <a:pt x="1644224" y="1085771"/>
                  <a:pt x="1644224" y="1075457"/>
                </a:cubicBezTo>
                <a:cubicBezTo>
                  <a:pt x="1644224" y="1065143"/>
                  <a:pt x="1652564" y="1056782"/>
                  <a:pt x="1662852" y="1056782"/>
                </a:cubicBezTo>
                <a:close/>
                <a:moveTo>
                  <a:pt x="1545088" y="1056782"/>
                </a:moveTo>
                <a:cubicBezTo>
                  <a:pt x="1555376" y="1056782"/>
                  <a:pt x="1563716" y="1065143"/>
                  <a:pt x="1563716" y="1075457"/>
                </a:cubicBezTo>
                <a:cubicBezTo>
                  <a:pt x="1563716" y="1085771"/>
                  <a:pt x="1555376" y="1094132"/>
                  <a:pt x="1545088" y="1094132"/>
                </a:cubicBezTo>
                <a:cubicBezTo>
                  <a:pt x="1534800" y="1094132"/>
                  <a:pt x="1526460" y="1085771"/>
                  <a:pt x="1526460" y="1075457"/>
                </a:cubicBezTo>
                <a:cubicBezTo>
                  <a:pt x="1526460" y="1065143"/>
                  <a:pt x="1534800" y="1056782"/>
                  <a:pt x="1545088" y="1056782"/>
                </a:cubicBezTo>
                <a:close/>
                <a:moveTo>
                  <a:pt x="1427962" y="1056782"/>
                </a:moveTo>
                <a:cubicBezTo>
                  <a:pt x="1438250" y="1056782"/>
                  <a:pt x="1446590" y="1065143"/>
                  <a:pt x="1446590" y="1075457"/>
                </a:cubicBezTo>
                <a:cubicBezTo>
                  <a:pt x="1446590" y="1085771"/>
                  <a:pt x="1438250" y="1094132"/>
                  <a:pt x="1427962" y="1094132"/>
                </a:cubicBezTo>
                <a:cubicBezTo>
                  <a:pt x="1417674" y="1094132"/>
                  <a:pt x="1409334" y="1085771"/>
                  <a:pt x="1409334" y="1075457"/>
                </a:cubicBezTo>
                <a:cubicBezTo>
                  <a:pt x="1409334" y="1065143"/>
                  <a:pt x="1417674" y="1056782"/>
                  <a:pt x="1427962" y="1056782"/>
                </a:cubicBezTo>
                <a:close/>
                <a:moveTo>
                  <a:pt x="1310199" y="1056782"/>
                </a:moveTo>
                <a:cubicBezTo>
                  <a:pt x="1320487" y="1056782"/>
                  <a:pt x="1328827" y="1065143"/>
                  <a:pt x="1328827" y="1075457"/>
                </a:cubicBezTo>
                <a:cubicBezTo>
                  <a:pt x="1328827" y="1085771"/>
                  <a:pt x="1320487" y="1094132"/>
                  <a:pt x="1310199" y="1094132"/>
                </a:cubicBezTo>
                <a:cubicBezTo>
                  <a:pt x="1299911" y="1094132"/>
                  <a:pt x="1291571" y="1085771"/>
                  <a:pt x="1291571" y="1075457"/>
                </a:cubicBezTo>
                <a:cubicBezTo>
                  <a:pt x="1291571" y="1065143"/>
                  <a:pt x="1299911" y="1056782"/>
                  <a:pt x="1310199" y="1056782"/>
                </a:cubicBezTo>
                <a:close/>
                <a:moveTo>
                  <a:pt x="1193073" y="1056782"/>
                </a:moveTo>
                <a:cubicBezTo>
                  <a:pt x="1203361" y="1056782"/>
                  <a:pt x="1211701" y="1065143"/>
                  <a:pt x="1211701" y="1075457"/>
                </a:cubicBezTo>
                <a:cubicBezTo>
                  <a:pt x="1211701" y="1085771"/>
                  <a:pt x="1203361" y="1094132"/>
                  <a:pt x="1193073" y="1094132"/>
                </a:cubicBezTo>
                <a:cubicBezTo>
                  <a:pt x="1182785" y="1094132"/>
                  <a:pt x="1174445" y="1085771"/>
                  <a:pt x="1174445" y="1075457"/>
                </a:cubicBezTo>
                <a:cubicBezTo>
                  <a:pt x="1174445" y="1065143"/>
                  <a:pt x="1182785" y="1056782"/>
                  <a:pt x="1193073" y="1056782"/>
                </a:cubicBezTo>
                <a:close/>
                <a:moveTo>
                  <a:pt x="1075309" y="1056782"/>
                </a:moveTo>
                <a:cubicBezTo>
                  <a:pt x="1085597" y="1056782"/>
                  <a:pt x="1093937" y="1065143"/>
                  <a:pt x="1093937" y="1075457"/>
                </a:cubicBezTo>
                <a:cubicBezTo>
                  <a:pt x="1093937" y="1085771"/>
                  <a:pt x="1085597" y="1094132"/>
                  <a:pt x="1075309" y="1094132"/>
                </a:cubicBezTo>
                <a:cubicBezTo>
                  <a:pt x="1065021" y="1094132"/>
                  <a:pt x="1056681" y="1085771"/>
                  <a:pt x="1056681" y="1075457"/>
                </a:cubicBezTo>
                <a:cubicBezTo>
                  <a:pt x="1056681" y="1065143"/>
                  <a:pt x="1065021" y="1056782"/>
                  <a:pt x="1075309" y="1056782"/>
                </a:cubicBezTo>
                <a:close/>
                <a:moveTo>
                  <a:pt x="958184" y="1056782"/>
                </a:moveTo>
                <a:cubicBezTo>
                  <a:pt x="968472" y="1056782"/>
                  <a:pt x="976812" y="1065143"/>
                  <a:pt x="976812" y="1075457"/>
                </a:cubicBezTo>
                <a:cubicBezTo>
                  <a:pt x="976812" y="1085771"/>
                  <a:pt x="968472" y="1094132"/>
                  <a:pt x="958184" y="1094132"/>
                </a:cubicBezTo>
                <a:cubicBezTo>
                  <a:pt x="947896" y="1094132"/>
                  <a:pt x="939556" y="1085771"/>
                  <a:pt x="939556" y="1075457"/>
                </a:cubicBezTo>
                <a:cubicBezTo>
                  <a:pt x="939556" y="1065143"/>
                  <a:pt x="947896" y="1056782"/>
                  <a:pt x="958184" y="1056782"/>
                </a:cubicBezTo>
                <a:close/>
                <a:moveTo>
                  <a:pt x="840420" y="1056782"/>
                </a:moveTo>
                <a:cubicBezTo>
                  <a:pt x="850708" y="1056782"/>
                  <a:pt x="859048" y="1065143"/>
                  <a:pt x="859048" y="1075457"/>
                </a:cubicBezTo>
                <a:cubicBezTo>
                  <a:pt x="859048" y="1085771"/>
                  <a:pt x="850708" y="1094132"/>
                  <a:pt x="840420" y="1094132"/>
                </a:cubicBezTo>
                <a:cubicBezTo>
                  <a:pt x="830132" y="1094132"/>
                  <a:pt x="821792" y="1085771"/>
                  <a:pt x="821792" y="1075457"/>
                </a:cubicBezTo>
                <a:cubicBezTo>
                  <a:pt x="821792" y="1065143"/>
                  <a:pt x="830132" y="1056782"/>
                  <a:pt x="840420" y="1056782"/>
                </a:cubicBezTo>
                <a:close/>
                <a:moveTo>
                  <a:pt x="723295" y="1056782"/>
                </a:moveTo>
                <a:cubicBezTo>
                  <a:pt x="733583" y="1056782"/>
                  <a:pt x="741923" y="1065143"/>
                  <a:pt x="741923" y="1075457"/>
                </a:cubicBezTo>
                <a:cubicBezTo>
                  <a:pt x="741923" y="1085771"/>
                  <a:pt x="733583" y="1094132"/>
                  <a:pt x="723295" y="1094132"/>
                </a:cubicBezTo>
                <a:cubicBezTo>
                  <a:pt x="713007" y="1094132"/>
                  <a:pt x="704667" y="1085771"/>
                  <a:pt x="704667" y="1075457"/>
                </a:cubicBezTo>
                <a:cubicBezTo>
                  <a:pt x="704667" y="1065143"/>
                  <a:pt x="713007" y="1056782"/>
                  <a:pt x="723295" y="1056782"/>
                </a:cubicBezTo>
                <a:close/>
                <a:moveTo>
                  <a:pt x="605531" y="1056782"/>
                </a:moveTo>
                <a:cubicBezTo>
                  <a:pt x="615819" y="1056782"/>
                  <a:pt x="624159" y="1065143"/>
                  <a:pt x="624159" y="1075457"/>
                </a:cubicBezTo>
                <a:cubicBezTo>
                  <a:pt x="624159" y="1085771"/>
                  <a:pt x="615819" y="1094132"/>
                  <a:pt x="605531" y="1094132"/>
                </a:cubicBezTo>
                <a:cubicBezTo>
                  <a:pt x="595243" y="1094132"/>
                  <a:pt x="586903" y="1085771"/>
                  <a:pt x="586903" y="1075457"/>
                </a:cubicBezTo>
                <a:cubicBezTo>
                  <a:pt x="586903" y="1065143"/>
                  <a:pt x="595243" y="1056782"/>
                  <a:pt x="605531" y="1056782"/>
                </a:cubicBezTo>
                <a:close/>
                <a:moveTo>
                  <a:pt x="488406" y="1056782"/>
                </a:moveTo>
                <a:cubicBezTo>
                  <a:pt x="498694" y="1056782"/>
                  <a:pt x="507034" y="1065143"/>
                  <a:pt x="507034" y="1075457"/>
                </a:cubicBezTo>
                <a:cubicBezTo>
                  <a:pt x="507034" y="1085771"/>
                  <a:pt x="498694" y="1094132"/>
                  <a:pt x="488406" y="1094132"/>
                </a:cubicBezTo>
                <a:cubicBezTo>
                  <a:pt x="478118" y="1094132"/>
                  <a:pt x="469778" y="1085771"/>
                  <a:pt x="469778" y="1075457"/>
                </a:cubicBezTo>
                <a:cubicBezTo>
                  <a:pt x="469778" y="1065143"/>
                  <a:pt x="478118" y="1056782"/>
                  <a:pt x="488406" y="1056782"/>
                </a:cubicBezTo>
                <a:close/>
                <a:moveTo>
                  <a:pt x="370642" y="1056782"/>
                </a:moveTo>
                <a:cubicBezTo>
                  <a:pt x="380930" y="1056782"/>
                  <a:pt x="389270" y="1065143"/>
                  <a:pt x="389270" y="1075457"/>
                </a:cubicBezTo>
                <a:cubicBezTo>
                  <a:pt x="389270" y="1085771"/>
                  <a:pt x="380930" y="1094132"/>
                  <a:pt x="370642" y="1094132"/>
                </a:cubicBezTo>
                <a:cubicBezTo>
                  <a:pt x="360354" y="1094132"/>
                  <a:pt x="352014" y="1085771"/>
                  <a:pt x="352014" y="1075457"/>
                </a:cubicBezTo>
                <a:cubicBezTo>
                  <a:pt x="352014" y="1065143"/>
                  <a:pt x="360354" y="1056782"/>
                  <a:pt x="370642" y="1056782"/>
                </a:cubicBezTo>
                <a:close/>
                <a:moveTo>
                  <a:pt x="253517" y="1056782"/>
                </a:moveTo>
                <a:cubicBezTo>
                  <a:pt x="263805" y="1056782"/>
                  <a:pt x="272145" y="1065143"/>
                  <a:pt x="272145" y="1075457"/>
                </a:cubicBezTo>
                <a:cubicBezTo>
                  <a:pt x="272145" y="1085771"/>
                  <a:pt x="263805" y="1094132"/>
                  <a:pt x="253517" y="1094132"/>
                </a:cubicBezTo>
                <a:cubicBezTo>
                  <a:pt x="243229" y="1094132"/>
                  <a:pt x="234889" y="1085771"/>
                  <a:pt x="234889" y="1075457"/>
                </a:cubicBezTo>
                <a:cubicBezTo>
                  <a:pt x="234889" y="1065143"/>
                  <a:pt x="243229" y="1056782"/>
                  <a:pt x="253517" y="1056782"/>
                </a:cubicBezTo>
                <a:close/>
                <a:moveTo>
                  <a:pt x="135753" y="1056782"/>
                </a:moveTo>
                <a:cubicBezTo>
                  <a:pt x="146041" y="1056782"/>
                  <a:pt x="154381" y="1065143"/>
                  <a:pt x="154381" y="1075457"/>
                </a:cubicBezTo>
                <a:cubicBezTo>
                  <a:pt x="154381" y="1085771"/>
                  <a:pt x="146041" y="1094132"/>
                  <a:pt x="135753" y="1094132"/>
                </a:cubicBezTo>
                <a:cubicBezTo>
                  <a:pt x="125465" y="1094132"/>
                  <a:pt x="117125" y="1085771"/>
                  <a:pt x="117125" y="1075457"/>
                </a:cubicBezTo>
                <a:cubicBezTo>
                  <a:pt x="117125" y="1065143"/>
                  <a:pt x="125465" y="1056782"/>
                  <a:pt x="135753" y="1056782"/>
                </a:cubicBezTo>
                <a:close/>
                <a:moveTo>
                  <a:pt x="18628" y="1056782"/>
                </a:moveTo>
                <a:cubicBezTo>
                  <a:pt x="28916" y="1056782"/>
                  <a:pt x="37256" y="1065143"/>
                  <a:pt x="37256" y="1075457"/>
                </a:cubicBezTo>
                <a:cubicBezTo>
                  <a:pt x="37256" y="1085771"/>
                  <a:pt x="28916" y="1094132"/>
                  <a:pt x="18628" y="1094132"/>
                </a:cubicBezTo>
                <a:cubicBezTo>
                  <a:pt x="8340" y="1094132"/>
                  <a:pt x="0" y="1085771"/>
                  <a:pt x="0" y="1075457"/>
                </a:cubicBezTo>
                <a:cubicBezTo>
                  <a:pt x="0" y="1065143"/>
                  <a:pt x="8340" y="1056782"/>
                  <a:pt x="18628" y="1056782"/>
                </a:cubicBezTo>
                <a:close/>
                <a:moveTo>
                  <a:pt x="2014866" y="939362"/>
                </a:moveTo>
                <a:cubicBezTo>
                  <a:pt x="2025154" y="939362"/>
                  <a:pt x="2033494" y="947723"/>
                  <a:pt x="2033494" y="958037"/>
                </a:cubicBezTo>
                <a:cubicBezTo>
                  <a:pt x="2033494" y="968351"/>
                  <a:pt x="2025154" y="976712"/>
                  <a:pt x="2014866" y="976712"/>
                </a:cubicBezTo>
                <a:cubicBezTo>
                  <a:pt x="2004578" y="976712"/>
                  <a:pt x="1996238" y="968351"/>
                  <a:pt x="1996238" y="958037"/>
                </a:cubicBezTo>
                <a:cubicBezTo>
                  <a:pt x="1996238" y="947723"/>
                  <a:pt x="2004578" y="939362"/>
                  <a:pt x="2014866" y="939362"/>
                </a:cubicBezTo>
                <a:close/>
                <a:moveTo>
                  <a:pt x="1897741" y="939362"/>
                </a:moveTo>
                <a:cubicBezTo>
                  <a:pt x="1908029" y="939362"/>
                  <a:pt x="1916369" y="947723"/>
                  <a:pt x="1916369" y="958037"/>
                </a:cubicBezTo>
                <a:cubicBezTo>
                  <a:pt x="1916369" y="968351"/>
                  <a:pt x="1908029" y="976712"/>
                  <a:pt x="1897741" y="976712"/>
                </a:cubicBezTo>
                <a:cubicBezTo>
                  <a:pt x="1887453" y="976712"/>
                  <a:pt x="1879113" y="968351"/>
                  <a:pt x="1879113" y="958037"/>
                </a:cubicBezTo>
                <a:cubicBezTo>
                  <a:pt x="1879113" y="947723"/>
                  <a:pt x="1887453" y="939362"/>
                  <a:pt x="1897741" y="939362"/>
                </a:cubicBezTo>
                <a:close/>
                <a:moveTo>
                  <a:pt x="1779977" y="939362"/>
                </a:moveTo>
                <a:cubicBezTo>
                  <a:pt x="1790265" y="939362"/>
                  <a:pt x="1798605" y="947723"/>
                  <a:pt x="1798605" y="958037"/>
                </a:cubicBezTo>
                <a:cubicBezTo>
                  <a:pt x="1798605" y="968351"/>
                  <a:pt x="1790265" y="976712"/>
                  <a:pt x="1779977" y="976712"/>
                </a:cubicBezTo>
                <a:cubicBezTo>
                  <a:pt x="1769689" y="976712"/>
                  <a:pt x="1761349" y="968351"/>
                  <a:pt x="1761349" y="958037"/>
                </a:cubicBezTo>
                <a:cubicBezTo>
                  <a:pt x="1761349" y="947723"/>
                  <a:pt x="1769689" y="939362"/>
                  <a:pt x="1779977" y="939362"/>
                </a:cubicBezTo>
                <a:close/>
                <a:moveTo>
                  <a:pt x="1662852" y="939362"/>
                </a:moveTo>
                <a:cubicBezTo>
                  <a:pt x="1673140" y="939362"/>
                  <a:pt x="1681480" y="947723"/>
                  <a:pt x="1681480" y="958037"/>
                </a:cubicBezTo>
                <a:cubicBezTo>
                  <a:pt x="1681480" y="968351"/>
                  <a:pt x="1673140" y="976712"/>
                  <a:pt x="1662852" y="976712"/>
                </a:cubicBezTo>
                <a:cubicBezTo>
                  <a:pt x="1652564" y="976712"/>
                  <a:pt x="1644224" y="968351"/>
                  <a:pt x="1644224" y="958037"/>
                </a:cubicBezTo>
                <a:cubicBezTo>
                  <a:pt x="1644224" y="947723"/>
                  <a:pt x="1652564" y="939362"/>
                  <a:pt x="1662852" y="939362"/>
                </a:cubicBezTo>
                <a:close/>
                <a:moveTo>
                  <a:pt x="1545088" y="939362"/>
                </a:moveTo>
                <a:cubicBezTo>
                  <a:pt x="1555376" y="939362"/>
                  <a:pt x="1563716" y="947723"/>
                  <a:pt x="1563716" y="958037"/>
                </a:cubicBezTo>
                <a:cubicBezTo>
                  <a:pt x="1563716" y="968351"/>
                  <a:pt x="1555376" y="976712"/>
                  <a:pt x="1545088" y="976712"/>
                </a:cubicBezTo>
                <a:cubicBezTo>
                  <a:pt x="1534800" y="976712"/>
                  <a:pt x="1526460" y="968351"/>
                  <a:pt x="1526460" y="958037"/>
                </a:cubicBezTo>
                <a:cubicBezTo>
                  <a:pt x="1526460" y="947723"/>
                  <a:pt x="1534800" y="939362"/>
                  <a:pt x="1545088" y="939362"/>
                </a:cubicBezTo>
                <a:close/>
                <a:moveTo>
                  <a:pt x="1427962" y="939362"/>
                </a:moveTo>
                <a:cubicBezTo>
                  <a:pt x="1438250" y="939362"/>
                  <a:pt x="1446590" y="947723"/>
                  <a:pt x="1446590" y="958037"/>
                </a:cubicBezTo>
                <a:cubicBezTo>
                  <a:pt x="1446590" y="968351"/>
                  <a:pt x="1438250" y="976712"/>
                  <a:pt x="1427962" y="976712"/>
                </a:cubicBezTo>
                <a:cubicBezTo>
                  <a:pt x="1417674" y="976712"/>
                  <a:pt x="1409334" y="968351"/>
                  <a:pt x="1409334" y="958037"/>
                </a:cubicBezTo>
                <a:cubicBezTo>
                  <a:pt x="1409334" y="947723"/>
                  <a:pt x="1417674" y="939362"/>
                  <a:pt x="1427962" y="939362"/>
                </a:cubicBezTo>
                <a:close/>
                <a:moveTo>
                  <a:pt x="1310199" y="939362"/>
                </a:moveTo>
                <a:cubicBezTo>
                  <a:pt x="1320487" y="939362"/>
                  <a:pt x="1328827" y="947723"/>
                  <a:pt x="1328827" y="958037"/>
                </a:cubicBezTo>
                <a:cubicBezTo>
                  <a:pt x="1328827" y="968351"/>
                  <a:pt x="1320487" y="976712"/>
                  <a:pt x="1310199" y="976712"/>
                </a:cubicBezTo>
                <a:cubicBezTo>
                  <a:pt x="1299911" y="976712"/>
                  <a:pt x="1291571" y="968351"/>
                  <a:pt x="1291571" y="958037"/>
                </a:cubicBezTo>
                <a:cubicBezTo>
                  <a:pt x="1291571" y="947723"/>
                  <a:pt x="1299911" y="939362"/>
                  <a:pt x="1310199" y="939362"/>
                </a:cubicBezTo>
                <a:close/>
                <a:moveTo>
                  <a:pt x="1193073" y="939362"/>
                </a:moveTo>
                <a:cubicBezTo>
                  <a:pt x="1203361" y="939362"/>
                  <a:pt x="1211701" y="947723"/>
                  <a:pt x="1211701" y="958037"/>
                </a:cubicBezTo>
                <a:cubicBezTo>
                  <a:pt x="1211701" y="968351"/>
                  <a:pt x="1203361" y="976712"/>
                  <a:pt x="1193073" y="976712"/>
                </a:cubicBezTo>
                <a:cubicBezTo>
                  <a:pt x="1182785" y="976712"/>
                  <a:pt x="1174445" y="968351"/>
                  <a:pt x="1174445" y="958037"/>
                </a:cubicBezTo>
                <a:cubicBezTo>
                  <a:pt x="1174445" y="947723"/>
                  <a:pt x="1182785" y="939362"/>
                  <a:pt x="1193073" y="939362"/>
                </a:cubicBezTo>
                <a:close/>
                <a:moveTo>
                  <a:pt x="1075309" y="939362"/>
                </a:moveTo>
                <a:cubicBezTo>
                  <a:pt x="1085597" y="939362"/>
                  <a:pt x="1093937" y="947723"/>
                  <a:pt x="1093937" y="958037"/>
                </a:cubicBezTo>
                <a:cubicBezTo>
                  <a:pt x="1093937" y="968351"/>
                  <a:pt x="1085597" y="976712"/>
                  <a:pt x="1075309" y="976712"/>
                </a:cubicBezTo>
                <a:cubicBezTo>
                  <a:pt x="1065021" y="976712"/>
                  <a:pt x="1056681" y="968351"/>
                  <a:pt x="1056681" y="958037"/>
                </a:cubicBezTo>
                <a:cubicBezTo>
                  <a:pt x="1056681" y="947723"/>
                  <a:pt x="1065021" y="939362"/>
                  <a:pt x="1075309" y="939362"/>
                </a:cubicBezTo>
                <a:close/>
                <a:moveTo>
                  <a:pt x="958184" y="939362"/>
                </a:moveTo>
                <a:cubicBezTo>
                  <a:pt x="968472" y="939362"/>
                  <a:pt x="976812" y="947723"/>
                  <a:pt x="976812" y="958037"/>
                </a:cubicBezTo>
                <a:cubicBezTo>
                  <a:pt x="976812" y="968351"/>
                  <a:pt x="968472" y="976712"/>
                  <a:pt x="958184" y="976712"/>
                </a:cubicBezTo>
                <a:cubicBezTo>
                  <a:pt x="947896" y="976712"/>
                  <a:pt x="939556" y="968351"/>
                  <a:pt x="939556" y="958037"/>
                </a:cubicBezTo>
                <a:cubicBezTo>
                  <a:pt x="939556" y="947723"/>
                  <a:pt x="947896" y="939362"/>
                  <a:pt x="958184" y="939362"/>
                </a:cubicBezTo>
                <a:close/>
                <a:moveTo>
                  <a:pt x="840420" y="939362"/>
                </a:moveTo>
                <a:cubicBezTo>
                  <a:pt x="850708" y="939362"/>
                  <a:pt x="859048" y="947723"/>
                  <a:pt x="859048" y="958037"/>
                </a:cubicBezTo>
                <a:cubicBezTo>
                  <a:pt x="859048" y="968351"/>
                  <a:pt x="850708" y="976712"/>
                  <a:pt x="840420" y="976712"/>
                </a:cubicBezTo>
                <a:cubicBezTo>
                  <a:pt x="830132" y="976712"/>
                  <a:pt x="821792" y="968351"/>
                  <a:pt x="821792" y="958037"/>
                </a:cubicBezTo>
                <a:cubicBezTo>
                  <a:pt x="821792" y="947723"/>
                  <a:pt x="830132" y="939362"/>
                  <a:pt x="840420" y="939362"/>
                </a:cubicBezTo>
                <a:close/>
                <a:moveTo>
                  <a:pt x="723295" y="939362"/>
                </a:moveTo>
                <a:cubicBezTo>
                  <a:pt x="733583" y="939362"/>
                  <a:pt x="741923" y="947723"/>
                  <a:pt x="741923" y="958037"/>
                </a:cubicBezTo>
                <a:cubicBezTo>
                  <a:pt x="741923" y="968351"/>
                  <a:pt x="733583" y="976712"/>
                  <a:pt x="723295" y="976712"/>
                </a:cubicBezTo>
                <a:cubicBezTo>
                  <a:pt x="713007" y="976712"/>
                  <a:pt x="704667" y="968351"/>
                  <a:pt x="704667" y="958037"/>
                </a:cubicBezTo>
                <a:cubicBezTo>
                  <a:pt x="704667" y="947723"/>
                  <a:pt x="713007" y="939362"/>
                  <a:pt x="723295" y="939362"/>
                </a:cubicBezTo>
                <a:close/>
                <a:moveTo>
                  <a:pt x="605531" y="939362"/>
                </a:moveTo>
                <a:cubicBezTo>
                  <a:pt x="615819" y="939362"/>
                  <a:pt x="624159" y="947723"/>
                  <a:pt x="624159" y="958037"/>
                </a:cubicBezTo>
                <a:cubicBezTo>
                  <a:pt x="624159" y="968351"/>
                  <a:pt x="615819" y="976712"/>
                  <a:pt x="605531" y="976712"/>
                </a:cubicBezTo>
                <a:cubicBezTo>
                  <a:pt x="595243" y="976712"/>
                  <a:pt x="586903" y="968351"/>
                  <a:pt x="586903" y="958037"/>
                </a:cubicBezTo>
                <a:cubicBezTo>
                  <a:pt x="586903" y="947723"/>
                  <a:pt x="595243" y="939362"/>
                  <a:pt x="605531" y="939362"/>
                </a:cubicBezTo>
                <a:close/>
                <a:moveTo>
                  <a:pt x="488406" y="939362"/>
                </a:moveTo>
                <a:cubicBezTo>
                  <a:pt x="498694" y="939362"/>
                  <a:pt x="507034" y="947723"/>
                  <a:pt x="507034" y="958037"/>
                </a:cubicBezTo>
                <a:cubicBezTo>
                  <a:pt x="507034" y="968351"/>
                  <a:pt x="498694" y="976712"/>
                  <a:pt x="488406" y="976712"/>
                </a:cubicBezTo>
                <a:cubicBezTo>
                  <a:pt x="478118" y="976712"/>
                  <a:pt x="469778" y="968351"/>
                  <a:pt x="469778" y="958037"/>
                </a:cubicBezTo>
                <a:cubicBezTo>
                  <a:pt x="469778" y="947723"/>
                  <a:pt x="478118" y="939362"/>
                  <a:pt x="488406" y="939362"/>
                </a:cubicBezTo>
                <a:close/>
                <a:moveTo>
                  <a:pt x="370642" y="939362"/>
                </a:moveTo>
                <a:cubicBezTo>
                  <a:pt x="380930" y="939362"/>
                  <a:pt x="389270" y="947723"/>
                  <a:pt x="389270" y="958037"/>
                </a:cubicBezTo>
                <a:cubicBezTo>
                  <a:pt x="389270" y="968351"/>
                  <a:pt x="380930" y="976712"/>
                  <a:pt x="370642" y="976712"/>
                </a:cubicBezTo>
                <a:cubicBezTo>
                  <a:pt x="360354" y="976712"/>
                  <a:pt x="352014" y="968351"/>
                  <a:pt x="352014" y="958037"/>
                </a:cubicBezTo>
                <a:cubicBezTo>
                  <a:pt x="352014" y="947723"/>
                  <a:pt x="360354" y="939362"/>
                  <a:pt x="370642" y="939362"/>
                </a:cubicBezTo>
                <a:close/>
                <a:moveTo>
                  <a:pt x="253517" y="939362"/>
                </a:moveTo>
                <a:cubicBezTo>
                  <a:pt x="263805" y="939362"/>
                  <a:pt x="272145" y="947723"/>
                  <a:pt x="272145" y="958037"/>
                </a:cubicBezTo>
                <a:cubicBezTo>
                  <a:pt x="272145" y="968351"/>
                  <a:pt x="263805" y="976712"/>
                  <a:pt x="253517" y="976712"/>
                </a:cubicBezTo>
                <a:cubicBezTo>
                  <a:pt x="243229" y="976712"/>
                  <a:pt x="234889" y="968351"/>
                  <a:pt x="234889" y="958037"/>
                </a:cubicBezTo>
                <a:cubicBezTo>
                  <a:pt x="234889" y="947723"/>
                  <a:pt x="243229" y="939362"/>
                  <a:pt x="253517" y="939362"/>
                </a:cubicBezTo>
                <a:close/>
                <a:moveTo>
                  <a:pt x="135753" y="939362"/>
                </a:moveTo>
                <a:cubicBezTo>
                  <a:pt x="146041" y="939362"/>
                  <a:pt x="154381" y="947723"/>
                  <a:pt x="154381" y="958037"/>
                </a:cubicBezTo>
                <a:cubicBezTo>
                  <a:pt x="154381" y="968351"/>
                  <a:pt x="146041" y="976712"/>
                  <a:pt x="135753" y="976712"/>
                </a:cubicBezTo>
                <a:cubicBezTo>
                  <a:pt x="125465" y="976712"/>
                  <a:pt x="117125" y="968351"/>
                  <a:pt x="117125" y="958037"/>
                </a:cubicBezTo>
                <a:cubicBezTo>
                  <a:pt x="117125" y="947723"/>
                  <a:pt x="125465" y="939362"/>
                  <a:pt x="135753" y="939362"/>
                </a:cubicBezTo>
                <a:close/>
                <a:moveTo>
                  <a:pt x="18628" y="939362"/>
                </a:moveTo>
                <a:cubicBezTo>
                  <a:pt x="28916" y="939362"/>
                  <a:pt x="37256" y="947723"/>
                  <a:pt x="37256" y="958037"/>
                </a:cubicBezTo>
                <a:cubicBezTo>
                  <a:pt x="37256" y="968351"/>
                  <a:pt x="28916" y="976712"/>
                  <a:pt x="18628" y="976712"/>
                </a:cubicBezTo>
                <a:cubicBezTo>
                  <a:pt x="8340" y="976712"/>
                  <a:pt x="0" y="968351"/>
                  <a:pt x="0" y="958037"/>
                </a:cubicBezTo>
                <a:cubicBezTo>
                  <a:pt x="0" y="947723"/>
                  <a:pt x="8340" y="939362"/>
                  <a:pt x="18628" y="939362"/>
                </a:cubicBezTo>
                <a:close/>
                <a:moveTo>
                  <a:pt x="2014866" y="821942"/>
                </a:moveTo>
                <a:cubicBezTo>
                  <a:pt x="2025154" y="821942"/>
                  <a:pt x="2033494" y="830303"/>
                  <a:pt x="2033494" y="840617"/>
                </a:cubicBezTo>
                <a:cubicBezTo>
                  <a:pt x="2033494" y="850931"/>
                  <a:pt x="2025154" y="859292"/>
                  <a:pt x="2014866" y="859292"/>
                </a:cubicBezTo>
                <a:cubicBezTo>
                  <a:pt x="2004578" y="859292"/>
                  <a:pt x="1996238" y="850931"/>
                  <a:pt x="1996238" y="840617"/>
                </a:cubicBezTo>
                <a:cubicBezTo>
                  <a:pt x="1996238" y="830303"/>
                  <a:pt x="2004578" y="821942"/>
                  <a:pt x="2014866" y="821942"/>
                </a:cubicBezTo>
                <a:close/>
                <a:moveTo>
                  <a:pt x="1897741" y="821942"/>
                </a:moveTo>
                <a:cubicBezTo>
                  <a:pt x="1908029" y="821942"/>
                  <a:pt x="1916369" y="830303"/>
                  <a:pt x="1916369" y="840617"/>
                </a:cubicBezTo>
                <a:cubicBezTo>
                  <a:pt x="1916369" y="850931"/>
                  <a:pt x="1908029" y="859292"/>
                  <a:pt x="1897741" y="859292"/>
                </a:cubicBezTo>
                <a:cubicBezTo>
                  <a:pt x="1887453" y="859292"/>
                  <a:pt x="1879113" y="850931"/>
                  <a:pt x="1879113" y="840617"/>
                </a:cubicBezTo>
                <a:cubicBezTo>
                  <a:pt x="1879113" y="830303"/>
                  <a:pt x="1887453" y="821942"/>
                  <a:pt x="1897741" y="821942"/>
                </a:cubicBezTo>
                <a:close/>
                <a:moveTo>
                  <a:pt x="1779977" y="821942"/>
                </a:moveTo>
                <a:cubicBezTo>
                  <a:pt x="1790265" y="821942"/>
                  <a:pt x="1798605" y="830303"/>
                  <a:pt x="1798605" y="840617"/>
                </a:cubicBezTo>
                <a:cubicBezTo>
                  <a:pt x="1798605" y="850931"/>
                  <a:pt x="1790265" y="859292"/>
                  <a:pt x="1779977" y="859292"/>
                </a:cubicBezTo>
                <a:cubicBezTo>
                  <a:pt x="1769689" y="859292"/>
                  <a:pt x="1761349" y="850931"/>
                  <a:pt x="1761349" y="840617"/>
                </a:cubicBezTo>
                <a:cubicBezTo>
                  <a:pt x="1761349" y="830303"/>
                  <a:pt x="1769689" y="821942"/>
                  <a:pt x="1779977" y="821942"/>
                </a:cubicBezTo>
                <a:close/>
                <a:moveTo>
                  <a:pt x="1662852" y="821942"/>
                </a:moveTo>
                <a:cubicBezTo>
                  <a:pt x="1673140" y="821942"/>
                  <a:pt x="1681480" y="830303"/>
                  <a:pt x="1681480" y="840617"/>
                </a:cubicBezTo>
                <a:cubicBezTo>
                  <a:pt x="1681480" y="850931"/>
                  <a:pt x="1673140" y="859292"/>
                  <a:pt x="1662852" y="859292"/>
                </a:cubicBezTo>
                <a:cubicBezTo>
                  <a:pt x="1652564" y="859292"/>
                  <a:pt x="1644224" y="850931"/>
                  <a:pt x="1644224" y="840617"/>
                </a:cubicBezTo>
                <a:cubicBezTo>
                  <a:pt x="1644224" y="830303"/>
                  <a:pt x="1652564" y="821942"/>
                  <a:pt x="1662852" y="821942"/>
                </a:cubicBezTo>
                <a:close/>
                <a:moveTo>
                  <a:pt x="1545088" y="821942"/>
                </a:moveTo>
                <a:cubicBezTo>
                  <a:pt x="1555376" y="821942"/>
                  <a:pt x="1563716" y="830303"/>
                  <a:pt x="1563716" y="840617"/>
                </a:cubicBezTo>
                <a:cubicBezTo>
                  <a:pt x="1563716" y="850931"/>
                  <a:pt x="1555376" y="859292"/>
                  <a:pt x="1545088" y="859292"/>
                </a:cubicBezTo>
                <a:cubicBezTo>
                  <a:pt x="1534800" y="859292"/>
                  <a:pt x="1526460" y="850931"/>
                  <a:pt x="1526460" y="840617"/>
                </a:cubicBezTo>
                <a:cubicBezTo>
                  <a:pt x="1526460" y="830303"/>
                  <a:pt x="1534800" y="821942"/>
                  <a:pt x="1545088" y="821942"/>
                </a:cubicBezTo>
                <a:close/>
                <a:moveTo>
                  <a:pt x="1427962" y="821942"/>
                </a:moveTo>
                <a:cubicBezTo>
                  <a:pt x="1438250" y="821942"/>
                  <a:pt x="1446590" y="830303"/>
                  <a:pt x="1446590" y="840617"/>
                </a:cubicBezTo>
                <a:cubicBezTo>
                  <a:pt x="1446590" y="850931"/>
                  <a:pt x="1438250" y="859292"/>
                  <a:pt x="1427962" y="859292"/>
                </a:cubicBezTo>
                <a:cubicBezTo>
                  <a:pt x="1417674" y="859292"/>
                  <a:pt x="1409334" y="850931"/>
                  <a:pt x="1409334" y="840617"/>
                </a:cubicBezTo>
                <a:cubicBezTo>
                  <a:pt x="1409334" y="830303"/>
                  <a:pt x="1417674" y="821942"/>
                  <a:pt x="1427962" y="821942"/>
                </a:cubicBezTo>
                <a:close/>
                <a:moveTo>
                  <a:pt x="1310199" y="821942"/>
                </a:moveTo>
                <a:cubicBezTo>
                  <a:pt x="1320487" y="821942"/>
                  <a:pt x="1328827" y="830303"/>
                  <a:pt x="1328827" y="840617"/>
                </a:cubicBezTo>
                <a:cubicBezTo>
                  <a:pt x="1328827" y="850931"/>
                  <a:pt x="1320487" y="859292"/>
                  <a:pt x="1310199" y="859292"/>
                </a:cubicBezTo>
                <a:cubicBezTo>
                  <a:pt x="1299911" y="859292"/>
                  <a:pt x="1291571" y="850931"/>
                  <a:pt x="1291571" y="840617"/>
                </a:cubicBezTo>
                <a:cubicBezTo>
                  <a:pt x="1291571" y="830303"/>
                  <a:pt x="1299911" y="821942"/>
                  <a:pt x="1310199" y="821942"/>
                </a:cubicBezTo>
                <a:close/>
                <a:moveTo>
                  <a:pt x="1193073" y="821942"/>
                </a:moveTo>
                <a:cubicBezTo>
                  <a:pt x="1203361" y="821942"/>
                  <a:pt x="1211701" y="830303"/>
                  <a:pt x="1211701" y="840617"/>
                </a:cubicBezTo>
                <a:cubicBezTo>
                  <a:pt x="1211701" y="850931"/>
                  <a:pt x="1203361" y="859292"/>
                  <a:pt x="1193073" y="859292"/>
                </a:cubicBezTo>
                <a:cubicBezTo>
                  <a:pt x="1182785" y="859292"/>
                  <a:pt x="1174445" y="850931"/>
                  <a:pt x="1174445" y="840617"/>
                </a:cubicBezTo>
                <a:cubicBezTo>
                  <a:pt x="1174445" y="830303"/>
                  <a:pt x="1182785" y="821942"/>
                  <a:pt x="1193073" y="821942"/>
                </a:cubicBezTo>
                <a:close/>
                <a:moveTo>
                  <a:pt x="1075309" y="821942"/>
                </a:moveTo>
                <a:cubicBezTo>
                  <a:pt x="1085597" y="821942"/>
                  <a:pt x="1093937" y="830303"/>
                  <a:pt x="1093937" y="840617"/>
                </a:cubicBezTo>
                <a:cubicBezTo>
                  <a:pt x="1093937" y="850931"/>
                  <a:pt x="1085597" y="859292"/>
                  <a:pt x="1075309" y="859292"/>
                </a:cubicBezTo>
                <a:cubicBezTo>
                  <a:pt x="1065021" y="859292"/>
                  <a:pt x="1056681" y="850931"/>
                  <a:pt x="1056681" y="840617"/>
                </a:cubicBezTo>
                <a:cubicBezTo>
                  <a:pt x="1056681" y="830303"/>
                  <a:pt x="1065021" y="821942"/>
                  <a:pt x="1075309" y="821942"/>
                </a:cubicBezTo>
                <a:close/>
                <a:moveTo>
                  <a:pt x="958184" y="821942"/>
                </a:moveTo>
                <a:cubicBezTo>
                  <a:pt x="968472" y="821942"/>
                  <a:pt x="976812" y="830303"/>
                  <a:pt x="976812" y="840617"/>
                </a:cubicBezTo>
                <a:cubicBezTo>
                  <a:pt x="976812" y="850931"/>
                  <a:pt x="968472" y="859292"/>
                  <a:pt x="958184" y="859292"/>
                </a:cubicBezTo>
                <a:cubicBezTo>
                  <a:pt x="947896" y="859292"/>
                  <a:pt x="939556" y="850931"/>
                  <a:pt x="939556" y="840617"/>
                </a:cubicBezTo>
                <a:cubicBezTo>
                  <a:pt x="939556" y="830303"/>
                  <a:pt x="947896" y="821942"/>
                  <a:pt x="958184" y="821942"/>
                </a:cubicBezTo>
                <a:close/>
                <a:moveTo>
                  <a:pt x="840420" y="821942"/>
                </a:moveTo>
                <a:cubicBezTo>
                  <a:pt x="850708" y="821942"/>
                  <a:pt x="859048" y="830303"/>
                  <a:pt x="859048" y="840617"/>
                </a:cubicBezTo>
                <a:cubicBezTo>
                  <a:pt x="859048" y="850931"/>
                  <a:pt x="850708" y="859292"/>
                  <a:pt x="840420" y="859292"/>
                </a:cubicBezTo>
                <a:cubicBezTo>
                  <a:pt x="830132" y="859292"/>
                  <a:pt x="821792" y="850931"/>
                  <a:pt x="821792" y="840617"/>
                </a:cubicBezTo>
                <a:cubicBezTo>
                  <a:pt x="821792" y="830303"/>
                  <a:pt x="830132" y="821942"/>
                  <a:pt x="840420" y="821942"/>
                </a:cubicBezTo>
                <a:close/>
                <a:moveTo>
                  <a:pt x="723295" y="821942"/>
                </a:moveTo>
                <a:cubicBezTo>
                  <a:pt x="733583" y="821942"/>
                  <a:pt x="741923" y="830303"/>
                  <a:pt x="741923" y="840617"/>
                </a:cubicBezTo>
                <a:cubicBezTo>
                  <a:pt x="741923" y="850931"/>
                  <a:pt x="733583" y="859292"/>
                  <a:pt x="723295" y="859292"/>
                </a:cubicBezTo>
                <a:cubicBezTo>
                  <a:pt x="713007" y="859292"/>
                  <a:pt x="704667" y="850931"/>
                  <a:pt x="704667" y="840617"/>
                </a:cubicBezTo>
                <a:cubicBezTo>
                  <a:pt x="704667" y="830303"/>
                  <a:pt x="713007" y="821942"/>
                  <a:pt x="723295" y="821942"/>
                </a:cubicBezTo>
                <a:close/>
                <a:moveTo>
                  <a:pt x="605531" y="821942"/>
                </a:moveTo>
                <a:cubicBezTo>
                  <a:pt x="615819" y="821942"/>
                  <a:pt x="624159" y="830303"/>
                  <a:pt x="624159" y="840617"/>
                </a:cubicBezTo>
                <a:cubicBezTo>
                  <a:pt x="624159" y="850931"/>
                  <a:pt x="615819" y="859292"/>
                  <a:pt x="605531" y="859292"/>
                </a:cubicBezTo>
                <a:cubicBezTo>
                  <a:pt x="595243" y="859292"/>
                  <a:pt x="586903" y="850931"/>
                  <a:pt x="586903" y="840617"/>
                </a:cubicBezTo>
                <a:cubicBezTo>
                  <a:pt x="586903" y="830303"/>
                  <a:pt x="595243" y="821942"/>
                  <a:pt x="605531" y="821942"/>
                </a:cubicBezTo>
                <a:close/>
                <a:moveTo>
                  <a:pt x="488406" y="821942"/>
                </a:moveTo>
                <a:cubicBezTo>
                  <a:pt x="498694" y="821942"/>
                  <a:pt x="507034" y="830303"/>
                  <a:pt x="507034" y="840617"/>
                </a:cubicBezTo>
                <a:cubicBezTo>
                  <a:pt x="507034" y="850931"/>
                  <a:pt x="498694" y="859292"/>
                  <a:pt x="488406" y="859292"/>
                </a:cubicBezTo>
                <a:cubicBezTo>
                  <a:pt x="478118" y="859292"/>
                  <a:pt x="469778" y="850931"/>
                  <a:pt x="469778" y="840617"/>
                </a:cubicBezTo>
                <a:cubicBezTo>
                  <a:pt x="469778" y="830303"/>
                  <a:pt x="478118" y="821942"/>
                  <a:pt x="488406" y="821942"/>
                </a:cubicBezTo>
                <a:close/>
                <a:moveTo>
                  <a:pt x="370642" y="821942"/>
                </a:moveTo>
                <a:cubicBezTo>
                  <a:pt x="380930" y="821942"/>
                  <a:pt x="389270" y="830303"/>
                  <a:pt x="389270" y="840617"/>
                </a:cubicBezTo>
                <a:cubicBezTo>
                  <a:pt x="389270" y="850931"/>
                  <a:pt x="380930" y="859292"/>
                  <a:pt x="370642" y="859292"/>
                </a:cubicBezTo>
                <a:cubicBezTo>
                  <a:pt x="360354" y="859292"/>
                  <a:pt x="352014" y="850931"/>
                  <a:pt x="352014" y="840617"/>
                </a:cubicBezTo>
                <a:cubicBezTo>
                  <a:pt x="352014" y="830303"/>
                  <a:pt x="360354" y="821942"/>
                  <a:pt x="370642" y="821942"/>
                </a:cubicBezTo>
                <a:close/>
                <a:moveTo>
                  <a:pt x="253517" y="821942"/>
                </a:moveTo>
                <a:cubicBezTo>
                  <a:pt x="263805" y="821942"/>
                  <a:pt x="272145" y="830303"/>
                  <a:pt x="272145" y="840617"/>
                </a:cubicBezTo>
                <a:cubicBezTo>
                  <a:pt x="272145" y="850931"/>
                  <a:pt x="263805" y="859292"/>
                  <a:pt x="253517" y="859292"/>
                </a:cubicBezTo>
                <a:cubicBezTo>
                  <a:pt x="243229" y="859292"/>
                  <a:pt x="234889" y="850931"/>
                  <a:pt x="234889" y="840617"/>
                </a:cubicBezTo>
                <a:cubicBezTo>
                  <a:pt x="234889" y="830303"/>
                  <a:pt x="243229" y="821942"/>
                  <a:pt x="253517" y="821942"/>
                </a:cubicBezTo>
                <a:close/>
                <a:moveTo>
                  <a:pt x="135753" y="821942"/>
                </a:moveTo>
                <a:cubicBezTo>
                  <a:pt x="146041" y="821942"/>
                  <a:pt x="154381" y="830303"/>
                  <a:pt x="154381" y="840617"/>
                </a:cubicBezTo>
                <a:cubicBezTo>
                  <a:pt x="154381" y="850931"/>
                  <a:pt x="146041" y="859292"/>
                  <a:pt x="135753" y="859292"/>
                </a:cubicBezTo>
                <a:cubicBezTo>
                  <a:pt x="125465" y="859292"/>
                  <a:pt x="117125" y="850931"/>
                  <a:pt x="117125" y="840617"/>
                </a:cubicBezTo>
                <a:cubicBezTo>
                  <a:pt x="117125" y="830303"/>
                  <a:pt x="125465" y="821942"/>
                  <a:pt x="135753" y="821942"/>
                </a:cubicBezTo>
                <a:close/>
                <a:moveTo>
                  <a:pt x="18628" y="821942"/>
                </a:moveTo>
                <a:cubicBezTo>
                  <a:pt x="28916" y="821942"/>
                  <a:pt x="37256" y="830303"/>
                  <a:pt x="37256" y="840617"/>
                </a:cubicBezTo>
                <a:cubicBezTo>
                  <a:pt x="37256" y="850931"/>
                  <a:pt x="28916" y="859292"/>
                  <a:pt x="18628" y="859292"/>
                </a:cubicBezTo>
                <a:cubicBezTo>
                  <a:pt x="8340" y="859292"/>
                  <a:pt x="0" y="850931"/>
                  <a:pt x="0" y="840617"/>
                </a:cubicBezTo>
                <a:cubicBezTo>
                  <a:pt x="0" y="830303"/>
                  <a:pt x="8340" y="821942"/>
                  <a:pt x="18628" y="821942"/>
                </a:cubicBezTo>
                <a:close/>
                <a:moveTo>
                  <a:pt x="2014866" y="704521"/>
                </a:moveTo>
                <a:cubicBezTo>
                  <a:pt x="2025154" y="704521"/>
                  <a:pt x="2033494" y="712882"/>
                  <a:pt x="2033494" y="723196"/>
                </a:cubicBezTo>
                <a:cubicBezTo>
                  <a:pt x="2033494" y="733510"/>
                  <a:pt x="2025154" y="741871"/>
                  <a:pt x="2014866" y="741871"/>
                </a:cubicBezTo>
                <a:cubicBezTo>
                  <a:pt x="2004578" y="741871"/>
                  <a:pt x="1996238" y="733510"/>
                  <a:pt x="1996238" y="723196"/>
                </a:cubicBezTo>
                <a:cubicBezTo>
                  <a:pt x="1996238" y="712882"/>
                  <a:pt x="2004578" y="704521"/>
                  <a:pt x="2014866" y="704521"/>
                </a:cubicBezTo>
                <a:close/>
                <a:moveTo>
                  <a:pt x="1897741" y="704521"/>
                </a:moveTo>
                <a:cubicBezTo>
                  <a:pt x="1908029" y="704521"/>
                  <a:pt x="1916369" y="712882"/>
                  <a:pt x="1916369" y="723196"/>
                </a:cubicBezTo>
                <a:cubicBezTo>
                  <a:pt x="1916369" y="733510"/>
                  <a:pt x="1908029" y="741871"/>
                  <a:pt x="1897741" y="741871"/>
                </a:cubicBezTo>
                <a:cubicBezTo>
                  <a:pt x="1887453" y="741871"/>
                  <a:pt x="1879113" y="733510"/>
                  <a:pt x="1879113" y="723196"/>
                </a:cubicBezTo>
                <a:cubicBezTo>
                  <a:pt x="1879113" y="712882"/>
                  <a:pt x="1887453" y="704521"/>
                  <a:pt x="1897741" y="704521"/>
                </a:cubicBezTo>
                <a:close/>
                <a:moveTo>
                  <a:pt x="1779977" y="704521"/>
                </a:moveTo>
                <a:cubicBezTo>
                  <a:pt x="1790265" y="704521"/>
                  <a:pt x="1798605" y="712882"/>
                  <a:pt x="1798605" y="723196"/>
                </a:cubicBezTo>
                <a:cubicBezTo>
                  <a:pt x="1798605" y="733510"/>
                  <a:pt x="1790265" y="741871"/>
                  <a:pt x="1779977" y="741871"/>
                </a:cubicBezTo>
                <a:cubicBezTo>
                  <a:pt x="1769689" y="741871"/>
                  <a:pt x="1761349" y="733510"/>
                  <a:pt x="1761349" y="723196"/>
                </a:cubicBezTo>
                <a:cubicBezTo>
                  <a:pt x="1761349" y="712882"/>
                  <a:pt x="1769689" y="704521"/>
                  <a:pt x="1779977" y="704521"/>
                </a:cubicBezTo>
                <a:close/>
                <a:moveTo>
                  <a:pt x="1662852" y="704521"/>
                </a:moveTo>
                <a:cubicBezTo>
                  <a:pt x="1673140" y="704521"/>
                  <a:pt x="1681480" y="712882"/>
                  <a:pt x="1681480" y="723196"/>
                </a:cubicBezTo>
                <a:cubicBezTo>
                  <a:pt x="1681480" y="733510"/>
                  <a:pt x="1673140" y="741871"/>
                  <a:pt x="1662852" y="741871"/>
                </a:cubicBezTo>
                <a:cubicBezTo>
                  <a:pt x="1652564" y="741871"/>
                  <a:pt x="1644224" y="733510"/>
                  <a:pt x="1644224" y="723196"/>
                </a:cubicBezTo>
                <a:cubicBezTo>
                  <a:pt x="1644224" y="712882"/>
                  <a:pt x="1652564" y="704521"/>
                  <a:pt x="1662852" y="704521"/>
                </a:cubicBezTo>
                <a:close/>
                <a:moveTo>
                  <a:pt x="1545088" y="704521"/>
                </a:moveTo>
                <a:cubicBezTo>
                  <a:pt x="1555376" y="704521"/>
                  <a:pt x="1563716" y="712882"/>
                  <a:pt x="1563716" y="723196"/>
                </a:cubicBezTo>
                <a:cubicBezTo>
                  <a:pt x="1563716" y="733510"/>
                  <a:pt x="1555376" y="741871"/>
                  <a:pt x="1545088" y="741871"/>
                </a:cubicBezTo>
                <a:cubicBezTo>
                  <a:pt x="1534800" y="741871"/>
                  <a:pt x="1526460" y="733510"/>
                  <a:pt x="1526460" y="723196"/>
                </a:cubicBezTo>
                <a:cubicBezTo>
                  <a:pt x="1526460" y="712882"/>
                  <a:pt x="1534800" y="704521"/>
                  <a:pt x="1545088" y="704521"/>
                </a:cubicBezTo>
                <a:close/>
                <a:moveTo>
                  <a:pt x="1427962" y="704521"/>
                </a:moveTo>
                <a:cubicBezTo>
                  <a:pt x="1438250" y="704521"/>
                  <a:pt x="1446590" y="712882"/>
                  <a:pt x="1446590" y="723196"/>
                </a:cubicBezTo>
                <a:cubicBezTo>
                  <a:pt x="1446590" y="733510"/>
                  <a:pt x="1438250" y="741871"/>
                  <a:pt x="1427962" y="741871"/>
                </a:cubicBezTo>
                <a:cubicBezTo>
                  <a:pt x="1417674" y="741871"/>
                  <a:pt x="1409334" y="733510"/>
                  <a:pt x="1409334" y="723196"/>
                </a:cubicBezTo>
                <a:cubicBezTo>
                  <a:pt x="1409334" y="712882"/>
                  <a:pt x="1417674" y="704521"/>
                  <a:pt x="1427962" y="704521"/>
                </a:cubicBezTo>
                <a:close/>
                <a:moveTo>
                  <a:pt x="1310199" y="704521"/>
                </a:moveTo>
                <a:cubicBezTo>
                  <a:pt x="1320487" y="704521"/>
                  <a:pt x="1328827" y="712882"/>
                  <a:pt x="1328827" y="723196"/>
                </a:cubicBezTo>
                <a:cubicBezTo>
                  <a:pt x="1328827" y="733510"/>
                  <a:pt x="1320487" y="741871"/>
                  <a:pt x="1310199" y="741871"/>
                </a:cubicBezTo>
                <a:cubicBezTo>
                  <a:pt x="1299911" y="741871"/>
                  <a:pt x="1291571" y="733510"/>
                  <a:pt x="1291571" y="723196"/>
                </a:cubicBezTo>
                <a:cubicBezTo>
                  <a:pt x="1291571" y="712882"/>
                  <a:pt x="1299911" y="704521"/>
                  <a:pt x="1310199" y="704521"/>
                </a:cubicBezTo>
                <a:close/>
                <a:moveTo>
                  <a:pt x="1193073" y="704521"/>
                </a:moveTo>
                <a:cubicBezTo>
                  <a:pt x="1203361" y="704521"/>
                  <a:pt x="1211701" y="712882"/>
                  <a:pt x="1211701" y="723196"/>
                </a:cubicBezTo>
                <a:cubicBezTo>
                  <a:pt x="1211701" y="733510"/>
                  <a:pt x="1203361" y="741871"/>
                  <a:pt x="1193073" y="741871"/>
                </a:cubicBezTo>
                <a:cubicBezTo>
                  <a:pt x="1182785" y="741871"/>
                  <a:pt x="1174445" y="733510"/>
                  <a:pt x="1174445" y="723196"/>
                </a:cubicBezTo>
                <a:cubicBezTo>
                  <a:pt x="1174445" y="712882"/>
                  <a:pt x="1182785" y="704521"/>
                  <a:pt x="1193073" y="704521"/>
                </a:cubicBezTo>
                <a:close/>
                <a:moveTo>
                  <a:pt x="1075309" y="704521"/>
                </a:moveTo>
                <a:cubicBezTo>
                  <a:pt x="1085597" y="704521"/>
                  <a:pt x="1093937" y="712882"/>
                  <a:pt x="1093937" y="723196"/>
                </a:cubicBezTo>
                <a:cubicBezTo>
                  <a:pt x="1093937" y="733510"/>
                  <a:pt x="1085597" y="741871"/>
                  <a:pt x="1075309" y="741871"/>
                </a:cubicBezTo>
                <a:cubicBezTo>
                  <a:pt x="1065021" y="741871"/>
                  <a:pt x="1056681" y="733510"/>
                  <a:pt x="1056681" y="723196"/>
                </a:cubicBezTo>
                <a:cubicBezTo>
                  <a:pt x="1056681" y="712882"/>
                  <a:pt x="1065021" y="704521"/>
                  <a:pt x="1075309" y="704521"/>
                </a:cubicBezTo>
                <a:close/>
                <a:moveTo>
                  <a:pt x="958184" y="704521"/>
                </a:moveTo>
                <a:cubicBezTo>
                  <a:pt x="968472" y="704521"/>
                  <a:pt x="976812" y="712882"/>
                  <a:pt x="976812" y="723196"/>
                </a:cubicBezTo>
                <a:cubicBezTo>
                  <a:pt x="976812" y="733510"/>
                  <a:pt x="968472" y="741871"/>
                  <a:pt x="958184" y="741871"/>
                </a:cubicBezTo>
                <a:cubicBezTo>
                  <a:pt x="947896" y="741871"/>
                  <a:pt x="939556" y="733510"/>
                  <a:pt x="939556" y="723196"/>
                </a:cubicBezTo>
                <a:cubicBezTo>
                  <a:pt x="939556" y="712882"/>
                  <a:pt x="947896" y="704521"/>
                  <a:pt x="958184" y="704521"/>
                </a:cubicBezTo>
                <a:close/>
                <a:moveTo>
                  <a:pt x="840420" y="704521"/>
                </a:moveTo>
                <a:cubicBezTo>
                  <a:pt x="850708" y="704521"/>
                  <a:pt x="859048" y="712882"/>
                  <a:pt x="859048" y="723196"/>
                </a:cubicBezTo>
                <a:cubicBezTo>
                  <a:pt x="859048" y="733510"/>
                  <a:pt x="850708" y="741871"/>
                  <a:pt x="840420" y="741871"/>
                </a:cubicBezTo>
                <a:cubicBezTo>
                  <a:pt x="830132" y="741871"/>
                  <a:pt x="821792" y="733510"/>
                  <a:pt x="821792" y="723196"/>
                </a:cubicBezTo>
                <a:cubicBezTo>
                  <a:pt x="821792" y="712882"/>
                  <a:pt x="830132" y="704521"/>
                  <a:pt x="840420" y="704521"/>
                </a:cubicBezTo>
                <a:close/>
                <a:moveTo>
                  <a:pt x="723295" y="704521"/>
                </a:moveTo>
                <a:cubicBezTo>
                  <a:pt x="733583" y="704521"/>
                  <a:pt x="741923" y="712882"/>
                  <a:pt x="741923" y="723196"/>
                </a:cubicBezTo>
                <a:cubicBezTo>
                  <a:pt x="741923" y="733510"/>
                  <a:pt x="733583" y="741871"/>
                  <a:pt x="723295" y="741871"/>
                </a:cubicBezTo>
                <a:cubicBezTo>
                  <a:pt x="713007" y="741871"/>
                  <a:pt x="704667" y="733510"/>
                  <a:pt x="704667" y="723196"/>
                </a:cubicBezTo>
                <a:cubicBezTo>
                  <a:pt x="704667" y="712882"/>
                  <a:pt x="713007" y="704521"/>
                  <a:pt x="723295" y="704521"/>
                </a:cubicBezTo>
                <a:close/>
                <a:moveTo>
                  <a:pt x="605531" y="704521"/>
                </a:moveTo>
                <a:cubicBezTo>
                  <a:pt x="615819" y="704521"/>
                  <a:pt x="624159" y="712882"/>
                  <a:pt x="624159" y="723196"/>
                </a:cubicBezTo>
                <a:cubicBezTo>
                  <a:pt x="624159" y="733510"/>
                  <a:pt x="615819" y="741871"/>
                  <a:pt x="605531" y="741871"/>
                </a:cubicBezTo>
                <a:cubicBezTo>
                  <a:pt x="595243" y="741871"/>
                  <a:pt x="586903" y="733510"/>
                  <a:pt x="586903" y="723196"/>
                </a:cubicBezTo>
                <a:cubicBezTo>
                  <a:pt x="586903" y="712882"/>
                  <a:pt x="595243" y="704521"/>
                  <a:pt x="605531" y="704521"/>
                </a:cubicBezTo>
                <a:close/>
                <a:moveTo>
                  <a:pt x="488406" y="704521"/>
                </a:moveTo>
                <a:cubicBezTo>
                  <a:pt x="498694" y="704521"/>
                  <a:pt x="507034" y="712882"/>
                  <a:pt x="507034" y="723196"/>
                </a:cubicBezTo>
                <a:cubicBezTo>
                  <a:pt x="507034" y="733510"/>
                  <a:pt x="498694" y="741871"/>
                  <a:pt x="488406" y="741871"/>
                </a:cubicBezTo>
                <a:cubicBezTo>
                  <a:pt x="478118" y="741871"/>
                  <a:pt x="469778" y="733510"/>
                  <a:pt x="469778" y="723196"/>
                </a:cubicBezTo>
                <a:cubicBezTo>
                  <a:pt x="469778" y="712882"/>
                  <a:pt x="478118" y="704521"/>
                  <a:pt x="488406" y="704521"/>
                </a:cubicBezTo>
                <a:close/>
                <a:moveTo>
                  <a:pt x="370642" y="704521"/>
                </a:moveTo>
                <a:cubicBezTo>
                  <a:pt x="380930" y="704521"/>
                  <a:pt x="389270" y="712882"/>
                  <a:pt x="389270" y="723196"/>
                </a:cubicBezTo>
                <a:cubicBezTo>
                  <a:pt x="389270" y="733510"/>
                  <a:pt x="380930" y="741871"/>
                  <a:pt x="370642" y="741871"/>
                </a:cubicBezTo>
                <a:cubicBezTo>
                  <a:pt x="360354" y="741871"/>
                  <a:pt x="352014" y="733510"/>
                  <a:pt x="352014" y="723196"/>
                </a:cubicBezTo>
                <a:cubicBezTo>
                  <a:pt x="352014" y="712882"/>
                  <a:pt x="360354" y="704521"/>
                  <a:pt x="370642" y="704521"/>
                </a:cubicBezTo>
                <a:close/>
                <a:moveTo>
                  <a:pt x="253517" y="704521"/>
                </a:moveTo>
                <a:cubicBezTo>
                  <a:pt x="263805" y="704521"/>
                  <a:pt x="272145" y="712882"/>
                  <a:pt x="272145" y="723196"/>
                </a:cubicBezTo>
                <a:cubicBezTo>
                  <a:pt x="272145" y="733510"/>
                  <a:pt x="263805" y="741871"/>
                  <a:pt x="253517" y="741871"/>
                </a:cubicBezTo>
                <a:cubicBezTo>
                  <a:pt x="243229" y="741871"/>
                  <a:pt x="234889" y="733510"/>
                  <a:pt x="234889" y="723196"/>
                </a:cubicBezTo>
                <a:cubicBezTo>
                  <a:pt x="234889" y="712882"/>
                  <a:pt x="243229" y="704521"/>
                  <a:pt x="253517" y="704521"/>
                </a:cubicBezTo>
                <a:close/>
                <a:moveTo>
                  <a:pt x="135753" y="704521"/>
                </a:moveTo>
                <a:cubicBezTo>
                  <a:pt x="146041" y="704521"/>
                  <a:pt x="154381" y="712882"/>
                  <a:pt x="154381" y="723196"/>
                </a:cubicBezTo>
                <a:cubicBezTo>
                  <a:pt x="154381" y="733510"/>
                  <a:pt x="146041" y="741871"/>
                  <a:pt x="135753" y="741871"/>
                </a:cubicBezTo>
                <a:cubicBezTo>
                  <a:pt x="125465" y="741871"/>
                  <a:pt x="117125" y="733510"/>
                  <a:pt x="117125" y="723196"/>
                </a:cubicBezTo>
                <a:cubicBezTo>
                  <a:pt x="117125" y="712882"/>
                  <a:pt x="125465" y="704521"/>
                  <a:pt x="135753" y="704521"/>
                </a:cubicBezTo>
                <a:close/>
                <a:moveTo>
                  <a:pt x="18628" y="704521"/>
                </a:moveTo>
                <a:cubicBezTo>
                  <a:pt x="28916" y="704521"/>
                  <a:pt x="37256" y="712882"/>
                  <a:pt x="37256" y="723196"/>
                </a:cubicBezTo>
                <a:cubicBezTo>
                  <a:pt x="37256" y="733510"/>
                  <a:pt x="28916" y="741871"/>
                  <a:pt x="18628" y="741871"/>
                </a:cubicBezTo>
                <a:cubicBezTo>
                  <a:pt x="8340" y="741871"/>
                  <a:pt x="0" y="733510"/>
                  <a:pt x="0" y="723196"/>
                </a:cubicBezTo>
                <a:cubicBezTo>
                  <a:pt x="0" y="712882"/>
                  <a:pt x="8340" y="704521"/>
                  <a:pt x="18628" y="704521"/>
                </a:cubicBezTo>
                <a:close/>
                <a:moveTo>
                  <a:pt x="2014866" y="587101"/>
                </a:moveTo>
                <a:cubicBezTo>
                  <a:pt x="2025154" y="587101"/>
                  <a:pt x="2033494" y="595462"/>
                  <a:pt x="2033494" y="605776"/>
                </a:cubicBezTo>
                <a:cubicBezTo>
                  <a:pt x="2033494" y="616090"/>
                  <a:pt x="2025154" y="624451"/>
                  <a:pt x="2014866" y="624451"/>
                </a:cubicBezTo>
                <a:cubicBezTo>
                  <a:pt x="2004578" y="624451"/>
                  <a:pt x="1996238" y="616090"/>
                  <a:pt x="1996238" y="605776"/>
                </a:cubicBezTo>
                <a:cubicBezTo>
                  <a:pt x="1996238" y="595462"/>
                  <a:pt x="2004578" y="587101"/>
                  <a:pt x="2014866" y="587101"/>
                </a:cubicBezTo>
                <a:close/>
                <a:moveTo>
                  <a:pt x="1897741" y="587101"/>
                </a:moveTo>
                <a:cubicBezTo>
                  <a:pt x="1908029" y="587101"/>
                  <a:pt x="1916369" y="595462"/>
                  <a:pt x="1916369" y="605776"/>
                </a:cubicBezTo>
                <a:cubicBezTo>
                  <a:pt x="1916369" y="616090"/>
                  <a:pt x="1908029" y="624451"/>
                  <a:pt x="1897741" y="624451"/>
                </a:cubicBezTo>
                <a:cubicBezTo>
                  <a:pt x="1887453" y="624451"/>
                  <a:pt x="1879113" y="616090"/>
                  <a:pt x="1879113" y="605776"/>
                </a:cubicBezTo>
                <a:cubicBezTo>
                  <a:pt x="1879113" y="595462"/>
                  <a:pt x="1887453" y="587101"/>
                  <a:pt x="1897741" y="587101"/>
                </a:cubicBezTo>
                <a:close/>
                <a:moveTo>
                  <a:pt x="1779977" y="587101"/>
                </a:moveTo>
                <a:cubicBezTo>
                  <a:pt x="1790265" y="587101"/>
                  <a:pt x="1798605" y="595462"/>
                  <a:pt x="1798605" y="605776"/>
                </a:cubicBezTo>
                <a:cubicBezTo>
                  <a:pt x="1798605" y="616090"/>
                  <a:pt x="1790265" y="624451"/>
                  <a:pt x="1779977" y="624451"/>
                </a:cubicBezTo>
                <a:cubicBezTo>
                  <a:pt x="1769689" y="624451"/>
                  <a:pt x="1761349" y="616090"/>
                  <a:pt x="1761349" y="605776"/>
                </a:cubicBezTo>
                <a:cubicBezTo>
                  <a:pt x="1761349" y="595462"/>
                  <a:pt x="1769689" y="587101"/>
                  <a:pt x="1779977" y="587101"/>
                </a:cubicBezTo>
                <a:close/>
                <a:moveTo>
                  <a:pt x="1662852" y="587101"/>
                </a:moveTo>
                <a:cubicBezTo>
                  <a:pt x="1673140" y="587101"/>
                  <a:pt x="1681480" y="595462"/>
                  <a:pt x="1681480" y="605776"/>
                </a:cubicBezTo>
                <a:cubicBezTo>
                  <a:pt x="1681480" y="616090"/>
                  <a:pt x="1673140" y="624451"/>
                  <a:pt x="1662852" y="624451"/>
                </a:cubicBezTo>
                <a:cubicBezTo>
                  <a:pt x="1652564" y="624451"/>
                  <a:pt x="1644224" y="616090"/>
                  <a:pt x="1644224" y="605776"/>
                </a:cubicBezTo>
                <a:cubicBezTo>
                  <a:pt x="1644224" y="595462"/>
                  <a:pt x="1652564" y="587101"/>
                  <a:pt x="1662852" y="587101"/>
                </a:cubicBezTo>
                <a:close/>
                <a:moveTo>
                  <a:pt x="1545088" y="587101"/>
                </a:moveTo>
                <a:cubicBezTo>
                  <a:pt x="1555376" y="587101"/>
                  <a:pt x="1563716" y="595462"/>
                  <a:pt x="1563716" y="605776"/>
                </a:cubicBezTo>
                <a:cubicBezTo>
                  <a:pt x="1563716" y="616090"/>
                  <a:pt x="1555376" y="624451"/>
                  <a:pt x="1545088" y="624451"/>
                </a:cubicBezTo>
                <a:cubicBezTo>
                  <a:pt x="1534800" y="624451"/>
                  <a:pt x="1526460" y="616090"/>
                  <a:pt x="1526460" y="605776"/>
                </a:cubicBezTo>
                <a:cubicBezTo>
                  <a:pt x="1526460" y="595462"/>
                  <a:pt x="1534800" y="587101"/>
                  <a:pt x="1545088" y="587101"/>
                </a:cubicBezTo>
                <a:close/>
                <a:moveTo>
                  <a:pt x="1427962" y="587101"/>
                </a:moveTo>
                <a:cubicBezTo>
                  <a:pt x="1438250" y="587101"/>
                  <a:pt x="1446590" y="595462"/>
                  <a:pt x="1446590" y="605776"/>
                </a:cubicBezTo>
                <a:cubicBezTo>
                  <a:pt x="1446590" y="616090"/>
                  <a:pt x="1438250" y="624451"/>
                  <a:pt x="1427962" y="624451"/>
                </a:cubicBezTo>
                <a:cubicBezTo>
                  <a:pt x="1417674" y="624451"/>
                  <a:pt x="1409334" y="616090"/>
                  <a:pt x="1409334" y="605776"/>
                </a:cubicBezTo>
                <a:cubicBezTo>
                  <a:pt x="1409334" y="595462"/>
                  <a:pt x="1417674" y="587101"/>
                  <a:pt x="1427962" y="587101"/>
                </a:cubicBezTo>
                <a:close/>
                <a:moveTo>
                  <a:pt x="1310199" y="587101"/>
                </a:moveTo>
                <a:cubicBezTo>
                  <a:pt x="1320487" y="587101"/>
                  <a:pt x="1328827" y="595462"/>
                  <a:pt x="1328827" y="605776"/>
                </a:cubicBezTo>
                <a:cubicBezTo>
                  <a:pt x="1328827" y="616090"/>
                  <a:pt x="1320487" y="624451"/>
                  <a:pt x="1310199" y="624451"/>
                </a:cubicBezTo>
                <a:cubicBezTo>
                  <a:pt x="1299911" y="624451"/>
                  <a:pt x="1291571" y="616090"/>
                  <a:pt x="1291571" y="605776"/>
                </a:cubicBezTo>
                <a:cubicBezTo>
                  <a:pt x="1291571" y="595462"/>
                  <a:pt x="1299911" y="587101"/>
                  <a:pt x="1310199" y="587101"/>
                </a:cubicBezTo>
                <a:close/>
                <a:moveTo>
                  <a:pt x="1193073" y="587101"/>
                </a:moveTo>
                <a:cubicBezTo>
                  <a:pt x="1203361" y="587101"/>
                  <a:pt x="1211701" y="595462"/>
                  <a:pt x="1211701" y="605776"/>
                </a:cubicBezTo>
                <a:cubicBezTo>
                  <a:pt x="1211701" y="616090"/>
                  <a:pt x="1203361" y="624451"/>
                  <a:pt x="1193073" y="624451"/>
                </a:cubicBezTo>
                <a:cubicBezTo>
                  <a:pt x="1182785" y="624451"/>
                  <a:pt x="1174445" y="616090"/>
                  <a:pt x="1174445" y="605776"/>
                </a:cubicBezTo>
                <a:cubicBezTo>
                  <a:pt x="1174445" y="595462"/>
                  <a:pt x="1182785" y="587101"/>
                  <a:pt x="1193073" y="587101"/>
                </a:cubicBezTo>
                <a:close/>
                <a:moveTo>
                  <a:pt x="1075309" y="587101"/>
                </a:moveTo>
                <a:cubicBezTo>
                  <a:pt x="1085597" y="587101"/>
                  <a:pt x="1093937" y="595462"/>
                  <a:pt x="1093937" y="605776"/>
                </a:cubicBezTo>
                <a:cubicBezTo>
                  <a:pt x="1093937" y="616090"/>
                  <a:pt x="1085597" y="624451"/>
                  <a:pt x="1075309" y="624451"/>
                </a:cubicBezTo>
                <a:cubicBezTo>
                  <a:pt x="1065021" y="624451"/>
                  <a:pt x="1056681" y="616090"/>
                  <a:pt x="1056681" y="605776"/>
                </a:cubicBezTo>
                <a:cubicBezTo>
                  <a:pt x="1056681" y="595462"/>
                  <a:pt x="1065021" y="587101"/>
                  <a:pt x="1075309" y="587101"/>
                </a:cubicBezTo>
                <a:close/>
                <a:moveTo>
                  <a:pt x="958184" y="587101"/>
                </a:moveTo>
                <a:cubicBezTo>
                  <a:pt x="968472" y="587101"/>
                  <a:pt x="976812" y="595462"/>
                  <a:pt x="976812" y="605776"/>
                </a:cubicBezTo>
                <a:cubicBezTo>
                  <a:pt x="976812" y="616090"/>
                  <a:pt x="968472" y="624451"/>
                  <a:pt x="958184" y="624451"/>
                </a:cubicBezTo>
                <a:cubicBezTo>
                  <a:pt x="947896" y="624451"/>
                  <a:pt x="939556" y="616090"/>
                  <a:pt x="939556" y="605776"/>
                </a:cubicBezTo>
                <a:cubicBezTo>
                  <a:pt x="939556" y="595462"/>
                  <a:pt x="947896" y="587101"/>
                  <a:pt x="958184" y="587101"/>
                </a:cubicBezTo>
                <a:close/>
                <a:moveTo>
                  <a:pt x="840420" y="587101"/>
                </a:moveTo>
                <a:cubicBezTo>
                  <a:pt x="850708" y="587101"/>
                  <a:pt x="859048" y="595462"/>
                  <a:pt x="859048" y="605776"/>
                </a:cubicBezTo>
                <a:cubicBezTo>
                  <a:pt x="859048" y="616090"/>
                  <a:pt x="850708" y="624451"/>
                  <a:pt x="840420" y="624451"/>
                </a:cubicBezTo>
                <a:cubicBezTo>
                  <a:pt x="830132" y="624451"/>
                  <a:pt x="821792" y="616090"/>
                  <a:pt x="821792" y="605776"/>
                </a:cubicBezTo>
                <a:cubicBezTo>
                  <a:pt x="821792" y="595462"/>
                  <a:pt x="830132" y="587101"/>
                  <a:pt x="840420" y="587101"/>
                </a:cubicBezTo>
                <a:close/>
                <a:moveTo>
                  <a:pt x="723295" y="587101"/>
                </a:moveTo>
                <a:cubicBezTo>
                  <a:pt x="733583" y="587101"/>
                  <a:pt x="741923" y="595462"/>
                  <a:pt x="741923" y="605776"/>
                </a:cubicBezTo>
                <a:cubicBezTo>
                  <a:pt x="741923" y="616090"/>
                  <a:pt x="733583" y="624451"/>
                  <a:pt x="723295" y="624451"/>
                </a:cubicBezTo>
                <a:cubicBezTo>
                  <a:pt x="713007" y="624451"/>
                  <a:pt x="704667" y="616090"/>
                  <a:pt x="704667" y="605776"/>
                </a:cubicBezTo>
                <a:cubicBezTo>
                  <a:pt x="704667" y="595462"/>
                  <a:pt x="713007" y="587101"/>
                  <a:pt x="723295" y="587101"/>
                </a:cubicBezTo>
                <a:close/>
                <a:moveTo>
                  <a:pt x="605531" y="587101"/>
                </a:moveTo>
                <a:cubicBezTo>
                  <a:pt x="615819" y="587101"/>
                  <a:pt x="624159" y="595462"/>
                  <a:pt x="624159" y="605776"/>
                </a:cubicBezTo>
                <a:cubicBezTo>
                  <a:pt x="624159" y="616090"/>
                  <a:pt x="615819" y="624451"/>
                  <a:pt x="605531" y="624451"/>
                </a:cubicBezTo>
                <a:cubicBezTo>
                  <a:pt x="595243" y="624451"/>
                  <a:pt x="586903" y="616090"/>
                  <a:pt x="586903" y="605776"/>
                </a:cubicBezTo>
                <a:cubicBezTo>
                  <a:pt x="586903" y="595462"/>
                  <a:pt x="595243" y="587101"/>
                  <a:pt x="605531" y="587101"/>
                </a:cubicBezTo>
                <a:close/>
                <a:moveTo>
                  <a:pt x="488406" y="587101"/>
                </a:moveTo>
                <a:cubicBezTo>
                  <a:pt x="498694" y="587101"/>
                  <a:pt x="507034" y="595462"/>
                  <a:pt x="507034" y="605776"/>
                </a:cubicBezTo>
                <a:cubicBezTo>
                  <a:pt x="507034" y="616090"/>
                  <a:pt x="498694" y="624451"/>
                  <a:pt x="488406" y="624451"/>
                </a:cubicBezTo>
                <a:cubicBezTo>
                  <a:pt x="478118" y="624451"/>
                  <a:pt x="469778" y="616090"/>
                  <a:pt x="469778" y="605776"/>
                </a:cubicBezTo>
                <a:cubicBezTo>
                  <a:pt x="469778" y="595462"/>
                  <a:pt x="478118" y="587101"/>
                  <a:pt x="488406" y="587101"/>
                </a:cubicBezTo>
                <a:close/>
                <a:moveTo>
                  <a:pt x="370642" y="587101"/>
                </a:moveTo>
                <a:cubicBezTo>
                  <a:pt x="380930" y="587101"/>
                  <a:pt x="389270" y="595462"/>
                  <a:pt x="389270" y="605776"/>
                </a:cubicBezTo>
                <a:cubicBezTo>
                  <a:pt x="389270" y="616090"/>
                  <a:pt x="380930" y="624451"/>
                  <a:pt x="370642" y="624451"/>
                </a:cubicBezTo>
                <a:cubicBezTo>
                  <a:pt x="360354" y="624451"/>
                  <a:pt x="352014" y="616090"/>
                  <a:pt x="352014" y="605776"/>
                </a:cubicBezTo>
                <a:cubicBezTo>
                  <a:pt x="352014" y="595462"/>
                  <a:pt x="360354" y="587101"/>
                  <a:pt x="370642" y="587101"/>
                </a:cubicBezTo>
                <a:close/>
                <a:moveTo>
                  <a:pt x="253517" y="587101"/>
                </a:moveTo>
                <a:cubicBezTo>
                  <a:pt x="263805" y="587101"/>
                  <a:pt x="272145" y="595462"/>
                  <a:pt x="272145" y="605776"/>
                </a:cubicBezTo>
                <a:cubicBezTo>
                  <a:pt x="272145" y="616090"/>
                  <a:pt x="263805" y="624451"/>
                  <a:pt x="253517" y="624451"/>
                </a:cubicBezTo>
                <a:cubicBezTo>
                  <a:pt x="243229" y="624451"/>
                  <a:pt x="234889" y="616090"/>
                  <a:pt x="234889" y="605776"/>
                </a:cubicBezTo>
                <a:cubicBezTo>
                  <a:pt x="234889" y="595462"/>
                  <a:pt x="243229" y="587101"/>
                  <a:pt x="253517" y="587101"/>
                </a:cubicBezTo>
                <a:close/>
                <a:moveTo>
                  <a:pt x="135753" y="587101"/>
                </a:moveTo>
                <a:cubicBezTo>
                  <a:pt x="146041" y="587101"/>
                  <a:pt x="154381" y="595462"/>
                  <a:pt x="154381" y="605776"/>
                </a:cubicBezTo>
                <a:cubicBezTo>
                  <a:pt x="154381" y="616090"/>
                  <a:pt x="146041" y="624451"/>
                  <a:pt x="135753" y="624451"/>
                </a:cubicBezTo>
                <a:cubicBezTo>
                  <a:pt x="125465" y="624451"/>
                  <a:pt x="117125" y="616090"/>
                  <a:pt x="117125" y="605776"/>
                </a:cubicBezTo>
                <a:cubicBezTo>
                  <a:pt x="117125" y="595462"/>
                  <a:pt x="125465" y="587101"/>
                  <a:pt x="135753" y="587101"/>
                </a:cubicBezTo>
                <a:close/>
                <a:moveTo>
                  <a:pt x="18628" y="587101"/>
                </a:moveTo>
                <a:cubicBezTo>
                  <a:pt x="28916" y="587101"/>
                  <a:pt x="37256" y="595462"/>
                  <a:pt x="37256" y="605776"/>
                </a:cubicBezTo>
                <a:cubicBezTo>
                  <a:pt x="37256" y="616090"/>
                  <a:pt x="28916" y="624451"/>
                  <a:pt x="18628" y="624451"/>
                </a:cubicBezTo>
                <a:cubicBezTo>
                  <a:pt x="8340" y="624451"/>
                  <a:pt x="0" y="616090"/>
                  <a:pt x="0" y="605776"/>
                </a:cubicBezTo>
                <a:cubicBezTo>
                  <a:pt x="0" y="595462"/>
                  <a:pt x="8340" y="587101"/>
                  <a:pt x="18628" y="587101"/>
                </a:cubicBezTo>
                <a:close/>
                <a:moveTo>
                  <a:pt x="2014866" y="469681"/>
                </a:moveTo>
                <a:cubicBezTo>
                  <a:pt x="2025154" y="469681"/>
                  <a:pt x="2033494" y="478042"/>
                  <a:pt x="2033494" y="488356"/>
                </a:cubicBezTo>
                <a:cubicBezTo>
                  <a:pt x="2033494" y="498670"/>
                  <a:pt x="2025154" y="507031"/>
                  <a:pt x="2014866" y="507031"/>
                </a:cubicBezTo>
                <a:cubicBezTo>
                  <a:pt x="2004578" y="507031"/>
                  <a:pt x="1996238" y="498670"/>
                  <a:pt x="1996238" y="488356"/>
                </a:cubicBezTo>
                <a:cubicBezTo>
                  <a:pt x="1996238" y="478042"/>
                  <a:pt x="2004578" y="469681"/>
                  <a:pt x="2014866" y="469681"/>
                </a:cubicBezTo>
                <a:close/>
                <a:moveTo>
                  <a:pt x="1897741" y="469681"/>
                </a:moveTo>
                <a:cubicBezTo>
                  <a:pt x="1908029" y="469681"/>
                  <a:pt x="1916369" y="478042"/>
                  <a:pt x="1916369" y="488356"/>
                </a:cubicBezTo>
                <a:cubicBezTo>
                  <a:pt x="1916369" y="498670"/>
                  <a:pt x="1908029" y="507031"/>
                  <a:pt x="1897741" y="507031"/>
                </a:cubicBezTo>
                <a:cubicBezTo>
                  <a:pt x="1887453" y="507031"/>
                  <a:pt x="1879113" y="498670"/>
                  <a:pt x="1879113" y="488356"/>
                </a:cubicBezTo>
                <a:cubicBezTo>
                  <a:pt x="1879113" y="478042"/>
                  <a:pt x="1887453" y="469681"/>
                  <a:pt x="1897741" y="469681"/>
                </a:cubicBezTo>
                <a:close/>
                <a:moveTo>
                  <a:pt x="1779977" y="469681"/>
                </a:moveTo>
                <a:cubicBezTo>
                  <a:pt x="1790265" y="469681"/>
                  <a:pt x="1798605" y="478042"/>
                  <a:pt x="1798605" y="488356"/>
                </a:cubicBezTo>
                <a:cubicBezTo>
                  <a:pt x="1798605" y="498670"/>
                  <a:pt x="1790265" y="507031"/>
                  <a:pt x="1779977" y="507031"/>
                </a:cubicBezTo>
                <a:cubicBezTo>
                  <a:pt x="1769689" y="507031"/>
                  <a:pt x="1761349" y="498670"/>
                  <a:pt x="1761349" y="488356"/>
                </a:cubicBezTo>
                <a:cubicBezTo>
                  <a:pt x="1761349" y="478042"/>
                  <a:pt x="1769689" y="469681"/>
                  <a:pt x="1779977" y="469681"/>
                </a:cubicBezTo>
                <a:close/>
                <a:moveTo>
                  <a:pt x="1662852" y="469681"/>
                </a:moveTo>
                <a:cubicBezTo>
                  <a:pt x="1673140" y="469681"/>
                  <a:pt x="1681480" y="478042"/>
                  <a:pt x="1681480" y="488356"/>
                </a:cubicBezTo>
                <a:cubicBezTo>
                  <a:pt x="1681480" y="498670"/>
                  <a:pt x="1673140" y="507031"/>
                  <a:pt x="1662852" y="507031"/>
                </a:cubicBezTo>
                <a:cubicBezTo>
                  <a:pt x="1652564" y="507031"/>
                  <a:pt x="1644224" y="498670"/>
                  <a:pt x="1644224" y="488356"/>
                </a:cubicBezTo>
                <a:cubicBezTo>
                  <a:pt x="1644224" y="478042"/>
                  <a:pt x="1652564" y="469681"/>
                  <a:pt x="1662852" y="469681"/>
                </a:cubicBezTo>
                <a:close/>
                <a:moveTo>
                  <a:pt x="1545088" y="469681"/>
                </a:moveTo>
                <a:cubicBezTo>
                  <a:pt x="1555376" y="469681"/>
                  <a:pt x="1563716" y="478042"/>
                  <a:pt x="1563716" y="488356"/>
                </a:cubicBezTo>
                <a:cubicBezTo>
                  <a:pt x="1563716" y="498670"/>
                  <a:pt x="1555376" y="507031"/>
                  <a:pt x="1545088" y="507031"/>
                </a:cubicBezTo>
                <a:cubicBezTo>
                  <a:pt x="1534800" y="507031"/>
                  <a:pt x="1526460" y="498670"/>
                  <a:pt x="1526460" y="488356"/>
                </a:cubicBezTo>
                <a:cubicBezTo>
                  <a:pt x="1526460" y="478042"/>
                  <a:pt x="1534800" y="469681"/>
                  <a:pt x="1545088" y="469681"/>
                </a:cubicBezTo>
                <a:close/>
                <a:moveTo>
                  <a:pt x="1427962" y="469681"/>
                </a:moveTo>
                <a:cubicBezTo>
                  <a:pt x="1438250" y="469681"/>
                  <a:pt x="1446590" y="478042"/>
                  <a:pt x="1446590" y="488356"/>
                </a:cubicBezTo>
                <a:cubicBezTo>
                  <a:pt x="1446590" y="498670"/>
                  <a:pt x="1438250" y="507031"/>
                  <a:pt x="1427962" y="507031"/>
                </a:cubicBezTo>
                <a:cubicBezTo>
                  <a:pt x="1417674" y="507031"/>
                  <a:pt x="1409334" y="498670"/>
                  <a:pt x="1409334" y="488356"/>
                </a:cubicBezTo>
                <a:cubicBezTo>
                  <a:pt x="1409334" y="478042"/>
                  <a:pt x="1417674" y="469681"/>
                  <a:pt x="1427962" y="469681"/>
                </a:cubicBezTo>
                <a:close/>
                <a:moveTo>
                  <a:pt x="1310199" y="469681"/>
                </a:moveTo>
                <a:cubicBezTo>
                  <a:pt x="1320487" y="469681"/>
                  <a:pt x="1328827" y="478042"/>
                  <a:pt x="1328827" y="488356"/>
                </a:cubicBezTo>
                <a:cubicBezTo>
                  <a:pt x="1328827" y="498670"/>
                  <a:pt x="1320487" y="507031"/>
                  <a:pt x="1310199" y="507031"/>
                </a:cubicBezTo>
                <a:cubicBezTo>
                  <a:pt x="1299911" y="507031"/>
                  <a:pt x="1291571" y="498670"/>
                  <a:pt x="1291571" y="488356"/>
                </a:cubicBezTo>
                <a:cubicBezTo>
                  <a:pt x="1291571" y="478042"/>
                  <a:pt x="1299911" y="469681"/>
                  <a:pt x="1310199" y="469681"/>
                </a:cubicBezTo>
                <a:close/>
                <a:moveTo>
                  <a:pt x="1193073" y="469681"/>
                </a:moveTo>
                <a:cubicBezTo>
                  <a:pt x="1203361" y="469681"/>
                  <a:pt x="1211701" y="478042"/>
                  <a:pt x="1211701" y="488356"/>
                </a:cubicBezTo>
                <a:cubicBezTo>
                  <a:pt x="1211701" y="498670"/>
                  <a:pt x="1203361" y="507031"/>
                  <a:pt x="1193073" y="507031"/>
                </a:cubicBezTo>
                <a:cubicBezTo>
                  <a:pt x="1182785" y="507031"/>
                  <a:pt x="1174445" y="498670"/>
                  <a:pt x="1174445" y="488356"/>
                </a:cubicBezTo>
                <a:cubicBezTo>
                  <a:pt x="1174445" y="478042"/>
                  <a:pt x="1182785" y="469681"/>
                  <a:pt x="1193073" y="469681"/>
                </a:cubicBezTo>
                <a:close/>
                <a:moveTo>
                  <a:pt x="1075309" y="469681"/>
                </a:moveTo>
                <a:cubicBezTo>
                  <a:pt x="1085597" y="469681"/>
                  <a:pt x="1093937" y="478042"/>
                  <a:pt x="1093937" y="488356"/>
                </a:cubicBezTo>
                <a:cubicBezTo>
                  <a:pt x="1093937" y="498670"/>
                  <a:pt x="1085597" y="507031"/>
                  <a:pt x="1075309" y="507031"/>
                </a:cubicBezTo>
                <a:cubicBezTo>
                  <a:pt x="1065021" y="507031"/>
                  <a:pt x="1056681" y="498670"/>
                  <a:pt x="1056681" y="488356"/>
                </a:cubicBezTo>
                <a:cubicBezTo>
                  <a:pt x="1056681" y="478042"/>
                  <a:pt x="1065021" y="469681"/>
                  <a:pt x="1075309" y="469681"/>
                </a:cubicBezTo>
                <a:close/>
                <a:moveTo>
                  <a:pt x="958184" y="469681"/>
                </a:moveTo>
                <a:cubicBezTo>
                  <a:pt x="968472" y="469681"/>
                  <a:pt x="976812" y="478042"/>
                  <a:pt x="976812" y="488356"/>
                </a:cubicBezTo>
                <a:cubicBezTo>
                  <a:pt x="976812" y="498670"/>
                  <a:pt x="968472" y="507031"/>
                  <a:pt x="958184" y="507031"/>
                </a:cubicBezTo>
                <a:cubicBezTo>
                  <a:pt x="947896" y="507031"/>
                  <a:pt x="939556" y="498670"/>
                  <a:pt x="939556" y="488356"/>
                </a:cubicBezTo>
                <a:cubicBezTo>
                  <a:pt x="939556" y="478042"/>
                  <a:pt x="947896" y="469681"/>
                  <a:pt x="958184" y="469681"/>
                </a:cubicBezTo>
                <a:close/>
                <a:moveTo>
                  <a:pt x="840420" y="469681"/>
                </a:moveTo>
                <a:cubicBezTo>
                  <a:pt x="850708" y="469681"/>
                  <a:pt x="859048" y="478042"/>
                  <a:pt x="859048" y="488356"/>
                </a:cubicBezTo>
                <a:cubicBezTo>
                  <a:pt x="859048" y="498670"/>
                  <a:pt x="850708" y="507031"/>
                  <a:pt x="840420" y="507031"/>
                </a:cubicBezTo>
                <a:cubicBezTo>
                  <a:pt x="830132" y="507031"/>
                  <a:pt x="821792" y="498670"/>
                  <a:pt x="821792" y="488356"/>
                </a:cubicBezTo>
                <a:cubicBezTo>
                  <a:pt x="821792" y="478042"/>
                  <a:pt x="830132" y="469681"/>
                  <a:pt x="840420" y="469681"/>
                </a:cubicBezTo>
                <a:close/>
                <a:moveTo>
                  <a:pt x="723295" y="469681"/>
                </a:moveTo>
                <a:cubicBezTo>
                  <a:pt x="733583" y="469681"/>
                  <a:pt x="741923" y="478042"/>
                  <a:pt x="741923" y="488356"/>
                </a:cubicBezTo>
                <a:cubicBezTo>
                  <a:pt x="741923" y="498670"/>
                  <a:pt x="733583" y="507031"/>
                  <a:pt x="723295" y="507031"/>
                </a:cubicBezTo>
                <a:cubicBezTo>
                  <a:pt x="713007" y="507031"/>
                  <a:pt x="704667" y="498670"/>
                  <a:pt x="704667" y="488356"/>
                </a:cubicBezTo>
                <a:cubicBezTo>
                  <a:pt x="704667" y="478042"/>
                  <a:pt x="713007" y="469681"/>
                  <a:pt x="723295" y="469681"/>
                </a:cubicBezTo>
                <a:close/>
                <a:moveTo>
                  <a:pt x="605531" y="469681"/>
                </a:moveTo>
                <a:cubicBezTo>
                  <a:pt x="615819" y="469681"/>
                  <a:pt x="624159" y="478042"/>
                  <a:pt x="624159" y="488356"/>
                </a:cubicBezTo>
                <a:cubicBezTo>
                  <a:pt x="624159" y="498670"/>
                  <a:pt x="615819" y="507031"/>
                  <a:pt x="605531" y="507031"/>
                </a:cubicBezTo>
                <a:cubicBezTo>
                  <a:pt x="595243" y="507031"/>
                  <a:pt x="586903" y="498670"/>
                  <a:pt x="586903" y="488356"/>
                </a:cubicBezTo>
                <a:cubicBezTo>
                  <a:pt x="586903" y="478042"/>
                  <a:pt x="595243" y="469681"/>
                  <a:pt x="605531" y="469681"/>
                </a:cubicBezTo>
                <a:close/>
                <a:moveTo>
                  <a:pt x="488406" y="469681"/>
                </a:moveTo>
                <a:cubicBezTo>
                  <a:pt x="498694" y="469681"/>
                  <a:pt x="507034" y="478042"/>
                  <a:pt x="507034" y="488356"/>
                </a:cubicBezTo>
                <a:cubicBezTo>
                  <a:pt x="507034" y="498670"/>
                  <a:pt x="498694" y="507031"/>
                  <a:pt x="488406" y="507031"/>
                </a:cubicBezTo>
                <a:cubicBezTo>
                  <a:pt x="478118" y="507031"/>
                  <a:pt x="469778" y="498670"/>
                  <a:pt x="469778" y="488356"/>
                </a:cubicBezTo>
                <a:cubicBezTo>
                  <a:pt x="469778" y="478042"/>
                  <a:pt x="478118" y="469681"/>
                  <a:pt x="488406" y="469681"/>
                </a:cubicBezTo>
                <a:close/>
                <a:moveTo>
                  <a:pt x="370642" y="469681"/>
                </a:moveTo>
                <a:cubicBezTo>
                  <a:pt x="380930" y="469681"/>
                  <a:pt x="389270" y="478042"/>
                  <a:pt x="389270" y="488356"/>
                </a:cubicBezTo>
                <a:cubicBezTo>
                  <a:pt x="389270" y="498670"/>
                  <a:pt x="380930" y="507031"/>
                  <a:pt x="370642" y="507031"/>
                </a:cubicBezTo>
                <a:cubicBezTo>
                  <a:pt x="360354" y="507031"/>
                  <a:pt x="352014" y="498670"/>
                  <a:pt x="352014" y="488356"/>
                </a:cubicBezTo>
                <a:cubicBezTo>
                  <a:pt x="352014" y="478042"/>
                  <a:pt x="360354" y="469681"/>
                  <a:pt x="370642" y="469681"/>
                </a:cubicBezTo>
                <a:close/>
                <a:moveTo>
                  <a:pt x="253517" y="469681"/>
                </a:moveTo>
                <a:cubicBezTo>
                  <a:pt x="263805" y="469681"/>
                  <a:pt x="272145" y="478042"/>
                  <a:pt x="272145" y="488356"/>
                </a:cubicBezTo>
                <a:cubicBezTo>
                  <a:pt x="272145" y="498670"/>
                  <a:pt x="263805" y="507031"/>
                  <a:pt x="253517" y="507031"/>
                </a:cubicBezTo>
                <a:cubicBezTo>
                  <a:pt x="243229" y="507031"/>
                  <a:pt x="234889" y="498670"/>
                  <a:pt x="234889" y="488356"/>
                </a:cubicBezTo>
                <a:cubicBezTo>
                  <a:pt x="234889" y="478042"/>
                  <a:pt x="243229" y="469681"/>
                  <a:pt x="253517" y="469681"/>
                </a:cubicBezTo>
                <a:close/>
                <a:moveTo>
                  <a:pt x="135753" y="469681"/>
                </a:moveTo>
                <a:cubicBezTo>
                  <a:pt x="146041" y="469681"/>
                  <a:pt x="154381" y="478042"/>
                  <a:pt x="154381" y="488356"/>
                </a:cubicBezTo>
                <a:cubicBezTo>
                  <a:pt x="154381" y="498670"/>
                  <a:pt x="146041" y="507031"/>
                  <a:pt x="135753" y="507031"/>
                </a:cubicBezTo>
                <a:cubicBezTo>
                  <a:pt x="125465" y="507031"/>
                  <a:pt x="117125" y="498670"/>
                  <a:pt x="117125" y="488356"/>
                </a:cubicBezTo>
                <a:cubicBezTo>
                  <a:pt x="117125" y="478042"/>
                  <a:pt x="125465" y="469681"/>
                  <a:pt x="135753" y="469681"/>
                </a:cubicBezTo>
                <a:close/>
                <a:moveTo>
                  <a:pt x="18628" y="469681"/>
                </a:moveTo>
                <a:cubicBezTo>
                  <a:pt x="28916" y="469681"/>
                  <a:pt x="37256" y="478042"/>
                  <a:pt x="37256" y="488356"/>
                </a:cubicBezTo>
                <a:cubicBezTo>
                  <a:pt x="37256" y="498670"/>
                  <a:pt x="28916" y="507031"/>
                  <a:pt x="18628" y="507031"/>
                </a:cubicBezTo>
                <a:cubicBezTo>
                  <a:pt x="8340" y="507031"/>
                  <a:pt x="0" y="498670"/>
                  <a:pt x="0" y="488356"/>
                </a:cubicBezTo>
                <a:cubicBezTo>
                  <a:pt x="0" y="478042"/>
                  <a:pt x="8340" y="469681"/>
                  <a:pt x="18628" y="469681"/>
                </a:cubicBezTo>
                <a:close/>
                <a:moveTo>
                  <a:pt x="2014866" y="352261"/>
                </a:moveTo>
                <a:cubicBezTo>
                  <a:pt x="2025154" y="352261"/>
                  <a:pt x="2033494" y="360622"/>
                  <a:pt x="2033494" y="370936"/>
                </a:cubicBezTo>
                <a:cubicBezTo>
                  <a:pt x="2033494" y="381250"/>
                  <a:pt x="2025154" y="389611"/>
                  <a:pt x="2014866" y="389611"/>
                </a:cubicBezTo>
                <a:cubicBezTo>
                  <a:pt x="2004578" y="389611"/>
                  <a:pt x="1996238" y="381250"/>
                  <a:pt x="1996238" y="370936"/>
                </a:cubicBezTo>
                <a:cubicBezTo>
                  <a:pt x="1996238" y="360622"/>
                  <a:pt x="2004578" y="352261"/>
                  <a:pt x="2014866" y="352261"/>
                </a:cubicBezTo>
                <a:close/>
                <a:moveTo>
                  <a:pt x="1897741" y="352261"/>
                </a:moveTo>
                <a:cubicBezTo>
                  <a:pt x="1908029" y="352261"/>
                  <a:pt x="1916369" y="360622"/>
                  <a:pt x="1916369" y="370936"/>
                </a:cubicBezTo>
                <a:cubicBezTo>
                  <a:pt x="1916369" y="381250"/>
                  <a:pt x="1908029" y="389611"/>
                  <a:pt x="1897741" y="389611"/>
                </a:cubicBezTo>
                <a:cubicBezTo>
                  <a:pt x="1887453" y="389611"/>
                  <a:pt x="1879113" y="381250"/>
                  <a:pt x="1879113" y="370936"/>
                </a:cubicBezTo>
                <a:cubicBezTo>
                  <a:pt x="1879113" y="360622"/>
                  <a:pt x="1887453" y="352261"/>
                  <a:pt x="1897741" y="352261"/>
                </a:cubicBezTo>
                <a:close/>
                <a:moveTo>
                  <a:pt x="1779977" y="352261"/>
                </a:moveTo>
                <a:cubicBezTo>
                  <a:pt x="1790265" y="352261"/>
                  <a:pt x="1798605" y="360622"/>
                  <a:pt x="1798605" y="370936"/>
                </a:cubicBezTo>
                <a:cubicBezTo>
                  <a:pt x="1798605" y="381250"/>
                  <a:pt x="1790265" y="389611"/>
                  <a:pt x="1779977" y="389611"/>
                </a:cubicBezTo>
                <a:cubicBezTo>
                  <a:pt x="1769689" y="389611"/>
                  <a:pt x="1761349" y="381250"/>
                  <a:pt x="1761349" y="370936"/>
                </a:cubicBezTo>
                <a:cubicBezTo>
                  <a:pt x="1761349" y="360622"/>
                  <a:pt x="1769689" y="352261"/>
                  <a:pt x="1779977" y="352261"/>
                </a:cubicBezTo>
                <a:close/>
                <a:moveTo>
                  <a:pt x="1662852" y="352261"/>
                </a:moveTo>
                <a:cubicBezTo>
                  <a:pt x="1673140" y="352261"/>
                  <a:pt x="1681480" y="360622"/>
                  <a:pt x="1681480" y="370936"/>
                </a:cubicBezTo>
                <a:cubicBezTo>
                  <a:pt x="1681480" y="381250"/>
                  <a:pt x="1673140" y="389611"/>
                  <a:pt x="1662852" y="389611"/>
                </a:cubicBezTo>
                <a:cubicBezTo>
                  <a:pt x="1652564" y="389611"/>
                  <a:pt x="1644224" y="381250"/>
                  <a:pt x="1644224" y="370936"/>
                </a:cubicBezTo>
                <a:cubicBezTo>
                  <a:pt x="1644224" y="360622"/>
                  <a:pt x="1652564" y="352261"/>
                  <a:pt x="1662852" y="352261"/>
                </a:cubicBezTo>
                <a:close/>
                <a:moveTo>
                  <a:pt x="1545088" y="352261"/>
                </a:moveTo>
                <a:cubicBezTo>
                  <a:pt x="1555376" y="352261"/>
                  <a:pt x="1563716" y="360622"/>
                  <a:pt x="1563716" y="370936"/>
                </a:cubicBezTo>
                <a:cubicBezTo>
                  <a:pt x="1563716" y="381250"/>
                  <a:pt x="1555376" y="389611"/>
                  <a:pt x="1545088" y="389611"/>
                </a:cubicBezTo>
                <a:cubicBezTo>
                  <a:pt x="1534800" y="389611"/>
                  <a:pt x="1526460" y="381250"/>
                  <a:pt x="1526460" y="370936"/>
                </a:cubicBezTo>
                <a:cubicBezTo>
                  <a:pt x="1526460" y="360622"/>
                  <a:pt x="1534800" y="352261"/>
                  <a:pt x="1545088" y="352261"/>
                </a:cubicBezTo>
                <a:close/>
                <a:moveTo>
                  <a:pt x="1427962" y="352261"/>
                </a:moveTo>
                <a:cubicBezTo>
                  <a:pt x="1438250" y="352261"/>
                  <a:pt x="1446590" y="360622"/>
                  <a:pt x="1446590" y="370936"/>
                </a:cubicBezTo>
                <a:cubicBezTo>
                  <a:pt x="1446590" y="381250"/>
                  <a:pt x="1438250" y="389611"/>
                  <a:pt x="1427962" y="389611"/>
                </a:cubicBezTo>
                <a:cubicBezTo>
                  <a:pt x="1417674" y="389611"/>
                  <a:pt x="1409334" y="381250"/>
                  <a:pt x="1409334" y="370936"/>
                </a:cubicBezTo>
                <a:cubicBezTo>
                  <a:pt x="1409334" y="360622"/>
                  <a:pt x="1417674" y="352261"/>
                  <a:pt x="1427962" y="352261"/>
                </a:cubicBezTo>
                <a:close/>
                <a:moveTo>
                  <a:pt x="1310199" y="352261"/>
                </a:moveTo>
                <a:cubicBezTo>
                  <a:pt x="1320487" y="352261"/>
                  <a:pt x="1328827" y="360622"/>
                  <a:pt x="1328827" y="370936"/>
                </a:cubicBezTo>
                <a:cubicBezTo>
                  <a:pt x="1328827" y="381250"/>
                  <a:pt x="1320487" y="389611"/>
                  <a:pt x="1310199" y="389611"/>
                </a:cubicBezTo>
                <a:cubicBezTo>
                  <a:pt x="1299911" y="389611"/>
                  <a:pt x="1291571" y="381250"/>
                  <a:pt x="1291571" y="370936"/>
                </a:cubicBezTo>
                <a:cubicBezTo>
                  <a:pt x="1291571" y="360622"/>
                  <a:pt x="1299911" y="352261"/>
                  <a:pt x="1310199" y="352261"/>
                </a:cubicBezTo>
                <a:close/>
                <a:moveTo>
                  <a:pt x="1193073" y="352261"/>
                </a:moveTo>
                <a:cubicBezTo>
                  <a:pt x="1203361" y="352261"/>
                  <a:pt x="1211701" y="360622"/>
                  <a:pt x="1211701" y="370936"/>
                </a:cubicBezTo>
                <a:cubicBezTo>
                  <a:pt x="1211701" y="381250"/>
                  <a:pt x="1203361" y="389611"/>
                  <a:pt x="1193073" y="389611"/>
                </a:cubicBezTo>
                <a:cubicBezTo>
                  <a:pt x="1182785" y="389611"/>
                  <a:pt x="1174445" y="381250"/>
                  <a:pt x="1174445" y="370936"/>
                </a:cubicBezTo>
                <a:cubicBezTo>
                  <a:pt x="1174445" y="360622"/>
                  <a:pt x="1182785" y="352261"/>
                  <a:pt x="1193073" y="352261"/>
                </a:cubicBezTo>
                <a:close/>
                <a:moveTo>
                  <a:pt x="1075309" y="352261"/>
                </a:moveTo>
                <a:cubicBezTo>
                  <a:pt x="1085597" y="352261"/>
                  <a:pt x="1093937" y="360622"/>
                  <a:pt x="1093937" y="370936"/>
                </a:cubicBezTo>
                <a:cubicBezTo>
                  <a:pt x="1093937" y="381250"/>
                  <a:pt x="1085597" y="389611"/>
                  <a:pt x="1075309" y="389611"/>
                </a:cubicBezTo>
                <a:cubicBezTo>
                  <a:pt x="1065021" y="389611"/>
                  <a:pt x="1056681" y="381250"/>
                  <a:pt x="1056681" y="370936"/>
                </a:cubicBezTo>
                <a:cubicBezTo>
                  <a:pt x="1056681" y="360622"/>
                  <a:pt x="1065021" y="352261"/>
                  <a:pt x="1075309" y="352261"/>
                </a:cubicBezTo>
                <a:close/>
                <a:moveTo>
                  <a:pt x="958184" y="352261"/>
                </a:moveTo>
                <a:cubicBezTo>
                  <a:pt x="968472" y="352261"/>
                  <a:pt x="976812" y="360622"/>
                  <a:pt x="976812" y="370936"/>
                </a:cubicBezTo>
                <a:cubicBezTo>
                  <a:pt x="976812" y="381250"/>
                  <a:pt x="968472" y="389611"/>
                  <a:pt x="958184" y="389611"/>
                </a:cubicBezTo>
                <a:cubicBezTo>
                  <a:pt x="947896" y="389611"/>
                  <a:pt x="939556" y="381250"/>
                  <a:pt x="939556" y="370936"/>
                </a:cubicBezTo>
                <a:cubicBezTo>
                  <a:pt x="939556" y="360622"/>
                  <a:pt x="947896" y="352261"/>
                  <a:pt x="958184" y="352261"/>
                </a:cubicBezTo>
                <a:close/>
                <a:moveTo>
                  <a:pt x="840420" y="352261"/>
                </a:moveTo>
                <a:cubicBezTo>
                  <a:pt x="850708" y="352261"/>
                  <a:pt x="859048" y="360622"/>
                  <a:pt x="859048" y="370936"/>
                </a:cubicBezTo>
                <a:cubicBezTo>
                  <a:pt x="859048" y="381250"/>
                  <a:pt x="850708" y="389611"/>
                  <a:pt x="840420" y="389611"/>
                </a:cubicBezTo>
                <a:cubicBezTo>
                  <a:pt x="830132" y="389611"/>
                  <a:pt x="821792" y="381250"/>
                  <a:pt x="821792" y="370936"/>
                </a:cubicBezTo>
                <a:cubicBezTo>
                  <a:pt x="821792" y="360622"/>
                  <a:pt x="830132" y="352261"/>
                  <a:pt x="840420" y="352261"/>
                </a:cubicBezTo>
                <a:close/>
                <a:moveTo>
                  <a:pt x="723295" y="352261"/>
                </a:moveTo>
                <a:cubicBezTo>
                  <a:pt x="733583" y="352261"/>
                  <a:pt x="741923" y="360622"/>
                  <a:pt x="741923" y="370936"/>
                </a:cubicBezTo>
                <a:cubicBezTo>
                  <a:pt x="741923" y="381250"/>
                  <a:pt x="733583" y="389611"/>
                  <a:pt x="723295" y="389611"/>
                </a:cubicBezTo>
                <a:cubicBezTo>
                  <a:pt x="713007" y="389611"/>
                  <a:pt x="704667" y="381250"/>
                  <a:pt x="704667" y="370936"/>
                </a:cubicBezTo>
                <a:cubicBezTo>
                  <a:pt x="704667" y="360622"/>
                  <a:pt x="713007" y="352261"/>
                  <a:pt x="723295" y="352261"/>
                </a:cubicBezTo>
                <a:close/>
                <a:moveTo>
                  <a:pt x="605531" y="352261"/>
                </a:moveTo>
                <a:cubicBezTo>
                  <a:pt x="615819" y="352261"/>
                  <a:pt x="624159" y="360622"/>
                  <a:pt x="624159" y="370936"/>
                </a:cubicBezTo>
                <a:cubicBezTo>
                  <a:pt x="624159" y="381250"/>
                  <a:pt x="615819" y="389611"/>
                  <a:pt x="605531" y="389611"/>
                </a:cubicBezTo>
                <a:cubicBezTo>
                  <a:pt x="595243" y="389611"/>
                  <a:pt x="586903" y="381250"/>
                  <a:pt x="586903" y="370936"/>
                </a:cubicBezTo>
                <a:cubicBezTo>
                  <a:pt x="586903" y="360622"/>
                  <a:pt x="595243" y="352261"/>
                  <a:pt x="605531" y="352261"/>
                </a:cubicBezTo>
                <a:close/>
                <a:moveTo>
                  <a:pt x="488406" y="352261"/>
                </a:moveTo>
                <a:cubicBezTo>
                  <a:pt x="498694" y="352261"/>
                  <a:pt x="507034" y="360622"/>
                  <a:pt x="507034" y="370936"/>
                </a:cubicBezTo>
                <a:cubicBezTo>
                  <a:pt x="507034" y="381250"/>
                  <a:pt x="498694" y="389611"/>
                  <a:pt x="488406" y="389611"/>
                </a:cubicBezTo>
                <a:cubicBezTo>
                  <a:pt x="478118" y="389611"/>
                  <a:pt x="469778" y="381250"/>
                  <a:pt x="469778" y="370936"/>
                </a:cubicBezTo>
                <a:cubicBezTo>
                  <a:pt x="469778" y="360622"/>
                  <a:pt x="478118" y="352261"/>
                  <a:pt x="488406" y="352261"/>
                </a:cubicBezTo>
                <a:close/>
                <a:moveTo>
                  <a:pt x="370642" y="352261"/>
                </a:moveTo>
                <a:cubicBezTo>
                  <a:pt x="380930" y="352261"/>
                  <a:pt x="389270" y="360622"/>
                  <a:pt x="389270" y="370936"/>
                </a:cubicBezTo>
                <a:cubicBezTo>
                  <a:pt x="389270" y="381250"/>
                  <a:pt x="380930" y="389611"/>
                  <a:pt x="370642" y="389611"/>
                </a:cubicBezTo>
                <a:cubicBezTo>
                  <a:pt x="360354" y="389611"/>
                  <a:pt x="352014" y="381250"/>
                  <a:pt x="352014" y="370936"/>
                </a:cubicBezTo>
                <a:cubicBezTo>
                  <a:pt x="352014" y="360622"/>
                  <a:pt x="360354" y="352261"/>
                  <a:pt x="370642" y="352261"/>
                </a:cubicBezTo>
                <a:close/>
                <a:moveTo>
                  <a:pt x="253517" y="352261"/>
                </a:moveTo>
                <a:cubicBezTo>
                  <a:pt x="263805" y="352261"/>
                  <a:pt x="272145" y="360622"/>
                  <a:pt x="272145" y="370936"/>
                </a:cubicBezTo>
                <a:cubicBezTo>
                  <a:pt x="272145" y="381250"/>
                  <a:pt x="263805" y="389611"/>
                  <a:pt x="253517" y="389611"/>
                </a:cubicBezTo>
                <a:cubicBezTo>
                  <a:pt x="243229" y="389611"/>
                  <a:pt x="234889" y="381250"/>
                  <a:pt x="234889" y="370936"/>
                </a:cubicBezTo>
                <a:cubicBezTo>
                  <a:pt x="234889" y="360622"/>
                  <a:pt x="243229" y="352261"/>
                  <a:pt x="253517" y="352261"/>
                </a:cubicBezTo>
                <a:close/>
                <a:moveTo>
                  <a:pt x="135753" y="352261"/>
                </a:moveTo>
                <a:cubicBezTo>
                  <a:pt x="146041" y="352261"/>
                  <a:pt x="154381" y="360622"/>
                  <a:pt x="154381" y="370936"/>
                </a:cubicBezTo>
                <a:cubicBezTo>
                  <a:pt x="154381" y="381250"/>
                  <a:pt x="146041" y="389611"/>
                  <a:pt x="135753" y="389611"/>
                </a:cubicBezTo>
                <a:cubicBezTo>
                  <a:pt x="125465" y="389611"/>
                  <a:pt x="117125" y="381250"/>
                  <a:pt x="117125" y="370936"/>
                </a:cubicBezTo>
                <a:cubicBezTo>
                  <a:pt x="117125" y="360622"/>
                  <a:pt x="125465" y="352261"/>
                  <a:pt x="135753" y="352261"/>
                </a:cubicBezTo>
                <a:close/>
                <a:moveTo>
                  <a:pt x="18628" y="352261"/>
                </a:moveTo>
                <a:cubicBezTo>
                  <a:pt x="28916" y="352261"/>
                  <a:pt x="37256" y="360622"/>
                  <a:pt x="37256" y="370936"/>
                </a:cubicBezTo>
                <a:cubicBezTo>
                  <a:pt x="37256" y="381250"/>
                  <a:pt x="28916" y="389611"/>
                  <a:pt x="18628" y="389611"/>
                </a:cubicBezTo>
                <a:cubicBezTo>
                  <a:pt x="8340" y="389611"/>
                  <a:pt x="0" y="381250"/>
                  <a:pt x="0" y="370936"/>
                </a:cubicBezTo>
                <a:cubicBezTo>
                  <a:pt x="0" y="360622"/>
                  <a:pt x="8340" y="352261"/>
                  <a:pt x="18628" y="352261"/>
                </a:cubicBezTo>
                <a:close/>
                <a:moveTo>
                  <a:pt x="2014866" y="234840"/>
                </a:moveTo>
                <a:cubicBezTo>
                  <a:pt x="2025154" y="234840"/>
                  <a:pt x="2033494" y="243201"/>
                  <a:pt x="2033494" y="253515"/>
                </a:cubicBezTo>
                <a:cubicBezTo>
                  <a:pt x="2033494" y="263829"/>
                  <a:pt x="2025154" y="272190"/>
                  <a:pt x="2014866" y="272190"/>
                </a:cubicBezTo>
                <a:cubicBezTo>
                  <a:pt x="2004578" y="272190"/>
                  <a:pt x="1996238" y="263829"/>
                  <a:pt x="1996238" y="253515"/>
                </a:cubicBezTo>
                <a:cubicBezTo>
                  <a:pt x="1996238" y="243201"/>
                  <a:pt x="2004578" y="234840"/>
                  <a:pt x="2014866" y="234840"/>
                </a:cubicBezTo>
                <a:close/>
                <a:moveTo>
                  <a:pt x="1897741" y="234840"/>
                </a:moveTo>
                <a:cubicBezTo>
                  <a:pt x="1908029" y="234840"/>
                  <a:pt x="1916369" y="243201"/>
                  <a:pt x="1916369" y="253515"/>
                </a:cubicBezTo>
                <a:cubicBezTo>
                  <a:pt x="1916369" y="263829"/>
                  <a:pt x="1908029" y="272190"/>
                  <a:pt x="1897741" y="272190"/>
                </a:cubicBezTo>
                <a:cubicBezTo>
                  <a:pt x="1887453" y="272190"/>
                  <a:pt x="1879113" y="263829"/>
                  <a:pt x="1879113" y="253515"/>
                </a:cubicBezTo>
                <a:cubicBezTo>
                  <a:pt x="1879113" y="243201"/>
                  <a:pt x="1887453" y="234840"/>
                  <a:pt x="1897741" y="234840"/>
                </a:cubicBezTo>
                <a:close/>
                <a:moveTo>
                  <a:pt x="1779977" y="234840"/>
                </a:moveTo>
                <a:cubicBezTo>
                  <a:pt x="1790265" y="234840"/>
                  <a:pt x="1798605" y="243201"/>
                  <a:pt x="1798605" y="253515"/>
                </a:cubicBezTo>
                <a:cubicBezTo>
                  <a:pt x="1798605" y="263829"/>
                  <a:pt x="1790265" y="272190"/>
                  <a:pt x="1779977" y="272190"/>
                </a:cubicBezTo>
                <a:cubicBezTo>
                  <a:pt x="1769689" y="272190"/>
                  <a:pt x="1761349" y="263829"/>
                  <a:pt x="1761349" y="253515"/>
                </a:cubicBezTo>
                <a:cubicBezTo>
                  <a:pt x="1761349" y="243201"/>
                  <a:pt x="1769689" y="234840"/>
                  <a:pt x="1779977" y="234840"/>
                </a:cubicBezTo>
                <a:close/>
                <a:moveTo>
                  <a:pt x="1662852" y="234840"/>
                </a:moveTo>
                <a:cubicBezTo>
                  <a:pt x="1673140" y="234840"/>
                  <a:pt x="1681480" y="243201"/>
                  <a:pt x="1681480" y="253515"/>
                </a:cubicBezTo>
                <a:cubicBezTo>
                  <a:pt x="1681480" y="263829"/>
                  <a:pt x="1673140" y="272190"/>
                  <a:pt x="1662852" y="272190"/>
                </a:cubicBezTo>
                <a:cubicBezTo>
                  <a:pt x="1652564" y="272190"/>
                  <a:pt x="1644224" y="263829"/>
                  <a:pt x="1644224" y="253515"/>
                </a:cubicBezTo>
                <a:cubicBezTo>
                  <a:pt x="1644224" y="243201"/>
                  <a:pt x="1652564" y="234840"/>
                  <a:pt x="1662852" y="234840"/>
                </a:cubicBezTo>
                <a:close/>
                <a:moveTo>
                  <a:pt x="1545088" y="234840"/>
                </a:moveTo>
                <a:cubicBezTo>
                  <a:pt x="1555376" y="234840"/>
                  <a:pt x="1563716" y="243201"/>
                  <a:pt x="1563716" y="253515"/>
                </a:cubicBezTo>
                <a:cubicBezTo>
                  <a:pt x="1563716" y="263829"/>
                  <a:pt x="1555376" y="272190"/>
                  <a:pt x="1545088" y="272190"/>
                </a:cubicBezTo>
                <a:cubicBezTo>
                  <a:pt x="1534800" y="272190"/>
                  <a:pt x="1526460" y="263829"/>
                  <a:pt x="1526460" y="253515"/>
                </a:cubicBezTo>
                <a:cubicBezTo>
                  <a:pt x="1526460" y="243201"/>
                  <a:pt x="1534800" y="234840"/>
                  <a:pt x="1545088" y="234840"/>
                </a:cubicBezTo>
                <a:close/>
                <a:moveTo>
                  <a:pt x="1427962" y="234840"/>
                </a:moveTo>
                <a:cubicBezTo>
                  <a:pt x="1438250" y="234840"/>
                  <a:pt x="1446590" y="243201"/>
                  <a:pt x="1446590" y="253515"/>
                </a:cubicBezTo>
                <a:cubicBezTo>
                  <a:pt x="1446590" y="263829"/>
                  <a:pt x="1438250" y="272190"/>
                  <a:pt x="1427962" y="272190"/>
                </a:cubicBezTo>
                <a:cubicBezTo>
                  <a:pt x="1417674" y="272190"/>
                  <a:pt x="1409334" y="263829"/>
                  <a:pt x="1409334" y="253515"/>
                </a:cubicBezTo>
                <a:cubicBezTo>
                  <a:pt x="1409334" y="243201"/>
                  <a:pt x="1417674" y="234840"/>
                  <a:pt x="1427962" y="234840"/>
                </a:cubicBezTo>
                <a:close/>
                <a:moveTo>
                  <a:pt x="1310199" y="234840"/>
                </a:moveTo>
                <a:cubicBezTo>
                  <a:pt x="1320487" y="234840"/>
                  <a:pt x="1328827" y="243201"/>
                  <a:pt x="1328827" y="253515"/>
                </a:cubicBezTo>
                <a:cubicBezTo>
                  <a:pt x="1328827" y="263829"/>
                  <a:pt x="1320487" y="272190"/>
                  <a:pt x="1310199" y="272190"/>
                </a:cubicBezTo>
                <a:cubicBezTo>
                  <a:pt x="1299911" y="272190"/>
                  <a:pt x="1291571" y="263829"/>
                  <a:pt x="1291571" y="253515"/>
                </a:cubicBezTo>
                <a:cubicBezTo>
                  <a:pt x="1291571" y="243201"/>
                  <a:pt x="1299911" y="234840"/>
                  <a:pt x="1310199" y="234840"/>
                </a:cubicBezTo>
                <a:close/>
                <a:moveTo>
                  <a:pt x="1193073" y="234840"/>
                </a:moveTo>
                <a:cubicBezTo>
                  <a:pt x="1203361" y="234840"/>
                  <a:pt x="1211701" y="243201"/>
                  <a:pt x="1211701" y="253515"/>
                </a:cubicBezTo>
                <a:cubicBezTo>
                  <a:pt x="1211701" y="263829"/>
                  <a:pt x="1203361" y="272190"/>
                  <a:pt x="1193073" y="272190"/>
                </a:cubicBezTo>
                <a:cubicBezTo>
                  <a:pt x="1182785" y="272190"/>
                  <a:pt x="1174445" y="263829"/>
                  <a:pt x="1174445" y="253515"/>
                </a:cubicBezTo>
                <a:cubicBezTo>
                  <a:pt x="1174445" y="243201"/>
                  <a:pt x="1182785" y="234840"/>
                  <a:pt x="1193073" y="234840"/>
                </a:cubicBezTo>
                <a:close/>
                <a:moveTo>
                  <a:pt x="1075309" y="234840"/>
                </a:moveTo>
                <a:cubicBezTo>
                  <a:pt x="1085597" y="234840"/>
                  <a:pt x="1093937" y="243201"/>
                  <a:pt x="1093937" y="253515"/>
                </a:cubicBezTo>
                <a:cubicBezTo>
                  <a:pt x="1093937" y="263829"/>
                  <a:pt x="1085597" y="272190"/>
                  <a:pt x="1075309" y="272190"/>
                </a:cubicBezTo>
                <a:cubicBezTo>
                  <a:pt x="1065021" y="272190"/>
                  <a:pt x="1056681" y="263829"/>
                  <a:pt x="1056681" y="253515"/>
                </a:cubicBezTo>
                <a:cubicBezTo>
                  <a:pt x="1056681" y="243201"/>
                  <a:pt x="1065021" y="234840"/>
                  <a:pt x="1075309" y="234840"/>
                </a:cubicBezTo>
                <a:close/>
                <a:moveTo>
                  <a:pt x="958184" y="234840"/>
                </a:moveTo>
                <a:cubicBezTo>
                  <a:pt x="968472" y="234840"/>
                  <a:pt x="976812" y="243201"/>
                  <a:pt x="976812" y="253515"/>
                </a:cubicBezTo>
                <a:cubicBezTo>
                  <a:pt x="976812" y="263829"/>
                  <a:pt x="968472" y="272190"/>
                  <a:pt x="958184" y="272190"/>
                </a:cubicBezTo>
                <a:cubicBezTo>
                  <a:pt x="947896" y="272190"/>
                  <a:pt x="939556" y="263829"/>
                  <a:pt x="939556" y="253515"/>
                </a:cubicBezTo>
                <a:cubicBezTo>
                  <a:pt x="939556" y="243201"/>
                  <a:pt x="947896" y="234840"/>
                  <a:pt x="958184" y="234840"/>
                </a:cubicBezTo>
                <a:close/>
                <a:moveTo>
                  <a:pt x="840420" y="234840"/>
                </a:moveTo>
                <a:cubicBezTo>
                  <a:pt x="850708" y="234840"/>
                  <a:pt x="859048" y="243201"/>
                  <a:pt x="859048" y="253515"/>
                </a:cubicBezTo>
                <a:cubicBezTo>
                  <a:pt x="859048" y="263829"/>
                  <a:pt x="850708" y="272190"/>
                  <a:pt x="840420" y="272190"/>
                </a:cubicBezTo>
                <a:cubicBezTo>
                  <a:pt x="830132" y="272190"/>
                  <a:pt x="821792" y="263829"/>
                  <a:pt x="821792" y="253515"/>
                </a:cubicBezTo>
                <a:cubicBezTo>
                  <a:pt x="821792" y="243201"/>
                  <a:pt x="830132" y="234840"/>
                  <a:pt x="840420" y="234840"/>
                </a:cubicBezTo>
                <a:close/>
                <a:moveTo>
                  <a:pt x="723295" y="234840"/>
                </a:moveTo>
                <a:cubicBezTo>
                  <a:pt x="733583" y="234840"/>
                  <a:pt x="741923" y="243201"/>
                  <a:pt x="741923" y="253515"/>
                </a:cubicBezTo>
                <a:cubicBezTo>
                  <a:pt x="741923" y="263829"/>
                  <a:pt x="733583" y="272190"/>
                  <a:pt x="723295" y="272190"/>
                </a:cubicBezTo>
                <a:cubicBezTo>
                  <a:pt x="713007" y="272190"/>
                  <a:pt x="704667" y="263829"/>
                  <a:pt x="704667" y="253515"/>
                </a:cubicBezTo>
                <a:cubicBezTo>
                  <a:pt x="704667" y="243201"/>
                  <a:pt x="713007" y="234840"/>
                  <a:pt x="723295" y="234840"/>
                </a:cubicBezTo>
                <a:close/>
                <a:moveTo>
                  <a:pt x="605531" y="234840"/>
                </a:moveTo>
                <a:cubicBezTo>
                  <a:pt x="615819" y="234840"/>
                  <a:pt x="624159" y="243201"/>
                  <a:pt x="624159" y="253515"/>
                </a:cubicBezTo>
                <a:cubicBezTo>
                  <a:pt x="624159" y="263829"/>
                  <a:pt x="615819" y="272190"/>
                  <a:pt x="605531" y="272190"/>
                </a:cubicBezTo>
                <a:cubicBezTo>
                  <a:pt x="595243" y="272190"/>
                  <a:pt x="586903" y="263829"/>
                  <a:pt x="586903" y="253515"/>
                </a:cubicBezTo>
                <a:cubicBezTo>
                  <a:pt x="586903" y="243201"/>
                  <a:pt x="595243" y="234840"/>
                  <a:pt x="605531" y="234840"/>
                </a:cubicBezTo>
                <a:close/>
                <a:moveTo>
                  <a:pt x="488406" y="234840"/>
                </a:moveTo>
                <a:cubicBezTo>
                  <a:pt x="498694" y="234840"/>
                  <a:pt x="507034" y="243201"/>
                  <a:pt x="507034" y="253515"/>
                </a:cubicBezTo>
                <a:cubicBezTo>
                  <a:pt x="507034" y="263829"/>
                  <a:pt x="498694" y="272190"/>
                  <a:pt x="488406" y="272190"/>
                </a:cubicBezTo>
                <a:cubicBezTo>
                  <a:pt x="478118" y="272190"/>
                  <a:pt x="469778" y="263829"/>
                  <a:pt x="469778" y="253515"/>
                </a:cubicBezTo>
                <a:cubicBezTo>
                  <a:pt x="469778" y="243201"/>
                  <a:pt x="478118" y="234840"/>
                  <a:pt x="488406" y="234840"/>
                </a:cubicBezTo>
                <a:close/>
                <a:moveTo>
                  <a:pt x="370642" y="234840"/>
                </a:moveTo>
                <a:cubicBezTo>
                  <a:pt x="380930" y="234840"/>
                  <a:pt x="389270" y="243201"/>
                  <a:pt x="389270" y="253515"/>
                </a:cubicBezTo>
                <a:cubicBezTo>
                  <a:pt x="389270" y="263829"/>
                  <a:pt x="380930" y="272190"/>
                  <a:pt x="370642" y="272190"/>
                </a:cubicBezTo>
                <a:cubicBezTo>
                  <a:pt x="360354" y="272190"/>
                  <a:pt x="352014" y="263829"/>
                  <a:pt x="352014" y="253515"/>
                </a:cubicBezTo>
                <a:cubicBezTo>
                  <a:pt x="352014" y="243201"/>
                  <a:pt x="360354" y="234840"/>
                  <a:pt x="370642" y="234840"/>
                </a:cubicBezTo>
                <a:close/>
                <a:moveTo>
                  <a:pt x="253517" y="234840"/>
                </a:moveTo>
                <a:cubicBezTo>
                  <a:pt x="263805" y="234840"/>
                  <a:pt x="272145" y="243201"/>
                  <a:pt x="272145" y="253515"/>
                </a:cubicBezTo>
                <a:cubicBezTo>
                  <a:pt x="272145" y="263829"/>
                  <a:pt x="263805" y="272190"/>
                  <a:pt x="253517" y="272190"/>
                </a:cubicBezTo>
                <a:cubicBezTo>
                  <a:pt x="243229" y="272190"/>
                  <a:pt x="234889" y="263829"/>
                  <a:pt x="234889" y="253515"/>
                </a:cubicBezTo>
                <a:cubicBezTo>
                  <a:pt x="234889" y="243201"/>
                  <a:pt x="243229" y="234840"/>
                  <a:pt x="253517" y="234840"/>
                </a:cubicBezTo>
                <a:close/>
                <a:moveTo>
                  <a:pt x="135753" y="234840"/>
                </a:moveTo>
                <a:cubicBezTo>
                  <a:pt x="146041" y="234840"/>
                  <a:pt x="154381" y="243201"/>
                  <a:pt x="154381" y="253515"/>
                </a:cubicBezTo>
                <a:cubicBezTo>
                  <a:pt x="154381" y="263829"/>
                  <a:pt x="146041" y="272190"/>
                  <a:pt x="135753" y="272190"/>
                </a:cubicBezTo>
                <a:cubicBezTo>
                  <a:pt x="125465" y="272190"/>
                  <a:pt x="117125" y="263829"/>
                  <a:pt x="117125" y="253515"/>
                </a:cubicBezTo>
                <a:cubicBezTo>
                  <a:pt x="117125" y="243201"/>
                  <a:pt x="125465" y="234840"/>
                  <a:pt x="135753" y="234840"/>
                </a:cubicBezTo>
                <a:close/>
                <a:moveTo>
                  <a:pt x="18628" y="234840"/>
                </a:moveTo>
                <a:cubicBezTo>
                  <a:pt x="28916" y="234840"/>
                  <a:pt x="37256" y="243201"/>
                  <a:pt x="37256" y="253515"/>
                </a:cubicBezTo>
                <a:cubicBezTo>
                  <a:pt x="37256" y="263829"/>
                  <a:pt x="28916" y="272190"/>
                  <a:pt x="18628" y="272190"/>
                </a:cubicBezTo>
                <a:cubicBezTo>
                  <a:pt x="8340" y="272190"/>
                  <a:pt x="0" y="263829"/>
                  <a:pt x="0" y="253515"/>
                </a:cubicBezTo>
                <a:cubicBezTo>
                  <a:pt x="0" y="243201"/>
                  <a:pt x="8340" y="234840"/>
                  <a:pt x="18628" y="234840"/>
                </a:cubicBezTo>
                <a:close/>
                <a:moveTo>
                  <a:pt x="2014866" y="117420"/>
                </a:moveTo>
                <a:cubicBezTo>
                  <a:pt x="2025154" y="117420"/>
                  <a:pt x="2033494" y="125781"/>
                  <a:pt x="2033494" y="136095"/>
                </a:cubicBezTo>
                <a:cubicBezTo>
                  <a:pt x="2033494" y="146409"/>
                  <a:pt x="2025154" y="154770"/>
                  <a:pt x="2014866" y="154770"/>
                </a:cubicBezTo>
                <a:cubicBezTo>
                  <a:pt x="2004578" y="154770"/>
                  <a:pt x="1996238" y="146409"/>
                  <a:pt x="1996238" y="136095"/>
                </a:cubicBezTo>
                <a:cubicBezTo>
                  <a:pt x="1996238" y="125781"/>
                  <a:pt x="2004578" y="117420"/>
                  <a:pt x="2014866" y="117420"/>
                </a:cubicBezTo>
                <a:close/>
                <a:moveTo>
                  <a:pt x="1897741" y="117420"/>
                </a:moveTo>
                <a:cubicBezTo>
                  <a:pt x="1908029" y="117420"/>
                  <a:pt x="1916369" y="125781"/>
                  <a:pt x="1916369" y="136095"/>
                </a:cubicBezTo>
                <a:cubicBezTo>
                  <a:pt x="1916369" y="146409"/>
                  <a:pt x="1908029" y="154770"/>
                  <a:pt x="1897741" y="154770"/>
                </a:cubicBezTo>
                <a:cubicBezTo>
                  <a:pt x="1887453" y="154770"/>
                  <a:pt x="1879113" y="146409"/>
                  <a:pt x="1879113" y="136095"/>
                </a:cubicBezTo>
                <a:cubicBezTo>
                  <a:pt x="1879113" y="125781"/>
                  <a:pt x="1887453" y="117420"/>
                  <a:pt x="1897741" y="117420"/>
                </a:cubicBezTo>
                <a:close/>
                <a:moveTo>
                  <a:pt x="1779977" y="117420"/>
                </a:moveTo>
                <a:cubicBezTo>
                  <a:pt x="1790265" y="117420"/>
                  <a:pt x="1798605" y="125781"/>
                  <a:pt x="1798605" y="136095"/>
                </a:cubicBezTo>
                <a:cubicBezTo>
                  <a:pt x="1798605" y="146409"/>
                  <a:pt x="1790265" y="154770"/>
                  <a:pt x="1779977" y="154770"/>
                </a:cubicBezTo>
                <a:cubicBezTo>
                  <a:pt x="1769689" y="154770"/>
                  <a:pt x="1761349" y="146409"/>
                  <a:pt x="1761349" y="136095"/>
                </a:cubicBezTo>
                <a:cubicBezTo>
                  <a:pt x="1761349" y="125781"/>
                  <a:pt x="1769689" y="117420"/>
                  <a:pt x="1779977" y="117420"/>
                </a:cubicBezTo>
                <a:close/>
                <a:moveTo>
                  <a:pt x="1662852" y="117420"/>
                </a:moveTo>
                <a:cubicBezTo>
                  <a:pt x="1673140" y="117420"/>
                  <a:pt x="1681480" y="125781"/>
                  <a:pt x="1681480" y="136095"/>
                </a:cubicBezTo>
                <a:cubicBezTo>
                  <a:pt x="1681480" y="146409"/>
                  <a:pt x="1673140" y="154770"/>
                  <a:pt x="1662852" y="154770"/>
                </a:cubicBezTo>
                <a:cubicBezTo>
                  <a:pt x="1652564" y="154770"/>
                  <a:pt x="1644224" y="146409"/>
                  <a:pt x="1644224" y="136095"/>
                </a:cubicBezTo>
                <a:cubicBezTo>
                  <a:pt x="1644224" y="125781"/>
                  <a:pt x="1652564" y="117420"/>
                  <a:pt x="1662852" y="117420"/>
                </a:cubicBezTo>
                <a:close/>
                <a:moveTo>
                  <a:pt x="1545087" y="117420"/>
                </a:moveTo>
                <a:cubicBezTo>
                  <a:pt x="1555375" y="117420"/>
                  <a:pt x="1563715" y="125781"/>
                  <a:pt x="1563715" y="136095"/>
                </a:cubicBezTo>
                <a:cubicBezTo>
                  <a:pt x="1563715" y="146409"/>
                  <a:pt x="1555375" y="154770"/>
                  <a:pt x="1545087" y="154770"/>
                </a:cubicBezTo>
                <a:cubicBezTo>
                  <a:pt x="1534799" y="154770"/>
                  <a:pt x="1526459" y="146409"/>
                  <a:pt x="1526459" y="136095"/>
                </a:cubicBezTo>
                <a:cubicBezTo>
                  <a:pt x="1526459" y="125781"/>
                  <a:pt x="1534799" y="117420"/>
                  <a:pt x="1545087" y="117420"/>
                </a:cubicBezTo>
                <a:close/>
                <a:moveTo>
                  <a:pt x="1427962" y="117420"/>
                </a:moveTo>
                <a:cubicBezTo>
                  <a:pt x="1438250" y="117420"/>
                  <a:pt x="1446590" y="125781"/>
                  <a:pt x="1446590" y="136095"/>
                </a:cubicBezTo>
                <a:cubicBezTo>
                  <a:pt x="1446590" y="146409"/>
                  <a:pt x="1438250" y="154770"/>
                  <a:pt x="1427962" y="154770"/>
                </a:cubicBezTo>
                <a:cubicBezTo>
                  <a:pt x="1417674" y="154770"/>
                  <a:pt x="1409334" y="146409"/>
                  <a:pt x="1409334" y="136095"/>
                </a:cubicBezTo>
                <a:cubicBezTo>
                  <a:pt x="1409334" y="125781"/>
                  <a:pt x="1417674" y="117420"/>
                  <a:pt x="1427962" y="117420"/>
                </a:cubicBezTo>
                <a:close/>
                <a:moveTo>
                  <a:pt x="1310198" y="117420"/>
                </a:moveTo>
                <a:cubicBezTo>
                  <a:pt x="1320486" y="117420"/>
                  <a:pt x="1328826" y="125781"/>
                  <a:pt x="1328826" y="136095"/>
                </a:cubicBezTo>
                <a:cubicBezTo>
                  <a:pt x="1328826" y="146409"/>
                  <a:pt x="1320486" y="154770"/>
                  <a:pt x="1310198" y="154770"/>
                </a:cubicBezTo>
                <a:cubicBezTo>
                  <a:pt x="1299910" y="154770"/>
                  <a:pt x="1291570" y="146409"/>
                  <a:pt x="1291570" y="136095"/>
                </a:cubicBezTo>
                <a:cubicBezTo>
                  <a:pt x="1291570" y="125781"/>
                  <a:pt x="1299910" y="117420"/>
                  <a:pt x="1310198" y="117420"/>
                </a:cubicBezTo>
                <a:close/>
                <a:moveTo>
                  <a:pt x="1193073" y="117420"/>
                </a:moveTo>
                <a:cubicBezTo>
                  <a:pt x="1203361" y="117420"/>
                  <a:pt x="1211701" y="125781"/>
                  <a:pt x="1211701" y="136095"/>
                </a:cubicBezTo>
                <a:cubicBezTo>
                  <a:pt x="1211701" y="146409"/>
                  <a:pt x="1203361" y="154770"/>
                  <a:pt x="1193073" y="154770"/>
                </a:cubicBezTo>
                <a:cubicBezTo>
                  <a:pt x="1182785" y="154770"/>
                  <a:pt x="1174445" y="146409"/>
                  <a:pt x="1174445" y="136095"/>
                </a:cubicBezTo>
                <a:cubicBezTo>
                  <a:pt x="1174445" y="125781"/>
                  <a:pt x="1182785" y="117420"/>
                  <a:pt x="1193073" y="117420"/>
                </a:cubicBezTo>
                <a:close/>
                <a:moveTo>
                  <a:pt x="1075309" y="117420"/>
                </a:moveTo>
                <a:cubicBezTo>
                  <a:pt x="1085597" y="117420"/>
                  <a:pt x="1093937" y="125781"/>
                  <a:pt x="1093937" y="136095"/>
                </a:cubicBezTo>
                <a:cubicBezTo>
                  <a:pt x="1093937" y="146409"/>
                  <a:pt x="1085597" y="154770"/>
                  <a:pt x="1075309" y="154770"/>
                </a:cubicBezTo>
                <a:cubicBezTo>
                  <a:pt x="1065021" y="154770"/>
                  <a:pt x="1056681" y="146409"/>
                  <a:pt x="1056681" y="136095"/>
                </a:cubicBezTo>
                <a:cubicBezTo>
                  <a:pt x="1056681" y="125781"/>
                  <a:pt x="1065021" y="117420"/>
                  <a:pt x="1075309" y="117420"/>
                </a:cubicBezTo>
                <a:close/>
                <a:moveTo>
                  <a:pt x="958184" y="117420"/>
                </a:moveTo>
                <a:cubicBezTo>
                  <a:pt x="968472" y="117420"/>
                  <a:pt x="976812" y="125781"/>
                  <a:pt x="976812" y="136095"/>
                </a:cubicBezTo>
                <a:cubicBezTo>
                  <a:pt x="976812" y="146409"/>
                  <a:pt x="968472" y="154770"/>
                  <a:pt x="958184" y="154770"/>
                </a:cubicBezTo>
                <a:cubicBezTo>
                  <a:pt x="947896" y="154770"/>
                  <a:pt x="939556" y="146409"/>
                  <a:pt x="939556" y="136095"/>
                </a:cubicBezTo>
                <a:cubicBezTo>
                  <a:pt x="939556" y="125781"/>
                  <a:pt x="947896" y="117420"/>
                  <a:pt x="958184" y="117420"/>
                </a:cubicBezTo>
                <a:close/>
                <a:moveTo>
                  <a:pt x="840420" y="117420"/>
                </a:moveTo>
                <a:cubicBezTo>
                  <a:pt x="850708" y="117420"/>
                  <a:pt x="859048" y="125781"/>
                  <a:pt x="859048" y="136095"/>
                </a:cubicBezTo>
                <a:cubicBezTo>
                  <a:pt x="859048" y="146409"/>
                  <a:pt x="850708" y="154770"/>
                  <a:pt x="840420" y="154770"/>
                </a:cubicBezTo>
                <a:cubicBezTo>
                  <a:pt x="830132" y="154770"/>
                  <a:pt x="821792" y="146409"/>
                  <a:pt x="821792" y="136095"/>
                </a:cubicBezTo>
                <a:cubicBezTo>
                  <a:pt x="821792" y="125781"/>
                  <a:pt x="830132" y="117420"/>
                  <a:pt x="840420" y="117420"/>
                </a:cubicBezTo>
                <a:close/>
                <a:moveTo>
                  <a:pt x="723295" y="117420"/>
                </a:moveTo>
                <a:cubicBezTo>
                  <a:pt x="733583" y="117420"/>
                  <a:pt x="741923" y="125781"/>
                  <a:pt x="741923" y="136095"/>
                </a:cubicBezTo>
                <a:cubicBezTo>
                  <a:pt x="741923" y="146409"/>
                  <a:pt x="733583" y="154770"/>
                  <a:pt x="723295" y="154770"/>
                </a:cubicBezTo>
                <a:cubicBezTo>
                  <a:pt x="713007" y="154770"/>
                  <a:pt x="704667" y="146409"/>
                  <a:pt x="704667" y="136095"/>
                </a:cubicBezTo>
                <a:cubicBezTo>
                  <a:pt x="704667" y="125781"/>
                  <a:pt x="713007" y="117420"/>
                  <a:pt x="723295" y="117420"/>
                </a:cubicBezTo>
                <a:close/>
                <a:moveTo>
                  <a:pt x="605531" y="117420"/>
                </a:moveTo>
                <a:cubicBezTo>
                  <a:pt x="615819" y="117420"/>
                  <a:pt x="624159" y="125781"/>
                  <a:pt x="624159" y="136095"/>
                </a:cubicBezTo>
                <a:cubicBezTo>
                  <a:pt x="624159" y="146409"/>
                  <a:pt x="615819" y="154770"/>
                  <a:pt x="605531" y="154770"/>
                </a:cubicBezTo>
                <a:cubicBezTo>
                  <a:pt x="595243" y="154770"/>
                  <a:pt x="586903" y="146409"/>
                  <a:pt x="586903" y="136095"/>
                </a:cubicBezTo>
                <a:cubicBezTo>
                  <a:pt x="586903" y="125781"/>
                  <a:pt x="595243" y="117420"/>
                  <a:pt x="605531" y="117420"/>
                </a:cubicBezTo>
                <a:close/>
                <a:moveTo>
                  <a:pt x="488406" y="117420"/>
                </a:moveTo>
                <a:cubicBezTo>
                  <a:pt x="498694" y="117420"/>
                  <a:pt x="507034" y="125781"/>
                  <a:pt x="507034" y="136095"/>
                </a:cubicBezTo>
                <a:cubicBezTo>
                  <a:pt x="507034" y="146409"/>
                  <a:pt x="498694" y="154770"/>
                  <a:pt x="488406" y="154770"/>
                </a:cubicBezTo>
                <a:cubicBezTo>
                  <a:pt x="478118" y="154770"/>
                  <a:pt x="469778" y="146409"/>
                  <a:pt x="469778" y="136095"/>
                </a:cubicBezTo>
                <a:cubicBezTo>
                  <a:pt x="469778" y="125781"/>
                  <a:pt x="478118" y="117420"/>
                  <a:pt x="488406" y="117420"/>
                </a:cubicBezTo>
                <a:close/>
                <a:moveTo>
                  <a:pt x="370642" y="117420"/>
                </a:moveTo>
                <a:cubicBezTo>
                  <a:pt x="380930" y="117420"/>
                  <a:pt x="389270" y="125781"/>
                  <a:pt x="389270" y="136095"/>
                </a:cubicBezTo>
                <a:cubicBezTo>
                  <a:pt x="389270" y="146409"/>
                  <a:pt x="380930" y="154770"/>
                  <a:pt x="370642" y="154770"/>
                </a:cubicBezTo>
                <a:cubicBezTo>
                  <a:pt x="360354" y="154770"/>
                  <a:pt x="352014" y="146409"/>
                  <a:pt x="352014" y="136095"/>
                </a:cubicBezTo>
                <a:cubicBezTo>
                  <a:pt x="352014" y="125781"/>
                  <a:pt x="360354" y="117420"/>
                  <a:pt x="370642" y="117420"/>
                </a:cubicBezTo>
                <a:close/>
                <a:moveTo>
                  <a:pt x="253517" y="117420"/>
                </a:moveTo>
                <a:cubicBezTo>
                  <a:pt x="263805" y="117420"/>
                  <a:pt x="272145" y="125781"/>
                  <a:pt x="272145" y="136095"/>
                </a:cubicBezTo>
                <a:cubicBezTo>
                  <a:pt x="272145" y="146409"/>
                  <a:pt x="263805" y="154770"/>
                  <a:pt x="253517" y="154770"/>
                </a:cubicBezTo>
                <a:cubicBezTo>
                  <a:pt x="243229" y="154770"/>
                  <a:pt x="234889" y="146409"/>
                  <a:pt x="234889" y="136095"/>
                </a:cubicBezTo>
                <a:cubicBezTo>
                  <a:pt x="234889" y="125781"/>
                  <a:pt x="243229" y="117420"/>
                  <a:pt x="253517" y="117420"/>
                </a:cubicBezTo>
                <a:close/>
                <a:moveTo>
                  <a:pt x="135753" y="117420"/>
                </a:moveTo>
                <a:cubicBezTo>
                  <a:pt x="146041" y="117420"/>
                  <a:pt x="154381" y="125781"/>
                  <a:pt x="154381" y="136095"/>
                </a:cubicBezTo>
                <a:cubicBezTo>
                  <a:pt x="154381" y="146409"/>
                  <a:pt x="146041" y="154770"/>
                  <a:pt x="135753" y="154770"/>
                </a:cubicBezTo>
                <a:cubicBezTo>
                  <a:pt x="125465" y="154770"/>
                  <a:pt x="117125" y="146409"/>
                  <a:pt x="117125" y="136095"/>
                </a:cubicBezTo>
                <a:cubicBezTo>
                  <a:pt x="117125" y="125781"/>
                  <a:pt x="125465" y="117420"/>
                  <a:pt x="135753" y="117420"/>
                </a:cubicBezTo>
                <a:close/>
                <a:moveTo>
                  <a:pt x="18628" y="117420"/>
                </a:moveTo>
                <a:cubicBezTo>
                  <a:pt x="28916" y="117420"/>
                  <a:pt x="37256" y="125781"/>
                  <a:pt x="37256" y="136095"/>
                </a:cubicBezTo>
                <a:cubicBezTo>
                  <a:pt x="37256" y="146409"/>
                  <a:pt x="28916" y="154770"/>
                  <a:pt x="18628" y="154770"/>
                </a:cubicBezTo>
                <a:cubicBezTo>
                  <a:pt x="8340" y="154770"/>
                  <a:pt x="0" y="146409"/>
                  <a:pt x="0" y="136095"/>
                </a:cubicBezTo>
                <a:cubicBezTo>
                  <a:pt x="0" y="125781"/>
                  <a:pt x="8340" y="117420"/>
                  <a:pt x="18628" y="117420"/>
                </a:cubicBezTo>
                <a:close/>
                <a:moveTo>
                  <a:pt x="2014866" y="0"/>
                </a:moveTo>
                <a:cubicBezTo>
                  <a:pt x="2025154" y="0"/>
                  <a:pt x="2033494" y="8361"/>
                  <a:pt x="2033494" y="18675"/>
                </a:cubicBezTo>
                <a:cubicBezTo>
                  <a:pt x="2033494" y="28989"/>
                  <a:pt x="2025154" y="37350"/>
                  <a:pt x="2014866" y="37350"/>
                </a:cubicBezTo>
                <a:cubicBezTo>
                  <a:pt x="2004578" y="37350"/>
                  <a:pt x="1996238" y="28989"/>
                  <a:pt x="1996238" y="18675"/>
                </a:cubicBezTo>
                <a:cubicBezTo>
                  <a:pt x="1996238" y="8361"/>
                  <a:pt x="2004578" y="0"/>
                  <a:pt x="2014866" y="0"/>
                </a:cubicBezTo>
                <a:close/>
                <a:moveTo>
                  <a:pt x="1897741" y="0"/>
                </a:moveTo>
                <a:cubicBezTo>
                  <a:pt x="1908029" y="0"/>
                  <a:pt x="1916369" y="8361"/>
                  <a:pt x="1916369" y="18675"/>
                </a:cubicBezTo>
                <a:cubicBezTo>
                  <a:pt x="1916369" y="28989"/>
                  <a:pt x="1908029" y="37350"/>
                  <a:pt x="1897741" y="37350"/>
                </a:cubicBezTo>
                <a:cubicBezTo>
                  <a:pt x="1887453" y="37350"/>
                  <a:pt x="1879113" y="28989"/>
                  <a:pt x="1879113" y="18675"/>
                </a:cubicBezTo>
                <a:cubicBezTo>
                  <a:pt x="1879113" y="8361"/>
                  <a:pt x="1887453" y="0"/>
                  <a:pt x="1897741" y="0"/>
                </a:cubicBezTo>
                <a:close/>
                <a:moveTo>
                  <a:pt x="1779977" y="0"/>
                </a:moveTo>
                <a:cubicBezTo>
                  <a:pt x="1790265" y="0"/>
                  <a:pt x="1798605" y="8361"/>
                  <a:pt x="1798605" y="18675"/>
                </a:cubicBezTo>
                <a:cubicBezTo>
                  <a:pt x="1798605" y="28989"/>
                  <a:pt x="1790265" y="37350"/>
                  <a:pt x="1779977" y="37350"/>
                </a:cubicBezTo>
                <a:cubicBezTo>
                  <a:pt x="1769689" y="37350"/>
                  <a:pt x="1761349" y="28989"/>
                  <a:pt x="1761349" y="18675"/>
                </a:cubicBezTo>
                <a:cubicBezTo>
                  <a:pt x="1761349" y="8361"/>
                  <a:pt x="1769689" y="0"/>
                  <a:pt x="1779977" y="0"/>
                </a:cubicBezTo>
                <a:close/>
                <a:moveTo>
                  <a:pt x="1662852" y="0"/>
                </a:moveTo>
                <a:cubicBezTo>
                  <a:pt x="1673140" y="0"/>
                  <a:pt x="1681480" y="8361"/>
                  <a:pt x="1681480" y="18675"/>
                </a:cubicBezTo>
                <a:cubicBezTo>
                  <a:pt x="1681480" y="28989"/>
                  <a:pt x="1673140" y="37350"/>
                  <a:pt x="1662852" y="37350"/>
                </a:cubicBezTo>
                <a:cubicBezTo>
                  <a:pt x="1652564" y="37350"/>
                  <a:pt x="1644224" y="28989"/>
                  <a:pt x="1644224" y="18675"/>
                </a:cubicBezTo>
                <a:cubicBezTo>
                  <a:pt x="1644224" y="8361"/>
                  <a:pt x="1652564" y="0"/>
                  <a:pt x="1662852" y="0"/>
                </a:cubicBezTo>
                <a:close/>
                <a:moveTo>
                  <a:pt x="1545087" y="0"/>
                </a:moveTo>
                <a:cubicBezTo>
                  <a:pt x="1555375" y="0"/>
                  <a:pt x="1563715" y="8361"/>
                  <a:pt x="1563715" y="18675"/>
                </a:cubicBezTo>
                <a:cubicBezTo>
                  <a:pt x="1563715" y="28989"/>
                  <a:pt x="1555375" y="37350"/>
                  <a:pt x="1545087" y="37350"/>
                </a:cubicBezTo>
                <a:cubicBezTo>
                  <a:pt x="1534799" y="37350"/>
                  <a:pt x="1526459" y="28989"/>
                  <a:pt x="1526459" y="18675"/>
                </a:cubicBezTo>
                <a:cubicBezTo>
                  <a:pt x="1526459" y="8361"/>
                  <a:pt x="1534799" y="0"/>
                  <a:pt x="1545087" y="0"/>
                </a:cubicBezTo>
                <a:close/>
                <a:moveTo>
                  <a:pt x="1427962" y="0"/>
                </a:moveTo>
                <a:cubicBezTo>
                  <a:pt x="1438250" y="0"/>
                  <a:pt x="1446590" y="8361"/>
                  <a:pt x="1446590" y="18675"/>
                </a:cubicBezTo>
                <a:cubicBezTo>
                  <a:pt x="1446590" y="28989"/>
                  <a:pt x="1438250" y="37350"/>
                  <a:pt x="1427962" y="37350"/>
                </a:cubicBezTo>
                <a:cubicBezTo>
                  <a:pt x="1417674" y="37350"/>
                  <a:pt x="1409334" y="28989"/>
                  <a:pt x="1409334" y="18675"/>
                </a:cubicBezTo>
                <a:cubicBezTo>
                  <a:pt x="1409334" y="8361"/>
                  <a:pt x="1417674" y="0"/>
                  <a:pt x="1427962" y="0"/>
                </a:cubicBezTo>
                <a:close/>
                <a:moveTo>
                  <a:pt x="1310198" y="0"/>
                </a:moveTo>
                <a:cubicBezTo>
                  <a:pt x="1320486" y="0"/>
                  <a:pt x="1328826" y="8361"/>
                  <a:pt x="1328826" y="18675"/>
                </a:cubicBezTo>
                <a:cubicBezTo>
                  <a:pt x="1328826" y="28989"/>
                  <a:pt x="1320486" y="37350"/>
                  <a:pt x="1310198" y="37350"/>
                </a:cubicBezTo>
                <a:cubicBezTo>
                  <a:pt x="1299910" y="37350"/>
                  <a:pt x="1291570" y="28989"/>
                  <a:pt x="1291570" y="18675"/>
                </a:cubicBezTo>
                <a:cubicBezTo>
                  <a:pt x="1291570" y="8361"/>
                  <a:pt x="1299910" y="0"/>
                  <a:pt x="1310198" y="0"/>
                </a:cubicBezTo>
                <a:close/>
                <a:moveTo>
                  <a:pt x="1193073" y="0"/>
                </a:moveTo>
                <a:cubicBezTo>
                  <a:pt x="1203361" y="0"/>
                  <a:pt x="1211701" y="8361"/>
                  <a:pt x="1211701" y="18675"/>
                </a:cubicBezTo>
                <a:cubicBezTo>
                  <a:pt x="1211701" y="28989"/>
                  <a:pt x="1203361" y="37350"/>
                  <a:pt x="1193073" y="37350"/>
                </a:cubicBezTo>
                <a:cubicBezTo>
                  <a:pt x="1182785" y="37350"/>
                  <a:pt x="1174445" y="28989"/>
                  <a:pt x="1174445" y="18675"/>
                </a:cubicBezTo>
                <a:cubicBezTo>
                  <a:pt x="1174445" y="8361"/>
                  <a:pt x="1182785" y="0"/>
                  <a:pt x="1193073" y="0"/>
                </a:cubicBezTo>
                <a:close/>
                <a:moveTo>
                  <a:pt x="1075309" y="0"/>
                </a:moveTo>
                <a:cubicBezTo>
                  <a:pt x="1085597" y="0"/>
                  <a:pt x="1093937" y="8361"/>
                  <a:pt x="1093937" y="18675"/>
                </a:cubicBezTo>
                <a:cubicBezTo>
                  <a:pt x="1093937" y="28989"/>
                  <a:pt x="1085597" y="37350"/>
                  <a:pt x="1075309" y="37350"/>
                </a:cubicBezTo>
                <a:cubicBezTo>
                  <a:pt x="1065021" y="37350"/>
                  <a:pt x="1056681" y="28989"/>
                  <a:pt x="1056681" y="18675"/>
                </a:cubicBezTo>
                <a:cubicBezTo>
                  <a:pt x="1056681" y="8361"/>
                  <a:pt x="1065021" y="0"/>
                  <a:pt x="1075309" y="0"/>
                </a:cubicBezTo>
                <a:close/>
                <a:moveTo>
                  <a:pt x="958184" y="0"/>
                </a:moveTo>
                <a:cubicBezTo>
                  <a:pt x="968472" y="0"/>
                  <a:pt x="976812" y="8361"/>
                  <a:pt x="976812" y="18675"/>
                </a:cubicBezTo>
                <a:cubicBezTo>
                  <a:pt x="976812" y="28989"/>
                  <a:pt x="968472" y="37350"/>
                  <a:pt x="958184" y="37350"/>
                </a:cubicBezTo>
                <a:cubicBezTo>
                  <a:pt x="947896" y="37350"/>
                  <a:pt x="939556" y="28989"/>
                  <a:pt x="939556" y="18675"/>
                </a:cubicBezTo>
                <a:cubicBezTo>
                  <a:pt x="939556" y="8361"/>
                  <a:pt x="947896" y="0"/>
                  <a:pt x="958184" y="0"/>
                </a:cubicBezTo>
                <a:close/>
                <a:moveTo>
                  <a:pt x="840420" y="0"/>
                </a:moveTo>
                <a:cubicBezTo>
                  <a:pt x="850708" y="0"/>
                  <a:pt x="859048" y="8361"/>
                  <a:pt x="859048" y="18675"/>
                </a:cubicBezTo>
                <a:cubicBezTo>
                  <a:pt x="859048" y="28989"/>
                  <a:pt x="850708" y="37350"/>
                  <a:pt x="840420" y="37350"/>
                </a:cubicBezTo>
                <a:cubicBezTo>
                  <a:pt x="830132" y="37350"/>
                  <a:pt x="821792" y="28989"/>
                  <a:pt x="821792" y="18675"/>
                </a:cubicBezTo>
                <a:cubicBezTo>
                  <a:pt x="821792" y="8361"/>
                  <a:pt x="830132" y="0"/>
                  <a:pt x="840420" y="0"/>
                </a:cubicBezTo>
                <a:close/>
                <a:moveTo>
                  <a:pt x="723295" y="0"/>
                </a:moveTo>
                <a:cubicBezTo>
                  <a:pt x="733583" y="0"/>
                  <a:pt x="741923" y="8361"/>
                  <a:pt x="741923" y="18675"/>
                </a:cubicBezTo>
                <a:cubicBezTo>
                  <a:pt x="741923" y="28989"/>
                  <a:pt x="733583" y="37350"/>
                  <a:pt x="723295" y="37350"/>
                </a:cubicBezTo>
                <a:cubicBezTo>
                  <a:pt x="713007" y="37350"/>
                  <a:pt x="704667" y="28989"/>
                  <a:pt x="704667" y="18675"/>
                </a:cubicBezTo>
                <a:cubicBezTo>
                  <a:pt x="704667" y="8361"/>
                  <a:pt x="713007" y="0"/>
                  <a:pt x="723295" y="0"/>
                </a:cubicBezTo>
                <a:close/>
                <a:moveTo>
                  <a:pt x="605531" y="0"/>
                </a:moveTo>
                <a:cubicBezTo>
                  <a:pt x="615819" y="0"/>
                  <a:pt x="624159" y="8361"/>
                  <a:pt x="624159" y="18675"/>
                </a:cubicBezTo>
                <a:cubicBezTo>
                  <a:pt x="624159" y="28989"/>
                  <a:pt x="615819" y="37350"/>
                  <a:pt x="605531" y="37350"/>
                </a:cubicBezTo>
                <a:cubicBezTo>
                  <a:pt x="595243" y="37350"/>
                  <a:pt x="586903" y="28989"/>
                  <a:pt x="586903" y="18675"/>
                </a:cubicBezTo>
                <a:cubicBezTo>
                  <a:pt x="586903" y="8361"/>
                  <a:pt x="595243" y="0"/>
                  <a:pt x="605531" y="0"/>
                </a:cubicBezTo>
                <a:close/>
                <a:moveTo>
                  <a:pt x="488406" y="0"/>
                </a:moveTo>
                <a:cubicBezTo>
                  <a:pt x="498694" y="0"/>
                  <a:pt x="507034" y="8361"/>
                  <a:pt x="507034" y="18675"/>
                </a:cubicBezTo>
                <a:cubicBezTo>
                  <a:pt x="507034" y="28989"/>
                  <a:pt x="498694" y="37350"/>
                  <a:pt x="488406" y="37350"/>
                </a:cubicBezTo>
                <a:cubicBezTo>
                  <a:pt x="478118" y="37350"/>
                  <a:pt x="469778" y="28989"/>
                  <a:pt x="469778" y="18675"/>
                </a:cubicBezTo>
                <a:cubicBezTo>
                  <a:pt x="469778" y="8361"/>
                  <a:pt x="478118" y="0"/>
                  <a:pt x="488406" y="0"/>
                </a:cubicBezTo>
                <a:close/>
                <a:moveTo>
                  <a:pt x="370642" y="0"/>
                </a:moveTo>
                <a:cubicBezTo>
                  <a:pt x="380930" y="0"/>
                  <a:pt x="389270" y="8361"/>
                  <a:pt x="389270" y="18675"/>
                </a:cubicBezTo>
                <a:cubicBezTo>
                  <a:pt x="389270" y="28989"/>
                  <a:pt x="380930" y="37350"/>
                  <a:pt x="370642" y="37350"/>
                </a:cubicBezTo>
                <a:cubicBezTo>
                  <a:pt x="360354" y="37350"/>
                  <a:pt x="352014" y="28989"/>
                  <a:pt x="352014" y="18675"/>
                </a:cubicBezTo>
                <a:cubicBezTo>
                  <a:pt x="352014" y="8361"/>
                  <a:pt x="360354" y="0"/>
                  <a:pt x="370642" y="0"/>
                </a:cubicBezTo>
                <a:close/>
                <a:moveTo>
                  <a:pt x="253517" y="0"/>
                </a:moveTo>
                <a:cubicBezTo>
                  <a:pt x="263805" y="0"/>
                  <a:pt x="272145" y="8361"/>
                  <a:pt x="272145" y="18675"/>
                </a:cubicBezTo>
                <a:cubicBezTo>
                  <a:pt x="272145" y="28989"/>
                  <a:pt x="263805" y="37350"/>
                  <a:pt x="253517" y="37350"/>
                </a:cubicBezTo>
                <a:cubicBezTo>
                  <a:pt x="243229" y="37350"/>
                  <a:pt x="234889" y="28989"/>
                  <a:pt x="234889" y="18675"/>
                </a:cubicBezTo>
                <a:cubicBezTo>
                  <a:pt x="234889" y="8361"/>
                  <a:pt x="243229" y="0"/>
                  <a:pt x="253517" y="0"/>
                </a:cubicBezTo>
                <a:close/>
                <a:moveTo>
                  <a:pt x="135753" y="0"/>
                </a:moveTo>
                <a:cubicBezTo>
                  <a:pt x="146041" y="0"/>
                  <a:pt x="154381" y="8361"/>
                  <a:pt x="154381" y="18675"/>
                </a:cubicBezTo>
                <a:cubicBezTo>
                  <a:pt x="154381" y="28989"/>
                  <a:pt x="146041" y="37350"/>
                  <a:pt x="135753" y="37350"/>
                </a:cubicBezTo>
                <a:cubicBezTo>
                  <a:pt x="125465" y="37350"/>
                  <a:pt x="117125" y="28989"/>
                  <a:pt x="117125" y="18675"/>
                </a:cubicBezTo>
                <a:cubicBezTo>
                  <a:pt x="117125" y="8361"/>
                  <a:pt x="125465" y="0"/>
                  <a:pt x="135753" y="0"/>
                </a:cubicBezTo>
                <a:close/>
                <a:moveTo>
                  <a:pt x="18628" y="0"/>
                </a:moveTo>
                <a:cubicBezTo>
                  <a:pt x="28916" y="0"/>
                  <a:pt x="37256" y="8361"/>
                  <a:pt x="37256" y="18675"/>
                </a:cubicBezTo>
                <a:cubicBezTo>
                  <a:pt x="37256" y="28989"/>
                  <a:pt x="28916" y="37350"/>
                  <a:pt x="18628" y="37350"/>
                </a:cubicBezTo>
                <a:cubicBezTo>
                  <a:pt x="8340" y="37350"/>
                  <a:pt x="0" y="28989"/>
                  <a:pt x="0" y="18675"/>
                </a:cubicBezTo>
                <a:cubicBezTo>
                  <a:pt x="0" y="8361"/>
                  <a:pt x="8340" y="0"/>
                  <a:pt x="18628"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nvGrpSpPr>
          <p:cNvPr id="73" name="Google Shape;73;p33"/>
          <p:cNvGrpSpPr/>
          <p:nvPr/>
        </p:nvGrpSpPr>
        <p:grpSpPr>
          <a:xfrm>
            <a:off x="5203855" y="1710698"/>
            <a:ext cx="6435787" cy="3941131"/>
            <a:chOff x="5203855" y="1710698"/>
            <a:chExt cx="6435787" cy="3941131"/>
          </a:xfrm>
        </p:grpSpPr>
        <p:sp>
          <p:nvSpPr>
            <p:cNvPr id="74" name="Google Shape;74;p33"/>
            <p:cNvSpPr/>
            <p:nvPr/>
          </p:nvSpPr>
          <p:spPr>
            <a:xfrm rot="10800000">
              <a:off x="5364274" y="1710698"/>
              <a:ext cx="6275368" cy="3941131"/>
            </a:xfrm>
            <a:custGeom>
              <a:avLst/>
              <a:gdLst/>
              <a:ahLst/>
              <a:cxnLst/>
              <a:rect l="l" t="t" r="r" b="b"/>
              <a:pathLst>
                <a:path w="6275368" h="3941131" extrusionOk="0">
                  <a:moveTo>
                    <a:pt x="3175840" y="3941131"/>
                  </a:moveTo>
                  <a:lnTo>
                    <a:pt x="500741" y="3932671"/>
                  </a:lnTo>
                  <a:lnTo>
                    <a:pt x="0" y="2950741"/>
                  </a:lnTo>
                  <a:lnTo>
                    <a:pt x="1329376" y="0"/>
                  </a:lnTo>
                  <a:lnTo>
                    <a:pt x="6275368" y="0"/>
                  </a:lnTo>
                  <a:lnTo>
                    <a:pt x="5032131" y="3941131"/>
                  </a:lnTo>
                  <a:lnTo>
                    <a:pt x="3175840" y="394113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Poppins"/>
                <a:ea typeface="Poppins"/>
                <a:cs typeface="Poppins"/>
                <a:sym typeface="Poppins"/>
              </a:endParaRPr>
            </a:p>
          </p:txBody>
        </p:sp>
        <p:sp>
          <p:nvSpPr>
            <p:cNvPr id="75" name="Google Shape;75;p33"/>
            <p:cNvSpPr/>
            <p:nvPr/>
          </p:nvSpPr>
          <p:spPr>
            <a:xfrm>
              <a:off x="10071023" y="1784988"/>
              <a:ext cx="1435729" cy="130083"/>
            </a:xfrm>
            <a:prstGeom prst="parallelogram">
              <a:avLst>
                <a:gd name="adj" fmla="val 38684"/>
              </a:avLst>
            </a:prstGeom>
            <a:solidFill>
              <a:srgbClr val="FF550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76" name="Google Shape;76;p33"/>
            <p:cNvSpPr/>
            <p:nvPr/>
          </p:nvSpPr>
          <p:spPr>
            <a:xfrm>
              <a:off x="5203855" y="5391663"/>
              <a:ext cx="1435729" cy="130083"/>
            </a:xfrm>
            <a:prstGeom prst="parallelogram">
              <a:avLst>
                <a:gd name="adj" fmla="val 38684"/>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9" name="Picture Placeholder 7">
            <a:extLst>
              <a:ext uri="{FF2B5EF4-FFF2-40B4-BE49-F238E27FC236}">
                <a16:creationId xmlns:a16="http://schemas.microsoft.com/office/drawing/2014/main" id="{61A0DCD1-6210-4F05-8F74-42A72A57CA3F}"/>
              </a:ext>
            </a:extLst>
          </p:cNvPr>
          <p:cNvSpPr>
            <a:spLocks noGrp="1"/>
          </p:cNvSpPr>
          <p:nvPr>
            <p:ph type="pic" sz="quarter" idx="10"/>
          </p:nvPr>
        </p:nvSpPr>
        <p:spPr>
          <a:xfrm>
            <a:off x="552358" y="1016001"/>
            <a:ext cx="6275368" cy="4071215"/>
          </a:xfrm>
          <a:custGeom>
            <a:avLst/>
            <a:gdLst>
              <a:gd name="connsiteX0" fmla="*/ 1329376 w 6275368"/>
              <a:gd name="connsiteY0" fmla="*/ 0 h 4071215"/>
              <a:gd name="connsiteX1" fmla="*/ 6275368 w 6275368"/>
              <a:gd name="connsiteY1" fmla="*/ 0 h 4071215"/>
              <a:gd name="connsiteX2" fmla="*/ 4991096 w 6275368"/>
              <a:gd name="connsiteY2" fmla="*/ 4071215 h 4071215"/>
              <a:gd name="connsiteX3" fmla="*/ 537686 w 6275368"/>
              <a:gd name="connsiteY3" fmla="*/ 4071215 h 4071215"/>
              <a:gd name="connsiteX4" fmla="*/ 0 w 6275368"/>
              <a:gd name="connsiteY4" fmla="*/ 2950741 h 40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5368" h="4071215">
                <a:moveTo>
                  <a:pt x="1329376" y="0"/>
                </a:moveTo>
                <a:lnTo>
                  <a:pt x="6275368" y="0"/>
                </a:lnTo>
                <a:lnTo>
                  <a:pt x="4991096" y="4071215"/>
                </a:lnTo>
                <a:lnTo>
                  <a:pt x="537686" y="4071215"/>
                </a:lnTo>
                <a:lnTo>
                  <a:pt x="0" y="2950741"/>
                </a:lnTo>
                <a:close/>
              </a:path>
            </a:pathLst>
          </a:custGeom>
          <a:solidFill>
            <a:schemeClr val="bg1">
              <a:lumMod val="85000"/>
              <a:alpha val="50000"/>
            </a:schemeClr>
          </a:solidFill>
        </p:spPr>
        <p:txBody>
          <a:bodyPr wrap="square">
            <a:noAutofit/>
          </a:bodyPr>
          <a:lstStyle>
            <a:lvl1pPr>
              <a:defRPr sz="1000"/>
            </a:lvl1p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8"/>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G">
  <p:cSld name="BG">
    <p:spTree>
      <p:nvGrpSpPr>
        <p:cNvPr id="1" name="Shape 79"/>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80"/>
        <p:cNvGrpSpPr/>
        <p:nvPr/>
      </p:nvGrpSpPr>
      <p:grpSpPr>
        <a:xfrm>
          <a:off x="0" y="0"/>
          <a:ext cx="0" cy="0"/>
          <a:chOff x="0" y="0"/>
          <a:chExt cx="0" cy="0"/>
        </a:xfrm>
      </p:grpSpPr>
      <p:sp>
        <p:nvSpPr>
          <p:cNvPr id="81" name="Google Shape;81;p36"/>
          <p:cNvSpPr>
            <a:spLocks noGrp="1"/>
          </p:cNvSpPr>
          <p:nvPr>
            <p:ph type="pic" idx="2"/>
          </p:nvPr>
        </p:nvSpPr>
        <p:spPr>
          <a:xfrm>
            <a:off x="7162957" y="0"/>
            <a:ext cx="5029043" cy="6858000"/>
          </a:xfrm>
          <a:prstGeom prst="rect">
            <a:avLst/>
          </a:prstGeom>
          <a:solidFill>
            <a:srgbClr val="D8D8D8">
              <a:alpha val="49803"/>
            </a:srgbClr>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85"/>
        <p:cNvGrpSpPr/>
        <p:nvPr/>
      </p:nvGrpSpPr>
      <p:grpSpPr>
        <a:xfrm>
          <a:off x="0" y="0"/>
          <a:ext cx="0" cy="0"/>
          <a:chOff x="0" y="0"/>
          <a:chExt cx="0" cy="0"/>
        </a:xfrm>
      </p:grpSpPr>
      <p:sp>
        <p:nvSpPr>
          <p:cNvPr id="86" name="Google Shape;86;p38"/>
          <p:cNvSpPr>
            <a:spLocks noGrp="1"/>
          </p:cNvSpPr>
          <p:nvPr>
            <p:ph type="pic" idx="2"/>
          </p:nvPr>
        </p:nvSpPr>
        <p:spPr>
          <a:xfrm>
            <a:off x="0" y="0"/>
            <a:ext cx="6996418" cy="6858000"/>
          </a:xfrm>
          <a:prstGeom prst="rect">
            <a:avLst/>
          </a:prstGeom>
          <a:solidFill>
            <a:srgbClr val="D8D8D8">
              <a:alpha val="49803"/>
            </a:srgbClr>
          </a:solidFill>
          <a:ln>
            <a:noFill/>
          </a:ln>
        </p:spPr>
      </p:sp>
      <p:sp>
        <p:nvSpPr>
          <p:cNvPr id="87" name="Google Shape;87;p38"/>
          <p:cNvSpPr/>
          <p:nvPr/>
        </p:nvSpPr>
        <p:spPr>
          <a:xfrm>
            <a:off x="10032000" y="0"/>
            <a:ext cx="2160000" cy="2160001"/>
          </a:xfrm>
          <a:custGeom>
            <a:avLst/>
            <a:gdLst/>
            <a:ahLst/>
            <a:cxnLst/>
            <a:rect l="l" t="t" r="r" b="b"/>
            <a:pathLst>
              <a:path w="2160000" h="2160001" extrusionOk="0">
                <a:moveTo>
                  <a:pt x="2140213" y="2120327"/>
                </a:moveTo>
                <a:cubicBezTo>
                  <a:pt x="2151141" y="2120327"/>
                  <a:pt x="2160000" y="2129208"/>
                  <a:pt x="2160000" y="2140164"/>
                </a:cubicBezTo>
                <a:cubicBezTo>
                  <a:pt x="2160000" y="2151120"/>
                  <a:pt x="2151141" y="2160001"/>
                  <a:pt x="2140213" y="2160001"/>
                </a:cubicBezTo>
                <a:cubicBezTo>
                  <a:pt x="2129285" y="2160001"/>
                  <a:pt x="2120426" y="2151120"/>
                  <a:pt x="2120426" y="2140164"/>
                </a:cubicBezTo>
                <a:cubicBezTo>
                  <a:pt x="2120426" y="2129208"/>
                  <a:pt x="2129285" y="2120327"/>
                  <a:pt x="2140213" y="2120327"/>
                </a:cubicBezTo>
                <a:close/>
                <a:moveTo>
                  <a:pt x="2015801" y="2120327"/>
                </a:moveTo>
                <a:cubicBezTo>
                  <a:pt x="2026729" y="2120327"/>
                  <a:pt x="2035588" y="2129208"/>
                  <a:pt x="2035588" y="2140164"/>
                </a:cubicBezTo>
                <a:cubicBezTo>
                  <a:pt x="2035588" y="2151120"/>
                  <a:pt x="2026729" y="2160001"/>
                  <a:pt x="2015801" y="2160001"/>
                </a:cubicBezTo>
                <a:cubicBezTo>
                  <a:pt x="2004873" y="2160001"/>
                  <a:pt x="1996014" y="2151120"/>
                  <a:pt x="1996014" y="2140164"/>
                </a:cubicBezTo>
                <a:cubicBezTo>
                  <a:pt x="1996014" y="2129208"/>
                  <a:pt x="2004873" y="2120327"/>
                  <a:pt x="2015801" y="2120327"/>
                </a:cubicBezTo>
                <a:close/>
                <a:moveTo>
                  <a:pt x="1890711" y="2120327"/>
                </a:moveTo>
                <a:cubicBezTo>
                  <a:pt x="1901639" y="2120327"/>
                  <a:pt x="1910498" y="2129208"/>
                  <a:pt x="1910498" y="2140164"/>
                </a:cubicBezTo>
                <a:cubicBezTo>
                  <a:pt x="1910498" y="2151120"/>
                  <a:pt x="1901639" y="2160001"/>
                  <a:pt x="1890711" y="2160001"/>
                </a:cubicBezTo>
                <a:cubicBezTo>
                  <a:pt x="1879783" y="2160001"/>
                  <a:pt x="1870924" y="2151120"/>
                  <a:pt x="1870924" y="2140164"/>
                </a:cubicBezTo>
                <a:cubicBezTo>
                  <a:pt x="1870924" y="2129208"/>
                  <a:pt x="1879783" y="2120327"/>
                  <a:pt x="1890711" y="2120327"/>
                </a:cubicBezTo>
                <a:close/>
                <a:moveTo>
                  <a:pt x="1766299" y="2120327"/>
                </a:moveTo>
                <a:cubicBezTo>
                  <a:pt x="1777227" y="2120327"/>
                  <a:pt x="1786086" y="2129208"/>
                  <a:pt x="1786086" y="2140164"/>
                </a:cubicBezTo>
                <a:cubicBezTo>
                  <a:pt x="1786086" y="2151120"/>
                  <a:pt x="1777227" y="2160001"/>
                  <a:pt x="1766299" y="2160001"/>
                </a:cubicBezTo>
                <a:cubicBezTo>
                  <a:pt x="1755371" y="2160001"/>
                  <a:pt x="1746512" y="2151120"/>
                  <a:pt x="1746512" y="2140164"/>
                </a:cubicBezTo>
                <a:cubicBezTo>
                  <a:pt x="1746512" y="2129208"/>
                  <a:pt x="1755371" y="2120327"/>
                  <a:pt x="1766299" y="2120327"/>
                </a:cubicBezTo>
                <a:close/>
                <a:moveTo>
                  <a:pt x="1641209" y="2120327"/>
                </a:moveTo>
                <a:cubicBezTo>
                  <a:pt x="1652137" y="2120327"/>
                  <a:pt x="1660996" y="2129208"/>
                  <a:pt x="1660996" y="2140164"/>
                </a:cubicBezTo>
                <a:cubicBezTo>
                  <a:pt x="1660996" y="2151120"/>
                  <a:pt x="1652137" y="2160001"/>
                  <a:pt x="1641209" y="2160001"/>
                </a:cubicBezTo>
                <a:cubicBezTo>
                  <a:pt x="1630281" y="2160001"/>
                  <a:pt x="1621422" y="2151120"/>
                  <a:pt x="1621422" y="2140164"/>
                </a:cubicBezTo>
                <a:cubicBezTo>
                  <a:pt x="1621422" y="2129208"/>
                  <a:pt x="1630281" y="2120327"/>
                  <a:pt x="1641209" y="2120327"/>
                </a:cubicBezTo>
                <a:close/>
                <a:moveTo>
                  <a:pt x="1516798" y="2120327"/>
                </a:moveTo>
                <a:cubicBezTo>
                  <a:pt x="1527726" y="2120327"/>
                  <a:pt x="1536585" y="2129208"/>
                  <a:pt x="1536585" y="2140164"/>
                </a:cubicBezTo>
                <a:cubicBezTo>
                  <a:pt x="1536585" y="2151120"/>
                  <a:pt x="1527726" y="2160001"/>
                  <a:pt x="1516798" y="2160001"/>
                </a:cubicBezTo>
                <a:cubicBezTo>
                  <a:pt x="1505870" y="2160001"/>
                  <a:pt x="1497011" y="2151120"/>
                  <a:pt x="1497011" y="2140164"/>
                </a:cubicBezTo>
                <a:cubicBezTo>
                  <a:pt x="1497011" y="2129208"/>
                  <a:pt x="1505870" y="2120327"/>
                  <a:pt x="1516798" y="2120327"/>
                </a:cubicBezTo>
                <a:close/>
                <a:moveTo>
                  <a:pt x="1391707" y="2120327"/>
                </a:moveTo>
                <a:cubicBezTo>
                  <a:pt x="1402635" y="2120327"/>
                  <a:pt x="1411494" y="2129208"/>
                  <a:pt x="1411494" y="2140164"/>
                </a:cubicBezTo>
                <a:cubicBezTo>
                  <a:pt x="1411494" y="2151120"/>
                  <a:pt x="1402635" y="2160001"/>
                  <a:pt x="1391707" y="2160001"/>
                </a:cubicBezTo>
                <a:cubicBezTo>
                  <a:pt x="1380779" y="2160001"/>
                  <a:pt x="1371920" y="2151120"/>
                  <a:pt x="1371920" y="2140164"/>
                </a:cubicBezTo>
                <a:cubicBezTo>
                  <a:pt x="1371920" y="2129208"/>
                  <a:pt x="1380779" y="2120327"/>
                  <a:pt x="1391707" y="2120327"/>
                </a:cubicBezTo>
                <a:close/>
                <a:moveTo>
                  <a:pt x="1267296" y="2120327"/>
                </a:moveTo>
                <a:cubicBezTo>
                  <a:pt x="1278224" y="2120327"/>
                  <a:pt x="1287083" y="2129208"/>
                  <a:pt x="1287083" y="2140164"/>
                </a:cubicBezTo>
                <a:cubicBezTo>
                  <a:pt x="1287083" y="2151120"/>
                  <a:pt x="1278224" y="2160001"/>
                  <a:pt x="1267296" y="2160001"/>
                </a:cubicBezTo>
                <a:cubicBezTo>
                  <a:pt x="1256368" y="2160001"/>
                  <a:pt x="1247509" y="2151120"/>
                  <a:pt x="1247509" y="2140164"/>
                </a:cubicBezTo>
                <a:cubicBezTo>
                  <a:pt x="1247509" y="2129208"/>
                  <a:pt x="1256368" y="2120327"/>
                  <a:pt x="1267296" y="2120327"/>
                </a:cubicBezTo>
                <a:close/>
                <a:moveTo>
                  <a:pt x="1142205" y="2120327"/>
                </a:moveTo>
                <a:cubicBezTo>
                  <a:pt x="1153133" y="2120327"/>
                  <a:pt x="1161992" y="2129208"/>
                  <a:pt x="1161992" y="2140164"/>
                </a:cubicBezTo>
                <a:cubicBezTo>
                  <a:pt x="1161992" y="2151120"/>
                  <a:pt x="1153133" y="2160001"/>
                  <a:pt x="1142205" y="2160001"/>
                </a:cubicBezTo>
                <a:cubicBezTo>
                  <a:pt x="1131277" y="2160001"/>
                  <a:pt x="1122418" y="2151120"/>
                  <a:pt x="1122418" y="2140164"/>
                </a:cubicBezTo>
                <a:cubicBezTo>
                  <a:pt x="1122418" y="2129208"/>
                  <a:pt x="1131277" y="2120327"/>
                  <a:pt x="1142205" y="2120327"/>
                </a:cubicBezTo>
                <a:close/>
                <a:moveTo>
                  <a:pt x="1017795" y="2120327"/>
                </a:moveTo>
                <a:cubicBezTo>
                  <a:pt x="1028723" y="2120327"/>
                  <a:pt x="1037582" y="2129208"/>
                  <a:pt x="1037582" y="2140164"/>
                </a:cubicBezTo>
                <a:cubicBezTo>
                  <a:pt x="1037582" y="2151120"/>
                  <a:pt x="1028723" y="2160001"/>
                  <a:pt x="1017795" y="2160001"/>
                </a:cubicBezTo>
                <a:cubicBezTo>
                  <a:pt x="1006867" y="2160001"/>
                  <a:pt x="998008" y="2151120"/>
                  <a:pt x="998008" y="2140164"/>
                </a:cubicBezTo>
                <a:cubicBezTo>
                  <a:pt x="998008" y="2129208"/>
                  <a:pt x="1006867" y="2120327"/>
                  <a:pt x="1017795" y="2120327"/>
                </a:cubicBezTo>
                <a:close/>
                <a:moveTo>
                  <a:pt x="892704" y="2120327"/>
                </a:moveTo>
                <a:cubicBezTo>
                  <a:pt x="903632" y="2120327"/>
                  <a:pt x="912490" y="2129208"/>
                  <a:pt x="912490" y="2140164"/>
                </a:cubicBezTo>
                <a:cubicBezTo>
                  <a:pt x="912490" y="2151120"/>
                  <a:pt x="903632" y="2160001"/>
                  <a:pt x="892704" y="2160001"/>
                </a:cubicBezTo>
                <a:cubicBezTo>
                  <a:pt x="881776" y="2160001"/>
                  <a:pt x="872917" y="2151120"/>
                  <a:pt x="872917" y="2140164"/>
                </a:cubicBezTo>
                <a:cubicBezTo>
                  <a:pt x="872917" y="2129208"/>
                  <a:pt x="881776" y="2120327"/>
                  <a:pt x="892704" y="2120327"/>
                </a:cubicBezTo>
                <a:close/>
                <a:moveTo>
                  <a:pt x="768292" y="2120327"/>
                </a:moveTo>
                <a:cubicBezTo>
                  <a:pt x="779221" y="2120327"/>
                  <a:pt x="788080" y="2129208"/>
                  <a:pt x="788080" y="2140164"/>
                </a:cubicBezTo>
                <a:cubicBezTo>
                  <a:pt x="788080" y="2151120"/>
                  <a:pt x="779221" y="2160001"/>
                  <a:pt x="768292" y="2160001"/>
                </a:cubicBezTo>
                <a:cubicBezTo>
                  <a:pt x="757364" y="2160001"/>
                  <a:pt x="748506" y="2151120"/>
                  <a:pt x="748506" y="2140164"/>
                </a:cubicBezTo>
                <a:cubicBezTo>
                  <a:pt x="748506" y="2129208"/>
                  <a:pt x="757364" y="2120327"/>
                  <a:pt x="768292" y="2120327"/>
                </a:cubicBezTo>
                <a:close/>
                <a:moveTo>
                  <a:pt x="643203" y="2120327"/>
                </a:moveTo>
                <a:cubicBezTo>
                  <a:pt x="654131" y="2120327"/>
                  <a:pt x="662990" y="2129208"/>
                  <a:pt x="662990" y="2140164"/>
                </a:cubicBezTo>
                <a:cubicBezTo>
                  <a:pt x="662990" y="2151120"/>
                  <a:pt x="654131" y="2160001"/>
                  <a:pt x="643203" y="2160001"/>
                </a:cubicBezTo>
                <a:cubicBezTo>
                  <a:pt x="632275" y="2160001"/>
                  <a:pt x="623416" y="2151120"/>
                  <a:pt x="623416" y="2140164"/>
                </a:cubicBezTo>
                <a:cubicBezTo>
                  <a:pt x="623416" y="2129208"/>
                  <a:pt x="632275" y="2120327"/>
                  <a:pt x="643203" y="2120327"/>
                </a:cubicBezTo>
                <a:close/>
                <a:moveTo>
                  <a:pt x="518791" y="2120327"/>
                </a:moveTo>
                <a:cubicBezTo>
                  <a:pt x="529719" y="2120327"/>
                  <a:pt x="538578" y="2129208"/>
                  <a:pt x="538578" y="2140164"/>
                </a:cubicBezTo>
                <a:cubicBezTo>
                  <a:pt x="538578" y="2151120"/>
                  <a:pt x="529719" y="2160001"/>
                  <a:pt x="518791" y="2160001"/>
                </a:cubicBezTo>
                <a:cubicBezTo>
                  <a:pt x="507863" y="2160001"/>
                  <a:pt x="499004" y="2151120"/>
                  <a:pt x="499004" y="2140164"/>
                </a:cubicBezTo>
                <a:cubicBezTo>
                  <a:pt x="499004" y="2129208"/>
                  <a:pt x="507863" y="2120327"/>
                  <a:pt x="518791" y="2120327"/>
                </a:cubicBezTo>
                <a:close/>
                <a:moveTo>
                  <a:pt x="393701" y="2120327"/>
                </a:moveTo>
                <a:cubicBezTo>
                  <a:pt x="404629" y="2120327"/>
                  <a:pt x="413488" y="2129208"/>
                  <a:pt x="413488" y="2140164"/>
                </a:cubicBezTo>
                <a:cubicBezTo>
                  <a:pt x="413488" y="2151120"/>
                  <a:pt x="404629" y="2160001"/>
                  <a:pt x="393701" y="2160001"/>
                </a:cubicBezTo>
                <a:cubicBezTo>
                  <a:pt x="382773" y="2160001"/>
                  <a:pt x="373914" y="2151120"/>
                  <a:pt x="373914" y="2140164"/>
                </a:cubicBezTo>
                <a:cubicBezTo>
                  <a:pt x="373914" y="2129208"/>
                  <a:pt x="382773" y="2120327"/>
                  <a:pt x="393701" y="2120327"/>
                </a:cubicBezTo>
                <a:close/>
                <a:moveTo>
                  <a:pt x="269289" y="2120327"/>
                </a:moveTo>
                <a:cubicBezTo>
                  <a:pt x="280217" y="2120327"/>
                  <a:pt x="289076" y="2129208"/>
                  <a:pt x="289076" y="2140164"/>
                </a:cubicBezTo>
                <a:cubicBezTo>
                  <a:pt x="289076" y="2151120"/>
                  <a:pt x="280217" y="2160001"/>
                  <a:pt x="269289" y="2160001"/>
                </a:cubicBezTo>
                <a:cubicBezTo>
                  <a:pt x="258361" y="2160001"/>
                  <a:pt x="249502" y="2151120"/>
                  <a:pt x="249502" y="2140164"/>
                </a:cubicBezTo>
                <a:cubicBezTo>
                  <a:pt x="249502" y="2129208"/>
                  <a:pt x="258361" y="2120327"/>
                  <a:pt x="269289" y="2120327"/>
                </a:cubicBezTo>
                <a:close/>
                <a:moveTo>
                  <a:pt x="144199" y="2120327"/>
                </a:moveTo>
                <a:cubicBezTo>
                  <a:pt x="155127" y="2120327"/>
                  <a:pt x="163986" y="2129208"/>
                  <a:pt x="163986" y="2140164"/>
                </a:cubicBezTo>
                <a:cubicBezTo>
                  <a:pt x="163986" y="2151120"/>
                  <a:pt x="155127" y="2160001"/>
                  <a:pt x="144199" y="2160001"/>
                </a:cubicBezTo>
                <a:cubicBezTo>
                  <a:pt x="133271" y="2160001"/>
                  <a:pt x="124412" y="2151120"/>
                  <a:pt x="124412" y="2140164"/>
                </a:cubicBezTo>
                <a:cubicBezTo>
                  <a:pt x="124412" y="2129208"/>
                  <a:pt x="133271" y="2120327"/>
                  <a:pt x="144199" y="2120327"/>
                </a:cubicBezTo>
                <a:close/>
                <a:moveTo>
                  <a:pt x="19787" y="2120327"/>
                </a:moveTo>
                <a:cubicBezTo>
                  <a:pt x="30715" y="2120327"/>
                  <a:pt x="39574" y="2129208"/>
                  <a:pt x="39574" y="2140164"/>
                </a:cubicBezTo>
                <a:cubicBezTo>
                  <a:pt x="39574" y="2151120"/>
                  <a:pt x="30715" y="2160001"/>
                  <a:pt x="19787" y="2160001"/>
                </a:cubicBezTo>
                <a:cubicBezTo>
                  <a:pt x="8859" y="2160001"/>
                  <a:pt x="0" y="2151120"/>
                  <a:pt x="0" y="2140164"/>
                </a:cubicBezTo>
                <a:cubicBezTo>
                  <a:pt x="0" y="2129208"/>
                  <a:pt x="8859" y="2120327"/>
                  <a:pt x="19787" y="2120327"/>
                </a:cubicBezTo>
                <a:close/>
                <a:moveTo>
                  <a:pt x="2140213" y="1995602"/>
                </a:moveTo>
                <a:cubicBezTo>
                  <a:pt x="2151141" y="1995602"/>
                  <a:pt x="2160000" y="2004483"/>
                  <a:pt x="2160000" y="2015439"/>
                </a:cubicBezTo>
                <a:cubicBezTo>
                  <a:pt x="2160000" y="2026395"/>
                  <a:pt x="2151141" y="2035276"/>
                  <a:pt x="2140213" y="2035276"/>
                </a:cubicBezTo>
                <a:cubicBezTo>
                  <a:pt x="2129285" y="2035276"/>
                  <a:pt x="2120426" y="2026395"/>
                  <a:pt x="2120426" y="2015439"/>
                </a:cubicBezTo>
                <a:cubicBezTo>
                  <a:pt x="2120426" y="2004483"/>
                  <a:pt x="2129285" y="1995602"/>
                  <a:pt x="2140213" y="1995602"/>
                </a:cubicBezTo>
                <a:close/>
                <a:moveTo>
                  <a:pt x="2015801" y="1995602"/>
                </a:moveTo>
                <a:cubicBezTo>
                  <a:pt x="2026729" y="1995602"/>
                  <a:pt x="2035588" y="2004483"/>
                  <a:pt x="2035588" y="2015439"/>
                </a:cubicBezTo>
                <a:cubicBezTo>
                  <a:pt x="2035588" y="2026395"/>
                  <a:pt x="2026729" y="2035276"/>
                  <a:pt x="2015801" y="2035276"/>
                </a:cubicBezTo>
                <a:cubicBezTo>
                  <a:pt x="2004873" y="2035276"/>
                  <a:pt x="1996014" y="2026395"/>
                  <a:pt x="1996014" y="2015439"/>
                </a:cubicBezTo>
                <a:cubicBezTo>
                  <a:pt x="1996014" y="2004483"/>
                  <a:pt x="2004873" y="1995602"/>
                  <a:pt x="2015801" y="1995602"/>
                </a:cubicBezTo>
                <a:close/>
                <a:moveTo>
                  <a:pt x="1890711" y="1995602"/>
                </a:moveTo>
                <a:cubicBezTo>
                  <a:pt x="1901639" y="1995602"/>
                  <a:pt x="1910498" y="2004483"/>
                  <a:pt x="1910498" y="2015439"/>
                </a:cubicBezTo>
                <a:cubicBezTo>
                  <a:pt x="1910498" y="2026395"/>
                  <a:pt x="1901639" y="2035276"/>
                  <a:pt x="1890711" y="2035276"/>
                </a:cubicBezTo>
                <a:cubicBezTo>
                  <a:pt x="1879783" y="2035276"/>
                  <a:pt x="1870924" y="2026395"/>
                  <a:pt x="1870924" y="2015439"/>
                </a:cubicBezTo>
                <a:cubicBezTo>
                  <a:pt x="1870924" y="2004483"/>
                  <a:pt x="1879783" y="1995602"/>
                  <a:pt x="1890711" y="1995602"/>
                </a:cubicBezTo>
                <a:close/>
                <a:moveTo>
                  <a:pt x="1766299" y="1995602"/>
                </a:moveTo>
                <a:cubicBezTo>
                  <a:pt x="1777227" y="1995602"/>
                  <a:pt x="1786086" y="2004483"/>
                  <a:pt x="1786086" y="2015439"/>
                </a:cubicBezTo>
                <a:cubicBezTo>
                  <a:pt x="1786086" y="2026395"/>
                  <a:pt x="1777227" y="2035276"/>
                  <a:pt x="1766299" y="2035276"/>
                </a:cubicBezTo>
                <a:cubicBezTo>
                  <a:pt x="1755371" y="2035276"/>
                  <a:pt x="1746512" y="2026395"/>
                  <a:pt x="1746512" y="2015439"/>
                </a:cubicBezTo>
                <a:cubicBezTo>
                  <a:pt x="1746512" y="2004483"/>
                  <a:pt x="1755371" y="1995602"/>
                  <a:pt x="1766299" y="1995602"/>
                </a:cubicBezTo>
                <a:close/>
                <a:moveTo>
                  <a:pt x="1641209" y="1995602"/>
                </a:moveTo>
                <a:cubicBezTo>
                  <a:pt x="1652137" y="1995602"/>
                  <a:pt x="1660996" y="2004483"/>
                  <a:pt x="1660996" y="2015439"/>
                </a:cubicBezTo>
                <a:cubicBezTo>
                  <a:pt x="1660996" y="2026395"/>
                  <a:pt x="1652137" y="2035276"/>
                  <a:pt x="1641209" y="2035276"/>
                </a:cubicBezTo>
                <a:cubicBezTo>
                  <a:pt x="1630281" y="2035276"/>
                  <a:pt x="1621422" y="2026395"/>
                  <a:pt x="1621422" y="2015439"/>
                </a:cubicBezTo>
                <a:cubicBezTo>
                  <a:pt x="1621422" y="2004483"/>
                  <a:pt x="1630281" y="1995602"/>
                  <a:pt x="1641209" y="1995602"/>
                </a:cubicBezTo>
                <a:close/>
                <a:moveTo>
                  <a:pt x="1516798" y="1995602"/>
                </a:moveTo>
                <a:cubicBezTo>
                  <a:pt x="1527726" y="1995602"/>
                  <a:pt x="1536585" y="2004483"/>
                  <a:pt x="1536585" y="2015439"/>
                </a:cubicBezTo>
                <a:cubicBezTo>
                  <a:pt x="1536585" y="2026395"/>
                  <a:pt x="1527726" y="2035276"/>
                  <a:pt x="1516798" y="2035276"/>
                </a:cubicBezTo>
                <a:cubicBezTo>
                  <a:pt x="1505870" y="2035276"/>
                  <a:pt x="1497011" y="2026395"/>
                  <a:pt x="1497011" y="2015439"/>
                </a:cubicBezTo>
                <a:cubicBezTo>
                  <a:pt x="1497011" y="2004483"/>
                  <a:pt x="1505870" y="1995602"/>
                  <a:pt x="1516798" y="1995602"/>
                </a:cubicBezTo>
                <a:close/>
                <a:moveTo>
                  <a:pt x="1391707" y="1995602"/>
                </a:moveTo>
                <a:cubicBezTo>
                  <a:pt x="1402635" y="1995602"/>
                  <a:pt x="1411494" y="2004483"/>
                  <a:pt x="1411494" y="2015439"/>
                </a:cubicBezTo>
                <a:cubicBezTo>
                  <a:pt x="1411494" y="2026395"/>
                  <a:pt x="1402635" y="2035276"/>
                  <a:pt x="1391707" y="2035276"/>
                </a:cubicBezTo>
                <a:cubicBezTo>
                  <a:pt x="1380779" y="2035276"/>
                  <a:pt x="1371920" y="2026395"/>
                  <a:pt x="1371920" y="2015439"/>
                </a:cubicBezTo>
                <a:cubicBezTo>
                  <a:pt x="1371920" y="2004483"/>
                  <a:pt x="1380779" y="1995602"/>
                  <a:pt x="1391707" y="1995602"/>
                </a:cubicBezTo>
                <a:close/>
                <a:moveTo>
                  <a:pt x="1267296" y="1995602"/>
                </a:moveTo>
                <a:cubicBezTo>
                  <a:pt x="1278224" y="1995602"/>
                  <a:pt x="1287083" y="2004483"/>
                  <a:pt x="1287083" y="2015439"/>
                </a:cubicBezTo>
                <a:cubicBezTo>
                  <a:pt x="1287083" y="2026395"/>
                  <a:pt x="1278224" y="2035276"/>
                  <a:pt x="1267296" y="2035276"/>
                </a:cubicBezTo>
                <a:cubicBezTo>
                  <a:pt x="1256368" y="2035276"/>
                  <a:pt x="1247509" y="2026395"/>
                  <a:pt x="1247509" y="2015439"/>
                </a:cubicBezTo>
                <a:cubicBezTo>
                  <a:pt x="1247509" y="2004483"/>
                  <a:pt x="1256368" y="1995602"/>
                  <a:pt x="1267296" y="1995602"/>
                </a:cubicBezTo>
                <a:close/>
                <a:moveTo>
                  <a:pt x="1142205" y="1995602"/>
                </a:moveTo>
                <a:cubicBezTo>
                  <a:pt x="1153133" y="1995602"/>
                  <a:pt x="1161992" y="2004483"/>
                  <a:pt x="1161992" y="2015439"/>
                </a:cubicBezTo>
                <a:cubicBezTo>
                  <a:pt x="1161992" y="2026395"/>
                  <a:pt x="1153133" y="2035276"/>
                  <a:pt x="1142205" y="2035276"/>
                </a:cubicBezTo>
                <a:cubicBezTo>
                  <a:pt x="1131277" y="2035276"/>
                  <a:pt x="1122418" y="2026395"/>
                  <a:pt x="1122418" y="2015439"/>
                </a:cubicBezTo>
                <a:cubicBezTo>
                  <a:pt x="1122418" y="2004483"/>
                  <a:pt x="1131277" y="1995602"/>
                  <a:pt x="1142205" y="1995602"/>
                </a:cubicBezTo>
                <a:close/>
                <a:moveTo>
                  <a:pt x="1017795" y="1995602"/>
                </a:moveTo>
                <a:cubicBezTo>
                  <a:pt x="1028723" y="1995602"/>
                  <a:pt x="1037582" y="2004483"/>
                  <a:pt x="1037582" y="2015439"/>
                </a:cubicBezTo>
                <a:cubicBezTo>
                  <a:pt x="1037582" y="2026395"/>
                  <a:pt x="1028723" y="2035276"/>
                  <a:pt x="1017795" y="2035276"/>
                </a:cubicBezTo>
                <a:cubicBezTo>
                  <a:pt x="1006867" y="2035276"/>
                  <a:pt x="998008" y="2026395"/>
                  <a:pt x="998008" y="2015439"/>
                </a:cubicBezTo>
                <a:cubicBezTo>
                  <a:pt x="998008" y="2004483"/>
                  <a:pt x="1006867" y="1995602"/>
                  <a:pt x="1017795" y="1995602"/>
                </a:cubicBezTo>
                <a:close/>
                <a:moveTo>
                  <a:pt x="892704" y="1995602"/>
                </a:moveTo>
                <a:cubicBezTo>
                  <a:pt x="903632" y="1995602"/>
                  <a:pt x="912490" y="2004483"/>
                  <a:pt x="912490" y="2015439"/>
                </a:cubicBezTo>
                <a:cubicBezTo>
                  <a:pt x="912490" y="2026395"/>
                  <a:pt x="903632" y="2035276"/>
                  <a:pt x="892704" y="2035276"/>
                </a:cubicBezTo>
                <a:cubicBezTo>
                  <a:pt x="881776" y="2035276"/>
                  <a:pt x="872917" y="2026395"/>
                  <a:pt x="872917" y="2015439"/>
                </a:cubicBezTo>
                <a:cubicBezTo>
                  <a:pt x="872917" y="2004483"/>
                  <a:pt x="881776" y="1995602"/>
                  <a:pt x="892704" y="1995602"/>
                </a:cubicBezTo>
                <a:close/>
                <a:moveTo>
                  <a:pt x="768292" y="1995602"/>
                </a:moveTo>
                <a:cubicBezTo>
                  <a:pt x="779221" y="1995602"/>
                  <a:pt x="788080" y="2004483"/>
                  <a:pt x="788080" y="2015439"/>
                </a:cubicBezTo>
                <a:cubicBezTo>
                  <a:pt x="788080" y="2026395"/>
                  <a:pt x="779221" y="2035276"/>
                  <a:pt x="768292" y="2035276"/>
                </a:cubicBezTo>
                <a:cubicBezTo>
                  <a:pt x="757364" y="2035276"/>
                  <a:pt x="748506" y="2026395"/>
                  <a:pt x="748506" y="2015439"/>
                </a:cubicBezTo>
                <a:cubicBezTo>
                  <a:pt x="748506" y="2004483"/>
                  <a:pt x="757364" y="1995602"/>
                  <a:pt x="768292" y="1995602"/>
                </a:cubicBezTo>
                <a:close/>
                <a:moveTo>
                  <a:pt x="643203" y="1995602"/>
                </a:moveTo>
                <a:cubicBezTo>
                  <a:pt x="654131" y="1995602"/>
                  <a:pt x="662990" y="2004483"/>
                  <a:pt x="662990" y="2015439"/>
                </a:cubicBezTo>
                <a:cubicBezTo>
                  <a:pt x="662990" y="2026395"/>
                  <a:pt x="654131" y="2035276"/>
                  <a:pt x="643203" y="2035276"/>
                </a:cubicBezTo>
                <a:cubicBezTo>
                  <a:pt x="632275" y="2035276"/>
                  <a:pt x="623416" y="2026395"/>
                  <a:pt x="623416" y="2015439"/>
                </a:cubicBezTo>
                <a:cubicBezTo>
                  <a:pt x="623416" y="2004483"/>
                  <a:pt x="632275" y="1995602"/>
                  <a:pt x="643203" y="1995602"/>
                </a:cubicBezTo>
                <a:close/>
                <a:moveTo>
                  <a:pt x="518791" y="1995602"/>
                </a:moveTo>
                <a:cubicBezTo>
                  <a:pt x="529719" y="1995602"/>
                  <a:pt x="538578" y="2004483"/>
                  <a:pt x="538578" y="2015439"/>
                </a:cubicBezTo>
                <a:cubicBezTo>
                  <a:pt x="538578" y="2026395"/>
                  <a:pt x="529719" y="2035276"/>
                  <a:pt x="518791" y="2035276"/>
                </a:cubicBezTo>
                <a:cubicBezTo>
                  <a:pt x="507863" y="2035276"/>
                  <a:pt x="499004" y="2026395"/>
                  <a:pt x="499004" y="2015439"/>
                </a:cubicBezTo>
                <a:cubicBezTo>
                  <a:pt x="499004" y="2004483"/>
                  <a:pt x="507863" y="1995602"/>
                  <a:pt x="518791" y="1995602"/>
                </a:cubicBezTo>
                <a:close/>
                <a:moveTo>
                  <a:pt x="393701" y="1995602"/>
                </a:moveTo>
                <a:cubicBezTo>
                  <a:pt x="404629" y="1995602"/>
                  <a:pt x="413488" y="2004483"/>
                  <a:pt x="413488" y="2015439"/>
                </a:cubicBezTo>
                <a:cubicBezTo>
                  <a:pt x="413488" y="2026395"/>
                  <a:pt x="404629" y="2035276"/>
                  <a:pt x="393701" y="2035276"/>
                </a:cubicBezTo>
                <a:cubicBezTo>
                  <a:pt x="382773" y="2035276"/>
                  <a:pt x="373914" y="2026395"/>
                  <a:pt x="373914" y="2015439"/>
                </a:cubicBezTo>
                <a:cubicBezTo>
                  <a:pt x="373914" y="2004483"/>
                  <a:pt x="382773" y="1995602"/>
                  <a:pt x="393701" y="1995602"/>
                </a:cubicBezTo>
                <a:close/>
                <a:moveTo>
                  <a:pt x="269289" y="1995602"/>
                </a:moveTo>
                <a:cubicBezTo>
                  <a:pt x="280217" y="1995602"/>
                  <a:pt x="289076" y="2004483"/>
                  <a:pt x="289076" y="2015439"/>
                </a:cubicBezTo>
                <a:cubicBezTo>
                  <a:pt x="289076" y="2026395"/>
                  <a:pt x="280217" y="2035276"/>
                  <a:pt x="269289" y="2035276"/>
                </a:cubicBezTo>
                <a:cubicBezTo>
                  <a:pt x="258361" y="2035276"/>
                  <a:pt x="249502" y="2026395"/>
                  <a:pt x="249502" y="2015439"/>
                </a:cubicBezTo>
                <a:cubicBezTo>
                  <a:pt x="249502" y="2004483"/>
                  <a:pt x="258361" y="1995602"/>
                  <a:pt x="269289" y="1995602"/>
                </a:cubicBezTo>
                <a:close/>
                <a:moveTo>
                  <a:pt x="144199" y="1995602"/>
                </a:moveTo>
                <a:cubicBezTo>
                  <a:pt x="155127" y="1995602"/>
                  <a:pt x="163986" y="2004483"/>
                  <a:pt x="163986" y="2015439"/>
                </a:cubicBezTo>
                <a:cubicBezTo>
                  <a:pt x="163986" y="2026395"/>
                  <a:pt x="155127" y="2035276"/>
                  <a:pt x="144199" y="2035276"/>
                </a:cubicBezTo>
                <a:cubicBezTo>
                  <a:pt x="133271" y="2035276"/>
                  <a:pt x="124412" y="2026395"/>
                  <a:pt x="124412" y="2015439"/>
                </a:cubicBezTo>
                <a:cubicBezTo>
                  <a:pt x="124412" y="2004483"/>
                  <a:pt x="133271" y="1995602"/>
                  <a:pt x="144199" y="1995602"/>
                </a:cubicBezTo>
                <a:close/>
                <a:moveTo>
                  <a:pt x="19787" y="1995602"/>
                </a:moveTo>
                <a:cubicBezTo>
                  <a:pt x="30715" y="1995602"/>
                  <a:pt x="39574" y="2004483"/>
                  <a:pt x="39574" y="2015439"/>
                </a:cubicBezTo>
                <a:cubicBezTo>
                  <a:pt x="39574" y="2026395"/>
                  <a:pt x="30715" y="2035276"/>
                  <a:pt x="19787" y="2035276"/>
                </a:cubicBezTo>
                <a:cubicBezTo>
                  <a:pt x="8859" y="2035276"/>
                  <a:pt x="0" y="2026395"/>
                  <a:pt x="0" y="2015439"/>
                </a:cubicBezTo>
                <a:cubicBezTo>
                  <a:pt x="0" y="2004483"/>
                  <a:pt x="8859" y="1995602"/>
                  <a:pt x="19787" y="1995602"/>
                </a:cubicBezTo>
                <a:close/>
                <a:moveTo>
                  <a:pt x="2140213" y="1870877"/>
                </a:moveTo>
                <a:cubicBezTo>
                  <a:pt x="2151141" y="1870877"/>
                  <a:pt x="2160000" y="1879758"/>
                  <a:pt x="2160000" y="1890714"/>
                </a:cubicBezTo>
                <a:cubicBezTo>
                  <a:pt x="2160000" y="1901670"/>
                  <a:pt x="2151141" y="1910551"/>
                  <a:pt x="2140213" y="1910551"/>
                </a:cubicBezTo>
                <a:cubicBezTo>
                  <a:pt x="2129285" y="1910551"/>
                  <a:pt x="2120426" y="1901670"/>
                  <a:pt x="2120426" y="1890714"/>
                </a:cubicBezTo>
                <a:cubicBezTo>
                  <a:pt x="2120426" y="1879758"/>
                  <a:pt x="2129285" y="1870877"/>
                  <a:pt x="2140213" y="1870877"/>
                </a:cubicBezTo>
                <a:close/>
                <a:moveTo>
                  <a:pt x="2015801" y="1870877"/>
                </a:moveTo>
                <a:cubicBezTo>
                  <a:pt x="2026729" y="1870877"/>
                  <a:pt x="2035588" y="1879758"/>
                  <a:pt x="2035588" y="1890714"/>
                </a:cubicBezTo>
                <a:cubicBezTo>
                  <a:pt x="2035588" y="1901670"/>
                  <a:pt x="2026729" y="1910551"/>
                  <a:pt x="2015801" y="1910551"/>
                </a:cubicBezTo>
                <a:cubicBezTo>
                  <a:pt x="2004873" y="1910551"/>
                  <a:pt x="1996014" y="1901670"/>
                  <a:pt x="1996014" y="1890714"/>
                </a:cubicBezTo>
                <a:cubicBezTo>
                  <a:pt x="1996014" y="1879758"/>
                  <a:pt x="2004873" y="1870877"/>
                  <a:pt x="2015801" y="1870877"/>
                </a:cubicBezTo>
                <a:close/>
                <a:moveTo>
                  <a:pt x="1890711" y="1870877"/>
                </a:moveTo>
                <a:cubicBezTo>
                  <a:pt x="1901639" y="1870877"/>
                  <a:pt x="1910498" y="1879758"/>
                  <a:pt x="1910498" y="1890714"/>
                </a:cubicBezTo>
                <a:cubicBezTo>
                  <a:pt x="1910498" y="1901670"/>
                  <a:pt x="1901639" y="1910551"/>
                  <a:pt x="1890711" y="1910551"/>
                </a:cubicBezTo>
                <a:cubicBezTo>
                  <a:pt x="1879783" y="1910551"/>
                  <a:pt x="1870924" y="1901670"/>
                  <a:pt x="1870924" y="1890714"/>
                </a:cubicBezTo>
                <a:cubicBezTo>
                  <a:pt x="1870924" y="1879758"/>
                  <a:pt x="1879783" y="1870877"/>
                  <a:pt x="1890711" y="1870877"/>
                </a:cubicBezTo>
                <a:close/>
                <a:moveTo>
                  <a:pt x="1766299" y="1870877"/>
                </a:moveTo>
                <a:cubicBezTo>
                  <a:pt x="1777227" y="1870877"/>
                  <a:pt x="1786086" y="1879758"/>
                  <a:pt x="1786086" y="1890714"/>
                </a:cubicBezTo>
                <a:cubicBezTo>
                  <a:pt x="1786086" y="1901670"/>
                  <a:pt x="1777227" y="1910551"/>
                  <a:pt x="1766299" y="1910551"/>
                </a:cubicBezTo>
                <a:cubicBezTo>
                  <a:pt x="1755371" y="1910551"/>
                  <a:pt x="1746512" y="1901670"/>
                  <a:pt x="1746512" y="1890714"/>
                </a:cubicBezTo>
                <a:cubicBezTo>
                  <a:pt x="1746512" y="1879758"/>
                  <a:pt x="1755371" y="1870877"/>
                  <a:pt x="1766299" y="1870877"/>
                </a:cubicBezTo>
                <a:close/>
                <a:moveTo>
                  <a:pt x="1641209" y="1870877"/>
                </a:moveTo>
                <a:cubicBezTo>
                  <a:pt x="1652137" y="1870877"/>
                  <a:pt x="1660996" y="1879758"/>
                  <a:pt x="1660996" y="1890714"/>
                </a:cubicBezTo>
                <a:cubicBezTo>
                  <a:pt x="1660996" y="1901670"/>
                  <a:pt x="1652137" y="1910551"/>
                  <a:pt x="1641209" y="1910551"/>
                </a:cubicBezTo>
                <a:cubicBezTo>
                  <a:pt x="1630281" y="1910551"/>
                  <a:pt x="1621422" y="1901670"/>
                  <a:pt x="1621422" y="1890714"/>
                </a:cubicBezTo>
                <a:cubicBezTo>
                  <a:pt x="1621422" y="1879758"/>
                  <a:pt x="1630281" y="1870877"/>
                  <a:pt x="1641209" y="1870877"/>
                </a:cubicBezTo>
                <a:close/>
                <a:moveTo>
                  <a:pt x="1516798" y="1870877"/>
                </a:moveTo>
                <a:cubicBezTo>
                  <a:pt x="1527726" y="1870877"/>
                  <a:pt x="1536585" y="1879758"/>
                  <a:pt x="1536585" y="1890714"/>
                </a:cubicBezTo>
                <a:cubicBezTo>
                  <a:pt x="1536585" y="1901670"/>
                  <a:pt x="1527726" y="1910551"/>
                  <a:pt x="1516798" y="1910551"/>
                </a:cubicBezTo>
                <a:cubicBezTo>
                  <a:pt x="1505870" y="1910551"/>
                  <a:pt x="1497011" y="1901670"/>
                  <a:pt x="1497011" y="1890714"/>
                </a:cubicBezTo>
                <a:cubicBezTo>
                  <a:pt x="1497011" y="1879758"/>
                  <a:pt x="1505870" y="1870877"/>
                  <a:pt x="1516798" y="1870877"/>
                </a:cubicBezTo>
                <a:close/>
                <a:moveTo>
                  <a:pt x="1391707" y="1870877"/>
                </a:moveTo>
                <a:cubicBezTo>
                  <a:pt x="1402635" y="1870877"/>
                  <a:pt x="1411494" y="1879758"/>
                  <a:pt x="1411494" y="1890714"/>
                </a:cubicBezTo>
                <a:cubicBezTo>
                  <a:pt x="1411494" y="1901670"/>
                  <a:pt x="1402635" y="1910551"/>
                  <a:pt x="1391707" y="1910551"/>
                </a:cubicBezTo>
                <a:cubicBezTo>
                  <a:pt x="1380779" y="1910551"/>
                  <a:pt x="1371920" y="1901670"/>
                  <a:pt x="1371920" y="1890714"/>
                </a:cubicBezTo>
                <a:cubicBezTo>
                  <a:pt x="1371920" y="1879758"/>
                  <a:pt x="1380779" y="1870877"/>
                  <a:pt x="1391707" y="1870877"/>
                </a:cubicBezTo>
                <a:close/>
                <a:moveTo>
                  <a:pt x="1267296" y="1870877"/>
                </a:moveTo>
                <a:cubicBezTo>
                  <a:pt x="1278224" y="1870877"/>
                  <a:pt x="1287083" y="1879758"/>
                  <a:pt x="1287083" y="1890714"/>
                </a:cubicBezTo>
                <a:cubicBezTo>
                  <a:pt x="1287083" y="1901670"/>
                  <a:pt x="1278224" y="1910551"/>
                  <a:pt x="1267296" y="1910551"/>
                </a:cubicBezTo>
                <a:cubicBezTo>
                  <a:pt x="1256368" y="1910551"/>
                  <a:pt x="1247509" y="1901670"/>
                  <a:pt x="1247509" y="1890714"/>
                </a:cubicBezTo>
                <a:cubicBezTo>
                  <a:pt x="1247509" y="1879758"/>
                  <a:pt x="1256368" y="1870877"/>
                  <a:pt x="1267296" y="1870877"/>
                </a:cubicBezTo>
                <a:close/>
                <a:moveTo>
                  <a:pt x="1142205" y="1870877"/>
                </a:moveTo>
                <a:cubicBezTo>
                  <a:pt x="1153133" y="1870877"/>
                  <a:pt x="1161992" y="1879758"/>
                  <a:pt x="1161992" y="1890714"/>
                </a:cubicBezTo>
                <a:cubicBezTo>
                  <a:pt x="1161992" y="1901670"/>
                  <a:pt x="1153133" y="1910551"/>
                  <a:pt x="1142205" y="1910551"/>
                </a:cubicBezTo>
                <a:cubicBezTo>
                  <a:pt x="1131277" y="1910551"/>
                  <a:pt x="1122418" y="1901670"/>
                  <a:pt x="1122418" y="1890714"/>
                </a:cubicBezTo>
                <a:cubicBezTo>
                  <a:pt x="1122418" y="1879758"/>
                  <a:pt x="1131277" y="1870877"/>
                  <a:pt x="1142205" y="1870877"/>
                </a:cubicBezTo>
                <a:close/>
                <a:moveTo>
                  <a:pt x="1017796" y="1870877"/>
                </a:moveTo>
                <a:cubicBezTo>
                  <a:pt x="1028724" y="1870877"/>
                  <a:pt x="1037583" y="1879758"/>
                  <a:pt x="1037583" y="1890714"/>
                </a:cubicBezTo>
                <a:cubicBezTo>
                  <a:pt x="1037583" y="1901670"/>
                  <a:pt x="1028724" y="1910551"/>
                  <a:pt x="1017796" y="1910551"/>
                </a:cubicBezTo>
                <a:cubicBezTo>
                  <a:pt x="1006868" y="1910551"/>
                  <a:pt x="998009" y="1901670"/>
                  <a:pt x="998009" y="1890714"/>
                </a:cubicBezTo>
                <a:cubicBezTo>
                  <a:pt x="998009" y="1879758"/>
                  <a:pt x="1006868" y="1870877"/>
                  <a:pt x="1017796" y="1870877"/>
                </a:cubicBezTo>
                <a:close/>
                <a:moveTo>
                  <a:pt x="892705" y="1870877"/>
                </a:moveTo>
                <a:cubicBezTo>
                  <a:pt x="903633" y="1870877"/>
                  <a:pt x="912492" y="1879758"/>
                  <a:pt x="912492" y="1890714"/>
                </a:cubicBezTo>
                <a:cubicBezTo>
                  <a:pt x="912492" y="1901670"/>
                  <a:pt x="903633" y="1910551"/>
                  <a:pt x="892705" y="1910551"/>
                </a:cubicBezTo>
                <a:cubicBezTo>
                  <a:pt x="881777" y="1910551"/>
                  <a:pt x="872918" y="1901670"/>
                  <a:pt x="872918" y="1890714"/>
                </a:cubicBezTo>
                <a:cubicBezTo>
                  <a:pt x="872918" y="1879758"/>
                  <a:pt x="881777" y="1870877"/>
                  <a:pt x="892705" y="1870877"/>
                </a:cubicBezTo>
                <a:close/>
                <a:moveTo>
                  <a:pt x="768293" y="1870877"/>
                </a:moveTo>
                <a:cubicBezTo>
                  <a:pt x="779222" y="1870877"/>
                  <a:pt x="788081" y="1879758"/>
                  <a:pt x="788081" y="1890714"/>
                </a:cubicBezTo>
                <a:cubicBezTo>
                  <a:pt x="788081" y="1901670"/>
                  <a:pt x="779222" y="1910551"/>
                  <a:pt x="768293" y="1910551"/>
                </a:cubicBezTo>
                <a:cubicBezTo>
                  <a:pt x="757365" y="1910551"/>
                  <a:pt x="748507" y="1901670"/>
                  <a:pt x="748507" y="1890714"/>
                </a:cubicBezTo>
                <a:cubicBezTo>
                  <a:pt x="748507" y="1879758"/>
                  <a:pt x="757365" y="1870877"/>
                  <a:pt x="768293" y="1870877"/>
                </a:cubicBezTo>
                <a:close/>
                <a:moveTo>
                  <a:pt x="643204" y="1870877"/>
                </a:moveTo>
                <a:cubicBezTo>
                  <a:pt x="654132" y="1870877"/>
                  <a:pt x="662991" y="1879758"/>
                  <a:pt x="662991" y="1890714"/>
                </a:cubicBezTo>
                <a:cubicBezTo>
                  <a:pt x="662991" y="1901670"/>
                  <a:pt x="654132" y="1910551"/>
                  <a:pt x="643204" y="1910551"/>
                </a:cubicBezTo>
                <a:cubicBezTo>
                  <a:pt x="632277" y="1910551"/>
                  <a:pt x="623417" y="1901670"/>
                  <a:pt x="623417" y="1890714"/>
                </a:cubicBezTo>
                <a:cubicBezTo>
                  <a:pt x="623417" y="1879758"/>
                  <a:pt x="632277" y="1870877"/>
                  <a:pt x="643204" y="1870877"/>
                </a:cubicBezTo>
                <a:close/>
                <a:moveTo>
                  <a:pt x="518792" y="1870877"/>
                </a:moveTo>
                <a:cubicBezTo>
                  <a:pt x="529720" y="1870877"/>
                  <a:pt x="538579" y="1879758"/>
                  <a:pt x="538579" y="1890714"/>
                </a:cubicBezTo>
                <a:cubicBezTo>
                  <a:pt x="538579" y="1901670"/>
                  <a:pt x="529720" y="1910551"/>
                  <a:pt x="518792" y="1910551"/>
                </a:cubicBezTo>
                <a:cubicBezTo>
                  <a:pt x="507864" y="1910551"/>
                  <a:pt x="499005" y="1901670"/>
                  <a:pt x="499005" y="1890714"/>
                </a:cubicBezTo>
                <a:cubicBezTo>
                  <a:pt x="499005" y="1879758"/>
                  <a:pt x="507864" y="1870877"/>
                  <a:pt x="518792" y="1870877"/>
                </a:cubicBezTo>
                <a:close/>
                <a:moveTo>
                  <a:pt x="393702" y="1870877"/>
                </a:moveTo>
                <a:cubicBezTo>
                  <a:pt x="404630" y="1870877"/>
                  <a:pt x="413489" y="1879758"/>
                  <a:pt x="413489" y="1890714"/>
                </a:cubicBezTo>
                <a:cubicBezTo>
                  <a:pt x="413489" y="1901670"/>
                  <a:pt x="404630" y="1910551"/>
                  <a:pt x="393702" y="1910551"/>
                </a:cubicBezTo>
                <a:cubicBezTo>
                  <a:pt x="382774" y="1910551"/>
                  <a:pt x="373915" y="1901670"/>
                  <a:pt x="373915" y="1890714"/>
                </a:cubicBezTo>
                <a:cubicBezTo>
                  <a:pt x="373915" y="1879758"/>
                  <a:pt x="382774" y="1870877"/>
                  <a:pt x="393702" y="1870877"/>
                </a:cubicBezTo>
                <a:close/>
                <a:moveTo>
                  <a:pt x="269290" y="1870877"/>
                </a:moveTo>
                <a:cubicBezTo>
                  <a:pt x="280218" y="1870877"/>
                  <a:pt x="289077" y="1879758"/>
                  <a:pt x="289077" y="1890714"/>
                </a:cubicBezTo>
                <a:cubicBezTo>
                  <a:pt x="289077" y="1901670"/>
                  <a:pt x="280218" y="1910551"/>
                  <a:pt x="269290" y="1910551"/>
                </a:cubicBezTo>
                <a:cubicBezTo>
                  <a:pt x="258362" y="1910551"/>
                  <a:pt x="249503" y="1901670"/>
                  <a:pt x="249503" y="1890714"/>
                </a:cubicBezTo>
                <a:cubicBezTo>
                  <a:pt x="249503" y="1879758"/>
                  <a:pt x="258362" y="1870877"/>
                  <a:pt x="269290" y="1870877"/>
                </a:cubicBezTo>
                <a:close/>
                <a:moveTo>
                  <a:pt x="144200" y="1870877"/>
                </a:moveTo>
                <a:cubicBezTo>
                  <a:pt x="155128" y="1870877"/>
                  <a:pt x="163987" y="1879758"/>
                  <a:pt x="163987" y="1890714"/>
                </a:cubicBezTo>
                <a:cubicBezTo>
                  <a:pt x="163987" y="1901670"/>
                  <a:pt x="155128" y="1910551"/>
                  <a:pt x="144200" y="1910551"/>
                </a:cubicBezTo>
                <a:cubicBezTo>
                  <a:pt x="133272" y="1910551"/>
                  <a:pt x="124413" y="1901670"/>
                  <a:pt x="124413" y="1890714"/>
                </a:cubicBezTo>
                <a:cubicBezTo>
                  <a:pt x="124413" y="1879758"/>
                  <a:pt x="133272" y="1870877"/>
                  <a:pt x="144200" y="1870877"/>
                </a:cubicBezTo>
                <a:close/>
                <a:moveTo>
                  <a:pt x="19788" y="1870877"/>
                </a:moveTo>
                <a:cubicBezTo>
                  <a:pt x="30716" y="1870877"/>
                  <a:pt x="39575" y="1879758"/>
                  <a:pt x="39575" y="1890714"/>
                </a:cubicBezTo>
                <a:cubicBezTo>
                  <a:pt x="39575" y="1901670"/>
                  <a:pt x="30716" y="1910551"/>
                  <a:pt x="19788" y="1910551"/>
                </a:cubicBezTo>
                <a:cubicBezTo>
                  <a:pt x="8860" y="1910551"/>
                  <a:pt x="1" y="1901670"/>
                  <a:pt x="1" y="1890714"/>
                </a:cubicBezTo>
                <a:cubicBezTo>
                  <a:pt x="1" y="1879758"/>
                  <a:pt x="8860" y="1870877"/>
                  <a:pt x="19788" y="1870877"/>
                </a:cubicBezTo>
                <a:close/>
                <a:moveTo>
                  <a:pt x="2140213" y="1746152"/>
                </a:moveTo>
                <a:cubicBezTo>
                  <a:pt x="2151141" y="1746152"/>
                  <a:pt x="2160000" y="1755033"/>
                  <a:pt x="2160000" y="1765989"/>
                </a:cubicBezTo>
                <a:cubicBezTo>
                  <a:pt x="2160000" y="1776945"/>
                  <a:pt x="2151141" y="1785826"/>
                  <a:pt x="2140213" y="1785826"/>
                </a:cubicBezTo>
                <a:cubicBezTo>
                  <a:pt x="2129285" y="1785826"/>
                  <a:pt x="2120426" y="1776945"/>
                  <a:pt x="2120426" y="1765989"/>
                </a:cubicBezTo>
                <a:cubicBezTo>
                  <a:pt x="2120426" y="1755033"/>
                  <a:pt x="2129285" y="1746152"/>
                  <a:pt x="2140213" y="1746152"/>
                </a:cubicBezTo>
                <a:close/>
                <a:moveTo>
                  <a:pt x="2015801" y="1746152"/>
                </a:moveTo>
                <a:cubicBezTo>
                  <a:pt x="2026729" y="1746152"/>
                  <a:pt x="2035588" y="1755033"/>
                  <a:pt x="2035588" y="1765989"/>
                </a:cubicBezTo>
                <a:cubicBezTo>
                  <a:pt x="2035588" y="1776945"/>
                  <a:pt x="2026729" y="1785826"/>
                  <a:pt x="2015801" y="1785826"/>
                </a:cubicBezTo>
                <a:cubicBezTo>
                  <a:pt x="2004873" y="1785826"/>
                  <a:pt x="1996014" y="1776945"/>
                  <a:pt x="1996014" y="1765989"/>
                </a:cubicBezTo>
                <a:cubicBezTo>
                  <a:pt x="1996014" y="1755033"/>
                  <a:pt x="2004873" y="1746152"/>
                  <a:pt x="2015801" y="1746152"/>
                </a:cubicBezTo>
                <a:close/>
                <a:moveTo>
                  <a:pt x="1890711" y="1746152"/>
                </a:moveTo>
                <a:cubicBezTo>
                  <a:pt x="1901639" y="1746152"/>
                  <a:pt x="1910498" y="1755033"/>
                  <a:pt x="1910498" y="1765989"/>
                </a:cubicBezTo>
                <a:cubicBezTo>
                  <a:pt x="1910498" y="1776945"/>
                  <a:pt x="1901639" y="1785826"/>
                  <a:pt x="1890711" y="1785826"/>
                </a:cubicBezTo>
                <a:cubicBezTo>
                  <a:pt x="1879783" y="1785826"/>
                  <a:pt x="1870924" y="1776945"/>
                  <a:pt x="1870924" y="1765989"/>
                </a:cubicBezTo>
                <a:cubicBezTo>
                  <a:pt x="1870924" y="1755033"/>
                  <a:pt x="1879783" y="1746152"/>
                  <a:pt x="1890711" y="1746152"/>
                </a:cubicBezTo>
                <a:close/>
                <a:moveTo>
                  <a:pt x="1766299" y="1746152"/>
                </a:moveTo>
                <a:cubicBezTo>
                  <a:pt x="1777227" y="1746152"/>
                  <a:pt x="1786086" y="1755033"/>
                  <a:pt x="1786086" y="1765989"/>
                </a:cubicBezTo>
                <a:cubicBezTo>
                  <a:pt x="1786086" y="1776945"/>
                  <a:pt x="1777227" y="1785826"/>
                  <a:pt x="1766299" y="1785826"/>
                </a:cubicBezTo>
                <a:cubicBezTo>
                  <a:pt x="1755371" y="1785826"/>
                  <a:pt x="1746512" y="1776945"/>
                  <a:pt x="1746512" y="1765989"/>
                </a:cubicBezTo>
                <a:cubicBezTo>
                  <a:pt x="1746512" y="1755033"/>
                  <a:pt x="1755371" y="1746152"/>
                  <a:pt x="1766299" y="1746152"/>
                </a:cubicBezTo>
                <a:close/>
                <a:moveTo>
                  <a:pt x="1641209" y="1746152"/>
                </a:moveTo>
                <a:cubicBezTo>
                  <a:pt x="1652137" y="1746152"/>
                  <a:pt x="1660996" y="1755033"/>
                  <a:pt x="1660996" y="1765989"/>
                </a:cubicBezTo>
                <a:cubicBezTo>
                  <a:pt x="1660996" y="1776945"/>
                  <a:pt x="1652137" y="1785826"/>
                  <a:pt x="1641209" y="1785826"/>
                </a:cubicBezTo>
                <a:cubicBezTo>
                  <a:pt x="1630281" y="1785826"/>
                  <a:pt x="1621422" y="1776945"/>
                  <a:pt x="1621422" y="1765989"/>
                </a:cubicBezTo>
                <a:cubicBezTo>
                  <a:pt x="1621422" y="1755033"/>
                  <a:pt x="1630281" y="1746152"/>
                  <a:pt x="1641209" y="1746152"/>
                </a:cubicBezTo>
                <a:close/>
                <a:moveTo>
                  <a:pt x="1516798" y="1746152"/>
                </a:moveTo>
                <a:cubicBezTo>
                  <a:pt x="1527726" y="1746152"/>
                  <a:pt x="1536585" y="1755033"/>
                  <a:pt x="1536585" y="1765989"/>
                </a:cubicBezTo>
                <a:cubicBezTo>
                  <a:pt x="1536585" y="1776945"/>
                  <a:pt x="1527726" y="1785826"/>
                  <a:pt x="1516798" y="1785826"/>
                </a:cubicBezTo>
                <a:cubicBezTo>
                  <a:pt x="1505870" y="1785826"/>
                  <a:pt x="1497011" y="1776945"/>
                  <a:pt x="1497011" y="1765989"/>
                </a:cubicBezTo>
                <a:cubicBezTo>
                  <a:pt x="1497011" y="1755033"/>
                  <a:pt x="1505870" y="1746152"/>
                  <a:pt x="1516798" y="1746152"/>
                </a:cubicBezTo>
                <a:close/>
                <a:moveTo>
                  <a:pt x="1391707" y="1746152"/>
                </a:moveTo>
                <a:cubicBezTo>
                  <a:pt x="1402635" y="1746152"/>
                  <a:pt x="1411494" y="1755033"/>
                  <a:pt x="1411494" y="1765989"/>
                </a:cubicBezTo>
                <a:cubicBezTo>
                  <a:pt x="1411494" y="1776945"/>
                  <a:pt x="1402635" y="1785826"/>
                  <a:pt x="1391707" y="1785826"/>
                </a:cubicBezTo>
                <a:cubicBezTo>
                  <a:pt x="1380779" y="1785826"/>
                  <a:pt x="1371920" y="1776945"/>
                  <a:pt x="1371920" y="1765989"/>
                </a:cubicBezTo>
                <a:cubicBezTo>
                  <a:pt x="1371920" y="1755033"/>
                  <a:pt x="1380779" y="1746152"/>
                  <a:pt x="1391707" y="1746152"/>
                </a:cubicBezTo>
                <a:close/>
                <a:moveTo>
                  <a:pt x="1267296" y="1746152"/>
                </a:moveTo>
                <a:cubicBezTo>
                  <a:pt x="1278224" y="1746152"/>
                  <a:pt x="1287083" y="1755033"/>
                  <a:pt x="1287083" y="1765989"/>
                </a:cubicBezTo>
                <a:cubicBezTo>
                  <a:pt x="1287083" y="1776945"/>
                  <a:pt x="1278224" y="1785826"/>
                  <a:pt x="1267296" y="1785826"/>
                </a:cubicBezTo>
                <a:cubicBezTo>
                  <a:pt x="1256368" y="1785826"/>
                  <a:pt x="1247509" y="1776945"/>
                  <a:pt x="1247509" y="1765989"/>
                </a:cubicBezTo>
                <a:cubicBezTo>
                  <a:pt x="1247509" y="1755033"/>
                  <a:pt x="1256368" y="1746152"/>
                  <a:pt x="1267296" y="1746152"/>
                </a:cubicBezTo>
                <a:close/>
                <a:moveTo>
                  <a:pt x="1142205" y="1746152"/>
                </a:moveTo>
                <a:cubicBezTo>
                  <a:pt x="1153133" y="1746152"/>
                  <a:pt x="1161992" y="1755033"/>
                  <a:pt x="1161992" y="1765989"/>
                </a:cubicBezTo>
                <a:cubicBezTo>
                  <a:pt x="1161992" y="1776945"/>
                  <a:pt x="1153133" y="1785826"/>
                  <a:pt x="1142205" y="1785826"/>
                </a:cubicBezTo>
                <a:cubicBezTo>
                  <a:pt x="1131277" y="1785826"/>
                  <a:pt x="1122418" y="1776945"/>
                  <a:pt x="1122418" y="1765989"/>
                </a:cubicBezTo>
                <a:cubicBezTo>
                  <a:pt x="1122418" y="1755033"/>
                  <a:pt x="1131277" y="1746152"/>
                  <a:pt x="1142205" y="1746152"/>
                </a:cubicBezTo>
                <a:close/>
                <a:moveTo>
                  <a:pt x="1017796" y="1746152"/>
                </a:moveTo>
                <a:cubicBezTo>
                  <a:pt x="1028724" y="1746152"/>
                  <a:pt x="1037583" y="1755033"/>
                  <a:pt x="1037583" y="1765989"/>
                </a:cubicBezTo>
                <a:cubicBezTo>
                  <a:pt x="1037583" y="1776945"/>
                  <a:pt x="1028724" y="1785826"/>
                  <a:pt x="1017796" y="1785826"/>
                </a:cubicBezTo>
                <a:cubicBezTo>
                  <a:pt x="1006868" y="1785826"/>
                  <a:pt x="998009" y="1776945"/>
                  <a:pt x="998009" y="1765989"/>
                </a:cubicBezTo>
                <a:cubicBezTo>
                  <a:pt x="998009" y="1755033"/>
                  <a:pt x="1006868" y="1746152"/>
                  <a:pt x="1017796" y="1746152"/>
                </a:cubicBezTo>
                <a:close/>
                <a:moveTo>
                  <a:pt x="892705" y="1746152"/>
                </a:moveTo>
                <a:cubicBezTo>
                  <a:pt x="903633" y="1746152"/>
                  <a:pt x="912492" y="1755033"/>
                  <a:pt x="912492" y="1765989"/>
                </a:cubicBezTo>
                <a:cubicBezTo>
                  <a:pt x="912492" y="1776945"/>
                  <a:pt x="903633" y="1785826"/>
                  <a:pt x="892705" y="1785826"/>
                </a:cubicBezTo>
                <a:cubicBezTo>
                  <a:pt x="881777" y="1785826"/>
                  <a:pt x="872918" y="1776945"/>
                  <a:pt x="872918" y="1765989"/>
                </a:cubicBezTo>
                <a:cubicBezTo>
                  <a:pt x="872918" y="1755033"/>
                  <a:pt x="881777" y="1746152"/>
                  <a:pt x="892705" y="1746152"/>
                </a:cubicBezTo>
                <a:close/>
                <a:moveTo>
                  <a:pt x="768293" y="1746152"/>
                </a:moveTo>
                <a:cubicBezTo>
                  <a:pt x="779222" y="1746152"/>
                  <a:pt x="788081" y="1755033"/>
                  <a:pt x="788081" y="1765989"/>
                </a:cubicBezTo>
                <a:cubicBezTo>
                  <a:pt x="788081" y="1776945"/>
                  <a:pt x="779222" y="1785826"/>
                  <a:pt x="768293" y="1785826"/>
                </a:cubicBezTo>
                <a:cubicBezTo>
                  <a:pt x="757365" y="1785826"/>
                  <a:pt x="748507" y="1776945"/>
                  <a:pt x="748507" y="1765989"/>
                </a:cubicBezTo>
                <a:cubicBezTo>
                  <a:pt x="748507" y="1755033"/>
                  <a:pt x="757365" y="1746152"/>
                  <a:pt x="768293" y="1746152"/>
                </a:cubicBezTo>
                <a:close/>
                <a:moveTo>
                  <a:pt x="643204" y="1746152"/>
                </a:moveTo>
                <a:cubicBezTo>
                  <a:pt x="654132" y="1746152"/>
                  <a:pt x="662991" y="1755033"/>
                  <a:pt x="662991" y="1765989"/>
                </a:cubicBezTo>
                <a:cubicBezTo>
                  <a:pt x="662991" y="1776945"/>
                  <a:pt x="654132" y="1785826"/>
                  <a:pt x="643204" y="1785826"/>
                </a:cubicBezTo>
                <a:cubicBezTo>
                  <a:pt x="632277" y="1785826"/>
                  <a:pt x="623417" y="1776945"/>
                  <a:pt x="623417" y="1765989"/>
                </a:cubicBezTo>
                <a:cubicBezTo>
                  <a:pt x="623417" y="1755033"/>
                  <a:pt x="632277" y="1746152"/>
                  <a:pt x="643204" y="1746152"/>
                </a:cubicBezTo>
                <a:close/>
                <a:moveTo>
                  <a:pt x="518792" y="1746152"/>
                </a:moveTo>
                <a:cubicBezTo>
                  <a:pt x="529720" y="1746152"/>
                  <a:pt x="538579" y="1755033"/>
                  <a:pt x="538579" y="1765989"/>
                </a:cubicBezTo>
                <a:cubicBezTo>
                  <a:pt x="538579" y="1776945"/>
                  <a:pt x="529720" y="1785826"/>
                  <a:pt x="518792" y="1785826"/>
                </a:cubicBezTo>
                <a:cubicBezTo>
                  <a:pt x="507864" y="1785826"/>
                  <a:pt x="499005" y="1776945"/>
                  <a:pt x="499005" y="1765989"/>
                </a:cubicBezTo>
                <a:cubicBezTo>
                  <a:pt x="499005" y="1755033"/>
                  <a:pt x="507864" y="1746152"/>
                  <a:pt x="518792" y="1746152"/>
                </a:cubicBezTo>
                <a:close/>
                <a:moveTo>
                  <a:pt x="393702" y="1746152"/>
                </a:moveTo>
                <a:cubicBezTo>
                  <a:pt x="404630" y="1746152"/>
                  <a:pt x="413489" y="1755033"/>
                  <a:pt x="413489" y="1765989"/>
                </a:cubicBezTo>
                <a:cubicBezTo>
                  <a:pt x="413489" y="1776945"/>
                  <a:pt x="404630" y="1785826"/>
                  <a:pt x="393702" y="1785826"/>
                </a:cubicBezTo>
                <a:cubicBezTo>
                  <a:pt x="382774" y="1785826"/>
                  <a:pt x="373915" y="1776945"/>
                  <a:pt x="373915" y="1765989"/>
                </a:cubicBezTo>
                <a:cubicBezTo>
                  <a:pt x="373915" y="1755033"/>
                  <a:pt x="382774" y="1746152"/>
                  <a:pt x="393702" y="1746152"/>
                </a:cubicBezTo>
                <a:close/>
                <a:moveTo>
                  <a:pt x="269290" y="1746152"/>
                </a:moveTo>
                <a:cubicBezTo>
                  <a:pt x="280218" y="1746152"/>
                  <a:pt x="289077" y="1755033"/>
                  <a:pt x="289077" y="1765989"/>
                </a:cubicBezTo>
                <a:cubicBezTo>
                  <a:pt x="289077" y="1776945"/>
                  <a:pt x="280218" y="1785826"/>
                  <a:pt x="269290" y="1785826"/>
                </a:cubicBezTo>
                <a:cubicBezTo>
                  <a:pt x="258362" y="1785826"/>
                  <a:pt x="249503" y="1776945"/>
                  <a:pt x="249503" y="1765989"/>
                </a:cubicBezTo>
                <a:cubicBezTo>
                  <a:pt x="249503" y="1755033"/>
                  <a:pt x="258362" y="1746152"/>
                  <a:pt x="269290" y="1746152"/>
                </a:cubicBezTo>
                <a:close/>
                <a:moveTo>
                  <a:pt x="144200" y="1746152"/>
                </a:moveTo>
                <a:cubicBezTo>
                  <a:pt x="155128" y="1746152"/>
                  <a:pt x="163987" y="1755033"/>
                  <a:pt x="163987" y="1765989"/>
                </a:cubicBezTo>
                <a:cubicBezTo>
                  <a:pt x="163987" y="1776945"/>
                  <a:pt x="155128" y="1785826"/>
                  <a:pt x="144200" y="1785826"/>
                </a:cubicBezTo>
                <a:cubicBezTo>
                  <a:pt x="133272" y="1785826"/>
                  <a:pt x="124413" y="1776945"/>
                  <a:pt x="124413" y="1765989"/>
                </a:cubicBezTo>
                <a:cubicBezTo>
                  <a:pt x="124413" y="1755033"/>
                  <a:pt x="133272" y="1746152"/>
                  <a:pt x="144200" y="1746152"/>
                </a:cubicBezTo>
                <a:close/>
                <a:moveTo>
                  <a:pt x="19788" y="1746152"/>
                </a:moveTo>
                <a:cubicBezTo>
                  <a:pt x="30716" y="1746152"/>
                  <a:pt x="39575" y="1755033"/>
                  <a:pt x="39575" y="1765989"/>
                </a:cubicBezTo>
                <a:cubicBezTo>
                  <a:pt x="39575" y="1776945"/>
                  <a:pt x="30716" y="1785826"/>
                  <a:pt x="19788" y="1785826"/>
                </a:cubicBezTo>
                <a:cubicBezTo>
                  <a:pt x="8860" y="1785826"/>
                  <a:pt x="1" y="1776945"/>
                  <a:pt x="1" y="1765989"/>
                </a:cubicBezTo>
                <a:cubicBezTo>
                  <a:pt x="1" y="1755033"/>
                  <a:pt x="8860" y="1746152"/>
                  <a:pt x="19788" y="1746152"/>
                </a:cubicBezTo>
                <a:close/>
                <a:moveTo>
                  <a:pt x="2140213" y="1621427"/>
                </a:moveTo>
                <a:cubicBezTo>
                  <a:pt x="2151141" y="1621427"/>
                  <a:pt x="2160000" y="1630308"/>
                  <a:pt x="2160000" y="1641264"/>
                </a:cubicBezTo>
                <a:cubicBezTo>
                  <a:pt x="2160000" y="1652220"/>
                  <a:pt x="2151141" y="1661101"/>
                  <a:pt x="2140213" y="1661101"/>
                </a:cubicBezTo>
                <a:cubicBezTo>
                  <a:pt x="2129285" y="1661101"/>
                  <a:pt x="2120426" y="1652220"/>
                  <a:pt x="2120426" y="1641264"/>
                </a:cubicBezTo>
                <a:cubicBezTo>
                  <a:pt x="2120426" y="1630308"/>
                  <a:pt x="2129285" y="1621427"/>
                  <a:pt x="2140213" y="1621427"/>
                </a:cubicBezTo>
                <a:close/>
                <a:moveTo>
                  <a:pt x="2015801" y="1621427"/>
                </a:moveTo>
                <a:cubicBezTo>
                  <a:pt x="2026729" y="1621427"/>
                  <a:pt x="2035588" y="1630308"/>
                  <a:pt x="2035588" y="1641264"/>
                </a:cubicBezTo>
                <a:cubicBezTo>
                  <a:pt x="2035588" y="1652220"/>
                  <a:pt x="2026729" y="1661101"/>
                  <a:pt x="2015801" y="1661101"/>
                </a:cubicBezTo>
                <a:cubicBezTo>
                  <a:pt x="2004873" y="1661101"/>
                  <a:pt x="1996014" y="1652220"/>
                  <a:pt x="1996014" y="1641264"/>
                </a:cubicBezTo>
                <a:cubicBezTo>
                  <a:pt x="1996014" y="1630308"/>
                  <a:pt x="2004873" y="1621427"/>
                  <a:pt x="2015801" y="1621427"/>
                </a:cubicBezTo>
                <a:close/>
                <a:moveTo>
                  <a:pt x="1890711" y="1621427"/>
                </a:moveTo>
                <a:cubicBezTo>
                  <a:pt x="1901639" y="1621427"/>
                  <a:pt x="1910498" y="1630308"/>
                  <a:pt x="1910498" y="1641264"/>
                </a:cubicBezTo>
                <a:cubicBezTo>
                  <a:pt x="1910498" y="1652220"/>
                  <a:pt x="1901639" y="1661101"/>
                  <a:pt x="1890711" y="1661101"/>
                </a:cubicBezTo>
                <a:cubicBezTo>
                  <a:pt x="1879783" y="1661101"/>
                  <a:pt x="1870924" y="1652220"/>
                  <a:pt x="1870924" y="1641264"/>
                </a:cubicBezTo>
                <a:cubicBezTo>
                  <a:pt x="1870924" y="1630308"/>
                  <a:pt x="1879783" y="1621427"/>
                  <a:pt x="1890711" y="1621427"/>
                </a:cubicBezTo>
                <a:close/>
                <a:moveTo>
                  <a:pt x="1766299" y="1621427"/>
                </a:moveTo>
                <a:cubicBezTo>
                  <a:pt x="1777227" y="1621427"/>
                  <a:pt x="1786086" y="1630308"/>
                  <a:pt x="1786086" y="1641264"/>
                </a:cubicBezTo>
                <a:cubicBezTo>
                  <a:pt x="1786086" y="1652220"/>
                  <a:pt x="1777227" y="1661101"/>
                  <a:pt x="1766299" y="1661101"/>
                </a:cubicBezTo>
                <a:cubicBezTo>
                  <a:pt x="1755371" y="1661101"/>
                  <a:pt x="1746512" y="1652220"/>
                  <a:pt x="1746512" y="1641264"/>
                </a:cubicBezTo>
                <a:cubicBezTo>
                  <a:pt x="1746512" y="1630308"/>
                  <a:pt x="1755371" y="1621427"/>
                  <a:pt x="1766299" y="1621427"/>
                </a:cubicBezTo>
                <a:close/>
                <a:moveTo>
                  <a:pt x="1641209" y="1621427"/>
                </a:moveTo>
                <a:cubicBezTo>
                  <a:pt x="1652137" y="1621427"/>
                  <a:pt x="1660996" y="1630308"/>
                  <a:pt x="1660996" y="1641264"/>
                </a:cubicBezTo>
                <a:cubicBezTo>
                  <a:pt x="1660996" y="1652220"/>
                  <a:pt x="1652137" y="1661101"/>
                  <a:pt x="1641209" y="1661101"/>
                </a:cubicBezTo>
                <a:cubicBezTo>
                  <a:pt x="1630281" y="1661101"/>
                  <a:pt x="1621422" y="1652220"/>
                  <a:pt x="1621422" y="1641264"/>
                </a:cubicBezTo>
                <a:cubicBezTo>
                  <a:pt x="1621422" y="1630308"/>
                  <a:pt x="1630281" y="1621427"/>
                  <a:pt x="1641209" y="1621427"/>
                </a:cubicBezTo>
                <a:close/>
                <a:moveTo>
                  <a:pt x="1516798" y="1621427"/>
                </a:moveTo>
                <a:cubicBezTo>
                  <a:pt x="1527726" y="1621427"/>
                  <a:pt x="1536585" y="1630308"/>
                  <a:pt x="1536585" y="1641264"/>
                </a:cubicBezTo>
                <a:cubicBezTo>
                  <a:pt x="1536585" y="1652220"/>
                  <a:pt x="1527726" y="1661101"/>
                  <a:pt x="1516798" y="1661101"/>
                </a:cubicBezTo>
                <a:cubicBezTo>
                  <a:pt x="1505870" y="1661101"/>
                  <a:pt x="1497011" y="1652220"/>
                  <a:pt x="1497011" y="1641264"/>
                </a:cubicBezTo>
                <a:cubicBezTo>
                  <a:pt x="1497011" y="1630308"/>
                  <a:pt x="1505870" y="1621427"/>
                  <a:pt x="1516798" y="1621427"/>
                </a:cubicBezTo>
                <a:close/>
                <a:moveTo>
                  <a:pt x="1391707" y="1621427"/>
                </a:moveTo>
                <a:cubicBezTo>
                  <a:pt x="1402635" y="1621427"/>
                  <a:pt x="1411494" y="1630308"/>
                  <a:pt x="1411494" y="1641264"/>
                </a:cubicBezTo>
                <a:cubicBezTo>
                  <a:pt x="1411494" y="1652220"/>
                  <a:pt x="1402635" y="1661101"/>
                  <a:pt x="1391707" y="1661101"/>
                </a:cubicBezTo>
                <a:cubicBezTo>
                  <a:pt x="1380779" y="1661101"/>
                  <a:pt x="1371920" y="1652220"/>
                  <a:pt x="1371920" y="1641264"/>
                </a:cubicBezTo>
                <a:cubicBezTo>
                  <a:pt x="1371920" y="1630308"/>
                  <a:pt x="1380779" y="1621427"/>
                  <a:pt x="1391707" y="1621427"/>
                </a:cubicBezTo>
                <a:close/>
                <a:moveTo>
                  <a:pt x="1267296" y="1621427"/>
                </a:moveTo>
                <a:cubicBezTo>
                  <a:pt x="1278224" y="1621427"/>
                  <a:pt x="1287083" y="1630308"/>
                  <a:pt x="1287083" y="1641264"/>
                </a:cubicBezTo>
                <a:cubicBezTo>
                  <a:pt x="1287083" y="1652220"/>
                  <a:pt x="1278224" y="1661101"/>
                  <a:pt x="1267296" y="1661101"/>
                </a:cubicBezTo>
                <a:cubicBezTo>
                  <a:pt x="1256368" y="1661101"/>
                  <a:pt x="1247509" y="1652220"/>
                  <a:pt x="1247509" y="1641264"/>
                </a:cubicBezTo>
                <a:cubicBezTo>
                  <a:pt x="1247509" y="1630308"/>
                  <a:pt x="1256368" y="1621427"/>
                  <a:pt x="1267296" y="1621427"/>
                </a:cubicBezTo>
                <a:close/>
                <a:moveTo>
                  <a:pt x="1142205" y="1621427"/>
                </a:moveTo>
                <a:cubicBezTo>
                  <a:pt x="1153133" y="1621427"/>
                  <a:pt x="1161992" y="1630308"/>
                  <a:pt x="1161992" y="1641264"/>
                </a:cubicBezTo>
                <a:cubicBezTo>
                  <a:pt x="1161992" y="1652220"/>
                  <a:pt x="1153133" y="1661101"/>
                  <a:pt x="1142205" y="1661101"/>
                </a:cubicBezTo>
                <a:cubicBezTo>
                  <a:pt x="1131277" y="1661101"/>
                  <a:pt x="1122418" y="1652220"/>
                  <a:pt x="1122418" y="1641264"/>
                </a:cubicBezTo>
                <a:cubicBezTo>
                  <a:pt x="1122418" y="1630308"/>
                  <a:pt x="1131277" y="1621427"/>
                  <a:pt x="1142205" y="1621427"/>
                </a:cubicBezTo>
                <a:close/>
                <a:moveTo>
                  <a:pt x="1017797" y="1621427"/>
                </a:moveTo>
                <a:cubicBezTo>
                  <a:pt x="1028725" y="1621427"/>
                  <a:pt x="1037584" y="1630308"/>
                  <a:pt x="1037584" y="1641264"/>
                </a:cubicBezTo>
                <a:cubicBezTo>
                  <a:pt x="1037584" y="1652220"/>
                  <a:pt x="1028725" y="1661101"/>
                  <a:pt x="1017797" y="1661101"/>
                </a:cubicBezTo>
                <a:cubicBezTo>
                  <a:pt x="1006869" y="1661101"/>
                  <a:pt x="998010" y="1652220"/>
                  <a:pt x="998010" y="1641264"/>
                </a:cubicBezTo>
                <a:cubicBezTo>
                  <a:pt x="998010" y="1630308"/>
                  <a:pt x="1006869" y="1621427"/>
                  <a:pt x="1017797" y="1621427"/>
                </a:cubicBezTo>
                <a:close/>
                <a:moveTo>
                  <a:pt x="892706" y="1621427"/>
                </a:moveTo>
                <a:cubicBezTo>
                  <a:pt x="903634" y="1621427"/>
                  <a:pt x="912493" y="1630308"/>
                  <a:pt x="912493" y="1641264"/>
                </a:cubicBezTo>
                <a:cubicBezTo>
                  <a:pt x="912493" y="1652220"/>
                  <a:pt x="903634" y="1661101"/>
                  <a:pt x="892706" y="1661101"/>
                </a:cubicBezTo>
                <a:cubicBezTo>
                  <a:pt x="881778" y="1661101"/>
                  <a:pt x="872919" y="1652220"/>
                  <a:pt x="872919" y="1641264"/>
                </a:cubicBezTo>
                <a:cubicBezTo>
                  <a:pt x="872919" y="1630308"/>
                  <a:pt x="881778" y="1621427"/>
                  <a:pt x="892706" y="1621427"/>
                </a:cubicBezTo>
                <a:close/>
                <a:moveTo>
                  <a:pt x="768294" y="1621427"/>
                </a:moveTo>
                <a:cubicBezTo>
                  <a:pt x="779223" y="1621427"/>
                  <a:pt x="788082" y="1630308"/>
                  <a:pt x="788082" y="1641264"/>
                </a:cubicBezTo>
                <a:cubicBezTo>
                  <a:pt x="788082" y="1652220"/>
                  <a:pt x="779223" y="1661101"/>
                  <a:pt x="768294" y="1661101"/>
                </a:cubicBezTo>
                <a:cubicBezTo>
                  <a:pt x="757366" y="1661101"/>
                  <a:pt x="748508" y="1652220"/>
                  <a:pt x="748508" y="1641264"/>
                </a:cubicBezTo>
                <a:cubicBezTo>
                  <a:pt x="748508" y="1630308"/>
                  <a:pt x="757366" y="1621427"/>
                  <a:pt x="768294" y="1621427"/>
                </a:cubicBezTo>
                <a:close/>
                <a:moveTo>
                  <a:pt x="643205" y="1621427"/>
                </a:moveTo>
                <a:cubicBezTo>
                  <a:pt x="654133" y="1621427"/>
                  <a:pt x="662992" y="1630308"/>
                  <a:pt x="662992" y="1641264"/>
                </a:cubicBezTo>
                <a:cubicBezTo>
                  <a:pt x="662992" y="1652220"/>
                  <a:pt x="654133" y="1661101"/>
                  <a:pt x="643205" y="1661101"/>
                </a:cubicBezTo>
                <a:cubicBezTo>
                  <a:pt x="632278" y="1661101"/>
                  <a:pt x="623419" y="1652220"/>
                  <a:pt x="623419" y="1641264"/>
                </a:cubicBezTo>
                <a:cubicBezTo>
                  <a:pt x="623419" y="1630308"/>
                  <a:pt x="632278" y="1621427"/>
                  <a:pt x="643205" y="1621427"/>
                </a:cubicBezTo>
                <a:close/>
                <a:moveTo>
                  <a:pt x="518793" y="1621427"/>
                </a:moveTo>
                <a:cubicBezTo>
                  <a:pt x="529722" y="1621427"/>
                  <a:pt x="538580" y="1630308"/>
                  <a:pt x="538580" y="1641264"/>
                </a:cubicBezTo>
                <a:cubicBezTo>
                  <a:pt x="538580" y="1652220"/>
                  <a:pt x="529722" y="1661101"/>
                  <a:pt x="518793" y="1661101"/>
                </a:cubicBezTo>
                <a:cubicBezTo>
                  <a:pt x="507865" y="1661101"/>
                  <a:pt x="499006" y="1652220"/>
                  <a:pt x="499006" y="1641264"/>
                </a:cubicBezTo>
                <a:cubicBezTo>
                  <a:pt x="499006" y="1630308"/>
                  <a:pt x="507865" y="1621427"/>
                  <a:pt x="518793" y="1621427"/>
                </a:cubicBezTo>
                <a:close/>
                <a:moveTo>
                  <a:pt x="393703" y="1621427"/>
                </a:moveTo>
                <a:cubicBezTo>
                  <a:pt x="404631" y="1621427"/>
                  <a:pt x="413490" y="1630308"/>
                  <a:pt x="413490" y="1641264"/>
                </a:cubicBezTo>
                <a:cubicBezTo>
                  <a:pt x="413490" y="1652220"/>
                  <a:pt x="404631" y="1661101"/>
                  <a:pt x="393703" y="1661101"/>
                </a:cubicBezTo>
                <a:cubicBezTo>
                  <a:pt x="382775" y="1661101"/>
                  <a:pt x="373916" y="1652220"/>
                  <a:pt x="373916" y="1641264"/>
                </a:cubicBezTo>
                <a:cubicBezTo>
                  <a:pt x="373916" y="1630308"/>
                  <a:pt x="382775" y="1621427"/>
                  <a:pt x="393703" y="1621427"/>
                </a:cubicBezTo>
                <a:close/>
                <a:moveTo>
                  <a:pt x="269291" y="1621427"/>
                </a:moveTo>
                <a:cubicBezTo>
                  <a:pt x="280219" y="1621427"/>
                  <a:pt x="289078" y="1630308"/>
                  <a:pt x="289078" y="1641264"/>
                </a:cubicBezTo>
                <a:cubicBezTo>
                  <a:pt x="289078" y="1652220"/>
                  <a:pt x="280219" y="1661101"/>
                  <a:pt x="269291" y="1661101"/>
                </a:cubicBezTo>
                <a:cubicBezTo>
                  <a:pt x="258363" y="1661101"/>
                  <a:pt x="249504" y="1652220"/>
                  <a:pt x="249504" y="1641264"/>
                </a:cubicBezTo>
                <a:cubicBezTo>
                  <a:pt x="249504" y="1630308"/>
                  <a:pt x="258363" y="1621427"/>
                  <a:pt x="269291" y="1621427"/>
                </a:cubicBezTo>
                <a:close/>
                <a:moveTo>
                  <a:pt x="144201" y="1621427"/>
                </a:moveTo>
                <a:cubicBezTo>
                  <a:pt x="155129" y="1621427"/>
                  <a:pt x="163988" y="1630308"/>
                  <a:pt x="163988" y="1641264"/>
                </a:cubicBezTo>
                <a:cubicBezTo>
                  <a:pt x="163988" y="1652220"/>
                  <a:pt x="155129" y="1661101"/>
                  <a:pt x="144201" y="1661101"/>
                </a:cubicBezTo>
                <a:cubicBezTo>
                  <a:pt x="133273" y="1661101"/>
                  <a:pt x="124414" y="1652220"/>
                  <a:pt x="124414" y="1641264"/>
                </a:cubicBezTo>
                <a:cubicBezTo>
                  <a:pt x="124414" y="1630308"/>
                  <a:pt x="133273" y="1621427"/>
                  <a:pt x="144201" y="1621427"/>
                </a:cubicBezTo>
                <a:close/>
                <a:moveTo>
                  <a:pt x="19789" y="1621427"/>
                </a:moveTo>
                <a:cubicBezTo>
                  <a:pt x="30717" y="1621427"/>
                  <a:pt x="39576" y="1630308"/>
                  <a:pt x="39576" y="1641264"/>
                </a:cubicBezTo>
                <a:cubicBezTo>
                  <a:pt x="39576" y="1652220"/>
                  <a:pt x="30717" y="1661101"/>
                  <a:pt x="19789" y="1661101"/>
                </a:cubicBezTo>
                <a:cubicBezTo>
                  <a:pt x="8861" y="1661101"/>
                  <a:pt x="2" y="1652220"/>
                  <a:pt x="2" y="1641264"/>
                </a:cubicBezTo>
                <a:cubicBezTo>
                  <a:pt x="2" y="1630308"/>
                  <a:pt x="8861" y="1621427"/>
                  <a:pt x="19789" y="1621427"/>
                </a:cubicBezTo>
                <a:close/>
                <a:moveTo>
                  <a:pt x="2140213" y="1496702"/>
                </a:moveTo>
                <a:cubicBezTo>
                  <a:pt x="2151141" y="1496702"/>
                  <a:pt x="2160000" y="1505583"/>
                  <a:pt x="2160000" y="1516539"/>
                </a:cubicBezTo>
                <a:cubicBezTo>
                  <a:pt x="2160000" y="1527495"/>
                  <a:pt x="2151141" y="1536376"/>
                  <a:pt x="2140213" y="1536376"/>
                </a:cubicBezTo>
                <a:cubicBezTo>
                  <a:pt x="2129285" y="1536376"/>
                  <a:pt x="2120426" y="1527495"/>
                  <a:pt x="2120426" y="1516539"/>
                </a:cubicBezTo>
                <a:cubicBezTo>
                  <a:pt x="2120426" y="1505583"/>
                  <a:pt x="2129285" y="1496702"/>
                  <a:pt x="2140213" y="1496702"/>
                </a:cubicBezTo>
                <a:close/>
                <a:moveTo>
                  <a:pt x="2015801" y="1496702"/>
                </a:moveTo>
                <a:cubicBezTo>
                  <a:pt x="2026729" y="1496702"/>
                  <a:pt x="2035588" y="1505583"/>
                  <a:pt x="2035588" y="1516539"/>
                </a:cubicBezTo>
                <a:cubicBezTo>
                  <a:pt x="2035588" y="1527495"/>
                  <a:pt x="2026729" y="1536376"/>
                  <a:pt x="2015801" y="1536376"/>
                </a:cubicBezTo>
                <a:cubicBezTo>
                  <a:pt x="2004873" y="1536376"/>
                  <a:pt x="1996014" y="1527495"/>
                  <a:pt x="1996014" y="1516539"/>
                </a:cubicBezTo>
                <a:cubicBezTo>
                  <a:pt x="1996014" y="1505583"/>
                  <a:pt x="2004873" y="1496702"/>
                  <a:pt x="2015801" y="1496702"/>
                </a:cubicBezTo>
                <a:close/>
                <a:moveTo>
                  <a:pt x="1890711" y="1496702"/>
                </a:moveTo>
                <a:cubicBezTo>
                  <a:pt x="1901639" y="1496702"/>
                  <a:pt x="1910498" y="1505583"/>
                  <a:pt x="1910498" y="1516539"/>
                </a:cubicBezTo>
                <a:cubicBezTo>
                  <a:pt x="1910498" y="1527495"/>
                  <a:pt x="1901639" y="1536376"/>
                  <a:pt x="1890711" y="1536376"/>
                </a:cubicBezTo>
                <a:cubicBezTo>
                  <a:pt x="1879783" y="1536376"/>
                  <a:pt x="1870924" y="1527495"/>
                  <a:pt x="1870924" y="1516539"/>
                </a:cubicBezTo>
                <a:cubicBezTo>
                  <a:pt x="1870924" y="1505583"/>
                  <a:pt x="1879783" y="1496702"/>
                  <a:pt x="1890711" y="1496702"/>
                </a:cubicBezTo>
                <a:close/>
                <a:moveTo>
                  <a:pt x="1766299" y="1496702"/>
                </a:moveTo>
                <a:cubicBezTo>
                  <a:pt x="1777227" y="1496702"/>
                  <a:pt x="1786086" y="1505583"/>
                  <a:pt x="1786086" y="1516539"/>
                </a:cubicBezTo>
                <a:cubicBezTo>
                  <a:pt x="1786086" y="1527495"/>
                  <a:pt x="1777227" y="1536376"/>
                  <a:pt x="1766299" y="1536376"/>
                </a:cubicBezTo>
                <a:cubicBezTo>
                  <a:pt x="1755371" y="1536376"/>
                  <a:pt x="1746512" y="1527495"/>
                  <a:pt x="1746512" y="1516539"/>
                </a:cubicBezTo>
                <a:cubicBezTo>
                  <a:pt x="1746512" y="1505583"/>
                  <a:pt x="1755371" y="1496702"/>
                  <a:pt x="1766299" y="1496702"/>
                </a:cubicBezTo>
                <a:close/>
                <a:moveTo>
                  <a:pt x="1641209" y="1496702"/>
                </a:moveTo>
                <a:cubicBezTo>
                  <a:pt x="1652137" y="1496702"/>
                  <a:pt x="1660996" y="1505583"/>
                  <a:pt x="1660996" y="1516539"/>
                </a:cubicBezTo>
                <a:cubicBezTo>
                  <a:pt x="1660996" y="1527495"/>
                  <a:pt x="1652137" y="1536376"/>
                  <a:pt x="1641209" y="1536376"/>
                </a:cubicBezTo>
                <a:cubicBezTo>
                  <a:pt x="1630281" y="1536376"/>
                  <a:pt x="1621422" y="1527495"/>
                  <a:pt x="1621422" y="1516539"/>
                </a:cubicBezTo>
                <a:cubicBezTo>
                  <a:pt x="1621422" y="1505583"/>
                  <a:pt x="1630281" y="1496702"/>
                  <a:pt x="1641209" y="1496702"/>
                </a:cubicBezTo>
                <a:close/>
                <a:moveTo>
                  <a:pt x="1516798" y="1496702"/>
                </a:moveTo>
                <a:cubicBezTo>
                  <a:pt x="1527726" y="1496702"/>
                  <a:pt x="1536585" y="1505583"/>
                  <a:pt x="1536585" y="1516539"/>
                </a:cubicBezTo>
                <a:cubicBezTo>
                  <a:pt x="1536585" y="1527495"/>
                  <a:pt x="1527726" y="1536376"/>
                  <a:pt x="1516798" y="1536376"/>
                </a:cubicBezTo>
                <a:cubicBezTo>
                  <a:pt x="1505870" y="1536376"/>
                  <a:pt x="1497011" y="1527495"/>
                  <a:pt x="1497011" y="1516539"/>
                </a:cubicBezTo>
                <a:cubicBezTo>
                  <a:pt x="1497011" y="1505583"/>
                  <a:pt x="1505870" y="1496702"/>
                  <a:pt x="1516798" y="1496702"/>
                </a:cubicBezTo>
                <a:close/>
                <a:moveTo>
                  <a:pt x="1391707" y="1496702"/>
                </a:moveTo>
                <a:cubicBezTo>
                  <a:pt x="1402635" y="1496702"/>
                  <a:pt x="1411494" y="1505583"/>
                  <a:pt x="1411494" y="1516539"/>
                </a:cubicBezTo>
                <a:cubicBezTo>
                  <a:pt x="1411494" y="1527495"/>
                  <a:pt x="1402635" y="1536376"/>
                  <a:pt x="1391707" y="1536376"/>
                </a:cubicBezTo>
                <a:cubicBezTo>
                  <a:pt x="1380779" y="1536376"/>
                  <a:pt x="1371920" y="1527495"/>
                  <a:pt x="1371920" y="1516539"/>
                </a:cubicBezTo>
                <a:cubicBezTo>
                  <a:pt x="1371920" y="1505583"/>
                  <a:pt x="1380779" y="1496702"/>
                  <a:pt x="1391707" y="1496702"/>
                </a:cubicBezTo>
                <a:close/>
                <a:moveTo>
                  <a:pt x="1267296" y="1496702"/>
                </a:moveTo>
                <a:cubicBezTo>
                  <a:pt x="1278224" y="1496702"/>
                  <a:pt x="1287083" y="1505583"/>
                  <a:pt x="1287083" y="1516539"/>
                </a:cubicBezTo>
                <a:cubicBezTo>
                  <a:pt x="1287083" y="1527495"/>
                  <a:pt x="1278224" y="1536376"/>
                  <a:pt x="1267296" y="1536376"/>
                </a:cubicBezTo>
                <a:cubicBezTo>
                  <a:pt x="1256368" y="1536376"/>
                  <a:pt x="1247509" y="1527495"/>
                  <a:pt x="1247509" y="1516539"/>
                </a:cubicBezTo>
                <a:cubicBezTo>
                  <a:pt x="1247509" y="1505583"/>
                  <a:pt x="1256368" y="1496702"/>
                  <a:pt x="1267296" y="1496702"/>
                </a:cubicBezTo>
                <a:close/>
                <a:moveTo>
                  <a:pt x="1142205" y="1496702"/>
                </a:moveTo>
                <a:cubicBezTo>
                  <a:pt x="1153133" y="1496702"/>
                  <a:pt x="1161992" y="1505583"/>
                  <a:pt x="1161992" y="1516539"/>
                </a:cubicBezTo>
                <a:cubicBezTo>
                  <a:pt x="1161992" y="1527495"/>
                  <a:pt x="1153133" y="1536376"/>
                  <a:pt x="1142205" y="1536376"/>
                </a:cubicBezTo>
                <a:cubicBezTo>
                  <a:pt x="1131277" y="1536376"/>
                  <a:pt x="1122418" y="1527495"/>
                  <a:pt x="1122418" y="1516539"/>
                </a:cubicBezTo>
                <a:cubicBezTo>
                  <a:pt x="1122418" y="1505583"/>
                  <a:pt x="1131277" y="1496702"/>
                  <a:pt x="1142205" y="1496702"/>
                </a:cubicBezTo>
                <a:close/>
                <a:moveTo>
                  <a:pt x="1017797" y="1496702"/>
                </a:moveTo>
                <a:cubicBezTo>
                  <a:pt x="1028725" y="1496702"/>
                  <a:pt x="1037584" y="1505583"/>
                  <a:pt x="1037584" y="1516539"/>
                </a:cubicBezTo>
                <a:cubicBezTo>
                  <a:pt x="1037584" y="1527495"/>
                  <a:pt x="1028725" y="1536376"/>
                  <a:pt x="1017797" y="1536376"/>
                </a:cubicBezTo>
                <a:cubicBezTo>
                  <a:pt x="1006869" y="1536376"/>
                  <a:pt x="998010" y="1527495"/>
                  <a:pt x="998010" y="1516539"/>
                </a:cubicBezTo>
                <a:cubicBezTo>
                  <a:pt x="998010" y="1505583"/>
                  <a:pt x="1006869" y="1496702"/>
                  <a:pt x="1017797" y="1496702"/>
                </a:cubicBezTo>
                <a:close/>
                <a:moveTo>
                  <a:pt x="892706" y="1496702"/>
                </a:moveTo>
                <a:cubicBezTo>
                  <a:pt x="903634" y="1496702"/>
                  <a:pt x="912493" y="1505583"/>
                  <a:pt x="912493" y="1516539"/>
                </a:cubicBezTo>
                <a:cubicBezTo>
                  <a:pt x="912493" y="1527495"/>
                  <a:pt x="903634" y="1536376"/>
                  <a:pt x="892706" y="1536376"/>
                </a:cubicBezTo>
                <a:cubicBezTo>
                  <a:pt x="881778" y="1536376"/>
                  <a:pt x="872919" y="1527495"/>
                  <a:pt x="872919" y="1516539"/>
                </a:cubicBezTo>
                <a:cubicBezTo>
                  <a:pt x="872919" y="1505583"/>
                  <a:pt x="881778" y="1496702"/>
                  <a:pt x="892706" y="1496702"/>
                </a:cubicBezTo>
                <a:close/>
                <a:moveTo>
                  <a:pt x="768294" y="1496702"/>
                </a:moveTo>
                <a:cubicBezTo>
                  <a:pt x="779223" y="1496702"/>
                  <a:pt x="788082" y="1505583"/>
                  <a:pt x="788082" y="1516539"/>
                </a:cubicBezTo>
                <a:cubicBezTo>
                  <a:pt x="788082" y="1527495"/>
                  <a:pt x="779223" y="1536376"/>
                  <a:pt x="768294" y="1536376"/>
                </a:cubicBezTo>
                <a:cubicBezTo>
                  <a:pt x="757366" y="1536376"/>
                  <a:pt x="748508" y="1527495"/>
                  <a:pt x="748508" y="1516539"/>
                </a:cubicBezTo>
                <a:cubicBezTo>
                  <a:pt x="748508" y="1505583"/>
                  <a:pt x="757366" y="1496702"/>
                  <a:pt x="768294" y="1496702"/>
                </a:cubicBezTo>
                <a:close/>
                <a:moveTo>
                  <a:pt x="643206" y="1496702"/>
                </a:moveTo>
                <a:cubicBezTo>
                  <a:pt x="654133" y="1496702"/>
                  <a:pt x="662992" y="1505583"/>
                  <a:pt x="662992" y="1516539"/>
                </a:cubicBezTo>
                <a:cubicBezTo>
                  <a:pt x="662992" y="1527495"/>
                  <a:pt x="654133" y="1536376"/>
                  <a:pt x="643206" y="1536376"/>
                </a:cubicBezTo>
                <a:cubicBezTo>
                  <a:pt x="632278" y="1536376"/>
                  <a:pt x="623419" y="1527495"/>
                  <a:pt x="623419" y="1516539"/>
                </a:cubicBezTo>
                <a:cubicBezTo>
                  <a:pt x="623419" y="1505583"/>
                  <a:pt x="632278" y="1496702"/>
                  <a:pt x="643206" y="1496702"/>
                </a:cubicBezTo>
                <a:close/>
                <a:moveTo>
                  <a:pt x="518793" y="1496702"/>
                </a:moveTo>
                <a:cubicBezTo>
                  <a:pt x="529722" y="1496702"/>
                  <a:pt x="538580" y="1505583"/>
                  <a:pt x="538580" y="1516539"/>
                </a:cubicBezTo>
                <a:cubicBezTo>
                  <a:pt x="538580" y="1527495"/>
                  <a:pt x="529722" y="1536376"/>
                  <a:pt x="518793" y="1536376"/>
                </a:cubicBezTo>
                <a:cubicBezTo>
                  <a:pt x="507866" y="1536376"/>
                  <a:pt x="499006" y="1527495"/>
                  <a:pt x="499006" y="1516539"/>
                </a:cubicBezTo>
                <a:cubicBezTo>
                  <a:pt x="499006" y="1505583"/>
                  <a:pt x="507866" y="1496702"/>
                  <a:pt x="518793" y="1496702"/>
                </a:cubicBezTo>
                <a:close/>
                <a:moveTo>
                  <a:pt x="393703" y="1496702"/>
                </a:moveTo>
                <a:cubicBezTo>
                  <a:pt x="404631" y="1496702"/>
                  <a:pt x="413490" y="1505583"/>
                  <a:pt x="413490" y="1516539"/>
                </a:cubicBezTo>
                <a:cubicBezTo>
                  <a:pt x="413490" y="1527495"/>
                  <a:pt x="404631" y="1536376"/>
                  <a:pt x="393703" y="1536376"/>
                </a:cubicBezTo>
                <a:cubicBezTo>
                  <a:pt x="382775" y="1536376"/>
                  <a:pt x="373916" y="1527495"/>
                  <a:pt x="373916" y="1516539"/>
                </a:cubicBezTo>
                <a:cubicBezTo>
                  <a:pt x="373916" y="1505583"/>
                  <a:pt x="382775" y="1496702"/>
                  <a:pt x="393703" y="1496702"/>
                </a:cubicBezTo>
                <a:close/>
                <a:moveTo>
                  <a:pt x="269291" y="1496702"/>
                </a:moveTo>
                <a:cubicBezTo>
                  <a:pt x="280219" y="1496702"/>
                  <a:pt x="289078" y="1505583"/>
                  <a:pt x="289078" y="1516539"/>
                </a:cubicBezTo>
                <a:cubicBezTo>
                  <a:pt x="289078" y="1527495"/>
                  <a:pt x="280219" y="1536376"/>
                  <a:pt x="269291" y="1536376"/>
                </a:cubicBezTo>
                <a:cubicBezTo>
                  <a:pt x="258363" y="1536376"/>
                  <a:pt x="249504" y="1527495"/>
                  <a:pt x="249504" y="1516539"/>
                </a:cubicBezTo>
                <a:cubicBezTo>
                  <a:pt x="249504" y="1505583"/>
                  <a:pt x="258363" y="1496702"/>
                  <a:pt x="269291" y="1496702"/>
                </a:cubicBezTo>
                <a:close/>
                <a:moveTo>
                  <a:pt x="144201" y="1496702"/>
                </a:moveTo>
                <a:cubicBezTo>
                  <a:pt x="155129" y="1496702"/>
                  <a:pt x="163988" y="1505583"/>
                  <a:pt x="163988" y="1516539"/>
                </a:cubicBezTo>
                <a:cubicBezTo>
                  <a:pt x="163988" y="1527495"/>
                  <a:pt x="155129" y="1536376"/>
                  <a:pt x="144201" y="1536376"/>
                </a:cubicBezTo>
                <a:cubicBezTo>
                  <a:pt x="133273" y="1536376"/>
                  <a:pt x="124414" y="1527495"/>
                  <a:pt x="124414" y="1516539"/>
                </a:cubicBezTo>
                <a:cubicBezTo>
                  <a:pt x="124414" y="1505583"/>
                  <a:pt x="133273" y="1496702"/>
                  <a:pt x="144201" y="1496702"/>
                </a:cubicBezTo>
                <a:close/>
                <a:moveTo>
                  <a:pt x="19789" y="1496702"/>
                </a:moveTo>
                <a:cubicBezTo>
                  <a:pt x="30717" y="1496702"/>
                  <a:pt x="39576" y="1505583"/>
                  <a:pt x="39576" y="1516539"/>
                </a:cubicBezTo>
                <a:cubicBezTo>
                  <a:pt x="39576" y="1527495"/>
                  <a:pt x="30717" y="1536376"/>
                  <a:pt x="19789" y="1536376"/>
                </a:cubicBezTo>
                <a:cubicBezTo>
                  <a:pt x="8861" y="1536376"/>
                  <a:pt x="2" y="1527495"/>
                  <a:pt x="2" y="1516539"/>
                </a:cubicBezTo>
                <a:cubicBezTo>
                  <a:pt x="2" y="1505583"/>
                  <a:pt x="8861" y="1496702"/>
                  <a:pt x="19789" y="1496702"/>
                </a:cubicBezTo>
                <a:close/>
                <a:moveTo>
                  <a:pt x="2140213" y="1371976"/>
                </a:moveTo>
                <a:cubicBezTo>
                  <a:pt x="2151141" y="1371976"/>
                  <a:pt x="2160000" y="1380857"/>
                  <a:pt x="2160000" y="1391813"/>
                </a:cubicBezTo>
                <a:cubicBezTo>
                  <a:pt x="2160000" y="1402769"/>
                  <a:pt x="2151141" y="1411650"/>
                  <a:pt x="2140213" y="1411650"/>
                </a:cubicBezTo>
                <a:cubicBezTo>
                  <a:pt x="2129285" y="1411650"/>
                  <a:pt x="2120426" y="1402769"/>
                  <a:pt x="2120426" y="1391813"/>
                </a:cubicBezTo>
                <a:cubicBezTo>
                  <a:pt x="2120426" y="1380857"/>
                  <a:pt x="2129285" y="1371976"/>
                  <a:pt x="2140213" y="1371976"/>
                </a:cubicBezTo>
                <a:close/>
                <a:moveTo>
                  <a:pt x="2015801" y="1371976"/>
                </a:moveTo>
                <a:cubicBezTo>
                  <a:pt x="2026729" y="1371976"/>
                  <a:pt x="2035588" y="1380857"/>
                  <a:pt x="2035588" y="1391813"/>
                </a:cubicBezTo>
                <a:cubicBezTo>
                  <a:pt x="2035588" y="1402769"/>
                  <a:pt x="2026729" y="1411650"/>
                  <a:pt x="2015801" y="1411650"/>
                </a:cubicBezTo>
                <a:cubicBezTo>
                  <a:pt x="2004873" y="1411650"/>
                  <a:pt x="1996014" y="1402769"/>
                  <a:pt x="1996014" y="1391813"/>
                </a:cubicBezTo>
                <a:cubicBezTo>
                  <a:pt x="1996014" y="1380857"/>
                  <a:pt x="2004873" y="1371976"/>
                  <a:pt x="2015801" y="1371976"/>
                </a:cubicBezTo>
                <a:close/>
                <a:moveTo>
                  <a:pt x="1890711" y="1371976"/>
                </a:moveTo>
                <a:cubicBezTo>
                  <a:pt x="1901639" y="1371976"/>
                  <a:pt x="1910498" y="1380857"/>
                  <a:pt x="1910498" y="1391813"/>
                </a:cubicBezTo>
                <a:cubicBezTo>
                  <a:pt x="1910498" y="1402769"/>
                  <a:pt x="1901639" y="1411650"/>
                  <a:pt x="1890711" y="1411650"/>
                </a:cubicBezTo>
                <a:cubicBezTo>
                  <a:pt x="1879783" y="1411650"/>
                  <a:pt x="1870924" y="1402769"/>
                  <a:pt x="1870924" y="1391813"/>
                </a:cubicBezTo>
                <a:cubicBezTo>
                  <a:pt x="1870924" y="1380857"/>
                  <a:pt x="1879783" y="1371976"/>
                  <a:pt x="1890711" y="1371976"/>
                </a:cubicBezTo>
                <a:close/>
                <a:moveTo>
                  <a:pt x="1766299" y="1371976"/>
                </a:moveTo>
                <a:cubicBezTo>
                  <a:pt x="1777227" y="1371976"/>
                  <a:pt x="1786086" y="1380857"/>
                  <a:pt x="1786086" y="1391813"/>
                </a:cubicBezTo>
                <a:cubicBezTo>
                  <a:pt x="1786086" y="1402769"/>
                  <a:pt x="1777227" y="1411650"/>
                  <a:pt x="1766299" y="1411650"/>
                </a:cubicBezTo>
                <a:cubicBezTo>
                  <a:pt x="1755371" y="1411650"/>
                  <a:pt x="1746512" y="1402769"/>
                  <a:pt x="1746512" y="1391813"/>
                </a:cubicBezTo>
                <a:cubicBezTo>
                  <a:pt x="1746512" y="1380857"/>
                  <a:pt x="1755371" y="1371976"/>
                  <a:pt x="1766299" y="1371976"/>
                </a:cubicBezTo>
                <a:close/>
                <a:moveTo>
                  <a:pt x="1641209" y="1371976"/>
                </a:moveTo>
                <a:cubicBezTo>
                  <a:pt x="1652137" y="1371976"/>
                  <a:pt x="1660996" y="1380857"/>
                  <a:pt x="1660996" y="1391813"/>
                </a:cubicBezTo>
                <a:cubicBezTo>
                  <a:pt x="1660996" y="1402769"/>
                  <a:pt x="1652137" y="1411650"/>
                  <a:pt x="1641209" y="1411650"/>
                </a:cubicBezTo>
                <a:cubicBezTo>
                  <a:pt x="1630281" y="1411650"/>
                  <a:pt x="1621422" y="1402769"/>
                  <a:pt x="1621422" y="1391813"/>
                </a:cubicBezTo>
                <a:cubicBezTo>
                  <a:pt x="1621422" y="1380857"/>
                  <a:pt x="1630281" y="1371976"/>
                  <a:pt x="1641209" y="1371976"/>
                </a:cubicBezTo>
                <a:close/>
                <a:moveTo>
                  <a:pt x="1516798" y="1371976"/>
                </a:moveTo>
                <a:cubicBezTo>
                  <a:pt x="1527726" y="1371976"/>
                  <a:pt x="1536585" y="1380857"/>
                  <a:pt x="1536585" y="1391813"/>
                </a:cubicBezTo>
                <a:cubicBezTo>
                  <a:pt x="1536585" y="1402769"/>
                  <a:pt x="1527726" y="1411650"/>
                  <a:pt x="1516798" y="1411650"/>
                </a:cubicBezTo>
                <a:cubicBezTo>
                  <a:pt x="1505870" y="1411650"/>
                  <a:pt x="1497011" y="1402769"/>
                  <a:pt x="1497011" y="1391813"/>
                </a:cubicBezTo>
                <a:cubicBezTo>
                  <a:pt x="1497011" y="1380857"/>
                  <a:pt x="1505870" y="1371976"/>
                  <a:pt x="1516798" y="1371976"/>
                </a:cubicBezTo>
                <a:close/>
                <a:moveTo>
                  <a:pt x="1391707" y="1371976"/>
                </a:moveTo>
                <a:cubicBezTo>
                  <a:pt x="1402635" y="1371976"/>
                  <a:pt x="1411494" y="1380857"/>
                  <a:pt x="1411494" y="1391813"/>
                </a:cubicBezTo>
                <a:cubicBezTo>
                  <a:pt x="1411494" y="1402769"/>
                  <a:pt x="1402635" y="1411650"/>
                  <a:pt x="1391707" y="1411650"/>
                </a:cubicBezTo>
                <a:cubicBezTo>
                  <a:pt x="1380779" y="1411650"/>
                  <a:pt x="1371920" y="1402769"/>
                  <a:pt x="1371920" y="1391813"/>
                </a:cubicBezTo>
                <a:cubicBezTo>
                  <a:pt x="1371920" y="1380857"/>
                  <a:pt x="1380779" y="1371976"/>
                  <a:pt x="1391707" y="1371976"/>
                </a:cubicBezTo>
                <a:close/>
                <a:moveTo>
                  <a:pt x="1267296" y="1371976"/>
                </a:moveTo>
                <a:cubicBezTo>
                  <a:pt x="1278224" y="1371976"/>
                  <a:pt x="1287083" y="1380857"/>
                  <a:pt x="1287083" y="1391813"/>
                </a:cubicBezTo>
                <a:cubicBezTo>
                  <a:pt x="1287083" y="1402769"/>
                  <a:pt x="1278224" y="1411650"/>
                  <a:pt x="1267296" y="1411650"/>
                </a:cubicBezTo>
                <a:cubicBezTo>
                  <a:pt x="1256368" y="1411650"/>
                  <a:pt x="1247509" y="1402769"/>
                  <a:pt x="1247509" y="1391813"/>
                </a:cubicBezTo>
                <a:cubicBezTo>
                  <a:pt x="1247509" y="1380857"/>
                  <a:pt x="1256368" y="1371976"/>
                  <a:pt x="1267296" y="1371976"/>
                </a:cubicBezTo>
                <a:close/>
                <a:moveTo>
                  <a:pt x="1142205" y="1371976"/>
                </a:moveTo>
                <a:cubicBezTo>
                  <a:pt x="1153133" y="1371976"/>
                  <a:pt x="1161992" y="1380857"/>
                  <a:pt x="1161992" y="1391813"/>
                </a:cubicBezTo>
                <a:cubicBezTo>
                  <a:pt x="1161992" y="1402769"/>
                  <a:pt x="1153133" y="1411650"/>
                  <a:pt x="1142205" y="1411650"/>
                </a:cubicBezTo>
                <a:cubicBezTo>
                  <a:pt x="1131277" y="1411650"/>
                  <a:pt x="1122418" y="1402769"/>
                  <a:pt x="1122418" y="1391813"/>
                </a:cubicBezTo>
                <a:cubicBezTo>
                  <a:pt x="1122418" y="1380857"/>
                  <a:pt x="1131277" y="1371976"/>
                  <a:pt x="1142205" y="1371976"/>
                </a:cubicBezTo>
                <a:close/>
                <a:moveTo>
                  <a:pt x="1017798" y="1371976"/>
                </a:moveTo>
                <a:cubicBezTo>
                  <a:pt x="1028726" y="1371976"/>
                  <a:pt x="1037585" y="1380857"/>
                  <a:pt x="1037585" y="1391813"/>
                </a:cubicBezTo>
                <a:cubicBezTo>
                  <a:pt x="1037585" y="1402769"/>
                  <a:pt x="1028726" y="1411650"/>
                  <a:pt x="1017798" y="1411650"/>
                </a:cubicBezTo>
                <a:cubicBezTo>
                  <a:pt x="1006870" y="1411650"/>
                  <a:pt x="998011" y="1402769"/>
                  <a:pt x="998011" y="1391813"/>
                </a:cubicBezTo>
                <a:cubicBezTo>
                  <a:pt x="998011" y="1380857"/>
                  <a:pt x="1006870" y="1371976"/>
                  <a:pt x="1017798" y="1371976"/>
                </a:cubicBezTo>
                <a:close/>
                <a:moveTo>
                  <a:pt x="892707" y="1371976"/>
                </a:moveTo>
                <a:cubicBezTo>
                  <a:pt x="903635" y="1371976"/>
                  <a:pt x="912494" y="1380857"/>
                  <a:pt x="912494" y="1391813"/>
                </a:cubicBezTo>
                <a:cubicBezTo>
                  <a:pt x="912494" y="1402769"/>
                  <a:pt x="903635" y="1411650"/>
                  <a:pt x="892707" y="1411650"/>
                </a:cubicBezTo>
                <a:cubicBezTo>
                  <a:pt x="881779" y="1411650"/>
                  <a:pt x="872920" y="1402769"/>
                  <a:pt x="872920" y="1391813"/>
                </a:cubicBezTo>
                <a:cubicBezTo>
                  <a:pt x="872920" y="1380857"/>
                  <a:pt x="881779" y="1371976"/>
                  <a:pt x="892707" y="1371976"/>
                </a:cubicBezTo>
                <a:close/>
                <a:moveTo>
                  <a:pt x="768295" y="1371976"/>
                </a:moveTo>
                <a:cubicBezTo>
                  <a:pt x="779224" y="1371976"/>
                  <a:pt x="788083" y="1380857"/>
                  <a:pt x="788083" y="1391813"/>
                </a:cubicBezTo>
                <a:cubicBezTo>
                  <a:pt x="788083" y="1402769"/>
                  <a:pt x="779224" y="1411650"/>
                  <a:pt x="768295" y="1411650"/>
                </a:cubicBezTo>
                <a:cubicBezTo>
                  <a:pt x="757367" y="1411650"/>
                  <a:pt x="748509" y="1402769"/>
                  <a:pt x="748509" y="1391813"/>
                </a:cubicBezTo>
                <a:cubicBezTo>
                  <a:pt x="748509" y="1380857"/>
                  <a:pt x="757367" y="1371976"/>
                  <a:pt x="768295" y="1371976"/>
                </a:cubicBezTo>
                <a:close/>
                <a:moveTo>
                  <a:pt x="643207" y="1371976"/>
                </a:moveTo>
                <a:cubicBezTo>
                  <a:pt x="654134" y="1371976"/>
                  <a:pt x="662993" y="1380857"/>
                  <a:pt x="662993" y="1391813"/>
                </a:cubicBezTo>
                <a:cubicBezTo>
                  <a:pt x="662993" y="1402769"/>
                  <a:pt x="654134" y="1411650"/>
                  <a:pt x="643207" y="1411650"/>
                </a:cubicBezTo>
                <a:cubicBezTo>
                  <a:pt x="632280" y="1411650"/>
                  <a:pt x="623420" y="1402769"/>
                  <a:pt x="623420" y="1391813"/>
                </a:cubicBezTo>
                <a:cubicBezTo>
                  <a:pt x="623420" y="1380857"/>
                  <a:pt x="632280" y="1371976"/>
                  <a:pt x="643207" y="1371976"/>
                </a:cubicBezTo>
                <a:close/>
                <a:moveTo>
                  <a:pt x="518794" y="1371976"/>
                </a:moveTo>
                <a:cubicBezTo>
                  <a:pt x="529723" y="1371976"/>
                  <a:pt x="538581" y="1380857"/>
                  <a:pt x="538581" y="1391813"/>
                </a:cubicBezTo>
                <a:cubicBezTo>
                  <a:pt x="538581" y="1402769"/>
                  <a:pt x="529723" y="1411650"/>
                  <a:pt x="518794" y="1411650"/>
                </a:cubicBezTo>
                <a:cubicBezTo>
                  <a:pt x="507867" y="1411650"/>
                  <a:pt x="499007" y="1402769"/>
                  <a:pt x="499007" y="1391813"/>
                </a:cubicBezTo>
                <a:cubicBezTo>
                  <a:pt x="499007" y="1380857"/>
                  <a:pt x="507867" y="1371976"/>
                  <a:pt x="518794" y="1371976"/>
                </a:cubicBezTo>
                <a:close/>
                <a:moveTo>
                  <a:pt x="393704" y="1371976"/>
                </a:moveTo>
                <a:cubicBezTo>
                  <a:pt x="404632" y="1371976"/>
                  <a:pt x="413491" y="1380857"/>
                  <a:pt x="413491" y="1391813"/>
                </a:cubicBezTo>
                <a:cubicBezTo>
                  <a:pt x="413491" y="1402769"/>
                  <a:pt x="404632" y="1411650"/>
                  <a:pt x="393704" y="1411650"/>
                </a:cubicBezTo>
                <a:cubicBezTo>
                  <a:pt x="382777" y="1411650"/>
                  <a:pt x="373917" y="1402769"/>
                  <a:pt x="373917" y="1391813"/>
                </a:cubicBezTo>
                <a:cubicBezTo>
                  <a:pt x="373917" y="1380857"/>
                  <a:pt x="382777" y="1371976"/>
                  <a:pt x="393704" y="1371976"/>
                </a:cubicBezTo>
                <a:close/>
                <a:moveTo>
                  <a:pt x="269292" y="1371976"/>
                </a:moveTo>
                <a:cubicBezTo>
                  <a:pt x="280220" y="1371976"/>
                  <a:pt x="289080" y="1380857"/>
                  <a:pt x="289080" y="1391813"/>
                </a:cubicBezTo>
                <a:cubicBezTo>
                  <a:pt x="289080" y="1402769"/>
                  <a:pt x="280220" y="1411650"/>
                  <a:pt x="269292" y="1411650"/>
                </a:cubicBezTo>
                <a:cubicBezTo>
                  <a:pt x="258364" y="1411650"/>
                  <a:pt x="249505" y="1402769"/>
                  <a:pt x="249505" y="1391813"/>
                </a:cubicBezTo>
                <a:cubicBezTo>
                  <a:pt x="249505" y="1380857"/>
                  <a:pt x="258364" y="1371976"/>
                  <a:pt x="269292" y="1371976"/>
                </a:cubicBezTo>
                <a:close/>
                <a:moveTo>
                  <a:pt x="144202" y="1371976"/>
                </a:moveTo>
                <a:cubicBezTo>
                  <a:pt x="155130" y="1371976"/>
                  <a:pt x="163989" y="1380857"/>
                  <a:pt x="163989" y="1391813"/>
                </a:cubicBezTo>
                <a:cubicBezTo>
                  <a:pt x="163989" y="1402769"/>
                  <a:pt x="155130" y="1411650"/>
                  <a:pt x="144202" y="1411650"/>
                </a:cubicBezTo>
                <a:cubicBezTo>
                  <a:pt x="133274" y="1411650"/>
                  <a:pt x="124415" y="1402769"/>
                  <a:pt x="124415" y="1391813"/>
                </a:cubicBezTo>
                <a:cubicBezTo>
                  <a:pt x="124415" y="1380857"/>
                  <a:pt x="133274" y="1371976"/>
                  <a:pt x="144202" y="1371976"/>
                </a:cubicBezTo>
                <a:close/>
                <a:moveTo>
                  <a:pt x="19791" y="1371976"/>
                </a:moveTo>
                <a:cubicBezTo>
                  <a:pt x="30719" y="1371976"/>
                  <a:pt x="39577" y="1380857"/>
                  <a:pt x="39577" y="1391813"/>
                </a:cubicBezTo>
                <a:cubicBezTo>
                  <a:pt x="39577" y="1402769"/>
                  <a:pt x="30719" y="1411650"/>
                  <a:pt x="19791" y="1411650"/>
                </a:cubicBezTo>
                <a:cubicBezTo>
                  <a:pt x="8863" y="1411650"/>
                  <a:pt x="4" y="1402769"/>
                  <a:pt x="4" y="1391813"/>
                </a:cubicBezTo>
                <a:cubicBezTo>
                  <a:pt x="4" y="1380857"/>
                  <a:pt x="8863" y="1371976"/>
                  <a:pt x="19791" y="1371976"/>
                </a:cubicBezTo>
                <a:close/>
                <a:moveTo>
                  <a:pt x="2140213" y="1247251"/>
                </a:moveTo>
                <a:cubicBezTo>
                  <a:pt x="2151141" y="1247251"/>
                  <a:pt x="2160000" y="1256132"/>
                  <a:pt x="2160000" y="1267088"/>
                </a:cubicBezTo>
                <a:cubicBezTo>
                  <a:pt x="2160000" y="1278044"/>
                  <a:pt x="2151141" y="1286925"/>
                  <a:pt x="2140213" y="1286925"/>
                </a:cubicBezTo>
                <a:cubicBezTo>
                  <a:pt x="2129285" y="1286925"/>
                  <a:pt x="2120426" y="1278044"/>
                  <a:pt x="2120426" y="1267088"/>
                </a:cubicBezTo>
                <a:cubicBezTo>
                  <a:pt x="2120426" y="1256132"/>
                  <a:pt x="2129285" y="1247251"/>
                  <a:pt x="2140213" y="1247251"/>
                </a:cubicBezTo>
                <a:close/>
                <a:moveTo>
                  <a:pt x="2015801" y="1247251"/>
                </a:moveTo>
                <a:cubicBezTo>
                  <a:pt x="2026729" y="1247251"/>
                  <a:pt x="2035588" y="1256132"/>
                  <a:pt x="2035588" y="1267088"/>
                </a:cubicBezTo>
                <a:cubicBezTo>
                  <a:pt x="2035588" y="1278044"/>
                  <a:pt x="2026729" y="1286925"/>
                  <a:pt x="2015801" y="1286925"/>
                </a:cubicBezTo>
                <a:cubicBezTo>
                  <a:pt x="2004873" y="1286925"/>
                  <a:pt x="1996014" y="1278044"/>
                  <a:pt x="1996014" y="1267088"/>
                </a:cubicBezTo>
                <a:cubicBezTo>
                  <a:pt x="1996014" y="1256132"/>
                  <a:pt x="2004873" y="1247251"/>
                  <a:pt x="2015801" y="1247251"/>
                </a:cubicBezTo>
                <a:close/>
                <a:moveTo>
                  <a:pt x="1890711" y="1247251"/>
                </a:moveTo>
                <a:cubicBezTo>
                  <a:pt x="1901639" y="1247251"/>
                  <a:pt x="1910498" y="1256132"/>
                  <a:pt x="1910498" y="1267088"/>
                </a:cubicBezTo>
                <a:cubicBezTo>
                  <a:pt x="1910498" y="1278044"/>
                  <a:pt x="1901639" y="1286925"/>
                  <a:pt x="1890711" y="1286925"/>
                </a:cubicBezTo>
                <a:cubicBezTo>
                  <a:pt x="1879783" y="1286925"/>
                  <a:pt x="1870924" y="1278044"/>
                  <a:pt x="1870924" y="1267088"/>
                </a:cubicBezTo>
                <a:cubicBezTo>
                  <a:pt x="1870924" y="1256132"/>
                  <a:pt x="1879783" y="1247251"/>
                  <a:pt x="1890711" y="1247251"/>
                </a:cubicBezTo>
                <a:close/>
                <a:moveTo>
                  <a:pt x="1766299" y="1247251"/>
                </a:moveTo>
                <a:cubicBezTo>
                  <a:pt x="1777227" y="1247251"/>
                  <a:pt x="1786086" y="1256132"/>
                  <a:pt x="1786086" y="1267088"/>
                </a:cubicBezTo>
                <a:cubicBezTo>
                  <a:pt x="1786086" y="1278044"/>
                  <a:pt x="1777227" y="1286925"/>
                  <a:pt x="1766299" y="1286925"/>
                </a:cubicBezTo>
                <a:cubicBezTo>
                  <a:pt x="1755371" y="1286925"/>
                  <a:pt x="1746512" y="1278044"/>
                  <a:pt x="1746512" y="1267088"/>
                </a:cubicBezTo>
                <a:cubicBezTo>
                  <a:pt x="1746512" y="1256132"/>
                  <a:pt x="1755371" y="1247251"/>
                  <a:pt x="1766299" y="1247251"/>
                </a:cubicBezTo>
                <a:close/>
                <a:moveTo>
                  <a:pt x="1641209" y="1247251"/>
                </a:moveTo>
                <a:cubicBezTo>
                  <a:pt x="1652137" y="1247251"/>
                  <a:pt x="1660996" y="1256132"/>
                  <a:pt x="1660996" y="1267088"/>
                </a:cubicBezTo>
                <a:cubicBezTo>
                  <a:pt x="1660996" y="1278044"/>
                  <a:pt x="1652137" y="1286925"/>
                  <a:pt x="1641209" y="1286925"/>
                </a:cubicBezTo>
                <a:cubicBezTo>
                  <a:pt x="1630281" y="1286925"/>
                  <a:pt x="1621422" y="1278044"/>
                  <a:pt x="1621422" y="1267088"/>
                </a:cubicBezTo>
                <a:cubicBezTo>
                  <a:pt x="1621422" y="1256132"/>
                  <a:pt x="1630281" y="1247251"/>
                  <a:pt x="1641209" y="1247251"/>
                </a:cubicBezTo>
                <a:close/>
                <a:moveTo>
                  <a:pt x="1516798" y="1247251"/>
                </a:moveTo>
                <a:cubicBezTo>
                  <a:pt x="1527726" y="1247251"/>
                  <a:pt x="1536585" y="1256132"/>
                  <a:pt x="1536585" y="1267088"/>
                </a:cubicBezTo>
                <a:cubicBezTo>
                  <a:pt x="1536585" y="1278044"/>
                  <a:pt x="1527726" y="1286925"/>
                  <a:pt x="1516798" y="1286925"/>
                </a:cubicBezTo>
                <a:cubicBezTo>
                  <a:pt x="1505870" y="1286925"/>
                  <a:pt x="1497011" y="1278044"/>
                  <a:pt x="1497011" y="1267088"/>
                </a:cubicBezTo>
                <a:cubicBezTo>
                  <a:pt x="1497011" y="1256132"/>
                  <a:pt x="1505870" y="1247251"/>
                  <a:pt x="1516798" y="1247251"/>
                </a:cubicBezTo>
                <a:close/>
                <a:moveTo>
                  <a:pt x="1391707" y="1247251"/>
                </a:moveTo>
                <a:cubicBezTo>
                  <a:pt x="1402635" y="1247251"/>
                  <a:pt x="1411494" y="1256132"/>
                  <a:pt x="1411494" y="1267088"/>
                </a:cubicBezTo>
                <a:cubicBezTo>
                  <a:pt x="1411494" y="1278044"/>
                  <a:pt x="1402635" y="1286925"/>
                  <a:pt x="1391707" y="1286925"/>
                </a:cubicBezTo>
                <a:cubicBezTo>
                  <a:pt x="1380779" y="1286925"/>
                  <a:pt x="1371920" y="1278044"/>
                  <a:pt x="1371920" y="1267088"/>
                </a:cubicBezTo>
                <a:cubicBezTo>
                  <a:pt x="1371920" y="1256132"/>
                  <a:pt x="1380779" y="1247251"/>
                  <a:pt x="1391707" y="1247251"/>
                </a:cubicBezTo>
                <a:close/>
                <a:moveTo>
                  <a:pt x="1267296" y="1247251"/>
                </a:moveTo>
                <a:cubicBezTo>
                  <a:pt x="1278224" y="1247251"/>
                  <a:pt x="1287083" y="1256132"/>
                  <a:pt x="1287083" y="1267088"/>
                </a:cubicBezTo>
                <a:cubicBezTo>
                  <a:pt x="1287083" y="1278044"/>
                  <a:pt x="1278224" y="1286925"/>
                  <a:pt x="1267296" y="1286925"/>
                </a:cubicBezTo>
                <a:cubicBezTo>
                  <a:pt x="1256368" y="1286925"/>
                  <a:pt x="1247509" y="1278044"/>
                  <a:pt x="1247509" y="1267088"/>
                </a:cubicBezTo>
                <a:cubicBezTo>
                  <a:pt x="1247509" y="1256132"/>
                  <a:pt x="1256368" y="1247251"/>
                  <a:pt x="1267296" y="1247251"/>
                </a:cubicBezTo>
                <a:close/>
                <a:moveTo>
                  <a:pt x="1142205" y="1247251"/>
                </a:moveTo>
                <a:cubicBezTo>
                  <a:pt x="1153133" y="1247251"/>
                  <a:pt x="1161992" y="1256132"/>
                  <a:pt x="1161992" y="1267088"/>
                </a:cubicBezTo>
                <a:cubicBezTo>
                  <a:pt x="1161992" y="1278044"/>
                  <a:pt x="1153133" y="1286925"/>
                  <a:pt x="1142205" y="1286925"/>
                </a:cubicBezTo>
                <a:cubicBezTo>
                  <a:pt x="1131277" y="1286925"/>
                  <a:pt x="1122418" y="1278044"/>
                  <a:pt x="1122418" y="1267088"/>
                </a:cubicBezTo>
                <a:cubicBezTo>
                  <a:pt x="1122418" y="1256132"/>
                  <a:pt x="1131277" y="1247251"/>
                  <a:pt x="1142205" y="1247251"/>
                </a:cubicBezTo>
                <a:close/>
                <a:moveTo>
                  <a:pt x="1017798" y="1247251"/>
                </a:moveTo>
                <a:cubicBezTo>
                  <a:pt x="1028726" y="1247251"/>
                  <a:pt x="1037585" y="1256132"/>
                  <a:pt x="1037585" y="1267088"/>
                </a:cubicBezTo>
                <a:cubicBezTo>
                  <a:pt x="1037585" y="1278044"/>
                  <a:pt x="1028726" y="1286925"/>
                  <a:pt x="1017798" y="1286925"/>
                </a:cubicBezTo>
                <a:cubicBezTo>
                  <a:pt x="1006870" y="1286925"/>
                  <a:pt x="998011" y="1278044"/>
                  <a:pt x="998011" y="1267088"/>
                </a:cubicBezTo>
                <a:cubicBezTo>
                  <a:pt x="998011" y="1256132"/>
                  <a:pt x="1006870" y="1247251"/>
                  <a:pt x="1017798" y="1247251"/>
                </a:cubicBezTo>
                <a:close/>
                <a:moveTo>
                  <a:pt x="892708" y="1247251"/>
                </a:moveTo>
                <a:cubicBezTo>
                  <a:pt x="903635" y="1247251"/>
                  <a:pt x="912494" y="1256132"/>
                  <a:pt x="912494" y="1267088"/>
                </a:cubicBezTo>
                <a:cubicBezTo>
                  <a:pt x="912494" y="1278044"/>
                  <a:pt x="903635" y="1286925"/>
                  <a:pt x="892708" y="1286925"/>
                </a:cubicBezTo>
                <a:cubicBezTo>
                  <a:pt x="881780" y="1286925"/>
                  <a:pt x="872920" y="1278044"/>
                  <a:pt x="872920" y="1267088"/>
                </a:cubicBezTo>
                <a:cubicBezTo>
                  <a:pt x="872920" y="1256132"/>
                  <a:pt x="881780" y="1247251"/>
                  <a:pt x="892708" y="1247251"/>
                </a:cubicBezTo>
                <a:close/>
                <a:moveTo>
                  <a:pt x="768295" y="1247251"/>
                </a:moveTo>
                <a:cubicBezTo>
                  <a:pt x="779224" y="1247251"/>
                  <a:pt x="788083" y="1256132"/>
                  <a:pt x="788083" y="1267088"/>
                </a:cubicBezTo>
                <a:cubicBezTo>
                  <a:pt x="788083" y="1278044"/>
                  <a:pt x="779224" y="1286925"/>
                  <a:pt x="768295" y="1286925"/>
                </a:cubicBezTo>
                <a:cubicBezTo>
                  <a:pt x="757367" y="1286925"/>
                  <a:pt x="748509" y="1278044"/>
                  <a:pt x="748509" y="1267088"/>
                </a:cubicBezTo>
                <a:cubicBezTo>
                  <a:pt x="748509" y="1256132"/>
                  <a:pt x="757367" y="1247251"/>
                  <a:pt x="768295" y="1247251"/>
                </a:cubicBezTo>
                <a:close/>
                <a:moveTo>
                  <a:pt x="643207" y="1247251"/>
                </a:moveTo>
                <a:cubicBezTo>
                  <a:pt x="654134" y="1247251"/>
                  <a:pt x="662993" y="1256132"/>
                  <a:pt x="662993" y="1267088"/>
                </a:cubicBezTo>
                <a:cubicBezTo>
                  <a:pt x="662993" y="1278044"/>
                  <a:pt x="654134" y="1286925"/>
                  <a:pt x="643207" y="1286925"/>
                </a:cubicBezTo>
                <a:cubicBezTo>
                  <a:pt x="632280" y="1286925"/>
                  <a:pt x="623420" y="1278044"/>
                  <a:pt x="623420" y="1267088"/>
                </a:cubicBezTo>
                <a:cubicBezTo>
                  <a:pt x="623420" y="1256132"/>
                  <a:pt x="632280" y="1247251"/>
                  <a:pt x="643207" y="1247251"/>
                </a:cubicBezTo>
                <a:close/>
                <a:moveTo>
                  <a:pt x="518794" y="1247251"/>
                </a:moveTo>
                <a:cubicBezTo>
                  <a:pt x="529723" y="1247251"/>
                  <a:pt x="538581" y="1256132"/>
                  <a:pt x="538581" y="1267088"/>
                </a:cubicBezTo>
                <a:cubicBezTo>
                  <a:pt x="538581" y="1278044"/>
                  <a:pt x="529723" y="1286925"/>
                  <a:pt x="518794" y="1286925"/>
                </a:cubicBezTo>
                <a:cubicBezTo>
                  <a:pt x="507867" y="1286925"/>
                  <a:pt x="499007" y="1278044"/>
                  <a:pt x="499007" y="1267088"/>
                </a:cubicBezTo>
                <a:cubicBezTo>
                  <a:pt x="499007" y="1256132"/>
                  <a:pt x="507867" y="1247251"/>
                  <a:pt x="518794" y="1247251"/>
                </a:cubicBezTo>
                <a:close/>
                <a:moveTo>
                  <a:pt x="393704" y="1247251"/>
                </a:moveTo>
                <a:cubicBezTo>
                  <a:pt x="404632" y="1247251"/>
                  <a:pt x="413491" y="1256132"/>
                  <a:pt x="413491" y="1267088"/>
                </a:cubicBezTo>
                <a:cubicBezTo>
                  <a:pt x="413491" y="1278044"/>
                  <a:pt x="404632" y="1286925"/>
                  <a:pt x="393704" y="1286925"/>
                </a:cubicBezTo>
                <a:cubicBezTo>
                  <a:pt x="382777" y="1286925"/>
                  <a:pt x="373917" y="1278044"/>
                  <a:pt x="373917" y="1267088"/>
                </a:cubicBezTo>
                <a:cubicBezTo>
                  <a:pt x="373917" y="1256132"/>
                  <a:pt x="382777" y="1247251"/>
                  <a:pt x="393704" y="1247251"/>
                </a:cubicBezTo>
                <a:close/>
                <a:moveTo>
                  <a:pt x="269292" y="1247251"/>
                </a:moveTo>
                <a:cubicBezTo>
                  <a:pt x="280220" y="1247251"/>
                  <a:pt x="289080" y="1256132"/>
                  <a:pt x="289080" y="1267088"/>
                </a:cubicBezTo>
                <a:cubicBezTo>
                  <a:pt x="289080" y="1278044"/>
                  <a:pt x="280220" y="1286925"/>
                  <a:pt x="269292" y="1286925"/>
                </a:cubicBezTo>
                <a:cubicBezTo>
                  <a:pt x="258364" y="1286925"/>
                  <a:pt x="249505" y="1278044"/>
                  <a:pt x="249505" y="1267088"/>
                </a:cubicBezTo>
                <a:cubicBezTo>
                  <a:pt x="249505" y="1256132"/>
                  <a:pt x="258364" y="1247251"/>
                  <a:pt x="269292" y="1247251"/>
                </a:cubicBezTo>
                <a:close/>
                <a:moveTo>
                  <a:pt x="144202" y="1247251"/>
                </a:moveTo>
                <a:cubicBezTo>
                  <a:pt x="155130" y="1247251"/>
                  <a:pt x="163989" y="1256132"/>
                  <a:pt x="163989" y="1267088"/>
                </a:cubicBezTo>
                <a:cubicBezTo>
                  <a:pt x="163989" y="1278044"/>
                  <a:pt x="155130" y="1286925"/>
                  <a:pt x="144202" y="1286925"/>
                </a:cubicBezTo>
                <a:cubicBezTo>
                  <a:pt x="133274" y="1286925"/>
                  <a:pt x="124415" y="1278044"/>
                  <a:pt x="124415" y="1267088"/>
                </a:cubicBezTo>
                <a:cubicBezTo>
                  <a:pt x="124415" y="1256132"/>
                  <a:pt x="133274" y="1247251"/>
                  <a:pt x="144202" y="1247251"/>
                </a:cubicBezTo>
                <a:close/>
                <a:moveTo>
                  <a:pt x="19791" y="1247251"/>
                </a:moveTo>
                <a:cubicBezTo>
                  <a:pt x="30719" y="1247251"/>
                  <a:pt x="39577" y="1256132"/>
                  <a:pt x="39577" y="1267088"/>
                </a:cubicBezTo>
                <a:cubicBezTo>
                  <a:pt x="39577" y="1278044"/>
                  <a:pt x="30719" y="1286925"/>
                  <a:pt x="19791" y="1286925"/>
                </a:cubicBezTo>
                <a:cubicBezTo>
                  <a:pt x="8863" y="1286925"/>
                  <a:pt x="4" y="1278044"/>
                  <a:pt x="4" y="1267088"/>
                </a:cubicBezTo>
                <a:cubicBezTo>
                  <a:pt x="4" y="1256132"/>
                  <a:pt x="8863" y="1247251"/>
                  <a:pt x="19791" y="1247251"/>
                </a:cubicBezTo>
                <a:close/>
                <a:moveTo>
                  <a:pt x="2140213" y="1122526"/>
                </a:moveTo>
                <a:cubicBezTo>
                  <a:pt x="2151141" y="1122526"/>
                  <a:pt x="2160000" y="1131407"/>
                  <a:pt x="2160000" y="1142363"/>
                </a:cubicBezTo>
                <a:cubicBezTo>
                  <a:pt x="2160000" y="1153319"/>
                  <a:pt x="2151141" y="1162200"/>
                  <a:pt x="2140213" y="1162200"/>
                </a:cubicBezTo>
                <a:cubicBezTo>
                  <a:pt x="2129285" y="1162200"/>
                  <a:pt x="2120426" y="1153319"/>
                  <a:pt x="2120426" y="1142363"/>
                </a:cubicBezTo>
                <a:cubicBezTo>
                  <a:pt x="2120426" y="1131407"/>
                  <a:pt x="2129285" y="1122526"/>
                  <a:pt x="2140213" y="1122526"/>
                </a:cubicBezTo>
                <a:close/>
                <a:moveTo>
                  <a:pt x="2015801" y="1122526"/>
                </a:moveTo>
                <a:cubicBezTo>
                  <a:pt x="2026729" y="1122526"/>
                  <a:pt x="2035588" y="1131407"/>
                  <a:pt x="2035588" y="1142363"/>
                </a:cubicBezTo>
                <a:cubicBezTo>
                  <a:pt x="2035588" y="1153319"/>
                  <a:pt x="2026729" y="1162200"/>
                  <a:pt x="2015801" y="1162200"/>
                </a:cubicBezTo>
                <a:cubicBezTo>
                  <a:pt x="2004873" y="1162200"/>
                  <a:pt x="1996014" y="1153319"/>
                  <a:pt x="1996014" y="1142363"/>
                </a:cubicBezTo>
                <a:cubicBezTo>
                  <a:pt x="1996014" y="1131407"/>
                  <a:pt x="2004873" y="1122526"/>
                  <a:pt x="2015801" y="1122526"/>
                </a:cubicBezTo>
                <a:close/>
                <a:moveTo>
                  <a:pt x="1890711" y="1122526"/>
                </a:moveTo>
                <a:cubicBezTo>
                  <a:pt x="1901639" y="1122526"/>
                  <a:pt x="1910498" y="1131407"/>
                  <a:pt x="1910498" y="1142363"/>
                </a:cubicBezTo>
                <a:cubicBezTo>
                  <a:pt x="1910498" y="1153319"/>
                  <a:pt x="1901639" y="1162200"/>
                  <a:pt x="1890711" y="1162200"/>
                </a:cubicBezTo>
                <a:cubicBezTo>
                  <a:pt x="1879783" y="1162200"/>
                  <a:pt x="1870924" y="1153319"/>
                  <a:pt x="1870924" y="1142363"/>
                </a:cubicBezTo>
                <a:cubicBezTo>
                  <a:pt x="1870924" y="1131407"/>
                  <a:pt x="1879783" y="1122526"/>
                  <a:pt x="1890711" y="1122526"/>
                </a:cubicBezTo>
                <a:close/>
                <a:moveTo>
                  <a:pt x="1766299" y="1122526"/>
                </a:moveTo>
                <a:cubicBezTo>
                  <a:pt x="1777227" y="1122526"/>
                  <a:pt x="1786086" y="1131407"/>
                  <a:pt x="1786086" y="1142363"/>
                </a:cubicBezTo>
                <a:cubicBezTo>
                  <a:pt x="1786086" y="1153319"/>
                  <a:pt x="1777227" y="1162200"/>
                  <a:pt x="1766299" y="1162200"/>
                </a:cubicBezTo>
                <a:cubicBezTo>
                  <a:pt x="1755371" y="1162200"/>
                  <a:pt x="1746512" y="1153319"/>
                  <a:pt x="1746512" y="1142363"/>
                </a:cubicBezTo>
                <a:cubicBezTo>
                  <a:pt x="1746512" y="1131407"/>
                  <a:pt x="1755371" y="1122526"/>
                  <a:pt x="1766299" y="1122526"/>
                </a:cubicBezTo>
                <a:close/>
                <a:moveTo>
                  <a:pt x="1641209" y="1122526"/>
                </a:moveTo>
                <a:cubicBezTo>
                  <a:pt x="1652137" y="1122526"/>
                  <a:pt x="1660996" y="1131407"/>
                  <a:pt x="1660996" y="1142363"/>
                </a:cubicBezTo>
                <a:cubicBezTo>
                  <a:pt x="1660996" y="1153319"/>
                  <a:pt x="1652137" y="1162200"/>
                  <a:pt x="1641209" y="1162200"/>
                </a:cubicBezTo>
                <a:cubicBezTo>
                  <a:pt x="1630281" y="1162200"/>
                  <a:pt x="1621422" y="1153319"/>
                  <a:pt x="1621422" y="1142363"/>
                </a:cubicBezTo>
                <a:cubicBezTo>
                  <a:pt x="1621422" y="1131407"/>
                  <a:pt x="1630281" y="1122526"/>
                  <a:pt x="1641209" y="1122526"/>
                </a:cubicBezTo>
                <a:close/>
                <a:moveTo>
                  <a:pt x="1516798" y="1122526"/>
                </a:moveTo>
                <a:cubicBezTo>
                  <a:pt x="1527726" y="1122526"/>
                  <a:pt x="1536585" y="1131407"/>
                  <a:pt x="1536585" y="1142363"/>
                </a:cubicBezTo>
                <a:cubicBezTo>
                  <a:pt x="1536585" y="1153319"/>
                  <a:pt x="1527726" y="1162200"/>
                  <a:pt x="1516798" y="1162200"/>
                </a:cubicBezTo>
                <a:cubicBezTo>
                  <a:pt x="1505870" y="1162200"/>
                  <a:pt x="1497011" y="1153319"/>
                  <a:pt x="1497011" y="1142363"/>
                </a:cubicBezTo>
                <a:cubicBezTo>
                  <a:pt x="1497011" y="1131407"/>
                  <a:pt x="1505870" y="1122526"/>
                  <a:pt x="1516798" y="1122526"/>
                </a:cubicBezTo>
                <a:close/>
                <a:moveTo>
                  <a:pt x="1391707" y="1122526"/>
                </a:moveTo>
                <a:cubicBezTo>
                  <a:pt x="1402635" y="1122526"/>
                  <a:pt x="1411494" y="1131407"/>
                  <a:pt x="1411494" y="1142363"/>
                </a:cubicBezTo>
                <a:cubicBezTo>
                  <a:pt x="1411494" y="1153319"/>
                  <a:pt x="1402635" y="1162200"/>
                  <a:pt x="1391707" y="1162200"/>
                </a:cubicBezTo>
                <a:cubicBezTo>
                  <a:pt x="1380779" y="1162200"/>
                  <a:pt x="1371920" y="1153319"/>
                  <a:pt x="1371920" y="1142363"/>
                </a:cubicBezTo>
                <a:cubicBezTo>
                  <a:pt x="1371920" y="1131407"/>
                  <a:pt x="1380779" y="1122526"/>
                  <a:pt x="1391707" y="1122526"/>
                </a:cubicBezTo>
                <a:close/>
                <a:moveTo>
                  <a:pt x="1267296" y="1122526"/>
                </a:moveTo>
                <a:cubicBezTo>
                  <a:pt x="1278224" y="1122526"/>
                  <a:pt x="1287083" y="1131407"/>
                  <a:pt x="1287083" y="1142363"/>
                </a:cubicBezTo>
                <a:cubicBezTo>
                  <a:pt x="1287083" y="1153319"/>
                  <a:pt x="1278224" y="1162200"/>
                  <a:pt x="1267296" y="1162200"/>
                </a:cubicBezTo>
                <a:cubicBezTo>
                  <a:pt x="1256368" y="1162200"/>
                  <a:pt x="1247509" y="1153319"/>
                  <a:pt x="1247509" y="1142363"/>
                </a:cubicBezTo>
                <a:cubicBezTo>
                  <a:pt x="1247509" y="1131407"/>
                  <a:pt x="1256368" y="1122526"/>
                  <a:pt x="1267296" y="1122526"/>
                </a:cubicBezTo>
                <a:close/>
                <a:moveTo>
                  <a:pt x="1142205" y="1122526"/>
                </a:moveTo>
                <a:cubicBezTo>
                  <a:pt x="1153133" y="1122526"/>
                  <a:pt x="1161992" y="1131407"/>
                  <a:pt x="1161992" y="1142363"/>
                </a:cubicBezTo>
                <a:cubicBezTo>
                  <a:pt x="1161992" y="1153319"/>
                  <a:pt x="1153133" y="1162200"/>
                  <a:pt x="1142205" y="1162200"/>
                </a:cubicBezTo>
                <a:cubicBezTo>
                  <a:pt x="1131277" y="1162200"/>
                  <a:pt x="1122418" y="1153319"/>
                  <a:pt x="1122418" y="1142363"/>
                </a:cubicBezTo>
                <a:cubicBezTo>
                  <a:pt x="1122418" y="1131407"/>
                  <a:pt x="1131277" y="1122526"/>
                  <a:pt x="1142205" y="1122526"/>
                </a:cubicBezTo>
                <a:close/>
                <a:moveTo>
                  <a:pt x="1017800" y="1122526"/>
                </a:moveTo>
                <a:cubicBezTo>
                  <a:pt x="1028728" y="1122526"/>
                  <a:pt x="1037587" y="1131407"/>
                  <a:pt x="1037587" y="1142363"/>
                </a:cubicBezTo>
                <a:cubicBezTo>
                  <a:pt x="1037587" y="1153319"/>
                  <a:pt x="1028728" y="1162200"/>
                  <a:pt x="1017800" y="1162200"/>
                </a:cubicBezTo>
                <a:cubicBezTo>
                  <a:pt x="1006872" y="1162200"/>
                  <a:pt x="998013" y="1153319"/>
                  <a:pt x="998013" y="1142363"/>
                </a:cubicBezTo>
                <a:cubicBezTo>
                  <a:pt x="998013" y="1131407"/>
                  <a:pt x="1006872" y="1122526"/>
                  <a:pt x="1017800" y="1122526"/>
                </a:cubicBezTo>
                <a:close/>
                <a:moveTo>
                  <a:pt x="892709" y="1122526"/>
                </a:moveTo>
                <a:cubicBezTo>
                  <a:pt x="903636" y="1122526"/>
                  <a:pt x="912495" y="1131407"/>
                  <a:pt x="912495" y="1142363"/>
                </a:cubicBezTo>
                <a:cubicBezTo>
                  <a:pt x="912495" y="1153319"/>
                  <a:pt x="903636" y="1162200"/>
                  <a:pt x="892709" y="1162200"/>
                </a:cubicBezTo>
                <a:cubicBezTo>
                  <a:pt x="881781" y="1162200"/>
                  <a:pt x="872921" y="1153319"/>
                  <a:pt x="872921" y="1142363"/>
                </a:cubicBezTo>
                <a:cubicBezTo>
                  <a:pt x="872921" y="1131407"/>
                  <a:pt x="881781" y="1122526"/>
                  <a:pt x="892709" y="1122526"/>
                </a:cubicBezTo>
                <a:close/>
                <a:moveTo>
                  <a:pt x="768296" y="1122526"/>
                </a:moveTo>
                <a:cubicBezTo>
                  <a:pt x="779225" y="1122526"/>
                  <a:pt x="788084" y="1131407"/>
                  <a:pt x="788084" y="1142363"/>
                </a:cubicBezTo>
                <a:cubicBezTo>
                  <a:pt x="788084" y="1153319"/>
                  <a:pt x="779225" y="1162200"/>
                  <a:pt x="768296" y="1162200"/>
                </a:cubicBezTo>
                <a:cubicBezTo>
                  <a:pt x="757368" y="1162200"/>
                  <a:pt x="748510" y="1153319"/>
                  <a:pt x="748510" y="1142363"/>
                </a:cubicBezTo>
                <a:cubicBezTo>
                  <a:pt x="748510" y="1131407"/>
                  <a:pt x="757368" y="1122526"/>
                  <a:pt x="768296" y="1122526"/>
                </a:cubicBezTo>
                <a:close/>
                <a:moveTo>
                  <a:pt x="643208" y="1122526"/>
                </a:moveTo>
                <a:cubicBezTo>
                  <a:pt x="654136" y="1122526"/>
                  <a:pt x="662995" y="1131407"/>
                  <a:pt x="662995" y="1142363"/>
                </a:cubicBezTo>
                <a:cubicBezTo>
                  <a:pt x="662995" y="1153319"/>
                  <a:pt x="654136" y="1162200"/>
                  <a:pt x="643208" y="1162200"/>
                </a:cubicBezTo>
                <a:cubicBezTo>
                  <a:pt x="632282" y="1162200"/>
                  <a:pt x="623422" y="1153319"/>
                  <a:pt x="623422" y="1142363"/>
                </a:cubicBezTo>
                <a:cubicBezTo>
                  <a:pt x="623422" y="1131407"/>
                  <a:pt x="632282" y="1122526"/>
                  <a:pt x="643208" y="1122526"/>
                </a:cubicBezTo>
                <a:close/>
                <a:moveTo>
                  <a:pt x="518796" y="1122526"/>
                </a:moveTo>
                <a:cubicBezTo>
                  <a:pt x="529724" y="1122526"/>
                  <a:pt x="538583" y="1131407"/>
                  <a:pt x="538583" y="1142363"/>
                </a:cubicBezTo>
                <a:cubicBezTo>
                  <a:pt x="538583" y="1153319"/>
                  <a:pt x="529724" y="1162200"/>
                  <a:pt x="518796" y="1162200"/>
                </a:cubicBezTo>
                <a:cubicBezTo>
                  <a:pt x="507868" y="1162200"/>
                  <a:pt x="499008" y="1153319"/>
                  <a:pt x="499008" y="1142363"/>
                </a:cubicBezTo>
                <a:cubicBezTo>
                  <a:pt x="499008" y="1131407"/>
                  <a:pt x="507868" y="1122526"/>
                  <a:pt x="518796" y="1122526"/>
                </a:cubicBezTo>
                <a:close/>
                <a:moveTo>
                  <a:pt x="393706" y="1122526"/>
                </a:moveTo>
                <a:cubicBezTo>
                  <a:pt x="404634" y="1122526"/>
                  <a:pt x="413493" y="1131407"/>
                  <a:pt x="413493" y="1142363"/>
                </a:cubicBezTo>
                <a:cubicBezTo>
                  <a:pt x="413493" y="1153319"/>
                  <a:pt x="404634" y="1162200"/>
                  <a:pt x="393706" y="1162200"/>
                </a:cubicBezTo>
                <a:cubicBezTo>
                  <a:pt x="382778" y="1162200"/>
                  <a:pt x="373919" y="1153319"/>
                  <a:pt x="373919" y="1142363"/>
                </a:cubicBezTo>
                <a:cubicBezTo>
                  <a:pt x="373919" y="1131407"/>
                  <a:pt x="382778" y="1122526"/>
                  <a:pt x="393706" y="1122526"/>
                </a:cubicBezTo>
                <a:close/>
                <a:moveTo>
                  <a:pt x="269294" y="1122526"/>
                </a:moveTo>
                <a:cubicBezTo>
                  <a:pt x="280222" y="1122526"/>
                  <a:pt x="289081" y="1131407"/>
                  <a:pt x="289081" y="1142363"/>
                </a:cubicBezTo>
                <a:cubicBezTo>
                  <a:pt x="289081" y="1153319"/>
                  <a:pt x="280222" y="1162200"/>
                  <a:pt x="269294" y="1162200"/>
                </a:cubicBezTo>
                <a:cubicBezTo>
                  <a:pt x="258365" y="1162200"/>
                  <a:pt x="249506" y="1153319"/>
                  <a:pt x="249506" y="1142363"/>
                </a:cubicBezTo>
                <a:cubicBezTo>
                  <a:pt x="249506" y="1131407"/>
                  <a:pt x="258365" y="1122526"/>
                  <a:pt x="269294" y="1122526"/>
                </a:cubicBezTo>
                <a:close/>
                <a:moveTo>
                  <a:pt x="144203" y="1122526"/>
                </a:moveTo>
                <a:cubicBezTo>
                  <a:pt x="155131" y="1122526"/>
                  <a:pt x="163990" y="1131407"/>
                  <a:pt x="163990" y="1142363"/>
                </a:cubicBezTo>
                <a:cubicBezTo>
                  <a:pt x="163990" y="1153319"/>
                  <a:pt x="155131" y="1162200"/>
                  <a:pt x="144203" y="1162200"/>
                </a:cubicBezTo>
                <a:cubicBezTo>
                  <a:pt x="133275" y="1162200"/>
                  <a:pt x="124416" y="1153319"/>
                  <a:pt x="124416" y="1142363"/>
                </a:cubicBezTo>
                <a:cubicBezTo>
                  <a:pt x="124416" y="1131407"/>
                  <a:pt x="133275" y="1122526"/>
                  <a:pt x="144203" y="1122526"/>
                </a:cubicBezTo>
                <a:close/>
                <a:moveTo>
                  <a:pt x="19792" y="1122526"/>
                </a:moveTo>
                <a:cubicBezTo>
                  <a:pt x="30720" y="1122526"/>
                  <a:pt x="39579" y="1131407"/>
                  <a:pt x="39579" y="1142363"/>
                </a:cubicBezTo>
                <a:cubicBezTo>
                  <a:pt x="39579" y="1153319"/>
                  <a:pt x="30720" y="1162200"/>
                  <a:pt x="19792" y="1162200"/>
                </a:cubicBezTo>
                <a:cubicBezTo>
                  <a:pt x="8864" y="1162200"/>
                  <a:pt x="5" y="1153319"/>
                  <a:pt x="5" y="1142363"/>
                </a:cubicBezTo>
                <a:cubicBezTo>
                  <a:pt x="5" y="1131407"/>
                  <a:pt x="8864" y="1122526"/>
                  <a:pt x="19792" y="1122526"/>
                </a:cubicBezTo>
                <a:close/>
                <a:moveTo>
                  <a:pt x="2140213" y="997801"/>
                </a:moveTo>
                <a:cubicBezTo>
                  <a:pt x="2151141" y="997801"/>
                  <a:pt x="2160000" y="1006682"/>
                  <a:pt x="2160000" y="1017638"/>
                </a:cubicBezTo>
                <a:cubicBezTo>
                  <a:pt x="2160000" y="1028594"/>
                  <a:pt x="2151141" y="1037475"/>
                  <a:pt x="2140213" y="1037475"/>
                </a:cubicBezTo>
                <a:cubicBezTo>
                  <a:pt x="2129285" y="1037475"/>
                  <a:pt x="2120426" y="1028594"/>
                  <a:pt x="2120426" y="1017638"/>
                </a:cubicBezTo>
                <a:cubicBezTo>
                  <a:pt x="2120426" y="1006682"/>
                  <a:pt x="2129285" y="997801"/>
                  <a:pt x="2140213" y="997801"/>
                </a:cubicBezTo>
                <a:close/>
                <a:moveTo>
                  <a:pt x="2015801" y="997801"/>
                </a:moveTo>
                <a:cubicBezTo>
                  <a:pt x="2026729" y="997801"/>
                  <a:pt x="2035588" y="1006682"/>
                  <a:pt x="2035588" y="1017638"/>
                </a:cubicBezTo>
                <a:cubicBezTo>
                  <a:pt x="2035588" y="1028594"/>
                  <a:pt x="2026729" y="1037475"/>
                  <a:pt x="2015801" y="1037475"/>
                </a:cubicBezTo>
                <a:cubicBezTo>
                  <a:pt x="2004873" y="1037475"/>
                  <a:pt x="1996014" y="1028594"/>
                  <a:pt x="1996014" y="1017638"/>
                </a:cubicBezTo>
                <a:cubicBezTo>
                  <a:pt x="1996014" y="1006682"/>
                  <a:pt x="2004873" y="997801"/>
                  <a:pt x="2015801" y="997801"/>
                </a:cubicBezTo>
                <a:close/>
                <a:moveTo>
                  <a:pt x="1890711" y="997801"/>
                </a:moveTo>
                <a:cubicBezTo>
                  <a:pt x="1901639" y="997801"/>
                  <a:pt x="1910498" y="1006682"/>
                  <a:pt x="1910498" y="1017638"/>
                </a:cubicBezTo>
                <a:cubicBezTo>
                  <a:pt x="1910498" y="1028594"/>
                  <a:pt x="1901639" y="1037475"/>
                  <a:pt x="1890711" y="1037475"/>
                </a:cubicBezTo>
                <a:cubicBezTo>
                  <a:pt x="1879783" y="1037475"/>
                  <a:pt x="1870924" y="1028594"/>
                  <a:pt x="1870924" y="1017638"/>
                </a:cubicBezTo>
                <a:cubicBezTo>
                  <a:pt x="1870924" y="1006682"/>
                  <a:pt x="1879783" y="997801"/>
                  <a:pt x="1890711" y="997801"/>
                </a:cubicBezTo>
                <a:close/>
                <a:moveTo>
                  <a:pt x="1766299" y="997801"/>
                </a:moveTo>
                <a:cubicBezTo>
                  <a:pt x="1777227" y="997801"/>
                  <a:pt x="1786086" y="1006682"/>
                  <a:pt x="1786086" y="1017638"/>
                </a:cubicBezTo>
                <a:cubicBezTo>
                  <a:pt x="1786086" y="1028594"/>
                  <a:pt x="1777227" y="1037475"/>
                  <a:pt x="1766299" y="1037475"/>
                </a:cubicBezTo>
                <a:cubicBezTo>
                  <a:pt x="1755371" y="1037475"/>
                  <a:pt x="1746512" y="1028594"/>
                  <a:pt x="1746512" y="1017638"/>
                </a:cubicBezTo>
                <a:cubicBezTo>
                  <a:pt x="1746512" y="1006682"/>
                  <a:pt x="1755371" y="997801"/>
                  <a:pt x="1766299" y="997801"/>
                </a:cubicBezTo>
                <a:close/>
                <a:moveTo>
                  <a:pt x="1641209" y="997801"/>
                </a:moveTo>
                <a:cubicBezTo>
                  <a:pt x="1652137" y="997801"/>
                  <a:pt x="1660996" y="1006682"/>
                  <a:pt x="1660996" y="1017638"/>
                </a:cubicBezTo>
                <a:cubicBezTo>
                  <a:pt x="1660996" y="1028594"/>
                  <a:pt x="1652137" y="1037475"/>
                  <a:pt x="1641209" y="1037475"/>
                </a:cubicBezTo>
                <a:cubicBezTo>
                  <a:pt x="1630281" y="1037475"/>
                  <a:pt x="1621422" y="1028594"/>
                  <a:pt x="1621422" y="1017638"/>
                </a:cubicBezTo>
                <a:cubicBezTo>
                  <a:pt x="1621422" y="1006682"/>
                  <a:pt x="1630281" y="997801"/>
                  <a:pt x="1641209" y="997801"/>
                </a:cubicBezTo>
                <a:close/>
                <a:moveTo>
                  <a:pt x="1516798" y="997801"/>
                </a:moveTo>
                <a:cubicBezTo>
                  <a:pt x="1527726" y="997801"/>
                  <a:pt x="1536585" y="1006682"/>
                  <a:pt x="1536585" y="1017638"/>
                </a:cubicBezTo>
                <a:cubicBezTo>
                  <a:pt x="1536585" y="1028594"/>
                  <a:pt x="1527726" y="1037475"/>
                  <a:pt x="1516798" y="1037475"/>
                </a:cubicBezTo>
                <a:cubicBezTo>
                  <a:pt x="1505870" y="1037475"/>
                  <a:pt x="1497011" y="1028594"/>
                  <a:pt x="1497011" y="1017638"/>
                </a:cubicBezTo>
                <a:cubicBezTo>
                  <a:pt x="1497011" y="1006682"/>
                  <a:pt x="1505870" y="997801"/>
                  <a:pt x="1516798" y="997801"/>
                </a:cubicBezTo>
                <a:close/>
                <a:moveTo>
                  <a:pt x="1391707" y="997801"/>
                </a:moveTo>
                <a:cubicBezTo>
                  <a:pt x="1402635" y="997801"/>
                  <a:pt x="1411494" y="1006682"/>
                  <a:pt x="1411494" y="1017638"/>
                </a:cubicBezTo>
                <a:cubicBezTo>
                  <a:pt x="1411494" y="1028594"/>
                  <a:pt x="1402635" y="1037475"/>
                  <a:pt x="1391707" y="1037475"/>
                </a:cubicBezTo>
                <a:cubicBezTo>
                  <a:pt x="1380779" y="1037475"/>
                  <a:pt x="1371920" y="1028594"/>
                  <a:pt x="1371920" y="1017638"/>
                </a:cubicBezTo>
                <a:cubicBezTo>
                  <a:pt x="1371920" y="1006682"/>
                  <a:pt x="1380779" y="997801"/>
                  <a:pt x="1391707" y="997801"/>
                </a:cubicBezTo>
                <a:close/>
                <a:moveTo>
                  <a:pt x="1267296" y="997801"/>
                </a:moveTo>
                <a:cubicBezTo>
                  <a:pt x="1278224" y="997801"/>
                  <a:pt x="1287083" y="1006682"/>
                  <a:pt x="1287083" y="1017638"/>
                </a:cubicBezTo>
                <a:cubicBezTo>
                  <a:pt x="1287083" y="1028594"/>
                  <a:pt x="1278224" y="1037475"/>
                  <a:pt x="1267296" y="1037475"/>
                </a:cubicBezTo>
                <a:cubicBezTo>
                  <a:pt x="1256368" y="1037475"/>
                  <a:pt x="1247509" y="1028594"/>
                  <a:pt x="1247509" y="1017638"/>
                </a:cubicBezTo>
                <a:cubicBezTo>
                  <a:pt x="1247509" y="1006682"/>
                  <a:pt x="1256368" y="997801"/>
                  <a:pt x="1267296" y="997801"/>
                </a:cubicBezTo>
                <a:close/>
                <a:moveTo>
                  <a:pt x="1142205" y="997801"/>
                </a:moveTo>
                <a:cubicBezTo>
                  <a:pt x="1153133" y="997801"/>
                  <a:pt x="1161992" y="1006682"/>
                  <a:pt x="1161992" y="1017638"/>
                </a:cubicBezTo>
                <a:cubicBezTo>
                  <a:pt x="1161992" y="1028594"/>
                  <a:pt x="1153133" y="1037475"/>
                  <a:pt x="1142205" y="1037475"/>
                </a:cubicBezTo>
                <a:cubicBezTo>
                  <a:pt x="1131277" y="1037475"/>
                  <a:pt x="1122418" y="1028594"/>
                  <a:pt x="1122418" y="1017638"/>
                </a:cubicBezTo>
                <a:cubicBezTo>
                  <a:pt x="1122418" y="1006682"/>
                  <a:pt x="1131277" y="997801"/>
                  <a:pt x="1142205" y="997801"/>
                </a:cubicBezTo>
                <a:close/>
                <a:moveTo>
                  <a:pt x="1017800" y="997801"/>
                </a:moveTo>
                <a:cubicBezTo>
                  <a:pt x="1028728" y="997801"/>
                  <a:pt x="1037587" y="1006682"/>
                  <a:pt x="1037587" y="1017638"/>
                </a:cubicBezTo>
                <a:cubicBezTo>
                  <a:pt x="1037587" y="1028594"/>
                  <a:pt x="1028728" y="1037475"/>
                  <a:pt x="1017800" y="1037475"/>
                </a:cubicBezTo>
                <a:cubicBezTo>
                  <a:pt x="1006872" y="1037475"/>
                  <a:pt x="998013" y="1028594"/>
                  <a:pt x="998013" y="1017638"/>
                </a:cubicBezTo>
                <a:cubicBezTo>
                  <a:pt x="998013" y="1006682"/>
                  <a:pt x="1006872" y="997801"/>
                  <a:pt x="1017800" y="997801"/>
                </a:cubicBezTo>
                <a:close/>
                <a:moveTo>
                  <a:pt x="892709" y="997801"/>
                </a:moveTo>
                <a:cubicBezTo>
                  <a:pt x="903636" y="997801"/>
                  <a:pt x="912495" y="1006682"/>
                  <a:pt x="912495" y="1017638"/>
                </a:cubicBezTo>
                <a:cubicBezTo>
                  <a:pt x="912495" y="1028594"/>
                  <a:pt x="903636" y="1037475"/>
                  <a:pt x="892709" y="1037475"/>
                </a:cubicBezTo>
                <a:cubicBezTo>
                  <a:pt x="881781" y="1037475"/>
                  <a:pt x="872921" y="1028594"/>
                  <a:pt x="872921" y="1017638"/>
                </a:cubicBezTo>
                <a:cubicBezTo>
                  <a:pt x="872921" y="1006682"/>
                  <a:pt x="881781" y="997801"/>
                  <a:pt x="892709" y="997801"/>
                </a:cubicBezTo>
                <a:close/>
                <a:moveTo>
                  <a:pt x="768296" y="997801"/>
                </a:moveTo>
                <a:cubicBezTo>
                  <a:pt x="779225" y="997801"/>
                  <a:pt x="788084" y="1006682"/>
                  <a:pt x="788084" y="1017638"/>
                </a:cubicBezTo>
                <a:cubicBezTo>
                  <a:pt x="788084" y="1028594"/>
                  <a:pt x="779225" y="1037475"/>
                  <a:pt x="768296" y="1037475"/>
                </a:cubicBezTo>
                <a:cubicBezTo>
                  <a:pt x="757368" y="1037475"/>
                  <a:pt x="748510" y="1028594"/>
                  <a:pt x="748510" y="1017638"/>
                </a:cubicBezTo>
                <a:cubicBezTo>
                  <a:pt x="748510" y="1006682"/>
                  <a:pt x="757368" y="997801"/>
                  <a:pt x="768296" y="997801"/>
                </a:cubicBezTo>
                <a:close/>
                <a:moveTo>
                  <a:pt x="643208" y="997801"/>
                </a:moveTo>
                <a:cubicBezTo>
                  <a:pt x="654136" y="997801"/>
                  <a:pt x="662995" y="1006682"/>
                  <a:pt x="662995" y="1017638"/>
                </a:cubicBezTo>
                <a:cubicBezTo>
                  <a:pt x="662995" y="1028594"/>
                  <a:pt x="654136" y="1037475"/>
                  <a:pt x="643208" y="1037475"/>
                </a:cubicBezTo>
                <a:cubicBezTo>
                  <a:pt x="632282" y="1037475"/>
                  <a:pt x="623422" y="1028594"/>
                  <a:pt x="623422" y="1017638"/>
                </a:cubicBezTo>
                <a:cubicBezTo>
                  <a:pt x="623422" y="1006682"/>
                  <a:pt x="632282" y="997801"/>
                  <a:pt x="643208" y="997801"/>
                </a:cubicBezTo>
                <a:close/>
                <a:moveTo>
                  <a:pt x="518796" y="997801"/>
                </a:moveTo>
                <a:cubicBezTo>
                  <a:pt x="529724" y="997801"/>
                  <a:pt x="538583" y="1006682"/>
                  <a:pt x="538583" y="1017638"/>
                </a:cubicBezTo>
                <a:cubicBezTo>
                  <a:pt x="538583" y="1028594"/>
                  <a:pt x="529724" y="1037475"/>
                  <a:pt x="518796" y="1037475"/>
                </a:cubicBezTo>
                <a:cubicBezTo>
                  <a:pt x="507868" y="1037475"/>
                  <a:pt x="499009" y="1028594"/>
                  <a:pt x="499009" y="1017638"/>
                </a:cubicBezTo>
                <a:cubicBezTo>
                  <a:pt x="499009" y="1006682"/>
                  <a:pt x="507868" y="997801"/>
                  <a:pt x="518796" y="997801"/>
                </a:cubicBezTo>
                <a:close/>
                <a:moveTo>
                  <a:pt x="393706" y="997801"/>
                </a:moveTo>
                <a:cubicBezTo>
                  <a:pt x="404634" y="997801"/>
                  <a:pt x="413493" y="1006682"/>
                  <a:pt x="413493" y="1017638"/>
                </a:cubicBezTo>
                <a:cubicBezTo>
                  <a:pt x="413493" y="1028594"/>
                  <a:pt x="404634" y="1037475"/>
                  <a:pt x="393706" y="1037475"/>
                </a:cubicBezTo>
                <a:cubicBezTo>
                  <a:pt x="382778" y="1037475"/>
                  <a:pt x="373919" y="1028594"/>
                  <a:pt x="373919" y="1017638"/>
                </a:cubicBezTo>
                <a:cubicBezTo>
                  <a:pt x="373919" y="1006682"/>
                  <a:pt x="382778" y="997801"/>
                  <a:pt x="393706" y="997801"/>
                </a:cubicBezTo>
                <a:close/>
                <a:moveTo>
                  <a:pt x="269294" y="997801"/>
                </a:moveTo>
                <a:cubicBezTo>
                  <a:pt x="280222" y="997801"/>
                  <a:pt x="289081" y="1006682"/>
                  <a:pt x="289081" y="1017638"/>
                </a:cubicBezTo>
                <a:cubicBezTo>
                  <a:pt x="289081" y="1028594"/>
                  <a:pt x="280222" y="1037475"/>
                  <a:pt x="269294" y="1037475"/>
                </a:cubicBezTo>
                <a:cubicBezTo>
                  <a:pt x="258365" y="1037475"/>
                  <a:pt x="249506" y="1028594"/>
                  <a:pt x="249506" y="1017638"/>
                </a:cubicBezTo>
                <a:cubicBezTo>
                  <a:pt x="249506" y="1006682"/>
                  <a:pt x="258365" y="997801"/>
                  <a:pt x="269294" y="997801"/>
                </a:cubicBezTo>
                <a:close/>
                <a:moveTo>
                  <a:pt x="144203" y="997801"/>
                </a:moveTo>
                <a:cubicBezTo>
                  <a:pt x="155131" y="997801"/>
                  <a:pt x="163990" y="1006682"/>
                  <a:pt x="163990" y="1017638"/>
                </a:cubicBezTo>
                <a:cubicBezTo>
                  <a:pt x="163990" y="1028594"/>
                  <a:pt x="155131" y="1037475"/>
                  <a:pt x="144203" y="1037475"/>
                </a:cubicBezTo>
                <a:cubicBezTo>
                  <a:pt x="133275" y="1037475"/>
                  <a:pt x="124416" y="1028594"/>
                  <a:pt x="124416" y="1017638"/>
                </a:cubicBezTo>
                <a:cubicBezTo>
                  <a:pt x="124416" y="1006682"/>
                  <a:pt x="133275" y="997801"/>
                  <a:pt x="144203" y="997801"/>
                </a:cubicBezTo>
                <a:close/>
                <a:moveTo>
                  <a:pt x="19792" y="997801"/>
                </a:moveTo>
                <a:cubicBezTo>
                  <a:pt x="30720" y="997801"/>
                  <a:pt x="39579" y="1006682"/>
                  <a:pt x="39579" y="1017638"/>
                </a:cubicBezTo>
                <a:cubicBezTo>
                  <a:pt x="39579" y="1028594"/>
                  <a:pt x="30720" y="1037475"/>
                  <a:pt x="19792" y="1037475"/>
                </a:cubicBezTo>
                <a:cubicBezTo>
                  <a:pt x="8864" y="1037475"/>
                  <a:pt x="5" y="1028594"/>
                  <a:pt x="5" y="1017638"/>
                </a:cubicBezTo>
                <a:cubicBezTo>
                  <a:pt x="5" y="1006682"/>
                  <a:pt x="8864" y="997801"/>
                  <a:pt x="19792" y="997801"/>
                </a:cubicBezTo>
                <a:close/>
                <a:moveTo>
                  <a:pt x="2140213" y="873076"/>
                </a:moveTo>
                <a:cubicBezTo>
                  <a:pt x="2151141" y="873076"/>
                  <a:pt x="2160000" y="881957"/>
                  <a:pt x="2160000" y="892913"/>
                </a:cubicBezTo>
                <a:cubicBezTo>
                  <a:pt x="2160000" y="903869"/>
                  <a:pt x="2151141" y="912750"/>
                  <a:pt x="2140213" y="912750"/>
                </a:cubicBezTo>
                <a:cubicBezTo>
                  <a:pt x="2129285" y="912750"/>
                  <a:pt x="2120426" y="903869"/>
                  <a:pt x="2120426" y="892913"/>
                </a:cubicBezTo>
                <a:cubicBezTo>
                  <a:pt x="2120426" y="881957"/>
                  <a:pt x="2129285" y="873076"/>
                  <a:pt x="2140213" y="873076"/>
                </a:cubicBezTo>
                <a:close/>
                <a:moveTo>
                  <a:pt x="2015801" y="873076"/>
                </a:moveTo>
                <a:cubicBezTo>
                  <a:pt x="2026729" y="873076"/>
                  <a:pt x="2035588" y="881957"/>
                  <a:pt x="2035588" y="892913"/>
                </a:cubicBezTo>
                <a:cubicBezTo>
                  <a:pt x="2035588" y="903869"/>
                  <a:pt x="2026729" y="912750"/>
                  <a:pt x="2015801" y="912750"/>
                </a:cubicBezTo>
                <a:cubicBezTo>
                  <a:pt x="2004873" y="912750"/>
                  <a:pt x="1996014" y="903869"/>
                  <a:pt x="1996014" y="892913"/>
                </a:cubicBezTo>
                <a:cubicBezTo>
                  <a:pt x="1996014" y="881957"/>
                  <a:pt x="2004873" y="873076"/>
                  <a:pt x="2015801" y="873076"/>
                </a:cubicBezTo>
                <a:close/>
                <a:moveTo>
                  <a:pt x="1890711" y="873076"/>
                </a:moveTo>
                <a:cubicBezTo>
                  <a:pt x="1901639" y="873076"/>
                  <a:pt x="1910498" y="881957"/>
                  <a:pt x="1910498" y="892913"/>
                </a:cubicBezTo>
                <a:cubicBezTo>
                  <a:pt x="1910498" y="903869"/>
                  <a:pt x="1901639" y="912750"/>
                  <a:pt x="1890711" y="912750"/>
                </a:cubicBezTo>
                <a:cubicBezTo>
                  <a:pt x="1879783" y="912750"/>
                  <a:pt x="1870924" y="903869"/>
                  <a:pt x="1870924" y="892913"/>
                </a:cubicBezTo>
                <a:cubicBezTo>
                  <a:pt x="1870924" y="881957"/>
                  <a:pt x="1879783" y="873076"/>
                  <a:pt x="1890711" y="873076"/>
                </a:cubicBezTo>
                <a:close/>
                <a:moveTo>
                  <a:pt x="1766299" y="873076"/>
                </a:moveTo>
                <a:cubicBezTo>
                  <a:pt x="1777227" y="873076"/>
                  <a:pt x="1786086" y="881957"/>
                  <a:pt x="1786086" y="892913"/>
                </a:cubicBezTo>
                <a:cubicBezTo>
                  <a:pt x="1786086" y="903869"/>
                  <a:pt x="1777227" y="912750"/>
                  <a:pt x="1766299" y="912750"/>
                </a:cubicBezTo>
                <a:cubicBezTo>
                  <a:pt x="1755371" y="912750"/>
                  <a:pt x="1746512" y="903869"/>
                  <a:pt x="1746512" y="892913"/>
                </a:cubicBezTo>
                <a:cubicBezTo>
                  <a:pt x="1746512" y="881957"/>
                  <a:pt x="1755371" y="873076"/>
                  <a:pt x="1766299" y="873076"/>
                </a:cubicBezTo>
                <a:close/>
                <a:moveTo>
                  <a:pt x="1641209" y="873076"/>
                </a:moveTo>
                <a:cubicBezTo>
                  <a:pt x="1652137" y="873076"/>
                  <a:pt x="1660996" y="881957"/>
                  <a:pt x="1660996" y="892913"/>
                </a:cubicBezTo>
                <a:cubicBezTo>
                  <a:pt x="1660996" y="903869"/>
                  <a:pt x="1652137" y="912750"/>
                  <a:pt x="1641209" y="912750"/>
                </a:cubicBezTo>
                <a:cubicBezTo>
                  <a:pt x="1630281" y="912750"/>
                  <a:pt x="1621422" y="903869"/>
                  <a:pt x="1621422" y="892913"/>
                </a:cubicBezTo>
                <a:cubicBezTo>
                  <a:pt x="1621422" y="881957"/>
                  <a:pt x="1630281" y="873076"/>
                  <a:pt x="1641209" y="873076"/>
                </a:cubicBezTo>
                <a:close/>
                <a:moveTo>
                  <a:pt x="1516798" y="873076"/>
                </a:moveTo>
                <a:cubicBezTo>
                  <a:pt x="1527726" y="873076"/>
                  <a:pt x="1536585" y="881957"/>
                  <a:pt x="1536585" y="892913"/>
                </a:cubicBezTo>
                <a:cubicBezTo>
                  <a:pt x="1536585" y="903869"/>
                  <a:pt x="1527726" y="912750"/>
                  <a:pt x="1516798" y="912750"/>
                </a:cubicBezTo>
                <a:cubicBezTo>
                  <a:pt x="1505870" y="912750"/>
                  <a:pt x="1497011" y="903869"/>
                  <a:pt x="1497011" y="892913"/>
                </a:cubicBezTo>
                <a:cubicBezTo>
                  <a:pt x="1497011" y="881957"/>
                  <a:pt x="1505870" y="873076"/>
                  <a:pt x="1516798" y="873076"/>
                </a:cubicBezTo>
                <a:close/>
                <a:moveTo>
                  <a:pt x="1391707" y="873076"/>
                </a:moveTo>
                <a:cubicBezTo>
                  <a:pt x="1402635" y="873076"/>
                  <a:pt x="1411494" y="881957"/>
                  <a:pt x="1411494" y="892913"/>
                </a:cubicBezTo>
                <a:cubicBezTo>
                  <a:pt x="1411494" y="903869"/>
                  <a:pt x="1402635" y="912750"/>
                  <a:pt x="1391707" y="912750"/>
                </a:cubicBezTo>
                <a:cubicBezTo>
                  <a:pt x="1380779" y="912750"/>
                  <a:pt x="1371920" y="903869"/>
                  <a:pt x="1371920" y="892913"/>
                </a:cubicBezTo>
                <a:cubicBezTo>
                  <a:pt x="1371920" y="881957"/>
                  <a:pt x="1380779" y="873076"/>
                  <a:pt x="1391707" y="873076"/>
                </a:cubicBezTo>
                <a:close/>
                <a:moveTo>
                  <a:pt x="1267296" y="873076"/>
                </a:moveTo>
                <a:cubicBezTo>
                  <a:pt x="1278224" y="873076"/>
                  <a:pt x="1287083" y="881957"/>
                  <a:pt x="1287083" y="892913"/>
                </a:cubicBezTo>
                <a:cubicBezTo>
                  <a:pt x="1287083" y="903869"/>
                  <a:pt x="1278224" y="912750"/>
                  <a:pt x="1267296" y="912750"/>
                </a:cubicBezTo>
                <a:cubicBezTo>
                  <a:pt x="1256368" y="912750"/>
                  <a:pt x="1247509" y="903869"/>
                  <a:pt x="1247509" y="892913"/>
                </a:cubicBezTo>
                <a:cubicBezTo>
                  <a:pt x="1247509" y="881957"/>
                  <a:pt x="1256368" y="873076"/>
                  <a:pt x="1267296" y="873076"/>
                </a:cubicBezTo>
                <a:close/>
                <a:moveTo>
                  <a:pt x="1142205" y="873076"/>
                </a:moveTo>
                <a:cubicBezTo>
                  <a:pt x="1153133" y="873076"/>
                  <a:pt x="1161992" y="881957"/>
                  <a:pt x="1161992" y="892913"/>
                </a:cubicBezTo>
                <a:cubicBezTo>
                  <a:pt x="1161992" y="903869"/>
                  <a:pt x="1153133" y="912750"/>
                  <a:pt x="1142205" y="912750"/>
                </a:cubicBezTo>
                <a:cubicBezTo>
                  <a:pt x="1131277" y="912750"/>
                  <a:pt x="1122418" y="903869"/>
                  <a:pt x="1122418" y="892913"/>
                </a:cubicBezTo>
                <a:cubicBezTo>
                  <a:pt x="1122418" y="881957"/>
                  <a:pt x="1131277" y="873076"/>
                  <a:pt x="1142205" y="873076"/>
                </a:cubicBezTo>
                <a:close/>
                <a:moveTo>
                  <a:pt x="1017801" y="873076"/>
                </a:moveTo>
                <a:cubicBezTo>
                  <a:pt x="1028729" y="873076"/>
                  <a:pt x="1037588" y="881957"/>
                  <a:pt x="1037588" y="892913"/>
                </a:cubicBezTo>
                <a:cubicBezTo>
                  <a:pt x="1037588" y="903869"/>
                  <a:pt x="1028729" y="912750"/>
                  <a:pt x="1017801" y="912750"/>
                </a:cubicBezTo>
                <a:cubicBezTo>
                  <a:pt x="1006873" y="912750"/>
                  <a:pt x="998014" y="903869"/>
                  <a:pt x="998014" y="892913"/>
                </a:cubicBezTo>
                <a:cubicBezTo>
                  <a:pt x="998014" y="881957"/>
                  <a:pt x="1006873" y="873076"/>
                  <a:pt x="1017801" y="873076"/>
                </a:cubicBezTo>
                <a:close/>
                <a:moveTo>
                  <a:pt x="892710" y="873076"/>
                </a:moveTo>
                <a:cubicBezTo>
                  <a:pt x="903637" y="873076"/>
                  <a:pt x="912496" y="881957"/>
                  <a:pt x="912496" y="892913"/>
                </a:cubicBezTo>
                <a:cubicBezTo>
                  <a:pt x="912496" y="903869"/>
                  <a:pt x="903637" y="912750"/>
                  <a:pt x="892710" y="912750"/>
                </a:cubicBezTo>
                <a:cubicBezTo>
                  <a:pt x="881782" y="912750"/>
                  <a:pt x="872922" y="903869"/>
                  <a:pt x="872922" y="892913"/>
                </a:cubicBezTo>
                <a:cubicBezTo>
                  <a:pt x="872922" y="881957"/>
                  <a:pt x="881782" y="873076"/>
                  <a:pt x="892710" y="873076"/>
                </a:cubicBezTo>
                <a:close/>
                <a:moveTo>
                  <a:pt x="768298" y="873076"/>
                </a:moveTo>
                <a:cubicBezTo>
                  <a:pt x="779226" y="873076"/>
                  <a:pt x="788085" y="881957"/>
                  <a:pt x="788085" y="892913"/>
                </a:cubicBezTo>
                <a:cubicBezTo>
                  <a:pt x="788085" y="903869"/>
                  <a:pt x="779226" y="912750"/>
                  <a:pt x="768298" y="912750"/>
                </a:cubicBezTo>
                <a:cubicBezTo>
                  <a:pt x="757369" y="912750"/>
                  <a:pt x="748511" y="903869"/>
                  <a:pt x="748511" y="892913"/>
                </a:cubicBezTo>
                <a:cubicBezTo>
                  <a:pt x="748511" y="881957"/>
                  <a:pt x="757369" y="873076"/>
                  <a:pt x="768298" y="873076"/>
                </a:cubicBezTo>
                <a:close/>
                <a:moveTo>
                  <a:pt x="643209" y="873076"/>
                </a:moveTo>
                <a:cubicBezTo>
                  <a:pt x="654137" y="873076"/>
                  <a:pt x="662996" y="881957"/>
                  <a:pt x="662996" y="892913"/>
                </a:cubicBezTo>
                <a:cubicBezTo>
                  <a:pt x="662996" y="903869"/>
                  <a:pt x="654137" y="912750"/>
                  <a:pt x="643209" y="912750"/>
                </a:cubicBezTo>
                <a:cubicBezTo>
                  <a:pt x="632283" y="912750"/>
                  <a:pt x="623423" y="903869"/>
                  <a:pt x="623423" y="892913"/>
                </a:cubicBezTo>
                <a:cubicBezTo>
                  <a:pt x="623423" y="881957"/>
                  <a:pt x="632283" y="873076"/>
                  <a:pt x="643209" y="873076"/>
                </a:cubicBezTo>
                <a:close/>
                <a:moveTo>
                  <a:pt x="518797" y="873076"/>
                </a:moveTo>
                <a:cubicBezTo>
                  <a:pt x="529725" y="873076"/>
                  <a:pt x="538584" y="881957"/>
                  <a:pt x="538584" y="892913"/>
                </a:cubicBezTo>
                <a:cubicBezTo>
                  <a:pt x="538584" y="903869"/>
                  <a:pt x="529725" y="912750"/>
                  <a:pt x="518797" y="912750"/>
                </a:cubicBezTo>
                <a:cubicBezTo>
                  <a:pt x="507869" y="912750"/>
                  <a:pt x="499009" y="903869"/>
                  <a:pt x="499009" y="892913"/>
                </a:cubicBezTo>
                <a:cubicBezTo>
                  <a:pt x="499009" y="881957"/>
                  <a:pt x="507869" y="873076"/>
                  <a:pt x="518797" y="873076"/>
                </a:cubicBezTo>
                <a:close/>
                <a:moveTo>
                  <a:pt x="393707" y="873076"/>
                </a:moveTo>
                <a:cubicBezTo>
                  <a:pt x="404635" y="873076"/>
                  <a:pt x="413494" y="881957"/>
                  <a:pt x="413494" y="892913"/>
                </a:cubicBezTo>
                <a:cubicBezTo>
                  <a:pt x="413494" y="903869"/>
                  <a:pt x="404635" y="912750"/>
                  <a:pt x="393707" y="912750"/>
                </a:cubicBezTo>
                <a:cubicBezTo>
                  <a:pt x="382779" y="912750"/>
                  <a:pt x="373920" y="903869"/>
                  <a:pt x="373920" y="892913"/>
                </a:cubicBezTo>
                <a:cubicBezTo>
                  <a:pt x="373920" y="881957"/>
                  <a:pt x="382779" y="873076"/>
                  <a:pt x="393707" y="873076"/>
                </a:cubicBezTo>
                <a:close/>
                <a:moveTo>
                  <a:pt x="269295" y="873076"/>
                </a:moveTo>
                <a:cubicBezTo>
                  <a:pt x="280223" y="873076"/>
                  <a:pt x="289082" y="881957"/>
                  <a:pt x="289082" y="892913"/>
                </a:cubicBezTo>
                <a:cubicBezTo>
                  <a:pt x="289082" y="903869"/>
                  <a:pt x="280223" y="912750"/>
                  <a:pt x="269295" y="912750"/>
                </a:cubicBezTo>
                <a:cubicBezTo>
                  <a:pt x="258366" y="912750"/>
                  <a:pt x="249507" y="903869"/>
                  <a:pt x="249507" y="892913"/>
                </a:cubicBezTo>
                <a:cubicBezTo>
                  <a:pt x="249507" y="881957"/>
                  <a:pt x="258366" y="873076"/>
                  <a:pt x="269295" y="873076"/>
                </a:cubicBezTo>
                <a:close/>
                <a:moveTo>
                  <a:pt x="144204" y="873076"/>
                </a:moveTo>
                <a:cubicBezTo>
                  <a:pt x="155132" y="873076"/>
                  <a:pt x="163991" y="881957"/>
                  <a:pt x="163991" y="892913"/>
                </a:cubicBezTo>
                <a:cubicBezTo>
                  <a:pt x="163991" y="903869"/>
                  <a:pt x="155132" y="912750"/>
                  <a:pt x="144204" y="912750"/>
                </a:cubicBezTo>
                <a:cubicBezTo>
                  <a:pt x="133276" y="912750"/>
                  <a:pt x="124417" y="903869"/>
                  <a:pt x="124417" y="892913"/>
                </a:cubicBezTo>
                <a:cubicBezTo>
                  <a:pt x="124417" y="881957"/>
                  <a:pt x="133276" y="873076"/>
                  <a:pt x="144204" y="873076"/>
                </a:cubicBezTo>
                <a:close/>
                <a:moveTo>
                  <a:pt x="19793" y="873076"/>
                </a:moveTo>
                <a:cubicBezTo>
                  <a:pt x="30721" y="873076"/>
                  <a:pt x="39580" y="881957"/>
                  <a:pt x="39580" y="892913"/>
                </a:cubicBezTo>
                <a:cubicBezTo>
                  <a:pt x="39580" y="903869"/>
                  <a:pt x="30721" y="912750"/>
                  <a:pt x="19793" y="912750"/>
                </a:cubicBezTo>
                <a:cubicBezTo>
                  <a:pt x="8865" y="912750"/>
                  <a:pt x="6" y="903869"/>
                  <a:pt x="6" y="892913"/>
                </a:cubicBezTo>
                <a:cubicBezTo>
                  <a:pt x="6" y="881957"/>
                  <a:pt x="8865" y="873076"/>
                  <a:pt x="19793" y="873076"/>
                </a:cubicBezTo>
                <a:close/>
                <a:moveTo>
                  <a:pt x="2140213" y="748351"/>
                </a:moveTo>
                <a:cubicBezTo>
                  <a:pt x="2151141" y="748351"/>
                  <a:pt x="2160000" y="757232"/>
                  <a:pt x="2160000" y="768188"/>
                </a:cubicBezTo>
                <a:cubicBezTo>
                  <a:pt x="2160000" y="779144"/>
                  <a:pt x="2151141" y="788025"/>
                  <a:pt x="2140213" y="788025"/>
                </a:cubicBezTo>
                <a:cubicBezTo>
                  <a:pt x="2129285" y="788025"/>
                  <a:pt x="2120426" y="779144"/>
                  <a:pt x="2120426" y="768188"/>
                </a:cubicBezTo>
                <a:cubicBezTo>
                  <a:pt x="2120426" y="757232"/>
                  <a:pt x="2129285" y="748351"/>
                  <a:pt x="2140213" y="748351"/>
                </a:cubicBezTo>
                <a:close/>
                <a:moveTo>
                  <a:pt x="2015801" y="748351"/>
                </a:moveTo>
                <a:cubicBezTo>
                  <a:pt x="2026729" y="748351"/>
                  <a:pt x="2035588" y="757232"/>
                  <a:pt x="2035588" y="768188"/>
                </a:cubicBezTo>
                <a:cubicBezTo>
                  <a:pt x="2035588" y="779144"/>
                  <a:pt x="2026729" y="788025"/>
                  <a:pt x="2015801" y="788025"/>
                </a:cubicBezTo>
                <a:cubicBezTo>
                  <a:pt x="2004873" y="788025"/>
                  <a:pt x="1996014" y="779144"/>
                  <a:pt x="1996014" y="768188"/>
                </a:cubicBezTo>
                <a:cubicBezTo>
                  <a:pt x="1996014" y="757232"/>
                  <a:pt x="2004873" y="748351"/>
                  <a:pt x="2015801" y="748351"/>
                </a:cubicBezTo>
                <a:close/>
                <a:moveTo>
                  <a:pt x="1890711" y="748351"/>
                </a:moveTo>
                <a:cubicBezTo>
                  <a:pt x="1901639" y="748351"/>
                  <a:pt x="1910498" y="757232"/>
                  <a:pt x="1910498" y="768188"/>
                </a:cubicBezTo>
                <a:cubicBezTo>
                  <a:pt x="1910498" y="779144"/>
                  <a:pt x="1901639" y="788025"/>
                  <a:pt x="1890711" y="788025"/>
                </a:cubicBezTo>
                <a:cubicBezTo>
                  <a:pt x="1879783" y="788025"/>
                  <a:pt x="1870924" y="779144"/>
                  <a:pt x="1870924" y="768188"/>
                </a:cubicBezTo>
                <a:cubicBezTo>
                  <a:pt x="1870924" y="757232"/>
                  <a:pt x="1879783" y="748351"/>
                  <a:pt x="1890711" y="748351"/>
                </a:cubicBezTo>
                <a:close/>
                <a:moveTo>
                  <a:pt x="1766299" y="748351"/>
                </a:moveTo>
                <a:cubicBezTo>
                  <a:pt x="1777227" y="748351"/>
                  <a:pt x="1786086" y="757232"/>
                  <a:pt x="1786086" y="768188"/>
                </a:cubicBezTo>
                <a:cubicBezTo>
                  <a:pt x="1786086" y="779144"/>
                  <a:pt x="1777227" y="788025"/>
                  <a:pt x="1766299" y="788025"/>
                </a:cubicBezTo>
                <a:cubicBezTo>
                  <a:pt x="1755371" y="788025"/>
                  <a:pt x="1746512" y="779144"/>
                  <a:pt x="1746512" y="768188"/>
                </a:cubicBezTo>
                <a:cubicBezTo>
                  <a:pt x="1746512" y="757232"/>
                  <a:pt x="1755371" y="748351"/>
                  <a:pt x="1766299" y="748351"/>
                </a:cubicBezTo>
                <a:close/>
                <a:moveTo>
                  <a:pt x="1641209" y="748351"/>
                </a:moveTo>
                <a:cubicBezTo>
                  <a:pt x="1652137" y="748351"/>
                  <a:pt x="1660996" y="757232"/>
                  <a:pt x="1660996" y="768188"/>
                </a:cubicBezTo>
                <a:cubicBezTo>
                  <a:pt x="1660996" y="779144"/>
                  <a:pt x="1652137" y="788025"/>
                  <a:pt x="1641209" y="788025"/>
                </a:cubicBezTo>
                <a:cubicBezTo>
                  <a:pt x="1630281" y="788025"/>
                  <a:pt x="1621422" y="779144"/>
                  <a:pt x="1621422" y="768188"/>
                </a:cubicBezTo>
                <a:cubicBezTo>
                  <a:pt x="1621422" y="757232"/>
                  <a:pt x="1630281" y="748351"/>
                  <a:pt x="1641209" y="748351"/>
                </a:cubicBezTo>
                <a:close/>
                <a:moveTo>
                  <a:pt x="1516798" y="748351"/>
                </a:moveTo>
                <a:cubicBezTo>
                  <a:pt x="1527726" y="748351"/>
                  <a:pt x="1536585" y="757232"/>
                  <a:pt x="1536585" y="768188"/>
                </a:cubicBezTo>
                <a:cubicBezTo>
                  <a:pt x="1536585" y="779144"/>
                  <a:pt x="1527726" y="788025"/>
                  <a:pt x="1516798" y="788025"/>
                </a:cubicBezTo>
                <a:cubicBezTo>
                  <a:pt x="1505870" y="788025"/>
                  <a:pt x="1497011" y="779144"/>
                  <a:pt x="1497011" y="768188"/>
                </a:cubicBezTo>
                <a:cubicBezTo>
                  <a:pt x="1497011" y="757232"/>
                  <a:pt x="1505870" y="748351"/>
                  <a:pt x="1516798" y="748351"/>
                </a:cubicBezTo>
                <a:close/>
                <a:moveTo>
                  <a:pt x="1391707" y="748351"/>
                </a:moveTo>
                <a:cubicBezTo>
                  <a:pt x="1402635" y="748351"/>
                  <a:pt x="1411494" y="757232"/>
                  <a:pt x="1411494" y="768188"/>
                </a:cubicBezTo>
                <a:cubicBezTo>
                  <a:pt x="1411494" y="779144"/>
                  <a:pt x="1402635" y="788025"/>
                  <a:pt x="1391707" y="788025"/>
                </a:cubicBezTo>
                <a:cubicBezTo>
                  <a:pt x="1380779" y="788025"/>
                  <a:pt x="1371920" y="779144"/>
                  <a:pt x="1371920" y="768188"/>
                </a:cubicBezTo>
                <a:cubicBezTo>
                  <a:pt x="1371920" y="757232"/>
                  <a:pt x="1380779" y="748351"/>
                  <a:pt x="1391707" y="748351"/>
                </a:cubicBezTo>
                <a:close/>
                <a:moveTo>
                  <a:pt x="1267296" y="748351"/>
                </a:moveTo>
                <a:cubicBezTo>
                  <a:pt x="1278224" y="748351"/>
                  <a:pt x="1287083" y="757232"/>
                  <a:pt x="1287083" y="768188"/>
                </a:cubicBezTo>
                <a:cubicBezTo>
                  <a:pt x="1287083" y="779144"/>
                  <a:pt x="1278224" y="788025"/>
                  <a:pt x="1267296" y="788025"/>
                </a:cubicBezTo>
                <a:cubicBezTo>
                  <a:pt x="1256368" y="788025"/>
                  <a:pt x="1247509" y="779144"/>
                  <a:pt x="1247509" y="768188"/>
                </a:cubicBezTo>
                <a:cubicBezTo>
                  <a:pt x="1247509" y="757232"/>
                  <a:pt x="1256368" y="748351"/>
                  <a:pt x="1267296" y="748351"/>
                </a:cubicBezTo>
                <a:close/>
                <a:moveTo>
                  <a:pt x="1142205" y="748351"/>
                </a:moveTo>
                <a:cubicBezTo>
                  <a:pt x="1153133" y="748351"/>
                  <a:pt x="1161992" y="757232"/>
                  <a:pt x="1161992" y="768188"/>
                </a:cubicBezTo>
                <a:cubicBezTo>
                  <a:pt x="1161992" y="779144"/>
                  <a:pt x="1153133" y="788025"/>
                  <a:pt x="1142205" y="788025"/>
                </a:cubicBezTo>
                <a:cubicBezTo>
                  <a:pt x="1131277" y="788025"/>
                  <a:pt x="1122418" y="779144"/>
                  <a:pt x="1122418" y="768188"/>
                </a:cubicBezTo>
                <a:cubicBezTo>
                  <a:pt x="1122418" y="757232"/>
                  <a:pt x="1131277" y="748351"/>
                  <a:pt x="1142205" y="748351"/>
                </a:cubicBezTo>
                <a:close/>
                <a:moveTo>
                  <a:pt x="1017801" y="748351"/>
                </a:moveTo>
                <a:cubicBezTo>
                  <a:pt x="1028729" y="748351"/>
                  <a:pt x="1037588" y="757232"/>
                  <a:pt x="1037588" y="768188"/>
                </a:cubicBezTo>
                <a:cubicBezTo>
                  <a:pt x="1037588" y="779144"/>
                  <a:pt x="1028729" y="788025"/>
                  <a:pt x="1017801" y="788025"/>
                </a:cubicBezTo>
                <a:cubicBezTo>
                  <a:pt x="1006873" y="788025"/>
                  <a:pt x="998014" y="779144"/>
                  <a:pt x="998014" y="768188"/>
                </a:cubicBezTo>
                <a:cubicBezTo>
                  <a:pt x="998014" y="757232"/>
                  <a:pt x="1006873" y="748351"/>
                  <a:pt x="1017801" y="748351"/>
                </a:cubicBezTo>
                <a:close/>
                <a:moveTo>
                  <a:pt x="892710" y="748351"/>
                </a:moveTo>
                <a:cubicBezTo>
                  <a:pt x="903637" y="748351"/>
                  <a:pt x="912496" y="757232"/>
                  <a:pt x="912496" y="768188"/>
                </a:cubicBezTo>
                <a:cubicBezTo>
                  <a:pt x="912496" y="779144"/>
                  <a:pt x="903637" y="788025"/>
                  <a:pt x="892710" y="788025"/>
                </a:cubicBezTo>
                <a:cubicBezTo>
                  <a:pt x="881782" y="788025"/>
                  <a:pt x="872922" y="779144"/>
                  <a:pt x="872922" y="768188"/>
                </a:cubicBezTo>
                <a:cubicBezTo>
                  <a:pt x="872922" y="757232"/>
                  <a:pt x="881782" y="748351"/>
                  <a:pt x="892710" y="748351"/>
                </a:cubicBezTo>
                <a:close/>
                <a:moveTo>
                  <a:pt x="768298" y="748351"/>
                </a:moveTo>
                <a:cubicBezTo>
                  <a:pt x="779226" y="748351"/>
                  <a:pt x="788085" y="757232"/>
                  <a:pt x="788085" y="768188"/>
                </a:cubicBezTo>
                <a:cubicBezTo>
                  <a:pt x="788085" y="779144"/>
                  <a:pt x="779226" y="788025"/>
                  <a:pt x="768298" y="788025"/>
                </a:cubicBezTo>
                <a:cubicBezTo>
                  <a:pt x="757369" y="788025"/>
                  <a:pt x="748511" y="779144"/>
                  <a:pt x="748511" y="768188"/>
                </a:cubicBezTo>
                <a:cubicBezTo>
                  <a:pt x="748511" y="757232"/>
                  <a:pt x="757369" y="748351"/>
                  <a:pt x="768298" y="748351"/>
                </a:cubicBezTo>
                <a:close/>
                <a:moveTo>
                  <a:pt x="643209" y="748351"/>
                </a:moveTo>
                <a:cubicBezTo>
                  <a:pt x="654137" y="748351"/>
                  <a:pt x="662996" y="757232"/>
                  <a:pt x="662996" y="768188"/>
                </a:cubicBezTo>
                <a:cubicBezTo>
                  <a:pt x="662996" y="779144"/>
                  <a:pt x="654137" y="788025"/>
                  <a:pt x="643209" y="788025"/>
                </a:cubicBezTo>
                <a:cubicBezTo>
                  <a:pt x="632283" y="788025"/>
                  <a:pt x="623423" y="779144"/>
                  <a:pt x="623423" y="768188"/>
                </a:cubicBezTo>
                <a:cubicBezTo>
                  <a:pt x="623423" y="757232"/>
                  <a:pt x="632283" y="748351"/>
                  <a:pt x="643209" y="748351"/>
                </a:cubicBezTo>
                <a:close/>
                <a:moveTo>
                  <a:pt x="518797" y="748351"/>
                </a:moveTo>
                <a:cubicBezTo>
                  <a:pt x="529725" y="748351"/>
                  <a:pt x="538584" y="757232"/>
                  <a:pt x="538584" y="768188"/>
                </a:cubicBezTo>
                <a:cubicBezTo>
                  <a:pt x="538584" y="779144"/>
                  <a:pt x="529725" y="788025"/>
                  <a:pt x="518797" y="788025"/>
                </a:cubicBezTo>
                <a:cubicBezTo>
                  <a:pt x="507869" y="788025"/>
                  <a:pt x="499010" y="779144"/>
                  <a:pt x="499010" y="768188"/>
                </a:cubicBezTo>
                <a:cubicBezTo>
                  <a:pt x="499010" y="757232"/>
                  <a:pt x="507869" y="748351"/>
                  <a:pt x="518797" y="748351"/>
                </a:cubicBezTo>
                <a:close/>
                <a:moveTo>
                  <a:pt x="393707" y="748351"/>
                </a:moveTo>
                <a:cubicBezTo>
                  <a:pt x="404635" y="748351"/>
                  <a:pt x="413494" y="757232"/>
                  <a:pt x="413494" y="768188"/>
                </a:cubicBezTo>
                <a:cubicBezTo>
                  <a:pt x="413494" y="779144"/>
                  <a:pt x="404635" y="788025"/>
                  <a:pt x="393707" y="788025"/>
                </a:cubicBezTo>
                <a:cubicBezTo>
                  <a:pt x="382779" y="788025"/>
                  <a:pt x="373920" y="779144"/>
                  <a:pt x="373920" y="768188"/>
                </a:cubicBezTo>
                <a:cubicBezTo>
                  <a:pt x="373920" y="757232"/>
                  <a:pt x="382779" y="748351"/>
                  <a:pt x="393707" y="748351"/>
                </a:cubicBezTo>
                <a:close/>
                <a:moveTo>
                  <a:pt x="269295" y="748351"/>
                </a:moveTo>
                <a:cubicBezTo>
                  <a:pt x="280223" y="748351"/>
                  <a:pt x="289082" y="757232"/>
                  <a:pt x="289082" y="768188"/>
                </a:cubicBezTo>
                <a:cubicBezTo>
                  <a:pt x="289082" y="779144"/>
                  <a:pt x="280223" y="788025"/>
                  <a:pt x="269295" y="788025"/>
                </a:cubicBezTo>
                <a:cubicBezTo>
                  <a:pt x="258366" y="788025"/>
                  <a:pt x="249507" y="779144"/>
                  <a:pt x="249507" y="768188"/>
                </a:cubicBezTo>
                <a:cubicBezTo>
                  <a:pt x="249507" y="757232"/>
                  <a:pt x="258366" y="748351"/>
                  <a:pt x="269295" y="748351"/>
                </a:cubicBezTo>
                <a:close/>
                <a:moveTo>
                  <a:pt x="144204" y="748351"/>
                </a:moveTo>
                <a:cubicBezTo>
                  <a:pt x="155132" y="748351"/>
                  <a:pt x="163991" y="757232"/>
                  <a:pt x="163991" y="768188"/>
                </a:cubicBezTo>
                <a:cubicBezTo>
                  <a:pt x="163991" y="779144"/>
                  <a:pt x="155132" y="788025"/>
                  <a:pt x="144204" y="788025"/>
                </a:cubicBezTo>
                <a:cubicBezTo>
                  <a:pt x="133276" y="788025"/>
                  <a:pt x="124418" y="779144"/>
                  <a:pt x="124418" y="768188"/>
                </a:cubicBezTo>
                <a:cubicBezTo>
                  <a:pt x="124418" y="757232"/>
                  <a:pt x="133276" y="748351"/>
                  <a:pt x="144204" y="748351"/>
                </a:cubicBezTo>
                <a:close/>
                <a:moveTo>
                  <a:pt x="19793" y="748351"/>
                </a:moveTo>
                <a:cubicBezTo>
                  <a:pt x="30721" y="748351"/>
                  <a:pt x="39580" y="757232"/>
                  <a:pt x="39580" y="768188"/>
                </a:cubicBezTo>
                <a:cubicBezTo>
                  <a:pt x="39580" y="779144"/>
                  <a:pt x="30721" y="788025"/>
                  <a:pt x="19793" y="788025"/>
                </a:cubicBezTo>
                <a:cubicBezTo>
                  <a:pt x="8865" y="788025"/>
                  <a:pt x="6" y="779144"/>
                  <a:pt x="6" y="768188"/>
                </a:cubicBezTo>
                <a:cubicBezTo>
                  <a:pt x="6" y="757232"/>
                  <a:pt x="8865" y="748351"/>
                  <a:pt x="19793" y="748351"/>
                </a:cubicBezTo>
                <a:close/>
                <a:moveTo>
                  <a:pt x="2140213" y="623626"/>
                </a:moveTo>
                <a:cubicBezTo>
                  <a:pt x="2151141" y="623626"/>
                  <a:pt x="2160000" y="632507"/>
                  <a:pt x="2160000" y="643463"/>
                </a:cubicBezTo>
                <a:cubicBezTo>
                  <a:pt x="2160000" y="654419"/>
                  <a:pt x="2151141" y="663300"/>
                  <a:pt x="2140213" y="663300"/>
                </a:cubicBezTo>
                <a:cubicBezTo>
                  <a:pt x="2129285" y="663300"/>
                  <a:pt x="2120426" y="654419"/>
                  <a:pt x="2120426" y="643463"/>
                </a:cubicBezTo>
                <a:cubicBezTo>
                  <a:pt x="2120426" y="632507"/>
                  <a:pt x="2129285" y="623626"/>
                  <a:pt x="2140213" y="623626"/>
                </a:cubicBezTo>
                <a:close/>
                <a:moveTo>
                  <a:pt x="2015801" y="623626"/>
                </a:moveTo>
                <a:cubicBezTo>
                  <a:pt x="2026729" y="623626"/>
                  <a:pt x="2035588" y="632507"/>
                  <a:pt x="2035588" y="643463"/>
                </a:cubicBezTo>
                <a:cubicBezTo>
                  <a:pt x="2035588" y="654419"/>
                  <a:pt x="2026729" y="663300"/>
                  <a:pt x="2015801" y="663300"/>
                </a:cubicBezTo>
                <a:cubicBezTo>
                  <a:pt x="2004873" y="663300"/>
                  <a:pt x="1996014" y="654419"/>
                  <a:pt x="1996014" y="643463"/>
                </a:cubicBezTo>
                <a:cubicBezTo>
                  <a:pt x="1996014" y="632507"/>
                  <a:pt x="2004873" y="623626"/>
                  <a:pt x="2015801" y="623626"/>
                </a:cubicBezTo>
                <a:close/>
                <a:moveTo>
                  <a:pt x="1890711" y="623626"/>
                </a:moveTo>
                <a:cubicBezTo>
                  <a:pt x="1901639" y="623626"/>
                  <a:pt x="1910498" y="632507"/>
                  <a:pt x="1910498" y="643463"/>
                </a:cubicBezTo>
                <a:cubicBezTo>
                  <a:pt x="1910498" y="654419"/>
                  <a:pt x="1901639" y="663300"/>
                  <a:pt x="1890711" y="663300"/>
                </a:cubicBezTo>
                <a:cubicBezTo>
                  <a:pt x="1879783" y="663300"/>
                  <a:pt x="1870924" y="654419"/>
                  <a:pt x="1870924" y="643463"/>
                </a:cubicBezTo>
                <a:cubicBezTo>
                  <a:pt x="1870924" y="632507"/>
                  <a:pt x="1879783" y="623626"/>
                  <a:pt x="1890711" y="623626"/>
                </a:cubicBezTo>
                <a:close/>
                <a:moveTo>
                  <a:pt x="1766299" y="623626"/>
                </a:moveTo>
                <a:cubicBezTo>
                  <a:pt x="1777227" y="623626"/>
                  <a:pt x="1786086" y="632507"/>
                  <a:pt x="1786086" y="643463"/>
                </a:cubicBezTo>
                <a:cubicBezTo>
                  <a:pt x="1786086" y="654419"/>
                  <a:pt x="1777227" y="663300"/>
                  <a:pt x="1766299" y="663300"/>
                </a:cubicBezTo>
                <a:cubicBezTo>
                  <a:pt x="1755371" y="663300"/>
                  <a:pt x="1746512" y="654419"/>
                  <a:pt x="1746512" y="643463"/>
                </a:cubicBezTo>
                <a:cubicBezTo>
                  <a:pt x="1746512" y="632507"/>
                  <a:pt x="1755371" y="623626"/>
                  <a:pt x="1766299" y="623626"/>
                </a:cubicBezTo>
                <a:close/>
                <a:moveTo>
                  <a:pt x="1641209" y="623626"/>
                </a:moveTo>
                <a:cubicBezTo>
                  <a:pt x="1652137" y="623626"/>
                  <a:pt x="1660996" y="632507"/>
                  <a:pt x="1660996" y="643463"/>
                </a:cubicBezTo>
                <a:cubicBezTo>
                  <a:pt x="1660996" y="654419"/>
                  <a:pt x="1652137" y="663300"/>
                  <a:pt x="1641209" y="663300"/>
                </a:cubicBezTo>
                <a:cubicBezTo>
                  <a:pt x="1630281" y="663300"/>
                  <a:pt x="1621422" y="654419"/>
                  <a:pt x="1621422" y="643463"/>
                </a:cubicBezTo>
                <a:cubicBezTo>
                  <a:pt x="1621422" y="632507"/>
                  <a:pt x="1630281" y="623626"/>
                  <a:pt x="1641209" y="623626"/>
                </a:cubicBezTo>
                <a:close/>
                <a:moveTo>
                  <a:pt x="1516798" y="623626"/>
                </a:moveTo>
                <a:cubicBezTo>
                  <a:pt x="1527726" y="623626"/>
                  <a:pt x="1536585" y="632507"/>
                  <a:pt x="1536585" y="643463"/>
                </a:cubicBezTo>
                <a:cubicBezTo>
                  <a:pt x="1536585" y="654419"/>
                  <a:pt x="1527726" y="663300"/>
                  <a:pt x="1516798" y="663300"/>
                </a:cubicBezTo>
                <a:cubicBezTo>
                  <a:pt x="1505870" y="663300"/>
                  <a:pt x="1497011" y="654419"/>
                  <a:pt x="1497011" y="643463"/>
                </a:cubicBezTo>
                <a:cubicBezTo>
                  <a:pt x="1497011" y="632507"/>
                  <a:pt x="1505870" y="623626"/>
                  <a:pt x="1516798" y="623626"/>
                </a:cubicBezTo>
                <a:close/>
                <a:moveTo>
                  <a:pt x="1391707" y="623626"/>
                </a:moveTo>
                <a:cubicBezTo>
                  <a:pt x="1402635" y="623626"/>
                  <a:pt x="1411494" y="632507"/>
                  <a:pt x="1411494" y="643463"/>
                </a:cubicBezTo>
                <a:cubicBezTo>
                  <a:pt x="1411494" y="654419"/>
                  <a:pt x="1402635" y="663300"/>
                  <a:pt x="1391707" y="663300"/>
                </a:cubicBezTo>
                <a:cubicBezTo>
                  <a:pt x="1380779" y="663300"/>
                  <a:pt x="1371920" y="654419"/>
                  <a:pt x="1371920" y="643463"/>
                </a:cubicBezTo>
                <a:cubicBezTo>
                  <a:pt x="1371920" y="632507"/>
                  <a:pt x="1380779" y="623626"/>
                  <a:pt x="1391707" y="623626"/>
                </a:cubicBezTo>
                <a:close/>
                <a:moveTo>
                  <a:pt x="1267296" y="623626"/>
                </a:moveTo>
                <a:cubicBezTo>
                  <a:pt x="1278224" y="623626"/>
                  <a:pt x="1287083" y="632507"/>
                  <a:pt x="1287083" y="643463"/>
                </a:cubicBezTo>
                <a:cubicBezTo>
                  <a:pt x="1287083" y="654419"/>
                  <a:pt x="1278224" y="663300"/>
                  <a:pt x="1267296" y="663300"/>
                </a:cubicBezTo>
                <a:cubicBezTo>
                  <a:pt x="1256368" y="663300"/>
                  <a:pt x="1247509" y="654419"/>
                  <a:pt x="1247509" y="643463"/>
                </a:cubicBezTo>
                <a:cubicBezTo>
                  <a:pt x="1247509" y="632507"/>
                  <a:pt x="1256368" y="623626"/>
                  <a:pt x="1267296" y="623626"/>
                </a:cubicBezTo>
                <a:close/>
                <a:moveTo>
                  <a:pt x="1142205" y="623626"/>
                </a:moveTo>
                <a:cubicBezTo>
                  <a:pt x="1153133" y="623626"/>
                  <a:pt x="1161992" y="632507"/>
                  <a:pt x="1161992" y="643463"/>
                </a:cubicBezTo>
                <a:cubicBezTo>
                  <a:pt x="1161992" y="654419"/>
                  <a:pt x="1153133" y="663300"/>
                  <a:pt x="1142205" y="663300"/>
                </a:cubicBezTo>
                <a:cubicBezTo>
                  <a:pt x="1131277" y="663300"/>
                  <a:pt x="1122418" y="654419"/>
                  <a:pt x="1122418" y="643463"/>
                </a:cubicBezTo>
                <a:cubicBezTo>
                  <a:pt x="1122418" y="632507"/>
                  <a:pt x="1131277" y="623626"/>
                  <a:pt x="1142205" y="623626"/>
                </a:cubicBezTo>
                <a:close/>
                <a:moveTo>
                  <a:pt x="1017802" y="623626"/>
                </a:moveTo>
                <a:cubicBezTo>
                  <a:pt x="1028730" y="623626"/>
                  <a:pt x="1037589" y="632507"/>
                  <a:pt x="1037589" y="643463"/>
                </a:cubicBezTo>
                <a:cubicBezTo>
                  <a:pt x="1037589" y="654419"/>
                  <a:pt x="1028730" y="663300"/>
                  <a:pt x="1017802" y="663300"/>
                </a:cubicBezTo>
                <a:cubicBezTo>
                  <a:pt x="1006874" y="663300"/>
                  <a:pt x="998015" y="654419"/>
                  <a:pt x="998015" y="643463"/>
                </a:cubicBezTo>
                <a:cubicBezTo>
                  <a:pt x="998015" y="632507"/>
                  <a:pt x="1006874" y="623626"/>
                  <a:pt x="1017802" y="623626"/>
                </a:cubicBezTo>
                <a:close/>
                <a:moveTo>
                  <a:pt x="892711" y="623626"/>
                </a:moveTo>
                <a:cubicBezTo>
                  <a:pt x="903638" y="623626"/>
                  <a:pt x="912497" y="632507"/>
                  <a:pt x="912497" y="643463"/>
                </a:cubicBezTo>
                <a:cubicBezTo>
                  <a:pt x="912497" y="654419"/>
                  <a:pt x="903638" y="663300"/>
                  <a:pt x="892711" y="663300"/>
                </a:cubicBezTo>
                <a:cubicBezTo>
                  <a:pt x="881783" y="663300"/>
                  <a:pt x="872924" y="654419"/>
                  <a:pt x="872924" y="643463"/>
                </a:cubicBezTo>
                <a:cubicBezTo>
                  <a:pt x="872924" y="632507"/>
                  <a:pt x="881783" y="623626"/>
                  <a:pt x="892711" y="623626"/>
                </a:cubicBezTo>
                <a:close/>
                <a:moveTo>
                  <a:pt x="768299" y="623626"/>
                </a:moveTo>
                <a:cubicBezTo>
                  <a:pt x="779227" y="623626"/>
                  <a:pt x="788086" y="632507"/>
                  <a:pt x="788086" y="643463"/>
                </a:cubicBezTo>
                <a:cubicBezTo>
                  <a:pt x="788086" y="654419"/>
                  <a:pt x="779227" y="663300"/>
                  <a:pt x="768299" y="663300"/>
                </a:cubicBezTo>
                <a:cubicBezTo>
                  <a:pt x="757370" y="663300"/>
                  <a:pt x="748512" y="654419"/>
                  <a:pt x="748512" y="643463"/>
                </a:cubicBezTo>
                <a:cubicBezTo>
                  <a:pt x="748512" y="632507"/>
                  <a:pt x="757370" y="623626"/>
                  <a:pt x="768299" y="623626"/>
                </a:cubicBezTo>
                <a:close/>
                <a:moveTo>
                  <a:pt x="643210" y="623626"/>
                </a:moveTo>
                <a:cubicBezTo>
                  <a:pt x="654138" y="623626"/>
                  <a:pt x="662997" y="632507"/>
                  <a:pt x="662997" y="643463"/>
                </a:cubicBezTo>
                <a:cubicBezTo>
                  <a:pt x="662997" y="654419"/>
                  <a:pt x="654138" y="663300"/>
                  <a:pt x="643210" y="663300"/>
                </a:cubicBezTo>
                <a:cubicBezTo>
                  <a:pt x="632285" y="663300"/>
                  <a:pt x="623424" y="654419"/>
                  <a:pt x="623424" y="643463"/>
                </a:cubicBezTo>
                <a:cubicBezTo>
                  <a:pt x="623424" y="632507"/>
                  <a:pt x="632285" y="623626"/>
                  <a:pt x="643210" y="623626"/>
                </a:cubicBezTo>
                <a:close/>
                <a:moveTo>
                  <a:pt x="518798" y="623626"/>
                </a:moveTo>
                <a:cubicBezTo>
                  <a:pt x="529726" y="623626"/>
                  <a:pt x="538585" y="632507"/>
                  <a:pt x="538585" y="643463"/>
                </a:cubicBezTo>
                <a:cubicBezTo>
                  <a:pt x="538585" y="654419"/>
                  <a:pt x="529726" y="663300"/>
                  <a:pt x="518798" y="663300"/>
                </a:cubicBezTo>
                <a:cubicBezTo>
                  <a:pt x="507870" y="663300"/>
                  <a:pt x="499011" y="654419"/>
                  <a:pt x="499011" y="643463"/>
                </a:cubicBezTo>
                <a:cubicBezTo>
                  <a:pt x="499011" y="632507"/>
                  <a:pt x="507870" y="623626"/>
                  <a:pt x="518798" y="623626"/>
                </a:cubicBezTo>
                <a:close/>
                <a:moveTo>
                  <a:pt x="393708" y="623626"/>
                </a:moveTo>
                <a:cubicBezTo>
                  <a:pt x="404636" y="623626"/>
                  <a:pt x="413495" y="632507"/>
                  <a:pt x="413495" y="643463"/>
                </a:cubicBezTo>
                <a:cubicBezTo>
                  <a:pt x="413495" y="654419"/>
                  <a:pt x="404636" y="663300"/>
                  <a:pt x="393708" y="663300"/>
                </a:cubicBezTo>
                <a:cubicBezTo>
                  <a:pt x="382780" y="663300"/>
                  <a:pt x="373921" y="654419"/>
                  <a:pt x="373921" y="643463"/>
                </a:cubicBezTo>
                <a:cubicBezTo>
                  <a:pt x="373921" y="632507"/>
                  <a:pt x="382780" y="623626"/>
                  <a:pt x="393708" y="623626"/>
                </a:cubicBezTo>
                <a:close/>
                <a:moveTo>
                  <a:pt x="269296" y="623626"/>
                </a:moveTo>
                <a:cubicBezTo>
                  <a:pt x="280224" y="623626"/>
                  <a:pt x="289083" y="632507"/>
                  <a:pt x="289083" y="643463"/>
                </a:cubicBezTo>
                <a:cubicBezTo>
                  <a:pt x="289083" y="654419"/>
                  <a:pt x="280224" y="663300"/>
                  <a:pt x="269296" y="663300"/>
                </a:cubicBezTo>
                <a:cubicBezTo>
                  <a:pt x="258367" y="663300"/>
                  <a:pt x="249508" y="654419"/>
                  <a:pt x="249508" y="643463"/>
                </a:cubicBezTo>
                <a:cubicBezTo>
                  <a:pt x="249508" y="632507"/>
                  <a:pt x="258367" y="623626"/>
                  <a:pt x="269296" y="623626"/>
                </a:cubicBezTo>
                <a:close/>
                <a:moveTo>
                  <a:pt x="144206" y="623626"/>
                </a:moveTo>
                <a:cubicBezTo>
                  <a:pt x="155133" y="623626"/>
                  <a:pt x="163992" y="632507"/>
                  <a:pt x="163992" y="643463"/>
                </a:cubicBezTo>
                <a:cubicBezTo>
                  <a:pt x="163992" y="654419"/>
                  <a:pt x="155133" y="663300"/>
                  <a:pt x="144206" y="663300"/>
                </a:cubicBezTo>
                <a:cubicBezTo>
                  <a:pt x="133278" y="663300"/>
                  <a:pt x="124419" y="654419"/>
                  <a:pt x="124419" y="643463"/>
                </a:cubicBezTo>
                <a:cubicBezTo>
                  <a:pt x="124419" y="632507"/>
                  <a:pt x="133278" y="623626"/>
                  <a:pt x="144206" y="623626"/>
                </a:cubicBezTo>
                <a:close/>
                <a:moveTo>
                  <a:pt x="19794" y="623626"/>
                </a:moveTo>
                <a:cubicBezTo>
                  <a:pt x="30722" y="623626"/>
                  <a:pt x="39581" y="632507"/>
                  <a:pt x="39581" y="643463"/>
                </a:cubicBezTo>
                <a:cubicBezTo>
                  <a:pt x="39581" y="654419"/>
                  <a:pt x="30722" y="663300"/>
                  <a:pt x="19794" y="663300"/>
                </a:cubicBezTo>
                <a:cubicBezTo>
                  <a:pt x="8866" y="663300"/>
                  <a:pt x="7" y="654419"/>
                  <a:pt x="7" y="643463"/>
                </a:cubicBezTo>
                <a:cubicBezTo>
                  <a:pt x="7" y="632507"/>
                  <a:pt x="8866" y="623626"/>
                  <a:pt x="19794" y="623626"/>
                </a:cubicBezTo>
                <a:close/>
                <a:moveTo>
                  <a:pt x="2140213" y="498901"/>
                </a:moveTo>
                <a:cubicBezTo>
                  <a:pt x="2151141" y="498901"/>
                  <a:pt x="2160000" y="507782"/>
                  <a:pt x="2160000" y="518738"/>
                </a:cubicBezTo>
                <a:cubicBezTo>
                  <a:pt x="2160000" y="529694"/>
                  <a:pt x="2151141" y="538575"/>
                  <a:pt x="2140213" y="538575"/>
                </a:cubicBezTo>
                <a:cubicBezTo>
                  <a:pt x="2129285" y="538575"/>
                  <a:pt x="2120426" y="529694"/>
                  <a:pt x="2120426" y="518738"/>
                </a:cubicBezTo>
                <a:cubicBezTo>
                  <a:pt x="2120426" y="507782"/>
                  <a:pt x="2129285" y="498901"/>
                  <a:pt x="2140213" y="498901"/>
                </a:cubicBezTo>
                <a:close/>
                <a:moveTo>
                  <a:pt x="2015801" y="498901"/>
                </a:moveTo>
                <a:cubicBezTo>
                  <a:pt x="2026729" y="498901"/>
                  <a:pt x="2035588" y="507782"/>
                  <a:pt x="2035588" y="518738"/>
                </a:cubicBezTo>
                <a:cubicBezTo>
                  <a:pt x="2035588" y="529694"/>
                  <a:pt x="2026729" y="538575"/>
                  <a:pt x="2015801" y="538575"/>
                </a:cubicBezTo>
                <a:cubicBezTo>
                  <a:pt x="2004873" y="538575"/>
                  <a:pt x="1996014" y="529694"/>
                  <a:pt x="1996014" y="518738"/>
                </a:cubicBezTo>
                <a:cubicBezTo>
                  <a:pt x="1996014" y="507782"/>
                  <a:pt x="2004873" y="498901"/>
                  <a:pt x="2015801" y="498901"/>
                </a:cubicBezTo>
                <a:close/>
                <a:moveTo>
                  <a:pt x="1890711" y="498901"/>
                </a:moveTo>
                <a:cubicBezTo>
                  <a:pt x="1901639" y="498901"/>
                  <a:pt x="1910498" y="507782"/>
                  <a:pt x="1910498" y="518738"/>
                </a:cubicBezTo>
                <a:cubicBezTo>
                  <a:pt x="1910498" y="529694"/>
                  <a:pt x="1901639" y="538575"/>
                  <a:pt x="1890711" y="538575"/>
                </a:cubicBezTo>
                <a:cubicBezTo>
                  <a:pt x="1879783" y="538575"/>
                  <a:pt x="1870924" y="529694"/>
                  <a:pt x="1870924" y="518738"/>
                </a:cubicBezTo>
                <a:cubicBezTo>
                  <a:pt x="1870924" y="507782"/>
                  <a:pt x="1879783" y="498901"/>
                  <a:pt x="1890711" y="498901"/>
                </a:cubicBezTo>
                <a:close/>
                <a:moveTo>
                  <a:pt x="1766299" y="498901"/>
                </a:moveTo>
                <a:cubicBezTo>
                  <a:pt x="1777227" y="498901"/>
                  <a:pt x="1786086" y="507782"/>
                  <a:pt x="1786086" y="518738"/>
                </a:cubicBezTo>
                <a:cubicBezTo>
                  <a:pt x="1786086" y="529694"/>
                  <a:pt x="1777227" y="538575"/>
                  <a:pt x="1766299" y="538575"/>
                </a:cubicBezTo>
                <a:cubicBezTo>
                  <a:pt x="1755371" y="538575"/>
                  <a:pt x="1746512" y="529694"/>
                  <a:pt x="1746512" y="518738"/>
                </a:cubicBezTo>
                <a:cubicBezTo>
                  <a:pt x="1746512" y="507782"/>
                  <a:pt x="1755371" y="498901"/>
                  <a:pt x="1766299" y="498901"/>
                </a:cubicBezTo>
                <a:close/>
                <a:moveTo>
                  <a:pt x="1641209" y="498901"/>
                </a:moveTo>
                <a:cubicBezTo>
                  <a:pt x="1652137" y="498901"/>
                  <a:pt x="1660996" y="507782"/>
                  <a:pt x="1660996" y="518738"/>
                </a:cubicBezTo>
                <a:cubicBezTo>
                  <a:pt x="1660996" y="529694"/>
                  <a:pt x="1652137" y="538575"/>
                  <a:pt x="1641209" y="538575"/>
                </a:cubicBezTo>
                <a:cubicBezTo>
                  <a:pt x="1630281" y="538575"/>
                  <a:pt x="1621422" y="529694"/>
                  <a:pt x="1621422" y="518738"/>
                </a:cubicBezTo>
                <a:cubicBezTo>
                  <a:pt x="1621422" y="507782"/>
                  <a:pt x="1630281" y="498901"/>
                  <a:pt x="1641209" y="498901"/>
                </a:cubicBezTo>
                <a:close/>
                <a:moveTo>
                  <a:pt x="1516798" y="498901"/>
                </a:moveTo>
                <a:cubicBezTo>
                  <a:pt x="1527726" y="498901"/>
                  <a:pt x="1536585" y="507782"/>
                  <a:pt x="1536585" y="518738"/>
                </a:cubicBezTo>
                <a:cubicBezTo>
                  <a:pt x="1536585" y="529694"/>
                  <a:pt x="1527726" y="538575"/>
                  <a:pt x="1516798" y="538575"/>
                </a:cubicBezTo>
                <a:cubicBezTo>
                  <a:pt x="1505870" y="538575"/>
                  <a:pt x="1497011" y="529694"/>
                  <a:pt x="1497011" y="518738"/>
                </a:cubicBezTo>
                <a:cubicBezTo>
                  <a:pt x="1497011" y="507782"/>
                  <a:pt x="1505870" y="498901"/>
                  <a:pt x="1516798" y="498901"/>
                </a:cubicBezTo>
                <a:close/>
                <a:moveTo>
                  <a:pt x="1391707" y="498901"/>
                </a:moveTo>
                <a:cubicBezTo>
                  <a:pt x="1402635" y="498901"/>
                  <a:pt x="1411494" y="507782"/>
                  <a:pt x="1411494" y="518738"/>
                </a:cubicBezTo>
                <a:cubicBezTo>
                  <a:pt x="1411494" y="529694"/>
                  <a:pt x="1402635" y="538575"/>
                  <a:pt x="1391707" y="538575"/>
                </a:cubicBezTo>
                <a:cubicBezTo>
                  <a:pt x="1380779" y="538575"/>
                  <a:pt x="1371920" y="529694"/>
                  <a:pt x="1371920" y="518738"/>
                </a:cubicBezTo>
                <a:cubicBezTo>
                  <a:pt x="1371920" y="507782"/>
                  <a:pt x="1380779" y="498901"/>
                  <a:pt x="1391707" y="498901"/>
                </a:cubicBezTo>
                <a:close/>
                <a:moveTo>
                  <a:pt x="1267296" y="498901"/>
                </a:moveTo>
                <a:cubicBezTo>
                  <a:pt x="1278224" y="498901"/>
                  <a:pt x="1287083" y="507782"/>
                  <a:pt x="1287083" y="518738"/>
                </a:cubicBezTo>
                <a:cubicBezTo>
                  <a:pt x="1287083" y="529694"/>
                  <a:pt x="1278224" y="538575"/>
                  <a:pt x="1267296" y="538575"/>
                </a:cubicBezTo>
                <a:cubicBezTo>
                  <a:pt x="1256368" y="538575"/>
                  <a:pt x="1247509" y="529694"/>
                  <a:pt x="1247509" y="518738"/>
                </a:cubicBezTo>
                <a:cubicBezTo>
                  <a:pt x="1247509" y="507782"/>
                  <a:pt x="1256368" y="498901"/>
                  <a:pt x="1267296" y="498901"/>
                </a:cubicBezTo>
                <a:close/>
                <a:moveTo>
                  <a:pt x="1142205" y="498901"/>
                </a:moveTo>
                <a:cubicBezTo>
                  <a:pt x="1153133" y="498901"/>
                  <a:pt x="1161992" y="507782"/>
                  <a:pt x="1161992" y="518738"/>
                </a:cubicBezTo>
                <a:cubicBezTo>
                  <a:pt x="1161992" y="529694"/>
                  <a:pt x="1153133" y="538575"/>
                  <a:pt x="1142205" y="538575"/>
                </a:cubicBezTo>
                <a:cubicBezTo>
                  <a:pt x="1131277" y="538575"/>
                  <a:pt x="1122418" y="529694"/>
                  <a:pt x="1122418" y="518738"/>
                </a:cubicBezTo>
                <a:cubicBezTo>
                  <a:pt x="1122418" y="507782"/>
                  <a:pt x="1131277" y="498901"/>
                  <a:pt x="1142205" y="498901"/>
                </a:cubicBezTo>
                <a:close/>
                <a:moveTo>
                  <a:pt x="1017802" y="498901"/>
                </a:moveTo>
                <a:cubicBezTo>
                  <a:pt x="1028730" y="498901"/>
                  <a:pt x="1037589" y="507782"/>
                  <a:pt x="1037589" y="518738"/>
                </a:cubicBezTo>
                <a:cubicBezTo>
                  <a:pt x="1037589" y="529694"/>
                  <a:pt x="1028730" y="538575"/>
                  <a:pt x="1017802" y="538575"/>
                </a:cubicBezTo>
                <a:cubicBezTo>
                  <a:pt x="1006874" y="538575"/>
                  <a:pt x="998015" y="529694"/>
                  <a:pt x="998015" y="518738"/>
                </a:cubicBezTo>
                <a:cubicBezTo>
                  <a:pt x="998015" y="507782"/>
                  <a:pt x="1006874" y="498901"/>
                  <a:pt x="1017802" y="498901"/>
                </a:cubicBezTo>
                <a:close/>
                <a:moveTo>
                  <a:pt x="892712" y="498901"/>
                </a:moveTo>
                <a:cubicBezTo>
                  <a:pt x="903638" y="498901"/>
                  <a:pt x="912497" y="507782"/>
                  <a:pt x="912497" y="518738"/>
                </a:cubicBezTo>
                <a:cubicBezTo>
                  <a:pt x="912497" y="529694"/>
                  <a:pt x="903638" y="538575"/>
                  <a:pt x="892712" y="538575"/>
                </a:cubicBezTo>
                <a:cubicBezTo>
                  <a:pt x="881784" y="538575"/>
                  <a:pt x="872924" y="529694"/>
                  <a:pt x="872924" y="518738"/>
                </a:cubicBezTo>
                <a:cubicBezTo>
                  <a:pt x="872924" y="507782"/>
                  <a:pt x="881784" y="498901"/>
                  <a:pt x="892712" y="498901"/>
                </a:cubicBezTo>
                <a:close/>
                <a:moveTo>
                  <a:pt x="768299" y="498901"/>
                </a:moveTo>
                <a:cubicBezTo>
                  <a:pt x="779227" y="498901"/>
                  <a:pt x="788086" y="507782"/>
                  <a:pt x="788086" y="518738"/>
                </a:cubicBezTo>
                <a:cubicBezTo>
                  <a:pt x="788086" y="529694"/>
                  <a:pt x="779227" y="538575"/>
                  <a:pt x="768299" y="538575"/>
                </a:cubicBezTo>
                <a:cubicBezTo>
                  <a:pt x="757370" y="538575"/>
                  <a:pt x="748512" y="529694"/>
                  <a:pt x="748512" y="518738"/>
                </a:cubicBezTo>
                <a:cubicBezTo>
                  <a:pt x="748512" y="507782"/>
                  <a:pt x="757370" y="498901"/>
                  <a:pt x="768299" y="498901"/>
                </a:cubicBezTo>
                <a:close/>
                <a:moveTo>
                  <a:pt x="643211" y="498901"/>
                </a:moveTo>
                <a:cubicBezTo>
                  <a:pt x="654138" y="498901"/>
                  <a:pt x="662997" y="507782"/>
                  <a:pt x="662997" y="518738"/>
                </a:cubicBezTo>
                <a:cubicBezTo>
                  <a:pt x="662997" y="529694"/>
                  <a:pt x="654138" y="538575"/>
                  <a:pt x="643211" y="538575"/>
                </a:cubicBezTo>
                <a:cubicBezTo>
                  <a:pt x="632285" y="538575"/>
                  <a:pt x="623424" y="529694"/>
                  <a:pt x="623424" y="518738"/>
                </a:cubicBezTo>
                <a:cubicBezTo>
                  <a:pt x="623424" y="507782"/>
                  <a:pt x="632285" y="498901"/>
                  <a:pt x="643211" y="498901"/>
                </a:cubicBezTo>
                <a:close/>
                <a:moveTo>
                  <a:pt x="518798" y="498901"/>
                </a:moveTo>
                <a:cubicBezTo>
                  <a:pt x="529727" y="498901"/>
                  <a:pt x="538585" y="507782"/>
                  <a:pt x="538585" y="518738"/>
                </a:cubicBezTo>
                <a:cubicBezTo>
                  <a:pt x="538585" y="529694"/>
                  <a:pt x="529727" y="538575"/>
                  <a:pt x="518798" y="538575"/>
                </a:cubicBezTo>
                <a:cubicBezTo>
                  <a:pt x="507871" y="538575"/>
                  <a:pt x="499011" y="529694"/>
                  <a:pt x="499011" y="518738"/>
                </a:cubicBezTo>
                <a:cubicBezTo>
                  <a:pt x="499011" y="507782"/>
                  <a:pt x="507871" y="498901"/>
                  <a:pt x="518798" y="498901"/>
                </a:cubicBezTo>
                <a:close/>
                <a:moveTo>
                  <a:pt x="393708" y="498901"/>
                </a:moveTo>
                <a:cubicBezTo>
                  <a:pt x="404636" y="498901"/>
                  <a:pt x="413495" y="507782"/>
                  <a:pt x="413495" y="518738"/>
                </a:cubicBezTo>
                <a:cubicBezTo>
                  <a:pt x="413495" y="529694"/>
                  <a:pt x="404636" y="538575"/>
                  <a:pt x="393708" y="538575"/>
                </a:cubicBezTo>
                <a:cubicBezTo>
                  <a:pt x="382780" y="538575"/>
                  <a:pt x="373921" y="529694"/>
                  <a:pt x="373921" y="518738"/>
                </a:cubicBezTo>
                <a:cubicBezTo>
                  <a:pt x="373921" y="507782"/>
                  <a:pt x="382780" y="498901"/>
                  <a:pt x="393708" y="498901"/>
                </a:cubicBezTo>
                <a:close/>
                <a:moveTo>
                  <a:pt x="269296" y="498901"/>
                </a:moveTo>
                <a:cubicBezTo>
                  <a:pt x="280224" y="498901"/>
                  <a:pt x="289083" y="507782"/>
                  <a:pt x="289083" y="518738"/>
                </a:cubicBezTo>
                <a:cubicBezTo>
                  <a:pt x="289083" y="529694"/>
                  <a:pt x="280224" y="538575"/>
                  <a:pt x="269296" y="538575"/>
                </a:cubicBezTo>
                <a:cubicBezTo>
                  <a:pt x="258367" y="538575"/>
                  <a:pt x="249508" y="529694"/>
                  <a:pt x="249508" y="518738"/>
                </a:cubicBezTo>
                <a:cubicBezTo>
                  <a:pt x="249508" y="507782"/>
                  <a:pt x="258367" y="498901"/>
                  <a:pt x="269296" y="498901"/>
                </a:cubicBezTo>
                <a:close/>
                <a:moveTo>
                  <a:pt x="144206" y="498901"/>
                </a:moveTo>
                <a:cubicBezTo>
                  <a:pt x="155133" y="498901"/>
                  <a:pt x="163992" y="507782"/>
                  <a:pt x="163992" y="518738"/>
                </a:cubicBezTo>
                <a:cubicBezTo>
                  <a:pt x="163992" y="529694"/>
                  <a:pt x="155133" y="538575"/>
                  <a:pt x="144206" y="538575"/>
                </a:cubicBezTo>
                <a:cubicBezTo>
                  <a:pt x="133278" y="538575"/>
                  <a:pt x="124419" y="529694"/>
                  <a:pt x="124419" y="518738"/>
                </a:cubicBezTo>
                <a:cubicBezTo>
                  <a:pt x="124419" y="507782"/>
                  <a:pt x="133278" y="498901"/>
                  <a:pt x="144206" y="498901"/>
                </a:cubicBezTo>
                <a:close/>
                <a:moveTo>
                  <a:pt x="19794" y="498901"/>
                </a:moveTo>
                <a:cubicBezTo>
                  <a:pt x="30722" y="498901"/>
                  <a:pt x="39581" y="507782"/>
                  <a:pt x="39581" y="518738"/>
                </a:cubicBezTo>
                <a:cubicBezTo>
                  <a:pt x="39581" y="529694"/>
                  <a:pt x="30722" y="538575"/>
                  <a:pt x="19794" y="538575"/>
                </a:cubicBezTo>
                <a:cubicBezTo>
                  <a:pt x="8866" y="538575"/>
                  <a:pt x="7" y="529694"/>
                  <a:pt x="7" y="518738"/>
                </a:cubicBezTo>
                <a:cubicBezTo>
                  <a:pt x="7" y="507782"/>
                  <a:pt x="8866" y="498901"/>
                  <a:pt x="19794" y="498901"/>
                </a:cubicBezTo>
                <a:close/>
                <a:moveTo>
                  <a:pt x="2140213" y="374175"/>
                </a:moveTo>
                <a:cubicBezTo>
                  <a:pt x="2151141" y="374175"/>
                  <a:pt x="2160000" y="383056"/>
                  <a:pt x="2160000" y="394012"/>
                </a:cubicBezTo>
                <a:cubicBezTo>
                  <a:pt x="2160000" y="404968"/>
                  <a:pt x="2151141" y="413849"/>
                  <a:pt x="2140213" y="413849"/>
                </a:cubicBezTo>
                <a:cubicBezTo>
                  <a:pt x="2129285" y="413849"/>
                  <a:pt x="2120426" y="404968"/>
                  <a:pt x="2120426" y="394012"/>
                </a:cubicBezTo>
                <a:cubicBezTo>
                  <a:pt x="2120426" y="383056"/>
                  <a:pt x="2129285" y="374175"/>
                  <a:pt x="2140213" y="374175"/>
                </a:cubicBezTo>
                <a:close/>
                <a:moveTo>
                  <a:pt x="2015801" y="374175"/>
                </a:moveTo>
                <a:cubicBezTo>
                  <a:pt x="2026729" y="374175"/>
                  <a:pt x="2035588" y="383056"/>
                  <a:pt x="2035588" y="394012"/>
                </a:cubicBezTo>
                <a:cubicBezTo>
                  <a:pt x="2035588" y="404968"/>
                  <a:pt x="2026729" y="413849"/>
                  <a:pt x="2015801" y="413849"/>
                </a:cubicBezTo>
                <a:cubicBezTo>
                  <a:pt x="2004873" y="413849"/>
                  <a:pt x="1996014" y="404968"/>
                  <a:pt x="1996014" y="394012"/>
                </a:cubicBezTo>
                <a:cubicBezTo>
                  <a:pt x="1996014" y="383056"/>
                  <a:pt x="2004873" y="374175"/>
                  <a:pt x="2015801" y="374175"/>
                </a:cubicBezTo>
                <a:close/>
                <a:moveTo>
                  <a:pt x="1890711" y="374175"/>
                </a:moveTo>
                <a:cubicBezTo>
                  <a:pt x="1901639" y="374175"/>
                  <a:pt x="1910498" y="383056"/>
                  <a:pt x="1910498" y="394012"/>
                </a:cubicBezTo>
                <a:cubicBezTo>
                  <a:pt x="1910498" y="404968"/>
                  <a:pt x="1901639" y="413849"/>
                  <a:pt x="1890711" y="413849"/>
                </a:cubicBezTo>
                <a:cubicBezTo>
                  <a:pt x="1879783" y="413849"/>
                  <a:pt x="1870924" y="404968"/>
                  <a:pt x="1870924" y="394012"/>
                </a:cubicBezTo>
                <a:cubicBezTo>
                  <a:pt x="1870924" y="383056"/>
                  <a:pt x="1879783" y="374175"/>
                  <a:pt x="1890711" y="374175"/>
                </a:cubicBezTo>
                <a:close/>
                <a:moveTo>
                  <a:pt x="1766299" y="374175"/>
                </a:moveTo>
                <a:cubicBezTo>
                  <a:pt x="1777227" y="374175"/>
                  <a:pt x="1786086" y="383056"/>
                  <a:pt x="1786086" y="394012"/>
                </a:cubicBezTo>
                <a:cubicBezTo>
                  <a:pt x="1786086" y="404968"/>
                  <a:pt x="1777227" y="413849"/>
                  <a:pt x="1766299" y="413849"/>
                </a:cubicBezTo>
                <a:cubicBezTo>
                  <a:pt x="1755371" y="413849"/>
                  <a:pt x="1746512" y="404968"/>
                  <a:pt x="1746512" y="394012"/>
                </a:cubicBezTo>
                <a:cubicBezTo>
                  <a:pt x="1746512" y="383056"/>
                  <a:pt x="1755371" y="374175"/>
                  <a:pt x="1766299" y="374175"/>
                </a:cubicBezTo>
                <a:close/>
                <a:moveTo>
                  <a:pt x="1641209" y="374175"/>
                </a:moveTo>
                <a:cubicBezTo>
                  <a:pt x="1652137" y="374175"/>
                  <a:pt x="1660996" y="383056"/>
                  <a:pt x="1660996" y="394012"/>
                </a:cubicBezTo>
                <a:cubicBezTo>
                  <a:pt x="1660996" y="404968"/>
                  <a:pt x="1652137" y="413849"/>
                  <a:pt x="1641209" y="413849"/>
                </a:cubicBezTo>
                <a:cubicBezTo>
                  <a:pt x="1630281" y="413849"/>
                  <a:pt x="1621422" y="404968"/>
                  <a:pt x="1621422" y="394012"/>
                </a:cubicBezTo>
                <a:cubicBezTo>
                  <a:pt x="1621422" y="383056"/>
                  <a:pt x="1630281" y="374175"/>
                  <a:pt x="1641209" y="374175"/>
                </a:cubicBezTo>
                <a:close/>
                <a:moveTo>
                  <a:pt x="1516798" y="374175"/>
                </a:moveTo>
                <a:cubicBezTo>
                  <a:pt x="1527726" y="374175"/>
                  <a:pt x="1536585" y="383056"/>
                  <a:pt x="1536585" y="394012"/>
                </a:cubicBezTo>
                <a:cubicBezTo>
                  <a:pt x="1536585" y="404968"/>
                  <a:pt x="1527726" y="413849"/>
                  <a:pt x="1516798" y="413849"/>
                </a:cubicBezTo>
                <a:cubicBezTo>
                  <a:pt x="1505870" y="413849"/>
                  <a:pt x="1497011" y="404968"/>
                  <a:pt x="1497011" y="394012"/>
                </a:cubicBezTo>
                <a:cubicBezTo>
                  <a:pt x="1497011" y="383056"/>
                  <a:pt x="1505870" y="374175"/>
                  <a:pt x="1516798" y="374175"/>
                </a:cubicBezTo>
                <a:close/>
                <a:moveTo>
                  <a:pt x="1391707" y="374175"/>
                </a:moveTo>
                <a:cubicBezTo>
                  <a:pt x="1402635" y="374175"/>
                  <a:pt x="1411494" y="383056"/>
                  <a:pt x="1411494" y="394012"/>
                </a:cubicBezTo>
                <a:cubicBezTo>
                  <a:pt x="1411494" y="404968"/>
                  <a:pt x="1402635" y="413849"/>
                  <a:pt x="1391707" y="413849"/>
                </a:cubicBezTo>
                <a:cubicBezTo>
                  <a:pt x="1380779" y="413849"/>
                  <a:pt x="1371920" y="404968"/>
                  <a:pt x="1371920" y="394012"/>
                </a:cubicBezTo>
                <a:cubicBezTo>
                  <a:pt x="1371920" y="383056"/>
                  <a:pt x="1380779" y="374175"/>
                  <a:pt x="1391707" y="374175"/>
                </a:cubicBezTo>
                <a:close/>
                <a:moveTo>
                  <a:pt x="1267296" y="374175"/>
                </a:moveTo>
                <a:cubicBezTo>
                  <a:pt x="1278224" y="374175"/>
                  <a:pt x="1287083" y="383056"/>
                  <a:pt x="1287083" y="394012"/>
                </a:cubicBezTo>
                <a:cubicBezTo>
                  <a:pt x="1287083" y="404968"/>
                  <a:pt x="1278224" y="413849"/>
                  <a:pt x="1267296" y="413849"/>
                </a:cubicBezTo>
                <a:cubicBezTo>
                  <a:pt x="1256368" y="413849"/>
                  <a:pt x="1247509" y="404968"/>
                  <a:pt x="1247509" y="394012"/>
                </a:cubicBezTo>
                <a:cubicBezTo>
                  <a:pt x="1247509" y="383056"/>
                  <a:pt x="1256368" y="374175"/>
                  <a:pt x="1267296" y="374175"/>
                </a:cubicBezTo>
                <a:close/>
                <a:moveTo>
                  <a:pt x="1142205" y="374175"/>
                </a:moveTo>
                <a:cubicBezTo>
                  <a:pt x="1153133" y="374175"/>
                  <a:pt x="1161992" y="383056"/>
                  <a:pt x="1161992" y="394012"/>
                </a:cubicBezTo>
                <a:cubicBezTo>
                  <a:pt x="1161992" y="404968"/>
                  <a:pt x="1153133" y="413849"/>
                  <a:pt x="1142205" y="413849"/>
                </a:cubicBezTo>
                <a:cubicBezTo>
                  <a:pt x="1131277" y="413849"/>
                  <a:pt x="1122418" y="404968"/>
                  <a:pt x="1122418" y="394012"/>
                </a:cubicBezTo>
                <a:cubicBezTo>
                  <a:pt x="1122418" y="383056"/>
                  <a:pt x="1131277" y="374175"/>
                  <a:pt x="1142205" y="374175"/>
                </a:cubicBezTo>
                <a:close/>
                <a:moveTo>
                  <a:pt x="1017803" y="374175"/>
                </a:moveTo>
                <a:cubicBezTo>
                  <a:pt x="1028731" y="374175"/>
                  <a:pt x="1037590" y="383056"/>
                  <a:pt x="1037590" y="394012"/>
                </a:cubicBezTo>
                <a:cubicBezTo>
                  <a:pt x="1037590" y="404968"/>
                  <a:pt x="1028731" y="413849"/>
                  <a:pt x="1017803" y="413849"/>
                </a:cubicBezTo>
                <a:cubicBezTo>
                  <a:pt x="1006875" y="413849"/>
                  <a:pt x="998016" y="404968"/>
                  <a:pt x="998016" y="394012"/>
                </a:cubicBezTo>
                <a:cubicBezTo>
                  <a:pt x="998016" y="383056"/>
                  <a:pt x="1006875" y="374175"/>
                  <a:pt x="1017803" y="374175"/>
                </a:cubicBezTo>
                <a:close/>
                <a:moveTo>
                  <a:pt x="892713" y="374175"/>
                </a:moveTo>
                <a:cubicBezTo>
                  <a:pt x="903639" y="374175"/>
                  <a:pt x="912499" y="383056"/>
                  <a:pt x="912499" y="394012"/>
                </a:cubicBezTo>
                <a:cubicBezTo>
                  <a:pt x="912499" y="404968"/>
                  <a:pt x="903639" y="413849"/>
                  <a:pt x="892713" y="413849"/>
                </a:cubicBezTo>
                <a:cubicBezTo>
                  <a:pt x="881784" y="413849"/>
                  <a:pt x="872925" y="404968"/>
                  <a:pt x="872925" y="394012"/>
                </a:cubicBezTo>
                <a:cubicBezTo>
                  <a:pt x="872925" y="383056"/>
                  <a:pt x="881784" y="374175"/>
                  <a:pt x="892713" y="374175"/>
                </a:cubicBezTo>
                <a:close/>
                <a:moveTo>
                  <a:pt x="768300" y="374175"/>
                </a:moveTo>
                <a:cubicBezTo>
                  <a:pt x="779228" y="374175"/>
                  <a:pt x="788087" y="383056"/>
                  <a:pt x="788087" y="394012"/>
                </a:cubicBezTo>
                <a:cubicBezTo>
                  <a:pt x="788087" y="404968"/>
                  <a:pt x="779228" y="413849"/>
                  <a:pt x="768300" y="413849"/>
                </a:cubicBezTo>
                <a:cubicBezTo>
                  <a:pt x="757371" y="413849"/>
                  <a:pt x="748513" y="404968"/>
                  <a:pt x="748513" y="394012"/>
                </a:cubicBezTo>
                <a:cubicBezTo>
                  <a:pt x="748513" y="383056"/>
                  <a:pt x="757371" y="374175"/>
                  <a:pt x="768300" y="374175"/>
                </a:cubicBezTo>
                <a:close/>
                <a:moveTo>
                  <a:pt x="643212" y="374175"/>
                </a:moveTo>
                <a:cubicBezTo>
                  <a:pt x="654140" y="374175"/>
                  <a:pt x="662998" y="383056"/>
                  <a:pt x="662998" y="394012"/>
                </a:cubicBezTo>
                <a:cubicBezTo>
                  <a:pt x="662998" y="404968"/>
                  <a:pt x="654140" y="413849"/>
                  <a:pt x="643212" y="413849"/>
                </a:cubicBezTo>
                <a:cubicBezTo>
                  <a:pt x="632286" y="413849"/>
                  <a:pt x="623426" y="404968"/>
                  <a:pt x="623426" y="394012"/>
                </a:cubicBezTo>
                <a:cubicBezTo>
                  <a:pt x="623426" y="383056"/>
                  <a:pt x="632286" y="374175"/>
                  <a:pt x="643212" y="374175"/>
                </a:cubicBezTo>
                <a:close/>
                <a:moveTo>
                  <a:pt x="518799" y="374175"/>
                </a:moveTo>
                <a:cubicBezTo>
                  <a:pt x="529728" y="374175"/>
                  <a:pt x="538586" y="383056"/>
                  <a:pt x="538586" y="394012"/>
                </a:cubicBezTo>
                <a:cubicBezTo>
                  <a:pt x="538586" y="404968"/>
                  <a:pt x="529728" y="413849"/>
                  <a:pt x="518799" y="413849"/>
                </a:cubicBezTo>
                <a:cubicBezTo>
                  <a:pt x="507872" y="413849"/>
                  <a:pt x="499012" y="404968"/>
                  <a:pt x="499012" y="394012"/>
                </a:cubicBezTo>
                <a:cubicBezTo>
                  <a:pt x="499012" y="383056"/>
                  <a:pt x="507872" y="374175"/>
                  <a:pt x="518799" y="374175"/>
                </a:cubicBezTo>
                <a:close/>
                <a:moveTo>
                  <a:pt x="393709" y="374175"/>
                </a:moveTo>
                <a:cubicBezTo>
                  <a:pt x="404637" y="374175"/>
                  <a:pt x="413496" y="383056"/>
                  <a:pt x="413496" y="394012"/>
                </a:cubicBezTo>
                <a:cubicBezTo>
                  <a:pt x="413496" y="404968"/>
                  <a:pt x="404637" y="413849"/>
                  <a:pt x="393709" y="413849"/>
                </a:cubicBezTo>
                <a:cubicBezTo>
                  <a:pt x="382781" y="413849"/>
                  <a:pt x="373922" y="404968"/>
                  <a:pt x="373922" y="394012"/>
                </a:cubicBezTo>
                <a:cubicBezTo>
                  <a:pt x="373922" y="383056"/>
                  <a:pt x="382781" y="374175"/>
                  <a:pt x="393709" y="374175"/>
                </a:cubicBezTo>
                <a:close/>
                <a:moveTo>
                  <a:pt x="269297" y="374175"/>
                </a:moveTo>
                <a:cubicBezTo>
                  <a:pt x="280225" y="374175"/>
                  <a:pt x="289084" y="383056"/>
                  <a:pt x="289084" y="394012"/>
                </a:cubicBezTo>
                <a:cubicBezTo>
                  <a:pt x="289084" y="404968"/>
                  <a:pt x="280225" y="413849"/>
                  <a:pt x="269297" y="413849"/>
                </a:cubicBezTo>
                <a:cubicBezTo>
                  <a:pt x="258368" y="413849"/>
                  <a:pt x="249509" y="404968"/>
                  <a:pt x="249509" y="394012"/>
                </a:cubicBezTo>
                <a:cubicBezTo>
                  <a:pt x="249509" y="383056"/>
                  <a:pt x="258368" y="374175"/>
                  <a:pt x="269297" y="374175"/>
                </a:cubicBezTo>
                <a:close/>
                <a:moveTo>
                  <a:pt x="144207" y="374175"/>
                </a:moveTo>
                <a:cubicBezTo>
                  <a:pt x="155134" y="374175"/>
                  <a:pt x="163993" y="383056"/>
                  <a:pt x="163993" y="394012"/>
                </a:cubicBezTo>
                <a:cubicBezTo>
                  <a:pt x="163993" y="404968"/>
                  <a:pt x="155134" y="413849"/>
                  <a:pt x="144207" y="413849"/>
                </a:cubicBezTo>
                <a:cubicBezTo>
                  <a:pt x="133279" y="413849"/>
                  <a:pt x="124420" y="404968"/>
                  <a:pt x="124420" y="394012"/>
                </a:cubicBezTo>
                <a:cubicBezTo>
                  <a:pt x="124420" y="383056"/>
                  <a:pt x="133279" y="374175"/>
                  <a:pt x="144207" y="374175"/>
                </a:cubicBezTo>
                <a:close/>
                <a:moveTo>
                  <a:pt x="19795" y="374175"/>
                </a:moveTo>
                <a:cubicBezTo>
                  <a:pt x="30723" y="374175"/>
                  <a:pt x="39582" y="383056"/>
                  <a:pt x="39582" y="394012"/>
                </a:cubicBezTo>
                <a:cubicBezTo>
                  <a:pt x="39582" y="404968"/>
                  <a:pt x="30723" y="413849"/>
                  <a:pt x="19795" y="413849"/>
                </a:cubicBezTo>
                <a:cubicBezTo>
                  <a:pt x="8867" y="413849"/>
                  <a:pt x="8" y="404968"/>
                  <a:pt x="8" y="394012"/>
                </a:cubicBezTo>
                <a:cubicBezTo>
                  <a:pt x="8" y="383056"/>
                  <a:pt x="8867" y="374175"/>
                  <a:pt x="19795" y="374175"/>
                </a:cubicBezTo>
                <a:close/>
                <a:moveTo>
                  <a:pt x="2140213" y="249450"/>
                </a:moveTo>
                <a:cubicBezTo>
                  <a:pt x="2151141" y="249450"/>
                  <a:pt x="2160000" y="258331"/>
                  <a:pt x="2160000" y="269287"/>
                </a:cubicBezTo>
                <a:cubicBezTo>
                  <a:pt x="2160000" y="280243"/>
                  <a:pt x="2151141" y="289124"/>
                  <a:pt x="2140213" y="289124"/>
                </a:cubicBezTo>
                <a:cubicBezTo>
                  <a:pt x="2129285" y="289124"/>
                  <a:pt x="2120426" y="280243"/>
                  <a:pt x="2120426" y="269287"/>
                </a:cubicBezTo>
                <a:cubicBezTo>
                  <a:pt x="2120426" y="258331"/>
                  <a:pt x="2129285" y="249450"/>
                  <a:pt x="2140213" y="249450"/>
                </a:cubicBezTo>
                <a:close/>
                <a:moveTo>
                  <a:pt x="2015801" y="249450"/>
                </a:moveTo>
                <a:cubicBezTo>
                  <a:pt x="2026729" y="249450"/>
                  <a:pt x="2035588" y="258331"/>
                  <a:pt x="2035588" y="269287"/>
                </a:cubicBezTo>
                <a:cubicBezTo>
                  <a:pt x="2035588" y="280243"/>
                  <a:pt x="2026729" y="289124"/>
                  <a:pt x="2015801" y="289124"/>
                </a:cubicBezTo>
                <a:cubicBezTo>
                  <a:pt x="2004873" y="289124"/>
                  <a:pt x="1996014" y="280243"/>
                  <a:pt x="1996014" y="269287"/>
                </a:cubicBezTo>
                <a:cubicBezTo>
                  <a:pt x="1996014" y="258331"/>
                  <a:pt x="2004873" y="249450"/>
                  <a:pt x="2015801" y="249450"/>
                </a:cubicBezTo>
                <a:close/>
                <a:moveTo>
                  <a:pt x="1890711" y="249450"/>
                </a:moveTo>
                <a:cubicBezTo>
                  <a:pt x="1901639" y="249450"/>
                  <a:pt x="1910498" y="258331"/>
                  <a:pt x="1910498" y="269287"/>
                </a:cubicBezTo>
                <a:cubicBezTo>
                  <a:pt x="1910498" y="280243"/>
                  <a:pt x="1901639" y="289124"/>
                  <a:pt x="1890711" y="289124"/>
                </a:cubicBezTo>
                <a:cubicBezTo>
                  <a:pt x="1879783" y="289124"/>
                  <a:pt x="1870924" y="280243"/>
                  <a:pt x="1870924" y="269287"/>
                </a:cubicBezTo>
                <a:cubicBezTo>
                  <a:pt x="1870924" y="258331"/>
                  <a:pt x="1879783" y="249450"/>
                  <a:pt x="1890711" y="249450"/>
                </a:cubicBezTo>
                <a:close/>
                <a:moveTo>
                  <a:pt x="1766299" y="249450"/>
                </a:moveTo>
                <a:cubicBezTo>
                  <a:pt x="1777227" y="249450"/>
                  <a:pt x="1786086" y="258331"/>
                  <a:pt x="1786086" y="269287"/>
                </a:cubicBezTo>
                <a:cubicBezTo>
                  <a:pt x="1786086" y="280243"/>
                  <a:pt x="1777227" y="289124"/>
                  <a:pt x="1766299" y="289124"/>
                </a:cubicBezTo>
                <a:cubicBezTo>
                  <a:pt x="1755371" y="289124"/>
                  <a:pt x="1746512" y="280243"/>
                  <a:pt x="1746512" y="269287"/>
                </a:cubicBezTo>
                <a:cubicBezTo>
                  <a:pt x="1746512" y="258331"/>
                  <a:pt x="1755371" y="249450"/>
                  <a:pt x="1766299" y="249450"/>
                </a:cubicBezTo>
                <a:close/>
                <a:moveTo>
                  <a:pt x="1641209" y="249450"/>
                </a:moveTo>
                <a:cubicBezTo>
                  <a:pt x="1652137" y="249450"/>
                  <a:pt x="1660996" y="258331"/>
                  <a:pt x="1660996" y="269287"/>
                </a:cubicBezTo>
                <a:cubicBezTo>
                  <a:pt x="1660996" y="280243"/>
                  <a:pt x="1652137" y="289124"/>
                  <a:pt x="1641209" y="289124"/>
                </a:cubicBezTo>
                <a:cubicBezTo>
                  <a:pt x="1630281" y="289124"/>
                  <a:pt x="1621422" y="280243"/>
                  <a:pt x="1621422" y="269287"/>
                </a:cubicBezTo>
                <a:cubicBezTo>
                  <a:pt x="1621422" y="258331"/>
                  <a:pt x="1630281" y="249450"/>
                  <a:pt x="1641209" y="249450"/>
                </a:cubicBezTo>
                <a:close/>
                <a:moveTo>
                  <a:pt x="1516798" y="249450"/>
                </a:moveTo>
                <a:cubicBezTo>
                  <a:pt x="1527726" y="249450"/>
                  <a:pt x="1536585" y="258331"/>
                  <a:pt x="1536585" y="269287"/>
                </a:cubicBezTo>
                <a:cubicBezTo>
                  <a:pt x="1536585" y="280243"/>
                  <a:pt x="1527726" y="289124"/>
                  <a:pt x="1516798" y="289124"/>
                </a:cubicBezTo>
                <a:cubicBezTo>
                  <a:pt x="1505870" y="289124"/>
                  <a:pt x="1497011" y="280243"/>
                  <a:pt x="1497011" y="269287"/>
                </a:cubicBezTo>
                <a:cubicBezTo>
                  <a:pt x="1497011" y="258331"/>
                  <a:pt x="1505870" y="249450"/>
                  <a:pt x="1516798" y="249450"/>
                </a:cubicBezTo>
                <a:close/>
                <a:moveTo>
                  <a:pt x="1391707" y="249450"/>
                </a:moveTo>
                <a:cubicBezTo>
                  <a:pt x="1402635" y="249450"/>
                  <a:pt x="1411494" y="258331"/>
                  <a:pt x="1411494" y="269287"/>
                </a:cubicBezTo>
                <a:cubicBezTo>
                  <a:pt x="1411494" y="280243"/>
                  <a:pt x="1402635" y="289124"/>
                  <a:pt x="1391707" y="289124"/>
                </a:cubicBezTo>
                <a:cubicBezTo>
                  <a:pt x="1380779" y="289124"/>
                  <a:pt x="1371920" y="280243"/>
                  <a:pt x="1371920" y="269287"/>
                </a:cubicBezTo>
                <a:cubicBezTo>
                  <a:pt x="1371920" y="258331"/>
                  <a:pt x="1380779" y="249450"/>
                  <a:pt x="1391707" y="249450"/>
                </a:cubicBezTo>
                <a:close/>
                <a:moveTo>
                  <a:pt x="1267296" y="249450"/>
                </a:moveTo>
                <a:cubicBezTo>
                  <a:pt x="1278224" y="249450"/>
                  <a:pt x="1287083" y="258331"/>
                  <a:pt x="1287083" y="269287"/>
                </a:cubicBezTo>
                <a:cubicBezTo>
                  <a:pt x="1287083" y="280243"/>
                  <a:pt x="1278224" y="289124"/>
                  <a:pt x="1267296" y="289124"/>
                </a:cubicBezTo>
                <a:cubicBezTo>
                  <a:pt x="1256368" y="289124"/>
                  <a:pt x="1247509" y="280243"/>
                  <a:pt x="1247509" y="269287"/>
                </a:cubicBezTo>
                <a:cubicBezTo>
                  <a:pt x="1247509" y="258331"/>
                  <a:pt x="1256368" y="249450"/>
                  <a:pt x="1267296" y="249450"/>
                </a:cubicBezTo>
                <a:close/>
                <a:moveTo>
                  <a:pt x="1142205" y="249450"/>
                </a:moveTo>
                <a:cubicBezTo>
                  <a:pt x="1153133" y="249450"/>
                  <a:pt x="1161992" y="258331"/>
                  <a:pt x="1161992" y="269287"/>
                </a:cubicBezTo>
                <a:cubicBezTo>
                  <a:pt x="1161992" y="280243"/>
                  <a:pt x="1153133" y="289124"/>
                  <a:pt x="1142205" y="289124"/>
                </a:cubicBezTo>
                <a:cubicBezTo>
                  <a:pt x="1131277" y="289124"/>
                  <a:pt x="1122418" y="280243"/>
                  <a:pt x="1122418" y="269287"/>
                </a:cubicBezTo>
                <a:cubicBezTo>
                  <a:pt x="1122418" y="258331"/>
                  <a:pt x="1131277" y="249450"/>
                  <a:pt x="1142205" y="249450"/>
                </a:cubicBezTo>
                <a:close/>
                <a:moveTo>
                  <a:pt x="1017803" y="249450"/>
                </a:moveTo>
                <a:cubicBezTo>
                  <a:pt x="1028731" y="249450"/>
                  <a:pt x="1037590" y="258331"/>
                  <a:pt x="1037590" y="269287"/>
                </a:cubicBezTo>
                <a:cubicBezTo>
                  <a:pt x="1037590" y="280243"/>
                  <a:pt x="1028731" y="289124"/>
                  <a:pt x="1017803" y="289124"/>
                </a:cubicBezTo>
                <a:cubicBezTo>
                  <a:pt x="1006875" y="289124"/>
                  <a:pt x="998017" y="280243"/>
                  <a:pt x="998017" y="269287"/>
                </a:cubicBezTo>
                <a:cubicBezTo>
                  <a:pt x="998017" y="258331"/>
                  <a:pt x="1006875" y="249450"/>
                  <a:pt x="1017803" y="249450"/>
                </a:cubicBezTo>
                <a:close/>
                <a:moveTo>
                  <a:pt x="892713" y="249450"/>
                </a:moveTo>
                <a:cubicBezTo>
                  <a:pt x="903639" y="249450"/>
                  <a:pt x="912499" y="258331"/>
                  <a:pt x="912499" y="269287"/>
                </a:cubicBezTo>
                <a:cubicBezTo>
                  <a:pt x="912499" y="280243"/>
                  <a:pt x="903639" y="289124"/>
                  <a:pt x="892713" y="289124"/>
                </a:cubicBezTo>
                <a:cubicBezTo>
                  <a:pt x="881785" y="289124"/>
                  <a:pt x="872925" y="280243"/>
                  <a:pt x="872925" y="269287"/>
                </a:cubicBezTo>
                <a:cubicBezTo>
                  <a:pt x="872925" y="258331"/>
                  <a:pt x="881785" y="249450"/>
                  <a:pt x="892713" y="249450"/>
                </a:cubicBezTo>
                <a:close/>
                <a:moveTo>
                  <a:pt x="768300" y="249450"/>
                </a:moveTo>
                <a:cubicBezTo>
                  <a:pt x="779228" y="249450"/>
                  <a:pt x="788087" y="258331"/>
                  <a:pt x="788087" y="269287"/>
                </a:cubicBezTo>
                <a:cubicBezTo>
                  <a:pt x="788087" y="280243"/>
                  <a:pt x="779228" y="289124"/>
                  <a:pt x="768300" y="289124"/>
                </a:cubicBezTo>
                <a:cubicBezTo>
                  <a:pt x="757371" y="289124"/>
                  <a:pt x="748513" y="280243"/>
                  <a:pt x="748513" y="269287"/>
                </a:cubicBezTo>
                <a:cubicBezTo>
                  <a:pt x="748513" y="258331"/>
                  <a:pt x="757371" y="249450"/>
                  <a:pt x="768300" y="249450"/>
                </a:cubicBezTo>
                <a:close/>
                <a:moveTo>
                  <a:pt x="643212" y="249450"/>
                </a:moveTo>
                <a:cubicBezTo>
                  <a:pt x="654140" y="249450"/>
                  <a:pt x="662998" y="258331"/>
                  <a:pt x="662998" y="269287"/>
                </a:cubicBezTo>
                <a:cubicBezTo>
                  <a:pt x="662998" y="280243"/>
                  <a:pt x="654140" y="289124"/>
                  <a:pt x="643212" y="289124"/>
                </a:cubicBezTo>
                <a:cubicBezTo>
                  <a:pt x="632286" y="289124"/>
                  <a:pt x="623426" y="280243"/>
                  <a:pt x="623426" y="269287"/>
                </a:cubicBezTo>
                <a:cubicBezTo>
                  <a:pt x="623426" y="258331"/>
                  <a:pt x="632286" y="249450"/>
                  <a:pt x="643212" y="249450"/>
                </a:cubicBezTo>
                <a:close/>
                <a:moveTo>
                  <a:pt x="518799" y="249450"/>
                </a:moveTo>
                <a:cubicBezTo>
                  <a:pt x="529728" y="249450"/>
                  <a:pt x="538587" y="258331"/>
                  <a:pt x="538587" y="269287"/>
                </a:cubicBezTo>
                <a:cubicBezTo>
                  <a:pt x="538587" y="280243"/>
                  <a:pt x="529728" y="289124"/>
                  <a:pt x="518799" y="289124"/>
                </a:cubicBezTo>
                <a:cubicBezTo>
                  <a:pt x="507872" y="289124"/>
                  <a:pt x="499012" y="280243"/>
                  <a:pt x="499012" y="269287"/>
                </a:cubicBezTo>
                <a:cubicBezTo>
                  <a:pt x="499012" y="258331"/>
                  <a:pt x="507872" y="249450"/>
                  <a:pt x="518799" y="249450"/>
                </a:cubicBezTo>
                <a:close/>
                <a:moveTo>
                  <a:pt x="393709" y="249450"/>
                </a:moveTo>
                <a:cubicBezTo>
                  <a:pt x="404637" y="249450"/>
                  <a:pt x="413496" y="258331"/>
                  <a:pt x="413496" y="269287"/>
                </a:cubicBezTo>
                <a:cubicBezTo>
                  <a:pt x="413496" y="280243"/>
                  <a:pt x="404637" y="289124"/>
                  <a:pt x="393709" y="289124"/>
                </a:cubicBezTo>
                <a:cubicBezTo>
                  <a:pt x="382782" y="289124"/>
                  <a:pt x="373922" y="280243"/>
                  <a:pt x="373922" y="269287"/>
                </a:cubicBezTo>
                <a:cubicBezTo>
                  <a:pt x="373922" y="258331"/>
                  <a:pt x="382782" y="249450"/>
                  <a:pt x="393709" y="249450"/>
                </a:cubicBezTo>
                <a:close/>
                <a:moveTo>
                  <a:pt x="269297" y="249450"/>
                </a:moveTo>
                <a:cubicBezTo>
                  <a:pt x="280225" y="249450"/>
                  <a:pt x="289084" y="258331"/>
                  <a:pt x="289084" y="269287"/>
                </a:cubicBezTo>
                <a:cubicBezTo>
                  <a:pt x="289084" y="280243"/>
                  <a:pt x="280225" y="289124"/>
                  <a:pt x="269297" y="289124"/>
                </a:cubicBezTo>
                <a:cubicBezTo>
                  <a:pt x="258368" y="289124"/>
                  <a:pt x="249509" y="280243"/>
                  <a:pt x="249509" y="269287"/>
                </a:cubicBezTo>
                <a:cubicBezTo>
                  <a:pt x="249509" y="258331"/>
                  <a:pt x="258368" y="249450"/>
                  <a:pt x="269297" y="249450"/>
                </a:cubicBezTo>
                <a:close/>
                <a:moveTo>
                  <a:pt x="144207" y="249450"/>
                </a:moveTo>
                <a:cubicBezTo>
                  <a:pt x="155134" y="249450"/>
                  <a:pt x="163993" y="258331"/>
                  <a:pt x="163993" y="269287"/>
                </a:cubicBezTo>
                <a:cubicBezTo>
                  <a:pt x="163993" y="280243"/>
                  <a:pt x="155134" y="289124"/>
                  <a:pt x="144207" y="289124"/>
                </a:cubicBezTo>
                <a:cubicBezTo>
                  <a:pt x="133279" y="289124"/>
                  <a:pt x="124420" y="280243"/>
                  <a:pt x="124420" y="269287"/>
                </a:cubicBezTo>
                <a:cubicBezTo>
                  <a:pt x="124420" y="258331"/>
                  <a:pt x="133279" y="249450"/>
                  <a:pt x="144207" y="249450"/>
                </a:cubicBezTo>
                <a:close/>
                <a:moveTo>
                  <a:pt x="19795" y="249450"/>
                </a:moveTo>
                <a:cubicBezTo>
                  <a:pt x="30723" y="249450"/>
                  <a:pt x="39582" y="258331"/>
                  <a:pt x="39582" y="269287"/>
                </a:cubicBezTo>
                <a:cubicBezTo>
                  <a:pt x="39582" y="280243"/>
                  <a:pt x="30723" y="289124"/>
                  <a:pt x="19795" y="289124"/>
                </a:cubicBezTo>
                <a:cubicBezTo>
                  <a:pt x="8867" y="289124"/>
                  <a:pt x="8" y="280243"/>
                  <a:pt x="8" y="269287"/>
                </a:cubicBezTo>
                <a:cubicBezTo>
                  <a:pt x="8" y="258331"/>
                  <a:pt x="8867" y="249450"/>
                  <a:pt x="19795" y="249450"/>
                </a:cubicBezTo>
                <a:close/>
                <a:moveTo>
                  <a:pt x="2140213" y="124725"/>
                </a:moveTo>
                <a:cubicBezTo>
                  <a:pt x="2151141" y="124725"/>
                  <a:pt x="2160000" y="133606"/>
                  <a:pt x="2160000" y="144562"/>
                </a:cubicBezTo>
                <a:cubicBezTo>
                  <a:pt x="2160000" y="155518"/>
                  <a:pt x="2151141" y="164399"/>
                  <a:pt x="2140213" y="164399"/>
                </a:cubicBezTo>
                <a:cubicBezTo>
                  <a:pt x="2129285" y="164399"/>
                  <a:pt x="2120426" y="155518"/>
                  <a:pt x="2120426" y="144562"/>
                </a:cubicBezTo>
                <a:cubicBezTo>
                  <a:pt x="2120426" y="133606"/>
                  <a:pt x="2129285" y="124725"/>
                  <a:pt x="2140213" y="124725"/>
                </a:cubicBezTo>
                <a:close/>
                <a:moveTo>
                  <a:pt x="2015801" y="124725"/>
                </a:moveTo>
                <a:cubicBezTo>
                  <a:pt x="2026729" y="124725"/>
                  <a:pt x="2035588" y="133606"/>
                  <a:pt x="2035588" y="144562"/>
                </a:cubicBezTo>
                <a:cubicBezTo>
                  <a:pt x="2035588" y="155518"/>
                  <a:pt x="2026729" y="164399"/>
                  <a:pt x="2015801" y="164399"/>
                </a:cubicBezTo>
                <a:cubicBezTo>
                  <a:pt x="2004873" y="164399"/>
                  <a:pt x="1996014" y="155518"/>
                  <a:pt x="1996014" y="144562"/>
                </a:cubicBezTo>
                <a:cubicBezTo>
                  <a:pt x="1996014" y="133606"/>
                  <a:pt x="2004873" y="124725"/>
                  <a:pt x="2015801" y="124725"/>
                </a:cubicBezTo>
                <a:close/>
                <a:moveTo>
                  <a:pt x="1890711" y="124725"/>
                </a:moveTo>
                <a:cubicBezTo>
                  <a:pt x="1901639" y="124725"/>
                  <a:pt x="1910498" y="133606"/>
                  <a:pt x="1910498" y="144562"/>
                </a:cubicBezTo>
                <a:cubicBezTo>
                  <a:pt x="1910498" y="155518"/>
                  <a:pt x="1901639" y="164399"/>
                  <a:pt x="1890711" y="164399"/>
                </a:cubicBezTo>
                <a:cubicBezTo>
                  <a:pt x="1879783" y="164399"/>
                  <a:pt x="1870924" y="155518"/>
                  <a:pt x="1870924" y="144562"/>
                </a:cubicBezTo>
                <a:cubicBezTo>
                  <a:pt x="1870924" y="133606"/>
                  <a:pt x="1879783" y="124725"/>
                  <a:pt x="1890711" y="124725"/>
                </a:cubicBezTo>
                <a:close/>
                <a:moveTo>
                  <a:pt x="1766299" y="124725"/>
                </a:moveTo>
                <a:cubicBezTo>
                  <a:pt x="1777227" y="124725"/>
                  <a:pt x="1786086" y="133606"/>
                  <a:pt x="1786086" y="144562"/>
                </a:cubicBezTo>
                <a:cubicBezTo>
                  <a:pt x="1786086" y="155518"/>
                  <a:pt x="1777227" y="164399"/>
                  <a:pt x="1766299" y="164399"/>
                </a:cubicBezTo>
                <a:cubicBezTo>
                  <a:pt x="1755371" y="164399"/>
                  <a:pt x="1746512" y="155518"/>
                  <a:pt x="1746512" y="144562"/>
                </a:cubicBezTo>
                <a:cubicBezTo>
                  <a:pt x="1746512" y="133606"/>
                  <a:pt x="1755371" y="124725"/>
                  <a:pt x="1766299" y="124725"/>
                </a:cubicBezTo>
                <a:close/>
                <a:moveTo>
                  <a:pt x="1641210" y="124725"/>
                </a:moveTo>
                <a:cubicBezTo>
                  <a:pt x="1652138" y="124725"/>
                  <a:pt x="1660997" y="133606"/>
                  <a:pt x="1660997" y="144562"/>
                </a:cubicBezTo>
                <a:cubicBezTo>
                  <a:pt x="1660997" y="155518"/>
                  <a:pt x="1652138" y="164399"/>
                  <a:pt x="1641210" y="164399"/>
                </a:cubicBezTo>
                <a:cubicBezTo>
                  <a:pt x="1630282" y="164399"/>
                  <a:pt x="1621423" y="155518"/>
                  <a:pt x="1621423" y="144562"/>
                </a:cubicBezTo>
                <a:cubicBezTo>
                  <a:pt x="1621423" y="133606"/>
                  <a:pt x="1630282" y="124725"/>
                  <a:pt x="1641210" y="124725"/>
                </a:cubicBezTo>
                <a:close/>
                <a:moveTo>
                  <a:pt x="1516798" y="124725"/>
                </a:moveTo>
                <a:cubicBezTo>
                  <a:pt x="1527726" y="124725"/>
                  <a:pt x="1536585" y="133606"/>
                  <a:pt x="1536585" y="144562"/>
                </a:cubicBezTo>
                <a:cubicBezTo>
                  <a:pt x="1536585" y="155518"/>
                  <a:pt x="1527726" y="164399"/>
                  <a:pt x="1516798" y="164399"/>
                </a:cubicBezTo>
                <a:cubicBezTo>
                  <a:pt x="1505870" y="164399"/>
                  <a:pt x="1497011" y="155518"/>
                  <a:pt x="1497011" y="144562"/>
                </a:cubicBezTo>
                <a:cubicBezTo>
                  <a:pt x="1497011" y="133606"/>
                  <a:pt x="1505870" y="124725"/>
                  <a:pt x="1516798" y="124725"/>
                </a:cubicBezTo>
                <a:close/>
                <a:moveTo>
                  <a:pt x="1391708" y="124725"/>
                </a:moveTo>
                <a:cubicBezTo>
                  <a:pt x="1402636" y="124725"/>
                  <a:pt x="1411495" y="133606"/>
                  <a:pt x="1411495" y="144562"/>
                </a:cubicBezTo>
                <a:cubicBezTo>
                  <a:pt x="1411495" y="155518"/>
                  <a:pt x="1402636" y="164399"/>
                  <a:pt x="1391708" y="164399"/>
                </a:cubicBezTo>
                <a:cubicBezTo>
                  <a:pt x="1380780" y="164399"/>
                  <a:pt x="1371921" y="155518"/>
                  <a:pt x="1371921" y="144562"/>
                </a:cubicBezTo>
                <a:cubicBezTo>
                  <a:pt x="1371921" y="133606"/>
                  <a:pt x="1380780" y="124725"/>
                  <a:pt x="1391708" y="124725"/>
                </a:cubicBezTo>
                <a:close/>
                <a:moveTo>
                  <a:pt x="1267296" y="124725"/>
                </a:moveTo>
                <a:cubicBezTo>
                  <a:pt x="1278224" y="124725"/>
                  <a:pt x="1287083" y="133606"/>
                  <a:pt x="1287083" y="144562"/>
                </a:cubicBezTo>
                <a:cubicBezTo>
                  <a:pt x="1287083" y="155518"/>
                  <a:pt x="1278224" y="164399"/>
                  <a:pt x="1267296" y="164399"/>
                </a:cubicBezTo>
                <a:cubicBezTo>
                  <a:pt x="1256368" y="164399"/>
                  <a:pt x="1247509" y="155518"/>
                  <a:pt x="1247509" y="144562"/>
                </a:cubicBezTo>
                <a:cubicBezTo>
                  <a:pt x="1247509" y="133606"/>
                  <a:pt x="1256368" y="124725"/>
                  <a:pt x="1267296" y="124725"/>
                </a:cubicBezTo>
                <a:close/>
                <a:moveTo>
                  <a:pt x="1142206" y="124725"/>
                </a:moveTo>
                <a:cubicBezTo>
                  <a:pt x="1153134" y="124725"/>
                  <a:pt x="1161993" y="133606"/>
                  <a:pt x="1161993" y="144562"/>
                </a:cubicBezTo>
                <a:cubicBezTo>
                  <a:pt x="1161993" y="155518"/>
                  <a:pt x="1153134" y="164399"/>
                  <a:pt x="1142206" y="164399"/>
                </a:cubicBezTo>
                <a:cubicBezTo>
                  <a:pt x="1131278" y="164399"/>
                  <a:pt x="1122419" y="155518"/>
                  <a:pt x="1122419" y="144562"/>
                </a:cubicBezTo>
                <a:cubicBezTo>
                  <a:pt x="1122419" y="133606"/>
                  <a:pt x="1131278" y="124725"/>
                  <a:pt x="1142206" y="124725"/>
                </a:cubicBezTo>
                <a:close/>
                <a:moveTo>
                  <a:pt x="1017805" y="124725"/>
                </a:moveTo>
                <a:cubicBezTo>
                  <a:pt x="1028733" y="124725"/>
                  <a:pt x="1037591" y="133606"/>
                  <a:pt x="1037591" y="144562"/>
                </a:cubicBezTo>
                <a:cubicBezTo>
                  <a:pt x="1037591" y="155518"/>
                  <a:pt x="1028733" y="164399"/>
                  <a:pt x="1017805" y="164399"/>
                </a:cubicBezTo>
                <a:cubicBezTo>
                  <a:pt x="1006877" y="164399"/>
                  <a:pt x="998018" y="155518"/>
                  <a:pt x="998018" y="144562"/>
                </a:cubicBezTo>
                <a:cubicBezTo>
                  <a:pt x="998018" y="133606"/>
                  <a:pt x="1006877" y="124725"/>
                  <a:pt x="1017805" y="124725"/>
                </a:cubicBezTo>
                <a:close/>
                <a:moveTo>
                  <a:pt x="892715" y="124725"/>
                </a:moveTo>
                <a:cubicBezTo>
                  <a:pt x="903642" y="124725"/>
                  <a:pt x="912501" y="133606"/>
                  <a:pt x="912501" y="144562"/>
                </a:cubicBezTo>
                <a:cubicBezTo>
                  <a:pt x="912501" y="155518"/>
                  <a:pt x="903642" y="164399"/>
                  <a:pt x="892715" y="164399"/>
                </a:cubicBezTo>
                <a:cubicBezTo>
                  <a:pt x="881787" y="164399"/>
                  <a:pt x="872927" y="155518"/>
                  <a:pt x="872927" y="144562"/>
                </a:cubicBezTo>
                <a:cubicBezTo>
                  <a:pt x="872927" y="133606"/>
                  <a:pt x="881787" y="124725"/>
                  <a:pt x="892715" y="124725"/>
                </a:cubicBezTo>
                <a:close/>
                <a:moveTo>
                  <a:pt x="768301" y="124725"/>
                </a:moveTo>
                <a:cubicBezTo>
                  <a:pt x="779229" y="124725"/>
                  <a:pt x="788088" y="133606"/>
                  <a:pt x="788088" y="144562"/>
                </a:cubicBezTo>
                <a:cubicBezTo>
                  <a:pt x="788088" y="155518"/>
                  <a:pt x="779229" y="164399"/>
                  <a:pt x="768301" y="164399"/>
                </a:cubicBezTo>
                <a:cubicBezTo>
                  <a:pt x="757372" y="164399"/>
                  <a:pt x="748514" y="155518"/>
                  <a:pt x="748514" y="144562"/>
                </a:cubicBezTo>
                <a:cubicBezTo>
                  <a:pt x="748514" y="133606"/>
                  <a:pt x="757372" y="124725"/>
                  <a:pt x="768301" y="124725"/>
                </a:cubicBezTo>
                <a:close/>
                <a:moveTo>
                  <a:pt x="643213" y="124725"/>
                </a:moveTo>
                <a:cubicBezTo>
                  <a:pt x="654141" y="124725"/>
                  <a:pt x="662999" y="133606"/>
                  <a:pt x="662999" y="144562"/>
                </a:cubicBezTo>
                <a:cubicBezTo>
                  <a:pt x="662999" y="155518"/>
                  <a:pt x="654141" y="164399"/>
                  <a:pt x="643213" y="164399"/>
                </a:cubicBezTo>
                <a:cubicBezTo>
                  <a:pt x="632288" y="164399"/>
                  <a:pt x="623427" y="155518"/>
                  <a:pt x="623427" y="144562"/>
                </a:cubicBezTo>
                <a:cubicBezTo>
                  <a:pt x="623427" y="133606"/>
                  <a:pt x="632288" y="124725"/>
                  <a:pt x="643213" y="124725"/>
                </a:cubicBezTo>
                <a:close/>
                <a:moveTo>
                  <a:pt x="518800" y="124725"/>
                </a:moveTo>
                <a:cubicBezTo>
                  <a:pt x="529729" y="124725"/>
                  <a:pt x="538588" y="133606"/>
                  <a:pt x="538588" y="144562"/>
                </a:cubicBezTo>
                <a:cubicBezTo>
                  <a:pt x="538588" y="155518"/>
                  <a:pt x="529729" y="164399"/>
                  <a:pt x="518800" y="164399"/>
                </a:cubicBezTo>
                <a:cubicBezTo>
                  <a:pt x="507873" y="164399"/>
                  <a:pt x="499013" y="155518"/>
                  <a:pt x="499013" y="144562"/>
                </a:cubicBezTo>
                <a:cubicBezTo>
                  <a:pt x="499013" y="133606"/>
                  <a:pt x="507873" y="124725"/>
                  <a:pt x="518800" y="124725"/>
                </a:cubicBezTo>
                <a:close/>
                <a:moveTo>
                  <a:pt x="393710" y="124725"/>
                </a:moveTo>
                <a:cubicBezTo>
                  <a:pt x="404638" y="124725"/>
                  <a:pt x="413497" y="133606"/>
                  <a:pt x="413497" y="144562"/>
                </a:cubicBezTo>
                <a:cubicBezTo>
                  <a:pt x="413497" y="155518"/>
                  <a:pt x="404638" y="164399"/>
                  <a:pt x="393710" y="164399"/>
                </a:cubicBezTo>
                <a:cubicBezTo>
                  <a:pt x="382783" y="164399"/>
                  <a:pt x="373923" y="155518"/>
                  <a:pt x="373923" y="144562"/>
                </a:cubicBezTo>
                <a:cubicBezTo>
                  <a:pt x="373923" y="133606"/>
                  <a:pt x="382783" y="124725"/>
                  <a:pt x="393710" y="124725"/>
                </a:cubicBezTo>
                <a:close/>
                <a:moveTo>
                  <a:pt x="269298" y="124725"/>
                </a:moveTo>
                <a:cubicBezTo>
                  <a:pt x="280226" y="124725"/>
                  <a:pt x="289086" y="133606"/>
                  <a:pt x="289086" y="144562"/>
                </a:cubicBezTo>
                <a:cubicBezTo>
                  <a:pt x="289086" y="155518"/>
                  <a:pt x="280226" y="164399"/>
                  <a:pt x="269298" y="164399"/>
                </a:cubicBezTo>
                <a:cubicBezTo>
                  <a:pt x="258369" y="164399"/>
                  <a:pt x="249510" y="155518"/>
                  <a:pt x="249510" y="144562"/>
                </a:cubicBezTo>
                <a:cubicBezTo>
                  <a:pt x="249510" y="133606"/>
                  <a:pt x="258369" y="124725"/>
                  <a:pt x="269298" y="124725"/>
                </a:cubicBezTo>
                <a:close/>
                <a:moveTo>
                  <a:pt x="144208" y="124725"/>
                </a:moveTo>
                <a:cubicBezTo>
                  <a:pt x="155136" y="124725"/>
                  <a:pt x="163994" y="133606"/>
                  <a:pt x="163994" y="144562"/>
                </a:cubicBezTo>
                <a:cubicBezTo>
                  <a:pt x="163994" y="155518"/>
                  <a:pt x="155136" y="164399"/>
                  <a:pt x="144208" y="164399"/>
                </a:cubicBezTo>
                <a:cubicBezTo>
                  <a:pt x="133280" y="164399"/>
                  <a:pt x="124421" y="155518"/>
                  <a:pt x="124421" y="144562"/>
                </a:cubicBezTo>
                <a:cubicBezTo>
                  <a:pt x="124421" y="133606"/>
                  <a:pt x="133280" y="124725"/>
                  <a:pt x="144208" y="124725"/>
                </a:cubicBezTo>
                <a:close/>
                <a:moveTo>
                  <a:pt x="19796" y="124725"/>
                </a:moveTo>
                <a:cubicBezTo>
                  <a:pt x="30724" y="124725"/>
                  <a:pt x="39583" y="133606"/>
                  <a:pt x="39583" y="144562"/>
                </a:cubicBezTo>
                <a:cubicBezTo>
                  <a:pt x="39583" y="155518"/>
                  <a:pt x="30724" y="164399"/>
                  <a:pt x="19796" y="164399"/>
                </a:cubicBezTo>
                <a:cubicBezTo>
                  <a:pt x="8868" y="164399"/>
                  <a:pt x="9" y="155518"/>
                  <a:pt x="9" y="144562"/>
                </a:cubicBezTo>
                <a:cubicBezTo>
                  <a:pt x="9" y="133606"/>
                  <a:pt x="8868" y="124725"/>
                  <a:pt x="19796" y="124725"/>
                </a:cubicBezTo>
                <a:close/>
                <a:moveTo>
                  <a:pt x="2140213" y="0"/>
                </a:moveTo>
                <a:cubicBezTo>
                  <a:pt x="2151141" y="0"/>
                  <a:pt x="2160000" y="8881"/>
                  <a:pt x="2160000" y="19837"/>
                </a:cubicBezTo>
                <a:cubicBezTo>
                  <a:pt x="2160000" y="30793"/>
                  <a:pt x="2151141" y="39674"/>
                  <a:pt x="2140213" y="39674"/>
                </a:cubicBezTo>
                <a:cubicBezTo>
                  <a:pt x="2129285" y="39674"/>
                  <a:pt x="2120426" y="30793"/>
                  <a:pt x="2120426" y="19837"/>
                </a:cubicBezTo>
                <a:cubicBezTo>
                  <a:pt x="2120426" y="8881"/>
                  <a:pt x="2129285" y="0"/>
                  <a:pt x="2140213" y="0"/>
                </a:cubicBezTo>
                <a:close/>
                <a:moveTo>
                  <a:pt x="2015801" y="0"/>
                </a:moveTo>
                <a:cubicBezTo>
                  <a:pt x="2026729" y="0"/>
                  <a:pt x="2035588" y="8881"/>
                  <a:pt x="2035588" y="19837"/>
                </a:cubicBezTo>
                <a:cubicBezTo>
                  <a:pt x="2035588" y="30793"/>
                  <a:pt x="2026729" y="39674"/>
                  <a:pt x="2015801" y="39674"/>
                </a:cubicBezTo>
                <a:cubicBezTo>
                  <a:pt x="2004873" y="39674"/>
                  <a:pt x="1996014" y="30793"/>
                  <a:pt x="1996014" y="19837"/>
                </a:cubicBezTo>
                <a:cubicBezTo>
                  <a:pt x="1996014" y="8881"/>
                  <a:pt x="2004873" y="0"/>
                  <a:pt x="2015801" y="0"/>
                </a:cubicBezTo>
                <a:close/>
                <a:moveTo>
                  <a:pt x="1890711" y="0"/>
                </a:moveTo>
                <a:cubicBezTo>
                  <a:pt x="1901639" y="0"/>
                  <a:pt x="1910498" y="8881"/>
                  <a:pt x="1910498" y="19837"/>
                </a:cubicBezTo>
                <a:cubicBezTo>
                  <a:pt x="1910498" y="30793"/>
                  <a:pt x="1901639" y="39674"/>
                  <a:pt x="1890711" y="39674"/>
                </a:cubicBezTo>
                <a:cubicBezTo>
                  <a:pt x="1879783" y="39674"/>
                  <a:pt x="1870924" y="30793"/>
                  <a:pt x="1870924" y="19837"/>
                </a:cubicBezTo>
                <a:cubicBezTo>
                  <a:pt x="1870924" y="8881"/>
                  <a:pt x="1879783" y="0"/>
                  <a:pt x="1890711" y="0"/>
                </a:cubicBezTo>
                <a:close/>
                <a:moveTo>
                  <a:pt x="1766299" y="0"/>
                </a:moveTo>
                <a:cubicBezTo>
                  <a:pt x="1777227" y="0"/>
                  <a:pt x="1786086" y="8881"/>
                  <a:pt x="1786086" y="19837"/>
                </a:cubicBezTo>
                <a:cubicBezTo>
                  <a:pt x="1786086" y="30793"/>
                  <a:pt x="1777227" y="39674"/>
                  <a:pt x="1766299" y="39674"/>
                </a:cubicBezTo>
                <a:cubicBezTo>
                  <a:pt x="1755371" y="39674"/>
                  <a:pt x="1746512" y="30793"/>
                  <a:pt x="1746512" y="19837"/>
                </a:cubicBezTo>
                <a:cubicBezTo>
                  <a:pt x="1746512" y="8881"/>
                  <a:pt x="1755371" y="0"/>
                  <a:pt x="1766299" y="0"/>
                </a:cubicBezTo>
                <a:close/>
                <a:moveTo>
                  <a:pt x="1641210" y="0"/>
                </a:moveTo>
                <a:cubicBezTo>
                  <a:pt x="1652138" y="0"/>
                  <a:pt x="1660997" y="8881"/>
                  <a:pt x="1660997" y="19837"/>
                </a:cubicBezTo>
                <a:cubicBezTo>
                  <a:pt x="1660997" y="30793"/>
                  <a:pt x="1652138" y="39674"/>
                  <a:pt x="1641210" y="39674"/>
                </a:cubicBezTo>
                <a:cubicBezTo>
                  <a:pt x="1630282" y="39674"/>
                  <a:pt x="1621423" y="30793"/>
                  <a:pt x="1621423" y="19837"/>
                </a:cubicBezTo>
                <a:cubicBezTo>
                  <a:pt x="1621423" y="8881"/>
                  <a:pt x="1630282" y="0"/>
                  <a:pt x="1641210" y="0"/>
                </a:cubicBezTo>
                <a:close/>
                <a:moveTo>
                  <a:pt x="1516798" y="0"/>
                </a:moveTo>
                <a:cubicBezTo>
                  <a:pt x="1527726" y="0"/>
                  <a:pt x="1536585" y="8881"/>
                  <a:pt x="1536585" y="19837"/>
                </a:cubicBezTo>
                <a:cubicBezTo>
                  <a:pt x="1536585" y="30793"/>
                  <a:pt x="1527726" y="39674"/>
                  <a:pt x="1516798" y="39674"/>
                </a:cubicBezTo>
                <a:cubicBezTo>
                  <a:pt x="1505870" y="39674"/>
                  <a:pt x="1497011" y="30793"/>
                  <a:pt x="1497011" y="19837"/>
                </a:cubicBezTo>
                <a:cubicBezTo>
                  <a:pt x="1497011" y="8881"/>
                  <a:pt x="1505870" y="0"/>
                  <a:pt x="1516798" y="0"/>
                </a:cubicBezTo>
                <a:close/>
                <a:moveTo>
                  <a:pt x="1391708" y="0"/>
                </a:moveTo>
                <a:cubicBezTo>
                  <a:pt x="1402636" y="0"/>
                  <a:pt x="1411495" y="8881"/>
                  <a:pt x="1411495" y="19837"/>
                </a:cubicBezTo>
                <a:cubicBezTo>
                  <a:pt x="1411495" y="30793"/>
                  <a:pt x="1402636" y="39674"/>
                  <a:pt x="1391708" y="39674"/>
                </a:cubicBezTo>
                <a:cubicBezTo>
                  <a:pt x="1380780" y="39674"/>
                  <a:pt x="1371921" y="30793"/>
                  <a:pt x="1371921" y="19837"/>
                </a:cubicBezTo>
                <a:cubicBezTo>
                  <a:pt x="1371921" y="8881"/>
                  <a:pt x="1380780" y="0"/>
                  <a:pt x="1391708" y="0"/>
                </a:cubicBezTo>
                <a:close/>
                <a:moveTo>
                  <a:pt x="1267296" y="0"/>
                </a:moveTo>
                <a:cubicBezTo>
                  <a:pt x="1278224" y="0"/>
                  <a:pt x="1287083" y="8881"/>
                  <a:pt x="1287083" y="19837"/>
                </a:cubicBezTo>
                <a:cubicBezTo>
                  <a:pt x="1287083" y="30793"/>
                  <a:pt x="1278224" y="39674"/>
                  <a:pt x="1267296" y="39674"/>
                </a:cubicBezTo>
                <a:cubicBezTo>
                  <a:pt x="1256368" y="39674"/>
                  <a:pt x="1247509" y="30793"/>
                  <a:pt x="1247509" y="19837"/>
                </a:cubicBezTo>
                <a:cubicBezTo>
                  <a:pt x="1247509" y="8881"/>
                  <a:pt x="1256368" y="0"/>
                  <a:pt x="1267296" y="0"/>
                </a:cubicBezTo>
                <a:close/>
                <a:moveTo>
                  <a:pt x="1142206" y="0"/>
                </a:moveTo>
                <a:cubicBezTo>
                  <a:pt x="1153134" y="0"/>
                  <a:pt x="1161993" y="8881"/>
                  <a:pt x="1161993" y="19837"/>
                </a:cubicBezTo>
                <a:cubicBezTo>
                  <a:pt x="1161993" y="30793"/>
                  <a:pt x="1153134" y="39674"/>
                  <a:pt x="1142206" y="39674"/>
                </a:cubicBezTo>
                <a:cubicBezTo>
                  <a:pt x="1131278" y="39674"/>
                  <a:pt x="1122419" y="30793"/>
                  <a:pt x="1122419" y="19837"/>
                </a:cubicBezTo>
                <a:cubicBezTo>
                  <a:pt x="1122419" y="8881"/>
                  <a:pt x="1131278" y="0"/>
                  <a:pt x="1142206" y="0"/>
                </a:cubicBezTo>
                <a:close/>
                <a:moveTo>
                  <a:pt x="1017805" y="0"/>
                </a:moveTo>
                <a:cubicBezTo>
                  <a:pt x="1028733" y="0"/>
                  <a:pt x="1037591" y="8881"/>
                  <a:pt x="1037591" y="19837"/>
                </a:cubicBezTo>
                <a:cubicBezTo>
                  <a:pt x="1037591" y="30793"/>
                  <a:pt x="1028733" y="39674"/>
                  <a:pt x="1017805" y="39674"/>
                </a:cubicBezTo>
                <a:cubicBezTo>
                  <a:pt x="1006877" y="39674"/>
                  <a:pt x="998018" y="30793"/>
                  <a:pt x="998018" y="19837"/>
                </a:cubicBezTo>
                <a:cubicBezTo>
                  <a:pt x="998018" y="8881"/>
                  <a:pt x="1006877" y="0"/>
                  <a:pt x="1017805" y="0"/>
                </a:cubicBezTo>
                <a:close/>
                <a:moveTo>
                  <a:pt x="892715" y="0"/>
                </a:moveTo>
                <a:cubicBezTo>
                  <a:pt x="903642" y="0"/>
                  <a:pt x="912501" y="8881"/>
                  <a:pt x="912501" y="19837"/>
                </a:cubicBezTo>
                <a:cubicBezTo>
                  <a:pt x="912501" y="30793"/>
                  <a:pt x="903642" y="39674"/>
                  <a:pt x="892715" y="39674"/>
                </a:cubicBezTo>
                <a:cubicBezTo>
                  <a:pt x="881787" y="39674"/>
                  <a:pt x="872927" y="30793"/>
                  <a:pt x="872927" y="19837"/>
                </a:cubicBezTo>
                <a:cubicBezTo>
                  <a:pt x="872927" y="8881"/>
                  <a:pt x="881787" y="0"/>
                  <a:pt x="892715" y="0"/>
                </a:cubicBezTo>
                <a:close/>
                <a:moveTo>
                  <a:pt x="768301" y="0"/>
                </a:moveTo>
                <a:cubicBezTo>
                  <a:pt x="779229" y="0"/>
                  <a:pt x="788088" y="8881"/>
                  <a:pt x="788088" y="19837"/>
                </a:cubicBezTo>
                <a:cubicBezTo>
                  <a:pt x="788088" y="30793"/>
                  <a:pt x="779229" y="39674"/>
                  <a:pt x="768301" y="39674"/>
                </a:cubicBezTo>
                <a:cubicBezTo>
                  <a:pt x="757372" y="39674"/>
                  <a:pt x="748514" y="30793"/>
                  <a:pt x="748514" y="19837"/>
                </a:cubicBezTo>
                <a:cubicBezTo>
                  <a:pt x="748514" y="8881"/>
                  <a:pt x="757372" y="0"/>
                  <a:pt x="768301" y="0"/>
                </a:cubicBezTo>
                <a:close/>
                <a:moveTo>
                  <a:pt x="643213" y="0"/>
                </a:moveTo>
                <a:cubicBezTo>
                  <a:pt x="654141" y="0"/>
                  <a:pt x="662999" y="8881"/>
                  <a:pt x="662999" y="19837"/>
                </a:cubicBezTo>
                <a:cubicBezTo>
                  <a:pt x="662999" y="30793"/>
                  <a:pt x="654141" y="39674"/>
                  <a:pt x="643213" y="39674"/>
                </a:cubicBezTo>
                <a:cubicBezTo>
                  <a:pt x="632288" y="39674"/>
                  <a:pt x="623427" y="30793"/>
                  <a:pt x="623427" y="19837"/>
                </a:cubicBezTo>
                <a:cubicBezTo>
                  <a:pt x="623427" y="8881"/>
                  <a:pt x="632288" y="0"/>
                  <a:pt x="643213" y="0"/>
                </a:cubicBezTo>
                <a:close/>
                <a:moveTo>
                  <a:pt x="518800" y="0"/>
                </a:moveTo>
                <a:cubicBezTo>
                  <a:pt x="529729" y="0"/>
                  <a:pt x="538588" y="8881"/>
                  <a:pt x="538588" y="19837"/>
                </a:cubicBezTo>
                <a:cubicBezTo>
                  <a:pt x="538588" y="30793"/>
                  <a:pt x="529729" y="39674"/>
                  <a:pt x="518800" y="39674"/>
                </a:cubicBezTo>
                <a:cubicBezTo>
                  <a:pt x="507873" y="39674"/>
                  <a:pt x="499013" y="30793"/>
                  <a:pt x="499013" y="19837"/>
                </a:cubicBezTo>
                <a:cubicBezTo>
                  <a:pt x="499013" y="8881"/>
                  <a:pt x="507873" y="0"/>
                  <a:pt x="518800" y="0"/>
                </a:cubicBezTo>
                <a:close/>
                <a:moveTo>
                  <a:pt x="393710" y="0"/>
                </a:moveTo>
                <a:cubicBezTo>
                  <a:pt x="404638" y="0"/>
                  <a:pt x="413497" y="8881"/>
                  <a:pt x="413497" y="19837"/>
                </a:cubicBezTo>
                <a:cubicBezTo>
                  <a:pt x="413497" y="30793"/>
                  <a:pt x="404638" y="39674"/>
                  <a:pt x="393710" y="39674"/>
                </a:cubicBezTo>
                <a:cubicBezTo>
                  <a:pt x="382783" y="39674"/>
                  <a:pt x="373923" y="30793"/>
                  <a:pt x="373923" y="19837"/>
                </a:cubicBezTo>
                <a:cubicBezTo>
                  <a:pt x="373923" y="8881"/>
                  <a:pt x="382783" y="0"/>
                  <a:pt x="393710" y="0"/>
                </a:cubicBezTo>
                <a:close/>
                <a:moveTo>
                  <a:pt x="269298" y="0"/>
                </a:moveTo>
                <a:cubicBezTo>
                  <a:pt x="280226" y="0"/>
                  <a:pt x="289086" y="8881"/>
                  <a:pt x="289086" y="19837"/>
                </a:cubicBezTo>
                <a:cubicBezTo>
                  <a:pt x="289086" y="30793"/>
                  <a:pt x="280226" y="39674"/>
                  <a:pt x="269298" y="39674"/>
                </a:cubicBezTo>
                <a:cubicBezTo>
                  <a:pt x="258369" y="39674"/>
                  <a:pt x="249510" y="30793"/>
                  <a:pt x="249510" y="19837"/>
                </a:cubicBezTo>
                <a:cubicBezTo>
                  <a:pt x="249510" y="8881"/>
                  <a:pt x="258369" y="0"/>
                  <a:pt x="269298" y="0"/>
                </a:cubicBezTo>
                <a:close/>
                <a:moveTo>
                  <a:pt x="144208" y="0"/>
                </a:moveTo>
                <a:cubicBezTo>
                  <a:pt x="155136" y="0"/>
                  <a:pt x="163994" y="8881"/>
                  <a:pt x="163994" y="19837"/>
                </a:cubicBezTo>
                <a:cubicBezTo>
                  <a:pt x="163994" y="30793"/>
                  <a:pt x="155136" y="39674"/>
                  <a:pt x="144208" y="39674"/>
                </a:cubicBezTo>
                <a:cubicBezTo>
                  <a:pt x="133280" y="39674"/>
                  <a:pt x="124421" y="30793"/>
                  <a:pt x="124421" y="19837"/>
                </a:cubicBezTo>
                <a:cubicBezTo>
                  <a:pt x="124421" y="8881"/>
                  <a:pt x="133280" y="0"/>
                  <a:pt x="144208" y="0"/>
                </a:cubicBezTo>
                <a:close/>
                <a:moveTo>
                  <a:pt x="19796" y="0"/>
                </a:moveTo>
                <a:cubicBezTo>
                  <a:pt x="30724" y="0"/>
                  <a:pt x="39583" y="8881"/>
                  <a:pt x="39583" y="19837"/>
                </a:cubicBezTo>
                <a:cubicBezTo>
                  <a:pt x="39583" y="30793"/>
                  <a:pt x="30724" y="39674"/>
                  <a:pt x="19796" y="39674"/>
                </a:cubicBezTo>
                <a:cubicBezTo>
                  <a:pt x="8868" y="39674"/>
                  <a:pt x="9" y="30793"/>
                  <a:pt x="9" y="19837"/>
                </a:cubicBezTo>
                <a:cubicBezTo>
                  <a:pt x="9" y="8881"/>
                  <a:pt x="8868" y="0"/>
                  <a:pt x="19796"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91"/>
        <p:cNvGrpSpPr/>
        <p:nvPr/>
      </p:nvGrpSpPr>
      <p:grpSpPr>
        <a:xfrm>
          <a:off x="0" y="0"/>
          <a:ext cx="0" cy="0"/>
          <a:chOff x="0" y="0"/>
          <a:chExt cx="0" cy="0"/>
        </a:xfrm>
      </p:grpSpPr>
      <p:sp>
        <p:nvSpPr>
          <p:cNvPr id="92" name="Google Shape;92;p40"/>
          <p:cNvSpPr/>
          <p:nvPr/>
        </p:nvSpPr>
        <p:spPr>
          <a:xfrm>
            <a:off x="0" y="-1"/>
            <a:ext cx="5518359" cy="685800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93" name="Google Shape;93;p40"/>
          <p:cNvSpPr/>
          <p:nvPr/>
        </p:nvSpPr>
        <p:spPr>
          <a:xfrm>
            <a:off x="6096000" y="1397000"/>
            <a:ext cx="5181600" cy="4064002"/>
          </a:xfrm>
          <a:prstGeom prst="rect">
            <a:avLst/>
          </a:prstGeom>
          <a:solidFill>
            <a:schemeClr val="lt1"/>
          </a:solidFill>
          <a:ln>
            <a:noFill/>
          </a:ln>
          <a:effectLst>
            <a:outerShdw blurRad="952500" dist="635000" dir="5400000" sx="73000" sy="73000" algn="t" rotWithShape="0">
              <a:srgbClr val="000000">
                <a:alpha val="5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94" name="Google Shape;94;p40"/>
          <p:cNvSpPr>
            <a:spLocks noGrp="1"/>
          </p:cNvSpPr>
          <p:nvPr>
            <p:ph type="pic" idx="2"/>
          </p:nvPr>
        </p:nvSpPr>
        <p:spPr>
          <a:xfrm>
            <a:off x="914400" y="866952"/>
            <a:ext cx="5181600" cy="5124098"/>
          </a:xfrm>
          <a:prstGeom prst="rect">
            <a:avLst/>
          </a:prstGeom>
          <a:solidFill>
            <a:srgbClr val="D8D8D8">
              <a:alpha val="49803"/>
            </a:srgbClr>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ayout 1" type="blank">
  <p:cSld name="BLANK">
    <p:spTree>
      <p:nvGrpSpPr>
        <p:cNvPr id="1" name="Shape 12"/>
        <p:cNvGrpSpPr/>
        <p:nvPr/>
      </p:nvGrpSpPr>
      <p:grpSpPr>
        <a:xfrm>
          <a:off x="0" y="0"/>
          <a:ext cx="0" cy="0"/>
          <a:chOff x="0" y="0"/>
          <a:chExt cx="0" cy="0"/>
        </a:xfrm>
      </p:grpSpPr>
      <p:sp>
        <p:nvSpPr>
          <p:cNvPr id="13" name="Google Shape;13;p23"/>
          <p:cNvSpPr/>
          <p:nvPr/>
        </p:nvSpPr>
        <p:spPr>
          <a:xfrm>
            <a:off x="5079253" y="337779"/>
            <a:ext cx="2033494" cy="2033494"/>
          </a:xfrm>
          <a:custGeom>
            <a:avLst/>
            <a:gdLst/>
            <a:ahLst/>
            <a:cxnLst/>
            <a:rect l="l" t="t" r="r" b="b"/>
            <a:pathLst>
              <a:path w="2033494" h="2033494" extrusionOk="0">
                <a:moveTo>
                  <a:pt x="2014866" y="1996144"/>
                </a:moveTo>
                <a:cubicBezTo>
                  <a:pt x="2025154" y="1996144"/>
                  <a:pt x="2033494" y="2004505"/>
                  <a:pt x="2033494" y="2014819"/>
                </a:cubicBezTo>
                <a:cubicBezTo>
                  <a:pt x="2033494" y="2025133"/>
                  <a:pt x="2025154" y="2033494"/>
                  <a:pt x="2014866" y="2033494"/>
                </a:cubicBezTo>
                <a:cubicBezTo>
                  <a:pt x="2004578" y="2033494"/>
                  <a:pt x="1996238" y="2025133"/>
                  <a:pt x="1996238" y="2014819"/>
                </a:cubicBezTo>
                <a:cubicBezTo>
                  <a:pt x="1996238" y="2004505"/>
                  <a:pt x="2004578" y="1996144"/>
                  <a:pt x="2014866" y="1996144"/>
                </a:cubicBezTo>
                <a:close/>
                <a:moveTo>
                  <a:pt x="1897741" y="1996144"/>
                </a:moveTo>
                <a:cubicBezTo>
                  <a:pt x="1908029" y="1996144"/>
                  <a:pt x="1916369" y="2004505"/>
                  <a:pt x="1916369" y="2014819"/>
                </a:cubicBezTo>
                <a:cubicBezTo>
                  <a:pt x="1916369" y="2025133"/>
                  <a:pt x="1908029" y="2033494"/>
                  <a:pt x="1897741" y="2033494"/>
                </a:cubicBezTo>
                <a:cubicBezTo>
                  <a:pt x="1887453" y="2033494"/>
                  <a:pt x="1879113" y="2025133"/>
                  <a:pt x="1879113" y="2014819"/>
                </a:cubicBezTo>
                <a:cubicBezTo>
                  <a:pt x="1879113" y="2004505"/>
                  <a:pt x="1887453" y="1996144"/>
                  <a:pt x="1897741" y="1996144"/>
                </a:cubicBezTo>
                <a:close/>
                <a:moveTo>
                  <a:pt x="1779977" y="1996144"/>
                </a:moveTo>
                <a:cubicBezTo>
                  <a:pt x="1790265" y="1996144"/>
                  <a:pt x="1798605" y="2004505"/>
                  <a:pt x="1798605" y="2014819"/>
                </a:cubicBezTo>
                <a:cubicBezTo>
                  <a:pt x="1798605" y="2025133"/>
                  <a:pt x="1790265" y="2033494"/>
                  <a:pt x="1779977" y="2033494"/>
                </a:cubicBezTo>
                <a:cubicBezTo>
                  <a:pt x="1769689" y="2033494"/>
                  <a:pt x="1761349" y="2025133"/>
                  <a:pt x="1761349" y="2014819"/>
                </a:cubicBezTo>
                <a:cubicBezTo>
                  <a:pt x="1761349" y="2004505"/>
                  <a:pt x="1769689" y="1996144"/>
                  <a:pt x="1779977" y="1996144"/>
                </a:cubicBezTo>
                <a:close/>
                <a:moveTo>
                  <a:pt x="1662852" y="1996144"/>
                </a:moveTo>
                <a:cubicBezTo>
                  <a:pt x="1673140" y="1996144"/>
                  <a:pt x="1681480" y="2004505"/>
                  <a:pt x="1681480" y="2014819"/>
                </a:cubicBezTo>
                <a:cubicBezTo>
                  <a:pt x="1681480" y="2025133"/>
                  <a:pt x="1673140" y="2033494"/>
                  <a:pt x="1662852" y="2033494"/>
                </a:cubicBezTo>
                <a:cubicBezTo>
                  <a:pt x="1652564" y="2033494"/>
                  <a:pt x="1644224" y="2025133"/>
                  <a:pt x="1644224" y="2014819"/>
                </a:cubicBezTo>
                <a:cubicBezTo>
                  <a:pt x="1644224" y="2004505"/>
                  <a:pt x="1652564" y="1996144"/>
                  <a:pt x="1662852" y="1996144"/>
                </a:cubicBezTo>
                <a:close/>
                <a:moveTo>
                  <a:pt x="1545088" y="1996144"/>
                </a:moveTo>
                <a:cubicBezTo>
                  <a:pt x="1555376" y="1996144"/>
                  <a:pt x="1563716" y="2004505"/>
                  <a:pt x="1563716" y="2014819"/>
                </a:cubicBezTo>
                <a:cubicBezTo>
                  <a:pt x="1563716" y="2025133"/>
                  <a:pt x="1555376" y="2033494"/>
                  <a:pt x="1545088" y="2033494"/>
                </a:cubicBezTo>
                <a:cubicBezTo>
                  <a:pt x="1534800" y="2033494"/>
                  <a:pt x="1526460" y="2025133"/>
                  <a:pt x="1526460" y="2014819"/>
                </a:cubicBezTo>
                <a:cubicBezTo>
                  <a:pt x="1526460" y="2004505"/>
                  <a:pt x="1534800" y="1996144"/>
                  <a:pt x="1545088" y="1996144"/>
                </a:cubicBezTo>
                <a:close/>
                <a:moveTo>
                  <a:pt x="1427962" y="1996144"/>
                </a:moveTo>
                <a:cubicBezTo>
                  <a:pt x="1438250" y="1996144"/>
                  <a:pt x="1446590" y="2004505"/>
                  <a:pt x="1446590" y="2014819"/>
                </a:cubicBezTo>
                <a:cubicBezTo>
                  <a:pt x="1446590" y="2025133"/>
                  <a:pt x="1438250" y="2033494"/>
                  <a:pt x="1427962" y="2033494"/>
                </a:cubicBezTo>
                <a:cubicBezTo>
                  <a:pt x="1417674" y="2033494"/>
                  <a:pt x="1409334" y="2025133"/>
                  <a:pt x="1409334" y="2014819"/>
                </a:cubicBezTo>
                <a:cubicBezTo>
                  <a:pt x="1409334" y="2004505"/>
                  <a:pt x="1417674" y="1996144"/>
                  <a:pt x="1427962" y="1996144"/>
                </a:cubicBezTo>
                <a:close/>
                <a:moveTo>
                  <a:pt x="1310199" y="1996144"/>
                </a:moveTo>
                <a:cubicBezTo>
                  <a:pt x="1320487" y="1996144"/>
                  <a:pt x="1328827" y="2004505"/>
                  <a:pt x="1328827" y="2014819"/>
                </a:cubicBezTo>
                <a:cubicBezTo>
                  <a:pt x="1328827" y="2025133"/>
                  <a:pt x="1320487" y="2033494"/>
                  <a:pt x="1310199" y="2033494"/>
                </a:cubicBezTo>
                <a:cubicBezTo>
                  <a:pt x="1299911" y="2033494"/>
                  <a:pt x="1291571" y="2025133"/>
                  <a:pt x="1291571" y="2014819"/>
                </a:cubicBezTo>
                <a:cubicBezTo>
                  <a:pt x="1291571" y="2004505"/>
                  <a:pt x="1299911" y="1996144"/>
                  <a:pt x="1310199" y="1996144"/>
                </a:cubicBezTo>
                <a:close/>
                <a:moveTo>
                  <a:pt x="1193073" y="1996144"/>
                </a:moveTo>
                <a:cubicBezTo>
                  <a:pt x="1203361" y="1996144"/>
                  <a:pt x="1211701" y="2004505"/>
                  <a:pt x="1211701" y="2014819"/>
                </a:cubicBezTo>
                <a:cubicBezTo>
                  <a:pt x="1211701" y="2025133"/>
                  <a:pt x="1203361" y="2033494"/>
                  <a:pt x="1193073" y="2033494"/>
                </a:cubicBezTo>
                <a:cubicBezTo>
                  <a:pt x="1182785" y="2033494"/>
                  <a:pt x="1174445" y="2025133"/>
                  <a:pt x="1174445" y="2014819"/>
                </a:cubicBezTo>
                <a:cubicBezTo>
                  <a:pt x="1174445" y="2004505"/>
                  <a:pt x="1182785" y="1996144"/>
                  <a:pt x="1193073" y="1996144"/>
                </a:cubicBezTo>
                <a:close/>
                <a:moveTo>
                  <a:pt x="1075309" y="1996144"/>
                </a:moveTo>
                <a:cubicBezTo>
                  <a:pt x="1085597" y="1996144"/>
                  <a:pt x="1093937" y="2004505"/>
                  <a:pt x="1093937" y="2014819"/>
                </a:cubicBezTo>
                <a:cubicBezTo>
                  <a:pt x="1093937" y="2025133"/>
                  <a:pt x="1085597" y="2033494"/>
                  <a:pt x="1075309" y="2033494"/>
                </a:cubicBezTo>
                <a:cubicBezTo>
                  <a:pt x="1065021" y="2033494"/>
                  <a:pt x="1056681" y="2025133"/>
                  <a:pt x="1056681" y="2014819"/>
                </a:cubicBezTo>
                <a:cubicBezTo>
                  <a:pt x="1056681" y="2004505"/>
                  <a:pt x="1065021" y="1996144"/>
                  <a:pt x="1075309" y="1996144"/>
                </a:cubicBezTo>
                <a:close/>
                <a:moveTo>
                  <a:pt x="958184" y="1996144"/>
                </a:moveTo>
                <a:cubicBezTo>
                  <a:pt x="968472" y="1996144"/>
                  <a:pt x="976812" y="2004505"/>
                  <a:pt x="976812" y="2014819"/>
                </a:cubicBezTo>
                <a:cubicBezTo>
                  <a:pt x="976812" y="2025133"/>
                  <a:pt x="968472" y="2033494"/>
                  <a:pt x="958184" y="2033494"/>
                </a:cubicBezTo>
                <a:cubicBezTo>
                  <a:pt x="947896" y="2033494"/>
                  <a:pt x="939556" y="2025133"/>
                  <a:pt x="939556" y="2014819"/>
                </a:cubicBezTo>
                <a:cubicBezTo>
                  <a:pt x="939556" y="2004505"/>
                  <a:pt x="947896" y="1996144"/>
                  <a:pt x="958184" y="1996144"/>
                </a:cubicBezTo>
                <a:close/>
                <a:moveTo>
                  <a:pt x="840420" y="1996144"/>
                </a:moveTo>
                <a:cubicBezTo>
                  <a:pt x="850708" y="1996144"/>
                  <a:pt x="859048" y="2004505"/>
                  <a:pt x="859048" y="2014819"/>
                </a:cubicBezTo>
                <a:cubicBezTo>
                  <a:pt x="859048" y="2025133"/>
                  <a:pt x="850708" y="2033494"/>
                  <a:pt x="840420" y="2033494"/>
                </a:cubicBezTo>
                <a:cubicBezTo>
                  <a:pt x="830132" y="2033494"/>
                  <a:pt x="821792" y="2025133"/>
                  <a:pt x="821792" y="2014819"/>
                </a:cubicBezTo>
                <a:cubicBezTo>
                  <a:pt x="821792" y="2004505"/>
                  <a:pt x="830132" y="1996144"/>
                  <a:pt x="840420" y="1996144"/>
                </a:cubicBezTo>
                <a:close/>
                <a:moveTo>
                  <a:pt x="723295" y="1996144"/>
                </a:moveTo>
                <a:cubicBezTo>
                  <a:pt x="733583" y="1996144"/>
                  <a:pt x="741923" y="2004505"/>
                  <a:pt x="741923" y="2014819"/>
                </a:cubicBezTo>
                <a:cubicBezTo>
                  <a:pt x="741923" y="2025133"/>
                  <a:pt x="733583" y="2033494"/>
                  <a:pt x="723295" y="2033494"/>
                </a:cubicBezTo>
                <a:cubicBezTo>
                  <a:pt x="713007" y="2033494"/>
                  <a:pt x="704667" y="2025133"/>
                  <a:pt x="704667" y="2014819"/>
                </a:cubicBezTo>
                <a:cubicBezTo>
                  <a:pt x="704667" y="2004505"/>
                  <a:pt x="713007" y="1996144"/>
                  <a:pt x="723295" y="1996144"/>
                </a:cubicBezTo>
                <a:close/>
                <a:moveTo>
                  <a:pt x="605531" y="1996144"/>
                </a:moveTo>
                <a:cubicBezTo>
                  <a:pt x="615819" y="1996144"/>
                  <a:pt x="624159" y="2004505"/>
                  <a:pt x="624159" y="2014819"/>
                </a:cubicBezTo>
                <a:cubicBezTo>
                  <a:pt x="624159" y="2025133"/>
                  <a:pt x="615819" y="2033494"/>
                  <a:pt x="605531" y="2033494"/>
                </a:cubicBezTo>
                <a:cubicBezTo>
                  <a:pt x="595243" y="2033494"/>
                  <a:pt x="586903" y="2025133"/>
                  <a:pt x="586903" y="2014819"/>
                </a:cubicBezTo>
                <a:cubicBezTo>
                  <a:pt x="586903" y="2004505"/>
                  <a:pt x="595243" y="1996144"/>
                  <a:pt x="605531" y="1996144"/>
                </a:cubicBezTo>
                <a:close/>
                <a:moveTo>
                  <a:pt x="488406" y="1996144"/>
                </a:moveTo>
                <a:cubicBezTo>
                  <a:pt x="498694" y="1996144"/>
                  <a:pt x="507034" y="2004505"/>
                  <a:pt x="507034" y="2014819"/>
                </a:cubicBezTo>
                <a:cubicBezTo>
                  <a:pt x="507034" y="2025133"/>
                  <a:pt x="498694" y="2033494"/>
                  <a:pt x="488406" y="2033494"/>
                </a:cubicBezTo>
                <a:cubicBezTo>
                  <a:pt x="478118" y="2033494"/>
                  <a:pt x="469778" y="2025133"/>
                  <a:pt x="469778" y="2014819"/>
                </a:cubicBezTo>
                <a:cubicBezTo>
                  <a:pt x="469778" y="2004505"/>
                  <a:pt x="478118" y="1996144"/>
                  <a:pt x="488406" y="1996144"/>
                </a:cubicBezTo>
                <a:close/>
                <a:moveTo>
                  <a:pt x="370642" y="1996144"/>
                </a:moveTo>
                <a:cubicBezTo>
                  <a:pt x="380930" y="1996144"/>
                  <a:pt x="389270" y="2004505"/>
                  <a:pt x="389270" y="2014819"/>
                </a:cubicBezTo>
                <a:cubicBezTo>
                  <a:pt x="389270" y="2025133"/>
                  <a:pt x="380930" y="2033494"/>
                  <a:pt x="370642" y="2033494"/>
                </a:cubicBezTo>
                <a:cubicBezTo>
                  <a:pt x="360354" y="2033494"/>
                  <a:pt x="352014" y="2025133"/>
                  <a:pt x="352014" y="2014819"/>
                </a:cubicBezTo>
                <a:cubicBezTo>
                  <a:pt x="352014" y="2004505"/>
                  <a:pt x="360354" y="1996144"/>
                  <a:pt x="370642" y="1996144"/>
                </a:cubicBezTo>
                <a:close/>
                <a:moveTo>
                  <a:pt x="253517" y="1996144"/>
                </a:moveTo>
                <a:cubicBezTo>
                  <a:pt x="263805" y="1996144"/>
                  <a:pt x="272145" y="2004505"/>
                  <a:pt x="272145" y="2014819"/>
                </a:cubicBezTo>
                <a:cubicBezTo>
                  <a:pt x="272145" y="2025133"/>
                  <a:pt x="263805" y="2033494"/>
                  <a:pt x="253517" y="2033494"/>
                </a:cubicBezTo>
                <a:cubicBezTo>
                  <a:pt x="243229" y="2033494"/>
                  <a:pt x="234889" y="2025133"/>
                  <a:pt x="234889" y="2014819"/>
                </a:cubicBezTo>
                <a:cubicBezTo>
                  <a:pt x="234889" y="2004505"/>
                  <a:pt x="243229" y="1996144"/>
                  <a:pt x="253517" y="1996144"/>
                </a:cubicBezTo>
                <a:close/>
                <a:moveTo>
                  <a:pt x="135753" y="1996144"/>
                </a:moveTo>
                <a:cubicBezTo>
                  <a:pt x="146041" y="1996144"/>
                  <a:pt x="154381" y="2004505"/>
                  <a:pt x="154381" y="2014819"/>
                </a:cubicBezTo>
                <a:cubicBezTo>
                  <a:pt x="154381" y="2025133"/>
                  <a:pt x="146041" y="2033494"/>
                  <a:pt x="135753" y="2033494"/>
                </a:cubicBezTo>
                <a:cubicBezTo>
                  <a:pt x="125465" y="2033494"/>
                  <a:pt x="117125" y="2025133"/>
                  <a:pt x="117125" y="2014819"/>
                </a:cubicBezTo>
                <a:cubicBezTo>
                  <a:pt x="117125" y="2004505"/>
                  <a:pt x="125465" y="1996144"/>
                  <a:pt x="135753" y="1996144"/>
                </a:cubicBezTo>
                <a:close/>
                <a:moveTo>
                  <a:pt x="18628" y="1996144"/>
                </a:moveTo>
                <a:cubicBezTo>
                  <a:pt x="28916" y="1996144"/>
                  <a:pt x="37256" y="2004505"/>
                  <a:pt x="37256" y="2014819"/>
                </a:cubicBezTo>
                <a:cubicBezTo>
                  <a:pt x="37256" y="2025133"/>
                  <a:pt x="28916" y="2033494"/>
                  <a:pt x="18628" y="2033494"/>
                </a:cubicBezTo>
                <a:cubicBezTo>
                  <a:pt x="8340" y="2033494"/>
                  <a:pt x="0" y="2025133"/>
                  <a:pt x="0" y="2014819"/>
                </a:cubicBezTo>
                <a:cubicBezTo>
                  <a:pt x="0" y="2004505"/>
                  <a:pt x="8340" y="1996144"/>
                  <a:pt x="18628" y="1996144"/>
                </a:cubicBezTo>
                <a:close/>
                <a:moveTo>
                  <a:pt x="2014866" y="1878724"/>
                </a:moveTo>
                <a:cubicBezTo>
                  <a:pt x="2025154" y="1878724"/>
                  <a:pt x="2033494" y="1887085"/>
                  <a:pt x="2033494" y="1897399"/>
                </a:cubicBezTo>
                <a:cubicBezTo>
                  <a:pt x="2033494" y="1907713"/>
                  <a:pt x="2025154" y="1916074"/>
                  <a:pt x="2014866" y="1916074"/>
                </a:cubicBezTo>
                <a:cubicBezTo>
                  <a:pt x="2004578" y="1916074"/>
                  <a:pt x="1996238" y="1907713"/>
                  <a:pt x="1996238" y="1897399"/>
                </a:cubicBezTo>
                <a:cubicBezTo>
                  <a:pt x="1996238" y="1887085"/>
                  <a:pt x="2004578" y="1878724"/>
                  <a:pt x="2014866" y="1878724"/>
                </a:cubicBezTo>
                <a:close/>
                <a:moveTo>
                  <a:pt x="1897741" y="1878724"/>
                </a:moveTo>
                <a:cubicBezTo>
                  <a:pt x="1908029" y="1878724"/>
                  <a:pt x="1916369" y="1887085"/>
                  <a:pt x="1916369" y="1897399"/>
                </a:cubicBezTo>
                <a:cubicBezTo>
                  <a:pt x="1916369" y="1907713"/>
                  <a:pt x="1908029" y="1916074"/>
                  <a:pt x="1897741" y="1916074"/>
                </a:cubicBezTo>
                <a:cubicBezTo>
                  <a:pt x="1887453" y="1916074"/>
                  <a:pt x="1879113" y="1907713"/>
                  <a:pt x="1879113" y="1897399"/>
                </a:cubicBezTo>
                <a:cubicBezTo>
                  <a:pt x="1879113" y="1887085"/>
                  <a:pt x="1887453" y="1878724"/>
                  <a:pt x="1897741" y="1878724"/>
                </a:cubicBezTo>
                <a:close/>
                <a:moveTo>
                  <a:pt x="1779977" y="1878724"/>
                </a:moveTo>
                <a:cubicBezTo>
                  <a:pt x="1790265" y="1878724"/>
                  <a:pt x="1798605" y="1887085"/>
                  <a:pt x="1798605" y="1897399"/>
                </a:cubicBezTo>
                <a:cubicBezTo>
                  <a:pt x="1798605" y="1907713"/>
                  <a:pt x="1790265" y="1916074"/>
                  <a:pt x="1779977" y="1916074"/>
                </a:cubicBezTo>
                <a:cubicBezTo>
                  <a:pt x="1769689" y="1916074"/>
                  <a:pt x="1761349" y="1907713"/>
                  <a:pt x="1761349" y="1897399"/>
                </a:cubicBezTo>
                <a:cubicBezTo>
                  <a:pt x="1761349" y="1887085"/>
                  <a:pt x="1769689" y="1878724"/>
                  <a:pt x="1779977" y="1878724"/>
                </a:cubicBezTo>
                <a:close/>
                <a:moveTo>
                  <a:pt x="1662852" y="1878724"/>
                </a:moveTo>
                <a:cubicBezTo>
                  <a:pt x="1673140" y="1878724"/>
                  <a:pt x="1681480" y="1887085"/>
                  <a:pt x="1681480" y="1897399"/>
                </a:cubicBezTo>
                <a:cubicBezTo>
                  <a:pt x="1681480" y="1907713"/>
                  <a:pt x="1673140" y="1916074"/>
                  <a:pt x="1662852" y="1916074"/>
                </a:cubicBezTo>
                <a:cubicBezTo>
                  <a:pt x="1652564" y="1916074"/>
                  <a:pt x="1644224" y="1907713"/>
                  <a:pt x="1644224" y="1897399"/>
                </a:cubicBezTo>
                <a:cubicBezTo>
                  <a:pt x="1644224" y="1887085"/>
                  <a:pt x="1652564" y="1878724"/>
                  <a:pt x="1662852" y="1878724"/>
                </a:cubicBezTo>
                <a:close/>
                <a:moveTo>
                  <a:pt x="1545088" y="1878724"/>
                </a:moveTo>
                <a:cubicBezTo>
                  <a:pt x="1555376" y="1878724"/>
                  <a:pt x="1563716" y="1887085"/>
                  <a:pt x="1563716" y="1897399"/>
                </a:cubicBezTo>
                <a:cubicBezTo>
                  <a:pt x="1563716" y="1907713"/>
                  <a:pt x="1555376" y="1916074"/>
                  <a:pt x="1545088" y="1916074"/>
                </a:cubicBezTo>
                <a:cubicBezTo>
                  <a:pt x="1534800" y="1916074"/>
                  <a:pt x="1526460" y="1907713"/>
                  <a:pt x="1526460" y="1897399"/>
                </a:cubicBezTo>
                <a:cubicBezTo>
                  <a:pt x="1526460" y="1887085"/>
                  <a:pt x="1534800" y="1878724"/>
                  <a:pt x="1545088" y="1878724"/>
                </a:cubicBezTo>
                <a:close/>
                <a:moveTo>
                  <a:pt x="1427962" y="1878724"/>
                </a:moveTo>
                <a:cubicBezTo>
                  <a:pt x="1438250" y="1878724"/>
                  <a:pt x="1446590" y="1887085"/>
                  <a:pt x="1446590" y="1897399"/>
                </a:cubicBezTo>
                <a:cubicBezTo>
                  <a:pt x="1446590" y="1907713"/>
                  <a:pt x="1438250" y="1916074"/>
                  <a:pt x="1427962" y="1916074"/>
                </a:cubicBezTo>
                <a:cubicBezTo>
                  <a:pt x="1417674" y="1916074"/>
                  <a:pt x="1409334" y="1907713"/>
                  <a:pt x="1409334" y="1897399"/>
                </a:cubicBezTo>
                <a:cubicBezTo>
                  <a:pt x="1409334" y="1887085"/>
                  <a:pt x="1417674" y="1878724"/>
                  <a:pt x="1427962" y="1878724"/>
                </a:cubicBezTo>
                <a:close/>
                <a:moveTo>
                  <a:pt x="1310199" y="1878724"/>
                </a:moveTo>
                <a:cubicBezTo>
                  <a:pt x="1320487" y="1878724"/>
                  <a:pt x="1328827" y="1887085"/>
                  <a:pt x="1328827" y="1897399"/>
                </a:cubicBezTo>
                <a:cubicBezTo>
                  <a:pt x="1328827" y="1907713"/>
                  <a:pt x="1320487" y="1916074"/>
                  <a:pt x="1310199" y="1916074"/>
                </a:cubicBezTo>
                <a:cubicBezTo>
                  <a:pt x="1299911" y="1916074"/>
                  <a:pt x="1291571" y="1907713"/>
                  <a:pt x="1291571" y="1897399"/>
                </a:cubicBezTo>
                <a:cubicBezTo>
                  <a:pt x="1291571" y="1887085"/>
                  <a:pt x="1299911" y="1878724"/>
                  <a:pt x="1310199" y="1878724"/>
                </a:cubicBezTo>
                <a:close/>
                <a:moveTo>
                  <a:pt x="1193073" y="1878724"/>
                </a:moveTo>
                <a:cubicBezTo>
                  <a:pt x="1203361" y="1878724"/>
                  <a:pt x="1211701" y="1887085"/>
                  <a:pt x="1211701" y="1897399"/>
                </a:cubicBezTo>
                <a:cubicBezTo>
                  <a:pt x="1211701" y="1907713"/>
                  <a:pt x="1203361" y="1916074"/>
                  <a:pt x="1193073" y="1916074"/>
                </a:cubicBezTo>
                <a:cubicBezTo>
                  <a:pt x="1182785" y="1916074"/>
                  <a:pt x="1174445" y="1907713"/>
                  <a:pt x="1174445" y="1897399"/>
                </a:cubicBezTo>
                <a:cubicBezTo>
                  <a:pt x="1174445" y="1887085"/>
                  <a:pt x="1182785" y="1878724"/>
                  <a:pt x="1193073" y="1878724"/>
                </a:cubicBezTo>
                <a:close/>
                <a:moveTo>
                  <a:pt x="1075309" y="1878724"/>
                </a:moveTo>
                <a:cubicBezTo>
                  <a:pt x="1085597" y="1878724"/>
                  <a:pt x="1093937" y="1887085"/>
                  <a:pt x="1093937" y="1897399"/>
                </a:cubicBezTo>
                <a:cubicBezTo>
                  <a:pt x="1093937" y="1907713"/>
                  <a:pt x="1085597" y="1916074"/>
                  <a:pt x="1075309" y="1916074"/>
                </a:cubicBezTo>
                <a:cubicBezTo>
                  <a:pt x="1065021" y="1916074"/>
                  <a:pt x="1056681" y="1907713"/>
                  <a:pt x="1056681" y="1897399"/>
                </a:cubicBezTo>
                <a:cubicBezTo>
                  <a:pt x="1056681" y="1887085"/>
                  <a:pt x="1065021" y="1878724"/>
                  <a:pt x="1075309" y="1878724"/>
                </a:cubicBezTo>
                <a:close/>
                <a:moveTo>
                  <a:pt x="958184" y="1878724"/>
                </a:moveTo>
                <a:cubicBezTo>
                  <a:pt x="968472" y="1878724"/>
                  <a:pt x="976812" y="1887085"/>
                  <a:pt x="976812" y="1897399"/>
                </a:cubicBezTo>
                <a:cubicBezTo>
                  <a:pt x="976812" y="1907713"/>
                  <a:pt x="968472" y="1916074"/>
                  <a:pt x="958184" y="1916074"/>
                </a:cubicBezTo>
                <a:cubicBezTo>
                  <a:pt x="947896" y="1916074"/>
                  <a:pt x="939556" y="1907713"/>
                  <a:pt x="939556" y="1897399"/>
                </a:cubicBezTo>
                <a:cubicBezTo>
                  <a:pt x="939556" y="1887085"/>
                  <a:pt x="947896" y="1878724"/>
                  <a:pt x="958184" y="1878724"/>
                </a:cubicBezTo>
                <a:close/>
                <a:moveTo>
                  <a:pt x="840420" y="1878724"/>
                </a:moveTo>
                <a:cubicBezTo>
                  <a:pt x="850708" y="1878724"/>
                  <a:pt x="859048" y="1887085"/>
                  <a:pt x="859048" y="1897399"/>
                </a:cubicBezTo>
                <a:cubicBezTo>
                  <a:pt x="859048" y="1907713"/>
                  <a:pt x="850708" y="1916074"/>
                  <a:pt x="840420" y="1916074"/>
                </a:cubicBezTo>
                <a:cubicBezTo>
                  <a:pt x="830132" y="1916074"/>
                  <a:pt x="821792" y="1907713"/>
                  <a:pt x="821792" y="1897399"/>
                </a:cubicBezTo>
                <a:cubicBezTo>
                  <a:pt x="821792" y="1887085"/>
                  <a:pt x="830132" y="1878724"/>
                  <a:pt x="840420" y="1878724"/>
                </a:cubicBezTo>
                <a:close/>
                <a:moveTo>
                  <a:pt x="723295" y="1878724"/>
                </a:moveTo>
                <a:cubicBezTo>
                  <a:pt x="733583" y="1878724"/>
                  <a:pt x="741923" y="1887085"/>
                  <a:pt x="741923" y="1897399"/>
                </a:cubicBezTo>
                <a:cubicBezTo>
                  <a:pt x="741923" y="1907713"/>
                  <a:pt x="733583" y="1916074"/>
                  <a:pt x="723295" y="1916074"/>
                </a:cubicBezTo>
                <a:cubicBezTo>
                  <a:pt x="713007" y="1916074"/>
                  <a:pt x="704667" y="1907713"/>
                  <a:pt x="704667" y="1897399"/>
                </a:cubicBezTo>
                <a:cubicBezTo>
                  <a:pt x="704667" y="1887085"/>
                  <a:pt x="713007" y="1878724"/>
                  <a:pt x="723295" y="1878724"/>
                </a:cubicBezTo>
                <a:close/>
                <a:moveTo>
                  <a:pt x="605531" y="1878724"/>
                </a:moveTo>
                <a:cubicBezTo>
                  <a:pt x="615819" y="1878724"/>
                  <a:pt x="624159" y="1887085"/>
                  <a:pt x="624159" y="1897399"/>
                </a:cubicBezTo>
                <a:cubicBezTo>
                  <a:pt x="624159" y="1907713"/>
                  <a:pt x="615819" y="1916074"/>
                  <a:pt x="605531" y="1916074"/>
                </a:cubicBezTo>
                <a:cubicBezTo>
                  <a:pt x="595243" y="1916074"/>
                  <a:pt x="586903" y="1907713"/>
                  <a:pt x="586903" y="1897399"/>
                </a:cubicBezTo>
                <a:cubicBezTo>
                  <a:pt x="586903" y="1887085"/>
                  <a:pt x="595243" y="1878724"/>
                  <a:pt x="605531" y="1878724"/>
                </a:cubicBezTo>
                <a:close/>
                <a:moveTo>
                  <a:pt x="488406" y="1878724"/>
                </a:moveTo>
                <a:cubicBezTo>
                  <a:pt x="498694" y="1878724"/>
                  <a:pt x="507034" y="1887085"/>
                  <a:pt x="507034" y="1897399"/>
                </a:cubicBezTo>
                <a:cubicBezTo>
                  <a:pt x="507034" y="1907713"/>
                  <a:pt x="498694" y="1916074"/>
                  <a:pt x="488406" y="1916074"/>
                </a:cubicBezTo>
                <a:cubicBezTo>
                  <a:pt x="478118" y="1916074"/>
                  <a:pt x="469778" y="1907713"/>
                  <a:pt x="469778" y="1897399"/>
                </a:cubicBezTo>
                <a:cubicBezTo>
                  <a:pt x="469778" y="1887085"/>
                  <a:pt x="478118" y="1878724"/>
                  <a:pt x="488406" y="1878724"/>
                </a:cubicBezTo>
                <a:close/>
                <a:moveTo>
                  <a:pt x="370642" y="1878724"/>
                </a:moveTo>
                <a:cubicBezTo>
                  <a:pt x="380930" y="1878724"/>
                  <a:pt x="389270" y="1887085"/>
                  <a:pt x="389270" y="1897399"/>
                </a:cubicBezTo>
                <a:cubicBezTo>
                  <a:pt x="389270" y="1907713"/>
                  <a:pt x="380930" y="1916074"/>
                  <a:pt x="370642" y="1916074"/>
                </a:cubicBezTo>
                <a:cubicBezTo>
                  <a:pt x="360354" y="1916074"/>
                  <a:pt x="352014" y="1907713"/>
                  <a:pt x="352014" y="1897399"/>
                </a:cubicBezTo>
                <a:cubicBezTo>
                  <a:pt x="352014" y="1887085"/>
                  <a:pt x="360354" y="1878724"/>
                  <a:pt x="370642" y="1878724"/>
                </a:cubicBezTo>
                <a:close/>
                <a:moveTo>
                  <a:pt x="253517" y="1878724"/>
                </a:moveTo>
                <a:cubicBezTo>
                  <a:pt x="263805" y="1878724"/>
                  <a:pt x="272145" y="1887085"/>
                  <a:pt x="272145" y="1897399"/>
                </a:cubicBezTo>
                <a:cubicBezTo>
                  <a:pt x="272145" y="1907713"/>
                  <a:pt x="263805" y="1916074"/>
                  <a:pt x="253517" y="1916074"/>
                </a:cubicBezTo>
                <a:cubicBezTo>
                  <a:pt x="243229" y="1916074"/>
                  <a:pt x="234889" y="1907713"/>
                  <a:pt x="234889" y="1897399"/>
                </a:cubicBezTo>
                <a:cubicBezTo>
                  <a:pt x="234889" y="1887085"/>
                  <a:pt x="243229" y="1878724"/>
                  <a:pt x="253517" y="1878724"/>
                </a:cubicBezTo>
                <a:close/>
                <a:moveTo>
                  <a:pt x="135753" y="1878724"/>
                </a:moveTo>
                <a:cubicBezTo>
                  <a:pt x="146041" y="1878724"/>
                  <a:pt x="154381" y="1887085"/>
                  <a:pt x="154381" y="1897399"/>
                </a:cubicBezTo>
                <a:cubicBezTo>
                  <a:pt x="154381" y="1907713"/>
                  <a:pt x="146041" y="1916074"/>
                  <a:pt x="135753" y="1916074"/>
                </a:cubicBezTo>
                <a:cubicBezTo>
                  <a:pt x="125465" y="1916074"/>
                  <a:pt x="117125" y="1907713"/>
                  <a:pt x="117125" y="1897399"/>
                </a:cubicBezTo>
                <a:cubicBezTo>
                  <a:pt x="117125" y="1887085"/>
                  <a:pt x="125465" y="1878724"/>
                  <a:pt x="135753" y="1878724"/>
                </a:cubicBezTo>
                <a:close/>
                <a:moveTo>
                  <a:pt x="18628" y="1878724"/>
                </a:moveTo>
                <a:cubicBezTo>
                  <a:pt x="28916" y="1878724"/>
                  <a:pt x="37256" y="1887085"/>
                  <a:pt x="37256" y="1897399"/>
                </a:cubicBezTo>
                <a:cubicBezTo>
                  <a:pt x="37256" y="1907713"/>
                  <a:pt x="28916" y="1916074"/>
                  <a:pt x="18628" y="1916074"/>
                </a:cubicBezTo>
                <a:cubicBezTo>
                  <a:pt x="8340" y="1916074"/>
                  <a:pt x="0" y="1907713"/>
                  <a:pt x="0" y="1897399"/>
                </a:cubicBezTo>
                <a:cubicBezTo>
                  <a:pt x="0" y="1887085"/>
                  <a:pt x="8340" y="1878724"/>
                  <a:pt x="18628" y="1878724"/>
                </a:cubicBezTo>
                <a:close/>
                <a:moveTo>
                  <a:pt x="2014866" y="1761303"/>
                </a:moveTo>
                <a:cubicBezTo>
                  <a:pt x="2025154" y="1761303"/>
                  <a:pt x="2033494" y="1769664"/>
                  <a:pt x="2033494" y="1779978"/>
                </a:cubicBezTo>
                <a:cubicBezTo>
                  <a:pt x="2033494" y="1790292"/>
                  <a:pt x="2025154" y="1798653"/>
                  <a:pt x="2014866" y="1798653"/>
                </a:cubicBezTo>
                <a:cubicBezTo>
                  <a:pt x="2004578" y="1798653"/>
                  <a:pt x="1996238" y="1790292"/>
                  <a:pt x="1996238" y="1779978"/>
                </a:cubicBezTo>
                <a:cubicBezTo>
                  <a:pt x="1996238" y="1769664"/>
                  <a:pt x="2004578" y="1761303"/>
                  <a:pt x="2014866" y="1761303"/>
                </a:cubicBezTo>
                <a:close/>
                <a:moveTo>
                  <a:pt x="1897741" y="1761303"/>
                </a:moveTo>
                <a:cubicBezTo>
                  <a:pt x="1908029" y="1761303"/>
                  <a:pt x="1916369" y="1769664"/>
                  <a:pt x="1916369" y="1779978"/>
                </a:cubicBezTo>
                <a:cubicBezTo>
                  <a:pt x="1916369" y="1790292"/>
                  <a:pt x="1908029" y="1798653"/>
                  <a:pt x="1897741" y="1798653"/>
                </a:cubicBezTo>
                <a:cubicBezTo>
                  <a:pt x="1887453" y="1798653"/>
                  <a:pt x="1879113" y="1790292"/>
                  <a:pt x="1879113" y="1779978"/>
                </a:cubicBezTo>
                <a:cubicBezTo>
                  <a:pt x="1879113" y="1769664"/>
                  <a:pt x="1887453" y="1761303"/>
                  <a:pt x="1897741" y="1761303"/>
                </a:cubicBezTo>
                <a:close/>
                <a:moveTo>
                  <a:pt x="1779977" y="1761303"/>
                </a:moveTo>
                <a:cubicBezTo>
                  <a:pt x="1790265" y="1761303"/>
                  <a:pt x="1798605" y="1769664"/>
                  <a:pt x="1798605" y="1779978"/>
                </a:cubicBezTo>
                <a:cubicBezTo>
                  <a:pt x="1798605" y="1790292"/>
                  <a:pt x="1790265" y="1798653"/>
                  <a:pt x="1779977" y="1798653"/>
                </a:cubicBezTo>
                <a:cubicBezTo>
                  <a:pt x="1769689" y="1798653"/>
                  <a:pt x="1761349" y="1790292"/>
                  <a:pt x="1761349" y="1779978"/>
                </a:cubicBezTo>
                <a:cubicBezTo>
                  <a:pt x="1761349" y="1769664"/>
                  <a:pt x="1769689" y="1761303"/>
                  <a:pt x="1779977" y="1761303"/>
                </a:cubicBezTo>
                <a:close/>
                <a:moveTo>
                  <a:pt x="1662852" y="1761303"/>
                </a:moveTo>
                <a:cubicBezTo>
                  <a:pt x="1673140" y="1761303"/>
                  <a:pt x="1681480" y="1769664"/>
                  <a:pt x="1681480" y="1779978"/>
                </a:cubicBezTo>
                <a:cubicBezTo>
                  <a:pt x="1681480" y="1790292"/>
                  <a:pt x="1673140" y="1798653"/>
                  <a:pt x="1662852" y="1798653"/>
                </a:cubicBezTo>
                <a:cubicBezTo>
                  <a:pt x="1652564" y="1798653"/>
                  <a:pt x="1644224" y="1790292"/>
                  <a:pt x="1644224" y="1779978"/>
                </a:cubicBezTo>
                <a:cubicBezTo>
                  <a:pt x="1644224" y="1769664"/>
                  <a:pt x="1652564" y="1761303"/>
                  <a:pt x="1662852" y="1761303"/>
                </a:cubicBezTo>
                <a:close/>
                <a:moveTo>
                  <a:pt x="1545088" y="1761303"/>
                </a:moveTo>
                <a:cubicBezTo>
                  <a:pt x="1555376" y="1761303"/>
                  <a:pt x="1563716" y="1769664"/>
                  <a:pt x="1563716" y="1779978"/>
                </a:cubicBezTo>
                <a:cubicBezTo>
                  <a:pt x="1563716" y="1790292"/>
                  <a:pt x="1555376" y="1798653"/>
                  <a:pt x="1545088" y="1798653"/>
                </a:cubicBezTo>
                <a:cubicBezTo>
                  <a:pt x="1534800" y="1798653"/>
                  <a:pt x="1526460" y="1790292"/>
                  <a:pt x="1526460" y="1779978"/>
                </a:cubicBezTo>
                <a:cubicBezTo>
                  <a:pt x="1526460" y="1769664"/>
                  <a:pt x="1534800" y="1761303"/>
                  <a:pt x="1545088" y="1761303"/>
                </a:cubicBezTo>
                <a:close/>
                <a:moveTo>
                  <a:pt x="1427962" y="1761303"/>
                </a:moveTo>
                <a:cubicBezTo>
                  <a:pt x="1438250" y="1761303"/>
                  <a:pt x="1446590" y="1769664"/>
                  <a:pt x="1446590" y="1779978"/>
                </a:cubicBezTo>
                <a:cubicBezTo>
                  <a:pt x="1446590" y="1790292"/>
                  <a:pt x="1438250" y="1798653"/>
                  <a:pt x="1427962" y="1798653"/>
                </a:cubicBezTo>
                <a:cubicBezTo>
                  <a:pt x="1417674" y="1798653"/>
                  <a:pt x="1409334" y="1790292"/>
                  <a:pt x="1409334" y="1779978"/>
                </a:cubicBezTo>
                <a:cubicBezTo>
                  <a:pt x="1409334" y="1769664"/>
                  <a:pt x="1417674" y="1761303"/>
                  <a:pt x="1427962" y="1761303"/>
                </a:cubicBezTo>
                <a:close/>
                <a:moveTo>
                  <a:pt x="1310199" y="1761303"/>
                </a:moveTo>
                <a:cubicBezTo>
                  <a:pt x="1320487" y="1761303"/>
                  <a:pt x="1328827" y="1769664"/>
                  <a:pt x="1328827" y="1779978"/>
                </a:cubicBezTo>
                <a:cubicBezTo>
                  <a:pt x="1328827" y="1790292"/>
                  <a:pt x="1320487" y="1798653"/>
                  <a:pt x="1310199" y="1798653"/>
                </a:cubicBezTo>
                <a:cubicBezTo>
                  <a:pt x="1299911" y="1798653"/>
                  <a:pt x="1291571" y="1790292"/>
                  <a:pt x="1291571" y="1779978"/>
                </a:cubicBezTo>
                <a:cubicBezTo>
                  <a:pt x="1291571" y="1769664"/>
                  <a:pt x="1299911" y="1761303"/>
                  <a:pt x="1310199" y="1761303"/>
                </a:cubicBezTo>
                <a:close/>
                <a:moveTo>
                  <a:pt x="1193073" y="1761303"/>
                </a:moveTo>
                <a:cubicBezTo>
                  <a:pt x="1203361" y="1761303"/>
                  <a:pt x="1211701" y="1769664"/>
                  <a:pt x="1211701" y="1779978"/>
                </a:cubicBezTo>
                <a:cubicBezTo>
                  <a:pt x="1211701" y="1790292"/>
                  <a:pt x="1203361" y="1798653"/>
                  <a:pt x="1193073" y="1798653"/>
                </a:cubicBezTo>
                <a:cubicBezTo>
                  <a:pt x="1182785" y="1798653"/>
                  <a:pt x="1174445" y="1790292"/>
                  <a:pt x="1174445" y="1779978"/>
                </a:cubicBezTo>
                <a:cubicBezTo>
                  <a:pt x="1174445" y="1769664"/>
                  <a:pt x="1182785" y="1761303"/>
                  <a:pt x="1193073" y="1761303"/>
                </a:cubicBezTo>
                <a:close/>
                <a:moveTo>
                  <a:pt x="1075309" y="1761303"/>
                </a:moveTo>
                <a:cubicBezTo>
                  <a:pt x="1085597" y="1761303"/>
                  <a:pt x="1093937" y="1769664"/>
                  <a:pt x="1093937" y="1779978"/>
                </a:cubicBezTo>
                <a:cubicBezTo>
                  <a:pt x="1093937" y="1790292"/>
                  <a:pt x="1085597" y="1798653"/>
                  <a:pt x="1075309" y="1798653"/>
                </a:cubicBezTo>
                <a:cubicBezTo>
                  <a:pt x="1065021" y="1798653"/>
                  <a:pt x="1056681" y="1790292"/>
                  <a:pt x="1056681" y="1779978"/>
                </a:cubicBezTo>
                <a:cubicBezTo>
                  <a:pt x="1056681" y="1769664"/>
                  <a:pt x="1065021" y="1761303"/>
                  <a:pt x="1075309" y="1761303"/>
                </a:cubicBezTo>
                <a:close/>
                <a:moveTo>
                  <a:pt x="958184" y="1761303"/>
                </a:moveTo>
                <a:cubicBezTo>
                  <a:pt x="968472" y="1761303"/>
                  <a:pt x="976812" y="1769664"/>
                  <a:pt x="976812" y="1779978"/>
                </a:cubicBezTo>
                <a:cubicBezTo>
                  <a:pt x="976812" y="1790292"/>
                  <a:pt x="968472" y="1798653"/>
                  <a:pt x="958184" y="1798653"/>
                </a:cubicBezTo>
                <a:cubicBezTo>
                  <a:pt x="947896" y="1798653"/>
                  <a:pt x="939556" y="1790292"/>
                  <a:pt x="939556" y="1779978"/>
                </a:cubicBezTo>
                <a:cubicBezTo>
                  <a:pt x="939556" y="1769664"/>
                  <a:pt x="947896" y="1761303"/>
                  <a:pt x="958184" y="1761303"/>
                </a:cubicBezTo>
                <a:close/>
                <a:moveTo>
                  <a:pt x="840420" y="1761303"/>
                </a:moveTo>
                <a:cubicBezTo>
                  <a:pt x="850708" y="1761303"/>
                  <a:pt x="859048" y="1769664"/>
                  <a:pt x="859048" y="1779978"/>
                </a:cubicBezTo>
                <a:cubicBezTo>
                  <a:pt x="859048" y="1790292"/>
                  <a:pt x="850708" y="1798653"/>
                  <a:pt x="840420" y="1798653"/>
                </a:cubicBezTo>
                <a:cubicBezTo>
                  <a:pt x="830132" y="1798653"/>
                  <a:pt x="821792" y="1790292"/>
                  <a:pt x="821792" y="1779978"/>
                </a:cubicBezTo>
                <a:cubicBezTo>
                  <a:pt x="821792" y="1769664"/>
                  <a:pt x="830132" y="1761303"/>
                  <a:pt x="840420" y="1761303"/>
                </a:cubicBezTo>
                <a:close/>
                <a:moveTo>
                  <a:pt x="723295" y="1761303"/>
                </a:moveTo>
                <a:cubicBezTo>
                  <a:pt x="733583" y="1761303"/>
                  <a:pt x="741923" y="1769664"/>
                  <a:pt x="741923" y="1779978"/>
                </a:cubicBezTo>
                <a:cubicBezTo>
                  <a:pt x="741923" y="1790292"/>
                  <a:pt x="733583" y="1798653"/>
                  <a:pt x="723295" y="1798653"/>
                </a:cubicBezTo>
                <a:cubicBezTo>
                  <a:pt x="713007" y="1798653"/>
                  <a:pt x="704667" y="1790292"/>
                  <a:pt x="704667" y="1779978"/>
                </a:cubicBezTo>
                <a:cubicBezTo>
                  <a:pt x="704667" y="1769664"/>
                  <a:pt x="713007" y="1761303"/>
                  <a:pt x="723295" y="1761303"/>
                </a:cubicBezTo>
                <a:close/>
                <a:moveTo>
                  <a:pt x="605531" y="1761303"/>
                </a:moveTo>
                <a:cubicBezTo>
                  <a:pt x="615819" y="1761303"/>
                  <a:pt x="624159" y="1769664"/>
                  <a:pt x="624159" y="1779978"/>
                </a:cubicBezTo>
                <a:cubicBezTo>
                  <a:pt x="624159" y="1790292"/>
                  <a:pt x="615819" y="1798653"/>
                  <a:pt x="605531" y="1798653"/>
                </a:cubicBezTo>
                <a:cubicBezTo>
                  <a:pt x="595243" y="1798653"/>
                  <a:pt x="586903" y="1790292"/>
                  <a:pt x="586903" y="1779978"/>
                </a:cubicBezTo>
                <a:cubicBezTo>
                  <a:pt x="586903" y="1769664"/>
                  <a:pt x="595243" y="1761303"/>
                  <a:pt x="605531" y="1761303"/>
                </a:cubicBezTo>
                <a:close/>
                <a:moveTo>
                  <a:pt x="488406" y="1761303"/>
                </a:moveTo>
                <a:cubicBezTo>
                  <a:pt x="498694" y="1761303"/>
                  <a:pt x="507034" y="1769664"/>
                  <a:pt x="507034" y="1779978"/>
                </a:cubicBezTo>
                <a:cubicBezTo>
                  <a:pt x="507034" y="1790292"/>
                  <a:pt x="498694" y="1798653"/>
                  <a:pt x="488406" y="1798653"/>
                </a:cubicBezTo>
                <a:cubicBezTo>
                  <a:pt x="478118" y="1798653"/>
                  <a:pt x="469778" y="1790292"/>
                  <a:pt x="469778" y="1779978"/>
                </a:cubicBezTo>
                <a:cubicBezTo>
                  <a:pt x="469778" y="1769664"/>
                  <a:pt x="478118" y="1761303"/>
                  <a:pt x="488406" y="1761303"/>
                </a:cubicBezTo>
                <a:close/>
                <a:moveTo>
                  <a:pt x="370642" y="1761303"/>
                </a:moveTo>
                <a:cubicBezTo>
                  <a:pt x="380930" y="1761303"/>
                  <a:pt x="389270" y="1769664"/>
                  <a:pt x="389270" y="1779978"/>
                </a:cubicBezTo>
                <a:cubicBezTo>
                  <a:pt x="389270" y="1790292"/>
                  <a:pt x="380930" y="1798653"/>
                  <a:pt x="370642" y="1798653"/>
                </a:cubicBezTo>
                <a:cubicBezTo>
                  <a:pt x="360354" y="1798653"/>
                  <a:pt x="352014" y="1790292"/>
                  <a:pt x="352014" y="1779978"/>
                </a:cubicBezTo>
                <a:cubicBezTo>
                  <a:pt x="352014" y="1769664"/>
                  <a:pt x="360354" y="1761303"/>
                  <a:pt x="370642" y="1761303"/>
                </a:cubicBezTo>
                <a:close/>
                <a:moveTo>
                  <a:pt x="253517" y="1761303"/>
                </a:moveTo>
                <a:cubicBezTo>
                  <a:pt x="263805" y="1761303"/>
                  <a:pt x="272145" y="1769664"/>
                  <a:pt x="272145" y="1779978"/>
                </a:cubicBezTo>
                <a:cubicBezTo>
                  <a:pt x="272145" y="1790292"/>
                  <a:pt x="263805" y="1798653"/>
                  <a:pt x="253517" y="1798653"/>
                </a:cubicBezTo>
                <a:cubicBezTo>
                  <a:pt x="243229" y="1798653"/>
                  <a:pt x="234889" y="1790292"/>
                  <a:pt x="234889" y="1779978"/>
                </a:cubicBezTo>
                <a:cubicBezTo>
                  <a:pt x="234889" y="1769664"/>
                  <a:pt x="243229" y="1761303"/>
                  <a:pt x="253517" y="1761303"/>
                </a:cubicBezTo>
                <a:close/>
                <a:moveTo>
                  <a:pt x="135753" y="1761303"/>
                </a:moveTo>
                <a:cubicBezTo>
                  <a:pt x="146041" y="1761303"/>
                  <a:pt x="154381" y="1769664"/>
                  <a:pt x="154381" y="1779978"/>
                </a:cubicBezTo>
                <a:cubicBezTo>
                  <a:pt x="154381" y="1790292"/>
                  <a:pt x="146041" y="1798653"/>
                  <a:pt x="135753" y="1798653"/>
                </a:cubicBezTo>
                <a:cubicBezTo>
                  <a:pt x="125465" y="1798653"/>
                  <a:pt x="117125" y="1790292"/>
                  <a:pt x="117125" y="1779978"/>
                </a:cubicBezTo>
                <a:cubicBezTo>
                  <a:pt x="117125" y="1769664"/>
                  <a:pt x="125465" y="1761303"/>
                  <a:pt x="135753" y="1761303"/>
                </a:cubicBezTo>
                <a:close/>
                <a:moveTo>
                  <a:pt x="18628" y="1761303"/>
                </a:moveTo>
                <a:cubicBezTo>
                  <a:pt x="28916" y="1761303"/>
                  <a:pt x="37256" y="1769664"/>
                  <a:pt x="37256" y="1779978"/>
                </a:cubicBezTo>
                <a:cubicBezTo>
                  <a:pt x="37256" y="1790292"/>
                  <a:pt x="28916" y="1798653"/>
                  <a:pt x="18628" y="1798653"/>
                </a:cubicBezTo>
                <a:cubicBezTo>
                  <a:pt x="8340" y="1798653"/>
                  <a:pt x="0" y="1790292"/>
                  <a:pt x="0" y="1779978"/>
                </a:cubicBezTo>
                <a:cubicBezTo>
                  <a:pt x="0" y="1769664"/>
                  <a:pt x="8340" y="1761303"/>
                  <a:pt x="18628" y="1761303"/>
                </a:cubicBezTo>
                <a:close/>
                <a:moveTo>
                  <a:pt x="2014866" y="1643883"/>
                </a:moveTo>
                <a:cubicBezTo>
                  <a:pt x="2025154" y="1643883"/>
                  <a:pt x="2033494" y="1652244"/>
                  <a:pt x="2033494" y="1662558"/>
                </a:cubicBezTo>
                <a:cubicBezTo>
                  <a:pt x="2033494" y="1672872"/>
                  <a:pt x="2025154" y="1681233"/>
                  <a:pt x="2014866" y="1681233"/>
                </a:cubicBezTo>
                <a:cubicBezTo>
                  <a:pt x="2004578" y="1681233"/>
                  <a:pt x="1996238" y="1672872"/>
                  <a:pt x="1996238" y="1662558"/>
                </a:cubicBezTo>
                <a:cubicBezTo>
                  <a:pt x="1996238" y="1652244"/>
                  <a:pt x="2004578" y="1643883"/>
                  <a:pt x="2014866" y="1643883"/>
                </a:cubicBezTo>
                <a:close/>
                <a:moveTo>
                  <a:pt x="1897741" y="1643883"/>
                </a:moveTo>
                <a:cubicBezTo>
                  <a:pt x="1908029" y="1643883"/>
                  <a:pt x="1916369" y="1652244"/>
                  <a:pt x="1916369" y="1662558"/>
                </a:cubicBezTo>
                <a:cubicBezTo>
                  <a:pt x="1916369" y="1672872"/>
                  <a:pt x="1908029" y="1681233"/>
                  <a:pt x="1897741" y="1681233"/>
                </a:cubicBezTo>
                <a:cubicBezTo>
                  <a:pt x="1887453" y="1681233"/>
                  <a:pt x="1879113" y="1672872"/>
                  <a:pt x="1879113" y="1662558"/>
                </a:cubicBezTo>
                <a:cubicBezTo>
                  <a:pt x="1879113" y="1652244"/>
                  <a:pt x="1887453" y="1643883"/>
                  <a:pt x="1897741" y="1643883"/>
                </a:cubicBezTo>
                <a:close/>
                <a:moveTo>
                  <a:pt x="1779977" y="1643883"/>
                </a:moveTo>
                <a:cubicBezTo>
                  <a:pt x="1790265" y="1643883"/>
                  <a:pt x="1798605" y="1652244"/>
                  <a:pt x="1798605" y="1662558"/>
                </a:cubicBezTo>
                <a:cubicBezTo>
                  <a:pt x="1798605" y="1672872"/>
                  <a:pt x="1790265" y="1681233"/>
                  <a:pt x="1779977" y="1681233"/>
                </a:cubicBezTo>
                <a:cubicBezTo>
                  <a:pt x="1769689" y="1681233"/>
                  <a:pt x="1761349" y="1672872"/>
                  <a:pt x="1761349" y="1662558"/>
                </a:cubicBezTo>
                <a:cubicBezTo>
                  <a:pt x="1761349" y="1652244"/>
                  <a:pt x="1769689" y="1643883"/>
                  <a:pt x="1779977" y="1643883"/>
                </a:cubicBezTo>
                <a:close/>
                <a:moveTo>
                  <a:pt x="1662852" y="1643883"/>
                </a:moveTo>
                <a:cubicBezTo>
                  <a:pt x="1673140" y="1643883"/>
                  <a:pt x="1681480" y="1652244"/>
                  <a:pt x="1681480" y="1662558"/>
                </a:cubicBezTo>
                <a:cubicBezTo>
                  <a:pt x="1681480" y="1672872"/>
                  <a:pt x="1673140" y="1681233"/>
                  <a:pt x="1662852" y="1681233"/>
                </a:cubicBezTo>
                <a:cubicBezTo>
                  <a:pt x="1652564" y="1681233"/>
                  <a:pt x="1644224" y="1672872"/>
                  <a:pt x="1644224" y="1662558"/>
                </a:cubicBezTo>
                <a:cubicBezTo>
                  <a:pt x="1644224" y="1652244"/>
                  <a:pt x="1652564" y="1643883"/>
                  <a:pt x="1662852" y="1643883"/>
                </a:cubicBezTo>
                <a:close/>
                <a:moveTo>
                  <a:pt x="1545088" y="1643883"/>
                </a:moveTo>
                <a:cubicBezTo>
                  <a:pt x="1555376" y="1643883"/>
                  <a:pt x="1563716" y="1652244"/>
                  <a:pt x="1563716" y="1662558"/>
                </a:cubicBezTo>
                <a:cubicBezTo>
                  <a:pt x="1563716" y="1672872"/>
                  <a:pt x="1555376" y="1681233"/>
                  <a:pt x="1545088" y="1681233"/>
                </a:cubicBezTo>
                <a:cubicBezTo>
                  <a:pt x="1534800" y="1681233"/>
                  <a:pt x="1526460" y="1672872"/>
                  <a:pt x="1526460" y="1662558"/>
                </a:cubicBezTo>
                <a:cubicBezTo>
                  <a:pt x="1526460" y="1652244"/>
                  <a:pt x="1534800" y="1643883"/>
                  <a:pt x="1545088" y="1643883"/>
                </a:cubicBezTo>
                <a:close/>
                <a:moveTo>
                  <a:pt x="1427962" y="1643883"/>
                </a:moveTo>
                <a:cubicBezTo>
                  <a:pt x="1438250" y="1643883"/>
                  <a:pt x="1446590" y="1652244"/>
                  <a:pt x="1446590" y="1662558"/>
                </a:cubicBezTo>
                <a:cubicBezTo>
                  <a:pt x="1446590" y="1672872"/>
                  <a:pt x="1438250" y="1681233"/>
                  <a:pt x="1427962" y="1681233"/>
                </a:cubicBezTo>
                <a:cubicBezTo>
                  <a:pt x="1417674" y="1681233"/>
                  <a:pt x="1409334" y="1672872"/>
                  <a:pt x="1409334" y="1662558"/>
                </a:cubicBezTo>
                <a:cubicBezTo>
                  <a:pt x="1409334" y="1652244"/>
                  <a:pt x="1417674" y="1643883"/>
                  <a:pt x="1427962" y="1643883"/>
                </a:cubicBezTo>
                <a:close/>
                <a:moveTo>
                  <a:pt x="1310199" y="1643883"/>
                </a:moveTo>
                <a:cubicBezTo>
                  <a:pt x="1320487" y="1643883"/>
                  <a:pt x="1328827" y="1652244"/>
                  <a:pt x="1328827" y="1662558"/>
                </a:cubicBezTo>
                <a:cubicBezTo>
                  <a:pt x="1328827" y="1672872"/>
                  <a:pt x="1320487" y="1681233"/>
                  <a:pt x="1310199" y="1681233"/>
                </a:cubicBezTo>
                <a:cubicBezTo>
                  <a:pt x="1299911" y="1681233"/>
                  <a:pt x="1291571" y="1672872"/>
                  <a:pt x="1291571" y="1662558"/>
                </a:cubicBezTo>
                <a:cubicBezTo>
                  <a:pt x="1291571" y="1652244"/>
                  <a:pt x="1299911" y="1643883"/>
                  <a:pt x="1310199" y="1643883"/>
                </a:cubicBezTo>
                <a:close/>
                <a:moveTo>
                  <a:pt x="1193073" y="1643883"/>
                </a:moveTo>
                <a:cubicBezTo>
                  <a:pt x="1203361" y="1643883"/>
                  <a:pt x="1211701" y="1652244"/>
                  <a:pt x="1211701" y="1662558"/>
                </a:cubicBezTo>
                <a:cubicBezTo>
                  <a:pt x="1211701" y="1672872"/>
                  <a:pt x="1203361" y="1681233"/>
                  <a:pt x="1193073" y="1681233"/>
                </a:cubicBezTo>
                <a:cubicBezTo>
                  <a:pt x="1182785" y="1681233"/>
                  <a:pt x="1174445" y="1672872"/>
                  <a:pt x="1174445" y="1662558"/>
                </a:cubicBezTo>
                <a:cubicBezTo>
                  <a:pt x="1174445" y="1652244"/>
                  <a:pt x="1182785" y="1643883"/>
                  <a:pt x="1193073" y="1643883"/>
                </a:cubicBezTo>
                <a:close/>
                <a:moveTo>
                  <a:pt x="1075309" y="1643883"/>
                </a:moveTo>
                <a:cubicBezTo>
                  <a:pt x="1085597" y="1643883"/>
                  <a:pt x="1093937" y="1652244"/>
                  <a:pt x="1093937" y="1662558"/>
                </a:cubicBezTo>
                <a:cubicBezTo>
                  <a:pt x="1093937" y="1672872"/>
                  <a:pt x="1085597" y="1681233"/>
                  <a:pt x="1075309" y="1681233"/>
                </a:cubicBezTo>
                <a:cubicBezTo>
                  <a:pt x="1065021" y="1681233"/>
                  <a:pt x="1056681" y="1672872"/>
                  <a:pt x="1056681" y="1662558"/>
                </a:cubicBezTo>
                <a:cubicBezTo>
                  <a:pt x="1056681" y="1652244"/>
                  <a:pt x="1065021" y="1643883"/>
                  <a:pt x="1075309" y="1643883"/>
                </a:cubicBezTo>
                <a:close/>
                <a:moveTo>
                  <a:pt x="958184" y="1643883"/>
                </a:moveTo>
                <a:cubicBezTo>
                  <a:pt x="968472" y="1643883"/>
                  <a:pt x="976812" y="1652244"/>
                  <a:pt x="976812" y="1662558"/>
                </a:cubicBezTo>
                <a:cubicBezTo>
                  <a:pt x="976812" y="1672872"/>
                  <a:pt x="968472" y="1681233"/>
                  <a:pt x="958184" y="1681233"/>
                </a:cubicBezTo>
                <a:cubicBezTo>
                  <a:pt x="947896" y="1681233"/>
                  <a:pt x="939556" y="1672872"/>
                  <a:pt x="939556" y="1662558"/>
                </a:cubicBezTo>
                <a:cubicBezTo>
                  <a:pt x="939556" y="1652244"/>
                  <a:pt x="947896" y="1643883"/>
                  <a:pt x="958184" y="1643883"/>
                </a:cubicBezTo>
                <a:close/>
                <a:moveTo>
                  <a:pt x="840420" y="1643883"/>
                </a:moveTo>
                <a:cubicBezTo>
                  <a:pt x="850708" y="1643883"/>
                  <a:pt x="859048" y="1652244"/>
                  <a:pt x="859048" y="1662558"/>
                </a:cubicBezTo>
                <a:cubicBezTo>
                  <a:pt x="859048" y="1672872"/>
                  <a:pt x="850708" y="1681233"/>
                  <a:pt x="840420" y="1681233"/>
                </a:cubicBezTo>
                <a:cubicBezTo>
                  <a:pt x="830132" y="1681233"/>
                  <a:pt x="821792" y="1672872"/>
                  <a:pt x="821792" y="1662558"/>
                </a:cubicBezTo>
                <a:cubicBezTo>
                  <a:pt x="821792" y="1652244"/>
                  <a:pt x="830132" y="1643883"/>
                  <a:pt x="840420" y="1643883"/>
                </a:cubicBezTo>
                <a:close/>
                <a:moveTo>
                  <a:pt x="723295" y="1643883"/>
                </a:moveTo>
                <a:cubicBezTo>
                  <a:pt x="733583" y="1643883"/>
                  <a:pt x="741923" y="1652244"/>
                  <a:pt x="741923" y="1662558"/>
                </a:cubicBezTo>
                <a:cubicBezTo>
                  <a:pt x="741923" y="1672872"/>
                  <a:pt x="733583" y="1681233"/>
                  <a:pt x="723295" y="1681233"/>
                </a:cubicBezTo>
                <a:cubicBezTo>
                  <a:pt x="713007" y="1681233"/>
                  <a:pt x="704667" y="1672872"/>
                  <a:pt x="704667" y="1662558"/>
                </a:cubicBezTo>
                <a:cubicBezTo>
                  <a:pt x="704667" y="1652244"/>
                  <a:pt x="713007" y="1643883"/>
                  <a:pt x="723295" y="1643883"/>
                </a:cubicBezTo>
                <a:close/>
                <a:moveTo>
                  <a:pt x="605531" y="1643883"/>
                </a:moveTo>
                <a:cubicBezTo>
                  <a:pt x="615819" y="1643883"/>
                  <a:pt x="624159" y="1652244"/>
                  <a:pt x="624159" y="1662558"/>
                </a:cubicBezTo>
                <a:cubicBezTo>
                  <a:pt x="624159" y="1672872"/>
                  <a:pt x="615819" y="1681233"/>
                  <a:pt x="605531" y="1681233"/>
                </a:cubicBezTo>
                <a:cubicBezTo>
                  <a:pt x="595243" y="1681233"/>
                  <a:pt x="586903" y="1672872"/>
                  <a:pt x="586903" y="1662558"/>
                </a:cubicBezTo>
                <a:cubicBezTo>
                  <a:pt x="586903" y="1652244"/>
                  <a:pt x="595243" y="1643883"/>
                  <a:pt x="605531" y="1643883"/>
                </a:cubicBezTo>
                <a:close/>
                <a:moveTo>
                  <a:pt x="488406" y="1643883"/>
                </a:moveTo>
                <a:cubicBezTo>
                  <a:pt x="498694" y="1643883"/>
                  <a:pt x="507034" y="1652244"/>
                  <a:pt x="507034" y="1662558"/>
                </a:cubicBezTo>
                <a:cubicBezTo>
                  <a:pt x="507034" y="1672872"/>
                  <a:pt x="498694" y="1681233"/>
                  <a:pt x="488406" y="1681233"/>
                </a:cubicBezTo>
                <a:cubicBezTo>
                  <a:pt x="478118" y="1681233"/>
                  <a:pt x="469778" y="1672872"/>
                  <a:pt x="469778" y="1662558"/>
                </a:cubicBezTo>
                <a:cubicBezTo>
                  <a:pt x="469778" y="1652244"/>
                  <a:pt x="478118" y="1643883"/>
                  <a:pt x="488406" y="1643883"/>
                </a:cubicBezTo>
                <a:close/>
                <a:moveTo>
                  <a:pt x="370642" y="1643883"/>
                </a:moveTo>
                <a:cubicBezTo>
                  <a:pt x="380930" y="1643883"/>
                  <a:pt x="389270" y="1652244"/>
                  <a:pt x="389270" y="1662558"/>
                </a:cubicBezTo>
                <a:cubicBezTo>
                  <a:pt x="389270" y="1672872"/>
                  <a:pt x="380930" y="1681233"/>
                  <a:pt x="370642" y="1681233"/>
                </a:cubicBezTo>
                <a:cubicBezTo>
                  <a:pt x="360354" y="1681233"/>
                  <a:pt x="352014" y="1672872"/>
                  <a:pt x="352014" y="1662558"/>
                </a:cubicBezTo>
                <a:cubicBezTo>
                  <a:pt x="352014" y="1652244"/>
                  <a:pt x="360354" y="1643883"/>
                  <a:pt x="370642" y="1643883"/>
                </a:cubicBezTo>
                <a:close/>
                <a:moveTo>
                  <a:pt x="253517" y="1643883"/>
                </a:moveTo>
                <a:cubicBezTo>
                  <a:pt x="263805" y="1643883"/>
                  <a:pt x="272145" y="1652244"/>
                  <a:pt x="272145" y="1662558"/>
                </a:cubicBezTo>
                <a:cubicBezTo>
                  <a:pt x="272145" y="1672872"/>
                  <a:pt x="263805" y="1681233"/>
                  <a:pt x="253517" y="1681233"/>
                </a:cubicBezTo>
                <a:cubicBezTo>
                  <a:pt x="243229" y="1681233"/>
                  <a:pt x="234889" y="1672872"/>
                  <a:pt x="234889" y="1662558"/>
                </a:cubicBezTo>
                <a:cubicBezTo>
                  <a:pt x="234889" y="1652244"/>
                  <a:pt x="243229" y="1643883"/>
                  <a:pt x="253517" y="1643883"/>
                </a:cubicBezTo>
                <a:close/>
                <a:moveTo>
                  <a:pt x="135753" y="1643883"/>
                </a:moveTo>
                <a:cubicBezTo>
                  <a:pt x="146041" y="1643883"/>
                  <a:pt x="154381" y="1652244"/>
                  <a:pt x="154381" y="1662558"/>
                </a:cubicBezTo>
                <a:cubicBezTo>
                  <a:pt x="154381" y="1672872"/>
                  <a:pt x="146041" y="1681233"/>
                  <a:pt x="135753" y="1681233"/>
                </a:cubicBezTo>
                <a:cubicBezTo>
                  <a:pt x="125465" y="1681233"/>
                  <a:pt x="117125" y="1672872"/>
                  <a:pt x="117125" y="1662558"/>
                </a:cubicBezTo>
                <a:cubicBezTo>
                  <a:pt x="117125" y="1652244"/>
                  <a:pt x="125465" y="1643883"/>
                  <a:pt x="135753" y="1643883"/>
                </a:cubicBezTo>
                <a:close/>
                <a:moveTo>
                  <a:pt x="18628" y="1643883"/>
                </a:moveTo>
                <a:cubicBezTo>
                  <a:pt x="28916" y="1643883"/>
                  <a:pt x="37256" y="1652244"/>
                  <a:pt x="37256" y="1662558"/>
                </a:cubicBezTo>
                <a:cubicBezTo>
                  <a:pt x="37256" y="1672872"/>
                  <a:pt x="28916" y="1681233"/>
                  <a:pt x="18628" y="1681233"/>
                </a:cubicBezTo>
                <a:cubicBezTo>
                  <a:pt x="8340" y="1681233"/>
                  <a:pt x="0" y="1672872"/>
                  <a:pt x="0" y="1662558"/>
                </a:cubicBezTo>
                <a:cubicBezTo>
                  <a:pt x="0" y="1652244"/>
                  <a:pt x="8340" y="1643883"/>
                  <a:pt x="18628" y="1643883"/>
                </a:cubicBezTo>
                <a:close/>
                <a:moveTo>
                  <a:pt x="2014866" y="1526463"/>
                </a:moveTo>
                <a:cubicBezTo>
                  <a:pt x="2025154" y="1526463"/>
                  <a:pt x="2033494" y="1534824"/>
                  <a:pt x="2033494" y="1545138"/>
                </a:cubicBezTo>
                <a:cubicBezTo>
                  <a:pt x="2033494" y="1555452"/>
                  <a:pt x="2025154" y="1563813"/>
                  <a:pt x="2014866" y="1563813"/>
                </a:cubicBezTo>
                <a:cubicBezTo>
                  <a:pt x="2004578" y="1563813"/>
                  <a:pt x="1996238" y="1555452"/>
                  <a:pt x="1996238" y="1545138"/>
                </a:cubicBezTo>
                <a:cubicBezTo>
                  <a:pt x="1996238" y="1534824"/>
                  <a:pt x="2004578" y="1526463"/>
                  <a:pt x="2014866" y="1526463"/>
                </a:cubicBezTo>
                <a:close/>
                <a:moveTo>
                  <a:pt x="1897741" y="1526463"/>
                </a:moveTo>
                <a:cubicBezTo>
                  <a:pt x="1908029" y="1526463"/>
                  <a:pt x="1916369" y="1534824"/>
                  <a:pt x="1916369" y="1545138"/>
                </a:cubicBezTo>
                <a:cubicBezTo>
                  <a:pt x="1916369" y="1555452"/>
                  <a:pt x="1908029" y="1563813"/>
                  <a:pt x="1897741" y="1563813"/>
                </a:cubicBezTo>
                <a:cubicBezTo>
                  <a:pt x="1887453" y="1563813"/>
                  <a:pt x="1879113" y="1555452"/>
                  <a:pt x="1879113" y="1545138"/>
                </a:cubicBezTo>
                <a:cubicBezTo>
                  <a:pt x="1879113" y="1534824"/>
                  <a:pt x="1887453" y="1526463"/>
                  <a:pt x="1897741" y="1526463"/>
                </a:cubicBezTo>
                <a:close/>
                <a:moveTo>
                  <a:pt x="1779977" y="1526463"/>
                </a:moveTo>
                <a:cubicBezTo>
                  <a:pt x="1790265" y="1526463"/>
                  <a:pt x="1798605" y="1534824"/>
                  <a:pt x="1798605" y="1545138"/>
                </a:cubicBezTo>
                <a:cubicBezTo>
                  <a:pt x="1798605" y="1555452"/>
                  <a:pt x="1790265" y="1563813"/>
                  <a:pt x="1779977" y="1563813"/>
                </a:cubicBezTo>
                <a:cubicBezTo>
                  <a:pt x="1769689" y="1563813"/>
                  <a:pt x="1761349" y="1555452"/>
                  <a:pt x="1761349" y="1545138"/>
                </a:cubicBezTo>
                <a:cubicBezTo>
                  <a:pt x="1761349" y="1534824"/>
                  <a:pt x="1769689" y="1526463"/>
                  <a:pt x="1779977" y="1526463"/>
                </a:cubicBezTo>
                <a:close/>
                <a:moveTo>
                  <a:pt x="1662852" y="1526463"/>
                </a:moveTo>
                <a:cubicBezTo>
                  <a:pt x="1673140" y="1526463"/>
                  <a:pt x="1681480" y="1534824"/>
                  <a:pt x="1681480" y="1545138"/>
                </a:cubicBezTo>
                <a:cubicBezTo>
                  <a:pt x="1681480" y="1555452"/>
                  <a:pt x="1673140" y="1563813"/>
                  <a:pt x="1662852" y="1563813"/>
                </a:cubicBezTo>
                <a:cubicBezTo>
                  <a:pt x="1652564" y="1563813"/>
                  <a:pt x="1644224" y="1555452"/>
                  <a:pt x="1644224" y="1545138"/>
                </a:cubicBezTo>
                <a:cubicBezTo>
                  <a:pt x="1644224" y="1534824"/>
                  <a:pt x="1652564" y="1526463"/>
                  <a:pt x="1662852" y="1526463"/>
                </a:cubicBezTo>
                <a:close/>
                <a:moveTo>
                  <a:pt x="1545088" y="1526463"/>
                </a:moveTo>
                <a:cubicBezTo>
                  <a:pt x="1555376" y="1526463"/>
                  <a:pt x="1563716" y="1534824"/>
                  <a:pt x="1563716" y="1545138"/>
                </a:cubicBezTo>
                <a:cubicBezTo>
                  <a:pt x="1563716" y="1555452"/>
                  <a:pt x="1555376" y="1563813"/>
                  <a:pt x="1545088" y="1563813"/>
                </a:cubicBezTo>
                <a:cubicBezTo>
                  <a:pt x="1534800" y="1563813"/>
                  <a:pt x="1526460" y="1555452"/>
                  <a:pt x="1526460" y="1545138"/>
                </a:cubicBezTo>
                <a:cubicBezTo>
                  <a:pt x="1526460" y="1534824"/>
                  <a:pt x="1534800" y="1526463"/>
                  <a:pt x="1545088" y="1526463"/>
                </a:cubicBezTo>
                <a:close/>
                <a:moveTo>
                  <a:pt x="1427962" y="1526463"/>
                </a:moveTo>
                <a:cubicBezTo>
                  <a:pt x="1438250" y="1526463"/>
                  <a:pt x="1446590" y="1534824"/>
                  <a:pt x="1446590" y="1545138"/>
                </a:cubicBezTo>
                <a:cubicBezTo>
                  <a:pt x="1446590" y="1555452"/>
                  <a:pt x="1438250" y="1563813"/>
                  <a:pt x="1427962" y="1563813"/>
                </a:cubicBezTo>
                <a:cubicBezTo>
                  <a:pt x="1417674" y="1563813"/>
                  <a:pt x="1409334" y="1555452"/>
                  <a:pt x="1409334" y="1545138"/>
                </a:cubicBezTo>
                <a:cubicBezTo>
                  <a:pt x="1409334" y="1534824"/>
                  <a:pt x="1417674" y="1526463"/>
                  <a:pt x="1427962" y="1526463"/>
                </a:cubicBezTo>
                <a:close/>
                <a:moveTo>
                  <a:pt x="1310199" y="1526463"/>
                </a:moveTo>
                <a:cubicBezTo>
                  <a:pt x="1320487" y="1526463"/>
                  <a:pt x="1328827" y="1534824"/>
                  <a:pt x="1328827" y="1545138"/>
                </a:cubicBezTo>
                <a:cubicBezTo>
                  <a:pt x="1328827" y="1555452"/>
                  <a:pt x="1320487" y="1563813"/>
                  <a:pt x="1310199" y="1563813"/>
                </a:cubicBezTo>
                <a:cubicBezTo>
                  <a:pt x="1299911" y="1563813"/>
                  <a:pt x="1291571" y="1555452"/>
                  <a:pt x="1291571" y="1545138"/>
                </a:cubicBezTo>
                <a:cubicBezTo>
                  <a:pt x="1291571" y="1534824"/>
                  <a:pt x="1299911" y="1526463"/>
                  <a:pt x="1310199" y="1526463"/>
                </a:cubicBezTo>
                <a:close/>
                <a:moveTo>
                  <a:pt x="1193073" y="1526463"/>
                </a:moveTo>
                <a:cubicBezTo>
                  <a:pt x="1203361" y="1526463"/>
                  <a:pt x="1211701" y="1534824"/>
                  <a:pt x="1211701" y="1545138"/>
                </a:cubicBezTo>
                <a:cubicBezTo>
                  <a:pt x="1211701" y="1555452"/>
                  <a:pt x="1203361" y="1563813"/>
                  <a:pt x="1193073" y="1563813"/>
                </a:cubicBezTo>
                <a:cubicBezTo>
                  <a:pt x="1182785" y="1563813"/>
                  <a:pt x="1174445" y="1555452"/>
                  <a:pt x="1174445" y="1545138"/>
                </a:cubicBezTo>
                <a:cubicBezTo>
                  <a:pt x="1174445" y="1534824"/>
                  <a:pt x="1182785" y="1526463"/>
                  <a:pt x="1193073" y="1526463"/>
                </a:cubicBezTo>
                <a:close/>
                <a:moveTo>
                  <a:pt x="1075309" y="1526463"/>
                </a:moveTo>
                <a:cubicBezTo>
                  <a:pt x="1085597" y="1526463"/>
                  <a:pt x="1093937" y="1534824"/>
                  <a:pt x="1093937" y="1545138"/>
                </a:cubicBezTo>
                <a:cubicBezTo>
                  <a:pt x="1093937" y="1555452"/>
                  <a:pt x="1085597" y="1563813"/>
                  <a:pt x="1075309" y="1563813"/>
                </a:cubicBezTo>
                <a:cubicBezTo>
                  <a:pt x="1065021" y="1563813"/>
                  <a:pt x="1056681" y="1555452"/>
                  <a:pt x="1056681" y="1545138"/>
                </a:cubicBezTo>
                <a:cubicBezTo>
                  <a:pt x="1056681" y="1534824"/>
                  <a:pt x="1065021" y="1526463"/>
                  <a:pt x="1075309" y="1526463"/>
                </a:cubicBezTo>
                <a:close/>
                <a:moveTo>
                  <a:pt x="958184" y="1526463"/>
                </a:moveTo>
                <a:cubicBezTo>
                  <a:pt x="968472" y="1526463"/>
                  <a:pt x="976812" y="1534824"/>
                  <a:pt x="976812" y="1545138"/>
                </a:cubicBezTo>
                <a:cubicBezTo>
                  <a:pt x="976812" y="1555452"/>
                  <a:pt x="968472" y="1563813"/>
                  <a:pt x="958184" y="1563813"/>
                </a:cubicBezTo>
                <a:cubicBezTo>
                  <a:pt x="947896" y="1563813"/>
                  <a:pt x="939556" y="1555452"/>
                  <a:pt x="939556" y="1545138"/>
                </a:cubicBezTo>
                <a:cubicBezTo>
                  <a:pt x="939556" y="1534824"/>
                  <a:pt x="947896" y="1526463"/>
                  <a:pt x="958184" y="1526463"/>
                </a:cubicBezTo>
                <a:close/>
                <a:moveTo>
                  <a:pt x="840420" y="1526463"/>
                </a:moveTo>
                <a:cubicBezTo>
                  <a:pt x="850708" y="1526463"/>
                  <a:pt x="859048" y="1534824"/>
                  <a:pt x="859048" y="1545138"/>
                </a:cubicBezTo>
                <a:cubicBezTo>
                  <a:pt x="859048" y="1555452"/>
                  <a:pt x="850708" y="1563813"/>
                  <a:pt x="840420" y="1563813"/>
                </a:cubicBezTo>
                <a:cubicBezTo>
                  <a:pt x="830132" y="1563813"/>
                  <a:pt x="821792" y="1555452"/>
                  <a:pt x="821792" y="1545138"/>
                </a:cubicBezTo>
                <a:cubicBezTo>
                  <a:pt x="821792" y="1534824"/>
                  <a:pt x="830132" y="1526463"/>
                  <a:pt x="840420" y="1526463"/>
                </a:cubicBezTo>
                <a:close/>
                <a:moveTo>
                  <a:pt x="723295" y="1526463"/>
                </a:moveTo>
                <a:cubicBezTo>
                  <a:pt x="733583" y="1526463"/>
                  <a:pt x="741923" y="1534824"/>
                  <a:pt x="741923" y="1545138"/>
                </a:cubicBezTo>
                <a:cubicBezTo>
                  <a:pt x="741923" y="1555452"/>
                  <a:pt x="733583" y="1563813"/>
                  <a:pt x="723295" y="1563813"/>
                </a:cubicBezTo>
                <a:cubicBezTo>
                  <a:pt x="713007" y="1563813"/>
                  <a:pt x="704667" y="1555452"/>
                  <a:pt x="704667" y="1545138"/>
                </a:cubicBezTo>
                <a:cubicBezTo>
                  <a:pt x="704667" y="1534824"/>
                  <a:pt x="713007" y="1526463"/>
                  <a:pt x="723295" y="1526463"/>
                </a:cubicBezTo>
                <a:close/>
                <a:moveTo>
                  <a:pt x="605531" y="1526463"/>
                </a:moveTo>
                <a:cubicBezTo>
                  <a:pt x="615819" y="1526463"/>
                  <a:pt x="624159" y="1534824"/>
                  <a:pt x="624159" y="1545138"/>
                </a:cubicBezTo>
                <a:cubicBezTo>
                  <a:pt x="624159" y="1555452"/>
                  <a:pt x="615819" y="1563813"/>
                  <a:pt x="605531" y="1563813"/>
                </a:cubicBezTo>
                <a:cubicBezTo>
                  <a:pt x="595243" y="1563813"/>
                  <a:pt x="586903" y="1555452"/>
                  <a:pt x="586903" y="1545138"/>
                </a:cubicBezTo>
                <a:cubicBezTo>
                  <a:pt x="586903" y="1534824"/>
                  <a:pt x="595243" y="1526463"/>
                  <a:pt x="605531" y="1526463"/>
                </a:cubicBezTo>
                <a:close/>
                <a:moveTo>
                  <a:pt x="488406" y="1526463"/>
                </a:moveTo>
                <a:cubicBezTo>
                  <a:pt x="498694" y="1526463"/>
                  <a:pt x="507034" y="1534824"/>
                  <a:pt x="507034" y="1545138"/>
                </a:cubicBezTo>
                <a:cubicBezTo>
                  <a:pt x="507034" y="1555452"/>
                  <a:pt x="498694" y="1563813"/>
                  <a:pt x="488406" y="1563813"/>
                </a:cubicBezTo>
                <a:cubicBezTo>
                  <a:pt x="478118" y="1563813"/>
                  <a:pt x="469778" y="1555452"/>
                  <a:pt x="469778" y="1545138"/>
                </a:cubicBezTo>
                <a:cubicBezTo>
                  <a:pt x="469778" y="1534824"/>
                  <a:pt x="478118" y="1526463"/>
                  <a:pt x="488406" y="1526463"/>
                </a:cubicBezTo>
                <a:close/>
                <a:moveTo>
                  <a:pt x="370642" y="1526463"/>
                </a:moveTo>
                <a:cubicBezTo>
                  <a:pt x="380930" y="1526463"/>
                  <a:pt x="389270" y="1534824"/>
                  <a:pt x="389270" y="1545138"/>
                </a:cubicBezTo>
                <a:cubicBezTo>
                  <a:pt x="389270" y="1555452"/>
                  <a:pt x="380930" y="1563813"/>
                  <a:pt x="370642" y="1563813"/>
                </a:cubicBezTo>
                <a:cubicBezTo>
                  <a:pt x="360354" y="1563813"/>
                  <a:pt x="352014" y="1555452"/>
                  <a:pt x="352014" y="1545138"/>
                </a:cubicBezTo>
                <a:cubicBezTo>
                  <a:pt x="352014" y="1534824"/>
                  <a:pt x="360354" y="1526463"/>
                  <a:pt x="370642" y="1526463"/>
                </a:cubicBezTo>
                <a:close/>
                <a:moveTo>
                  <a:pt x="253517" y="1526463"/>
                </a:moveTo>
                <a:cubicBezTo>
                  <a:pt x="263805" y="1526463"/>
                  <a:pt x="272145" y="1534824"/>
                  <a:pt x="272145" y="1545138"/>
                </a:cubicBezTo>
                <a:cubicBezTo>
                  <a:pt x="272145" y="1555452"/>
                  <a:pt x="263805" y="1563813"/>
                  <a:pt x="253517" y="1563813"/>
                </a:cubicBezTo>
                <a:cubicBezTo>
                  <a:pt x="243229" y="1563813"/>
                  <a:pt x="234889" y="1555452"/>
                  <a:pt x="234889" y="1545138"/>
                </a:cubicBezTo>
                <a:cubicBezTo>
                  <a:pt x="234889" y="1534824"/>
                  <a:pt x="243229" y="1526463"/>
                  <a:pt x="253517" y="1526463"/>
                </a:cubicBezTo>
                <a:close/>
                <a:moveTo>
                  <a:pt x="135753" y="1526463"/>
                </a:moveTo>
                <a:cubicBezTo>
                  <a:pt x="146041" y="1526463"/>
                  <a:pt x="154381" y="1534824"/>
                  <a:pt x="154381" y="1545138"/>
                </a:cubicBezTo>
                <a:cubicBezTo>
                  <a:pt x="154381" y="1555452"/>
                  <a:pt x="146041" y="1563813"/>
                  <a:pt x="135753" y="1563813"/>
                </a:cubicBezTo>
                <a:cubicBezTo>
                  <a:pt x="125465" y="1563813"/>
                  <a:pt x="117125" y="1555452"/>
                  <a:pt x="117125" y="1545138"/>
                </a:cubicBezTo>
                <a:cubicBezTo>
                  <a:pt x="117125" y="1534824"/>
                  <a:pt x="125465" y="1526463"/>
                  <a:pt x="135753" y="1526463"/>
                </a:cubicBezTo>
                <a:close/>
                <a:moveTo>
                  <a:pt x="18628" y="1526463"/>
                </a:moveTo>
                <a:cubicBezTo>
                  <a:pt x="28916" y="1526463"/>
                  <a:pt x="37256" y="1534824"/>
                  <a:pt x="37256" y="1545138"/>
                </a:cubicBezTo>
                <a:cubicBezTo>
                  <a:pt x="37256" y="1555452"/>
                  <a:pt x="28916" y="1563813"/>
                  <a:pt x="18628" y="1563813"/>
                </a:cubicBezTo>
                <a:cubicBezTo>
                  <a:pt x="8340" y="1563813"/>
                  <a:pt x="0" y="1555452"/>
                  <a:pt x="0" y="1545138"/>
                </a:cubicBezTo>
                <a:cubicBezTo>
                  <a:pt x="0" y="1534824"/>
                  <a:pt x="8340" y="1526463"/>
                  <a:pt x="18628" y="1526463"/>
                </a:cubicBezTo>
                <a:close/>
                <a:moveTo>
                  <a:pt x="2014866" y="1409043"/>
                </a:moveTo>
                <a:cubicBezTo>
                  <a:pt x="2025154" y="1409043"/>
                  <a:pt x="2033494" y="1417404"/>
                  <a:pt x="2033494" y="1427718"/>
                </a:cubicBezTo>
                <a:cubicBezTo>
                  <a:pt x="2033494" y="1438032"/>
                  <a:pt x="2025154" y="1446393"/>
                  <a:pt x="2014866" y="1446393"/>
                </a:cubicBezTo>
                <a:cubicBezTo>
                  <a:pt x="2004578" y="1446393"/>
                  <a:pt x="1996238" y="1438032"/>
                  <a:pt x="1996238" y="1427718"/>
                </a:cubicBezTo>
                <a:cubicBezTo>
                  <a:pt x="1996238" y="1417404"/>
                  <a:pt x="2004578" y="1409043"/>
                  <a:pt x="2014866" y="1409043"/>
                </a:cubicBezTo>
                <a:close/>
                <a:moveTo>
                  <a:pt x="1897741" y="1409043"/>
                </a:moveTo>
                <a:cubicBezTo>
                  <a:pt x="1908029" y="1409043"/>
                  <a:pt x="1916369" y="1417404"/>
                  <a:pt x="1916369" y="1427718"/>
                </a:cubicBezTo>
                <a:cubicBezTo>
                  <a:pt x="1916369" y="1438032"/>
                  <a:pt x="1908029" y="1446393"/>
                  <a:pt x="1897741" y="1446393"/>
                </a:cubicBezTo>
                <a:cubicBezTo>
                  <a:pt x="1887453" y="1446393"/>
                  <a:pt x="1879113" y="1438032"/>
                  <a:pt x="1879113" y="1427718"/>
                </a:cubicBezTo>
                <a:cubicBezTo>
                  <a:pt x="1879113" y="1417404"/>
                  <a:pt x="1887453" y="1409043"/>
                  <a:pt x="1897741" y="1409043"/>
                </a:cubicBezTo>
                <a:close/>
                <a:moveTo>
                  <a:pt x="1779977" y="1409043"/>
                </a:moveTo>
                <a:cubicBezTo>
                  <a:pt x="1790265" y="1409043"/>
                  <a:pt x="1798605" y="1417404"/>
                  <a:pt x="1798605" y="1427718"/>
                </a:cubicBezTo>
                <a:cubicBezTo>
                  <a:pt x="1798605" y="1438032"/>
                  <a:pt x="1790265" y="1446393"/>
                  <a:pt x="1779977" y="1446393"/>
                </a:cubicBezTo>
                <a:cubicBezTo>
                  <a:pt x="1769689" y="1446393"/>
                  <a:pt x="1761349" y="1438032"/>
                  <a:pt x="1761349" y="1427718"/>
                </a:cubicBezTo>
                <a:cubicBezTo>
                  <a:pt x="1761349" y="1417404"/>
                  <a:pt x="1769689" y="1409043"/>
                  <a:pt x="1779977" y="1409043"/>
                </a:cubicBezTo>
                <a:close/>
                <a:moveTo>
                  <a:pt x="1662852" y="1409043"/>
                </a:moveTo>
                <a:cubicBezTo>
                  <a:pt x="1673140" y="1409043"/>
                  <a:pt x="1681480" y="1417404"/>
                  <a:pt x="1681480" y="1427718"/>
                </a:cubicBezTo>
                <a:cubicBezTo>
                  <a:pt x="1681480" y="1438032"/>
                  <a:pt x="1673140" y="1446393"/>
                  <a:pt x="1662852" y="1446393"/>
                </a:cubicBezTo>
                <a:cubicBezTo>
                  <a:pt x="1652564" y="1446393"/>
                  <a:pt x="1644224" y="1438032"/>
                  <a:pt x="1644224" y="1427718"/>
                </a:cubicBezTo>
                <a:cubicBezTo>
                  <a:pt x="1644224" y="1417404"/>
                  <a:pt x="1652564" y="1409043"/>
                  <a:pt x="1662852" y="1409043"/>
                </a:cubicBezTo>
                <a:close/>
                <a:moveTo>
                  <a:pt x="1545088" y="1409043"/>
                </a:moveTo>
                <a:cubicBezTo>
                  <a:pt x="1555376" y="1409043"/>
                  <a:pt x="1563716" y="1417404"/>
                  <a:pt x="1563716" y="1427718"/>
                </a:cubicBezTo>
                <a:cubicBezTo>
                  <a:pt x="1563716" y="1438032"/>
                  <a:pt x="1555376" y="1446393"/>
                  <a:pt x="1545088" y="1446393"/>
                </a:cubicBezTo>
                <a:cubicBezTo>
                  <a:pt x="1534800" y="1446393"/>
                  <a:pt x="1526460" y="1438032"/>
                  <a:pt x="1526460" y="1427718"/>
                </a:cubicBezTo>
                <a:cubicBezTo>
                  <a:pt x="1526460" y="1417404"/>
                  <a:pt x="1534800" y="1409043"/>
                  <a:pt x="1545088" y="1409043"/>
                </a:cubicBezTo>
                <a:close/>
                <a:moveTo>
                  <a:pt x="1427962" y="1409043"/>
                </a:moveTo>
                <a:cubicBezTo>
                  <a:pt x="1438250" y="1409043"/>
                  <a:pt x="1446590" y="1417404"/>
                  <a:pt x="1446590" y="1427718"/>
                </a:cubicBezTo>
                <a:cubicBezTo>
                  <a:pt x="1446590" y="1438032"/>
                  <a:pt x="1438250" y="1446393"/>
                  <a:pt x="1427962" y="1446393"/>
                </a:cubicBezTo>
                <a:cubicBezTo>
                  <a:pt x="1417674" y="1446393"/>
                  <a:pt x="1409334" y="1438032"/>
                  <a:pt x="1409334" y="1427718"/>
                </a:cubicBezTo>
                <a:cubicBezTo>
                  <a:pt x="1409334" y="1417404"/>
                  <a:pt x="1417674" y="1409043"/>
                  <a:pt x="1427962" y="1409043"/>
                </a:cubicBezTo>
                <a:close/>
                <a:moveTo>
                  <a:pt x="1310199" y="1409043"/>
                </a:moveTo>
                <a:cubicBezTo>
                  <a:pt x="1320487" y="1409043"/>
                  <a:pt x="1328827" y="1417404"/>
                  <a:pt x="1328827" y="1427718"/>
                </a:cubicBezTo>
                <a:cubicBezTo>
                  <a:pt x="1328827" y="1438032"/>
                  <a:pt x="1320487" y="1446393"/>
                  <a:pt x="1310199" y="1446393"/>
                </a:cubicBezTo>
                <a:cubicBezTo>
                  <a:pt x="1299911" y="1446393"/>
                  <a:pt x="1291571" y="1438032"/>
                  <a:pt x="1291571" y="1427718"/>
                </a:cubicBezTo>
                <a:cubicBezTo>
                  <a:pt x="1291571" y="1417404"/>
                  <a:pt x="1299911" y="1409043"/>
                  <a:pt x="1310199" y="1409043"/>
                </a:cubicBezTo>
                <a:close/>
                <a:moveTo>
                  <a:pt x="1193073" y="1409043"/>
                </a:moveTo>
                <a:cubicBezTo>
                  <a:pt x="1203361" y="1409043"/>
                  <a:pt x="1211701" y="1417404"/>
                  <a:pt x="1211701" y="1427718"/>
                </a:cubicBezTo>
                <a:cubicBezTo>
                  <a:pt x="1211701" y="1438032"/>
                  <a:pt x="1203361" y="1446393"/>
                  <a:pt x="1193073" y="1446393"/>
                </a:cubicBezTo>
                <a:cubicBezTo>
                  <a:pt x="1182785" y="1446393"/>
                  <a:pt x="1174445" y="1438032"/>
                  <a:pt x="1174445" y="1427718"/>
                </a:cubicBezTo>
                <a:cubicBezTo>
                  <a:pt x="1174445" y="1417404"/>
                  <a:pt x="1182785" y="1409043"/>
                  <a:pt x="1193073" y="1409043"/>
                </a:cubicBezTo>
                <a:close/>
                <a:moveTo>
                  <a:pt x="1075309" y="1409043"/>
                </a:moveTo>
                <a:cubicBezTo>
                  <a:pt x="1085597" y="1409043"/>
                  <a:pt x="1093937" y="1417404"/>
                  <a:pt x="1093937" y="1427718"/>
                </a:cubicBezTo>
                <a:cubicBezTo>
                  <a:pt x="1093937" y="1438032"/>
                  <a:pt x="1085597" y="1446393"/>
                  <a:pt x="1075309" y="1446393"/>
                </a:cubicBezTo>
                <a:cubicBezTo>
                  <a:pt x="1065021" y="1446393"/>
                  <a:pt x="1056681" y="1438032"/>
                  <a:pt x="1056681" y="1427718"/>
                </a:cubicBezTo>
                <a:cubicBezTo>
                  <a:pt x="1056681" y="1417404"/>
                  <a:pt x="1065021" y="1409043"/>
                  <a:pt x="1075309" y="1409043"/>
                </a:cubicBezTo>
                <a:close/>
                <a:moveTo>
                  <a:pt x="958184" y="1409043"/>
                </a:moveTo>
                <a:cubicBezTo>
                  <a:pt x="968472" y="1409043"/>
                  <a:pt x="976812" y="1417404"/>
                  <a:pt x="976812" y="1427718"/>
                </a:cubicBezTo>
                <a:cubicBezTo>
                  <a:pt x="976812" y="1438032"/>
                  <a:pt x="968472" y="1446393"/>
                  <a:pt x="958184" y="1446393"/>
                </a:cubicBezTo>
                <a:cubicBezTo>
                  <a:pt x="947896" y="1446393"/>
                  <a:pt x="939556" y="1438032"/>
                  <a:pt x="939556" y="1427718"/>
                </a:cubicBezTo>
                <a:cubicBezTo>
                  <a:pt x="939556" y="1417404"/>
                  <a:pt x="947896" y="1409043"/>
                  <a:pt x="958184" y="1409043"/>
                </a:cubicBezTo>
                <a:close/>
                <a:moveTo>
                  <a:pt x="840420" y="1409043"/>
                </a:moveTo>
                <a:cubicBezTo>
                  <a:pt x="850708" y="1409043"/>
                  <a:pt x="859048" y="1417404"/>
                  <a:pt x="859048" y="1427718"/>
                </a:cubicBezTo>
                <a:cubicBezTo>
                  <a:pt x="859048" y="1438032"/>
                  <a:pt x="850708" y="1446393"/>
                  <a:pt x="840420" y="1446393"/>
                </a:cubicBezTo>
                <a:cubicBezTo>
                  <a:pt x="830132" y="1446393"/>
                  <a:pt x="821792" y="1438032"/>
                  <a:pt x="821792" y="1427718"/>
                </a:cubicBezTo>
                <a:cubicBezTo>
                  <a:pt x="821792" y="1417404"/>
                  <a:pt x="830132" y="1409043"/>
                  <a:pt x="840420" y="1409043"/>
                </a:cubicBezTo>
                <a:close/>
                <a:moveTo>
                  <a:pt x="723295" y="1409043"/>
                </a:moveTo>
                <a:cubicBezTo>
                  <a:pt x="733583" y="1409043"/>
                  <a:pt x="741923" y="1417404"/>
                  <a:pt x="741923" y="1427718"/>
                </a:cubicBezTo>
                <a:cubicBezTo>
                  <a:pt x="741923" y="1438032"/>
                  <a:pt x="733583" y="1446393"/>
                  <a:pt x="723295" y="1446393"/>
                </a:cubicBezTo>
                <a:cubicBezTo>
                  <a:pt x="713007" y="1446393"/>
                  <a:pt x="704667" y="1438032"/>
                  <a:pt x="704667" y="1427718"/>
                </a:cubicBezTo>
                <a:cubicBezTo>
                  <a:pt x="704667" y="1417404"/>
                  <a:pt x="713007" y="1409043"/>
                  <a:pt x="723295" y="1409043"/>
                </a:cubicBezTo>
                <a:close/>
                <a:moveTo>
                  <a:pt x="605531" y="1409043"/>
                </a:moveTo>
                <a:cubicBezTo>
                  <a:pt x="615819" y="1409043"/>
                  <a:pt x="624159" y="1417404"/>
                  <a:pt x="624159" y="1427718"/>
                </a:cubicBezTo>
                <a:cubicBezTo>
                  <a:pt x="624159" y="1438032"/>
                  <a:pt x="615819" y="1446393"/>
                  <a:pt x="605531" y="1446393"/>
                </a:cubicBezTo>
                <a:cubicBezTo>
                  <a:pt x="595243" y="1446393"/>
                  <a:pt x="586903" y="1438032"/>
                  <a:pt x="586903" y="1427718"/>
                </a:cubicBezTo>
                <a:cubicBezTo>
                  <a:pt x="586903" y="1417404"/>
                  <a:pt x="595243" y="1409043"/>
                  <a:pt x="605531" y="1409043"/>
                </a:cubicBezTo>
                <a:close/>
                <a:moveTo>
                  <a:pt x="488406" y="1409043"/>
                </a:moveTo>
                <a:cubicBezTo>
                  <a:pt x="498694" y="1409043"/>
                  <a:pt x="507034" y="1417404"/>
                  <a:pt x="507034" y="1427718"/>
                </a:cubicBezTo>
                <a:cubicBezTo>
                  <a:pt x="507034" y="1438032"/>
                  <a:pt x="498694" y="1446393"/>
                  <a:pt x="488406" y="1446393"/>
                </a:cubicBezTo>
                <a:cubicBezTo>
                  <a:pt x="478118" y="1446393"/>
                  <a:pt x="469778" y="1438032"/>
                  <a:pt x="469778" y="1427718"/>
                </a:cubicBezTo>
                <a:cubicBezTo>
                  <a:pt x="469778" y="1417404"/>
                  <a:pt x="478118" y="1409043"/>
                  <a:pt x="488406" y="1409043"/>
                </a:cubicBezTo>
                <a:close/>
                <a:moveTo>
                  <a:pt x="370642" y="1409043"/>
                </a:moveTo>
                <a:cubicBezTo>
                  <a:pt x="380930" y="1409043"/>
                  <a:pt x="389270" y="1417404"/>
                  <a:pt x="389270" y="1427718"/>
                </a:cubicBezTo>
                <a:cubicBezTo>
                  <a:pt x="389270" y="1438032"/>
                  <a:pt x="380930" y="1446393"/>
                  <a:pt x="370642" y="1446393"/>
                </a:cubicBezTo>
                <a:cubicBezTo>
                  <a:pt x="360354" y="1446393"/>
                  <a:pt x="352014" y="1438032"/>
                  <a:pt x="352014" y="1427718"/>
                </a:cubicBezTo>
                <a:cubicBezTo>
                  <a:pt x="352014" y="1417404"/>
                  <a:pt x="360354" y="1409043"/>
                  <a:pt x="370642" y="1409043"/>
                </a:cubicBezTo>
                <a:close/>
                <a:moveTo>
                  <a:pt x="253517" y="1409043"/>
                </a:moveTo>
                <a:cubicBezTo>
                  <a:pt x="263805" y="1409043"/>
                  <a:pt x="272145" y="1417404"/>
                  <a:pt x="272145" y="1427718"/>
                </a:cubicBezTo>
                <a:cubicBezTo>
                  <a:pt x="272145" y="1438032"/>
                  <a:pt x="263805" y="1446393"/>
                  <a:pt x="253517" y="1446393"/>
                </a:cubicBezTo>
                <a:cubicBezTo>
                  <a:pt x="243229" y="1446393"/>
                  <a:pt x="234889" y="1438032"/>
                  <a:pt x="234889" y="1427718"/>
                </a:cubicBezTo>
                <a:cubicBezTo>
                  <a:pt x="234889" y="1417404"/>
                  <a:pt x="243229" y="1409043"/>
                  <a:pt x="253517" y="1409043"/>
                </a:cubicBezTo>
                <a:close/>
                <a:moveTo>
                  <a:pt x="135753" y="1409043"/>
                </a:moveTo>
                <a:cubicBezTo>
                  <a:pt x="146041" y="1409043"/>
                  <a:pt x="154381" y="1417404"/>
                  <a:pt x="154381" y="1427718"/>
                </a:cubicBezTo>
                <a:cubicBezTo>
                  <a:pt x="154381" y="1438032"/>
                  <a:pt x="146041" y="1446393"/>
                  <a:pt x="135753" y="1446393"/>
                </a:cubicBezTo>
                <a:cubicBezTo>
                  <a:pt x="125465" y="1446393"/>
                  <a:pt x="117125" y="1438032"/>
                  <a:pt x="117125" y="1427718"/>
                </a:cubicBezTo>
                <a:cubicBezTo>
                  <a:pt x="117125" y="1417404"/>
                  <a:pt x="125465" y="1409043"/>
                  <a:pt x="135753" y="1409043"/>
                </a:cubicBezTo>
                <a:close/>
                <a:moveTo>
                  <a:pt x="18628" y="1409043"/>
                </a:moveTo>
                <a:cubicBezTo>
                  <a:pt x="28916" y="1409043"/>
                  <a:pt x="37256" y="1417404"/>
                  <a:pt x="37256" y="1427718"/>
                </a:cubicBezTo>
                <a:cubicBezTo>
                  <a:pt x="37256" y="1438032"/>
                  <a:pt x="28916" y="1446393"/>
                  <a:pt x="18628" y="1446393"/>
                </a:cubicBezTo>
                <a:cubicBezTo>
                  <a:pt x="8340" y="1446393"/>
                  <a:pt x="0" y="1438032"/>
                  <a:pt x="0" y="1427718"/>
                </a:cubicBezTo>
                <a:cubicBezTo>
                  <a:pt x="0" y="1417404"/>
                  <a:pt x="8340" y="1409043"/>
                  <a:pt x="18628" y="1409043"/>
                </a:cubicBezTo>
                <a:close/>
                <a:moveTo>
                  <a:pt x="2014866" y="1291623"/>
                </a:moveTo>
                <a:cubicBezTo>
                  <a:pt x="2025154" y="1291623"/>
                  <a:pt x="2033494" y="1299984"/>
                  <a:pt x="2033494" y="1310298"/>
                </a:cubicBezTo>
                <a:cubicBezTo>
                  <a:pt x="2033494" y="1320612"/>
                  <a:pt x="2025154" y="1328973"/>
                  <a:pt x="2014866" y="1328973"/>
                </a:cubicBezTo>
                <a:cubicBezTo>
                  <a:pt x="2004578" y="1328973"/>
                  <a:pt x="1996238" y="1320612"/>
                  <a:pt x="1996238" y="1310298"/>
                </a:cubicBezTo>
                <a:cubicBezTo>
                  <a:pt x="1996238" y="1299984"/>
                  <a:pt x="2004578" y="1291623"/>
                  <a:pt x="2014866" y="1291623"/>
                </a:cubicBezTo>
                <a:close/>
                <a:moveTo>
                  <a:pt x="1897741" y="1291623"/>
                </a:moveTo>
                <a:cubicBezTo>
                  <a:pt x="1908029" y="1291623"/>
                  <a:pt x="1916369" y="1299984"/>
                  <a:pt x="1916369" y="1310298"/>
                </a:cubicBezTo>
                <a:cubicBezTo>
                  <a:pt x="1916369" y="1320612"/>
                  <a:pt x="1908029" y="1328973"/>
                  <a:pt x="1897741" y="1328973"/>
                </a:cubicBezTo>
                <a:cubicBezTo>
                  <a:pt x="1887453" y="1328973"/>
                  <a:pt x="1879113" y="1320612"/>
                  <a:pt x="1879113" y="1310298"/>
                </a:cubicBezTo>
                <a:cubicBezTo>
                  <a:pt x="1879113" y="1299984"/>
                  <a:pt x="1887453" y="1291623"/>
                  <a:pt x="1897741" y="1291623"/>
                </a:cubicBezTo>
                <a:close/>
                <a:moveTo>
                  <a:pt x="1779977" y="1291623"/>
                </a:moveTo>
                <a:cubicBezTo>
                  <a:pt x="1790265" y="1291623"/>
                  <a:pt x="1798605" y="1299984"/>
                  <a:pt x="1798605" y="1310298"/>
                </a:cubicBezTo>
                <a:cubicBezTo>
                  <a:pt x="1798605" y="1320612"/>
                  <a:pt x="1790265" y="1328973"/>
                  <a:pt x="1779977" y="1328973"/>
                </a:cubicBezTo>
                <a:cubicBezTo>
                  <a:pt x="1769689" y="1328973"/>
                  <a:pt x="1761349" y="1320612"/>
                  <a:pt x="1761349" y="1310298"/>
                </a:cubicBezTo>
                <a:cubicBezTo>
                  <a:pt x="1761349" y="1299984"/>
                  <a:pt x="1769689" y="1291623"/>
                  <a:pt x="1779977" y="1291623"/>
                </a:cubicBezTo>
                <a:close/>
                <a:moveTo>
                  <a:pt x="1662852" y="1291623"/>
                </a:moveTo>
                <a:cubicBezTo>
                  <a:pt x="1673140" y="1291623"/>
                  <a:pt x="1681480" y="1299984"/>
                  <a:pt x="1681480" y="1310298"/>
                </a:cubicBezTo>
                <a:cubicBezTo>
                  <a:pt x="1681480" y="1320612"/>
                  <a:pt x="1673140" y="1328973"/>
                  <a:pt x="1662852" y="1328973"/>
                </a:cubicBezTo>
                <a:cubicBezTo>
                  <a:pt x="1652564" y="1328973"/>
                  <a:pt x="1644224" y="1320612"/>
                  <a:pt x="1644224" y="1310298"/>
                </a:cubicBezTo>
                <a:cubicBezTo>
                  <a:pt x="1644224" y="1299984"/>
                  <a:pt x="1652564" y="1291623"/>
                  <a:pt x="1662852" y="1291623"/>
                </a:cubicBezTo>
                <a:close/>
                <a:moveTo>
                  <a:pt x="1545088" y="1291623"/>
                </a:moveTo>
                <a:cubicBezTo>
                  <a:pt x="1555376" y="1291623"/>
                  <a:pt x="1563716" y="1299984"/>
                  <a:pt x="1563716" y="1310298"/>
                </a:cubicBezTo>
                <a:cubicBezTo>
                  <a:pt x="1563716" y="1320612"/>
                  <a:pt x="1555376" y="1328973"/>
                  <a:pt x="1545088" y="1328973"/>
                </a:cubicBezTo>
                <a:cubicBezTo>
                  <a:pt x="1534800" y="1328973"/>
                  <a:pt x="1526460" y="1320612"/>
                  <a:pt x="1526460" y="1310298"/>
                </a:cubicBezTo>
                <a:cubicBezTo>
                  <a:pt x="1526460" y="1299984"/>
                  <a:pt x="1534800" y="1291623"/>
                  <a:pt x="1545088" y="1291623"/>
                </a:cubicBezTo>
                <a:close/>
                <a:moveTo>
                  <a:pt x="1427962" y="1291623"/>
                </a:moveTo>
                <a:cubicBezTo>
                  <a:pt x="1438250" y="1291623"/>
                  <a:pt x="1446590" y="1299984"/>
                  <a:pt x="1446590" y="1310298"/>
                </a:cubicBezTo>
                <a:cubicBezTo>
                  <a:pt x="1446590" y="1320612"/>
                  <a:pt x="1438250" y="1328973"/>
                  <a:pt x="1427962" y="1328973"/>
                </a:cubicBezTo>
                <a:cubicBezTo>
                  <a:pt x="1417674" y="1328973"/>
                  <a:pt x="1409334" y="1320612"/>
                  <a:pt x="1409334" y="1310298"/>
                </a:cubicBezTo>
                <a:cubicBezTo>
                  <a:pt x="1409334" y="1299984"/>
                  <a:pt x="1417674" y="1291623"/>
                  <a:pt x="1427962" y="1291623"/>
                </a:cubicBezTo>
                <a:close/>
                <a:moveTo>
                  <a:pt x="1310199" y="1291623"/>
                </a:moveTo>
                <a:cubicBezTo>
                  <a:pt x="1320487" y="1291623"/>
                  <a:pt x="1328827" y="1299984"/>
                  <a:pt x="1328827" y="1310298"/>
                </a:cubicBezTo>
                <a:cubicBezTo>
                  <a:pt x="1328827" y="1320612"/>
                  <a:pt x="1320487" y="1328973"/>
                  <a:pt x="1310199" y="1328973"/>
                </a:cubicBezTo>
                <a:cubicBezTo>
                  <a:pt x="1299911" y="1328973"/>
                  <a:pt x="1291571" y="1320612"/>
                  <a:pt x="1291571" y="1310298"/>
                </a:cubicBezTo>
                <a:cubicBezTo>
                  <a:pt x="1291571" y="1299984"/>
                  <a:pt x="1299911" y="1291623"/>
                  <a:pt x="1310199" y="1291623"/>
                </a:cubicBezTo>
                <a:close/>
                <a:moveTo>
                  <a:pt x="1193073" y="1291623"/>
                </a:moveTo>
                <a:cubicBezTo>
                  <a:pt x="1203361" y="1291623"/>
                  <a:pt x="1211701" y="1299984"/>
                  <a:pt x="1211701" y="1310298"/>
                </a:cubicBezTo>
                <a:cubicBezTo>
                  <a:pt x="1211701" y="1320612"/>
                  <a:pt x="1203361" y="1328973"/>
                  <a:pt x="1193073" y="1328973"/>
                </a:cubicBezTo>
                <a:cubicBezTo>
                  <a:pt x="1182785" y="1328973"/>
                  <a:pt x="1174445" y="1320612"/>
                  <a:pt x="1174445" y="1310298"/>
                </a:cubicBezTo>
                <a:cubicBezTo>
                  <a:pt x="1174445" y="1299984"/>
                  <a:pt x="1182785" y="1291623"/>
                  <a:pt x="1193073" y="1291623"/>
                </a:cubicBezTo>
                <a:close/>
                <a:moveTo>
                  <a:pt x="1075309" y="1291623"/>
                </a:moveTo>
                <a:cubicBezTo>
                  <a:pt x="1085597" y="1291623"/>
                  <a:pt x="1093937" y="1299984"/>
                  <a:pt x="1093937" y="1310298"/>
                </a:cubicBezTo>
                <a:cubicBezTo>
                  <a:pt x="1093937" y="1320612"/>
                  <a:pt x="1085597" y="1328973"/>
                  <a:pt x="1075309" y="1328973"/>
                </a:cubicBezTo>
                <a:cubicBezTo>
                  <a:pt x="1065021" y="1328973"/>
                  <a:pt x="1056681" y="1320612"/>
                  <a:pt x="1056681" y="1310298"/>
                </a:cubicBezTo>
                <a:cubicBezTo>
                  <a:pt x="1056681" y="1299984"/>
                  <a:pt x="1065021" y="1291623"/>
                  <a:pt x="1075309" y="1291623"/>
                </a:cubicBezTo>
                <a:close/>
                <a:moveTo>
                  <a:pt x="958184" y="1291623"/>
                </a:moveTo>
                <a:cubicBezTo>
                  <a:pt x="968472" y="1291623"/>
                  <a:pt x="976812" y="1299984"/>
                  <a:pt x="976812" y="1310298"/>
                </a:cubicBezTo>
                <a:cubicBezTo>
                  <a:pt x="976812" y="1320612"/>
                  <a:pt x="968472" y="1328973"/>
                  <a:pt x="958184" y="1328973"/>
                </a:cubicBezTo>
                <a:cubicBezTo>
                  <a:pt x="947896" y="1328973"/>
                  <a:pt x="939556" y="1320612"/>
                  <a:pt x="939556" y="1310298"/>
                </a:cubicBezTo>
                <a:cubicBezTo>
                  <a:pt x="939556" y="1299984"/>
                  <a:pt x="947896" y="1291623"/>
                  <a:pt x="958184" y="1291623"/>
                </a:cubicBezTo>
                <a:close/>
                <a:moveTo>
                  <a:pt x="840420" y="1291623"/>
                </a:moveTo>
                <a:cubicBezTo>
                  <a:pt x="850708" y="1291623"/>
                  <a:pt x="859048" y="1299984"/>
                  <a:pt x="859048" y="1310298"/>
                </a:cubicBezTo>
                <a:cubicBezTo>
                  <a:pt x="859048" y="1320612"/>
                  <a:pt x="850708" y="1328973"/>
                  <a:pt x="840420" y="1328973"/>
                </a:cubicBezTo>
                <a:cubicBezTo>
                  <a:pt x="830132" y="1328973"/>
                  <a:pt x="821792" y="1320612"/>
                  <a:pt x="821792" y="1310298"/>
                </a:cubicBezTo>
                <a:cubicBezTo>
                  <a:pt x="821792" y="1299984"/>
                  <a:pt x="830132" y="1291623"/>
                  <a:pt x="840420" y="1291623"/>
                </a:cubicBezTo>
                <a:close/>
                <a:moveTo>
                  <a:pt x="723295" y="1291623"/>
                </a:moveTo>
                <a:cubicBezTo>
                  <a:pt x="733583" y="1291623"/>
                  <a:pt x="741923" y="1299984"/>
                  <a:pt x="741923" y="1310298"/>
                </a:cubicBezTo>
                <a:cubicBezTo>
                  <a:pt x="741923" y="1320612"/>
                  <a:pt x="733583" y="1328973"/>
                  <a:pt x="723295" y="1328973"/>
                </a:cubicBezTo>
                <a:cubicBezTo>
                  <a:pt x="713007" y="1328973"/>
                  <a:pt x="704667" y="1320612"/>
                  <a:pt x="704667" y="1310298"/>
                </a:cubicBezTo>
                <a:cubicBezTo>
                  <a:pt x="704667" y="1299984"/>
                  <a:pt x="713007" y="1291623"/>
                  <a:pt x="723295" y="1291623"/>
                </a:cubicBezTo>
                <a:close/>
                <a:moveTo>
                  <a:pt x="605531" y="1291623"/>
                </a:moveTo>
                <a:cubicBezTo>
                  <a:pt x="615819" y="1291623"/>
                  <a:pt x="624159" y="1299984"/>
                  <a:pt x="624159" y="1310298"/>
                </a:cubicBezTo>
                <a:cubicBezTo>
                  <a:pt x="624159" y="1320612"/>
                  <a:pt x="615819" y="1328973"/>
                  <a:pt x="605531" y="1328973"/>
                </a:cubicBezTo>
                <a:cubicBezTo>
                  <a:pt x="595243" y="1328973"/>
                  <a:pt x="586903" y="1320612"/>
                  <a:pt x="586903" y="1310298"/>
                </a:cubicBezTo>
                <a:cubicBezTo>
                  <a:pt x="586903" y="1299984"/>
                  <a:pt x="595243" y="1291623"/>
                  <a:pt x="605531" y="1291623"/>
                </a:cubicBezTo>
                <a:close/>
                <a:moveTo>
                  <a:pt x="488406" y="1291623"/>
                </a:moveTo>
                <a:cubicBezTo>
                  <a:pt x="498694" y="1291623"/>
                  <a:pt x="507034" y="1299984"/>
                  <a:pt x="507034" y="1310298"/>
                </a:cubicBezTo>
                <a:cubicBezTo>
                  <a:pt x="507034" y="1320612"/>
                  <a:pt x="498694" y="1328973"/>
                  <a:pt x="488406" y="1328973"/>
                </a:cubicBezTo>
                <a:cubicBezTo>
                  <a:pt x="478118" y="1328973"/>
                  <a:pt x="469778" y="1320612"/>
                  <a:pt x="469778" y="1310298"/>
                </a:cubicBezTo>
                <a:cubicBezTo>
                  <a:pt x="469778" y="1299984"/>
                  <a:pt x="478118" y="1291623"/>
                  <a:pt x="488406" y="1291623"/>
                </a:cubicBezTo>
                <a:close/>
                <a:moveTo>
                  <a:pt x="370642" y="1291623"/>
                </a:moveTo>
                <a:cubicBezTo>
                  <a:pt x="380930" y="1291623"/>
                  <a:pt x="389270" y="1299984"/>
                  <a:pt x="389270" y="1310298"/>
                </a:cubicBezTo>
                <a:cubicBezTo>
                  <a:pt x="389270" y="1320612"/>
                  <a:pt x="380930" y="1328973"/>
                  <a:pt x="370642" y="1328973"/>
                </a:cubicBezTo>
                <a:cubicBezTo>
                  <a:pt x="360354" y="1328973"/>
                  <a:pt x="352014" y="1320612"/>
                  <a:pt x="352014" y="1310298"/>
                </a:cubicBezTo>
                <a:cubicBezTo>
                  <a:pt x="352014" y="1299984"/>
                  <a:pt x="360354" y="1291623"/>
                  <a:pt x="370642" y="1291623"/>
                </a:cubicBezTo>
                <a:close/>
                <a:moveTo>
                  <a:pt x="253517" y="1291623"/>
                </a:moveTo>
                <a:cubicBezTo>
                  <a:pt x="263805" y="1291623"/>
                  <a:pt x="272145" y="1299984"/>
                  <a:pt x="272145" y="1310298"/>
                </a:cubicBezTo>
                <a:cubicBezTo>
                  <a:pt x="272145" y="1320612"/>
                  <a:pt x="263805" y="1328973"/>
                  <a:pt x="253517" y="1328973"/>
                </a:cubicBezTo>
                <a:cubicBezTo>
                  <a:pt x="243229" y="1328973"/>
                  <a:pt x="234889" y="1320612"/>
                  <a:pt x="234889" y="1310298"/>
                </a:cubicBezTo>
                <a:cubicBezTo>
                  <a:pt x="234889" y="1299984"/>
                  <a:pt x="243229" y="1291623"/>
                  <a:pt x="253517" y="1291623"/>
                </a:cubicBezTo>
                <a:close/>
                <a:moveTo>
                  <a:pt x="135753" y="1291623"/>
                </a:moveTo>
                <a:cubicBezTo>
                  <a:pt x="146041" y="1291623"/>
                  <a:pt x="154381" y="1299984"/>
                  <a:pt x="154381" y="1310298"/>
                </a:cubicBezTo>
                <a:cubicBezTo>
                  <a:pt x="154381" y="1320612"/>
                  <a:pt x="146041" y="1328973"/>
                  <a:pt x="135753" y="1328973"/>
                </a:cubicBezTo>
                <a:cubicBezTo>
                  <a:pt x="125465" y="1328973"/>
                  <a:pt x="117125" y="1320612"/>
                  <a:pt x="117125" y="1310298"/>
                </a:cubicBezTo>
                <a:cubicBezTo>
                  <a:pt x="117125" y="1299984"/>
                  <a:pt x="125465" y="1291623"/>
                  <a:pt x="135753" y="1291623"/>
                </a:cubicBezTo>
                <a:close/>
                <a:moveTo>
                  <a:pt x="18628" y="1291623"/>
                </a:moveTo>
                <a:cubicBezTo>
                  <a:pt x="28916" y="1291623"/>
                  <a:pt x="37256" y="1299984"/>
                  <a:pt x="37256" y="1310298"/>
                </a:cubicBezTo>
                <a:cubicBezTo>
                  <a:pt x="37256" y="1320612"/>
                  <a:pt x="28916" y="1328973"/>
                  <a:pt x="18628" y="1328973"/>
                </a:cubicBezTo>
                <a:cubicBezTo>
                  <a:pt x="8340" y="1328973"/>
                  <a:pt x="0" y="1320612"/>
                  <a:pt x="0" y="1310298"/>
                </a:cubicBezTo>
                <a:cubicBezTo>
                  <a:pt x="0" y="1299984"/>
                  <a:pt x="8340" y="1291623"/>
                  <a:pt x="18628" y="1291623"/>
                </a:cubicBezTo>
                <a:close/>
                <a:moveTo>
                  <a:pt x="2014866" y="1174202"/>
                </a:moveTo>
                <a:cubicBezTo>
                  <a:pt x="2025154" y="1174202"/>
                  <a:pt x="2033494" y="1182563"/>
                  <a:pt x="2033494" y="1192877"/>
                </a:cubicBezTo>
                <a:cubicBezTo>
                  <a:pt x="2033494" y="1203191"/>
                  <a:pt x="2025154" y="1211552"/>
                  <a:pt x="2014866" y="1211552"/>
                </a:cubicBezTo>
                <a:cubicBezTo>
                  <a:pt x="2004578" y="1211552"/>
                  <a:pt x="1996238" y="1203191"/>
                  <a:pt x="1996238" y="1192877"/>
                </a:cubicBezTo>
                <a:cubicBezTo>
                  <a:pt x="1996238" y="1182563"/>
                  <a:pt x="2004578" y="1174202"/>
                  <a:pt x="2014866" y="1174202"/>
                </a:cubicBezTo>
                <a:close/>
                <a:moveTo>
                  <a:pt x="1897741" y="1174202"/>
                </a:moveTo>
                <a:cubicBezTo>
                  <a:pt x="1908029" y="1174202"/>
                  <a:pt x="1916369" y="1182563"/>
                  <a:pt x="1916369" y="1192877"/>
                </a:cubicBezTo>
                <a:cubicBezTo>
                  <a:pt x="1916369" y="1203191"/>
                  <a:pt x="1908029" y="1211552"/>
                  <a:pt x="1897741" y="1211552"/>
                </a:cubicBezTo>
                <a:cubicBezTo>
                  <a:pt x="1887453" y="1211552"/>
                  <a:pt x="1879113" y="1203191"/>
                  <a:pt x="1879113" y="1192877"/>
                </a:cubicBezTo>
                <a:cubicBezTo>
                  <a:pt x="1879113" y="1182563"/>
                  <a:pt x="1887453" y="1174202"/>
                  <a:pt x="1897741" y="1174202"/>
                </a:cubicBezTo>
                <a:close/>
                <a:moveTo>
                  <a:pt x="1779977" y="1174202"/>
                </a:moveTo>
                <a:cubicBezTo>
                  <a:pt x="1790265" y="1174202"/>
                  <a:pt x="1798605" y="1182563"/>
                  <a:pt x="1798605" y="1192877"/>
                </a:cubicBezTo>
                <a:cubicBezTo>
                  <a:pt x="1798605" y="1203191"/>
                  <a:pt x="1790265" y="1211552"/>
                  <a:pt x="1779977" y="1211552"/>
                </a:cubicBezTo>
                <a:cubicBezTo>
                  <a:pt x="1769689" y="1211552"/>
                  <a:pt x="1761349" y="1203191"/>
                  <a:pt x="1761349" y="1192877"/>
                </a:cubicBezTo>
                <a:cubicBezTo>
                  <a:pt x="1761349" y="1182563"/>
                  <a:pt x="1769689" y="1174202"/>
                  <a:pt x="1779977" y="1174202"/>
                </a:cubicBezTo>
                <a:close/>
                <a:moveTo>
                  <a:pt x="1662852" y="1174202"/>
                </a:moveTo>
                <a:cubicBezTo>
                  <a:pt x="1673140" y="1174202"/>
                  <a:pt x="1681480" y="1182563"/>
                  <a:pt x="1681480" y="1192877"/>
                </a:cubicBezTo>
                <a:cubicBezTo>
                  <a:pt x="1681480" y="1203191"/>
                  <a:pt x="1673140" y="1211552"/>
                  <a:pt x="1662852" y="1211552"/>
                </a:cubicBezTo>
                <a:cubicBezTo>
                  <a:pt x="1652564" y="1211552"/>
                  <a:pt x="1644224" y="1203191"/>
                  <a:pt x="1644224" y="1192877"/>
                </a:cubicBezTo>
                <a:cubicBezTo>
                  <a:pt x="1644224" y="1182563"/>
                  <a:pt x="1652564" y="1174202"/>
                  <a:pt x="1662852" y="1174202"/>
                </a:cubicBezTo>
                <a:close/>
                <a:moveTo>
                  <a:pt x="1545088" y="1174202"/>
                </a:moveTo>
                <a:cubicBezTo>
                  <a:pt x="1555376" y="1174202"/>
                  <a:pt x="1563716" y="1182563"/>
                  <a:pt x="1563716" y="1192877"/>
                </a:cubicBezTo>
                <a:cubicBezTo>
                  <a:pt x="1563716" y="1203191"/>
                  <a:pt x="1555376" y="1211552"/>
                  <a:pt x="1545088" y="1211552"/>
                </a:cubicBezTo>
                <a:cubicBezTo>
                  <a:pt x="1534800" y="1211552"/>
                  <a:pt x="1526460" y="1203191"/>
                  <a:pt x="1526460" y="1192877"/>
                </a:cubicBezTo>
                <a:cubicBezTo>
                  <a:pt x="1526460" y="1182563"/>
                  <a:pt x="1534800" y="1174202"/>
                  <a:pt x="1545088" y="1174202"/>
                </a:cubicBezTo>
                <a:close/>
                <a:moveTo>
                  <a:pt x="1427962" y="1174202"/>
                </a:moveTo>
                <a:cubicBezTo>
                  <a:pt x="1438250" y="1174202"/>
                  <a:pt x="1446590" y="1182563"/>
                  <a:pt x="1446590" y="1192877"/>
                </a:cubicBezTo>
                <a:cubicBezTo>
                  <a:pt x="1446590" y="1203191"/>
                  <a:pt x="1438250" y="1211552"/>
                  <a:pt x="1427962" y="1211552"/>
                </a:cubicBezTo>
                <a:cubicBezTo>
                  <a:pt x="1417674" y="1211552"/>
                  <a:pt x="1409334" y="1203191"/>
                  <a:pt x="1409334" y="1192877"/>
                </a:cubicBezTo>
                <a:cubicBezTo>
                  <a:pt x="1409334" y="1182563"/>
                  <a:pt x="1417674" y="1174202"/>
                  <a:pt x="1427962" y="1174202"/>
                </a:cubicBezTo>
                <a:close/>
                <a:moveTo>
                  <a:pt x="1310199" y="1174202"/>
                </a:moveTo>
                <a:cubicBezTo>
                  <a:pt x="1320487" y="1174202"/>
                  <a:pt x="1328827" y="1182563"/>
                  <a:pt x="1328827" y="1192877"/>
                </a:cubicBezTo>
                <a:cubicBezTo>
                  <a:pt x="1328827" y="1203191"/>
                  <a:pt x="1320487" y="1211552"/>
                  <a:pt x="1310199" y="1211552"/>
                </a:cubicBezTo>
                <a:cubicBezTo>
                  <a:pt x="1299911" y="1211552"/>
                  <a:pt x="1291571" y="1203191"/>
                  <a:pt x="1291571" y="1192877"/>
                </a:cubicBezTo>
                <a:cubicBezTo>
                  <a:pt x="1291571" y="1182563"/>
                  <a:pt x="1299911" y="1174202"/>
                  <a:pt x="1310199" y="1174202"/>
                </a:cubicBezTo>
                <a:close/>
                <a:moveTo>
                  <a:pt x="1193073" y="1174202"/>
                </a:moveTo>
                <a:cubicBezTo>
                  <a:pt x="1203361" y="1174202"/>
                  <a:pt x="1211701" y="1182563"/>
                  <a:pt x="1211701" y="1192877"/>
                </a:cubicBezTo>
                <a:cubicBezTo>
                  <a:pt x="1211701" y="1203191"/>
                  <a:pt x="1203361" y="1211552"/>
                  <a:pt x="1193073" y="1211552"/>
                </a:cubicBezTo>
                <a:cubicBezTo>
                  <a:pt x="1182785" y="1211552"/>
                  <a:pt x="1174445" y="1203191"/>
                  <a:pt x="1174445" y="1192877"/>
                </a:cubicBezTo>
                <a:cubicBezTo>
                  <a:pt x="1174445" y="1182563"/>
                  <a:pt x="1182785" y="1174202"/>
                  <a:pt x="1193073" y="1174202"/>
                </a:cubicBezTo>
                <a:close/>
                <a:moveTo>
                  <a:pt x="1075309" y="1174202"/>
                </a:moveTo>
                <a:cubicBezTo>
                  <a:pt x="1085597" y="1174202"/>
                  <a:pt x="1093937" y="1182563"/>
                  <a:pt x="1093937" y="1192877"/>
                </a:cubicBezTo>
                <a:cubicBezTo>
                  <a:pt x="1093937" y="1203191"/>
                  <a:pt x="1085597" y="1211552"/>
                  <a:pt x="1075309" y="1211552"/>
                </a:cubicBezTo>
                <a:cubicBezTo>
                  <a:pt x="1065021" y="1211552"/>
                  <a:pt x="1056681" y="1203191"/>
                  <a:pt x="1056681" y="1192877"/>
                </a:cubicBezTo>
                <a:cubicBezTo>
                  <a:pt x="1056681" y="1182563"/>
                  <a:pt x="1065021" y="1174202"/>
                  <a:pt x="1075309" y="1174202"/>
                </a:cubicBezTo>
                <a:close/>
                <a:moveTo>
                  <a:pt x="958184" y="1174202"/>
                </a:moveTo>
                <a:cubicBezTo>
                  <a:pt x="968472" y="1174202"/>
                  <a:pt x="976812" y="1182563"/>
                  <a:pt x="976812" y="1192877"/>
                </a:cubicBezTo>
                <a:cubicBezTo>
                  <a:pt x="976812" y="1203191"/>
                  <a:pt x="968472" y="1211552"/>
                  <a:pt x="958184" y="1211552"/>
                </a:cubicBezTo>
                <a:cubicBezTo>
                  <a:pt x="947896" y="1211552"/>
                  <a:pt x="939556" y="1203191"/>
                  <a:pt x="939556" y="1192877"/>
                </a:cubicBezTo>
                <a:cubicBezTo>
                  <a:pt x="939556" y="1182563"/>
                  <a:pt x="947896" y="1174202"/>
                  <a:pt x="958184" y="1174202"/>
                </a:cubicBezTo>
                <a:close/>
                <a:moveTo>
                  <a:pt x="840420" y="1174202"/>
                </a:moveTo>
                <a:cubicBezTo>
                  <a:pt x="850708" y="1174202"/>
                  <a:pt x="859048" y="1182563"/>
                  <a:pt x="859048" y="1192877"/>
                </a:cubicBezTo>
                <a:cubicBezTo>
                  <a:pt x="859048" y="1203191"/>
                  <a:pt x="850708" y="1211552"/>
                  <a:pt x="840420" y="1211552"/>
                </a:cubicBezTo>
                <a:cubicBezTo>
                  <a:pt x="830132" y="1211552"/>
                  <a:pt x="821792" y="1203191"/>
                  <a:pt x="821792" y="1192877"/>
                </a:cubicBezTo>
                <a:cubicBezTo>
                  <a:pt x="821792" y="1182563"/>
                  <a:pt x="830132" y="1174202"/>
                  <a:pt x="840420" y="1174202"/>
                </a:cubicBezTo>
                <a:close/>
                <a:moveTo>
                  <a:pt x="723295" y="1174202"/>
                </a:moveTo>
                <a:cubicBezTo>
                  <a:pt x="733583" y="1174202"/>
                  <a:pt x="741923" y="1182563"/>
                  <a:pt x="741923" y="1192877"/>
                </a:cubicBezTo>
                <a:cubicBezTo>
                  <a:pt x="741923" y="1203191"/>
                  <a:pt x="733583" y="1211552"/>
                  <a:pt x="723295" y="1211552"/>
                </a:cubicBezTo>
                <a:cubicBezTo>
                  <a:pt x="713007" y="1211552"/>
                  <a:pt x="704667" y="1203191"/>
                  <a:pt x="704667" y="1192877"/>
                </a:cubicBezTo>
                <a:cubicBezTo>
                  <a:pt x="704667" y="1182563"/>
                  <a:pt x="713007" y="1174202"/>
                  <a:pt x="723295" y="1174202"/>
                </a:cubicBezTo>
                <a:close/>
                <a:moveTo>
                  <a:pt x="605531" y="1174202"/>
                </a:moveTo>
                <a:cubicBezTo>
                  <a:pt x="615819" y="1174202"/>
                  <a:pt x="624159" y="1182563"/>
                  <a:pt x="624159" y="1192877"/>
                </a:cubicBezTo>
                <a:cubicBezTo>
                  <a:pt x="624159" y="1203191"/>
                  <a:pt x="615819" y="1211552"/>
                  <a:pt x="605531" y="1211552"/>
                </a:cubicBezTo>
                <a:cubicBezTo>
                  <a:pt x="595243" y="1211552"/>
                  <a:pt x="586903" y="1203191"/>
                  <a:pt x="586903" y="1192877"/>
                </a:cubicBezTo>
                <a:cubicBezTo>
                  <a:pt x="586903" y="1182563"/>
                  <a:pt x="595243" y="1174202"/>
                  <a:pt x="605531" y="1174202"/>
                </a:cubicBezTo>
                <a:close/>
                <a:moveTo>
                  <a:pt x="488406" y="1174202"/>
                </a:moveTo>
                <a:cubicBezTo>
                  <a:pt x="498694" y="1174202"/>
                  <a:pt x="507034" y="1182563"/>
                  <a:pt x="507034" y="1192877"/>
                </a:cubicBezTo>
                <a:cubicBezTo>
                  <a:pt x="507034" y="1203191"/>
                  <a:pt x="498694" y="1211552"/>
                  <a:pt x="488406" y="1211552"/>
                </a:cubicBezTo>
                <a:cubicBezTo>
                  <a:pt x="478118" y="1211552"/>
                  <a:pt x="469778" y="1203191"/>
                  <a:pt x="469778" y="1192877"/>
                </a:cubicBezTo>
                <a:cubicBezTo>
                  <a:pt x="469778" y="1182563"/>
                  <a:pt x="478118" y="1174202"/>
                  <a:pt x="488406" y="1174202"/>
                </a:cubicBezTo>
                <a:close/>
                <a:moveTo>
                  <a:pt x="370642" y="1174202"/>
                </a:moveTo>
                <a:cubicBezTo>
                  <a:pt x="380930" y="1174202"/>
                  <a:pt x="389270" y="1182563"/>
                  <a:pt x="389270" y="1192877"/>
                </a:cubicBezTo>
                <a:cubicBezTo>
                  <a:pt x="389270" y="1203191"/>
                  <a:pt x="380930" y="1211552"/>
                  <a:pt x="370642" y="1211552"/>
                </a:cubicBezTo>
                <a:cubicBezTo>
                  <a:pt x="360354" y="1211552"/>
                  <a:pt x="352014" y="1203191"/>
                  <a:pt x="352014" y="1192877"/>
                </a:cubicBezTo>
                <a:cubicBezTo>
                  <a:pt x="352014" y="1182563"/>
                  <a:pt x="360354" y="1174202"/>
                  <a:pt x="370642" y="1174202"/>
                </a:cubicBezTo>
                <a:close/>
                <a:moveTo>
                  <a:pt x="253517" y="1174202"/>
                </a:moveTo>
                <a:cubicBezTo>
                  <a:pt x="263805" y="1174202"/>
                  <a:pt x="272145" y="1182563"/>
                  <a:pt x="272145" y="1192877"/>
                </a:cubicBezTo>
                <a:cubicBezTo>
                  <a:pt x="272145" y="1203191"/>
                  <a:pt x="263805" y="1211552"/>
                  <a:pt x="253517" y="1211552"/>
                </a:cubicBezTo>
                <a:cubicBezTo>
                  <a:pt x="243229" y="1211552"/>
                  <a:pt x="234889" y="1203191"/>
                  <a:pt x="234889" y="1192877"/>
                </a:cubicBezTo>
                <a:cubicBezTo>
                  <a:pt x="234889" y="1182563"/>
                  <a:pt x="243229" y="1174202"/>
                  <a:pt x="253517" y="1174202"/>
                </a:cubicBezTo>
                <a:close/>
                <a:moveTo>
                  <a:pt x="135753" y="1174202"/>
                </a:moveTo>
                <a:cubicBezTo>
                  <a:pt x="146041" y="1174202"/>
                  <a:pt x="154381" y="1182563"/>
                  <a:pt x="154381" y="1192877"/>
                </a:cubicBezTo>
                <a:cubicBezTo>
                  <a:pt x="154381" y="1203191"/>
                  <a:pt x="146041" y="1211552"/>
                  <a:pt x="135753" y="1211552"/>
                </a:cubicBezTo>
                <a:cubicBezTo>
                  <a:pt x="125465" y="1211552"/>
                  <a:pt x="117125" y="1203191"/>
                  <a:pt x="117125" y="1192877"/>
                </a:cubicBezTo>
                <a:cubicBezTo>
                  <a:pt x="117125" y="1182563"/>
                  <a:pt x="125465" y="1174202"/>
                  <a:pt x="135753" y="1174202"/>
                </a:cubicBezTo>
                <a:close/>
                <a:moveTo>
                  <a:pt x="18628" y="1174202"/>
                </a:moveTo>
                <a:cubicBezTo>
                  <a:pt x="28916" y="1174202"/>
                  <a:pt x="37256" y="1182563"/>
                  <a:pt x="37256" y="1192877"/>
                </a:cubicBezTo>
                <a:cubicBezTo>
                  <a:pt x="37256" y="1203191"/>
                  <a:pt x="28916" y="1211552"/>
                  <a:pt x="18628" y="1211552"/>
                </a:cubicBezTo>
                <a:cubicBezTo>
                  <a:pt x="8340" y="1211552"/>
                  <a:pt x="0" y="1203191"/>
                  <a:pt x="0" y="1192877"/>
                </a:cubicBezTo>
                <a:cubicBezTo>
                  <a:pt x="0" y="1182563"/>
                  <a:pt x="8340" y="1174202"/>
                  <a:pt x="18628" y="1174202"/>
                </a:cubicBezTo>
                <a:close/>
                <a:moveTo>
                  <a:pt x="2014866" y="1056782"/>
                </a:moveTo>
                <a:cubicBezTo>
                  <a:pt x="2025154" y="1056782"/>
                  <a:pt x="2033494" y="1065143"/>
                  <a:pt x="2033494" y="1075457"/>
                </a:cubicBezTo>
                <a:cubicBezTo>
                  <a:pt x="2033494" y="1085771"/>
                  <a:pt x="2025154" y="1094132"/>
                  <a:pt x="2014866" y="1094132"/>
                </a:cubicBezTo>
                <a:cubicBezTo>
                  <a:pt x="2004578" y="1094132"/>
                  <a:pt x="1996238" y="1085771"/>
                  <a:pt x="1996238" y="1075457"/>
                </a:cubicBezTo>
                <a:cubicBezTo>
                  <a:pt x="1996238" y="1065143"/>
                  <a:pt x="2004578" y="1056782"/>
                  <a:pt x="2014866" y="1056782"/>
                </a:cubicBezTo>
                <a:close/>
                <a:moveTo>
                  <a:pt x="1897741" y="1056782"/>
                </a:moveTo>
                <a:cubicBezTo>
                  <a:pt x="1908029" y="1056782"/>
                  <a:pt x="1916369" y="1065143"/>
                  <a:pt x="1916369" y="1075457"/>
                </a:cubicBezTo>
                <a:cubicBezTo>
                  <a:pt x="1916369" y="1085771"/>
                  <a:pt x="1908029" y="1094132"/>
                  <a:pt x="1897741" y="1094132"/>
                </a:cubicBezTo>
                <a:cubicBezTo>
                  <a:pt x="1887453" y="1094132"/>
                  <a:pt x="1879113" y="1085771"/>
                  <a:pt x="1879113" y="1075457"/>
                </a:cubicBezTo>
                <a:cubicBezTo>
                  <a:pt x="1879113" y="1065143"/>
                  <a:pt x="1887453" y="1056782"/>
                  <a:pt x="1897741" y="1056782"/>
                </a:cubicBezTo>
                <a:close/>
                <a:moveTo>
                  <a:pt x="1779977" y="1056782"/>
                </a:moveTo>
                <a:cubicBezTo>
                  <a:pt x="1790265" y="1056782"/>
                  <a:pt x="1798605" y="1065143"/>
                  <a:pt x="1798605" y="1075457"/>
                </a:cubicBezTo>
                <a:cubicBezTo>
                  <a:pt x="1798605" y="1085771"/>
                  <a:pt x="1790265" y="1094132"/>
                  <a:pt x="1779977" y="1094132"/>
                </a:cubicBezTo>
                <a:cubicBezTo>
                  <a:pt x="1769689" y="1094132"/>
                  <a:pt x="1761349" y="1085771"/>
                  <a:pt x="1761349" y="1075457"/>
                </a:cubicBezTo>
                <a:cubicBezTo>
                  <a:pt x="1761349" y="1065143"/>
                  <a:pt x="1769689" y="1056782"/>
                  <a:pt x="1779977" y="1056782"/>
                </a:cubicBezTo>
                <a:close/>
                <a:moveTo>
                  <a:pt x="1662852" y="1056782"/>
                </a:moveTo>
                <a:cubicBezTo>
                  <a:pt x="1673140" y="1056782"/>
                  <a:pt x="1681480" y="1065143"/>
                  <a:pt x="1681480" y="1075457"/>
                </a:cubicBezTo>
                <a:cubicBezTo>
                  <a:pt x="1681480" y="1085771"/>
                  <a:pt x="1673140" y="1094132"/>
                  <a:pt x="1662852" y="1094132"/>
                </a:cubicBezTo>
                <a:cubicBezTo>
                  <a:pt x="1652564" y="1094132"/>
                  <a:pt x="1644224" y="1085771"/>
                  <a:pt x="1644224" y="1075457"/>
                </a:cubicBezTo>
                <a:cubicBezTo>
                  <a:pt x="1644224" y="1065143"/>
                  <a:pt x="1652564" y="1056782"/>
                  <a:pt x="1662852" y="1056782"/>
                </a:cubicBezTo>
                <a:close/>
                <a:moveTo>
                  <a:pt x="1545088" y="1056782"/>
                </a:moveTo>
                <a:cubicBezTo>
                  <a:pt x="1555376" y="1056782"/>
                  <a:pt x="1563716" y="1065143"/>
                  <a:pt x="1563716" y="1075457"/>
                </a:cubicBezTo>
                <a:cubicBezTo>
                  <a:pt x="1563716" y="1085771"/>
                  <a:pt x="1555376" y="1094132"/>
                  <a:pt x="1545088" y="1094132"/>
                </a:cubicBezTo>
                <a:cubicBezTo>
                  <a:pt x="1534800" y="1094132"/>
                  <a:pt x="1526460" y="1085771"/>
                  <a:pt x="1526460" y="1075457"/>
                </a:cubicBezTo>
                <a:cubicBezTo>
                  <a:pt x="1526460" y="1065143"/>
                  <a:pt x="1534800" y="1056782"/>
                  <a:pt x="1545088" y="1056782"/>
                </a:cubicBezTo>
                <a:close/>
                <a:moveTo>
                  <a:pt x="1427962" y="1056782"/>
                </a:moveTo>
                <a:cubicBezTo>
                  <a:pt x="1438250" y="1056782"/>
                  <a:pt x="1446590" y="1065143"/>
                  <a:pt x="1446590" y="1075457"/>
                </a:cubicBezTo>
                <a:cubicBezTo>
                  <a:pt x="1446590" y="1085771"/>
                  <a:pt x="1438250" y="1094132"/>
                  <a:pt x="1427962" y="1094132"/>
                </a:cubicBezTo>
                <a:cubicBezTo>
                  <a:pt x="1417674" y="1094132"/>
                  <a:pt x="1409334" y="1085771"/>
                  <a:pt x="1409334" y="1075457"/>
                </a:cubicBezTo>
                <a:cubicBezTo>
                  <a:pt x="1409334" y="1065143"/>
                  <a:pt x="1417674" y="1056782"/>
                  <a:pt x="1427962" y="1056782"/>
                </a:cubicBezTo>
                <a:close/>
                <a:moveTo>
                  <a:pt x="1310199" y="1056782"/>
                </a:moveTo>
                <a:cubicBezTo>
                  <a:pt x="1320487" y="1056782"/>
                  <a:pt x="1328827" y="1065143"/>
                  <a:pt x="1328827" y="1075457"/>
                </a:cubicBezTo>
                <a:cubicBezTo>
                  <a:pt x="1328827" y="1085771"/>
                  <a:pt x="1320487" y="1094132"/>
                  <a:pt x="1310199" y="1094132"/>
                </a:cubicBezTo>
                <a:cubicBezTo>
                  <a:pt x="1299911" y="1094132"/>
                  <a:pt x="1291571" y="1085771"/>
                  <a:pt x="1291571" y="1075457"/>
                </a:cubicBezTo>
                <a:cubicBezTo>
                  <a:pt x="1291571" y="1065143"/>
                  <a:pt x="1299911" y="1056782"/>
                  <a:pt x="1310199" y="1056782"/>
                </a:cubicBezTo>
                <a:close/>
                <a:moveTo>
                  <a:pt x="1193073" y="1056782"/>
                </a:moveTo>
                <a:cubicBezTo>
                  <a:pt x="1203361" y="1056782"/>
                  <a:pt x="1211701" y="1065143"/>
                  <a:pt x="1211701" y="1075457"/>
                </a:cubicBezTo>
                <a:cubicBezTo>
                  <a:pt x="1211701" y="1085771"/>
                  <a:pt x="1203361" y="1094132"/>
                  <a:pt x="1193073" y="1094132"/>
                </a:cubicBezTo>
                <a:cubicBezTo>
                  <a:pt x="1182785" y="1094132"/>
                  <a:pt x="1174445" y="1085771"/>
                  <a:pt x="1174445" y="1075457"/>
                </a:cubicBezTo>
                <a:cubicBezTo>
                  <a:pt x="1174445" y="1065143"/>
                  <a:pt x="1182785" y="1056782"/>
                  <a:pt x="1193073" y="1056782"/>
                </a:cubicBezTo>
                <a:close/>
                <a:moveTo>
                  <a:pt x="1075309" y="1056782"/>
                </a:moveTo>
                <a:cubicBezTo>
                  <a:pt x="1085597" y="1056782"/>
                  <a:pt x="1093937" y="1065143"/>
                  <a:pt x="1093937" y="1075457"/>
                </a:cubicBezTo>
                <a:cubicBezTo>
                  <a:pt x="1093937" y="1085771"/>
                  <a:pt x="1085597" y="1094132"/>
                  <a:pt x="1075309" y="1094132"/>
                </a:cubicBezTo>
                <a:cubicBezTo>
                  <a:pt x="1065021" y="1094132"/>
                  <a:pt x="1056681" y="1085771"/>
                  <a:pt x="1056681" y="1075457"/>
                </a:cubicBezTo>
                <a:cubicBezTo>
                  <a:pt x="1056681" y="1065143"/>
                  <a:pt x="1065021" y="1056782"/>
                  <a:pt x="1075309" y="1056782"/>
                </a:cubicBezTo>
                <a:close/>
                <a:moveTo>
                  <a:pt x="958184" y="1056782"/>
                </a:moveTo>
                <a:cubicBezTo>
                  <a:pt x="968472" y="1056782"/>
                  <a:pt x="976812" y="1065143"/>
                  <a:pt x="976812" y="1075457"/>
                </a:cubicBezTo>
                <a:cubicBezTo>
                  <a:pt x="976812" y="1085771"/>
                  <a:pt x="968472" y="1094132"/>
                  <a:pt x="958184" y="1094132"/>
                </a:cubicBezTo>
                <a:cubicBezTo>
                  <a:pt x="947896" y="1094132"/>
                  <a:pt x="939556" y="1085771"/>
                  <a:pt x="939556" y="1075457"/>
                </a:cubicBezTo>
                <a:cubicBezTo>
                  <a:pt x="939556" y="1065143"/>
                  <a:pt x="947896" y="1056782"/>
                  <a:pt x="958184" y="1056782"/>
                </a:cubicBezTo>
                <a:close/>
                <a:moveTo>
                  <a:pt x="840420" y="1056782"/>
                </a:moveTo>
                <a:cubicBezTo>
                  <a:pt x="850708" y="1056782"/>
                  <a:pt x="859048" y="1065143"/>
                  <a:pt x="859048" y="1075457"/>
                </a:cubicBezTo>
                <a:cubicBezTo>
                  <a:pt x="859048" y="1085771"/>
                  <a:pt x="850708" y="1094132"/>
                  <a:pt x="840420" y="1094132"/>
                </a:cubicBezTo>
                <a:cubicBezTo>
                  <a:pt x="830132" y="1094132"/>
                  <a:pt x="821792" y="1085771"/>
                  <a:pt x="821792" y="1075457"/>
                </a:cubicBezTo>
                <a:cubicBezTo>
                  <a:pt x="821792" y="1065143"/>
                  <a:pt x="830132" y="1056782"/>
                  <a:pt x="840420" y="1056782"/>
                </a:cubicBezTo>
                <a:close/>
                <a:moveTo>
                  <a:pt x="723295" y="1056782"/>
                </a:moveTo>
                <a:cubicBezTo>
                  <a:pt x="733583" y="1056782"/>
                  <a:pt x="741923" y="1065143"/>
                  <a:pt x="741923" y="1075457"/>
                </a:cubicBezTo>
                <a:cubicBezTo>
                  <a:pt x="741923" y="1085771"/>
                  <a:pt x="733583" y="1094132"/>
                  <a:pt x="723295" y="1094132"/>
                </a:cubicBezTo>
                <a:cubicBezTo>
                  <a:pt x="713007" y="1094132"/>
                  <a:pt x="704667" y="1085771"/>
                  <a:pt x="704667" y="1075457"/>
                </a:cubicBezTo>
                <a:cubicBezTo>
                  <a:pt x="704667" y="1065143"/>
                  <a:pt x="713007" y="1056782"/>
                  <a:pt x="723295" y="1056782"/>
                </a:cubicBezTo>
                <a:close/>
                <a:moveTo>
                  <a:pt x="605531" y="1056782"/>
                </a:moveTo>
                <a:cubicBezTo>
                  <a:pt x="615819" y="1056782"/>
                  <a:pt x="624159" y="1065143"/>
                  <a:pt x="624159" y="1075457"/>
                </a:cubicBezTo>
                <a:cubicBezTo>
                  <a:pt x="624159" y="1085771"/>
                  <a:pt x="615819" y="1094132"/>
                  <a:pt x="605531" y="1094132"/>
                </a:cubicBezTo>
                <a:cubicBezTo>
                  <a:pt x="595243" y="1094132"/>
                  <a:pt x="586903" y="1085771"/>
                  <a:pt x="586903" y="1075457"/>
                </a:cubicBezTo>
                <a:cubicBezTo>
                  <a:pt x="586903" y="1065143"/>
                  <a:pt x="595243" y="1056782"/>
                  <a:pt x="605531" y="1056782"/>
                </a:cubicBezTo>
                <a:close/>
                <a:moveTo>
                  <a:pt x="488406" y="1056782"/>
                </a:moveTo>
                <a:cubicBezTo>
                  <a:pt x="498694" y="1056782"/>
                  <a:pt x="507034" y="1065143"/>
                  <a:pt x="507034" y="1075457"/>
                </a:cubicBezTo>
                <a:cubicBezTo>
                  <a:pt x="507034" y="1085771"/>
                  <a:pt x="498694" y="1094132"/>
                  <a:pt x="488406" y="1094132"/>
                </a:cubicBezTo>
                <a:cubicBezTo>
                  <a:pt x="478118" y="1094132"/>
                  <a:pt x="469778" y="1085771"/>
                  <a:pt x="469778" y="1075457"/>
                </a:cubicBezTo>
                <a:cubicBezTo>
                  <a:pt x="469778" y="1065143"/>
                  <a:pt x="478118" y="1056782"/>
                  <a:pt x="488406" y="1056782"/>
                </a:cubicBezTo>
                <a:close/>
                <a:moveTo>
                  <a:pt x="370642" y="1056782"/>
                </a:moveTo>
                <a:cubicBezTo>
                  <a:pt x="380930" y="1056782"/>
                  <a:pt x="389270" y="1065143"/>
                  <a:pt x="389270" y="1075457"/>
                </a:cubicBezTo>
                <a:cubicBezTo>
                  <a:pt x="389270" y="1085771"/>
                  <a:pt x="380930" y="1094132"/>
                  <a:pt x="370642" y="1094132"/>
                </a:cubicBezTo>
                <a:cubicBezTo>
                  <a:pt x="360354" y="1094132"/>
                  <a:pt x="352014" y="1085771"/>
                  <a:pt x="352014" y="1075457"/>
                </a:cubicBezTo>
                <a:cubicBezTo>
                  <a:pt x="352014" y="1065143"/>
                  <a:pt x="360354" y="1056782"/>
                  <a:pt x="370642" y="1056782"/>
                </a:cubicBezTo>
                <a:close/>
                <a:moveTo>
                  <a:pt x="253517" y="1056782"/>
                </a:moveTo>
                <a:cubicBezTo>
                  <a:pt x="263805" y="1056782"/>
                  <a:pt x="272145" y="1065143"/>
                  <a:pt x="272145" y="1075457"/>
                </a:cubicBezTo>
                <a:cubicBezTo>
                  <a:pt x="272145" y="1085771"/>
                  <a:pt x="263805" y="1094132"/>
                  <a:pt x="253517" y="1094132"/>
                </a:cubicBezTo>
                <a:cubicBezTo>
                  <a:pt x="243229" y="1094132"/>
                  <a:pt x="234889" y="1085771"/>
                  <a:pt x="234889" y="1075457"/>
                </a:cubicBezTo>
                <a:cubicBezTo>
                  <a:pt x="234889" y="1065143"/>
                  <a:pt x="243229" y="1056782"/>
                  <a:pt x="253517" y="1056782"/>
                </a:cubicBezTo>
                <a:close/>
                <a:moveTo>
                  <a:pt x="135753" y="1056782"/>
                </a:moveTo>
                <a:cubicBezTo>
                  <a:pt x="146041" y="1056782"/>
                  <a:pt x="154381" y="1065143"/>
                  <a:pt x="154381" y="1075457"/>
                </a:cubicBezTo>
                <a:cubicBezTo>
                  <a:pt x="154381" y="1085771"/>
                  <a:pt x="146041" y="1094132"/>
                  <a:pt x="135753" y="1094132"/>
                </a:cubicBezTo>
                <a:cubicBezTo>
                  <a:pt x="125465" y="1094132"/>
                  <a:pt x="117125" y="1085771"/>
                  <a:pt x="117125" y="1075457"/>
                </a:cubicBezTo>
                <a:cubicBezTo>
                  <a:pt x="117125" y="1065143"/>
                  <a:pt x="125465" y="1056782"/>
                  <a:pt x="135753" y="1056782"/>
                </a:cubicBezTo>
                <a:close/>
                <a:moveTo>
                  <a:pt x="18628" y="1056782"/>
                </a:moveTo>
                <a:cubicBezTo>
                  <a:pt x="28916" y="1056782"/>
                  <a:pt x="37256" y="1065143"/>
                  <a:pt x="37256" y="1075457"/>
                </a:cubicBezTo>
                <a:cubicBezTo>
                  <a:pt x="37256" y="1085771"/>
                  <a:pt x="28916" y="1094132"/>
                  <a:pt x="18628" y="1094132"/>
                </a:cubicBezTo>
                <a:cubicBezTo>
                  <a:pt x="8340" y="1094132"/>
                  <a:pt x="0" y="1085771"/>
                  <a:pt x="0" y="1075457"/>
                </a:cubicBezTo>
                <a:cubicBezTo>
                  <a:pt x="0" y="1065143"/>
                  <a:pt x="8340" y="1056782"/>
                  <a:pt x="18628" y="1056782"/>
                </a:cubicBezTo>
                <a:close/>
                <a:moveTo>
                  <a:pt x="2014866" y="939362"/>
                </a:moveTo>
                <a:cubicBezTo>
                  <a:pt x="2025154" y="939362"/>
                  <a:pt x="2033494" y="947723"/>
                  <a:pt x="2033494" y="958037"/>
                </a:cubicBezTo>
                <a:cubicBezTo>
                  <a:pt x="2033494" y="968351"/>
                  <a:pt x="2025154" y="976712"/>
                  <a:pt x="2014866" y="976712"/>
                </a:cubicBezTo>
                <a:cubicBezTo>
                  <a:pt x="2004578" y="976712"/>
                  <a:pt x="1996238" y="968351"/>
                  <a:pt x="1996238" y="958037"/>
                </a:cubicBezTo>
                <a:cubicBezTo>
                  <a:pt x="1996238" y="947723"/>
                  <a:pt x="2004578" y="939362"/>
                  <a:pt x="2014866" y="939362"/>
                </a:cubicBezTo>
                <a:close/>
                <a:moveTo>
                  <a:pt x="1897741" y="939362"/>
                </a:moveTo>
                <a:cubicBezTo>
                  <a:pt x="1908029" y="939362"/>
                  <a:pt x="1916369" y="947723"/>
                  <a:pt x="1916369" y="958037"/>
                </a:cubicBezTo>
                <a:cubicBezTo>
                  <a:pt x="1916369" y="968351"/>
                  <a:pt x="1908029" y="976712"/>
                  <a:pt x="1897741" y="976712"/>
                </a:cubicBezTo>
                <a:cubicBezTo>
                  <a:pt x="1887453" y="976712"/>
                  <a:pt x="1879113" y="968351"/>
                  <a:pt x="1879113" y="958037"/>
                </a:cubicBezTo>
                <a:cubicBezTo>
                  <a:pt x="1879113" y="947723"/>
                  <a:pt x="1887453" y="939362"/>
                  <a:pt x="1897741" y="939362"/>
                </a:cubicBezTo>
                <a:close/>
                <a:moveTo>
                  <a:pt x="1779977" y="939362"/>
                </a:moveTo>
                <a:cubicBezTo>
                  <a:pt x="1790265" y="939362"/>
                  <a:pt x="1798605" y="947723"/>
                  <a:pt x="1798605" y="958037"/>
                </a:cubicBezTo>
                <a:cubicBezTo>
                  <a:pt x="1798605" y="968351"/>
                  <a:pt x="1790265" y="976712"/>
                  <a:pt x="1779977" y="976712"/>
                </a:cubicBezTo>
                <a:cubicBezTo>
                  <a:pt x="1769689" y="976712"/>
                  <a:pt x="1761349" y="968351"/>
                  <a:pt x="1761349" y="958037"/>
                </a:cubicBezTo>
                <a:cubicBezTo>
                  <a:pt x="1761349" y="947723"/>
                  <a:pt x="1769689" y="939362"/>
                  <a:pt x="1779977" y="939362"/>
                </a:cubicBezTo>
                <a:close/>
                <a:moveTo>
                  <a:pt x="1662852" y="939362"/>
                </a:moveTo>
                <a:cubicBezTo>
                  <a:pt x="1673140" y="939362"/>
                  <a:pt x="1681480" y="947723"/>
                  <a:pt x="1681480" y="958037"/>
                </a:cubicBezTo>
                <a:cubicBezTo>
                  <a:pt x="1681480" y="968351"/>
                  <a:pt x="1673140" y="976712"/>
                  <a:pt x="1662852" y="976712"/>
                </a:cubicBezTo>
                <a:cubicBezTo>
                  <a:pt x="1652564" y="976712"/>
                  <a:pt x="1644224" y="968351"/>
                  <a:pt x="1644224" y="958037"/>
                </a:cubicBezTo>
                <a:cubicBezTo>
                  <a:pt x="1644224" y="947723"/>
                  <a:pt x="1652564" y="939362"/>
                  <a:pt x="1662852" y="939362"/>
                </a:cubicBezTo>
                <a:close/>
                <a:moveTo>
                  <a:pt x="1545088" y="939362"/>
                </a:moveTo>
                <a:cubicBezTo>
                  <a:pt x="1555376" y="939362"/>
                  <a:pt x="1563716" y="947723"/>
                  <a:pt x="1563716" y="958037"/>
                </a:cubicBezTo>
                <a:cubicBezTo>
                  <a:pt x="1563716" y="968351"/>
                  <a:pt x="1555376" y="976712"/>
                  <a:pt x="1545088" y="976712"/>
                </a:cubicBezTo>
                <a:cubicBezTo>
                  <a:pt x="1534800" y="976712"/>
                  <a:pt x="1526460" y="968351"/>
                  <a:pt x="1526460" y="958037"/>
                </a:cubicBezTo>
                <a:cubicBezTo>
                  <a:pt x="1526460" y="947723"/>
                  <a:pt x="1534800" y="939362"/>
                  <a:pt x="1545088" y="939362"/>
                </a:cubicBezTo>
                <a:close/>
                <a:moveTo>
                  <a:pt x="1427962" y="939362"/>
                </a:moveTo>
                <a:cubicBezTo>
                  <a:pt x="1438250" y="939362"/>
                  <a:pt x="1446590" y="947723"/>
                  <a:pt x="1446590" y="958037"/>
                </a:cubicBezTo>
                <a:cubicBezTo>
                  <a:pt x="1446590" y="968351"/>
                  <a:pt x="1438250" y="976712"/>
                  <a:pt x="1427962" y="976712"/>
                </a:cubicBezTo>
                <a:cubicBezTo>
                  <a:pt x="1417674" y="976712"/>
                  <a:pt x="1409334" y="968351"/>
                  <a:pt x="1409334" y="958037"/>
                </a:cubicBezTo>
                <a:cubicBezTo>
                  <a:pt x="1409334" y="947723"/>
                  <a:pt x="1417674" y="939362"/>
                  <a:pt x="1427962" y="939362"/>
                </a:cubicBezTo>
                <a:close/>
                <a:moveTo>
                  <a:pt x="1310199" y="939362"/>
                </a:moveTo>
                <a:cubicBezTo>
                  <a:pt x="1320487" y="939362"/>
                  <a:pt x="1328827" y="947723"/>
                  <a:pt x="1328827" y="958037"/>
                </a:cubicBezTo>
                <a:cubicBezTo>
                  <a:pt x="1328827" y="968351"/>
                  <a:pt x="1320487" y="976712"/>
                  <a:pt x="1310199" y="976712"/>
                </a:cubicBezTo>
                <a:cubicBezTo>
                  <a:pt x="1299911" y="976712"/>
                  <a:pt x="1291571" y="968351"/>
                  <a:pt x="1291571" y="958037"/>
                </a:cubicBezTo>
                <a:cubicBezTo>
                  <a:pt x="1291571" y="947723"/>
                  <a:pt x="1299911" y="939362"/>
                  <a:pt x="1310199" y="939362"/>
                </a:cubicBezTo>
                <a:close/>
                <a:moveTo>
                  <a:pt x="1193073" y="939362"/>
                </a:moveTo>
                <a:cubicBezTo>
                  <a:pt x="1203361" y="939362"/>
                  <a:pt x="1211701" y="947723"/>
                  <a:pt x="1211701" y="958037"/>
                </a:cubicBezTo>
                <a:cubicBezTo>
                  <a:pt x="1211701" y="968351"/>
                  <a:pt x="1203361" y="976712"/>
                  <a:pt x="1193073" y="976712"/>
                </a:cubicBezTo>
                <a:cubicBezTo>
                  <a:pt x="1182785" y="976712"/>
                  <a:pt x="1174445" y="968351"/>
                  <a:pt x="1174445" y="958037"/>
                </a:cubicBezTo>
                <a:cubicBezTo>
                  <a:pt x="1174445" y="947723"/>
                  <a:pt x="1182785" y="939362"/>
                  <a:pt x="1193073" y="939362"/>
                </a:cubicBezTo>
                <a:close/>
                <a:moveTo>
                  <a:pt x="1075309" y="939362"/>
                </a:moveTo>
                <a:cubicBezTo>
                  <a:pt x="1085597" y="939362"/>
                  <a:pt x="1093937" y="947723"/>
                  <a:pt x="1093937" y="958037"/>
                </a:cubicBezTo>
                <a:cubicBezTo>
                  <a:pt x="1093937" y="968351"/>
                  <a:pt x="1085597" y="976712"/>
                  <a:pt x="1075309" y="976712"/>
                </a:cubicBezTo>
                <a:cubicBezTo>
                  <a:pt x="1065021" y="976712"/>
                  <a:pt x="1056681" y="968351"/>
                  <a:pt x="1056681" y="958037"/>
                </a:cubicBezTo>
                <a:cubicBezTo>
                  <a:pt x="1056681" y="947723"/>
                  <a:pt x="1065021" y="939362"/>
                  <a:pt x="1075309" y="939362"/>
                </a:cubicBezTo>
                <a:close/>
                <a:moveTo>
                  <a:pt x="958184" y="939362"/>
                </a:moveTo>
                <a:cubicBezTo>
                  <a:pt x="968472" y="939362"/>
                  <a:pt x="976812" y="947723"/>
                  <a:pt x="976812" y="958037"/>
                </a:cubicBezTo>
                <a:cubicBezTo>
                  <a:pt x="976812" y="968351"/>
                  <a:pt x="968472" y="976712"/>
                  <a:pt x="958184" y="976712"/>
                </a:cubicBezTo>
                <a:cubicBezTo>
                  <a:pt x="947896" y="976712"/>
                  <a:pt x="939556" y="968351"/>
                  <a:pt x="939556" y="958037"/>
                </a:cubicBezTo>
                <a:cubicBezTo>
                  <a:pt x="939556" y="947723"/>
                  <a:pt x="947896" y="939362"/>
                  <a:pt x="958184" y="939362"/>
                </a:cubicBezTo>
                <a:close/>
                <a:moveTo>
                  <a:pt x="840420" y="939362"/>
                </a:moveTo>
                <a:cubicBezTo>
                  <a:pt x="850708" y="939362"/>
                  <a:pt x="859048" y="947723"/>
                  <a:pt x="859048" y="958037"/>
                </a:cubicBezTo>
                <a:cubicBezTo>
                  <a:pt x="859048" y="968351"/>
                  <a:pt x="850708" y="976712"/>
                  <a:pt x="840420" y="976712"/>
                </a:cubicBezTo>
                <a:cubicBezTo>
                  <a:pt x="830132" y="976712"/>
                  <a:pt x="821792" y="968351"/>
                  <a:pt x="821792" y="958037"/>
                </a:cubicBezTo>
                <a:cubicBezTo>
                  <a:pt x="821792" y="947723"/>
                  <a:pt x="830132" y="939362"/>
                  <a:pt x="840420" y="939362"/>
                </a:cubicBezTo>
                <a:close/>
                <a:moveTo>
                  <a:pt x="723295" y="939362"/>
                </a:moveTo>
                <a:cubicBezTo>
                  <a:pt x="733583" y="939362"/>
                  <a:pt x="741923" y="947723"/>
                  <a:pt x="741923" y="958037"/>
                </a:cubicBezTo>
                <a:cubicBezTo>
                  <a:pt x="741923" y="968351"/>
                  <a:pt x="733583" y="976712"/>
                  <a:pt x="723295" y="976712"/>
                </a:cubicBezTo>
                <a:cubicBezTo>
                  <a:pt x="713007" y="976712"/>
                  <a:pt x="704667" y="968351"/>
                  <a:pt x="704667" y="958037"/>
                </a:cubicBezTo>
                <a:cubicBezTo>
                  <a:pt x="704667" y="947723"/>
                  <a:pt x="713007" y="939362"/>
                  <a:pt x="723295" y="939362"/>
                </a:cubicBezTo>
                <a:close/>
                <a:moveTo>
                  <a:pt x="605531" y="939362"/>
                </a:moveTo>
                <a:cubicBezTo>
                  <a:pt x="615819" y="939362"/>
                  <a:pt x="624159" y="947723"/>
                  <a:pt x="624159" y="958037"/>
                </a:cubicBezTo>
                <a:cubicBezTo>
                  <a:pt x="624159" y="968351"/>
                  <a:pt x="615819" y="976712"/>
                  <a:pt x="605531" y="976712"/>
                </a:cubicBezTo>
                <a:cubicBezTo>
                  <a:pt x="595243" y="976712"/>
                  <a:pt x="586903" y="968351"/>
                  <a:pt x="586903" y="958037"/>
                </a:cubicBezTo>
                <a:cubicBezTo>
                  <a:pt x="586903" y="947723"/>
                  <a:pt x="595243" y="939362"/>
                  <a:pt x="605531" y="939362"/>
                </a:cubicBezTo>
                <a:close/>
                <a:moveTo>
                  <a:pt x="488406" y="939362"/>
                </a:moveTo>
                <a:cubicBezTo>
                  <a:pt x="498694" y="939362"/>
                  <a:pt x="507034" y="947723"/>
                  <a:pt x="507034" y="958037"/>
                </a:cubicBezTo>
                <a:cubicBezTo>
                  <a:pt x="507034" y="968351"/>
                  <a:pt x="498694" y="976712"/>
                  <a:pt x="488406" y="976712"/>
                </a:cubicBezTo>
                <a:cubicBezTo>
                  <a:pt x="478118" y="976712"/>
                  <a:pt x="469778" y="968351"/>
                  <a:pt x="469778" y="958037"/>
                </a:cubicBezTo>
                <a:cubicBezTo>
                  <a:pt x="469778" y="947723"/>
                  <a:pt x="478118" y="939362"/>
                  <a:pt x="488406" y="939362"/>
                </a:cubicBezTo>
                <a:close/>
                <a:moveTo>
                  <a:pt x="370642" y="939362"/>
                </a:moveTo>
                <a:cubicBezTo>
                  <a:pt x="380930" y="939362"/>
                  <a:pt x="389270" y="947723"/>
                  <a:pt x="389270" y="958037"/>
                </a:cubicBezTo>
                <a:cubicBezTo>
                  <a:pt x="389270" y="968351"/>
                  <a:pt x="380930" y="976712"/>
                  <a:pt x="370642" y="976712"/>
                </a:cubicBezTo>
                <a:cubicBezTo>
                  <a:pt x="360354" y="976712"/>
                  <a:pt x="352014" y="968351"/>
                  <a:pt x="352014" y="958037"/>
                </a:cubicBezTo>
                <a:cubicBezTo>
                  <a:pt x="352014" y="947723"/>
                  <a:pt x="360354" y="939362"/>
                  <a:pt x="370642" y="939362"/>
                </a:cubicBezTo>
                <a:close/>
                <a:moveTo>
                  <a:pt x="253517" y="939362"/>
                </a:moveTo>
                <a:cubicBezTo>
                  <a:pt x="263805" y="939362"/>
                  <a:pt x="272145" y="947723"/>
                  <a:pt x="272145" y="958037"/>
                </a:cubicBezTo>
                <a:cubicBezTo>
                  <a:pt x="272145" y="968351"/>
                  <a:pt x="263805" y="976712"/>
                  <a:pt x="253517" y="976712"/>
                </a:cubicBezTo>
                <a:cubicBezTo>
                  <a:pt x="243229" y="976712"/>
                  <a:pt x="234889" y="968351"/>
                  <a:pt x="234889" y="958037"/>
                </a:cubicBezTo>
                <a:cubicBezTo>
                  <a:pt x="234889" y="947723"/>
                  <a:pt x="243229" y="939362"/>
                  <a:pt x="253517" y="939362"/>
                </a:cubicBezTo>
                <a:close/>
                <a:moveTo>
                  <a:pt x="135753" y="939362"/>
                </a:moveTo>
                <a:cubicBezTo>
                  <a:pt x="146041" y="939362"/>
                  <a:pt x="154381" y="947723"/>
                  <a:pt x="154381" y="958037"/>
                </a:cubicBezTo>
                <a:cubicBezTo>
                  <a:pt x="154381" y="968351"/>
                  <a:pt x="146041" y="976712"/>
                  <a:pt x="135753" y="976712"/>
                </a:cubicBezTo>
                <a:cubicBezTo>
                  <a:pt x="125465" y="976712"/>
                  <a:pt x="117125" y="968351"/>
                  <a:pt x="117125" y="958037"/>
                </a:cubicBezTo>
                <a:cubicBezTo>
                  <a:pt x="117125" y="947723"/>
                  <a:pt x="125465" y="939362"/>
                  <a:pt x="135753" y="939362"/>
                </a:cubicBezTo>
                <a:close/>
                <a:moveTo>
                  <a:pt x="18628" y="939362"/>
                </a:moveTo>
                <a:cubicBezTo>
                  <a:pt x="28916" y="939362"/>
                  <a:pt x="37256" y="947723"/>
                  <a:pt x="37256" y="958037"/>
                </a:cubicBezTo>
                <a:cubicBezTo>
                  <a:pt x="37256" y="968351"/>
                  <a:pt x="28916" y="976712"/>
                  <a:pt x="18628" y="976712"/>
                </a:cubicBezTo>
                <a:cubicBezTo>
                  <a:pt x="8340" y="976712"/>
                  <a:pt x="0" y="968351"/>
                  <a:pt x="0" y="958037"/>
                </a:cubicBezTo>
                <a:cubicBezTo>
                  <a:pt x="0" y="947723"/>
                  <a:pt x="8340" y="939362"/>
                  <a:pt x="18628" y="939362"/>
                </a:cubicBezTo>
                <a:close/>
                <a:moveTo>
                  <a:pt x="2014866" y="821942"/>
                </a:moveTo>
                <a:cubicBezTo>
                  <a:pt x="2025154" y="821942"/>
                  <a:pt x="2033494" y="830303"/>
                  <a:pt x="2033494" y="840617"/>
                </a:cubicBezTo>
                <a:cubicBezTo>
                  <a:pt x="2033494" y="850931"/>
                  <a:pt x="2025154" y="859292"/>
                  <a:pt x="2014866" y="859292"/>
                </a:cubicBezTo>
                <a:cubicBezTo>
                  <a:pt x="2004578" y="859292"/>
                  <a:pt x="1996238" y="850931"/>
                  <a:pt x="1996238" y="840617"/>
                </a:cubicBezTo>
                <a:cubicBezTo>
                  <a:pt x="1996238" y="830303"/>
                  <a:pt x="2004578" y="821942"/>
                  <a:pt x="2014866" y="821942"/>
                </a:cubicBezTo>
                <a:close/>
                <a:moveTo>
                  <a:pt x="1897741" y="821942"/>
                </a:moveTo>
                <a:cubicBezTo>
                  <a:pt x="1908029" y="821942"/>
                  <a:pt x="1916369" y="830303"/>
                  <a:pt x="1916369" y="840617"/>
                </a:cubicBezTo>
                <a:cubicBezTo>
                  <a:pt x="1916369" y="850931"/>
                  <a:pt x="1908029" y="859292"/>
                  <a:pt x="1897741" y="859292"/>
                </a:cubicBezTo>
                <a:cubicBezTo>
                  <a:pt x="1887453" y="859292"/>
                  <a:pt x="1879113" y="850931"/>
                  <a:pt x="1879113" y="840617"/>
                </a:cubicBezTo>
                <a:cubicBezTo>
                  <a:pt x="1879113" y="830303"/>
                  <a:pt x="1887453" y="821942"/>
                  <a:pt x="1897741" y="821942"/>
                </a:cubicBezTo>
                <a:close/>
                <a:moveTo>
                  <a:pt x="1779977" y="821942"/>
                </a:moveTo>
                <a:cubicBezTo>
                  <a:pt x="1790265" y="821942"/>
                  <a:pt x="1798605" y="830303"/>
                  <a:pt x="1798605" y="840617"/>
                </a:cubicBezTo>
                <a:cubicBezTo>
                  <a:pt x="1798605" y="850931"/>
                  <a:pt x="1790265" y="859292"/>
                  <a:pt x="1779977" y="859292"/>
                </a:cubicBezTo>
                <a:cubicBezTo>
                  <a:pt x="1769689" y="859292"/>
                  <a:pt x="1761349" y="850931"/>
                  <a:pt x="1761349" y="840617"/>
                </a:cubicBezTo>
                <a:cubicBezTo>
                  <a:pt x="1761349" y="830303"/>
                  <a:pt x="1769689" y="821942"/>
                  <a:pt x="1779977" y="821942"/>
                </a:cubicBezTo>
                <a:close/>
                <a:moveTo>
                  <a:pt x="1662852" y="821942"/>
                </a:moveTo>
                <a:cubicBezTo>
                  <a:pt x="1673140" y="821942"/>
                  <a:pt x="1681480" y="830303"/>
                  <a:pt x="1681480" y="840617"/>
                </a:cubicBezTo>
                <a:cubicBezTo>
                  <a:pt x="1681480" y="850931"/>
                  <a:pt x="1673140" y="859292"/>
                  <a:pt x="1662852" y="859292"/>
                </a:cubicBezTo>
                <a:cubicBezTo>
                  <a:pt x="1652564" y="859292"/>
                  <a:pt x="1644224" y="850931"/>
                  <a:pt x="1644224" y="840617"/>
                </a:cubicBezTo>
                <a:cubicBezTo>
                  <a:pt x="1644224" y="830303"/>
                  <a:pt x="1652564" y="821942"/>
                  <a:pt x="1662852" y="821942"/>
                </a:cubicBezTo>
                <a:close/>
                <a:moveTo>
                  <a:pt x="1545088" y="821942"/>
                </a:moveTo>
                <a:cubicBezTo>
                  <a:pt x="1555376" y="821942"/>
                  <a:pt x="1563716" y="830303"/>
                  <a:pt x="1563716" y="840617"/>
                </a:cubicBezTo>
                <a:cubicBezTo>
                  <a:pt x="1563716" y="850931"/>
                  <a:pt x="1555376" y="859292"/>
                  <a:pt x="1545088" y="859292"/>
                </a:cubicBezTo>
                <a:cubicBezTo>
                  <a:pt x="1534800" y="859292"/>
                  <a:pt x="1526460" y="850931"/>
                  <a:pt x="1526460" y="840617"/>
                </a:cubicBezTo>
                <a:cubicBezTo>
                  <a:pt x="1526460" y="830303"/>
                  <a:pt x="1534800" y="821942"/>
                  <a:pt x="1545088" y="821942"/>
                </a:cubicBezTo>
                <a:close/>
                <a:moveTo>
                  <a:pt x="1427962" y="821942"/>
                </a:moveTo>
                <a:cubicBezTo>
                  <a:pt x="1438250" y="821942"/>
                  <a:pt x="1446590" y="830303"/>
                  <a:pt x="1446590" y="840617"/>
                </a:cubicBezTo>
                <a:cubicBezTo>
                  <a:pt x="1446590" y="850931"/>
                  <a:pt x="1438250" y="859292"/>
                  <a:pt x="1427962" y="859292"/>
                </a:cubicBezTo>
                <a:cubicBezTo>
                  <a:pt x="1417674" y="859292"/>
                  <a:pt x="1409334" y="850931"/>
                  <a:pt x="1409334" y="840617"/>
                </a:cubicBezTo>
                <a:cubicBezTo>
                  <a:pt x="1409334" y="830303"/>
                  <a:pt x="1417674" y="821942"/>
                  <a:pt x="1427962" y="821942"/>
                </a:cubicBezTo>
                <a:close/>
                <a:moveTo>
                  <a:pt x="1310199" y="821942"/>
                </a:moveTo>
                <a:cubicBezTo>
                  <a:pt x="1320487" y="821942"/>
                  <a:pt x="1328827" y="830303"/>
                  <a:pt x="1328827" y="840617"/>
                </a:cubicBezTo>
                <a:cubicBezTo>
                  <a:pt x="1328827" y="850931"/>
                  <a:pt x="1320487" y="859292"/>
                  <a:pt x="1310199" y="859292"/>
                </a:cubicBezTo>
                <a:cubicBezTo>
                  <a:pt x="1299911" y="859292"/>
                  <a:pt x="1291571" y="850931"/>
                  <a:pt x="1291571" y="840617"/>
                </a:cubicBezTo>
                <a:cubicBezTo>
                  <a:pt x="1291571" y="830303"/>
                  <a:pt x="1299911" y="821942"/>
                  <a:pt x="1310199" y="821942"/>
                </a:cubicBezTo>
                <a:close/>
                <a:moveTo>
                  <a:pt x="1193073" y="821942"/>
                </a:moveTo>
                <a:cubicBezTo>
                  <a:pt x="1203361" y="821942"/>
                  <a:pt x="1211701" y="830303"/>
                  <a:pt x="1211701" y="840617"/>
                </a:cubicBezTo>
                <a:cubicBezTo>
                  <a:pt x="1211701" y="850931"/>
                  <a:pt x="1203361" y="859292"/>
                  <a:pt x="1193073" y="859292"/>
                </a:cubicBezTo>
                <a:cubicBezTo>
                  <a:pt x="1182785" y="859292"/>
                  <a:pt x="1174445" y="850931"/>
                  <a:pt x="1174445" y="840617"/>
                </a:cubicBezTo>
                <a:cubicBezTo>
                  <a:pt x="1174445" y="830303"/>
                  <a:pt x="1182785" y="821942"/>
                  <a:pt x="1193073" y="821942"/>
                </a:cubicBezTo>
                <a:close/>
                <a:moveTo>
                  <a:pt x="1075309" y="821942"/>
                </a:moveTo>
                <a:cubicBezTo>
                  <a:pt x="1085597" y="821942"/>
                  <a:pt x="1093937" y="830303"/>
                  <a:pt x="1093937" y="840617"/>
                </a:cubicBezTo>
                <a:cubicBezTo>
                  <a:pt x="1093937" y="850931"/>
                  <a:pt x="1085597" y="859292"/>
                  <a:pt x="1075309" y="859292"/>
                </a:cubicBezTo>
                <a:cubicBezTo>
                  <a:pt x="1065021" y="859292"/>
                  <a:pt x="1056681" y="850931"/>
                  <a:pt x="1056681" y="840617"/>
                </a:cubicBezTo>
                <a:cubicBezTo>
                  <a:pt x="1056681" y="830303"/>
                  <a:pt x="1065021" y="821942"/>
                  <a:pt x="1075309" y="821942"/>
                </a:cubicBezTo>
                <a:close/>
                <a:moveTo>
                  <a:pt x="958184" y="821942"/>
                </a:moveTo>
                <a:cubicBezTo>
                  <a:pt x="968472" y="821942"/>
                  <a:pt x="976812" y="830303"/>
                  <a:pt x="976812" y="840617"/>
                </a:cubicBezTo>
                <a:cubicBezTo>
                  <a:pt x="976812" y="850931"/>
                  <a:pt x="968472" y="859292"/>
                  <a:pt x="958184" y="859292"/>
                </a:cubicBezTo>
                <a:cubicBezTo>
                  <a:pt x="947896" y="859292"/>
                  <a:pt x="939556" y="850931"/>
                  <a:pt x="939556" y="840617"/>
                </a:cubicBezTo>
                <a:cubicBezTo>
                  <a:pt x="939556" y="830303"/>
                  <a:pt x="947896" y="821942"/>
                  <a:pt x="958184" y="821942"/>
                </a:cubicBezTo>
                <a:close/>
                <a:moveTo>
                  <a:pt x="840420" y="821942"/>
                </a:moveTo>
                <a:cubicBezTo>
                  <a:pt x="850708" y="821942"/>
                  <a:pt x="859048" y="830303"/>
                  <a:pt x="859048" y="840617"/>
                </a:cubicBezTo>
                <a:cubicBezTo>
                  <a:pt x="859048" y="850931"/>
                  <a:pt x="850708" y="859292"/>
                  <a:pt x="840420" y="859292"/>
                </a:cubicBezTo>
                <a:cubicBezTo>
                  <a:pt x="830132" y="859292"/>
                  <a:pt x="821792" y="850931"/>
                  <a:pt x="821792" y="840617"/>
                </a:cubicBezTo>
                <a:cubicBezTo>
                  <a:pt x="821792" y="830303"/>
                  <a:pt x="830132" y="821942"/>
                  <a:pt x="840420" y="821942"/>
                </a:cubicBezTo>
                <a:close/>
                <a:moveTo>
                  <a:pt x="723295" y="821942"/>
                </a:moveTo>
                <a:cubicBezTo>
                  <a:pt x="733583" y="821942"/>
                  <a:pt x="741923" y="830303"/>
                  <a:pt x="741923" y="840617"/>
                </a:cubicBezTo>
                <a:cubicBezTo>
                  <a:pt x="741923" y="850931"/>
                  <a:pt x="733583" y="859292"/>
                  <a:pt x="723295" y="859292"/>
                </a:cubicBezTo>
                <a:cubicBezTo>
                  <a:pt x="713007" y="859292"/>
                  <a:pt x="704667" y="850931"/>
                  <a:pt x="704667" y="840617"/>
                </a:cubicBezTo>
                <a:cubicBezTo>
                  <a:pt x="704667" y="830303"/>
                  <a:pt x="713007" y="821942"/>
                  <a:pt x="723295" y="821942"/>
                </a:cubicBezTo>
                <a:close/>
                <a:moveTo>
                  <a:pt x="605531" y="821942"/>
                </a:moveTo>
                <a:cubicBezTo>
                  <a:pt x="615819" y="821942"/>
                  <a:pt x="624159" y="830303"/>
                  <a:pt x="624159" y="840617"/>
                </a:cubicBezTo>
                <a:cubicBezTo>
                  <a:pt x="624159" y="850931"/>
                  <a:pt x="615819" y="859292"/>
                  <a:pt x="605531" y="859292"/>
                </a:cubicBezTo>
                <a:cubicBezTo>
                  <a:pt x="595243" y="859292"/>
                  <a:pt x="586903" y="850931"/>
                  <a:pt x="586903" y="840617"/>
                </a:cubicBezTo>
                <a:cubicBezTo>
                  <a:pt x="586903" y="830303"/>
                  <a:pt x="595243" y="821942"/>
                  <a:pt x="605531" y="821942"/>
                </a:cubicBezTo>
                <a:close/>
                <a:moveTo>
                  <a:pt x="488406" y="821942"/>
                </a:moveTo>
                <a:cubicBezTo>
                  <a:pt x="498694" y="821942"/>
                  <a:pt x="507034" y="830303"/>
                  <a:pt x="507034" y="840617"/>
                </a:cubicBezTo>
                <a:cubicBezTo>
                  <a:pt x="507034" y="850931"/>
                  <a:pt x="498694" y="859292"/>
                  <a:pt x="488406" y="859292"/>
                </a:cubicBezTo>
                <a:cubicBezTo>
                  <a:pt x="478118" y="859292"/>
                  <a:pt x="469778" y="850931"/>
                  <a:pt x="469778" y="840617"/>
                </a:cubicBezTo>
                <a:cubicBezTo>
                  <a:pt x="469778" y="830303"/>
                  <a:pt x="478118" y="821942"/>
                  <a:pt x="488406" y="821942"/>
                </a:cubicBezTo>
                <a:close/>
                <a:moveTo>
                  <a:pt x="370642" y="821942"/>
                </a:moveTo>
                <a:cubicBezTo>
                  <a:pt x="380930" y="821942"/>
                  <a:pt x="389270" y="830303"/>
                  <a:pt x="389270" y="840617"/>
                </a:cubicBezTo>
                <a:cubicBezTo>
                  <a:pt x="389270" y="850931"/>
                  <a:pt x="380930" y="859292"/>
                  <a:pt x="370642" y="859292"/>
                </a:cubicBezTo>
                <a:cubicBezTo>
                  <a:pt x="360354" y="859292"/>
                  <a:pt x="352014" y="850931"/>
                  <a:pt x="352014" y="840617"/>
                </a:cubicBezTo>
                <a:cubicBezTo>
                  <a:pt x="352014" y="830303"/>
                  <a:pt x="360354" y="821942"/>
                  <a:pt x="370642" y="821942"/>
                </a:cubicBezTo>
                <a:close/>
                <a:moveTo>
                  <a:pt x="253517" y="821942"/>
                </a:moveTo>
                <a:cubicBezTo>
                  <a:pt x="263805" y="821942"/>
                  <a:pt x="272145" y="830303"/>
                  <a:pt x="272145" y="840617"/>
                </a:cubicBezTo>
                <a:cubicBezTo>
                  <a:pt x="272145" y="850931"/>
                  <a:pt x="263805" y="859292"/>
                  <a:pt x="253517" y="859292"/>
                </a:cubicBezTo>
                <a:cubicBezTo>
                  <a:pt x="243229" y="859292"/>
                  <a:pt x="234889" y="850931"/>
                  <a:pt x="234889" y="840617"/>
                </a:cubicBezTo>
                <a:cubicBezTo>
                  <a:pt x="234889" y="830303"/>
                  <a:pt x="243229" y="821942"/>
                  <a:pt x="253517" y="821942"/>
                </a:cubicBezTo>
                <a:close/>
                <a:moveTo>
                  <a:pt x="135753" y="821942"/>
                </a:moveTo>
                <a:cubicBezTo>
                  <a:pt x="146041" y="821942"/>
                  <a:pt x="154381" y="830303"/>
                  <a:pt x="154381" y="840617"/>
                </a:cubicBezTo>
                <a:cubicBezTo>
                  <a:pt x="154381" y="850931"/>
                  <a:pt x="146041" y="859292"/>
                  <a:pt x="135753" y="859292"/>
                </a:cubicBezTo>
                <a:cubicBezTo>
                  <a:pt x="125465" y="859292"/>
                  <a:pt x="117125" y="850931"/>
                  <a:pt x="117125" y="840617"/>
                </a:cubicBezTo>
                <a:cubicBezTo>
                  <a:pt x="117125" y="830303"/>
                  <a:pt x="125465" y="821942"/>
                  <a:pt x="135753" y="821942"/>
                </a:cubicBezTo>
                <a:close/>
                <a:moveTo>
                  <a:pt x="18628" y="821942"/>
                </a:moveTo>
                <a:cubicBezTo>
                  <a:pt x="28916" y="821942"/>
                  <a:pt x="37256" y="830303"/>
                  <a:pt x="37256" y="840617"/>
                </a:cubicBezTo>
                <a:cubicBezTo>
                  <a:pt x="37256" y="850931"/>
                  <a:pt x="28916" y="859292"/>
                  <a:pt x="18628" y="859292"/>
                </a:cubicBezTo>
                <a:cubicBezTo>
                  <a:pt x="8340" y="859292"/>
                  <a:pt x="0" y="850931"/>
                  <a:pt x="0" y="840617"/>
                </a:cubicBezTo>
                <a:cubicBezTo>
                  <a:pt x="0" y="830303"/>
                  <a:pt x="8340" y="821942"/>
                  <a:pt x="18628" y="821942"/>
                </a:cubicBezTo>
                <a:close/>
                <a:moveTo>
                  <a:pt x="2014866" y="704521"/>
                </a:moveTo>
                <a:cubicBezTo>
                  <a:pt x="2025154" y="704521"/>
                  <a:pt x="2033494" y="712882"/>
                  <a:pt x="2033494" y="723196"/>
                </a:cubicBezTo>
                <a:cubicBezTo>
                  <a:pt x="2033494" y="733510"/>
                  <a:pt x="2025154" y="741871"/>
                  <a:pt x="2014866" y="741871"/>
                </a:cubicBezTo>
                <a:cubicBezTo>
                  <a:pt x="2004578" y="741871"/>
                  <a:pt x="1996238" y="733510"/>
                  <a:pt x="1996238" y="723196"/>
                </a:cubicBezTo>
                <a:cubicBezTo>
                  <a:pt x="1996238" y="712882"/>
                  <a:pt x="2004578" y="704521"/>
                  <a:pt x="2014866" y="704521"/>
                </a:cubicBezTo>
                <a:close/>
                <a:moveTo>
                  <a:pt x="1897741" y="704521"/>
                </a:moveTo>
                <a:cubicBezTo>
                  <a:pt x="1908029" y="704521"/>
                  <a:pt x="1916369" y="712882"/>
                  <a:pt x="1916369" y="723196"/>
                </a:cubicBezTo>
                <a:cubicBezTo>
                  <a:pt x="1916369" y="733510"/>
                  <a:pt x="1908029" y="741871"/>
                  <a:pt x="1897741" y="741871"/>
                </a:cubicBezTo>
                <a:cubicBezTo>
                  <a:pt x="1887453" y="741871"/>
                  <a:pt x="1879113" y="733510"/>
                  <a:pt x="1879113" y="723196"/>
                </a:cubicBezTo>
                <a:cubicBezTo>
                  <a:pt x="1879113" y="712882"/>
                  <a:pt x="1887453" y="704521"/>
                  <a:pt x="1897741" y="704521"/>
                </a:cubicBezTo>
                <a:close/>
                <a:moveTo>
                  <a:pt x="1779977" y="704521"/>
                </a:moveTo>
                <a:cubicBezTo>
                  <a:pt x="1790265" y="704521"/>
                  <a:pt x="1798605" y="712882"/>
                  <a:pt x="1798605" y="723196"/>
                </a:cubicBezTo>
                <a:cubicBezTo>
                  <a:pt x="1798605" y="733510"/>
                  <a:pt x="1790265" y="741871"/>
                  <a:pt x="1779977" y="741871"/>
                </a:cubicBezTo>
                <a:cubicBezTo>
                  <a:pt x="1769689" y="741871"/>
                  <a:pt x="1761349" y="733510"/>
                  <a:pt x="1761349" y="723196"/>
                </a:cubicBezTo>
                <a:cubicBezTo>
                  <a:pt x="1761349" y="712882"/>
                  <a:pt x="1769689" y="704521"/>
                  <a:pt x="1779977" y="704521"/>
                </a:cubicBezTo>
                <a:close/>
                <a:moveTo>
                  <a:pt x="1662852" y="704521"/>
                </a:moveTo>
                <a:cubicBezTo>
                  <a:pt x="1673140" y="704521"/>
                  <a:pt x="1681480" y="712882"/>
                  <a:pt x="1681480" y="723196"/>
                </a:cubicBezTo>
                <a:cubicBezTo>
                  <a:pt x="1681480" y="733510"/>
                  <a:pt x="1673140" y="741871"/>
                  <a:pt x="1662852" y="741871"/>
                </a:cubicBezTo>
                <a:cubicBezTo>
                  <a:pt x="1652564" y="741871"/>
                  <a:pt x="1644224" y="733510"/>
                  <a:pt x="1644224" y="723196"/>
                </a:cubicBezTo>
                <a:cubicBezTo>
                  <a:pt x="1644224" y="712882"/>
                  <a:pt x="1652564" y="704521"/>
                  <a:pt x="1662852" y="704521"/>
                </a:cubicBezTo>
                <a:close/>
                <a:moveTo>
                  <a:pt x="1545088" y="704521"/>
                </a:moveTo>
                <a:cubicBezTo>
                  <a:pt x="1555376" y="704521"/>
                  <a:pt x="1563716" y="712882"/>
                  <a:pt x="1563716" y="723196"/>
                </a:cubicBezTo>
                <a:cubicBezTo>
                  <a:pt x="1563716" y="733510"/>
                  <a:pt x="1555376" y="741871"/>
                  <a:pt x="1545088" y="741871"/>
                </a:cubicBezTo>
                <a:cubicBezTo>
                  <a:pt x="1534800" y="741871"/>
                  <a:pt x="1526460" y="733510"/>
                  <a:pt x="1526460" y="723196"/>
                </a:cubicBezTo>
                <a:cubicBezTo>
                  <a:pt x="1526460" y="712882"/>
                  <a:pt x="1534800" y="704521"/>
                  <a:pt x="1545088" y="704521"/>
                </a:cubicBezTo>
                <a:close/>
                <a:moveTo>
                  <a:pt x="1427962" y="704521"/>
                </a:moveTo>
                <a:cubicBezTo>
                  <a:pt x="1438250" y="704521"/>
                  <a:pt x="1446590" y="712882"/>
                  <a:pt x="1446590" y="723196"/>
                </a:cubicBezTo>
                <a:cubicBezTo>
                  <a:pt x="1446590" y="733510"/>
                  <a:pt x="1438250" y="741871"/>
                  <a:pt x="1427962" y="741871"/>
                </a:cubicBezTo>
                <a:cubicBezTo>
                  <a:pt x="1417674" y="741871"/>
                  <a:pt x="1409334" y="733510"/>
                  <a:pt x="1409334" y="723196"/>
                </a:cubicBezTo>
                <a:cubicBezTo>
                  <a:pt x="1409334" y="712882"/>
                  <a:pt x="1417674" y="704521"/>
                  <a:pt x="1427962" y="704521"/>
                </a:cubicBezTo>
                <a:close/>
                <a:moveTo>
                  <a:pt x="1310199" y="704521"/>
                </a:moveTo>
                <a:cubicBezTo>
                  <a:pt x="1320487" y="704521"/>
                  <a:pt x="1328827" y="712882"/>
                  <a:pt x="1328827" y="723196"/>
                </a:cubicBezTo>
                <a:cubicBezTo>
                  <a:pt x="1328827" y="733510"/>
                  <a:pt x="1320487" y="741871"/>
                  <a:pt x="1310199" y="741871"/>
                </a:cubicBezTo>
                <a:cubicBezTo>
                  <a:pt x="1299911" y="741871"/>
                  <a:pt x="1291571" y="733510"/>
                  <a:pt x="1291571" y="723196"/>
                </a:cubicBezTo>
                <a:cubicBezTo>
                  <a:pt x="1291571" y="712882"/>
                  <a:pt x="1299911" y="704521"/>
                  <a:pt x="1310199" y="704521"/>
                </a:cubicBezTo>
                <a:close/>
                <a:moveTo>
                  <a:pt x="1193073" y="704521"/>
                </a:moveTo>
                <a:cubicBezTo>
                  <a:pt x="1203361" y="704521"/>
                  <a:pt x="1211701" y="712882"/>
                  <a:pt x="1211701" y="723196"/>
                </a:cubicBezTo>
                <a:cubicBezTo>
                  <a:pt x="1211701" y="733510"/>
                  <a:pt x="1203361" y="741871"/>
                  <a:pt x="1193073" y="741871"/>
                </a:cubicBezTo>
                <a:cubicBezTo>
                  <a:pt x="1182785" y="741871"/>
                  <a:pt x="1174445" y="733510"/>
                  <a:pt x="1174445" y="723196"/>
                </a:cubicBezTo>
                <a:cubicBezTo>
                  <a:pt x="1174445" y="712882"/>
                  <a:pt x="1182785" y="704521"/>
                  <a:pt x="1193073" y="704521"/>
                </a:cubicBezTo>
                <a:close/>
                <a:moveTo>
                  <a:pt x="1075309" y="704521"/>
                </a:moveTo>
                <a:cubicBezTo>
                  <a:pt x="1085597" y="704521"/>
                  <a:pt x="1093937" y="712882"/>
                  <a:pt x="1093937" y="723196"/>
                </a:cubicBezTo>
                <a:cubicBezTo>
                  <a:pt x="1093937" y="733510"/>
                  <a:pt x="1085597" y="741871"/>
                  <a:pt x="1075309" y="741871"/>
                </a:cubicBezTo>
                <a:cubicBezTo>
                  <a:pt x="1065021" y="741871"/>
                  <a:pt x="1056681" y="733510"/>
                  <a:pt x="1056681" y="723196"/>
                </a:cubicBezTo>
                <a:cubicBezTo>
                  <a:pt x="1056681" y="712882"/>
                  <a:pt x="1065021" y="704521"/>
                  <a:pt x="1075309" y="704521"/>
                </a:cubicBezTo>
                <a:close/>
                <a:moveTo>
                  <a:pt x="958184" y="704521"/>
                </a:moveTo>
                <a:cubicBezTo>
                  <a:pt x="968472" y="704521"/>
                  <a:pt x="976812" y="712882"/>
                  <a:pt x="976812" y="723196"/>
                </a:cubicBezTo>
                <a:cubicBezTo>
                  <a:pt x="976812" y="733510"/>
                  <a:pt x="968472" y="741871"/>
                  <a:pt x="958184" y="741871"/>
                </a:cubicBezTo>
                <a:cubicBezTo>
                  <a:pt x="947896" y="741871"/>
                  <a:pt x="939556" y="733510"/>
                  <a:pt x="939556" y="723196"/>
                </a:cubicBezTo>
                <a:cubicBezTo>
                  <a:pt x="939556" y="712882"/>
                  <a:pt x="947896" y="704521"/>
                  <a:pt x="958184" y="704521"/>
                </a:cubicBezTo>
                <a:close/>
                <a:moveTo>
                  <a:pt x="840420" y="704521"/>
                </a:moveTo>
                <a:cubicBezTo>
                  <a:pt x="850708" y="704521"/>
                  <a:pt x="859048" y="712882"/>
                  <a:pt x="859048" y="723196"/>
                </a:cubicBezTo>
                <a:cubicBezTo>
                  <a:pt x="859048" y="733510"/>
                  <a:pt x="850708" y="741871"/>
                  <a:pt x="840420" y="741871"/>
                </a:cubicBezTo>
                <a:cubicBezTo>
                  <a:pt x="830132" y="741871"/>
                  <a:pt x="821792" y="733510"/>
                  <a:pt x="821792" y="723196"/>
                </a:cubicBezTo>
                <a:cubicBezTo>
                  <a:pt x="821792" y="712882"/>
                  <a:pt x="830132" y="704521"/>
                  <a:pt x="840420" y="704521"/>
                </a:cubicBezTo>
                <a:close/>
                <a:moveTo>
                  <a:pt x="723295" y="704521"/>
                </a:moveTo>
                <a:cubicBezTo>
                  <a:pt x="733583" y="704521"/>
                  <a:pt x="741923" y="712882"/>
                  <a:pt x="741923" y="723196"/>
                </a:cubicBezTo>
                <a:cubicBezTo>
                  <a:pt x="741923" y="733510"/>
                  <a:pt x="733583" y="741871"/>
                  <a:pt x="723295" y="741871"/>
                </a:cubicBezTo>
                <a:cubicBezTo>
                  <a:pt x="713007" y="741871"/>
                  <a:pt x="704667" y="733510"/>
                  <a:pt x="704667" y="723196"/>
                </a:cubicBezTo>
                <a:cubicBezTo>
                  <a:pt x="704667" y="712882"/>
                  <a:pt x="713007" y="704521"/>
                  <a:pt x="723295" y="704521"/>
                </a:cubicBezTo>
                <a:close/>
                <a:moveTo>
                  <a:pt x="605531" y="704521"/>
                </a:moveTo>
                <a:cubicBezTo>
                  <a:pt x="615819" y="704521"/>
                  <a:pt x="624159" y="712882"/>
                  <a:pt x="624159" y="723196"/>
                </a:cubicBezTo>
                <a:cubicBezTo>
                  <a:pt x="624159" y="733510"/>
                  <a:pt x="615819" y="741871"/>
                  <a:pt x="605531" y="741871"/>
                </a:cubicBezTo>
                <a:cubicBezTo>
                  <a:pt x="595243" y="741871"/>
                  <a:pt x="586903" y="733510"/>
                  <a:pt x="586903" y="723196"/>
                </a:cubicBezTo>
                <a:cubicBezTo>
                  <a:pt x="586903" y="712882"/>
                  <a:pt x="595243" y="704521"/>
                  <a:pt x="605531" y="704521"/>
                </a:cubicBezTo>
                <a:close/>
                <a:moveTo>
                  <a:pt x="488406" y="704521"/>
                </a:moveTo>
                <a:cubicBezTo>
                  <a:pt x="498694" y="704521"/>
                  <a:pt x="507034" y="712882"/>
                  <a:pt x="507034" y="723196"/>
                </a:cubicBezTo>
                <a:cubicBezTo>
                  <a:pt x="507034" y="733510"/>
                  <a:pt x="498694" y="741871"/>
                  <a:pt x="488406" y="741871"/>
                </a:cubicBezTo>
                <a:cubicBezTo>
                  <a:pt x="478118" y="741871"/>
                  <a:pt x="469778" y="733510"/>
                  <a:pt x="469778" y="723196"/>
                </a:cubicBezTo>
                <a:cubicBezTo>
                  <a:pt x="469778" y="712882"/>
                  <a:pt x="478118" y="704521"/>
                  <a:pt x="488406" y="704521"/>
                </a:cubicBezTo>
                <a:close/>
                <a:moveTo>
                  <a:pt x="370642" y="704521"/>
                </a:moveTo>
                <a:cubicBezTo>
                  <a:pt x="380930" y="704521"/>
                  <a:pt x="389270" y="712882"/>
                  <a:pt x="389270" y="723196"/>
                </a:cubicBezTo>
                <a:cubicBezTo>
                  <a:pt x="389270" y="733510"/>
                  <a:pt x="380930" y="741871"/>
                  <a:pt x="370642" y="741871"/>
                </a:cubicBezTo>
                <a:cubicBezTo>
                  <a:pt x="360354" y="741871"/>
                  <a:pt x="352014" y="733510"/>
                  <a:pt x="352014" y="723196"/>
                </a:cubicBezTo>
                <a:cubicBezTo>
                  <a:pt x="352014" y="712882"/>
                  <a:pt x="360354" y="704521"/>
                  <a:pt x="370642" y="704521"/>
                </a:cubicBezTo>
                <a:close/>
                <a:moveTo>
                  <a:pt x="253517" y="704521"/>
                </a:moveTo>
                <a:cubicBezTo>
                  <a:pt x="263805" y="704521"/>
                  <a:pt x="272145" y="712882"/>
                  <a:pt x="272145" y="723196"/>
                </a:cubicBezTo>
                <a:cubicBezTo>
                  <a:pt x="272145" y="733510"/>
                  <a:pt x="263805" y="741871"/>
                  <a:pt x="253517" y="741871"/>
                </a:cubicBezTo>
                <a:cubicBezTo>
                  <a:pt x="243229" y="741871"/>
                  <a:pt x="234889" y="733510"/>
                  <a:pt x="234889" y="723196"/>
                </a:cubicBezTo>
                <a:cubicBezTo>
                  <a:pt x="234889" y="712882"/>
                  <a:pt x="243229" y="704521"/>
                  <a:pt x="253517" y="704521"/>
                </a:cubicBezTo>
                <a:close/>
                <a:moveTo>
                  <a:pt x="135753" y="704521"/>
                </a:moveTo>
                <a:cubicBezTo>
                  <a:pt x="146041" y="704521"/>
                  <a:pt x="154381" y="712882"/>
                  <a:pt x="154381" y="723196"/>
                </a:cubicBezTo>
                <a:cubicBezTo>
                  <a:pt x="154381" y="733510"/>
                  <a:pt x="146041" y="741871"/>
                  <a:pt x="135753" y="741871"/>
                </a:cubicBezTo>
                <a:cubicBezTo>
                  <a:pt x="125465" y="741871"/>
                  <a:pt x="117125" y="733510"/>
                  <a:pt x="117125" y="723196"/>
                </a:cubicBezTo>
                <a:cubicBezTo>
                  <a:pt x="117125" y="712882"/>
                  <a:pt x="125465" y="704521"/>
                  <a:pt x="135753" y="704521"/>
                </a:cubicBezTo>
                <a:close/>
                <a:moveTo>
                  <a:pt x="18628" y="704521"/>
                </a:moveTo>
                <a:cubicBezTo>
                  <a:pt x="28916" y="704521"/>
                  <a:pt x="37256" y="712882"/>
                  <a:pt x="37256" y="723196"/>
                </a:cubicBezTo>
                <a:cubicBezTo>
                  <a:pt x="37256" y="733510"/>
                  <a:pt x="28916" y="741871"/>
                  <a:pt x="18628" y="741871"/>
                </a:cubicBezTo>
                <a:cubicBezTo>
                  <a:pt x="8340" y="741871"/>
                  <a:pt x="0" y="733510"/>
                  <a:pt x="0" y="723196"/>
                </a:cubicBezTo>
                <a:cubicBezTo>
                  <a:pt x="0" y="712882"/>
                  <a:pt x="8340" y="704521"/>
                  <a:pt x="18628" y="704521"/>
                </a:cubicBezTo>
                <a:close/>
                <a:moveTo>
                  <a:pt x="2014866" y="587101"/>
                </a:moveTo>
                <a:cubicBezTo>
                  <a:pt x="2025154" y="587101"/>
                  <a:pt x="2033494" y="595462"/>
                  <a:pt x="2033494" y="605776"/>
                </a:cubicBezTo>
                <a:cubicBezTo>
                  <a:pt x="2033494" y="616090"/>
                  <a:pt x="2025154" y="624451"/>
                  <a:pt x="2014866" y="624451"/>
                </a:cubicBezTo>
                <a:cubicBezTo>
                  <a:pt x="2004578" y="624451"/>
                  <a:pt x="1996238" y="616090"/>
                  <a:pt x="1996238" y="605776"/>
                </a:cubicBezTo>
                <a:cubicBezTo>
                  <a:pt x="1996238" y="595462"/>
                  <a:pt x="2004578" y="587101"/>
                  <a:pt x="2014866" y="587101"/>
                </a:cubicBezTo>
                <a:close/>
                <a:moveTo>
                  <a:pt x="1897741" y="587101"/>
                </a:moveTo>
                <a:cubicBezTo>
                  <a:pt x="1908029" y="587101"/>
                  <a:pt x="1916369" y="595462"/>
                  <a:pt x="1916369" y="605776"/>
                </a:cubicBezTo>
                <a:cubicBezTo>
                  <a:pt x="1916369" y="616090"/>
                  <a:pt x="1908029" y="624451"/>
                  <a:pt x="1897741" y="624451"/>
                </a:cubicBezTo>
                <a:cubicBezTo>
                  <a:pt x="1887453" y="624451"/>
                  <a:pt x="1879113" y="616090"/>
                  <a:pt x="1879113" y="605776"/>
                </a:cubicBezTo>
                <a:cubicBezTo>
                  <a:pt x="1879113" y="595462"/>
                  <a:pt x="1887453" y="587101"/>
                  <a:pt x="1897741" y="587101"/>
                </a:cubicBezTo>
                <a:close/>
                <a:moveTo>
                  <a:pt x="1779977" y="587101"/>
                </a:moveTo>
                <a:cubicBezTo>
                  <a:pt x="1790265" y="587101"/>
                  <a:pt x="1798605" y="595462"/>
                  <a:pt x="1798605" y="605776"/>
                </a:cubicBezTo>
                <a:cubicBezTo>
                  <a:pt x="1798605" y="616090"/>
                  <a:pt x="1790265" y="624451"/>
                  <a:pt x="1779977" y="624451"/>
                </a:cubicBezTo>
                <a:cubicBezTo>
                  <a:pt x="1769689" y="624451"/>
                  <a:pt x="1761349" y="616090"/>
                  <a:pt x="1761349" y="605776"/>
                </a:cubicBezTo>
                <a:cubicBezTo>
                  <a:pt x="1761349" y="595462"/>
                  <a:pt x="1769689" y="587101"/>
                  <a:pt x="1779977" y="587101"/>
                </a:cubicBezTo>
                <a:close/>
                <a:moveTo>
                  <a:pt x="1662852" y="587101"/>
                </a:moveTo>
                <a:cubicBezTo>
                  <a:pt x="1673140" y="587101"/>
                  <a:pt x="1681480" y="595462"/>
                  <a:pt x="1681480" y="605776"/>
                </a:cubicBezTo>
                <a:cubicBezTo>
                  <a:pt x="1681480" y="616090"/>
                  <a:pt x="1673140" y="624451"/>
                  <a:pt x="1662852" y="624451"/>
                </a:cubicBezTo>
                <a:cubicBezTo>
                  <a:pt x="1652564" y="624451"/>
                  <a:pt x="1644224" y="616090"/>
                  <a:pt x="1644224" y="605776"/>
                </a:cubicBezTo>
                <a:cubicBezTo>
                  <a:pt x="1644224" y="595462"/>
                  <a:pt x="1652564" y="587101"/>
                  <a:pt x="1662852" y="587101"/>
                </a:cubicBezTo>
                <a:close/>
                <a:moveTo>
                  <a:pt x="1545088" y="587101"/>
                </a:moveTo>
                <a:cubicBezTo>
                  <a:pt x="1555376" y="587101"/>
                  <a:pt x="1563716" y="595462"/>
                  <a:pt x="1563716" y="605776"/>
                </a:cubicBezTo>
                <a:cubicBezTo>
                  <a:pt x="1563716" y="616090"/>
                  <a:pt x="1555376" y="624451"/>
                  <a:pt x="1545088" y="624451"/>
                </a:cubicBezTo>
                <a:cubicBezTo>
                  <a:pt x="1534800" y="624451"/>
                  <a:pt x="1526460" y="616090"/>
                  <a:pt x="1526460" y="605776"/>
                </a:cubicBezTo>
                <a:cubicBezTo>
                  <a:pt x="1526460" y="595462"/>
                  <a:pt x="1534800" y="587101"/>
                  <a:pt x="1545088" y="587101"/>
                </a:cubicBezTo>
                <a:close/>
                <a:moveTo>
                  <a:pt x="1427962" y="587101"/>
                </a:moveTo>
                <a:cubicBezTo>
                  <a:pt x="1438250" y="587101"/>
                  <a:pt x="1446590" y="595462"/>
                  <a:pt x="1446590" y="605776"/>
                </a:cubicBezTo>
                <a:cubicBezTo>
                  <a:pt x="1446590" y="616090"/>
                  <a:pt x="1438250" y="624451"/>
                  <a:pt x="1427962" y="624451"/>
                </a:cubicBezTo>
                <a:cubicBezTo>
                  <a:pt x="1417674" y="624451"/>
                  <a:pt x="1409334" y="616090"/>
                  <a:pt x="1409334" y="605776"/>
                </a:cubicBezTo>
                <a:cubicBezTo>
                  <a:pt x="1409334" y="595462"/>
                  <a:pt x="1417674" y="587101"/>
                  <a:pt x="1427962" y="587101"/>
                </a:cubicBezTo>
                <a:close/>
                <a:moveTo>
                  <a:pt x="1310199" y="587101"/>
                </a:moveTo>
                <a:cubicBezTo>
                  <a:pt x="1320487" y="587101"/>
                  <a:pt x="1328827" y="595462"/>
                  <a:pt x="1328827" y="605776"/>
                </a:cubicBezTo>
                <a:cubicBezTo>
                  <a:pt x="1328827" y="616090"/>
                  <a:pt x="1320487" y="624451"/>
                  <a:pt x="1310199" y="624451"/>
                </a:cubicBezTo>
                <a:cubicBezTo>
                  <a:pt x="1299911" y="624451"/>
                  <a:pt x="1291571" y="616090"/>
                  <a:pt x="1291571" y="605776"/>
                </a:cubicBezTo>
                <a:cubicBezTo>
                  <a:pt x="1291571" y="595462"/>
                  <a:pt x="1299911" y="587101"/>
                  <a:pt x="1310199" y="587101"/>
                </a:cubicBezTo>
                <a:close/>
                <a:moveTo>
                  <a:pt x="1193073" y="587101"/>
                </a:moveTo>
                <a:cubicBezTo>
                  <a:pt x="1203361" y="587101"/>
                  <a:pt x="1211701" y="595462"/>
                  <a:pt x="1211701" y="605776"/>
                </a:cubicBezTo>
                <a:cubicBezTo>
                  <a:pt x="1211701" y="616090"/>
                  <a:pt x="1203361" y="624451"/>
                  <a:pt x="1193073" y="624451"/>
                </a:cubicBezTo>
                <a:cubicBezTo>
                  <a:pt x="1182785" y="624451"/>
                  <a:pt x="1174445" y="616090"/>
                  <a:pt x="1174445" y="605776"/>
                </a:cubicBezTo>
                <a:cubicBezTo>
                  <a:pt x="1174445" y="595462"/>
                  <a:pt x="1182785" y="587101"/>
                  <a:pt x="1193073" y="587101"/>
                </a:cubicBezTo>
                <a:close/>
                <a:moveTo>
                  <a:pt x="1075309" y="587101"/>
                </a:moveTo>
                <a:cubicBezTo>
                  <a:pt x="1085597" y="587101"/>
                  <a:pt x="1093937" y="595462"/>
                  <a:pt x="1093937" y="605776"/>
                </a:cubicBezTo>
                <a:cubicBezTo>
                  <a:pt x="1093937" y="616090"/>
                  <a:pt x="1085597" y="624451"/>
                  <a:pt x="1075309" y="624451"/>
                </a:cubicBezTo>
                <a:cubicBezTo>
                  <a:pt x="1065021" y="624451"/>
                  <a:pt x="1056681" y="616090"/>
                  <a:pt x="1056681" y="605776"/>
                </a:cubicBezTo>
                <a:cubicBezTo>
                  <a:pt x="1056681" y="595462"/>
                  <a:pt x="1065021" y="587101"/>
                  <a:pt x="1075309" y="587101"/>
                </a:cubicBezTo>
                <a:close/>
                <a:moveTo>
                  <a:pt x="958184" y="587101"/>
                </a:moveTo>
                <a:cubicBezTo>
                  <a:pt x="968472" y="587101"/>
                  <a:pt x="976812" y="595462"/>
                  <a:pt x="976812" y="605776"/>
                </a:cubicBezTo>
                <a:cubicBezTo>
                  <a:pt x="976812" y="616090"/>
                  <a:pt x="968472" y="624451"/>
                  <a:pt x="958184" y="624451"/>
                </a:cubicBezTo>
                <a:cubicBezTo>
                  <a:pt x="947896" y="624451"/>
                  <a:pt x="939556" y="616090"/>
                  <a:pt x="939556" y="605776"/>
                </a:cubicBezTo>
                <a:cubicBezTo>
                  <a:pt x="939556" y="595462"/>
                  <a:pt x="947896" y="587101"/>
                  <a:pt x="958184" y="587101"/>
                </a:cubicBezTo>
                <a:close/>
                <a:moveTo>
                  <a:pt x="840420" y="587101"/>
                </a:moveTo>
                <a:cubicBezTo>
                  <a:pt x="850708" y="587101"/>
                  <a:pt x="859048" y="595462"/>
                  <a:pt x="859048" y="605776"/>
                </a:cubicBezTo>
                <a:cubicBezTo>
                  <a:pt x="859048" y="616090"/>
                  <a:pt x="850708" y="624451"/>
                  <a:pt x="840420" y="624451"/>
                </a:cubicBezTo>
                <a:cubicBezTo>
                  <a:pt x="830132" y="624451"/>
                  <a:pt x="821792" y="616090"/>
                  <a:pt x="821792" y="605776"/>
                </a:cubicBezTo>
                <a:cubicBezTo>
                  <a:pt x="821792" y="595462"/>
                  <a:pt x="830132" y="587101"/>
                  <a:pt x="840420" y="587101"/>
                </a:cubicBezTo>
                <a:close/>
                <a:moveTo>
                  <a:pt x="723295" y="587101"/>
                </a:moveTo>
                <a:cubicBezTo>
                  <a:pt x="733583" y="587101"/>
                  <a:pt x="741923" y="595462"/>
                  <a:pt x="741923" y="605776"/>
                </a:cubicBezTo>
                <a:cubicBezTo>
                  <a:pt x="741923" y="616090"/>
                  <a:pt x="733583" y="624451"/>
                  <a:pt x="723295" y="624451"/>
                </a:cubicBezTo>
                <a:cubicBezTo>
                  <a:pt x="713007" y="624451"/>
                  <a:pt x="704667" y="616090"/>
                  <a:pt x="704667" y="605776"/>
                </a:cubicBezTo>
                <a:cubicBezTo>
                  <a:pt x="704667" y="595462"/>
                  <a:pt x="713007" y="587101"/>
                  <a:pt x="723295" y="587101"/>
                </a:cubicBezTo>
                <a:close/>
                <a:moveTo>
                  <a:pt x="605531" y="587101"/>
                </a:moveTo>
                <a:cubicBezTo>
                  <a:pt x="615819" y="587101"/>
                  <a:pt x="624159" y="595462"/>
                  <a:pt x="624159" y="605776"/>
                </a:cubicBezTo>
                <a:cubicBezTo>
                  <a:pt x="624159" y="616090"/>
                  <a:pt x="615819" y="624451"/>
                  <a:pt x="605531" y="624451"/>
                </a:cubicBezTo>
                <a:cubicBezTo>
                  <a:pt x="595243" y="624451"/>
                  <a:pt x="586903" y="616090"/>
                  <a:pt x="586903" y="605776"/>
                </a:cubicBezTo>
                <a:cubicBezTo>
                  <a:pt x="586903" y="595462"/>
                  <a:pt x="595243" y="587101"/>
                  <a:pt x="605531" y="587101"/>
                </a:cubicBezTo>
                <a:close/>
                <a:moveTo>
                  <a:pt x="488406" y="587101"/>
                </a:moveTo>
                <a:cubicBezTo>
                  <a:pt x="498694" y="587101"/>
                  <a:pt x="507034" y="595462"/>
                  <a:pt x="507034" y="605776"/>
                </a:cubicBezTo>
                <a:cubicBezTo>
                  <a:pt x="507034" y="616090"/>
                  <a:pt x="498694" y="624451"/>
                  <a:pt x="488406" y="624451"/>
                </a:cubicBezTo>
                <a:cubicBezTo>
                  <a:pt x="478118" y="624451"/>
                  <a:pt x="469778" y="616090"/>
                  <a:pt x="469778" y="605776"/>
                </a:cubicBezTo>
                <a:cubicBezTo>
                  <a:pt x="469778" y="595462"/>
                  <a:pt x="478118" y="587101"/>
                  <a:pt x="488406" y="587101"/>
                </a:cubicBezTo>
                <a:close/>
                <a:moveTo>
                  <a:pt x="370642" y="587101"/>
                </a:moveTo>
                <a:cubicBezTo>
                  <a:pt x="380930" y="587101"/>
                  <a:pt x="389270" y="595462"/>
                  <a:pt x="389270" y="605776"/>
                </a:cubicBezTo>
                <a:cubicBezTo>
                  <a:pt x="389270" y="616090"/>
                  <a:pt x="380930" y="624451"/>
                  <a:pt x="370642" y="624451"/>
                </a:cubicBezTo>
                <a:cubicBezTo>
                  <a:pt x="360354" y="624451"/>
                  <a:pt x="352014" y="616090"/>
                  <a:pt x="352014" y="605776"/>
                </a:cubicBezTo>
                <a:cubicBezTo>
                  <a:pt x="352014" y="595462"/>
                  <a:pt x="360354" y="587101"/>
                  <a:pt x="370642" y="587101"/>
                </a:cubicBezTo>
                <a:close/>
                <a:moveTo>
                  <a:pt x="253517" y="587101"/>
                </a:moveTo>
                <a:cubicBezTo>
                  <a:pt x="263805" y="587101"/>
                  <a:pt x="272145" y="595462"/>
                  <a:pt x="272145" y="605776"/>
                </a:cubicBezTo>
                <a:cubicBezTo>
                  <a:pt x="272145" y="616090"/>
                  <a:pt x="263805" y="624451"/>
                  <a:pt x="253517" y="624451"/>
                </a:cubicBezTo>
                <a:cubicBezTo>
                  <a:pt x="243229" y="624451"/>
                  <a:pt x="234889" y="616090"/>
                  <a:pt x="234889" y="605776"/>
                </a:cubicBezTo>
                <a:cubicBezTo>
                  <a:pt x="234889" y="595462"/>
                  <a:pt x="243229" y="587101"/>
                  <a:pt x="253517" y="587101"/>
                </a:cubicBezTo>
                <a:close/>
                <a:moveTo>
                  <a:pt x="135753" y="587101"/>
                </a:moveTo>
                <a:cubicBezTo>
                  <a:pt x="146041" y="587101"/>
                  <a:pt x="154381" y="595462"/>
                  <a:pt x="154381" y="605776"/>
                </a:cubicBezTo>
                <a:cubicBezTo>
                  <a:pt x="154381" y="616090"/>
                  <a:pt x="146041" y="624451"/>
                  <a:pt x="135753" y="624451"/>
                </a:cubicBezTo>
                <a:cubicBezTo>
                  <a:pt x="125465" y="624451"/>
                  <a:pt x="117125" y="616090"/>
                  <a:pt x="117125" y="605776"/>
                </a:cubicBezTo>
                <a:cubicBezTo>
                  <a:pt x="117125" y="595462"/>
                  <a:pt x="125465" y="587101"/>
                  <a:pt x="135753" y="587101"/>
                </a:cubicBezTo>
                <a:close/>
                <a:moveTo>
                  <a:pt x="18628" y="587101"/>
                </a:moveTo>
                <a:cubicBezTo>
                  <a:pt x="28916" y="587101"/>
                  <a:pt x="37256" y="595462"/>
                  <a:pt x="37256" y="605776"/>
                </a:cubicBezTo>
                <a:cubicBezTo>
                  <a:pt x="37256" y="616090"/>
                  <a:pt x="28916" y="624451"/>
                  <a:pt x="18628" y="624451"/>
                </a:cubicBezTo>
                <a:cubicBezTo>
                  <a:pt x="8340" y="624451"/>
                  <a:pt x="0" y="616090"/>
                  <a:pt x="0" y="605776"/>
                </a:cubicBezTo>
                <a:cubicBezTo>
                  <a:pt x="0" y="595462"/>
                  <a:pt x="8340" y="587101"/>
                  <a:pt x="18628" y="587101"/>
                </a:cubicBezTo>
                <a:close/>
                <a:moveTo>
                  <a:pt x="2014866" y="469681"/>
                </a:moveTo>
                <a:cubicBezTo>
                  <a:pt x="2025154" y="469681"/>
                  <a:pt x="2033494" y="478042"/>
                  <a:pt x="2033494" y="488356"/>
                </a:cubicBezTo>
                <a:cubicBezTo>
                  <a:pt x="2033494" y="498670"/>
                  <a:pt x="2025154" y="507031"/>
                  <a:pt x="2014866" y="507031"/>
                </a:cubicBezTo>
                <a:cubicBezTo>
                  <a:pt x="2004578" y="507031"/>
                  <a:pt x="1996238" y="498670"/>
                  <a:pt x="1996238" y="488356"/>
                </a:cubicBezTo>
                <a:cubicBezTo>
                  <a:pt x="1996238" y="478042"/>
                  <a:pt x="2004578" y="469681"/>
                  <a:pt x="2014866" y="469681"/>
                </a:cubicBezTo>
                <a:close/>
                <a:moveTo>
                  <a:pt x="1897741" y="469681"/>
                </a:moveTo>
                <a:cubicBezTo>
                  <a:pt x="1908029" y="469681"/>
                  <a:pt x="1916369" y="478042"/>
                  <a:pt x="1916369" y="488356"/>
                </a:cubicBezTo>
                <a:cubicBezTo>
                  <a:pt x="1916369" y="498670"/>
                  <a:pt x="1908029" y="507031"/>
                  <a:pt x="1897741" y="507031"/>
                </a:cubicBezTo>
                <a:cubicBezTo>
                  <a:pt x="1887453" y="507031"/>
                  <a:pt x="1879113" y="498670"/>
                  <a:pt x="1879113" y="488356"/>
                </a:cubicBezTo>
                <a:cubicBezTo>
                  <a:pt x="1879113" y="478042"/>
                  <a:pt x="1887453" y="469681"/>
                  <a:pt x="1897741" y="469681"/>
                </a:cubicBezTo>
                <a:close/>
                <a:moveTo>
                  <a:pt x="1779977" y="469681"/>
                </a:moveTo>
                <a:cubicBezTo>
                  <a:pt x="1790265" y="469681"/>
                  <a:pt x="1798605" y="478042"/>
                  <a:pt x="1798605" y="488356"/>
                </a:cubicBezTo>
                <a:cubicBezTo>
                  <a:pt x="1798605" y="498670"/>
                  <a:pt x="1790265" y="507031"/>
                  <a:pt x="1779977" y="507031"/>
                </a:cubicBezTo>
                <a:cubicBezTo>
                  <a:pt x="1769689" y="507031"/>
                  <a:pt x="1761349" y="498670"/>
                  <a:pt x="1761349" y="488356"/>
                </a:cubicBezTo>
                <a:cubicBezTo>
                  <a:pt x="1761349" y="478042"/>
                  <a:pt x="1769689" y="469681"/>
                  <a:pt x="1779977" y="469681"/>
                </a:cubicBezTo>
                <a:close/>
                <a:moveTo>
                  <a:pt x="1662852" y="469681"/>
                </a:moveTo>
                <a:cubicBezTo>
                  <a:pt x="1673140" y="469681"/>
                  <a:pt x="1681480" y="478042"/>
                  <a:pt x="1681480" y="488356"/>
                </a:cubicBezTo>
                <a:cubicBezTo>
                  <a:pt x="1681480" y="498670"/>
                  <a:pt x="1673140" y="507031"/>
                  <a:pt x="1662852" y="507031"/>
                </a:cubicBezTo>
                <a:cubicBezTo>
                  <a:pt x="1652564" y="507031"/>
                  <a:pt x="1644224" y="498670"/>
                  <a:pt x="1644224" y="488356"/>
                </a:cubicBezTo>
                <a:cubicBezTo>
                  <a:pt x="1644224" y="478042"/>
                  <a:pt x="1652564" y="469681"/>
                  <a:pt x="1662852" y="469681"/>
                </a:cubicBezTo>
                <a:close/>
                <a:moveTo>
                  <a:pt x="1545088" y="469681"/>
                </a:moveTo>
                <a:cubicBezTo>
                  <a:pt x="1555376" y="469681"/>
                  <a:pt x="1563716" y="478042"/>
                  <a:pt x="1563716" y="488356"/>
                </a:cubicBezTo>
                <a:cubicBezTo>
                  <a:pt x="1563716" y="498670"/>
                  <a:pt x="1555376" y="507031"/>
                  <a:pt x="1545088" y="507031"/>
                </a:cubicBezTo>
                <a:cubicBezTo>
                  <a:pt x="1534800" y="507031"/>
                  <a:pt x="1526460" y="498670"/>
                  <a:pt x="1526460" y="488356"/>
                </a:cubicBezTo>
                <a:cubicBezTo>
                  <a:pt x="1526460" y="478042"/>
                  <a:pt x="1534800" y="469681"/>
                  <a:pt x="1545088" y="469681"/>
                </a:cubicBezTo>
                <a:close/>
                <a:moveTo>
                  <a:pt x="1427962" y="469681"/>
                </a:moveTo>
                <a:cubicBezTo>
                  <a:pt x="1438250" y="469681"/>
                  <a:pt x="1446590" y="478042"/>
                  <a:pt x="1446590" y="488356"/>
                </a:cubicBezTo>
                <a:cubicBezTo>
                  <a:pt x="1446590" y="498670"/>
                  <a:pt x="1438250" y="507031"/>
                  <a:pt x="1427962" y="507031"/>
                </a:cubicBezTo>
                <a:cubicBezTo>
                  <a:pt x="1417674" y="507031"/>
                  <a:pt x="1409334" y="498670"/>
                  <a:pt x="1409334" y="488356"/>
                </a:cubicBezTo>
                <a:cubicBezTo>
                  <a:pt x="1409334" y="478042"/>
                  <a:pt x="1417674" y="469681"/>
                  <a:pt x="1427962" y="469681"/>
                </a:cubicBezTo>
                <a:close/>
                <a:moveTo>
                  <a:pt x="1310199" y="469681"/>
                </a:moveTo>
                <a:cubicBezTo>
                  <a:pt x="1320487" y="469681"/>
                  <a:pt x="1328827" y="478042"/>
                  <a:pt x="1328827" y="488356"/>
                </a:cubicBezTo>
                <a:cubicBezTo>
                  <a:pt x="1328827" y="498670"/>
                  <a:pt x="1320487" y="507031"/>
                  <a:pt x="1310199" y="507031"/>
                </a:cubicBezTo>
                <a:cubicBezTo>
                  <a:pt x="1299911" y="507031"/>
                  <a:pt x="1291571" y="498670"/>
                  <a:pt x="1291571" y="488356"/>
                </a:cubicBezTo>
                <a:cubicBezTo>
                  <a:pt x="1291571" y="478042"/>
                  <a:pt x="1299911" y="469681"/>
                  <a:pt x="1310199" y="469681"/>
                </a:cubicBezTo>
                <a:close/>
                <a:moveTo>
                  <a:pt x="1193073" y="469681"/>
                </a:moveTo>
                <a:cubicBezTo>
                  <a:pt x="1203361" y="469681"/>
                  <a:pt x="1211701" y="478042"/>
                  <a:pt x="1211701" y="488356"/>
                </a:cubicBezTo>
                <a:cubicBezTo>
                  <a:pt x="1211701" y="498670"/>
                  <a:pt x="1203361" y="507031"/>
                  <a:pt x="1193073" y="507031"/>
                </a:cubicBezTo>
                <a:cubicBezTo>
                  <a:pt x="1182785" y="507031"/>
                  <a:pt x="1174445" y="498670"/>
                  <a:pt x="1174445" y="488356"/>
                </a:cubicBezTo>
                <a:cubicBezTo>
                  <a:pt x="1174445" y="478042"/>
                  <a:pt x="1182785" y="469681"/>
                  <a:pt x="1193073" y="469681"/>
                </a:cubicBezTo>
                <a:close/>
                <a:moveTo>
                  <a:pt x="1075309" y="469681"/>
                </a:moveTo>
                <a:cubicBezTo>
                  <a:pt x="1085597" y="469681"/>
                  <a:pt x="1093937" y="478042"/>
                  <a:pt x="1093937" y="488356"/>
                </a:cubicBezTo>
                <a:cubicBezTo>
                  <a:pt x="1093937" y="498670"/>
                  <a:pt x="1085597" y="507031"/>
                  <a:pt x="1075309" y="507031"/>
                </a:cubicBezTo>
                <a:cubicBezTo>
                  <a:pt x="1065021" y="507031"/>
                  <a:pt x="1056681" y="498670"/>
                  <a:pt x="1056681" y="488356"/>
                </a:cubicBezTo>
                <a:cubicBezTo>
                  <a:pt x="1056681" y="478042"/>
                  <a:pt x="1065021" y="469681"/>
                  <a:pt x="1075309" y="469681"/>
                </a:cubicBezTo>
                <a:close/>
                <a:moveTo>
                  <a:pt x="958184" y="469681"/>
                </a:moveTo>
                <a:cubicBezTo>
                  <a:pt x="968472" y="469681"/>
                  <a:pt x="976812" y="478042"/>
                  <a:pt x="976812" y="488356"/>
                </a:cubicBezTo>
                <a:cubicBezTo>
                  <a:pt x="976812" y="498670"/>
                  <a:pt x="968472" y="507031"/>
                  <a:pt x="958184" y="507031"/>
                </a:cubicBezTo>
                <a:cubicBezTo>
                  <a:pt x="947896" y="507031"/>
                  <a:pt x="939556" y="498670"/>
                  <a:pt x="939556" y="488356"/>
                </a:cubicBezTo>
                <a:cubicBezTo>
                  <a:pt x="939556" y="478042"/>
                  <a:pt x="947896" y="469681"/>
                  <a:pt x="958184" y="469681"/>
                </a:cubicBezTo>
                <a:close/>
                <a:moveTo>
                  <a:pt x="840420" y="469681"/>
                </a:moveTo>
                <a:cubicBezTo>
                  <a:pt x="850708" y="469681"/>
                  <a:pt x="859048" y="478042"/>
                  <a:pt x="859048" y="488356"/>
                </a:cubicBezTo>
                <a:cubicBezTo>
                  <a:pt x="859048" y="498670"/>
                  <a:pt x="850708" y="507031"/>
                  <a:pt x="840420" y="507031"/>
                </a:cubicBezTo>
                <a:cubicBezTo>
                  <a:pt x="830132" y="507031"/>
                  <a:pt x="821792" y="498670"/>
                  <a:pt x="821792" y="488356"/>
                </a:cubicBezTo>
                <a:cubicBezTo>
                  <a:pt x="821792" y="478042"/>
                  <a:pt x="830132" y="469681"/>
                  <a:pt x="840420" y="469681"/>
                </a:cubicBezTo>
                <a:close/>
                <a:moveTo>
                  <a:pt x="723295" y="469681"/>
                </a:moveTo>
                <a:cubicBezTo>
                  <a:pt x="733583" y="469681"/>
                  <a:pt x="741923" y="478042"/>
                  <a:pt x="741923" y="488356"/>
                </a:cubicBezTo>
                <a:cubicBezTo>
                  <a:pt x="741923" y="498670"/>
                  <a:pt x="733583" y="507031"/>
                  <a:pt x="723295" y="507031"/>
                </a:cubicBezTo>
                <a:cubicBezTo>
                  <a:pt x="713007" y="507031"/>
                  <a:pt x="704667" y="498670"/>
                  <a:pt x="704667" y="488356"/>
                </a:cubicBezTo>
                <a:cubicBezTo>
                  <a:pt x="704667" y="478042"/>
                  <a:pt x="713007" y="469681"/>
                  <a:pt x="723295" y="469681"/>
                </a:cubicBezTo>
                <a:close/>
                <a:moveTo>
                  <a:pt x="605531" y="469681"/>
                </a:moveTo>
                <a:cubicBezTo>
                  <a:pt x="615819" y="469681"/>
                  <a:pt x="624159" y="478042"/>
                  <a:pt x="624159" y="488356"/>
                </a:cubicBezTo>
                <a:cubicBezTo>
                  <a:pt x="624159" y="498670"/>
                  <a:pt x="615819" y="507031"/>
                  <a:pt x="605531" y="507031"/>
                </a:cubicBezTo>
                <a:cubicBezTo>
                  <a:pt x="595243" y="507031"/>
                  <a:pt x="586903" y="498670"/>
                  <a:pt x="586903" y="488356"/>
                </a:cubicBezTo>
                <a:cubicBezTo>
                  <a:pt x="586903" y="478042"/>
                  <a:pt x="595243" y="469681"/>
                  <a:pt x="605531" y="469681"/>
                </a:cubicBezTo>
                <a:close/>
                <a:moveTo>
                  <a:pt x="488406" y="469681"/>
                </a:moveTo>
                <a:cubicBezTo>
                  <a:pt x="498694" y="469681"/>
                  <a:pt x="507034" y="478042"/>
                  <a:pt x="507034" y="488356"/>
                </a:cubicBezTo>
                <a:cubicBezTo>
                  <a:pt x="507034" y="498670"/>
                  <a:pt x="498694" y="507031"/>
                  <a:pt x="488406" y="507031"/>
                </a:cubicBezTo>
                <a:cubicBezTo>
                  <a:pt x="478118" y="507031"/>
                  <a:pt x="469778" y="498670"/>
                  <a:pt x="469778" y="488356"/>
                </a:cubicBezTo>
                <a:cubicBezTo>
                  <a:pt x="469778" y="478042"/>
                  <a:pt x="478118" y="469681"/>
                  <a:pt x="488406" y="469681"/>
                </a:cubicBezTo>
                <a:close/>
                <a:moveTo>
                  <a:pt x="370642" y="469681"/>
                </a:moveTo>
                <a:cubicBezTo>
                  <a:pt x="380930" y="469681"/>
                  <a:pt x="389270" y="478042"/>
                  <a:pt x="389270" y="488356"/>
                </a:cubicBezTo>
                <a:cubicBezTo>
                  <a:pt x="389270" y="498670"/>
                  <a:pt x="380930" y="507031"/>
                  <a:pt x="370642" y="507031"/>
                </a:cubicBezTo>
                <a:cubicBezTo>
                  <a:pt x="360354" y="507031"/>
                  <a:pt x="352014" y="498670"/>
                  <a:pt x="352014" y="488356"/>
                </a:cubicBezTo>
                <a:cubicBezTo>
                  <a:pt x="352014" y="478042"/>
                  <a:pt x="360354" y="469681"/>
                  <a:pt x="370642" y="469681"/>
                </a:cubicBezTo>
                <a:close/>
                <a:moveTo>
                  <a:pt x="253517" y="469681"/>
                </a:moveTo>
                <a:cubicBezTo>
                  <a:pt x="263805" y="469681"/>
                  <a:pt x="272145" y="478042"/>
                  <a:pt x="272145" y="488356"/>
                </a:cubicBezTo>
                <a:cubicBezTo>
                  <a:pt x="272145" y="498670"/>
                  <a:pt x="263805" y="507031"/>
                  <a:pt x="253517" y="507031"/>
                </a:cubicBezTo>
                <a:cubicBezTo>
                  <a:pt x="243229" y="507031"/>
                  <a:pt x="234889" y="498670"/>
                  <a:pt x="234889" y="488356"/>
                </a:cubicBezTo>
                <a:cubicBezTo>
                  <a:pt x="234889" y="478042"/>
                  <a:pt x="243229" y="469681"/>
                  <a:pt x="253517" y="469681"/>
                </a:cubicBezTo>
                <a:close/>
                <a:moveTo>
                  <a:pt x="135753" y="469681"/>
                </a:moveTo>
                <a:cubicBezTo>
                  <a:pt x="146041" y="469681"/>
                  <a:pt x="154381" y="478042"/>
                  <a:pt x="154381" y="488356"/>
                </a:cubicBezTo>
                <a:cubicBezTo>
                  <a:pt x="154381" y="498670"/>
                  <a:pt x="146041" y="507031"/>
                  <a:pt x="135753" y="507031"/>
                </a:cubicBezTo>
                <a:cubicBezTo>
                  <a:pt x="125465" y="507031"/>
                  <a:pt x="117125" y="498670"/>
                  <a:pt x="117125" y="488356"/>
                </a:cubicBezTo>
                <a:cubicBezTo>
                  <a:pt x="117125" y="478042"/>
                  <a:pt x="125465" y="469681"/>
                  <a:pt x="135753" y="469681"/>
                </a:cubicBezTo>
                <a:close/>
                <a:moveTo>
                  <a:pt x="18628" y="469681"/>
                </a:moveTo>
                <a:cubicBezTo>
                  <a:pt x="28916" y="469681"/>
                  <a:pt x="37256" y="478042"/>
                  <a:pt x="37256" y="488356"/>
                </a:cubicBezTo>
                <a:cubicBezTo>
                  <a:pt x="37256" y="498670"/>
                  <a:pt x="28916" y="507031"/>
                  <a:pt x="18628" y="507031"/>
                </a:cubicBezTo>
                <a:cubicBezTo>
                  <a:pt x="8340" y="507031"/>
                  <a:pt x="0" y="498670"/>
                  <a:pt x="0" y="488356"/>
                </a:cubicBezTo>
                <a:cubicBezTo>
                  <a:pt x="0" y="478042"/>
                  <a:pt x="8340" y="469681"/>
                  <a:pt x="18628" y="469681"/>
                </a:cubicBezTo>
                <a:close/>
                <a:moveTo>
                  <a:pt x="2014866" y="352261"/>
                </a:moveTo>
                <a:cubicBezTo>
                  <a:pt x="2025154" y="352261"/>
                  <a:pt x="2033494" y="360622"/>
                  <a:pt x="2033494" y="370936"/>
                </a:cubicBezTo>
                <a:cubicBezTo>
                  <a:pt x="2033494" y="381250"/>
                  <a:pt x="2025154" y="389611"/>
                  <a:pt x="2014866" y="389611"/>
                </a:cubicBezTo>
                <a:cubicBezTo>
                  <a:pt x="2004578" y="389611"/>
                  <a:pt x="1996238" y="381250"/>
                  <a:pt x="1996238" y="370936"/>
                </a:cubicBezTo>
                <a:cubicBezTo>
                  <a:pt x="1996238" y="360622"/>
                  <a:pt x="2004578" y="352261"/>
                  <a:pt x="2014866" y="352261"/>
                </a:cubicBezTo>
                <a:close/>
                <a:moveTo>
                  <a:pt x="1897741" y="352261"/>
                </a:moveTo>
                <a:cubicBezTo>
                  <a:pt x="1908029" y="352261"/>
                  <a:pt x="1916369" y="360622"/>
                  <a:pt x="1916369" y="370936"/>
                </a:cubicBezTo>
                <a:cubicBezTo>
                  <a:pt x="1916369" y="381250"/>
                  <a:pt x="1908029" y="389611"/>
                  <a:pt x="1897741" y="389611"/>
                </a:cubicBezTo>
                <a:cubicBezTo>
                  <a:pt x="1887453" y="389611"/>
                  <a:pt x="1879113" y="381250"/>
                  <a:pt x="1879113" y="370936"/>
                </a:cubicBezTo>
                <a:cubicBezTo>
                  <a:pt x="1879113" y="360622"/>
                  <a:pt x="1887453" y="352261"/>
                  <a:pt x="1897741" y="352261"/>
                </a:cubicBezTo>
                <a:close/>
                <a:moveTo>
                  <a:pt x="1779977" y="352261"/>
                </a:moveTo>
                <a:cubicBezTo>
                  <a:pt x="1790265" y="352261"/>
                  <a:pt x="1798605" y="360622"/>
                  <a:pt x="1798605" y="370936"/>
                </a:cubicBezTo>
                <a:cubicBezTo>
                  <a:pt x="1798605" y="381250"/>
                  <a:pt x="1790265" y="389611"/>
                  <a:pt x="1779977" y="389611"/>
                </a:cubicBezTo>
                <a:cubicBezTo>
                  <a:pt x="1769689" y="389611"/>
                  <a:pt x="1761349" y="381250"/>
                  <a:pt x="1761349" y="370936"/>
                </a:cubicBezTo>
                <a:cubicBezTo>
                  <a:pt x="1761349" y="360622"/>
                  <a:pt x="1769689" y="352261"/>
                  <a:pt x="1779977" y="352261"/>
                </a:cubicBezTo>
                <a:close/>
                <a:moveTo>
                  <a:pt x="1662852" y="352261"/>
                </a:moveTo>
                <a:cubicBezTo>
                  <a:pt x="1673140" y="352261"/>
                  <a:pt x="1681480" y="360622"/>
                  <a:pt x="1681480" y="370936"/>
                </a:cubicBezTo>
                <a:cubicBezTo>
                  <a:pt x="1681480" y="381250"/>
                  <a:pt x="1673140" y="389611"/>
                  <a:pt x="1662852" y="389611"/>
                </a:cubicBezTo>
                <a:cubicBezTo>
                  <a:pt x="1652564" y="389611"/>
                  <a:pt x="1644224" y="381250"/>
                  <a:pt x="1644224" y="370936"/>
                </a:cubicBezTo>
                <a:cubicBezTo>
                  <a:pt x="1644224" y="360622"/>
                  <a:pt x="1652564" y="352261"/>
                  <a:pt x="1662852" y="352261"/>
                </a:cubicBezTo>
                <a:close/>
                <a:moveTo>
                  <a:pt x="1545088" y="352261"/>
                </a:moveTo>
                <a:cubicBezTo>
                  <a:pt x="1555376" y="352261"/>
                  <a:pt x="1563716" y="360622"/>
                  <a:pt x="1563716" y="370936"/>
                </a:cubicBezTo>
                <a:cubicBezTo>
                  <a:pt x="1563716" y="381250"/>
                  <a:pt x="1555376" y="389611"/>
                  <a:pt x="1545088" y="389611"/>
                </a:cubicBezTo>
                <a:cubicBezTo>
                  <a:pt x="1534800" y="389611"/>
                  <a:pt x="1526460" y="381250"/>
                  <a:pt x="1526460" y="370936"/>
                </a:cubicBezTo>
                <a:cubicBezTo>
                  <a:pt x="1526460" y="360622"/>
                  <a:pt x="1534800" y="352261"/>
                  <a:pt x="1545088" y="352261"/>
                </a:cubicBezTo>
                <a:close/>
                <a:moveTo>
                  <a:pt x="1427962" y="352261"/>
                </a:moveTo>
                <a:cubicBezTo>
                  <a:pt x="1438250" y="352261"/>
                  <a:pt x="1446590" y="360622"/>
                  <a:pt x="1446590" y="370936"/>
                </a:cubicBezTo>
                <a:cubicBezTo>
                  <a:pt x="1446590" y="381250"/>
                  <a:pt x="1438250" y="389611"/>
                  <a:pt x="1427962" y="389611"/>
                </a:cubicBezTo>
                <a:cubicBezTo>
                  <a:pt x="1417674" y="389611"/>
                  <a:pt x="1409334" y="381250"/>
                  <a:pt x="1409334" y="370936"/>
                </a:cubicBezTo>
                <a:cubicBezTo>
                  <a:pt x="1409334" y="360622"/>
                  <a:pt x="1417674" y="352261"/>
                  <a:pt x="1427962" y="352261"/>
                </a:cubicBezTo>
                <a:close/>
                <a:moveTo>
                  <a:pt x="1310199" y="352261"/>
                </a:moveTo>
                <a:cubicBezTo>
                  <a:pt x="1320487" y="352261"/>
                  <a:pt x="1328827" y="360622"/>
                  <a:pt x="1328827" y="370936"/>
                </a:cubicBezTo>
                <a:cubicBezTo>
                  <a:pt x="1328827" y="381250"/>
                  <a:pt x="1320487" y="389611"/>
                  <a:pt x="1310199" y="389611"/>
                </a:cubicBezTo>
                <a:cubicBezTo>
                  <a:pt x="1299911" y="389611"/>
                  <a:pt x="1291571" y="381250"/>
                  <a:pt x="1291571" y="370936"/>
                </a:cubicBezTo>
                <a:cubicBezTo>
                  <a:pt x="1291571" y="360622"/>
                  <a:pt x="1299911" y="352261"/>
                  <a:pt x="1310199" y="352261"/>
                </a:cubicBezTo>
                <a:close/>
                <a:moveTo>
                  <a:pt x="1193073" y="352261"/>
                </a:moveTo>
                <a:cubicBezTo>
                  <a:pt x="1203361" y="352261"/>
                  <a:pt x="1211701" y="360622"/>
                  <a:pt x="1211701" y="370936"/>
                </a:cubicBezTo>
                <a:cubicBezTo>
                  <a:pt x="1211701" y="381250"/>
                  <a:pt x="1203361" y="389611"/>
                  <a:pt x="1193073" y="389611"/>
                </a:cubicBezTo>
                <a:cubicBezTo>
                  <a:pt x="1182785" y="389611"/>
                  <a:pt x="1174445" y="381250"/>
                  <a:pt x="1174445" y="370936"/>
                </a:cubicBezTo>
                <a:cubicBezTo>
                  <a:pt x="1174445" y="360622"/>
                  <a:pt x="1182785" y="352261"/>
                  <a:pt x="1193073" y="352261"/>
                </a:cubicBezTo>
                <a:close/>
                <a:moveTo>
                  <a:pt x="1075309" y="352261"/>
                </a:moveTo>
                <a:cubicBezTo>
                  <a:pt x="1085597" y="352261"/>
                  <a:pt x="1093937" y="360622"/>
                  <a:pt x="1093937" y="370936"/>
                </a:cubicBezTo>
                <a:cubicBezTo>
                  <a:pt x="1093937" y="381250"/>
                  <a:pt x="1085597" y="389611"/>
                  <a:pt x="1075309" y="389611"/>
                </a:cubicBezTo>
                <a:cubicBezTo>
                  <a:pt x="1065021" y="389611"/>
                  <a:pt x="1056681" y="381250"/>
                  <a:pt x="1056681" y="370936"/>
                </a:cubicBezTo>
                <a:cubicBezTo>
                  <a:pt x="1056681" y="360622"/>
                  <a:pt x="1065021" y="352261"/>
                  <a:pt x="1075309" y="352261"/>
                </a:cubicBezTo>
                <a:close/>
                <a:moveTo>
                  <a:pt x="958184" y="352261"/>
                </a:moveTo>
                <a:cubicBezTo>
                  <a:pt x="968472" y="352261"/>
                  <a:pt x="976812" y="360622"/>
                  <a:pt x="976812" y="370936"/>
                </a:cubicBezTo>
                <a:cubicBezTo>
                  <a:pt x="976812" y="381250"/>
                  <a:pt x="968472" y="389611"/>
                  <a:pt x="958184" y="389611"/>
                </a:cubicBezTo>
                <a:cubicBezTo>
                  <a:pt x="947896" y="389611"/>
                  <a:pt x="939556" y="381250"/>
                  <a:pt x="939556" y="370936"/>
                </a:cubicBezTo>
                <a:cubicBezTo>
                  <a:pt x="939556" y="360622"/>
                  <a:pt x="947896" y="352261"/>
                  <a:pt x="958184" y="352261"/>
                </a:cubicBezTo>
                <a:close/>
                <a:moveTo>
                  <a:pt x="840420" y="352261"/>
                </a:moveTo>
                <a:cubicBezTo>
                  <a:pt x="850708" y="352261"/>
                  <a:pt x="859048" y="360622"/>
                  <a:pt x="859048" y="370936"/>
                </a:cubicBezTo>
                <a:cubicBezTo>
                  <a:pt x="859048" y="381250"/>
                  <a:pt x="850708" y="389611"/>
                  <a:pt x="840420" y="389611"/>
                </a:cubicBezTo>
                <a:cubicBezTo>
                  <a:pt x="830132" y="389611"/>
                  <a:pt x="821792" y="381250"/>
                  <a:pt x="821792" y="370936"/>
                </a:cubicBezTo>
                <a:cubicBezTo>
                  <a:pt x="821792" y="360622"/>
                  <a:pt x="830132" y="352261"/>
                  <a:pt x="840420" y="352261"/>
                </a:cubicBezTo>
                <a:close/>
                <a:moveTo>
                  <a:pt x="723295" y="352261"/>
                </a:moveTo>
                <a:cubicBezTo>
                  <a:pt x="733583" y="352261"/>
                  <a:pt x="741923" y="360622"/>
                  <a:pt x="741923" y="370936"/>
                </a:cubicBezTo>
                <a:cubicBezTo>
                  <a:pt x="741923" y="381250"/>
                  <a:pt x="733583" y="389611"/>
                  <a:pt x="723295" y="389611"/>
                </a:cubicBezTo>
                <a:cubicBezTo>
                  <a:pt x="713007" y="389611"/>
                  <a:pt x="704667" y="381250"/>
                  <a:pt x="704667" y="370936"/>
                </a:cubicBezTo>
                <a:cubicBezTo>
                  <a:pt x="704667" y="360622"/>
                  <a:pt x="713007" y="352261"/>
                  <a:pt x="723295" y="352261"/>
                </a:cubicBezTo>
                <a:close/>
                <a:moveTo>
                  <a:pt x="605531" y="352261"/>
                </a:moveTo>
                <a:cubicBezTo>
                  <a:pt x="615819" y="352261"/>
                  <a:pt x="624159" y="360622"/>
                  <a:pt x="624159" y="370936"/>
                </a:cubicBezTo>
                <a:cubicBezTo>
                  <a:pt x="624159" y="381250"/>
                  <a:pt x="615819" y="389611"/>
                  <a:pt x="605531" y="389611"/>
                </a:cubicBezTo>
                <a:cubicBezTo>
                  <a:pt x="595243" y="389611"/>
                  <a:pt x="586903" y="381250"/>
                  <a:pt x="586903" y="370936"/>
                </a:cubicBezTo>
                <a:cubicBezTo>
                  <a:pt x="586903" y="360622"/>
                  <a:pt x="595243" y="352261"/>
                  <a:pt x="605531" y="352261"/>
                </a:cubicBezTo>
                <a:close/>
                <a:moveTo>
                  <a:pt x="488406" y="352261"/>
                </a:moveTo>
                <a:cubicBezTo>
                  <a:pt x="498694" y="352261"/>
                  <a:pt x="507034" y="360622"/>
                  <a:pt x="507034" y="370936"/>
                </a:cubicBezTo>
                <a:cubicBezTo>
                  <a:pt x="507034" y="381250"/>
                  <a:pt x="498694" y="389611"/>
                  <a:pt x="488406" y="389611"/>
                </a:cubicBezTo>
                <a:cubicBezTo>
                  <a:pt x="478118" y="389611"/>
                  <a:pt x="469778" y="381250"/>
                  <a:pt x="469778" y="370936"/>
                </a:cubicBezTo>
                <a:cubicBezTo>
                  <a:pt x="469778" y="360622"/>
                  <a:pt x="478118" y="352261"/>
                  <a:pt x="488406" y="352261"/>
                </a:cubicBezTo>
                <a:close/>
                <a:moveTo>
                  <a:pt x="370642" y="352261"/>
                </a:moveTo>
                <a:cubicBezTo>
                  <a:pt x="380930" y="352261"/>
                  <a:pt x="389270" y="360622"/>
                  <a:pt x="389270" y="370936"/>
                </a:cubicBezTo>
                <a:cubicBezTo>
                  <a:pt x="389270" y="381250"/>
                  <a:pt x="380930" y="389611"/>
                  <a:pt x="370642" y="389611"/>
                </a:cubicBezTo>
                <a:cubicBezTo>
                  <a:pt x="360354" y="389611"/>
                  <a:pt x="352014" y="381250"/>
                  <a:pt x="352014" y="370936"/>
                </a:cubicBezTo>
                <a:cubicBezTo>
                  <a:pt x="352014" y="360622"/>
                  <a:pt x="360354" y="352261"/>
                  <a:pt x="370642" y="352261"/>
                </a:cubicBezTo>
                <a:close/>
                <a:moveTo>
                  <a:pt x="253517" y="352261"/>
                </a:moveTo>
                <a:cubicBezTo>
                  <a:pt x="263805" y="352261"/>
                  <a:pt x="272145" y="360622"/>
                  <a:pt x="272145" y="370936"/>
                </a:cubicBezTo>
                <a:cubicBezTo>
                  <a:pt x="272145" y="381250"/>
                  <a:pt x="263805" y="389611"/>
                  <a:pt x="253517" y="389611"/>
                </a:cubicBezTo>
                <a:cubicBezTo>
                  <a:pt x="243229" y="389611"/>
                  <a:pt x="234889" y="381250"/>
                  <a:pt x="234889" y="370936"/>
                </a:cubicBezTo>
                <a:cubicBezTo>
                  <a:pt x="234889" y="360622"/>
                  <a:pt x="243229" y="352261"/>
                  <a:pt x="253517" y="352261"/>
                </a:cubicBezTo>
                <a:close/>
                <a:moveTo>
                  <a:pt x="135753" y="352261"/>
                </a:moveTo>
                <a:cubicBezTo>
                  <a:pt x="146041" y="352261"/>
                  <a:pt x="154381" y="360622"/>
                  <a:pt x="154381" y="370936"/>
                </a:cubicBezTo>
                <a:cubicBezTo>
                  <a:pt x="154381" y="381250"/>
                  <a:pt x="146041" y="389611"/>
                  <a:pt x="135753" y="389611"/>
                </a:cubicBezTo>
                <a:cubicBezTo>
                  <a:pt x="125465" y="389611"/>
                  <a:pt x="117125" y="381250"/>
                  <a:pt x="117125" y="370936"/>
                </a:cubicBezTo>
                <a:cubicBezTo>
                  <a:pt x="117125" y="360622"/>
                  <a:pt x="125465" y="352261"/>
                  <a:pt x="135753" y="352261"/>
                </a:cubicBezTo>
                <a:close/>
                <a:moveTo>
                  <a:pt x="18628" y="352261"/>
                </a:moveTo>
                <a:cubicBezTo>
                  <a:pt x="28916" y="352261"/>
                  <a:pt x="37256" y="360622"/>
                  <a:pt x="37256" y="370936"/>
                </a:cubicBezTo>
                <a:cubicBezTo>
                  <a:pt x="37256" y="381250"/>
                  <a:pt x="28916" y="389611"/>
                  <a:pt x="18628" y="389611"/>
                </a:cubicBezTo>
                <a:cubicBezTo>
                  <a:pt x="8340" y="389611"/>
                  <a:pt x="0" y="381250"/>
                  <a:pt x="0" y="370936"/>
                </a:cubicBezTo>
                <a:cubicBezTo>
                  <a:pt x="0" y="360622"/>
                  <a:pt x="8340" y="352261"/>
                  <a:pt x="18628" y="352261"/>
                </a:cubicBezTo>
                <a:close/>
                <a:moveTo>
                  <a:pt x="2014866" y="234840"/>
                </a:moveTo>
                <a:cubicBezTo>
                  <a:pt x="2025154" y="234840"/>
                  <a:pt x="2033494" y="243201"/>
                  <a:pt x="2033494" y="253515"/>
                </a:cubicBezTo>
                <a:cubicBezTo>
                  <a:pt x="2033494" y="263829"/>
                  <a:pt x="2025154" y="272190"/>
                  <a:pt x="2014866" y="272190"/>
                </a:cubicBezTo>
                <a:cubicBezTo>
                  <a:pt x="2004578" y="272190"/>
                  <a:pt x="1996238" y="263829"/>
                  <a:pt x="1996238" y="253515"/>
                </a:cubicBezTo>
                <a:cubicBezTo>
                  <a:pt x="1996238" y="243201"/>
                  <a:pt x="2004578" y="234840"/>
                  <a:pt x="2014866" y="234840"/>
                </a:cubicBezTo>
                <a:close/>
                <a:moveTo>
                  <a:pt x="1897741" y="234840"/>
                </a:moveTo>
                <a:cubicBezTo>
                  <a:pt x="1908029" y="234840"/>
                  <a:pt x="1916369" y="243201"/>
                  <a:pt x="1916369" y="253515"/>
                </a:cubicBezTo>
                <a:cubicBezTo>
                  <a:pt x="1916369" y="263829"/>
                  <a:pt x="1908029" y="272190"/>
                  <a:pt x="1897741" y="272190"/>
                </a:cubicBezTo>
                <a:cubicBezTo>
                  <a:pt x="1887453" y="272190"/>
                  <a:pt x="1879113" y="263829"/>
                  <a:pt x="1879113" y="253515"/>
                </a:cubicBezTo>
                <a:cubicBezTo>
                  <a:pt x="1879113" y="243201"/>
                  <a:pt x="1887453" y="234840"/>
                  <a:pt x="1897741" y="234840"/>
                </a:cubicBezTo>
                <a:close/>
                <a:moveTo>
                  <a:pt x="1779977" y="234840"/>
                </a:moveTo>
                <a:cubicBezTo>
                  <a:pt x="1790265" y="234840"/>
                  <a:pt x="1798605" y="243201"/>
                  <a:pt x="1798605" y="253515"/>
                </a:cubicBezTo>
                <a:cubicBezTo>
                  <a:pt x="1798605" y="263829"/>
                  <a:pt x="1790265" y="272190"/>
                  <a:pt x="1779977" y="272190"/>
                </a:cubicBezTo>
                <a:cubicBezTo>
                  <a:pt x="1769689" y="272190"/>
                  <a:pt x="1761349" y="263829"/>
                  <a:pt x="1761349" y="253515"/>
                </a:cubicBezTo>
                <a:cubicBezTo>
                  <a:pt x="1761349" y="243201"/>
                  <a:pt x="1769689" y="234840"/>
                  <a:pt x="1779977" y="234840"/>
                </a:cubicBezTo>
                <a:close/>
                <a:moveTo>
                  <a:pt x="1662852" y="234840"/>
                </a:moveTo>
                <a:cubicBezTo>
                  <a:pt x="1673140" y="234840"/>
                  <a:pt x="1681480" y="243201"/>
                  <a:pt x="1681480" y="253515"/>
                </a:cubicBezTo>
                <a:cubicBezTo>
                  <a:pt x="1681480" y="263829"/>
                  <a:pt x="1673140" y="272190"/>
                  <a:pt x="1662852" y="272190"/>
                </a:cubicBezTo>
                <a:cubicBezTo>
                  <a:pt x="1652564" y="272190"/>
                  <a:pt x="1644224" y="263829"/>
                  <a:pt x="1644224" y="253515"/>
                </a:cubicBezTo>
                <a:cubicBezTo>
                  <a:pt x="1644224" y="243201"/>
                  <a:pt x="1652564" y="234840"/>
                  <a:pt x="1662852" y="234840"/>
                </a:cubicBezTo>
                <a:close/>
                <a:moveTo>
                  <a:pt x="1545088" y="234840"/>
                </a:moveTo>
                <a:cubicBezTo>
                  <a:pt x="1555376" y="234840"/>
                  <a:pt x="1563716" y="243201"/>
                  <a:pt x="1563716" y="253515"/>
                </a:cubicBezTo>
                <a:cubicBezTo>
                  <a:pt x="1563716" y="263829"/>
                  <a:pt x="1555376" y="272190"/>
                  <a:pt x="1545088" y="272190"/>
                </a:cubicBezTo>
                <a:cubicBezTo>
                  <a:pt x="1534800" y="272190"/>
                  <a:pt x="1526460" y="263829"/>
                  <a:pt x="1526460" y="253515"/>
                </a:cubicBezTo>
                <a:cubicBezTo>
                  <a:pt x="1526460" y="243201"/>
                  <a:pt x="1534800" y="234840"/>
                  <a:pt x="1545088" y="234840"/>
                </a:cubicBezTo>
                <a:close/>
                <a:moveTo>
                  <a:pt x="1427962" y="234840"/>
                </a:moveTo>
                <a:cubicBezTo>
                  <a:pt x="1438250" y="234840"/>
                  <a:pt x="1446590" y="243201"/>
                  <a:pt x="1446590" y="253515"/>
                </a:cubicBezTo>
                <a:cubicBezTo>
                  <a:pt x="1446590" y="263829"/>
                  <a:pt x="1438250" y="272190"/>
                  <a:pt x="1427962" y="272190"/>
                </a:cubicBezTo>
                <a:cubicBezTo>
                  <a:pt x="1417674" y="272190"/>
                  <a:pt x="1409334" y="263829"/>
                  <a:pt x="1409334" y="253515"/>
                </a:cubicBezTo>
                <a:cubicBezTo>
                  <a:pt x="1409334" y="243201"/>
                  <a:pt x="1417674" y="234840"/>
                  <a:pt x="1427962" y="234840"/>
                </a:cubicBezTo>
                <a:close/>
                <a:moveTo>
                  <a:pt x="1310199" y="234840"/>
                </a:moveTo>
                <a:cubicBezTo>
                  <a:pt x="1320487" y="234840"/>
                  <a:pt x="1328827" y="243201"/>
                  <a:pt x="1328827" y="253515"/>
                </a:cubicBezTo>
                <a:cubicBezTo>
                  <a:pt x="1328827" y="263829"/>
                  <a:pt x="1320487" y="272190"/>
                  <a:pt x="1310199" y="272190"/>
                </a:cubicBezTo>
                <a:cubicBezTo>
                  <a:pt x="1299911" y="272190"/>
                  <a:pt x="1291571" y="263829"/>
                  <a:pt x="1291571" y="253515"/>
                </a:cubicBezTo>
                <a:cubicBezTo>
                  <a:pt x="1291571" y="243201"/>
                  <a:pt x="1299911" y="234840"/>
                  <a:pt x="1310199" y="234840"/>
                </a:cubicBezTo>
                <a:close/>
                <a:moveTo>
                  <a:pt x="1193073" y="234840"/>
                </a:moveTo>
                <a:cubicBezTo>
                  <a:pt x="1203361" y="234840"/>
                  <a:pt x="1211701" y="243201"/>
                  <a:pt x="1211701" y="253515"/>
                </a:cubicBezTo>
                <a:cubicBezTo>
                  <a:pt x="1211701" y="263829"/>
                  <a:pt x="1203361" y="272190"/>
                  <a:pt x="1193073" y="272190"/>
                </a:cubicBezTo>
                <a:cubicBezTo>
                  <a:pt x="1182785" y="272190"/>
                  <a:pt x="1174445" y="263829"/>
                  <a:pt x="1174445" y="253515"/>
                </a:cubicBezTo>
                <a:cubicBezTo>
                  <a:pt x="1174445" y="243201"/>
                  <a:pt x="1182785" y="234840"/>
                  <a:pt x="1193073" y="234840"/>
                </a:cubicBezTo>
                <a:close/>
                <a:moveTo>
                  <a:pt x="1075309" y="234840"/>
                </a:moveTo>
                <a:cubicBezTo>
                  <a:pt x="1085597" y="234840"/>
                  <a:pt x="1093937" y="243201"/>
                  <a:pt x="1093937" y="253515"/>
                </a:cubicBezTo>
                <a:cubicBezTo>
                  <a:pt x="1093937" y="263829"/>
                  <a:pt x="1085597" y="272190"/>
                  <a:pt x="1075309" y="272190"/>
                </a:cubicBezTo>
                <a:cubicBezTo>
                  <a:pt x="1065021" y="272190"/>
                  <a:pt x="1056681" y="263829"/>
                  <a:pt x="1056681" y="253515"/>
                </a:cubicBezTo>
                <a:cubicBezTo>
                  <a:pt x="1056681" y="243201"/>
                  <a:pt x="1065021" y="234840"/>
                  <a:pt x="1075309" y="234840"/>
                </a:cubicBezTo>
                <a:close/>
                <a:moveTo>
                  <a:pt x="958184" y="234840"/>
                </a:moveTo>
                <a:cubicBezTo>
                  <a:pt x="968472" y="234840"/>
                  <a:pt x="976812" y="243201"/>
                  <a:pt x="976812" y="253515"/>
                </a:cubicBezTo>
                <a:cubicBezTo>
                  <a:pt x="976812" y="263829"/>
                  <a:pt x="968472" y="272190"/>
                  <a:pt x="958184" y="272190"/>
                </a:cubicBezTo>
                <a:cubicBezTo>
                  <a:pt x="947896" y="272190"/>
                  <a:pt x="939556" y="263829"/>
                  <a:pt x="939556" y="253515"/>
                </a:cubicBezTo>
                <a:cubicBezTo>
                  <a:pt x="939556" y="243201"/>
                  <a:pt x="947896" y="234840"/>
                  <a:pt x="958184" y="234840"/>
                </a:cubicBezTo>
                <a:close/>
                <a:moveTo>
                  <a:pt x="840420" y="234840"/>
                </a:moveTo>
                <a:cubicBezTo>
                  <a:pt x="850708" y="234840"/>
                  <a:pt x="859048" y="243201"/>
                  <a:pt x="859048" y="253515"/>
                </a:cubicBezTo>
                <a:cubicBezTo>
                  <a:pt x="859048" y="263829"/>
                  <a:pt x="850708" y="272190"/>
                  <a:pt x="840420" y="272190"/>
                </a:cubicBezTo>
                <a:cubicBezTo>
                  <a:pt x="830132" y="272190"/>
                  <a:pt x="821792" y="263829"/>
                  <a:pt x="821792" y="253515"/>
                </a:cubicBezTo>
                <a:cubicBezTo>
                  <a:pt x="821792" y="243201"/>
                  <a:pt x="830132" y="234840"/>
                  <a:pt x="840420" y="234840"/>
                </a:cubicBezTo>
                <a:close/>
                <a:moveTo>
                  <a:pt x="723295" y="234840"/>
                </a:moveTo>
                <a:cubicBezTo>
                  <a:pt x="733583" y="234840"/>
                  <a:pt x="741923" y="243201"/>
                  <a:pt x="741923" y="253515"/>
                </a:cubicBezTo>
                <a:cubicBezTo>
                  <a:pt x="741923" y="263829"/>
                  <a:pt x="733583" y="272190"/>
                  <a:pt x="723295" y="272190"/>
                </a:cubicBezTo>
                <a:cubicBezTo>
                  <a:pt x="713007" y="272190"/>
                  <a:pt x="704667" y="263829"/>
                  <a:pt x="704667" y="253515"/>
                </a:cubicBezTo>
                <a:cubicBezTo>
                  <a:pt x="704667" y="243201"/>
                  <a:pt x="713007" y="234840"/>
                  <a:pt x="723295" y="234840"/>
                </a:cubicBezTo>
                <a:close/>
                <a:moveTo>
                  <a:pt x="605531" y="234840"/>
                </a:moveTo>
                <a:cubicBezTo>
                  <a:pt x="615819" y="234840"/>
                  <a:pt x="624159" y="243201"/>
                  <a:pt x="624159" y="253515"/>
                </a:cubicBezTo>
                <a:cubicBezTo>
                  <a:pt x="624159" y="263829"/>
                  <a:pt x="615819" y="272190"/>
                  <a:pt x="605531" y="272190"/>
                </a:cubicBezTo>
                <a:cubicBezTo>
                  <a:pt x="595243" y="272190"/>
                  <a:pt x="586903" y="263829"/>
                  <a:pt x="586903" y="253515"/>
                </a:cubicBezTo>
                <a:cubicBezTo>
                  <a:pt x="586903" y="243201"/>
                  <a:pt x="595243" y="234840"/>
                  <a:pt x="605531" y="234840"/>
                </a:cubicBezTo>
                <a:close/>
                <a:moveTo>
                  <a:pt x="488406" y="234840"/>
                </a:moveTo>
                <a:cubicBezTo>
                  <a:pt x="498694" y="234840"/>
                  <a:pt x="507034" y="243201"/>
                  <a:pt x="507034" y="253515"/>
                </a:cubicBezTo>
                <a:cubicBezTo>
                  <a:pt x="507034" y="263829"/>
                  <a:pt x="498694" y="272190"/>
                  <a:pt x="488406" y="272190"/>
                </a:cubicBezTo>
                <a:cubicBezTo>
                  <a:pt x="478118" y="272190"/>
                  <a:pt x="469778" y="263829"/>
                  <a:pt x="469778" y="253515"/>
                </a:cubicBezTo>
                <a:cubicBezTo>
                  <a:pt x="469778" y="243201"/>
                  <a:pt x="478118" y="234840"/>
                  <a:pt x="488406" y="234840"/>
                </a:cubicBezTo>
                <a:close/>
                <a:moveTo>
                  <a:pt x="370642" y="234840"/>
                </a:moveTo>
                <a:cubicBezTo>
                  <a:pt x="380930" y="234840"/>
                  <a:pt x="389270" y="243201"/>
                  <a:pt x="389270" y="253515"/>
                </a:cubicBezTo>
                <a:cubicBezTo>
                  <a:pt x="389270" y="263829"/>
                  <a:pt x="380930" y="272190"/>
                  <a:pt x="370642" y="272190"/>
                </a:cubicBezTo>
                <a:cubicBezTo>
                  <a:pt x="360354" y="272190"/>
                  <a:pt x="352014" y="263829"/>
                  <a:pt x="352014" y="253515"/>
                </a:cubicBezTo>
                <a:cubicBezTo>
                  <a:pt x="352014" y="243201"/>
                  <a:pt x="360354" y="234840"/>
                  <a:pt x="370642" y="234840"/>
                </a:cubicBezTo>
                <a:close/>
                <a:moveTo>
                  <a:pt x="253517" y="234840"/>
                </a:moveTo>
                <a:cubicBezTo>
                  <a:pt x="263805" y="234840"/>
                  <a:pt x="272145" y="243201"/>
                  <a:pt x="272145" y="253515"/>
                </a:cubicBezTo>
                <a:cubicBezTo>
                  <a:pt x="272145" y="263829"/>
                  <a:pt x="263805" y="272190"/>
                  <a:pt x="253517" y="272190"/>
                </a:cubicBezTo>
                <a:cubicBezTo>
                  <a:pt x="243229" y="272190"/>
                  <a:pt x="234889" y="263829"/>
                  <a:pt x="234889" y="253515"/>
                </a:cubicBezTo>
                <a:cubicBezTo>
                  <a:pt x="234889" y="243201"/>
                  <a:pt x="243229" y="234840"/>
                  <a:pt x="253517" y="234840"/>
                </a:cubicBezTo>
                <a:close/>
                <a:moveTo>
                  <a:pt x="135753" y="234840"/>
                </a:moveTo>
                <a:cubicBezTo>
                  <a:pt x="146041" y="234840"/>
                  <a:pt x="154381" y="243201"/>
                  <a:pt x="154381" y="253515"/>
                </a:cubicBezTo>
                <a:cubicBezTo>
                  <a:pt x="154381" y="263829"/>
                  <a:pt x="146041" y="272190"/>
                  <a:pt x="135753" y="272190"/>
                </a:cubicBezTo>
                <a:cubicBezTo>
                  <a:pt x="125465" y="272190"/>
                  <a:pt x="117125" y="263829"/>
                  <a:pt x="117125" y="253515"/>
                </a:cubicBezTo>
                <a:cubicBezTo>
                  <a:pt x="117125" y="243201"/>
                  <a:pt x="125465" y="234840"/>
                  <a:pt x="135753" y="234840"/>
                </a:cubicBezTo>
                <a:close/>
                <a:moveTo>
                  <a:pt x="18628" y="234840"/>
                </a:moveTo>
                <a:cubicBezTo>
                  <a:pt x="28916" y="234840"/>
                  <a:pt x="37256" y="243201"/>
                  <a:pt x="37256" y="253515"/>
                </a:cubicBezTo>
                <a:cubicBezTo>
                  <a:pt x="37256" y="263829"/>
                  <a:pt x="28916" y="272190"/>
                  <a:pt x="18628" y="272190"/>
                </a:cubicBezTo>
                <a:cubicBezTo>
                  <a:pt x="8340" y="272190"/>
                  <a:pt x="0" y="263829"/>
                  <a:pt x="0" y="253515"/>
                </a:cubicBezTo>
                <a:cubicBezTo>
                  <a:pt x="0" y="243201"/>
                  <a:pt x="8340" y="234840"/>
                  <a:pt x="18628" y="234840"/>
                </a:cubicBezTo>
                <a:close/>
                <a:moveTo>
                  <a:pt x="2014866" y="117420"/>
                </a:moveTo>
                <a:cubicBezTo>
                  <a:pt x="2025154" y="117420"/>
                  <a:pt x="2033494" y="125781"/>
                  <a:pt x="2033494" y="136095"/>
                </a:cubicBezTo>
                <a:cubicBezTo>
                  <a:pt x="2033494" y="146409"/>
                  <a:pt x="2025154" y="154770"/>
                  <a:pt x="2014866" y="154770"/>
                </a:cubicBezTo>
                <a:cubicBezTo>
                  <a:pt x="2004578" y="154770"/>
                  <a:pt x="1996238" y="146409"/>
                  <a:pt x="1996238" y="136095"/>
                </a:cubicBezTo>
                <a:cubicBezTo>
                  <a:pt x="1996238" y="125781"/>
                  <a:pt x="2004578" y="117420"/>
                  <a:pt x="2014866" y="117420"/>
                </a:cubicBezTo>
                <a:close/>
                <a:moveTo>
                  <a:pt x="1897741" y="117420"/>
                </a:moveTo>
                <a:cubicBezTo>
                  <a:pt x="1908029" y="117420"/>
                  <a:pt x="1916369" y="125781"/>
                  <a:pt x="1916369" y="136095"/>
                </a:cubicBezTo>
                <a:cubicBezTo>
                  <a:pt x="1916369" y="146409"/>
                  <a:pt x="1908029" y="154770"/>
                  <a:pt x="1897741" y="154770"/>
                </a:cubicBezTo>
                <a:cubicBezTo>
                  <a:pt x="1887453" y="154770"/>
                  <a:pt x="1879113" y="146409"/>
                  <a:pt x="1879113" y="136095"/>
                </a:cubicBezTo>
                <a:cubicBezTo>
                  <a:pt x="1879113" y="125781"/>
                  <a:pt x="1887453" y="117420"/>
                  <a:pt x="1897741" y="117420"/>
                </a:cubicBezTo>
                <a:close/>
                <a:moveTo>
                  <a:pt x="1779977" y="117420"/>
                </a:moveTo>
                <a:cubicBezTo>
                  <a:pt x="1790265" y="117420"/>
                  <a:pt x="1798605" y="125781"/>
                  <a:pt x="1798605" y="136095"/>
                </a:cubicBezTo>
                <a:cubicBezTo>
                  <a:pt x="1798605" y="146409"/>
                  <a:pt x="1790265" y="154770"/>
                  <a:pt x="1779977" y="154770"/>
                </a:cubicBezTo>
                <a:cubicBezTo>
                  <a:pt x="1769689" y="154770"/>
                  <a:pt x="1761349" y="146409"/>
                  <a:pt x="1761349" y="136095"/>
                </a:cubicBezTo>
                <a:cubicBezTo>
                  <a:pt x="1761349" y="125781"/>
                  <a:pt x="1769689" y="117420"/>
                  <a:pt x="1779977" y="117420"/>
                </a:cubicBezTo>
                <a:close/>
                <a:moveTo>
                  <a:pt x="1662852" y="117420"/>
                </a:moveTo>
                <a:cubicBezTo>
                  <a:pt x="1673140" y="117420"/>
                  <a:pt x="1681480" y="125781"/>
                  <a:pt x="1681480" y="136095"/>
                </a:cubicBezTo>
                <a:cubicBezTo>
                  <a:pt x="1681480" y="146409"/>
                  <a:pt x="1673140" y="154770"/>
                  <a:pt x="1662852" y="154770"/>
                </a:cubicBezTo>
                <a:cubicBezTo>
                  <a:pt x="1652564" y="154770"/>
                  <a:pt x="1644224" y="146409"/>
                  <a:pt x="1644224" y="136095"/>
                </a:cubicBezTo>
                <a:cubicBezTo>
                  <a:pt x="1644224" y="125781"/>
                  <a:pt x="1652564" y="117420"/>
                  <a:pt x="1662852" y="117420"/>
                </a:cubicBezTo>
                <a:close/>
                <a:moveTo>
                  <a:pt x="1545087" y="117420"/>
                </a:moveTo>
                <a:cubicBezTo>
                  <a:pt x="1555375" y="117420"/>
                  <a:pt x="1563715" y="125781"/>
                  <a:pt x="1563715" y="136095"/>
                </a:cubicBezTo>
                <a:cubicBezTo>
                  <a:pt x="1563715" y="146409"/>
                  <a:pt x="1555375" y="154770"/>
                  <a:pt x="1545087" y="154770"/>
                </a:cubicBezTo>
                <a:cubicBezTo>
                  <a:pt x="1534799" y="154770"/>
                  <a:pt x="1526459" y="146409"/>
                  <a:pt x="1526459" y="136095"/>
                </a:cubicBezTo>
                <a:cubicBezTo>
                  <a:pt x="1526459" y="125781"/>
                  <a:pt x="1534799" y="117420"/>
                  <a:pt x="1545087" y="117420"/>
                </a:cubicBezTo>
                <a:close/>
                <a:moveTo>
                  <a:pt x="1427962" y="117420"/>
                </a:moveTo>
                <a:cubicBezTo>
                  <a:pt x="1438250" y="117420"/>
                  <a:pt x="1446590" y="125781"/>
                  <a:pt x="1446590" y="136095"/>
                </a:cubicBezTo>
                <a:cubicBezTo>
                  <a:pt x="1446590" y="146409"/>
                  <a:pt x="1438250" y="154770"/>
                  <a:pt x="1427962" y="154770"/>
                </a:cubicBezTo>
                <a:cubicBezTo>
                  <a:pt x="1417674" y="154770"/>
                  <a:pt x="1409334" y="146409"/>
                  <a:pt x="1409334" y="136095"/>
                </a:cubicBezTo>
                <a:cubicBezTo>
                  <a:pt x="1409334" y="125781"/>
                  <a:pt x="1417674" y="117420"/>
                  <a:pt x="1427962" y="117420"/>
                </a:cubicBezTo>
                <a:close/>
                <a:moveTo>
                  <a:pt x="1310198" y="117420"/>
                </a:moveTo>
                <a:cubicBezTo>
                  <a:pt x="1320486" y="117420"/>
                  <a:pt x="1328826" y="125781"/>
                  <a:pt x="1328826" y="136095"/>
                </a:cubicBezTo>
                <a:cubicBezTo>
                  <a:pt x="1328826" y="146409"/>
                  <a:pt x="1320486" y="154770"/>
                  <a:pt x="1310198" y="154770"/>
                </a:cubicBezTo>
                <a:cubicBezTo>
                  <a:pt x="1299910" y="154770"/>
                  <a:pt x="1291570" y="146409"/>
                  <a:pt x="1291570" y="136095"/>
                </a:cubicBezTo>
                <a:cubicBezTo>
                  <a:pt x="1291570" y="125781"/>
                  <a:pt x="1299910" y="117420"/>
                  <a:pt x="1310198" y="117420"/>
                </a:cubicBezTo>
                <a:close/>
                <a:moveTo>
                  <a:pt x="1193073" y="117420"/>
                </a:moveTo>
                <a:cubicBezTo>
                  <a:pt x="1203361" y="117420"/>
                  <a:pt x="1211701" y="125781"/>
                  <a:pt x="1211701" y="136095"/>
                </a:cubicBezTo>
                <a:cubicBezTo>
                  <a:pt x="1211701" y="146409"/>
                  <a:pt x="1203361" y="154770"/>
                  <a:pt x="1193073" y="154770"/>
                </a:cubicBezTo>
                <a:cubicBezTo>
                  <a:pt x="1182785" y="154770"/>
                  <a:pt x="1174445" y="146409"/>
                  <a:pt x="1174445" y="136095"/>
                </a:cubicBezTo>
                <a:cubicBezTo>
                  <a:pt x="1174445" y="125781"/>
                  <a:pt x="1182785" y="117420"/>
                  <a:pt x="1193073" y="117420"/>
                </a:cubicBezTo>
                <a:close/>
                <a:moveTo>
                  <a:pt x="1075309" y="117420"/>
                </a:moveTo>
                <a:cubicBezTo>
                  <a:pt x="1085597" y="117420"/>
                  <a:pt x="1093937" y="125781"/>
                  <a:pt x="1093937" y="136095"/>
                </a:cubicBezTo>
                <a:cubicBezTo>
                  <a:pt x="1093937" y="146409"/>
                  <a:pt x="1085597" y="154770"/>
                  <a:pt x="1075309" y="154770"/>
                </a:cubicBezTo>
                <a:cubicBezTo>
                  <a:pt x="1065021" y="154770"/>
                  <a:pt x="1056681" y="146409"/>
                  <a:pt x="1056681" y="136095"/>
                </a:cubicBezTo>
                <a:cubicBezTo>
                  <a:pt x="1056681" y="125781"/>
                  <a:pt x="1065021" y="117420"/>
                  <a:pt x="1075309" y="117420"/>
                </a:cubicBezTo>
                <a:close/>
                <a:moveTo>
                  <a:pt x="958184" y="117420"/>
                </a:moveTo>
                <a:cubicBezTo>
                  <a:pt x="968472" y="117420"/>
                  <a:pt x="976812" y="125781"/>
                  <a:pt x="976812" y="136095"/>
                </a:cubicBezTo>
                <a:cubicBezTo>
                  <a:pt x="976812" y="146409"/>
                  <a:pt x="968472" y="154770"/>
                  <a:pt x="958184" y="154770"/>
                </a:cubicBezTo>
                <a:cubicBezTo>
                  <a:pt x="947896" y="154770"/>
                  <a:pt x="939556" y="146409"/>
                  <a:pt x="939556" y="136095"/>
                </a:cubicBezTo>
                <a:cubicBezTo>
                  <a:pt x="939556" y="125781"/>
                  <a:pt x="947896" y="117420"/>
                  <a:pt x="958184" y="117420"/>
                </a:cubicBezTo>
                <a:close/>
                <a:moveTo>
                  <a:pt x="840420" y="117420"/>
                </a:moveTo>
                <a:cubicBezTo>
                  <a:pt x="850708" y="117420"/>
                  <a:pt x="859048" y="125781"/>
                  <a:pt x="859048" y="136095"/>
                </a:cubicBezTo>
                <a:cubicBezTo>
                  <a:pt x="859048" y="146409"/>
                  <a:pt x="850708" y="154770"/>
                  <a:pt x="840420" y="154770"/>
                </a:cubicBezTo>
                <a:cubicBezTo>
                  <a:pt x="830132" y="154770"/>
                  <a:pt x="821792" y="146409"/>
                  <a:pt x="821792" y="136095"/>
                </a:cubicBezTo>
                <a:cubicBezTo>
                  <a:pt x="821792" y="125781"/>
                  <a:pt x="830132" y="117420"/>
                  <a:pt x="840420" y="117420"/>
                </a:cubicBezTo>
                <a:close/>
                <a:moveTo>
                  <a:pt x="723295" y="117420"/>
                </a:moveTo>
                <a:cubicBezTo>
                  <a:pt x="733583" y="117420"/>
                  <a:pt x="741923" y="125781"/>
                  <a:pt x="741923" y="136095"/>
                </a:cubicBezTo>
                <a:cubicBezTo>
                  <a:pt x="741923" y="146409"/>
                  <a:pt x="733583" y="154770"/>
                  <a:pt x="723295" y="154770"/>
                </a:cubicBezTo>
                <a:cubicBezTo>
                  <a:pt x="713007" y="154770"/>
                  <a:pt x="704667" y="146409"/>
                  <a:pt x="704667" y="136095"/>
                </a:cubicBezTo>
                <a:cubicBezTo>
                  <a:pt x="704667" y="125781"/>
                  <a:pt x="713007" y="117420"/>
                  <a:pt x="723295" y="117420"/>
                </a:cubicBezTo>
                <a:close/>
                <a:moveTo>
                  <a:pt x="605531" y="117420"/>
                </a:moveTo>
                <a:cubicBezTo>
                  <a:pt x="615819" y="117420"/>
                  <a:pt x="624159" y="125781"/>
                  <a:pt x="624159" y="136095"/>
                </a:cubicBezTo>
                <a:cubicBezTo>
                  <a:pt x="624159" y="146409"/>
                  <a:pt x="615819" y="154770"/>
                  <a:pt x="605531" y="154770"/>
                </a:cubicBezTo>
                <a:cubicBezTo>
                  <a:pt x="595243" y="154770"/>
                  <a:pt x="586903" y="146409"/>
                  <a:pt x="586903" y="136095"/>
                </a:cubicBezTo>
                <a:cubicBezTo>
                  <a:pt x="586903" y="125781"/>
                  <a:pt x="595243" y="117420"/>
                  <a:pt x="605531" y="117420"/>
                </a:cubicBezTo>
                <a:close/>
                <a:moveTo>
                  <a:pt x="488406" y="117420"/>
                </a:moveTo>
                <a:cubicBezTo>
                  <a:pt x="498694" y="117420"/>
                  <a:pt x="507034" y="125781"/>
                  <a:pt x="507034" y="136095"/>
                </a:cubicBezTo>
                <a:cubicBezTo>
                  <a:pt x="507034" y="146409"/>
                  <a:pt x="498694" y="154770"/>
                  <a:pt x="488406" y="154770"/>
                </a:cubicBezTo>
                <a:cubicBezTo>
                  <a:pt x="478118" y="154770"/>
                  <a:pt x="469778" y="146409"/>
                  <a:pt x="469778" y="136095"/>
                </a:cubicBezTo>
                <a:cubicBezTo>
                  <a:pt x="469778" y="125781"/>
                  <a:pt x="478118" y="117420"/>
                  <a:pt x="488406" y="117420"/>
                </a:cubicBezTo>
                <a:close/>
                <a:moveTo>
                  <a:pt x="370642" y="117420"/>
                </a:moveTo>
                <a:cubicBezTo>
                  <a:pt x="380930" y="117420"/>
                  <a:pt x="389270" y="125781"/>
                  <a:pt x="389270" y="136095"/>
                </a:cubicBezTo>
                <a:cubicBezTo>
                  <a:pt x="389270" y="146409"/>
                  <a:pt x="380930" y="154770"/>
                  <a:pt x="370642" y="154770"/>
                </a:cubicBezTo>
                <a:cubicBezTo>
                  <a:pt x="360354" y="154770"/>
                  <a:pt x="352014" y="146409"/>
                  <a:pt x="352014" y="136095"/>
                </a:cubicBezTo>
                <a:cubicBezTo>
                  <a:pt x="352014" y="125781"/>
                  <a:pt x="360354" y="117420"/>
                  <a:pt x="370642" y="117420"/>
                </a:cubicBezTo>
                <a:close/>
                <a:moveTo>
                  <a:pt x="253517" y="117420"/>
                </a:moveTo>
                <a:cubicBezTo>
                  <a:pt x="263805" y="117420"/>
                  <a:pt x="272145" y="125781"/>
                  <a:pt x="272145" y="136095"/>
                </a:cubicBezTo>
                <a:cubicBezTo>
                  <a:pt x="272145" y="146409"/>
                  <a:pt x="263805" y="154770"/>
                  <a:pt x="253517" y="154770"/>
                </a:cubicBezTo>
                <a:cubicBezTo>
                  <a:pt x="243229" y="154770"/>
                  <a:pt x="234889" y="146409"/>
                  <a:pt x="234889" y="136095"/>
                </a:cubicBezTo>
                <a:cubicBezTo>
                  <a:pt x="234889" y="125781"/>
                  <a:pt x="243229" y="117420"/>
                  <a:pt x="253517" y="117420"/>
                </a:cubicBezTo>
                <a:close/>
                <a:moveTo>
                  <a:pt x="135753" y="117420"/>
                </a:moveTo>
                <a:cubicBezTo>
                  <a:pt x="146041" y="117420"/>
                  <a:pt x="154381" y="125781"/>
                  <a:pt x="154381" y="136095"/>
                </a:cubicBezTo>
                <a:cubicBezTo>
                  <a:pt x="154381" y="146409"/>
                  <a:pt x="146041" y="154770"/>
                  <a:pt x="135753" y="154770"/>
                </a:cubicBezTo>
                <a:cubicBezTo>
                  <a:pt x="125465" y="154770"/>
                  <a:pt x="117125" y="146409"/>
                  <a:pt x="117125" y="136095"/>
                </a:cubicBezTo>
                <a:cubicBezTo>
                  <a:pt x="117125" y="125781"/>
                  <a:pt x="125465" y="117420"/>
                  <a:pt x="135753" y="117420"/>
                </a:cubicBezTo>
                <a:close/>
                <a:moveTo>
                  <a:pt x="18628" y="117420"/>
                </a:moveTo>
                <a:cubicBezTo>
                  <a:pt x="28916" y="117420"/>
                  <a:pt x="37256" y="125781"/>
                  <a:pt x="37256" y="136095"/>
                </a:cubicBezTo>
                <a:cubicBezTo>
                  <a:pt x="37256" y="146409"/>
                  <a:pt x="28916" y="154770"/>
                  <a:pt x="18628" y="154770"/>
                </a:cubicBezTo>
                <a:cubicBezTo>
                  <a:pt x="8340" y="154770"/>
                  <a:pt x="0" y="146409"/>
                  <a:pt x="0" y="136095"/>
                </a:cubicBezTo>
                <a:cubicBezTo>
                  <a:pt x="0" y="125781"/>
                  <a:pt x="8340" y="117420"/>
                  <a:pt x="18628" y="117420"/>
                </a:cubicBezTo>
                <a:close/>
                <a:moveTo>
                  <a:pt x="2014866" y="0"/>
                </a:moveTo>
                <a:cubicBezTo>
                  <a:pt x="2025154" y="0"/>
                  <a:pt x="2033494" y="8361"/>
                  <a:pt x="2033494" y="18675"/>
                </a:cubicBezTo>
                <a:cubicBezTo>
                  <a:pt x="2033494" y="28989"/>
                  <a:pt x="2025154" y="37350"/>
                  <a:pt x="2014866" y="37350"/>
                </a:cubicBezTo>
                <a:cubicBezTo>
                  <a:pt x="2004578" y="37350"/>
                  <a:pt x="1996238" y="28989"/>
                  <a:pt x="1996238" y="18675"/>
                </a:cubicBezTo>
                <a:cubicBezTo>
                  <a:pt x="1996238" y="8361"/>
                  <a:pt x="2004578" y="0"/>
                  <a:pt x="2014866" y="0"/>
                </a:cubicBezTo>
                <a:close/>
                <a:moveTo>
                  <a:pt x="1897741" y="0"/>
                </a:moveTo>
                <a:cubicBezTo>
                  <a:pt x="1908029" y="0"/>
                  <a:pt x="1916369" y="8361"/>
                  <a:pt x="1916369" y="18675"/>
                </a:cubicBezTo>
                <a:cubicBezTo>
                  <a:pt x="1916369" y="28989"/>
                  <a:pt x="1908029" y="37350"/>
                  <a:pt x="1897741" y="37350"/>
                </a:cubicBezTo>
                <a:cubicBezTo>
                  <a:pt x="1887453" y="37350"/>
                  <a:pt x="1879113" y="28989"/>
                  <a:pt x="1879113" y="18675"/>
                </a:cubicBezTo>
                <a:cubicBezTo>
                  <a:pt x="1879113" y="8361"/>
                  <a:pt x="1887453" y="0"/>
                  <a:pt x="1897741" y="0"/>
                </a:cubicBezTo>
                <a:close/>
                <a:moveTo>
                  <a:pt x="1779977" y="0"/>
                </a:moveTo>
                <a:cubicBezTo>
                  <a:pt x="1790265" y="0"/>
                  <a:pt x="1798605" y="8361"/>
                  <a:pt x="1798605" y="18675"/>
                </a:cubicBezTo>
                <a:cubicBezTo>
                  <a:pt x="1798605" y="28989"/>
                  <a:pt x="1790265" y="37350"/>
                  <a:pt x="1779977" y="37350"/>
                </a:cubicBezTo>
                <a:cubicBezTo>
                  <a:pt x="1769689" y="37350"/>
                  <a:pt x="1761349" y="28989"/>
                  <a:pt x="1761349" y="18675"/>
                </a:cubicBezTo>
                <a:cubicBezTo>
                  <a:pt x="1761349" y="8361"/>
                  <a:pt x="1769689" y="0"/>
                  <a:pt x="1779977" y="0"/>
                </a:cubicBezTo>
                <a:close/>
                <a:moveTo>
                  <a:pt x="1662852" y="0"/>
                </a:moveTo>
                <a:cubicBezTo>
                  <a:pt x="1673140" y="0"/>
                  <a:pt x="1681480" y="8361"/>
                  <a:pt x="1681480" y="18675"/>
                </a:cubicBezTo>
                <a:cubicBezTo>
                  <a:pt x="1681480" y="28989"/>
                  <a:pt x="1673140" y="37350"/>
                  <a:pt x="1662852" y="37350"/>
                </a:cubicBezTo>
                <a:cubicBezTo>
                  <a:pt x="1652564" y="37350"/>
                  <a:pt x="1644224" y="28989"/>
                  <a:pt x="1644224" y="18675"/>
                </a:cubicBezTo>
                <a:cubicBezTo>
                  <a:pt x="1644224" y="8361"/>
                  <a:pt x="1652564" y="0"/>
                  <a:pt x="1662852" y="0"/>
                </a:cubicBezTo>
                <a:close/>
                <a:moveTo>
                  <a:pt x="1545087" y="0"/>
                </a:moveTo>
                <a:cubicBezTo>
                  <a:pt x="1555375" y="0"/>
                  <a:pt x="1563715" y="8361"/>
                  <a:pt x="1563715" y="18675"/>
                </a:cubicBezTo>
                <a:cubicBezTo>
                  <a:pt x="1563715" y="28989"/>
                  <a:pt x="1555375" y="37350"/>
                  <a:pt x="1545087" y="37350"/>
                </a:cubicBezTo>
                <a:cubicBezTo>
                  <a:pt x="1534799" y="37350"/>
                  <a:pt x="1526459" y="28989"/>
                  <a:pt x="1526459" y="18675"/>
                </a:cubicBezTo>
                <a:cubicBezTo>
                  <a:pt x="1526459" y="8361"/>
                  <a:pt x="1534799" y="0"/>
                  <a:pt x="1545087" y="0"/>
                </a:cubicBezTo>
                <a:close/>
                <a:moveTo>
                  <a:pt x="1427962" y="0"/>
                </a:moveTo>
                <a:cubicBezTo>
                  <a:pt x="1438250" y="0"/>
                  <a:pt x="1446590" y="8361"/>
                  <a:pt x="1446590" y="18675"/>
                </a:cubicBezTo>
                <a:cubicBezTo>
                  <a:pt x="1446590" y="28989"/>
                  <a:pt x="1438250" y="37350"/>
                  <a:pt x="1427962" y="37350"/>
                </a:cubicBezTo>
                <a:cubicBezTo>
                  <a:pt x="1417674" y="37350"/>
                  <a:pt x="1409334" y="28989"/>
                  <a:pt x="1409334" y="18675"/>
                </a:cubicBezTo>
                <a:cubicBezTo>
                  <a:pt x="1409334" y="8361"/>
                  <a:pt x="1417674" y="0"/>
                  <a:pt x="1427962" y="0"/>
                </a:cubicBezTo>
                <a:close/>
                <a:moveTo>
                  <a:pt x="1310198" y="0"/>
                </a:moveTo>
                <a:cubicBezTo>
                  <a:pt x="1320486" y="0"/>
                  <a:pt x="1328826" y="8361"/>
                  <a:pt x="1328826" y="18675"/>
                </a:cubicBezTo>
                <a:cubicBezTo>
                  <a:pt x="1328826" y="28989"/>
                  <a:pt x="1320486" y="37350"/>
                  <a:pt x="1310198" y="37350"/>
                </a:cubicBezTo>
                <a:cubicBezTo>
                  <a:pt x="1299910" y="37350"/>
                  <a:pt x="1291570" y="28989"/>
                  <a:pt x="1291570" y="18675"/>
                </a:cubicBezTo>
                <a:cubicBezTo>
                  <a:pt x="1291570" y="8361"/>
                  <a:pt x="1299910" y="0"/>
                  <a:pt x="1310198" y="0"/>
                </a:cubicBezTo>
                <a:close/>
                <a:moveTo>
                  <a:pt x="1193073" y="0"/>
                </a:moveTo>
                <a:cubicBezTo>
                  <a:pt x="1203361" y="0"/>
                  <a:pt x="1211701" y="8361"/>
                  <a:pt x="1211701" y="18675"/>
                </a:cubicBezTo>
                <a:cubicBezTo>
                  <a:pt x="1211701" y="28989"/>
                  <a:pt x="1203361" y="37350"/>
                  <a:pt x="1193073" y="37350"/>
                </a:cubicBezTo>
                <a:cubicBezTo>
                  <a:pt x="1182785" y="37350"/>
                  <a:pt x="1174445" y="28989"/>
                  <a:pt x="1174445" y="18675"/>
                </a:cubicBezTo>
                <a:cubicBezTo>
                  <a:pt x="1174445" y="8361"/>
                  <a:pt x="1182785" y="0"/>
                  <a:pt x="1193073" y="0"/>
                </a:cubicBezTo>
                <a:close/>
                <a:moveTo>
                  <a:pt x="1075309" y="0"/>
                </a:moveTo>
                <a:cubicBezTo>
                  <a:pt x="1085597" y="0"/>
                  <a:pt x="1093937" y="8361"/>
                  <a:pt x="1093937" y="18675"/>
                </a:cubicBezTo>
                <a:cubicBezTo>
                  <a:pt x="1093937" y="28989"/>
                  <a:pt x="1085597" y="37350"/>
                  <a:pt x="1075309" y="37350"/>
                </a:cubicBezTo>
                <a:cubicBezTo>
                  <a:pt x="1065021" y="37350"/>
                  <a:pt x="1056681" y="28989"/>
                  <a:pt x="1056681" y="18675"/>
                </a:cubicBezTo>
                <a:cubicBezTo>
                  <a:pt x="1056681" y="8361"/>
                  <a:pt x="1065021" y="0"/>
                  <a:pt x="1075309" y="0"/>
                </a:cubicBezTo>
                <a:close/>
                <a:moveTo>
                  <a:pt x="958184" y="0"/>
                </a:moveTo>
                <a:cubicBezTo>
                  <a:pt x="968472" y="0"/>
                  <a:pt x="976812" y="8361"/>
                  <a:pt x="976812" y="18675"/>
                </a:cubicBezTo>
                <a:cubicBezTo>
                  <a:pt x="976812" y="28989"/>
                  <a:pt x="968472" y="37350"/>
                  <a:pt x="958184" y="37350"/>
                </a:cubicBezTo>
                <a:cubicBezTo>
                  <a:pt x="947896" y="37350"/>
                  <a:pt x="939556" y="28989"/>
                  <a:pt x="939556" y="18675"/>
                </a:cubicBezTo>
                <a:cubicBezTo>
                  <a:pt x="939556" y="8361"/>
                  <a:pt x="947896" y="0"/>
                  <a:pt x="958184" y="0"/>
                </a:cubicBezTo>
                <a:close/>
                <a:moveTo>
                  <a:pt x="840420" y="0"/>
                </a:moveTo>
                <a:cubicBezTo>
                  <a:pt x="850708" y="0"/>
                  <a:pt x="859048" y="8361"/>
                  <a:pt x="859048" y="18675"/>
                </a:cubicBezTo>
                <a:cubicBezTo>
                  <a:pt x="859048" y="28989"/>
                  <a:pt x="850708" y="37350"/>
                  <a:pt x="840420" y="37350"/>
                </a:cubicBezTo>
                <a:cubicBezTo>
                  <a:pt x="830132" y="37350"/>
                  <a:pt x="821792" y="28989"/>
                  <a:pt x="821792" y="18675"/>
                </a:cubicBezTo>
                <a:cubicBezTo>
                  <a:pt x="821792" y="8361"/>
                  <a:pt x="830132" y="0"/>
                  <a:pt x="840420" y="0"/>
                </a:cubicBezTo>
                <a:close/>
                <a:moveTo>
                  <a:pt x="723295" y="0"/>
                </a:moveTo>
                <a:cubicBezTo>
                  <a:pt x="733583" y="0"/>
                  <a:pt x="741923" y="8361"/>
                  <a:pt x="741923" y="18675"/>
                </a:cubicBezTo>
                <a:cubicBezTo>
                  <a:pt x="741923" y="28989"/>
                  <a:pt x="733583" y="37350"/>
                  <a:pt x="723295" y="37350"/>
                </a:cubicBezTo>
                <a:cubicBezTo>
                  <a:pt x="713007" y="37350"/>
                  <a:pt x="704667" y="28989"/>
                  <a:pt x="704667" y="18675"/>
                </a:cubicBezTo>
                <a:cubicBezTo>
                  <a:pt x="704667" y="8361"/>
                  <a:pt x="713007" y="0"/>
                  <a:pt x="723295" y="0"/>
                </a:cubicBezTo>
                <a:close/>
                <a:moveTo>
                  <a:pt x="605531" y="0"/>
                </a:moveTo>
                <a:cubicBezTo>
                  <a:pt x="615819" y="0"/>
                  <a:pt x="624159" y="8361"/>
                  <a:pt x="624159" y="18675"/>
                </a:cubicBezTo>
                <a:cubicBezTo>
                  <a:pt x="624159" y="28989"/>
                  <a:pt x="615819" y="37350"/>
                  <a:pt x="605531" y="37350"/>
                </a:cubicBezTo>
                <a:cubicBezTo>
                  <a:pt x="595243" y="37350"/>
                  <a:pt x="586903" y="28989"/>
                  <a:pt x="586903" y="18675"/>
                </a:cubicBezTo>
                <a:cubicBezTo>
                  <a:pt x="586903" y="8361"/>
                  <a:pt x="595243" y="0"/>
                  <a:pt x="605531" y="0"/>
                </a:cubicBezTo>
                <a:close/>
                <a:moveTo>
                  <a:pt x="488406" y="0"/>
                </a:moveTo>
                <a:cubicBezTo>
                  <a:pt x="498694" y="0"/>
                  <a:pt x="507034" y="8361"/>
                  <a:pt x="507034" y="18675"/>
                </a:cubicBezTo>
                <a:cubicBezTo>
                  <a:pt x="507034" y="28989"/>
                  <a:pt x="498694" y="37350"/>
                  <a:pt x="488406" y="37350"/>
                </a:cubicBezTo>
                <a:cubicBezTo>
                  <a:pt x="478118" y="37350"/>
                  <a:pt x="469778" y="28989"/>
                  <a:pt x="469778" y="18675"/>
                </a:cubicBezTo>
                <a:cubicBezTo>
                  <a:pt x="469778" y="8361"/>
                  <a:pt x="478118" y="0"/>
                  <a:pt x="488406" y="0"/>
                </a:cubicBezTo>
                <a:close/>
                <a:moveTo>
                  <a:pt x="370642" y="0"/>
                </a:moveTo>
                <a:cubicBezTo>
                  <a:pt x="380930" y="0"/>
                  <a:pt x="389270" y="8361"/>
                  <a:pt x="389270" y="18675"/>
                </a:cubicBezTo>
                <a:cubicBezTo>
                  <a:pt x="389270" y="28989"/>
                  <a:pt x="380930" y="37350"/>
                  <a:pt x="370642" y="37350"/>
                </a:cubicBezTo>
                <a:cubicBezTo>
                  <a:pt x="360354" y="37350"/>
                  <a:pt x="352014" y="28989"/>
                  <a:pt x="352014" y="18675"/>
                </a:cubicBezTo>
                <a:cubicBezTo>
                  <a:pt x="352014" y="8361"/>
                  <a:pt x="360354" y="0"/>
                  <a:pt x="370642" y="0"/>
                </a:cubicBezTo>
                <a:close/>
                <a:moveTo>
                  <a:pt x="253517" y="0"/>
                </a:moveTo>
                <a:cubicBezTo>
                  <a:pt x="263805" y="0"/>
                  <a:pt x="272145" y="8361"/>
                  <a:pt x="272145" y="18675"/>
                </a:cubicBezTo>
                <a:cubicBezTo>
                  <a:pt x="272145" y="28989"/>
                  <a:pt x="263805" y="37350"/>
                  <a:pt x="253517" y="37350"/>
                </a:cubicBezTo>
                <a:cubicBezTo>
                  <a:pt x="243229" y="37350"/>
                  <a:pt x="234889" y="28989"/>
                  <a:pt x="234889" y="18675"/>
                </a:cubicBezTo>
                <a:cubicBezTo>
                  <a:pt x="234889" y="8361"/>
                  <a:pt x="243229" y="0"/>
                  <a:pt x="253517" y="0"/>
                </a:cubicBezTo>
                <a:close/>
                <a:moveTo>
                  <a:pt x="135753" y="0"/>
                </a:moveTo>
                <a:cubicBezTo>
                  <a:pt x="146041" y="0"/>
                  <a:pt x="154381" y="8361"/>
                  <a:pt x="154381" y="18675"/>
                </a:cubicBezTo>
                <a:cubicBezTo>
                  <a:pt x="154381" y="28989"/>
                  <a:pt x="146041" y="37350"/>
                  <a:pt x="135753" y="37350"/>
                </a:cubicBezTo>
                <a:cubicBezTo>
                  <a:pt x="125465" y="37350"/>
                  <a:pt x="117125" y="28989"/>
                  <a:pt x="117125" y="18675"/>
                </a:cubicBezTo>
                <a:cubicBezTo>
                  <a:pt x="117125" y="8361"/>
                  <a:pt x="125465" y="0"/>
                  <a:pt x="135753" y="0"/>
                </a:cubicBezTo>
                <a:close/>
                <a:moveTo>
                  <a:pt x="18628" y="0"/>
                </a:moveTo>
                <a:cubicBezTo>
                  <a:pt x="28916" y="0"/>
                  <a:pt x="37256" y="8361"/>
                  <a:pt x="37256" y="18675"/>
                </a:cubicBezTo>
                <a:cubicBezTo>
                  <a:pt x="37256" y="28989"/>
                  <a:pt x="28916" y="37350"/>
                  <a:pt x="18628" y="37350"/>
                </a:cubicBezTo>
                <a:cubicBezTo>
                  <a:pt x="8340" y="37350"/>
                  <a:pt x="0" y="28989"/>
                  <a:pt x="0" y="18675"/>
                </a:cubicBezTo>
                <a:cubicBezTo>
                  <a:pt x="0" y="8361"/>
                  <a:pt x="8340" y="0"/>
                  <a:pt x="18628"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95"/>
        <p:cNvGrpSpPr/>
        <p:nvPr/>
      </p:nvGrpSpPr>
      <p:grpSpPr>
        <a:xfrm>
          <a:off x="0" y="0"/>
          <a:ext cx="0" cy="0"/>
          <a:chOff x="0" y="0"/>
          <a:chExt cx="0" cy="0"/>
        </a:xfrm>
      </p:grpSpPr>
      <p:sp>
        <p:nvSpPr>
          <p:cNvPr id="96" name="Google Shape;96;p41"/>
          <p:cNvSpPr>
            <a:spLocks noGrp="1"/>
          </p:cNvSpPr>
          <p:nvPr>
            <p:ph type="pic" idx="2"/>
          </p:nvPr>
        </p:nvSpPr>
        <p:spPr>
          <a:xfrm>
            <a:off x="4926408" y="0"/>
            <a:ext cx="7265592" cy="6858000"/>
          </a:xfrm>
          <a:prstGeom prst="rect">
            <a:avLst/>
          </a:prstGeom>
          <a:solidFill>
            <a:srgbClr val="D8D8D8">
              <a:alpha val="49803"/>
            </a:srgbClr>
          </a:soli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97"/>
        <p:cNvGrpSpPr/>
        <p:nvPr/>
      </p:nvGrpSpPr>
      <p:grpSpPr>
        <a:xfrm>
          <a:off x="0" y="0"/>
          <a:ext cx="0" cy="0"/>
          <a:chOff x="0" y="0"/>
          <a:chExt cx="0" cy="0"/>
        </a:xfrm>
      </p:grpSpPr>
      <p:sp>
        <p:nvSpPr>
          <p:cNvPr id="98" name="Google Shape;98;p42"/>
          <p:cNvSpPr/>
          <p:nvPr/>
        </p:nvSpPr>
        <p:spPr>
          <a:xfrm>
            <a:off x="7163910" y="5113705"/>
            <a:ext cx="1744295" cy="1744295"/>
          </a:xfrm>
          <a:custGeom>
            <a:avLst/>
            <a:gdLst/>
            <a:ahLst/>
            <a:cxnLst/>
            <a:rect l="l" t="t" r="r" b="b"/>
            <a:pathLst>
              <a:path w="2033494" h="2033494" extrusionOk="0">
                <a:moveTo>
                  <a:pt x="2014866" y="1996144"/>
                </a:moveTo>
                <a:cubicBezTo>
                  <a:pt x="2025154" y="1996144"/>
                  <a:pt x="2033494" y="2004505"/>
                  <a:pt x="2033494" y="2014819"/>
                </a:cubicBezTo>
                <a:cubicBezTo>
                  <a:pt x="2033494" y="2025133"/>
                  <a:pt x="2025154" y="2033494"/>
                  <a:pt x="2014866" y="2033494"/>
                </a:cubicBezTo>
                <a:cubicBezTo>
                  <a:pt x="2004578" y="2033494"/>
                  <a:pt x="1996238" y="2025133"/>
                  <a:pt x="1996238" y="2014819"/>
                </a:cubicBezTo>
                <a:cubicBezTo>
                  <a:pt x="1996238" y="2004505"/>
                  <a:pt x="2004578" y="1996144"/>
                  <a:pt x="2014866" y="1996144"/>
                </a:cubicBezTo>
                <a:close/>
                <a:moveTo>
                  <a:pt x="1897741" y="1996144"/>
                </a:moveTo>
                <a:cubicBezTo>
                  <a:pt x="1908029" y="1996144"/>
                  <a:pt x="1916369" y="2004505"/>
                  <a:pt x="1916369" y="2014819"/>
                </a:cubicBezTo>
                <a:cubicBezTo>
                  <a:pt x="1916369" y="2025133"/>
                  <a:pt x="1908029" y="2033494"/>
                  <a:pt x="1897741" y="2033494"/>
                </a:cubicBezTo>
                <a:cubicBezTo>
                  <a:pt x="1887453" y="2033494"/>
                  <a:pt x="1879113" y="2025133"/>
                  <a:pt x="1879113" y="2014819"/>
                </a:cubicBezTo>
                <a:cubicBezTo>
                  <a:pt x="1879113" y="2004505"/>
                  <a:pt x="1887453" y="1996144"/>
                  <a:pt x="1897741" y="1996144"/>
                </a:cubicBezTo>
                <a:close/>
                <a:moveTo>
                  <a:pt x="1779977" y="1996144"/>
                </a:moveTo>
                <a:cubicBezTo>
                  <a:pt x="1790265" y="1996144"/>
                  <a:pt x="1798605" y="2004505"/>
                  <a:pt x="1798605" y="2014819"/>
                </a:cubicBezTo>
                <a:cubicBezTo>
                  <a:pt x="1798605" y="2025133"/>
                  <a:pt x="1790265" y="2033494"/>
                  <a:pt x="1779977" y="2033494"/>
                </a:cubicBezTo>
                <a:cubicBezTo>
                  <a:pt x="1769689" y="2033494"/>
                  <a:pt x="1761349" y="2025133"/>
                  <a:pt x="1761349" y="2014819"/>
                </a:cubicBezTo>
                <a:cubicBezTo>
                  <a:pt x="1761349" y="2004505"/>
                  <a:pt x="1769689" y="1996144"/>
                  <a:pt x="1779977" y="1996144"/>
                </a:cubicBezTo>
                <a:close/>
                <a:moveTo>
                  <a:pt x="1662852" y="1996144"/>
                </a:moveTo>
                <a:cubicBezTo>
                  <a:pt x="1673140" y="1996144"/>
                  <a:pt x="1681480" y="2004505"/>
                  <a:pt x="1681480" y="2014819"/>
                </a:cubicBezTo>
                <a:cubicBezTo>
                  <a:pt x="1681480" y="2025133"/>
                  <a:pt x="1673140" y="2033494"/>
                  <a:pt x="1662852" y="2033494"/>
                </a:cubicBezTo>
                <a:cubicBezTo>
                  <a:pt x="1652564" y="2033494"/>
                  <a:pt x="1644224" y="2025133"/>
                  <a:pt x="1644224" y="2014819"/>
                </a:cubicBezTo>
                <a:cubicBezTo>
                  <a:pt x="1644224" y="2004505"/>
                  <a:pt x="1652564" y="1996144"/>
                  <a:pt x="1662852" y="1996144"/>
                </a:cubicBezTo>
                <a:close/>
                <a:moveTo>
                  <a:pt x="1545088" y="1996144"/>
                </a:moveTo>
                <a:cubicBezTo>
                  <a:pt x="1555376" y="1996144"/>
                  <a:pt x="1563716" y="2004505"/>
                  <a:pt x="1563716" y="2014819"/>
                </a:cubicBezTo>
                <a:cubicBezTo>
                  <a:pt x="1563716" y="2025133"/>
                  <a:pt x="1555376" y="2033494"/>
                  <a:pt x="1545088" y="2033494"/>
                </a:cubicBezTo>
                <a:cubicBezTo>
                  <a:pt x="1534800" y="2033494"/>
                  <a:pt x="1526460" y="2025133"/>
                  <a:pt x="1526460" y="2014819"/>
                </a:cubicBezTo>
                <a:cubicBezTo>
                  <a:pt x="1526460" y="2004505"/>
                  <a:pt x="1534800" y="1996144"/>
                  <a:pt x="1545088" y="1996144"/>
                </a:cubicBezTo>
                <a:close/>
                <a:moveTo>
                  <a:pt x="1427962" y="1996144"/>
                </a:moveTo>
                <a:cubicBezTo>
                  <a:pt x="1438250" y="1996144"/>
                  <a:pt x="1446590" y="2004505"/>
                  <a:pt x="1446590" y="2014819"/>
                </a:cubicBezTo>
                <a:cubicBezTo>
                  <a:pt x="1446590" y="2025133"/>
                  <a:pt x="1438250" y="2033494"/>
                  <a:pt x="1427962" y="2033494"/>
                </a:cubicBezTo>
                <a:cubicBezTo>
                  <a:pt x="1417674" y="2033494"/>
                  <a:pt x="1409334" y="2025133"/>
                  <a:pt x="1409334" y="2014819"/>
                </a:cubicBezTo>
                <a:cubicBezTo>
                  <a:pt x="1409334" y="2004505"/>
                  <a:pt x="1417674" y="1996144"/>
                  <a:pt x="1427962" y="1996144"/>
                </a:cubicBezTo>
                <a:close/>
                <a:moveTo>
                  <a:pt x="1310199" y="1996144"/>
                </a:moveTo>
                <a:cubicBezTo>
                  <a:pt x="1320487" y="1996144"/>
                  <a:pt x="1328827" y="2004505"/>
                  <a:pt x="1328827" y="2014819"/>
                </a:cubicBezTo>
                <a:cubicBezTo>
                  <a:pt x="1328827" y="2025133"/>
                  <a:pt x="1320487" y="2033494"/>
                  <a:pt x="1310199" y="2033494"/>
                </a:cubicBezTo>
                <a:cubicBezTo>
                  <a:pt x="1299911" y="2033494"/>
                  <a:pt x="1291571" y="2025133"/>
                  <a:pt x="1291571" y="2014819"/>
                </a:cubicBezTo>
                <a:cubicBezTo>
                  <a:pt x="1291571" y="2004505"/>
                  <a:pt x="1299911" y="1996144"/>
                  <a:pt x="1310199" y="1996144"/>
                </a:cubicBezTo>
                <a:close/>
                <a:moveTo>
                  <a:pt x="1193073" y="1996144"/>
                </a:moveTo>
                <a:cubicBezTo>
                  <a:pt x="1203361" y="1996144"/>
                  <a:pt x="1211701" y="2004505"/>
                  <a:pt x="1211701" y="2014819"/>
                </a:cubicBezTo>
                <a:cubicBezTo>
                  <a:pt x="1211701" y="2025133"/>
                  <a:pt x="1203361" y="2033494"/>
                  <a:pt x="1193073" y="2033494"/>
                </a:cubicBezTo>
                <a:cubicBezTo>
                  <a:pt x="1182785" y="2033494"/>
                  <a:pt x="1174445" y="2025133"/>
                  <a:pt x="1174445" y="2014819"/>
                </a:cubicBezTo>
                <a:cubicBezTo>
                  <a:pt x="1174445" y="2004505"/>
                  <a:pt x="1182785" y="1996144"/>
                  <a:pt x="1193073" y="1996144"/>
                </a:cubicBezTo>
                <a:close/>
                <a:moveTo>
                  <a:pt x="1075309" y="1996144"/>
                </a:moveTo>
                <a:cubicBezTo>
                  <a:pt x="1085597" y="1996144"/>
                  <a:pt x="1093937" y="2004505"/>
                  <a:pt x="1093937" y="2014819"/>
                </a:cubicBezTo>
                <a:cubicBezTo>
                  <a:pt x="1093937" y="2025133"/>
                  <a:pt x="1085597" y="2033494"/>
                  <a:pt x="1075309" y="2033494"/>
                </a:cubicBezTo>
                <a:cubicBezTo>
                  <a:pt x="1065021" y="2033494"/>
                  <a:pt x="1056681" y="2025133"/>
                  <a:pt x="1056681" y="2014819"/>
                </a:cubicBezTo>
                <a:cubicBezTo>
                  <a:pt x="1056681" y="2004505"/>
                  <a:pt x="1065021" y="1996144"/>
                  <a:pt x="1075309" y="1996144"/>
                </a:cubicBezTo>
                <a:close/>
                <a:moveTo>
                  <a:pt x="958184" y="1996144"/>
                </a:moveTo>
                <a:cubicBezTo>
                  <a:pt x="968472" y="1996144"/>
                  <a:pt x="976812" y="2004505"/>
                  <a:pt x="976812" y="2014819"/>
                </a:cubicBezTo>
                <a:cubicBezTo>
                  <a:pt x="976812" y="2025133"/>
                  <a:pt x="968472" y="2033494"/>
                  <a:pt x="958184" y="2033494"/>
                </a:cubicBezTo>
                <a:cubicBezTo>
                  <a:pt x="947896" y="2033494"/>
                  <a:pt x="939556" y="2025133"/>
                  <a:pt x="939556" y="2014819"/>
                </a:cubicBezTo>
                <a:cubicBezTo>
                  <a:pt x="939556" y="2004505"/>
                  <a:pt x="947896" y="1996144"/>
                  <a:pt x="958184" y="1996144"/>
                </a:cubicBezTo>
                <a:close/>
                <a:moveTo>
                  <a:pt x="840420" y="1996144"/>
                </a:moveTo>
                <a:cubicBezTo>
                  <a:pt x="850708" y="1996144"/>
                  <a:pt x="859048" y="2004505"/>
                  <a:pt x="859048" y="2014819"/>
                </a:cubicBezTo>
                <a:cubicBezTo>
                  <a:pt x="859048" y="2025133"/>
                  <a:pt x="850708" y="2033494"/>
                  <a:pt x="840420" y="2033494"/>
                </a:cubicBezTo>
                <a:cubicBezTo>
                  <a:pt x="830132" y="2033494"/>
                  <a:pt x="821792" y="2025133"/>
                  <a:pt x="821792" y="2014819"/>
                </a:cubicBezTo>
                <a:cubicBezTo>
                  <a:pt x="821792" y="2004505"/>
                  <a:pt x="830132" y="1996144"/>
                  <a:pt x="840420" y="1996144"/>
                </a:cubicBezTo>
                <a:close/>
                <a:moveTo>
                  <a:pt x="723295" y="1996144"/>
                </a:moveTo>
                <a:cubicBezTo>
                  <a:pt x="733583" y="1996144"/>
                  <a:pt x="741923" y="2004505"/>
                  <a:pt x="741923" y="2014819"/>
                </a:cubicBezTo>
                <a:cubicBezTo>
                  <a:pt x="741923" y="2025133"/>
                  <a:pt x="733583" y="2033494"/>
                  <a:pt x="723295" y="2033494"/>
                </a:cubicBezTo>
                <a:cubicBezTo>
                  <a:pt x="713007" y="2033494"/>
                  <a:pt x="704667" y="2025133"/>
                  <a:pt x="704667" y="2014819"/>
                </a:cubicBezTo>
                <a:cubicBezTo>
                  <a:pt x="704667" y="2004505"/>
                  <a:pt x="713007" y="1996144"/>
                  <a:pt x="723295" y="1996144"/>
                </a:cubicBezTo>
                <a:close/>
                <a:moveTo>
                  <a:pt x="605531" y="1996144"/>
                </a:moveTo>
                <a:cubicBezTo>
                  <a:pt x="615819" y="1996144"/>
                  <a:pt x="624159" y="2004505"/>
                  <a:pt x="624159" y="2014819"/>
                </a:cubicBezTo>
                <a:cubicBezTo>
                  <a:pt x="624159" y="2025133"/>
                  <a:pt x="615819" y="2033494"/>
                  <a:pt x="605531" y="2033494"/>
                </a:cubicBezTo>
                <a:cubicBezTo>
                  <a:pt x="595243" y="2033494"/>
                  <a:pt x="586903" y="2025133"/>
                  <a:pt x="586903" y="2014819"/>
                </a:cubicBezTo>
                <a:cubicBezTo>
                  <a:pt x="586903" y="2004505"/>
                  <a:pt x="595243" y="1996144"/>
                  <a:pt x="605531" y="1996144"/>
                </a:cubicBezTo>
                <a:close/>
                <a:moveTo>
                  <a:pt x="488406" y="1996144"/>
                </a:moveTo>
                <a:cubicBezTo>
                  <a:pt x="498694" y="1996144"/>
                  <a:pt x="507034" y="2004505"/>
                  <a:pt x="507034" y="2014819"/>
                </a:cubicBezTo>
                <a:cubicBezTo>
                  <a:pt x="507034" y="2025133"/>
                  <a:pt x="498694" y="2033494"/>
                  <a:pt x="488406" y="2033494"/>
                </a:cubicBezTo>
                <a:cubicBezTo>
                  <a:pt x="478118" y="2033494"/>
                  <a:pt x="469778" y="2025133"/>
                  <a:pt x="469778" y="2014819"/>
                </a:cubicBezTo>
                <a:cubicBezTo>
                  <a:pt x="469778" y="2004505"/>
                  <a:pt x="478118" y="1996144"/>
                  <a:pt x="488406" y="1996144"/>
                </a:cubicBezTo>
                <a:close/>
                <a:moveTo>
                  <a:pt x="370642" y="1996144"/>
                </a:moveTo>
                <a:cubicBezTo>
                  <a:pt x="380930" y="1996144"/>
                  <a:pt x="389270" y="2004505"/>
                  <a:pt x="389270" y="2014819"/>
                </a:cubicBezTo>
                <a:cubicBezTo>
                  <a:pt x="389270" y="2025133"/>
                  <a:pt x="380930" y="2033494"/>
                  <a:pt x="370642" y="2033494"/>
                </a:cubicBezTo>
                <a:cubicBezTo>
                  <a:pt x="360354" y="2033494"/>
                  <a:pt x="352014" y="2025133"/>
                  <a:pt x="352014" y="2014819"/>
                </a:cubicBezTo>
                <a:cubicBezTo>
                  <a:pt x="352014" y="2004505"/>
                  <a:pt x="360354" y="1996144"/>
                  <a:pt x="370642" y="1996144"/>
                </a:cubicBezTo>
                <a:close/>
                <a:moveTo>
                  <a:pt x="253517" y="1996144"/>
                </a:moveTo>
                <a:cubicBezTo>
                  <a:pt x="263805" y="1996144"/>
                  <a:pt x="272145" y="2004505"/>
                  <a:pt x="272145" y="2014819"/>
                </a:cubicBezTo>
                <a:cubicBezTo>
                  <a:pt x="272145" y="2025133"/>
                  <a:pt x="263805" y="2033494"/>
                  <a:pt x="253517" y="2033494"/>
                </a:cubicBezTo>
                <a:cubicBezTo>
                  <a:pt x="243229" y="2033494"/>
                  <a:pt x="234889" y="2025133"/>
                  <a:pt x="234889" y="2014819"/>
                </a:cubicBezTo>
                <a:cubicBezTo>
                  <a:pt x="234889" y="2004505"/>
                  <a:pt x="243229" y="1996144"/>
                  <a:pt x="253517" y="1996144"/>
                </a:cubicBezTo>
                <a:close/>
                <a:moveTo>
                  <a:pt x="135753" y="1996144"/>
                </a:moveTo>
                <a:cubicBezTo>
                  <a:pt x="146041" y="1996144"/>
                  <a:pt x="154381" y="2004505"/>
                  <a:pt x="154381" y="2014819"/>
                </a:cubicBezTo>
                <a:cubicBezTo>
                  <a:pt x="154381" y="2025133"/>
                  <a:pt x="146041" y="2033494"/>
                  <a:pt x="135753" y="2033494"/>
                </a:cubicBezTo>
                <a:cubicBezTo>
                  <a:pt x="125465" y="2033494"/>
                  <a:pt x="117125" y="2025133"/>
                  <a:pt x="117125" y="2014819"/>
                </a:cubicBezTo>
                <a:cubicBezTo>
                  <a:pt x="117125" y="2004505"/>
                  <a:pt x="125465" y="1996144"/>
                  <a:pt x="135753" y="1996144"/>
                </a:cubicBezTo>
                <a:close/>
                <a:moveTo>
                  <a:pt x="18628" y="1996144"/>
                </a:moveTo>
                <a:cubicBezTo>
                  <a:pt x="28916" y="1996144"/>
                  <a:pt x="37256" y="2004505"/>
                  <a:pt x="37256" y="2014819"/>
                </a:cubicBezTo>
                <a:cubicBezTo>
                  <a:pt x="37256" y="2025133"/>
                  <a:pt x="28916" y="2033494"/>
                  <a:pt x="18628" y="2033494"/>
                </a:cubicBezTo>
                <a:cubicBezTo>
                  <a:pt x="8340" y="2033494"/>
                  <a:pt x="0" y="2025133"/>
                  <a:pt x="0" y="2014819"/>
                </a:cubicBezTo>
                <a:cubicBezTo>
                  <a:pt x="0" y="2004505"/>
                  <a:pt x="8340" y="1996144"/>
                  <a:pt x="18628" y="1996144"/>
                </a:cubicBezTo>
                <a:close/>
                <a:moveTo>
                  <a:pt x="2014866" y="1878724"/>
                </a:moveTo>
                <a:cubicBezTo>
                  <a:pt x="2025154" y="1878724"/>
                  <a:pt x="2033494" y="1887085"/>
                  <a:pt x="2033494" y="1897399"/>
                </a:cubicBezTo>
                <a:cubicBezTo>
                  <a:pt x="2033494" y="1907713"/>
                  <a:pt x="2025154" y="1916074"/>
                  <a:pt x="2014866" y="1916074"/>
                </a:cubicBezTo>
                <a:cubicBezTo>
                  <a:pt x="2004578" y="1916074"/>
                  <a:pt x="1996238" y="1907713"/>
                  <a:pt x="1996238" y="1897399"/>
                </a:cubicBezTo>
                <a:cubicBezTo>
                  <a:pt x="1996238" y="1887085"/>
                  <a:pt x="2004578" y="1878724"/>
                  <a:pt x="2014866" y="1878724"/>
                </a:cubicBezTo>
                <a:close/>
                <a:moveTo>
                  <a:pt x="1897741" y="1878724"/>
                </a:moveTo>
                <a:cubicBezTo>
                  <a:pt x="1908029" y="1878724"/>
                  <a:pt x="1916369" y="1887085"/>
                  <a:pt x="1916369" y="1897399"/>
                </a:cubicBezTo>
                <a:cubicBezTo>
                  <a:pt x="1916369" y="1907713"/>
                  <a:pt x="1908029" y="1916074"/>
                  <a:pt x="1897741" y="1916074"/>
                </a:cubicBezTo>
                <a:cubicBezTo>
                  <a:pt x="1887453" y="1916074"/>
                  <a:pt x="1879113" y="1907713"/>
                  <a:pt x="1879113" y="1897399"/>
                </a:cubicBezTo>
                <a:cubicBezTo>
                  <a:pt x="1879113" y="1887085"/>
                  <a:pt x="1887453" y="1878724"/>
                  <a:pt x="1897741" y="1878724"/>
                </a:cubicBezTo>
                <a:close/>
                <a:moveTo>
                  <a:pt x="1779977" y="1878724"/>
                </a:moveTo>
                <a:cubicBezTo>
                  <a:pt x="1790265" y="1878724"/>
                  <a:pt x="1798605" y="1887085"/>
                  <a:pt x="1798605" y="1897399"/>
                </a:cubicBezTo>
                <a:cubicBezTo>
                  <a:pt x="1798605" y="1907713"/>
                  <a:pt x="1790265" y="1916074"/>
                  <a:pt x="1779977" y="1916074"/>
                </a:cubicBezTo>
                <a:cubicBezTo>
                  <a:pt x="1769689" y="1916074"/>
                  <a:pt x="1761349" y="1907713"/>
                  <a:pt x="1761349" y="1897399"/>
                </a:cubicBezTo>
                <a:cubicBezTo>
                  <a:pt x="1761349" y="1887085"/>
                  <a:pt x="1769689" y="1878724"/>
                  <a:pt x="1779977" y="1878724"/>
                </a:cubicBezTo>
                <a:close/>
                <a:moveTo>
                  <a:pt x="1662852" y="1878724"/>
                </a:moveTo>
                <a:cubicBezTo>
                  <a:pt x="1673140" y="1878724"/>
                  <a:pt x="1681480" y="1887085"/>
                  <a:pt x="1681480" y="1897399"/>
                </a:cubicBezTo>
                <a:cubicBezTo>
                  <a:pt x="1681480" y="1907713"/>
                  <a:pt x="1673140" y="1916074"/>
                  <a:pt x="1662852" y="1916074"/>
                </a:cubicBezTo>
                <a:cubicBezTo>
                  <a:pt x="1652564" y="1916074"/>
                  <a:pt x="1644224" y="1907713"/>
                  <a:pt x="1644224" y="1897399"/>
                </a:cubicBezTo>
                <a:cubicBezTo>
                  <a:pt x="1644224" y="1887085"/>
                  <a:pt x="1652564" y="1878724"/>
                  <a:pt x="1662852" y="1878724"/>
                </a:cubicBezTo>
                <a:close/>
                <a:moveTo>
                  <a:pt x="1545088" y="1878724"/>
                </a:moveTo>
                <a:cubicBezTo>
                  <a:pt x="1555376" y="1878724"/>
                  <a:pt x="1563716" y="1887085"/>
                  <a:pt x="1563716" y="1897399"/>
                </a:cubicBezTo>
                <a:cubicBezTo>
                  <a:pt x="1563716" y="1907713"/>
                  <a:pt x="1555376" y="1916074"/>
                  <a:pt x="1545088" y="1916074"/>
                </a:cubicBezTo>
                <a:cubicBezTo>
                  <a:pt x="1534800" y="1916074"/>
                  <a:pt x="1526460" y="1907713"/>
                  <a:pt x="1526460" y="1897399"/>
                </a:cubicBezTo>
                <a:cubicBezTo>
                  <a:pt x="1526460" y="1887085"/>
                  <a:pt x="1534800" y="1878724"/>
                  <a:pt x="1545088" y="1878724"/>
                </a:cubicBezTo>
                <a:close/>
                <a:moveTo>
                  <a:pt x="1427962" y="1878724"/>
                </a:moveTo>
                <a:cubicBezTo>
                  <a:pt x="1438250" y="1878724"/>
                  <a:pt x="1446590" y="1887085"/>
                  <a:pt x="1446590" y="1897399"/>
                </a:cubicBezTo>
                <a:cubicBezTo>
                  <a:pt x="1446590" y="1907713"/>
                  <a:pt x="1438250" y="1916074"/>
                  <a:pt x="1427962" y="1916074"/>
                </a:cubicBezTo>
                <a:cubicBezTo>
                  <a:pt x="1417674" y="1916074"/>
                  <a:pt x="1409334" y="1907713"/>
                  <a:pt x="1409334" y="1897399"/>
                </a:cubicBezTo>
                <a:cubicBezTo>
                  <a:pt x="1409334" y="1887085"/>
                  <a:pt x="1417674" y="1878724"/>
                  <a:pt x="1427962" y="1878724"/>
                </a:cubicBezTo>
                <a:close/>
                <a:moveTo>
                  <a:pt x="1310199" y="1878724"/>
                </a:moveTo>
                <a:cubicBezTo>
                  <a:pt x="1320487" y="1878724"/>
                  <a:pt x="1328827" y="1887085"/>
                  <a:pt x="1328827" y="1897399"/>
                </a:cubicBezTo>
                <a:cubicBezTo>
                  <a:pt x="1328827" y="1907713"/>
                  <a:pt x="1320487" y="1916074"/>
                  <a:pt x="1310199" y="1916074"/>
                </a:cubicBezTo>
                <a:cubicBezTo>
                  <a:pt x="1299911" y="1916074"/>
                  <a:pt x="1291571" y="1907713"/>
                  <a:pt x="1291571" y="1897399"/>
                </a:cubicBezTo>
                <a:cubicBezTo>
                  <a:pt x="1291571" y="1887085"/>
                  <a:pt x="1299911" y="1878724"/>
                  <a:pt x="1310199" y="1878724"/>
                </a:cubicBezTo>
                <a:close/>
                <a:moveTo>
                  <a:pt x="1193073" y="1878724"/>
                </a:moveTo>
                <a:cubicBezTo>
                  <a:pt x="1203361" y="1878724"/>
                  <a:pt x="1211701" y="1887085"/>
                  <a:pt x="1211701" y="1897399"/>
                </a:cubicBezTo>
                <a:cubicBezTo>
                  <a:pt x="1211701" y="1907713"/>
                  <a:pt x="1203361" y="1916074"/>
                  <a:pt x="1193073" y="1916074"/>
                </a:cubicBezTo>
                <a:cubicBezTo>
                  <a:pt x="1182785" y="1916074"/>
                  <a:pt x="1174445" y="1907713"/>
                  <a:pt x="1174445" y="1897399"/>
                </a:cubicBezTo>
                <a:cubicBezTo>
                  <a:pt x="1174445" y="1887085"/>
                  <a:pt x="1182785" y="1878724"/>
                  <a:pt x="1193073" y="1878724"/>
                </a:cubicBezTo>
                <a:close/>
                <a:moveTo>
                  <a:pt x="1075309" y="1878724"/>
                </a:moveTo>
                <a:cubicBezTo>
                  <a:pt x="1085597" y="1878724"/>
                  <a:pt x="1093937" y="1887085"/>
                  <a:pt x="1093937" y="1897399"/>
                </a:cubicBezTo>
                <a:cubicBezTo>
                  <a:pt x="1093937" y="1907713"/>
                  <a:pt x="1085597" y="1916074"/>
                  <a:pt x="1075309" y="1916074"/>
                </a:cubicBezTo>
                <a:cubicBezTo>
                  <a:pt x="1065021" y="1916074"/>
                  <a:pt x="1056681" y="1907713"/>
                  <a:pt x="1056681" y="1897399"/>
                </a:cubicBezTo>
                <a:cubicBezTo>
                  <a:pt x="1056681" y="1887085"/>
                  <a:pt x="1065021" y="1878724"/>
                  <a:pt x="1075309" y="1878724"/>
                </a:cubicBezTo>
                <a:close/>
                <a:moveTo>
                  <a:pt x="958184" y="1878724"/>
                </a:moveTo>
                <a:cubicBezTo>
                  <a:pt x="968472" y="1878724"/>
                  <a:pt x="976812" y="1887085"/>
                  <a:pt x="976812" y="1897399"/>
                </a:cubicBezTo>
                <a:cubicBezTo>
                  <a:pt x="976812" y="1907713"/>
                  <a:pt x="968472" y="1916074"/>
                  <a:pt x="958184" y="1916074"/>
                </a:cubicBezTo>
                <a:cubicBezTo>
                  <a:pt x="947896" y="1916074"/>
                  <a:pt x="939556" y="1907713"/>
                  <a:pt x="939556" y="1897399"/>
                </a:cubicBezTo>
                <a:cubicBezTo>
                  <a:pt x="939556" y="1887085"/>
                  <a:pt x="947896" y="1878724"/>
                  <a:pt x="958184" y="1878724"/>
                </a:cubicBezTo>
                <a:close/>
                <a:moveTo>
                  <a:pt x="840420" y="1878724"/>
                </a:moveTo>
                <a:cubicBezTo>
                  <a:pt x="850708" y="1878724"/>
                  <a:pt x="859048" y="1887085"/>
                  <a:pt x="859048" y="1897399"/>
                </a:cubicBezTo>
                <a:cubicBezTo>
                  <a:pt x="859048" y="1907713"/>
                  <a:pt x="850708" y="1916074"/>
                  <a:pt x="840420" y="1916074"/>
                </a:cubicBezTo>
                <a:cubicBezTo>
                  <a:pt x="830132" y="1916074"/>
                  <a:pt x="821792" y="1907713"/>
                  <a:pt x="821792" y="1897399"/>
                </a:cubicBezTo>
                <a:cubicBezTo>
                  <a:pt x="821792" y="1887085"/>
                  <a:pt x="830132" y="1878724"/>
                  <a:pt x="840420" y="1878724"/>
                </a:cubicBezTo>
                <a:close/>
                <a:moveTo>
                  <a:pt x="723295" y="1878724"/>
                </a:moveTo>
                <a:cubicBezTo>
                  <a:pt x="733583" y="1878724"/>
                  <a:pt x="741923" y="1887085"/>
                  <a:pt x="741923" y="1897399"/>
                </a:cubicBezTo>
                <a:cubicBezTo>
                  <a:pt x="741923" y="1907713"/>
                  <a:pt x="733583" y="1916074"/>
                  <a:pt x="723295" y="1916074"/>
                </a:cubicBezTo>
                <a:cubicBezTo>
                  <a:pt x="713007" y="1916074"/>
                  <a:pt x="704667" y="1907713"/>
                  <a:pt x="704667" y="1897399"/>
                </a:cubicBezTo>
                <a:cubicBezTo>
                  <a:pt x="704667" y="1887085"/>
                  <a:pt x="713007" y="1878724"/>
                  <a:pt x="723295" y="1878724"/>
                </a:cubicBezTo>
                <a:close/>
                <a:moveTo>
                  <a:pt x="605531" y="1878724"/>
                </a:moveTo>
                <a:cubicBezTo>
                  <a:pt x="615819" y="1878724"/>
                  <a:pt x="624159" y="1887085"/>
                  <a:pt x="624159" y="1897399"/>
                </a:cubicBezTo>
                <a:cubicBezTo>
                  <a:pt x="624159" y="1907713"/>
                  <a:pt x="615819" y="1916074"/>
                  <a:pt x="605531" y="1916074"/>
                </a:cubicBezTo>
                <a:cubicBezTo>
                  <a:pt x="595243" y="1916074"/>
                  <a:pt x="586903" y="1907713"/>
                  <a:pt x="586903" y="1897399"/>
                </a:cubicBezTo>
                <a:cubicBezTo>
                  <a:pt x="586903" y="1887085"/>
                  <a:pt x="595243" y="1878724"/>
                  <a:pt x="605531" y="1878724"/>
                </a:cubicBezTo>
                <a:close/>
                <a:moveTo>
                  <a:pt x="488406" y="1878724"/>
                </a:moveTo>
                <a:cubicBezTo>
                  <a:pt x="498694" y="1878724"/>
                  <a:pt x="507034" y="1887085"/>
                  <a:pt x="507034" y="1897399"/>
                </a:cubicBezTo>
                <a:cubicBezTo>
                  <a:pt x="507034" y="1907713"/>
                  <a:pt x="498694" y="1916074"/>
                  <a:pt x="488406" y="1916074"/>
                </a:cubicBezTo>
                <a:cubicBezTo>
                  <a:pt x="478118" y="1916074"/>
                  <a:pt x="469778" y="1907713"/>
                  <a:pt x="469778" y="1897399"/>
                </a:cubicBezTo>
                <a:cubicBezTo>
                  <a:pt x="469778" y="1887085"/>
                  <a:pt x="478118" y="1878724"/>
                  <a:pt x="488406" y="1878724"/>
                </a:cubicBezTo>
                <a:close/>
                <a:moveTo>
                  <a:pt x="370642" y="1878724"/>
                </a:moveTo>
                <a:cubicBezTo>
                  <a:pt x="380930" y="1878724"/>
                  <a:pt x="389270" y="1887085"/>
                  <a:pt x="389270" y="1897399"/>
                </a:cubicBezTo>
                <a:cubicBezTo>
                  <a:pt x="389270" y="1907713"/>
                  <a:pt x="380930" y="1916074"/>
                  <a:pt x="370642" y="1916074"/>
                </a:cubicBezTo>
                <a:cubicBezTo>
                  <a:pt x="360354" y="1916074"/>
                  <a:pt x="352014" y="1907713"/>
                  <a:pt x="352014" y="1897399"/>
                </a:cubicBezTo>
                <a:cubicBezTo>
                  <a:pt x="352014" y="1887085"/>
                  <a:pt x="360354" y="1878724"/>
                  <a:pt x="370642" y="1878724"/>
                </a:cubicBezTo>
                <a:close/>
                <a:moveTo>
                  <a:pt x="253517" y="1878724"/>
                </a:moveTo>
                <a:cubicBezTo>
                  <a:pt x="263805" y="1878724"/>
                  <a:pt x="272145" y="1887085"/>
                  <a:pt x="272145" y="1897399"/>
                </a:cubicBezTo>
                <a:cubicBezTo>
                  <a:pt x="272145" y="1907713"/>
                  <a:pt x="263805" y="1916074"/>
                  <a:pt x="253517" y="1916074"/>
                </a:cubicBezTo>
                <a:cubicBezTo>
                  <a:pt x="243229" y="1916074"/>
                  <a:pt x="234889" y="1907713"/>
                  <a:pt x="234889" y="1897399"/>
                </a:cubicBezTo>
                <a:cubicBezTo>
                  <a:pt x="234889" y="1887085"/>
                  <a:pt x="243229" y="1878724"/>
                  <a:pt x="253517" y="1878724"/>
                </a:cubicBezTo>
                <a:close/>
                <a:moveTo>
                  <a:pt x="135753" y="1878724"/>
                </a:moveTo>
                <a:cubicBezTo>
                  <a:pt x="146041" y="1878724"/>
                  <a:pt x="154381" y="1887085"/>
                  <a:pt x="154381" y="1897399"/>
                </a:cubicBezTo>
                <a:cubicBezTo>
                  <a:pt x="154381" y="1907713"/>
                  <a:pt x="146041" y="1916074"/>
                  <a:pt x="135753" y="1916074"/>
                </a:cubicBezTo>
                <a:cubicBezTo>
                  <a:pt x="125465" y="1916074"/>
                  <a:pt x="117125" y="1907713"/>
                  <a:pt x="117125" y="1897399"/>
                </a:cubicBezTo>
                <a:cubicBezTo>
                  <a:pt x="117125" y="1887085"/>
                  <a:pt x="125465" y="1878724"/>
                  <a:pt x="135753" y="1878724"/>
                </a:cubicBezTo>
                <a:close/>
                <a:moveTo>
                  <a:pt x="18628" y="1878724"/>
                </a:moveTo>
                <a:cubicBezTo>
                  <a:pt x="28916" y="1878724"/>
                  <a:pt x="37256" y="1887085"/>
                  <a:pt x="37256" y="1897399"/>
                </a:cubicBezTo>
                <a:cubicBezTo>
                  <a:pt x="37256" y="1907713"/>
                  <a:pt x="28916" y="1916074"/>
                  <a:pt x="18628" y="1916074"/>
                </a:cubicBezTo>
                <a:cubicBezTo>
                  <a:pt x="8340" y="1916074"/>
                  <a:pt x="0" y="1907713"/>
                  <a:pt x="0" y="1897399"/>
                </a:cubicBezTo>
                <a:cubicBezTo>
                  <a:pt x="0" y="1887085"/>
                  <a:pt x="8340" y="1878724"/>
                  <a:pt x="18628" y="1878724"/>
                </a:cubicBezTo>
                <a:close/>
                <a:moveTo>
                  <a:pt x="2014866" y="1761303"/>
                </a:moveTo>
                <a:cubicBezTo>
                  <a:pt x="2025154" y="1761303"/>
                  <a:pt x="2033494" y="1769664"/>
                  <a:pt x="2033494" y="1779978"/>
                </a:cubicBezTo>
                <a:cubicBezTo>
                  <a:pt x="2033494" y="1790292"/>
                  <a:pt x="2025154" y="1798653"/>
                  <a:pt x="2014866" y="1798653"/>
                </a:cubicBezTo>
                <a:cubicBezTo>
                  <a:pt x="2004578" y="1798653"/>
                  <a:pt x="1996238" y="1790292"/>
                  <a:pt x="1996238" y="1779978"/>
                </a:cubicBezTo>
                <a:cubicBezTo>
                  <a:pt x="1996238" y="1769664"/>
                  <a:pt x="2004578" y="1761303"/>
                  <a:pt x="2014866" y="1761303"/>
                </a:cubicBezTo>
                <a:close/>
                <a:moveTo>
                  <a:pt x="1897741" y="1761303"/>
                </a:moveTo>
                <a:cubicBezTo>
                  <a:pt x="1908029" y="1761303"/>
                  <a:pt x="1916369" y="1769664"/>
                  <a:pt x="1916369" y="1779978"/>
                </a:cubicBezTo>
                <a:cubicBezTo>
                  <a:pt x="1916369" y="1790292"/>
                  <a:pt x="1908029" y="1798653"/>
                  <a:pt x="1897741" y="1798653"/>
                </a:cubicBezTo>
                <a:cubicBezTo>
                  <a:pt x="1887453" y="1798653"/>
                  <a:pt x="1879113" y="1790292"/>
                  <a:pt x="1879113" y="1779978"/>
                </a:cubicBezTo>
                <a:cubicBezTo>
                  <a:pt x="1879113" y="1769664"/>
                  <a:pt x="1887453" y="1761303"/>
                  <a:pt x="1897741" y="1761303"/>
                </a:cubicBezTo>
                <a:close/>
                <a:moveTo>
                  <a:pt x="1779977" y="1761303"/>
                </a:moveTo>
                <a:cubicBezTo>
                  <a:pt x="1790265" y="1761303"/>
                  <a:pt x="1798605" y="1769664"/>
                  <a:pt x="1798605" y="1779978"/>
                </a:cubicBezTo>
                <a:cubicBezTo>
                  <a:pt x="1798605" y="1790292"/>
                  <a:pt x="1790265" y="1798653"/>
                  <a:pt x="1779977" y="1798653"/>
                </a:cubicBezTo>
                <a:cubicBezTo>
                  <a:pt x="1769689" y="1798653"/>
                  <a:pt x="1761349" y="1790292"/>
                  <a:pt x="1761349" y="1779978"/>
                </a:cubicBezTo>
                <a:cubicBezTo>
                  <a:pt x="1761349" y="1769664"/>
                  <a:pt x="1769689" y="1761303"/>
                  <a:pt x="1779977" y="1761303"/>
                </a:cubicBezTo>
                <a:close/>
                <a:moveTo>
                  <a:pt x="1662852" y="1761303"/>
                </a:moveTo>
                <a:cubicBezTo>
                  <a:pt x="1673140" y="1761303"/>
                  <a:pt x="1681480" y="1769664"/>
                  <a:pt x="1681480" y="1779978"/>
                </a:cubicBezTo>
                <a:cubicBezTo>
                  <a:pt x="1681480" y="1790292"/>
                  <a:pt x="1673140" y="1798653"/>
                  <a:pt x="1662852" y="1798653"/>
                </a:cubicBezTo>
                <a:cubicBezTo>
                  <a:pt x="1652564" y="1798653"/>
                  <a:pt x="1644224" y="1790292"/>
                  <a:pt x="1644224" y="1779978"/>
                </a:cubicBezTo>
                <a:cubicBezTo>
                  <a:pt x="1644224" y="1769664"/>
                  <a:pt x="1652564" y="1761303"/>
                  <a:pt x="1662852" y="1761303"/>
                </a:cubicBezTo>
                <a:close/>
                <a:moveTo>
                  <a:pt x="1545088" y="1761303"/>
                </a:moveTo>
                <a:cubicBezTo>
                  <a:pt x="1555376" y="1761303"/>
                  <a:pt x="1563716" y="1769664"/>
                  <a:pt x="1563716" y="1779978"/>
                </a:cubicBezTo>
                <a:cubicBezTo>
                  <a:pt x="1563716" y="1790292"/>
                  <a:pt x="1555376" y="1798653"/>
                  <a:pt x="1545088" y="1798653"/>
                </a:cubicBezTo>
                <a:cubicBezTo>
                  <a:pt x="1534800" y="1798653"/>
                  <a:pt x="1526460" y="1790292"/>
                  <a:pt x="1526460" y="1779978"/>
                </a:cubicBezTo>
                <a:cubicBezTo>
                  <a:pt x="1526460" y="1769664"/>
                  <a:pt x="1534800" y="1761303"/>
                  <a:pt x="1545088" y="1761303"/>
                </a:cubicBezTo>
                <a:close/>
                <a:moveTo>
                  <a:pt x="1427962" y="1761303"/>
                </a:moveTo>
                <a:cubicBezTo>
                  <a:pt x="1438250" y="1761303"/>
                  <a:pt x="1446590" y="1769664"/>
                  <a:pt x="1446590" y="1779978"/>
                </a:cubicBezTo>
                <a:cubicBezTo>
                  <a:pt x="1446590" y="1790292"/>
                  <a:pt x="1438250" y="1798653"/>
                  <a:pt x="1427962" y="1798653"/>
                </a:cubicBezTo>
                <a:cubicBezTo>
                  <a:pt x="1417674" y="1798653"/>
                  <a:pt x="1409334" y="1790292"/>
                  <a:pt x="1409334" y="1779978"/>
                </a:cubicBezTo>
                <a:cubicBezTo>
                  <a:pt x="1409334" y="1769664"/>
                  <a:pt x="1417674" y="1761303"/>
                  <a:pt x="1427962" y="1761303"/>
                </a:cubicBezTo>
                <a:close/>
                <a:moveTo>
                  <a:pt x="1310199" y="1761303"/>
                </a:moveTo>
                <a:cubicBezTo>
                  <a:pt x="1320487" y="1761303"/>
                  <a:pt x="1328827" y="1769664"/>
                  <a:pt x="1328827" y="1779978"/>
                </a:cubicBezTo>
                <a:cubicBezTo>
                  <a:pt x="1328827" y="1790292"/>
                  <a:pt x="1320487" y="1798653"/>
                  <a:pt x="1310199" y="1798653"/>
                </a:cubicBezTo>
                <a:cubicBezTo>
                  <a:pt x="1299911" y="1798653"/>
                  <a:pt x="1291571" y="1790292"/>
                  <a:pt x="1291571" y="1779978"/>
                </a:cubicBezTo>
                <a:cubicBezTo>
                  <a:pt x="1291571" y="1769664"/>
                  <a:pt x="1299911" y="1761303"/>
                  <a:pt x="1310199" y="1761303"/>
                </a:cubicBezTo>
                <a:close/>
                <a:moveTo>
                  <a:pt x="1193073" y="1761303"/>
                </a:moveTo>
                <a:cubicBezTo>
                  <a:pt x="1203361" y="1761303"/>
                  <a:pt x="1211701" y="1769664"/>
                  <a:pt x="1211701" y="1779978"/>
                </a:cubicBezTo>
                <a:cubicBezTo>
                  <a:pt x="1211701" y="1790292"/>
                  <a:pt x="1203361" y="1798653"/>
                  <a:pt x="1193073" y="1798653"/>
                </a:cubicBezTo>
                <a:cubicBezTo>
                  <a:pt x="1182785" y="1798653"/>
                  <a:pt x="1174445" y="1790292"/>
                  <a:pt x="1174445" y="1779978"/>
                </a:cubicBezTo>
                <a:cubicBezTo>
                  <a:pt x="1174445" y="1769664"/>
                  <a:pt x="1182785" y="1761303"/>
                  <a:pt x="1193073" y="1761303"/>
                </a:cubicBezTo>
                <a:close/>
                <a:moveTo>
                  <a:pt x="1075309" y="1761303"/>
                </a:moveTo>
                <a:cubicBezTo>
                  <a:pt x="1085597" y="1761303"/>
                  <a:pt x="1093937" y="1769664"/>
                  <a:pt x="1093937" y="1779978"/>
                </a:cubicBezTo>
                <a:cubicBezTo>
                  <a:pt x="1093937" y="1790292"/>
                  <a:pt x="1085597" y="1798653"/>
                  <a:pt x="1075309" y="1798653"/>
                </a:cubicBezTo>
                <a:cubicBezTo>
                  <a:pt x="1065021" y="1798653"/>
                  <a:pt x="1056681" y="1790292"/>
                  <a:pt x="1056681" y="1779978"/>
                </a:cubicBezTo>
                <a:cubicBezTo>
                  <a:pt x="1056681" y="1769664"/>
                  <a:pt x="1065021" y="1761303"/>
                  <a:pt x="1075309" y="1761303"/>
                </a:cubicBezTo>
                <a:close/>
                <a:moveTo>
                  <a:pt x="958184" y="1761303"/>
                </a:moveTo>
                <a:cubicBezTo>
                  <a:pt x="968472" y="1761303"/>
                  <a:pt x="976812" y="1769664"/>
                  <a:pt x="976812" y="1779978"/>
                </a:cubicBezTo>
                <a:cubicBezTo>
                  <a:pt x="976812" y="1790292"/>
                  <a:pt x="968472" y="1798653"/>
                  <a:pt x="958184" y="1798653"/>
                </a:cubicBezTo>
                <a:cubicBezTo>
                  <a:pt x="947896" y="1798653"/>
                  <a:pt x="939556" y="1790292"/>
                  <a:pt x="939556" y="1779978"/>
                </a:cubicBezTo>
                <a:cubicBezTo>
                  <a:pt x="939556" y="1769664"/>
                  <a:pt x="947896" y="1761303"/>
                  <a:pt x="958184" y="1761303"/>
                </a:cubicBezTo>
                <a:close/>
                <a:moveTo>
                  <a:pt x="840420" y="1761303"/>
                </a:moveTo>
                <a:cubicBezTo>
                  <a:pt x="850708" y="1761303"/>
                  <a:pt x="859048" y="1769664"/>
                  <a:pt x="859048" y="1779978"/>
                </a:cubicBezTo>
                <a:cubicBezTo>
                  <a:pt x="859048" y="1790292"/>
                  <a:pt x="850708" y="1798653"/>
                  <a:pt x="840420" y="1798653"/>
                </a:cubicBezTo>
                <a:cubicBezTo>
                  <a:pt x="830132" y="1798653"/>
                  <a:pt x="821792" y="1790292"/>
                  <a:pt x="821792" y="1779978"/>
                </a:cubicBezTo>
                <a:cubicBezTo>
                  <a:pt x="821792" y="1769664"/>
                  <a:pt x="830132" y="1761303"/>
                  <a:pt x="840420" y="1761303"/>
                </a:cubicBezTo>
                <a:close/>
                <a:moveTo>
                  <a:pt x="723295" y="1761303"/>
                </a:moveTo>
                <a:cubicBezTo>
                  <a:pt x="733583" y="1761303"/>
                  <a:pt x="741923" y="1769664"/>
                  <a:pt x="741923" y="1779978"/>
                </a:cubicBezTo>
                <a:cubicBezTo>
                  <a:pt x="741923" y="1790292"/>
                  <a:pt x="733583" y="1798653"/>
                  <a:pt x="723295" y="1798653"/>
                </a:cubicBezTo>
                <a:cubicBezTo>
                  <a:pt x="713007" y="1798653"/>
                  <a:pt x="704667" y="1790292"/>
                  <a:pt x="704667" y="1779978"/>
                </a:cubicBezTo>
                <a:cubicBezTo>
                  <a:pt x="704667" y="1769664"/>
                  <a:pt x="713007" y="1761303"/>
                  <a:pt x="723295" y="1761303"/>
                </a:cubicBezTo>
                <a:close/>
                <a:moveTo>
                  <a:pt x="605531" y="1761303"/>
                </a:moveTo>
                <a:cubicBezTo>
                  <a:pt x="615819" y="1761303"/>
                  <a:pt x="624159" y="1769664"/>
                  <a:pt x="624159" y="1779978"/>
                </a:cubicBezTo>
                <a:cubicBezTo>
                  <a:pt x="624159" y="1790292"/>
                  <a:pt x="615819" y="1798653"/>
                  <a:pt x="605531" y="1798653"/>
                </a:cubicBezTo>
                <a:cubicBezTo>
                  <a:pt x="595243" y="1798653"/>
                  <a:pt x="586903" y="1790292"/>
                  <a:pt x="586903" y="1779978"/>
                </a:cubicBezTo>
                <a:cubicBezTo>
                  <a:pt x="586903" y="1769664"/>
                  <a:pt x="595243" y="1761303"/>
                  <a:pt x="605531" y="1761303"/>
                </a:cubicBezTo>
                <a:close/>
                <a:moveTo>
                  <a:pt x="488406" y="1761303"/>
                </a:moveTo>
                <a:cubicBezTo>
                  <a:pt x="498694" y="1761303"/>
                  <a:pt x="507034" y="1769664"/>
                  <a:pt x="507034" y="1779978"/>
                </a:cubicBezTo>
                <a:cubicBezTo>
                  <a:pt x="507034" y="1790292"/>
                  <a:pt x="498694" y="1798653"/>
                  <a:pt x="488406" y="1798653"/>
                </a:cubicBezTo>
                <a:cubicBezTo>
                  <a:pt x="478118" y="1798653"/>
                  <a:pt x="469778" y="1790292"/>
                  <a:pt x="469778" y="1779978"/>
                </a:cubicBezTo>
                <a:cubicBezTo>
                  <a:pt x="469778" y="1769664"/>
                  <a:pt x="478118" y="1761303"/>
                  <a:pt x="488406" y="1761303"/>
                </a:cubicBezTo>
                <a:close/>
                <a:moveTo>
                  <a:pt x="370642" y="1761303"/>
                </a:moveTo>
                <a:cubicBezTo>
                  <a:pt x="380930" y="1761303"/>
                  <a:pt x="389270" y="1769664"/>
                  <a:pt x="389270" y="1779978"/>
                </a:cubicBezTo>
                <a:cubicBezTo>
                  <a:pt x="389270" y="1790292"/>
                  <a:pt x="380930" y="1798653"/>
                  <a:pt x="370642" y="1798653"/>
                </a:cubicBezTo>
                <a:cubicBezTo>
                  <a:pt x="360354" y="1798653"/>
                  <a:pt x="352014" y="1790292"/>
                  <a:pt x="352014" y="1779978"/>
                </a:cubicBezTo>
                <a:cubicBezTo>
                  <a:pt x="352014" y="1769664"/>
                  <a:pt x="360354" y="1761303"/>
                  <a:pt x="370642" y="1761303"/>
                </a:cubicBezTo>
                <a:close/>
                <a:moveTo>
                  <a:pt x="253517" y="1761303"/>
                </a:moveTo>
                <a:cubicBezTo>
                  <a:pt x="263805" y="1761303"/>
                  <a:pt x="272145" y="1769664"/>
                  <a:pt x="272145" y="1779978"/>
                </a:cubicBezTo>
                <a:cubicBezTo>
                  <a:pt x="272145" y="1790292"/>
                  <a:pt x="263805" y="1798653"/>
                  <a:pt x="253517" y="1798653"/>
                </a:cubicBezTo>
                <a:cubicBezTo>
                  <a:pt x="243229" y="1798653"/>
                  <a:pt x="234889" y="1790292"/>
                  <a:pt x="234889" y="1779978"/>
                </a:cubicBezTo>
                <a:cubicBezTo>
                  <a:pt x="234889" y="1769664"/>
                  <a:pt x="243229" y="1761303"/>
                  <a:pt x="253517" y="1761303"/>
                </a:cubicBezTo>
                <a:close/>
                <a:moveTo>
                  <a:pt x="135753" y="1761303"/>
                </a:moveTo>
                <a:cubicBezTo>
                  <a:pt x="146041" y="1761303"/>
                  <a:pt x="154381" y="1769664"/>
                  <a:pt x="154381" y="1779978"/>
                </a:cubicBezTo>
                <a:cubicBezTo>
                  <a:pt x="154381" y="1790292"/>
                  <a:pt x="146041" y="1798653"/>
                  <a:pt x="135753" y="1798653"/>
                </a:cubicBezTo>
                <a:cubicBezTo>
                  <a:pt x="125465" y="1798653"/>
                  <a:pt x="117125" y="1790292"/>
                  <a:pt x="117125" y="1779978"/>
                </a:cubicBezTo>
                <a:cubicBezTo>
                  <a:pt x="117125" y="1769664"/>
                  <a:pt x="125465" y="1761303"/>
                  <a:pt x="135753" y="1761303"/>
                </a:cubicBezTo>
                <a:close/>
                <a:moveTo>
                  <a:pt x="18628" y="1761303"/>
                </a:moveTo>
                <a:cubicBezTo>
                  <a:pt x="28916" y="1761303"/>
                  <a:pt x="37256" y="1769664"/>
                  <a:pt x="37256" y="1779978"/>
                </a:cubicBezTo>
                <a:cubicBezTo>
                  <a:pt x="37256" y="1790292"/>
                  <a:pt x="28916" y="1798653"/>
                  <a:pt x="18628" y="1798653"/>
                </a:cubicBezTo>
                <a:cubicBezTo>
                  <a:pt x="8340" y="1798653"/>
                  <a:pt x="0" y="1790292"/>
                  <a:pt x="0" y="1779978"/>
                </a:cubicBezTo>
                <a:cubicBezTo>
                  <a:pt x="0" y="1769664"/>
                  <a:pt x="8340" y="1761303"/>
                  <a:pt x="18628" y="1761303"/>
                </a:cubicBezTo>
                <a:close/>
                <a:moveTo>
                  <a:pt x="2014866" y="1643883"/>
                </a:moveTo>
                <a:cubicBezTo>
                  <a:pt x="2025154" y="1643883"/>
                  <a:pt x="2033494" y="1652244"/>
                  <a:pt x="2033494" y="1662558"/>
                </a:cubicBezTo>
                <a:cubicBezTo>
                  <a:pt x="2033494" y="1672872"/>
                  <a:pt x="2025154" y="1681233"/>
                  <a:pt x="2014866" y="1681233"/>
                </a:cubicBezTo>
                <a:cubicBezTo>
                  <a:pt x="2004578" y="1681233"/>
                  <a:pt x="1996238" y="1672872"/>
                  <a:pt x="1996238" y="1662558"/>
                </a:cubicBezTo>
                <a:cubicBezTo>
                  <a:pt x="1996238" y="1652244"/>
                  <a:pt x="2004578" y="1643883"/>
                  <a:pt x="2014866" y="1643883"/>
                </a:cubicBezTo>
                <a:close/>
                <a:moveTo>
                  <a:pt x="1897741" y="1643883"/>
                </a:moveTo>
                <a:cubicBezTo>
                  <a:pt x="1908029" y="1643883"/>
                  <a:pt x="1916369" y="1652244"/>
                  <a:pt x="1916369" y="1662558"/>
                </a:cubicBezTo>
                <a:cubicBezTo>
                  <a:pt x="1916369" y="1672872"/>
                  <a:pt x="1908029" y="1681233"/>
                  <a:pt x="1897741" y="1681233"/>
                </a:cubicBezTo>
                <a:cubicBezTo>
                  <a:pt x="1887453" y="1681233"/>
                  <a:pt x="1879113" y="1672872"/>
                  <a:pt x="1879113" y="1662558"/>
                </a:cubicBezTo>
                <a:cubicBezTo>
                  <a:pt x="1879113" y="1652244"/>
                  <a:pt x="1887453" y="1643883"/>
                  <a:pt x="1897741" y="1643883"/>
                </a:cubicBezTo>
                <a:close/>
                <a:moveTo>
                  <a:pt x="1779977" y="1643883"/>
                </a:moveTo>
                <a:cubicBezTo>
                  <a:pt x="1790265" y="1643883"/>
                  <a:pt x="1798605" y="1652244"/>
                  <a:pt x="1798605" y="1662558"/>
                </a:cubicBezTo>
                <a:cubicBezTo>
                  <a:pt x="1798605" y="1672872"/>
                  <a:pt x="1790265" y="1681233"/>
                  <a:pt x="1779977" y="1681233"/>
                </a:cubicBezTo>
                <a:cubicBezTo>
                  <a:pt x="1769689" y="1681233"/>
                  <a:pt x="1761349" y="1672872"/>
                  <a:pt x="1761349" y="1662558"/>
                </a:cubicBezTo>
                <a:cubicBezTo>
                  <a:pt x="1761349" y="1652244"/>
                  <a:pt x="1769689" y="1643883"/>
                  <a:pt x="1779977" y="1643883"/>
                </a:cubicBezTo>
                <a:close/>
                <a:moveTo>
                  <a:pt x="1662852" y="1643883"/>
                </a:moveTo>
                <a:cubicBezTo>
                  <a:pt x="1673140" y="1643883"/>
                  <a:pt x="1681480" y="1652244"/>
                  <a:pt x="1681480" y="1662558"/>
                </a:cubicBezTo>
                <a:cubicBezTo>
                  <a:pt x="1681480" y="1672872"/>
                  <a:pt x="1673140" y="1681233"/>
                  <a:pt x="1662852" y="1681233"/>
                </a:cubicBezTo>
                <a:cubicBezTo>
                  <a:pt x="1652564" y="1681233"/>
                  <a:pt x="1644224" y="1672872"/>
                  <a:pt x="1644224" y="1662558"/>
                </a:cubicBezTo>
                <a:cubicBezTo>
                  <a:pt x="1644224" y="1652244"/>
                  <a:pt x="1652564" y="1643883"/>
                  <a:pt x="1662852" y="1643883"/>
                </a:cubicBezTo>
                <a:close/>
                <a:moveTo>
                  <a:pt x="1545088" y="1643883"/>
                </a:moveTo>
                <a:cubicBezTo>
                  <a:pt x="1555376" y="1643883"/>
                  <a:pt x="1563716" y="1652244"/>
                  <a:pt x="1563716" y="1662558"/>
                </a:cubicBezTo>
                <a:cubicBezTo>
                  <a:pt x="1563716" y="1672872"/>
                  <a:pt x="1555376" y="1681233"/>
                  <a:pt x="1545088" y="1681233"/>
                </a:cubicBezTo>
                <a:cubicBezTo>
                  <a:pt x="1534800" y="1681233"/>
                  <a:pt x="1526460" y="1672872"/>
                  <a:pt x="1526460" y="1662558"/>
                </a:cubicBezTo>
                <a:cubicBezTo>
                  <a:pt x="1526460" y="1652244"/>
                  <a:pt x="1534800" y="1643883"/>
                  <a:pt x="1545088" y="1643883"/>
                </a:cubicBezTo>
                <a:close/>
                <a:moveTo>
                  <a:pt x="1427962" y="1643883"/>
                </a:moveTo>
                <a:cubicBezTo>
                  <a:pt x="1438250" y="1643883"/>
                  <a:pt x="1446590" y="1652244"/>
                  <a:pt x="1446590" y="1662558"/>
                </a:cubicBezTo>
                <a:cubicBezTo>
                  <a:pt x="1446590" y="1672872"/>
                  <a:pt x="1438250" y="1681233"/>
                  <a:pt x="1427962" y="1681233"/>
                </a:cubicBezTo>
                <a:cubicBezTo>
                  <a:pt x="1417674" y="1681233"/>
                  <a:pt x="1409334" y="1672872"/>
                  <a:pt x="1409334" y="1662558"/>
                </a:cubicBezTo>
                <a:cubicBezTo>
                  <a:pt x="1409334" y="1652244"/>
                  <a:pt x="1417674" y="1643883"/>
                  <a:pt x="1427962" y="1643883"/>
                </a:cubicBezTo>
                <a:close/>
                <a:moveTo>
                  <a:pt x="1310199" y="1643883"/>
                </a:moveTo>
                <a:cubicBezTo>
                  <a:pt x="1320487" y="1643883"/>
                  <a:pt x="1328827" y="1652244"/>
                  <a:pt x="1328827" y="1662558"/>
                </a:cubicBezTo>
                <a:cubicBezTo>
                  <a:pt x="1328827" y="1672872"/>
                  <a:pt x="1320487" y="1681233"/>
                  <a:pt x="1310199" y="1681233"/>
                </a:cubicBezTo>
                <a:cubicBezTo>
                  <a:pt x="1299911" y="1681233"/>
                  <a:pt x="1291571" y="1672872"/>
                  <a:pt x="1291571" y="1662558"/>
                </a:cubicBezTo>
                <a:cubicBezTo>
                  <a:pt x="1291571" y="1652244"/>
                  <a:pt x="1299911" y="1643883"/>
                  <a:pt x="1310199" y="1643883"/>
                </a:cubicBezTo>
                <a:close/>
                <a:moveTo>
                  <a:pt x="1193073" y="1643883"/>
                </a:moveTo>
                <a:cubicBezTo>
                  <a:pt x="1203361" y="1643883"/>
                  <a:pt x="1211701" y="1652244"/>
                  <a:pt x="1211701" y="1662558"/>
                </a:cubicBezTo>
                <a:cubicBezTo>
                  <a:pt x="1211701" y="1672872"/>
                  <a:pt x="1203361" y="1681233"/>
                  <a:pt x="1193073" y="1681233"/>
                </a:cubicBezTo>
                <a:cubicBezTo>
                  <a:pt x="1182785" y="1681233"/>
                  <a:pt x="1174445" y="1672872"/>
                  <a:pt x="1174445" y="1662558"/>
                </a:cubicBezTo>
                <a:cubicBezTo>
                  <a:pt x="1174445" y="1652244"/>
                  <a:pt x="1182785" y="1643883"/>
                  <a:pt x="1193073" y="1643883"/>
                </a:cubicBezTo>
                <a:close/>
                <a:moveTo>
                  <a:pt x="1075309" y="1643883"/>
                </a:moveTo>
                <a:cubicBezTo>
                  <a:pt x="1085597" y="1643883"/>
                  <a:pt x="1093937" y="1652244"/>
                  <a:pt x="1093937" y="1662558"/>
                </a:cubicBezTo>
                <a:cubicBezTo>
                  <a:pt x="1093937" y="1672872"/>
                  <a:pt x="1085597" y="1681233"/>
                  <a:pt x="1075309" y="1681233"/>
                </a:cubicBezTo>
                <a:cubicBezTo>
                  <a:pt x="1065021" y="1681233"/>
                  <a:pt x="1056681" y="1672872"/>
                  <a:pt x="1056681" y="1662558"/>
                </a:cubicBezTo>
                <a:cubicBezTo>
                  <a:pt x="1056681" y="1652244"/>
                  <a:pt x="1065021" y="1643883"/>
                  <a:pt x="1075309" y="1643883"/>
                </a:cubicBezTo>
                <a:close/>
                <a:moveTo>
                  <a:pt x="958184" y="1643883"/>
                </a:moveTo>
                <a:cubicBezTo>
                  <a:pt x="968472" y="1643883"/>
                  <a:pt x="976812" y="1652244"/>
                  <a:pt x="976812" y="1662558"/>
                </a:cubicBezTo>
                <a:cubicBezTo>
                  <a:pt x="976812" y="1672872"/>
                  <a:pt x="968472" y="1681233"/>
                  <a:pt x="958184" y="1681233"/>
                </a:cubicBezTo>
                <a:cubicBezTo>
                  <a:pt x="947896" y="1681233"/>
                  <a:pt x="939556" y="1672872"/>
                  <a:pt x="939556" y="1662558"/>
                </a:cubicBezTo>
                <a:cubicBezTo>
                  <a:pt x="939556" y="1652244"/>
                  <a:pt x="947896" y="1643883"/>
                  <a:pt x="958184" y="1643883"/>
                </a:cubicBezTo>
                <a:close/>
                <a:moveTo>
                  <a:pt x="840420" y="1643883"/>
                </a:moveTo>
                <a:cubicBezTo>
                  <a:pt x="850708" y="1643883"/>
                  <a:pt x="859048" y="1652244"/>
                  <a:pt x="859048" y="1662558"/>
                </a:cubicBezTo>
                <a:cubicBezTo>
                  <a:pt x="859048" y="1672872"/>
                  <a:pt x="850708" y="1681233"/>
                  <a:pt x="840420" y="1681233"/>
                </a:cubicBezTo>
                <a:cubicBezTo>
                  <a:pt x="830132" y="1681233"/>
                  <a:pt x="821792" y="1672872"/>
                  <a:pt x="821792" y="1662558"/>
                </a:cubicBezTo>
                <a:cubicBezTo>
                  <a:pt x="821792" y="1652244"/>
                  <a:pt x="830132" y="1643883"/>
                  <a:pt x="840420" y="1643883"/>
                </a:cubicBezTo>
                <a:close/>
                <a:moveTo>
                  <a:pt x="723295" y="1643883"/>
                </a:moveTo>
                <a:cubicBezTo>
                  <a:pt x="733583" y="1643883"/>
                  <a:pt x="741923" y="1652244"/>
                  <a:pt x="741923" y="1662558"/>
                </a:cubicBezTo>
                <a:cubicBezTo>
                  <a:pt x="741923" y="1672872"/>
                  <a:pt x="733583" y="1681233"/>
                  <a:pt x="723295" y="1681233"/>
                </a:cubicBezTo>
                <a:cubicBezTo>
                  <a:pt x="713007" y="1681233"/>
                  <a:pt x="704667" y="1672872"/>
                  <a:pt x="704667" y="1662558"/>
                </a:cubicBezTo>
                <a:cubicBezTo>
                  <a:pt x="704667" y="1652244"/>
                  <a:pt x="713007" y="1643883"/>
                  <a:pt x="723295" y="1643883"/>
                </a:cubicBezTo>
                <a:close/>
                <a:moveTo>
                  <a:pt x="605531" y="1643883"/>
                </a:moveTo>
                <a:cubicBezTo>
                  <a:pt x="615819" y="1643883"/>
                  <a:pt x="624159" y="1652244"/>
                  <a:pt x="624159" y="1662558"/>
                </a:cubicBezTo>
                <a:cubicBezTo>
                  <a:pt x="624159" y="1672872"/>
                  <a:pt x="615819" y="1681233"/>
                  <a:pt x="605531" y="1681233"/>
                </a:cubicBezTo>
                <a:cubicBezTo>
                  <a:pt x="595243" y="1681233"/>
                  <a:pt x="586903" y="1672872"/>
                  <a:pt x="586903" y="1662558"/>
                </a:cubicBezTo>
                <a:cubicBezTo>
                  <a:pt x="586903" y="1652244"/>
                  <a:pt x="595243" y="1643883"/>
                  <a:pt x="605531" y="1643883"/>
                </a:cubicBezTo>
                <a:close/>
                <a:moveTo>
                  <a:pt x="488406" y="1643883"/>
                </a:moveTo>
                <a:cubicBezTo>
                  <a:pt x="498694" y="1643883"/>
                  <a:pt x="507034" y="1652244"/>
                  <a:pt x="507034" y="1662558"/>
                </a:cubicBezTo>
                <a:cubicBezTo>
                  <a:pt x="507034" y="1672872"/>
                  <a:pt x="498694" y="1681233"/>
                  <a:pt x="488406" y="1681233"/>
                </a:cubicBezTo>
                <a:cubicBezTo>
                  <a:pt x="478118" y="1681233"/>
                  <a:pt x="469778" y="1672872"/>
                  <a:pt x="469778" y="1662558"/>
                </a:cubicBezTo>
                <a:cubicBezTo>
                  <a:pt x="469778" y="1652244"/>
                  <a:pt x="478118" y="1643883"/>
                  <a:pt x="488406" y="1643883"/>
                </a:cubicBezTo>
                <a:close/>
                <a:moveTo>
                  <a:pt x="370642" y="1643883"/>
                </a:moveTo>
                <a:cubicBezTo>
                  <a:pt x="380930" y="1643883"/>
                  <a:pt x="389270" y="1652244"/>
                  <a:pt x="389270" y="1662558"/>
                </a:cubicBezTo>
                <a:cubicBezTo>
                  <a:pt x="389270" y="1672872"/>
                  <a:pt x="380930" y="1681233"/>
                  <a:pt x="370642" y="1681233"/>
                </a:cubicBezTo>
                <a:cubicBezTo>
                  <a:pt x="360354" y="1681233"/>
                  <a:pt x="352014" y="1672872"/>
                  <a:pt x="352014" y="1662558"/>
                </a:cubicBezTo>
                <a:cubicBezTo>
                  <a:pt x="352014" y="1652244"/>
                  <a:pt x="360354" y="1643883"/>
                  <a:pt x="370642" y="1643883"/>
                </a:cubicBezTo>
                <a:close/>
                <a:moveTo>
                  <a:pt x="253517" y="1643883"/>
                </a:moveTo>
                <a:cubicBezTo>
                  <a:pt x="263805" y="1643883"/>
                  <a:pt x="272145" y="1652244"/>
                  <a:pt x="272145" y="1662558"/>
                </a:cubicBezTo>
                <a:cubicBezTo>
                  <a:pt x="272145" y="1672872"/>
                  <a:pt x="263805" y="1681233"/>
                  <a:pt x="253517" y="1681233"/>
                </a:cubicBezTo>
                <a:cubicBezTo>
                  <a:pt x="243229" y="1681233"/>
                  <a:pt x="234889" y="1672872"/>
                  <a:pt x="234889" y="1662558"/>
                </a:cubicBezTo>
                <a:cubicBezTo>
                  <a:pt x="234889" y="1652244"/>
                  <a:pt x="243229" y="1643883"/>
                  <a:pt x="253517" y="1643883"/>
                </a:cubicBezTo>
                <a:close/>
                <a:moveTo>
                  <a:pt x="135753" y="1643883"/>
                </a:moveTo>
                <a:cubicBezTo>
                  <a:pt x="146041" y="1643883"/>
                  <a:pt x="154381" y="1652244"/>
                  <a:pt x="154381" y="1662558"/>
                </a:cubicBezTo>
                <a:cubicBezTo>
                  <a:pt x="154381" y="1672872"/>
                  <a:pt x="146041" y="1681233"/>
                  <a:pt x="135753" y="1681233"/>
                </a:cubicBezTo>
                <a:cubicBezTo>
                  <a:pt x="125465" y="1681233"/>
                  <a:pt x="117125" y="1672872"/>
                  <a:pt x="117125" y="1662558"/>
                </a:cubicBezTo>
                <a:cubicBezTo>
                  <a:pt x="117125" y="1652244"/>
                  <a:pt x="125465" y="1643883"/>
                  <a:pt x="135753" y="1643883"/>
                </a:cubicBezTo>
                <a:close/>
                <a:moveTo>
                  <a:pt x="18628" y="1643883"/>
                </a:moveTo>
                <a:cubicBezTo>
                  <a:pt x="28916" y="1643883"/>
                  <a:pt x="37256" y="1652244"/>
                  <a:pt x="37256" y="1662558"/>
                </a:cubicBezTo>
                <a:cubicBezTo>
                  <a:pt x="37256" y="1672872"/>
                  <a:pt x="28916" y="1681233"/>
                  <a:pt x="18628" y="1681233"/>
                </a:cubicBezTo>
                <a:cubicBezTo>
                  <a:pt x="8340" y="1681233"/>
                  <a:pt x="0" y="1672872"/>
                  <a:pt x="0" y="1662558"/>
                </a:cubicBezTo>
                <a:cubicBezTo>
                  <a:pt x="0" y="1652244"/>
                  <a:pt x="8340" y="1643883"/>
                  <a:pt x="18628" y="1643883"/>
                </a:cubicBezTo>
                <a:close/>
                <a:moveTo>
                  <a:pt x="2014866" y="1526463"/>
                </a:moveTo>
                <a:cubicBezTo>
                  <a:pt x="2025154" y="1526463"/>
                  <a:pt x="2033494" y="1534824"/>
                  <a:pt x="2033494" y="1545138"/>
                </a:cubicBezTo>
                <a:cubicBezTo>
                  <a:pt x="2033494" y="1555452"/>
                  <a:pt x="2025154" y="1563813"/>
                  <a:pt x="2014866" y="1563813"/>
                </a:cubicBezTo>
                <a:cubicBezTo>
                  <a:pt x="2004578" y="1563813"/>
                  <a:pt x="1996238" y="1555452"/>
                  <a:pt x="1996238" y="1545138"/>
                </a:cubicBezTo>
                <a:cubicBezTo>
                  <a:pt x="1996238" y="1534824"/>
                  <a:pt x="2004578" y="1526463"/>
                  <a:pt x="2014866" y="1526463"/>
                </a:cubicBezTo>
                <a:close/>
                <a:moveTo>
                  <a:pt x="1897741" y="1526463"/>
                </a:moveTo>
                <a:cubicBezTo>
                  <a:pt x="1908029" y="1526463"/>
                  <a:pt x="1916369" y="1534824"/>
                  <a:pt x="1916369" y="1545138"/>
                </a:cubicBezTo>
                <a:cubicBezTo>
                  <a:pt x="1916369" y="1555452"/>
                  <a:pt x="1908029" y="1563813"/>
                  <a:pt x="1897741" y="1563813"/>
                </a:cubicBezTo>
                <a:cubicBezTo>
                  <a:pt x="1887453" y="1563813"/>
                  <a:pt x="1879113" y="1555452"/>
                  <a:pt x="1879113" y="1545138"/>
                </a:cubicBezTo>
                <a:cubicBezTo>
                  <a:pt x="1879113" y="1534824"/>
                  <a:pt x="1887453" y="1526463"/>
                  <a:pt x="1897741" y="1526463"/>
                </a:cubicBezTo>
                <a:close/>
                <a:moveTo>
                  <a:pt x="1779977" y="1526463"/>
                </a:moveTo>
                <a:cubicBezTo>
                  <a:pt x="1790265" y="1526463"/>
                  <a:pt x="1798605" y="1534824"/>
                  <a:pt x="1798605" y="1545138"/>
                </a:cubicBezTo>
                <a:cubicBezTo>
                  <a:pt x="1798605" y="1555452"/>
                  <a:pt x="1790265" y="1563813"/>
                  <a:pt x="1779977" y="1563813"/>
                </a:cubicBezTo>
                <a:cubicBezTo>
                  <a:pt x="1769689" y="1563813"/>
                  <a:pt x="1761349" y="1555452"/>
                  <a:pt x="1761349" y="1545138"/>
                </a:cubicBezTo>
                <a:cubicBezTo>
                  <a:pt x="1761349" y="1534824"/>
                  <a:pt x="1769689" y="1526463"/>
                  <a:pt x="1779977" y="1526463"/>
                </a:cubicBezTo>
                <a:close/>
                <a:moveTo>
                  <a:pt x="1662852" y="1526463"/>
                </a:moveTo>
                <a:cubicBezTo>
                  <a:pt x="1673140" y="1526463"/>
                  <a:pt x="1681480" y="1534824"/>
                  <a:pt x="1681480" y="1545138"/>
                </a:cubicBezTo>
                <a:cubicBezTo>
                  <a:pt x="1681480" y="1555452"/>
                  <a:pt x="1673140" y="1563813"/>
                  <a:pt x="1662852" y="1563813"/>
                </a:cubicBezTo>
                <a:cubicBezTo>
                  <a:pt x="1652564" y="1563813"/>
                  <a:pt x="1644224" y="1555452"/>
                  <a:pt x="1644224" y="1545138"/>
                </a:cubicBezTo>
                <a:cubicBezTo>
                  <a:pt x="1644224" y="1534824"/>
                  <a:pt x="1652564" y="1526463"/>
                  <a:pt x="1662852" y="1526463"/>
                </a:cubicBezTo>
                <a:close/>
                <a:moveTo>
                  <a:pt x="1545088" y="1526463"/>
                </a:moveTo>
                <a:cubicBezTo>
                  <a:pt x="1555376" y="1526463"/>
                  <a:pt x="1563716" y="1534824"/>
                  <a:pt x="1563716" y="1545138"/>
                </a:cubicBezTo>
                <a:cubicBezTo>
                  <a:pt x="1563716" y="1555452"/>
                  <a:pt x="1555376" y="1563813"/>
                  <a:pt x="1545088" y="1563813"/>
                </a:cubicBezTo>
                <a:cubicBezTo>
                  <a:pt x="1534800" y="1563813"/>
                  <a:pt x="1526460" y="1555452"/>
                  <a:pt x="1526460" y="1545138"/>
                </a:cubicBezTo>
                <a:cubicBezTo>
                  <a:pt x="1526460" y="1534824"/>
                  <a:pt x="1534800" y="1526463"/>
                  <a:pt x="1545088" y="1526463"/>
                </a:cubicBezTo>
                <a:close/>
                <a:moveTo>
                  <a:pt x="1427962" y="1526463"/>
                </a:moveTo>
                <a:cubicBezTo>
                  <a:pt x="1438250" y="1526463"/>
                  <a:pt x="1446590" y="1534824"/>
                  <a:pt x="1446590" y="1545138"/>
                </a:cubicBezTo>
                <a:cubicBezTo>
                  <a:pt x="1446590" y="1555452"/>
                  <a:pt x="1438250" y="1563813"/>
                  <a:pt x="1427962" y="1563813"/>
                </a:cubicBezTo>
                <a:cubicBezTo>
                  <a:pt x="1417674" y="1563813"/>
                  <a:pt x="1409334" y="1555452"/>
                  <a:pt x="1409334" y="1545138"/>
                </a:cubicBezTo>
                <a:cubicBezTo>
                  <a:pt x="1409334" y="1534824"/>
                  <a:pt x="1417674" y="1526463"/>
                  <a:pt x="1427962" y="1526463"/>
                </a:cubicBezTo>
                <a:close/>
                <a:moveTo>
                  <a:pt x="1310199" y="1526463"/>
                </a:moveTo>
                <a:cubicBezTo>
                  <a:pt x="1320487" y="1526463"/>
                  <a:pt x="1328827" y="1534824"/>
                  <a:pt x="1328827" y="1545138"/>
                </a:cubicBezTo>
                <a:cubicBezTo>
                  <a:pt x="1328827" y="1555452"/>
                  <a:pt x="1320487" y="1563813"/>
                  <a:pt x="1310199" y="1563813"/>
                </a:cubicBezTo>
                <a:cubicBezTo>
                  <a:pt x="1299911" y="1563813"/>
                  <a:pt x="1291571" y="1555452"/>
                  <a:pt x="1291571" y="1545138"/>
                </a:cubicBezTo>
                <a:cubicBezTo>
                  <a:pt x="1291571" y="1534824"/>
                  <a:pt x="1299911" y="1526463"/>
                  <a:pt x="1310199" y="1526463"/>
                </a:cubicBezTo>
                <a:close/>
                <a:moveTo>
                  <a:pt x="1193073" y="1526463"/>
                </a:moveTo>
                <a:cubicBezTo>
                  <a:pt x="1203361" y="1526463"/>
                  <a:pt x="1211701" y="1534824"/>
                  <a:pt x="1211701" y="1545138"/>
                </a:cubicBezTo>
                <a:cubicBezTo>
                  <a:pt x="1211701" y="1555452"/>
                  <a:pt x="1203361" y="1563813"/>
                  <a:pt x="1193073" y="1563813"/>
                </a:cubicBezTo>
                <a:cubicBezTo>
                  <a:pt x="1182785" y="1563813"/>
                  <a:pt x="1174445" y="1555452"/>
                  <a:pt x="1174445" y="1545138"/>
                </a:cubicBezTo>
                <a:cubicBezTo>
                  <a:pt x="1174445" y="1534824"/>
                  <a:pt x="1182785" y="1526463"/>
                  <a:pt x="1193073" y="1526463"/>
                </a:cubicBezTo>
                <a:close/>
                <a:moveTo>
                  <a:pt x="1075309" y="1526463"/>
                </a:moveTo>
                <a:cubicBezTo>
                  <a:pt x="1085597" y="1526463"/>
                  <a:pt x="1093937" y="1534824"/>
                  <a:pt x="1093937" y="1545138"/>
                </a:cubicBezTo>
                <a:cubicBezTo>
                  <a:pt x="1093937" y="1555452"/>
                  <a:pt x="1085597" y="1563813"/>
                  <a:pt x="1075309" y="1563813"/>
                </a:cubicBezTo>
                <a:cubicBezTo>
                  <a:pt x="1065021" y="1563813"/>
                  <a:pt x="1056681" y="1555452"/>
                  <a:pt x="1056681" y="1545138"/>
                </a:cubicBezTo>
                <a:cubicBezTo>
                  <a:pt x="1056681" y="1534824"/>
                  <a:pt x="1065021" y="1526463"/>
                  <a:pt x="1075309" y="1526463"/>
                </a:cubicBezTo>
                <a:close/>
                <a:moveTo>
                  <a:pt x="958184" y="1526463"/>
                </a:moveTo>
                <a:cubicBezTo>
                  <a:pt x="968472" y="1526463"/>
                  <a:pt x="976812" y="1534824"/>
                  <a:pt x="976812" y="1545138"/>
                </a:cubicBezTo>
                <a:cubicBezTo>
                  <a:pt x="976812" y="1555452"/>
                  <a:pt x="968472" y="1563813"/>
                  <a:pt x="958184" y="1563813"/>
                </a:cubicBezTo>
                <a:cubicBezTo>
                  <a:pt x="947896" y="1563813"/>
                  <a:pt x="939556" y="1555452"/>
                  <a:pt x="939556" y="1545138"/>
                </a:cubicBezTo>
                <a:cubicBezTo>
                  <a:pt x="939556" y="1534824"/>
                  <a:pt x="947896" y="1526463"/>
                  <a:pt x="958184" y="1526463"/>
                </a:cubicBezTo>
                <a:close/>
                <a:moveTo>
                  <a:pt x="840420" y="1526463"/>
                </a:moveTo>
                <a:cubicBezTo>
                  <a:pt x="850708" y="1526463"/>
                  <a:pt x="859048" y="1534824"/>
                  <a:pt x="859048" y="1545138"/>
                </a:cubicBezTo>
                <a:cubicBezTo>
                  <a:pt x="859048" y="1555452"/>
                  <a:pt x="850708" y="1563813"/>
                  <a:pt x="840420" y="1563813"/>
                </a:cubicBezTo>
                <a:cubicBezTo>
                  <a:pt x="830132" y="1563813"/>
                  <a:pt x="821792" y="1555452"/>
                  <a:pt x="821792" y="1545138"/>
                </a:cubicBezTo>
                <a:cubicBezTo>
                  <a:pt x="821792" y="1534824"/>
                  <a:pt x="830132" y="1526463"/>
                  <a:pt x="840420" y="1526463"/>
                </a:cubicBezTo>
                <a:close/>
                <a:moveTo>
                  <a:pt x="723295" y="1526463"/>
                </a:moveTo>
                <a:cubicBezTo>
                  <a:pt x="733583" y="1526463"/>
                  <a:pt x="741923" y="1534824"/>
                  <a:pt x="741923" y="1545138"/>
                </a:cubicBezTo>
                <a:cubicBezTo>
                  <a:pt x="741923" y="1555452"/>
                  <a:pt x="733583" y="1563813"/>
                  <a:pt x="723295" y="1563813"/>
                </a:cubicBezTo>
                <a:cubicBezTo>
                  <a:pt x="713007" y="1563813"/>
                  <a:pt x="704667" y="1555452"/>
                  <a:pt x="704667" y="1545138"/>
                </a:cubicBezTo>
                <a:cubicBezTo>
                  <a:pt x="704667" y="1534824"/>
                  <a:pt x="713007" y="1526463"/>
                  <a:pt x="723295" y="1526463"/>
                </a:cubicBezTo>
                <a:close/>
                <a:moveTo>
                  <a:pt x="605531" y="1526463"/>
                </a:moveTo>
                <a:cubicBezTo>
                  <a:pt x="615819" y="1526463"/>
                  <a:pt x="624159" y="1534824"/>
                  <a:pt x="624159" y="1545138"/>
                </a:cubicBezTo>
                <a:cubicBezTo>
                  <a:pt x="624159" y="1555452"/>
                  <a:pt x="615819" y="1563813"/>
                  <a:pt x="605531" y="1563813"/>
                </a:cubicBezTo>
                <a:cubicBezTo>
                  <a:pt x="595243" y="1563813"/>
                  <a:pt x="586903" y="1555452"/>
                  <a:pt x="586903" y="1545138"/>
                </a:cubicBezTo>
                <a:cubicBezTo>
                  <a:pt x="586903" y="1534824"/>
                  <a:pt x="595243" y="1526463"/>
                  <a:pt x="605531" y="1526463"/>
                </a:cubicBezTo>
                <a:close/>
                <a:moveTo>
                  <a:pt x="488406" y="1526463"/>
                </a:moveTo>
                <a:cubicBezTo>
                  <a:pt x="498694" y="1526463"/>
                  <a:pt x="507034" y="1534824"/>
                  <a:pt x="507034" y="1545138"/>
                </a:cubicBezTo>
                <a:cubicBezTo>
                  <a:pt x="507034" y="1555452"/>
                  <a:pt x="498694" y="1563813"/>
                  <a:pt x="488406" y="1563813"/>
                </a:cubicBezTo>
                <a:cubicBezTo>
                  <a:pt x="478118" y="1563813"/>
                  <a:pt x="469778" y="1555452"/>
                  <a:pt x="469778" y="1545138"/>
                </a:cubicBezTo>
                <a:cubicBezTo>
                  <a:pt x="469778" y="1534824"/>
                  <a:pt x="478118" y="1526463"/>
                  <a:pt x="488406" y="1526463"/>
                </a:cubicBezTo>
                <a:close/>
                <a:moveTo>
                  <a:pt x="370642" y="1526463"/>
                </a:moveTo>
                <a:cubicBezTo>
                  <a:pt x="380930" y="1526463"/>
                  <a:pt x="389270" y="1534824"/>
                  <a:pt x="389270" y="1545138"/>
                </a:cubicBezTo>
                <a:cubicBezTo>
                  <a:pt x="389270" y="1555452"/>
                  <a:pt x="380930" y="1563813"/>
                  <a:pt x="370642" y="1563813"/>
                </a:cubicBezTo>
                <a:cubicBezTo>
                  <a:pt x="360354" y="1563813"/>
                  <a:pt x="352014" y="1555452"/>
                  <a:pt x="352014" y="1545138"/>
                </a:cubicBezTo>
                <a:cubicBezTo>
                  <a:pt x="352014" y="1534824"/>
                  <a:pt x="360354" y="1526463"/>
                  <a:pt x="370642" y="1526463"/>
                </a:cubicBezTo>
                <a:close/>
                <a:moveTo>
                  <a:pt x="253517" y="1526463"/>
                </a:moveTo>
                <a:cubicBezTo>
                  <a:pt x="263805" y="1526463"/>
                  <a:pt x="272145" y="1534824"/>
                  <a:pt x="272145" y="1545138"/>
                </a:cubicBezTo>
                <a:cubicBezTo>
                  <a:pt x="272145" y="1555452"/>
                  <a:pt x="263805" y="1563813"/>
                  <a:pt x="253517" y="1563813"/>
                </a:cubicBezTo>
                <a:cubicBezTo>
                  <a:pt x="243229" y="1563813"/>
                  <a:pt x="234889" y="1555452"/>
                  <a:pt x="234889" y="1545138"/>
                </a:cubicBezTo>
                <a:cubicBezTo>
                  <a:pt x="234889" y="1534824"/>
                  <a:pt x="243229" y="1526463"/>
                  <a:pt x="253517" y="1526463"/>
                </a:cubicBezTo>
                <a:close/>
                <a:moveTo>
                  <a:pt x="135753" y="1526463"/>
                </a:moveTo>
                <a:cubicBezTo>
                  <a:pt x="146041" y="1526463"/>
                  <a:pt x="154381" y="1534824"/>
                  <a:pt x="154381" y="1545138"/>
                </a:cubicBezTo>
                <a:cubicBezTo>
                  <a:pt x="154381" y="1555452"/>
                  <a:pt x="146041" y="1563813"/>
                  <a:pt x="135753" y="1563813"/>
                </a:cubicBezTo>
                <a:cubicBezTo>
                  <a:pt x="125465" y="1563813"/>
                  <a:pt x="117125" y="1555452"/>
                  <a:pt x="117125" y="1545138"/>
                </a:cubicBezTo>
                <a:cubicBezTo>
                  <a:pt x="117125" y="1534824"/>
                  <a:pt x="125465" y="1526463"/>
                  <a:pt x="135753" y="1526463"/>
                </a:cubicBezTo>
                <a:close/>
                <a:moveTo>
                  <a:pt x="18628" y="1526463"/>
                </a:moveTo>
                <a:cubicBezTo>
                  <a:pt x="28916" y="1526463"/>
                  <a:pt x="37256" y="1534824"/>
                  <a:pt x="37256" y="1545138"/>
                </a:cubicBezTo>
                <a:cubicBezTo>
                  <a:pt x="37256" y="1555452"/>
                  <a:pt x="28916" y="1563813"/>
                  <a:pt x="18628" y="1563813"/>
                </a:cubicBezTo>
                <a:cubicBezTo>
                  <a:pt x="8340" y="1563813"/>
                  <a:pt x="0" y="1555452"/>
                  <a:pt x="0" y="1545138"/>
                </a:cubicBezTo>
                <a:cubicBezTo>
                  <a:pt x="0" y="1534824"/>
                  <a:pt x="8340" y="1526463"/>
                  <a:pt x="18628" y="1526463"/>
                </a:cubicBezTo>
                <a:close/>
                <a:moveTo>
                  <a:pt x="2014866" y="1409043"/>
                </a:moveTo>
                <a:cubicBezTo>
                  <a:pt x="2025154" y="1409043"/>
                  <a:pt x="2033494" y="1417404"/>
                  <a:pt x="2033494" y="1427718"/>
                </a:cubicBezTo>
                <a:cubicBezTo>
                  <a:pt x="2033494" y="1438032"/>
                  <a:pt x="2025154" y="1446393"/>
                  <a:pt x="2014866" y="1446393"/>
                </a:cubicBezTo>
                <a:cubicBezTo>
                  <a:pt x="2004578" y="1446393"/>
                  <a:pt x="1996238" y="1438032"/>
                  <a:pt x="1996238" y="1427718"/>
                </a:cubicBezTo>
                <a:cubicBezTo>
                  <a:pt x="1996238" y="1417404"/>
                  <a:pt x="2004578" y="1409043"/>
                  <a:pt x="2014866" y="1409043"/>
                </a:cubicBezTo>
                <a:close/>
                <a:moveTo>
                  <a:pt x="1897741" y="1409043"/>
                </a:moveTo>
                <a:cubicBezTo>
                  <a:pt x="1908029" y="1409043"/>
                  <a:pt x="1916369" y="1417404"/>
                  <a:pt x="1916369" y="1427718"/>
                </a:cubicBezTo>
                <a:cubicBezTo>
                  <a:pt x="1916369" y="1438032"/>
                  <a:pt x="1908029" y="1446393"/>
                  <a:pt x="1897741" y="1446393"/>
                </a:cubicBezTo>
                <a:cubicBezTo>
                  <a:pt x="1887453" y="1446393"/>
                  <a:pt x="1879113" y="1438032"/>
                  <a:pt x="1879113" y="1427718"/>
                </a:cubicBezTo>
                <a:cubicBezTo>
                  <a:pt x="1879113" y="1417404"/>
                  <a:pt x="1887453" y="1409043"/>
                  <a:pt x="1897741" y="1409043"/>
                </a:cubicBezTo>
                <a:close/>
                <a:moveTo>
                  <a:pt x="1779977" y="1409043"/>
                </a:moveTo>
                <a:cubicBezTo>
                  <a:pt x="1790265" y="1409043"/>
                  <a:pt x="1798605" y="1417404"/>
                  <a:pt x="1798605" y="1427718"/>
                </a:cubicBezTo>
                <a:cubicBezTo>
                  <a:pt x="1798605" y="1438032"/>
                  <a:pt x="1790265" y="1446393"/>
                  <a:pt x="1779977" y="1446393"/>
                </a:cubicBezTo>
                <a:cubicBezTo>
                  <a:pt x="1769689" y="1446393"/>
                  <a:pt x="1761349" y="1438032"/>
                  <a:pt x="1761349" y="1427718"/>
                </a:cubicBezTo>
                <a:cubicBezTo>
                  <a:pt x="1761349" y="1417404"/>
                  <a:pt x="1769689" y="1409043"/>
                  <a:pt x="1779977" y="1409043"/>
                </a:cubicBezTo>
                <a:close/>
                <a:moveTo>
                  <a:pt x="1662852" y="1409043"/>
                </a:moveTo>
                <a:cubicBezTo>
                  <a:pt x="1673140" y="1409043"/>
                  <a:pt x="1681480" y="1417404"/>
                  <a:pt x="1681480" y="1427718"/>
                </a:cubicBezTo>
                <a:cubicBezTo>
                  <a:pt x="1681480" y="1438032"/>
                  <a:pt x="1673140" y="1446393"/>
                  <a:pt x="1662852" y="1446393"/>
                </a:cubicBezTo>
                <a:cubicBezTo>
                  <a:pt x="1652564" y="1446393"/>
                  <a:pt x="1644224" y="1438032"/>
                  <a:pt x="1644224" y="1427718"/>
                </a:cubicBezTo>
                <a:cubicBezTo>
                  <a:pt x="1644224" y="1417404"/>
                  <a:pt x="1652564" y="1409043"/>
                  <a:pt x="1662852" y="1409043"/>
                </a:cubicBezTo>
                <a:close/>
                <a:moveTo>
                  <a:pt x="1545088" y="1409043"/>
                </a:moveTo>
                <a:cubicBezTo>
                  <a:pt x="1555376" y="1409043"/>
                  <a:pt x="1563716" y="1417404"/>
                  <a:pt x="1563716" y="1427718"/>
                </a:cubicBezTo>
                <a:cubicBezTo>
                  <a:pt x="1563716" y="1438032"/>
                  <a:pt x="1555376" y="1446393"/>
                  <a:pt x="1545088" y="1446393"/>
                </a:cubicBezTo>
                <a:cubicBezTo>
                  <a:pt x="1534800" y="1446393"/>
                  <a:pt x="1526460" y="1438032"/>
                  <a:pt x="1526460" y="1427718"/>
                </a:cubicBezTo>
                <a:cubicBezTo>
                  <a:pt x="1526460" y="1417404"/>
                  <a:pt x="1534800" y="1409043"/>
                  <a:pt x="1545088" y="1409043"/>
                </a:cubicBezTo>
                <a:close/>
                <a:moveTo>
                  <a:pt x="1427962" y="1409043"/>
                </a:moveTo>
                <a:cubicBezTo>
                  <a:pt x="1438250" y="1409043"/>
                  <a:pt x="1446590" y="1417404"/>
                  <a:pt x="1446590" y="1427718"/>
                </a:cubicBezTo>
                <a:cubicBezTo>
                  <a:pt x="1446590" y="1438032"/>
                  <a:pt x="1438250" y="1446393"/>
                  <a:pt x="1427962" y="1446393"/>
                </a:cubicBezTo>
                <a:cubicBezTo>
                  <a:pt x="1417674" y="1446393"/>
                  <a:pt x="1409334" y="1438032"/>
                  <a:pt x="1409334" y="1427718"/>
                </a:cubicBezTo>
                <a:cubicBezTo>
                  <a:pt x="1409334" y="1417404"/>
                  <a:pt x="1417674" y="1409043"/>
                  <a:pt x="1427962" y="1409043"/>
                </a:cubicBezTo>
                <a:close/>
                <a:moveTo>
                  <a:pt x="1310199" y="1409043"/>
                </a:moveTo>
                <a:cubicBezTo>
                  <a:pt x="1320487" y="1409043"/>
                  <a:pt x="1328827" y="1417404"/>
                  <a:pt x="1328827" y="1427718"/>
                </a:cubicBezTo>
                <a:cubicBezTo>
                  <a:pt x="1328827" y="1438032"/>
                  <a:pt x="1320487" y="1446393"/>
                  <a:pt x="1310199" y="1446393"/>
                </a:cubicBezTo>
                <a:cubicBezTo>
                  <a:pt x="1299911" y="1446393"/>
                  <a:pt x="1291571" y="1438032"/>
                  <a:pt x="1291571" y="1427718"/>
                </a:cubicBezTo>
                <a:cubicBezTo>
                  <a:pt x="1291571" y="1417404"/>
                  <a:pt x="1299911" y="1409043"/>
                  <a:pt x="1310199" y="1409043"/>
                </a:cubicBezTo>
                <a:close/>
                <a:moveTo>
                  <a:pt x="1193073" y="1409043"/>
                </a:moveTo>
                <a:cubicBezTo>
                  <a:pt x="1203361" y="1409043"/>
                  <a:pt x="1211701" y="1417404"/>
                  <a:pt x="1211701" y="1427718"/>
                </a:cubicBezTo>
                <a:cubicBezTo>
                  <a:pt x="1211701" y="1438032"/>
                  <a:pt x="1203361" y="1446393"/>
                  <a:pt x="1193073" y="1446393"/>
                </a:cubicBezTo>
                <a:cubicBezTo>
                  <a:pt x="1182785" y="1446393"/>
                  <a:pt x="1174445" y="1438032"/>
                  <a:pt x="1174445" y="1427718"/>
                </a:cubicBezTo>
                <a:cubicBezTo>
                  <a:pt x="1174445" y="1417404"/>
                  <a:pt x="1182785" y="1409043"/>
                  <a:pt x="1193073" y="1409043"/>
                </a:cubicBezTo>
                <a:close/>
                <a:moveTo>
                  <a:pt x="1075309" y="1409043"/>
                </a:moveTo>
                <a:cubicBezTo>
                  <a:pt x="1085597" y="1409043"/>
                  <a:pt x="1093937" y="1417404"/>
                  <a:pt x="1093937" y="1427718"/>
                </a:cubicBezTo>
                <a:cubicBezTo>
                  <a:pt x="1093937" y="1438032"/>
                  <a:pt x="1085597" y="1446393"/>
                  <a:pt x="1075309" y="1446393"/>
                </a:cubicBezTo>
                <a:cubicBezTo>
                  <a:pt x="1065021" y="1446393"/>
                  <a:pt x="1056681" y="1438032"/>
                  <a:pt x="1056681" y="1427718"/>
                </a:cubicBezTo>
                <a:cubicBezTo>
                  <a:pt x="1056681" y="1417404"/>
                  <a:pt x="1065021" y="1409043"/>
                  <a:pt x="1075309" y="1409043"/>
                </a:cubicBezTo>
                <a:close/>
                <a:moveTo>
                  <a:pt x="958184" y="1409043"/>
                </a:moveTo>
                <a:cubicBezTo>
                  <a:pt x="968472" y="1409043"/>
                  <a:pt x="976812" y="1417404"/>
                  <a:pt x="976812" y="1427718"/>
                </a:cubicBezTo>
                <a:cubicBezTo>
                  <a:pt x="976812" y="1438032"/>
                  <a:pt x="968472" y="1446393"/>
                  <a:pt x="958184" y="1446393"/>
                </a:cubicBezTo>
                <a:cubicBezTo>
                  <a:pt x="947896" y="1446393"/>
                  <a:pt x="939556" y="1438032"/>
                  <a:pt x="939556" y="1427718"/>
                </a:cubicBezTo>
                <a:cubicBezTo>
                  <a:pt x="939556" y="1417404"/>
                  <a:pt x="947896" y="1409043"/>
                  <a:pt x="958184" y="1409043"/>
                </a:cubicBezTo>
                <a:close/>
                <a:moveTo>
                  <a:pt x="840420" y="1409043"/>
                </a:moveTo>
                <a:cubicBezTo>
                  <a:pt x="850708" y="1409043"/>
                  <a:pt x="859048" y="1417404"/>
                  <a:pt x="859048" y="1427718"/>
                </a:cubicBezTo>
                <a:cubicBezTo>
                  <a:pt x="859048" y="1438032"/>
                  <a:pt x="850708" y="1446393"/>
                  <a:pt x="840420" y="1446393"/>
                </a:cubicBezTo>
                <a:cubicBezTo>
                  <a:pt x="830132" y="1446393"/>
                  <a:pt x="821792" y="1438032"/>
                  <a:pt x="821792" y="1427718"/>
                </a:cubicBezTo>
                <a:cubicBezTo>
                  <a:pt x="821792" y="1417404"/>
                  <a:pt x="830132" y="1409043"/>
                  <a:pt x="840420" y="1409043"/>
                </a:cubicBezTo>
                <a:close/>
                <a:moveTo>
                  <a:pt x="723295" y="1409043"/>
                </a:moveTo>
                <a:cubicBezTo>
                  <a:pt x="733583" y="1409043"/>
                  <a:pt x="741923" y="1417404"/>
                  <a:pt x="741923" y="1427718"/>
                </a:cubicBezTo>
                <a:cubicBezTo>
                  <a:pt x="741923" y="1438032"/>
                  <a:pt x="733583" y="1446393"/>
                  <a:pt x="723295" y="1446393"/>
                </a:cubicBezTo>
                <a:cubicBezTo>
                  <a:pt x="713007" y="1446393"/>
                  <a:pt x="704667" y="1438032"/>
                  <a:pt x="704667" y="1427718"/>
                </a:cubicBezTo>
                <a:cubicBezTo>
                  <a:pt x="704667" y="1417404"/>
                  <a:pt x="713007" y="1409043"/>
                  <a:pt x="723295" y="1409043"/>
                </a:cubicBezTo>
                <a:close/>
                <a:moveTo>
                  <a:pt x="605531" y="1409043"/>
                </a:moveTo>
                <a:cubicBezTo>
                  <a:pt x="615819" y="1409043"/>
                  <a:pt x="624159" y="1417404"/>
                  <a:pt x="624159" y="1427718"/>
                </a:cubicBezTo>
                <a:cubicBezTo>
                  <a:pt x="624159" y="1438032"/>
                  <a:pt x="615819" y="1446393"/>
                  <a:pt x="605531" y="1446393"/>
                </a:cubicBezTo>
                <a:cubicBezTo>
                  <a:pt x="595243" y="1446393"/>
                  <a:pt x="586903" y="1438032"/>
                  <a:pt x="586903" y="1427718"/>
                </a:cubicBezTo>
                <a:cubicBezTo>
                  <a:pt x="586903" y="1417404"/>
                  <a:pt x="595243" y="1409043"/>
                  <a:pt x="605531" y="1409043"/>
                </a:cubicBezTo>
                <a:close/>
                <a:moveTo>
                  <a:pt x="488406" y="1409043"/>
                </a:moveTo>
                <a:cubicBezTo>
                  <a:pt x="498694" y="1409043"/>
                  <a:pt x="507034" y="1417404"/>
                  <a:pt x="507034" y="1427718"/>
                </a:cubicBezTo>
                <a:cubicBezTo>
                  <a:pt x="507034" y="1438032"/>
                  <a:pt x="498694" y="1446393"/>
                  <a:pt x="488406" y="1446393"/>
                </a:cubicBezTo>
                <a:cubicBezTo>
                  <a:pt x="478118" y="1446393"/>
                  <a:pt x="469778" y="1438032"/>
                  <a:pt x="469778" y="1427718"/>
                </a:cubicBezTo>
                <a:cubicBezTo>
                  <a:pt x="469778" y="1417404"/>
                  <a:pt x="478118" y="1409043"/>
                  <a:pt x="488406" y="1409043"/>
                </a:cubicBezTo>
                <a:close/>
                <a:moveTo>
                  <a:pt x="370642" y="1409043"/>
                </a:moveTo>
                <a:cubicBezTo>
                  <a:pt x="380930" y="1409043"/>
                  <a:pt x="389270" y="1417404"/>
                  <a:pt x="389270" y="1427718"/>
                </a:cubicBezTo>
                <a:cubicBezTo>
                  <a:pt x="389270" y="1438032"/>
                  <a:pt x="380930" y="1446393"/>
                  <a:pt x="370642" y="1446393"/>
                </a:cubicBezTo>
                <a:cubicBezTo>
                  <a:pt x="360354" y="1446393"/>
                  <a:pt x="352014" y="1438032"/>
                  <a:pt x="352014" y="1427718"/>
                </a:cubicBezTo>
                <a:cubicBezTo>
                  <a:pt x="352014" y="1417404"/>
                  <a:pt x="360354" y="1409043"/>
                  <a:pt x="370642" y="1409043"/>
                </a:cubicBezTo>
                <a:close/>
                <a:moveTo>
                  <a:pt x="253517" y="1409043"/>
                </a:moveTo>
                <a:cubicBezTo>
                  <a:pt x="263805" y="1409043"/>
                  <a:pt x="272145" y="1417404"/>
                  <a:pt x="272145" y="1427718"/>
                </a:cubicBezTo>
                <a:cubicBezTo>
                  <a:pt x="272145" y="1438032"/>
                  <a:pt x="263805" y="1446393"/>
                  <a:pt x="253517" y="1446393"/>
                </a:cubicBezTo>
                <a:cubicBezTo>
                  <a:pt x="243229" y="1446393"/>
                  <a:pt x="234889" y="1438032"/>
                  <a:pt x="234889" y="1427718"/>
                </a:cubicBezTo>
                <a:cubicBezTo>
                  <a:pt x="234889" y="1417404"/>
                  <a:pt x="243229" y="1409043"/>
                  <a:pt x="253517" y="1409043"/>
                </a:cubicBezTo>
                <a:close/>
                <a:moveTo>
                  <a:pt x="135753" y="1409043"/>
                </a:moveTo>
                <a:cubicBezTo>
                  <a:pt x="146041" y="1409043"/>
                  <a:pt x="154381" y="1417404"/>
                  <a:pt x="154381" y="1427718"/>
                </a:cubicBezTo>
                <a:cubicBezTo>
                  <a:pt x="154381" y="1438032"/>
                  <a:pt x="146041" y="1446393"/>
                  <a:pt x="135753" y="1446393"/>
                </a:cubicBezTo>
                <a:cubicBezTo>
                  <a:pt x="125465" y="1446393"/>
                  <a:pt x="117125" y="1438032"/>
                  <a:pt x="117125" y="1427718"/>
                </a:cubicBezTo>
                <a:cubicBezTo>
                  <a:pt x="117125" y="1417404"/>
                  <a:pt x="125465" y="1409043"/>
                  <a:pt x="135753" y="1409043"/>
                </a:cubicBezTo>
                <a:close/>
                <a:moveTo>
                  <a:pt x="18628" y="1409043"/>
                </a:moveTo>
                <a:cubicBezTo>
                  <a:pt x="28916" y="1409043"/>
                  <a:pt x="37256" y="1417404"/>
                  <a:pt x="37256" y="1427718"/>
                </a:cubicBezTo>
                <a:cubicBezTo>
                  <a:pt x="37256" y="1438032"/>
                  <a:pt x="28916" y="1446393"/>
                  <a:pt x="18628" y="1446393"/>
                </a:cubicBezTo>
                <a:cubicBezTo>
                  <a:pt x="8340" y="1446393"/>
                  <a:pt x="0" y="1438032"/>
                  <a:pt x="0" y="1427718"/>
                </a:cubicBezTo>
                <a:cubicBezTo>
                  <a:pt x="0" y="1417404"/>
                  <a:pt x="8340" y="1409043"/>
                  <a:pt x="18628" y="1409043"/>
                </a:cubicBezTo>
                <a:close/>
                <a:moveTo>
                  <a:pt x="2014866" y="1291623"/>
                </a:moveTo>
                <a:cubicBezTo>
                  <a:pt x="2025154" y="1291623"/>
                  <a:pt x="2033494" y="1299984"/>
                  <a:pt x="2033494" y="1310298"/>
                </a:cubicBezTo>
                <a:cubicBezTo>
                  <a:pt x="2033494" y="1320612"/>
                  <a:pt x="2025154" y="1328973"/>
                  <a:pt x="2014866" y="1328973"/>
                </a:cubicBezTo>
                <a:cubicBezTo>
                  <a:pt x="2004578" y="1328973"/>
                  <a:pt x="1996238" y="1320612"/>
                  <a:pt x="1996238" y="1310298"/>
                </a:cubicBezTo>
                <a:cubicBezTo>
                  <a:pt x="1996238" y="1299984"/>
                  <a:pt x="2004578" y="1291623"/>
                  <a:pt x="2014866" y="1291623"/>
                </a:cubicBezTo>
                <a:close/>
                <a:moveTo>
                  <a:pt x="1897741" y="1291623"/>
                </a:moveTo>
                <a:cubicBezTo>
                  <a:pt x="1908029" y="1291623"/>
                  <a:pt x="1916369" y="1299984"/>
                  <a:pt x="1916369" y="1310298"/>
                </a:cubicBezTo>
                <a:cubicBezTo>
                  <a:pt x="1916369" y="1320612"/>
                  <a:pt x="1908029" y="1328973"/>
                  <a:pt x="1897741" y="1328973"/>
                </a:cubicBezTo>
                <a:cubicBezTo>
                  <a:pt x="1887453" y="1328973"/>
                  <a:pt x="1879113" y="1320612"/>
                  <a:pt x="1879113" y="1310298"/>
                </a:cubicBezTo>
                <a:cubicBezTo>
                  <a:pt x="1879113" y="1299984"/>
                  <a:pt x="1887453" y="1291623"/>
                  <a:pt x="1897741" y="1291623"/>
                </a:cubicBezTo>
                <a:close/>
                <a:moveTo>
                  <a:pt x="1779977" y="1291623"/>
                </a:moveTo>
                <a:cubicBezTo>
                  <a:pt x="1790265" y="1291623"/>
                  <a:pt x="1798605" y="1299984"/>
                  <a:pt x="1798605" y="1310298"/>
                </a:cubicBezTo>
                <a:cubicBezTo>
                  <a:pt x="1798605" y="1320612"/>
                  <a:pt x="1790265" y="1328973"/>
                  <a:pt x="1779977" y="1328973"/>
                </a:cubicBezTo>
                <a:cubicBezTo>
                  <a:pt x="1769689" y="1328973"/>
                  <a:pt x="1761349" y="1320612"/>
                  <a:pt x="1761349" y="1310298"/>
                </a:cubicBezTo>
                <a:cubicBezTo>
                  <a:pt x="1761349" y="1299984"/>
                  <a:pt x="1769689" y="1291623"/>
                  <a:pt x="1779977" y="1291623"/>
                </a:cubicBezTo>
                <a:close/>
                <a:moveTo>
                  <a:pt x="1662852" y="1291623"/>
                </a:moveTo>
                <a:cubicBezTo>
                  <a:pt x="1673140" y="1291623"/>
                  <a:pt x="1681480" y="1299984"/>
                  <a:pt x="1681480" y="1310298"/>
                </a:cubicBezTo>
                <a:cubicBezTo>
                  <a:pt x="1681480" y="1320612"/>
                  <a:pt x="1673140" y="1328973"/>
                  <a:pt x="1662852" y="1328973"/>
                </a:cubicBezTo>
                <a:cubicBezTo>
                  <a:pt x="1652564" y="1328973"/>
                  <a:pt x="1644224" y="1320612"/>
                  <a:pt x="1644224" y="1310298"/>
                </a:cubicBezTo>
                <a:cubicBezTo>
                  <a:pt x="1644224" y="1299984"/>
                  <a:pt x="1652564" y="1291623"/>
                  <a:pt x="1662852" y="1291623"/>
                </a:cubicBezTo>
                <a:close/>
                <a:moveTo>
                  <a:pt x="1545088" y="1291623"/>
                </a:moveTo>
                <a:cubicBezTo>
                  <a:pt x="1555376" y="1291623"/>
                  <a:pt x="1563716" y="1299984"/>
                  <a:pt x="1563716" y="1310298"/>
                </a:cubicBezTo>
                <a:cubicBezTo>
                  <a:pt x="1563716" y="1320612"/>
                  <a:pt x="1555376" y="1328973"/>
                  <a:pt x="1545088" y="1328973"/>
                </a:cubicBezTo>
                <a:cubicBezTo>
                  <a:pt x="1534800" y="1328973"/>
                  <a:pt x="1526460" y="1320612"/>
                  <a:pt x="1526460" y="1310298"/>
                </a:cubicBezTo>
                <a:cubicBezTo>
                  <a:pt x="1526460" y="1299984"/>
                  <a:pt x="1534800" y="1291623"/>
                  <a:pt x="1545088" y="1291623"/>
                </a:cubicBezTo>
                <a:close/>
                <a:moveTo>
                  <a:pt x="1427962" y="1291623"/>
                </a:moveTo>
                <a:cubicBezTo>
                  <a:pt x="1438250" y="1291623"/>
                  <a:pt x="1446590" y="1299984"/>
                  <a:pt x="1446590" y="1310298"/>
                </a:cubicBezTo>
                <a:cubicBezTo>
                  <a:pt x="1446590" y="1320612"/>
                  <a:pt x="1438250" y="1328973"/>
                  <a:pt x="1427962" y="1328973"/>
                </a:cubicBezTo>
                <a:cubicBezTo>
                  <a:pt x="1417674" y="1328973"/>
                  <a:pt x="1409334" y="1320612"/>
                  <a:pt x="1409334" y="1310298"/>
                </a:cubicBezTo>
                <a:cubicBezTo>
                  <a:pt x="1409334" y="1299984"/>
                  <a:pt x="1417674" y="1291623"/>
                  <a:pt x="1427962" y="1291623"/>
                </a:cubicBezTo>
                <a:close/>
                <a:moveTo>
                  <a:pt x="1310199" y="1291623"/>
                </a:moveTo>
                <a:cubicBezTo>
                  <a:pt x="1320487" y="1291623"/>
                  <a:pt x="1328827" y="1299984"/>
                  <a:pt x="1328827" y="1310298"/>
                </a:cubicBezTo>
                <a:cubicBezTo>
                  <a:pt x="1328827" y="1320612"/>
                  <a:pt x="1320487" y="1328973"/>
                  <a:pt x="1310199" y="1328973"/>
                </a:cubicBezTo>
                <a:cubicBezTo>
                  <a:pt x="1299911" y="1328973"/>
                  <a:pt x="1291571" y="1320612"/>
                  <a:pt x="1291571" y="1310298"/>
                </a:cubicBezTo>
                <a:cubicBezTo>
                  <a:pt x="1291571" y="1299984"/>
                  <a:pt x="1299911" y="1291623"/>
                  <a:pt x="1310199" y="1291623"/>
                </a:cubicBezTo>
                <a:close/>
                <a:moveTo>
                  <a:pt x="1193073" y="1291623"/>
                </a:moveTo>
                <a:cubicBezTo>
                  <a:pt x="1203361" y="1291623"/>
                  <a:pt x="1211701" y="1299984"/>
                  <a:pt x="1211701" y="1310298"/>
                </a:cubicBezTo>
                <a:cubicBezTo>
                  <a:pt x="1211701" y="1320612"/>
                  <a:pt x="1203361" y="1328973"/>
                  <a:pt x="1193073" y="1328973"/>
                </a:cubicBezTo>
                <a:cubicBezTo>
                  <a:pt x="1182785" y="1328973"/>
                  <a:pt x="1174445" y="1320612"/>
                  <a:pt x="1174445" y="1310298"/>
                </a:cubicBezTo>
                <a:cubicBezTo>
                  <a:pt x="1174445" y="1299984"/>
                  <a:pt x="1182785" y="1291623"/>
                  <a:pt x="1193073" y="1291623"/>
                </a:cubicBezTo>
                <a:close/>
                <a:moveTo>
                  <a:pt x="1075309" y="1291623"/>
                </a:moveTo>
                <a:cubicBezTo>
                  <a:pt x="1085597" y="1291623"/>
                  <a:pt x="1093937" y="1299984"/>
                  <a:pt x="1093937" y="1310298"/>
                </a:cubicBezTo>
                <a:cubicBezTo>
                  <a:pt x="1093937" y="1320612"/>
                  <a:pt x="1085597" y="1328973"/>
                  <a:pt x="1075309" y="1328973"/>
                </a:cubicBezTo>
                <a:cubicBezTo>
                  <a:pt x="1065021" y="1328973"/>
                  <a:pt x="1056681" y="1320612"/>
                  <a:pt x="1056681" y="1310298"/>
                </a:cubicBezTo>
                <a:cubicBezTo>
                  <a:pt x="1056681" y="1299984"/>
                  <a:pt x="1065021" y="1291623"/>
                  <a:pt x="1075309" y="1291623"/>
                </a:cubicBezTo>
                <a:close/>
                <a:moveTo>
                  <a:pt x="958184" y="1291623"/>
                </a:moveTo>
                <a:cubicBezTo>
                  <a:pt x="968472" y="1291623"/>
                  <a:pt x="976812" y="1299984"/>
                  <a:pt x="976812" y="1310298"/>
                </a:cubicBezTo>
                <a:cubicBezTo>
                  <a:pt x="976812" y="1320612"/>
                  <a:pt x="968472" y="1328973"/>
                  <a:pt x="958184" y="1328973"/>
                </a:cubicBezTo>
                <a:cubicBezTo>
                  <a:pt x="947896" y="1328973"/>
                  <a:pt x="939556" y="1320612"/>
                  <a:pt x="939556" y="1310298"/>
                </a:cubicBezTo>
                <a:cubicBezTo>
                  <a:pt x="939556" y="1299984"/>
                  <a:pt x="947896" y="1291623"/>
                  <a:pt x="958184" y="1291623"/>
                </a:cubicBezTo>
                <a:close/>
                <a:moveTo>
                  <a:pt x="840420" y="1291623"/>
                </a:moveTo>
                <a:cubicBezTo>
                  <a:pt x="850708" y="1291623"/>
                  <a:pt x="859048" y="1299984"/>
                  <a:pt x="859048" y="1310298"/>
                </a:cubicBezTo>
                <a:cubicBezTo>
                  <a:pt x="859048" y="1320612"/>
                  <a:pt x="850708" y="1328973"/>
                  <a:pt x="840420" y="1328973"/>
                </a:cubicBezTo>
                <a:cubicBezTo>
                  <a:pt x="830132" y="1328973"/>
                  <a:pt x="821792" y="1320612"/>
                  <a:pt x="821792" y="1310298"/>
                </a:cubicBezTo>
                <a:cubicBezTo>
                  <a:pt x="821792" y="1299984"/>
                  <a:pt x="830132" y="1291623"/>
                  <a:pt x="840420" y="1291623"/>
                </a:cubicBezTo>
                <a:close/>
                <a:moveTo>
                  <a:pt x="723295" y="1291623"/>
                </a:moveTo>
                <a:cubicBezTo>
                  <a:pt x="733583" y="1291623"/>
                  <a:pt x="741923" y="1299984"/>
                  <a:pt x="741923" y="1310298"/>
                </a:cubicBezTo>
                <a:cubicBezTo>
                  <a:pt x="741923" y="1320612"/>
                  <a:pt x="733583" y="1328973"/>
                  <a:pt x="723295" y="1328973"/>
                </a:cubicBezTo>
                <a:cubicBezTo>
                  <a:pt x="713007" y="1328973"/>
                  <a:pt x="704667" y="1320612"/>
                  <a:pt x="704667" y="1310298"/>
                </a:cubicBezTo>
                <a:cubicBezTo>
                  <a:pt x="704667" y="1299984"/>
                  <a:pt x="713007" y="1291623"/>
                  <a:pt x="723295" y="1291623"/>
                </a:cubicBezTo>
                <a:close/>
                <a:moveTo>
                  <a:pt x="605531" y="1291623"/>
                </a:moveTo>
                <a:cubicBezTo>
                  <a:pt x="615819" y="1291623"/>
                  <a:pt x="624159" y="1299984"/>
                  <a:pt x="624159" y="1310298"/>
                </a:cubicBezTo>
                <a:cubicBezTo>
                  <a:pt x="624159" y="1320612"/>
                  <a:pt x="615819" y="1328973"/>
                  <a:pt x="605531" y="1328973"/>
                </a:cubicBezTo>
                <a:cubicBezTo>
                  <a:pt x="595243" y="1328973"/>
                  <a:pt x="586903" y="1320612"/>
                  <a:pt x="586903" y="1310298"/>
                </a:cubicBezTo>
                <a:cubicBezTo>
                  <a:pt x="586903" y="1299984"/>
                  <a:pt x="595243" y="1291623"/>
                  <a:pt x="605531" y="1291623"/>
                </a:cubicBezTo>
                <a:close/>
                <a:moveTo>
                  <a:pt x="488406" y="1291623"/>
                </a:moveTo>
                <a:cubicBezTo>
                  <a:pt x="498694" y="1291623"/>
                  <a:pt x="507034" y="1299984"/>
                  <a:pt x="507034" y="1310298"/>
                </a:cubicBezTo>
                <a:cubicBezTo>
                  <a:pt x="507034" y="1320612"/>
                  <a:pt x="498694" y="1328973"/>
                  <a:pt x="488406" y="1328973"/>
                </a:cubicBezTo>
                <a:cubicBezTo>
                  <a:pt x="478118" y="1328973"/>
                  <a:pt x="469778" y="1320612"/>
                  <a:pt x="469778" y="1310298"/>
                </a:cubicBezTo>
                <a:cubicBezTo>
                  <a:pt x="469778" y="1299984"/>
                  <a:pt x="478118" y="1291623"/>
                  <a:pt x="488406" y="1291623"/>
                </a:cubicBezTo>
                <a:close/>
                <a:moveTo>
                  <a:pt x="370642" y="1291623"/>
                </a:moveTo>
                <a:cubicBezTo>
                  <a:pt x="380930" y="1291623"/>
                  <a:pt x="389270" y="1299984"/>
                  <a:pt x="389270" y="1310298"/>
                </a:cubicBezTo>
                <a:cubicBezTo>
                  <a:pt x="389270" y="1320612"/>
                  <a:pt x="380930" y="1328973"/>
                  <a:pt x="370642" y="1328973"/>
                </a:cubicBezTo>
                <a:cubicBezTo>
                  <a:pt x="360354" y="1328973"/>
                  <a:pt x="352014" y="1320612"/>
                  <a:pt x="352014" y="1310298"/>
                </a:cubicBezTo>
                <a:cubicBezTo>
                  <a:pt x="352014" y="1299984"/>
                  <a:pt x="360354" y="1291623"/>
                  <a:pt x="370642" y="1291623"/>
                </a:cubicBezTo>
                <a:close/>
                <a:moveTo>
                  <a:pt x="253517" y="1291623"/>
                </a:moveTo>
                <a:cubicBezTo>
                  <a:pt x="263805" y="1291623"/>
                  <a:pt x="272145" y="1299984"/>
                  <a:pt x="272145" y="1310298"/>
                </a:cubicBezTo>
                <a:cubicBezTo>
                  <a:pt x="272145" y="1320612"/>
                  <a:pt x="263805" y="1328973"/>
                  <a:pt x="253517" y="1328973"/>
                </a:cubicBezTo>
                <a:cubicBezTo>
                  <a:pt x="243229" y="1328973"/>
                  <a:pt x="234889" y="1320612"/>
                  <a:pt x="234889" y="1310298"/>
                </a:cubicBezTo>
                <a:cubicBezTo>
                  <a:pt x="234889" y="1299984"/>
                  <a:pt x="243229" y="1291623"/>
                  <a:pt x="253517" y="1291623"/>
                </a:cubicBezTo>
                <a:close/>
                <a:moveTo>
                  <a:pt x="135753" y="1291623"/>
                </a:moveTo>
                <a:cubicBezTo>
                  <a:pt x="146041" y="1291623"/>
                  <a:pt x="154381" y="1299984"/>
                  <a:pt x="154381" y="1310298"/>
                </a:cubicBezTo>
                <a:cubicBezTo>
                  <a:pt x="154381" y="1320612"/>
                  <a:pt x="146041" y="1328973"/>
                  <a:pt x="135753" y="1328973"/>
                </a:cubicBezTo>
                <a:cubicBezTo>
                  <a:pt x="125465" y="1328973"/>
                  <a:pt x="117125" y="1320612"/>
                  <a:pt x="117125" y="1310298"/>
                </a:cubicBezTo>
                <a:cubicBezTo>
                  <a:pt x="117125" y="1299984"/>
                  <a:pt x="125465" y="1291623"/>
                  <a:pt x="135753" y="1291623"/>
                </a:cubicBezTo>
                <a:close/>
                <a:moveTo>
                  <a:pt x="18628" y="1291623"/>
                </a:moveTo>
                <a:cubicBezTo>
                  <a:pt x="28916" y="1291623"/>
                  <a:pt x="37256" y="1299984"/>
                  <a:pt x="37256" y="1310298"/>
                </a:cubicBezTo>
                <a:cubicBezTo>
                  <a:pt x="37256" y="1320612"/>
                  <a:pt x="28916" y="1328973"/>
                  <a:pt x="18628" y="1328973"/>
                </a:cubicBezTo>
                <a:cubicBezTo>
                  <a:pt x="8340" y="1328973"/>
                  <a:pt x="0" y="1320612"/>
                  <a:pt x="0" y="1310298"/>
                </a:cubicBezTo>
                <a:cubicBezTo>
                  <a:pt x="0" y="1299984"/>
                  <a:pt x="8340" y="1291623"/>
                  <a:pt x="18628" y="1291623"/>
                </a:cubicBezTo>
                <a:close/>
                <a:moveTo>
                  <a:pt x="2014866" y="1174202"/>
                </a:moveTo>
                <a:cubicBezTo>
                  <a:pt x="2025154" y="1174202"/>
                  <a:pt x="2033494" y="1182563"/>
                  <a:pt x="2033494" y="1192877"/>
                </a:cubicBezTo>
                <a:cubicBezTo>
                  <a:pt x="2033494" y="1203191"/>
                  <a:pt x="2025154" y="1211552"/>
                  <a:pt x="2014866" y="1211552"/>
                </a:cubicBezTo>
                <a:cubicBezTo>
                  <a:pt x="2004578" y="1211552"/>
                  <a:pt x="1996238" y="1203191"/>
                  <a:pt x="1996238" y="1192877"/>
                </a:cubicBezTo>
                <a:cubicBezTo>
                  <a:pt x="1996238" y="1182563"/>
                  <a:pt x="2004578" y="1174202"/>
                  <a:pt x="2014866" y="1174202"/>
                </a:cubicBezTo>
                <a:close/>
                <a:moveTo>
                  <a:pt x="1897741" y="1174202"/>
                </a:moveTo>
                <a:cubicBezTo>
                  <a:pt x="1908029" y="1174202"/>
                  <a:pt x="1916369" y="1182563"/>
                  <a:pt x="1916369" y="1192877"/>
                </a:cubicBezTo>
                <a:cubicBezTo>
                  <a:pt x="1916369" y="1203191"/>
                  <a:pt x="1908029" y="1211552"/>
                  <a:pt x="1897741" y="1211552"/>
                </a:cubicBezTo>
                <a:cubicBezTo>
                  <a:pt x="1887453" y="1211552"/>
                  <a:pt x="1879113" y="1203191"/>
                  <a:pt x="1879113" y="1192877"/>
                </a:cubicBezTo>
                <a:cubicBezTo>
                  <a:pt x="1879113" y="1182563"/>
                  <a:pt x="1887453" y="1174202"/>
                  <a:pt x="1897741" y="1174202"/>
                </a:cubicBezTo>
                <a:close/>
                <a:moveTo>
                  <a:pt x="1779977" y="1174202"/>
                </a:moveTo>
                <a:cubicBezTo>
                  <a:pt x="1790265" y="1174202"/>
                  <a:pt x="1798605" y="1182563"/>
                  <a:pt x="1798605" y="1192877"/>
                </a:cubicBezTo>
                <a:cubicBezTo>
                  <a:pt x="1798605" y="1203191"/>
                  <a:pt x="1790265" y="1211552"/>
                  <a:pt x="1779977" y="1211552"/>
                </a:cubicBezTo>
                <a:cubicBezTo>
                  <a:pt x="1769689" y="1211552"/>
                  <a:pt x="1761349" y="1203191"/>
                  <a:pt x="1761349" y="1192877"/>
                </a:cubicBezTo>
                <a:cubicBezTo>
                  <a:pt x="1761349" y="1182563"/>
                  <a:pt x="1769689" y="1174202"/>
                  <a:pt x="1779977" y="1174202"/>
                </a:cubicBezTo>
                <a:close/>
                <a:moveTo>
                  <a:pt x="1662852" y="1174202"/>
                </a:moveTo>
                <a:cubicBezTo>
                  <a:pt x="1673140" y="1174202"/>
                  <a:pt x="1681480" y="1182563"/>
                  <a:pt x="1681480" y="1192877"/>
                </a:cubicBezTo>
                <a:cubicBezTo>
                  <a:pt x="1681480" y="1203191"/>
                  <a:pt x="1673140" y="1211552"/>
                  <a:pt x="1662852" y="1211552"/>
                </a:cubicBezTo>
                <a:cubicBezTo>
                  <a:pt x="1652564" y="1211552"/>
                  <a:pt x="1644224" y="1203191"/>
                  <a:pt x="1644224" y="1192877"/>
                </a:cubicBezTo>
                <a:cubicBezTo>
                  <a:pt x="1644224" y="1182563"/>
                  <a:pt x="1652564" y="1174202"/>
                  <a:pt x="1662852" y="1174202"/>
                </a:cubicBezTo>
                <a:close/>
                <a:moveTo>
                  <a:pt x="1545088" y="1174202"/>
                </a:moveTo>
                <a:cubicBezTo>
                  <a:pt x="1555376" y="1174202"/>
                  <a:pt x="1563716" y="1182563"/>
                  <a:pt x="1563716" y="1192877"/>
                </a:cubicBezTo>
                <a:cubicBezTo>
                  <a:pt x="1563716" y="1203191"/>
                  <a:pt x="1555376" y="1211552"/>
                  <a:pt x="1545088" y="1211552"/>
                </a:cubicBezTo>
                <a:cubicBezTo>
                  <a:pt x="1534800" y="1211552"/>
                  <a:pt x="1526460" y="1203191"/>
                  <a:pt x="1526460" y="1192877"/>
                </a:cubicBezTo>
                <a:cubicBezTo>
                  <a:pt x="1526460" y="1182563"/>
                  <a:pt x="1534800" y="1174202"/>
                  <a:pt x="1545088" y="1174202"/>
                </a:cubicBezTo>
                <a:close/>
                <a:moveTo>
                  <a:pt x="1427962" y="1174202"/>
                </a:moveTo>
                <a:cubicBezTo>
                  <a:pt x="1438250" y="1174202"/>
                  <a:pt x="1446590" y="1182563"/>
                  <a:pt x="1446590" y="1192877"/>
                </a:cubicBezTo>
                <a:cubicBezTo>
                  <a:pt x="1446590" y="1203191"/>
                  <a:pt x="1438250" y="1211552"/>
                  <a:pt x="1427962" y="1211552"/>
                </a:cubicBezTo>
                <a:cubicBezTo>
                  <a:pt x="1417674" y="1211552"/>
                  <a:pt x="1409334" y="1203191"/>
                  <a:pt x="1409334" y="1192877"/>
                </a:cubicBezTo>
                <a:cubicBezTo>
                  <a:pt x="1409334" y="1182563"/>
                  <a:pt x="1417674" y="1174202"/>
                  <a:pt x="1427962" y="1174202"/>
                </a:cubicBezTo>
                <a:close/>
                <a:moveTo>
                  <a:pt x="1310199" y="1174202"/>
                </a:moveTo>
                <a:cubicBezTo>
                  <a:pt x="1320487" y="1174202"/>
                  <a:pt x="1328827" y="1182563"/>
                  <a:pt x="1328827" y="1192877"/>
                </a:cubicBezTo>
                <a:cubicBezTo>
                  <a:pt x="1328827" y="1203191"/>
                  <a:pt x="1320487" y="1211552"/>
                  <a:pt x="1310199" y="1211552"/>
                </a:cubicBezTo>
                <a:cubicBezTo>
                  <a:pt x="1299911" y="1211552"/>
                  <a:pt x="1291571" y="1203191"/>
                  <a:pt x="1291571" y="1192877"/>
                </a:cubicBezTo>
                <a:cubicBezTo>
                  <a:pt x="1291571" y="1182563"/>
                  <a:pt x="1299911" y="1174202"/>
                  <a:pt x="1310199" y="1174202"/>
                </a:cubicBezTo>
                <a:close/>
                <a:moveTo>
                  <a:pt x="1193073" y="1174202"/>
                </a:moveTo>
                <a:cubicBezTo>
                  <a:pt x="1203361" y="1174202"/>
                  <a:pt x="1211701" y="1182563"/>
                  <a:pt x="1211701" y="1192877"/>
                </a:cubicBezTo>
                <a:cubicBezTo>
                  <a:pt x="1211701" y="1203191"/>
                  <a:pt x="1203361" y="1211552"/>
                  <a:pt x="1193073" y="1211552"/>
                </a:cubicBezTo>
                <a:cubicBezTo>
                  <a:pt x="1182785" y="1211552"/>
                  <a:pt x="1174445" y="1203191"/>
                  <a:pt x="1174445" y="1192877"/>
                </a:cubicBezTo>
                <a:cubicBezTo>
                  <a:pt x="1174445" y="1182563"/>
                  <a:pt x="1182785" y="1174202"/>
                  <a:pt x="1193073" y="1174202"/>
                </a:cubicBezTo>
                <a:close/>
                <a:moveTo>
                  <a:pt x="1075309" y="1174202"/>
                </a:moveTo>
                <a:cubicBezTo>
                  <a:pt x="1085597" y="1174202"/>
                  <a:pt x="1093937" y="1182563"/>
                  <a:pt x="1093937" y="1192877"/>
                </a:cubicBezTo>
                <a:cubicBezTo>
                  <a:pt x="1093937" y="1203191"/>
                  <a:pt x="1085597" y="1211552"/>
                  <a:pt x="1075309" y="1211552"/>
                </a:cubicBezTo>
                <a:cubicBezTo>
                  <a:pt x="1065021" y="1211552"/>
                  <a:pt x="1056681" y="1203191"/>
                  <a:pt x="1056681" y="1192877"/>
                </a:cubicBezTo>
                <a:cubicBezTo>
                  <a:pt x="1056681" y="1182563"/>
                  <a:pt x="1065021" y="1174202"/>
                  <a:pt x="1075309" y="1174202"/>
                </a:cubicBezTo>
                <a:close/>
                <a:moveTo>
                  <a:pt x="958184" y="1174202"/>
                </a:moveTo>
                <a:cubicBezTo>
                  <a:pt x="968472" y="1174202"/>
                  <a:pt x="976812" y="1182563"/>
                  <a:pt x="976812" y="1192877"/>
                </a:cubicBezTo>
                <a:cubicBezTo>
                  <a:pt x="976812" y="1203191"/>
                  <a:pt x="968472" y="1211552"/>
                  <a:pt x="958184" y="1211552"/>
                </a:cubicBezTo>
                <a:cubicBezTo>
                  <a:pt x="947896" y="1211552"/>
                  <a:pt x="939556" y="1203191"/>
                  <a:pt x="939556" y="1192877"/>
                </a:cubicBezTo>
                <a:cubicBezTo>
                  <a:pt x="939556" y="1182563"/>
                  <a:pt x="947896" y="1174202"/>
                  <a:pt x="958184" y="1174202"/>
                </a:cubicBezTo>
                <a:close/>
                <a:moveTo>
                  <a:pt x="840420" y="1174202"/>
                </a:moveTo>
                <a:cubicBezTo>
                  <a:pt x="850708" y="1174202"/>
                  <a:pt x="859048" y="1182563"/>
                  <a:pt x="859048" y="1192877"/>
                </a:cubicBezTo>
                <a:cubicBezTo>
                  <a:pt x="859048" y="1203191"/>
                  <a:pt x="850708" y="1211552"/>
                  <a:pt x="840420" y="1211552"/>
                </a:cubicBezTo>
                <a:cubicBezTo>
                  <a:pt x="830132" y="1211552"/>
                  <a:pt x="821792" y="1203191"/>
                  <a:pt x="821792" y="1192877"/>
                </a:cubicBezTo>
                <a:cubicBezTo>
                  <a:pt x="821792" y="1182563"/>
                  <a:pt x="830132" y="1174202"/>
                  <a:pt x="840420" y="1174202"/>
                </a:cubicBezTo>
                <a:close/>
                <a:moveTo>
                  <a:pt x="723295" y="1174202"/>
                </a:moveTo>
                <a:cubicBezTo>
                  <a:pt x="733583" y="1174202"/>
                  <a:pt x="741923" y="1182563"/>
                  <a:pt x="741923" y="1192877"/>
                </a:cubicBezTo>
                <a:cubicBezTo>
                  <a:pt x="741923" y="1203191"/>
                  <a:pt x="733583" y="1211552"/>
                  <a:pt x="723295" y="1211552"/>
                </a:cubicBezTo>
                <a:cubicBezTo>
                  <a:pt x="713007" y="1211552"/>
                  <a:pt x="704667" y="1203191"/>
                  <a:pt x="704667" y="1192877"/>
                </a:cubicBezTo>
                <a:cubicBezTo>
                  <a:pt x="704667" y="1182563"/>
                  <a:pt x="713007" y="1174202"/>
                  <a:pt x="723295" y="1174202"/>
                </a:cubicBezTo>
                <a:close/>
                <a:moveTo>
                  <a:pt x="605531" y="1174202"/>
                </a:moveTo>
                <a:cubicBezTo>
                  <a:pt x="615819" y="1174202"/>
                  <a:pt x="624159" y="1182563"/>
                  <a:pt x="624159" y="1192877"/>
                </a:cubicBezTo>
                <a:cubicBezTo>
                  <a:pt x="624159" y="1203191"/>
                  <a:pt x="615819" y="1211552"/>
                  <a:pt x="605531" y="1211552"/>
                </a:cubicBezTo>
                <a:cubicBezTo>
                  <a:pt x="595243" y="1211552"/>
                  <a:pt x="586903" y="1203191"/>
                  <a:pt x="586903" y="1192877"/>
                </a:cubicBezTo>
                <a:cubicBezTo>
                  <a:pt x="586903" y="1182563"/>
                  <a:pt x="595243" y="1174202"/>
                  <a:pt x="605531" y="1174202"/>
                </a:cubicBezTo>
                <a:close/>
                <a:moveTo>
                  <a:pt x="488406" y="1174202"/>
                </a:moveTo>
                <a:cubicBezTo>
                  <a:pt x="498694" y="1174202"/>
                  <a:pt x="507034" y="1182563"/>
                  <a:pt x="507034" y="1192877"/>
                </a:cubicBezTo>
                <a:cubicBezTo>
                  <a:pt x="507034" y="1203191"/>
                  <a:pt x="498694" y="1211552"/>
                  <a:pt x="488406" y="1211552"/>
                </a:cubicBezTo>
                <a:cubicBezTo>
                  <a:pt x="478118" y="1211552"/>
                  <a:pt x="469778" y="1203191"/>
                  <a:pt x="469778" y="1192877"/>
                </a:cubicBezTo>
                <a:cubicBezTo>
                  <a:pt x="469778" y="1182563"/>
                  <a:pt x="478118" y="1174202"/>
                  <a:pt x="488406" y="1174202"/>
                </a:cubicBezTo>
                <a:close/>
                <a:moveTo>
                  <a:pt x="370642" y="1174202"/>
                </a:moveTo>
                <a:cubicBezTo>
                  <a:pt x="380930" y="1174202"/>
                  <a:pt x="389270" y="1182563"/>
                  <a:pt x="389270" y="1192877"/>
                </a:cubicBezTo>
                <a:cubicBezTo>
                  <a:pt x="389270" y="1203191"/>
                  <a:pt x="380930" y="1211552"/>
                  <a:pt x="370642" y="1211552"/>
                </a:cubicBezTo>
                <a:cubicBezTo>
                  <a:pt x="360354" y="1211552"/>
                  <a:pt x="352014" y="1203191"/>
                  <a:pt x="352014" y="1192877"/>
                </a:cubicBezTo>
                <a:cubicBezTo>
                  <a:pt x="352014" y="1182563"/>
                  <a:pt x="360354" y="1174202"/>
                  <a:pt x="370642" y="1174202"/>
                </a:cubicBezTo>
                <a:close/>
                <a:moveTo>
                  <a:pt x="253517" y="1174202"/>
                </a:moveTo>
                <a:cubicBezTo>
                  <a:pt x="263805" y="1174202"/>
                  <a:pt x="272145" y="1182563"/>
                  <a:pt x="272145" y="1192877"/>
                </a:cubicBezTo>
                <a:cubicBezTo>
                  <a:pt x="272145" y="1203191"/>
                  <a:pt x="263805" y="1211552"/>
                  <a:pt x="253517" y="1211552"/>
                </a:cubicBezTo>
                <a:cubicBezTo>
                  <a:pt x="243229" y="1211552"/>
                  <a:pt x="234889" y="1203191"/>
                  <a:pt x="234889" y="1192877"/>
                </a:cubicBezTo>
                <a:cubicBezTo>
                  <a:pt x="234889" y="1182563"/>
                  <a:pt x="243229" y="1174202"/>
                  <a:pt x="253517" y="1174202"/>
                </a:cubicBezTo>
                <a:close/>
                <a:moveTo>
                  <a:pt x="135753" y="1174202"/>
                </a:moveTo>
                <a:cubicBezTo>
                  <a:pt x="146041" y="1174202"/>
                  <a:pt x="154381" y="1182563"/>
                  <a:pt x="154381" y="1192877"/>
                </a:cubicBezTo>
                <a:cubicBezTo>
                  <a:pt x="154381" y="1203191"/>
                  <a:pt x="146041" y="1211552"/>
                  <a:pt x="135753" y="1211552"/>
                </a:cubicBezTo>
                <a:cubicBezTo>
                  <a:pt x="125465" y="1211552"/>
                  <a:pt x="117125" y="1203191"/>
                  <a:pt x="117125" y="1192877"/>
                </a:cubicBezTo>
                <a:cubicBezTo>
                  <a:pt x="117125" y="1182563"/>
                  <a:pt x="125465" y="1174202"/>
                  <a:pt x="135753" y="1174202"/>
                </a:cubicBezTo>
                <a:close/>
                <a:moveTo>
                  <a:pt x="18628" y="1174202"/>
                </a:moveTo>
                <a:cubicBezTo>
                  <a:pt x="28916" y="1174202"/>
                  <a:pt x="37256" y="1182563"/>
                  <a:pt x="37256" y="1192877"/>
                </a:cubicBezTo>
                <a:cubicBezTo>
                  <a:pt x="37256" y="1203191"/>
                  <a:pt x="28916" y="1211552"/>
                  <a:pt x="18628" y="1211552"/>
                </a:cubicBezTo>
                <a:cubicBezTo>
                  <a:pt x="8340" y="1211552"/>
                  <a:pt x="0" y="1203191"/>
                  <a:pt x="0" y="1192877"/>
                </a:cubicBezTo>
                <a:cubicBezTo>
                  <a:pt x="0" y="1182563"/>
                  <a:pt x="8340" y="1174202"/>
                  <a:pt x="18628" y="1174202"/>
                </a:cubicBezTo>
                <a:close/>
                <a:moveTo>
                  <a:pt x="2014866" y="1056782"/>
                </a:moveTo>
                <a:cubicBezTo>
                  <a:pt x="2025154" y="1056782"/>
                  <a:pt x="2033494" y="1065143"/>
                  <a:pt x="2033494" y="1075457"/>
                </a:cubicBezTo>
                <a:cubicBezTo>
                  <a:pt x="2033494" y="1085771"/>
                  <a:pt x="2025154" y="1094132"/>
                  <a:pt x="2014866" y="1094132"/>
                </a:cubicBezTo>
                <a:cubicBezTo>
                  <a:pt x="2004578" y="1094132"/>
                  <a:pt x="1996238" y="1085771"/>
                  <a:pt x="1996238" y="1075457"/>
                </a:cubicBezTo>
                <a:cubicBezTo>
                  <a:pt x="1996238" y="1065143"/>
                  <a:pt x="2004578" y="1056782"/>
                  <a:pt x="2014866" y="1056782"/>
                </a:cubicBezTo>
                <a:close/>
                <a:moveTo>
                  <a:pt x="1897741" y="1056782"/>
                </a:moveTo>
                <a:cubicBezTo>
                  <a:pt x="1908029" y="1056782"/>
                  <a:pt x="1916369" y="1065143"/>
                  <a:pt x="1916369" y="1075457"/>
                </a:cubicBezTo>
                <a:cubicBezTo>
                  <a:pt x="1916369" y="1085771"/>
                  <a:pt x="1908029" y="1094132"/>
                  <a:pt x="1897741" y="1094132"/>
                </a:cubicBezTo>
                <a:cubicBezTo>
                  <a:pt x="1887453" y="1094132"/>
                  <a:pt x="1879113" y="1085771"/>
                  <a:pt x="1879113" y="1075457"/>
                </a:cubicBezTo>
                <a:cubicBezTo>
                  <a:pt x="1879113" y="1065143"/>
                  <a:pt x="1887453" y="1056782"/>
                  <a:pt x="1897741" y="1056782"/>
                </a:cubicBezTo>
                <a:close/>
                <a:moveTo>
                  <a:pt x="1779977" y="1056782"/>
                </a:moveTo>
                <a:cubicBezTo>
                  <a:pt x="1790265" y="1056782"/>
                  <a:pt x="1798605" y="1065143"/>
                  <a:pt x="1798605" y="1075457"/>
                </a:cubicBezTo>
                <a:cubicBezTo>
                  <a:pt x="1798605" y="1085771"/>
                  <a:pt x="1790265" y="1094132"/>
                  <a:pt x="1779977" y="1094132"/>
                </a:cubicBezTo>
                <a:cubicBezTo>
                  <a:pt x="1769689" y="1094132"/>
                  <a:pt x="1761349" y="1085771"/>
                  <a:pt x="1761349" y="1075457"/>
                </a:cubicBezTo>
                <a:cubicBezTo>
                  <a:pt x="1761349" y="1065143"/>
                  <a:pt x="1769689" y="1056782"/>
                  <a:pt x="1779977" y="1056782"/>
                </a:cubicBezTo>
                <a:close/>
                <a:moveTo>
                  <a:pt x="1662852" y="1056782"/>
                </a:moveTo>
                <a:cubicBezTo>
                  <a:pt x="1673140" y="1056782"/>
                  <a:pt x="1681480" y="1065143"/>
                  <a:pt x="1681480" y="1075457"/>
                </a:cubicBezTo>
                <a:cubicBezTo>
                  <a:pt x="1681480" y="1085771"/>
                  <a:pt x="1673140" y="1094132"/>
                  <a:pt x="1662852" y="1094132"/>
                </a:cubicBezTo>
                <a:cubicBezTo>
                  <a:pt x="1652564" y="1094132"/>
                  <a:pt x="1644224" y="1085771"/>
                  <a:pt x="1644224" y="1075457"/>
                </a:cubicBezTo>
                <a:cubicBezTo>
                  <a:pt x="1644224" y="1065143"/>
                  <a:pt x="1652564" y="1056782"/>
                  <a:pt x="1662852" y="1056782"/>
                </a:cubicBezTo>
                <a:close/>
                <a:moveTo>
                  <a:pt x="1545088" y="1056782"/>
                </a:moveTo>
                <a:cubicBezTo>
                  <a:pt x="1555376" y="1056782"/>
                  <a:pt x="1563716" y="1065143"/>
                  <a:pt x="1563716" y="1075457"/>
                </a:cubicBezTo>
                <a:cubicBezTo>
                  <a:pt x="1563716" y="1085771"/>
                  <a:pt x="1555376" y="1094132"/>
                  <a:pt x="1545088" y="1094132"/>
                </a:cubicBezTo>
                <a:cubicBezTo>
                  <a:pt x="1534800" y="1094132"/>
                  <a:pt x="1526460" y="1085771"/>
                  <a:pt x="1526460" y="1075457"/>
                </a:cubicBezTo>
                <a:cubicBezTo>
                  <a:pt x="1526460" y="1065143"/>
                  <a:pt x="1534800" y="1056782"/>
                  <a:pt x="1545088" y="1056782"/>
                </a:cubicBezTo>
                <a:close/>
                <a:moveTo>
                  <a:pt x="1427962" y="1056782"/>
                </a:moveTo>
                <a:cubicBezTo>
                  <a:pt x="1438250" y="1056782"/>
                  <a:pt x="1446590" y="1065143"/>
                  <a:pt x="1446590" y="1075457"/>
                </a:cubicBezTo>
                <a:cubicBezTo>
                  <a:pt x="1446590" y="1085771"/>
                  <a:pt x="1438250" y="1094132"/>
                  <a:pt x="1427962" y="1094132"/>
                </a:cubicBezTo>
                <a:cubicBezTo>
                  <a:pt x="1417674" y="1094132"/>
                  <a:pt x="1409334" y="1085771"/>
                  <a:pt x="1409334" y="1075457"/>
                </a:cubicBezTo>
                <a:cubicBezTo>
                  <a:pt x="1409334" y="1065143"/>
                  <a:pt x="1417674" y="1056782"/>
                  <a:pt x="1427962" y="1056782"/>
                </a:cubicBezTo>
                <a:close/>
                <a:moveTo>
                  <a:pt x="1310199" y="1056782"/>
                </a:moveTo>
                <a:cubicBezTo>
                  <a:pt x="1320487" y="1056782"/>
                  <a:pt x="1328827" y="1065143"/>
                  <a:pt x="1328827" y="1075457"/>
                </a:cubicBezTo>
                <a:cubicBezTo>
                  <a:pt x="1328827" y="1085771"/>
                  <a:pt x="1320487" y="1094132"/>
                  <a:pt x="1310199" y="1094132"/>
                </a:cubicBezTo>
                <a:cubicBezTo>
                  <a:pt x="1299911" y="1094132"/>
                  <a:pt x="1291571" y="1085771"/>
                  <a:pt x="1291571" y="1075457"/>
                </a:cubicBezTo>
                <a:cubicBezTo>
                  <a:pt x="1291571" y="1065143"/>
                  <a:pt x="1299911" y="1056782"/>
                  <a:pt x="1310199" y="1056782"/>
                </a:cubicBezTo>
                <a:close/>
                <a:moveTo>
                  <a:pt x="1193073" y="1056782"/>
                </a:moveTo>
                <a:cubicBezTo>
                  <a:pt x="1203361" y="1056782"/>
                  <a:pt x="1211701" y="1065143"/>
                  <a:pt x="1211701" y="1075457"/>
                </a:cubicBezTo>
                <a:cubicBezTo>
                  <a:pt x="1211701" y="1085771"/>
                  <a:pt x="1203361" y="1094132"/>
                  <a:pt x="1193073" y="1094132"/>
                </a:cubicBezTo>
                <a:cubicBezTo>
                  <a:pt x="1182785" y="1094132"/>
                  <a:pt x="1174445" y="1085771"/>
                  <a:pt x="1174445" y="1075457"/>
                </a:cubicBezTo>
                <a:cubicBezTo>
                  <a:pt x="1174445" y="1065143"/>
                  <a:pt x="1182785" y="1056782"/>
                  <a:pt x="1193073" y="1056782"/>
                </a:cubicBezTo>
                <a:close/>
                <a:moveTo>
                  <a:pt x="1075309" y="1056782"/>
                </a:moveTo>
                <a:cubicBezTo>
                  <a:pt x="1085597" y="1056782"/>
                  <a:pt x="1093937" y="1065143"/>
                  <a:pt x="1093937" y="1075457"/>
                </a:cubicBezTo>
                <a:cubicBezTo>
                  <a:pt x="1093937" y="1085771"/>
                  <a:pt x="1085597" y="1094132"/>
                  <a:pt x="1075309" y="1094132"/>
                </a:cubicBezTo>
                <a:cubicBezTo>
                  <a:pt x="1065021" y="1094132"/>
                  <a:pt x="1056681" y="1085771"/>
                  <a:pt x="1056681" y="1075457"/>
                </a:cubicBezTo>
                <a:cubicBezTo>
                  <a:pt x="1056681" y="1065143"/>
                  <a:pt x="1065021" y="1056782"/>
                  <a:pt x="1075309" y="1056782"/>
                </a:cubicBezTo>
                <a:close/>
                <a:moveTo>
                  <a:pt x="958184" y="1056782"/>
                </a:moveTo>
                <a:cubicBezTo>
                  <a:pt x="968472" y="1056782"/>
                  <a:pt x="976812" y="1065143"/>
                  <a:pt x="976812" y="1075457"/>
                </a:cubicBezTo>
                <a:cubicBezTo>
                  <a:pt x="976812" y="1085771"/>
                  <a:pt x="968472" y="1094132"/>
                  <a:pt x="958184" y="1094132"/>
                </a:cubicBezTo>
                <a:cubicBezTo>
                  <a:pt x="947896" y="1094132"/>
                  <a:pt x="939556" y="1085771"/>
                  <a:pt x="939556" y="1075457"/>
                </a:cubicBezTo>
                <a:cubicBezTo>
                  <a:pt x="939556" y="1065143"/>
                  <a:pt x="947896" y="1056782"/>
                  <a:pt x="958184" y="1056782"/>
                </a:cubicBezTo>
                <a:close/>
                <a:moveTo>
                  <a:pt x="840420" y="1056782"/>
                </a:moveTo>
                <a:cubicBezTo>
                  <a:pt x="850708" y="1056782"/>
                  <a:pt x="859048" y="1065143"/>
                  <a:pt x="859048" y="1075457"/>
                </a:cubicBezTo>
                <a:cubicBezTo>
                  <a:pt x="859048" y="1085771"/>
                  <a:pt x="850708" y="1094132"/>
                  <a:pt x="840420" y="1094132"/>
                </a:cubicBezTo>
                <a:cubicBezTo>
                  <a:pt x="830132" y="1094132"/>
                  <a:pt x="821792" y="1085771"/>
                  <a:pt x="821792" y="1075457"/>
                </a:cubicBezTo>
                <a:cubicBezTo>
                  <a:pt x="821792" y="1065143"/>
                  <a:pt x="830132" y="1056782"/>
                  <a:pt x="840420" y="1056782"/>
                </a:cubicBezTo>
                <a:close/>
                <a:moveTo>
                  <a:pt x="723295" y="1056782"/>
                </a:moveTo>
                <a:cubicBezTo>
                  <a:pt x="733583" y="1056782"/>
                  <a:pt x="741923" y="1065143"/>
                  <a:pt x="741923" y="1075457"/>
                </a:cubicBezTo>
                <a:cubicBezTo>
                  <a:pt x="741923" y="1085771"/>
                  <a:pt x="733583" y="1094132"/>
                  <a:pt x="723295" y="1094132"/>
                </a:cubicBezTo>
                <a:cubicBezTo>
                  <a:pt x="713007" y="1094132"/>
                  <a:pt x="704667" y="1085771"/>
                  <a:pt x="704667" y="1075457"/>
                </a:cubicBezTo>
                <a:cubicBezTo>
                  <a:pt x="704667" y="1065143"/>
                  <a:pt x="713007" y="1056782"/>
                  <a:pt x="723295" y="1056782"/>
                </a:cubicBezTo>
                <a:close/>
                <a:moveTo>
                  <a:pt x="605531" y="1056782"/>
                </a:moveTo>
                <a:cubicBezTo>
                  <a:pt x="615819" y="1056782"/>
                  <a:pt x="624159" y="1065143"/>
                  <a:pt x="624159" y="1075457"/>
                </a:cubicBezTo>
                <a:cubicBezTo>
                  <a:pt x="624159" y="1085771"/>
                  <a:pt x="615819" y="1094132"/>
                  <a:pt x="605531" y="1094132"/>
                </a:cubicBezTo>
                <a:cubicBezTo>
                  <a:pt x="595243" y="1094132"/>
                  <a:pt x="586903" y="1085771"/>
                  <a:pt x="586903" y="1075457"/>
                </a:cubicBezTo>
                <a:cubicBezTo>
                  <a:pt x="586903" y="1065143"/>
                  <a:pt x="595243" y="1056782"/>
                  <a:pt x="605531" y="1056782"/>
                </a:cubicBezTo>
                <a:close/>
                <a:moveTo>
                  <a:pt x="488406" y="1056782"/>
                </a:moveTo>
                <a:cubicBezTo>
                  <a:pt x="498694" y="1056782"/>
                  <a:pt x="507034" y="1065143"/>
                  <a:pt x="507034" y="1075457"/>
                </a:cubicBezTo>
                <a:cubicBezTo>
                  <a:pt x="507034" y="1085771"/>
                  <a:pt x="498694" y="1094132"/>
                  <a:pt x="488406" y="1094132"/>
                </a:cubicBezTo>
                <a:cubicBezTo>
                  <a:pt x="478118" y="1094132"/>
                  <a:pt x="469778" y="1085771"/>
                  <a:pt x="469778" y="1075457"/>
                </a:cubicBezTo>
                <a:cubicBezTo>
                  <a:pt x="469778" y="1065143"/>
                  <a:pt x="478118" y="1056782"/>
                  <a:pt x="488406" y="1056782"/>
                </a:cubicBezTo>
                <a:close/>
                <a:moveTo>
                  <a:pt x="370642" y="1056782"/>
                </a:moveTo>
                <a:cubicBezTo>
                  <a:pt x="380930" y="1056782"/>
                  <a:pt x="389270" y="1065143"/>
                  <a:pt x="389270" y="1075457"/>
                </a:cubicBezTo>
                <a:cubicBezTo>
                  <a:pt x="389270" y="1085771"/>
                  <a:pt x="380930" y="1094132"/>
                  <a:pt x="370642" y="1094132"/>
                </a:cubicBezTo>
                <a:cubicBezTo>
                  <a:pt x="360354" y="1094132"/>
                  <a:pt x="352014" y="1085771"/>
                  <a:pt x="352014" y="1075457"/>
                </a:cubicBezTo>
                <a:cubicBezTo>
                  <a:pt x="352014" y="1065143"/>
                  <a:pt x="360354" y="1056782"/>
                  <a:pt x="370642" y="1056782"/>
                </a:cubicBezTo>
                <a:close/>
                <a:moveTo>
                  <a:pt x="253517" y="1056782"/>
                </a:moveTo>
                <a:cubicBezTo>
                  <a:pt x="263805" y="1056782"/>
                  <a:pt x="272145" y="1065143"/>
                  <a:pt x="272145" y="1075457"/>
                </a:cubicBezTo>
                <a:cubicBezTo>
                  <a:pt x="272145" y="1085771"/>
                  <a:pt x="263805" y="1094132"/>
                  <a:pt x="253517" y="1094132"/>
                </a:cubicBezTo>
                <a:cubicBezTo>
                  <a:pt x="243229" y="1094132"/>
                  <a:pt x="234889" y="1085771"/>
                  <a:pt x="234889" y="1075457"/>
                </a:cubicBezTo>
                <a:cubicBezTo>
                  <a:pt x="234889" y="1065143"/>
                  <a:pt x="243229" y="1056782"/>
                  <a:pt x="253517" y="1056782"/>
                </a:cubicBezTo>
                <a:close/>
                <a:moveTo>
                  <a:pt x="135753" y="1056782"/>
                </a:moveTo>
                <a:cubicBezTo>
                  <a:pt x="146041" y="1056782"/>
                  <a:pt x="154381" y="1065143"/>
                  <a:pt x="154381" y="1075457"/>
                </a:cubicBezTo>
                <a:cubicBezTo>
                  <a:pt x="154381" y="1085771"/>
                  <a:pt x="146041" y="1094132"/>
                  <a:pt x="135753" y="1094132"/>
                </a:cubicBezTo>
                <a:cubicBezTo>
                  <a:pt x="125465" y="1094132"/>
                  <a:pt x="117125" y="1085771"/>
                  <a:pt x="117125" y="1075457"/>
                </a:cubicBezTo>
                <a:cubicBezTo>
                  <a:pt x="117125" y="1065143"/>
                  <a:pt x="125465" y="1056782"/>
                  <a:pt x="135753" y="1056782"/>
                </a:cubicBezTo>
                <a:close/>
                <a:moveTo>
                  <a:pt x="18628" y="1056782"/>
                </a:moveTo>
                <a:cubicBezTo>
                  <a:pt x="28916" y="1056782"/>
                  <a:pt x="37256" y="1065143"/>
                  <a:pt x="37256" y="1075457"/>
                </a:cubicBezTo>
                <a:cubicBezTo>
                  <a:pt x="37256" y="1085771"/>
                  <a:pt x="28916" y="1094132"/>
                  <a:pt x="18628" y="1094132"/>
                </a:cubicBezTo>
                <a:cubicBezTo>
                  <a:pt x="8340" y="1094132"/>
                  <a:pt x="0" y="1085771"/>
                  <a:pt x="0" y="1075457"/>
                </a:cubicBezTo>
                <a:cubicBezTo>
                  <a:pt x="0" y="1065143"/>
                  <a:pt x="8340" y="1056782"/>
                  <a:pt x="18628" y="1056782"/>
                </a:cubicBezTo>
                <a:close/>
                <a:moveTo>
                  <a:pt x="2014866" y="939362"/>
                </a:moveTo>
                <a:cubicBezTo>
                  <a:pt x="2025154" y="939362"/>
                  <a:pt x="2033494" y="947723"/>
                  <a:pt x="2033494" y="958037"/>
                </a:cubicBezTo>
                <a:cubicBezTo>
                  <a:pt x="2033494" y="968351"/>
                  <a:pt x="2025154" y="976712"/>
                  <a:pt x="2014866" y="976712"/>
                </a:cubicBezTo>
                <a:cubicBezTo>
                  <a:pt x="2004578" y="976712"/>
                  <a:pt x="1996238" y="968351"/>
                  <a:pt x="1996238" y="958037"/>
                </a:cubicBezTo>
                <a:cubicBezTo>
                  <a:pt x="1996238" y="947723"/>
                  <a:pt x="2004578" y="939362"/>
                  <a:pt x="2014866" y="939362"/>
                </a:cubicBezTo>
                <a:close/>
                <a:moveTo>
                  <a:pt x="1897741" y="939362"/>
                </a:moveTo>
                <a:cubicBezTo>
                  <a:pt x="1908029" y="939362"/>
                  <a:pt x="1916369" y="947723"/>
                  <a:pt x="1916369" y="958037"/>
                </a:cubicBezTo>
                <a:cubicBezTo>
                  <a:pt x="1916369" y="968351"/>
                  <a:pt x="1908029" y="976712"/>
                  <a:pt x="1897741" y="976712"/>
                </a:cubicBezTo>
                <a:cubicBezTo>
                  <a:pt x="1887453" y="976712"/>
                  <a:pt x="1879113" y="968351"/>
                  <a:pt x="1879113" y="958037"/>
                </a:cubicBezTo>
                <a:cubicBezTo>
                  <a:pt x="1879113" y="947723"/>
                  <a:pt x="1887453" y="939362"/>
                  <a:pt x="1897741" y="939362"/>
                </a:cubicBezTo>
                <a:close/>
                <a:moveTo>
                  <a:pt x="1779977" y="939362"/>
                </a:moveTo>
                <a:cubicBezTo>
                  <a:pt x="1790265" y="939362"/>
                  <a:pt x="1798605" y="947723"/>
                  <a:pt x="1798605" y="958037"/>
                </a:cubicBezTo>
                <a:cubicBezTo>
                  <a:pt x="1798605" y="968351"/>
                  <a:pt x="1790265" y="976712"/>
                  <a:pt x="1779977" y="976712"/>
                </a:cubicBezTo>
                <a:cubicBezTo>
                  <a:pt x="1769689" y="976712"/>
                  <a:pt x="1761349" y="968351"/>
                  <a:pt x="1761349" y="958037"/>
                </a:cubicBezTo>
                <a:cubicBezTo>
                  <a:pt x="1761349" y="947723"/>
                  <a:pt x="1769689" y="939362"/>
                  <a:pt x="1779977" y="939362"/>
                </a:cubicBezTo>
                <a:close/>
                <a:moveTo>
                  <a:pt x="1662852" y="939362"/>
                </a:moveTo>
                <a:cubicBezTo>
                  <a:pt x="1673140" y="939362"/>
                  <a:pt x="1681480" y="947723"/>
                  <a:pt x="1681480" y="958037"/>
                </a:cubicBezTo>
                <a:cubicBezTo>
                  <a:pt x="1681480" y="968351"/>
                  <a:pt x="1673140" y="976712"/>
                  <a:pt x="1662852" y="976712"/>
                </a:cubicBezTo>
                <a:cubicBezTo>
                  <a:pt x="1652564" y="976712"/>
                  <a:pt x="1644224" y="968351"/>
                  <a:pt x="1644224" y="958037"/>
                </a:cubicBezTo>
                <a:cubicBezTo>
                  <a:pt x="1644224" y="947723"/>
                  <a:pt x="1652564" y="939362"/>
                  <a:pt x="1662852" y="939362"/>
                </a:cubicBezTo>
                <a:close/>
                <a:moveTo>
                  <a:pt x="1545088" y="939362"/>
                </a:moveTo>
                <a:cubicBezTo>
                  <a:pt x="1555376" y="939362"/>
                  <a:pt x="1563716" y="947723"/>
                  <a:pt x="1563716" y="958037"/>
                </a:cubicBezTo>
                <a:cubicBezTo>
                  <a:pt x="1563716" y="968351"/>
                  <a:pt x="1555376" y="976712"/>
                  <a:pt x="1545088" y="976712"/>
                </a:cubicBezTo>
                <a:cubicBezTo>
                  <a:pt x="1534800" y="976712"/>
                  <a:pt x="1526460" y="968351"/>
                  <a:pt x="1526460" y="958037"/>
                </a:cubicBezTo>
                <a:cubicBezTo>
                  <a:pt x="1526460" y="947723"/>
                  <a:pt x="1534800" y="939362"/>
                  <a:pt x="1545088" y="939362"/>
                </a:cubicBezTo>
                <a:close/>
                <a:moveTo>
                  <a:pt x="1427962" y="939362"/>
                </a:moveTo>
                <a:cubicBezTo>
                  <a:pt x="1438250" y="939362"/>
                  <a:pt x="1446590" y="947723"/>
                  <a:pt x="1446590" y="958037"/>
                </a:cubicBezTo>
                <a:cubicBezTo>
                  <a:pt x="1446590" y="968351"/>
                  <a:pt x="1438250" y="976712"/>
                  <a:pt x="1427962" y="976712"/>
                </a:cubicBezTo>
                <a:cubicBezTo>
                  <a:pt x="1417674" y="976712"/>
                  <a:pt x="1409334" y="968351"/>
                  <a:pt x="1409334" y="958037"/>
                </a:cubicBezTo>
                <a:cubicBezTo>
                  <a:pt x="1409334" y="947723"/>
                  <a:pt x="1417674" y="939362"/>
                  <a:pt x="1427962" y="939362"/>
                </a:cubicBezTo>
                <a:close/>
                <a:moveTo>
                  <a:pt x="1310199" y="939362"/>
                </a:moveTo>
                <a:cubicBezTo>
                  <a:pt x="1320487" y="939362"/>
                  <a:pt x="1328827" y="947723"/>
                  <a:pt x="1328827" y="958037"/>
                </a:cubicBezTo>
                <a:cubicBezTo>
                  <a:pt x="1328827" y="968351"/>
                  <a:pt x="1320487" y="976712"/>
                  <a:pt x="1310199" y="976712"/>
                </a:cubicBezTo>
                <a:cubicBezTo>
                  <a:pt x="1299911" y="976712"/>
                  <a:pt x="1291571" y="968351"/>
                  <a:pt x="1291571" y="958037"/>
                </a:cubicBezTo>
                <a:cubicBezTo>
                  <a:pt x="1291571" y="947723"/>
                  <a:pt x="1299911" y="939362"/>
                  <a:pt x="1310199" y="939362"/>
                </a:cubicBezTo>
                <a:close/>
                <a:moveTo>
                  <a:pt x="1193073" y="939362"/>
                </a:moveTo>
                <a:cubicBezTo>
                  <a:pt x="1203361" y="939362"/>
                  <a:pt x="1211701" y="947723"/>
                  <a:pt x="1211701" y="958037"/>
                </a:cubicBezTo>
                <a:cubicBezTo>
                  <a:pt x="1211701" y="968351"/>
                  <a:pt x="1203361" y="976712"/>
                  <a:pt x="1193073" y="976712"/>
                </a:cubicBezTo>
                <a:cubicBezTo>
                  <a:pt x="1182785" y="976712"/>
                  <a:pt x="1174445" y="968351"/>
                  <a:pt x="1174445" y="958037"/>
                </a:cubicBezTo>
                <a:cubicBezTo>
                  <a:pt x="1174445" y="947723"/>
                  <a:pt x="1182785" y="939362"/>
                  <a:pt x="1193073" y="939362"/>
                </a:cubicBezTo>
                <a:close/>
                <a:moveTo>
                  <a:pt x="1075309" y="939362"/>
                </a:moveTo>
                <a:cubicBezTo>
                  <a:pt x="1085597" y="939362"/>
                  <a:pt x="1093937" y="947723"/>
                  <a:pt x="1093937" y="958037"/>
                </a:cubicBezTo>
                <a:cubicBezTo>
                  <a:pt x="1093937" y="968351"/>
                  <a:pt x="1085597" y="976712"/>
                  <a:pt x="1075309" y="976712"/>
                </a:cubicBezTo>
                <a:cubicBezTo>
                  <a:pt x="1065021" y="976712"/>
                  <a:pt x="1056681" y="968351"/>
                  <a:pt x="1056681" y="958037"/>
                </a:cubicBezTo>
                <a:cubicBezTo>
                  <a:pt x="1056681" y="947723"/>
                  <a:pt x="1065021" y="939362"/>
                  <a:pt x="1075309" y="939362"/>
                </a:cubicBezTo>
                <a:close/>
                <a:moveTo>
                  <a:pt x="958184" y="939362"/>
                </a:moveTo>
                <a:cubicBezTo>
                  <a:pt x="968472" y="939362"/>
                  <a:pt x="976812" y="947723"/>
                  <a:pt x="976812" y="958037"/>
                </a:cubicBezTo>
                <a:cubicBezTo>
                  <a:pt x="976812" y="968351"/>
                  <a:pt x="968472" y="976712"/>
                  <a:pt x="958184" y="976712"/>
                </a:cubicBezTo>
                <a:cubicBezTo>
                  <a:pt x="947896" y="976712"/>
                  <a:pt x="939556" y="968351"/>
                  <a:pt x="939556" y="958037"/>
                </a:cubicBezTo>
                <a:cubicBezTo>
                  <a:pt x="939556" y="947723"/>
                  <a:pt x="947896" y="939362"/>
                  <a:pt x="958184" y="939362"/>
                </a:cubicBezTo>
                <a:close/>
                <a:moveTo>
                  <a:pt x="840420" y="939362"/>
                </a:moveTo>
                <a:cubicBezTo>
                  <a:pt x="850708" y="939362"/>
                  <a:pt x="859048" y="947723"/>
                  <a:pt x="859048" y="958037"/>
                </a:cubicBezTo>
                <a:cubicBezTo>
                  <a:pt x="859048" y="968351"/>
                  <a:pt x="850708" y="976712"/>
                  <a:pt x="840420" y="976712"/>
                </a:cubicBezTo>
                <a:cubicBezTo>
                  <a:pt x="830132" y="976712"/>
                  <a:pt x="821792" y="968351"/>
                  <a:pt x="821792" y="958037"/>
                </a:cubicBezTo>
                <a:cubicBezTo>
                  <a:pt x="821792" y="947723"/>
                  <a:pt x="830132" y="939362"/>
                  <a:pt x="840420" y="939362"/>
                </a:cubicBezTo>
                <a:close/>
                <a:moveTo>
                  <a:pt x="723295" y="939362"/>
                </a:moveTo>
                <a:cubicBezTo>
                  <a:pt x="733583" y="939362"/>
                  <a:pt x="741923" y="947723"/>
                  <a:pt x="741923" y="958037"/>
                </a:cubicBezTo>
                <a:cubicBezTo>
                  <a:pt x="741923" y="968351"/>
                  <a:pt x="733583" y="976712"/>
                  <a:pt x="723295" y="976712"/>
                </a:cubicBezTo>
                <a:cubicBezTo>
                  <a:pt x="713007" y="976712"/>
                  <a:pt x="704667" y="968351"/>
                  <a:pt x="704667" y="958037"/>
                </a:cubicBezTo>
                <a:cubicBezTo>
                  <a:pt x="704667" y="947723"/>
                  <a:pt x="713007" y="939362"/>
                  <a:pt x="723295" y="939362"/>
                </a:cubicBezTo>
                <a:close/>
                <a:moveTo>
                  <a:pt x="605531" y="939362"/>
                </a:moveTo>
                <a:cubicBezTo>
                  <a:pt x="615819" y="939362"/>
                  <a:pt x="624159" y="947723"/>
                  <a:pt x="624159" y="958037"/>
                </a:cubicBezTo>
                <a:cubicBezTo>
                  <a:pt x="624159" y="968351"/>
                  <a:pt x="615819" y="976712"/>
                  <a:pt x="605531" y="976712"/>
                </a:cubicBezTo>
                <a:cubicBezTo>
                  <a:pt x="595243" y="976712"/>
                  <a:pt x="586903" y="968351"/>
                  <a:pt x="586903" y="958037"/>
                </a:cubicBezTo>
                <a:cubicBezTo>
                  <a:pt x="586903" y="947723"/>
                  <a:pt x="595243" y="939362"/>
                  <a:pt x="605531" y="939362"/>
                </a:cubicBezTo>
                <a:close/>
                <a:moveTo>
                  <a:pt x="488406" y="939362"/>
                </a:moveTo>
                <a:cubicBezTo>
                  <a:pt x="498694" y="939362"/>
                  <a:pt x="507034" y="947723"/>
                  <a:pt x="507034" y="958037"/>
                </a:cubicBezTo>
                <a:cubicBezTo>
                  <a:pt x="507034" y="968351"/>
                  <a:pt x="498694" y="976712"/>
                  <a:pt x="488406" y="976712"/>
                </a:cubicBezTo>
                <a:cubicBezTo>
                  <a:pt x="478118" y="976712"/>
                  <a:pt x="469778" y="968351"/>
                  <a:pt x="469778" y="958037"/>
                </a:cubicBezTo>
                <a:cubicBezTo>
                  <a:pt x="469778" y="947723"/>
                  <a:pt x="478118" y="939362"/>
                  <a:pt x="488406" y="939362"/>
                </a:cubicBezTo>
                <a:close/>
                <a:moveTo>
                  <a:pt x="370642" y="939362"/>
                </a:moveTo>
                <a:cubicBezTo>
                  <a:pt x="380930" y="939362"/>
                  <a:pt x="389270" y="947723"/>
                  <a:pt x="389270" y="958037"/>
                </a:cubicBezTo>
                <a:cubicBezTo>
                  <a:pt x="389270" y="968351"/>
                  <a:pt x="380930" y="976712"/>
                  <a:pt x="370642" y="976712"/>
                </a:cubicBezTo>
                <a:cubicBezTo>
                  <a:pt x="360354" y="976712"/>
                  <a:pt x="352014" y="968351"/>
                  <a:pt x="352014" y="958037"/>
                </a:cubicBezTo>
                <a:cubicBezTo>
                  <a:pt x="352014" y="947723"/>
                  <a:pt x="360354" y="939362"/>
                  <a:pt x="370642" y="939362"/>
                </a:cubicBezTo>
                <a:close/>
                <a:moveTo>
                  <a:pt x="253517" y="939362"/>
                </a:moveTo>
                <a:cubicBezTo>
                  <a:pt x="263805" y="939362"/>
                  <a:pt x="272145" y="947723"/>
                  <a:pt x="272145" y="958037"/>
                </a:cubicBezTo>
                <a:cubicBezTo>
                  <a:pt x="272145" y="968351"/>
                  <a:pt x="263805" y="976712"/>
                  <a:pt x="253517" y="976712"/>
                </a:cubicBezTo>
                <a:cubicBezTo>
                  <a:pt x="243229" y="976712"/>
                  <a:pt x="234889" y="968351"/>
                  <a:pt x="234889" y="958037"/>
                </a:cubicBezTo>
                <a:cubicBezTo>
                  <a:pt x="234889" y="947723"/>
                  <a:pt x="243229" y="939362"/>
                  <a:pt x="253517" y="939362"/>
                </a:cubicBezTo>
                <a:close/>
                <a:moveTo>
                  <a:pt x="135753" y="939362"/>
                </a:moveTo>
                <a:cubicBezTo>
                  <a:pt x="146041" y="939362"/>
                  <a:pt x="154381" y="947723"/>
                  <a:pt x="154381" y="958037"/>
                </a:cubicBezTo>
                <a:cubicBezTo>
                  <a:pt x="154381" y="968351"/>
                  <a:pt x="146041" y="976712"/>
                  <a:pt x="135753" y="976712"/>
                </a:cubicBezTo>
                <a:cubicBezTo>
                  <a:pt x="125465" y="976712"/>
                  <a:pt x="117125" y="968351"/>
                  <a:pt x="117125" y="958037"/>
                </a:cubicBezTo>
                <a:cubicBezTo>
                  <a:pt x="117125" y="947723"/>
                  <a:pt x="125465" y="939362"/>
                  <a:pt x="135753" y="939362"/>
                </a:cubicBezTo>
                <a:close/>
                <a:moveTo>
                  <a:pt x="18628" y="939362"/>
                </a:moveTo>
                <a:cubicBezTo>
                  <a:pt x="28916" y="939362"/>
                  <a:pt x="37256" y="947723"/>
                  <a:pt x="37256" y="958037"/>
                </a:cubicBezTo>
                <a:cubicBezTo>
                  <a:pt x="37256" y="968351"/>
                  <a:pt x="28916" y="976712"/>
                  <a:pt x="18628" y="976712"/>
                </a:cubicBezTo>
                <a:cubicBezTo>
                  <a:pt x="8340" y="976712"/>
                  <a:pt x="0" y="968351"/>
                  <a:pt x="0" y="958037"/>
                </a:cubicBezTo>
                <a:cubicBezTo>
                  <a:pt x="0" y="947723"/>
                  <a:pt x="8340" y="939362"/>
                  <a:pt x="18628" y="939362"/>
                </a:cubicBezTo>
                <a:close/>
                <a:moveTo>
                  <a:pt x="2014866" y="821942"/>
                </a:moveTo>
                <a:cubicBezTo>
                  <a:pt x="2025154" y="821942"/>
                  <a:pt x="2033494" y="830303"/>
                  <a:pt x="2033494" y="840617"/>
                </a:cubicBezTo>
                <a:cubicBezTo>
                  <a:pt x="2033494" y="850931"/>
                  <a:pt x="2025154" y="859292"/>
                  <a:pt x="2014866" y="859292"/>
                </a:cubicBezTo>
                <a:cubicBezTo>
                  <a:pt x="2004578" y="859292"/>
                  <a:pt x="1996238" y="850931"/>
                  <a:pt x="1996238" y="840617"/>
                </a:cubicBezTo>
                <a:cubicBezTo>
                  <a:pt x="1996238" y="830303"/>
                  <a:pt x="2004578" y="821942"/>
                  <a:pt x="2014866" y="821942"/>
                </a:cubicBezTo>
                <a:close/>
                <a:moveTo>
                  <a:pt x="1897741" y="821942"/>
                </a:moveTo>
                <a:cubicBezTo>
                  <a:pt x="1908029" y="821942"/>
                  <a:pt x="1916369" y="830303"/>
                  <a:pt x="1916369" y="840617"/>
                </a:cubicBezTo>
                <a:cubicBezTo>
                  <a:pt x="1916369" y="850931"/>
                  <a:pt x="1908029" y="859292"/>
                  <a:pt x="1897741" y="859292"/>
                </a:cubicBezTo>
                <a:cubicBezTo>
                  <a:pt x="1887453" y="859292"/>
                  <a:pt x="1879113" y="850931"/>
                  <a:pt x="1879113" y="840617"/>
                </a:cubicBezTo>
                <a:cubicBezTo>
                  <a:pt x="1879113" y="830303"/>
                  <a:pt x="1887453" y="821942"/>
                  <a:pt x="1897741" y="821942"/>
                </a:cubicBezTo>
                <a:close/>
                <a:moveTo>
                  <a:pt x="1779977" y="821942"/>
                </a:moveTo>
                <a:cubicBezTo>
                  <a:pt x="1790265" y="821942"/>
                  <a:pt x="1798605" y="830303"/>
                  <a:pt x="1798605" y="840617"/>
                </a:cubicBezTo>
                <a:cubicBezTo>
                  <a:pt x="1798605" y="850931"/>
                  <a:pt x="1790265" y="859292"/>
                  <a:pt x="1779977" y="859292"/>
                </a:cubicBezTo>
                <a:cubicBezTo>
                  <a:pt x="1769689" y="859292"/>
                  <a:pt x="1761349" y="850931"/>
                  <a:pt x="1761349" y="840617"/>
                </a:cubicBezTo>
                <a:cubicBezTo>
                  <a:pt x="1761349" y="830303"/>
                  <a:pt x="1769689" y="821942"/>
                  <a:pt x="1779977" y="821942"/>
                </a:cubicBezTo>
                <a:close/>
                <a:moveTo>
                  <a:pt x="1662852" y="821942"/>
                </a:moveTo>
                <a:cubicBezTo>
                  <a:pt x="1673140" y="821942"/>
                  <a:pt x="1681480" y="830303"/>
                  <a:pt x="1681480" y="840617"/>
                </a:cubicBezTo>
                <a:cubicBezTo>
                  <a:pt x="1681480" y="850931"/>
                  <a:pt x="1673140" y="859292"/>
                  <a:pt x="1662852" y="859292"/>
                </a:cubicBezTo>
                <a:cubicBezTo>
                  <a:pt x="1652564" y="859292"/>
                  <a:pt x="1644224" y="850931"/>
                  <a:pt x="1644224" y="840617"/>
                </a:cubicBezTo>
                <a:cubicBezTo>
                  <a:pt x="1644224" y="830303"/>
                  <a:pt x="1652564" y="821942"/>
                  <a:pt x="1662852" y="821942"/>
                </a:cubicBezTo>
                <a:close/>
                <a:moveTo>
                  <a:pt x="1545088" y="821942"/>
                </a:moveTo>
                <a:cubicBezTo>
                  <a:pt x="1555376" y="821942"/>
                  <a:pt x="1563716" y="830303"/>
                  <a:pt x="1563716" y="840617"/>
                </a:cubicBezTo>
                <a:cubicBezTo>
                  <a:pt x="1563716" y="850931"/>
                  <a:pt x="1555376" y="859292"/>
                  <a:pt x="1545088" y="859292"/>
                </a:cubicBezTo>
                <a:cubicBezTo>
                  <a:pt x="1534800" y="859292"/>
                  <a:pt x="1526460" y="850931"/>
                  <a:pt x="1526460" y="840617"/>
                </a:cubicBezTo>
                <a:cubicBezTo>
                  <a:pt x="1526460" y="830303"/>
                  <a:pt x="1534800" y="821942"/>
                  <a:pt x="1545088" y="821942"/>
                </a:cubicBezTo>
                <a:close/>
                <a:moveTo>
                  <a:pt x="1427962" y="821942"/>
                </a:moveTo>
                <a:cubicBezTo>
                  <a:pt x="1438250" y="821942"/>
                  <a:pt x="1446590" y="830303"/>
                  <a:pt x="1446590" y="840617"/>
                </a:cubicBezTo>
                <a:cubicBezTo>
                  <a:pt x="1446590" y="850931"/>
                  <a:pt x="1438250" y="859292"/>
                  <a:pt x="1427962" y="859292"/>
                </a:cubicBezTo>
                <a:cubicBezTo>
                  <a:pt x="1417674" y="859292"/>
                  <a:pt x="1409334" y="850931"/>
                  <a:pt x="1409334" y="840617"/>
                </a:cubicBezTo>
                <a:cubicBezTo>
                  <a:pt x="1409334" y="830303"/>
                  <a:pt x="1417674" y="821942"/>
                  <a:pt x="1427962" y="821942"/>
                </a:cubicBezTo>
                <a:close/>
                <a:moveTo>
                  <a:pt x="1310199" y="821942"/>
                </a:moveTo>
                <a:cubicBezTo>
                  <a:pt x="1320487" y="821942"/>
                  <a:pt x="1328827" y="830303"/>
                  <a:pt x="1328827" y="840617"/>
                </a:cubicBezTo>
                <a:cubicBezTo>
                  <a:pt x="1328827" y="850931"/>
                  <a:pt x="1320487" y="859292"/>
                  <a:pt x="1310199" y="859292"/>
                </a:cubicBezTo>
                <a:cubicBezTo>
                  <a:pt x="1299911" y="859292"/>
                  <a:pt x="1291571" y="850931"/>
                  <a:pt x="1291571" y="840617"/>
                </a:cubicBezTo>
                <a:cubicBezTo>
                  <a:pt x="1291571" y="830303"/>
                  <a:pt x="1299911" y="821942"/>
                  <a:pt x="1310199" y="821942"/>
                </a:cubicBezTo>
                <a:close/>
                <a:moveTo>
                  <a:pt x="1193073" y="821942"/>
                </a:moveTo>
                <a:cubicBezTo>
                  <a:pt x="1203361" y="821942"/>
                  <a:pt x="1211701" y="830303"/>
                  <a:pt x="1211701" y="840617"/>
                </a:cubicBezTo>
                <a:cubicBezTo>
                  <a:pt x="1211701" y="850931"/>
                  <a:pt x="1203361" y="859292"/>
                  <a:pt x="1193073" y="859292"/>
                </a:cubicBezTo>
                <a:cubicBezTo>
                  <a:pt x="1182785" y="859292"/>
                  <a:pt x="1174445" y="850931"/>
                  <a:pt x="1174445" y="840617"/>
                </a:cubicBezTo>
                <a:cubicBezTo>
                  <a:pt x="1174445" y="830303"/>
                  <a:pt x="1182785" y="821942"/>
                  <a:pt x="1193073" y="821942"/>
                </a:cubicBezTo>
                <a:close/>
                <a:moveTo>
                  <a:pt x="1075309" y="821942"/>
                </a:moveTo>
                <a:cubicBezTo>
                  <a:pt x="1085597" y="821942"/>
                  <a:pt x="1093937" y="830303"/>
                  <a:pt x="1093937" y="840617"/>
                </a:cubicBezTo>
                <a:cubicBezTo>
                  <a:pt x="1093937" y="850931"/>
                  <a:pt x="1085597" y="859292"/>
                  <a:pt x="1075309" y="859292"/>
                </a:cubicBezTo>
                <a:cubicBezTo>
                  <a:pt x="1065021" y="859292"/>
                  <a:pt x="1056681" y="850931"/>
                  <a:pt x="1056681" y="840617"/>
                </a:cubicBezTo>
                <a:cubicBezTo>
                  <a:pt x="1056681" y="830303"/>
                  <a:pt x="1065021" y="821942"/>
                  <a:pt x="1075309" y="821942"/>
                </a:cubicBezTo>
                <a:close/>
                <a:moveTo>
                  <a:pt x="958184" y="821942"/>
                </a:moveTo>
                <a:cubicBezTo>
                  <a:pt x="968472" y="821942"/>
                  <a:pt x="976812" y="830303"/>
                  <a:pt x="976812" y="840617"/>
                </a:cubicBezTo>
                <a:cubicBezTo>
                  <a:pt x="976812" y="850931"/>
                  <a:pt x="968472" y="859292"/>
                  <a:pt x="958184" y="859292"/>
                </a:cubicBezTo>
                <a:cubicBezTo>
                  <a:pt x="947896" y="859292"/>
                  <a:pt x="939556" y="850931"/>
                  <a:pt x="939556" y="840617"/>
                </a:cubicBezTo>
                <a:cubicBezTo>
                  <a:pt x="939556" y="830303"/>
                  <a:pt x="947896" y="821942"/>
                  <a:pt x="958184" y="821942"/>
                </a:cubicBezTo>
                <a:close/>
                <a:moveTo>
                  <a:pt x="840420" y="821942"/>
                </a:moveTo>
                <a:cubicBezTo>
                  <a:pt x="850708" y="821942"/>
                  <a:pt x="859048" y="830303"/>
                  <a:pt x="859048" y="840617"/>
                </a:cubicBezTo>
                <a:cubicBezTo>
                  <a:pt x="859048" y="850931"/>
                  <a:pt x="850708" y="859292"/>
                  <a:pt x="840420" y="859292"/>
                </a:cubicBezTo>
                <a:cubicBezTo>
                  <a:pt x="830132" y="859292"/>
                  <a:pt x="821792" y="850931"/>
                  <a:pt x="821792" y="840617"/>
                </a:cubicBezTo>
                <a:cubicBezTo>
                  <a:pt x="821792" y="830303"/>
                  <a:pt x="830132" y="821942"/>
                  <a:pt x="840420" y="821942"/>
                </a:cubicBezTo>
                <a:close/>
                <a:moveTo>
                  <a:pt x="723295" y="821942"/>
                </a:moveTo>
                <a:cubicBezTo>
                  <a:pt x="733583" y="821942"/>
                  <a:pt x="741923" y="830303"/>
                  <a:pt x="741923" y="840617"/>
                </a:cubicBezTo>
                <a:cubicBezTo>
                  <a:pt x="741923" y="850931"/>
                  <a:pt x="733583" y="859292"/>
                  <a:pt x="723295" y="859292"/>
                </a:cubicBezTo>
                <a:cubicBezTo>
                  <a:pt x="713007" y="859292"/>
                  <a:pt x="704667" y="850931"/>
                  <a:pt x="704667" y="840617"/>
                </a:cubicBezTo>
                <a:cubicBezTo>
                  <a:pt x="704667" y="830303"/>
                  <a:pt x="713007" y="821942"/>
                  <a:pt x="723295" y="821942"/>
                </a:cubicBezTo>
                <a:close/>
                <a:moveTo>
                  <a:pt x="605531" y="821942"/>
                </a:moveTo>
                <a:cubicBezTo>
                  <a:pt x="615819" y="821942"/>
                  <a:pt x="624159" y="830303"/>
                  <a:pt x="624159" y="840617"/>
                </a:cubicBezTo>
                <a:cubicBezTo>
                  <a:pt x="624159" y="850931"/>
                  <a:pt x="615819" y="859292"/>
                  <a:pt x="605531" y="859292"/>
                </a:cubicBezTo>
                <a:cubicBezTo>
                  <a:pt x="595243" y="859292"/>
                  <a:pt x="586903" y="850931"/>
                  <a:pt x="586903" y="840617"/>
                </a:cubicBezTo>
                <a:cubicBezTo>
                  <a:pt x="586903" y="830303"/>
                  <a:pt x="595243" y="821942"/>
                  <a:pt x="605531" y="821942"/>
                </a:cubicBezTo>
                <a:close/>
                <a:moveTo>
                  <a:pt x="488406" y="821942"/>
                </a:moveTo>
                <a:cubicBezTo>
                  <a:pt x="498694" y="821942"/>
                  <a:pt x="507034" y="830303"/>
                  <a:pt x="507034" y="840617"/>
                </a:cubicBezTo>
                <a:cubicBezTo>
                  <a:pt x="507034" y="850931"/>
                  <a:pt x="498694" y="859292"/>
                  <a:pt x="488406" y="859292"/>
                </a:cubicBezTo>
                <a:cubicBezTo>
                  <a:pt x="478118" y="859292"/>
                  <a:pt x="469778" y="850931"/>
                  <a:pt x="469778" y="840617"/>
                </a:cubicBezTo>
                <a:cubicBezTo>
                  <a:pt x="469778" y="830303"/>
                  <a:pt x="478118" y="821942"/>
                  <a:pt x="488406" y="821942"/>
                </a:cubicBezTo>
                <a:close/>
                <a:moveTo>
                  <a:pt x="370642" y="821942"/>
                </a:moveTo>
                <a:cubicBezTo>
                  <a:pt x="380930" y="821942"/>
                  <a:pt x="389270" y="830303"/>
                  <a:pt x="389270" y="840617"/>
                </a:cubicBezTo>
                <a:cubicBezTo>
                  <a:pt x="389270" y="850931"/>
                  <a:pt x="380930" y="859292"/>
                  <a:pt x="370642" y="859292"/>
                </a:cubicBezTo>
                <a:cubicBezTo>
                  <a:pt x="360354" y="859292"/>
                  <a:pt x="352014" y="850931"/>
                  <a:pt x="352014" y="840617"/>
                </a:cubicBezTo>
                <a:cubicBezTo>
                  <a:pt x="352014" y="830303"/>
                  <a:pt x="360354" y="821942"/>
                  <a:pt x="370642" y="821942"/>
                </a:cubicBezTo>
                <a:close/>
                <a:moveTo>
                  <a:pt x="253517" y="821942"/>
                </a:moveTo>
                <a:cubicBezTo>
                  <a:pt x="263805" y="821942"/>
                  <a:pt x="272145" y="830303"/>
                  <a:pt x="272145" y="840617"/>
                </a:cubicBezTo>
                <a:cubicBezTo>
                  <a:pt x="272145" y="850931"/>
                  <a:pt x="263805" y="859292"/>
                  <a:pt x="253517" y="859292"/>
                </a:cubicBezTo>
                <a:cubicBezTo>
                  <a:pt x="243229" y="859292"/>
                  <a:pt x="234889" y="850931"/>
                  <a:pt x="234889" y="840617"/>
                </a:cubicBezTo>
                <a:cubicBezTo>
                  <a:pt x="234889" y="830303"/>
                  <a:pt x="243229" y="821942"/>
                  <a:pt x="253517" y="821942"/>
                </a:cubicBezTo>
                <a:close/>
                <a:moveTo>
                  <a:pt x="135753" y="821942"/>
                </a:moveTo>
                <a:cubicBezTo>
                  <a:pt x="146041" y="821942"/>
                  <a:pt x="154381" y="830303"/>
                  <a:pt x="154381" y="840617"/>
                </a:cubicBezTo>
                <a:cubicBezTo>
                  <a:pt x="154381" y="850931"/>
                  <a:pt x="146041" y="859292"/>
                  <a:pt x="135753" y="859292"/>
                </a:cubicBezTo>
                <a:cubicBezTo>
                  <a:pt x="125465" y="859292"/>
                  <a:pt x="117125" y="850931"/>
                  <a:pt x="117125" y="840617"/>
                </a:cubicBezTo>
                <a:cubicBezTo>
                  <a:pt x="117125" y="830303"/>
                  <a:pt x="125465" y="821942"/>
                  <a:pt x="135753" y="821942"/>
                </a:cubicBezTo>
                <a:close/>
                <a:moveTo>
                  <a:pt x="18628" y="821942"/>
                </a:moveTo>
                <a:cubicBezTo>
                  <a:pt x="28916" y="821942"/>
                  <a:pt x="37256" y="830303"/>
                  <a:pt x="37256" y="840617"/>
                </a:cubicBezTo>
                <a:cubicBezTo>
                  <a:pt x="37256" y="850931"/>
                  <a:pt x="28916" y="859292"/>
                  <a:pt x="18628" y="859292"/>
                </a:cubicBezTo>
                <a:cubicBezTo>
                  <a:pt x="8340" y="859292"/>
                  <a:pt x="0" y="850931"/>
                  <a:pt x="0" y="840617"/>
                </a:cubicBezTo>
                <a:cubicBezTo>
                  <a:pt x="0" y="830303"/>
                  <a:pt x="8340" y="821942"/>
                  <a:pt x="18628" y="821942"/>
                </a:cubicBezTo>
                <a:close/>
                <a:moveTo>
                  <a:pt x="2014866" y="704521"/>
                </a:moveTo>
                <a:cubicBezTo>
                  <a:pt x="2025154" y="704521"/>
                  <a:pt x="2033494" y="712882"/>
                  <a:pt x="2033494" y="723196"/>
                </a:cubicBezTo>
                <a:cubicBezTo>
                  <a:pt x="2033494" y="733510"/>
                  <a:pt x="2025154" y="741871"/>
                  <a:pt x="2014866" y="741871"/>
                </a:cubicBezTo>
                <a:cubicBezTo>
                  <a:pt x="2004578" y="741871"/>
                  <a:pt x="1996238" y="733510"/>
                  <a:pt x="1996238" y="723196"/>
                </a:cubicBezTo>
                <a:cubicBezTo>
                  <a:pt x="1996238" y="712882"/>
                  <a:pt x="2004578" y="704521"/>
                  <a:pt x="2014866" y="704521"/>
                </a:cubicBezTo>
                <a:close/>
                <a:moveTo>
                  <a:pt x="1897741" y="704521"/>
                </a:moveTo>
                <a:cubicBezTo>
                  <a:pt x="1908029" y="704521"/>
                  <a:pt x="1916369" y="712882"/>
                  <a:pt x="1916369" y="723196"/>
                </a:cubicBezTo>
                <a:cubicBezTo>
                  <a:pt x="1916369" y="733510"/>
                  <a:pt x="1908029" y="741871"/>
                  <a:pt x="1897741" y="741871"/>
                </a:cubicBezTo>
                <a:cubicBezTo>
                  <a:pt x="1887453" y="741871"/>
                  <a:pt x="1879113" y="733510"/>
                  <a:pt x="1879113" y="723196"/>
                </a:cubicBezTo>
                <a:cubicBezTo>
                  <a:pt x="1879113" y="712882"/>
                  <a:pt x="1887453" y="704521"/>
                  <a:pt x="1897741" y="704521"/>
                </a:cubicBezTo>
                <a:close/>
                <a:moveTo>
                  <a:pt x="1779977" y="704521"/>
                </a:moveTo>
                <a:cubicBezTo>
                  <a:pt x="1790265" y="704521"/>
                  <a:pt x="1798605" y="712882"/>
                  <a:pt x="1798605" y="723196"/>
                </a:cubicBezTo>
                <a:cubicBezTo>
                  <a:pt x="1798605" y="733510"/>
                  <a:pt x="1790265" y="741871"/>
                  <a:pt x="1779977" y="741871"/>
                </a:cubicBezTo>
                <a:cubicBezTo>
                  <a:pt x="1769689" y="741871"/>
                  <a:pt x="1761349" y="733510"/>
                  <a:pt x="1761349" y="723196"/>
                </a:cubicBezTo>
                <a:cubicBezTo>
                  <a:pt x="1761349" y="712882"/>
                  <a:pt x="1769689" y="704521"/>
                  <a:pt x="1779977" y="704521"/>
                </a:cubicBezTo>
                <a:close/>
                <a:moveTo>
                  <a:pt x="1662852" y="704521"/>
                </a:moveTo>
                <a:cubicBezTo>
                  <a:pt x="1673140" y="704521"/>
                  <a:pt x="1681480" y="712882"/>
                  <a:pt x="1681480" y="723196"/>
                </a:cubicBezTo>
                <a:cubicBezTo>
                  <a:pt x="1681480" y="733510"/>
                  <a:pt x="1673140" y="741871"/>
                  <a:pt x="1662852" y="741871"/>
                </a:cubicBezTo>
                <a:cubicBezTo>
                  <a:pt x="1652564" y="741871"/>
                  <a:pt x="1644224" y="733510"/>
                  <a:pt x="1644224" y="723196"/>
                </a:cubicBezTo>
                <a:cubicBezTo>
                  <a:pt x="1644224" y="712882"/>
                  <a:pt x="1652564" y="704521"/>
                  <a:pt x="1662852" y="704521"/>
                </a:cubicBezTo>
                <a:close/>
                <a:moveTo>
                  <a:pt x="1545088" y="704521"/>
                </a:moveTo>
                <a:cubicBezTo>
                  <a:pt x="1555376" y="704521"/>
                  <a:pt x="1563716" y="712882"/>
                  <a:pt x="1563716" y="723196"/>
                </a:cubicBezTo>
                <a:cubicBezTo>
                  <a:pt x="1563716" y="733510"/>
                  <a:pt x="1555376" y="741871"/>
                  <a:pt x="1545088" y="741871"/>
                </a:cubicBezTo>
                <a:cubicBezTo>
                  <a:pt x="1534800" y="741871"/>
                  <a:pt x="1526460" y="733510"/>
                  <a:pt x="1526460" y="723196"/>
                </a:cubicBezTo>
                <a:cubicBezTo>
                  <a:pt x="1526460" y="712882"/>
                  <a:pt x="1534800" y="704521"/>
                  <a:pt x="1545088" y="704521"/>
                </a:cubicBezTo>
                <a:close/>
                <a:moveTo>
                  <a:pt x="1427962" y="704521"/>
                </a:moveTo>
                <a:cubicBezTo>
                  <a:pt x="1438250" y="704521"/>
                  <a:pt x="1446590" y="712882"/>
                  <a:pt x="1446590" y="723196"/>
                </a:cubicBezTo>
                <a:cubicBezTo>
                  <a:pt x="1446590" y="733510"/>
                  <a:pt x="1438250" y="741871"/>
                  <a:pt x="1427962" y="741871"/>
                </a:cubicBezTo>
                <a:cubicBezTo>
                  <a:pt x="1417674" y="741871"/>
                  <a:pt x="1409334" y="733510"/>
                  <a:pt x="1409334" y="723196"/>
                </a:cubicBezTo>
                <a:cubicBezTo>
                  <a:pt x="1409334" y="712882"/>
                  <a:pt x="1417674" y="704521"/>
                  <a:pt x="1427962" y="704521"/>
                </a:cubicBezTo>
                <a:close/>
                <a:moveTo>
                  <a:pt x="1310199" y="704521"/>
                </a:moveTo>
                <a:cubicBezTo>
                  <a:pt x="1320487" y="704521"/>
                  <a:pt x="1328827" y="712882"/>
                  <a:pt x="1328827" y="723196"/>
                </a:cubicBezTo>
                <a:cubicBezTo>
                  <a:pt x="1328827" y="733510"/>
                  <a:pt x="1320487" y="741871"/>
                  <a:pt x="1310199" y="741871"/>
                </a:cubicBezTo>
                <a:cubicBezTo>
                  <a:pt x="1299911" y="741871"/>
                  <a:pt x="1291571" y="733510"/>
                  <a:pt x="1291571" y="723196"/>
                </a:cubicBezTo>
                <a:cubicBezTo>
                  <a:pt x="1291571" y="712882"/>
                  <a:pt x="1299911" y="704521"/>
                  <a:pt x="1310199" y="704521"/>
                </a:cubicBezTo>
                <a:close/>
                <a:moveTo>
                  <a:pt x="1193073" y="704521"/>
                </a:moveTo>
                <a:cubicBezTo>
                  <a:pt x="1203361" y="704521"/>
                  <a:pt x="1211701" y="712882"/>
                  <a:pt x="1211701" y="723196"/>
                </a:cubicBezTo>
                <a:cubicBezTo>
                  <a:pt x="1211701" y="733510"/>
                  <a:pt x="1203361" y="741871"/>
                  <a:pt x="1193073" y="741871"/>
                </a:cubicBezTo>
                <a:cubicBezTo>
                  <a:pt x="1182785" y="741871"/>
                  <a:pt x="1174445" y="733510"/>
                  <a:pt x="1174445" y="723196"/>
                </a:cubicBezTo>
                <a:cubicBezTo>
                  <a:pt x="1174445" y="712882"/>
                  <a:pt x="1182785" y="704521"/>
                  <a:pt x="1193073" y="704521"/>
                </a:cubicBezTo>
                <a:close/>
                <a:moveTo>
                  <a:pt x="1075309" y="704521"/>
                </a:moveTo>
                <a:cubicBezTo>
                  <a:pt x="1085597" y="704521"/>
                  <a:pt x="1093937" y="712882"/>
                  <a:pt x="1093937" y="723196"/>
                </a:cubicBezTo>
                <a:cubicBezTo>
                  <a:pt x="1093937" y="733510"/>
                  <a:pt x="1085597" y="741871"/>
                  <a:pt x="1075309" y="741871"/>
                </a:cubicBezTo>
                <a:cubicBezTo>
                  <a:pt x="1065021" y="741871"/>
                  <a:pt x="1056681" y="733510"/>
                  <a:pt x="1056681" y="723196"/>
                </a:cubicBezTo>
                <a:cubicBezTo>
                  <a:pt x="1056681" y="712882"/>
                  <a:pt x="1065021" y="704521"/>
                  <a:pt x="1075309" y="704521"/>
                </a:cubicBezTo>
                <a:close/>
                <a:moveTo>
                  <a:pt x="958184" y="704521"/>
                </a:moveTo>
                <a:cubicBezTo>
                  <a:pt x="968472" y="704521"/>
                  <a:pt x="976812" y="712882"/>
                  <a:pt x="976812" y="723196"/>
                </a:cubicBezTo>
                <a:cubicBezTo>
                  <a:pt x="976812" y="733510"/>
                  <a:pt x="968472" y="741871"/>
                  <a:pt x="958184" y="741871"/>
                </a:cubicBezTo>
                <a:cubicBezTo>
                  <a:pt x="947896" y="741871"/>
                  <a:pt x="939556" y="733510"/>
                  <a:pt x="939556" y="723196"/>
                </a:cubicBezTo>
                <a:cubicBezTo>
                  <a:pt x="939556" y="712882"/>
                  <a:pt x="947896" y="704521"/>
                  <a:pt x="958184" y="704521"/>
                </a:cubicBezTo>
                <a:close/>
                <a:moveTo>
                  <a:pt x="840420" y="704521"/>
                </a:moveTo>
                <a:cubicBezTo>
                  <a:pt x="850708" y="704521"/>
                  <a:pt x="859048" y="712882"/>
                  <a:pt x="859048" y="723196"/>
                </a:cubicBezTo>
                <a:cubicBezTo>
                  <a:pt x="859048" y="733510"/>
                  <a:pt x="850708" y="741871"/>
                  <a:pt x="840420" y="741871"/>
                </a:cubicBezTo>
                <a:cubicBezTo>
                  <a:pt x="830132" y="741871"/>
                  <a:pt x="821792" y="733510"/>
                  <a:pt x="821792" y="723196"/>
                </a:cubicBezTo>
                <a:cubicBezTo>
                  <a:pt x="821792" y="712882"/>
                  <a:pt x="830132" y="704521"/>
                  <a:pt x="840420" y="704521"/>
                </a:cubicBezTo>
                <a:close/>
                <a:moveTo>
                  <a:pt x="723295" y="704521"/>
                </a:moveTo>
                <a:cubicBezTo>
                  <a:pt x="733583" y="704521"/>
                  <a:pt x="741923" y="712882"/>
                  <a:pt x="741923" y="723196"/>
                </a:cubicBezTo>
                <a:cubicBezTo>
                  <a:pt x="741923" y="733510"/>
                  <a:pt x="733583" y="741871"/>
                  <a:pt x="723295" y="741871"/>
                </a:cubicBezTo>
                <a:cubicBezTo>
                  <a:pt x="713007" y="741871"/>
                  <a:pt x="704667" y="733510"/>
                  <a:pt x="704667" y="723196"/>
                </a:cubicBezTo>
                <a:cubicBezTo>
                  <a:pt x="704667" y="712882"/>
                  <a:pt x="713007" y="704521"/>
                  <a:pt x="723295" y="704521"/>
                </a:cubicBezTo>
                <a:close/>
                <a:moveTo>
                  <a:pt x="605531" y="704521"/>
                </a:moveTo>
                <a:cubicBezTo>
                  <a:pt x="615819" y="704521"/>
                  <a:pt x="624159" y="712882"/>
                  <a:pt x="624159" y="723196"/>
                </a:cubicBezTo>
                <a:cubicBezTo>
                  <a:pt x="624159" y="733510"/>
                  <a:pt x="615819" y="741871"/>
                  <a:pt x="605531" y="741871"/>
                </a:cubicBezTo>
                <a:cubicBezTo>
                  <a:pt x="595243" y="741871"/>
                  <a:pt x="586903" y="733510"/>
                  <a:pt x="586903" y="723196"/>
                </a:cubicBezTo>
                <a:cubicBezTo>
                  <a:pt x="586903" y="712882"/>
                  <a:pt x="595243" y="704521"/>
                  <a:pt x="605531" y="704521"/>
                </a:cubicBezTo>
                <a:close/>
                <a:moveTo>
                  <a:pt x="488406" y="704521"/>
                </a:moveTo>
                <a:cubicBezTo>
                  <a:pt x="498694" y="704521"/>
                  <a:pt x="507034" y="712882"/>
                  <a:pt x="507034" y="723196"/>
                </a:cubicBezTo>
                <a:cubicBezTo>
                  <a:pt x="507034" y="733510"/>
                  <a:pt x="498694" y="741871"/>
                  <a:pt x="488406" y="741871"/>
                </a:cubicBezTo>
                <a:cubicBezTo>
                  <a:pt x="478118" y="741871"/>
                  <a:pt x="469778" y="733510"/>
                  <a:pt x="469778" y="723196"/>
                </a:cubicBezTo>
                <a:cubicBezTo>
                  <a:pt x="469778" y="712882"/>
                  <a:pt x="478118" y="704521"/>
                  <a:pt x="488406" y="704521"/>
                </a:cubicBezTo>
                <a:close/>
                <a:moveTo>
                  <a:pt x="370642" y="704521"/>
                </a:moveTo>
                <a:cubicBezTo>
                  <a:pt x="380930" y="704521"/>
                  <a:pt x="389270" y="712882"/>
                  <a:pt x="389270" y="723196"/>
                </a:cubicBezTo>
                <a:cubicBezTo>
                  <a:pt x="389270" y="733510"/>
                  <a:pt x="380930" y="741871"/>
                  <a:pt x="370642" y="741871"/>
                </a:cubicBezTo>
                <a:cubicBezTo>
                  <a:pt x="360354" y="741871"/>
                  <a:pt x="352014" y="733510"/>
                  <a:pt x="352014" y="723196"/>
                </a:cubicBezTo>
                <a:cubicBezTo>
                  <a:pt x="352014" y="712882"/>
                  <a:pt x="360354" y="704521"/>
                  <a:pt x="370642" y="704521"/>
                </a:cubicBezTo>
                <a:close/>
                <a:moveTo>
                  <a:pt x="253517" y="704521"/>
                </a:moveTo>
                <a:cubicBezTo>
                  <a:pt x="263805" y="704521"/>
                  <a:pt x="272145" y="712882"/>
                  <a:pt x="272145" y="723196"/>
                </a:cubicBezTo>
                <a:cubicBezTo>
                  <a:pt x="272145" y="733510"/>
                  <a:pt x="263805" y="741871"/>
                  <a:pt x="253517" y="741871"/>
                </a:cubicBezTo>
                <a:cubicBezTo>
                  <a:pt x="243229" y="741871"/>
                  <a:pt x="234889" y="733510"/>
                  <a:pt x="234889" y="723196"/>
                </a:cubicBezTo>
                <a:cubicBezTo>
                  <a:pt x="234889" y="712882"/>
                  <a:pt x="243229" y="704521"/>
                  <a:pt x="253517" y="704521"/>
                </a:cubicBezTo>
                <a:close/>
                <a:moveTo>
                  <a:pt x="135753" y="704521"/>
                </a:moveTo>
                <a:cubicBezTo>
                  <a:pt x="146041" y="704521"/>
                  <a:pt x="154381" y="712882"/>
                  <a:pt x="154381" y="723196"/>
                </a:cubicBezTo>
                <a:cubicBezTo>
                  <a:pt x="154381" y="733510"/>
                  <a:pt x="146041" y="741871"/>
                  <a:pt x="135753" y="741871"/>
                </a:cubicBezTo>
                <a:cubicBezTo>
                  <a:pt x="125465" y="741871"/>
                  <a:pt x="117125" y="733510"/>
                  <a:pt x="117125" y="723196"/>
                </a:cubicBezTo>
                <a:cubicBezTo>
                  <a:pt x="117125" y="712882"/>
                  <a:pt x="125465" y="704521"/>
                  <a:pt x="135753" y="704521"/>
                </a:cubicBezTo>
                <a:close/>
                <a:moveTo>
                  <a:pt x="18628" y="704521"/>
                </a:moveTo>
                <a:cubicBezTo>
                  <a:pt x="28916" y="704521"/>
                  <a:pt x="37256" y="712882"/>
                  <a:pt x="37256" y="723196"/>
                </a:cubicBezTo>
                <a:cubicBezTo>
                  <a:pt x="37256" y="733510"/>
                  <a:pt x="28916" y="741871"/>
                  <a:pt x="18628" y="741871"/>
                </a:cubicBezTo>
                <a:cubicBezTo>
                  <a:pt x="8340" y="741871"/>
                  <a:pt x="0" y="733510"/>
                  <a:pt x="0" y="723196"/>
                </a:cubicBezTo>
                <a:cubicBezTo>
                  <a:pt x="0" y="712882"/>
                  <a:pt x="8340" y="704521"/>
                  <a:pt x="18628" y="704521"/>
                </a:cubicBezTo>
                <a:close/>
                <a:moveTo>
                  <a:pt x="2014866" y="587101"/>
                </a:moveTo>
                <a:cubicBezTo>
                  <a:pt x="2025154" y="587101"/>
                  <a:pt x="2033494" y="595462"/>
                  <a:pt x="2033494" y="605776"/>
                </a:cubicBezTo>
                <a:cubicBezTo>
                  <a:pt x="2033494" y="616090"/>
                  <a:pt x="2025154" y="624451"/>
                  <a:pt x="2014866" y="624451"/>
                </a:cubicBezTo>
                <a:cubicBezTo>
                  <a:pt x="2004578" y="624451"/>
                  <a:pt x="1996238" y="616090"/>
                  <a:pt x="1996238" y="605776"/>
                </a:cubicBezTo>
                <a:cubicBezTo>
                  <a:pt x="1996238" y="595462"/>
                  <a:pt x="2004578" y="587101"/>
                  <a:pt x="2014866" y="587101"/>
                </a:cubicBezTo>
                <a:close/>
                <a:moveTo>
                  <a:pt x="1897741" y="587101"/>
                </a:moveTo>
                <a:cubicBezTo>
                  <a:pt x="1908029" y="587101"/>
                  <a:pt x="1916369" y="595462"/>
                  <a:pt x="1916369" y="605776"/>
                </a:cubicBezTo>
                <a:cubicBezTo>
                  <a:pt x="1916369" y="616090"/>
                  <a:pt x="1908029" y="624451"/>
                  <a:pt x="1897741" y="624451"/>
                </a:cubicBezTo>
                <a:cubicBezTo>
                  <a:pt x="1887453" y="624451"/>
                  <a:pt x="1879113" y="616090"/>
                  <a:pt x="1879113" y="605776"/>
                </a:cubicBezTo>
                <a:cubicBezTo>
                  <a:pt x="1879113" y="595462"/>
                  <a:pt x="1887453" y="587101"/>
                  <a:pt x="1897741" y="587101"/>
                </a:cubicBezTo>
                <a:close/>
                <a:moveTo>
                  <a:pt x="1779977" y="587101"/>
                </a:moveTo>
                <a:cubicBezTo>
                  <a:pt x="1790265" y="587101"/>
                  <a:pt x="1798605" y="595462"/>
                  <a:pt x="1798605" y="605776"/>
                </a:cubicBezTo>
                <a:cubicBezTo>
                  <a:pt x="1798605" y="616090"/>
                  <a:pt x="1790265" y="624451"/>
                  <a:pt x="1779977" y="624451"/>
                </a:cubicBezTo>
                <a:cubicBezTo>
                  <a:pt x="1769689" y="624451"/>
                  <a:pt x="1761349" y="616090"/>
                  <a:pt x="1761349" y="605776"/>
                </a:cubicBezTo>
                <a:cubicBezTo>
                  <a:pt x="1761349" y="595462"/>
                  <a:pt x="1769689" y="587101"/>
                  <a:pt x="1779977" y="587101"/>
                </a:cubicBezTo>
                <a:close/>
                <a:moveTo>
                  <a:pt x="1662852" y="587101"/>
                </a:moveTo>
                <a:cubicBezTo>
                  <a:pt x="1673140" y="587101"/>
                  <a:pt x="1681480" y="595462"/>
                  <a:pt x="1681480" y="605776"/>
                </a:cubicBezTo>
                <a:cubicBezTo>
                  <a:pt x="1681480" y="616090"/>
                  <a:pt x="1673140" y="624451"/>
                  <a:pt x="1662852" y="624451"/>
                </a:cubicBezTo>
                <a:cubicBezTo>
                  <a:pt x="1652564" y="624451"/>
                  <a:pt x="1644224" y="616090"/>
                  <a:pt x="1644224" y="605776"/>
                </a:cubicBezTo>
                <a:cubicBezTo>
                  <a:pt x="1644224" y="595462"/>
                  <a:pt x="1652564" y="587101"/>
                  <a:pt x="1662852" y="587101"/>
                </a:cubicBezTo>
                <a:close/>
                <a:moveTo>
                  <a:pt x="1545088" y="587101"/>
                </a:moveTo>
                <a:cubicBezTo>
                  <a:pt x="1555376" y="587101"/>
                  <a:pt x="1563716" y="595462"/>
                  <a:pt x="1563716" y="605776"/>
                </a:cubicBezTo>
                <a:cubicBezTo>
                  <a:pt x="1563716" y="616090"/>
                  <a:pt x="1555376" y="624451"/>
                  <a:pt x="1545088" y="624451"/>
                </a:cubicBezTo>
                <a:cubicBezTo>
                  <a:pt x="1534800" y="624451"/>
                  <a:pt x="1526460" y="616090"/>
                  <a:pt x="1526460" y="605776"/>
                </a:cubicBezTo>
                <a:cubicBezTo>
                  <a:pt x="1526460" y="595462"/>
                  <a:pt x="1534800" y="587101"/>
                  <a:pt x="1545088" y="587101"/>
                </a:cubicBezTo>
                <a:close/>
                <a:moveTo>
                  <a:pt x="1427962" y="587101"/>
                </a:moveTo>
                <a:cubicBezTo>
                  <a:pt x="1438250" y="587101"/>
                  <a:pt x="1446590" y="595462"/>
                  <a:pt x="1446590" y="605776"/>
                </a:cubicBezTo>
                <a:cubicBezTo>
                  <a:pt x="1446590" y="616090"/>
                  <a:pt x="1438250" y="624451"/>
                  <a:pt x="1427962" y="624451"/>
                </a:cubicBezTo>
                <a:cubicBezTo>
                  <a:pt x="1417674" y="624451"/>
                  <a:pt x="1409334" y="616090"/>
                  <a:pt x="1409334" y="605776"/>
                </a:cubicBezTo>
                <a:cubicBezTo>
                  <a:pt x="1409334" y="595462"/>
                  <a:pt x="1417674" y="587101"/>
                  <a:pt x="1427962" y="587101"/>
                </a:cubicBezTo>
                <a:close/>
                <a:moveTo>
                  <a:pt x="1310199" y="587101"/>
                </a:moveTo>
                <a:cubicBezTo>
                  <a:pt x="1320487" y="587101"/>
                  <a:pt x="1328827" y="595462"/>
                  <a:pt x="1328827" y="605776"/>
                </a:cubicBezTo>
                <a:cubicBezTo>
                  <a:pt x="1328827" y="616090"/>
                  <a:pt x="1320487" y="624451"/>
                  <a:pt x="1310199" y="624451"/>
                </a:cubicBezTo>
                <a:cubicBezTo>
                  <a:pt x="1299911" y="624451"/>
                  <a:pt x="1291571" y="616090"/>
                  <a:pt x="1291571" y="605776"/>
                </a:cubicBezTo>
                <a:cubicBezTo>
                  <a:pt x="1291571" y="595462"/>
                  <a:pt x="1299911" y="587101"/>
                  <a:pt x="1310199" y="587101"/>
                </a:cubicBezTo>
                <a:close/>
                <a:moveTo>
                  <a:pt x="1193073" y="587101"/>
                </a:moveTo>
                <a:cubicBezTo>
                  <a:pt x="1203361" y="587101"/>
                  <a:pt x="1211701" y="595462"/>
                  <a:pt x="1211701" y="605776"/>
                </a:cubicBezTo>
                <a:cubicBezTo>
                  <a:pt x="1211701" y="616090"/>
                  <a:pt x="1203361" y="624451"/>
                  <a:pt x="1193073" y="624451"/>
                </a:cubicBezTo>
                <a:cubicBezTo>
                  <a:pt x="1182785" y="624451"/>
                  <a:pt x="1174445" y="616090"/>
                  <a:pt x="1174445" y="605776"/>
                </a:cubicBezTo>
                <a:cubicBezTo>
                  <a:pt x="1174445" y="595462"/>
                  <a:pt x="1182785" y="587101"/>
                  <a:pt x="1193073" y="587101"/>
                </a:cubicBezTo>
                <a:close/>
                <a:moveTo>
                  <a:pt x="1075309" y="587101"/>
                </a:moveTo>
                <a:cubicBezTo>
                  <a:pt x="1085597" y="587101"/>
                  <a:pt x="1093937" y="595462"/>
                  <a:pt x="1093937" y="605776"/>
                </a:cubicBezTo>
                <a:cubicBezTo>
                  <a:pt x="1093937" y="616090"/>
                  <a:pt x="1085597" y="624451"/>
                  <a:pt x="1075309" y="624451"/>
                </a:cubicBezTo>
                <a:cubicBezTo>
                  <a:pt x="1065021" y="624451"/>
                  <a:pt x="1056681" y="616090"/>
                  <a:pt x="1056681" y="605776"/>
                </a:cubicBezTo>
                <a:cubicBezTo>
                  <a:pt x="1056681" y="595462"/>
                  <a:pt x="1065021" y="587101"/>
                  <a:pt x="1075309" y="587101"/>
                </a:cubicBezTo>
                <a:close/>
                <a:moveTo>
                  <a:pt x="958184" y="587101"/>
                </a:moveTo>
                <a:cubicBezTo>
                  <a:pt x="968472" y="587101"/>
                  <a:pt x="976812" y="595462"/>
                  <a:pt x="976812" y="605776"/>
                </a:cubicBezTo>
                <a:cubicBezTo>
                  <a:pt x="976812" y="616090"/>
                  <a:pt x="968472" y="624451"/>
                  <a:pt x="958184" y="624451"/>
                </a:cubicBezTo>
                <a:cubicBezTo>
                  <a:pt x="947896" y="624451"/>
                  <a:pt x="939556" y="616090"/>
                  <a:pt x="939556" y="605776"/>
                </a:cubicBezTo>
                <a:cubicBezTo>
                  <a:pt x="939556" y="595462"/>
                  <a:pt x="947896" y="587101"/>
                  <a:pt x="958184" y="587101"/>
                </a:cubicBezTo>
                <a:close/>
                <a:moveTo>
                  <a:pt x="840420" y="587101"/>
                </a:moveTo>
                <a:cubicBezTo>
                  <a:pt x="850708" y="587101"/>
                  <a:pt x="859048" y="595462"/>
                  <a:pt x="859048" y="605776"/>
                </a:cubicBezTo>
                <a:cubicBezTo>
                  <a:pt x="859048" y="616090"/>
                  <a:pt x="850708" y="624451"/>
                  <a:pt x="840420" y="624451"/>
                </a:cubicBezTo>
                <a:cubicBezTo>
                  <a:pt x="830132" y="624451"/>
                  <a:pt x="821792" y="616090"/>
                  <a:pt x="821792" y="605776"/>
                </a:cubicBezTo>
                <a:cubicBezTo>
                  <a:pt x="821792" y="595462"/>
                  <a:pt x="830132" y="587101"/>
                  <a:pt x="840420" y="587101"/>
                </a:cubicBezTo>
                <a:close/>
                <a:moveTo>
                  <a:pt x="723295" y="587101"/>
                </a:moveTo>
                <a:cubicBezTo>
                  <a:pt x="733583" y="587101"/>
                  <a:pt x="741923" y="595462"/>
                  <a:pt x="741923" y="605776"/>
                </a:cubicBezTo>
                <a:cubicBezTo>
                  <a:pt x="741923" y="616090"/>
                  <a:pt x="733583" y="624451"/>
                  <a:pt x="723295" y="624451"/>
                </a:cubicBezTo>
                <a:cubicBezTo>
                  <a:pt x="713007" y="624451"/>
                  <a:pt x="704667" y="616090"/>
                  <a:pt x="704667" y="605776"/>
                </a:cubicBezTo>
                <a:cubicBezTo>
                  <a:pt x="704667" y="595462"/>
                  <a:pt x="713007" y="587101"/>
                  <a:pt x="723295" y="587101"/>
                </a:cubicBezTo>
                <a:close/>
                <a:moveTo>
                  <a:pt x="605531" y="587101"/>
                </a:moveTo>
                <a:cubicBezTo>
                  <a:pt x="615819" y="587101"/>
                  <a:pt x="624159" y="595462"/>
                  <a:pt x="624159" y="605776"/>
                </a:cubicBezTo>
                <a:cubicBezTo>
                  <a:pt x="624159" y="616090"/>
                  <a:pt x="615819" y="624451"/>
                  <a:pt x="605531" y="624451"/>
                </a:cubicBezTo>
                <a:cubicBezTo>
                  <a:pt x="595243" y="624451"/>
                  <a:pt x="586903" y="616090"/>
                  <a:pt x="586903" y="605776"/>
                </a:cubicBezTo>
                <a:cubicBezTo>
                  <a:pt x="586903" y="595462"/>
                  <a:pt x="595243" y="587101"/>
                  <a:pt x="605531" y="587101"/>
                </a:cubicBezTo>
                <a:close/>
                <a:moveTo>
                  <a:pt x="488406" y="587101"/>
                </a:moveTo>
                <a:cubicBezTo>
                  <a:pt x="498694" y="587101"/>
                  <a:pt x="507034" y="595462"/>
                  <a:pt x="507034" y="605776"/>
                </a:cubicBezTo>
                <a:cubicBezTo>
                  <a:pt x="507034" y="616090"/>
                  <a:pt x="498694" y="624451"/>
                  <a:pt x="488406" y="624451"/>
                </a:cubicBezTo>
                <a:cubicBezTo>
                  <a:pt x="478118" y="624451"/>
                  <a:pt x="469778" y="616090"/>
                  <a:pt x="469778" y="605776"/>
                </a:cubicBezTo>
                <a:cubicBezTo>
                  <a:pt x="469778" y="595462"/>
                  <a:pt x="478118" y="587101"/>
                  <a:pt x="488406" y="587101"/>
                </a:cubicBezTo>
                <a:close/>
                <a:moveTo>
                  <a:pt x="370642" y="587101"/>
                </a:moveTo>
                <a:cubicBezTo>
                  <a:pt x="380930" y="587101"/>
                  <a:pt x="389270" y="595462"/>
                  <a:pt x="389270" y="605776"/>
                </a:cubicBezTo>
                <a:cubicBezTo>
                  <a:pt x="389270" y="616090"/>
                  <a:pt x="380930" y="624451"/>
                  <a:pt x="370642" y="624451"/>
                </a:cubicBezTo>
                <a:cubicBezTo>
                  <a:pt x="360354" y="624451"/>
                  <a:pt x="352014" y="616090"/>
                  <a:pt x="352014" y="605776"/>
                </a:cubicBezTo>
                <a:cubicBezTo>
                  <a:pt x="352014" y="595462"/>
                  <a:pt x="360354" y="587101"/>
                  <a:pt x="370642" y="587101"/>
                </a:cubicBezTo>
                <a:close/>
                <a:moveTo>
                  <a:pt x="253517" y="587101"/>
                </a:moveTo>
                <a:cubicBezTo>
                  <a:pt x="263805" y="587101"/>
                  <a:pt x="272145" y="595462"/>
                  <a:pt x="272145" y="605776"/>
                </a:cubicBezTo>
                <a:cubicBezTo>
                  <a:pt x="272145" y="616090"/>
                  <a:pt x="263805" y="624451"/>
                  <a:pt x="253517" y="624451"/>
                </a:cubicBezTo>
                <a:cubicBezTo>
                  <a:pt x="243229" y="624451"/>
                  <a:pt x="234889" y="616090"/>
                  <a:pt x="234889" y="605776"/>
                </a:cubicBezTo>
                <a:cubicBezTo>
                  <a:pt x="234889" y="595462"/>
                  <a:pt x="243229" y="587101"/>
                  <a:pt x="253517" y="587101"/>
                </a:cubicBezTo>
                <a:close/>
                <a:moveTo>
                  <a:pt x="135753" y="587101"/>
                </a:moveTo>
                <a:cubicBezTo>
                  <a:pt x="146041" y="587101"/>
                  <a:pt x="154381" y="595462"/>
                  <a:pt x="154381" y="605776"/>
                </a:cubicBezTo>
                <a:cubicBezTo>
                  <a:pt x="154381" y="616090"/>
                  <a:pt x="146041" y="624451"/>
                  <a:pt x="135753" y="624451"/>
                </a:cubicBezTo>
                <a:cubicBezTo>
                  <a:pt x="125465" y="624451"/>
                  <a:pt x="117125" y="616090"/>
                  <a:pt x="117125" y="605776"/>
                </a:cubicBezTo>
                <a:cubicBezTo>
                  <a:pt x="117125" y="595462"/>
                  <a:pt x="125465" y="587101"/>
                  <a:pt x="135753" y="587101"/>
                </a:cubicBezTo>
                <a:close/>
                <a:moveTo>
                  <a:pt x="18628" y="587101"/>
                </a:moveTo>
                <a:cubicBezTo>
                  <a:pt x="28916" y="587101"/>
                  <a:pt x="37256" y="595462"/>
                  <a:pt x="37256" y="605776"/>
                </a:cubicBezTo>
                <a:cubicBezTo>
                  <a:pt x="37256" y="616090"/>
                  <a:pt x="28916" y="624451"/>
                  <a:pt x="18628" y="624451"/>
                </a:cubicBezTo>
                <a:cubicBezTo>
                  <a:pt x="8340" y="624451"/>
                  <a:pt x="0" y="616090"/>
                  <a:pt x="0" y="605776"/>
                </a:cubicBezTo>
                <a:cubicBezTo>
                  <a:pt x="0" y="595462"/>
                  <a:pt x="8340" y="587101"/>
                  <a:pt x="18628" y="587101"/>
                </a:cubicBezTo>
                <a:close/>
                <a:moveTo>
                  <a:pt x="2014866" y="469681"/>
                </a:moveTo>
                <a:cubicBezTo>
                  <a:pt x="2025154" y="469681"/>
                  <a:pt x="2033494" y="478042"/>
                  <a:pt x="2033494" y="488356"/>
                </a:cubicBezTo>
                <a:cubicBezTo>
                  <a:pt x="2033494" y="498670"/>
                  <a:pt x="2025154" y="507031"/>
                  <a:pt x="2014866" y="507031"/>
                </a:cubicBezTo>
                <a:cubicBezTo>
                  <a:pt x="2004578" y="507031"/>
                  <a:pt x="1996238" y="498670"/>
                  <a:pt x="1996238" y="488356"/>
                </a:cubicBezTo>
                <a:cubicBezTo>
                  <a:pt x="1996238" y="478042"/>
                  <a:pt x="2004578" y="469681"/>
                  <a:pt x="2014866" y="469681"/>
                </a:cubicBezTo>
                <a:close/>
                <a:moveTo>
                  <a:pt x="1897741" y="469681"/>
                </a:moveTo>
                <a:cubicBezTo>
                  <a:pt x="1908029" y="469681"/>
                  <a:pt x="1916369" y="478042"/>
                  <a:pt x="1916369" y="488356"/>
                </a:cubicBezTo>
                <a:cubicBezTo>
                  <a:pt x="1916369" y="498670"/>
                  <a:pt x="1908029" y="507031"/>
                  <a:pt x="1897741" y="507031"/>
                </a:cubicBezTo>
                <a:cubicBezTo>
                  <a:pt x="1887453" y="507031"/>
                  <a:pt x="1879113" y="498670"/>
                  <a:pt x="1879113" y="488356"/>
                </a:cubicBezTo>
                <a:cubicBezTo>
                  <a:pt x="1879113" y="478042"/>
                  <a:pt x="1887453" y="469681"/>
                  <a:pt x="1897741" y="469681"/>
                </a:cubicBezTo>
                <a:close/>
                <a:moveTo>
                  <a:pt x="1779977" y="469681"/>
                </a:moveTo>
                <a:cubicBezTo>
                  <a:pt x="1790265" y="469681"/>
                  <a:pt x="1798605" y="478042"/>
                  <a:pt x="1798605" y="488356"/>
                </a:cubicBezTo>
                <a:cubicBezTo>
                  <a:pt x="1798605" y="498670"/>
                  <a:pt x="1790265" y="507031"/>
                  <a:pt x="1779977" y="507031"/>
                </a:cubicBezTo>
                <a:cubicBezTo>
                  <a:pt x="1769689" y="507031"/>
                  <a:pt x="1761349" y="498670"/>
                  <a:pt x="1761349" y="488356"/>
                </a:cubicBezTo>
                <a:cubicBezTo>
                  <a:pt x="1761349" y="478042"/>
                  <a:pt x="1769689" y="469681"/>
                  <a:pt x="1779977" y="469681"/>
                </a:cubicBezTo>
                <a:close/>
                <a:moveTo>
                  <a:pt x="1662852" y="469681"/>
                </a:moveTo>
                <a:cubicBezTo>
                  <a:pt x="1673140" y="469681"/>
                  <a:pt x="1681480" y="478042"/>
                  <a:pt x="1681480" y="488356"/>
                </a:cubicBezTo>
                <a:cubicBezTo>
                  <a:pt x="1681480" y="498670"/>
                  <a:pt x="1673140" y="507031"/>
                  <a:pt x="1662852" y="507031"/>
                </a:cubicBezTo>
                <a:cubicBezTo>
                  <a:pt x="1652564" y="507031"/>
                  <a:pt x="1644224" y="498670"/>
                  <a:pt x="1644224" y="488356"/>
                </a:cubicBezTo>
                <a:cubicBezTo>
                  <a:pt x="1644224" y="478042"/>
                  <a:pt x="1652564" y="469681"/>
                  <a:pt x="1662852" y="469681"/>
                </a:cubicBezTo>
                <a:close/>
                <a:moveTo>
                  <a:pt x="1545088" y="469681"/>
                </a:moveTo>
                <a:cubicBezTo>
                  <a:pt x="1555376" y="469681"/>
                  <a:pt x="1563716" y="478042"/>
                  <a:pt x="1563716" y="488356"/>
                </a:cubicBezTo>
                <a:cubicBezTo>
                  <a:pt x="1563716" y="498670"/>
                  <a:pt x="1555376" y="507031"/>
                  <a:pt x="1545088" y="507031"/>
                </a:cubicBezTo>
                <a:cubicBezTo>
                  <a:pt x="1534800" y="507031"/>
                  <a:pt x="1526460" y="498670"/>
                  <a:pt x="1526460" y="488356"/>
                </a:cubicBezTo>
                <a:cubicBezTo>
                  <a:pt x="1526460" y="478042"/>
                  <a:pt x="1534800" y="469681"/>
                  <a:pt x="1545088" y="469681"/>
                </a:cubicBezTo>
                <a:close/>
                <a:moveTo>
                  <a:pt x="1427962" y="469681"/>
                </a:moveTo>
                <a:cubicBezTo>
                  <a:pt x="1438250" y="469681"/>
                  <a:pt x="1446590" y="478042"/>
                  <a:pt x="1446590" y="488356"/>
                </a:cubicBezTo>
                <a:cubicBezTo>
                  <a:pt x="1446590" y="498670"/>
                  <a:pt x="1438250" y="507031"/>
                  <a:pt x="1427962" y="507031"/>
                </a:cubicBezTo>
                <a:cubicBezTo>
                  <a:pt x="1417674" y="507031"/>
                  <a:pt x="1409334" y="498670"/>
                  <a:pt x="1409334" y="488356"/>
                </a:cubicBezTo>
                <a:cubicBezTo>
                  <a:pt x="1409334" y="478042"/>
                  <a:pt x="1417674" y="469681"/>
                  <a:pt x="1427962" y="469681"/>
                </a:cubicBezTo>
                <a:close/>
                <a:moveTo>
                  <a:pt x="1310199" y="469681"/>
                </a:moveTo>
                <a:cubicBezTo>
                  <a:pt x="1320487" y="469681"/>
                  <a:pt x="1328827" y="478042"/>
                  <a:pt x="1328827" y="488356"/>
                </a:cubicBezTo>
                <a:cubicBezTo>
                  <a:pt x="1328827" y="498670"/>
                  <a:pt x="1320487" y="507031"/>
                  <a:pt x="1310199" y="507031"/>
                </a:cubicBezTo>
                <a:cubicBezTo>
                  <a:pt x="1299911" y="507031"/>
                  <a:pt x="1291571" y="498670"/>
                  <a:pt x="1291571" y="488356"/>
                </a:cubicBezTo>
                <a:cubicBezTo>
                  <a:pt x="1291571" y="478042"/>
                  <a:pt x="1299911" y="469681"/>
                  <a:pt x="1310199" y="469681"/>
                </a:cubicBezTo>
                <a:close/>
                <a:moveTo>
                  <a:pt x="1193073" y="469681"/>
                </a:moveTo>
                <a:cubicBezTo>
                  <a:pt x="1203361" y="469681"/>
                  <a:pt x="1211701" y="478042"/>
                  <a:pt x="1211701" y="488356"/>
                </a:cubicBezTo>
                <a:cubicBezTo>
                  <a:pt x="1211701" y="498670"/>
                  <a:pt x="1203361" y="507031"/>
                  <a:pt x="1193073" y="507031"/>
                </a:cubicBezTo>
                <a:cubicBezTo>
                  <a:pt x="1182785" y="507031"/>
                  <a:pt x="1174445" y="498670"/>
                  <a:pt x="1174445" y="488356"/>
                </a:cubicBezTo>
                <a:cubicBezTo>
                  <a:pt x="1174445" y="478042"/>
                  <a:pt x="1182785" y="469681"/>
                  <a:pt x="1193073" y="469681"/>
                </a:cubicBezTo>
                <a:close/>
                <a:moveTo>
                  <a:pt x="1075309" y="469681"/>
                </a:moveTo>
                <a:cubicBezTo>
                  <a:pt x="1085597" y="469681"/>
                  <a:pt x="1093937" y="478042"/>
                  <a:pt x="1093937" y="488356"/>
                </a:cubicBezTo>
                <a:cubicBezTo>
                  <a:pt x="1093937" y="498670"/>
                  <a:pt x="1085597" y="507031"/>
                  <a:pt x="1075309" y="507031"/>
                </a:cubicBezTo>
                <a:cubicBezTo>
                  <a:pt x="1065021" y="507031"/>
                  <a:pt x="1056681" y="498670"/>
                  <a:pt x="1056681" y="488356"/>
                </a:cubicBezTo>
                <a:cubicBezTo>
                  <a:pt x="1056681" y="478042"/>
                  <a:pt x="1065021" y="469681"/>
                  <a:pt x="1075309" y="469681"/>
                </a:cubicBezTo>
                <a:close/>
                <a:moveTo>
                  <a:pt x="958184" y="469681"/>
                </a:moveTo>
                <a:cubicBezTo>
                  <a:pt x="968472" y="469681"/>
                  <a:pt x="976812" y="478042"/>
                  <a:pt x="976812" y="488356"/>
                </a:cubicBezTo>
                <a:cubicBezTo>
                  <a:pt x="976812" y="498670"/>
                  <a:pt x="968472" y="507031"/>
                  <a:pt x="958184" y="507031"/>
                </a:cubicBezTo>
                <a:cubicBezTo>
                  <a:pt x="947896" y="507031"/>
                  <a:pt x="939556" y="498670"/>
                  <a:pt x="939556" y="488356"/>
                </a:cubicBezTo>
                <a:cubicBezTo>
                  <a:pt x="939556" y="478042"/>
                  <a:pt x="947896" y="469681"/>
                  <a:pt x="958184" y="469681"/>
                </a:cubicBezTo>
                <a:close/>
                <a:moveTo>
                  <a:pt x="840420" y="469681"/>
                </a:moveTo>
                <a:cubicBezTo>
                  <a:pt x="850708" y="469681"/>
                  <a:pt x="859048" y="478042"/>
                  <a:pt x="859048" y="488356"/>
                </a:cubicBezTo>
                <a:cubicBezTo>
                  <a:pt x="859048" y="498670"/>
                  <a:pt x="850708" y="507031"/>
                  <a:pt x="840420" y="507031"/>
                </a:cubicBezTo>
                <a:cubicBezTo>
                  <a:pt x="830132" y="507031"/>
                  <a:pt x="821792" y="498670"/>
                  <a:pt x="821792" y="488356"/>
                </a:cubicBezTo>
                <a:cubicBezTo>
                  <a:pt x="821792" y="478042"/>
                  <a:pt x="830132" y="469681"/>
                  <a:pt x="840420" y="469681"/>
                </a:cubicBezTo>
                <a:close/>
                <a:moveTo>
                  <a:pt x="723295" y="469681"/>
                </a:moveTo>
                <a:cubicBezTo>
                  <a:pt x="733583" y="469681"/>
                  <a:pt x="741923" y="478042"/>
                  <a:pt x="741923" y="488356"/>
                </a:cubicBezTo>
                <a:cubicBezTo>
                  <a:pt x="741923" y="498670"/>
                  <a:pt x="733583" y="507031"/>
                  <a:pt x="723295" y="507031"/>
                </a:cubicBezTo>
                <a:cubicBezTo>
                  <a:pt x="713007" y="507031"/>
                  <a:pt x="704667" y="498670"/>
                  <a:pt x="704667" y="488356"/>
                </a:cubicBezTo>
                <a:cubicBezTo>
                  <a:pt x="704667" y="478042"/>
                  <a:pt x="713007" y="469681"/>
                  <a:pt x="723295" y="469681"/>
                </a:cubicBezTo>
                <a:close/>
                <a:moveTo>
                  <a:pt x="605531" y="469681"/>
                </a:moveTo>
                <a:cubicBezTo>
                  <a:pt x="615819" y="469681"/>
                  <a:pt x="624159" y="478042"/>
                  <a:pt x="624159" y="488356"/>
                </a:cubicBezTo>
                <a:cubicBezTo>
                  <a:pt x="624159" y="498670"/>
                  <a:pt x="615819" y="507031"/>
                  <a:pt x="605531" y="507031"/>
                </a:cubicBezTo>
                <a:cubicBezTo>
                  <a:pt x="595243" y="507031"/>
                  <a:pt x="586903" y="498670"/>
                  <a:pt x="586903" y="488356"/>
                </a:cubicBezTo>
                <a:cubicBezTo>
                  <a:pt x="586903" y="478042"/>
                  <a:pt x="595243" y="469681"/>
                  <a:pt x="605531" y="469681"/>
                </a:cubicBezTo>
                <a:close/>
                <a:moveTo>
                  <a:pt x="488406" y="469681"/>
                </a:moveTo>
                <a:cubicBezTo>
                  <a:pt x="498694" y="469681"/>
                  <a:pt x="507034" y="478042"/>
                  <a:pt x="507034" y="488356"/>
                </a:cubicBezTo>
                <a:cubicBezTo>
                  <a:pt x="507034" y="498670"/>
                  <a:pt x="498694" y="507031"/>
                  <a:pt x="488406" y="507031"/>
                </a:cubicBezTo>
                <a:cubicBezTo>
                  <a:pt x="478118" y="507031"/>
                  <a:pt x="469778" y="498670"/>
                  <a:pt x="469778" y="488356"/>
                </a:cubicBezTo>
                <a:cubicBezTo>
                  <a:pt x="469778" y="478042"/>
                  <a:pt x="478118" y="469681"/>
                  <a:pt x="488406" y="469681"/>
                </a:cubicBezTo>
                <a:close/>
                <a:moveTo>
                  <a:pt x="370642" y="469681"/>
                </a:moveTo>
                <a:cubicBezTo>
                  <a:pt x="380930" y="469681"/>
                  <a:pt x="389270" y="478042"/>
                  <a:pt x="389270" y="488356"/>
                </a:cubicBezTo>
                <a:cubicBezTo>
                  <a:pt x="389270" y="498670"/>
                  <a:pt x="380930" y="507031"/>
                  <a:pt x="370642" y="507031"/>
                </a:cubicBezTo>
                <a:cubicBezTo>
                  <a:pt x="360354" y="507031"/>
                  <a:pt x="352014" y="498670"/>
                  <a:pt x="352014" y="488356"/>
                </a:cubicBezTo>
                <a:cubicBezTo>
                  <a:pt x="352014" y="478042"/>
                  <a:pt x="360354" y="469681"/>
                  <a:pt x="370642" y="469681"/>
                </a:cubicBezTo>
                <a:close/>
                <a:moveTo>
                  <a:pt x="253517" y="469681"/>
                </a:moveTo>
                <a:cubicBezTo>
                  <a:pt x="263805" y="469681"/>
                  <a:pt x="272145" y="478042"/>
                  <a:pt x="272145" y="488356"/>
                </a:cubicBezTo>
                <a:cubicBezTo>
                  <a:pt x="272145" y="498670"/>
                  <a:pt x="263805" y="507031"/>
                  <a:pt x="253517" y="507031"/>
                </a:cubicBezTo>
                <a:cubicBezTo>
                  <a:pt x="243229" y="507031"/>
                  <a:pt x="234889" y="498670"/>
                  <a:pt x="234889" y="488356"/>
                </a:cubicBezTo>
                <a:cubicBezTo>
                  <a:pt x="234889" y="478042"/>
                  <a:pt x="243229" y="469681"/>
                  <a:pt x="253517" y="469681"/>
                </a:cubicBezTo>
                <a:close/>
                <a:moveTo>
                  <a:pt x="135753" y="469681"/>
                </a:moveTo>
                <a:cubicBezTo>
                  <a:pt x="146041" y="469681"/>
                  <a:pt x="154381" y="478042"/>
                  <a:pt x="154381" y="488356"/>
                </a:cubicBezTo>
                <a:cubicBezTo>
                  <a:pt x="154381" y="498670"/>
                  <a:pt x="146041" y="507031"/>
                  <a:pt x="135753" y="507031"/>
                </a:cubicBezTo>
                <a:cubicBezTo>
                  <a:pt x="125465" y="507031"/>
                  <a:pt x="117125" y="498670"/>
                  <a:pt x="117125" y="488356"/>
                </a:cubicBezTo>
                <a:cubicBezTo>
                  <a:pt x="117125" y="478042"/>
                  <a:pt x="125465" y="469681"/>
                  <a:pt x="135753" y="469681"/>
                </a:cubicBezTo>
                <a:close/>
                <a:moveTo>
                  <a:pt x="18628" y="469681"/>
                </a:moveTo>
                <a:cubicBezTo>
                  <a:pt x="28916" y="469681"/>
                  <a:pt x="37256" y="478042"/>
                  <a:pt x="37256" y="488356"/>
                </a:cubicBezTo>
                <a:cubicBezTo>
                  <a:pt x="37256" y="498670"/>
                  <a:pt x="28916" y="507031"/>
                  <a:pt x="18628" y="507031"/>
                </a:cubicBezTo>
                <a:cubicBezTo>
                  <a:pt x="8340" y="507031"/>
                  <a:pt x="0" y="498670"/>
                  <a:pt x="0" y="488356"/>
                </a:cubicBezTo>
                <a:cubicBezTo>
                  <a:pt x="0" y="478042"/>
                  <a:pt x="8340" y="469681"/>
                  <a:pt x="18628" y="469681"/>
                </a:cubicBezTo>
                <a:close/>
                <a:moveTo>
                  <a:pt x="2014866" y="352261"/>
                </a:moveTo>
                <a:cubicBezTo>
                  <a:pt x="2025154" y="352261"/>
                  <a:pt x="2033494" y="360622"/>
                  <a:pt x="2033494" y="370936"/>
                </a:cubicBezTo>
                <a:cubicBezTo>
                  <a:pt x="2033494" y="381250"/>
                  <a:pt x="2025154" y="389611"/>
                  <a:pt x="2014866" y="389611"/>
                </a:cubicBezTo>
                <a:cubicBezTo>
                  <a:pt x="2004578" y="389611"/>
                  <a:pt x="1996238" y="381250"/>
                  <a:pt x="1996238" y="370936"/>
                </a:cubicBezTo>
                <a:cubicBezTo>
                  <a:pt x="1996238" y="360622"/>
                  <a:pt x="2004578" y="352261"/>
                  <a:pt x="2014866" y="352261"/>
                </a:cubicBezTo>
                <a:close/>
                <a:moveTo>
                  <a:pt x="1897741" y="352261"/>
                </a:moveTo>
                <a:cubicBezTo>
                  <a:pt x="1908029" y="352261"/>
                  <a:pt x="1916369" y="360622"/>
                  <a:pt x="1916369" y="370936"/>
                </a:cubicBezTo>
                <a:cubicBezTo>
                  <a:pt x="1916369" y="381250"/>
                  <a:pt x="1908029" y="389611"/>
                  <a:pt x="1897741" y="389611"/>
                </a:cubicBezTo>
                <a:cubicBezTo>
                  <a:pt x="1887453" y="389611"/>
                  <a:pt x="1879113" y="381250"/>
                  <a:pt x="1879113" y="370936"/>
                </a:cubicBezTo>
                <a:cubicBezTo>
                  <a:pt x="1879113" y="360622"/>
                  <a:pt x="1887453" y="352261"/>
                  <a:pt x="1897741" y="352261"/>
                </a:cubicBezTo>
                <a:close/>
                <a:moveTo>
                  <a:pt x="1779977" y="352261"/>
                </a:moveTo>
                <a:cubicBezTo>
                  <a:pt x="1790265" y="352261"/>
                  <a:pt x="1798605" y="360622"/>
                  <a:pt x="1798605" y="370936"/>
                </a:cubicBezTo>
                <a:cubicBezTo>
                  <a:pt x="1798605" y="381250"/>
                  <a:pt x="1790265" y="389611"/>
                  <a:pt x="1779977" y="389611"/>
                </a:cubicBezTo>
                <a:cubicBezTo>
                  <a:pt x="1769689" y="389611"/>
                  <a:pt x="1761349" y="381250"/>
                  <a:pt x="1761349" y="370936"/>
                </a:cubicBezTo>
                <a:cubicBezTo>
                  <a:pt x="1761349" y="360622"/>
                  <a:pt x="1769689" y="352261"/>
                  <a:pt x="1779977" y="352261"/>
                </a:cubicBezTo>
                <a:close/>
                <a:moveTo>
                  <a:pt x="1662852" y="352261"/>
                </a:moveTo>
                <a:cubicBezTo>
                  <a:pt x="1673140" y="352261"/>
                  <a:pt x="1681480" y="360622"/>
                  <a:pt x="1681480" y="370936"/>
                </a:cubicBezTo>
                <a:cubicBezTo>
                  <a:pt x="1681480" y="381250"/>
                  <a:pt x="1673140" y="389611"/>
                  <a:pt x="1662852" y="389611"/>
                </a:cubicBezTo>
                <a:cubicBezTo>
                  <a:pt x="1652564" y="389611"/>
                  <a:pt x="1644224" y="381250"/>
                  <a:pt x="1644224" y="370936"/>
                </a:cubicBezTo>
                <a:cubicBezTo>
                  <a:pt x="1644224" y="360622"/>
                  <a:pt x="1652564" y="352261"/>
                  <a:pt x="1662852" y="352261"/>
                </a:cubicBezTo>
                <a:close/>
                <a:moveTo>
                  <a:pt x="1545088" y="352261"/>
                </a:moveTo>
                <a:cubicBezTo>
                  <a:pt x="1555376" y="352261"/>
                  <a:pt x="1563716" y="360622"/>
                  <a:pt x="1563716" y="370936"/>
                </a:cubicBezTo>
                <a:cubicBezTo>
                  <a:pt x="1563716" y="381250"/>
                  <a:pt x="1555376" y="389611"/>
                  <a:pt x="1545088" y="389611"/>
                </a:cubicBezTo>
                <a:cubicBezTo>
                  <a:pt x="1534800" y="389611"/>
                  <a:pt x="1526460" y="381250"/>
                  <a:pt x="1526460" y="370936"/>
                </a:cubicBezTo>
                <a:cubicBezTo>
                  <a:pt x="1526460" y="360622"/>
                  <a:pt x="1534800" y="352261"/>
                  <a:pt x="1545088" y="352261"/>
                </a:cubicBezTo>
                <a:close/>
                <a:moveTo>
                  <a:pt x="1427962" y="352261"/>
                </a:moveTo>
                <a:cubicBezTo>
                  <a:pt x="1438250" y="352261"/>
                  <a:pt x="1446590" y="360622"/>
                  <a:pt x="1446590" y="370936"/>
                </a:cubicBezTo>
                <a:cubicBezTo>
                  <a:pt x="1446590" y="381250"/>
                  <a:pt x="1438250" y="389611"/>
                  <a:pt x="1427962" y="389611"/>
                </a:cubicBezTo>
                <a:cubicBezTo>
                  <a:pt x="1417674" y="389611"/>
                  <a:pt x="1409334" y="381250"/>
                  <a:pt x="1409334" y="370936"/>
                </a:cubicBezTo>
                <a:cubicBezTo>
                  <a:pt x="1409334" y="360622"/>
                  <a:pt x="1417674" y="352261"/>
                  <a:pt x="1427962" y="352261"/>
                </a:cubicBezTo>
                <a:close/>
                <a:moveTo>
                  <a:pt x="1310199" y="352261"/>
                </a:moveTo>
                <a:cubicBezTo>
                  <a:pt x="1320487" y="352261"/>
                  <a:pt x="1328827" y="360622"/>
                  <a:pt x="1328827" y="370936"/>
                </a:cubicBezTo>
                <a:cubicBezTo>
                  <a:pt x="1328827" y="381250"/>
                  <a:pt x="1320487" y="389611"/>
                  <a:pt x="1310199" y="389611"/>
                </a:cubicBezTo>
                <a:cubicBezTo>
                  <a:pt x="1299911" y="389611"/>
                  <a:pt x="1291571" y="381250"/>
                  <a:pt x="1291571" y="370936"/>
                </a:cubicBezTo>
                <a:cubicBezTo>
                  <a:pt x="1291571" y="360622"/>
                  <a:pt x="1299911" y="352261"/>
                  <a:pt x="1310199" y="352261"/>
                </a:cubicBezTo>
                <a:close/>
                <a:moveTo>
                  <a:pt x="1193073" y="352261"/>
                </a:moveTo>
                <a:cubicBezTo>
                  <a:pt x="1203361" y="352261"/>
                  <a:pt x="1211701" y="360622"/>
                  <a:pt x="1211701" y="370936"/>
                </a:cubicBezTo>
                <a:cubicBezTo>
                  <a:pt x="1211701" y="381250"/>
                  <a:pt x="1203361" y="389611"/>
                  <a:pt x="1193073" y="389611"/>
                </a:cubicBezTo>
                <a:cubicBezTo>
                  <a:pt x="1182785" y="389611"/>
                  <a:pt x="1174445" y="381250"/>
                  <a:pt x="1174445" y="370936"/>
                </a:cubicBezTo>
                <a:cubicBezTo>
                  <a:pt x="1174445" y="360622"/>
                  <a:pt x="1182785" y="352261"/>
                  <a:pt x="1193073" y="352261"/>
                </a:cubicBezTo>
                <a:close/>
                <a:moveTo>
                  <a:pt x="1075309" y="352261"/>
                </a:moveTo>
                <a:cubicBezTo>
                  <a:pt x="1085597" y="352261"/>
                  <a:pt x="1093937" y="360622"/>
                  <a:pt x="1093937" y="370936"/>
                </a:cubicBezTo>
                <a:cubicBezTo>
                  <a:pt x="1093937" y="381250"/>
                  <a:pt x="1085597" y="389611"/>
                  <a:pt x="1075309" y="389611"/>
                </a:cubicBezTo>
                <a:cubicBezTo>
                  <a:pt x="1065021" y="389611"/>
                  <a:pt x="1056681" y="381250"/>
                  <a:pt x="1056681" y="370936"/>
                </a:cubicBezTo>
                <a:cubicBezTo>
                  <a:pt x="1056681" y="360622"/>
                  <a:pt x="1065021" y="352261"/>
                  <a:pt x="1075309" y="352261"/>
                </a:cubicBezTo>
                <a:close/>
                <a:moveTo>
                  <a:pt x="958184" y="352261"/>
                </a:moveTo>
                <a:cubicBezTo>
                  <a:pt x="968472" y="352261"/>
                  <a:pt x="976812" y="360622"/>
                  <a:pt x="976812" y="370936"/>
                </a:cubicBezTo>
                <a:cubicBezTo>
                  <a:pt x="976812" y="381250"/>
                  <a:pt x="968472" y="389611"/>
                  <a:pt x="958184" y="389611"/>
                </a:cubicBezTo>
                <a:cubicBezTo>
                  <a:pt x="947896" y="389611"/>
                  <a:pt x="939556" y="381250"/>
                  <a:pt x="939556" y="370936"/>
                </a:cubicBezTo>
                <a:cubicBezTo>
                  <a:pt x="939556" y="360622"/>
                  <a:pt x="947896" y="352261"/>
                  <a:pt x="958184" y="352261"/>
                </a:cubicBezTo>
                <a:close/>
                <a:moveTo>
                  <a:pt x="840420" y="352261"/>
                </a:moveTo>
                <a:cubicBezTo>
                  <a:pt x="850708" y="352261"/>
                  <a:pt x="859048" y="360622"/>
                  <a:pt x="859048" y="370936"/>
                </a:cubicBezTo>
                <a:cubicBezTo>
                  <a:pt x="859048" y="381250"/>
                  <a:pt x="850708" y="389611"/>
                  <a:pt x="840420" y="389611"/>
                </a:cubicBezTo>
                <a:cubicBezTo>
                  <a:pt x="830132" y="389611"/>
                  <a:pt x="821792" y="381250"/>
                  <a:pt x="821792" y="370936"/>
                </a:cubicBezTo>
                <a:cubicBezTo>
                  <a:pt x="821792" y="360622"/>
                  <a:pt x="830132" y="352261"/>
                  <a:pt x="840420" y="352261"/>
                </a:cubicBezTo>
                <a:close/>
                <a:moveTo>
                  <a:pt x="723295" y="352261"/>
                </a:moveTo>
                <a:cubicBezTo>
                  <a:pt x="733583" y="352261"/>
                  <a:pt x="741923" y="360622"/>
                  <a:pt x="741923" y="370936"/>
                </a:cubicBezTo>
                <a:cubicBezTo>
                  <a:pt x="741923" y="381250"/>
                  <a:pt x="733583" y="389611"/>
                  <a:pt x="723295" y="389611"/>
                </a:cubicBezTo>
                <a:cubicBezTo>
                  <a:pt x="713007" y="389611"/>
                  <a:pt x="704667" y="381250"/>
                  <a:pt x="704667" y="370936"/>
                </a:cubicBezTo>
                <a:cubicBezTo>
                  <a:pt x="704667" y="360622"/>
                  <a:pt x="713007" y="352261"/>
                  <a:pt x="723295" y="352261"/>
                </a:cubicBezTo>
                <a:close/>
                <a:moveTo>
                  <a:pt x="605531" y="352261"/>
                </a:moveTo>
                <a:cubicBezTo>
                  <a:pt x="615819" y="352261"/>
                  <a:pt x="624159" y="360622"/>
                  <a:pt x="624159" y="370936"/>
                </a:cubicBezTo>
                <a:cubicBezTo>
                  <a:pt x="624159" y="381250"/>
                  <a:pt x="615819" y="389611"/>
                  <a:pt x="605531" y="389611"/>
                </a:cubicBezTo>
                <a:cubicBezTo>
                  <a:pt x="595243" y="389611"/>
                  <a:pt x="586903" y="381250"/>
                  <a:pt x="586903" y="370936"/>
                </a:cubicBezTo>
                <a:cubicBezTo>
                  <a:pt x="586903" y="360622"/>
                  <a:pt x="595243" y="352261"/>
                  <a:pt x="605531" y="352261"/>
                </a:cubicBezTo>
                <a:close/>
                <a:moveTo>
                  <a:pt x="488406" y="352261"/>
                </a:moveTo>
                <a:cubicBezTo>
                  <a:pt x="498694" y="352261"/>
                  <a:pt x="507034" y="360622"/>
                  <a:pt x="507034" y="370936"/>
                </a:cubicBezTo>
                <a:cubicBezTo>
                  <a:pt x="507034" y="381250"/>
                  <a:pt x="498694" y="389611"/>
                  <a:pt x="488406" y="389611"/>
                </a:cubicBezTo>
                <a:cubicBezTo>
                  <a:pt x="478118" y="389611"/>
                  <a:pt x="469778" y="381250"/>
                  <a:pt x="469778" y="370936"/>
                </a:cubicBezTo>
                <a:cubicBezTo>
                  <a:pt x="469778" y="360622"/>
                  <a:pt x="478118" y="352261"/>
                  <a:pt x="488406" y="352261"/>
                </a:cubicBezTo>
                <a:close/>
                <a:moveTo>
                  <a:pt x="370642" y="352261"/>
                </a:moveTo>
                <a:cubicBezTo>
                  <a:pt x="380930" y="352261"/>
                  <a:pt x="389270" y="360622"/>
                  <a:pt x="389270" y="370936"/>
                </a:cubicBezTo>
                <a:cubicBezTo>
                  <a:pt x="389270" y="381250"/>
                  <a:pt x="380930" y="389611"/>
                  <a:pt x="370642" y="389611"/>
                </a:cubicBezTo>
                <a:cubicBezTo>
                  <a:pt x="360354" y="389611"/>
                  <a:pt x="352014" y="381250"/>
                  <a:pt x="352014" y="370936"/>
                </a:cubicBezTo>
                <a:cubicBezTo>
                  <a:pt x="352014" y="360622"/>
                  <a:pt x="360354" y="352261"/>
                  <a:pt x="370642" y="352261"/>
                </a:cubicBezTo>
                <a:close/>
                <a:moveTo>
                  <a:pt x="253517" y="352261"/>
                </a:moveTo>
                <a:cubicBezTo>
                  <a:pt x="263805" y="352261"/>
                  <a:pt x="272145" y="360622"/>
                  <a:pt x="272145" y="370936"/>
                </a:cubicBezTo>
                <a:cubicBezTo>
                  <a:pt x="272145" y="381250"/>
                  <a:pt x="263805" y="389611"/>
                  <a:pt x="253517" y="389611"/>
                </a:cubicBezTo>
                <a:cubicBezTo>
                  <a:pt x="243229" y="389611"/>
                  <a:pt x="234889" y="381250"/>
                  <a:pt x="234889" y="370936"/>
                </a:cubicBezTo>
                <a:cubicBezTo>
                  <a:pt x="234889" y="360622"/>
                  <a:pt x="243229" y="352261"/>
                  <a:pt x="253517" y="352261"/>
                </a:cubicBezTo>
                <a:close/>
                <a:moveTo>
                  <a:pt x="135753" y="352261"/>
                </a:moveTo>
                <a:cubicBezTo>
                  <a:pt x="146041" y="352261"/>
                  <a:pt x="154381" y="360622"/>
                  <a:pt x="154381" y="370936"/>
                </a:cubicBezTo>
                <a:cubicBezTo>
                  <a:pt x="154381" y="381250"/>
                  <a:pt x="146041" y="389611"/>
                  <a:pt x="135753" y="389611"/>
                </a:cubicBezTo>
                <a:cubicBezTo>
                  <a:pt x="125465" y="389611"/>
                  <a:pt x="117125" y="381250"/>
                  <a:pt x="117125" y="370936"/>
                </a:cubicBezTo>
                <a:cubicBezTo>
                  <a:pt x="117125" y="360622"/>
                  <a:pt x="125465" y="352261"/>
                  <a:pt x="135753" y="352261"/>
                </a:cubicBezTo>
                <a:close/>
                <a:moveTo>
                  <a:pt x="18628" y="352261"/>
                </a:moveTo>
                <a:cubicBezTo>
                  <a:pt x="28916" y="352261"/>
                  <a:pt x="37256" y="360622"/>
                  <a:pt x="37256" y="370936"/>
                </a:cubicBezTo>
                <a:cubicBezTo>
                  <a:pt x="37256" y="381250"/>
                  <a:pt x="28916" y="389611"/>
                  <a:pt x="18628" y="389611"/>
                </a:cubicBezTo>
                <a:cubicBezTo>
                  <a:pt x="8340" y="389611"/>
                  <a:pt x="0" y="381250"/>
                  <a:pt x="0" y="370936"/>
                </a:cubicBezTo>
                <a:cubicBezTo>
                  <a:pt x="0" y="360622"/>
                  <a:pt x="8340" y="352261"/>
                  <a:pt x="18628" y="352261"/>
                </a:cubicBezTo>
                <a:close/>
                <a:moveTo>
                  <a:pt x="2014866" y="234840"/>
                </a:moveTo>
                <a:cubicBezTo>
                  <a:pt x="2025154" y="234840"/>
                  <a:pt x="2033494" y="243201"/>
                  <a:pt x="2033494" y="253515"/>
                </a:cubicBezTo>
                <a:cubicBezTo>
                  <a:pt x="2033494" y="263829"/>
                  <a:pt x="2025154" y="272190"/>
                  <a:pt x="2014866" y="272190"/>
                </a:cubicBezTo>
                <a:cubicBezTo>
                  <a:pt x="2004578" y="272190"/>
                  <a:pt x="1996238" y="263829"/>
                  <a:pt x="1996238" y="253515"/>
                </a:cubicBezTo>
                <a:cubicBezTo>
                  <a:pt x="1996238" y="243201"/>
                  <a:pt x="2004578" y="234840"/>
                  <a:pt x="2014866" y="234840"/>
                </a:cubicBezTo>
                <a:close/>
                <a:moveTo>
                  <a:pt x="1897741" y="234840"/>
                </a:moveTo>
                <a:cubicBezTo>
                  <a:pt x="1908029" y="234840"/>
                  <a:pt x="1916369" y="243201"/>
                  <a:pt x="1916369" y="253515"/>
                </a:cubicBezTo>
                <a:cubicBezTo>
                  <a:pt x="1916369" y="263829"/>
                  <a:pt x="1908029" y="272190"/>
                  <a:pt x="1897741" y="272190"/>
                </a:cubicBezTo>
                <a:cubicBezTo>
                  <a:pt x="1887453" y="272190"/>
                  <a:pt x="1879113" y="263829"/>
                  <a:pt x="1879113" y="253515"/>
                </a:cubicBezTo>
                <a:cubicBezTo>
                  <a:pt x="1879113" y="243201"/>
                  <a:pt x="1887453" y="234840"/>
                  <a:pt x="1897741" y="234840"/>
                </a:cubicBezTo>
                <a:close/>
                <a:moveTo>
                  <a:pt x="1779977" y="234840"/>
                </a:moveTo>
                <a:cubicBezTo>
                  <a:pt x="1790265" y="234840"/>
                  <a:pt x="1798605" y="243201"/>
                  <a:pt x="1798605" y="253515"/>
                </a:cubicBezTo>
                <a:cubicBezTo>
                  <a:pt x="1798605" y="263829"/>
                  <a:pt x="1790265" y="272190"/>
                  <a:pt x="1779977" y="272190"/>
                </a:cubicBezTo>
                <a:cubicBezTo>
                  <a:pt x="1769689" y="272190"/>
                  <a:pt x="1761349" y="263829"/>
                  <a:pt x="1761349" y="253515"/>
                </a:cubicBezTo>
                <a:cubicBezTo>
                  <a:pt x="1761349" y="243201"/>
                  <a:pt x="1769689" y="234840"/>
                  <a:pt x="1779977" y="234840"/>
                </a:cubicBezTo>
                <a:close/>
                <a:moveTo>
                  <a:pt x="1662852" y="234840"/>
                </a:moveTo>
                <a:cubicBezTo>
                  <a:pt x="1673140" y="234840"/>
                  <a:pt x="1681480" y="243201"/>
                  <a:pt x="1681480" y="253515"/>
                </a:cubicBezTo>
                <a:cubicBezTo>
                  <a:pt x="1681480" y="263829"/>
                  <a:pt x="1673140" y="272190"/>
                  <a:pt x="1662852" y="272190"/>
                </a:cubicBezTo>
                <a:cubicBezTo>
                  <a:pt x="1652564" y="272190"/>
                  <a:pt x="1644224" y="263829"/>
                  <a:pt x="1644224" y="253515"/>
                </a:cubicBezTo>
                <a:cubicBezTo>
                  <a:pt x="1644224" y="243201"/>
                  <a:pt x="1652564" y="234840"/>
                  <a:pt x="1662852" y="234840"/>
                </a:cubicBezTo>
                <a:close/>
                <a:moveTo>
                  <a:pt x="1545088" y="234840"/>
                </a:moveTo>
                <a:cubicBezTo>
                  <a:pt x="1555376" y="234840"/>
                  <a:pt x="1563716" y="243201"/>
                  <a:pt x="1563716" y="253515"/>
                </a:cubicBezTo>
                <a:cubicBezTo>
                  <a:pt x="1563716" y="263829"/>
                  <a:pt x="1555376" y="272190"/>
                  <a:pt x="1545088" y="272190"/>
                </a:cubicBezTo>
                <a:cubicBezTo>
                  <a:pt x="1534800" y="272190"/>
                  <a:pt x="1526460" y="263829"/>
                  <a:pt x="1526460" y="253515"/>
                </a:cubicBezTo>
                <a:cubicBezTo>
                  <a:pt x="1526460" y="243201"/>
                  <a:pt x="1534800" y="234840"/>
                  <a:pt x="1545088" y="234840"/>
                </a:cubicBezTo>
                <a:close/>
                <a:moveTo>
                  <a:pt x="1427962" y="234840"/>
                </a:moveTo>
                <a:cubicBezTo>
                  <a:pt x="1438250" y="234840"/>
                  <a:pt x="1446590" y="243201"/>
                  <a:pt x="1446590" y="253515"/>
                </a:cubicBezTo>
                <a:cubicBezTo>
                  <a:pt x="1446590" y="263829"/>
                  <a:pt x="1438250" y="272190"/>
                  <a:pt x="1427962" y="272190"/>
                </a:cubicBezTo>
                <a:cubicBezTo>
                  <a:pt x="1417674" y="272190"/>
                  <a:pt x="1409334" y="263829"/>
                  <a:pt x="1409334" y="253515"/>
                </a:cubicBezTo>
                <a:cubicBezTo>
                  <a:pt x="1409334" y="243201"/>
                  <a:pt x="1417674" y="234840"/>
                  <a:pt x="1427962" y="234840"/>
                </a:cubicBezTo>
                <a:close/>
                <a:moveTo>
                  <a:pt x="1310199" y="234840"/>
                </a:moveTo>
                <a:cubicBezTo>
                  <a:pt x="1320487" y="234840"/>
                  <a:pt x="1328827" y="243201"/>
                  <a:pt x="1328827" y="253515"/>
                </a:cubicBezTo>
                <a:cubicBezTo>
                  <a:pt x="1328827" y="263829"/>
                  <a:pt x="1320487" y="272190"/>
                  <a:pt x="1310199" y="272190"/>
                </a:cubicBezTo>
                <a:cubicBezTo>
                  <a:pt x="1299911" y="272190"/>
                  <a:pt x="1291571" y="263829"/>
                  <a:pt x="1291571" y="253515"/>
                </a:cubicBezTo>
                <a:cubicBezTo>
                  <a:pt x="1291571" y="243201"/>
                  <a:pt x="1299911" y="234840"/>
                  <a:pt x="1310199" y="234840"/>
                </a:cubicBezTo>
                <a:close/>
                <a:moveTo>
                  <a:pt x="1193073" y="234840"/>
                </a:moveTo>
                <a:cubicBezTo>
                  <a:pt x="1203361" y="234840"/>
                  <a:pt x="1211701" y="243201"/>
                  <a:pt x="1211701" y="253515"/>
                </a:cubicBezTo>
                <a:cubicBezTo>
                  <a:pt x="1211701" y="263829"/>
                  <a:pt x="1203361" y="272190"/>
                  <a:pt x="1193073" y="272190"/>
                </a:cubicBezTo>
                <a:cubicBezTo>
                  <a:pt x="1182785" y="272190"/>
                  <a:pt x="1174445" y="263829"/>
                  <a:pt x="1174445" y="253515"/>
                </a:cubicBezTo>
                <a:cubicBezTo>
                  <a:pt x="1174445" y="243201"/>
                  <a:pt x="1182785" y="234840"/>
                  <a:pt x="1193073" y="234840"/>
                </a:cubicBezTo>
                <a:close/>
                <a:moveTo>
                  <a:pt x="1075309" y="234840"/>
                </a:moveTo>
                <a:cubicBezTo>
                  <a:pt x="1085597" y="234840"/>
                  <a:pt x="1093937" y="243201"/>
                  <a:pt x="1093937" y="253515"/>
                </a:cubicBezTo>
                <a:cubicBezTo>
                  <a:pt x="1093937" y="263829"/>
                  <a:pt x="1085597" y="272190"/>
                  <a:pt x="1075309" y="272190"/>
                </a:cubicBezTo>
                <a:cubicBezTo>
                  <a:pt x="1065021" y="272190"/>
                  <a:pt x="1056681" y="263829"/>
                  <a:pt x="1056681" y="253515"/>
                </a:cubicBezTo>
                <a:cubicBezTo>
                  <a:pt x="1056681" y="243201"/>
                  <a:pt x="1065021" y="234840"/>
                  <a:pt x="1075309" y="234840"/>
                </a:cubicBezTo>
                <a:close/>
                <a:moveTo>
                  <a:pt x="958184" y="234840"/>
                </a:moveTo>
                <a:cubicBezTo>
                  <a:pt x="968472" y="234840"/>
                  <a:pt x="976812" y="243201"/>
                  <a:pt x="976812" y="253515"/>
                </a:cubicBezTo>
                <a:cubicBezTo>
                  <a:pt x="976812" y="263829"/>
                  <a:pt x="968472" y="272190"/>
                  <a:pt x="958184" y="272190"/>
                </a:cubicBezTo>
                <a:cubicBezTo>
                  <a:pt x="947896" y="272190"/>
                  <a:pt x="939556" y="263829"/>
                  <a:pt x="939556" y="253515"/>
                </a:cubicBezTo>
                <a:cubicBezTo>
                  <a:pt x="939556" y="243201"/>
                  <a:pt x="947896" y="234840"/>
                  <a:pt x="958184" y="234840"/>
                </a:cubicBezTo>
                <a:close/>
                <a:moveTo>
                  <a:pt x="840420" y="234840"/>
                </a:moveTo>
                <a:cubicBezTo>
                  <a:pt x="850708" y="234840"/>
                  <a:pt x="859048" y="243201"/>
                  <a:pt x="859048" y="253515"/>
                </a:cubicBezTo>
                <a:cubicBezTo>
                  <a:pt x="859048" y="263829"/>
                  <a:pt x="850708" y="272190"/>
                  <a:pt x="840420" y="272190"/>
                </a:cubicBezTo>
                <a:cubicBezTo>
                  <a:pt x="830132" y="272190"/>
                  <a:pt x="821792" y="263829"/>
                  <a:pt x="821792" y="253515"/>
                </a:cubicBezTo>
                <a:cubicBezTo>
                  <a:pt x="821792" y="243201"/>
                  <a:pt x="830132" y="234840"/>
                  <a:pt x="840420" y="234840"/>
                </a:cubicBezTo>
                <a:close/>
                <a:moveTo>
                  <a:pt x="723295" y="234840"/>
                </a:moveTo>
                <a:cubicBezTo>
                  <a:pt x="733583" y="234840"/>
                  <a:pt x="741923" y="243201"/>
                  <a:pt x="741923" y="253515"/>
                </a:cubicBezTo>
                <a:cubicBezTo>
                  <a:pt x="741923" y="263829"/>
                  <a:pt x="733583" y="272190"/>
                  <a:pt x="723295" y="272190"/>
                </a:cubicBezTo>
                <a:cubicBezTo>
                  <a:pt x="713007" y="272190"/>
                  <a:pt x="704667" y="263829"/>
                  <a:pt x="704667" y="253515"/>
                </a:cubicBezTo>
                <a:cubicBezTo>
                  <a:pt x="704667" y="243201"/>
                  <a:pt x="713007" y="234840"/>
                  <a:pt x="723295" y="234840"/>
                </a:cubicBezTo>
                <a:close/>
                <a:moveTo>
                  <a:pt x="605531" y="234840"/>
                </a:moveTo>
                <a:cubicBezTo>
                  <a:pt x="615819" y="234840"/>
                  <a:pt x="624159" y="243201"/>
                  <a:pt x="624159" y="253515"/>
                </a:cubicBezTo>
                <a:cubicBezTo>
                  <a:pt x="624159" y="263829"/>
                  <a:pt x="615819" y="272190"/>
                  <a:pt x="605531" y="272190"/>
                </a:cubicBezTo>
                <a:cubicBezTo>
                  <a:pt x="595243" y="272190"/>
                  <a:pt x="586903" y="263829"/>
                  <a:pt x="586903" y="253515"/>
                </a:cubicBezTo>
                <a:cubicBezTo>
                  <a:pt x="586903" y="243201"/>
                  <a:pt x="595243" y="234840"/>
                  <a:pt x="605531" y="234840"/>
                </a:cubicBezTo>
                <a:close/>
                <a:moveTo>
                  <a:pt x="488406" y="234840"/>
                </a:moveTo>
                <a:cubicBezTo>
                  <a:pt x="498694" y="234840"/>
                  <a:pt x="507034" y="243201"/>
                  <a:pt x="507034" y="253515"/>
                </a:cubicBezTo>
                <a:cubicBezTo>
                  <a:pt x="507034" y="263829"/>
                  <a:pt x="498694" y="272190"/>
                  <a:pt x="488406" y="272190"/>
                </a:cubicBezTo>
                <a:cubicBezTo>
                  <a:pt x="478118" y="272190"/>
                  <a:pt x="469778" y="263829"/>
                  <a:pt x="469778" y="253515"/>
                </a:cubicBezTo>
                <a:cubicBezTo>
                  <a:pt x="469778" y="243201"/>
                  <a:pt x="478118" y="234840"/>
                  <a:pt x="488406" y="234840"/>
                </a:cubicBezTo>
                <a:close/>
                <a:moveTo>
                  <a:pt x="370642" y="234840"/>
                </a:moveTo>
                <a:cubicBezTo>
                  <a:pt x="380930" y="234840"/>
                  <a:pt x="389270" y="243201"/>
                  <a:pt x="389270" y="253515"/>
                </a:cubicBezTo>
                <a:cubicBezTo>
                  <a:pt x="389270" y="263829"/>
                  <a:pt x="380930" y="272190"/>
                  <a:pt x="370642" y="272190"/>
                </a:cubicBezTo>
                <a:cubicBezTo>
                  <a:pt x="360354" y="272190"/>
                  <a:pt x="352014" y="263829"/>
                  <a:pt x="352014" y="253515"/>
                </a:cubicBezTo>
                <a:cubicBezTo>
                  <a:pt x="352014" y="243201"/>
                  <a:pt x="360354" y="234840"/>
                  <a:pt x="370642" y="234840"/>
                </a:cubicBezTo>
                <a:close/>
                <a:moveTo>
                  <a:pt x="253517" y="234840"/>
                </a:moveTo>
                <a:cubicBezTo>
                  <a:pt x="263805" y="234840"/>
                  <a:pt x="272145" y="243201"/>
                  <a:pt x="272145" y="253515"/>
                </a:cubicBezTo>
                <a:cubicBezTo>
                  <a:pt x="272145" y="263829"/>
                  <a:pt x="263805" y="272190"/>
                  <a:pt x="253517" y="272190"/>
                </a:cubicBezTo>
                <a:cubicBezTo>
                  <a:pt x="243229" y="272190"/>
                  <a:pt x="234889" y="263829"/>
                  <a:pt x="234889" y="253515"/>
                </a:cubicBezTo>
                <a:cubicBezTo>
                  <a:pt x="234889" y="243201"/>
                  <a:pt x="243229" y="234840"/>
                  <a:pt x="253517" y="234840"/>
                </a:cubicBezTo>
                <a:close/>
                <a:moveTo>
                  <a:pt x="135753" y="234840"/>
                </a:moveTo>
                <a:cubicBezTo>
                  <a:pt x="146041" y="234840"/>
                  <a:pt x="154381" y="243201"/>
                  <a:pt x="154381" y="253515"/>
                </a:cubicBezTo>
                <a:cubicBezTo>
                  <a:pt x="154381" y="263829"/>
                  <a:pt x="146041" y="272190"/>
                  <a:pt x="135753" y="272190"/>
                </a:cubicBezTo>
                <a:cubicBezTo>
                  <a:pt x="125465" y="272190"/>
                  <a:pt x="117125" y="263829"/>
                  <a:pt x="117125" y="253515"/>
                </a:cubicBezTo>
                <a:cubicBezTo>
                  <a:pt x="117125" y="243201"/>
                  <a:pt x="125465" y="234840"/>
                  <a:pt x="135753" y="234840"/>
                </a:cubicBezTo>
                <a:close/>
                <a:moveTo>
                  <a:pt x="18628" y="234840"/>
                </a:moveTo>
                <a:cubicBezTo>
                  <a:pt x="28916" y="234840"/>
                  <a:pt x="37256" y="243201"/>
                  <a:pt x="37256" y="253515"/>
                </a:cubicBezTo>
                <a:cubicBezTo>
                  <a:pt x="37256" y="263829"/>
                  <a:pt x="28916" y="272190"/>
                  <a:pt x="18628" y="272190"/>
                </a:cubicBezTo>
                <a:cubicBezTo>
                  <a:pt x="8340" y="272190"/>
                  <a:pt x="0" y="263829"/>
                  <a:pt x="0" y="253515"/>
                </a:cubicBezTo>
                <a:cubicBezTo>
                  <a:pt x="0" y="243201"/>
                  <a:pt x="8340" y="234840"/>
                  <a:pt x="18628" y="234840"/>
                </a:cubicBezTo>
                <a:close/>
                <a:moveTo>
                  <a:pt x="2014866" y="117420"/>
                </a:moveTo>
                <a:cubicBezTo>
                  <a:pt x="2025154" y="117420"/>
                  <a:pt x="2033494" y="125781"/>
                  <a:pt x="2033494" y="136095"/>
                </a:cubicBezTo>
                <a:cubicBezTo>
                  <a:pt x="2033494" y="146409"/>
                  <a:pt x="2025154" y="154770"/>
                  <a:pt x="2014866" y="154770"/>
                </a:cubicBezTo>
                <a:cubicBezTo>
                  <a:pt x="2004578" y="154770"/>
                  <a:pt x="1996238" y="146409"/>
                  <a:pt x="1996238" y="136095"/>
                </a:cubicBezTo>
                <a:cubicBezTo>
                  <a:pt x="1996238" y="125781"/>
                  <a:pt x="2004578" y="117420"/>
                  <a:pt x="2014866" y="117420"/>
                </a:cubicBezTo>
                <a:close/>
                <a:moveTo>
                  <a:pt x="1897741" y="117420"/>
                </a:moveTo>
                <a:cubicBezTo>
                  <a:pt x="1908029" y="117420"/>
                  <a:pt x="1916369" y="125781"/>
                  <a:pt x="1916369" y="136095"/>
                </a:cubicBezTo>
                <a:cubicBezTo>
                  <a:pt x="1916369" y="146409"/>
                  <a:pt x="1908029" y="154770"/>
                  <a:pt x="1897741" y="154770"/>
                </a:cubicBezTo>
                <a:cubicBezTo>
                  <a:pt x="1887453" y="154770"/>
                  <a:pt x="1879113" y="146409"/>
                  <a:pt x="1879113" y="136095"/>
                </a:cubicBezTo>
                <a:cubicBezTo>
                  <a:pt x="1879113" y="125781"/>
                  <a:pt x="1887453" y="117420"/>
                  <a:pt x="1897741" y="117420"/>
                </a:cubicBezTo>
                <a:close/>
                <a:moveTo>
                  <a:pt x="1779977" y="117420"/>
                </a:moveTo>
                <a:cubicBezTo>
                  <a:pt x="1790265" y="117420"/>
                  <a:pt x="1798605" y="125781"/>
                  <a:pt x="1798605" y="136095"/>
                </a:cubicBezTo>
                <a:cubicBezTo>
                  <a:pt x="1798605" y="146409"/>
                  <a:pt x="1790265" y="154770"/>
                  <a:pt x="1779977" y="154770"/>
                </a:cubicBezTo>
                <a:cubicBezTo>
                  <a:pt x="1769689" y="154770"/>
                  <a:pt x="1761349" y="146409"/>
                  <a:pt x="1761349" y="136095"/>
                </a:cubicBezTo>
                <a:cubicBezTo>
                  <a:pt x="1761349" y="125781"/>
                  <a:pt x="1769689" y="117420"/>
                  <a:pt x="1779977" y="117420"/>
                </a:cubicBezTo>
                <a:close/>
                <a:moveTo>
                  <a:pt x="1662852" y="117420"/>
                </a:moveTo>
                <a:cubicBezTo>
                  <a:pt x="1673140" y="117420"/>
                  <a:pt x="1681480" y="125781"/>
                  <a:pt x="1681480" y="136095"/>
                </a:cubicBezTo>
                <a:cubicBezTo>
                  <a:pt x="1681480" y="146409"/>
                  <a:pt x="1673140" y="154770"/>
                  <a:pt x="1662852" y="154770"/>
                </a:cubicBezTo>
                <a:cubicBezTo>
                  <a:pt x="1652564" y="154770"/>
                  <a:pt x="1644224" y="146409"/>
                  <a:pt x="1644224" y="136095"/>
                </a:cubicBezTo>
                <a:cubicBezTo>
                  <a:pt x="1644224" y="125781"/>
                  <a:pt x="1652564" y="117420"/>
                  <a:pt x="1662852" y="117420"/>
                </a:cubicBezTo>
                <a:close/>
                <a:moveTo>
                  <a:pt x="1545087" y="117420"/>
                </a:moveTo>
                <a:cubicBezTo>
                  <a:pt x="1555375" y="117420"/>
                  <a:pt x="1563715" y="125781"/>
                  <a:pt x="1563715" y="136095"/>
                </a:cubicBezTo>
                <a:cubicBezTo>
                  <a:pt x="1563715" y="146409"/>
                  <a:pt x="1555375" y="154770"/>
                  <a:pt x="1545087" y="154770"/>
                </a:cubicBezTo>
                <a:cubicBezTo>
                  <a:pt x="1534799" y="154770"/>
                  <a:pt x="1526459" y="146409"/>
                  <a:pt x="1526459" y="136095"/>
                </a:cubicBezTo>
                <a:cubicBezTo>
                  <a:pt x="1526459" y="125781"/>
                  <a:pt x="1534799" y="117420"/>
                  <a:pt x="1545087" y="117420"/>
                </a:cubicBezTo>
                <a:close/>
                <a:moveTo>
                  <a:pt x="1427962" y="117420"/>
                </a:moveTo>
                <a:cubicBezTo>
                  <a:pt x="1438250" y="117420"/>
                  <a:pt x="1446590" y="125781"/>
                  <a:pt x="1446590" y="136095"/>
                </a:cubicBezTo>
                <a:cubicBezTo>
                  <a:pt x="1446590" y="146409"/>
                  <a:pt x="1438250" y="154770"/>
                  <a:pt x="1427962" y="154770"/>
                </a:cubicBezTo>
                <a:cubicBezTo>
                  <a:pt x="1417674" y="154770"/>
                  <a:pt x="1409334" y="146409"/>
                  <a:pt x="1409334" y="136095"/>
                </a:cubicBezTo>
                <a:cubicBezTo>
                  <a:pt x="1409334" y="125781"/>
                  <a:pt x="1417674" y="117420"/>
                  <a:pt x="1427962" y="117420"/>
                </a:cubicBezTo>
                <a:close/>
                <a:moveTo>
                  <a:pt x="1310198" y="117420"/>
                </a:moveTo>
                <a:cubicBezTo>
                  <a:pt x="1320486" y="117420"/>
                  <a:pt x="1328826" y="125781"/>
                  <a:pt x="1328826" y="136095"/>
                </a:cubicBezTo>
                <a:cubicBezTo>
                  <a:pt x="1328826" y="146409"/>
                  <a:pt x="1320486" y="154770"/>
                  <a:pt x="1310198" y="154770"/>
                </a:cubicBezTo>
                <a:cubicBezTo>
                  <a:pt x="1299910" y="154770"/>
                  <a:pt x="1291570" y="146409"/>
                  <a:pt x="1291570" y="136095"/>
                </a:cubicBezTo>
                <a:cubicBezTo>
                  <a:pt x="1291570" y="125781"/>
                  <a:pt x="1299910" y="117420"/>
                  <a:pt x="1310198" y="117420"/>
                </a:cubicBezTo>
                <a:close/>
                <a:moveTo>
                  <a:pt x="1193073" y="117420"/>
                </a:moveTo>
                <a:cubicBezTo>
                  <a:pt x="1203361" y="117420"/>
                  <a:pt x="1211701" y="125781"/>
                  <a:pt x="1211701" y="136095"/>
                </a:cubicBezTo>
                <a:cubicBezTo>
                  <a:pt x="1211701" y="146409"/>
                  <a:pt x="1203361" y="154770"/>
                  <a:pt x="1193073" y="154770"/>
                </a:cubicBezTo>
                <a:cubicBezTo>
                  <a:pt x="1182785" y="154770"/>
                  <a:pt x="1174445" y="146409"/>
                  <a:pt x="1174445" y="136095"/>
                </a:cubicBezTo>
                <a:cubicBezTo>
                  <a:pt x="1174445" y="125781"/>
                  <a:pt x="1182785" y="117420"/>
                  <a:pt x="1193073" y="117420"/>
                </a:cubicBezTo>
                <a:close/>
                <a:moveTo>
                  <a:pt x="1075309" y="117420"/>
                </a:moveTo>
                <a:cubicBezTo>
                  <a:pt x="1085597" y="117420"/>
                  <a:pt x="1093937" y="125781"/>
                  <a:pt x="1093937" y="136095"/>
                </a:cubicBezTo>
                <a:cubicBezTo>
                  <a:pt x="1093937" y="146409"/>
                  <a:pt x="1085597" y="154770"/>
                  <a:pt x="1075309" y="154770"/>
                </a:cubicBezTo>
                <a:cubicBezTo>
                  <a:pt x="1065021" y="154770"/>
                  <a:pt x="1056681" y="146409"/>
                  <a:pt x="1056681" y="136095"/>
                </a:cubicBezTo>
                <a:cubicBezTo>
                  <a:pt x="1056681" y="125781"/>
                  <a:pt x="1065021" y="117420"/>
                  <a:pt x="1075309" y="117420"/>
                </a:cubicBezTo>
                <a:close/>
                <a:moveTo>
                  <a:pt x="958184" y="117420"/>
                </a:moveTo>
                <a:cubicBezTo>
                  <a:pt x="968472" y="117420"/>
                  <a:pt x="976812" y="125781"/>
                  <a:pt x="976812" y="136095"/>
                </a:cubicBezTo>
                <a:cubicBezTo>
                  <a:pt x="976812" y="146409"/>
                  <a:pt x="968472" y="154770"/>
                  <a:pt x="958184" y="154770"/>
                </a:cubicBezTo>
                <a:cubicBezTo>
                  <a:pt x="947896" y="154770"/>
                  <a:pt x="939556" y="146409"/>
                  <a:pt x="939556" y="136095"/>
                </a:cubicBezTo>
                <a:cubicBezTo>
                  <a:pt x="939556" y="125781"/>
                  <a:pt x="947896" y="117420"/>
                  <a:pt x="958184" y="117420"/>
                </a:cubicBezTo>
                <a:close/>
                <a:moveTo>
                  <a:pt x="840420" y="117420"/>
                </a:moveTo>
                <a:cubicBezTo>
                  <a:pt x="850708" y="117420"/>
                  <a:pt x="859048" y="125781"/>
                  <a:pt x="859048" y="136095"/>
                </a:cubicBezTo>
                <a:cubicBezTo>
                  <a:pt x="859048" y="146409"/>
                  <a:pt x="850708" y="154770"/>
                  <a:pt x="840420" y="154770"/>
                </a:cubicBezTo>
                <a:cubicBezTo>
                  <a:pt x="830132" y="154770"/>
                  <a:pt x="821792" y="146409"/>
                  <a:pt x="821792" y="136095"/>
                </a:cubicBezTo>
                <a:cubicBezTo>
                  <a:pt x="821792" y="125781"/>
                  <a:pt x="830132" y="117420"/>
                  <a:pt x="840420" y="117420"/>
                </a:cubicBezTo>
                <a:close/>
                <a:moveTo>
                  <a:pt x="723295" y="117420"/>
                </a:moveTo>
                <a:cubicBezTo>
                  <a:pt x="733583" y="117420"/>
                  <a:pt x="741923" y="125781"/>
                  <a:pt x="741923" y="136095"/>
                </a:cubicBezTo>
                <a:cubicBezTo>
                  <a:pt x="741923" y="146409"/>
                  <a:pt x="733583" y="154770"/>
                  <a:pt x="723295" y="154770"/>
                </a:cubicBezTo>
                <a:cubicBezTo>
                  <a:pt x="713007" y="154770"/>
                  <a:pt x="704667" y="146409"/>
                  <a:pt x="704667" y="136095"/>
                </a:cubicBezTo>
                <a:cubicBezTo>
                  <a:pt x="704667" y="125781"/>
                  <a:pt x="713007" y="117420"/>
                  <a:pt x="723295" y="117420"/>
                </a:cubicBezTo>
                <a:close/>
                <a:moveTo>
                  <a:pt x="605531" y="117420"/>
                </a:moveTo>
                <a:cubicBezTo>
                  <a:pt x="615819" y="117420"/>
                  <a:pt x="624159" y="125781"/>
                  <a:pt x="624159" y="136095"/>
                </a:cubicBezTo>
                <a:cubicBezTo>
                  <a:pt x="624159" y="146409"/>
                  <a:pt x="615819" y="154770"/>
                  <a:pt x="605531" y="154770"/>
                </a:cubicBezTo>
                <a:cubicBezTo>
                  <a:pt x="595243" y="154770"/>
                  <a:pt x="586903" y="146409"/>
                  <a:pt x="586903" y="136095"/>
                </a:cubicBezTo>
                <a:cubicBezTo>
                  <a:pt x="586903" y="125781"/>
                  <a:pt x="595243" y="117420"/>
                  <a:pt x="605531" y="117420"/>
                </a:cubicBezTo>
                <a:close/>
                <a:moveTo>
                  <a:pt x="488406" y="117420"/>
                </a:moveTo>
                <a:cubicBezTo>
                  <a:pt x="498694" y="117420"/>
                  <a:pt x="507034" y="125781"/>
                  <a:pt x="507034" y="136095"/>
                </a:cubicBezTo>
                <a:cubicBezTo>
                  <a:pt x="507034" y="146409"/>
                  <a:pt x="498694" y="154770"/>
                  <a:pt x="488406" y="154770"/>
                </a:cubicBezTo>
                <a:cubicBezTo>
                  <a:pt x="478118" y="154770"/>
                  <a:pt x="469778" y="146409"/>
                  <a:pt x="469778" y="136095"/>
                </a:cubicBezTo>
                <a:cubicBezTo>
                  <a:pt x="469778" y="125781"/>
                  <a:pt x="478118" y="117420"/>
                  <a:pt x="488406" y="117420"/>
                </a:cubicBezTo>
                <a:close/>
                <a:moveTo>
                  <a:pt x="370642" y="117420"/>
                </a:moveTo>
                <a:cubicBezTo>
                  <a:pt x="380930" y="117420"/>
                  <a:pt x="389270" y="125781"/>
                  <a:pt x="389270" y="136095"/>
                </a:cubicBezTo>
                <a:cubicBezTo>
                  <a:pt x="389270" y="146409"/>
                  <a:pt x="380930" y="154770"/>
                  <a:pt x="370642" y="154770"/>
                </a:cubicBezTo>
                <a:cubicBezTo>
                  <a:pt x="360354" y="154770"/>
                  <a:pt x="352014" y="146409"/>
                  <a:pt x="352014" y="136095"/>
                </a:cubicBezTo>
                <a:cubicBezTo>
                  <a:pt x="352014" y="125781"/>
                  <a:pt x="360354" y="117420"/>
                  <a:pt x="370642" y="117420"/>
                </a:cubicBezTo>
                <a:close/>
                <a:moveTo>
                  <a:pt x="253517" y="117420"/>
                </a:moveTo>
                <a:cubicBezTo>
                  <a:pt x="263805" y="117420"/>
                  <a:pt x="272145" y="125781"/>
                  <a:pt x="272145" y="136095"/>
                </a:cubicBezTo>
                <a:cubicBezTo>
                  <a:pt x="272145" y="146409"/>
                  <a:pt x="263805" y="154770"/>
                  <a:pt x="253517" y="154770"/>
                </a:cubicBezTo>
                <a:cubicBezTo>
                  <a:pt x="243229" y="154770"/>
                  <a:pt x="234889" y="146409"/>
                  <a:pt x="234889" y="136095"/>
                </a:cubicBezTo>
                <a:cubicBezTo>
                  <a:pt x="234889" y="125781"/>
                  <a:pt x="243229" y="117420"/>
                  <a:pt x="253517" y="117420"/>
                </a:cubicBezTo>
                <a:close/>
                <a:moveTo>
                  <a:pt x="135753" y="117420"/>
                </a:moveTo>
                <a:cubicBezTo>
                  <a:pt x="146041" y="117420"/>
                  <a:pt x="154381" y="125781"/>
                  <a:pt x="154381" y="136095"/>
                </a:cubicBezTo>
                <a:cubicBezTo>
                  <a:pt x="154381" y="146409"/>
                  <a:pt x="146041" y="154770"/>
                  <a:pt x="135753" y="154770"/>
                </a:cubicBezTo>
                <a:cubicBezTo>
                  <a:pt x="125465" y="154770"/>
                  <a:pt x="117125" y="146409"/>
                  <a:pt x="117125" y="136095"/>
                </a:cubicBezTo>
                <a:cubicBezTo>
                  <a:pt x="117125" y="125781"/>
                  <a:pt x="125465" y="117420"/>
                  <a:pt x="135753" y="117420"/>
                </a:cubicBezTo>
                <a:close/>
                <a:moveTo>
                  <a:pt x="18628" y="117420"/>
                </a:moveTo>
                <a:cubicBezTo>
                  <a:pt x="28916" y="117420"/>
                  <a:pt x="37256" y="125781"/>
                  <a:pt x="37256" y="136095"/>
                </a:cubicBezTo>
                <a:cubicBezTo>
                  <a:pt x="37256" y="146409"/>
                  <a:pt x="28916" y="154770"/>
                  <a:pt x="18628" y="154770"/>
                </a:cubicBezTo>
                <a:cubicBezTo>
                  <a:pt x="8340" y="154770"/>
                  <a:pt x="0" y="146409"/>
                  <a:pt x="0" y="136095"/>
                </a:cubicBezTo>
                <a:cubicBezTo>
                  <a:pt x="0" y="125781"/>
                  <a:pt x="8340" y="117420"/>
                  <a:pt x="18628" y="117420"/>
                </a:cubicBezTo>
                <a:close/>
                <a:moveTo>
                  <a:pt x="2014866" y="0"/>
                </a:moveTo>
                <a:cubicBezTo>
                  <a:pt x="2025154" y="0"/>
                  <a:pt x="2033494" y="8361"/>
                  <a:pt x="2033494" y="18675"/>
                </a:cubicBezTo>
                <a:cubicBezTo>
                  <a:pt x="2033494" y="28989"/>
                  <a:pt x="2025154" y="37350"/>
                  <a:pt x="2014866" y="37350"/>
                </a:cubicBezTo>
                <a:cubicBezTo>
                  <a:pt x="2004578" y="37350"/>
                  <a:pt x="1996238" y="28989"/>
                  <a:pt x="1996238" y="18675"/>
                </a:cubicBezTo>
                <a:cubicBezTo>
                  <a:pt x="1996238" y="8361"/>
                  <a:pt x="2004578" y="0"/>
                  <a:pt x="2014866" y="0"/>
                </a:cubicBezTo>
                <a:close/>
                <a:moveTo>
                  <a:pt x="1897741" y="0"/>
                </a:moveTo>
                <a:cubicBezTo>
                  <a:pt x="1908029" y="0"/>
                  <a:pt x="1916369" y="8361"/>
                  <a:pt x="1916369" y="18675"/>
                </a:cubicBezTo>
                <a:cubicBezTo>
                  <a:pt x="1916369" y="28989"/>
                  <a:pt x="1908029" y="37350"/>
                  <a:pt x="1897741" y="37350"/>
                </a:cubicBezTo>
                <a:cubicBezTo>
                  <a:pt x="1887453" y="37350"/>
                  <a:pt x="1879113" y="28989"/>
                  <a:pt x="1879113" y="18675"/>
                </a:cubicBezTo>
                <a:cubicBezTo>
                  <a:pt x="1879113" y="8361"/>
                  <a:pt x="1887453" y="0"/>
                  <a:pt x="1897741" y="0"/>
                </a:cubicBezTo>
                <a:close/>
                <a:moveTo>
                  <a:pt x="1779977" y="0"/>
                </a:moveTo>
                <a:cubicBezTo>
                  <a:pt x="1790265" y="0"/>
                  <a:pt x="1798605" y="8361"/>
                  <a:pt x="1798605" y="18675"/>
                </a:cubicBezTo>
                <a:cubicBezTo>
                  <a:pt x="1798605" y="28989"/>
                  <a:pt x="1790265" y="37350"/>
                  <a:pt x="1779977" y="37350"/>
                </a:cubicBezTo>
                <a:cubicBezTo>
                  <a:pt x="1769689" y="37350"/>
                  <a:pt x="1761349" y="28989"/>
                  <a:pt x="1761349" y="18675"/>
                </a:cubicBezTo>
                <a:cubicBezTo>
                  <a:pt x="1761349" y="8361"/>
                  <a:pt x="1769689" y="0"/>
                  <a:pt x="1779977" y="0"/>
                </a:cubicBezTo>
                <a:close/>
                <a:moveTo>
                  <a:pt x="1662852" y="0"/>
                </a:moveTo>
                <a:cubicBezTo>
                  <a:pt x="1673140" y="0"/>
                  <a:pt x="1681480" y="8361"/>
                  <a:pt x="1681480" y="18675"/>
                </a:cubicBezTo>
                <a:cubicBezTo>
                  <a:pt x="1681480" y="28989"/>
                  <a:pt x="1673140" y="37350"/>
                  <a:pt x="1662852" y="37350"/>
                </a:cubicBezTo>
                <a:cubicBezTo>
                  <a:pt x="1652564" y="37350"/>
                  <a:pt x="1644224" y="28989"/>
                  <a:pt x="1644224" y="18675"/>
                </a:cubicBezTo>
                <a:cubicBezTo>
                  <a:pt x="1644224" y="8361"/>
                  <a:pt x="1652564" y="0"/>
                  <a:pt x="1662852" y="0"/>
                </a:cubicBezTo>
                <a:close/>
                <a:moveTo>
                  <a:pt x="1545087" y="0"/>
                </a:moveTo>
                <a:cubicBezTo>
                  <a:pt x="1555375" y="0"/>
                  <a:pt x="1563715" y="8361"/>
                  <a:pt x="1563715" y="18675"/>
                </a:cubicBezTo>
                <a:cubicBezTo>
                  <a:pt x="1563715" y="28989"/>
                  <a:pt x="1555375" y="37350"/>
                  <a:pt x="1545087" y="37350"/>
                </a:cubicBezTo>
                <a:cubicBezTo>
                  <a:pt x="1534799" y="37350"/>
                  <a:pt x="1526459" y="28989"/>
                  <a:pt x="1526459" y="18675"/>
                </a:cubicBezTo>
                <a:cubicBezTo>
                  <a:pt x="1526459" y="8361"/>
                  <a:pt x="1534799" y="0"/>
                  <a:pt x="1545087" y="0"/>
                </a:cubicBezTo>
                <a:close/>
                <a:moveTo>
                  <a:pt x="1427962" y="0"/>
                </a:moveTo>
                <a:cubicBezTo>
                  <a:pt x="1438250" y="0"/>
                  <a:pt x="1446590" y="8361"/>
                  <a:pt x="1446590" y="18675"/>
                </a:cubicBezTo>
                <a:cubicBezTo>
                  <a:pt x="1446590" y="28989"/>
                  <a:pt x="1438250" y="37350"/>
                  <a:pt x="1427962" y="37350"/>
                </a:cubicBezTo>
                <a:cubicBezTo>
                  <a:pt x="1417674" y="37350"/>
                  <a:pt x="1409334" y="28989"/>
                  <a:pt x="1409334" y="18675"/>
                </a:cubicBezTo>
                <a:cubicBezTo>
                  <a:pt x="1409334" y="8361"/>
                  <a:pt x="1417674" y="0"/>
                  <a:pt x="1427962" y="0"/>
                </a:cubicBezTo>
                <a:close/>
                <a:moveTo>
                  <a:pt x="1310198" y="0"/>
                </a:moveTo>
                <a:cubicBezTo>
                  <a:pt x="1320486" y="0"/>
                  <a:pt x="1328826" y="8361"/>
                  <a:pt x="1328826" y="18675"/>
                </a:cubicBezTo>
                <a:cubicBezTo>
                  <a:pt x="1328826" y="28989"/>
                  <a:pt x="1320486" y="37350"/>
                  <a:pt x="1310198" y="37350"/>
                </a:cubicBezTo>
                <a:cubicBezTo>
                  <a:pt x="1299910" y="37350"/>
                  <a:pt x="1291570" y="28989"/>
                  <a:pt x="1291570" y="18675"/>
                </a:cubicBezTo>
                <a:cubicBezTo>
                  <a:pt x="1291570" y="8361"/>
                  <a:pt x="1299910" y="0"/>
                  <a:pt x="1310198" y="0"/>
                </a:cubicBezTo>
                <a:close/>
                <a:moveTo>
                  <a:pt x="1193073" y="0"/>
                </a:moveTo>
                <a:cubicBezTo>
                  <a:pt x="1203361" y="0"/>
                  <a:pt x="1211701" y="8361"/>
                  <a:pt x="1211701" y="18675"/>
                </a:cubicBezTo>
                <a:cubicBezTo>
                  <a:pt x="1211701" y="28989"/>
                  <a:pt x="1203361" y="37350"/>
                  <a:pt x="1193073" y="37350"/>
                </a:cubicBezTo>
                <a:cubicBezTo>
                  <a:pt x="1182785" y="37350"/>
                  <a:pt x="1174445" y="28989"/>
                  <a:pt x="1174445" y="18675"/>
                </a:cubicBezTo>
                <a:cubicBezTo>
                  <a:pt x="1174445" y="8361"/>
                  <a:pt x="1182785" y="0"/>
                  <a:pt x="1193073" y="0"/>
                </a:cubicBezTo>
                <a:close/>
                <a:moveTo>
                  <a:pt x="1075309" y="0"/>
                </a:moveTo>
                <a:cubicBezTo>
                  <a:pt x="1085597" y="0"/>
                  <a:pt x="1093937" y="8361"/>
                  <a:pt x="1093937" y="18675"/>
                </a:cubicBezTo>
                <a:cubicBezTo>
                  <a:pt x="1093937" y="28989"/>
                  <a:pt x="1085597" y="37350"/>
                  <a:pt x="1075309" y="37350"/>
                </a:cubicBezTo>
                <a:cubicBezTo>
                  <a:pt x="1065021" y="37350"/>
                  <a:pt x="1056681" y="28989"/>
                  <a:pt x="1056681" y="18675"/>
                </a:cubicBezTo>
                <a:cubicBezTo>
                  <a:pt x="1056681" y="8361"/>
                  <a:pt x="1065021" y="0"/>
                  <a:pt x="1075309" y="0"/>
                </a:cubicBezTo>
                <a:close/>
                <a:moveTo>
                  <a:pt x="958184" y="0"/>
                </a:moveTo>
                <a:cubicBezTo>
                  <a:pt x="968472" y="0"/>
                  <a:pt x="976812" y="8361"/>
                  <a:pt x="976812" y="18675"/>
                </a:cubicBezTo>
                <a:cubicBezTo>
                  <a:pt x="976812" y="28989"/>
                  <a:pt x="968472" y="37350"/>
                  <a:pt x="958184" y="37350"/>
                </a:cubicBezTo>
                <a:cubicBezTo>
                  <a:pt x="947896" y="37350"/>
                  <a:pt x="939556" y="28989"/>
                  <a:pt x="939556" y="18675"/>
                </a:cubicBezTo>
                <a:cubicBezTo>
                  <a:pt x="939556" y="8361"/>
                  <a:pt x="947896" y="0"/>
                  <a:pt x="958184" y="0"/>
                </a:cubicBezTo>
                <a:close/>
                <a:moveTo>
                  <a:pt x="840420" y="0"/>
                </a:moveTo>
                <a:cubicBezTo>
                  <a:pt x="850708" y="0"/>
                  <a:pt x="859048" y="8361"/>
                  <a:pt x="859048" y="18675"/>
                </a:cubicBezTo>
                <a:cubicBezTo>
                  <a:pt x="859048" y="28989"/>
                  <a:pt x="850708" y="37350"/>
                  <a:pt x="840420" y="37350"/>
                </a:cubicBezTo>
                <a:cubicBezTo>
                  <a:pt x="830132" y="37350"/>
                  <a:pt x="821792" y="28989"/>
                  <a:pt x="821792" y="18675"/>
                </a:cubicBezTo>
                <a:cubicBezTo>
                  <a:pt x="821792" y="8361"/>
                  <a:pt x="830132" y="0"/>
                  <a:pt x="840420" y="0"/>
                </a:cubicBezTo>
                <a:close/>
                <a:moveTo>
                  <a:pt x="723295" y="0"/>
                </a:moveTo>
                <a:cubicBezTo>
                  <a:pt x="733583" y="0"/>
                  <a:pt x="741923" y="8361"/>
                  <a:pt x="741923" y="18675"/>
                </a:cubicBezTo>
                <a:cubicBezTo>
                  <a:pt x="741923" y="28989"/>
                  <a:pt x="733583" y="37350"/>
                  <a:pt x="723295" y="37350"/>
                </a:cubicBezTo>
                <a:cubicBezTo>
                  <a:pt x="713007" y="37350"/>
                  <a:pt x="704667" y="28989"/>
                  <a:pt x="704667" y="18675"/>
                </a:cubicBezTo>
                <a:cubicBezTo>
                  <a:pt x="704667" y="8361"/>
                  <a:pt x="713007" y="0"/>
                  <a:pt x="723295" y="0"/>
                </a:cubicBezTo>
                <a:close/>
                <a:moveTo>
                  <a:pt x="605531" y="0"/>
                </a:moveTo>
                <a:cubicBezTo>
                  <a:pt x="615819" y="0"/>
                  <a:pt x="624159" y="8361"/>
                  <a:pt x="624159" y="18675"/>
                </a:cubicBezTo>
                <a:cubicBezTo>
                  <a:pt x="624159" y="28989"/>
                  <a:pt x="615819" y="37350"/>
                  <a:pt x="605531" y="37350"/>
                </a:cubicBezTo>
                <a:cubicBezTo>
                  <a:pt x="595243" y="37350"/>
                  <a:pt x="586903" y="28989"/>
                  <a:pt x="586903" y="18675"/>
                </a:cubicBezTo>
                <a:cubicBezTo>
                  <a:pt x="586903" y="8361"/>
                  <a:pt x="595243" y="0"/>
                  <a:pt x="605531" y="0"/>
                </a:cubicBezTo>
                <a:close/>
                <a:moveTo>
                  <a:pt x="488406" y="0"/>
                </a:moveTo>
                <a:cubicBezTo>
                  <a:pt x="498694" y="0"/>
                  <a:pt x="507034" y="8361"/>
                  <a:pt x="507034" y="18675"/>
                </a:cubicBezTo>
                <a:cubicBezTo>
                  <a:pt x="507034" y="28989"/>
                  <a:pt x="498694" y="37350"/>
                  <a:pt x="488406" y="37350"/>
                </a:cubicBezTo>
                <a:cubicBezTo>
                  <a:pt x="478118" y="37350"/>
                  <a:pt x="469778" y="28989"/>
                  <a:pt x="469778" y="18675"/>
                </a:cubicBezTo>
                <a:cubicBezTo>
                  <a:pt x="469778" y="8361"/>
                  <a:pt x="478118" y="0"/>
                  <a:pt x="488406" y="0"/>
                </a:cubicBezTo>
                <a:close/>
                <a:moveTo>
                  <a:pt x="370642" y="0"/>
                </a:moveTo>
                <a:cubicBezTo>
                  <a:pt x="380930" y="0"/>
                  <a:pt x="389270" y="8361"/>
                  <a:pt x="389270" y="18675"/>
                </a:cubicBezTo>
                <a:cubicBezTo>
                  <a:pt x="389270" y="28989"/>
                  <a:pt x="380930" y="37350"/>
                  <a:pt x="370642" y="37350"/>
                </a:cubicBezTo>
                <a:cubicBezTo>
                  <a:pt x="360354" y="37350"/>
                  <a:pt x="352014" y="28989"/>
                  <a:pt x="352014" y="18675"/>
                </a:cubicBezTo>
                <a:cubicBezTo>
                  <a:pt x="352014" y="8361"/>
                  <a:pt x="360354" y="0"/>
                  <a:pt x="370642" y="0"/>
                </a:cubicBezTo>
                <a:close/>
                <a:moveTo>
                  <a:pt x="253517" y="0"/>
                </a:moveTo>
                <a:cubicBezTo>
                  <a:pt x="263805" y="0"/>
                  <a:pt x="272145" y="8361"/>
                  <a:pt x="272145" y="18675"/>
                </a:cubicBezTo>
                <a:cubicBezTo>
                  <a:pt x="272145" y="28989"/>
                  <a:pt x="263805" y="37350"/>
                  <a:pt x="253517" y="37350"/>
                </a:cubicBezTo>
                <a:cubicBezTo>
                  <a:pt x="243229" y="37350"/>
                  <a:pt x="234889" y="28989"/>
                  <a:pt x="234889" y="18675"/>
                </a:cubicBezTo>
                <a:cubicBezTo>
                  <a:pt x="234889" y="8361"/>
                  <a:pt x="243229" y="0"/>
                  <a:pt x="253517" y="0"/>
                </a:cubicBezTo>
                <a:close/>
                <a:moveTo>
                  <a:pt x="135753" y="0"/>
                </a:moveTo>
                <a:cubicBezTo>
                  <a:pt x="146041" y="0"/>
                  <a:pt x="154381" y="8361"/>
                  <a:pt x="154381" y="18675"/>
                </a:cubicBezTo>
                <a:cubicBezTo>
                  <a:pt x="154381" y="28989"/>
                  <a:pt x="146041" y="37350"/>
                  <a:pt x="135753" y="37350"/>
                </a:cubicBezTo>
                <a:cubicBezTo>
                  <a:pt x="125465" y="37350"/>
                  <a:pt x="117125" y="28989"/>
                  <a:pt x="117125" y="18675"/>
                </a:cubicBezTo>
                <a:cubicBezTo>
                  <a:pt x="117125" y="8361"/>
                  <a:pt x="125465" y="0"/>
                  <a:pt x="135753" y="0"/>
                </a:cubicBezTo>
                <a:close/>
                <a:moveTo>
                  <a:pt x="18628" y="0"/>
                </a:moveTo>
                <a:cubicBezTo>
                  <a:pt x="28916" y="0"/>
                  <a:pt x="37256" y="8361"/>
                  <a:pt x="37256" y="18675"/>
                </a:cubicBezTo>
                <a:cubicBezTo>
                  <a:pt x="37256" y="28989"/>
                  <a:pt x="28916" y="37350"/>
                  <a:pt x="18628" y="37350"/>
                </a:cubicBezTo>
                <a:cubicBezTo>
                  <a:pt x="8340" y="37350"/>
                  <a:pt x="0" y="28989"/>
                  <a:pt x="0" y="18675"/>
                </a:cubicBezTo>
                <a:cubicBezTo>
                  <a:pt x="0" y="8361"/>
                  <a:pt x="8340" y="0"/>
                  <a:pt x="18628"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99" name="Google Shape;99;p42"/>
          <p:cNvSpPr/>
          <p:nvPr/>
        </p:nvSpPr>
        <p:spPr>
          <a:xfrm>
            <a:off x="10158506" y="0"/>
            <a:ext cx="2033494" cy="2033494"/>
          </a:xfrm>
          <a:custGeom>
            <a:avLst/>
            <a:gdLst/>
            <a:ahLst/>
            <a:cxnLst/>
            <a:rect l="l" t="t" r="r" b="b"/>
            <a:pathLst>
              <a:path w="2033494" h="2033494" extrusionOk="0">
                <a:moveTo>
                  <a:pt x="2014866" y="1996144"/>
                </a:moveTo>
                <a:cubicBezTo>
                  <a:pt x="2025154" y="1996144"/>
                  <a:pt x="2033494" y="2004505"/>
                  <a:pt x="2033494" y="2014819"/>
                </a:cubicBezTo>
                <a:cubicBezTo>
                  <a:pt x="2033494" y="2025133"/>
                  <a:pt x="2025154" y="2033494"/>
                  <a:pt x="2014866" y="2033494"/>
                </a:cubicBezTo>
                <a:cubicBezTo>
                  <a:pt x="2004578" y="2033494"/>
                  <a:pt x="1996238" y="2025133"/>
                  <a:pt x="1996238" y="2014819"/>
                </a:cubicBezTo>
                <a:cubicBezTo>
                  <a:pt x="1996238" y="2004505"/>
                  <a:pt x="2004578" y="1996144"/>
                  <a:pt x="2014866" y="1996144"/>
                </a:cubicBezTo>
                <a:close/>
                <a:moveTo>
                  <a:pt x="1897741" y="1996144"/>
                </a:moveTo>
                <a:cubicBezTo>
                  <a:pt x="1908029" y="1996144"/>
                  <a:pt x="1916369" y="2004505"/>
                  <a:pt x="1916369" y="2014819"/>
                </a:cubicBezTo>
                <a:cubicBezTo>
                  <a:pt x="1916369" y="2025133"/>
                  <a:pt x="1908029" y="2033494"/>
                  <a:pt x="1897741" y="2033494"/>
                </a:cubicBezTo>
                <a:cubicBezTo>
                  <a:pt x="1887453" y="2033494"/>
                  <a:pt x="1879113" y="2025133"/>
                  <a:pt x="1879113" y="2014819"/>
                </a:cubicBezTo>
                <a:cubicBezTo>
                  <a:pt x="1879113" y="2004505"/>
                  <a:pt x="1887453" y="1996144"/>
                  <a:pt x="1897741" y="1996144"/>
                </a:cubicBezTo>
                <a:close/>
                <a:moveTo>
                  <a:pt x="1779977" y="1996144"/>
                </a:moveTo>
                <a:cubicBezTo>
                  <a:pt x="1790265" y="1996144"/>
                  <a:pt x="1798605" y="2004505"/>
                  <a:pt x="1798605" y="2014819"/>
                </a:cubicBezTo>
                <a:cubicBezTo>
                  <a:pt x="1798605" y="2025133"/>
                  <a:pt x="1790265" y="2033494"/>
                  <a:pt x="1779977" y="2033494"/>
                </a:cubicBezTo>
                <a:cubicBezTo>
                  <a:pt x="1769689" y="2033494"/>
                  <a:pt x="1761349" y="2025133"/>
                  <a:pt x="1761349" y="2014819"/>
                </a:cubicBezTo>
                <a:cubicBezTo>
                  <a:pt x="1761349" y="2004505"/>
                  <a:pt x="1769689" y="1996144"/>
                  <a:pt x="1779977" y="1996144"/>
                </a:cubicBezTo>
                <a:close/>
                <a:moveTo>
                  <a:pt x="1662852" y="1996144"/>
                </a:moveTo>
                <a:cubicBezTo>
                  <a:pt x="1673140" y="1996144"/>
                  <a:pt x="1681480" y="2004505"/>
                  <a:pt x="1681480" y="2014819"/>
                </a:cubicBezTo>
                <a:cubicBezTo>
                  <a:pt x="1681480" y="2025133"/>
                  <a:pt x="1673140" y="2033494"/>
                  <a:pt x="1662852" y="2033494"/>
                </a:cubicBezTo>
                <a:cubicBezTo>
                  <a:pt x="1652564" y="2033494"/>
                  <a:pt x="1644224" y="2025133"/>
                  <a:pt x="1644224" y="2014819"/>
                </a:cubicBezTo>
                <a:cubicBezTo>
                  <a:pt x="1644224" y="2004505"/>
                  <a:pt x="1652564" y="1996144"/>
                  <a:pt x="1662852" y="1996144"/>
                </a:cubicBezTo>
                <a:close/>
                <a:moveTo>
                  <a:pt x="1545088" y="1996144"/>
                </a:moveTo>
                <a:cubicBezTo>
                  <a:pt x="1555376" y="1996144"/>
                  <a:pt x="1563716" y="2004505"/>
                  <a:pt x="1563716" y="2014819"/>
                </a:cubicBezTo>
                <a:cubicBezTo>
                  <a:pt x="1563716" y="2025133"/>
                  <a:pt x="1555376" y="2033494"/>
                  <a:pt x="1545088" y="2033494"/>
                </a:cubicBezTo>
                <a:cubicBezTo>
                  <a:pt x="1534800" y="2033494"/>
                  <a:pt x="1526460" y="2025133"/>
                  <a:pt x="1526460" y="2014819"/>
                </a:cubicBezTo>
                <a:cubicBezTo>
                  <a:pt x="1526460" y="2004505"/>
                  <a:pt x="1534800" y="1996144"/>
                  <a:pt x="1545088" y="1996144"/>
                </a:cubicBezTo>
                <a:close/>
                <a:moveTo>
                  <a:pt x="1427962" y="1996144"/>
                </a:moveTo>
                <a:cubicBezTo>
                  <a:pt x="1438250" y="1996144"/>
                  <a:pt x="1446590" y="2004505"/>
                  <a:pt x="1446590" y="2014819"/>
                </a:cubicBezTo>
                <a:cubicBezTo>
                  <a:pt x="1446590" y="2025133"/>
                  <a:pt x="1438250" y="2033494"/>
                  <a:pt x="1427962" y="2033494"/>
                </a:cubicBezTo>
                <a:cubicBezTo>
                  <a:pt x="1417674" y="2033494"/>
                  <a:pt x="1409334" y="2025133"/>
                  <a:pt x="1409334" y="2014819"/>
                </a:cubicBezTo>
                <a:cubicBezTo>
                  <a:pt x="1409334" y="2004505"/>
                  <a:pt x="1417674" y="1996144"/>
                  <a:pt x="1427962" y="1996144"/>
                </a:cubicBezTo>
                <a:close/>
                <a:moveTo>
                  <a:pt x="1310199" y="1996144"/>
                </a:moveTo>
                <a:cubicBezTo>
                  <a:pt x="1320487" y="1996144"/>
                  <a:pt x="1328827" y="2004505"/>
                  <a:pt x="1328827" y="2014819"/>
                </a:cubicBezTo>
                <a:cubicBezTo>
                  <a:pt x="1328827" y="2025133"/>
                  <a:pt x="1320487" y="2033494"/>
                  <a:pt x="1310199" y="2033494"/>
                </a:cubicBezTo>
                <a:cubicBezTo>
                  <a:pt x="1299911" y="2033494"/>
                  <a:pt x="1291571" y="2025133"/>
                  <a:pt x="1291571" y="2014819"/>
                </a:cubicBezTo>
                <a:cubicBezTo>
                  <a:pt x="1291571" y="2004505"/>
                  <a:pt x="1299911" y="1996144"/>
                  <a:pt x="1310199" y="1996144"/>
                </a:cubicBezTo>
                <a:close/>
                <a:moveTo>
                  <a:pt x="1193073" y="1996144"/>
                </a:moveTo>
                <a:cubicBezTo>
                  <a:pt x="1203361" y="1996144"/>
                  <a:pt x="1211701" y="2004505"/>
                  <a:pt x="1211701" y="2014819"/>
                </a:cubicBezTo>
                <a:cubicBezTo>
                  <a:pt x="1211701" y="2025133"/>
                  <a:pt x="1203361" y="2033494"/>
                  <a:pt x="1193073" y="2033494"/>
                </a:cubicBezTo>
                <a:cubicBezTo>
                  <a:pt x="1182785" y="2033494"/>
                  <a:pt x="1174445" y="2025133"/>
                  <a:pt x="1174445" y="2014819"/>
                </a:cubicBezTo>
                <a:cubicBezTo>
                  <a:pt x="1174445" y="2004505"/>
                  <a:pt x="1182785" y="1996144"/>
                  <a:pt x="1193073" y="1996144"/>
                </a:cubicBezTo>
                <a:close/>
                <a:moveTo>
                  <a:pt x="1075309" y="1996144"/>
                </a:moveTo>
                <a:cubicBezTo>
                  <a:pt x="1085597" y="1996144"/>
                  <a:pt x="1093937" y="2004505"/>
                  <a:pt x="1093937" y="2014819"/>
                </a:cubicBezTo>
                <a:cubicBezTo>
                  <a:pt x="1093937" y="2025133"/>
                  <a:pt x="1085597" y="2033494"/>
                  <a:pt x="1075309" y="2033494"/>
                </a:cubicBezTo>
                <a:cubicBezTo>
                  <a:pt x="1065021" y="2033494"/>
                  <a:pt x="1056681" y="2025133"/>
                  <a:pt x="1056681" y="2014819"/>
                </a:cubicBezTo>
                <a:cubicBezTo>
                  <a:pt x="1056681" y="2004505"/>
                  <a:pt x="1065021" y="1996144"/>
                  <a:pt x="1075309" y="1996144"/>
                </a:cubicBezTo>
                <a:close/>
                <a:moveTo>
                  <a:pt x="958184" y="1996144"/>
                </a:moveTo>
                <a:cubicBezTo>
                  <a:pt x="968472" y="1996144"/>
                  <a:pt x="976812" y="2004505"/>
                  <a:pt x="976812" y="2014819"/>
                </a:cubicBezTo>
                <a:cubicBezTo>
                  <a:pt x="976812" y="2025133"/>
                  <a:pt x="968472" y="2033494"/>
                  <a:pt x="958184" y="2033494"/>
                </a:cubicBezTo>
                <a:cubicBezTo>
                  <a:pt x="947896" y="2033494"/>
                  <a:pt x="939556" y="2025133"/>
                  <a:pt x="939556" y="2014819"/>
                </a:cubicBezTo>
                <a:cubicBezTo>
                  <a:pt x="939556" y="2004505"/>
                  <a:pt x="947896" y="1996144"/>
                  <a:pt x="958184" y="1996144"/>
                </a:cubicBezTo>
                <a:close/>
                <a:moveTo>
                  <a:pt x="840420" y="1996144"/>
                </a:moveTo>
                <a:cubicBezTo>
                  <a:pt x="850708" y="1996144"/>
                  <a:pt x="859048" y="2004505"/>
                  <a:pt x="859048" y="2014819"/>
                </a:cubicBezTo>
                <a:cubicBezTo>
                  <a:pt x="859048" y="2025133"/>
                  <a:pt x="850708" y="2033494"/>
                  <a:pt x="840420" y="2033494"/>
                </a:cubicBezTo>
                <a:cubicBezTo>
                  <a:pt x="830132" y="2033494"/>
                  <a:pt x="821792" y="2025133"/>
                  <a:pt x="821792" y="2014819"/>
                </a:cubicBezTo>
                <a:cubicBezTo>
                  <a:pt x="821792" y="2004505"/>
                  <a:pt x="830132" y="1996144"/>
                  <a:pt x="840420" y="1996144"/>
                </a:cubicBezTo>
                <a:close/>
                <a:moveTo>
                  <a:pt x="723295" y="1996144"/>
                </a:moveTo>
                <a:cubicBezTo>
                  <a:pt x="733583" y="1996144"/>
                  <a:pt x="741923" y="2004505"/>
                  <a:pt x="741923" y="2014819"/>
                </a:cubicBezTo>
                <a:cubicBezTo>
                  <a:pt x="741923" y="2025133"/>
                  <a:pt x="733583" y="2033494"/>
                  <a:pt x="723295" y="2033494"/>
                </a:cubicBezTo>
                <a:cubicBezTo>
                  <a:pt x="713007" y="2033494"/>
                  <a:pt x="704667" y="2025133"/>
                  <a:pt x="704667" y="2014819"/>
                </a:cubicBezTo>
                <a:cubicBezTo>
                  <a:pt x="704667" y="2004505"/>
                  <a:pt x="713007" y="1996144"/>
                  <a:pt x="723295" y="1996144"/>
                </a:cubicBezTo>
                <a:close/>
                <a:moveTo>
                  <a:pt x="605531" y="1996144"/>
                </a:moveTo>
                <a:cubicBezTo>
                  <a:pt x="615819" y="1996144"/>
                  <a:pt x="624159" y="2004505"/>
                  <a:pt x="624159" y="2014819"/>
                </a:cubicBezTo>
                <a:cubicBezTo>
                  <a:pt x="624159" y="2025133"/>
                  <a:pt x="615819" y="2033494"/>
                  <a:pt x="605531" y="2033494"/>
                </a:cubicBezTo>
                <a:cubicBezTo>
                  <a:pt x="595243" y="2033494"/>
                  <a:pt x="586903" y="2025133"/>
                  <a:pt x="586903" y="2014819"/>
                </a:cubicBezTo>
                <a:cubicBezTo>
                  <a:pt x="586903" y="2004505"/>
                  <a:pt x="595243" y="1996144"/>
                  <a:pt x="605531" y="1996144"/>
                </a:cubicBezTo>
                <a:close/>
                <a:moveTo>
                  <a:pt x="488406" y="1996144"/>
                </a:moveTo>
                <a:cubicBezTo>
                  <a:pt x="498694" y="1996144"/>
                  <a:pt x="507034" y="2004505"/>
                  <a:pt x="507034" y="2014819"/>
                </a:cubicBezTo>
                <a:cubicBezTo>
                  <a:pt x="507034" y="2025133"/>
                  <a:pt x="498694" y="2033494"/>
                  <a:pt x="488406" y="2033494"/>
                </a:cubicBezTo>
                <a:cubicBezTo>
                  <a:pt x="478118" y="2033494"/>
                  <a:pt x="469778" y="2025133"/>
                  <a:pt x="469778" y="2014819"/>
                </a:cubicBezTo>
                <a:cubicBezTo>
                  <a:pt x="469778" y="2004505"/>
                  <a:pt x="478118" y="1996144"/>
                  <a:pt x="488406" y="1996144"/>
                </a:cubicBezTo>
                <a:close/>
                <a:moveTo>
                  <a:pt x="370642" y="1996144"/>
                </a:moveTo>
                <a:cubicBezTo>
                  <a:pt x="380930" y="1996144"/>
                  <a:pt x="389270" y="2004505"/>
                  <a:pt x="389270" y="2014819"/>
                </a:cubicBezTo>
                <a:cubicBezTo>
                  <a:pt x="389270" y="2025133"/>
                  <a:pt x="380930" y="2033494"/>
                  <a:pt x="370642" y="2033494"/>
                </a:cubicBezTo>
                <a:cubicBezTo>
                  <a:pt x="360354" y="2033494"/>
                  <a:pt x="352014" y="2025133"/>
                  <a:pt x="352014" y="2014819"/>
                </a:cubicBezTo>
                <a:cubicBezTo>
                  <a:pt x="352014" y="2004505"/>
                  <a:pt x="360354" y="1996144"/>
                  <a:pt x="370642" y="1996144"/>
                </a:cubicBezTo>
                <a:close/>
                <a:moveTo>
                  <a:pt x="253517" y="1996144"/>
                </a:moveTo>
                <a:cubicBezTo>
                  <a:pt x="263805" y="1996144"/>
                  <a:pt x="272145" y="2004505"/>
                  <a:pt x="272145" y="2014819"/>
                </a:cubicBezTo>
                <a:cubicBezTo>
                  <a:pt x="272145" y="2025133"/>
                  <a:pt x="263805" y="2033494"/>
                  <a:pt x="253517" y="2033494"/>
                </a:cubicBezTo>
                <a:cubicBezTo>
                  <a:pt x="243229" y="2033494"/>
                  <a:pt x="234889" y="2025133"/>
                  <a:pt x="234889" y="2014819"/>
                </a:cubicBezTo>
                <a:cubicBezTo>
                  <a:pt x="234889" y="2004505"/>
                  <a:pt x="243229" y="1996144"/>
                  <a:pt x="253517" y="1996144"/>
                </a:cubicBezTo>
                <a:close/>
                <a:moveTo>
                  <a:pt x="135753" y="1996144"/>
                </a:moveTo>
                <a:cubicBezTo>
                  <a:pt x="146041" y="1996144"/>
                  <a:pt x="154381" y="2004505"/>
                  <a:pt x="154381" y="2014819"/>
                </a:cubicBezTo>
                <a:cubicBezTo>
                  <a:pt x="154381" y="2025133"/>
                  <a:pt x="146041" y="2033494"/>
                  <a:pt x="135753" y="2033494"/>
                </a:cubicBezTo>
                <a:cubicBezTo>
                  <a:pt x="125465" y="2033494"/>
                  <a:pt x="117125" y="2025133"/>
                  <a:pt x="117125" y="2014819"/>
                </a:cubicBezTo>
                <a:cubicBezTo>
                  <a:pt x="117125" y="2004505"/>
                  <a:pt x="125465" y="1996144"/>
                  <a:pt x="135753" y="1996144"/>
                </a:cubicBezTo>
                <a:close/>
                <a:moveTo>
                  <a:pt x="18628" y="1996144"/>
                </a:moveTo>
                <a:cubicBezTo>
                  <a:pt x="28916" y="1996144"/>
                  <a:pt x="37256" y="2004505"/>
                  <a:pt x="37256" y="2014819"/>
                </a:cubicBezTo>
                <a:cubicBezTo>
                  <a:pt x="37256" y="2025133"/>
                  <a:pt x="28916" y="2033494"/>
                  <a:pt x="18628" y="2033494"/>
                </a:cubicBezTo>
                <a:cubicBezTo>
                  <a:pt x="8340" y="2033494"/>
                  <a:pt x="0" y="2025133"/>
                  <a:pt x="0" y="2014819"/>
                </a:cubicBezTo>
                <a:cubicBezTo>
                  <a:pt x="0" y="2004505"/>
                  <a:pt x="8340" y="1996144"/>
                  <a:pt x="18628" y="1996144"/>
                </a:cubicBezTo>
                <a:close/>
                <a:moveTo>
                  <a:pt x="2014866" y="1878724"/>
                </a:moveTo>
                <a:cubicBezTo>
                  <a:pt x="2025154" y="1878724"/>
                  <a:pt x="2033494" y="1887085"/>
                  <a:pt x="2033494" y="1897399"/>
                </a:cubicBezTo>
                <a:cubicBezTo>
                  <a:pt x="2033494" y="1907713"/>
                  <a:pt x="2025154" y="1916074"/>
                  <a:pt x="2014866" y="1916074"/>
                </a:cubicBezTo>
                <a:cubicBezTo>
                  <a:pt x="2004578" y="1916074"/>
                  <a:pt x="1996238" y="1907713"/>
                  <a:pt x="1996238" y="1897399"/>
                </a:cubicBezTo>
                <a:cubicBezTo>
                  <a:pt x="1996238" y="1887085"/>
                  <a:pt x="2004578" y="1878724"/>
                  <a:pt x="2014866" y="1878724"/>
                </a:cubicBezTo>
                <a:close/>
                <a:moveTo>
                  <a:pt x="1897741" y="1878724"/>
                </a:moveTo>
                <a:cubicBezTo>
                  <a:pt x="1908029" y="1878724"/>
                  <a:pt x="1916369" y="1887085"/>
                  <a:pt x="1916369" y="1897399"/>
                </a:cubicBezTo>
                <a:cubicBezTo>
                  <a:pt x="1916369" y="1907713"/>
                  <a:pt x="1908029" y="1916074"/>
                  <a:pt x="1897741" y="1916074"/>
                </a:cubicBezTo>
                <a:cubicBezTo>
                  <a:pt x="1887453" y="1916074"/>
                  <a:pt x="1879113" y="1907713"/>
                  <a:pt x="1879113" y="1897399"/>
                </a:cubicBezTo>
                <a:cubicBezTo>
                  <a:pt x="1879113" y="1887085"/>
                  <a:pt x="1887453" y="1878724"/>
                  <a:pt x="1897741" y="1878724"/>
                </a:cubicBezTo>
                <a:close/>
                <a:moveTo>
                  <a:pt x="1779977" y="1878724"/>
                </a:moveTo>
                <a:cubicBezTo>
                  <a:pt x="1790265" y="1878724"/>
                  <a:pt x="1798605" y="1887085"/>
                  <a:pt x="1798605" y="1897399"/>
                </a:cubicBezTo>
                <a:cubicBezTo>
                  <a:pt x="1798605" y="1907713"/>
                  <a:pt x="1790265" y="1916074"/>
                  <a:pt x="1779977" y="1916074"/>
                </a:cubicBezTo>
                <a:cubicBezTo>
                  <a:pt x="1769689" y="1916074"/>
                  <a:pt x="1761349" y="1907713"/>
                  <a:pt x="1761349" y="1897399"/>
                </a:cubicBezTo>
                <a:cubicBezTo>
                  <a:pt x="1761349" y="1887085"/>
                  <a:pt x="1769689" y="1878724"/>
                  <a:pt x="1779977" y="1878724"/>
                </a:cubicBezTo>
                <a:close/>
                <a:moveTo>
                  <a:pt x="1662852" y="1878724"/>
                </a:moveTo>
                <a:cubicBezTo>
                  <a:pt x="1673140" y="1878724"/>
                  <a:pt x="1681480" y="1887085"/>
                  <a:pt x="1681480" y="1897399"/>
                </a:cubicBezTo>
                <a:cubicBezTo>
                  <a:pt x="1681480" y="1907713"/>
                  <a:pt x="1673140" y="1916074"/>
                  <a:pt x="1662852" y="1916074"/>
                </a:cubicBezTo>
                <a:cubicBezTo>
                  <a:pt x="1652564" y="1916074"/>
                  <a:pt x="1644224" y="1907713"/>
                  <a:pt x="1644224" y="1897399"/>
                </a:cubicBezTo>
                <a:cubicBezTo>
                  <a:pt x="1644224" y="1887085"/>
                  <a:pt x="1652564" y="1878724"/>
                  <a:pt x="1662852" y="1878724"/>
                </a:cubicBezTo>
                <a:close/>
                <a:moveTo>
                  <a:pt x="1545088" y="1878724"/>
                </a:moveTo>
                <a:cubicBezTo>
                  <a:pt x="1555376" y="1878724"/>
                  <a:pt x="1563716" y="1887085"/>
                  <a:pt x="1563716" y="1897399"/>
                </a:cubicBezTo>
                <a:cubicBezTo>
                  <a:pt x="1563716" y="1907713"/>
                  <a:pt x="1555376" y="1916074"/>
                  <a:pt x="1545088" y="1916074"/>
                </a:cubicBezTo>
                <a:cubicBezTo>
                  <a:pt x="1534800" y="1916074"/>
                  <a:pt x="1526460" y="1907713"/>
                  <a:pt x="1526460" y="1897399"/>
                </a:cubicBezTo>
                <a:cubicBezTo>
                  <a:pt x="1526460" y="1887085"/>
                  <a:pt x="1534800" y="1878724"/>
                  <a:pt x="1545088" y="1878724"/>
                </a:cubicBezTo>
                <a:close/>
                <a:moveTo>
                  <a:pt x="1427962" y="1878724"/>
                </a:moveTo>
                <a:cubicBezTo>
                  <a:pt x="1438250" y="1878724"/>
                  <a:pt x="1446590" y="1887085"/>
                  <a:pt x="1446590" y="1897399"/>
                </a:cubicBezTo>
                <a:cubicBezTo>
                  <a:pt x="1446590" y="1907713"/>
                  <a:pt x="1438250" y="1916074"/>
                  <a:pt x="1427962" y="1916074"/>
                </a:cubicBezTo>
                <a:cubicBezTo>
                  <a:pt x="1417674" y="1916074"/>
                  <a:pt x="1409334" y="1907713"/>
                  <a:pt x="1409334" y="1897399"/>
                </a:cubicBezTo>
                <a:cubicBezTo>
                  <a:pt x="1409334" y="1887085"/>
                  <a:pt x="1417674" y="1878724"/>
                  <a:pt x="1427962" y="1878724"/>
                </a:cubicBezTo>
                <a:close/>
                <a:moveTo>
                  <a:pt x="1310199" y="1878724"/>
                </a:moveTo>
                <a:cubicBezTo>
                  <a:pt x="1320487" y="1878724"/>
                  <a:pt x="1328827" y="1887085"/>
                  <a:pt x="1328827" y="1897399"/>
                </a:cubicBezTo>
                <a:cubicBezTo>
                  <a:pt x="1328827" y="1907713"/>
                  <a:pt x="1320487" y="1916074"/>
                  <a:pt x="1310199" y="1916074"/>
                </a:cubicBezTo>
                <a:cubicBezTo>
                  <a:pt x="1299911" y="1916074"/>
                  <a:pt x="1291571" y="1907713"/>
                  <a:pt x="1291571" y="1897399"/>
                </a:cubicBezTo>
                <a:cubicBezTo>
                  <a:pt x="1291571" y="1887085"/>
                  <a:pt x="1299911" y="1878724"/>
                  <a:pt x="1310199" y="1878724"/>
                </a:cubicBezTo>
                <a:close/>
                <a:moveTo>
                  <a:pt x="1193073" y="1878724"/>
                </a:moveTo>
                <a:cubicBezTo>
                  <a:pt x="1203361" y="1878724"/>
                  <a:pt x="1211701" y="1887085"/>
                  <a:pt x="1211701" y="1897399"/>
                </a:cubicBezTo>
                <a:cubicBezTo>
                  <a:pt x="1211701" y="1907713"/>
                  <a:pt x="1203361" y="1916074"/>
                  <a:pt x="1193073" y="1916074"/>
                </a:cubicBezTo>
                <a:cubicBezTo>
                  <a:pt x="1182785" y="1916074"/>
                  <a:pt x="1174445" y="1907713"/>
                  <a:pt x="1174445" y="1897399"/>
                </a:cubicBezTo>
                <a:cubicBezTo>
                  <a:pt x="1174445" y="1887085"/>
                  <a:pt x="1182785" y="1878724"/>
                  <a:pt x="1193073" y="1878724"/>
                </a:cubicBezTo>
                <a:close/>
                <a:moveTo>
                  <a:pt x="1075309" y="1878724"/>
                </a:moveTo>
                <a:cubicBezTo>
                  <a:pt x="1085597" y="1878724"/>
                  <a:pt x="1093937" y="1887085"/>
                  <a:pt x="1093937" y="1897399"/>
                </a:cubicBezTo>
                <a:cubicBezTo>
                  <a:pt x="1093937" y="1907713"/>
                  <a:pt x="1085597" y="1916074"/>
                  <a:pt x="1075309" y="1916074"/>
                </a:cubicBezTo>
                <a:cubicBezTo>
                  <a:pt x="1065021" y="1916074"/>
                  <a:pt x="1056681" y="1907713"/>
                  <a:pt x="1056681" y="1897399"/>
                </a:cubicBezTo>
                <a:cubicBezTo>
                  <a:pt x="1056681" y="1887085"/>
                  <a:pt x="1065021" y="1878724"/>
                  <a:pt x="1075309" y="1878724"/>
                </a:cubicBezTo>
                <a:close/>
                <a:moveTo>
                  <a:pt x="958184" y="1878724"/>
                </a:moveTo>
                <a:cubicBezTo>
                  <a:pt x="968472" y="1878724"/>
                  <a:pt x="976812" y="1887085"/>
                  <a:pt x="976812" y="1897399"/>
                </a:cubicBezTo>
                <a:cubicBezTo>
                  <a:pt x="976812" y="1907713"/>
                  <a:pt x="968472" y="1916074"/>
                  <a:pt x="958184" y="1916074"/>
                </a:cubicBezTo>
                <a:cubicBezTo>
                  <a:pt x="947896" y="1916074"/>
                  <a:pt x="939556" y="1907713"/>
                  <a:pt x="939556" y="1897399"/>
                </a:cubicBezTo>
                <a:cubicBezTo>
                  <a:pt x="939556" y="1887085"/>
                  <a:pt x="947896" y="1878724"/>
                  <a:pt x="958184" y="1878724"/>
                </a:cubicBezTo>
                <a:close/>
                <a:moveTo>
                  <a:pt x="840420" y="1878724"/>
                </a:moveTo>
                <a:cubicBezTo>
                  <a:pt x="850708" y="1878724"/>
                  <a:pt x="859048" y="1887085"/>
                  <a:pt x="859048" y="1897399"/>
                </a:cubicBezTo>
                <a:cubicBezTo>
                  <a:pt x="859048" y="1907713"/>
                  <a:pt x="850708" y="1916074"/>
                  <a:pt x="840420" y="1916074"/>
                </a:cubicBezTo>
                <a:cubicBezTo>
                  <a:pt x="830132" y="1916074"/>
                  <a:pt x="821792" y="1907713"/>
                  <a:pt x="821792" y="1897399"/>
                </a:cubicBezTo>
                <a:cubicBezTo>
                  <a:pt x="821792" y="1887085"/>
                  <a:pt x="830132" y="1878724"/>
                  <a:pt x="840420" y="1878724"/>
                </a:cubicBezTo>
                <a:close/>
                <a:moveTo>
                  <a:pt x="723295" y="1878724"/>
                </a:moveTo>
                <a:cubicBezTo>
                  <a:pt x="733583" y="1878724"/>
                  <a:pt x="741923" y="1887085"/>
                  <a:pt x="741923" y="1897399"/>
                </a:cubicBezTo>
                <a:cubicBezTo>
                  <a:pt x="741923" y="1907713"/>
                  <a:pt x="733583" y="1916074"/>
                  <a:pt x="723295" y="1916074"/>
                </a:cubicBezTo>
                <a:cubicBezTo>
                  <a:pt x="713007" y="1916074"/>
                  <a:pt x="704667" y="1907713"/>
                  <a:pt x="704667" y="1897399"/>
                </a:cubicBezTo>
                <a:cubicBezTo>
                  <a:pt x="704667" y="1887085"/>
                  <a:pt x="713007" y="1878724"/>
                  <a:pt x="723295" y="1878724"/>
                </a:cubicBezTo>
                <a:close/>
                <a:moveTo>
                  <a:pt x="605531" y="1878724"/>
                </a:moveTo>
                <a:cubicBezTo>
                  <a:pt x="615819" y="1878724"/>
                  <a:pt x="624159" y="1887085"/>
                  <a:pt x="624159" y="1897399"/>
                </a:cubicBezTo>
                <a:cubicBezTo>
                  <a:pt x="624159" y="1907713"/>
                  <a:pt x="615819" y="1916074"/>
                  <a:pt x="605531" y="1916074"/>
                </a:cubicBezTo>
                <a:cubicBezTo>
                  <a:pt x="595243" y="1916074"/>
                  <a:pt x="586903" y="1907713"/>
                  <a:pt x="586903" y="1897399"/>
                </a:cubicBezTo>
                <a:cubicBezTo>
                  <a:pt x="586903" y="1887085"/>
                  <a:pt x="595243" y="1878724"/>
                  <a:pt x="605531" y="1878724"/>
                </a:cubicBezTo>
                <a:close/>
                <a:moveTo>
                  <a:pt x="488406" y="1878724"/>
                </a:moveTo>
                <a:cubicBezTo>
                  <a:pt x="498694" y="1878724"/>
                  <a:pt x="507034" y="1887085"/>
                  <a:pt x="507034" y="1897399"/>
                </a:cubicBezTo>
                <a:cubicBezTo>
                  <a:pt x="507034" y="1907713"/>
                  <a:pt x="498694" y="1916074"/>
                  <a:pt x="488406" y="1916074"/>
                </a:cubicBezTo>
                <a:cubicBezTo>
                  <a:pt x="478118" y="1916074"/>
                  <a:pt x="469778" y="1907713"/>
                  <a:pt x="469778" y="1897399"/>
                </a:cubicBezTo>
                <a:cubicBezTo>
                  <a:pt x="469778" y="1887085"/>
                  <a:pt x="478118" y="1878724"/>
                  <a:pt x="488406" y="1878724"/>
                </a:cubicBezTo>
                <a:close/>
                <a:moveTo>
                  <a:pt x="370642" y="1878724"/>
                </a:moveTo>
                <a:cubicBezTo>
                  <a:pt x="380930" y="1878724"/>
                  <a:pt x="389270" y="1887085"/>
                  <a:pt x="389270" y="1897399"/>
                </a:cubicBezTo>
                <a:cubicBezTo>
                  <a:pt x="389270" y="1907713"/>
                  <a:pt x="380930" y="1916074"/>
                  <a:pt x="370642" y="1916074"/>
                </a:cubicBezTo>
                <a:cubicBezTo>
                  <a:pt x="360354" y="1916074"/>
                  <a:pt x="352014" y="1907713"/>
                  <a:pt x="352014" y="1897399"/>
                </a:cubicBezTo>
                <a:cubicBezTo>
                  <a:pt x="352014" y="1887085"/>
                  <a:pt x="360354" y="1878724"/>
                  <a:pt x="370642" y="1878724"/>
                </a:cubicBezTo>
                <a:close/>
                <a:moveTo>
                  <a:pt x="253517" y="1878724"/>
                </a:moveTo>
                <a:cubicBezTo>
                  <a:pt x="263805" y="1878724"/>
                  <a:pt x="272145" y="1887085"/>
                  <a:pt x="272145" y="1897399"/>
                </a:cubicBezTo>
                <a:cubicBezTo>
                  <a:pt x="272145" y="1907713"/>
                  <a:pt x="263805" y="1916074"/>
                  <a:pt x="253517" y="1916074"/>
                </a:cubicBezTo>
                <a:cubicBezTo>
                  <a:pt x="243229" y="1916074"/>
                  <a:pt x="234889" y="1907713"/>
                  <a:pt x="234889" y="1897399"/>
                </a:cubicBezTo>
                <a:cubicBezTo>
                  <a:pt x="234889" y="1887085"/>
                  <a:pt x="243229" y="1878724"/>
                  <a:pt x="253517" y="1878724"/>
                </a:cubicBezTo>
                <a:close/>
                <a:moveTo>
                  <a:pt x="135753" y="1878724"/>
                </a:moveTo>
                <a:cubicBezTo>
                  <a:pt x="146041" y="1878724"/>
                  <a:pt x="154381" y="1887085"/>
                  <a:pt x="154381" y="1897399"/>
                </a:cubicBezTo>
                <a:cubicBezTo>
                  <a:pt x="154381" y="1907713"/>
                  <a:pt x="146041" y="1916074"/>
                  <a:pt x="135753" y="1916074"/>
                </a:cubicBezTo>
                <a:cubicBezTo>
                  <a:pt x="125465" y="1916074"/>
                  <a:pt x="117125" y="1907713"/>
                  <a:pt x="117125" y="1897399"/>
                </a:cubicBezTo>
                <a:cubicBezTo>
                  <a:pt x="117125" y="1887085"/>
                  <a:pt x="125465" y="1878724"/>
                  <a:pt x="135753" y="1878724"/>
                </a:cubicBezTo>
                <a:close/>
                <a:moveTo>
                  <a:pt x="18628" y="1878724"/>
                </a:moveTo>
                <a:cubicBezTo>
                  <a:pt x="28916" y="1878724"/>
                  <a:pt x="37256" y="1887085"/>
                  <a:pt x="37256" y="1897399"/>
                </a:cubicBezTo>
                <a:cubicBezTo>
                  <a:pt x="37256" y="1907713"/>
                  <a:pt x="28916" y="1916074"/>
                  <a:pt x="18628" y="1916074"/>
                </a:cubicBezTo>
                <a:cubicBezTo>
                  <a:pt x="8340" y="1916074"/>
                  <a:pt x="0" y="1907713"/>
                  <a:pt x="0" y="1897399"/>
                </a:cubicBezTo>
                <a:cubicBezTo>
                  <a:pt x="0" y="1887085"/>
                  <a:pt x="8340" y="1878724"/>
                  <a:pt x="18628" y="1878724"/>
                </a:cubicBezTo>
                <a:close/>
                <a:moveTo>
                  <a:pt x="2014866" y="1761303"/>
                </a:moveTo>
                <a:cubicBezTo>
                  <a:pt x="2025154" y="1761303"/>
                  <a:pt x="2033494" y="1769664"/>
                  <a:pt x="2033494" y="1779978"/>
                </a:cubicBezTo>
                <a:cubicBezTo>
                  <a:pt x="2033494" y="1790292"/>
                  <a:pt x="2025154" y="1798653"/>
                  <a:pt x="2014866" y="1798653"/>
                </a:cubicBezTo>
                <a:cubicBezTo>
                  <a:pt x="2004578" y="1798653"/>
                  <a:pt x="1996238" y="1790292"/>
                  <a:pt x="1996238" y="1779978"/>
                </a:cubicBezTo>
                <a:cubicBezTo>
                  <a:pt x="1996238" y="1769664"/>
                  <a:pt x="2004578" y="1761303"/>
                  <a:pt x="2014866" y="1761303"/>
                </a:cubicBezTo>
                <a:close/>
                <a:moveTo>
                  <a:pt x="1897741" y="1761303"/>
                </a:moveTo>
                <a:cubicBezTo>
                  <a:pt x="1908029" y="1761303"/>
                  <a:pt x="1916369" y="1769664"/>
                  <a:pt x="1916369" y="1779978"/>
                </a:cubicBezTo>
                <a:cubicBezTo>
                  <a:pt x="1916369" y="1790292"/>
                  <a:pt x="1908029" y="1798653"/>
                  <a:pt x="1897741" y="1798653"/>
                </a:cubicBezTo>
                <a:cubicBezTo>
                  <a:pt x="1887453" y="1798653"/>
                  <a:pt x="1879113" y="1790292"/>
                  <a:pt x="1879113" y="1779978"/>
                </a:cubicBezTo>
                <a:cubicBezTo>
                  <a:pt x="1879113" y="1769664"/>
                  <a:pt x="1887453" y="1761303"/>
                  <a:pt x="1897741" y="1761303"/>
                </a:cubicBezTo>
                <a:close/>
                <a:moveTo>
                  <a:pt x="1779977" y="1761303"/>
                </a:moveTo>
                <a:cubicBezTo>
                  <a:pt x="1790265" y="1761303"/>
                  <a:pt x="1798605" y="1769664"/>
                  <a:pt x="1798605" y="1779978"/>
                </a:cubicBezTo>
                <a:cubicBezTo>
                  <a:pt x="1798605" y="1790292"/>
                  <a:pt x="1790265" y="1798653"/>
                  <a:pt x="1779977" y="1798653"/>
                </a:cubicBezTo>
                <a:cubicBezTo>
                  <a:pt x="1769689" y="1798653"/>
                  <a:pt x="1761349" y="1790292"/>
                  <a:pt x="1761349" y="1779978"/>
                </a:cubicBezTo>
                <a:cubicBezTo>
                  <a:pt x="1761349" y="1769664"/>
                  <a:pt x="1769689" y="1761303"/>
                  <a:pt x="1779977" y="1761303"/>
                </a:cubicBezTo>
                <a:close/>
                <a:moveTo>
                  <a:pt x="1662852" y="1761303"/>
                </a:moveTo>
                <a:cubicBezTo>
                  <a:pt x="1673140" y="1761303"/>
                  <a:pt x="1681480" y="1769664"/>
                  <a:pt x="1681480" y="1779978"/>
                </a:cubicBezTo>
                <a:cubicBezTo>
                  <a:pt x="1681480" y="1790292"/>
                  <a:pt x="1673140" y="1798653"/>
                  <a:pt x="1662852" y="1798653"/>
                </a:cubicBezTo>
                <a:cubicBezTo>
                  <a:pt x="1652564" y="1798653"/>
                  <a:pt x="1644224" y="1790292"/>
                  <a:pt x="1644224" y="1779978"/>
                </a:cubicBezTo>
                <a:cubicBezTo>
                  <a:pt x="1644224" y="1769664"/>
                  <a:pt x="1652564" y="1761303"/>
                  <a:pt x="1662852" y="1761303"/>
                </a:cubicBezTo>
                <a:close/>
                <a:moveTo>
                  <a:pt x="1545088" y="1761303"/>
                </a:moveTo>
                <a:cubicBezTo>
                  <a:pt x="1555376" y="1761303"/>
                  <a:pt x="1563716" y="1769664"/>
                  <a:pt x="1563716" y="1779978"/>
                </a:cubicBezTo>
                <a:cubicBezTo>
                  <a:pt x="1563716" y="1790292"/>
                  <a:pt x="1555376" y="1798653"/>
                  <a:pt x="1545088" y="1798653"/>
                </a:cubicBezTo>
                <a:cubicBezTo>
                  <a:pt x="1534800" y="1798653"/>
                  <a:pt x="1526460" y="1790292"/>
                  <a:pt x="1526460" y="1779978"/>
                </a:cubicBezTo>
                <a:cubicBezTo>
                  <a:pt x="1526460" y="1769664"/>
                  <a:pt x="1534800" y="1761303"/>
                  <a:pt x="1545088" y="1761303"/>
                </a:cubicBezTo>
                <a:close/>
                <a:moveTo>
                  <a:pt x="1427962" y="1761303"/>
                </a:moveTo>
                <a:cubicBezTo>
                  <a:pt x="1438250" y="1761303"/>
                  <a:pt x="1446590" y="1769664"/>
                  <a:pt x="1446590" y="1779978"/>
                </a:cubicBezTo>
                <a:cubicBezTo>
                  <a:pt x="1446590" y="1790292"/>
                  <a:pt x="1438250" y="1798653"/>
                  <a:pt x="1427962" y="1798653"/>
                </a:cubicBezTo>
                <a:cubicBezTo>
                  <a:pt x="1417674" y="1798653"/>
                  <a:pt x="1409334" y="1790292"/>
                  <a:pt x="1409334" y="1779978"/>
                </a:cubicBezTo>
                <a:cubicBezTo>
                  <a:pt x="1409334" y="1769664"/>
                  <a:pt x="1417674" y="1761303"/>
                  <a:pt x="1427962" y="1761303"/>
                </a:cubicBezTo>
                <a:close/>
                <a:moveTo>
                  <a:pt x="1310199" y="1761303"/>
                </a:moveTo>
                <a:cubicBezTo>
                  <a:pt x="1320487" y="1761303"/>
                  <a:pt x="1328827" y="1769664"/>
                  <a:pt x="1328827" y="1779978"/>
                </a:cubicBezTo>
                <a:cubicBezTo>
                  <a:pt x="1328827" y="1790292"/>
                  <a:pt x="1320487" y="1798653"/>
                  <a:pt x="1310199" y="1798653"/>
                </a:cubicBezTo>
                <a:cubicBezTo>
                  <a:pt x="1299911" y="1798653"/>
                  <a:pt x="1291571" y="1790292"/>
                  <a:pt x="1291571" y="1779978"/>
                </a:cubicBezTo>
                <a:cubicBezTo>
                  <a:pt x="1291571" y="1769664"/>
                  <a:pt x="1299911" y="1761303"/>
                  <a:pt x="1310199" y="1761303"/>
                </a:cubicBezTo>
                <a:close/>
                <a:moveTo>
                  <a:pt x="1193073" y="1761303"/>
                </a:moveTo>
                <a:cubicBezTo>
                  <a:pt x="1203361" y="1761303"/>
                  <a:pt x="1211701" y="1769664"/>
                  <a:pt x="1211701" y="1779978"/>
                </a:cubicBezTo>
                <a:cubicBezTo>
                  <a:pt x="1211701" y="1790292"/>
                  <a:pt x="1203361" y="1798653"/>
                  <a:pt x="1193073" y="1798653"/>
                </a:cubicBezTo>
                <a:cubicBezTo>
                  <a:pt x="1182785" y="1798653"/>
                  <a:pt x="1174445" y="1790292"/>
                  <a:pt x="1174445" y="1779978"/>
                </a:cubicBezTo>
                <a:cubicBezTo>
                  <a:pt x="1174445" y="1769664"/>
                  <a:pt x="1182785" y="1761303"/>
                  <a:pt x="1193073" y="1761303"/>
                </a:cubicBezTo>
                <a:close/>
                <a:moveTo>
                  <a:pt x="1075309" y="1761303"/>
                </a:moveTo>
                <a:cubicBezTo>
                  <a:pt x="1085597" y="1761303"/>
                  <a:pt x="1093937" y="1769664"/>
                  <a:pt x="1093937" y="1779978"/>
                </a:cubicBezTo>
                <a:cubicBezTo>
                  <a:pt x="1093937" y="1790292"/>
                  <a:pt x="1085597" y="1798653"/>
                  <a:pt x="1075309" y="1798653"/>
                </a:cubicBezTo>
                <a:cubicBezTo>
                  <a:pt x="1065021" y="1798653"/>
                  <a:pt x="1056681" y="1790292"/>
                  <a:pt x="1056681" y="1779978"/>
                </a:cubicBezTo>
                <a:cubicBezTo>
                  <a:pt x="1056681" y="1769664"/>
                  <a:pt x="1065021" y="1761303"/>
                  <a:pt x="1075309" y="1761303"/>
                </a:cubicBezTo>
                <a:close/>
                <a:moveTo>
                  <a:pt x="958184" y="1761303"/>
                </a:moveTo>
                <a:cubicBezTo>
                  <a:pt x="968472" y="1761303"/>
                  <a:pt x="976812" y="1769664"/>
                  <a:pt x="976812" y="1779978"/>
                </a:cubicBezTo>
                <a:cubicBezTo>
                  <a:pt x="976812" y="1790292"/>
                  <a:pt x="968472" y="1798653"/>
                  <a:pt x="958184" y="1798653"/>
                </a:cubicBezTo>
                <a:cubicBezTo>
                  <a:pt x="947896" y="1798653"/>
                  <a:pt x="939556" y="1790292"/>
                  <a:pt x="939556" y="1779978"/>
                </a:cubicBezTo>
                <a:cubicBezTo>
                  <a:pt x="939556" y="1769664"/>
                  <a:pt x="947896" y="1761303"/>
                  <a:pt x="958184" y="1761303"/>
                </a:cubicBezTo>
                <a:close/>
                <a:moveTo>
                  <a:pt x="840420" y="1761303"/>
                </a:moveTo>
                <a:cubicBezTo>
                  <a:pt x="850708" y="1761303"/>
                  <a:pt x="859048" y="1769664"/>
                  <a:pt x="859048" y="1779978"/>
                </a:cubicBezTo>
                <a:cubicBezTo>
                  <a:pt x="859048" y="1790292"/>
                  <a:pt x="850708" y="1798653"/>
                  <a:pt x="840420" y="1798653"/>
                </a:cubicBezTo>
                <a:cubicBezTo>
                  <a:pt x="830132" y="1798653"/>
                  <a:pt x="821792" y="1790292"/>
                  <a:pt x="821792" y="1779978"/>
                </a:cubicBezTo>
                <a:cubicBezTo>
                  <a:pt x="821792" y="1769664"/>
                  <a:pt x="830132" y="1761303"/>
                  <a:pt x="840420" y="1761303"/>
                </a:cubicBezTo>
                <a:close/>
                <a:moveTo>
                  <a:pt x="723295" y="1761303"/>
                </a:moveTo>
                <a:cubicBezTo>
                  <a:pt x="733583" y="1761303"/>
                  <a:pt x="741923" y="1769664"/>
                  <a:pt x="741923" y="1779978"/>
                </a:cubicBezTo>
                <a:cubicBezTo>
                  <a:pt x="741923" y="1790292"/>
                  <a:pt x="733583" y="1798653"/>
                  <a:pt x="723295" y="1798653"/>
                </a:cubicBezTo>
                <a:cubicBezTo>
                  <a:pt x="713007" y="1798653"/>
                  <a:pt x="704667" y="1790292"/>
                  <a:pt x="704667" y="1779978"/>
                </a:cubicBezTo>
                <a:cubicBezTo>
                  <a:pt x="704667" y="1769664"/>
                  <a:pt x="713007" y="1761303"/>
                  <a:pt x="723295" y="1761303"/>
                </a:cubicBezTo>
                <a:close/>
                <a:moveTo>
                  <a:pt x="605531" y="1761303"/>
                </a:moveTo>
                <a:cubicBezTo>
                  <a:pt x="615819" y="1761303"/>
                  <a:pt x="624159" y="1769664"/>
                  <a:pt x="624159" y="1779978"/>
                </a:cubicBezTo>
                <a:cubicBezTo>
                  <a:pt x="624159" y="1790292"/>
                  <a:pt x="615819" y="1798653"/>
                  <a:pt x="605531" y="1798653"/>
                </a:cubicBezTo>
                <a:cubicBezTo>
                  <a:pt x="595243" y="1798653"/>
                  <a:pt x="586903" y="1790292"/>
                  <a:pt x="586903" y="1779978"/>
                </a:cubicBezTo>
                <a:cubicBezTo>
                  <a:pt x="586903" y="1769664"/>
                  <a:pt x="595243" y="1761303"/>
                  <a:pt x="605531" y="1761303"/>
                </a:cubicBezTo>
                <a:close/>
                <a:moveTo>
                  <a:pt x="488406" y="1761303"/>
                </a:moveTo>
                <a:cubicBezTo>
                  <a:pt x="498694" y="1761303"/>
                  <a:pt x="507034" y="1769664"/>
                  <a:pt x="507034" y="1779978"/>
                </a:cubicBezTo>
                <a:cubicBezTo>
                  <a:pt x="507034" y="1790292"/>
                  <a:pt x="498694" y="1798653"/>
                  <a:pt x="488406" y="1798653"/>
                </a:cubicBezTo>
                <a:cubicBezTo>
                  <a:pt x="478118" y="1798653"/>
                  <a:pt x="469778" y="1790292"/>
                  <a:pt x="469778" y="1779978"/>
                </a:cubicBezTo>
                <a:cubicBezTo>
                  <a:pt x="469778" y="1769664"/>
                  <a:pt x="478118" y="1761303"/>
                  <a:pt x="488406" y="1761303"/>
                </a:cubicBezTo>
                <a:close/>
                <a:moveTo>
                  <a:pt x="370642" y="1761303"/>
                </a:moveTo>
                <a:cubicBezTo>
                  <a:pt x="380930" y="1761303"/>
                  <a:pt x="389270" y="1769664"/>
                  <a:pt x="389270" y="1779978"/>
                </a:cubicBezTo>
                <a:cubicBezTo>
                  <a:pt x="389270" y="1790292"/>
                  <a:pt x="380930" y="1798653"/>
                  <a:pt x="370642" y="1798653"/>
                </a:cubicBezTo>
                <a:cubicBezTo>
                  <a:pt x="360354" y="1798653"/>
                  <a:pt x="352014" y="1790292"/>
                  <a:pt x="352014" y="1779978"/>
                </a:cubicBezTo>
                <a:cubicBezTo>
                  <a:pt x="352014" y="1769664"/>
                  <a:pt x="360354" y="1761303"/>
                  <a:pt x="370642" y="1761303"/>
                </a:cubicBezTo>
                <a:close/>
                <a:moveTo>
                  <a:pt x="253517" y="1761303"/>
                </a:moveTo>
                <a:cubicBezTo>
                  <a:pt x="263805" y="1761303"/>
                  <a:pt x="272145" y="1769664"/>
                  <a:pt x="272145" y="1779978"/>
                </a:cubicBezTo>
                <a:cubicBezTo>
                  <a:pt x="272145" y="1790292"/>
                  <a:pt x="263805" y="1798653"/>
                  <a:pt x="253517" y="1798653"/>
                </a:cubicBezTo>
                <a:cubicBezTo>
                  <a:pt x="243229" y="1798653"/>
                  <a:pt x="234889" y="1790292"/>
                  <a:pt x="234889" y="1779978"/>
                </a:cubicBezTo>
                <a:cubicBezTo>
                  <a:pt x="234889" y="1769664"/>
                  <a:pt x="243229" y="1761303"/>
                  <a:pt x="253517" y="1761303"/>
                </a:cubicBezTo>
                <a:close/>
                <a:moveTo>
                  <a:pt x="135753" y="1761303"/>
                </a:moveTo>
                <a:cubicBezTo>
                  <a:pt x="146041" y="1761303"/>
                  <a:pt x="154381" y="1769664"/>
                  <a:pt x="154381" y="1779978"/>
                </a:cubicBezTo>
                <a:cubicBezTo>
                  <a:pt x="154381" y="1790292"/>
                  <a:pt x="146041" y="1798653"/>
                  <a:pt x="135753" y="1798653"/>
                </a:cubicBezTo>
                <a:cubicBezTo>
                  <a:pt x="125465" y="1798653"/>
                  <a:pt x="117125" y="1790292"/>
                  <a:pt x="117125" y="1779978"/>
                </a:cubicBezTo>
                <a:cubicBezTo>
                  <a:pt x="117125" y="1769664"/>
                  <a:pt x="125465" y="1761303"/>
                  <a:pt x="135753" y="1761303"/>
                </a:cubicBezTo>
                <a:close/>
                <a:moveTo>
                  <a:pt x="18628" y="1761303"/>
                </a:moveTo>
                <a:cubicBezTo>
                  <a:pt x="28916" y="1761303"/>
                  <a:pt x="37256" y="1769664"/>
                  <a:pt x="37256" y="1779978"/>
                </a:cubicBezTo>
                <a:cubicBezTo>
                  <a:pt x="37256" y="1790292"/>
                  <a:pt x="28916" y="1798653"/>
                  <a:pt x="18628" y="1798653"/>
                </a:cubicBezTo>
                <a:cubicBezTo>
                  <a:pt x="8340" y="1798653"/>
                  <a:pt x="0" y="1790292"/>
                  <a:pt x="0" y="1779978"/>
                </a:cubicBezTo>
                <a:cubicBezTo>
                  <a:pt x="0" y="1769664"/>
                  <a:pt x="8340" y="1761303"/>
                  <a:pt x="18628" y="1761303"/>
                </a:cubicBezTo>
                <a:close/>
                <a:moveTo>
                  <a:pt x="2014866" y="1643883"/>
                </a:moveTo>
                <a:cubicBezTo>
                  <a:pt x="2025154" y="1643883"/>
                  <a:pt x="2033494" y="1652244"/>
                  <a:pt x="2033494" y="1662558"/>
                </a:cubicBezTo>
                <a:cubicBezTo>
                  <a:pt x="2033494" y="1672872"/>
                  <a:pt x="2025154" y="1681233"/>
                  <a:pt x="2014866" y="1681233"/>
                </a:cubicBezTo>
                <a:cubicBezTo>
                  <a:pt x="2004578" y="1681233"/>
                  <a:pt x="1996238" y="1672872"/>
                  <a:pt x="1996238" y="1662558"/>
                </a:cubicBezTo>
                <a:cubicBezTo>
                  <a:pt x="1996238" y="1652244"/>
                  <a:pt x="2004578" y="1643883"/>
                  <a:pt x="2014866" y="1643883"/>
                </a:cubicBezTo>
                <a:close/>
                <a:moveTo>
                  <a:pt x="1897741" y="1643883"/>
                </a:moveTo>
                <a:cubicBezTo>
                  <a:pt x="1908029" y="1643883"/>
                  <a:pt x="1916369" y="1652244"/>
                  <a:pt x="1916369" y="1662558"/>
                </a:cubicBezTo>
                <a:cubicBezTo>
                  <a:pt x="1916369" y="1672872"/>
                  <a:pt x="1908029" y="1681233"/>
                  <a:pt x="1897741" y="1681233"/>
                </a:cubicBezTo>
                <a:cubicBezTo>
                  <a:pt x="1887453" y="1681233"/>
                  <a:pt x="1879113" y="1672872"/>
                  <a:pt x="1879113" y="1662558"/>
                </a:cubicBezTo>
                <a:cubicBezTo>
                  <a:pt x="1879113" y="1652244"/>
                  <a:pt x="1887453" y="1643883"/>
                  <a:pt x="1897741" y="1643883"/>
                </a:cubicBezTo>
                <a:close/>
                <a:moveTo>
                  <a:pt x="1779977" y="1643883"/>
                </a:moveTo>
                <a:cubicBezTo>
                  <a:pt x="1790265" y="1643883"/>
                  <a:pt x="1798605" y="1652244"/>
                  <a:pt x="1798605" y="1662558"/>
                </a:cubicBezTo>
                <a:cubicBezTo>
                  <a:pt x="1798605" y="1672872"/>
                  <a:pt x="1790265" y="1681233"/>
                  <a:pt x="1779977" y="1681233"/>
                </a:cubicBezTo>
                <a:cubicBezTo>
                  <a:pt x="1769689" y="1681233"/>
                  <a:pt x="1761349" y="1672872"/>
                  <a:pt x="1761349" y="1662558"/>
                </a:cubicBezTo>
                <a:cubicBezTo>
                  <a:pt x="1761349" y="1652244"/>
                  <a:pt x="1769689" y="1643883"/>
                  <a:pt x="1779977" y="1643883"/>
                </a:cubicBezTo>
                <a:close/>
                <a:moveTo>
                  <a:pt x="1662852" y="1643883"/>
                </a:moveTo>
                <a:cubicBezTo>
                  <a:pt x="1673140" y="1643883"/>
                  <a:pt x="1681480" y="1652244"/>
                  <a:pt x="1681480" y="1662558"/>
                </a:cubicBezTo>
                <a:cubicBezTo>
                  <a:pt x="1681480" y="1672872"/>
                  <a:pt x="1673140" y="1681233"/>
                  <a:pt x="1662852" y="1681233"/>
                </a:cubicBezTo>
                <a:cubicBezTo>
                  <a:pt x="1652564" y="1681233"/>
                  <a:pt x="1644224" y="1672872"/>
                  <a:pt x="1644224" y="1662558"/>
                </a:cubicBezTo>
                <a:cubicBezTo>
                  <a:pt x="1644224" y="1652244"/>
                  <a:pt x="1652564" y="1643883"/>
                  <a:pt x="1662852" y="1643883"/>
                </a:cubicBezTo>
                <a:close/>
                <a:moveTo>
                  <a:pt x="1545088" y="1643883"/>
                </a:moveTo>
                <a:cubicBezTo>
                  <a:pt x="1555376" y="1643883"/>
                  <a:pt x="1563716" y="1652244"/>
                  <a:pt x="1563716" y="1662558"/>
                </a:cubicBezTo>
                <a:cubicBezTo>
                  <a:pt x="1563716" y="1672872"/>
                  <a:pt x="1555376" y="1681233"/>
                  <a:pt x="1545088" y="1681233"/>
                </a:cubicBezTo>
                <a:cubicBezTo>
                  <a:pt x="1534800" y="1681233"/>
                  <a:pt x="1526460" y="1672872"/>
                  <a:pt x="1526460" y="1662558"/>
                </a:cubicBezTo>
                <a:cubicBezTo>
                  <a:pt x="1526460" y="1652244"/>
                  <a:pt x="1534800" y="1643883"/>
                  <a:pt x="1545088" y="1643883"/>
                </a:cubicBezTo>
                <a:close/>
                <a:moveTo>
                  <a:pt x="1427962" y="1643883"/>
                </a:moveTo>
                <a:cubicBezTo>
                  <a:pt x="1438250" y="1643883"/>
                  <a:pt x="1446590" y="1652244"/>
                  <a:pt x="1446590" y="1662558"/>
                </a:cubicBezTo>
                <a:cubicBezTo>
                  <a:pt x="1446590" y="1672872"/>
                  <a:pt x="1438250" y="1681233"/>
                  <a:pt x="1427962" y="1681233"/>
                </a:cubicBezTo>
                <a:cubicBezTo>
                  <a:pt x="1417674" y="1681233"/>
                  <a:pt x="1409334" y="1672872"/>
                  <a:pt x="1409334" y="1662558"/>
                </a:cubicBezTo>
                <a:cubicBezTo>
                  <a:pt x="1409334" y="1652244"/>
                  <a:pt x="1417674" y="1643883"/>
                  <a:pt x="1427962" y="1643883"/>
                </a:cubicBezTo>
                <a:close/>
                <a:moveTo>
                  <a:pt x="1310199" y="1643883"/>
                </a:moveTo>
                <a:cubicBezTo>
                  <a:pt x="1320487" y="1643883"/>
                  <a:pt x="1328827" y="1652244"/>
                  <a:pt x="1328827" y="1662558"/>
                </a:cubicBezTo>
                <a:cubicBezTo>
                  <a:pt x="1328827" y="1672872"/>
                  <a:pt x="1320487" y="1681233"/>
                  <a:pt x="1310199" y="1681233"/>
                </a:cubicBezTo>
                <a:cubicBezTo>
                  <a:pt x="1299911" y="1681233"/>
                  <a:pt x="1291571" y="1672872"/>
                  <a:pt x="1291571" y="1662558"/>
                </a:cubicBezTo>
                <a:cubicBezTo>
                  <a:pt x="1291571" y="1652244"/>
                  <a:pt x="1299911" y="1643883"/>
                  <a:pt x="1310199" y="1643883"/>
                </a:cubicBezTo>
                <a:close/>
                <a:moveTo>
                  <a:pt x="1193073" y="1643883"/>
                </a:moveTo>
                <a:cubicBezTo>
                  <a:pt x="1203361" y="1643883"/>
                  <a:pt x="1211701" y="1652244"/>
                  <a:pt x="1211701" y="1662558"/>
                </a:cubicBezTo>
                <a:cubicBezTo>
                  <a:pt x="1211701" y="1672872"/>
                  <a:pt x="1203361" y="1681233"/>
                  <a:pt x="1193073" y="1681233"/>
                </a:cubicBezTo>
                <a:cubicBezTo>
                  <a:pt x="1182785" y="1681233"/>
                  <a:pt x="1174445" y="1672872"/>
                  <a:pt x="1174445" y="1662558"/>
                </a:cubicBezTo>
                <a:cubicBezTo>
                  <a:pt x="1174445" y="1652244"/>
                  <a:pt x="1182785" y="1643883"/>
                  <a:pt x="1193073" y="1643883"/>
                </a:cubicBezTo>
                <a:close/>
                <a:moveTo>
                  <a:pt x="1075309" y="1643883"/>
                </a:moveTo>
                <a:cubicBezTo>
                  <a:pt x="1085597" y="1643883"/>
                  <a:pt x="1093937" y="1652244"/>
                  <a:pt x="1093937" y="1662558"/>
                </a:cubicBezTo>
                <a:cubicBezTo>
                  <a:pt x="1093937" y="1672872"/>
                  <a:pt x="1085597" y="1681233"/>
                  <a:pt x="1075309" y="1681233"/>
                </a:cubicBezTo>
                <a:cubicBezTo>
                  <a:pt x="1065021" y="1681233"/>
                  <a:pt x="1056681" y="1672872"/>
                  <a:pt x="1056681" y="1662558"/>
                </a:cubicBezTo>
                <a:cubicBezTo>
                  <a:pt x="1056681" y="1652244"/>
                  <a:pt x="1065021" y="1643883"/>
                  <a:pt x="1075309" y="1643883"/>
                </a:cubicBezTo>
                <a:close/>
                <a:moveTo>
                  <a:pt x="958184" y="1643883"/>
                </a:moveTo>
                <a:cubicBezTo>
                  <a:pt x="968472" y="1643883"/>
                  <a:pt x="976812" y="1652244"/>
                  <a:pt x="976812" y="1662558"/>
                </a:cubicBezTo>
                <a:cubicBezTo>
                  <a:pt x="976812" y="1672872"/>
                  <a:pt x="968472" y="1681233"/>
                  <a:pt x="958184" y="1681233"/>
                </a:cubicBezTo>
                <a:cubicBezTo>
                  <a:pt x="947896" y="1681233"/>
                  <a:pt x="939556" y="1672872"/>
                  <a:pt x="939556" y="1662558"/>
                </a:cubicBezTo>
                <a:cubicBezTo>
                  <a:pt x="939556" y="1652244"/>
                  <a:pt x="947896" y="1643883"/>
                  <a:pt x="958184" y="1643883"/>
                </a:cubicBezTo>
                <a:close/>
                <a:moveTo>
                  <a:pt x="840420" y="1643883"/>
                </a:moveTo>
                <a:cubicBezTo>
                  <a:pt x="850708" y="1643883"/>
                  <a:pt x="859048" y="1652244"/>
                  <a:pt x="859048" y="1662558"/>
                </a:cubicBezTo>
                <a:cubicBezTo>
                  <a:pt x="859048" y="1672872"/>
                  <a:pt x="850708" y="1681233"/>
                  <a:pt x="840420" y="1681233"/>
                </a:cubicBezTo>
                <a:cubicBezTo>
                  <a:pt x="830132" y="1681233"/>
                  <a:pt x="821792" y="1672872"/>
                  <a:pt x="821792" y="1662558"/>
                </a:cubicBezTo>
                <a:cubicBezTo>
                  <a:pt x="821792" y="1652244"/>
                  <a:pt x="830132" y="1643883"/>
                  <a:pt x="840420" y="1643883"/>
                </a:cubicBezTo>
                <a:close/>
                <a:moveTo>
                  <a:pt x="723295" y="1643883"/>
                </a:moveTo>
                <a:cubicBezTo>
                  <a:pt x="733583" y="1643883"/>
                  <a:pt x="741923" y="1652244"/>
                  <a:pt x="741923" y="1662558"/>
                </a:cubicBezTo>
                <a:cubicBezTo>
                  <a:pt x="741923" y="1672872"/>
                  <a:pt x="733583" y="1681233"/>
                  <a:pt x="723295" y="1681233"/>
                </a:cubicBezTo>
                <a:cubicBezTo>
                  <a:pt x="713007" y="1681233"/>
                  <a:pt x="704667" y="1672872"/>
                  <a:pt x="704667" y="1662558"/>
                </a:cubicBezTo>
                <a:cubicBezTo>
                  <a:pt x="704667" y="1652244"/>
                  <a:pt x="713007" y="1643883"/>
                  <a:pt x="723295" y="1643883"/>
                </a:cubicBezTo>
                <a:close/>
                <a:moveTo>
                  <a:pt x="605531" y="1643883"/>
                </a:moveTo>
                <a:cubicBezTo>
                  <a:pt x="615819" y="1643883"/>
                  <a:pt x="624159" y="1652244"/>
                  <a:pt x="624159" y="1662558"/>
                </a:cubicBezTo>
                <a:cubicBezTo>
                  <a:pt x="624159" y="1672872"/>
                  <a:pt x="615819" y="1681233"/>
                  <a:pt x="605531" y="1681233"/>
                </a:cubicBezTo>
                <a:cubicBezTo>
                  <a:pt x="595243" y="1681233"/>
                  <a:pt x="586903" y="1672872"/>
                  <a:pt x="586903" y="1662558"/>
                </a:cubicBezTo>
                <a:cubicBezTo>
                  <a:pt x="586903" y="1652244"/>
                  <a:pt x="595243" y="1643883"/>
                  <a:pt x="605531" y="1643883"/>
                </a:cubicBezTo>
                <a:close/>
                <a:moveTo>
                  <a:pt x="488406" y="1643883"/>
                </a:moveTo>
                <a:cubicBezTo>
                  <a:pt x="498694" y="1643883"/>
                  <a:pt x="507034" y="1652244"/>
                  <a:pt x="507034" y="1662558"/>
                </a:cubicBezTo>
                <a:cubicBezTo>
                  <a:pt x="507034" y="1672872"/>
                  <a:pt x="498694" y="1681233"/>
                  <a:pt x="488406" y="1681233"/>
                </a:cubicBezTo>
                <a:cubicBezTo>
                  <a:pt x="478118" y="1681233"/>
                  <a:pt x="469778" y="1672872"/>
                  <a:pt x="469778" y="1662558"/>
                </a:cubicBezTo>
                <a:cubicBezTo>
                  <a:pt x="469778" y="1652244"/>
                  <a:pt x="478118" y="1643883"/>
                  <a:pt x="488406" y="1643883"/>
                </a:cubicBezTo>
                <a:close/>
                <a:moveTo>
                  <a:pt x="370642" y="1643883"/>
                </a:moveTo>
                <a:cubicBezTo>
                  <a:pt x="380930" y="1643883"/>
                  <a:pt x="389270" y="1652244"/>
                  <a:pt x="389270" y="1662558"/>
                </a:cubicBezTo>
                <a:cubicBezTo>
                  <a:pt x="389270" y="1672872"/>
                  <a:pt x="380930" y="1681233"/>
                  <a:pt x="370642" y="1681233"/>
                </a:cubicBezTo>
                <a:cubicBezTo>
                  <a:pt x="360354" y="1681233"/>
                  <a:pt x="352014" y="1672872"/>
                  <a:pt x="352014" y="1662558"/>
                </a:cubicBezTo>
                <a:cubicBezTo>
                  <a:pt x="352014" y="1652244"/>
                  <a:pt x="360354" y="1643883"/>
                  <a:pt x="370642" y="1643883"/>
                </a:cubicBezTo>
                <a:close/>
                <a:moveTo>
                  <a:pt x="253517" y="1643883"/>
                </a:moveTo>
                <a:cubicBezTo>
                  <a:pt x="263805" y="1643883"/>
                  <a:pt x="272145" y="1652244"/>
                  <a:pt x="272145" y="1662558"/>
                </a:cubicBezTo>
                <a:cubicBezTo>
                  <a:pt x="272145" y="1672872"/>
                  <a:pt x="263805" y="1681233"/>
                  <a:pt x="253517" y="1681233"/>
                </a:cubicBezTo>
                <a:cubicBezTo>
                  <a:pt x="243229" y="1681233"/>
                  <a:pt x="234889" y="1672872"/>
                  <a:pt x="234889" y="1662558"/>
                </a:cubicBezTo>
                <a:cubicBezTo>
                  <a:pt x="234889" y="1652244"/>
                  <a:pt x="243229" y="1643883"/>
                  <a:pt x="253517" y="1643883"/>
                </a:cubicBezTo>
                <a:close/>
                <a:moveTo>
                  <a:pt x="135753" y="1643883"/>
                </a:moveTo>
                <a:cubicBezTo>
                  <a:pt x="146041" y="1643883"/>
                  <a:pt x="154381" y="1652244"/>
                  <a:pt x="154381" y="1662558"/>
                </a:cubicBezTo>
                <a:cubicBezTo>
                  <a:pt x="154381" y="1672872"/>
                  <a:pt x="146041" y="1681233"/>
                  <a:pt x="135753" y="1681233"/>
                </a:cubicBezTo>
                <a:cubicBezTo>
                  <a:pt x="125465" y="1681233"/>
                  <a:pt x="117125" y="1672872"/>
                  <a:pt x="117125" y="1662558"/>
                </a:cubicBezTo>
                <a:cubicBezTo>
                  <a:pt x="117125" y="1652244"/>
                  <a:pt x="125465" y="1643883"/>
                  <a:pt x="135753" y="1643883"/>
                </a:cubicBezTo>
                <a:close/>
                <a:moveTo>
                  <a:pt x="18628" y="1643883"/>
                </a:moveTo>
                <a:cubicBezTo>
                  <a:pt x="28916" y="1643883"/>
                  <a:pt x="37256" y="1652244"/>
                  <a:pt x="37256" y="1662558"/>
                </a:cubicBezTo>
                <a:cubicBezTo>
                  <a:pt x="37256" y="1672872"/>
                  <a:pt x="28916" y="1681233"/>
                  <a:pt x="18628" y="1681233"/>
                </a:cubicBezTo>
                <a:cubicBezTo>
                  <a:pt x="8340" y="1681233"/>
                  <a:pt x="0" y="1672872"/>
                  <a:pt x="0" y="1662558"/>
                </a:cubicBezTo>
                <a:cubicBezTo>
                  <a:pt x="0" y="1652244"/>
                  <a:pt x="8340" y="1643883"/>
                  <a:pt x="18628" y="1643883"/>
                </a:cubicBezTo>
                <a:close/>
                <a:moveTo>
                  <a:pt x="2014866" y="1526463"/>
                </a:moveTo>
                <a:cubicBezTo>
                  <a:pt x="2025154" y="1526463"/>
                  <a:pt x="2033494" y="1534824"/>
                  <a:pt x="2033494" y="1545138"/>
                </a:cubicBezTo>
                <a:cubicBezTo>
                  <a:pt x="2033494" y="1555452"/>
                  <a:pt x="2025154" y="1563813"/>
                  <a:pt x="2014866" y="1563813"/>
                </a:cubicBezTo>
                <a:cubicBezTo>
                  <a:pt x="2004578" y="1563813"/>
                  <a:pt x="1996238" y="1555452"/>
                  <a:pt x="1996238" y="1545138"/>
                </a:cubicBezTo>
                <a:cubicBezTo>
                  <a:pt x="1996238" y="1534824"/>
                  <a:pt x="2004578" y="1526463"/>
                  <a:pt x="2014866" y="1526463"/>
                </a:cubicBezTo>
                <a:close/>
                <a:moveTo>
                  <a:pt x="1897741" y="1526463"/>
                </a:moveTo>
                <a:cubicBezTo>
                  <a:pt x="1908029" y="1526463"/>
                  <a:pt x="1916369" y="1534824"/>
                  <a:pt x="1916369" y="1545138"/>
                </a:cubicBezTo>
                <a:cubicBezTo>
                  <a:pt x="1916369" y="1555452"/>
                  <a:pt x="1908029" y="1563813"/>
                  <a:pt x="1897741" y="1563813"/>
                </a:cubicBezTo>
                <a:cubicBezTo>
                  <a:pt x="1887453" y="1563813"/>
                  <a:pt x="1879113" y="1555452"/>
                  <a:pt x="1879113" y="1545138"/>
                </a:cubicBezTo>
                <a:cubicBezTo>
                  <a:pt x="1879113" y="1534824"/>
                  <a:pt x="1887453" y="1526463"/>
                  <a:pt x="1897741" y="1526463"/>
                </a:cubicBezTo>
                <a:close/>
                <a:moveTo>
                  <a:pt x="1779977" y="1526463"/>
                </a:moveTo>
                <a:cubicBezTo>
                  <a:pt x="1790265" y="1526463"/>
                  <a:pt x="1798605" y="1534824"/>
                  <a:pt x="1798605" y="1545138"/>
                </a:cubicBezTo>
                <a:cubicBezTo>
                  <a:pt x="1798605" y="1555452"/>
                  <a:pt x="1790265" y="1563813"/>
                  <a:pt x="1779977" y="1563813"/>
                </a:cubicBezTo>
                <a:cubicBezTo>
                  <a:pt x="1769689" y="1563813"/>
                  <a:pt x="1761349" y="1555452"/>
                  <a:pt x="1761349" y="1545138"/>
                </a:cubicBezTo>
                <a:cubicBezTo>
                  <a:pt x="1761349" y="1534824"/>
                  <a:pt x="1769689" y="1526463"/>
                  <a:pt x="1779977" y="1526463"/>
                </a:cubicBezTo>
                <a:close/>
                <a:moveTo>
                  <a:pt x="1662852" y="1526463"/>
                </a:moveTo>
                <a:cubicBezTo>
                  <a:pt x="1673140" y="1526463"/>
                  <a:pt x="1681480" y="1534824"/>
                  <a:pt x="1681480" y="1545138"/>
                </a:cubicBezTo>
                <a:cubicBezTo>
                  <a:pt x="1681480" y="1555452"/>
                  <a:pt x="1673140" y="1563813"/>
                  <a:pt x="1662852" y="1563813"/>
                </a:cubicBezTo>
                <a:cubicBezTo>
                  <a:pt x="1652564" y="1563813"/>
                  <a:pt x="1644224" y="1555452"/>
                  <a:pt x="1644224" y="1545138"/>
                </a:cubicBezTo>
                <a:cubicBezTo>
                  <a:pt x="1644224" y="1534824"/>
                  <a:pt x="1652564" y="1526463"/>
                  <a:pt x="1662852" y="1526463"/>
                </a:cubicBezTo>
                <a:close/>
                <a:moveTo>
                  <a:pt x="1545088" y="1526463"/>
                </a:moveTo>
                <a:cubicBezTo>
                  <a:pt x="1555376" y="1526463"/>
                  <a:pt x="1563716" y="1534824"/>
                  <a:pt x="1563716" y="1545138"/>
                </a:cubicBezTo>
                <a:cubicBezTo>
                  <a:pt x="1563716" y="1555452"/>
                  <a:pt x="1555376" y="1563813"/>
                  <a:pt x="1545088" y="1563813"/>
                </a:cubicBezTo>
                <a:cubicBezTo>
                  <a:pt x="1534800" y="1563813"/>
                  <a:pt x="1526460" y="1555452"/>
                  <a:pt x="1526460" y="1545138"/>
                </a:cubicBezTo>
                <a:cubicBezTo>
                  <a:pt x="1526460" y="1534824"/>
                  <a:pt x="1534800" y="1526463"/>
                  <a:pt x="1545088" y="1526463"/>
                </a:cubicBezTo>
                <a:close/>
                <a:moveTo>
                  <a:pt x="1427962" y="1526463"/>
                </a:moveTo>
                <a:cubicBezTo>
                  <a:pt x="1438250" y="1526463"/>
                  <a:pt x="1446590" y="1534824"/>
                  <a:pt x="1446590" y="1545138"/>
                </a:cubicBezTo>
                <a:cubicBezTo>
                  <a:pt x="1446590" y="1555452"/>
                  <a:pt x="1438250" y="1563813"/>
                  <a:pt x="1427962" y="1563813"/>
                </a:cubicBezTo>
                <a:cubicBezTo>
                  <a:pt x="1417674" y="1563813"/>
                  <a:pt x="1409334" y="1555452"/>
                  <a:pt x="1409334" y="1545138"/>
                </a:cubicBezTo>
                <a:cubicBezTo>
                  <a:pt x="1409334" y="1534824"/>
                  <a:pt x="1417674" y="1526463"/>
                  <a:pt x="1427962" y="1526463"/>
                </a:cubicBezTo>
                <a:close/>
                <a:moveTo>
                  <a:pt x="1310199" y="1526463"/>
                </a:moveTo>
                <a:cubicBezTo>
                  <a:pt x="1320487" y="1526463"/>
                  <a:pt x="1328827" y="1534824"/>
                  <a:pt x="1328827" y="1545138"/>
                </a:cubicBezTo>
                <a:cubicBezTo>
                  <a:pt x="1328827" y="1555452"/>
                  <a:pt x="1320487" y="1563813"/>
                  <a:pt x="1310199" y="1563813"/>
                </a:cubicBezTo>
                <a:cubicBezTo>
                  <a:pt x="1299911" y="1563813"/>
                  <a:pt x="1291571" y="1555452"/>
                  <a:pt x="1291571" y="1545138"/>
                </a:cubicBezTo>
                <a:cubicBezTo>
                  <a:pt x="1291571" y="1534824"/>
                  <a:pt x="1299911" y="1526463"/>
                  <a:pt x="1310199" y="1526463"/>
                </a:cubicBezTo>
                <a:close/>
                <a:moveTo>
                  <a:pt x="1193073" y="1526463"/>
                </a:moveTo>
                <a:cubicBezTo>
                  <a:pt x="1203361" y="1526463"/>
                  <a:pt x="1211701" y="1534824"/>
                  <a:pt x="1211701" y="1545138"/>
                </a:cubicBezTo>
                <a:cubicBezTo>
                  <a:pt x="1211701" y="1555452"/>
                  <a:pt x="1203361" y="1563813"/>
                  <a:pt x="1193073" y="1563813"/>
                </a:cubicBezTo>
                <a:cubicBezTo>
                  <a:pt x="1182785" y="1563813"/>
                  <a:pt x="1174445" y="1555452"/>
                  <a:pt x="1174445" y="1545138"/>
                </a:cubicBezTo>
                <a:cubicBezTo>
                  <a:pt x="1174445" y="1534824"/>
                  <a:pt x="1182785" y="1526463"/>
                  <a:pt x="1193073" y="1526463"/>
                </a:cubicBezTo>
                <a:close/>
                <a:moveTo>
                  <a:pt x="1075309" y="1526463"/>
                </a:moveTo>
                <a:cubicBezTo>
                  <a:pt x="1085597" y="1526463"/>
                  <a:pt x="1093937" y="1534824"/>
                  <a:pt x="1093937" y="1545138"/>
                </a:cubicBezTo>
                <a:cubicBezTo>
                  <a:pt x="1093937" y="1555452"/>
                  <a:pt x="1085597" y="1563813"/>
                  <a:pt x="1075309" y="1563813"/>
                </a:cubicBezTo>
                <a:cubicBezTo>
                  <a:pt x="1065021" y="1563813"/>
                  <a:pt x="1056681" y="1555452"/>
                  <a:pt x="1056681" y="1545138"/>
                </a:cubicBezTo>
                <a:cubicBezTo>
                  <a:pt x="1056681" y="1534824"/>
                  <a:pt x="1065021" y="1526463"/>
                  <a:pt x="1075309" y="1526463"/>
                </a:cubicBezTo>
                <a:close/>
                <a:moveTo>
                  <a:pt x="958184" y="1526463"/>
                </a:moveTo>
                <a:cubicBezTo>
                  <a:pt x="968472" y="1526463"/>
                  <a:pt x="976812" y="1534824"/>
                  <a:pt x="976812" y="1545138"/>
                </a:cubicBezTo>
                <a:cubicBezTo>
                  <a:pt x="976812" y="1555452"/>
                  <a:pt x="968472" y="1563813"/>
                  <a:pt x="958184" y="1563813"/>
                </a:cubicBezTo>
                <a:cubicBezTo>
                  <a:pt x="947896" y="1563813"/>
                  <a:pt x="939556" y="1555452"/>
                  <a:pt x="939556" y="1545138"/>
                </a:cubicBezTo>
                <a:cubicBezTo>
                  <a:pt x="939556" y="1534824"/>
                  <a:pt x="947896" y="1526463"/>
                  <a:pt x="958184" y="1526463"/>
                </a:cubicBezTo>
                <a:close/>
                <a:moveTo>
                  <a:pt x="840420" y="1526463"/>
                </a:moveTo>
                <a:cubicBezTo>
                  <a:pt x="850708" y="1526463"/>
                  <a:pt x="859048" y="1534824"/>
                  <a:pt x="859048" y="1545138"/>
                </a:cubicBezTo>
                <a:cubicBezTo>
                  <a:pt x="859048" y="1555452"/>
                  <a:pt x="850708" y="1563813"/>
                  <a:pt x="840420" y="1563813"/>
                </a:cubicBezTo>
                <a:cubicBezTo>
                  <a:pt x="830132" y="1563813"/>
                  <a:pt x="821792" y="1555452"/>
                  <a:pt x="821792" y="1545138"/>
                </a:cubicBezTo>
                <a:cubicBezTo>
                  <a:pt x="821792" y="1534824"/>
                  <a:pt x="830132" y="1526463"/>
                  <a:pt x="840420" y="1526463"/>
                </a:cubicBezTo>
                <a:close/>
                <a:moveTo>
                  <a:pt x="723295" y="1526463"/>
                </a:moveTo>
                <a:cubicBezTo>
                  <a:pt x="733583" y="1526463"/>
                  <a:pt x="741923" y="1534824"/>
                  <a:pt x="741923" y="1545138"/>
                </a:cubicBezTo>
                <a:cubicBezTo>
                  <a:pt x="741923" y="1555452"/>
                  <a:pt x="733583" y="1563813"/>
                  <a:pt x="723295" y="1563813"/>
                </a:cubicBezTo>
                <a:cubicBezTo>
                  <a:pt x="713007" y="1563813"/>
                  <a:pt x="704667" y="1555452"/>
                  <a:pt x="704667" y="1545138"/>
                </a:cubicBezTo>
                <a:cubicBezTo>
                  <a:pt x="704667" y="1534824"/>
                  <a:pt x="713007" y="1526463"/>
                  <a:pt x="723295" y="1526463"/>
                </a:cubicBezTo>
                <a:close/>
                <a:moveTo>
                  <a:pt x="605531" y="1526463"/>
                </a:moveTo>
                <a:cubicBezTo>
                  <a:pt x="615819" y="1526463"/>
                  <a:pt x="624159" y="1534824"/>
                  <a:pt x="624159" y="1545138"/>
                </a:cubicBezTo>
                <a:cubicBezTo>
                  <a:pt x="624159" y="1555452"/>
                  <a:pt x="615819" y="1563813"/>
                  <a:pt x="605531" y="1563813"/>
                </a:cubicBezTo>
                <a:cubicBezTo>
                  <a:pt x="595243" y="1563813"/>
                  <a:pt x="586903" y="1555452"/>
                  <a:pt x="586903" y="1545138"/>
                </a:cubicBezTo>
                <a:cubicBezTo>
                  <a:pt x="586903" y="1534824"/>
                  <a:pt x="595243" y="1526463"/>
                  <a:pt x="605531" y="1526463"/>
                </a:cubicBezTo>
                <a:close/>
                <a:moveTo>
                  <a:pt x="488406" y="1526463"/>
                </a:moveTo>
                <a:cubicBezTo>
                  <a:pt x="498694" y="1526463"/>
                  <a:pt x="507034" y="1534824"/>
                  <a:pt x="507034" y="1545138"/>
                </a:cubicBezTo>
                <a:cubicBezTo>
                  <a:pt x="507034" y="1555452"/>
                  <a:pt x="498694" y="1563813"/>
                  <a:pt x="488406" y="1563813"/>
                </a:cubicBezTo>
                <a:cubicBezTo>
                  <a:pt x="478118" y="1563813"/>
                  <a:pt x="469778" y="1555452"/>
                  <a:pt x="469778" y="1545138"/>
                </a:cubicBezTo>
                <a:cubicBezTo>
                  <a:pt x="469778" y="1534824"/>
                  <a:pt x="478118" y="1526463"/>
                  <a:pt x="488406" y="1526463"/>
                </a:cubicBezTo>
                <a:close/>
                <a:moveTo>
                  <a:pt x="370642" y="1526463"/>
                </a:moveTo>
                <a:cubicBezTo>
                  <a:pt x="380930" y="1526463"/>
                  <a:pt x="389270" y="1534824"/>
                  <a:pt x="389270" y="1545138"/>
                </a:cubicBezTo>
                <a:cubicBezTo>
                  <a:pt x="389270" y="1555452"/>
                  <a:pt x="380930" y="1563813"/>
                  <a:pt x="370642" y="1563813"/>
                </a:cubicBezTo>
                <a:cubicBezTo>
                  <a:pt x="360354" y="1563813"/>
                  <a:pt x="352014" y="1555452"/>
                  <a:pt x="352014" y="1545138"/>
                </a:cubicBezTo>
                <a:cubicBezTo>
                  <a:pt x="352014" y="1534824"/>
                  <a:pt x="360354" y="1526463"/>
                  <a:pt x="370642" y="1526463"/>
                </a:cubicBezTo>
                <a:close/>
                <a:moveTo>
                  <a:pt x="253517" y="1526463"/>
                </a:moveTo>
                <a:cubicBezTo>
                  <a:pt x="263805" y="1526463"/>
                  <a:pt x="272145" y="1534824"/>
                  <a:pt x="272145" y="1545138"/>
                </a:cubicBezTo>
                <a:cubicBezTo>
                  <a:pt x="272145" y="1555452"/>
                  <a:pt x="263805" y="1563813"/>
                  <a:pt x="253517" y="1563813"/>
                </a:cubicBezTo>
                <a:cubicBezTo>
                  <a:pt x="243229" y="1563813"/>
                  <a:pt x="234889" y="1555452"/>
                  <a:pt x="234889" y="1545138"/>
                </a:cubicBezTo>
                <a:cubicBezTo>
                  <a:pt x="234889" y="1534824"/>
                  <a:pt x="243229" y="1526463"/>
                  <a:pt x="253517" y="1526463"/>
                </a:cubicBezTo>
                <a:close/>
                <a:moveTo>
                  <a:pt x="135753" y="1526463"/>
                </a:moveTo>
                <a:cubicBezTo>
                  <a:pt x="146041" y="1526463"/>
                  <a:pt x="154381" y="1534824"/>
                  <a:pt x="154381" y="1545138"/>
                </a:cubicBezTo>
                <a:cubicBezTo>
                  <a:pt x="154381" y="1555452"/>
                  <a:pt x="146041" y="1563813"/>
                  <a:pt x="135753" y="1563813"/>
                </a:cubicBezTo>
                <a:cubicBezTo>
                  <a:pt x="125465" y="1563813"/>
                  <a:pt x="117125" y="1555452"/>
                  <a:pt x="117125" y="1545138"/>
                </a:cubicBezTo>
                <a:cubicBezTo>
                  <a:pt x="117125" y="1534824"/>
                  <a:pt x="125465" y="1526463"/>
                  <a:pt x="135753" y="1526463"/>
                </a:cubicBezTo>
                <a:close/>
                <a:moveTo>
                  <a:pt x="18628" y="1526463"/>
                </a:moveTo>
                <a:cubicBezTo>
                  <a:pt x="28916" y="1526463"/>
                  <a:pt x="37256" y="1534824"/>
                  <a:pt x="37256" y="1545138"/>
                </a:cubicBezTo>
                <a:cubicBezTo>
                  <a:pt x="37256" y="1555452"/>
                  <a:pt x="28916" y="1563813"/>
                  <a:pt x="18628" y="1563813"/>
                </a:cubicBezTo>
                <a:cubicBezTo>
                  <a:pt x="8340" y="1563813"/>
                  <a:pt x="0" y="1555452"/>
                  <a:pt x="0" y="1545138"/>
                </a:cubicBezTo>
                <a:cubicBezTo>
                  <a:pt x="0" y="1534824"/>
                  <a:pt x="8340" y="1526463"/>
                  <a:pt x="18628" y="1526463"/>
                </a:cubicBezTo>
                <a:close/>
                <a:moveTo>
                  <a:pt x="2014866" y="1409043"/>
                </a:moveTo>
                <a:cubicBezTo>
                  <a:pt x="2025154" y="1409043"/>
                  <a:pt x="2033494" y="1417404"/>
                  <a:pt x="2033494" y="1427718"/>
                </a:cubicBezTo>
                <a:cubicBezTo>
                  <a:pt x="2033494" y="1438032"/>
                  <a:pt x="2025154" y="1446393"/>
                  <a:pt x="2014866" y="1446393"/>
                </a:cubicBezTo>
                <a:cubicBezTo>
                  <a:pt x="2004578" y="1446393"/>
                  <a:pt x="1996238" y="1438032"/>
                  <a:pt x="1996238" y="1427718"/>
                </a:cubicBezTo>
                <a:cubicBezTo>
                  <a:pt x="1996238" y="1417404"/>
                  <a:pt x="2004578" y="1409043"/>
                  <a:pt x="2014866" y="1409043"/>
                </a:cubicBezTo>
                <a:close/>
                <a:moveTo>
                  <a:pt x="1897741" y="1409043"/>
                </a:moveTo>
                <a:cubicBezTo>
                  <a:pt x="1908029" y="1409043"/>
                  <a:pt x="1916369" y="1417404"/>
                  <a:pt x="1916369" y="1427718"/>
                </a:cubicBezTo>
                <a:cubicBezTo>
                  <a:pt x="1916369" y="1438032"/>
                  <a:pt x="1908029" y="1446393"/>
                  <a:pt x="1897741" y="1446393"/>
                </a:cubicBezTo>
                <a:cubicBezTo>
                  <a:pt x="1887453" y="1446393"/>
                  <a:pt x="1879113" y="1438032"/>
                  <a:pt x="1879113" y="1427718"/>
                </a:cubicBezTo>
                <a:cubicBezTo>
                  <a:pt x="1879113" y="1417404"/>
                  <a:pt x="1887453" y="1409043"/>
                  <a:pt x="1897741" y="1409043"/>
                </a:cubicBezTo>
                <a:close/>
                <a:moveTo>
                  <a:pt x="1779977" y="1409043"/>
                </a:moveTo>
                <a:cubicBezTo>
                  <a:pt x="1790265" y="1409043"/>
                  <a:pt x="1798605" y="1417404"/>
                  <a:pt x="1798605" y="1427718"/>
                </a:cubicBezTo>
                <a:cubicBezTo>
                  <a:pt x="1798605" y="1438032"/>
                  <a:pt x="1790265" y="1446393"/>
                  <a:pt x="1779977" y="1446393"/>
                </a:cubicBezTo>
                <a:cubicBezTo>
                  <a:pt x="1769689" y="1446393"/>
                  <a:pt x="1761349" y="1438032"/>
                  <a:pt x="1761349" y="1427718"/>
                </a:cubicBezTo>
                <a:cubicBezTo>
                  <a:pt x="1761349" y="1417404"/>
                  <a:pt x="1769689" y="1409043"/>
                  <a:pt x="1779977" y="1409043"/>
                </a:cubicBezTo>
                <a:close/>
                <a:moveTo>
                  <a:pt x="1662852" y="1409043"/>
                </a:moveTo>
                <a:cubicBezTo>
                  <a:pt x="1673140" y="1409043"/>
                  <a:pt x="1681480" y="1417404"/>
                  <a:pt x="1681480" y="1427718"/>
                </a:cubicBezTo>
                <a:cubicBezTo>
                  <a:pt x="1681480" y="1438032"/>
                  <a:pt x="1673140" y="1446393"/>
                  <a:pt x="1662852" y="1446393"/>
                </a:cubicBezTo>
                <a:cubicBezTo>
                  <a:pt x="1652564" y="1446393"/>
                  <a:pt x="1644224" y="1438032"/>
                  <a:pt x="1644224" y="1427718"/>
                </a:cubicBezTo>
                <a:cubicBezTo>
                  <a:pt x="1644224" y="1417404"/>
                  <a:pt x="1652564" y="1409043"/>
                  <a:pt x="1662852" y="1409043"/>
                </a:cubicBezTo>
                <a:close/>
                <a:moveTo>
                  <a:pt x="1545088" y="1409043"/>
                </a:moveTo>
                <a:cubicBezTo>
                  <a:pt x="1555376" y="1409043"/>
                  <a:pt x="1563716" y="1417404"/>
                  <a:pt x="1563716" y="1427718"/>
                </a:cubicBezTo>
                <a:cubicBezTo>
                  <a:pt x="1563716" y="1438032"/>
                  <a:pt x="1555376" y="1446393"/>
                  <a:pt x="1545088" y="1446393"/>
                </a:cubicBezTo>
                <a:cubicBezTo>
                  <a:pt x="1534800" y="1446393"/>
                  <a:pt x="1526460" y="1438032"/>
                  <a:pt x="1526460" y="1427718"/>
                </a:cubicBezTo>
                <a:cubicBezTo>
                  <a:pt x="1526460" y="1417404"/>
                  <a:pt x="1534800" y="1409043"/>
                  <a:pt x="1545088" y="1409043"/>
                </a:cubicBezTo>
                <a:close/>
                <a:moveTo>
                  <a:pt x="1427962" y="1409043"/>
                </a:moveTo>
                <a:cubicBezTo>
                  <a:pt x="1438250" y="1409043"/>
                  <a:pt x="1446590" y="1417404"/>
                  <a:pt x="1446590" y="1427718"/>
                </a:cubicBezTo>
                <a:cubicBezTo>
                  <a:pt x="1446590" y="1438032"/>
                  <a:pt x="1438250" y="1446393"/>
                  <a:pt x="1427962" y="1446393"/>
                </a:cubicBezTo>
                <a:cubicBezTo>
                  <a:pt x="1417674" y="1446393"/>
                  <a:pt x="1409334" y="1438032"/>
                  <a:pt x="1409334" y="1427718"/>
                </a:cubicBezTo>
                <a:cubicBezTo>
                  <a:pt x="1409334" y="1417404"/>
                  <a:pt x="1417674" y="1409043"/>
                  <a:pt x="1427962" y="1409043"/>
                </a:cubicBezTo>
                <a:close/>
                <a:moveTo>
                  <a:pt x="1310199" y="1409043"/>
                </a:moveTo>
                <a:cubicBezTo>
                  <a:pt x="1320487" y="1409043"/>
                  <a:pt x="1328827" y="1417404"/>
                  <a:pt x="1328827" y="1427718"/>
                </a:cubicBezTo>
                <a:cubicBezTo>
                  <a:pt x="1328827" y="1438032"/>
                  <a:pt x="1320487" y="1446393"/>
                  <a:pt x="1310199" y="1446393"/>
                </a:cubicBezTo>
                <a:cubicBezTo>
                  <a:pt x="1299911" y="1446393"/>
                  <a:pt x="1291571" y="1438032"/>
                  <a:pt x="1291571" y="1427718"/>
                </a:cubicBezTo>
                <a:cubicBezTo>
                  <a:pt x="1291571" y="1417404"/>
                  <a:pt x="1299911" y="1409043"/>
                  <a:pt x="1310199" y="1409043"/>
                </a:cubicBezTo>
                <a:close/>
                <a:moveTo>
                  <a:pt x="1193073" y="1409043"/>
                </a:moveTo>
                <a:cubicBezTo>
                  <a:pt x="1203361" y="1409043"/>
                  <a:pt x="1211701" y="1417404"/>
                  <a:pt x="1211701" y="1427718"/>
                </a:cubicBezTo>
                <a:cubicBezTo>
                  <a:pt x="1211701" y="1438032"/>
                  <a:pt x="1203361" y="1446393"/>
                  <a:pt x="1193073" y="1446393"/>
                </a:cubicBezTo>
                <a:cubicBezTo>
                  <a:pt x="1182785" y="1446393"/>
                  <a:pt x="1174445" y="1438032"/>
                  <a:pt x="1174445" y="1427718"/>
                </a:cubicBezTo>
                <a:cubicBezTo>
                  <a:pt x="1174445" y="1417404"/>
                  <a:pt x="1182785" y="1409043"/>
                  <a:pt x="1193073" y="1409043"/>
                </a:cubicBezTo>
                <a:close/>
                <a:moveTo>
                  <a:pt x="1075309" y="1409043"/>
                </a:moveTo>
                <a:cubicBezTo>
                  <a:pt x="1085597" y="1409043"/>
                  <a:pt x="1093937" y="1417404"/>
                  <a:pt x="1093937" y="1427718"/>
                </a:cubicBezTo>
                <a:cubicBezTo>
                  <a:pt x="1093937" y="1438032"/>
                  <a:pt x="1085597" y="1446393"/>
                  <a:pt x="1075309" y="1446393"/>
                </a:cubicBezTo>
                <a:cubicBezTo>
                  <a:pt x="1065021" y="1446393"/>
                  <a:pt x="1056681" y="1438032"/>
                  <a:pt x="1056681" y="1427718"/>
                </a:cubicBezTo>
                <a:cubicBezTo>
                  <a:pt x="1056681" y="1417404"/>
                  <a:pt x="1065021" y="1409043"/>
                  <a:pt x="1075309" y="1409043"/>
                </a:cubicBezTo>
                <a:close/>
                <a:moveTo>
                  <a:pt x="958184" y="1409043"/>
                </a:moveTo>
                <a:cubicBezTo>
                  <a:pt x="968472" y="1409043"/>
                  <a:pt x="976812" y="1417404"/>
                  <a:pt x="976812" y="1427718"/>
                </a:cubicBezTo>
                <a:cubicBezTo>
                  <a:pt x="976812" y="1438032"/>
                  <a:pt x="968472" y="1446393"/>
                  <a:pt x="958184" y="1446393"/>
                </a:cubicBezTo>
                <a:cubicBezTo>
                  <a:pt x="947896" y="1446393"/>
                  <a:pt x="939556" y="1438032"/>
                  <a:pt x="939556" y="1427718"/>
                </a:cubicBezTo>
                <a:cubicBezTo>
                  <a:pt x="939556" y="1417404"/>
                  <a:pt x="947896" y="1409043"/>
                  <a:pt x="958184" y="1409043"/>
                </a:cubicBezTo>
                <a:close/>
                <a:moveTo>
                  <a:pt x="840420" y="1409043"/>
                </a:moveTo>
                <a:cubicBezTo>
                  <a:pt x="850708" y="1409043"/>
                  <a:pt x="859048" y="1417404"/>
                  <a:pt x="859048" y="1427718"/>
                </a:cubicBezTo>
                <a:cubicBezTo>
                  <a:pt x="859048" y="1438032"/>
                  <a:pt x="850708" y="1446393"/>
                  <a:pt x="840420" y="1446393"/>
                </a:cubicBezTo>
                <a:cubicBezTo>
                  <a:pt x="830132" y="1446393"/>
                  <a:pt x="821792" y="1438032"/>
                  <a:pt x="821792" y="1427718"/>
                </a:cubicBezTo>
                <a:cubicBezTo>
                  <a:pt x="821792" y="1417404"/>
                  <a:pt x="830132" y="1409043"/>
                  <a:pt x="840420" y="1409043"/>
                </a:cubicBezTo>
                <a:close/>
                <a:moveTo>
                  <a:pt x="723295" y="1409043"/>
                </a:moveTo>
                <a:cubicBezTo>
                  <a:pt x="733583" y="1409043"/>
                  <a:pt x="741923" y="1417404"/>
                  <a:pt x="741923" y="1427718"/>
                </a:cubicBezTo>
                <a:cubicBezTo>
                  <a:pt x="741923" y="1438032"/>
                  <a:pt x="733583" y="1446393"/>
                  <a:pt x="723295" y="1446393"/>
                </a:cubicBezTo>
                <a:cubicBezTo>
                  <a:pt x="713007" y="1446393"/>
                  <a:pt x="704667" y="1438032"/>
                  <a:pt x="704667" y="1427718"/>
                </a:cubicBezTo>
                <a:cubicBezTo>
                  <a:pt x="704667" y="1417404"/>
                  <a:pt x="713007" y="1409043"/>
                  <a:pt x="723295" y="1409043"/>
                </a:cubicBezTo>
                <a:close/>
                <a:moveTo>
                  <a:pt x="605531" y="1409043"/>
                </a:moveTo>
                <a:cubicBezTo>
                  <a:pt x="615819" y="1409043"/>
                  <a:pt x="624159" y="1417404"/>
                  <a:pt x="624159" y="1427718"/>
                </a:cubicBezTo>
                <a:cubicBezTo>
                  <a:pt x="624159" y="1438032"/>
                  <a:pt x="615819" y="1446393"/>
                  <a:pt x="605531" y="1446393"/>
                </a:cubicBezTo>
                <a:cubicBezTo>
                  <a:pt x="595243" y="1446393"/>
                  <a:pt x="586903" y="1438032"/>
                  <a:pt x="586903" y="1427718"/>
                </a:cubicBezTo>
                <a:cubicBezTo>
                  <a:pt x="586903" y="1417404"/>
                  <a:pt x="595243" y="1409043"/>
                  <a:pt x="605531" y="1409043"/>
                </a:cubicBezTo>
                <a:close/>
                <a:moveTo>
                  <a:pt x="488406" y="1409043"/>
                </a:moveTo>
                <a:cubicBezTo>
                  <a:pt x="498694" y="1409043"/>
                  <a:pt x="507034" y="1417404"/>
                  <a:pt x="507034" y="1427718"/>
                </a:cubicBezTo>
                <a:cubicBezTo>
                  <a:pt x="507034" y="1438032"/>
                  <a:pt x="498694" y="1446393"/>
                  <a:pt x="488406" y="1446393"/>
                </a:cubicBezTo>
                <a:cubicBezTo>
                  <a:pt x="478118" y="1446393"/>
                  <a:pt x="469778" y="1438032"/>
                  <a:pt x="469778" y="1427718"/>
                </a:cubicBezTo>
                <a:cubicBezTo>
                  <a:pt x="469778" y="1417404"/>
                  <a:pt x="478118" y="1409043"/>
                  <a:pt x="488406" y="1409043"/>
                </a:cubicBezTo>
                <a:close/>
                <a:moveTo>
                  <a:pt x="370642" y="1409043"/>
                </a:moveTo>
                <a:cubicBezTo>
                  <a:pt x="380930" y="1409043"/>
                  <a:pt x="389270" y="1417404"/>
                  <a:pt x="389270" y="1427718"/>
                </a:cubicBezTo>
                <a:cubicBezTo>
                  <a:pt x="389270" y="1438032"/>
                  <a:pt x="380930" y="1446393"/>
                  <a:pt x="370642" y="1446393"/>
                </a:cubicBezTo>
                <a:cubicBezTo>
                  <a:pt x="360354" y="1446393"/>
                  <a:pt x="352014" y="1438032"/>
                  <a:pt x="352014" y="1427718"/>
                </a:cubicBezTo>
                <a:cubicBezTo>
                  <a:pt x="352014" y="1417404"/>
                  <a:pt x="360354" y="1409043"/>
                  <a:pt x="370642" y="1409043"/>
                </a:cubicBezTo>
                <a:close/>
                <a:moveTo>
                  <a:pt x="253517" y="1409043"/>
                </a:moveTo>
                <a:cubicBezTo>
                  <a:pt x="263805" y="1409043"/>
                  <a:pt x="272145" y="1417404"/>
                  <a:pt x="272145" y="1427718"/>
                </a:cubicBezTo>
                <a:cubicBezTo>
                  <a:pt x="272145" y="1438032"/>
                  <a:pt x="263805" y="1446393"/>
                  <a:pt x="253517" y="1446393"/>
                </a:cubicBezTo>
                <a:cubicBezTo>
                  <a:pt x="243229" y="1446393"/>
                  <a:pt x="234889" y="1438032"/>
                  <a:pt x="234889" y="1427718"/>
                </a:cubicBezTo>
                <a:cubicBezTo>
                  <a:pt x="234889" y="1417404"/>
                  <a:pt x="243229" y="1409043"/>
                  <a:pt x="253517" y="1409043"/>
                </a:cubicBezTo>
                <a:close/>
                <a:moveTo>
                  <a:pt x="135753" y="1409043"/>
                </a:moveTo>
                <a:cubicBezTo>
                  <a:pt x="146041" y="1409043"/>
                  <a:pt x="154381" y="1417404"/>
                  <a:pt x="154381" y="1427718"/>
                </a:cubicBezTo>
                <a:cubicBezTo>
                  <a:pt x="154381" y="1438032"/>
                  <a:pt x="146041" y="1446393"/>
                  <a:pt x="135753" y="1446393"/>
                </a:cubicBezTo>
                <a:cubicBezTo>
                  <a:pt x="125465" y="1446393"/>
                  <a:pt x="117125" y="1438032"/>
                  <a:pt x="117125" y="1427718"/>
                </a:cubicBezTo>
                <a:cubicBezTo>
                  <a:pt x="117125" y="1417404"/>
                  <a:pt x="125465" y="1409043"/>
                  <a:pt x="135753" y="1409043"/>
                </a:cubicBezTo>
                <a:close/>
                <a:moveTo>
                  <a:pt x="18628" y="1409043"/>
                </a:moveTo>
                <a:cubicBezTo>
                  <a:pt x="28916" y="1409043"/>
                  <a:pt x="37256" y="1417404"/>
                  <a:pt x="37256" y="1427718"/>
                </a:cubicBezTo>
                <a:cubicBezTo>
                  <a:pt x="37256" y="1438032"/>
                  <a:pt x="28916" y="1446393"/>
                  <a:pt x="18628" y="1446393"/>
                </a:cubicBezTo>
                <a:cubicBezTo>
                  <a:pt x="8340" y="1446393"/>
                  <a:pt x="0" y="1438032"/>
                  <a:pt x="0" y="1427718"/>
                </a:cubicBezTo>
                <a:cubicBezTo>
                  <a:pt x="0" y="1417404"/>
                  <a:pt x="8340" y="1409043"/>
                  <a:pt x="18628" y="1409043"/>
                </a:cubicBezTo>
                <a:close/>
                <a:moveTo>
                  <a:pt x="2014866" y="1291623"/>
                </a:moveTo>
                <a:cubicBezTo>
                  <a:pt x="2025154" y="1291623"/>
                  <a:pt x="2033494" y="1299984"/>
                  <a:pt x="2033494" y="1310298"/>
                </a:cubicBezTo>
                <a:cubicBezTo>
                  <a:pt x="2033494" y="1320612"/>
                  <a:pt x="2025154" y="1328973"/>
                  <a:pt x="2014866" y="1328973"/>
                </a:cubicBezTo>
                <a:cubicBezTo>
                  <a:pt x="2004578" y="1328973"/>
                  <a:pt x="1996238" y="1320612"/>
                  <a:pt x="1996238" y="1310298"/>
                </a:cubicBezTo>
                <a:cubicBezTo>
                  <a:pt x="1996238" y="1299984"/>
                  <a:pt x="2004578" y="1291623"/>
                  <a:pt x="2014866" y="1291623"/>
                </a:cubicBezTo>
                <a:close/>
                <a:moveTo>
                  <a:pt x="1897741" y="1291623"/>
                </a:moveTo>
                <a:cubicBezTo>
                  <a:pt x="1908029" y="1291623"/>
                  <a:pt x="1916369" y="1299984"/>
                  <a:pt x="1916369" y="1310298"/>
                </a:cubicBezTo>
                <a:cubicBezTo>
                  <a:pt x="1916369" y="1320612"/>
                  <a:pt x="1908029" y="1328973"/>
                  <a:pt x="1897741" y="1328973"/>
                </a:cubicBezTo>
                <a:cubicBezTo>
                  <a:pt x="1887453" y="1328973"/>
                  <a:pt x="1879113" y="1320612"/>
                  <a:pt x="1879113" y="1310298"/>
                </a:cubicBezTo>
                <a:cubicBezTo>
                  <a:pt x="1879113" y="1299984"/>
                  <a:pt x="1887453" y="1291623"/>
                  <a:pt x="1897741" y="1291623"/>
                </a:cubicBezTo>
                <a:close/>
                <a:moveTo>
                  <a:pt x="1779977" y="1291623"/>
                </a:moveTo>
                <a:cubicBezTo>
                  <a:pt x="1790265" y="1291623"/>
                  <a:pt x="1798605" y="1299984"/>
                  <a:pt x="1798605" y="1310298"/>
                </a:cubicBezTo>
                <a:cubicBezTo>
                  <a:pt x="1798605" y="1320612"/>
                  <a:pt x="1790265" y="1328973"/>
                  <a:pt x="1779977" y="1328973"/>
                </a:cubicBezTo>
                <a:cubicBezTo>
                  <a:pt x="1769689" y="1328973"/>
                  <a:pt x="1761349" y="1320612"/>
                  <a:pt x="1761349" y="1310298"/>
                </a:cubicBezTo>
                <a:cubicBezTo>
                  <a:pt x="1761349" y="1299984"/>
                  <a:pt x="1769689" y="1291623"/>
                  <a:pt x="1779977" y="1291623"/>
                </a:cubicBezTo>
                <a:close/>
                <a:moveTo>
                  <a:pt x="1662852" y="1291623"/>
                </a:moveTo>
                <a:cubicBezTo>
                  <a:pt x="1673140" y="1291623"/>
                  <a:pt x="1681480" y="1299984"/>
                  <a:pt x="1681480" y="1310298"/>
                </a:cubicBezTo>
                <a:cubicBezTo>
                  <a:pt x="1681480" y="1320612"/>
                  <a:pt x="1673140" y="1328973"/>
                  <a:pt x="1662852" y="1328973"/>
                </a:cubicBezTo>
                <a:cubicBezTo>
                  <a:pt x="1652564" y="1328973"/>
                  <a:pt x="1644224" y="1320612"/>
                  <a:pt x="1644224" y="1310298"/>
                </a:cubicBezTo>
                <a:cubicBezTo>
                  <a:pt x="1644224" y="1299984"/>
                  <a:pt x="1652564" y="1291623"/>
                  <a:pt x="1662852" y="1291623"/>
                </a:cubicBezTo>
                <a:close/>
                <a:moveTo>
                  <a:pt x="1545088" y="1291623"/>
                </a:moveTo>
                <a:cubicBezTo>
                  <a:pt x="1555376" y="1291623"/>
                  <a:pt x="1563716" y="1299984"/>
                  <a:pt x="1563716" y="1310298"/>
                </a:cubicBezTo>
                <a:cubicBezTo>
                  <a:pt x="1563716" y="1320612"/>
                  <a:pt x="1555376" y="1328973"/>
                  <a:pt x="1545088" y="1328973"/>
                </a:cubicBezTo>
                <a:cubicBezTo>
                  <a:pt x="1534800" y="1328973"/>
                  <a:pt x="1526460" y="1320612"/>
                  <a:pt x="1526460" y="1310298"/>
                </a:cubicBezTo>
                <a:cubicBezTo>
                  <a:pt x="1526460" y="1299984"/>
                  <a:pt x="1534800" y="1291623"/>
                  <a:pt x="1545088" y="1291623"/>
                </a:cubicBezTo>
                <a:close/>
                <a:moveTo>
                  <a:pt x="1427962" y="1291623"/>
                </a:moveTo>
                <a:cubicBezTo>
                  <a:pt x="1438250" y="1291623"/>
                  <a:pt x="1446590" y="1299984"/>
                  <a:pt x="1446590" y="1310298"/>
                </a:cubicBezTo>
                <a:cubicBezTo>
                  <a:pt x="1446590" y="1320612"/>
                  <a:pt x="1438250" y="1328973"/>
                  <a:pt x="1427962" y="1328973"/>
                </a:cubicBezTo>
                <a:cubicBezTo>
                  <a:pt x="1417674" y="1328973"/>
                  <a:pt x="1409334" y="1320612"/>
                  <a:pt x="1409334" y="1310298"/>
                </a:cubicBezTo>
                <a:cubicBezTo>
                  <a:pt x="1409334" y="1299984"/>
                  <a:pt x="1417674" y="1291623"/>
                  <a:pt x="1427962" y="1291623"/>
                </a:cubicBezTo>
                <a:close/>
                <a:moveTo>
                  <a:pt x="1310199" y="1291623"/>
                </a:moveTo>
                <a:cubicBezTo>
                  <a:pt x="1320487" y="1291623"/>
                  <a:pt x="1328827" y="1299984"/>
                  <a:pt x="1328827" y="1310298"/>
                </a:cubicBezTo>
                <a:cubicBezTo>
                  <a:pt x="1328827" y="1320612"/>
                  <a:pt x="1320487" y="1328973"/>
                  <a:pt x="1310199" y="1328973"/>
                </a:cubicBezTo>
                <a:cubicBezTo>
                  <a:pt x="1299911" y="1328973"/>
                  <a:pt x="1291571" y="1320612"/>
                  <a:pt x="1291571" y="1310298"/>
                </a:cubicBezTo>
                <a:cubicBezTo>
                  <a:pt x="1291571" y="1299984"/>
                  <a:pt x="1299911" y="1291623"/>
                  <a:pt x="1310199" y="1291623"/>
                </a:cubicBezTo>
                <a:close/>
                <a:moveTo>
                  <a:pt x="1193073" y="1291623"/>
                </a:moveTo>
                <a:cubicBezTo>
                  <a:pt x="1203361" y="1291623"/>
                  <a:pt x="1211701" y="1299984"/>
                  <a:pt x="1211701" y="1310298"/>
                </a:cubicBezTo>
                <a:cubicBezTo>
                  <a:pt x="1211701" y="1320612"/>
                  <a:pt x="1203361" y="1328973"/>
                  <a:pt x="1193073" y="1328973"/>
                </a:cubicBezTo>
                <a:cubicBezTo>
                  <a:pt x="1182785" y="1328973"/>
                  <a:pt x="1174445" y="1320612"/>
                  <a:pt x="1174445" y="1310298"/>
                </a:cubicBezTo>
                <a:cubicBezTo>
                  <a:pt x="1174445" y="1299984"/>
                  <a:pt x="1182785" y="1291623"/>
                  <a:pt x="1193073" y="1291623"/>
                </a:cubicBezTo>
                <a:close/>
                <a:moveTo>
                  <a:pt x="1075309" y="1291623"/>
                </a:moveTo>
                <a:cubicBezTo>
                  <a:pt x="1085597" y="1291623"/>
                  <a:pt x="1093937" y="1299984"/>
                  <a:pt x="1093937" y="1310298"/>
                </a:cubicBezTo>
                <a:cubicBezTo>
                  <a:pt x="1093937" y="1320612"/>
                  <a:pt x="1085597" y="1328973"/>
                  <a:pt x="1075309" y="1328973"/>
                </a:cubicBezTo>
                <a:cubicBezTo>
                  <a:pt x="1065021" y="1328973"/>
                  <a:pt x="1056681" y="1320612"/>
                  <a:pt x="1056681" y="1310298"/>
                </a:cubicBezTo>
                <a:cubicBezTo>
                  <a:pt x="1056681" y="1299984"/>
                  <a:pt x="1065021" y="1291623"/>
                  <a:pt x="1075309" y="1291623"/>
                </a:cubicBezTo>
                <a:close/>
                <a:moveTo>
                  <a:pt x="958184" y="1291623"/>
                </a:moveTo>
                <a:cubicBezTo>
                  <a:pt x="968472" y="1291623"/>
                  <a:pt x="976812" y="1299984"/>
                  <a:pt x="976812" y="1310298"/>
                </a:cubicBezTo>
                <a:cubicBezTo>
                  <a:pt x="976812" y="1320612"/>
                  <a:pt x="968472" y="1328973"/>
                  <a:pt x="958184" y="1328973"/>
                </a:cubicBezTo>
                <a:cubicBezTo>
                  <a:pt x="947896" y="1328973"/>
                  <a:pt x="939556" y="1320612"/>
                  <a:pt x="939556" y="1310298"/>
                </a:cubicBezTo>
                <a:cubicBezTo>
                  <a:pt x="939556" y="1299984"/>
                  <a:pt x="947896" y="1291623"/>
                  <a:pt x="958184" y="1291623"/>
                </a:cubicBezTo>
                <a:close/>
                <a:moveTo>
                  <a:pt x="840420" y="1291623"/>
                </a:moveTo>
                <a:cubicBezTo>
                  <a:pt x="850708" y="1291623"/>
                  <a:pt x="859048" y="1299984"/>
                  <a:pt x="859048" y="1310298"/>
                </a:cubicBezTo>
                <a:cubicBezTo>
                  <a:pt x="859048" y="1320612"/>
                  <a:pt x="850708" y="1328973"/>
                  <a:pt x="840420" y="1328973"/>
                </a:cubicBezTo>
                <a:cubicBezTo>
                  <a:pt x="830132" y="1328973"/>
                  <a:pt x="821792" y="1320612"/>
                  <a:pt x="821792" y="1310298"/>
                </a:cubicBezTo>
                <a:cubicBezTo>
                  <a:pt x="821792" y="1299984"/>
                  <a:pt x="830132" y="1291623"/>
                  <a:pt x="840420" y="1291623"/>
                </a:cubicBezTo>
                <a:close/>
                <a:moveTo>
                  <a:pt x="723295" y="1291623"/>
                </a:moveTo>
                <a:cubicBezTo>
                  <a:pt x="733583" y="1291623"/>
                  <a:pt x="741923" y="1299984"/>
                  <a:pt x="741923" y="1310298"/>
                </a:cubicBezTo>
                <a:cubicBezTo>
                  <a:pt x="741923" y="1320612"/>
                  <a:pt x="733583" y="1328973"/>
                  <a:pt x="723295" y="1328973"/>
                </a:cubicBezTo>
                <a:cubicBezTo>
                  <a:pt x="713007" y="1328973"/>
                  <a:pt x="704667" y="1320612"/>
                  <a:pt x="704667" y="1310298"/>
                </a:cubicBezTo>
                <a:cubicBezTo>
                  <a:pt x="704667" y="1299984"/>
                  <a:pt x="713007" y="1291623"/>
                  <a:pt x="723295" y="1291623"/>
                </a:cubicBezTo>
                <a:close/>
                <a:moveTo>
                  <a:pt x="605531" y="1291623"/>
                </a:moveTo>
                <a:cubicBezTo>
                  <a:pt x="615819" y="1291623"/>
                  <a:pt x="624159" y="1299984"/>
                  <a:pt x="624159" y="1310298"/>
                </a:cubicBezTo>
                <a:cubicBezTo>
                  <a:pt x="624159" y="1320612"/>
                  <a:pt x="615819" y="1328973"/>
                  <a:pt x="605531" y="1328973"/>
                </a:cubicBezTo>
                <a:cubicBezTo>
                  <a:pt x="595243" y="1328973"/>
                  <a:pt x="586903" y="1320612"/>
                  <a:pt x="586903" y="1310298"/>
                </a:cubicBezTo>
                <a:cubicBezTo>
                  <a:pt x="586903" y="1299984"/>
                  <a:pt x="595243" y="1291623"/>
                  <a:pt x="605531" y="1291623"/>
                </a:cubicBezTo>
                <a:close/>
                <a:moveTo>
                  <a:pt x="488406" y="1291623"/>
                </a:moveTo>
                <a:cubicBezTo>
                  <a:pt x="498694" y="1291623"/>
                  <a:pt x="507034" y="1299984"/>
                  <a:pt x="507034" y="1310298"/>
                </a:cubicBezTo>
                <a:cubicBezTo>
                  <a:pt x="507034" y="1320612"/>
                  <a:pt x="498694" y="1328973"/>
                  <a:pt x="488406" y="1328973"/>
                </a:cubicBezTo>
                <a:cubicBezTo>
                  <a:pt x="478118" y="1328973"/>
                  <a:pt x="469778" y="1320612"/>
                  <a:pt x="469778" y="1310298"/>
                </a:cubicBezTo>
                <a:cubicBezTo>
                  <a:pt x="469778" y="1299984"/>
                  <a:pt x="478118" y="1291623"/>
                  <a:pt x="488406" y="1291623"/>
                </a:cubicBezTo>
                <a:close/>
                <a:moveTo>
                  <a:pt x="370642" y="1291623"/>
                </a:moveTo>
                <a:cubicBezTo>
                  <a:pt x="380930" y="1291623"/>
                  <a:pt x="389270" y="1299984"/>
                  <a:pt x="389270" y="1310298"/>
                </a:cubicBezTo>
                <a:cubicBezTo>
                  <a:pt x="389270" y="1320612"/>
                  <a:pt x="380930" y="1328973"/>
                  <a:pt x="370642" y="1328973"/>
                </a:cubicBezTo>
                <a:cubicBezTo>
                  <a:pt x="360354" y="1328973"/>
                  <a:pt x="352014" y="1320612"/>
                  <a:pt x="352014" y="1310298"/>
                </a:cubicBezTo>
                <a:cubicBezTo>
                  <a:pt x="352014" y="1299984"/>
                  <a:pt x="360354" y="1291623"/>
                  <a:pt x="370642" y="1291623"/>
                </a:cubicBezTo>
                <a:close/>
                <a:moveTo>
                  <a:pt x="253517" y="1291623"/>
                </a:moveTo>
                <a:cubicBezTo>
                  <a:pt x="263805" y="1291623"/>
                  <a:pt x="272145" y="1299984"/>
                  <a:pt x="272145" y="1310298"/>
                </a:cubicBezTo>
                <a:cubicBezTo>
                  <a:pt x="272145" y="1320612"/>
                  <a:pt x="263805" y="1328973"/>
                  <a:pt x="253517" y="1328973"/>
                </a:cubicBezTo>
                <a:cubicBezTo>
                  <a:pt x="243229" y="1328973"/>
                  <a:pt x="234889" y="1320612"/>
                  <a:pt x="234889" y="1310298"/>
                </a:cubicBezTo>
                <a:cubicBezTo>
                  <a:pt x="234889" y="1299984"/>
                  <a:pt x="243229" y="1291623"/>
                  <a:pt x="253517" y="1291623"/>
                </a:cubicBezTo>
                <a:close/>
                <a:moveTo>
                  <a:pt x="135753" y="1291623"/>
                </a:moveTo>
                <a:cubicBezTo>
                  <a:pt x="146041" y="1291623"/>
                  <a:pt x="154381" y="1299984"/>
                  <a:pt x="154381" y="1310298"/>
                </a:cubicBezTo>
                <a:cubicBezTo>
                  <a:pt x="154381" y="1320612"/>
                  <a:pt x="146041" y="1328973"/>
                  <a:pt x="135753" y="1328973"/>
                </a:cubicBezTo>
                <a:cubicBezTo>
                  <a:pt x="125465" y="1328973"/>
                  <a:pt x="117125" y="1320612"/>
                  <a:pt x="117125" y="1310298"/>
                </a:cubicBezTo>
                <a:cubicBezTo>
                  <a:pt x="117125" y="1299984"/>
                  <a:pt x="125465" y="1291623"/>
                  <a:pt x="135753" y="1291623"/>
                </a:cubicBezTo>
                <a:close/>
                <a:moveTo>
                  <a:pt x="18628" y="1291623"/>
                </a:moveTo>
                <a:cubicBezTo>
                  <a:pt x="28916" y="1291623"/>
                  <a:pt x="37256" y="1299984"/>
                  <a:pt x="37256" y="1310298"/>
                </a:cubicBezTo>
                <a:cubicBezTo>
                  <a:pt x="37256" y="1320612"/>
                  <a:pt x="28916" y="1328973"/>
                  <a:pt x="18628" y="1328973"/>
                </a:cubicBezTo>
                <a:cubicBezTo>
                  <a:pt x="8340" y="1328973"/>
                  <a:pt x="0" y="1320612"/>
                  <a:pt x="0" y="1310298"/>
                </a:cubicBezTo>
                <a:cubicBezTo>
                  <a:pt x="0" y="1299984"/>
                  <a:pt x="8340" y="1291623"/>
                  <a:pt x="18628" y="1291623"/>
                </a:cubicBezTo>
                <a:close/>
                <a:moveTo>
                  <a:pt x="2014866" y="1174202"/>
                </a:moveTo>
                <a:cubicBezTo>
                  <a:pt x="2025154" y="1174202"/>
                  <a:pt x="2033494" y="1182563"/>
                  <a:pt x="2033494" y="1192877"/>
                </a:cubicBezTo>
                <a:cubicBezTo>
                  <a:pt x="2033494" y="1203191"/>
                  <a:pt x="2025154" y="1211552"/>
                  <a:pt x="2014866" y="1211552"/>
                </a:cubicBezTo>
                <a:cubicBezTo>
                  <a:pt x="2004578" y="1211552"/>
                  <a:pt x="1996238" y="1203191"/>
                  <a:pt x="1996238" y="1192877"/>
                </a:cubicBezTo>
                <a:cubicBezTo>
                  <a:pt x="1996238" y="1182563"/>
                  <a:pt x="2004578" y="1174202"/>
                  <a:pt x="2014866" y="1174202"/>
                </a:cubicBezTo>
                <a:close/>
                <a:moveTo>
                  <a:pt x="1897741" y="1174202"/>
                </a:moveTo>
                <a:cubicBezTo>
                  <a:pt x="1908029" y="1174202"/>
                  <a:pt x="1916369" y="1182563"/>
                  <a:pt x="1916369" y="1192877"/>
                </a:cubicBezTo>
                <a:cubicBezTo>
                  <a:pt x="1916369" y="1203191"/>
                  <a:pt x="1908029" y="1211552"/>
                  <a:pt x="1897741" y="1211552"/>
                </a:cubicBezTo>
                <a:cubicBezTo>
                  <a:pt x="1887453" y="1211552"/>
                  <a:pt x="1879113" y="1203191"/>
                  <a:pt x="1879113" y="1192877"/>
                </a:cubicBezTo>
                <a:cubicBezTo>
                  <a:pt x="1879113" y="1182563"/>
                  <a:pt x="1887453" y="1174202"/>
                  <a:pt x="1897741" y="1174202"/>
                </a:cubicBezTo>
                <a:close/>
                <a:moveTo>
                  <a:pt x="1779977" y="1174202"/>
                </a:moveTo>
                <a:cubicBezTo>
                  <a:pt x="1790265" y="1174202"/>
                  <a:pt x="1798605" y="1182563"/>
                  <a:pt x="1798605" y="1192877"/>
                </a:cubicBezTo>
                <a:cubicBezTo>
                  <a:pt x="1798605" y="1203191"/>
                  <a:pt x="1790265" y="1211552"/>
                  <a:pt x="1779977" y="1211552"/>
                </a:cubicBezTo>
                <a:cubicBezTo>
                  <a:pt x="1769689" y="1211552"/>
                  <a:pt x="1761349" y="1203191"/>
                  <a:pt x="1761349" y="1192877"/>
                </a:cubicBezTo>
                <a:cubicBezTo>
                  <a:pt x="1761349" y="1182563"/>
                  <a:pt x="1769689" y="1174202"/>
                  <a:pt x="1779977" y="1174202"/>
                </a:cubicBezTo>
                <a:close/>
                <a:moveTo>
                  <a:pt x="1662852" y="1174202"/>
                </a:moveTo>
                <a:cubicBezTo>
                  <a:pt x="1673140" y="1174202"/>
                  <a:pt x="1681480" y="1182563"/>
                  <a:pt x="1681480" y="1192877"/>
                </a:cubicBezTo>
                <a:cubicBezTo>
                  <a:pt x="1681480" y="1203191"/>
                  <a:pt x="1673140" y="1211552"/>
                  <a:pt x="1662852" y="1211552"/>
                </a:cubicBezTo>
                <a:cubicBezTo>
                  <a:pt x="1652564" y="1211552"/>
                  <a:pt x="1644224" y="1203191"/>
                  <a:pt x="1644224" y="1192877"/>
                </a:cubicBezTo>
                <a:cubicBezTo>
                  <a:pt x="1644224" y="1182563"/>
                  <a:pt x="1652564" y="1174202"/>
                  <a:pt x="1662852" y="1174202"/>
                </a:cubicBezTo>
                <a:close/>
                <a:moveTo>
                  <a:pt x="1545088" y="1174202"/>
                </a:moveTo>
                <a:cubicBezTo>
                  <a:pt x="1555376" y="1174202"/>
                  <a:pt x="1563716" y="1182563"/>
                  <a:pt x="1563716" y="1192877"/>
                </a:cubicBezTo>
                <a:cubicBezTo>
                  <a:pt x="1563716" y="1203191"/>
                  <a:pt x="1555376" y="1211552"/>
                  <a:pt x="1545088" y="1211552"/>
                </a:cubicBezTo>
                <a:cubicBezTo>
                  <a:pt x="1534800" y="1211552"/>
                  <a:pt x="1526460" y="1203191"/>
                  <a:pt x="1526460" y="1192877"/>
                </a:cubicBezTo>
                <a:cubicBezTo>
                  <a:pt x="1526460" y="1182563"/>
                  <a:pt x="1534800" y="1174202"/>
                  <a:pt x="1545088" y="1174202"/>
                </a:cubicBezTo>
                <a:close/>
                <a:moveTo>
                  <a:pt x="1427962" y="1174202"/>
                </a:moveTo>
                <a:cubicBezTo>
                  <a:pt x="1438250" y="1174202"/>
                  <a:pt x="1446590" y="1182563"/>
                  <a:pt x="1446590" y="1192877"/>
                </a:cubicBezTo>
                <a:cubicBezTo>
                  <a:pt x="1446590" y="1203191"/>
                  <a:pt x="1438250" y="1211552"/>
                  <a:pt x="1427962" y="1211552"/>
                </a:cubicBezTo>
                <a:cubicBezTo>
                  <a:pt x="1417674" y="1211552"/>
                  <a:pt x="1409334" y="1203191"/>
                  <a:pt x="1409334" y="1192877"/>
                </a:cubicBezTo>
                <a:cubicBezTo>
                  <a:pt x="1409334" y="1182563"/>
                  <a:pt x="1417674" y="1174202"/>
                  <a:pt x="1427962" y="1174202"/>
                </a:cubicBezTo>
                <a:close/>
                <a:moveTo>
                  <a:pt x="1310199" y="1174202"/>
                </a:moveTo>
                <a:cubicBezTo>
                  <a:pt x="1320487" y="1174202"/>
                  <a:pt x="1328827" y="1182563"/>
                  <a:pt x="1328827" y="1192877"/>
                </a:cubicBezTo>
                <a:cubicBezTo>
                  <a:pt x="1328827" y="1203191"/>
                  <a:pt x="1320487" y="1211552"/>
                  <a:pt x="1310199" y="1211552"/>
                </a:cubicBezTo>
                <a:cubicBezTo>
                  <a:pt x="1299911" y="1211552"/>
                  <a:pt x="1291571" y="1203191"/>
                  <a:pt x="1291571" y="1192877"/>
                </a:cubicBezTo>
                <a:cubicBezTo>
                  <a:pt x="1291571" y="1182563"/>
                  <a:pt x="1299911" y="1174202"/>
                  <a:pt x="1310199" y="1174202"/>
                </a:cubicBezTo>
                <a:close/>
                <a:moveTo>
                  <a:pt x="1193073" y="1174202"/>
                </a:moveTo>
                <a:cubicBezTo>
                  <a:pt x="1203361" y="1174202"/>
                  <a:pt x="1211701" y="1182563"/>
                  <a:pt x="1211701" y="1192877"/>
                </a:cubicBezTo>
                <a:cubicBezTo>
                  <a:pt x="1211701" y="1203191"/>
                  <a:pt x="1203361" y="1211552"/>
                  <a:pt x="1193073" y="1211552"/>
                </a:cubicBezTo>
                <a:cubicBezTo>
                  <a:pt x="1182785" y="1211552"/>
                  <a:pt x="1174445" y="1203191"/>
                  <a:pt x="1174445" y="1192877"/>
                </a:cubicBezTo>
                <a:cubicBezTo>
                  <a:pt x="1174445" y="1182563"/>
                  <a:pt x="1182785" y="1174202"/>
                  <a:pt x="1193073" y="1174202"/>
                </a:cubicBezTo>
                <a:close/>
                <a:moveTo>
                  <a:pt x="1075309" y="1174202"/>
                </a:moveTo>
                <a:cubicBezTo>
                  <a:pt x="1085597" y="1174202"/>
                  <a:pt x="1093937" y="1182563"/>
                  <a:pt x="1093937" y="1192877"/>
                </a:cubicBezTo>
                <a:cubicBezTo>
                  <a:pt x="1093937" y="1203191"/>
                  <a:pt x="1085597" y="1211552"/>
                  <a:pt x="1075309" y="1211552"/>
                </a:cubicBezTo>
                <a:cubicBezTo>
                  <a:pt x="1065021" y="1211552"/>
                  <a:pt x="1056681" y="1203191"/>
                  <a:pt x="1056681" y="1192877"/>
                </a:cubicBezTo>
                <a:cubicBezTo>
                  <a:pt x="1056681" y="1182563"/>
                  <a:pt x="1065021" y="1174202"/>
                  <a:pt x="1075309" y="1174202"/>
                </a:cubicBezTo>
                <a:close/>
                <a:moveTo>
                  <a:pt x="958184" y="1174202"/>
                </a:moveTo>
                <a:cubicBezTo>
                  <a:pt x="968472" y="1174202"/>
                  <a:pt x="976812" y="1182563"/>
                  <a:pt x="976812" y="1192877"/>
                </a:cubicBezTo>
                <a:cubicBezTo>
                  <a:pt x="976812" y="1203191"/>
                  <a:pt x="968472" y="1211552"/>
                  <a:pt x="958184" y="1211552"/>
                </a:cubicBezTo>
                <a:cubicBezTo>
                  <a:pt x="947896" y="1211552"/>
                  <a:pt x="939556" y="1203191"/>
                  <a:pt x="939556" y="1192877"/>
                </a:cubicBezTo>
                <a:cubicBezTo>
                  <a:pt x="939556" y="1182563"/>
                  <a:pt x="947896" y="1174202"/>
                  <a:pt x="958184" y="1174202"/>
                </a:cubicBezTo>
                <a:close/>
                <a:moveTo>
                  <a:pt x="840420" y="1174202"/>
                </a:moveTo>
                <a:cubicBezTo>
                  <a:pt x="850708" y="1174202"/>
                  <a:pt x="859048" y="1182563"/>
                  <a:pt x="859048" y="1192877"/>
                </a:cubicBezTo>
                <a:cubicBezTo>
                  <a:pt x="859048" y="1203191"/>
                  <a:pt x="850708" y="1211552"/>
                  <a:pt x="840420" y="1211552"/>
                </a:cubicBezTo>
                <a:cubicBezTo>
                  <a:pt x="830132" y="1211552"/>
                  <a:pt x="821792" y="1203191"/>
                  <a:pt x="821792" y="1192877"/>
                </a:cubicBezTo>
                <a:cubicBezTo>
                  <a:pt x="821792" y="1182563"/>
                  <a:pt x="830132" y="1174202"/>
                  <a:pt x="840420" y="1174202"/>
                </a:cubicBezTo>
                <a:close/>
                <a:moveTo>
                  <a:pt x="723295" y="1174202"/>
                </a:moveTo>
                <a:cubicBezTo>
                  <a:pt x="733583" y="1174202"/>
                  <a:pt x="741923" y="1182563"/>
                  <a:pt x="741923" y="1192877"/>
                </a:cubicBezTo>
                <a:cubicBezTo>
                  <a:pt x="741923" y="1203191"/>
                  <a:pt x="733583" y="1211552"/>
                  <a:pt x="723295" y="1211552"/>
                </a:cubicBezTo>
                <a:cubicBezTo>
                  <a:pt x="713007" y="1211552"/>
                  <a:pt x="704667" y="1203191"/>
                  <a:pt x="704667" y="1192877"/>
                </a:cubicBezTo>
                <a:cubicBezTo>
                  <a:pt x="704667" y="1182563"/>
                  <a:pt x="713007" y="1174202"/>
                  <a:pt x="723295" y="1174202"/>
                </a:cubicBezTo>
                <a:close/>
                <a:moveTo>
                  <a:pt x="605531" y="1174202"/>
                </a:moveTo>
                <a:cubicBezTo>
                  <a:pt x="615819" y="1174202"/>
                  <a:pt x="624159" y="1182563"/>
                  <a:pt x="624159" y="1192877"/>
                </a:cubicBezTo>
                <a:cubicBezTo>
                  <a:pt x="624159" y="1203191"/>
                  <a:pt x="615819" y="1211552"/>
                  <a:pt x="605531" y="1211552"/>
                </a:cubicBezTo>
                <a:cubicBezTo>
                  <a:pt x="595243" y="1211552"/>
                  <a:pt x="586903" y="1203191"/>
                  <a:pt x="586903" y="1192877"/>
                </a:cubicBezTo>
                <a:cubicBezTo>
                  <a:pt x="586903" y="1182563"/>
                  <a:pt x="595243" y="1174202"/>
                  <a:pt x="605531" y="1174202"/>
                </a:cubicBezTo>
                <a:close/>
                <a:moveTo>
                  <a:pt x="488406" y="1174202"/>
                </a:moveTo>
                <a:cubicBezTo>
                  <a:pt x="498694" y="1174202"/>
                  <a:pt x="507034" y="1182563"/>
                  <a:pt x="507034" y="1192877"/>
                </a:cubicBezTo>
                <a:cubicBezTo>
                  <a:pt x="507034" y="1203191"/>
                  <a:pt x="498694" y="1211552"/>
                  <a:pt x="488406" y="1211552"/>
                </a:cubicBezTo>
                <a:cubicBezTo>
                  <a:pt x="478118" y="1211552"/>
                  <a:pt x="469778" y="1203191"/>
                  <a:pt x="469778" y="1192877"/>
                </a:cubicBezTo>
                <a:cubicBezTo>
                  <a:pt x="469778" y="1182563"/>
                  <a:pt x="478118" y="1174202"/>
                  <a:pt x="488406" y="1174202"/>
                </a:cubicBezTo>
                <a:close/>
                <a:moveTo>
                  <a:pt x="370642" y="1174202"/>
                </a:moveTo>
                <a:cubicBezTo>
                  <a:pt x="380930" y="1174202"/>
                  <a:pt x="389270" y="1182563"/>
                  <a:pt x="389270" y="1192877"/>
                </a:cubicBezTo>
                <a:cubicBezTo>
                  <a:pt x="389270" y="1203191"/>
                  <a:pt x="380930" y="1211552"/>
                  <a:pt x="370642" y="1211552"/>
                </a:cubicBezTo>
                <a:cubicBezTo>
                  <a:pt x="360354" y="1211552"/>
                  <a:pt x="352014" y="1203191"/>
                  <a:pt x="352014" y="1192877"/>
                </a:cubicBezTo>
                <a:cubicBezTo>
                  <a:pt x="352014" y="1182563"/>
                  <a:pt x="360354" y="1174202"/>
                  <a:pt x="370642" y="1174202"/>
                </a:cubicBezTo>
                <a:close/>
                <a:moveTo>
                  <a:pt x="253517" y="1174202"/>
                </a:moveTo>
                <a:cubicBezTo>
                  <a:pt x="263805" y="1174202"/>
                  <a:pt x="272145" y="1182563"/>
                  <a:pt x="272145" y="1192877"/>
                </a:cubicBezTo>
                <a:cubicBezTo>
                  <a:pt x="272145" y="1203191"/>
                  <a:pt x="263805" y="1211552"/>
                  <a:pt x="253517" y="1211552"/>
                </a:cubicBezTo>
                <a:cubicBezTo>
                  <a:pt x="243229" y="1211552"/>
                  <a:pt x="234889" y="1203191"/>
                  <a:pt x="234889" y="1192877"/>
                </a:cubicBezTo>
                <a:cubicBezTo>
                  <a:pt x="234889" y="1182563"/>
                  <a:pt x="243229" y="1174202"/>
                  <a:pt x="253517" y="1174202"/>
                </a:cubicBezTo>
                <a:close/>
                <a:moveTo>
                  <a:pt x="135753" y="1174202"/>
                </a:moveTo>
                <a:cubicBezTo>
                  <a:pt x="146041" y="1174202"/>
                  <a:pt x="154381" y="1182563"/>
                  <a:pt x="154381" y="1192877"/>
                </a:cubicBezTo>
                <a:cubicBezTo>
                  <a:pt x="154381" y="1203191"/>
                  <a:pt x="146041" y="1211552"/>
                  <a:pt x="135753" y="1211552"/>
                </a:cubicBezTo>
                <a:cubicBezTo>
                  <a:pt x="125465" y="1211552"/>
                  <a:pt x="117125" y="1203191"/>
                  <a:pt x="117125" y="1192877"/>
                </a:cubicBezTo>
                <a:cubicBezTo>
                  <a:pt x="117125" y="1182563"/>
                  <a:pt x="125465" y="1174202"/>
                  <a:pt x="135753" y="1174202"/>
                </a:cubicBezTo>
                <a:close/>
                <a:moveTo>
                  <a:pt x="18628" y="1174202"/>
                </a:moveTo>
                <a:cubicBezTo>
                  <a:pt x="28916" y="1174202"/>
                  <a:pt x="37256" y="1182563"/>
                  <a:pt x="37256" y="1192877"/>
                </a:cubicBezTo>
                <a:cubicBezTo>
                  <a:pt x="37256" y="1203191"/>
                  <a:pt x="28916" y="1211552"/>
                  <a:pt x="18628" y="1211552"/>
                </a:cubicBezTo>
                <a:cubicBezTo>
                  <a:pt x="8340" y="1211552"/>
                  <a:pt x="0" y="1203191"/>
                  <a:pt x="0" y="1192877"/>
                </a:cubicBezTo>
                <a:cubicBezTo>
                  <a:pt x="0" y="1182563"/>
                  <a:pt x="8340" y="1174202"/>
                  <a:pt x="18628" y="1174202"/>
                </a:cubicBezTo>
                <a:close/>
                <a:moveTo>
                  <a:pt x="2014866" y="1056782"/>
                </a:moveTo>
                <a:cubicBezTo>
                  <a:pt x="2025154" y="1056782"/>
                  <a:pt x="2033494" y="1065143"/>
                  <a:pt x="2033494" y="1075457"/>
                </a:cubicBezTo>
                <a:cubicBezTo>
                  <a:pt x="2033494" y="1085771"/>
                  <a:pt x="2025154" y="1094132"/>
                  <a:pt x="2014866" y="1094132"/>
                </a:cubicBezTo>
                <a:cubicBezTo>
                  <a:pt x="2004578" y="1094132"/>
                  <a:pt x="1996238" y="1085771"/>
                  <a:pt x="1996238" y="1075457"/>
                </a:cubicBezTo>
                <a:cubicBezTo>
                  <a:pt x="1996238" y="1065143"/>
                  <a:pt x="2004578" y="1056782"/>
                  <a:pt x="2014866" y="1056782"/>
                </a:cubicBezTo>
                <a:close/>
                <a:moveTo>
                  <a:pt x="1897741" y="1056782"/>
                </a:moveTo>
                <a:cubicBezTo>
                  <a:pt x="1908029" y="1056782"/>
                  <a:pt x="1916369" y="1065143"/>
                  <a:pt x="1916369" y="1075457"/>
                </a:cubicBezTo>
                <a:cubicBezTo>
                  <a:pt x="1916369" y="1085771"/>
                  <a:pt x="1908029" y="1094132"/>
                  <a:pt x="1897741" y="1094132"/>
                </a:cubicBezTo>
                <a:cubicBezTo>
                  <a:pt x="1887453" y="1094132"/>
                  <a:pt x="1879113" y="1085771"/>
                  <a:pt x="1879113" y="1075457"/>
                </a:cubicBezTo>
                <a:cubicBezTo>
                  <a:pt x="1879113" y="1065143"/>
                  <a:pt x="1887453" y="1056782"/>
                  <a:pt x="1897741" y="1056782"/>
                </a:cubicBezTo>
                <a:close/>
                <a:moveTo>
                  <a:pt x="1779977" y="1056782"/>
                </a:moveTo>
                <a:cubicBezTo>
                  <a:pt x="1790265" y="1056782"/>
                  <a:pt x="1798605" y="1065143"/>
                  <a:pt x="1798605" y="1075457"/>
                </a:cubicBezTo>
                <a:cubicBezTo>
                  <a:pt x="1798605" y="1085771"/>
                  <a:pt x="1790265" y="1094132"/>
                  <a:pt x="1779977" y="1094132"/>
                </a:cubicBezTo>
                <a:cubicBezTo>
                  <a:pt x="1769689" y="1094132"/>
                  <a:pt x="1761349" y="1085771"/>
                  <a:pt x="1761349" y="1075457"/>
                </a:cubicBezTo>
                <a:cubicBezTo>
                  <a:pt x="1761349" y="1065143"/>
                  <a:pt x="1769689" y="1056782"/>
                  <a:pt x="1779977" y="1056782"/>
                </a:cubicBezTo>
                <a:close/>
                <a:moveTo>
                  <a:pt x="1662852" y="1056782"/>
                </a:moveTo>
                <a:cubicBezTo>
                  <a:pt x="1673140" y="1056782"/>
                  <a:pt x="1681480" y="1065143"/>
                  <a:pt x="1681480" y="1075457"/>
                </a:cubicBezTo>
                <a:cubicBezTo>
                  <a:pt x="1681480" y="1085771"/>
                  <a:pt x="1673140" y="1094132"/>
                  <a:pt x="1662852" y="1094132"/>
                </a:cubicBezTo>
                <a:cubicBezTo>
                  <a:pt x="1652564" y="1094132"/>
                  <a:pt x="1644224" y="1085771"/>
                  <a:pt x="1644224" y="1075457"/>
                </a:cubicBezTo>
                <a:cubicBezTo>
                  <a:pt x="1644224" y="1065143"/>
                  <a:pt x="1652564" y="1056782"/>
                  <a:pt x="1662852" y="1056782"/>
                </a:cubicBezTo>
                <a:close/>
                <a:moveTo>
                  <a:pt x="1545088" y="1056782"/>
                </a:moveTo>
                <a:cubicBezTo>
                  <a:pt x="1555376" y="1056782"/>
                  <a:pt x="1563716" y="1065143"/>
                  <a:pt x="1563716" y="1075457"/>
                </a:cubicBezTo>
                <a:cubicBezTo>
                  <a:pt x="1563716" y="1085771"/>
                  <a:pt x="1555376" y="1094132"/>
                  <a:pt x="1545088" y="1094132"/>
                </a:cubicBezTo>
                <a:cubicBezTo>
                  <a:pt x="1534800" y="1094132"/>
                  <a:pt x="1526460" y="1085771"/>
                  <a:pt x="1526460" y="1075457"/>
                </a:cubicBezTo>
                <a:cubicBezTo>
                  <a:pt x="1526460" y="1065143"/>
                  <a:pt x="1534800" y="1056782"/>
                  <a:pt x="1545088" y="1056782"/>
                </a:cubicBezTo>
                <a:close/>
                <a:moveTo>
                  <a:pt x="1427962" y="1056782"/>
                </a:moveTo>
                <a:cubicBezTo>
                  <a:pt x="1438250" y="1056782"/>
                  <a:pt x="1446590" y="1065143"/>
                  <a:pt x="1446590" y="1075457"/>
                </a:cubicBezTo>
                <a:cubicBezTo>
                  <a:pt x="1446590" y="1085771"/>
                  <a:pt x="1438250" y="1094132"/>
                  <a:pt x="1427962" y="1094132"/>
                </a:cubicBezTo>
                <a:cubicBezTo>
                  <a:pt x="1417674" y="1094132"/>
                  <a:pt x="1409334" y="1085771"/>
                  <a:pt x="1409334" y="1075457"/>
                </a:cubicBezTo>
                <a:cubicBezTo>
                  <a:pt x="1409334" y="1065143"/>
                  <a:pt x="1417674" y="1056782"/>
                  <a:pt x="1427962" y="1056782"/>
                </a:cubicBezTo>
                <a:close/>
                <a:moveTo>
                  <a:pt x="1310199" y="1056782"/>
                </a:moveTo>
                <a:cubicBezTo>
                  <a:pt x="1320487" y="1056782"/>
                  <a:pt x="1328827" y="1065143"/>
                  <a:pt x="1328827" y="1075457"/>
                </a:cubicBezTo>
                <a:cubicBezTo>
                  <a:pt x="1328827" y="1085771"/>
                  <a:pt x="1320487" y="1094132"/>
                  <a:pt x="1310199" y="1094132"/>
                </a:cubicBezTo>
                <a:cubicBezTo>
                  <a:pt x="1299911" y="1094132"/>
                  <a:pt x="1291571" y="1085771"/>
                  <a:pt x="1291571" y="1075457"/>
                </a:cubicBezTo>
                <a:cubicBezTo>
                  <a:pt x="1291571" y="1065143"/>
                  <a:pt x="1299911" y="1056782"/>
                  <a:pt x="1310199" y="1056782"/>
                </a:cubicBezTo>
                <a:close/>
                <a:moveTo>
                  <a:pt x="1193073" y="1056782"/>
                </a:moveTo>
                <a:cubicBezTo>
                  <a:pt x="1203361" y="1056782"/>
                  <a:pt x="1211701" y="1065143"/>
                  <a:pt x="1211701" y="1075457"/>
                </a:cubicBezTo>
                <a:cubicBezTo>
                  <a:pt x="1211701" y="1085771"/>
                  <a:pt x="1203361" y="1094132"/>
                  <a:pt x="1193073" y="1094132"/>
                </a:cubicBezTo>
                <a:cubicBezTo>
                  <a:pt x="1182785" y="1094132"/>
                  <a:pt x="1174445" y="1085771"/>
                  <a:pt x="1174445" y="1075457"/>
                </a:cubicBezTo>
                <a:cubicBezTo>
                  <a:pt x="1174445" y="1065143"/>
                  <a:pt x="1182785" y="1056782"/>
                  <a:pt x="1193073" y="1056782"/>
                </a:cubicBezTo>
                <a:close/>
                <a:moveTo>
                  <a:pt x="1075309" y="1056782"/>
                </a:moveTo>
                <a:cubicBezTo>
                  <a:pt x="1085597" y="1056782"/>
                  <a:pt x="1093937" y="1065143"/>
                  <a:pt x="1093937" y="1075457"/>
                </a:cubicBezTo>
                <a:cubicBezTo>
                  <a:pt x="1093937" y="1085771"/>
                  <a:pt x="1085597" y="1094132"/>
                  <a:pt x="1075309" y="1094132"/>
                </a:cubicBezTo>
                <a:cubicBezTo>
                  <a:pt x="1065021" y="1094132"/>
                  <a:pt x="1056681" y="1085771"/>
                  <a:pt x="1056681" y="1075457"/>
                </a:cubicBezTo>
                <a:cubicBezTo>
                  <a:pt x="1056681" y="1065143"/>
                  <a:pt x="1065021" y="1056782"/>
                  <a:pt x="1075309" y="1056782"/>
                </a:cubicBezTo>
                <a:close/>
                <a:moveTo>
                  <a:pt x="958184" y="1056782"/>
                </a:moveTo>
                <a:cubicBezTo>
                  <a:pt x="968472" y="1056782"/>
                  <a:pt x="976812" y="1065143"/>
                  <a:pt x="976812" y="1075457"/>
                </a:cubicBezTo>
                <a:cubicBezTo>
                  <a:pt x="976812" y="1085771"/>
                  <a:pt x="968472" y="1094132"/>
                  <a:pt x="958184" y="1094132"/>
                </a:cubicBezTo>
                <a:cubicBezTo>
                  <a:pt x="947896" y="1094132"/>
                  <a:pt x="939556" y="1085771"/>
                  <a:pt x="939556" y="1075457"/>
                </a:cubicBezTo>
                <a:cubicBezTo>
                  <a:pt x="939556" y="1065143"/>
                  <a:pt x="947896" y="1056782"/>
                  <a:pt x="958184" y="1056782"/>
                </a:cubicBezTo>
                <a:close/>
                <a:moveTo>
                  <a:pt x="840420" y="1056782"/>
                </a:moveTo>
                <a:cubicBezTo>
                  <a:pt x="850708" y="1056782"/>
                  <a:pt x="859048" y="1065143"/>
                  <a:pt x="859048" y="1075457"/>
                </a:cubicBezTo>
                <a:cubicBezTo>
                  <a:pt x="859048" y="1085771"/>
                  <a:pt x="850708" y="1094132"/>
                  <a:pt x="840420" y="1094132"/>
                </a:cubicBezTo>
                <a:cubicBezTo>
                  <a:pt x="830132" y="1094132"/>
                  <a:pt x="821792" y="1085771"/>
                  <a:pt x="821792" y="1075457"/>
                </a:cubicBezTo>
                <a:cubicBezTo>
                  <a:pt x="821792" y="1065143"/>
                  <a:pt x="830132" y="1056782"/>
                  <a:pt x="840420" y="1056782"/>
                </a:cubicBezTo>
                <a:close/>
                <a:moveTo>
                  <a:pt x="723295" y="1056782"/>
                </a:moveTo>
                <a:cubicBezTo>
                  <a:pt x="733583" y="1056782"/>
                  <a:pt x="741923" y="1065143"/>
                  <a:pt x="741923" y="1075457"/>
                </a:cubicBezTo>
                <a:cubicBezTo>
                  <a:pt x="741923" y="1085771"/>
                  <a:pt x="733583" y="1094132"/>
                  <a:pt x="723295" y="1094132"/>
                </a:cubicBezTo>
                <a:cubicBezTo>
                  <a:pt x="713007" y="1094132"/>
                  <a:pt x="704667" y="1085771"/>
                  <a:pt x="704667" y="1075457"/>
                </a:cubicBezTo>
                <a:cubicBezTo>
                  <a:pt x="704667" y="1065143"/>
                  <a:pt x="713007" y="1056782"/>
                  <a:pt x="723295" y="1056782"/>
                </a:cubicBezTo>
                <a:close/>
                <a:moveTo>
                  <a:pt x="605531" y="1056782"/>
                </a:moveTo>
                <a:cubicBezTo>
                  <a:pt x="615819" y="1056782"/>
                  <a:pt x="624159" y="1065143"/>
                  <a:pt x="624159" y="1075457"/>
                </a:cubicBezTo>
                <a:cubicBezTo>
                  <a:pt x="624159" y="1085771"/>
                  <a:pt x="615819" y="1094132"/>
                  <a:pt x="605531" y="1094132"/>
                </a:cubicBezTo>
                <a:cubicBezTo>
                  <a:pt x="595243" y="1094132"/>
                  <a:pt x="586903" y="1085771"/>
                  <a:pt x="586903" y="1075457"/>
                </a:cubicBezTo>
                <a:cubicBezTo>
                  <a:pt x="586903" y="1065143"/>
                  <a:pt x="595243" y="1056782"/>
                  <a:pt x="605531" y="1056782"/>
                </a:cubicBezTo>
                <a:close/>
                <a:moveTo>
                  <a:pt x="488406" y="1056782"/>
                </a:moveTo>
                <a:cubicBezTo>
                  <a:pt x="498694" y="1056782"/>
                  <a:pt x="507034" y="1065143"/>
                  <a:pt x="507034" y="1075457"/>
                </a:cubicBezTo>
                <a:cubicBezTo>
                  <a:pt x="507034" y="1085771"/>
                  <a:pt x="498694" y="1094132"/>
                  <a:pt x="488406" y="1094132"/>
                </a:cubicBezTo>
                <a:cubicBezTo>
                  <a:pt x="478118" y="1094132"/>
                  <a:pt x="469778" y="1085771"/>
                  <a:pt x="469778" y="1075457"/>
                </a:cubicBezTo>
                <a:cubicBezTo>
                  <a:pt x="469778" y="1065143"/>
                  <a:pt x="478118" y="1056782"/>
                  <a:pt x="488406" y="1056782"/>
                </a:cubicBezTo>
                <a:close/>
                <a:moveTo>
                  <a:pt x="370642" y="1056782"/>
                </a:moveTo>
                <a:cubicBezTo>
                  <a:pt x="380930" y="1056782"/>
                  <a:pt x="389270" y="1065143"/>
                  <a:pt x="389270" y="1075457"/>
                </a:cubicBezTo>
                <a:cubicBezTo>
                  <a:pt x="389270" y="1085771"/>
                  <a:pt x="380930" y="1094132"/>
                  <a:pt x="370642" y="1094132"/>
                </a:cubicBezTo>
                <a:cubicBezTo>
                  <a:pt x="360354" y="1094132"/>
                  <a:pt x="352014" y="1085771"/>
                  <a:pt x="352014" y="1075457"/>
                </a:cubicBezTo>
                <a:cubicBezTo>
                  <a:pt x="352014" y="1065143"/>
                  <a:pt x="360354" y="1056782"/>
                  <a:pt x="370642" y="1056782"/>
                </a:cubicBezTo>
                <a:close/>
                <a:moveTo>
                  <a:pt x="253517" y="1056782"/>
                </a:moveTo>
                <a:cubicBezTo>
                  <a:pt x="263805" y="1056782"/>
                  <a:pt x="272145" y="1065143"/>
                  <a:pt x="272145" y="1075457"/>
                </a:cubicBezTo>
                <a:cubicBezTo>
                  <a:pt x="272145" y="1085771"/>
                  <a:pt x="263805" y="1094132"/>
                  <a:pt x="253517" y="1094132"/>
                </a:cubicBezTo>
                <a:cubicBezTo>
                  <a:pt x="243229" y="1094132"/>
                  <a:pt x="234889" y="1085771"/>
                  <a:pt x="234889" y="1075457"/>
                </a:cubicBezTo>
                <a:cubicBezTo>
                  <a:pt x="234889" y="1065143"/>
                  <a:pt x="243229" y="1056782"/>
                  <a:pt x="253517" y="1056782"/>
                </a:cubicBezTo>
                <a:close/>
                <a:moveTo>
                  <a:pt x="135753" y="1056782"/>
                </a:moveTo>
                <a:cubicBezTo>
                  <a:pt x="146041" y="1056782"/>
                  <a:pt x="154381" y="1065143"/>
                  <a:pt x="154381" y="1075457"/>
                </a:cubicBezTo>
                <a:cubicBezTo>
                  <a:pt x="154381" y="1085771"/>
                  <a:pt x="146041" y="1094132"/>
                  <a:pt x="135753" y="1094132"/>
                </a:cubicBezTo>
                <a:cubicBezTo>
                  <a:pt x="125465" y="1094132"/>
                  <a:pt x="117125" y="1085771"/>
                  <a:pt x="117125" y="1075457"/>
                </a:cubicBezTo>
                <a:cubicBezTo>
                  <a:pt x="117125" y="1065143"/>
                  <a:pt x="125465" y="1056782"/>
                  <a:pt x="135753" y="1056782"/>
                </a:cubicBezTo>
                <a:close/>
                <a:moveTo>
                  <a:pt x="18628" y="1056782"/>
                </a:moveTo>
                <a:cubicBezTo>
                  <a:pt x="28916" y="1056782"/>
                  <a:pt x="37256" y="1065143"/>
                  <a:pt x="37256" y="1075457"/>
                </a:cubicBezTo>
                <a:cubicBezTo>
                  <a:pt x="37256" y="1085771"/>
                  <a:pt x="28916" y="1094132"/>
                  <a:pt x="18628" y="1094132"/>
                </a:cubicBezTo>
                <a:cubicBezTo>
                  <a:pt x="8340" y="1094132"/>
                  <a:pt x="0" y="1085771"/>
                  <a:pt x="0" y="1075457"/>
                </a:cubicBezTo>
                <a:cubicBezTo>
                  <a:pt x="0" y="1065143"/>
                  <a:pt x="8340" y="1056782"/>
                  <a:pt x="18628" y="1056782"/>
                </a:cubicBezTo>
                <a:close/>
                <a:moveTo>
                  <a:pt x="2014866" y="939362"/>
                </a:moveTo>
                <a:cubicBezTo>
                  <a:pt x="2025154" y="939362"/>
                  <a:pt x="2033494" y="947723"/>
                  <a:pt x="2033494" y="958037"/>
                </a:cubicBezTo>
                <a:cubicBezTo>
                  <a:pt x="2033494" y="968351"/>
                  <a:pt x="2025154" y="976712"/>
                  <a:pt x="2014866" y="976712"/>
                </a:cubicBezTo>
                <a:cubicBezTo>
                  <a:pt x="2004578" y="976712"/>
                  <a:pt x="1996238" y="968351"/>
                  <a:pt x="1996238" y="958037"/>
                </a:cubicBezTo>
                <a:cubicBezTo>
                  <a:pt x="1996238" y="947723"/>
                  <a:pt x="2004578" y="939362"/>
                  <a:pt x="2014866" y="939362"/>
                </a:cubicBezTo>
                <a:close/>
                <a:moveTo>
                  <a:pt x="1897741" y="939362"/>
                </a:moveTo>
                <a:cubicBezTo>
                  <a:pt x="1908029" y="939362"/>
                  <a:pt x="1916369" y="947723"/>
                  <a:pt x="1916369" y="958037"/>
                </a:cubicBezTo>
                <a:cubicBezTo>
                  <a:pt x="1916369" y="968351"/>
                  <a:pt x="1908029" y="976712"/>
                  <a:pt x="1897741" y="976712"/>
                </a:cubicBezTo>
                <a:cubicBezTo>
                  <a:pt x="1887453" y="976712"/>
                  <a:pt x="1879113" y="968351"/>
                  <a:pt x="1879113" y="958037"/>
                </a:cubicBezTo>
                <a:cubicBezTo>
                  <a:pt x="1879113" y="947723"/>
                  <a:pt x="1887453" y="939362"/>
                  <a:pt x="1897741" y="939362"/>
                </a:cubicBezTo>
                <a:close/>
                <a:moveTo>
                  <a:pt x="1779977" y="939362"/>
                </a:moveTo>
                <a:cubicBezTo>
                  <a:pt x="1790265" y="939362"/>
                  <a:pt x="1798605" y="947723"/>
                  <a:pt x="1798605" y="958037"/>
                </a:cubicBezTo>
                <a:cubicBezTo>
                  <a:pt x="1798605" y="968351"/>
                  <a:pt x="1790265" y="976712"/>
                  <a:pt x="1779977" y="976712"/>
                </a:cubicBezTo>
                <a:cubicBezTo>
                  <a:pt x="1769689" y="976712"/>
                  <a:pt x="1761349" y="968351"/>
                  <a:pt x="1761349" y="958037"/>
                </a:cubicBezTo>
                <a:cubicBezTo>
                  <a:pt x="1761349" y="947723"/>
                  <a:pt x="1769689" y="939362"/>
                  <a:pt x="1779977" y="939362"/>
                </a:cubicBezTo>
                <a:close/>
                <a:moveTo>
                  <a:pt x="1662852" y="939362"/>
                </a:moveTo>
                <a:cubicBezTo>
                  <a:pt x="1673140" y="939362"/>
                  <a:pt x="1681480" y="947723"/>
                  <a:pt x="1681480" y="958037"/>
                </a:cubicBezTo>
                <a:cubicBezTo>
                  <a:pt x="1681480" y="968351"/>
                  <a:pt x="1673140" y="976712"/>
                  <a:pt x="1662852" y="976712"/>
                </a:cubicBezTo>
                <a:cubicBezTo>
                  <a:pt x="1652564" y="976712"/>
                  <a:pt x="1644224" y="968351"/>
                  <a:pt x="1644224" y="958037"/>
                </a:cubicBezTo>
                <a:cubicBezTo>
                  <a:pt x="1644224" y="947723"/>
                  <a:pt x="1652564" y="939362"/>
                  <a:pt x="1662852" y="939362"/>
                </a:cubicBezTo>
                <a:close/>
                <a:moveTo>
                  <a:pt x="1545088" y="939362"/>
                </a:moveTo>
                <a:cubicBezTo>
                  <a:pt x="1555376" y="939362"/>
                  <a:pt x="1563716" y="947723"/>
                  <a:pt x="1563716" y="958037"/>
                </a:cubicBezTo>
                <a:cubicBezTo>
                  <a:pt x="1563716" y="968351"/>
                  <a:pt x="1555376" y="976712"/>
                  <a:pt x="1545088" y="976712"/>
                </a:cubicBezTo>
                <a:cubicBezTo>
                  <a:pt x="1534800" y="976712"/>
                  <a:pt x="1526460" y="968351"/>
                  <a:pt x="1526460" y="958037"/>
                </a:cubicBezTo>
                <a:cubicBezTo>
                  <a:pt x="1526460" y="947723"/>
                  <a:pt x="1534800" y="939362"/>
                  <a:pt x="1545088" y="939362"/>
                </a:cubicBezTo>
                <a:close/>
                <a:moveTo>
                  <a:pt x="1427962" y="939362"/>
                </a:moveTo>
                <a:cubicBezTo>
                  <a:pt x="1438250" y="939362"/>
                  <a:pt x="1446590" y="947723"/>
                  <a:pt x="1446590" y="958037"/>
                </a:cubicBezTo>
                <a:cubicBezTo>
                  <a:pt x="1446590" y="968351"/>
                  <a:pt x="1438250" y="976712"/>
                  <a:pt x="1427962" y="976712"/>
                </a:cubicBezTo>
                <a:cubicBezTo>
                  <a:pt x="1417674" y="976712"/>
                  <a:pt x="1409334" y="968351"/>
                  <a:pt x="1409334" y="958037"/>
                </a:cubicBezTo>
                <a:cubicBezTo>
                  <a:pt x="1409334" y="947723"/>
                  <a:pt x="1417674" y="939362"/>
                  <a:pt x="1427962" y="939362"/>
                </a:cubicBezTo>
                <a:close/>
                <a:moveTo>
                  <a:pt x="1310199" y="939362"/>
                </a:moveTo>
                <a:cubicBezTo>
                  <a:pt x="1320487" y="939362"/>
                  <a:pt x="1328827" y="947723"/>
                  <a:pt x="1328827" y="958037"/>
                </a:cubicBezTo>
                <a:cubicBezTo>
                  <a:pt x="1328827" y="968351"/>
                  <a:pt x="1320487" y="976712"/>
                  <a:pt x="1310199" y="976712"/>
                </a:cubicBezTo>
                <a:cubicBezTo>
                  <a:pt x="1299911" y="976712"/>
                  <a:pt x="1291571" y="968351"/>
                  <a:pt x="1291571" y="958037"/>
                </a:cubicBezTo>
                <a:cubicBezTo>
                  <a:pt x="1291571" y="947723"/>
                  <a:pt x="1299911" y="939362"/>
                  <a:pt x="1310199" y="939362"/>
                </a:cubicBezTo>
                <a:close/>
                <a:moveTo>
                  <a:pt x="1193073" y="939362"/>
                </a:moveTo>
                <a:cubicBezTo>
                  <a:pt x="1203361" y="939362"/>
                  <a:pt x="1211701" y="947723"/>
                  <a:pt x="1211701" y="958037"/>
                </a:cubicBezTo>
                <a:cubicBezTo>
                  <a:pt x="1211701" y="968351"/>
                  <a:pt x="1203361" y="976712"/>
                  <a:pt x="1193073" y="976712"/>
                </a:cubicBezTo>
                <a:cubicBezTo>
                  <a:pt x="1182785" y="976712"/>
                  <a:pt x="1174445" y="968351"/>
                  <a:pt x="1174445" y="958037"/>
                </a:cubicBezTo>
                <a:cubicBezTo>
                  <a:pt x="1174445" y="947723"/>
                  <a:pt x="1182785" y="939362"/>
                  <a:pt x="1193073" y="939362"/>
                </a:cubicBezTo>
                <a:close/>
                <a:moveTo>
                  <a:pt x="1075309" y="939362"/>
                </a:moveTo>
                <a:cubicBezTo>
                  <a:pt x="1085597" y="939362"/>
                  <a:pt x="1093937" y="947723"/>
                  <a:pt x="1093937" y="958037"/>
                </a:cubicBezTo>
                <a:cubicBezTo>
                  <a:pt x="1093937" y="968351"/>
                  <a:pt x="1085597" y="976712"/>
                  <a:pt x="1075309" y="976712"/>
                </a:cubicBezTo>
                <a:cubicBezTo>
                  <a:pt x="1065021" y="976712"/>
                  <a:pt x="1056681" y="968351"/>
                  <a:pt x="1056681" y="958037"/>
                </a:cubicBezTo>
                <a:cubicBezTo>
                  <a:pt x="1056681" y="947723"/>
                  <a:pt x="1065021" y="939362"/>
                  <a:pt x="1075309" y="939362"/>
                </a:cubicBezTo>
                <a:close/>
                <a:moveTo>
                  <a:pt x="958184" y="939362"/>
                </a:moveTo>
                <a:cubicBezTo>
                  <a:pt x="968472" y="939362"/>
                  <a:pt x="976812" y="947723"/>
                  <a:pt x="976812" y="958037"/>
                </a:cubicBezTo>
                <a:cubicBezTo>
                  <a:pt x="976812" y="968351"/>
                  <a:pt x="968472" y="976712"/>
                  <a:pt x="958184" y="976712"/>
                </a:cubicBezTo>
                <a:cubicBezTo>
                  <a:pt x="947896" y="976712"/>
                  <a:pt x="939556" y="968351"/>
                  <a:pt x="939556" y="958037"/>
                </a:cubicBezTo>
                <a:cubicBezTo>
                  <a:pt x="939556" y="947723"/>
                  <a:pt x="947896" y="939362"/>
                  <a:pt x="958184" y="939362"/>
                </a:cubicBezTo>
                <a:close/>
                <a:moveTo>
                  <a:pt x="840420" y="939362"/>
                </a:moveTo>
                <a:cubicBezTo>
                  <a:pt x="850708" y="939362"/>
                  <a:pt x="859048" y="947723"/>
                  <a:pt x="859048" y="958037"/>
                </a:cubicBezTo>
                <a:cubicBezTo>
                  <a:pt x="859048" y="968351"/>
                  <a:pt x="850708" y="976712"/>
                  <a:pt x="840420" y="976712"/>
                </a:cubicBezTo>
                <a:cubicBezTo>
                  <a:pt x="830132" y="976712"/>
                  <a:pt x="821792" y="968351"/>
                  <a:pt x="821792" y="958037"/>
                </a:cubicBezTo>
                <a:cubicBezTo>
                  <a:pt x="821792" y="947723"/>
                  <a:pt x="830132" y="939362"/>
                  <a:pt x="840420" y="939362"/>
                </a:cubicBezTo>
                <a:close/>
                <a:moveTo>
                  <a:pt x="723295" y="939362"/>
                </a:moveTo>
                <a:cubicBezTo>
                  <a:pt x="733583" y="939362"/>
                  <a:pt x="741923" y="947723"/>
                  <a:pt x="741923" y="958037"/>
                </a:cubicBezTo>
                <a:cubicBezTo>
                  <a:pt x="741923" y="968351"/>
                  <a:pt x="733583" y="976712"/>
                  <a:pt x="723295" y="976712"/>
                </a:cubicBezTo>
                <a:cubicBezTo>
                  <a:pt x="713007" y="976712"/>
                  <a:pt x="704667" y="968351"/>
                  <a:pt x="704667" y="958037"/>
                </a:cubicBezTo>
                <a:cubicBezTo>
                  <a:pt x="704667" y="947723"/>
                  <a:pt x="713007" y="939362"/>
                  <a:pt x="723295" y="939362"/>
                </a:cubicBezTo>
                <a:close/>
                <a:moveTo>
                  <a:pt x="605531" y="939362"/>
                </a:moveTo>
                <a:cubicBezTo>
                  <a:pt x="615819" y="939362"/>
                  <a:pt x="624159" y="947723"/>
                  <a:pt x="624159" y="958037"/>
                </a:cubicBezTo>
                <a:cubicBezTo>
                  <a:pt x="624159" y="968351"/>
                  <a:pt x="615819" y="976712"/>
                  <a:pt x="605531" y="976712"/>
                </a:cubicBezTo>
                <a:cubicBezTo>
                  <a:pt x="595243" y="976712"/>
                  <a:pt x="586903" y="968351"/>
                  <a:pt x="586903" y="958037"/>
                </a:cubicBezTo>
                <a:cubicBezTo>
                  <a:pt x="586903" y="947723"/>
                  <a:pt x="595243" y="939362"/>
                  <a:pt x="605531" y="939362"/>
                </a:cubicBezTo>
                <a:close/>
                <a:moveTo>
                  <a:pt x="488406" y="939362"/>
                </a:moveTo>
                <a:cubicBezTo>
                  <a:pt x="498694" y="939362"/>
                  <a:pt x="507034" y="947723"/>
                  <a:pt x="507034" y="958037"/>
                </a:cubicBezTo>
                <a:cubicBezTo>
                  <a:pt x="507034" y="968351"/>
                  <a:pt x="498694" y="976712"/>
                  <a:pt x="488406" y="976712"/>
                </a:cubicBezTo>
                <a:cubicBezTo>
                  <a:pt x="478118" y="976712"/>
                  <a:pt x="469778" y="968351"/>
                  <a:pt x="469778" y="958037"/>
                </a:cubicBezTo>
                <a:cubicBezTo>
                  <a:pt x="469778" y="947723"/>
                  <a:pt x="478118" y="939362"/>
                  <a:pt x="488406" y="939362"/>
                </a:cubicBezTo>
                <a:close/>
                <a:moveTo>
                  <a:pt x="370642" y="939362"/>
                </a:moveTo>
                <a:cubicBezTo>
                  <a:pt x="380930" y="939362"/>
                  <a:pt x="389270" y="947723"/>
                  <a:pt x="389270" y="958037"/>
                </a:cubicBezTo>
                <a:cubicBezTo>
                  <a:pt x="389270" y="968351"/>
                  <a:pt x="380930" y="976712"/>
                  <a:pt x="370642" y="976712"/>
                </a:cubicBezTo>
                <a:cubicBezTo>
                  <a:pt x="360354" y="976712"/>
                  <a:pt x="352014" y="968351"/>
                  <a:pt x="352014" y="958037"/>
                </a:cubicBezTo>
                <a:cubicBezTo>
                  <a:pt x="352014" y="947723"/>
                  <a:pt x="360354" y="939362"/>
                  <a:pt x="370642" y="939362"/>
                </a:cubicBezTo>
                <a:close/>
                <a:moveTo>
                  <a:pt x="253517" y="939362"/>
                </a:moveTo>
                <a:cubicBezTo>
                  <a:pt x="263805" y="939362"/>
                  <a:pt x="272145" y="947723"/>
                  <a:pt x="272145" y="958037"/>
                </a:cubicBezTo>
                <a:cubicBezTo>
                  <a:pt x="272145" y="968351"/>
                  <a:pt x="263805" y="976712"/>
                  <a:pt x="253517" y="976712"/>
                </a:cubicBezTo>
                <a:cubicBezTo>
                  <a:pt x="243229" y="976712"/>
                  <a:pt x="234889" y="968351"/>
                  <a:pt x="234889" y="958037"/>
                </a:cubicBezTo>
                <a:cubicBezTo>
                  <a:pt x="234889" y="947723"/>
                  <a:pt x="243229" y="939362"/>
                  <a:pt x="253517" y="939362"/>
                </a:cubicBezTo>
                <a:close/>
                <a:moveTo>
                  <a:pt x="135753" y="939362"/>
                </a:moveTo>
                <a:cubicBezTo>
                  <a:pt x="146041" y="939362"/>
                  <a:pt x="154381" y="947723"/>
                  <a:pt x="154381" y="958037"/>
                </a:cubicBezTo>
                <a:cubicBezTo>
                  <a:pt x="154381" y="968351"/>
                  <a:pt x="146041" y="976712"/>
                  <a:pt x="135753" y="976712"/>
                </a:cubicBezTo>
                <a:cubicBezTo>
                  <a:pt x="125465" y="976712"/>
                  <a:pt x="117125" y="968351"/>
                  <a:pt x="117125" y="958037"/>
                </a:cubicBezTo>
                <a:cubicBezTo>
                  <a:pt x="117125" y="947723"/>
                  <a:pt x="125465" y="939362"/>
                  <a:pt x="135753" y="939362"/>
                </a:cubicBezTo>
                <a:close/>
                <a:moveTo>
                  <a:pt x="18628" y="939362"/>
                </a:moveTo>
                <a:cubicBezTo>
                  <a:pt x="28916" y="939362"/>
                  <a:pt x="37256" y="947723"/>
                  <a:pt x="37256" y="958037"/>
                </a:cubicBezTo>
                <a:cubicBezTo>
                  <a:pt x="37256" y="968351"/>
                  <a:pt x="28916" y="976712"/>
                  <a:pt x="18628" y="976712"/>
                </a:cubicBezTo>
                <a:cubicBezTo>
                  <a:pt x="8340" y="976712"/>
                  <a:pt x="0" y="968351"/>
                  <a:pt x="0" y="958037"/>
                </a:cubicBezTo>
                <a:cubicBezTo>
                  <a:pt x="0" y="947723"/>
                  <a:pt x="8340" y="939362"/>
                  <a:pt x="18628" y="939362"/>
                </a:cubicBezTo>
                <a:close/>
                <a:moveTo>
                  <a:pt x="2014866" y="821942"/>
                </a:moveTo>
                <a:cubicBezTo>
                  <a:pt x="2025154" y="821942"/>
                  <a:pt x="2033494" y="830303"/>
                  <a:pt x="2033494" y="840617"/>
                </a:cubicBezTo>
                <a:cubicBezTo>
                  <a:pt x="2033494" y="850931"/>
                  <a:pt x="2025154" y="859292"/>
                  <a:pt x="2014866" y="859292"/>
                </a:cubicBezTo>
                <a:cubicBezTo>
                  <a:pt x="2004578" y="859292"/>
                  <a:pt x="1996238" y="850931"/>
                  <a:pt x="1996238" y="840617"/>
                </a:cubicBezTo>
                <a:cubicBezTo>
                  <a:pt x="1996238" y="830303"/>
                  <a:pt x="2004578" y="821942"/>
                  <a:pt x="2014866" y="821942"/>
                </a:cubicBezTo>
                <a:close/>
                <a:moveTo>
                  <a:pt x="1897741" y="821942"/>
                </a:moveTo>
                <a:cubicBezTo>
                  <a:pt x="1908029" y="821942"/>
                  <a:pt x="1916369" y="830303"/>
                  <a:pt x="1916369" y="840617"/>
                </a:cubicBezTo>
                <a:cubicBezTo>
                  <a:pt x="1916369" y="850931"/>
                  <a:pt x="1908029" y="859292"/>
                  <a:pt x="1897741" y="859292"/>
                </a:cubicBezTo>
                <a:cubicBezTo>
                  <a:pt x="1887453" y="859292"/>
                  <a:pt x="1879113" y="850931"/>
                  <a:pt x="1879113" y="840617"/>
                </a:cubicBezTo>
                <a:cubicBezTo>
                  <a:pt x="1879113" y="830303"/>
                  <a:pt x="1887453" y="821942"/>
                  <a:pt x="1897741" y="821942"/>
                </a:cubicBezTo>
                <a:close/>
                <a:moveTo>
                  <a:pt x="1779977" y="821942"/>
                </a:moveTo>
                <a:cubicBezTo>
                  <a:pt x="1790265" y="821942"/>
                  <a:pt x="1798605" y="830303"/>
                  <a:pt x="1798605" y="840617"/>
                </a:cubicBezTo>
                <a:cubicBezTo>
                  <a:pt x="1798605" y="850931"/>
                  <a:pt x="1790265" y="859292"/>
                  <a:pt x="1779977" y="859292"/>
                </a:cubicBezTo>
                <a:cubicBezTo>
                  <a:pt x="1769689" y="859292"/>
                  <a:pt x="1761349" y="850931"/>
                  <a:pt x="1761349" y="840617"/>
                </a:cubicBezTo>
                <a:cubicBezTo>
                  <a:pt x="1761349" y="830303"/>
                  <a:pt x="1769689" y="821942"/>
                  <a:pt x="1779977" y="821942"/>
                </a:cubicBezTo>
                <a:close/>
                <a:moveTo>
                  <a:pt x="1662852" y="821942"/>
                </a:moveTo>
                <a:cubicBezTo>
                  <a:pt x="1673140" y="821942"/>
                  <a:pt x="1681480" y="830303"/>
                  <a:pt x="1681480" y="840617"/>
                </a:cubicBezTo>
                <a:cubicBezTo>
                  <a:pt x="1681480" y="850931"/>
                  <a:pt x="1673140" y="859292"/>
                  <a:pt x="1662852" y="859292"/>
                </a:cubicBezTo>
                <a:cubicBezTo>
                  <a:pt x="1652564" y="859292"/>
                  <a:pt x="1644224" y="850931"/>
                  <a:pt x="1644224" y="840617"/>
                </a:cubicBezTo>
                <a:cubicBezTo>
                  <a:pt x="1644224" y="830303"/>
                  <a:pt x="1652564" y="821942"/>
                  <a:pt x="1662852" y="821942"/>
                </a:cubicBezTo>
                <a:close/>
                <a:moveTo>
                  <a:pt x="1545088" y="821942"/>
                </a:moveTo>
                <a:cubicBezTo>
                  <a:pt x="1555376" y="821942"/>
                  <a:pt x="1563716" y="830303"/>
                  <a:pt x="1563716" y="840617"/>
                </a:cubicBezTo>
                <a:cubicBezTo>
                  <a:pt x="1563716" y="850931"/>
                  <a:pt x="1555376" y="859292"/>
                  <a:pt x="1545088" y="859292"/>
                </a:cubicBezTo>
                <a:cubicBezTo>
                  <a:pt x="1534800" y="859292"/>
                  <a:pt x="1526460" y="850931"/>
                  <a:pt x="1526460" y="840617"/>
                </a:cubicBezTo>
                <a:cubicBezTo>
                  <a:pt x="1526460" y="830303"/>
                  <a:pt x="1534800" y="821942"/>
                  <a:pt x="1545088" y="821942"/>
                </a:cubicBezTo>
                <a:close/>
                <a:moveTo>
                  <a:pt x="1427962" y="821942"/>
                </a:moveTo>
                <a:cubicBezTo>
                  <a:pt x="1438250" y="821942"/>
                  <a:pt x="1446590" y="830303"/>
                  <a:pt x="1446590" y="840617"/>
                </a:cubicBezTo>
                <a:cubicBezTo>
                  <a:pt x="1446590" y="850931"/>
                  <a:pt x="1438250" y="859292"/>
                  <a:pt x="1427962" y="859292"/>
                </a:cubicBezTo>
                <a:cubicBezTo>
                  <a:pt x="1417674" y="859292"/>
                  <a:pt x="1409334" y="850931"/>
                  <a:pt x="1409334" y="840617"/>
                </a:cubicBezTo>
                <a:cubicBezTo>
                  <a:pt x="1409334" y="830303"/>
                  <a:pt x="1417674" y="821942"/>
                  <a:pt x="1427962" y="821942"/>
                </a:cubicBezTo>
                <a:close/>
                <a:moveTo>
                  <a:pt x="1310199" y="821942"/>
                </a:moveTo>
                <a:cubicBezTo>
                  <a:pt x="1320487" y="821942"/>
                  <a:pt x="1328827" y="830303"/>
                  <a:pt x="1328827" y="840617"/>
                </a:cubicBezTo>
                <a:cubicBezTo>
                  <a:pt x="1328827" y="850931"/>
                  <a:pt x="1320487" y="859292"/>
                  <a:pt x="1310199" y="859292"/>
                </a:cubicBezTo>
                <a:cubicBezTo>
                  <a:pt x="1299911" y="859292"/>
                  <a:pt x="1291571" y="850931"/>
                  <a:pt x="1291571" y="840617"/>
                </a:cubicBezTo>
                <a:cubicBezTo>
                  <a:pt x="1291571" y="830303"/>
                  <a:pt x="1299911" y="821942"/>
                  <a:pt x="1310199" y="821942"/>
                </a:cubicBezTo>
                <a:close/>
                <a:moveTo>
                  <a:pt x="1193073" y="821942"/>
                </a:moveTo>
                <a:cubicBezTo>
                  <a:pt x="1203361" y="821942"/>
                  <a:pt x="1211701" y="830303"/>
                  <a:pt x="1211701" y="840617"/>
                </a:cubicBezTo>
                <a:cubicBezTo>
                  <a:pt x="1211701" y="850931"/>
                  <a:pt x="1203361" y="859292"/>
                  <a:pt x="1193073" y="859292"/>
                </a:cubicBezTo>
                <a:cubicBezTo>
                  <a:pt x="1182785" y="859292"/>
                  <a:pt x="1174445" y="850931"/>
                  <a:pt x="1174445" y="840617"/>
                </a:cubicBezTo>
                <a:cubicBezTo>
                  <a:pt x="1174445" y="830303"/>
                  <a:pt x="1182785" y="821942"/>
                  <a:pt x="1193073" y="821942"/>
                </a:cubicBezTo>
                <a:close/>
                <a:moveTo>
                  <a:pt x="1075309" y="821942"/>
                </a:moveTo>
                <a:cubicBezTo>
                  <a:pt x="1085597" y="821942"/>
                  <a:pt x="1093937" y="830303"/>
                  <a:pt x="1093937" y="840617"/>
                </a:cubicBezTo>
                <a:cubicBezTo>
                  <a:pt x="1093937" y="850931"/>
                  <a:pt x="1085597" y="859292"/>
                  <a:pt x="1075309" y="859292"/>
                </a:cubicBezTo>
                <a:cubicBezTo>
                  <a:pt x="1065021" y="859292"/>
                  <a:pt x="1056681" y="850931"/>
                  <a:pt x="1056681" y="840617"/>
                </a:cubicBezTo>
                <a:cubicBezTo>
                  <a:pt x="1056681" y="830303"/>
                  <a:pt x="1065021" y="821942"/>
                  <a:pt x="1075309" y="821942"/>
                </a:cubicBezTo>
                <a:close/>
                <a:moveTo>
                  <a:pt x="958184" y="821942"/>
                </a:moveTo>
                <a:cubicBezTo>
                  <a:pt x="968472" y="821942"/>
                  <a:pt x="976812" y="830303"/>
                  <a:pt x="976812" y="840617"/>
                </a:cubicBezTo>
                <a:cubicBezTo>
                  <a:pt x="976812" y="850931"/>
                  <a:pt x="968472" y="859292"/>
                  <a:pt x="958184" y="859292"/>
                </a:cubicBezTo>
                <a:cubicBezTo>
                  <a:pt x="947896" y="859292"/>
                  <a:pt x="939556" y="850931"/>
                  <a:pt x="939556" y="840617"/>
                </a:cubicBezTo>
                <a:cubicBezTo>
                  <a:pt x="939556" y="830303"/>
                  <a:pt x="947896" y="821942"/>
                  <a:pt x="958184" y="821942"/>
                </a:cubicBezTo>
                <a:close/>
                <a:moveTo>
                  <a:pt x="840420" y="821942"/>
                </a:moveTo>
                <a:cubicBezTo>
                  <a:pt x="850708" y="821942"/>
                  <a:pt x="859048" y="830303"/>
                  <a:pt x="859048" y="840617"/>
                </a:cubicBezTo>
                <a:cubicBezTo>
                  <a:pt x="859048" y="850931"/>
                  <a:pt x="850708" y="859292"/>
                  <a:pt x="840420" y="859292"/>
                </a:cubicBezTo>
                <a:cubicBezTo>
                  <a:pt x="830132" y="859292"/>
                  <a:pt x="821792" y="850931"/>
                  <a:pt x="821792" y="840617"/>
                </a:cubicBezTo>
                <a:cubicBezTo>
                  <a:pt x="821792" y="830303"/>
                  <a:pt x="830132" y="821942"/>
                  <a:pt x="840420" y="821942"/>
                </a:cubicBezTo>
                <a:close/>
                <a:moveTo>
                  <a:pt x="723295" y="821942"/>
                </a:moveTo>
                <a:cubicBezTo>
                  <a:pt x="733583" y="821942"/>
                  <a:pt x="741923" y="830303"/>
                  <a:pt x="741923" y="840617"/>
                </a:cubicBezTo>
                <a:cubicBezTo>
                  <a:pt x="741923" y="850931"/>
                  <a:pt x="733583" y="859292"/>
                  <a:pt x="723295" y="859292"/>
                </a:cubicBezTo>
                <a:cubicBezTo>
                  <a:pt x="713007" y="859292"/>
                  <a:pt x="704667" y="850931"/>
                  <a:pt x="704667" y="840617"/>
                </a:cubicBezTo>
                <a:cubicBezTo>
                  <a:pt x="704667" y="830303"/>
                  <a:pt x="713007" y="821942"/>
                  <a:pt x="723295" y="821942"/>
                </a:cubicBezTo>
                <a:close/>
                <a:moveTo>
                  <a:pt x="605531" y="821942"/>
                </a:moveTo>
                <a:cubicBezTo>
                  <a:pt x="615819" y="821942"/>
                  <a:pt x="624159" y="830303"/>
                  <a:pt x="624159" y="840617"/>
                </a:cubicBezTo>
                <a:cubicBezTo>
                  <a:pt x="624159" y="850931"/>
                  <a:pt x="615819" y="859292"/>
                  <a:pt x="605531" y="859292"/>
                </a:cubicBezTo>
                <a:cubicBezTo>
                  <a:pt x="595243" y="859292"/>
                  <a:pt x="586903" y="850931"/>
                  <a:pt x="586903" y="840617"/>
                </a:cubicBezTo>
                <a:cubicBezTo>
                  <a:pt x="586903" y="830303"/>
                  <a:pt x="595243" y="821942"/>
                  <a:pt x="605531" y="821942"/>
                </a:cubicBezTo>
                <a:close/>
                <a:moveTo>
                  <a:pt x="488406" y="821942"/>
                </a:moveTo>
                <a:cubicBezTo>
                  <a:pt x="498694" y="821942"/>
                  <a:pt x="507034" y="830303"/>
                  <a:pt x="507034" y="840617"/>
                </a:cubicBezTo>
                <a:cubicBezTo>
                  <a:pt x="507034" y="850931"/>
                  <a:pt x="498694" y="859292"/>
                  <a:pt x="488406" y="859292"/>
                </a:cubicBezTo>
                <a:cubicBezTo>
                  <a:pt x="478118" y="859292"/>
                  <a:pt x="469778" y="850931"/>
                  <a:pt x="469778" y="840617"/>
                </a:cubicBezTo>
                <a:cubicBezTo>
                  <a:pt x="469778" y="830303"/>
                  <a:pt x="478118" y="821942"/>
                  <a:pt x="488406" y="821942"/>
                </a:cubicBezTo>
                <a:close/>
                <a:moveTo>
                  <a:pt x="370642" y="821942"/>
                </a:moveTo>
                <a:cubicBezTo>
                  <a:pt x="380930" y="821942"/>
                  <a:pt x="389270" y="830303"/>
                  <a:pt x="389270" y="840617"/>
                </a:cubicBezTo>
                <a:cubicBezTo>
                  <a:pt x="389270" y="850931"/>
                  <a:pt x="380930" y="859292"/>
                  <a:pt x="370642" y="859292"/>
                </a:cubicBezTo>
                <a:cubicBezTo>
                  <a:pt x="360354" y="859292"/>
                  <a:pt x="352014" y="850931"/>
                  <a:pt x="352014" y="840617"/>
                </a:cubicBezTo>
                <a:cubicBezTo>
                  <a:pt x="352014" y="830303"/>
                  <a:pt x="360354" y="821942"/>
                  <a:pt x="370642" y="821942"/>
                </a:cubicBezTo>
                <a:close/>
                <a:moveTo>
                  <a:pt x="253517" y="821942"/>
                </a:moveTo>
                <a:cubicBezTo>
                  <a:pt x="263805" y="821942"/>
                  <a:pt x="272145" y="830303"/>
                  <a:pt x="272145" y="840617"/>
                </a:cubicBezTo>
                <a:cubicBezTo>
                  <a:pt x="272145" y="850931"/>
                  <a:pt x="263805" y="859292"/>
                  <a:pt x="253517" y="859292"/>
                </a:cubicBezTo>
                <a:cubicBezTo>
                  <a:pt x="243229" y="859292"/>
                  <a:pt x="234889" y="850931"/>
                  <a:pt x="234889" y="840617"/>
                </a:cubicBezTo>
                <a:cubicBezTo>
                  <a:pt x="234889" y="830303"/>
                  <a:pt x="243229" y="821942"/>
                  <a:pt x="253517" y="821942"/>
                </a:cubicBezTo>
                <a:close/>
                <a:moveTo>
                  <a:pt x="135753" y="821942"/>
                </a:moveTo>
                <a:cubicBezTo>
                  <a:pt x="146041" y="821942"/>
                  <a:pt x="154381" y="830303"/>
                  <a:pt x="154381" y="840617"/>
                </a:cubicBezTo>
                <a:cubicBezTo>
                  <a:pt x="154381" y="850931"/>
                  <a:pt x="146041" y="859292"/>
                  <a:pt x="135753" y="859292"/>
                </a:cubicBezTo>
                <a:cubicBezTo>
                  <a:pt x="125465" y="859292"/>
                  <a:pt x="117125" y="850931"/>
                  <a:pt x="117125" y="840617"/>
                </a:cubicBezTo>
                <a:cubicBezTo>
                  <a:pt x="117125" y="830303"/>
                  <a:pt x="125465" y="821942"/>
                  <a:pt x="135753" y="821942"/>
                </a:cubicBezTo>
                <a:close/>
                <a:moveTo>
                  <a:pt x="18628" y="821942"/>
                </a:moveTo>
                <a:cubicBezTo>
                  <a:pt x="28916" y="821942"/>
                  <a:pt x="37256" y="830303"/>
                  <a:pt x="37256" y="840617"/>
                </a:cubicBezTo>
                <a:cubicBezTo>
                  <a:pt x="37256" y="850931"/>
                  <a:pt x="28916" y="859292"/>
                  <a:pt x="18628" y="859292"/>
                </a:cubicBezTo>
                <a:cubicBezTo>
                  <a:pt x="8340" y="859292"/>
                  <a:pt x="0" y="850931"/>
                  <a:pt x="0" y="840617"/>
                </a:cubicBezTo>
                <a:cubicBezTo>
                  <a:pt x="0" y="830303"/>
                  <a:pt x="8340" y="821942"/>
                  <a:pt x="18628" y="821942"/>
                </a:cubicBezTo>
                <a:close/>
                <a:moveTo>
                  <a:pt x="2014866" y="704521"/>
                </a:moveTo>
                <a:cubicBezTo>
                  <a:pt x="2025154" y="704521"/>
                  <a:pt x="2033494" y="712882"/>
                  <a:pt x="2033494" y="723196"/>
                </a:cubicBezTo>
                <a:cubicBezTo>
                  <a:pt x="2033494" y="733510"/>
                  <a:pt x="2025154" y="741871"/>
                  <a:pt x="2014866" y="741871"/>
                </a:cubicBezTo>
                <a:cubicBezTo>
                  <a:pt x="2004578" y="741871"/>
                  <a:pt x="1996238" y="733510"/>
                  <a:pt x="1996238" y="723196"/>
                </a:cubicBezTo>
                <a:cubicBezTo>
                  <a:pt x="1996238" y="712882"/>
                  <a:pt x="2004578" y="704521"/>
                  <a:pt x="2014866" y="704521"/>
                </a:cubicBezTo>
                <a:close/>
                <a:moveTo>
                  <a:pt x="1897741" y="704521"/>
                </a:moveTo>
                <a:cubicBezTo>
                  <a:pt x="1908029" y="704521"/>
                  <a:pt x="1916369" y="712882"/>
                  <a:pt x="1916369" y="723196"/>
                </a:cubicBezTo>
                <a:cubicBezTo>
                  <a:pt x="1916369" y="733510"/>
                  <a:pt x="1908029" y="741871"/>
                  <a:pt x="1897741" y="741871"/>
                </a:cubicBezTo>
                <a:cubicBezTo>
                  <a:pt x="1887453" y="741871"/>
                  <a:pt x="1879113" y="733510"/>
                  <a:pt x="1879113" y="723196"/>
                </a:cubicBezTo>
                <a:cubicBezTo>
                  <a:pt x="1879113" y="712882"/>
                  <a:pt x="1887453" y="704521"/>
                  <a:pt x="1897741" y="704521"/>
                </a:cubicBezTo>
                <a:close/>
                <a:moveTo>
                  <a:pt x="1779977" y="704521"/>
                </a:moveTo>
                <a:cubicBezTo>
                  <a:pt x="1790265" y="704521"/>
                  <a:pt x="1798605" y="712882"/>
                  <a:pt x="1798605" y="723196"/>
                </a:cubicBezTo>
                <a:cubicBezTo>
                  <a:pt x="1798605" y="733510"/>
                  <a:pt x="1790265" y="741871"/>
                  <a:pt x="1779977" y="741871"/>
                </a:cubicBezTo>
                <a:cubicBezTo>
                  <a:pt x="1769689" y="741871"/>
                  <a:pt x="1761349" y="733510"/>
                  <a:pt x="1761349" y="723196"/>
                </a:cubicBezTo>
                <a:cubicBezTo>
                  <a:pt x="1761349" y="712882"/>
                  <a:pt x="1769689" y="704521"/>
                  <a:pt x="1779977" y="704521"/>
                </a:cubicBezTo>
                <a:close/>
                <a:moveTo>
                  <a:pt x="1662852" y="704521"/>
                </a:moveTo>
                <a:cubicBezTo>
                  <a:pt x="1673140" y="704521"/>
                  <a:pt x="1681480" y="712882"/>
                  <a:pt x="1681480" y="723196"/>
                </a:cubicBezTo>
                <a:cubicBezTo>
                  <a:pt x="1681480" y="733510"/>
                  <a:pt x="1673140" y="741871"/>
                  <a:pt x="1662852" y="741871"/>
                </a:cubicBezTo>
                <a:cubicBezTo>
                  <a:pt x="1652564" y="741871"/>
                  <a:pt x="1644224" y="733510"/>
                  <a:pt x="1644224" y="723196"/>
                </a:cubicBezTo>
                <a:cubicBezTo>
                  <a:pt x="1644224" y="712882"/>
                  <a:pt x="1652564" y="704521"/>
                  <a:pt x="1662852" y="704521"/>
                </a:cubicBezTo>
                <a:close/>
                <a:moveTo>
                  <a:pt x="1545088" y="704521"/>
                </a:moveTo>
                <a:cubicBezTo>
                  <a:pt x="1555376" y="704521"/>
                  <a:pt x="1563716" y="712882"/>
                  <a:pt x="1563716" y="723196"/>
                </a:cubicBezTo>
                <a:cubicBezTo>
                  <a:pt x="1563716" y="733510"/>
                  <a:pt x="1555376" y="741871"/>
                  <a:pt x="1545088" y="741871"/>
                </a:cubicBezTo>
                <a:cubicBezTo>
                  <a:pt x="1534800" y="741871"/>
                  <a:pt x="1526460" y="733510"/>
                  <a:pt x="1526460" y="723196"/>
                </a:cubicBezTo>
                <a:cubicBezTo>
                  <a:pt x="1526460" y="712882"/>
                  <a:pt x="1534800" y="704521"/>
                  <a:pt x="1545088" y="704521"/>
                </a:cubicBezTo>
                <a:close/>
                <a:moveTo>
                  <a:pt x="1427962" y="704521"/>
                </a:moveTo>
                <a:cubicBezTo>
                  <a:pt x="1438250" y="704521"/>
                  <a:pt x="1446590" y="712882"/>
                  <a:pt x="1446590" y="723196"/>
                </a:cubicBezTo>
                <a:cubicBezTo>
                  <a:pt x="1446590" y="733510"/>
                  <a:pt x="1438250" y="741871"/>
                  <a:pt x="1427962" y="741871"/>
                </a:cubicBezTo>
                <a:cubicBezTo>
                  <a:pt x="1417674" y="741871"/>
                  <a:pt x="1409334" y="733510"/>
                  <a:pt x="1409334" y="723196"/>
                </a:cubicBezTo>
                <a:cubicBezTo>
                  <a:pt x="1409334" y="712882"/>
                  <a:pt x="1417674" y="704521"/>
                  <a:pt x="1427962" y="704521"/>
                </a:cubicBezTo>
                <a:close/>
                <a:moveTo>
                  <a:pt x="1310199" y="704521"/>
                </a:moveTo>
                <a:cubicBezTo>
                  <a:pt x="1320487" y="704521"/>
                  <a:pt x="1328827" y="712882"/>
                  <a:pt x="1328827" y="723196"/>
                </a:cubicBezTo>
                <a:cubicBezTo>
                  <a:pt x="1328827" y="733510"/>
                  <a:pt x="1320487" y="741871"/>
                  <a:pt x="1310199" y="741871"/>
                </a:cubicBezTo>
                <a:cubicBezTo>
                  <a:pt x="1299911" y="741871"/>
                  <a:pt x="1291571" y="733510"/>
                  <a:pt x="1291571" y="723196"/>
                </a:cubicBezTo>
                <a:cubicBezTo>
                  <a:pt x="1291571" y="712882"/>
                  <a:pt x="1299911" y="704521"/>
                  <a:pt x="1310199" y="704521"/>
                </a:cubicBezTo>
                <a:close/>
                <a:moveTo>
                  <a:pt x="1193073" y="704521"/>
                </a:moveTo>
                <a:cubicBezTo>
                  <a:pt x="1203361" y="704521"/>
                  <a:pt x="1211701" y="712882"/>
                  <a:pt x="1211701" y="723196"/>
                </a:cubicBezTo>
                <a:cubicBezTo>
                  <a:pt x="1211701" y="733510"/>
                  <a:pt x="1203361" y="741871"/>
                  <a:pt x="1193073" y="741871"/>
                </a:cubicBezTo>
                <a:cubicBezTo>
                  <a:pt x="1182785" y="741871"/>
                  <a:pt x="1174445" y="733510"/>
                  <a:pt x="1174445" y="723196"/>
                </a:cubicBezTo>
                <a:cubicBezTo>
                  <a:pt x="1174445" y="712882"/>
                  <a:pt x="1182785" y="704521"/>
                  <a:pt x="1193073" y="704521"/>
                </a:cubicBezTo>
                <a:close/>
                <a:moveTo>
                  <a:pt x="1075309" y="704521"/>
                </a:moveTo>
                <a:cubicBezTo>
                  <a:pt x="1085597" y="704521"/>
                  <a:pt x="1093937" y="712882"/>
                  <a:pt x="1093937" y="723196"/>
                </a:cubicBezTo>
                <a:cubicBezTo>
                  <a:pt x="1093937" y="733510"/>
                  <a:pt x="1085597" y="741871"/>
                  <a:pt x="1075309" y="741871"/>
                </a:cubicBezTo>
                <a:cubicBezTo>
                  <a:pt x="1065021" y="741871"/>
                  <a:pt x="1056681" y="733510"/>
                  <a:pt x="1056681" y="723196"/>
                </a:cubicBezTo>
                <a:cubicBezTo>
                  <a:pt x="1056681" y="712882"/>
                  <a:pt x="1065021" y="704521"/>
                  <a:pt x="1075309" y="704521"/>
                </a:cubicBezTo>
                <a:close/>
                <a:moveTo>
                  <a:pt x="958184" y="704521"/>
                </a:moveTo>
                <a:cubicBezTo>
                  <a:pt x="968472" y="704521"/>
                  <a:pt x="976812" y="712882"/>
                  <a:pt x="976812" y="723196"/>
                </a:cubicBezTo>
                <a:cubicBezTo>
                  <a:pt x="976812" y="733510"/>
                  <a:pt x="968472" y="741871"/>
                  <a:pt x="958184" y="741871"/>
                </a:cubicBezTo>
                <a:cubicBezTo>
                  <a:pt x="947896" y="741871"/>
                  <a:pt x="939556" y="733510"/>
                  <a:pt x="939556" y="723196"/>
                </a:cubicBezTo>
                <a:cubicBezTo>
                  <a:pt x="939556" y="712882"/>
                  <a:pt x="947896" y="704521"/>
                  <a:pt x="958184" y="704521"/>
                </a:cubicBezTo>
                <a:close/>
                <a:moveTo>
                  <a:pt x="840420" y="704521"/>
                </a:moveTo>
                <a:cubicBezTo>
                  <a:pt x="850708" y="704521"/>
                  <a:pt x="859048" y="712882"/>
                  <a:pt x="859048" y="723196"/>
                </a:cubicBezTo>
                <a:cubicBezTo>
                  <a:pt x="859048" y="733510"/>
                  <a:pt x="850708" y="741871"/>
                  <a:pt x="840420" y="741871"/>
                </a:cubicBezTo>
                <a:cubicBezTo>
                  <a:pt x="830132" y="741871"/>
                  <a:pt x="821792" y="733510"/>
                  <a:pt x="821792" y="723196"/>
                </a:cubicBezTo>
                <a:cubicBezTo>
                  <a:pt x="821792" y="712882"/>
                  <a:pt x="830132" y="704521"/>
                  <a:pt x="840420" y="704521"/>
                </a:cubicBezTo>
                <a:close/>
                <a:moveTo>
                  <a:pt x="723295" y="704521"/>
                </a:moveTo>
                <a:cubicBezTo>
                  <a:pt x="733583" y="704521"/>
                  <a:pt x="741923" y="712882"/>
                  <a:pt x="741923" y="723196"/>
                </a:cubicBezTo>
                <a:cubicBezTo>
                  <a:pt x="741923" y="733510"/>
                  <a:pt x="733583" y="741871"/>
                  <a:pt x="723295" y="741871"/>
                </a:cubicBezTo>
                <a:cubicBezTo>
                  <a:pt x="713007" y="741871"/>
                  <a:pt x="704667" y="733510"/>
                  <a:pt x="704667" y="723196"/>
                </a:cubicBezTo>
                <a:cubicBezTo>
                  <a:pt x="704667" y="712882"/>
                  <a:pt x="713007" y="704521"/>
                  <a:pt x="723295" y="704521"/>
                </a:cubicBezTo>
                <a:close/>
                <a:moveTo>
                  <a:pt x="605531" y="704521"/>
                </a:moveTo>
                <a:cubicBezTo>
                  <a:pt x="615819" y="704521"/>
                  <a:pt x="624159" y="712882"/>
                  <a:pt x="624159" y="723196"/>
                </a:cubicBezTo>
                <a:cubicBezTo>
                  <a:pt x="624159" y="733510"/>
                  <a:pt x="615819" y="741871"/>
                  <a:pt x="605531" y="741871"/>
                </a:cubicBezTo>
                <a:cubicBezTo>
                  <a:pt x="595243" y="741871"/>
                  <a:pt x="586903" y="733510"/>
                  <a:pt x="586903" y="723196"/>
                </a:cubicBezTo>
                <a:cubicBezTo>
                  <a:pt x="586903" y="712882"/>
                  <a:pt x="595243" y="704521"/>
                  <a:pt x="605531" y="704521"/>
                </a:cubicBezTo>
                <a:close/>
                <a:moveTo>
                  <a:pt x="488406" y="704521"/>
                </a:moveTo>
                <a:cubicBezTo>
                  <a:pt x="498694" y="704521"/>
                  <a:pt x="507034" y="712882"/>
                  <a:pt x="507034" y="723196"/>
                </a:cubicBezTo>
                <a:cubicBezTo>
                  <a:pt x="507034" y="733510"/>
                  <a:pt x="498694" y="741871"/>
                  <a:pt x="488406" y="741871"/>
                </a:cubicBezTo>
                <a:cubicBezTo>
                  <a:pt x="478118" y="741871"/>
                  <a:pt x="469778" y="733510"/>
                  <a:pt x="469778" y="723196"/>
                </a:cubicBezTo>
                <a:cubicBezTo>
                  <a:pt x="469778" y="712882"/>
                  <a:pt x="478118" y="704521"/>
                  <a:pt x="488406" y="704521"/>
                </a:cubicBezTo>
                <a:close/>
                <a:moveTo>
                  <a:pt x="370642" y="704521"/>
                </a:moveTo>
                <a:cubicBezTo>
                  <a:pt x="380930" y="704521"/>
                  <a:pt x="389270" y="712882"/>
                  <a:pt x="389270" y="723196"/>
                </a:cubicBezTo>
                <a:cubicBezTo>
                  <a:pt x="389270" y="733510"/>
                  <a:pt x="380930" y="741871"/>
                  <a:pt x="370642" y="741871"/>
                </a:cubicBezTo>
                <a:cubicBezTo>
                  <a:pt x="360354" y="741871"/>
                  <a:pt x="352014" y="733510"/>
                  <a:pt x="352014" y="723196"/>
                </a:cubicBezTo>
                <a:cubicBezTo>
                  <a:pt x="352014" y="712882"/>
                  <a:pt x="360354" y="704521"/>
                  <a:pt x="370642" y="704521"/>
                </a:cubicBezTo>
                <a:close/>
                <a:moveTo>
                  <a:pt x="253517" y="704521"/>
                </a:moveTo>
                <a:cubicBezTo>
                  <a:pt x="263805" y="704521"/>
                  <a:pt x="272145" y="712882"/>
                  <a:pt x="272145" y="723196"/>
                </a:cubicBezTo>
                <a:cubicBezTo>
                  <a:pt x="272145" y="733510"/>
                  <a:pt x="263805" y="741871"/>
                  <a:pt x="253517" y="741871"/>
                </a:cubicBezTo>
                <a:cubicBezTo>
                  <a:pt x="243229" y="741871"/>
                  <a:pt x="234889" y="733510"/>
                  <a:pt x="234889" y="723196"/>
                </a:cubicBezTo>
                <a:cubicBezTo>
                  <a:pt x="234889" y="712882"/>
                  <a:pt x="243229" y="704521"/>
                  <a:pt x="253517" y="704521"/>
                </a:cubicBezTo>
                <a:close/>
                <a:moveTo>
                  <a:pt x="135753" y="704521"/>
                </a:moveTo>
                <a:cubicBezTo>
                  <a:pt x="146041" y="704521"/>
                  <a:pt x="154381" y="712882"/>
                  <a:pt x="154381" y="723196"/>
                </a:cubicBezTo>
                <a:cubicBezTo>
                  <a:pt x="154381" y="733510"/>
                  <a:pt x="146041" y="741871"/>
                  <a:pt x="135753" y="741871"/>
                </a:cubicBezTo>
                <a:cubicBezTo>
                  <a:pt x="125465" y="741871"/>
                  <a:pt x="117125" y="733510"/>
                  <a:pt x="117125" y="723196"/>
                </a:cubicBezTo>
                <a:cubicBezTo>
                  <a:pt x="117125" y="712882"/>
                  <a:pt x="125465" y="704521"/>
                  <a:pt x="135753" y="704521"/>
                </a:cubicBezTo>
                <a:close/>
                <a:moveTo>
                  <a:pt x="18628" y="704521"/>
                </a:moveTo>
                <a:cubicBezTo>
                  <a:pt x="28916" y="704521"/>
                  <a:pt x="37256" y="712882"/>
                  <a:pt x="37256" y="723196"/>
                </a:cubicBezTo>
                <a:cubicBezTo>
                  <a:pt x="37256" y="733510"/>
                  <a:pt x="28916" y="741871"/>
                  <a:pt x="18628" y="741871"/>
                </a:cubicBezTo>
                <a:cubicBezTo>
                  <a:pt x="8340" y="741871"/>
                  <a:pt x="0" y="733510"/>
                  <a:pt x="0" y="723196"/>
                </a:cubicBezTo>
                <a:cubicBezTo>
                  <a:pt x="0" y="712882"/>
                  <a:pt x="8340" y="704521"/>
                  <a:pt x="18628" y="704521"/>
                </a:cubicBezTo>
                <a:close/>
                <a:moveTo>
                  <a:pt x="2014866" y="587101"/>
                </a:moveTo>
                <a:cubicBezTo>
                  <a:pt x="2025154" y="587101"/>
                  <a:pt x="2033494" y="595462"/>
                  <a:pt x="2033494" y="605776"/>
                </a:cubicBezTo>
                <a:cubicBezTo>
                  <a:pt x="2033494" y="616090"/>
                  <a:pt x="2025154" y="624451"/>
                  <a:pt x="2014866" y="624451"/>
                </a:cubicBezTo>
                <a:cubicBezTo>
                  <a:pt x="2004578" y="624451"/>
                  <a:pt x="1996238" y="616090"/>
                  <a:pt x="1996238" y="605776"/>
                </a:cubicBezTo>
                <a:cubicBezTo>
                  <a:pt x="1996238" y="595462"/>
                  <a:pt x="2004578" y="587101"/>
                  <a:pt x="2014866" y="587101"/>
                </a:cubicBezTo>
                <a:close/>
                <a:moveTo>
                  <a:pt x="1897741" y="587101"/>
                </a:moveTo>
                <a:cubicBezTo>
                  <a:pt x="1908029" y="587101"/>
                  <a:pt x="1916369" y="595462"/>
                  <a:pt x="1916369" y="605776"/>
                </a:cubicBezTo>
                <a:cubicBezTo>
                  <a:pt x="1916369" y="616090"/>
                  <a:pt x="1908029" y="624451"/>
                  <a:pt x="1897741" y="624451"/>
                </a:cubicBezTo>
                <a:cubicBezTo>
                  <a:pt x="1887453" y="624451"/>
                  <a:pt x="1879113" y="616090"/>
                  <a:pt x="1879113" y="605776"/>
                </a:cubicBezTo>
                <a:cubicBezTo>
                  <a:pt x="1879113" y="595462"/>
                  <a:pt x="1887453" y="587101"/>
                  <a:pt x="1897741" y="587101"/>
                </a:cubicBezTo>
                <a:close/>
                <a:moveTo>
                  <a:pt x="1779977" y="587101"/>
                </a:moveTo>
                <a:cubicBezTo>
                  <a:pt x="1790265" y="587101"/>
                  <a:pt x="1798605" y="595462"/>
                  <a:pt x="1798605" y="605776"/>
                </a:cubicBezTo>
                <a:cubicBezTo>
                  <a:pt x="1798605" y="616090"/>
                  <a:pt x="1790265" y="624451"/>
                  <a:pt x="1779977" y="624451"/>
                </a:cubicBezTo>
                <a:cubicBezTo>
                  <a:pt x="1769689" y="624451"/>
                  <a:pt x="1761349" y="616090"/>
                  <a:pt x="1761349" y="605776"/>
                </a:cubicBezTo>
                <a:cubicBezTo>
                  <a:pt x="1761349" y="595462"/>
                  <a:pt x="1769689" y="587101"/>
                  <a:pt x="1779977" y="587101"/>
                </a:cubicBezTo>
                <a:close/>
                <a:moveTo>
                  <a:pt x="1662852" y="587101"/>
                </a:moveTo>
                <a:cubicBezTo>
                  <a:pt x="1673140" y="587101"/>
                  <a:pt x="1681480" y="595462"/>
                  <a:pt x="1681480" y="605776"/>
                </a:cubicBezTo>
                <a:cubicBezTo>
                  <a:pt x="1681480" y="616090"/>
                  <a:pt x="1673140" y="624451"/>
                  <a:pt x="1662852" y="624451"/>
                </a:cubicBezTo>
                <a:cubicBezTo>
                  <a:pt x="1652564" y="624451"/>
                  <a:pt x="1644224" y="616090"/>
                  <a:pt x="1644224" y="605776"/>
                </a:cubicBezTo>
                <a:cubicBezTo>
                  <a:pt x="1644224" y="595462"/>
                  <a:pt x="1652564" y="587101"/>
                  <a:pt x="1662852" y="587101"/>
                </a:cubicBezTo>
                <a:close/>
                <a:moveTo>
                  <a:pt x="1545088" y="587101"/>
                </a:moveTo>
                <a:cubicBezTo>
                  <a:pt x="1555376" y="587101"/>
                  <a:pt x="1563716" y="595462"/>
                  <a:pt x="1563716" y="605776"/>
                </a:cubicBezTo>
                <a:cubicBezTo>
                  <a:pt x="1563716" y="616090"/>
                  <a:pt x="1555376" y="624451"/>
                  <a:pt x="1545088" y="624451"/>
                </a:cubicBezTo>
                <a:cubicBezTo>
                  <a:pt x="1534800" y="624451"/>
                  <a:pt x="1526460" y="616090"/>
                  <a:pt x="1526460" y="605776"/>
                </a:cubicBezTo>
                <a:cubicBezTo>
                  <a:pt x="1526460" y="595462"/>
                  <a:pt x="1534800" y="587101"/>
                  <a:pt x="1545088" y="587101"/>
                </a:cubicBezTo>
                <a:close/>
                <a:moveTo>
                  <a:pt x="1427962" y="587101"/>
                </a:moveTo>
                <a:cubicBezTo>
                  <a:pt x="1438250" y="587101"/>
                  <a:pt x="1446590" y="595462"/>
                  <a:pt x="1446590" y="605776"/>
                </a:cubicBezTo>
                <a:cubicBezTo>
                  <a:pt x="1446590" y="616090"/>
                  <a:pt x="1438250" y="624451"/>
                  <a:pt x="1427962" y="624451"/>
                </a:cubicBezTo>
                <a:cubicBezTo>
                  <a:pt x="1417674" y="624451"/>
                  <a:pt x="1409334" y="616090"/>
                  <a:pt x="1409334" y="605776"/>
                </a:cubicBezTo>
                <a:cubicBezTo>
                  <a:pt x="1409334" y="595462"/>
                  <a:pt x="1417674" y="587101"/>
                  <a:pt x="1427962" y="587101"/>
                </a:cubicBezTo>
                <a:close/>
                <a:moveTo>
                  <a:pt x="1310199" y="587101"/>
                </a:moveTo>
                <a:cubicBezTo>
                  <a:pt x="1320487" y="587101"/>
                  <a:pt x="1328827" y="595462"/>
                  <a:pt x="1328827" y="605776"/>
                </a:cubicBezTo>
                <a:cubicBezTo>
                  <a:pt x="1328827" y="616090"/>
                  <a:pt x="1320487" y="624451"/>
                  <a:pt x="1310199" y="624451"/>
                </a:cubicBezTo>
                <a:cubicBezTo>
                  <a:pt x="1299911" y="624451"/>
                  <a:pt x="1291571" y="616090"/>
                  <a:pt x="1291571" y="605776"/>
                </a:cubicBezTo>
                <a:cubicBezTo>
                  <a:pt x="1291571" y="595462"/>
                  <a:pt x="1299911" y="587101"/>
                  <a:pt x="1310199" y="587101"/>
                </a:cubicBezTo>
                <a:close/>
                <a:moveTo>
                  <a:pt x="1193073" y="587101"/>
                </a:moveTo>
                <a:cubicBezTo>
                  <a:pt x="1203361" y="587101"/>
                  <a:pt x="1211701" y="595462"/>
                  <a:pt x="1211701" y="605776"/>
                </a:cubicBezTo>
                <a:cubicBezTo>
                  <a:pt x="1211701" y="616090"/>
                  <a:pt x="1203361" y="624451"/>
                  <a:pt x="1193073" y="624451"/>
                </a:cubicBezTo>
                <a:cubicBezTo>
                  <a:pt x="1182785" y="624451"/>
                  <a:pt x="1174445" y="616090"/>
                  <a:pt x="1174445" y="605776"/>
                </a:cubicBezTo>
                <a:cubicBezTo>
                  <a:pt x="1174445" y="595462"/>
                  <a:pt x="1182785" y="587101"/>
                  <a:pt x="1193073" y="587101"/>
                </a:cubicBezTo>
                <a:close/>
                <a:moveTo>
                  <a:pt x="1075309" y="587101"/>
                </a:moveTo>
                <a:cubicBezTo>
                  <a:pt x="1085597" y="587101"/>
                  <a:pt x="1093937" y="595462"/>
                  <a:pt x="1093937" y="605776"/>
                </a:cubicBezTo>
                <a:cubicBezTo>
                  <a:pt x="1093937" y="616090"/>
                  <a:pt x="1085597" y="624451"/>
                  <a:pt x="1075309" y="624451"/>
                </a:cubicBezTo>
                <a:cubicBezTo>
                  <a:pt x="1065021" y="624451"/>
                  <a:pt x="1056681" y="616090"/>
                  <a:pt x="1056681" y="605776"/>
                </a:cubicBezTo>
                <a:cubicBezTo>
                  <a:pt x="1056681" y="595462"/>
                  <a:pt x="1065021" y="587101"/>
                  <a:pt x="1075309" y="587101"/>
                </a:cubicBezTo>
                <a:close/>
                <a:moveTo>
                  <a:pt x="958184" y="587101"/>
                </a:moveTo>
                <a:cubicBezTo>
                  <a:pt x="968472" y="587101"/>
                  <a:pt x="976812" y="595462"/>
                  <a:pt x="976812" y="605776"/>
                </a:cubicBezTo>
                <a:cubicBezTo>
                  <a:pt x="976812" y="616090"/>
                  <a:pt x="968472" y="624451"/>
                  <a:pt x="958184" y="624451"/>
                </a:cubicBezTo>
                <a:cubicBezTo>
                  <a:pt x="947896" y="624451"/>
                  <a:pt x="939556" y="616090"/>
                  <a:pt x="939556" y="605776"/>
                </a:cubicBezTo>
                <a:cubicBezTo>
                  <a:pt x="939556" y="595462"/>
                  <a:pt x="947896" y="587101"/>
                  <a:pt x="958184" y="587101"/>
                </a:cubicBezTo>
                <a:close/>
                <a:moveTo>
                  <a:pt x="840420" y="587101"/>
                </a:moveTo>
                <a:cubicBezTo>
                  <a:pt x="850708" y="587101"/>
                  <a:pt x="859048" y="595462"/>
                  <a:pt x="859048" y="605776"/>
                </a:cubicBezTo>
                <a:cubicBezTo>
                  <a:pt x="859048" y="616090"/>
                  <a:pt x="850708" y="624451"/>
                  <a:pt x="840420" y="624451"/>
                </a:cubicBezTo>
                <a:cubicBezTo>
                  <a:pt x="830132" y="624451"/>
                  <a:pt x="821792" y="616090"/>
                  <a:pt x="821792" y="605776"/>
                </a:cubicBezTo>
                <a:cubicBezTo>
                  <a:pt x="821792" y="595462"/>
                  <a:pt x="830132" y="587101"/>
                  <a:pt x="840420" y="587101"/>
                </a:cubicBezTo>
                <a:close/>
                <a:moveTo>
                  <a:pt x="723295" y="587101"/>
                </a:moveTo>
                <a:cubicBezTo>
                  <a:pt x="733583" y="587101"/>
                  <a:pt x="741923" y="595462"/>
                  <a:pt x="741923" y="605776"/>
                </a:cubicBezTo>
                <a:cubicBezTo>
                  <a:pt x="741923" y="616090"/>
                  <a:pt x="733583" y="624451"/>
                  <a:pt x="723295" y="624451"/>
                </a:cubicBezTo>
                <a:cubicBezTo>
                  <a:pt x="713007" y="624451"/>
                  <a:pt x="704667" y="616090"/>
                  <a:pt x="704667" y="605776"/>
                </a:cubicBezTo>
                <a:cubicBezTo>
                  <a:pt x="704667" y="595462"/>
                  <a:pt x="713007" y="587101"/>
                  <a:pt x="723295" y="587101"/>
                </a:cubicBezTo>
                <a:close/>
                <a:moveTo>
                  <a:pt x="605531" y="587101"/>
                </a:moveTo>
                <a:cubicBezTo>
                  <a:pt x="615819" y="587101"/>
                  <a:pt x="624159" y="595462"/>
                  <a:pt x="624159" y="605776"/>
                </a:cubicBezTo>
                <a:cubicBezTo>
                  <a:pt x="624159" y="616090"/>
                  <a:pt x="615819" y="624451"/>
                  <a:pt x="605531" y="624451"/>
                </a:cubicBezTo>
                <a:cubicBezTo>
                  <a:pt x="595243" y="624451"/>
                  <a:pt x="586903" y="616090"/>
                  <a:pt x="586903" y="605776"/>
                </a:cubicBezTo>
                <a:cubicBezTo>
                  <a:pt x="586903" y="595462"/>
                  <a:pt x="595243" y="587101"/>
                  <a:pt x="605531" y="587101"/>
                </a:cubicBezTo>
                <a:close/>
                <a:moveTo>
                  <a:pt x="488406" y="587101"/>
                </a:moveTo>
                <a:cubicBezTo>
                  <a:pt x="498694" y="587101"/>
                  <a:pt x="507034" y="595462"/>
                  <a:pt x="507034" y="605776"/>
                </a:cubicBezTo>
                <a:cubicBezTo>
                  <a:pt x="507034" y="616090"/>
                  <a:pt x="498694" y="624451"/>
                  <a:pt x="488406" y="624451"/>
                </a:cubicBezTo>
                <a:cubicBezTo>
                  <a:pt x="478118" y="624451"/>
                  <a:pt x="469778" y="616090"/>
                  <a:pt x="469778" y="605776"/>
                </a:cubicBezTo>
                <a:cubicBezTo>
                  <a:pt x="469778" y="595462"/>
                  <a:pt x="478118" y="587101"/>
                  <a:pt x="488406" y="587101"/>
                </a:cubicBezTo>
                <a:close/>
                <a:moveTo>
                  <a:pt x="370642" y="587101"/>
                </a:moveTo>
                <a:cubicBezTo>
                  <a:pt x="380930" y="587101"/>
                  <a:pt x="389270" y="595462"/>
                  <a:pt x="389270" y="605776"/>
                </a:cubicBezTo>
                <a:cubicBezTo>
                  <a:pt x="389270" y="616090"/>
                  <a:pt x="380930" y="624451"/>
                  <a:pt x="370642" y="624451"/>
                </a:cubicBezTo>
                <a:cubicBezTo>
                  <a:pt x="360354" y="624451"/>
                  <a:pt x="352014" y="616090"/>
                  <a:pt x="352014" y="605776"/>
                </a:cubicBezTo>
                <a:cubicBezTo>
                  <a:pt x="352014" y="595462"/>
                  <a:pt x="360354" y="587101"/>
                  <a:pt x="370642" y="587101"/>
                </a:cubicBezTo>
                <a:close/>
                <a:moveTo>
                  <a:pt x="253517" y="587101"/>
                </a:moveTo>
                <a:cubicBezTo>
                  <a:pt x="263805" y="587101"/>
                  <a:pt x="272145" y="595462"/>
                  <a:pt x="272145" y="605776"/>
                </a:cubicBezTo>
                <a:cubicBezTo>
                  <a:pt x="272145" y="616090"/>
                  <a:pt x="263805" y="624451"/>
                  <a:pt x="253517" y="624451"/>
                </a:cubicBezTo>
                <a:cubicBezTo>
                  <a:pt x="243229" y="624451"/>
                  <a:pt x="234889" y="616090"/>
                  <a:pt x="234889" y="605776"/>
                </a:cubicBezTo>
                <a:cubicBezTo>
                  <a:pt x="234889" y="595462"/>
                  <a:pt x="243229" y="587101"/>
                  <a:pt x="253517" y="587101"/>
                </a:cubicBezTo>
                <a:close/>
                <a:moveTo>
                  <a:pt x="135753" y="587101"/>
                </a:moveTo>
                <a:cubicBezTo>
                  <a:pt x="146041" y="587101"/>
                  <a:pt x="154381" y="595462"/>
                  <a:pt x="154381" y="605776"/>
                </a:cubicBezTo>
                <a:cubicBezTo>
                  <a:pt x="154381" y="616090"/>
                  <a:pt x="146041" y="624451"/>
                  <a:pt x="135753" y="624451"/>
                </a:cubicBezTo>
                <a:cubicBezTo>
                  <a:pt x="125465" y="624451"/>
                  <a:pt x="117125" y="616090"/>
                  <a:pt x="117125" y="605776"/>
                </a:cubicBezTo>
                <a:cubicBezTo>
                  <a:pt x="117125" y="595462"/>
                  <a:pt x="125465" y="587101"/>
                  <a:pt x="135753" y="587101"/>
                </a:cubicBezTo>
                <a:close/>
                <a:moveTo>
                  <a:pt x="18628" y="587101"/>
                </a:moveTo>
                <a:cubicBezTo>
                  <a:pt x="28916" y="587101"/>
                  <a:pt x="37256" y="595462"/>
                  <a:pt x="37256" y="605776"/>
                </a:cubicBezTo>
                <a:cubicBezTo>
                  <a:pt x="37256" y="616090"/>
                  <a:pt x="28916" y="624451"/>
                  <a:pt x="18628" y="624451"/>
                </a:cubicBezTo>
                <a:cubicBezTo>
                  <a:pt x="8340" y="624451"/>
                  <a:pt x="0" y="616090"/>
                  <a:pt x="0" y="605776"/>
                </a:cubicBezTo>
                <a:cubicBezTo>
                  <a:pt x="0" y="595462"/>
                  <a:pt x="8340" y="587101"/>
                  <a:pt x="18628" y="587101"/>
                </a:cubicBezTo>
                <a:close/>
                <a:moveTo>
                  <a:pt x="2014866" y="469681"/>
                </a:moveTo>
                <a:cubicBezTo>
                  <a:pt x="2025154" y="469681"/>
                  <a:pt x="2033494" y="478042"/>
                  <a:pt x="2033494" y="488356"/>
                </a:cubicBezTo>
                <a:cubicBezTo>
                  <a:pt x="2033494" y="498670"/>
                  <a:pt x="2025154" y="507031"/>
                  <a:pt x="2014866" y="507031"/>
                </a:cubicBezTo>
                <a:cubicBezTo>
                  <a:pt x="2004578" y="507031"/>
                  <a:pt x="1996238" y="498670"/>
                  <a:pt x="1996238" y="488356"/>
                </a:cubicBezTo>
                <a:cubicBezTo>
                  <a:pt x="1996238" y="478042"/>
                  <a:pt x="2004578" y="469681"/>
                  <a:pt x="2014866" y="469681"/>
                </a:cubicBezTo>
                <a:close/>
                <a:moveTo>
                  <a:pt x="1897741" y="469681"/>
                </a:moveTo>
                <a:cubicBezTo>
                  <a:pt x="1908029" y="469681"/>
                  <a:pt x="1916369" y="478042"/>
                  <a:pt x="1916369" y="488356"/>
                </a:cubicBezTo>
                <a:cubicBezTo>
                  <a:pt x="1916369" y="498670"/>
                  <a:pt x="1908029" y="507031"/>
                  <a:pt x="1897741" y="507031"/>
                </a:cubicBezTo>
                <a:cubicBezTo>
                  <a:pt x="1887453" y="507031"/>
                  <a:pt x="1879113" y="498670"/>
                  <a:pt x="1879113" y="488356"/>
                </a:cubicBezTo>
                <a:cubicBezTo>
                  <a:pt x="1879113" y="478042"/>
                  <a:pt x="1887453" y="469681"/>
                  <a:pt x="1897741" y="469681"/>
                </a:cubicBezTo>
                <a:close/>
                <a:moveTo>
                  <a:pt x="1779977" y="469681"/>
                </a:moveTo>
                <a:cubicBezTo>
                  <a:pt x="1790265" y="469681"/>
                  <a:pt x="1798605" y="478042"/>
                  <a:pt x="1798605" y="488356"/>
                </a:cubicBezTo>
                <a:cubicBezTo>
                  <a:pt x="1798605" y="498670"/>
                  <a:pt x="1790265" y="507031"/>
                  <a:pt x="1779977" y="507031"/>
                </a:cubicBezTo>
                <a:cubicBezTo>
                  <a:pt x="1769689" y="507031"/>
                  <a:pt x="1761349" y="498670"/>
                  <a:pt x="1761349" y="488356"/>
                </a:cubicBezTo>
                <a:cubicBezTo>
                  <a:pt x="1761349" y="478042"/>
                  <a:pt x="1769689" y="469681"/>
                  <a:pt x="1779977" y="469681"/>
                </a:cubicBezTo>
                <a:close/>
                <a:moveTo>
                  <a:pt x="1662852" y="469681"/>
                </a:moveTo>
                <a:cubicBezTo>
                  <a:pt x="1673140" y="469681"/>
                  <a:pt x="1681480" y="478042"/>
                  <a:pt x="1681480" y="488356"/>
                </a:cubicBezTo>
                <a:cubicBezTo>
                  <a:pt x="1681480" y="498670"/>
                  <a:pt x="1673140" y="507031"/>
                  <a:pt x="1662852" y="507031"/>
                </a:cubicBezTo>
                <a:cubicBezTo>
                  <a:pt x="1652564" y="507031"/>
                  <a:pt x="1644224" y="498670"/>
                  <a:pt x="1644224" y="488356"/>
                </a:cubicBezTo>
                <a:cubicBezTo>
                  <a:pt x="1644224" y="478042"/>
                  <a:pt x="1652564" y="469681"/>
                  <a:pt x="1662852" y="469681"/>
                </a:cubicBezTo>
                <a:close/>
                <a:moveTo>
                  <a:pt x="1545088" y="469681"/>
                </a:moveTo>
                <a:cubicBezTo>
                  <a:pt x="1555376" y="469681"/>
                  <a:pt x="1563716" y="478042"/>
                  <a:pt x="1563716" y="488356"/>
                </a:cubicBezTo>
                <a:cubicBezTo>
                  <a:pt x="1563716" y="498670"/>
                  <a:pt x="1555376" y="507031"/>
                  <a:pt x="1545088" y="507031"/>
                </a:cubicBezTo>
                <a:cubicBezTo>
                  <a:pt x="1534800" y="507031"/>
                  <a:pt x="1526460" y="498670"/>
                  <a:pt x="1526460" y="488356"/>
                </a:cubicBezTo>
                <a:cubicBezTo>
                  <a:pt x="1526460" y="478042"/>
                  <a:pt x="1534800" y="469681"/>
                  <a:pt x="1545088" y="469681"/>
                </a:cubicBezTo>
                <a:close/>
                <a:moveTo>
                  <a:pt x="1427962" y="469681"/>
                </a:moveTo>
                <a:cubicBezTo>
                  <a:pt x="1438250" y="469681"/>
                  <a:pt x="1446590" y="478042"/>
                  <a:pt x="1446590" y="488356"/>
                </a:cubicBezTo>
                <a:cubicBezTo>
                  <a:pt x="1446590" y="498670"/>
                  <a:pt x="1438250" y="507031"/>
                  <a:pt x="1427962" y="507031"/>
                </a:cubicBezTo>
                <a:cubicBezTo>
                  <a:pt x="1417674" y="507031"/>
                  <a:pt x="1409334" y="498670"/>
                  <a:pt x="1409334" y="488356"/>
                </a:cubicBezTo>
                <a:cubicBezTo>
                  <a:pt x="1409334" y="478042"/>
                  <a:pt x="1417674" y="469681"/>
                  <a:pt x="1427962" y="469681"/>
                </a:cubicBezTo>
                <a:close/>
                <a:moveTo>
                  <a:pt x="1310199" y="469681"/>
                </a:moveTo>
                <a:cubicBezTo>
                  <a:pt x="1320487" y="469681"/>
                  <a:pt x="1328827" y="478042"/>
                  <a:pt x="1328827" y="488356"/>
                </a:cubicBezTo>
                <a:cubicBezTo>
                  <a:pt x="1328827" y="498670"/>
                  <a:pt x="1320487" y="507031"/>
                  <a:pt x="1310199" y="507031"/>
                </a:cubicBezTo>
                <a:cubicBezTo>
                  <a:pt x="1299911" y="507031"/>
                  <a:pt x="1291571" y="498670"/>
                  <a:pt x="1291571" y="488356"/>
                </a:cubicBezTo>
                <a:cubicBezTo>
                  <a:pt x="1291571" y="478042"/>
                  <a:pt x="1299911" y="469681"/>
                  <a:pt x="1310199" y="469681"/>
                </a:cubicBezTo>
                <a:close/>
                <a:moveTo>
                  <a:pt x="1193073" y="469681"/>
                </a:moveTo>
                <a:cubicBezTo>
                  <a:pt x="1203361" y="469681"/>
                  <a:pt x="1211701" y="478042"/>
                  <a:pt x="1211701" y="488356"/>
                </a:cubicBezTo>
                <a:cubicBezTo>
                  <a:pt x="1211701" y="498670"/>
                  <a:pt x="1203361" y="507031"/>
                  <a:pt x="1193073" y="507031"/>
                </a:cubicBezTo>
                <a:cubicBezTo>
                  <a:pt x="1182785" y="507031"/>
                  <a:pt x="1174445" y="498670"/>
                  <a:pt x="1174445" y="488356"/>
                </a:cubicBezTo>
                <a:cubicBezTo>
                  <a:pt x="1174445" y="478042"/>
                  <a:pt x="1182785" y="469681"/>
                  <a:pt x="1193073" y="469681"/>
                </a:cubicBezTo>
                <a:close/>
                <a:moveTo>
                  <a:pt x="1075309" y="469681"/>
                </a:moveTo>
                <a:cubicBezTo>
                  <a:pt x="1085597" y="469681"/>
                  <a:pt x="1093937" y="478042"/>
                  <a:pt x="1093937" y="488356"/>
                </a:cubicBezTo>
                <a:cubicBezTo>
                  <a:pt x="1093937" y="498670"/>
                  <a:pt x="1085597" y="507031"/>
                  <a:pt x="1075309" y="507031"/>
                </a:cubicBezTo>
                <a:cubicBezTo>
                  <a:pt x="1065021" y="507031"/>
                  <a:pt x="1056681" y="498670"/>
                  <a:pt x="1056681" y="488356"/>
                </a:cubicBezTo>
                <a:cubicBezTo>
                  <a:pt x="1056681" y="478042"/>
                  <a:pt x="1065021" y="469681"/>
                  <a:pt x="1075309" y="469681"/>
                </a:cubicBezTo>
                <a:close/>
                <a:moveTo>
                  <a:pt x="958184" y="469681"/>
                </a:moveTo>
                <a:cubicBezTo>
                  <a:pt x="968472" y="469681"/>
                  <a:pt x="976812" y="478042"/>
                  <a:pt x="976812" y="488356"/>
                </a:cubicBezTo>
                <a:cubicBezTo>
                  <a:pt x="976812" y="498670"/>
                  <a:pt x="968472" y="507031"/>
                  <a:pt x="958184" y="507031"/>
                </a:cubicBezTo>
                <a:cubicBezTo>
                  <a:pt x="947896" y="507031"/>
                  <a:pt x="939556" y="498670"/>
                  <a:pt x="939556" y="488356"/>
                </a:cubicBezTo>
                <a:cubicBezTo>
                  <a:pt x="939556" y="478042"/>
                  <a:pt x="947896" y="469681"/>
                  <a:pt x="958184" y="469681"/>
                </a:cubicBezTo>
                <a:close/>
                <a:moveTo>
                  <a:pt x="840420" y="469681"/>
                </a:moveTo>
                <a:cubicBezTo>
                  <a:pt x="850708" y="469681"/>
                  <a:pt x="859048" y="478042"/>
                  <a:pt x="859048" y="488356"/>
                </a:cubicBezTo>
                <a:cubicBezTo>
                  <a:pt x="859048" y="498670"/>
                  <a:pt x="850708" y="507031"/>
                  <a:pt x="840420" y="507031"/>
                </a:cubicBezTo>
                <a:cubicBezTo>
                  <a:pt x="830132" y="507031"/>
                  <a:pt x="821792" y="498670"/>
                  <a:pt x="821792" y="488356"/>
                </a:cubicBezTo>
                <a:cubicBezTo>
                  <a:pt x="821792" y="478042"/>
                  <a:pt x="830132" y="469681"/>
                  <a:pt x="840420" y="469681"/>
                </a:cubicBezTo>
                <a:close/>
                <a:moveTo>
                  <a:pt x="723295" y="469681"/>
                </a:moveTo>
                <a:cubicBezTo>
                  <a:pt x="733583" y="469681"/>
                  <a:pt x="741923" y="478042"/>
                  <a:pt x="741923" y="488356"/>
                </a:cubicBezTo>
                <a:cubicBezTo>
                  <a:pt x="741923" y="498670"/>
                  <a:pt x="733583" y="507031"/>
                  <a:pt x="723295" y="507031"/>
                </a:cubicBezTo>
                <a:cubicBezTo>
                  <a:pt x="713007" y="507031"/>
                  <a:pt x="704667" y="498670"/>
                  <a:pt x="704667" y="488356"/>
                </a:cubicBezTo>
                <a:cubicBezTo>
                  <a:pt x="704667" y="478042"/>
                  <a:pt x="713007" y="469681"/>
                  <a:pt x="723295" y="469681"/>
                </a:cubicBezTo>
                <a:close/>
                <a:moveTo>
                  <a:pt x="605531" y="469681"/>
                </a:moveTo>
                <a:cubicBezTo>
                  <a:pt x="615819" y="469681"/>
                  <a:pt x="624159" y="478042"/>
                  <a:pt x="624159" y="488356"/>
                </a:cubicBezTo>
                <a:cubicBezTo>
                  <a:pt x="624159" y="498670"/>
                  <a:pt x="615819" y="507031"/>
                  <a:pt x="605531" y="507031"/>
                </a:cubicBezTo>
                <a:cubicBezTo>
                  <a:pt x="595243" y="507031"/>
                  <a:pt x="586903" y="498670"/>
                  <a:pt x="586903" y="488356"/>
                </a:cubicBezTo>
                <a:cubicBezTo>
                  <a:pt x="586903" y="478042"/>
                  <a:pt x="595243" y="469681"/>
                  <a:pt x="605531" y="469681"/>
                </a:cubicBezTo>
                <a:close/>
                <a:moveTo>
                  <a:pt x="488406" y="469681"/>
                </a:moveTo>
                <a:cubicBezTo>
                  <a:pt x="498694" y="469681"/>
                  <a:pt x="507034" y="478042"/>
                  <a:pt x="507034" y="488356"/>
                </a:cubicBezTo>
                <a:cubicBezTo>
                  <a:pt x="507034" y="498670"/>
                  <a:pt x="498694" y="507031"/>
                  <a:pt x="488406" y="507031"/>
                </a:cubicBezTo>
                <a:cubicBezTo>
                  <a:pt x="478118" y="507031"/>
                  <a:pt x="469778" y="498670"/>
                  <a:pt x="469778" y="488356"/>
                </a:cubicBezTo>
                <a:cubicBezTo>
                  <a:pt x="469778" y="478042"/>
                  <a:pt x="478118" y="469681"/>
                  <a:pt x="488406" y="469681"/>
                </a:cubicBezTo>
                <a:close/>
                <a:moveTo>
                  <a:pt x="370642" y="469681"/>
                </a:moveTo>
                <a:cubicBezTo>
                  <a:pt x="380930" y="469681"/>
                  <a:pt x="389270" y="478042"/>
                  <a:pt x="389270" y="488356"/>
                </a:cubicBezTo>
                <a:cubicBezTo>
                  <a:pt x="389270" y="498670"/>
                  <a:pt x="380930" y="507031"/>
                  <a:pt x="370642" y="507031"/>
                </a:cubicBezTo>
                <a:cubicBezTo>
                  <a:pt x="360354" y="507031"/>
                  <a:pt x="352014" y="498670"/>
                  <a:pt x="352014" y="488356"/>
                </a:cubicBezTo>
                <a:cubicBezTo>
                  <a:pt x="352014" y="478042"/>
                  <a:pt x="360354" y="469681"/>
                  <a:pt x="370642" y="469681"/>
                </a:cubicBezTo>
                <a:close/>
                <a:moveTo>
                  <a:pt x="253517" y="469681"/>
                </a:moveTo>
                <a:cubicBezTo>
                  <a:pt x="263805" y="469681"/>
                  <a:pt x="272145" y="478042"/>
                  <a:pt x="272145" y="488356"/>
                </a:cubicBezTo>
                <a:cubicBezTo>
                  <a:pt x="272145" y="498670"/>
                  <a:pt x="263805" y="507031"/>
                  <a:pt x="253517" y="507031"/>
                </a:cubicBezTo>
                <a:cubicBezTo>
                  <a:pt x="243229" y="507031"/>
                  <a:pt x="234889" y="498670"/>
                  <a:pt x="234889" y="488356"/>
                </a:cubicBezTo>
                <a:cubicBezTo>
                  <a:pt x="234889" y="478042"/>
                  <a:pt x="243229" y="469681"/>
                  <a:pt x="253517" y="469681"/>
                </a:cubicBezTo>
                <a:close/>
                <a:moveTo>
                  <a:pt x="135753" y="469681"/>
                </a:moveTo>
                <a:cubicBezTo>
                  <a:pt x="146041" y="469681"/>
                  <a:pt x="154381" y="478042"/>
                  <a:pt x="154381" y="488356"/>
                </a:cubicBezTo>
                <a:cubicBezTo>
                  <a:pt x="154381" y="498670"/>
                  <a:pt x="146041" y="507031"/>
                  <a:pt x="135753" y="507031"/>
                </a:cubicBezTo>
                <a:cubicBezTo>
                  <a:pt x="125465" y="507031"/>
                  <a:pt x="117125" y="498670"/>
                  <a:pt x="117125" y="488356"/>
                </a:cubicBezTo>
                <a:cubicBezTo>
                  <a:pt x="117125" y="478042"/>
                  <a:pt x="125465" y="469681"/>
                  <a:pt x="135753" y="469681"/>
                </a:cubicBezTo>
                <a:close/>
                <a:moveTo>
                  <a:pt x="18628" y="469681"/>
                </a:moveTo>
                <a:cubicBezTo>
                  <a:pt x="28916" y="469681"/>
                  <a:pt x="37256" y="478042"/>
                  <a:pt x="37256" y="488356"/>
                </a:cubicBezTo>
                <a:cubicBezTo>
                  <a:pt x="37256" y="498670"/>
                  <a:pt x="28916" y="507031"/>
                  <a:pt x="18628" y="507031"/>
                </a:cubicBezTo>
                <a:cubicBezTo>
                  <a:pt x="8340" y="507031"/>
                  <a:pt x="0" y="498670"/>
                  <a:pt x="0" y="488356"/>
                </a:cubicBezTo>
                <a:cubicBezTo>
                  <a:pt x="0" y="478042"/>
                  <a:pt x="8340" y="469681"/>
                  <a:pt x="18628" y="469681"/>
                </a:cubicBezTo>
                <a:close/>
                <a:moveTo>
                  <a:pt x="2014866" y="352261"/>
                </a:moveTo>
                <a:cubicBezTo>
                  <a:pt x="2025154" y="352261"/>
                  <a:pt x="2033494" y="360622"/>
                  <a:pt x="2033494" y="370936"/>
                </a:cubicBezTo>
                <a:cubicBezTo>
                  <a:pt x="2033494" y="381250"/>
                  <a:pt x="2025154" y="389611"/>
                  <a:pt x="2014866" y="389611"/>
                </a:cubicBezTo>
                <a:cubicBezTo>
                  <a:pt x="2004578" y="389611"/>
                  <a:pt x="1996238" y="381250"/>
                  <a:pt x="1996238" y="370936"/>
                </a:cubicBezTo>
                <a:cubicBezTo>
                  <a:pt x="1996238" y="360622"/>
                  <a:pt x="2004578" y="352261"/>
                  <a:pt x="2014866" y="352261"/>
                </a:cubicBezTo>
                <a:close/>
                <a:moveTo>
                  <a:pt x="1897741" y="352261"/>
                </a:moveTo>
                <a:cubicBezTo>
                  <a:pt x="1908029" y="352261"/>
                  <a:pt x="1916369" y="360622"/>
                  <a:pt x="1916369" y="370936"/>
                </a:cubicBezTo>
                <a:cubicBezTo>
                  <a:pt x="1916369" y="381250"/>
                  <a:pt x="1908029" y="389611"/>
                  <a:pt x="1897741" y="389611"/>
                </a:cubicBezTo>
                <a:cubicBezTo>
                  <a:pt x="1887453" y="389611"/>
                  <a:pt x="1879113" y="381250"/>
                  <a:pt x="1879113" y="370936"/>
                </a:cubicBezTo>
                <a:cubicBezTo>
                  <a:pt x="1879113" y="360622"/>
                  <a:pt x="1887453" y="352261"/>
                  <a:pt x="1897741" y="352261"/>
                </a:cubicBezTo>
                <a:close/>
                <a:moveTo>
                  <a:pt x="1779977" y="352261"/>
                </a:moveTo>
                <a:cubicBezTo>
                  <a:pt x="1790265" y="352261"/>
                  <a:pt x="1798605" y="360622"/>
                  <a:pt x="1798605" y="370936"/>
                </a:cubicBezTo>
                <a:cubicBezTo>
                  <a:pt x="1798605" y="381250"/>
                  <a:pt x="1790265" y="389611"/>
                  <a:pt x="1779977" y="389611"/>
                </a:cubicBezTo>
                <a:cubicBezTo>
                  <a:pt x="1769689" y="389611"/>
                  <a:pt x="1761349" y="381250"/>
                  <a:pt x="1761349" y="370936"/>
                </a:cubicBezTo>
                <a:cubicBezTo>
                  <a:pt x="1761349" y="360622"/>
                  <a:pt x="1769689" y="352261"/>
                  <a:pt x="1779977" y="352261"/>
                </a:cubicBezTo>
                <a:close/>
                <a:moveTo>
                  <a:pt x="1662852" y="352261"/>
                </a:moveTo>
                <a:cubicBezTo>
                  <a:pt x="1673140" y="352261"/>
                  <a:pt x="1681480" y="360622"/>
                  <a:pt x="1681480" y="370936"/>
                </a:cubicBezTo>
                <a:cubicBezTo>
                  <a:pt x="1681480" y="381250"/>
                  <a:pt x="1673140" y="389611"/>
                  <a:pt x="1662852" y="389611"/>
                </a:cubicBezTo>
                <a:cubicBezTo>
                  <a:pt x="1652564" y="389611"/>
                  <a:pt x="1644224" y="381250"/>
                  <a:pt x="1644224" y="370936"/>
                </a:cubicBezTo>
                <a:cubicBezTo>
                  <a:pt x="1644224" y="360622"/>
                  <a:pt x="1652564" y="352261"/>
                  <a:pt x="1662852" y="352261"/>
                </a:cubicBezTo>
                <a:close/>
                <a:moveTo>
                  <a:pt x="1545088" y="352261"/>
                </a:moveTo>
                <a:cubicBezTo>
                  <a:pt x="1555376" y="352261"/>
                  <a:pt x="1563716" y="360622"/>
                  <a:pt x="1563716" y="370936"/>
                </a:cubicBezTo>
                <a:cubicBezTo>
                  <a:pt x="1563716" y="381250"/>
                  <a:pt x="1555376" y="389611"/>
                  <a:pt x="1545088" y="389611"/>
                </a:cubicBezTo>
                <a:cubicBezTo>
                  <a:pt x="1534800" y="389611"/>
                  <a:pt x="1526460" y="381250"/>
                  <a:pt x="1526460" y="370936"/>
                </a:cubicBezTo>
                <a:cubicBezTo>
                  <a:pt x="1526460" y="360622"/>
                  <a:pt x="1534800" y="352261"/>
                  <a:pt x="1545088" y="352261"/>
                </a:cubicBezTo>
                <a:close/>
                <a:moveTo>
                  <a:pt x="1427962" y="352261"/>
                </a:moveTo>
                <a:cubicBezTo>
                  <a:pt x="1438250" y="352261"/>
                  <a:pt x="1446590" y="360622"/>
                  <a:pt x="1446590" y="370936"/>
                </a:cubicBezTo>
                <a:cubicBezTo>
                  <a:pt x="1446590" y="381250"/>
                  <a:pt x="1438250" y="389611"/>
                  <a:pt x="1427962" y="389611"/>
                </a:cubicBezTo>
                <a:cubicBezTo>
                  <a:pt x="1417674" y="389611"/>
                  <a:pt x="1409334" y="381250"/>
                  <a:pt x="1409334" y="370936"/>
                </a:cubicBezTo>
                <a:cubicBezTo>
                  <a:pt x="1409334" y="360622"/>
                  <a:pt x="1417674" y="352261"/>
                  <a:pt x="1427962" y="352261"/>
                </a:cubicBezTo>
                <a:close/>
                <a:moveTo>
                  <a:pt x="1310199" y="352261"/>
                </a:moveTo>
                <a:cubicBezTo>
                  <a:pt x="1320487" y="352261"/>
                  <a:pt x="1328827" y="360622"/>
                  <a:pt x="1328827" y="370936"/>
                </a:cubicBezTo>
                <a:cubicBezTo>
                  <a:pt x="1328827" y="381250"/>
                  <a:pt x="1320487" y="389611"/>
                  <a:pt x="1310199" y="389611"/>
                </a:cubicBezTo>
                <a:cubicBezTo>
                  <a:pt x="1299911" y="389611"/>
                  <a:pt x="1291571" y="381250"/>
                  <a:pt x="1291571" y="370936"/>
                </a:cubicBezTo>
                <a:cubicBezTo>
                  <a:pt x="1291571" y="360622"/>
                  <a:pt x="1299911" y="352261"/>
                  <a:pt x="1310199" y="352261"/>
                </a:cubicBezTo>
                <a:close/>
                <a:moveTo>
                  <a:pt x="1193073" y="352261"/>
                </a:moveTo>
                <a:cubicBezTo>
                  <a:pt x="1203361" y="352261"/>
                  <a:pt x="1211701" y="360622"/>
                  <a:pt x="1211701" y="370936"/>
                </a:cubicBezTo>
                <a:cubicBezTo>
                  <a:pt x="1211701" y="381250"/>
                  <a:pt x="1203361" y="389611"/>
                  <a:pt x="1193073" y="389611"/>
                </a:cubicBezTo>
                <a:cubicBezTo>
                  <a:pt x="1182785" y="389611"/>
                  <a:pt x="1174445" y="381250"/>
                  <a:pt x="1174445" y="370936"/>
                </a:cubicBezTo>
                <a:cubicBezTo>
                  <a:pt x="1174445" y="360622"/>
                  <a:pt x="1182785" y="352261"/>
                  <a:pt x="1193073" y="352261"/>
                </a:cubicBezTo>
                <a:close/>
                <a:moveTo>
                  <a:pt x="1075309" y="352261"/>
                </a:moveTo>
                <a:cubicBezTo>
                  <a:pt x="1085597" y="352261"/>
                  <a:pt x="1093937" y="360622"/>
                  <a:pt x="1093937" y="370936"/>
                </a:cubicBezTo>
                <a:cubicBezTo>
                  <a:pt x="1093937" y="381250"/>
                  <a:pt x="1085597" y="389611"/>
                  <a:pt x="1075309" y="389611"/>
                </a:cubicBezTo>
                <a:cubicBezTo>
                  <a:pt x="1065021" y="389611"/>
                  <a:pt x="1056681" y="381250"/>
                  <a:pt x="1056681" y="370936"/>
                </a:cubicBezTo>
                <a:cubicBezTo>
                  <a:pt x="1056681" y="360622"/>
                  <a:pt x="1065021" y="352261"/>
                  <a:pt x="1075309" y="352261"/>
                </a:cubicBezTo>
                <a:close/>
                <a:moveTo>
                  <a:pt x="958184" y="352261"/>
                </a:moveTo>
                <a:cubicBezTo>
                  <a:pt x="968472" y="352261"/>
                  <a:pt x="976812" y="360622"/>
                  <a:pt x="976812" y="370936"/>
                </a:cubicBezTo>
                <a:cubicBezTo>
                  <a:pt x="976812" y="381250"/>
                  <a:pt x="968472" y="389611"/>
                  <a:pt x="958184" y="389611"/>
                </a:cubicBezTo>
                <a:cubicBezTo>
                  <a:pt x="947896" y="389611"/>
                  <a:pt x="939556" y="381250"/>
                  <a:pt x="939556" y="370936"/>
                </a:cubicBezTo>
                <a:cubicBezTo>
                  <a:pt x="939556" y="360622"/>
                  <a:pt x="947896" y="352261"/>
                  <a:pt x="958184" y="352261"/>
                </a:cubicBezTo>
                <a:close/>
                <a:moveTo>
                  <a:pt x="840420" y="352261"/>
                </a:moveTo>
                <a:cubicBezTo>
                  <a:pt x="850708" y="352261"/>
                  <a:pt x="859048" y="360622"/>
                  <a:pt x="859048" y="370936"/>
                </a:cubicBezTo>
                <a:cubicBezTo>
                  <a:pt x="859048" y="381250"/>
                  <a:pt x="850708" y="389611"/>
                  <a:pt x="840420" y="389611"/>
                </a:cubicBezTo>
                <a:cubicBezTo>
                  <a:pt x="830132" y="389611"/>
                  <a:pt x="821792" y="381250"/>
                  <a:pt x="821792" y="370936"/>
                </a:cubicBezTo>
                <a:cubicBezTo>
                  <a:pt x="821792" y="360622"/>
                  <a:pt x="830132" y="352261"/>
                  <a:pt x="840420" y="352261"/>
                </a:cubicBezTo>
                <a:close/>
                <a:moveTo>
                  <a:pt x="723295" y="352261"/>
                </a:moveTo>
                <a:cubicBezTo>
                  <a:pt x="733583" y="352261"/>
                  <a:pt x="741923" y="360622"/>
                  <a:pt x="741923" y="370936"/>
                </a:cubicBezTo>
                <a:cubicBezTo>
                  <a:pt x="741923" y="381250"/>
                  <a:pt x="733583" y="389611"/>
                  <a:pt x="723295" y="389611"/>
                </a:cubicBezTo>
                <a:cubicBezTo>
                  <a:pt x="713007" y="389611"/>
                  <a:pt x="704667" y="381250"/>
                  <a:pt x="704667" y="370936"/>
                </a:cubicBezTo>
                <a:cubicBezTo>
                  <a:pt x="704667" y="360622"/>
                  <a:pt x="713007" y="352261"/>
                  <a:pt x="723295" y="352261"/>
                </a:cubicBezTo>
                <a:close/>
                <a:moveTo>
                  <a:pt x="605531" y="352261"/>
                </a:moveTo>
                <a:cubicBezTo>
                  <a:pt x="615819" y="352261"/>
                  <a:pt x="624159" y="360622"/>
                  <a:pt x="624159" y="370936"/>
                </a:cubicBezTo>
                <a:cubicBezTo>
                  <a:pt x="624159" y="381250"/>
                  <a:pt x="615819" y="389611"/>
                  <a:pt x="605531" y="389611"/>
                </a:cubicBezTo>
                <a:cubicBezTo>
                  <a:pt x="595243" y="389611"/>
                  <a:pt x="586903" y="381250"/>
                  <a:pt x="586903" y="370936"/>
                </a:cubicBezTo>
                <a:cubicBezTo>
                  <a:pt x="586903" y="360622"/>
                  <a:pt x="595243" y="352261"/>
                  <a:pt x="605531" y="352261"/>
                </a:cubicBezTo>
                <a:close/>
                <a:moveTo>
                  <a:pt x="488406" y="352261"/>
                </a:moveTo>
                <a:cubicBezTo>
                  <a:pt x="498694" y="352261"/>
                  <a:pt x="507034" y="360622"/>
                  <a:pt x="507034" y="370936"/>
                </a:cubicBezTo>
                <a:cubicBezTo>
                  <a:pt x="507034" y="381250"/>
                  <a:pt x="498694" y="389611"/>
                  <a:pt x="488406" y="389611"/>
                </a:cubicBezTo>
                <a:cubicBezTo>
                  <a:pt x="478118" y="389611"/>
                  <a:pt x="469778" y="381250"/>
                  <a:pt x="469778" y="370936"/>
                </a:cubicBezTo>
                <a:cubicBezTo>
                  <a:pt x="469778" y="360622"/>
                  <a:pt x="478118" y="352261"/>
                  <a:pt x="488406" y="352261"/>
                </a:cubicBezTo>
                <a:close/>
                <a:moveTo>
                  <a:pt x="370642" y="352261"/>
                </a:moveTo>
                <a:cubicBezTo>
                  <a:pt x="380930" y="352261"/>
                  <a:pt x="389270" y="360622"/>
                  <a:pt x="389270" y="370936"/>
                </a:cubicBezTo>
                <a:cubicBezTo>
                  <a:pt x="389270" y="381250"/>
                  <a:pt x="380930" y="389611"/>
                  <a:pt x="370642" y="389611"/>
                </a:cubicBezTo>
                <a:cubicBezTo>
                  <a:pt x="360354" y="389611"/>
                  <a:pt x="352014" y="381250"/>
                  <a:pt x="352014" y="370936"/>
                </a:cubicBezTo>
                <a:cubicBezTo>
                  <a:pt x="352014" y="360622"/>
                  <a:pt x="360354" y="352261"/>
                  <a:pt x="370642" y="352261"/>
                </a:cubicBezTo>
                <a:close/>
                <a:moveTo>
                  <a:pt x="253517" y="352261"/>
                </a:moveTo>
                <a:cubicBezTo>
                  <a:pt x="263805" y="352261"/>
                  <a:pt x="272145" y="360622"/>
                  <a:pt x="272145" y="370936"/>
                </a:cubicBezTo>
                <a:cubicBezTo>
                  <a:pt x="272145" y="381250"/>
                  <a:pt x="263805" y="389611"/>
                  <a:pt x="253517" y="389611"/>
                </a:cubicBezTo>
                <a:cubicBezTo>
                  <a:pt x="243229" y="389611"/>
                  <a:pt x="234889" y="381250"/>
                  <a:pt x="234889" y="370936"/>
                </a:cubicBezTo>
                <a:cubicBezTo>
                  <a:pt x="234889" y="360622"/>
                  <a:pt x="243229" y="352261"/>
                  <a:pt x="253517" y="352261"/>
                </a:cubicBezTo>
                <a:close/>
                <a:moveTo>
                  <a:pt x="135753" y="352261"/>
                </a:moveTo>
                <a:cubicBezTo>
                  <a:pt x="146041" y="352261"/>
                  <a:pt x="154381" y="360622"/>
                  <a:pt x="154381" y="370936"/>
                </a:cubicBezTo>
                <a:cubicBezTo>
                  <a:pt x="154381" y="381250"/>
                  <a:pt x="146041" y="389611"/>
                  <a:pt x="135753" y="389611"/>
                </a:cubicBezTo>
                <a:cubicBezTo>
                  <a:pt x="125465" y="389611"/>
                  <a:pt x="117125" y="381250"/>
                  <a:pt x="117125" y="370936"/>
                </a:cubicBezTo>
                <a:cubicBezTo>
                  <a:pt x="117125" y="360622"/>
                  <a:pt x="125465" y="352261"/>
                  <a:pt x="135753" y="352261"/>
                </a:cubicBezTo>
                <a:close/>
                <a:moveTo>
                  <a:pt x="18628" y="352261"/>
                </a:moveTo>
                <a:cubicBezTo>
                  <a:pt x="28916" y="352261"/>
                  <a:pt x="37256" y="360622"/>
                  <a:pt x="37256" y="370936"/>
                </a:cubicBezTo>
                <a:cubicBezTo>
                  <a:pt x="37256" y="381250"/>
                  <a:pt x="28916" y="389611"/>
                  <a:pt x="18628" y="389611"/>
                </a:cubicBezTo>
                <a:cubicBezTo>
                  <a:pt x="8340" y="389611"/>
                  <a:pt x="0" y="381250"/>
                  <a:pt x="0" y="370936"/>
                </a:cubicBezTo>
                <a:cubicBezTo>
                  <a:pt x="0" y="360622"/>
                  <a:pt x="8340" y="352261"/>
                  <a:pt x="18628" y="352261"/>
                </a:cubicBezTo>
                <a:close/>
                <a:moveTo>
                  <a:pt x="2014866" y="234840"/>
                </a:moveTo>
                <a:cubicBezTo>
                  <a:pt x="2025154" y="234840"/>
                  <a:pt x="2033494" y="243201"/>
                  <a:pt x="2033494" y="253515"/>
                </a:cubicBezTo>
                <a:cubicBezTo>
                  <a:pt x="2033494" y="263829"/>
                  <a:pt x="2025154" y="272190"/>
                  <a:pt x="2014866" y="272190"/>
                </a:cubicBezTo>
                <a:cubicBezTo>
                  <a:pt x="2004578" y="272190"/>
                  <a:pt x="1996238" y="263829"/>
                  <a:pt x="1996238" y="253515"/>
                </a:cubicBezTo>
                <a:cubicBezTo>
                  <a:pt x="1996238" y="243201"/>
                  <a:pt x="2004578" y="234840"/>
                  <a:pt x="2014866" y="234840"/>
                </a:cubicBezTo>
                <a:close/>
                <a:moveTo>
                  <a:pt x="1897741" y="234840"/>
                </a:moveTo>
                <a:cubicBezTo>
                  <a:pt x="1908029" y="234840"/>
                  <a:pt x="1916369" y="243201"/>
                  <a:pt x="1916369" y="253515"/>
                </a:cubicBezTo>
                <a:cubicBezTo>
                  <a:pt x="1916369" y="263829"/>
                  <a:pt x="1908029" y="272190"/>
                  <a:pt x="1897741" y="272190"/>
                </a:cubicBezTo>
                <a:cubicBezTo>
                  <a:pt x="1887453" y="272190"/>
                  <a:pt x="1879113" y="263829"/>
                  <a:pt x="1879113" y="253515"/>
                </a:cubicBezTo>
                <a:cubicBezTo>
                  <a:pt x="1879113" y="243201"/>
                  <a:pt x="1887453" y="234840"/>
                  <a:pt x="1897741" y="234840"/>
                </a:cubicBezTo>
                <a:close/>
                <a:moveTo>
                  <a:pt x="1779977" y="234840"/>
                </a:moveTo>
                <a:cubicBezTo>
                  <a:pt x="1790265" y="234840"/>
                  <a:pt x="1798605" y="243201"/>
                  <a:pt x="1798605" y="253515"/>
                </a:cubicBezTo>
                <a:cubicBezTo>
                  <a:pt x="1798605" y="263829"/>
                  <a:pt x="1790265" y="272190"/>
                  <a:pt x="1779977" y="272190"/>
                </a:cubicBezTo>
                <a:cubicBezTo>
                  <a:pt x="1769689" y="272190"/>
                  <a:pt x="1761349" y="263829"/>
                  <a:pt x="1761349" y="253515"/>
                </a:cubicBezTo>
                <a:cubicBezTo>
                  <a:pt x="1761349" y="243201"/>
                  <a:pt x="1769689" y="234840"/>
                  <a:pt x="1779977" y="234840"/>
                </a:cubicBezTo>
                <a:close/>
                <a:moveTo>
                  <a:pt x="1662852" y="234840"/>
                </a:moveTo>
                <a:cubicBezTo>
                  <a:pt x="1673140" y="234840"/>
                  <a:pt x="1681480" y="243201"/>
                  <a:pt x="1681480" y="253515"/>
                </a:cubicBezTo>
                <a:cubicBezTo>
                  <a:pt x="1681480" y="263829"/>
                  <a:pt x="1673140" y="272190"/>
                  <a:pt x="1662852" y="272190"/>
                </a:cubicBezTo>
                <a:cubicBezTo>
                  <a:pt x="1652564" y="272190"/>
                  <a:pt x="1644224" y="263829"/>
                  <a:pt x="1644224" y="253515"/>
                </a:cubicBezTo>
                <a:cubicBezTo>
                  <a:pt x="1644224" y="243201"/>
                  <a:pt x="1652564" y="234840"/>
                  <a:pt x="1662852" y="234840"/>
                </a:cubicBezTo>
                <a:close/>
                <a:moveTo>
                  <a:pt x="1545088" y="234840"/>
                </a:moveTo>
                <a:cubicBezTo>
                  <a:pt x="1555376" y="234840"/>
                  <a:pt x="1563716" y="243201"/>
                  <a:pt x="1563716" y="253515"/>
                </a:cubicBezTo>
                <a:cubicBezTo>
                  <a:pt x="1563716" y="263829"/>
                  <a:pt x="1555376" y="272190"/>
                  <a:pt x="1545088" y="272190"/>
                </a:cubicBezTo>
                <a:cubicBezTo>
                  <a:pt x="1534800" y="272190"/>
                  <a:pt x="1526460" y="263829"/>
                  <a:pt x="1526460" y="253515"/>
                </a:cubicBezTo>
                <a:cubicBezTo>
                  <a:pt x="1526460" y="243201"/>
                  <a:pt x="1534800" y="234840"/>
                  <a:pt x="1545088" y="234840"/>
                </a:cubicBezTo>
                <a:close/>
                <a:moveTo>
                  <a:pt x="1427962" y="234840"/>
                </a:moveTo>
                <a:cubicBezTo>
                  <a:pt x="1438250" y="234840"/>
                  <a:pt x="1446590" y="243201"/>
                  <a:pt x="1446590" y="253515"/>
                </a:cubicBezTo>
                <a:cubicBezTo>
                  <a:pt x="1446590" y="263829"/>
                  <a:pt x="1438250" y="272190"/>
                  <a:pt x="1427962" y="272190"/>
                </a:cubicBezTo>
                <a:cubicBezTo>
                  <a:pt x="1417674" y="272190"/>
                  <a:pt x="1409334" y="263829"/>
                  <a:pt x="1409334" y="253515"/>
                </a:cubicBezTo>
                <a:cubicBezTo>
                  <a:pt x="1409334" y="243201"/>
                  <a:pt x="1417674" y="234840"/>
                  <a:pt x="1427962" y="234840"/>
                </a:cubicBezTo>
                <a:close/>
                <a:moveTo>
                  <a:pt x="1310199" y="234840"/>
                </a:moveTo>
                <a:cubicBezTo>
                  <a:pt x="1320487" y="234840"/>
                  <a:pt x="1328827" y="243201"/>
                  <a:pt x="1328827" y="253515"/>
                </a:cubicBezTo>
                <a:cubicBezTo>
                  <a:pt x="1328827" y="263829"/>
                  <a:pt x="1320487" y="272190"/>
                  <a:pt x="1310199" y="272190"/>
                </a:cubicBezTo>
                <a:cubicBezTo>
                  <a:pt x="1299911" y="272190"/>
                  <a:pt x="1291571" y="263829"/>
                  <a:pt x="1291571" y="253515"/>
                </a:cubicBezTo>
                <a:cubicBezTo>
                  <a:pt x="1291571" y="243201"/>
                  <a:pt x="1299911" y="234840"/>
                  <a:pt x="1310199" y="234840"/>
                </a:cubicBezTo>
                <a:close/>
                <a:moveTo>
                  <a:pt x="1193073" y="234840"/>
                </a:moveTo>
                <a:cubicBezTo>
                  <a:pt x="1203361" y="234840"/>
                  <a:pt x="1211701" y="243201"/>
                  <a:pt x="1211701" y="253515"/>
                </a:cubicBezTo>
                <a:cubicBezTo>
                  <a:pt x="1211701" y="263829"/>
                  <a:pt x="1203361" y="272190"/>
                  <a:pt x="1193073" y="272190"/>
                </a:cubicBezTo>
                <a:cubicBezTo>
                  <a:pt x="1182785" y="272190"/>
                  <a:pt x="1174445" y="263829"/>
                  <a:pt x="1174445" y="253515"/>
                </a:cubicBezTo>
                <a:cubicBezTo>
                  <a:pt x="1174445" y="243201"/>
                  <a:pt x="1182785" y="234840"/>
                  <a:pt x="1193073" y="234840"/>
                </a:cubicBezTo>
                <a:close/>
                <a:moveTo>
                  <a:pt x="1075309" y="234840"/>
                </a:moveTo>
                <a:cubicBezTo>
                  <a:pt x="1085597" y="234840"/>
                  <a:pt x="1093937" y="243201"/>
                  <a:pt x="1093937" y="253515"/>
                </a:cubicBezTo>
                <a:cubicBezTo>
                  <a:pt x="1093937" y="263829"/>
                  <a:pt x="1085597" y="272190"/>
                  <a:pt x="1075309" y="272190"/>
                </a:cubicBezTo>
                <a:cubicBezTo>
                  <a:pt x="1065021" y="272190"/>
                  <a:pt x="1056681" y="263829"/>
                  <a:pt x="1056681" y="253515"/>
                </a:cubicBezTo>
                <a:cubicBezTo>
                  <a:pt x="1056681" y="243201"/>
                  <a:pt x="1065021" y="234840"/>
                  <a:pt x="1075309" y="234840"/>
                </a:cubicBezTo>
                <a:close/>
                <a:moveTo>
                  <a:pt x="958184" y="234840"/>
                </a:moveTo>
                <a:cubicBezTo>
                  <a:pt x="968472" y="234840"/>
                  <a:pt x="976812" y="243201"/>
                  <a:pt x="976812" y="253515"/>
                </a:cubicBezTo>
                <a:cubicBezTo>
                  <a:pt x="976812" y="263829"/>
                  <a:pt x="968472" y="272190"/>
                  <a:pt x="958184" y="272190"/>
                </a:cubicBezTo>
                <a:cubicBezTo>
                  <a:pt x="947896" y="272190"/>
                  <a:pt x="939556" y="263829"/>
                  <a:pt x="939556" y="253515"/>
                </a:cubicBezTo>
                <a:cubicBezTo>
                  <a:pt x="939556" y="243201"/>
                  <a:pt x="947896" y="234840"/>
                  <a:pt x="958184" y="234840"/>
                </a:cubicBezTo>
                <a:close/>
                <a:moveTo>
                  <a:pt x="840420" y="234840"/>
                </a:moveTo>
                <a:cubicBezTo>
                  <a:pt x="850708" y="234840"/>
                  <a:pt x="859048" y="243201"/>
                  <a:pt x="859048" y="253515"/>
                </a:cubicBezTo>
                <a:cubicBezTo>
                  <a:pt x="859048" y="263829"/>
                  <a:pt x="850708" y="272190"/>
                  <a:pt x="840420" y="272190"/>
                </a:cubicBezTo>
                <a:cubicBezTo>
                  <a:pt x="830132" y="272190"/>
                  <a:pt x="821792" y="263829"/>
                  <a:pt x="821792" y="253515"/>
                </a:cubicBezTo>
                <a:cubicBezTo>
                  <a:pt x="821792" y="243201"/>
                  <a:pt x="830132" y="234840"/>
                  <a:pt x="840420" y="234840"/>
                </a:cubicBezTo>
                <a:close/>
                <a:moveTo>
                  <a:pt x="723295" y="234840"/>
                </a:moveTo>
                <a:cubicBezTo>
                  <a:pt x="733583" y="234840"/>
                  <a:pt x="741923" y="243201"/>
                  <a:pt x="741923" y="253515"/>
                </a:cubicBezTo>
                <a:cubicBezTo>
                  <a:pt x="741923" y="263829"/>
                  <a:pt x="733583" y="272190"/>
                  <a:pt x="723295" y="272190"/>
                </a:cubicBezTo>
                <a:cubicBezTo>
                  <a:pt x="713007" y="272190"/>
                  <a:pt x="704667" y="263829"/>
                  <a:pt x="704667" y="253515"/>
                </a:cubicBezTo>
                <a:cubicBezTo>
                  <a:pt x="704667" y="243201"/>
                  <a:pt x="713007" y="234840"/>
                  <a:pt x="723295" y="234840"/>
                </a:cubicBezTo>
                <a:close/>
                <a:moveTo>
                  <a:pt x="605531" y="234840"/>
                </a:moveTo>
                <a:cubicBezTo>
                  <a:pt x="615819" y="234840"/>
                  <a:pt x="624159" y="243201"/>
                  <a:pt x="624159" y="253515"/>
                </a:cubicBezTo>
                <a:cubicBezTo>
                  <a:pt x="624159" y="263829"/>
                  <a:pt x="615819" y="272190"/>
                  <a:pt x="605531" y="272190"/>
                </a:cubicBezTo>
                <a:cubicBezTo>
                  <a:pt x="595243" y="272190"/>
                  <a:pt x="586903" y="263829"/>
                  <a:pt x="586903" y="253515"/>
                </a:cubicBezTo>
                <a:cubicBezTo>
                  <a:pt x="586903" y="243201"/>
                  <a:pt x="595243" y="234840"/>
                  <a:pt x="605531" y="234840"/>
                </a:cubicBezTo>
                <a:close/>
                <a:moveTo>
                  <a:pt x="488406" y="234840"/>
                </a:moveTo>
                <a:cubicBezTo>
                  <a:pt x="498694" y="234840"/>
                  <a:pt x="507034" y="243201"/>
                  <a:pt x="507034" y="253515"/>
                </a:cubicBezTo>
                <a:cubicBezTo>
                  <a:pt x="507034" y="263829"/>
                  <a:pt x="498694" y="272190"/>
                  <a:pt x="488406" y="272190"/>
                </a:cubicBezTo>
                <a:cubicBezTo>
                  <a:pt x="478118" y="272190"/>
                  <a:pt x="469778" y="263829"/>
                  <a:pt x="469778" y="253515"/>
                </a:cubicBezTo>
                <a:cubicBezTo>
                  <a:pt x="469778" y="243201"/>
                  <a:pt x="478118" y="234840"/>
                  <a:pt x="488406" y="234840"/>
                </a:cubicBezTo>
                <a:close/>
                <a:moveTo>
                  <a:pt x="370642" y="234840"/>
                </a:moveTo>
                <a:cubicBezTo>
                  <a:pt x="380930" y="234840"/>
                  <a:pt x="389270" y="243201"/>
                  <a:pt x="389270" y="253515"/>
                </a:cubicBezTo>
                <a:cubicBezTo>
                  <a:pt x="389270" y="263829"/>
                  <a:pt x="380930" y="272190"/>
                  <a:pt x="370642" y="272190"/>
                </a:cubicBezTo>
                <a:cubicBezTo>
                  <a:pt x="360354" y="272190"/>
                  <a:pt x="352014" y="263829"/>
                  <a:pt x="352014" y="253515"/>
                </a:cubicBezTo>
                <a:cubicBezTo>
                  <a:pt x="352014" y="243201"/>
                  <a:pt x="360354" y="234840"/>
                  <a:pt x="370642" y="234840"/>
                </a:cubicBezTo>
                <a:close/>
                <a:moveTo>
                  <a:pt x="253517" y="234840"/>
                </a:moveTo>
                <a:cubicBezTo>
                  <a:pt x="263805" y="234840"/>
                  <a:pt x="272145" y="243201"/>
                  <a:pt x="272145" y="253515"/>
                </a:cubicBezTo>
                <a:cubicBezTo>
                  <a:pt x="272145" y="263829"/>
                  <a:pt x="263805" y="272190"/>
                  <a:pt x="253517" y="272190"/>
                </a:cubicBezTo>
                <a:cubicBezTo>
                  <a:pt x="243229" y="272190"/>
                  <a:pt x="234889" y="263829"/>
                  <a:pt x="234889" y="253515"/>
                </a:cubicBezTo>
                <a:cubicBezTo>
                  <a:pt x="234889" y="243201"/>
                  <a:pt x="243229" y="234840"/>
                  <a:pt x="253517" y="234840"/>
                </a:cubicBezTo>
                <a:close/>
                <a:moveTo>
                  <a:pt x="135753" y="234840"/>
                </a:moveTo>
                <a:cubicBezTo>
                  <a:pt x="146041" y="234840"/>
                  <a:pt x="154381" y="243201"/>
                  <a:pt x="154381" y="253515"/>
                </a:cubicBezTo>
                <a:cubicBezTo>
                  <a:pt x="154381" y="263829"/>
                  <a:pt x="146041" y="272190"/>
                  <a:pt x="135753" y="272190"/>
                </a:cubicBezTo>
                <a:cubicBezTo>
                  <a:pt x="125465" y="272190"/>
                  <a:pt x="117125" y="263829"/>
                  <a:pt x="117125" y="253515"/>
                </a:cubicBezTo>
                <a:cubicBezTo>
                  <a:pt x="117125" y="243201"/>
                  <a:pt x="125465" y="234840"/>
                  <a:pt x="135753" y="234840"/>
                </a:cubicBezTo>
                <a:close/>
                <a:moveTo>
                  <a:pt x="18628" y="234840"/>
                </a:moveTo>
                <a:cubicBezTo>
                  <a:pt x="28916" y="234840"/>
                  <a:pt x="37256" y="243201"/>
                  <a:pt x="37256" y="253515"/>
                </a:cubicBezTo>
                <a:cubicBezTo>
                  <a:pt x="37256" y="263829"/>
                  <a:pt x="28916" y="272190"/>
                  <a:pt x="18628" y="272190"/>
                </a:cubicBezTo>
                <a:cubicBezTo>
                  <a:pt x="8340" y="272190"/>
                  <a:pt x="0" y="263829"/>
                  <a:pt x="0" y="253515"/>
                </a:cubicBezTo>
                <a:cubicBezTo>
                  <a:pt x="0" y="243201"/>
                  <a:pt x="8340" y="234840"/>
                  <a:pt x="18628" y="234840"/>
                </a:cubicBezTo>
                <a:close/>
                <a:moveTo>
                  <a:pt x="2014866" y="117420"/>
                </a:moveTo>
                <a:cubicBezTo>
                  <a:pt x="2025154" y="117420"/>
                  <a:pt x="2033494" y="125781"/>
                  <a:pt x="2033494" y="136095"/>
                </a:cubicBezTo>
                <a:cubicBezTo>
                  <a:pt x="2033494" y="146409"/>
                  <a:pt x="2025154" y="154770"/>
                  <a:pt x="2014866" y="154770"/>
                </a:cubicBezTo>
                <a:cubicBezTo>
                  <a:pt x="2004578" y="154770"/>
                  <a:pt x="1996238" y="146409"/>
                  <a:pt x="1996238" y="136095"/>
                </a:cubicBezTo>
                <a:cubicBezTo>
                  <a:pt x="1996238" y="125781"/>
                  <a:pt x="2004578" y="117420"/>
                  <a:pt x="2014866" y="117420"/>
                </a:cubicBezTo>
                <a:close/>
                <a:moveTo>
                  <a:pt x="1897741" y="117420"/>
                </a:moveTo>
                <a:cubicBezTo>
                  <a:pt x="1908029" y="117420"/>
                  <a:pt x="1916369" y="125781"/>
                  <a:pt x="1916369" y="136095"/>
                </a:cubicBezTo>
                <a:cubicBezTo>
                  <a:pt x="1916369" y="146409"/>
                  <a:pt x="1908029" y="154770"/>
                  <a:pt x="1897741" y="154770"/>
                </a:cubicBezTo>
                <a:cubicBezTo>
                  <a:pt x="1887453" y="154770"/>
                  <a:pt x="1879113" y="146409"/>
                  <a:pt x="1879113" y="136095"/>
                </a:cubicBezTo>
                <a:cubicBezTo>
                  <a:pt x="1879113" y="125781"/>
                  <a:pt x="1887453" y="117420"/>
                  <a:pt x="1897741" y="117420"/>
                </a:cubicBezTo>
                <a:close/>
                <a:moveTo>
                  <a:pt x="1779977" y="117420"/>
                </a:moveTo>
                <a:cubicBezTo>
                  <a:pt x="1790265" y="117420"/>
                  <a:pt x="1798605" y="125781"/>
                  <a:pt x="1798605" y="136095"/>
                </a:cubicBezTo>
                <a:cubicBezTo>
                  <a:pt x="1798605" y="146409"/>
                  <a:pt x="1790265" y="154770"/>
                  <a:pt x="1779977" y="154770"/>
                </a:cubicBezTo>
                <a:cubicBezTo>
                  <a:pt x="1769689" y="154770"/>
                  <a:pt x="1761349" y="146409"/>
                  <a:pt x="1761349" y="136095"/>
                </a:cubicBezTo>
                <a:cubicBezTo>
                  <a:pt x="1761349" y="125781"/>
                  <a:pt x="1769689" y="117420"/>
                  <a:pt x="1779977" y="117420"/>
                </a:cubicBezTo>
                <a:close/>
                <a:moveTo>
                  <a:pt x="1662852" y="117420"/>
                </a:moveTo>
                <a:cubicBezTo>
                  <a:pt x="1673140" y="117420"/>
                  <a:pt x="1681480" y="125781"/>
                  <a:pt x="1681480" y="136095"/>
                </a:cubicBezTo>
                <a:cubicBezTo>
                  <a:pt x="1681480" y="146409"/>
                  <a:pt x="1673140" y="154770"/>
                  <a:pt x="1662852" y="154770"/>
                </a:cubicBezTo>
                <a:cubicBezTo>
                  <a:pt x="1652564" y="154770"/>
                  <a:pt x="1644224" y="146409"/>
                  <a:pt x="1644224" y="136095"/>
                </a:cubicBezTo>
                <a:cubicBezTo>
                  <a:pt x="1644224" y="125781"/>
                  <a:pt x="1652564" y="117420"/>
                  <a:pt x="1662852" y="117420"/>
                </a:cubicBezTo>
                <a:close/>
                <a:moveTo>
                  <a:pt x="1545087" y="117420"/>
                </a:moveTo>
                <a:cubicBezTo>
                  <a:pt x="1555375" y="117420"/>
                  <a:pt x="1563715" y="125781"/>
                  <a:pt x="1563715" y="136095"/>
                </a:cubicBezTo>
                <a:cubicBezTo>
                  <a:pt x="1563715" y="146409"/>
                  <a:pt x="1555375" y="154770"/>
                  <a:pt x="1545087" y="154770"/>
                </a:cubicBezTo>
                <a:cubicBezTo>
                  <a:pt x="1534799" y="154770"/>
                  <a:pt x="1526459" y="146409"/>
                  <a:pt x="1526459" y="136095"/>
                </a:cubicBezTo>
                <a:cubicBezTo>
                  <a:pt x="1526459" y="125781"/>
                  <a:pt x="1534799" y="117420"/>
                  <a:pt x="1545087" y="117420"/>
                </a:cubicBezTo>
                <a:close/>
                <a:moveTo>
                  <a:pt x="1427962" y="117420"/>
                </a:moveTo>
                <a:cubicBezTo>
                  <a:pt x="1438250" y="117420"/>
                  <a:pt x="1446590" y="125781"/>
                  <a:pt x="1446590" y="136095"/>
                </a:cubicBezTo>
                <a:cubicBezTo>
                  <a:pt x="1446590" y="146409"/>
                  <a:pt x="1438250" y="154770"/>
                  <a:pt x="1427962" y="154770"/>
                </a:cubicBezTo>
                <a:cubicBezTo>
                  <a:pt x="1417674" y="154770"/>
                  <a:pt x="1409334" y="146409"/>
                  <a:pt x="1409334" y="136095"/>
                </a:cubicBezTo>
                <a:cubicBezTo>
                  <a:pt x="1409334" y="125781"/>
                  <a:pt x="1417674" y="117420"/>
                  <a:pt x="1427962" y="117420"/>
                </a:cubicBezTo>
                <a:close/>
                <a:moveTo>
                  <a:pt x="1310198" y="117420"/>
                </a:moveTo>
                <a:cubicBezTo>
                  <a:pt x="1320486" y="117420"/>
                  <a:pt x="1328826" y="125781"/>
                  <a:pt x="1328826" y="136095"/>
                </a:cubicBezTo>
                <a:cubicBezTo>
                  <a:pt x="1328826" y="146409"/>
                  <a:pt x="1320486" y="154770"/>
                  <a:pt x="1310198" y="154770"/>
                </a:cubicBezTo>
                <a:cubicBezTo>
                  <a:pt x="1299910" y="154770"/>
                  <a:pt x="1291570" y="146409"/>
                  <a:pt x="1291570" y="136095"/>
                </a:cubicBezTo>
                <a:cubicBezTo>
                  <a:pt x="1291570" y="125781"/>
                  <a:pt x="1299910" y="117420"/>
                  <a:pt x="1310198" y="117420"/>
                </a:cubicBezTo>
                <a:close/>
                <a:moveTo>
                  <a:pt x="1193073" y="117420"/>
                </a:moveTo>
                <a:cubicBezTo>
                  <a:pt x="1203361" y="117420"/>
                  <a:pt x="1211701" y="125781"/>
                  <a:pt x="1211701" y="136095"/>
                </a:cubicBezTo>
                <a:cubicBezTo>
                  <a:pt x="1211701" y="146409"/>
                  <a:pt x="1203361" y="154770"/>
                  <a:pt x="1193073" y="154770"/>
                </a:cubicBezTo>
                <a:cubicBezTo>
                  <a:pt x="1182785" y="154770"/>
                  <a:pt x="1174445" y="146409"/>
                  <a:pt x="1174445" y="136095"/>
                </a:cubicBezTo>
                <a:cubicBezTo>
                  <a:pt x="1174445" y="125781"/>
                  <a:pt x="1182785" y="117420"/>
                  <a:pt x="1193073" y="117420"/>
                </a:cubicBezTo>
                <a:close/>
                <a:moveTo>
                  <a:pt x="1075309" y="117420"/>
                </a:moveTo>
                <a:cubicBezTo>
                  <a:pt x="1085597" y="117420"/>
                  <a:pt x="1093937" y="125781"/>
                  <a:pt x="1093937" y="136095"/>
                </a:cubicBezTo>
                <a:cubicBezTo>
                  <a:pt x="1093937" y="146409"/>
                  <a:pt x="1085597" y="154770"/>
                  <a:pt x="1075309" y="154770"/>
                </a:cubicBezTo>
                <a:cubicBezTo>
                  <a:pt x="1065021" y="154770"/>
                  <a:pt x="1056681" y="146409"/>
                  <a:pt x="1056681" y="136095"/>
                </a:cubicBezTo>
                <a:cubicBezTo>
                  <a:pt x="1056681" y="125781"/>
                  <a:pt x="1065021" y="117420"/>
                  <a:pt x="1075309" y="117420"/>
                </a:cubicBezTo>
                <a:close/>
                <a:moveTo>
                  <a:pt x="958184" y="117420"/>
                </a:moveTo>
                <a:cubicBezTo>
                  <a:pt x="968472" y="117420"/>
                  <a:pt x="976812" y="125781"/>
                  <a:pt x="976812" y="136095"/>
                </a:cubicBezTo>
                <a:cubicBezTo>
                  <a:pt x="976812" y="146409"/>
                  <a:pt x="968472" y="154770"/>
                  <a:pt x="958184" y="154770"/>
                </a:cubicBezTo>
                <a:cubicBezTo>
                  <a:pt x="947896" y="154770"/>
                  <a:pt x="939556" y="146409"/>
                  <a:pt x="939556" y="136095"/>
                </a:cubicBezTo>
                <a:cubicBezTo>
                  <a:pt x="939556" y="125781"/>
                  <a:pt x="947896" y="117420"/>
                  <a:pt x="958184" y="117420"/>
                </a:cubicBezTo>
                <a:close/>
                <a:moveTo>
                  <a:pt x="840420" y="117420"/>
                </a:moveTo>
                <a:cubicBezTo>
                  <a:pt x="850708" y="117420"/>
                  <a:pt x="859048" y="125781"/>
                  <a:pt x="859048" y="136095"/>
                </a:cubicBezTo>
                <a:cubicBezTo>
                  <a:pt x="859048" y="146409"/>
                  <a:pt x="850708" y="154770"/>
                  <a:pt x="840420" y="154770"/>
                </a:cubicBezTo>
                <a:cubicBezTo>
                  <a:pt x="830132" y="154770"/>
                  <a:pt x="821792" y="146409"/>
                  <a:pt x="821792" y="136095"/>
                </a:cubicBezTo>
                <a:cubicBezTo>
                  <a:pt x="821792" y="125781"/>
                  <a:pt x="830132" y="117420"/>
                  <a:pt x="840420" y="117420"/>
                </a:cubicBezTo>
                <a:close/>
                <a:moveTo>
                  <a:pt x="723295" y="117420"/>
                </a:moveTo>
                <a:cubicBezTo>
                  <a:pt x="733583" y="117420"/>
                  <a:pt x="741923" y="125781"/>
                  <a:pt x="741923" y="136095"/>
                </a:cubicBezTo>
                <a:cubicBezTo>
                  <a:pt x="741923" y="146409"/>
                  <a:pt x="733583" y="154770"/>
                  <a:pt x="723295" y="154770"/>
                </a:cubicBezTo>
                <a:cubicBezTo>
                  <a:pt x="713007" y="154770"/>
                  <a:pt x="704667" y="146409"/>
                  <a:pt x="704667" y="136095"/>
                </a:cubicBezTo>
                <a:cubicBezTo>
                  <a:pt x="704667" y="125781"/>
                  <a:pt x="713007" y="117420"/>
                  <a:pt x="723295" y="117420"/>
                </a:cubicBezTo>
                <a:close/>
                <a:moveTo>
                  <a:pt x="605531" y="117420"/>
                </a:moveTo>
                <a:cubicBezTo>
                  <a:pt x="615819" y="117420"/>
                  <a:pt x="624159" y="125781"/>
                  <a:pt x="624159" y="136095"/>
                </a:cubicBezTo>
                <a:cubicBezTo>
                  <a:pt x="624159" y="146409"/>
                  <a:pt x="615819" y="154770"/>
                  <a:pt x="605531" y="154770"/>
                </a:cubicBezTo>
                <a:cubicBezTo>
                  <a:pt x="595243" y="154770"/>
                  <a:pt x="586903" y="146409"/>
                  <a:pt x="586903" y="136095"/>
                </a:cubicBezTo>
                <a:cubicBezTo>
                  <a:pt x="586903" y="125781"/>
                  <a:pt x="595243" y="117420"/>
                  <a:pt x="605531" y="117420"/>
                </a:cubicBezTo>
                <a:close/>
                <a:moveTo>
                  <a:pt x="488406" y="117420"/>
                </a:moveTo>
                <a:cubicBezTo>
                  <a:pt x="498694" y="117420"/>
                  <a:pt x="507034" y="125781"/>
                  <a:pt x="507034" y="136095"/>
                </a:cubicBezTo>
                <a:cubicBezTo>
                  <a:pt x="507034" y="146409"/>
                  <a:pt x="498694" y="154770"/>
                  <a:pt x="488406" y="154770"/>
                </a:cubicBezTo>
                <a:cubicBezTo>
                  <a:pt x="478118" y="154770"/>
                  <a:pt x="469778" y="146409"/>
                  <a:pt x="469778" y="136095"/>
                </a:cubicBezTo>
                <a:cubicBezTo>
                  <a:pt x="469778" y="125781"/>
                  <a:pt x="478118" y="117420"/>
                  <a:pt x="488406" y="117420"/>
                </a:cubicBezTo>
                <a:close/>
                <a:moveTo>
                  <a:pt x="370642" y="117420"/>
                </a:moveTo>
                <a:cubicBezTo>
                  <a:pt x="380930" y="117420"/>
                  <a:pt x="389270" y="125781"/>
                  <a:pt x="389270" y="136095"/>
                </a:cubicBezTo>
                <a:cubicBezTo>
                  <a:pt x="389270" y="146409"/>
                  <a:pt x="380930" y="154770"/>
                  <a:pt x="370642" y="154770"/>
                </a:cubicBezTo>
                <a:cubicBezTo>
                  <a:pt x="360354" y="154770"/>
                  <a:pt x="352014" y="146409"/>
                  <a:pt x="352014" y="136095"/>
                </a:cubicBezTo>
                <a:cubicBezTo>
                  <a:pt x="352014" y="125781"/>
                  <a:pt x="360354" y="117420"/>
                  <a:pt x="370642" y="117420"/>
                </a:cubicBezTo>
                <a:close/>
                <a:moveTo>
                  <a:pt x="253517" y="117420"/>
                </a:moveTo>
                <a:cubicBezTo>
                  <a:pt x="263805" y="117420"/>
                  <a:pt x="272145" y="125781"/>
                  <a:pt x="272145" y="136095"/>
                </a:cubicBezTo>
                <a:cubicBezTo>
                  <a:pt x="272145" y="146409"/>
                  <a:pt x="263805" y="154770"/>
                  <a:pt x="253517" y="154770"/>
                </a:cubicBezTo>
                <a:cubicBezTo>
                  <a:pt x="243229" y="154770"/>
                  <a:pt x="234889" y="146409"/>
                  <a:pt x="234889" y="136095"/>
                </a:cubicBezTo>
                <a:cubicBezTo>
                  <a:pt x="234889" y="125781"/>
                  <a:pt x="243229" y="117420"/>
                  <a:pt x="253517" y="117420"/>
                </a:cubicBezTo>
                <a:close/>
                <a:moveTo>
                  <a:pt x="135753" y="117420"/>
                </a:moveTo>
                <a:cubicBezTo>
                  <a:pt x="146041" y="117420"/>
                  <a:pt x="154381" y="125781"/>
                  <a:pt x="154381" y="136095"/>
                </a:cubicBezTo>
                <a:cubicBezTo>
                  <a:pt x="154381" y="146409"/>
                  <a:pt x="146041" y="154770"/>
                  <a:pt x="135753" y="154770"/>
                </a:cubicBezTo>
                <a:cubicBezTo>
                  <a:pt x="125465" y="154770"/>
                  <a:pt x="117125" y="146409"/>
                  <a:pt x="117125" y="136095"/>
                </a:cubicBezTo>
                <a:cubicBezTo>
                  <a:pt x="117125" y="125781"/>
                  <a:pt x="125465" y="117420"/>
                  <a:pt x="135753" y="117420"/>
                </a:cubicBezTo>
                <a:close/>
                <a:moveTo>
                  <a:pt x="18628" y="117420"/>
                </a:moveTo>
                <a:cubicBezTo>
                  <a:pt x="28916" y="117420"/>
                  <a:pt x="37256" y="125781"/>
                  <a:pt x="37256" y="136095"/>
                </a:cubicBezTo>
                <a:cubicBezTo>
                  <a:pt x="37256" y="146409"/>
                  <a:pt x="28916" y="154770"/>
                  <a:pt x="18628" y="154770"/>
                </a:cubicBezTo>
                <a:cubicBezTo>
                  <a:pt x="8340" y="154770"/>
                  <a:pt x="0" y="146409"/>
                  <a:pt x="0" y="136095"/>
                </a:cubicBezTo>
                <a:cubicBezTo>
                  <a:pt x="0" y="125781"/>
                  <a:pt x="8340" y="117420"/>
                  <a:pt x="18628" y="117420"/>
                </a:cubicBezTo>
                <a:close/>
                <a:moveTo>
                  <a:pt x="2014866" y="0"/>
                </a:moveTo>
                <a:cubicBezTo>
                  <a:pt x="2025154" y="0"/>
                  <a:pt x="2033494" y="8361"/>
                  <a:pt x="2033494" y="18675"/>
                </a:cubicBezTo>
                <a:cubicBezTo>
                  <a:pt x="2033494" y="28989"/>
                  <a:pt x="2025154" y="37350"/>
                  <a:pt x="2014866" y="37350"/>
                </a:cubicBezTo>
                <a:cubicBezTo>
                  <a:pt x="2004578" y="37350"/>
                  <a:pt x="1996238" y="28989"/>
                  <a:pt x="1996238" y="18675"/>
                </a:cubicBezTo>
                <a:cubicBezTo>
                  <a:pt x="1996238" y="8361"/>
                  <a:pt x="2004578" y="0"/>
                  <a:pt x="2014866" y="0"/>
                </a:cubicBezTo>
                <a:close/>
                <a:moveTo>
                  <a:pt x="1897741" y="0"/>
                </a:moveTo>
                <a:cubicBezTo>
                  <a:pt x="1908029" y="0"/>
                  <a:pt x="1916369" y="8361"/>
                  <a:pt x="1916369" y="18675"/>
                </a:cubicBezTo>
                <a:cubicBezTo>
                  <a:pt x="1916369" y="28989"/>
                  <a:pt x="1908029" y="37350"/>
                  <a:pt x="1897741" y="37350"/>
                </a:cubicBezTo>
                <a:cubicBezTo>
                  <a:pt x="1887453" y="37350"/>
                  <a:pt x="1879113" y="28989"/>
                  <a:pt x="1879113" y="18675"/>
                </a:cubicBezTo>
                <a:cubicBezTo>
                  <a:pt x="1879113" y="8361"/>
                  <a:pt x="1887453" y="0"/>
                  <a:pt x="1897741" y="0"/>
                </a:cubicBezTo>
                <a:close/>
                <a:moveTo>
                  <a:pt x="1779977" y="0"/>
                </a:moveTo>
                <a:cubicBezTo>
                  <a:pt x="1790265" y="0"/>
                  <a:pt x="1798605" y="8361"/>
                  <a:pt x="1798605" y="18675"/>
                </a:cubicBezTo>
                <a:cubicBezTo>
                  <a:pt x="1798605" y="28989"/>
                  <a:pt x="1790265" y="37350"/>
                  <a:pt x="1779977" y="37350"/>
                </a:cubicBezTo>
                <a:cubicBezTo>
                  <a:pt x="1769689" y="37350"/>
                  <a:pt x="1761349" y="28989"/>
                  <a:pt x="1761349" y="18675"/>
                </a:cubicBezTo>
                <a:cubicBezTo>
                  <a:pt x="1761349" y="8361"/>
                  <a:pt x="1769689" y="0"/>
                  <a:pt x="1779977" y="0"/>
                </a:cubicBezTo>
                <a:close/>
                <a:moveTo>
                  <a:pt x="1662852" y="0"/>
                </a:moveTo>
                <a:cubicBezTo>
                  <a:pt x="1673140" y="0"/>
                  <a:pt x="1681480" y="8361"/>
                  <a:pt x="1681480" y="18675"/>
                </a:cubicBezTo>
                <a:cubicBezTo>
                  <a:pt x="1681480" y="28989"/>
                  <a:pt x="1673140" y="37350"/>
                  <a:pt x="1662852" y="37350"/>
                </a:cubicBezTo>
                <a:cubicBezTo>
                  <a:pt x="1652564" y="37350"/>
                  <a:pt x="1644224" y="28989"/>
                  <a:pt x="1644224" y="18675"/>
                </a:cubicBezTo>
                <a:cubicBezTo>
                  <a:pt x="1644224" y="8361"/>
                  <a:pt x="1652564" y="0"/>
                  <a:pt x="1662852" y="0"/>
                </a:cubicBezTo>
                <a:close/>
                <a:moveTo>
                  <a:pt x="1545087" y="0"/>
                </a:moveTo>
                <a:cubicBezTo>
                  <a:pt x="1555375" y="0"/>
                  <a:pt x="1563715" y="8361"/>
                  <a:pt x="1563715" y="18675"/>
                </a:cubicBezTo>
                <a:cubicBezTo>
                  <a:pt x="1563715" y="28989"/>
                  <a:pt x="1555375" y="37350"/>
                  <a:pt x="1545087" y="37350"/>
                </a:cubicBezTo>
                <a:cubicBezTo>
                  <a:pt x="1534799" y="37350"/>
                  <a:pt x="1526459" y="28989"/>
                  <a:pt x="1526459" y="18675"/>
                </a:cubicBezTo>
                <a:cubicBezTo>
                  <a:pt x="1526459" y="8361"/>
                  <a:pt x="1534799" y="0"/>
                  <a:pt x="1545087" y="0"/>
                </a:cubicBezTo>
                <a:close/>
                <a:moveTo>
                  <a:pt x="1427962" y="0"/>
                </a:moveTo>
                <a:cubicBezTo>
                  <a:pt x="1438250" y="0"/>
                  <a:pt x="1446590" y="8361"/>
                  <a:pt x="1446590" y="18675"/>
                </a:cubicBezTo>
                <a:cubicBezTo>
                  <a:pt x="1446590" y="28989"/>
                  <a:pt x="1438250" y="37350"/>
                  <a:pt x="1427962" y="37350"/>
                </a:cubicBezTo>
                <a:cubicBezTo>
                  <a:pt x="1417674" y="37350"/>
                  <a:pt x="1409334" y="28989"/>
                  <a:pt x="1409334" y="18675"/>
                </a:cubicBezTo>
                <a:cubicBezTo>
                  <a:pt x="1409334" y="8361"/>
                  <a:pt x="1417674" y="0"/>
                  <a:pt x="1427962" y="0"/>
                </a:cubicBezTo>
                <a:close/>
                <a:moveTo>
                  <a:pt x="1310198" y="0"/>
                </a:moveTo>
                <a:cubicBezTo>
                  <a:pt x="1320486" y="0"/>
                  <a:pt x="1328826" y="8361"/>
                  <a:pt x="1328826" y="18675"/>
                </a:cubicBezTo>
                <a:cubicBezTo>
                  <a:pt x="1328826" y="28989"/>
                  <a:pt x="1320486" y="37350"/>
                  <a:pt x="1310198" y="37350"/>
                </a:cubicBezTo>
                <a:cubicBezTo>
                  <a:pt x="1299910" y="37350"/>
                  <a:pt x="1291570" y="28989"/>
                  <a:pt x="1291570" y="18675"/>
                </a:cubicBezTo>
                <a:cubicBezTo>
                  <a:pt x="1291570" y="8361"/>
                  <a:pt x="1299910" y="0"/>
                  <a:pt x="1310198" y="0"/>
                </a:cubicBezTo>
                <a:close/>
                <a:moveTo>
                  <a:pt x="1193073" y="0"/>
                </a:moveTo>
                <a:cubicBezTo>
                  <a:pt x="1203361" y="0"/>
                  <a:pt x="1211701" y="8361"/>
                  <a:pt x="1211701" y="18675"/>
                </a:cubicBezTo>
                <a:cubicBezTo>
                  <a:pt x="1211701" y="28989"/>
                  <a:pt x="1203361" y="37350"/>
                  <a:pt x="1193073" y="37350"/>
                </a:cubicBezTo>
                <a:cubicBezTo>
                  <a:pt x="1182785" y="37350"/>
                  <a:pt x="1174445" y="28989"/>
                  <a:pt x="1174445" y="18675"/>
                </a:cubicBezTo>
                <a:cubicBezTo>
                  <a:pt x="1174445" y="8361"/>
                  <a:pt x="1182785" y="0"/>
                  <a:pt x="1193073" y="0"/>
                </a:cubicBezTo>
                <a:close/>
                <a:moveTo>
                  <a:pt x="1075309" y="0"/>
                </a:moveTo>
                <a:cubicBezTo>
                  <a:pt x="1085597" y="0"/>
                  <a:pt x="1093937" y="8361"/>
                  <a:pt x="1093937" y="18675"/>
                </a:cubicBezTo>
                <a:cubicBezTo>
                  <a:pt x="1093937" y="28989"/>
                  <a:pt x="1085597" y="37350"/>
                  <a:pt x="1075309" y="37350"/>
                </a:cubicBezTo>
                <a:cubicBezTo>
                  <a:pt x="1065021" y="37350"/>
                  <a:pt x="1056681" y="28989"/>
                  <a:pt x="1056681" y="18675"/>
                </a:cubicBezTo>
                <a:cubicBezTo>
                  <a:pt x="1056681" y="8361"/>
                  <a:pt x="1065021" y="0"/>
                  <a:pt x="1075309" y="0"/>
                </a:cubicBezTo>
                <a:close/>
                <a:moveTo>
                  <a:pt x="958184" y="0"/>
                </a:moveTo>
                <a:cubicBezTo>
                  <a:pt x="968472" y="0"/>
                  <a:pt x="976812" y="8361"/>
                  <a:pt x="976812" y="18675"/>
                </a:cubicBezTo>
                <a:cubicBezTo>
                  <a:pt x="976812" y="28989"/>
                  <a:pt x="968472" y="37350"/>
                  <a:pt x="958184" y="37350"/>
                </a:cubicBezTo>
                <a:cubicBezTo>
                  <a:pt x="947896" y="37350"/>
                  <a:pt x="939556" y="28989"/>
                  <a:pt x="939556" y="18675"/>
                </a:cubicBezTo>
                <a:cubicBezTo>
                  <a:pt x="939556" y="8361"/>
                  <a:pt x="947896" y="0"/>
                  <a:pt x="958184" y="0"/>
                </a:cubicBezTo>
                <a:close/>
                <a:moveTo>
                  <a:pt x="840420" y="0"/>
                </a:moveTo>
                <a:cubicBezTo>
                  <a:pt x="850708" y="0"/>
                  <a:pt x="859048" y="8361"/>
                  <a:pt x="859048" y="18675"/>
                </a:cubicBezTo>
                <a:cubicBezTo>
                  <a:pt x="859048" y="28989"/>
                  <a:pt x="850708" y="37350"/>
                  <a:pt x="840420" y="37350"/>
                </a:cubicBezTo>
                <a:cubicBezTo>
                  <a:pt x="830132" y="37350"/>
                  <a:pt x="821792" y="28989"/>
                  <a:pt x="821792" y="18675"/>
                </a:cubicBezTo>
                <a:cubicBezTo>
                  <a:pt x="821792" y="8361"/>
                  <a:pt x="830132" y="0"/>
                  <a:pt x="840420" y="0"/>
                </a:cubicBezTo>
                <a:close/>
                <a:moveTo>
                  <a:pt x="723295" y="0"/>
                </a:moveTo>
                <a:cubicBezTo>
                  <a:pt x="733583" y="0"/>
                  <a:pt x="741923" y="8361"/>
                  <a:pt x="741923" y="18675"/>
                </a:cubicBezTo>
                <a:cubicBezTo>
                  <a:pt x="741923" y="28989"/>
                  <a:pt x="733583" y="37350"/>
                  <a:pt x="723295" y="37350"/>
                </a:cubicBezTo>
                <a:cubicBezTo>
                  <a:pt x="713007" y="37350"/>
                  <a:pt x="704667" y="28989"/>
                  <a:pt x="704667" y="18675"/>
                </a:cubicBezTo>
                <a:cubicBezTo>
                  <a:pt x="704667" y="8361"/>
                  <a:pt x="713007" y="0"/>
                  <a:pt x="723295" y="0"/>
                </a:cubicBezTo>
                <a:close/>
                <a:moveTo>
                  <a:pt x="605531" y="0"/>
                </a:moveTo>
                <a:cubicBezTo>
                  <a:pt x="615819" y="0"/>
                  <a:pt x="624159" y="8361"/>
                  <a:pt x="624159" y="18675"/>
                </a:cubicBezTo>
                <a:cubicBezTo>
                  <a:pt x="624159" y="28989"/>
                  <a:pt x="615819" y="37350"/>
                  <a:pt x="605531" y="37350"/>
                </a:cubicBezTo>
                <a:cubicBezTo>
                  <a:pt x="595243" y="37350"/>
                  <a:pt x="586903" y="28989"/>
                  <a:pt x="586903" y="18675"/>
                </a:cubicBezTo>
                <a:cubicBezTo>
                  <a:pt x="586903" y="8361"/>
                  <a:pt x="595243" y="0"/>
                  <a:pt x="605531" y="0"/>
                </a:cubicBezTo>
                <a:close/>
                <a:moveTo>
                  <a:pt x="488406" y="0"/>
                </a:moveTo>
                <a:cubicBezTo>
                  <a:pt x="498694" y="0"/>
                  <a:pt x="507034" y="8361"/>
                  <a:pt x="507034" y="18675"/>
                </a:cubicBezTo>
                <a:cubicBezTo>
                  <a:pt x="507034" y="28989"/>
                  <a:pt x="498694" y="37350"/>
                  <a:pt x="488406" y="37350"/>
                </a:cubicBezTo>
                <a:cubicBezTo>
                  <a:pt x="478118" y="37350"/>
                  <a:pt x="469778" y="28989"/>
                  <a:pt x="469778" y="18675"/>
                </a:cubicBezTo>
                <a:cubicBezTo>
                  <a:pt x="469778" y="8361"/>
                  <a:pt x="478118" y="0"/>
                  <a:pt x="488406" y="0"/>
                </a:cubicBezTo>
                <a:close/>
                <a:moveTo>
                  <a:pt x="370642" y="0"/>
                </a:moveTo>
                <a:cubicBezTo>
                  <a:pt x="380930" y="0"/>
                  <a:pt x="389270" y="8361"/>
                  <a:pt x="389270" y="18675"/>
                </a:cubicBezTo>
                <a:cubicBezTo>
                  <a:pt x="389270" y="28989"/>
                  <a:pt x="380930" y="37350"/>
                  <a:pt x="370642" y="37350"/>
                </a:cubicBezTo>
                <a:cubicBezTo>
                  <a:pt x="360354" y="37350"/>
                  <a:pt x="352014" y="28989"/>
                  <a:pt x="352014" y="18675"/>
                </a:cubicBezTo>
                <a:cubicBezTo>
                  <a:pt x="352014" y="8361"/>
                  <a:pt x="360354" y="0"/>
                  <a:pt x="370642" y="0"/>
                </a:cubicBezTo>
                <a:close/>
                <a:moveTo>
                  <a:pt x="253517" y="0"/>
                </a:moveTo>
                <a:cubicBezTo>
                  <a:pt x="263805" y="0"/>
                  <a:pt x="272145" y="8361"/>
                  <a:pt x="272145" y="18675"/>
                </a:cubicBezTo>
                <a:cubicBezTo>
                  <a:pt x="272145" y="28989"/>
                  <a:pt x="263805" y="37350"/>
                  <a:pt x="253517" y="37350"/>
                </a:cubicBezTo>
                <a:cubicBezTo>
                  <a:pt x="243229" y="37350"/>
                  <a:pt x="234889" y="28989"/>
                  <a:pt x="234889" y="18675"/>
                </a:cubicBezTo>
                <a:cubicBezTo>
                  <a:pt x="234889" y="8361"/>
                  <a:pt x="243229" y="0"/>
                  <a:pt x="253517" y="0"/>
                </a:cubicBezTo>
                <a:close/>
                <a:moveTo>
                  <a:pt x="135753" y="0"/>
                </a:moveTo>
                <a:cubicBezTo>
                  <a:pt x="146041" y="0"/>
                  <a:pt x="154381" y="8361"/>
                  <a:pt x="154381" y="18675"/>
                </a:cubicBezTo>
                <a:cubicBezTo>
                  <a:pt x="154381" y="28989"/>
                  <a:pt x="146041" y="37350"/>
                  <a:pt x="135753" y="37350"/>
                </a:cubicBezTo>
                <a:cubicBezTo>
                  <a:pt x="125465" y="37350"/>
                  <a:pt x="117125" y="28989"/>
                  <a:pt x="117125" y="18675"/>
                </a:cubicBezTo>
                <a:cubicBezTo>
                  <a:pt x="117125" y="8361"/>
                  <a:pt x="125465" y="0"/>
                  <a:pt x="135753" y="0"/>
                </a:cubicBezTo>
                <a:close/>
                <a:moveTo>
                  <a:pt x="18628" y="0"/>
                </a:moveTo>
                <a:cubicBezTo>
                  <a:pt x="28916" y="0"/>
                  <a:pt x="37256" y="8361"/>
                  <a:pt x="37256" y="18675"/>
                </a:cubicBezTo>
                <a:cubicBezTo>
                  <a:pt x="37256" y="28989"/>
                  <a:pt x="28916" y="37350"/>
                  <a:pt x="18628" y="37350"/>
                </a:cubicBezTo>
                <a:cubicBezTo>
                  <a:pt x="8340" y="37350"/>
                  <a:pt x="0" y="28989"/>
                  <a:pt x="0" y="18675"/>
                </a:cubicBezTo>
                <a:cubicBezTo>
                  <a:pt x="0" y="8361"/>
                  <a:pt x="8340" y="0"/>
                  <a:pt x="18628"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nvGrpSpPr>
          <p:cNvPr id="100" name="Google Shape;100;p42"/>
          <p:cNvGrpSpPr/>
          <p:nvPr/>
        </p:nvGrpSpPr>
        <p:grpSpPr>
          <a:xfrm>
            <a:off x="5369443" y="4310692"/>
            <a:ext cx="2882871" cy="1660036"/>
            <a:chOff x="5369443" y="4310692"/>
            <a:chExt cx="2882871" cy="1660036"/>
          </a:xfrm>
        </p:grpSpPr>
        <p:sp>
          <p:nvSpPr>
            <p:cNvPr id="101" name="Google Shape;101;p42"/>
            <p:cNvSpPr/>
            <p:nvPr/>
          </p:nvSpPr>
          <p:spPr>
            <a:xfrm>
              <a:off x="5369443" y="4310692"/>
              <a:ext cx="2882871" cy="1438014"/>
            </a:xfrm>
            <a:prstGeom prst="rect">
              <a:avLst/>
            </a:prstGeom>
            <a:solidFill>
              <a:schemeClr val="lt1"/>
            </a:solidFill>
            <a:ln>
              <a:noFill/>
            </a:ln>
            <a:effectLst>
              <a:outerShdw blurRad="952500" dist="609600" dir="5400000" sx="73000" sy="73000" algn="t" rotWithShape="0">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nvGrpSpPr>
            <p:cNvPr id="102" name="Google Shape;102;p42"/>
            <p:cNvGrpSpPr/>
            <p:nvPr/>
          </p:nvGrpSpPr>
          <p:grpSpPr>
            <a:xfrm>
              <a:off x="5369443" y="5526682"/>
              <a:ext cx="2882871" cy="444047"/>
              <a:chOff x="5385992" y="5446169"/>
              <a:chExt cx="2882871" cy="444047"/>
            </a:xfrm>
          </p:grpSpPr>
          <p:cxnSp>
            <p:nvCxnSpPr>
              <p:cNvPr id="103" name="Google Shape;103;p42"/>
              <p:cNvCxnSpPr/>
              <p:nvPr/>
            </p:nvCxnSpPr>
            <p:spPr>
              <a:xfrm>
                <a:off x="5385992" y="5668193"/>
                <a:ext cx="2882871" cy="0"/>
              </a:xfrm>
              <a:prstGeom prst="straightConnector1">
                <a:avLst/>
              </a:prstGeom>
              <a:noFill/>
              <a:ln w="12700" cap="flat" cmpd="sng">
                <a:solidFill>
                  <a:srgbClr val="1C69D5"/>
                </a:solidFill>
                <a:prstDash val="solid"/>
                <a:miter lim="800000"/>
                <a:headEnd type="none" w="sm" len="sm"/>
                <a:tailEnd type="none" w="sm" len="sm"/>
              </a:ln>
            </p:spPr>
          </p:cxnSp>
          <p:grpSp>
            <p:nvGrpSpPr>
              <p:cNvPr id="104" name="Google Shape;104;p42"/>
              <p:cNvGrpSpPr/>
              <p:nvPr/>
            </p:nvGrpSpPr>
            <p:grpSpPr>
              <a:xfrm>
                <a:off x="6605404" y="5446169"/>
                <a:ext cx="444047" cy="444047"/>
                <a:chOff x="1677558" y="3565720"/>
                <a:chExt cx="281790" cy="281790"/>
              </a:xfrm>
            </p:grpSpPr>
            <p:sp>
              <p:nvSpPr>
                <p:cNvPr id="105" name="Google Shape;105;p42"/>
                <p:cNvSpPr/>
                <p:nvPr/>
              </p:nvSpPr>
              <p:spPr>
                <a:xfrm>
                  <a:off x="1677558" y="3565720"/>
                  <a:ext cx="281790" cy="281790"/>
                </a:xfrm>
                <a:prstGeom prst="ellipse">
                  <a:avLst/>
                </a:prstGeom>
                <a:solidFill>
                  <a:srgbClr val="1C69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06" name="Google Shape;106;p42"/>
                <p:cNvSpPr/>
                <p:nvPr/>
              </p:nvSpPr>
              <p:spPr>
                <a:xfrm rot="5400000">
                  <a:off x="1781589" y="3665917"/>
                  <a:ext cx="94419" cy="81399"/>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grpSp>
      </p:grpSp>
      <p:grpSp>
        <p:nvGrpSpPr>
          <p:cNvPr id="107" name="Google Shape;107;p42"/>
          <p:cNvGrpSpPr/>
          <p:nvPr/>
        </p:nvGrpSpPr>
        <p:grpSpPr>
          <a:xfrm>
            <a:off x="8524908" y="4693740"/>
            <a:ext cx="2882871" cy="1660037"/>
            <a:chOff x="8524908" y="4693740"/>
            <a:chExt cx="2882871" cy="1660037"/>
          </a:xfrm>
        </p:grpSpPr>
        <p:sp>
          <p:nvSpPr>
            <p:cNvPr id="108" name="Google Shape;108;p42"/>
            <p:cNvSpPr/>
            <p:nvPr/>
          </p:nvSpPr>
          <p:spPr>
            <a:xfrm>
              <a:off x="8524908" y="4693740"/>
              <a:ext cx="2882871" cy="1438014"/>
            </a:xfrm>
            <a:prstGeom prst="rect">
              <a:avLst/>
            </a:prstGeom>
            <a:solidFill>
              <a:schemeClr val="lt1"/>
            </a:solidFill>
            <a:ln>
              <a:noFill/>
            </a:ln>
            <a:effectLst>
              <a:outerShdw blurRad="952500" dist="609600" dir="5400000" sx="73000" sy="73000" algn="t" rotWithShape="0">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nvGrpSpPr>
            <p:cNvPr id="109" name="Google Shape;109;p42"/>
            <p:cNvGrpSpPr/>
            <p:nvPr/>
          </p:nvGrpSpPr>
          <p:grpSpPr>
            <a:xfrm>
              <a:off x="8524908" y="5909730"/>
              <a:ext cx="2882871" cy="444047"/>
              <a:chOff x="5385992" y="5446169"/>
              <a:chExt cx="2882871" cy="444047"/>
            </a:xfrm>
          </p:grpSpPr>
          <p:cxnSp>
            <p:nvCxnSpPr>
              <p:cNvPr id="110" name="Google Shape;110;p42"/>
              <p:cNvCxnSpPr/>
              <p:nvPr/>
            </p:nvCxnSpPr>
            <p:spPr>
              <a:xfrm>
                <a:off x="5385992" y="5668193"/>
                <a:ext cx="2882871" cy="0"/>
              </a:xfrm>
              <a:prstGeom prst="straightConnector1">
                <a:avLst/>
              </a:prstGeom>
              <a:noFill/>
              <a:ln w="12700" cap="flat" cmpd="sng">
                <a:solidFill>
                  <a:srgbClr val="FF5502"/>
                </a:solidFill>
                <a:prstDash val="solid"/>
                <a:miter lim="800000"/>
                <a:headEnd type="none" w="sm" len="sm"/>
                <a:tailEnd type="none" w="sm" len="sm"/>
              </a:ln>
            </p:spPr>
          </p:cxnSp>
          <p:grpSp>
            <p:nvGrpSpPr>
              <p:cNvPr id="111" name="Google Shape;111;p42"/>
              <p:cNvGrpSpPr/>
              <p:nvPr/>
            </p:nvGrpSpPr>
            <p:grpSpPr>
              <a:xfrm>
                <a:off x="6605404" y="5446169"/>
                <a:ext cx="444047" cy="444047"/>
                <a:chOff x="1677558" y="3565720"/>
                <a:chExt cx="281790" cy="281790"/>
              </a:xfrm>
            </p:grpSpPr>
            <p:sp>
              <p:nvSpPr>
                <p:cNvPr id="112" name="Google Shape;112;p42"/>
                <p:cNvSpPr/>
                <p:nvPr/>
              </p:nvSpPr>
              <p:spPr>
                <a:xfrm>
                  <a:off x="1677558" y="3565720"/>
                  <a:ext cx="281790" cy="281790"/>
                </a:xfrm>
                <a:prstGeom prst="ellipse">
                  <a:avLst/>
                </a:prstGeom>
                <a:solidFill>
                  <a:srgbClr val="FF550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13" name="Google Shape;113;p42"/>
                <p:cNvSpPr/>
                <p:nvPr/>
              </p:nvSpPr>
              <p:spPr>
                <a:xfrm rot="5400000">
                  <a:off x="1781589" y="3665917"/>
                  <a:ext cx="94419" cy="81399"/>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grpSp>
      </p:grpSp>
      <p:sp>
        <p:nvSpPr>
          <p:cNvPr id="114" name="Google Shape;114;p42"/>
          <p:cNvSpPr>
            <a:spLocks noGrp="1"/>
          </p:cNvSpPr>
          <p:nvPr>
            <p:ph type="pic" idx="2"/>
          </p:nvPr>
        </p:nvSpPr>
        <p:spPr>
          <a:xfrm>
            <a:off x="5369443" y="504224"/>
            <a:ext cx="2882871" cy="3806468"/>
          </a:xfrm>
          <a:prstGeom prst="rect">
            <a:avLst/>
          </a:prstGeom>
          <a:solidFill>
            <a:srgbClr val="D8D8D8">
              <a:alpha val="49803"/>
            </a:srgbClr>
          </a:solidFill>
          <a:ln>
            <a:noFill/>
          </a:ln>
        </p:spPr>
      </p:sp>
      <p:sp>
        <p:nvSpPr>
          <p:cNvPr id="115" name="Google Shape;115;p42"/>
          <p:cNvSpPr>
            <a:spLocks noGrp="1"/>
          </p:cNvSpPr>
          <p:nvPr>
            <p:ph type="pic" idx="3"/>
          </p:nvPr>
        </p:nvSpPr>
        <p:spPr>
          <a:xfrm>
            <a:off x="8524909" y="887272"/>
            <a:ext cx="2882871" cy="3806468"/>
          </a:xfrm>
          <a:prstGeom prst="rect">
            <a:avLst/>
          </a:prstGeom>
          <a:solidFill>
            <a:srgbClr val="D8D8D8">
              <a:alpha val="49803"/>
            </a:srgbClr>
          </a:solid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9_Custom Layout" userDrawn="1">
  <p:cSld name="9_Custom Layout">
    <p:spTree>
      <p:nvGrpSpPr>
        <p:cNvPr id="1" name="Shape 116"/>
        <p:cNvGrpSpPr/>
        <p:nvPr/>
      </p:nvGrpSpPr>
      <p:grpSpPr>
        <a:xfrm>
          <a:off x="0" y="0"/>
          <a:ext cx="0" cy="0"/>
          <a:chOff x="0" y="0"/>
          <a:chExt cx="0" cy="0"/>
        </a:xfrm>
      </p:grpSpPr>
      <p:sp>
        <p:nvSpPr>
          <p:cNvPr id="9" name="Freeform: Shape 8">
            <a:extLst>
              <a:ext uri="{FF2B5EF4-FFF2-40B4-BE49-F238E27FC236}">
                <a16:creationId xmlns:a16="http://schemas.microsoft.com/office/drawing/2014/main" id="{E402F2BD-0F4A-4812-83E8-9807B23318E0}"/>
              </a:ext>
            </a:extLst>
          </p:cNvPr>
          <p:cNvSpPr/>
          <p:nvPr userDrawn="1"/>
        </p:nvSpPr>
        <p:spPr>
          <a:xfrm>
            <a:off x="10158506" y="0"/>
            <a:ext cx="2033494" cy="2033494"/>
          </a:xfrm>
          <a:custGeom>
            <a:avLst/>
            <a:gdLst>
              <a:gd name="connsiteX0" fmla="*/ 2014866 w 2033494"/>
              <a:gd name="connsiteY0" fmla="*/ 1996144 h 2033494"/>
              <a:gd name="connsiteX1" fmla="*/ 2033494 w 2033494"/>
              <a:gd name="connsiteY1" fmla="*/ 2014819 h 2033494"/>
              <a:gd name="connsiteX2" fmla="*/ 2014866 w 2033494"/>
              <a:gd name="connsiteY2" fmla="*/ 2033494 h 2033494"/>
              <a:gd name="connsiteX3" fmla="*/ 1996238 w 2033494"/>
              <a:gd name="connsiteY3" fmla="*/ 2014819 h 2033494"/>
              <a:gd name="connsiteX4" fmla="*/ 2014866 w 2033494"/>
              <a:gd name="connsiteY4" fmla="*/ 1996144 h 2033494"/>
              <a:gd name="connsiteX5" fmla="*/ 1897741 w 2033494"/>
              <a:gd name="connsiteY5" fmla="*/ 1996144 h 2033494"/>
              <a:gd name="connsiteX6" fmla="*/ 1916369 w 2033494"/>
              <a:gd name="connsiteY6" fmla="*/ 2014819 h 2033494"/>
              <a:gd name="connsiteX7" fmla="*/ 1897741 w 2033494"/>
              <a:gd name="connsiteY7" fmla="*/ 2033494 h 2033494"/>
              <a:gd name="connsiteX8" fmla="*/ 1879113 w 2033494"/>
              <a:gd name="connsiteY8" fmla="*/ 2014819 h 2033494"/>
              <a:gd name="connsiteX9" fmla="*/ 1897741 w 2033494"/>
              <a:gd name="connsiteY9" fmla="*/ 1996144 h 2033494"/>
              <a:gd name="connsiteX10" fmla="*/ 1779977 w 2033494"/>
              <a:gd name="connsiteY10" fmla="*/ 1996144 h 2033494"/>
              <a:gd name="connsiteX11" fmla="*/ 1798605 w 2033494"/>
              <a:gd name="connsiteY11" fmla="*/ 2014819 h 2033494"/>
              <a:gd name="connsiteX12" fmla="*/ 1779977 w 2033494"/>
              <a:gd name="connsiteY12" fmla="*/ 2033494 h 2033494"/>
              <a:gd name="connsiteX13" fmla="*/ 1761349 w 2033494"/>
              <a:gd name="connsiteY13" fmla="*/ 2014819 h 2033494"/>
              <a:gd name="connsiteX14" fmla="*/ 1779977 w 2033494"/>
              <a:gd name="connsiteY14" fmla="*/ 1996144 h 2033494"/>
              <a:gd name="connsiteX15" fmla="*/ 1662852 w 2033494"/>
              <a:gd name="connsiteY15" fmla="*/ 1996144 h 2033494"/>
              <a:gd name="connsiteX16" fmla="*/ 1681480 w 2033494"/>
              <a:gd name="connsiteY16" fmla="*/ 2014819 h 2033494"/>
              <a:gd name="connsiteX17" fmla="*/ 1662852 w 2033494"/>
              <a:gd name="connsiteY17" fmla="*/ 2033494 h 2033494"/>
              <a:gd name="connsiteX18" fmla="*/ 1644224 w 2033494"/>
              <a:gd name="connsiteY18" fmla="*/ 2014819 h 2033494"/>
              <a:gd name="connsiteX19" fmla="*/ 1662852 w 2033494"/>
              <a:gd name="connsiteY19" fmla="*/ 1996144 h 2033494"/>
              <a:gd name="connsiteX20" fmla="*/ 1545088 w 2033494"/>
              <a:gd name="connsiteY20" fmla="*/ 1996144 h 2033494"/>
              <a:gd name="connsiteX21" fmla="*/ 1563716 w 2033494"/>
              <a:gd name="connsiteY21" fmla="*/ 2014819 h 2033494"/>
              <a:gd name="connsiteX22" fmla="*/ 1545088 w 2033494"/>
              <a:gd name="connsiteY22" fmla="*/ 2033494 h 2033494"/>
              <a:gd name="connsiteX23" fmla="*/ 1526460 w 2033494"/>
              <a:gd name="connsiteY23" fmla="*/ 2014819 h 2033494"/>
              <a:gd name="connsiteX24" fmla="*/ 1545088 w 2033494"/>
              <a:gd name="connsiteY24" fmla="*/ 1996144 h 2033494"/>
              <a:gd name="connsiteX25" fmla="*/ 1427962 w 2033494"/>
              <a:gd name="connsiteY25" fmla="*/ 1996144 h 2033494"/>
              <a:gd name="connsiteX26" fmla="*/ 1446590 w 2033494"/>
              <a:gd name="connsiteY26" fmla="*/ 2014819 h 2033494"/>
              <a:gd name="connsiteX27" fmla="*/ 1427962 w 2033494"/>
              <a:gd name="connsiteY27" fmla="*/ 2033494 h 2033494"/>
              <a:gd name="connsiteX28" fmla="*/ 1409334 w 2033494"/>
              <a:gd name="connsiteY28" fmla="*/ 2014819 h 2033494"/>
              <a:gd name="connsiteX29" fmla="*/ 1427962 w 2033494"/>
              <a:gd name="connsiteY29" fmla="*/ 1996144 h 2033494"/>
              <a:gd name="connsiteX30" fmla="*/ 1310199 w 2033494"/>
              <a:gd name="connsiteY30" fmla="*/ 1996144 h 2033494"/>
              <a:gd name="connsiteX31" fmla="*/ 1328827 w 2033494"/>
              <a:gd name="connsiteY31" fmla="*/ 2014819 h 2033494"/>
              <a:gd name="connsiteX32" fmla="*/ 1310199 w 2033494"/>
              <a:gd name="connsiteY32" fmla="*/ 2033494 h 2033494"/>
              <a:gd name="connsiteX33" fmla="*/ 1291571 w 2033494"/>
              <a:gd name="connsiteY33" fmla="*/ 2014819 h 2033494"/>
              <a:gd name="connsiteX34" fmla="*/ 1310199 w 2033494"/>
              <a:gd name="connsiteY34" fmla="*/ 1996144 h 2033494"/>
              <a:gd name="connsiteX35" fmla="*/ 1193073 w 2033494"/>
              <a:gd name="connsiteY35" fmla="*/ 1996144 h 2033494"/>
              <a:gd name="connsiteX36" fmla="*/ 1211701 w 2033494"/>
              <a:gd name="connsiteY36" fmla="*/ 2014819 h 2033494"/>
              <a:gd name="connsiteX37" fmla="*/ 1193073 w 2033494"/>
              <a:gd name="connsiteY37" fmla="*/ 2033494 h 2033494"/>
              <a:gd name="connsiteX38" fmla="*/ 1174445 w 2033494"/>
              <a:gd name="connsiteY38" fmla="*/ 2014819 h 2033494"/>
              <a:gd name="connsiteX39" fmla="*/ 1193073 w 2033494"/>
              <a:gd name="connsiteY39" fmla="*/ 1996144 h 2033494"/>
              <a:gd name="connsiteX40" fmla="*/ 1075309 w 2033494"/>
              <a:gd name="connsiteY40" fmla="*/ 1996144 h 2033494"/>
              <a:gd name="connsiteX41" fmla="*/ 1093937 w 2033494"/>
              <a:gd name="connsiteY41" fmla="*/ 2014819 h 2033494"/>
              <a:gd name="connsiteX42" fmla="*/ 1075309 w 2033494"/>
              <a:gd name="connsiteY42" fmla="*/ 2033494 h 2033494"/>
              <a:gd name="connsiteX43" fmla="*/ 1056681 w 2033494"/>
              <a:gd name="connsiteY43" fmla="*/ 2014819 h 2033494"/>
              <a:gd name="connsiteX44" fmla="*/ 1075309 w 2033494"/>
              <a:gd name="connsiteY44" fmla="*/ 1996144 h 2033494"/>
              <a:gd name="connsiteX45" fmla="*/ 958184 w 2033494"/>
              <a:gd name="connsiteY45" fmla="*/ 1996144 h 2033494"/>
              <a:gd name="connsiteX46" fmla="*/ 976812 w 2033494"/>
              <a:gd name="connsiteY46" fmla="*/ 2014819 h 2033494"/>
              <a:gd name="connsiteX47" fmla="*/ 958184 w 2033494"/>
              <a:gd name="connsiteY47" fmla="*/ 2033494 h 2033494"/>
              <a:gd name="connsiteX48" fmla="*/ 939556 w 2033494"/>
              <a:gd name="connsiteY48" fmla="*/ 2014819 h 2033494"/>
              <a:gd name="connsiteX49" fmla="*/ 958184 w 2033494"/>
              <a:gd name="connsiteY49" fmla="*/ 1996144 h 2033494"/>
              <a:gd name="connsiteX50" fmla="*/ 840420 w 2033494"/>
              <a:gd name="connsiteY50" fmla="*/ 1996144 h 2033494"/>
              <a:gd name="connsiteX51" fmla="*/ 859048 w 2033494"/>
              <a:gd name="connsiteY51" fmla="*/ 2014819 h 2033494"/>
              <a:gd name="connsiteX52" fmla="*/ 840420 w 2033494"/>
              <a:gd name="connsiteY52" fmla="*/ 2033494 h 2033494"/>
              <a:gd name="connsiteX53" fmla="*/ 821792 w 2033494"/>
              <a:gd name="connsiteY53" fmla="*/ 2014819 h 2033494"/>
              <a:gd name="connsiteX54" fmla="*/ 840420 w 2033494"/>
              <a:gd name="connsiteY54" fmla="*/ 1996144 h 2033494"/>
              <a:gd name="connsiteX55" fmla="*/ 723295 w 2033494"/>
              <a:gd name="connsiteY55" fmla="*/ 1996144 h 2033494"/>
              <a:gd name="connsiteX56" fmla="*/ 741923 w 2033494"/>
              <a:gd name="connsiteY56" fmla="*/ 2014819 h 2033494"/>
              <a:gd name="connsiteX57" fmla="*/ 723295 w 2033494"/>
              <a:gd name="connsiteY57" fmla="*/ 2033494 h 2033494"/>
              <a:gd name="connsiteX58" fmla="*/ 704667 w 2033494"/>
              <a:gd name="connsiteY58" fmla="*/ 2014819 h 2033494"/>
              <a:gd name="connsiteX59" fmla="*/ 723295 w 2033494"/>
              <a:gd name="connsiteY59" fmla="*/ 1996144 h 2033494"/>
              <a:gd name="connsiteX60" fmla="*/ 605531 w 2033494"/>
              <a:gd name="connsiteY60" fmla="*/ 1996144 h 2033494"/>
              <a:gd name="connsiteX61" fmla="*/ 624159 w 2033494"/>
              <a:gd name="connsiteY61" fmla="*/ 2014819 h 2033494"/>
              <a:gd name="connsiteX62" fmla="*/ 605531 w 2033494"/>
              <a:gd name="connsiteY62" fmla="*/ 2033494 h 2033494"/>
              <a:gd name="connsiteX63" fmla="*/ 586903 w 2033494"/>
              <a:gd name="connsiteY63" fmla="*/ 2014819 h 2033494"/>
              <a:gd name="connsiteX64" fmla="*/ 605531 w 2033494"/>
              <a:gd name="connsiteY64" fmla="*/ 1996144 h 2033494"/>
              <a:gd name="connsiteX65" fmla="*/ 488406 w 2033494"/>
              <a:gd name="connsiteY65" fmla="*/ 1996144 h 2033494"/>
              <a:gd name="connsiteX66" fmla="*/ 507034 w 2033494"/>
              <a:gd name="connsiteY66" fmla="*/ 2014819 h 2033494"/>
              <a:gd name="connsiteX67" fmla="*/ 488406 w 2033494"/>
              <a:gd name="connsiteY67" fmla="*/ 2033494 h 2033494"/>
              <a:gd name="connsiteX68" fmla="*/ 469778 w 2033494"/>
              <a:gd name="connsiteY68" fmla="*/ 2014819 h 2033494"/>
              <a:gd name="connsiteX69" fmla="*/ 488406 w 2033494"/>
              <a:gd name="connsiteY69" fmla="*/ 1996144 h 2033494"/>
              <a:gd name="connsiteX70" fmla="*/ 370642 w 2033494"/>
              <a:gd name="connsiteY70" fmla="*/ 1996144 h 2033494"/>
              <a:gd name="connsiteX71" fmla="*/ 389270 w 2033494"/>
              <a:gd name="connsiteY71" fmla="*/ 2014819 h 2033494"/>
              <a:gd name="connsiteX72" fmla="*/ 370642 w 2033494"/>
              <a:gd name="connsiteY72" fmla="*/ 2033494 h 2033494"/>
              <a:gd name="connsiteX73" fmla="*/ 352014 w 2033494"/>
              <a:gd name="connsiteY73" fmla="*/ 2014819 h 2033494"/>
              <a:gd name="connsiteX74" fmla="*/ 370642 w 2033494"/>
              <a:gd name="connsiteY74" fmla="*/ 1996144 h 2033494"/>
              <a:gd name="connsiteX75" fmla="*/ 253517 w 2033494"/>
              <a:gd name="connsiteY75" fmla="*/ 1996144 h 2033494"/>
              <a:gd name="connsiteX76" fmla="*/ 272145 w 2033494"/>
              <a:gd name="connsiteY76" fmla="*/ 2014819 h 2033494"/>
              <a:gd name="connsiteX77" fmla="*/ 253517 w 2033494"/>
              <a:gd name="connsiteY77" fmla="*/ 2033494 h 2033494"/>
              <a:gd name="connsiteX78" fmla="*/ 234889 w 2033494"/>
              <a:gd name="connsiteY78" fmla="*/ 2014819 h 2033494"/>
              <a:gd name="connsiteX79" fmla="*/ 253517 w 2033494"/>
              <a:gd name="connsiteY79" fmla="*/ 1996144 h 2033494"/>
              <a:gd name="connsiteX80" fmla="*/ 135753 w 2033494"/>
              <a:gd name="connsiteY80" fmla="*/ 1996144 h 2033494"/>
              <a:gd name="connsiteX81" fmla="*/ 154381 w 2033494"/>
              <a:gd name="connsiteY81" fmla="*/ 2014819 h 2033494"/>
              <a:gd name="connsiteX82" fmla="*/ 135753 w 2033494"/>
              <a:gd name="connsiteY82" fmla="*/ 2033494 h 2033494"/>
              <a:gd name="connsiteX83" fmla="*/ 117125 w 2033494"/>
              <a:gd name="connsiteY83" fmla="*/ 2014819 h 2033494"/>
              <a:gd name="connsiteX84" fmla="*/ 135753 w 2033494"/>
              <a:gd name="connsiteY84" fmla="*/ 1996144 h 2033494"/>
              <a:gd name="connsiteX85" fmla="*/ 18628 w 2033494"/>
              <a:gd name="connsiteY85" fmla="*/ 1996144 h 2033494"/>
              <a:gd name="connsiteX86" fmla="*/ 37256 w 2033494"/>
              <a:gd name="connsiteY86" fmla="*/ 2014819 h 2033494"/>
              <a:gd name="connsiteX87" fmla="*/ 18628 w 2033494"/>
              <a:gd name="connsiteY87" fmla="*/ 2033494 h 2033494"/>
              <a:gd name="connsiteX88" fmla="*/ 0 w 2033494"/>
              <a:gd name="connsiteY88" fmla="*/ 2014819 h 2033494"/>
              <a:gd name="connsiteX89" fmla="*/ 18628 w 2033494"/>
              <a:gd name="connsiteY89" fmla="*/ 1996144 h 2033494"/>
              <a:gd name="connsiteX90" fmla="*/ 2014866 w 2033494"/>
              <a:gd name="connsiteY90" fmla="*/ 1878724 h 2033494"/>
              <a:gd name="connsiteX91" fmla="*/ 2033494 w 2033494"/>
              <a:gd name="connsiteY91" fmla="*/ 1897399 h 2033494"/>
              <a:gd name="connsiteX92" fmla="*/ 2014866 w 2033494"/>
              <a:gd name="connsiteY92" fmla="*/ 1916074 h 2033494"/>
              <a:gd name="connsiteX93" fmla="*/ 1996238 w 2033494"/>
              <a:gd name="connsiteY93" fmla="*/ 1897399 h 2033494"/>
              <a:gd name="connsiteX94" fmla="*/ 2014866 w 2033494"/>
              <a:gd name="connsiteY94" fmla="*/ 1878724 h 2033494"/>
              <a:gd name="connsiteX95" fmla="*/ 1897741 w 2033494"/>
              <a:gd name="connsiteY95" fmla="*/ 1878724 h 2033494"/>
              <a:gd name="connsiteX96" fmla="*/ 1916369 w 2033494"/>
              <a:gd name="connsiteY96" fmla="*/ 1897399 h 2033494"/>
              <a:gd name="connsiteX97" fmla="*/ 1897741 w 2033494"/>
              <a:gd name="connsiteY97" fmla="*/ 1916074 h 2033494"/>
              <a:gd name="connsiteX98" fmla="*/ 1879113 w 2033494"/>
              <a:gd name="connsiteY98" fmla="*/ 1897399 h 2033494"/>
              <a:gd name="connsiteX99" fmla="*/ 1897741 w 2033494"/>
              <a:gd name="connsiteY99" fmla="*/ 1878724 h 2033494"/>
              <a:gd name="connsiteX100" fmla="*/ 1779977 w 2033494"/>
              <a:gd name="connsiteY100" fmla="*/ 1878724 h 2033494"/>
              <a:gd name="connsiteX101" fmla="*/ 1798605 w 2033494"/>
              <a:gd name="connsiteY101" fmla="*/ 1897399 h 2033494"/>
              <a:gd name="connsiteX102" fmla="*/ 1779977 w 2033494"/>
              <a:gd name="connsiteY102" fmla="*/ 1916074 h 2033494"/>
              <a:gd name="connsiteX103" fmla="*/ 1761349 w 2033494"/>
              <a:gd name="connsiteY103" fmla="*/ 1897399 h 2033494"/>
              <a:gd name="connsiteX104" fmla="*/ 1779977 w 2033494"/>
              <a:gd name="connsiteY104" fmla="*/ 1878724 h 2033494"/>
              <a:gd name="connsiteX105" fmla="*/ 1662852 w 2033494"/>
              <a:gd name="connsiteY105" fmla="*/ 1878724 h 2033494"/>
              <a:gd name="connsiteX106" fmla="*/ 1681480 w 2033494"/>
              <a:gd name="connsiteY106" fmla="*/ 1897399 h 2033494"/>
              <a:gd name="connsiteX107" fmla="*/ 1662852 w 2033494"/>
              <a:gd name="connsiteY107" fmla="*/ 1916074 h 2033494"/>
              <a:gd name="connsiteX108" fmla="*/ 1644224 w 2033494"/>
              <a:gd name="connsiteY108" fmla="*/ 1897399 h 2033494"/>
              <a:gd name="connsiteX109" fmla="*/ 1662852 w 2033494"/>
              <a:gd name="connsiteY109" fmla="*/ 1878724 h 2033494"/>
              <a:gd name="connsiteX110" fmla="*/ 1545088 w 2033494"/>
              <a:gd name="connsiteY110" fmla="*/ 1878724 h 2033494"/>
              <a:gd name="connsiteX111" fmla="*/ 1563716 w 2033494"/>
              <a:gd name="connsiteY111" fmla="*/ 1897399 h 2033494"/>
              <a:gd name="connsiteX112" fmla="*/ 1545088 w 2033494"/>
              <a:gd name="connsiteY112" fmla="*/ 1916074 h 2033494"/>
              <a:gd name="connsiteX113" fmla="*/ 1526460 w 2033494"/>
              <a:gd name="connsiteY113" fmla="*/ 1897399 h 2033494"/>
              <a:gd name="connsiteX114" fmla="*/ 1545088 w 2033494"/>
              <a:gd name="connsiteY114" fmla="*/ 1878724 h 2033494"/>
              <a:gd name="connsiteX115" fmla="*/ 1427962 w 2033494"/>
              <a:gd name="connsiteY115" fmla="*/ 1878724 h 2033494"/>
              <a:gd name="connsiteX116" fmla="*/ 1446590 w 2033494"/>
              <a:gd name="connsiteY116" fmla="*/ 1897399 h 2033494"/>
              <a:gd name="connsiteX117" fmla="*/ 1427962 w 2033494"/>
              <a:gd name="connsiteY117" fmla="*/ 1916074 h 2033494"/>
              <a:gd name="connsiteX118" fmla="*/ 1409334 w 2033494"/>
              <a:gd name="connsiteY118" fmla="*/ 1897399 h 2033494"/>
              <a:gd name="connsiteX119" fmla="*/ 1427962 w 2033494"/>
              <a:gd name="connsiteY119" fmla="*/ 1878724 h 2033494"/>
              <a:gd name="connsiteX120" fmla="*/ 1310199 w 2033494"/>
              <a:gd name="connsiteY120" fmla="*/ 1878724 h 2033494"/>
              <a:gd name="connsiteX121" fmla="*/ 1328827 w 2033494"/>
              <a:gd name="connsiteY121" fmla="*/ 1897399 h 2033494"/>
              <a:gd name="connsiteX122" fmla="*/ 1310199 w 2033494"/>
              <a:gd name="connsiteY122" fmla="*/ 1916074 h 2033494"/>
              <a:gd name="connsiteX123" fmla="*/ 1291571 w 2033494"/>
              <a:gd name="connsiteY123" fmla="*/ 1897399 h 2033494"/>
              <a:gd name="connsiteX124" fmla="*/ 1310199 w 2033494"/>
              <a:gd name="connsiteY124" fmla="*/ 1878724 h 2033494"/>
              <a:gd name="connsiteX125" fmla="*/ 1193073 w 2033494"/>
              <a:gd name="connsiteY125" fmla="*/ 1878724 h 2033494"/>
              <a:gd name="connsiteX126" fmla="*/ 1211701 w 2033494"/>
              <a:gd name="connsiteY126" fmla="*/ 1897399 h 2033494"/>
              <a:gd name="connsiteX127" fmla="*/ 1193073 w 2033494"/>
              <a:gd name="connsiteY127" fmla="*/ 1916074 h 2033494"/>
              <a:gd name="connsiteX128" fmla="*/ 1174445 w 2033494"/>
              <a:gd name="connsiteY128" fmla="*/ 1897399 h 2033494"/>
              <a:gd name="connsiteX129" fmla="*/ 1193073 w 2033494"/>
              <a:gd name="connsiteY129" fmla="*/ 1878724 h 2033494"/>
              <a:gd name="connsiteX130" fmla="*/ 1075309 w 2033494"/>
              <a:gd name="connsiteY130" fmla="*/ 1878724 h 2033494"/>
              <a:gd name="connsiteX131" fmla="*/ 1093937 w 2033494"/>
              <a:gd name="connsiteY131" fmla="*/ 1897399 h 2033494"/>
              <a:gd name="connsiteX132" fmla="*/ 1075309 w 2033494"/>
              <a:gd name="connsiteY132" fmla="*/ 1916074 h 2033494"/>
              <a:gd name="connsiteX133" fmla="*/ 1056681 w 2033494"/>
              <a:gd name="connsiteY133" fmla="*/ 1897399 h 2033494"/>
              <a:gd name="connsiteX134" fmla="*/ 1075309 w 2033494"/>
              <a:gd name="connsiteY134" fmla="*/ 1878724 h 2033494"/>
              <a:gd name="connsiteX135" fmla="*/ 958184 w 2033494"/>
              <a:gd name="connsiteY135" fmla="*/ 1878724 h 2033494"/>
              <a:gd name="connsiteX136" fmla="*/ 976812 w 2033494"/>
              <a:gd name="connsiteY136" fmla="*/ 1897399 h 2033494"/>
              <a:gd name="connsiteX137" fmla="*/ 958184 w 2033494"/>
              <a:gd name="connsiteY137" fmla="*/ 1916074 h 2033494"/>
              <a:gd name="connsiteX138" fmla="*/ 939556 w 2033494"/>
              <a:gd name="connsiteY138" fmla="*/ 1897399 h 2033494"/>
              <a:gd name="connsiteX139" fmla="*/ 958184 w 2033494"/>
              <a:gd name="connsiteY139" fmla="*/ 1878724 h 2033494"/>
              <a:gd name="connsiteX140" fmla="*/ 840420 w 2033494"/>
              <a:gd name="connsiteY140" fmla="*/ 1878724 h 2033494"/>
              <a:gd name="connsiteX141" fmla="*/ 859048 w 2033494"/>
              <a:gd name="connsiteY141" fmla="*/ 1897399 h 2033494"/>
              <a:gd name="connsiteX142" fmla="*/ 840420 w 2033494"/>
              <a:gd name="connsiteY142" fmla="*/ 1916074 h 2033494"/>
              <a:gd name="connsiteX143" fmla="*/ 821792 w 2033494"/>
              <a:gd name="connsiteY143" fmla="*/ 1897399 h 2033494"/>
              <a:gd name="connsiteX144" fmla="*/ 840420 w 2033494"/>
              <a:gd name="connsiteY144" fmla="*/ 1878724 h 2033494"/>
              <a:gd name="connsiteX145" fmla="*/ 723295 w 2033494"/>
              <a:gd name="connsiteY145" fmla="*/ 1878724 h 2033494"/>
              <a:gd name="connsiteX146" fmla="*/ 741923 w 2033494"/>
              <a:gd name="connsiteY146" fmla="*/ 1897399 h 2033494"/>
              <a:gd name="connsiteX147" fmla="*/ 723295 w 2033494"/>
              <a:gd name="connsiteY147" fmla="*/ 1916074 h 2033494"/>
              <a:gd name="connsiteX148" fmla="*/ 704667 w 2033494"/>
              <a:gd name="connsiteY148" fmla="*/ 1897399 h 2033494"/>
              <a:gd name="connsiteX149" fmla="*/ 723295 w 2033494"/>
              <a:gd name="connsiteY149" fmla="*/ 1878724 h 2033494"/>
              <a:gd name="connsiteX150" fmla="*/ 605531 w 2033494"/>
              <a:gd name="connsiteY150" fmla="*/ 1878724 h 2033494"/>
              <a:gd name="connsiteX151" fmla="*/ 624159 w 2033494"/>
              <a:gd name="connsiteY151" fmla="*/ 1897399 h 2033494"/>
              <a:gd name="connsiteX152" fmla="*/ 605531 w 2033494"/>
              <a:gd name="connsiteY152" fmla="*/ 1916074 h 2033494"/>
              <a:gd name="connsiteX153" fmla="*/ 586903 w 2033494"/>
              <a:gd name="connsiteY153" fmla="*/ 1897399 h 2033494"/>
              <a:gd name="connsiteX154" fmla="*/ 605531 w 2033494"/>
              <a:gd name="connsiteY154" fmla="*/ 1878724 h 2033494"/>
              <a:gd name="connsiteX155" fmla="*/ 488406 w 2033494"/>
              <a:gd name="connsiteY155" fmla="*/ 1878724 h 2033494"/>
              <a:gd name="connsiteX156" fmla="*/ 507034 w 2033494"/>
              <a:gd name="connsiteY156" fmla="*/ 1897399 h 2033494"/>
              <a:gd name="connsiteX157" fmla="*/ 488406 w 2033494"/>
              <a:gd name="connsiteY157" fmla="*/ 1916074 h 2033494"/>
              <a:gd name="connsiteX158" fmla="*/ 469778 w 2033494"/>
              <a:gd name="connsiteY158" fmla="*/ 1897399 h 2033494"/>
              <a:gd name="connsiteX159" fmla="*/ 488406 w 2033494"/>
              <a:gd name="connsiteY159" fmla="*/ 1878724 h 2033494"/>
              <a:gd name="connsiteX160" fmla="*/ 370642 w 2033494"/>
              <a:gd name="connsiteY160" fmla="*/ 1878724 h 2033494"/>
              <a:gd name="connsiteX161" fmla="*/ 389270 w 2033494"/>
              <a:gd name="connsiteY161" fmla="*/ 1897399 h 2033494"/>
              <a:gd name="connsiteX162" fmla="*/ 370642 w 2033494"/>
              <a:gd name="connsiteY162" fmla="*/ 1916074 h 2033494"/>
              <a:gd name="connsiteX163" fmla="*/ 352014 w 2033494"/>
              <a:gd name="connsiteY163" fmla="*/ 1897399 h 2033494"/>
              <a:gd name="connsiteX164" fmla="*/ 370642 w 2033494"/>
              <a:gd name="connsiteY164" fmla="*/ 1878724 h 2033494"/>
              <a:gd name="connsiteX165" fmla="*/ 253517 w 2033494"/>
              <a:gd name="connsiteY165" fmla="*/ 1878724 h 2033494"/>
              <a:gd name="connsiteX166" fmla="*/ 272145 w 2033494"/>
              <a:gd name="connsiteY166" fmla="*/ 1897399 h 2033494"/>
              <a:gd name="connsiteX167" fmla="*/ 253517 w 2033494"/>
              <a:gd name="connsiteY167" fmla="*/ 1916074 h 2033494"/>
              <a:gd name="connsiteX168" fmla="*/ 234889 w 2033494"/>
              <a:gd name="connsiteY168" fmla="*/ 1897399 h 2033494"/>
              <a:gd name="connsiteX169" fmla="*/ 253517 w 2033494"/>
              <a:gd name="connsiteY169" fmla="*/ 1878724 h 2033494"/>
              <a:gd name="connsiteX170" fmla="*/ 135753 w 2033494"/>
              <a:gd name="connsiteY170" fmla="*/ 1878724 h 2033494"/>
              <a:gd name="connsiteX171" fmla="*/ 154381 w 2033494"/>
              <a:gd name="connsiteY171" fmla="*/ 1897399 h 2033494"/>
              <a:gd name="connsiteX172" fmla="*/ 135753 w 2033494"/>
              <a:gd name="connsiteY172" fmla="*/ 1916074 h 2033494"/>
              <a:gd name="connsiteX173" fmla="*/ 117125 w 2033494"/>
              <a:gd name="connsiteY173" fmla="*/ 1897399 h 2033494"/>
              <a:gd name="connsiteX174" fmla="*/ 135753 w 2033494"/>
              <a:gd name="connsiteY174" fmla="*/ 1878724 h 2033494"/>
              <a:gd name="connsiteX175" fmla="*/ 18628 w 2033494"/>
              <a:gd name="connsiteY175" fmla="*/ 1878724 h 2033494"/>
              <a:gd name="connsiteX176" fmla="*/ 37256 w 2033494"/>
              <a:gd name="connsiteY176" fmla="*/ 1897399 h 2033494"/>
              <a:gd name="connsiteX177" fmla="*/ 18628 w 2033494"/>
              <a:gd name="connsiteY177" fmla="*/ 1916074 h 2033494"/>
              <a:gd name="connsiteX178" fmla="*/ 0 w 2033494"/>
              <a:gd name="connsiteY178" fmla="*/ 1897399 h 2033494"/>
              <a:gd name="connsiteX179" fmla="*/ 18628 w 2033494"/>
              <a:gd name="connsiteY179" fmla="*/ 1878724 h 2033494"/>
              <a:gd name="connsiteX180" fmla="*/ 2014866 w 2033494"/>
              <a:gd name="connsiteY180" fmla="*/ 1761303 h 2033494"/>
              <a:gd name="connsiteX181" fmla="*/ 2033494 w 2033494"/>
              <a:gd name="connsiteY181" fmla="*/ 1779978 h 2033494"/>
              <a:gd name="connsiteX182" fmla="*/ 2014866 w 2033494"/>
              <a:gd name="connsiteY182" fmla="*/ 1798653 h 2033494"/>
              <a:gd name="connsiteX183" fmla="*/ 1996238 w 2033494"/>
              <a:gd name="connsiteY183" fmla="*/ 1779978 h 2033494"/>
              <a:gd name="connsiteX184" fmla="*/ 2014866 w 2033494"/>
              <a:gd name="connsiteY184" fmla="*/ 1761303 h 2033494"/>
              <a:gd name="connsiteX185" fmla="*/ 1897741 w 2033494"/>
              <a:gd name="connsiteY185" fmla="*/ 1761303 h 2033494"/>
              <a:gd name="connsiteX186" fmla="*/ 1916369 w 2033494"/>
              <a:gd name="connsiteY186" fmla="*/ 1779978 h 2033494"/>
              <a:gd name="connsiteX187" fmla="*/ 1897741 w 2033494"/>
              <a:gd name="connsiteY187" fmla="*/ 1798653 h 2033494"/>
              <a:gd name="connsiteX188" fmla="*/ 1879113 w 2033494"/>
              <a:gd name="connsiteY188" fmla="*/ 1779978 h 2033494"/>
              <a:gd name="connsiteX189" fmla="*/ 1897741 w 2033494"/>
              <a:gd name="connsiteY189" fmla="*/ 1761303 h 2033494"/>
              <a:gd name="connsiteX190" fmla="*/ 1779977 w 2033494"/>
              <a:gd name="connsiteY190" fmla="*/ 1761303 h 2033494"/>
              <a:gd name="connsiteX191" fmla="*/ 1798605 w 2033494"/>
              <a:gd name="connsiteY191" fmla="*/ 1779978 h 2033494"/>
              <a:gd name="connsiteX192" fmla="*/ 1779977 w 2033494"/>
              <a:gd name="connsiteY192" fmla="*/ 1798653 h 2033494"/>
              <a:gd name="connsiteX193" fmla="*/ 1761349 w 2033494"/>
              <a:gd name="connsiteY193" fmla="*/ 1779978 h 2033494"/>
              <a:gd name="connsiteX194" fmla="*/ 1779977 w 2033494"/>
              <a:gd name="connsiteY194" fmla="*/ 1761303 h 2033494"/>
              <a:gd name="connsiteX195" fmla="*/ 1662852 w 2033494"/>
              <a:gd name="connsiteY195" fmla="*/ 1761303 h 2033494"/>
              <a:gd name="connsiteX196" fmla="*/ 1681480 w 2033494"/>
              <a:gd name="connsiteY196" fmla="*/ 1779978 h 2033494"/>
              <a:gd name="connsiteX197" fmla="*/ 1662852 w 2033494"/>
              <a:gd name="connsiteY197" fmla="*/ 1798653 h 2033494"/>
              <a:gd name="connsiteX198" fmla="*/ 1644224 w 2033494"/>
              <a:gd name="connsiteY198" fmla="*/ 1779978 h 2033494"/>
              <a:gd name="connsiteX199" fmla="*/ 1662852 w 2033494"/>
              <a:gd name="connsiteY199" fmla="*/ 1761303 h 2033494"/>
              <a:gd name="connsiteX200" fmla="*/ 1545088 w 2033494"/>
              <a:gd name="connsiteY200" fmla="*/ 1761303 h 2033494"/>
              <a:gd name="connsiteX201" fmla="*/ 1563716 w 2033494"/>
              <a:gd name="connsiteY201" fmla="*/ 1779978 h 2033494"/>
              <a:gd name="connsiteX202" fmla="*/ 1545088 w 2033494"/>
              <a:gd name="connsiteY202" fmla="*/ 1798653 h 2033494"/>
              <a:gd name="connsiteX203" fmla="*/ 1526460 w 2033494"/>
              <a:gd name="connsiteY203" fmla="*/ 1779978 h 2033494"/>
              <a:gd name="connsiteX204" fmla="*/ 1545088 w 2033494"/>
              <a:gd name="connsiteY204" fmla="*/ 1761303 h 2033494"/>
              <a:gd name="connsiteX205" fmla="*/ 1427962 w 2033494"/>
              <a:gd name="connsiteY205" fmla="*/ 1761303 h 2033494"/>
              <a:gd name="connsiteX206" fmla="*/ 1446590 w 2033494"/>
              <a:gd name="connsiteY206" fmla="*/ 1779978 h 2033494"/>
              <a:gd name="connsiteX207" fmla="*/ 1427962 w 2033494"/>
              <a:gd name="connsiteY207" fmla="*/ 1798653 h 2033494"/>
              <a:gd name="connsiteX208" fmla="*/ 1409334 w 2033494"/>
              <a:gd name="connsiteY208" fmla="*/ 1779978 h 2033494"/>
              <a:gd name="connsiteX209" fmla="*/ 1427962 w 2033494"/>
              <a:gd name="connsiteY209" fmla="*/ 1761303 h 2033494"/>
              <a:gd name="connsiteX210" fmla="*/ 1310199 w 2033494"/>
              <a:gd name="connsiteY210" fmla="*/ 1761303 h 2033494"/>
              <a:gd name="connsiteX211" fmla="*/ 1328827 w 2033494"/>
              <a:gd name="connsiteY211" fmla="*/ 1779978 h 2033494"/>
              <a:gd name="connsiteX212" fmla="*/ 1310199 w 2033494"/>
              <a:gd name="connsiteY212" fmla="*/ 1798653 h 2033494"/>
              <a:gd name="connsiteX213" fmla="*/ 1291571 w 2033494"/>
              <a:gd name="connsiteY213" fmla="*/ 1779978 h 2033494"/>
              <a:gd name="connsiteX214" fmla="*/ 1310199 w 2033494"/>
              <a:gd name="connsiteY214" fmla="*/ 1761303 h 2033494"/>
              <a:gd name="connsiteX215" fmla="*/ 1193073 w 2033494"/>
              <a:gd name="connsiteY215" fmla="*/ 1761303 h 2033494"/>
              <a:gd name="connsiteX216" fmla="*/ 1211701 w 2033494"/>
              <a:gd name="connsiteY216" fmla="*/ 1779978 h 2033494"/>
              <a:gd name="connsiteX217" fmla="*/ 1193073 w 2033494"/>
              <a:gd name="connsiteY217" fmla="*/ 1798653 h 2033494"/>
              <a:gd name="connsiteX218" fmla="*/ 1174445 w 2033494"/>
              <a:gd name="connsiteY218" fmla="*/ 1779978 h 2033494"/>
              <a:gd name="connsiteX219" fmla="*/ 1193073 w 2033494"/>
              <a:gd name="connsiteY219" fmla="*/ 1761303 h 2033494"/>
              <a:gd name="connsiteX220" fmla="*/ 1075309 w 2033494"/>
              <a:gd name="connsiteY220" fmla="*/ 1761303 h 2033494"/>
              <a:gd name="connsiteX221" fmla="*/ 1093937 w 2033494"/>
              <a:gd name="connsiteY221" fmla="*/ 1779978 h 2033494"/>
              <a:gd name="connsiteX222" fmla="*/ 1075309 w 2033494"/>
              <a:gd name="connsiteY222" fmla="*/ 1798653 h 2033494"/>
              <a:gd name="connsiteX223" fmla="*/ 1056681 w 2033494"/>
              <a:gd name="connsiteY223" fmla="*/ 1779978 h 2033494"/>
              <a:gd name="connsiteX224" fmla="*/ 1075309 w 2033494"/>
              <a:gd name="connsiteY224" fmla="*/ 1761303 h 2033494"/>
              <a:gd name="connsiteX225" fmla="*/ 958184 w 2033494"/>
              <a:gd name="connsiteY225" fmla="*/ 1761303 h 2033494"/>
              <a:gd name="connsiteX226" fmla="*/ 976812 w 2033494"/>
              <a:gd name="connsiteY226" fmla="*/ 1779978 h 2033494"/>
              <a:gd name="connsiteX227" fmla="*/ 958184 w 2033494"/>
              <a:gd name="connsiteY227" fmla="*/ 1798653 h 2033494"/>
              <a:gd name="connsiteX228" fmla="*/ 939556 w 2033494"/>
              <a:gd name="connsiteY228" fmla="*/ 1779978 h 2033494"/>
              <a:gd name="connsiteX229" fmla="*/ 958184 w 2033494"/>
              <a:gd name="connsiteY229" fmla="*/ 1761303 h 2033494"/>
              <a:gd name="connsiteX230" fmla="*/ 840420 w 2033494"/>
              <a:gd name="connsiteY230" fmla="*/ 1761303 h 2033494"/>
              <a:gd name="connsiteX231" fmla="*/ 859048 w 2033494"/>
              <a:gd name="connsiteY231" fmla="*/ 1779978 h 2033494"/>
              <a:gd name="connsiteX232" fmla="*/ 840420 w 2033494"/>
              <a:gd name="connsiteY232" fmla="*/ 1798653 h 2033494"/>
              <a:gd name="connsiteX233" fmla="*/ 821792 w 2033494"/>
              <a:gd name="connsiteY233" fmla="*/ 1779978 h 2033494"/>
              <a:gd name="connsiteX234" fmla="*/ 840420 w 2033494"/>
              <a:gd name="connsiteY234" fmla="*/ 1761303 h 2033494"/>
              <a:gd name="connsiteX235" fmla="*/ 723295 w 2033494"/>
              <a:gd name="connsiteY235" fmla="*/ 1761303 h 2033494"/>
              <a:gd name="connsiteX236" fmla="*/ 741923 w 2033494"/>
              <a:gd name="connsiteY236" fmla="*/ 1779978 h 2033494"/>
              <a:gd name="connsiteX237" fmla="*/ 723295 w 2033494"/>
              <a:gd name="connsiteY237" fmla="*/ 1798653 h 2033494"/>
              <a:gd name="connsiteX238" fmla="*/ 704667 w 2033494"/>
              <a:gd name="connsiteY238" fmla="*/ 1779978 h 2033494"/>
              <a:gd name="connsiteX239" fmla="*/ 723295 w 2033494"/>
              <a:gd name="connsiteY239" fmla="*/ 1761303 h 2033494"/>
              <a:gd name="connsiteX240" fmla="*/ 605531 w 2033494"/>
              <a:gd name="connsiteY240" fmla="*/ 1761303 h 2033494"/>
              <a:gd name="connsiteX241" fmla="*/ 624159 w 2033494"/>
              <a:gd name="connsiteY241" fmla="*/ 1779978 h 2033494"/>
              <a:gd name="connsiteX242" fmla="*/ 605531 w 2033494"/>
              <a:gd name="connsiteY242" fmla="*/ 1798653 h 2033494"/>
              <a:gd name="connsiteX243" fmla="*/ 586903 w 2033494"/>
              <a:gd name="connsiteY243" fmla="*/ 1779978 h 2033494"/>
              <a:gd name="connsiteX244" fmla="*/ 605531 w 2033494"/>
              <a:gd name="connsiteY244" fmla="*/ 1761303 h 2033494"/>
              <a:gd name="connsiteX245" fmla="*/ 488406 w 2033494"/>
              <a:gd name="connsiteY245" fmla="*/ 1761303 h 2033494"/>
              <a:gd name="connsiteX246" fmla="*/ 507034 w 2033494"/>
              <a:gd name="connsiteY246" fmla="*/ 1779978 h 2033494"/>
              <a:gd name="connsiteX247" fmla="*/ 488406 w 2033494"/>
              <a:gd name="connsiteY247" fmla="*/ 1798653 h 2033494"/>
              <a:gd name="connsiteX248" fmla="*/ 469778 w 2033494"/>
              <a:gd name="connsiteY248" fmla="*/ 1779978 h 2033494"/>
              <a:gd name="connsiteX249" fmla="*/ 488406 w 2033494"/>
              <a:gd name="connsiteY249" fmla="*/ 1761303 h 2033494"/>
              <a:gd name="connsiteX250" fmla="*/ 370642 w 2033494"/>
              <a:gd name="connsiteY250" fmla="*/ 1761303 h 2033494"/>
              <a:gd name="connsiteX251" fmla="*/ 389270 w 2033494"/>
              <a:gd name="connsiteY251" fmla="*/ 1779978 h 2033494"/>
              <a:gd name="connsiteX252" fmla="*/ 370642 w 2033494"/>
              <a:gd name="connsiteY252" fmla="*/ 1798653 h 2033494"/>
              <a:gd name="connsiteX253" fmla="*/ 352014 w 2033494"/>
              <a:gd name="connsiteY253" fmla="*/ 1779978 h 2033494"/>
              <a:gd name="connsiteX254" fmla="*/ 370642 w 2033494"/>
              <a:gd name="connsiteY254" fmla="*/ 1761303 h 2033494"/>
              <a:gd name="connsiteX255" fmla="*/ 253517 w 2033494"/>
              <a:gd name="connsiteY255" fmla="*/ 1761303 h 2033494"/>
              <a:gd name="connsiteX256" fmla="*/ 272145 w 2033494"/>
              <a:gd name="connsiteY256" fmla="*/ 1779978 h 2033494"/>
              <a:gd name="connsiteX257" fmla="*/ 253517 w 2033494"/>
              <a:gd name="connsiteY257" fmla="*/ 1798653 h 2033494"/>
              <a:gd name="connsiteX258" fmla="*/ 234889 w 2033494"/>
              <a:gd name="connsiteY258" fmla="*/ 1779978 h 2033494"/>
              <a:gd name="connsiteX259" fmla="*/ 253517 w 2033494"/>
              <a:gd name="connsiteY259" fmla="*/ 1761303 h 2033494"/>
              <a:gd name="connsiteX260" fmla="*/ 135753 w 2033494"/>
              <a:gd name="connsiteY260" fmla="*/ 1761303 h 2033494"/>
              <a:gd name="connsiteX261" fmla="*/ 154381 w 2033494"/>
              <a:gd name="connsiteY261" fmla="*/ 1779978 h 2033494"/>
              <a:gd name="connsiteX262" fmla="*/ 135753 w 2033494"/>
              <a:gd name="connsiteY262" fmla="*/ 1798653 h 2033494"/>
              <a:gd name="connsiteX263" fmla="*/ 117125 w 2033494"/>
              <a:gd name="connsiteY263" fmla="*/ 1779978 h 2033494"/>
              <a:gd name="connsiteX264" fmla="*/ 135753 w 2033494"/>
              <a:gd name="connsiteY264" fmla="*/ 1761303 h 2033494"/>
              <a:gd name="connsiteX265" fmla="*/ 18628 w 2033494"/>
              <a:gd name="connsiteY265" fmla="*/ 1761303 h 2033494"/>
              <a:gd name="connsiteX266" fmla="*/ 37256 w 2033494"/>
              <a:gd name="connsiteY266" fmla="*/ 1779978 h 2033494"/>
              <a:gd name="connsiteX267" fmla="*/ 18628 w 2033494"/>
              <a:gd name="connsiteY267" fmla="*/ 1798653 h 2033494"/>
              <a:gd name="connsiteX268" fmla="*/ 0 w 2033494"/>
              <a:gd name="connsiteY268" fmla="*/ 1779978 h 2033494"/>
              <a:gd name="connsiteX269" fmla="*/ 18628 w 2033494"/>
              <a:gd name="connsiteY269" fmla="*/ 1761303 h 2033494"/>
              <a:gd name="connsiteX270" fmla="*/ 2014866 w 2033494"/>
              <a:gd name="connsiteY270" fmla="*/ 1643883 h 2033494"/>
              <a:gd name="connsiteX271" fmla="*/ 2033494 w 2033494"/>
              <a:gd name="connsiteY271" fmla="*/ 1662558 h 2033494"/>
              <a:gd name="connsiteX272" fmla="*/ 2014866 w 2033494"/>
              <a:gd name="connsiteY272" fmla="*/ 1681233 h 2033494"/>
              <a:gd name="connsiteX273" fmla="*/ 1996238 w 2033494"/>
              <a:gd name="connsiteY273" fmla="*/ 1662558 h 2033494"/>
              <a:gd name="connsiteX274" fmla="*/ 2014866 w 2033494"/>
              <a:gd name="connsiteY274" fmla="*/ 1643883 h 2033494"/>
              <a:gd name="connsiteX275" fmla="*/ 1897741 w 2033494"/>
              <a:gd name="connsiteY275" fmla="*/ 1643883 h 2033494"/>
              <a:gd name="connsiteX276" fmla="*/ 1916369 w 2033494"/>
              <a:gd name="connsiteY276" fmla="*/ 1662558 h 2033494"/>
              <a:gd name="connsiteX277" fmla="*/ 1897741 w 2033494"/>
              <a:gd name="connsiteY277" fmla="*/ 1681233 h 2033494"/>
              <a:gd name="connsiteX278" fmla="*/ 1879113 w 2033494"/>
              <a:gd name="connsiteY278" fmla="*/ 1662558 h 2033494"/>
              <a:gd name="connsiteX279" fmla="*/ 1897741 w 2033494"/>
              <a:gd name="connsiteY279" fmla="*/ 1643883 h 2033494"/>
              <a:gd name="connsiteX280" fmla="*/ 1779977 w 2033494"/>
              <a:gd name="connsiteY280" fmla="*/ 1643883 h 2033494"/>
              <a:gd name="connsiteX281" fmla="*/ 1798605 w 2033494"/>
              <a:gd name="connsiteY281" fmla="*/ 1662558 h 2033494"/>
              <a:gd name="connsiteX282" fmla="*/ 1779977 w 2033494"/>
              <a:gd name="connsiteY282" fmla="*/ 1681233 h 2033494"/>
              <a:gd name="connsiteX283" fmla="*/ 1761349 w 2033494"/>
              <a:gd name="connsiteY283" fmla="*/ 1662558 h 2033494"/>
              <a:gd name="connsiteX284" fmla="*/ 1779977 w 2033494"/>
              <a:gd name="connsiteY284" fmla="*/ 1643883 h 2033494"/>
              <a:gd name="connsiteX285" fmla="*/ 1662852 w 2033494"/>
              <a:gd name="connsiteY285" fmla="*/ 1643883 h 2033494"/>
              <a:gd name="connsiteX286" fmla="*/ 1681480 w 2033494"/>
              <a:gd name="connsiteY286" fmla="*/ 1662558 h 2033494"/>
              <a:gd name="connsiteX287" fmla="*/ 1662852 w 2033494"/>
              <a:gd name="connsiteY287" fmla="*/ 1681233 h 2033494"/>
              <a:gd name="connsiteX288" fmla="*/ 1644224 w 2033494"/>
              <a:gd name="connsiteY288" fmla="*/ 1662558 h 2033494"/>
              <a:gd name="connsiteX289" fmla="*/ 1662852 w 2033494"/>
              <a:gd name="connsiteY289" fmla="*/ 1643883 h 2033494"/>
              <a:gd name="connsiteX290" fmla="*/ 1545088 w 2033494"/>
              <a:gd name="connsiteY290" fmla="*/ 1643883 h 2033494"/>
              <a:gd name="connsiteX291" fmla="*/ 1563716 w 2033494"/>
              <a:gd name="connsiteY291" fmla="*/ 1662558 h 2033494"/>
              <a:gd name="connsiteX292" fmla="*/ 1545088 w 2033494"/>
              <a:gd name="connsiteY292" fmla="*/ 1681233 h 2033494"/>
              <a:gd name="connsiteX293" fmla="*/ 1526460 w 2033494"/>
              <a:gd name="connsiteY293" fmla="*/ 1662558 h 2033494"/>
              <a:gd name="connsiteX294" fmla="*/ 1545088 w 2033494"/>
              <a:gd name="connsiteY294" fmla="*/ 1643883 h 2033494"/>
              <a:gd name="connsiteX295" fmla="*/ 1427962 w 2033494"/>
              <a:gd name="connsiteY295" fmla="*/ 1643883 h 2033494"/>
              <a:gd name="connsiteX296" fmla="*/ 1446590 w 2033494"/>
              <a:gd name="connsiteY296" fmla="*/ 1662558 h 2033494"/>
              <a:gd name="connsiteX297" fmla="*/ 1427962 w 2033494"/>
              <a:gd name="connsiteY297" fmla="*/ 1681233 h 2033494"/>
              <a:gd name="connsiteX298" fmla="*/ 1409334 w 2033494"/>
              <a:gd name="connsiteY298" fmla="*/ 1662558 h 2033494"/>
              <a:gd name="connsiteX299" fmla="*/ 1427962 w 2033494"/>
              <a:gd name="connsiteY299" fmla="*/ 1643883 h 2033494"/>
              <a:gd name="connsiteX300" fmla="*/ 1310199 w 2033494"/>
              <a:gd name="connsiteY300" fmla="*/ 1643883 h 2033494"/>
              <a:gd name="connsiteX301" fmla="*/ 1328827 w 2033494"/>
              <a:gd name="connsiteY301" fmla="*/ 1662558 h 2033494"/>
              <a:gd name="connsiteX302" fmla="*/ 1310199 w 2033494"/>
              <a:gd name="connsiteY302" fmla="*/ 1681233 h 2033494"/>
              <a:gd name="connsiteX303" fmla="*/ 1291571 w 2033494"/>
              <a:gd name="connsiteY303" fmla="*/ 1662558 h 2033494"/>
              <a:gd name="connsiteX304" fmla="*/ 1310199 w 2033494"/>
              <a:gd name="connsiteY304" fmla="*/ 1643883 h 2033494"/>
              <a:gd name="connsiteX305" fmla="*/ 1193073 w 2033494"/>
              <a:gd name="connsiteY305" fmla="*/ 1643883 h 2033494"/>
              <a:gd name="connsiteX306" fmla="*/ 1211701 w 2033494"/>
              <a:gd name="connsiteY306" fmla="*/ 1662558 h 2033494"/>
              <a:gd name="connsiteX307" fmla="*/ 1193073 w 2033494"/>
              <a:gd name="connsiteY307" fmla="*/ 1681233 h 2033494"/>
              <a:gd name="connsiteX308" fmla="*/ 1174445 w 2033494"/>
              <a:gd name="connsiteY308" fmla="*/ 1662558 h 2033494"/>
              <a:gd name="connsiteX309" fmla="*/ 1193073 w 2033494"/>
              <a:gd name="connsiteY309" fmla="*/ 1643883 h 2033494"/>
              <a:gd name="connsiteX310" fmla="*/ 1075309 w 2033494"/>
              <a:gd name="connsiteY310" fmla="*/ 1643883 h 2033494"/>
              <a:gd name="connsiteX311" fmla="*/ 1093937 w 2033494"/>
              <a:gd name="connsiteY311" fmla="*/ 1662558 h 2033494"/>
              <a:gd name="connsiteX312" fmla="*/ 1075309 w 2033494"/>
              <a:gd name="connsiteY312" fmla="*/ 1681233 h 2033494"/>
              <a:gd name="connsiteX313" fmla="*/ 1056681 w 2033494"/>
              <a:gd name="connsiteY313" fmla="*/ 1662558 h 2033494"/>
              <a:gd name="connsiteX314" fmla="*/ 1075309 w 2033494"/>
              <a:gd name="connsiteY314" fmla="*/ 1643883 h 2033494"/>
              <a:gd name="connsiteX315" fmla="*/ 958184 w 2033494"/>
              <a:gd name="connsiteY315" fmla="*/ 1643883 h 2033494"/>
              <a:gd name="connsiteX316" fmla="*/ 976812 w 2033494"/>
              <a:gd name="connsiteY316" fmla="*/ 1662558 h 2033494"/>
              <a:gd name="connsiteX317" fmla="*/ 958184 w 2033494"/>
              <a:gd name="connsiteY317" fmla="*/ 1681233 h 2033494"/>
              <a:gd name="connsiteX318" fmla="*/ 939556 w 2033494"/>
              <a:gd name="connsiteY318" fmla="*/ 1662558 h 2033494"/>
              <a:gd name="connsiteX319" fmla="*/ 958184 w 2033494"/>
              <a:gd name="connsiteY319" fmla="*/ 1643883 h 2033494"/>
              <a:gd name="connsiteX320" fmla="*/ 840420 w 2033494"/>
              <a:gd name="connsiteY320" fmla="*/ 1643883 h 2033494"/>
              <a:gd name="connsiteX321" fmla="*/ 859048 w 2033494"/>
              <a:gd name="connsiteY321" fmla="*/ 1662558 h 2033494"/>
              <a:gd name="connsiteX322" fmla="*/ 840420 w 2033494"/>
              <a:gd name="connsiteY322" fmla="*/ 1681233 h 2033494"/>
              <a:gd name="connsiteX323" fmla="*/ 821792 w 2033494"/>
              <a:gd name="connsiteY323" fmla="*/ 1662558 h 2033494"/>
              <a:gd name="connsiteX324" fmla="*/ 840420 w 2033494"/>
              <a:gd name="connsiteY324" fmla="*/ 1643883 h 2033494"/>
              <a:gd name="connsiteX325" fmla="*/ 723295 w 2033494"/>
              <a:gd name="connsiteY325" fmla="*/ 1643883 h 2033494"/>
              <a:gd name="connsiteX326" fmla="*/ 741923 w 2033494"/>
              <a:gd name="connsiteY326" fmla="*/ 1662558 h 2033494"/>
              <a:gd name="connsiteX327" fmla="*/ 723295 w 2033494"/>
              <a:gd name="connsiteY327" fmla="*/ 1681233 h 2033494"/>
              <a:gd name="connsiteX328" fmla="*/ 704667 w 2033494"/>
              <a:gd name="connsiteY328" fmla="*/ 1662558 h 2033494"/>
              <a:gd name="connsiteX329" fmla="*/ 723295 w 2033494"/>
              <a:gd name="connsiteY329" fmla="*/ 1643883 h 2033494"/>
              <a:gd name="connsiteX330" fmla="*/ 605531 w 2033494"/>
              <a:gd name="connsiteY330" fmla="*/ 1643883 h 2033494"/>
              <a:gd name="connsiteX331" fmla="*/ 624159 w 2033494"/>
              <a:gd name="connsiteY331" fmla="*/ 1662558 h 2033494"/>
              <a:gd name="connsiteX332" fmla="*/ 605531 w 2033494"/>
              <a:gd name="connsiteY332" fmla="*/ 1681233 h 2033494"/>
              <a:gd name="connsiteX333" fmla="*/ 586903 w 2033494"/>
              <a:gd name="connsiteY333" fmla="*/ 1662558 h 2033494"/>
              <a:gd name="connsiteX334" fmla="*/ 605531 w 2033494"/>
              <a:gd name="connsiteY334" fmla="*/ 1643883 h 2033494"/>
              <a:gd name="connsiteX335" fmla="*/ 488406 w 2033494"/>
              <a:gd name="connsiteY335" fmla="*/ 1643883 h 2033494"/>
              <a:gd name="connsiteX336" fmla="*/ 507034 w 2033494"/>
              <a:gd name="connsiteY336" fmla="*/ 1662558 h 2033494"/>
              <a:gd name="connsiteX337" fmla="*/ 488406 w 2033494"/>
              <a:gd name="connsiteY337" fmla="*/ 1681233 h 2033494"/>
              <a:gd name="connsiteX338" fmla="*/ 469778 w 2033494"/>
              <a:gd name="connsiteY338" fmla="*/ 1662558 h 2033494"/>
              <a:gd name="connsiteX339" fmla="*/ 488406 w 2033494"/>
              <a:gd name="connsiteY339" fmla="*/ 1643883 h 2033494"/>
              <a:gd name="connsiteX340" fmla="*/ 370642 w 2033494"/>
              <a:gd name="connsiteY340" fmla="*/ 1643883 h 2033494"/>
              <a:gd name="connsiteX341" fmla="*/ 389270 w 2033494"/>
              <a:gd name="connsiteY341" fmla="*/ 1662558 h 2033494"/>
              <a:gd name="connsiteX342" fmla="*/ 370642 w 2033494"/>
              <a:gd name="connsiteY342" fmla="*/ 1681233 h 2033494"/>
              <a:gd name="connsiteX343" fmla="*/ 352014 w 2033494"/>
              <a:gd name="connsiteY343" fmla="*/ 1662558 h 2033494"/>
              <a:gd name="connsiteX344" fmla="*/ 370642 w 2033494"/>
              <a:gd name="connsiteY344" fmla="*/ 1643883 h 2033494"/>
              <a:gd name="connsiteX345" fmla="*/ 253517 w 2033494"/>
              <a:gd name="connsiteY345" fmla="*/ 1643883 h 2033494"/>
              <a:gd name="connsiteX346" fmla="*/ 272145 w 2033494"/>
              <a:gd name="connsiteY346" fmla="*/ 1662558 h 2033494"/>
              <a:gd name="connsiteX347" fmla="*/ 253517 w 2033494"/>
              <a:gd name="connsiteY347" fmla="*/ 1681233 h 2033494"/>
              <a:gd name="connsiteX348" fmla="*/ 234889 w 2033494"/>
              <a:gd name="connsiteY348" fmla="*/ 1662558 h 2033494"/>
              <a:gd name="connsiteX349" fmla="*/ 253517 w 2033494"/>
              <a:gd name="connsiteY349" fmla="*/ 1643883 h 2033494"/>
              <a:gd name="connsiteX350" fmla="*/ 135753 w 2033494"/>
              <a:gd name="connsiteY350" fmla="*/ 1643883 h 2033494"/>
              <a:gd name="connsiteX351" fmla="*/ 154381 w 2033494"/>
              <a:gd name="connsiteY351" fmla="*/ 1662558 h 2033494"/>
              <a:gd name="connsiteX352" fmla="*/ 135753 w 2033494"/>
              <a:gd name="connsiteY352" fmla="*/ 1681233 h 2033494"/>
              <a:gd name="connsiteX353" fmla="*/ 117125 w 2033494"/>
              <a:gd name="connsiteY353" fmla="*/ 1662558 h 2033494"/>
              <a:gd name="connsiteX354" fmla="*/ 135753 w 2033494"/>
              <a:gd name="connsiteY354" fmla="*/ 1643883 h 2033494"/>
              <a:gd name="connsiteX355" fmla="*/ 18628 w 2033494"/>
              <a:gd name="connsiteY355" fmla="*/ 1643883 h 2033494"/>
              <a:gd name="connsiteX356" fmla="*/ 37256 w 2033494"/>
              <a:gd name="connsiteY356" fmla="*/ 1662558 h 2033494"/>
              <a:gd name="connsiteX357" fmla="*/ 18628 w 2033494"/>
              <a:gd name="connsiteY357" fmla="*/ 1681233 h 2033494"/>
              <a:gd name="connsiteX358" fmla="*/ 0 w 2033494"/>
              <a:gd name="connsiteY358" fmla="*/ 1662558 h 2033494"/>
              <a:gd name="connsiteX359" fmla="*/ 18628 w 2033494"/>
              <a:gd name="connsiteY359" fmla="*/ 1643883 h 2033494"/>
              <a:gd name="connsiteX360" fmla="*/ 2014866 w 2033494"/>
              <a:gd name="connsiteY360" fmla="*/ 1526463 h 2033494"/>
              <a:gd name="connsiteX361" fmla="*/ 2033494 w 2033494"/>
              <a:gd name="connsiteY361" fmla="*/ 1545138 h 2033494"/>
              <a:gd name="connsiteX362" fmla="*/ 2014866 w 2033494"/>
              <a:gd name="connsiteY362" fmla="*/ 1563813 h 2033494"/>
              <a:gd name="connsiteX363" fmla="*/ 1996238 w 2033494"/>
              <a:gd name="connsiteY363" fmla="*/ 1545138 h 2033494"/>
              <a:gd name="connsiteX364" fmla="*/ 2014866 w 2033494"/>
              <a:gd name="connsiteY364" fmla="*/ 1526463 h 2033494"/>
              <a:gd name="connsiteX365" fmla="*/ 1897741 w 2033494"/>
              <a:gd name="connsiteY365" fmla="*/ 1526463 h 2033494"/>
              <a:gd name="connsiteX366" fmla="*/ 1916369 w 2033494"/>
              <a:gd name="connsiteY366" fmla="*/ 1545138 h 2033494"/>
              <a:gd name="connsiteX367" fmla="*/ 1897741 w 2033494"/>
              <a:gd name="connsiteY367" fmla="*/ 1563813 h 2033494"/>
              <a:gd name="connsiteX368" fmla="*/ 1879113 w 2033494"/>
              <a:gd name="connsiteY368" fmla="*/ 1545138 h 2033494"/>
              <a:gd name="connsiteX369" fmla="*/ 1897741 w 2033494"/>
              <a:gd name="connsiteY369" fmla="*/ 1526463 h 2033494"/>
              <a:gd name="connsiteX370" fmla="*/ 1779977 w 2033494"/>
              <a:gd name="connsiteY370" fmla="*/ 1526463 h 2033494"/>
              <a:gd name="connsiteX371" fmla="*/ 1798605 w 2033494"/>
              <a:gd name="connsiteY371" fmla="*/ 1545138 h 2033494"/>
              <a:gd name="connsiteX372" fmla="*/ 1779977 w 2033494"/>
              <a:gd name="connsiteY372" fmla="*/ 1563813 h 2033494"/>
              <a:gd name="connsiteX373" fmla="*/ 1761349 w 2033494"/>
              <a:gd name="connsiteY373" fmla="*/ 1545138 h 2033494"/>
              <a:gd name="connsiteX374" fmla="*/ 1779977 w 2033494"/>
              <a:gd name="connsiteY374" fmla="*/ 1526463 h 2033494"/>
              <a:gd name="connsiteX375" fmla="*/ 1662852 w 2033494"/>
              <a:gd name="connsiteY375" fmla="*/ 1526463 h 2033494"/>
              <a:gd name="connsiteX376" fmla="*/ 1681480 w 2033494"/>
              <a:gd name="connsiteY376" fmla="*/ 1545138 h 2033494"/>
              <a:gd name="connsiteX377" fmla="*/ 1662852 w 2033494"/>
              <a:gd name="connsiteY377" fmla="*/ 1563813 h 2033494"/>
              <a:gd name="connsiteX378" fmla="*/ 1644224 w 2033494"/>
              <a:gd name="connsiteY378" fmla="*/ 1545138 h 2033494"/>
              <a:gd name="connsiteX379" fmla="*/ 1662852 w 2033494"/>
              <a:gd name="connsiteY379" fmla="*/ 1526463 h 2033494"/>
              <a:gd name="connsiteX380" fmla="*/ 1545088 w 2033494"/>
              <a:gd name="connsiteY380" fmla="*/ 1526463 h 2033494"/>
              <a:gd name="connsiteX381" fmla="*/ 1563716 w 2033494"/>
              <a:gd name="connsiteY381" fmla="*/ 1545138 h 2033494"/>
              <a:gd name="connsiteX382" fmla="*/ 1545088 w 2033494"/>
              <a:gd name="connsiteY382" fmla="*/ 1563813 h 2033494"/>
              <a:gd name="connsiteX383" fmla="*/ 1526460 w 2033494"/>
              <a:gd name="connsiteY383" fmla="*/ 1545138 h 2033494"/>
              <a:gd name="connsiteX384" fmla="*/ 1545088 w 2033494"/>
              <a:gd name="connsiteY384" fmla="*/ 1526463 h 2033494"/>
              <a:gd name="connsiteX385" fmla="*/ 1427962 w 2033494"/>
              <a:gd name="connsiteY385" fmla="*/ 1526463 h 2033494"/>
              <a:gd name="connsiteX386" fmla="*/ 1446590 w 2033494"/>
              <a:gd name="connsiteY386" fmla="*/ 1545138 h 2033494"/>
              <a:gd name="connsiteX387" fmla="*/ 1427962 w 2033494"/>
              <a:gd name="connsiteY387" fmla="*/ 1563813 h 2033494"/>
              <a:gd name="connsiteX388" fmla="*/ 1409334 w 2033494"/>
              <a:gd name="connsiteY388" fmla="*/ 1545138 h 2033494"/>
              <a:gd name="connsiteX389" fmla="*/ 1427962 w 2033494"/>
              <a:gd name="connsiteY389" fmla="*/ 1526463 h 2033494"/>
              <a:gd name="connsiteX390" fmla="*/ 1310199 w 2033494"/>
              <a:gd name="connsiteY390" fmla="*/ 1526463 h 2033494"/>
              <a:gd name="connsiteX391" fmla="*/ 1328827 w 2033494"/>
              <a:gd name="connsiteY391" fmla="*/ 1545138 h 2033494"/>
              <a:gd name="connsiteX392" fmla="*/ 1310199 w 2033494"/>
              <a:gd name="connsiteY392" fmla="*/ 1563813 h 2033494"/>
              <a:gd name="connsiteX393" fmla="*/ 1291571 w 2033494"/>
              <a:gd name="connsiteY393" fmla="*/ 1545138 h 2033494"/>
              <a:gd name="connsiteX394" fmla="*/ 1310199 w 2033494"/>
              <a:gd name="connsiteY394" fmla="*/ 1526463 h 2033494"/>
              <a:gd name="connsiteX395" fmla="*/ 1193073 w 2033494"/>
              <a:gd name="connsiteY395" fmla="*/ 1526463 h 2033494"/>
              <a:gd name="connsiteX396" fmla="*/ 1211701 w 2033494"/>
              <a:gd name="connsiteY396" fmla="*/ 1545138 h 2033494"/>
              <a:gd name="connsiteX397" fmla="*/ 1193073 w 2033494"/>
              <a:gd name="connsiteY397" fmla="*/ 1563813 h 2033494"/>
              <a:gd name="connsiteX398" fmla="*/ 1174445 w 2033494"/>
              <a:gd name="connsiteY398" fmla="*/ 1545138 h 2033494"/>
              <a:gd name="connsiteX399" fmla="*/ 1193073 w 2033494"/>
              <a:gd name="connsiteY399" fmla="*/ 1526463 h 2033494"/>
              <a:gd name="connsiteX400" fmla="*/ 1075309 w 2033494"/>
              <a:gd name="connsiteY400" fmla="*/ 1526463 h 2033494"/>
              <a:gd name="connsiteX401" fmla="*/ 1093937 w 2033494"/>
              <a:gd name="connsiteY401" fmla="*/ 1545138 h 2033494"/>
              <a:gd name="connsiteX402" fmla="*/ 1075309 w 2033494"/>
              <a:gd name="connsiteY402" fmla="*/ 1563813 h 2033494"/>
              <a:gd name="connsiteX403" fmla="*/ 1056681 w 2033494"/>
              <a:gd name="connsiteY403" fmla="*/ 1545138 h 2033494"/>
              <a:gd name="connsiteX404" fmla="*/ 1075309 w 2033494"/>
              <a:gd name="connsiteY404" fmla="*/ 1526463 h 2033494"/>
              <a:gd name="connsiteX405" fmla="*/ 958184 w 2033494"/>
              <a:gd name="connsiteY405" fmla="*/ 1526463 h 2033494"/>
              <a:gd name="connsiteX406" fmla="*/ 976812 w 2033494"/>
              <a:gd name="connsiteY406" fmla="*/ 1545138 h 2033494"/>
              <a:gd name="connsiteX407" fmla="*/ 958184 w 2033494"/>
              <a:gd name="connsiteY407" fmla="*/ 1563813 h 2033494"/>
              <a:gd name="connsiteX408" fmla="*/ 939556 w 2033494"/>
              <a:gd name="connsiteY408" fmla="*/ 1545138 h 2033494"/>
              <a:gd name="connsiteX409" fmla="*/ 958184 w 2033494"/>
              <a:gd name="connsiteY409" fmla="*/ 1526463 h 2033494"/>
              <a:gd name="connsiteX410" fmla="*/ 840420 w 2033494"/>
              <a:gd name="connsiteY410" fmla="*/ 1526463 h 2033494"/>
              <a:gd name="connsiteX411" fmla="*/ 859048 w 2033494"/>
              <a:gd name="connsiteY411" fmla="*/ 1545138 h 2033494"/>
              <a:gd name="connsiteX412" fmla="*/ 840420 w 2033494"/>
              <a:gd name="connsiteY412" fmla="*/ 1563813 h 2033494"/>
              <a:gd name="connsiteX413" fmla="*/ 821792 w 2033494"/>
              <a:gd name="connsiteY413" fmla="*/ 1545138 h 2033494"/>
              <a:gd name="connsiteX414" fmla="*/ 840420 w 2033494"/>
              <a:gd name="connsiteY414" fmla="*/ 1526463 h 2033494"/>
              <a:gd name="connsiteX415" fmla="*/ 723295 w 2033494"/>
              <a:gd name="connsiteY415" fmla="*/ 1526463 h 2033494"/>
              <a:gd name="connsiteX416" fmla="*/ 741923 w 2033494"/>
              <a:gd name="connsiteY416" fmla="*/ 1545138 h 2033494"/>
              <a:gd name="connsiteX417" fmla="*/ 723295 w 2033494"/>
              <a:gd name="connsiteY417" fmla="*/ 1563813 h 2033494"/>
              <a:gd name="connsiteX418" fmla="*/ 704667 w 2033494"/>
              <a:gd name="connsiteY418" fmla="*/ 1545138 h 2033494"/>
              <a:gd name="connsiteX419" fmla="*/ 723295 w 2033494"/>
              <a:gd name="connsiteY419" fmla="*/ 1526463 h 2033494"/>
              <a:gd name="connsiteX420" fmla="*/ 605531 w 2033494"/>
              <a:gd name="connsiteY420" fmla="*/ 1526463 h 2033494"/>
              <a:gd name="connsiteX421" fmla="*/ 624159 w 2033494"/>
              <a:gd name="connsiteY421" fmla="*/ 1545138 h 2033494"/>
              <a:gd name="connsiteX422" fmla="*/ 605531 w 2033494"/>
              <a:gd name="connsiteY422" fmla="*/ 1563813 h 2033494"/>
              <a:gd name="connsiteX423" fmla="*/ 586903 w 2033494"/>
              <a:gd name="connsiteY423" fmla="*/ 1545138 h 2033494"/>
              <a:gd name="connsiteX424" fmla="*/ 605531 w 2033494"/>
              <a:gd name="connsiteY424" fmla="*/ 1526463 h 2033494"/>
              <a:gd name="connsiteX425" fmla="*/ 488406 w 2033494"/>
              <a:gd name="connsiteY425" fmla="*/ 1526463 h 2033494"/>
              <a:gd name="connsiteX426" fmla="*/ 507034 w 2033494"/>
              <a:gd name="connsiteY426" fmla="*/ 1545138 h 2033494"/>
              <a:gd name="connsiteX427" fmla="*/ 488406 w 2033494"/>
              <a:gd name="connsiteY427" fmla="*/ 1563813 h 2033494"/>
              <a:gd name="connsiteX428" fmla="*/ 469778 w 2033494"/>
              <a:gd name="connsiteY428" fmla="*/ 1545138 h 2033494"/>
              <a:gd name="connsiteX429" fmla="*/ 488406 w 2033494"/>
              <a:gd name="connsiteY429" fmla="*/ 1526463 h 2033494"/>
              <a:gd name="connsiteX430" fmla="*/ 370642 w 2033494"/>
              <a:gd name="connsiteY430" fmla="*/ 1526463 h 2033494"/>
              <a:gd name="connsiteX431" fmla="*/ 389270 w 2033494"/>
              <a:gd name="connsiteY431" fmla="*/ 1545138 h 2033494"/>
              <a:gd name="connsiteX432" fmla="*/ 370642 w 2033494"/>
              <a:gd name="connsiteY432" fmla="*/ 1563813 h 2033494"/>
              <a:gd name="connsiteX433" fmla="*/ 352014 w 2033494"/>
              <a:gd name="connsiteY433" fmla="*/ 1545138 h 2033494"/>
              <a:gd name="connsiteX434" fmla="*/ 370642 w 2033494"/>
              <a:gd name="connsiteY434" fmla="*/ 1526463 h 2033494"/>
              <a:gd name="connsiteX435" fmla="*/ 253517 w 2033494"/>
              <a:gd name="connsiteY435" fmla="*/ 1526463 h 2033494"/>
              <a:gd name="connsiteX436" fmla="*/ 272145 w 2033494"/>
              <a:gd name="connsiteY436" fmla="*/ 1545138 h 2033494"/>
              <a:gd name="connsiteX437" fmla="*/ 253517 w 2033494"/>
              <a:gd name="connsiteY437" fmla="*/ 1563813 h 2033494"/>
              <a:gd name="connsiteX438" fmla="*/ 234889 w 2033494"/>
              <a:gd name="connsiteY438" fmla="*/ 1545138 h 2033494"/>
              <a:gd name="connsiteX439" fmla="*/ 253517 w 2033494"/>
              <a:gd name="connsiteY439" fmla="*/ 1526463 h 2033494"/>
              <a:gd name="connsiteX440" fmla="*/ 135753 w 2033494"/>
              <a:gd name="connsiteY440" fmla="*/ 1526463 h 2033494"/>
              <a:gd name="connsiteX441" fmla="*/ 154381 w 2033494"/>
              <a:gd name="connsiteY441" fmla="*/ 1545138 h 2033494"/>
              <a:gd name="connsiteX442" fmla="*/ 135753 w 2033494"/>
              <a:gd name="connsiteY442" fmla="*/ 1563813 h 2033494"/>
              <a:gd name="connsiteX443" fmla="*/ 117125 w 2033494"/>
              <a:gd name="connsiteY443" fmla="*/ 1545138 h 2033494"/>
              <a:gd name="connsiteX444" fmla="*/ 135753 w 2033494"/>
              <a:gd name="connsiteY444" fmla="*/ 1526463 h 2033494"/>
              <a:gd name="connsiteX445" fmla="*/ 18628 w 2033494"/>
              <a:gd name="connsiteY445" fmla="*/ 1526463 h 2033494"/>
              <a:gd name="connsiteX446" fmla="*/ 37256 w 2033494"/>
              <a:gd name="connsiteY446" fmla="*/ 1545138 h 2033494"/>
              <a:gd name="connsiteX447" fmla="*/ 18628 w 2033494"/>
              <a:gd name="connsiteY447" fmla="*/ 1563813 h 2033494"/>
              <a:gd name="connsiteX448" fmla="*/ 0 w 2033494"/>
              <a:gd name="connsiteY448" fmla="*/ 1545138 h 2033494"/>
              <a:gd name="connsiteX449" fmla="*/ 18628 w 2033494"/>
              <a:gd name="connsiteY449" fmla="*/ 1526463 h 2033494"/>
              <a:gd name="connsiteX450" fmla="*/ 2014866 w 2033494"/>
              <a:gd name="connsiteY450" fmla="*/ 1409043 h 2033494"/>
              <a:gd name="connsiteX451" fmla="*/ 2033494 w 2033494"/>
              <a:gd name="connsiteY451" fmla="*/ 1427718 h 2033494"/>
              <a:gd name="connsiteX452" fmla="*/ 2014866 w 2033494"/>
              <a:gd name="connsiteY452" fmla="*/ 1446393 h 2033494"/>
              <a:gd name="connsiteX453" fmla="*/ 1996238 w 2033494"/>
              <a:gd name="connsiteY453" fmla="*/ 1427718 h 2033494"/>
              <a:gd name="connsiteX454" fmla="*/ 2014866 w 2033494"/>
              <a:gd name="connsiteY454" fmla="*/ 1409043 h 2033494"/>
              <a:gd name="connsiteX455" fmla="*/ 1897741 w 2033494"/>
              <a:gd name="connsiteY455" fmla="*/ 1409043 h 2033494"/>
              <a:gd name="connsiteX456" fmla="*/ 1916369 w 2033494"/>
              <a:gd name="connsiteY456" fmla="*/ 1427718 h 2033494"/>
              <a:gd name="connsiteX457" fmla="*/ 1897741 w 2033494"/>
              <a:gd name="connsiteY457" fmla="*/ 1446393 h 2033494"/>
              <a:gd name="connsiteX458" fmla="*/ 1879113 w 2033494"/>
              <a:gd name="connsiteY458" fmla="*/ 1427718 h 2033494"/>
              <a:gd name="connsiteX459" fmla="*/ 1897741 w 2033494"/>
              <a:gd name="connsiteY459" fmla="*/ 1409043 h 2033494"/>
              <a:gd name="connsiteX460" fmla="*/ 1779977 w 2033494"/>
              <a:gd name="connsiteY460" fmla="*/ 1409043 h 2033494"/>
              <a:gd name="connsiteX461" fmla="*/ 1798605 w 2033494"/>
              <a:gd name="connsiteY461" fmla="*/ 1427718 h 2033494"/>
              <a:gd name="connsiteX462" fmla="*/ 1779977 w 2033494"/>
              <a:gd name="connsiteY462" fmla="*/ 1446393 h 2033494"/>
              <a:gd name="connsiteX463" fmla="*/ 1761349 w 2033494"/>
              <a:gd name="connsiteY463" fmla="*/ 1427718 h 2033494"/>
              <a:gd name="connsiteX464" fmla="*/ 1779977 w 2033494"/>
              <a:gd name="connsiteY464" fmla="*/ 1409043 h 2033494"/>
              <a:gd name="connsiteX465" fmla="*/ 1662852 w 2033494"/>
              <a:gd name="connsiteY465" fmla="*/ 1409043 h 2033494"/>
              <a:gd name="connsiteX466" fmla="*/ 1681480 w 2033494"/>
              <a:gd name="connsiteY466" fmla="*/ 1427718 h 2033494"/>
              <a:gd name="connsiteX467" fmla="*/ 1662852 w 2033494"/>
              <a:gd name="connsiteY467" fmla="*/ 1446393 h 2033494"/>
              <a:gd name="connsiteX468" fmla="*/ 1644224 w 2033494"/>
              <a:gd name="connsiteY468" fmla="*/ 1427718 h 2033494"/>
              <a:gd name="connsiteX469" fmla="*/ 1662852 w 2033494"/>
              <a:gd name="connsiteY469" fmla="*/ 1409043 h 2033494"/>
              <a:gd name="connsiteX470" fmla="*/ 1545088 w 2033494"/>
              <a:gd name="connsiteY470" fmla="*/ 1409043 h 2033494"/>
              <a:gd name="connsiteX471" fmla="*/ 1563716 w 2033494"/>
              <a:gd name="connsiteY471" fmla="*/ 1427718 h 2033494"/>
              <a:gd name="connsiteX472" fmla="*/ 1545088 w 2033494"/>
              <a:gd name="connsiteY472" fmla="*/ 1446393 h 2033494"/>
              <a:gd name="connsiteX473" fmla="*/ 1526460 w 2033494"/>
              <a:gd name="connsiteY473" fmla="*/ 1427718 h 2033494"/>
              <a:gd name="connsiteX474" fmla="*/ 1545088 w 2033494"/>
              <a:gd name="connsiteY474" fmla="*/ 1409043 h 2033494"/>
              <a:gd name="connsiteX475" fmla="*/ 1427962 w 2033494"/>
              <a:gd name="connsiteY475" fmla="*/ 1409043 h 2033494"/>
              <a:gd name="connsiteX476" fmla="*/ 1446590 w 2033494"/>
              <a:gd name="connsiteY476" fmla="*/ 1427718 h 2033494"/>
              <a:gd name="connsiteX477" fmla="*/ 1427962 w 2033494"/>
              <a:gd name="connsiteY477" fmla="*/ 1446393 h 2033494"/>
              <a:gd name="connsiteX478" fmla="*/ 1409334 w 2033494"/>
              <a:gd name="connsiteY478" fmla="*/ 1427718 h 2033494"/>
              <a:gd name="connsiteX479" fmla="*/ 1427962 w 2033494"/>
              <a:gd name="connsiteY479" fmla="*/ 1409043 h 2033494"/>
              <a:gd name="connsiteX480" fmla="*/ 1310199 w 2033494"/>
              <a:gd name="connsiteY480" fmla="*/ 1409043 h 2033494"/>
              <a:gd name="connsiteX481" fmla="*/ 1328827 w 2033494"/>
              <a:gd name="connsiteY481" fmla="*/ 1427718 h 2033494"/>
              <a:gd name="connsiteX482" fmla="*/ 1310199 w 2033494"/>
              <a:gd name="connsiteY482" fmla="*/ 1446393 h 2033494"/>
              <a:gd name="connsiteX483" fmla="*/ 1291571 w 2033494"/>
              <a:gd name="connsiteY483" fmla="*/ 1427718 h 2033494"/>
              <a:gd name="connsiteX484" fmla="*/ 1310199 w 2033494"/>
              <a:gd name="connsiteY484" fmla="*/ 1409043 h 2033494"/>
              <a:gd name="connsiteX485" fmla="*/ 1193073 w 2033494"/>
              <a:gd name="connsiteY485" fmla="*/ 1409043 h 2033494"/>
              <a:gd name="connsiteX486" fmla="*/ 1211701 w 2033494"/>
              <a:gd name="connsiteY486" fmla="*/ 1427718 h 2033494"/>
              <a:gd name="connsiteX487" fmla="*/ 1193073 w 2033494"/>
              <a:gd name="connsiteY487" fmla="*/ 1446393 h 2033494"/>
              <a:gd name="connsiteX488" fmla="*/ 1174445 w 2033494"/>
              <a:gd name="connsiteY488" fmla="*/ 1427718 h 2033494"/>
              <a:gd name="connsiteX489" fmla="*/ 1193073 w 2033494"/>
              <a:gd name="connsiteY489" fmla="*/ 1409043 h 2033494"/>
              <a:gd name="connsiteX490" fmla="*/ 1075309 w 2033494"/>
              <a:gd name="connsiteY490" fmla="*/ 1409043 h 2033494"/>
              <a:gd name="connsiteX491" fmla="*/ 1093937 w 2033494"/>
              <a:gd name="connsiteY491" fmla="*/ 1427718 h 2033494"/>
              <a:gd name="connsiteX492" fmla="*/ 1075309 w 2033494"/>
              <a:gd name="connsiteY492" fmla="*/ 1446393 h 2033494"/>
              <a:gd name="connsiteX493" fmla="*/ 1056681 w 2033494"/>
              <a:gd name="connsiteY493" fmla="*/ 1427718 h 2033494"/>
              <a:gd name="connsiteX494" fmla="*/ 1075309 w 2033494"/>
              <a:gd name="connsiteY494" fmla="*/ 1409043 h 2033494"/>
              <a:gd name="connsiteX495" fmla="*/ 958184 w 2033494"/>
              <a:gd name="connsiteY495" fmla="*/ 1409043 h 2033494"/>
              <a:gd name="connsiteX496" fmla="*/ 976812 w 2033494"/>
              <a:gd name="connsiteY496" fmla="*/ 1427718 h 2033494"/>
              <a:gd name="connsiteX497" fmla="*/ 958184 w 2033494"/>
              <a:gd name="connsiteY497" fmla="*/ 1446393 h 2033494"/>
              <a:gd name="connsiteX498" fmla="*/ 939556 w 2033494"/>
              <a:gd name="connsiteY498" fmla="*/ 1427718 h 2033494"/>
              <a:gd name="connsiteX499" fmla="*/ 958184 w 2033494"/>
              <a:gd name="connsiteY499" fmla="*/ 1409043 h 2033494"/>
              <a:gd name="connsiteX500" fmla="*/ 840420 w 2033494"/>
              <a:gd name="connsiteY500" fmla="*/ 1409043 h 2033494"/>
              <a:gd name="connsiteX501" fmla="*/ 859048 w 2033494"/>
              <a:gd name="connsiteY501" fmla="*/ 1427718 h 2033494"/>
              <a:gd name="connsiteX502" fmla="*/ 840420 w 2033494"/>
              <a:gd name="connsiteY502" fmla="*/ 1446393 h 2033494"/>
              <a:gd name="connsiteX503" fmla="*/ 821792 w 2033494"/>
              <a:gd name="connsiteY503" fmla="*/ 1427718 h 2033494"/>
              <a:gd name="connsiteX504" fmla="*/ 840420 w 2033494"/>
              <a:gd name="connsiteY504" fmla="*/ 1409043 h 2033494"/>
              <a:gd name="connsiteX505" fmla="*/ 723295 w 2033494"/>
              <a:gd name="connsiteY505" fmla="*/ 1409043 h 2033494"/>
              <a:gd name="connsiteX506" fmla="*/ 741923 w 2033494"/>
              <a:gd name="connsiteY506" fmla="*/ 1427718 h 2033494"/>
              <a:gd name="connsiteX507" fmla="*/ 723295 w 2033494"/>
              <a:gd name="connsiteY507" fmla="*/ 1446393 h 2033494"/>
              <a:gd name="connsiteX508" fmla="*/ 704667 w 2033494"/>
              <a:gd name="connsiteY508" fmla="*/ 1427718 h 2033494"/>
              <a:gd name="connsiteX509" fmla="*/ 723295 w 2033494"/>
              <a:gd name="connsiteY509" fmla="*/ 1409043 h 2033494"/>
              <a:gd name="connsiteX510" fmla="*/ 605531 w 2033494"/>
              <a:gd name="connsiteY510" fmla="*/ 1409043 h 2033494"/>
              <a:gd name="connsiteX511" fmla="*/ 624159 w 2033494"/>
              <a:gd name="connsiteY511" fmla="*/ 1427718 h 2033494"/>
              <a:gd name="connsiteX512" fmla="*/ 605531 w 2033494"/>
              <a:gd name="connsiteY512" fmla="*/ 1446393 h 2033494"/>
              <a:gd name="connsiteX513" fmla="*/ 586903 w 2033494"/>
              <a:gd name="connsiteY513" fmla="*/ 1427718 h 2033494"/>
              <a:gd name="connsiteX514" fmla="*/ 605531 w 2033494"/>
              <a:gd name="connsiteY514" fmla="*/ 1409043 h 2033494"/>
              <a:gd name="connsiteX515" fmla="*/ 488406 w 2033494"/>
              <a:gd name="connsiteY515" fmla="*/ 1409043 h 2033494"/>
              <a:gd name="connsiteX516" fmla="*/ 507034 w 2033494"/>
              <a:gd name="connsiteY516" fmla="*/ 1427718 h 2033494"/>
              <a:gd name="connsiteX517" fmla="*/ 488406 w 2033494"/>
              <a:gd name="connsiteY517" fmla="*/ 1446393 h 2033494"/>
              <a:gd name="connsiteX518" fmla="*/ 469778 w 2033494"/>
              <a:gd name="connsiteY518" fmla="*/ 1427718 h 2033494"/>
              <a:gd name="connsiteX519" fmla="*/ 488406 w 2033494"/>
              <a:gd name="connsiteY519" fmla="*/ 1409043 h 2033494"/>
              <a:gd name="connsiteX520" fmla="*/ 370642 w 2033494"/>
              <a:gd name="connsiteY520" fmla="*/ 1409043 h 2033494"/>
              <a:gd name="connsiteX521" fmla="*/ 389270 w 2033494"/>
              <a:gd name="connsiteY521" fmla="*/ 1427718 h 2033494"/>
              <a:gd name="connsiteX522" fmla="*/ 370642 w 2033494"/>
              <a:gd name="connsiteY522" fmla="*/ 1446393 h 2033494"/>
              <a:gd name="connsiteX523" fmla="*/ 352014 w 2033494"/>
              <a:gd name="connsiteY523" fmla="*/ 1427718 h 2033494"/>
              <a:gd name="connsiteX524" fmla="*/ 370642 w 2033494"/>
              <a:gd name="connsiteY524" fmla="*/ 1409043 h 2033494"/>
              <a:gd name="connsiteX525" fmla="*/ 253517 w 2033494"/>
              <a:gd name="connsiteY525" fmla="*/ 1409043 h 2033494"/>
              <a:gd name="connsiteX526" fmla="*/ 272145 w 2033494"/>
              <a:gd name="connsiteY526" fmla="*/ 1427718 h 2033494"/>
              <a:gd name="connsiteX527" fmla="*/ 253517 w 2033494"/>
              <a:gd name="connsiteY527" fmla="*/ 1446393 h 2033494"/>
              <a:gd name="connsiteX528" fmla="*/ 234889 w 2033494"/>
              <a:gd name="connsiteY528" fmla="*/ 1427718 h 2033494"/>
              <a:gd name="connsiteX529" fmla="*/ 253517 w 2033494"/>
              <a:gd name="connsiteY529" fmla="*/ 1409043 h 2033494"/>
              <a:gd name="connsiteX530" fmla="*/ 135753 w 2033494"/>
              <a:gd name="connsiteY530" fmla="*/ 1409043 h 2033494"/>
              <a:gd name="connsiteX531" fmla="*/ 154381 w 2033494"/>
              <a:gd name="connsiteY531" fmla="*/ 1427718 h 2033494"/>
              <a:gd name="connsiteX532" fmla="*/ 135753 w 2033494"/>
              <a:gd name="connsiteY532" fmla="*/ 1446393 h 2033494"/>
              <a:gd name="connsiteX533" fmla="*/ 117125 w 2033494"/>
              <a:gd name="connsiteY533" fmla="*/ 1427718 h 2033494"/>
              <a:gd name="connsiteX534" fmla="*/ 135753 w 2033494"/>
              <a:gd name="connsiteY534" fmla="*/ 1409043 h 2033494"/>
              <a:gd name="connsiteX535" fmla="*/ 18628 w 2033494"/>
              <a:gd name="connsiteY535" fmla="*/ 1409043 h 2033494"/>
              <a:gd name="connsiteX536" fmla="*/ 37256 w 2033494"/>
              <a:gd name="connsiteY536" fmla="*/ 1427718 h 2033494"/>
              <a:gd name="connsiteX537" fmla="*/ 18628 w 2033494"/>
              <a:gd name="connsiteY537" fmla="*/ 1446393 h 2033494"/>
              <a:gd name="connsiteX538" fmla="*/ 0 w 2033494"/>
              <a:gd name="connsiteY538" fmla="*/ 1427718 h 2033494"/>
              <a:gd name="connsiteX539" fmla="*/ 18628 w 2033494"/>
              <a:gd name="connsiteY539" fmla="*/ 1409043 h 2033494"/>
              <a:gd name="connsiteX540" fmla="*/ 2014866 w 2033494"/>
              <a:gd name="connsiteY540" fmla="*/ 1291623 h 2033494"/>
              <a:gd name="connsiteX541" fmla="*/ 2033494 w 2033494"/>
              <a:gd name="connsiteY541" fmla="*/ 1310298 h 2033494"/>
              <a:gd name="connsiteX542" fmla="*/ 2014866 w 2033494"/>
              <a:gd name="connsiteY542" fmla="*/ 1328973 h 2033494"/>
              <a:gd name="connsiteX543" fmla="*/ 1996238 w 2033494"/>
              <a:gd name="connsiteY543" fmla="*/ 1310298 h 2033494"/>
              <a:gd name="connsiteX544" fmla="*/ 2014866 w 2033494"/>
              <a:gd name="connsiteY544" fmla="*/ 1291623 h 2033494"/>
              <a:gd name="connsiteX545" fmla="*/ 1897741 w 2033494"/>
              <a:gd name="connsiteY545" fmla="*/ 1291623 h 2033494"/>
              <a:gd name="connsiteX546" fmla="*/ 1916369 w 2033494"/>
              <a:gd name="connsiteY546" fmla="*/ 1310298 h 2033494"/>
              <a:gd name="connsiteX547" fmla="*/ 1897741 w 2033494"/>
              <a:gd name="connsiteY547" fmla="*/ 1328973 h 2033494"/>
              <a:gd name="connsiteX548" fmla="*/ 1879113 w 2033494"/>
              <a:gd name="connsiteY548" fmla="*/ 1310298 h 2033494"/>
              <a:gd name="connsiteX549" fmla="*/ 1897741 w 2033494"/>
              <a:gd name="connsiteY549" fmla="*/ 1291623 h 2033494"/>
              <a:gd name="connsiteX550" fmla="*/ 1779977 w 2033494"/>
              <a:gd name="connsiteY550" fmla="*/ 1291623 h 2033494"/>
              <a:gd name="connsiteX551" fmla="*/ 1798605 w 2033494"/>
              <a:gd name="connsiteY551" fmla="*/ 1310298 h 2033494"/>
              <a:gd name="connsiteX552" fmla="*/ 1779977 w 2033494"/>
              <a:gd name="connsiteY552" fmla="*/ 1328973 h 2033494"/>
              <a:gd name="connsiteX553" fmla="*/ 1761349 w 2033494"/>
              <a:gd name="connsiteY553" fmla="*/ 1310298 h 2033494"/>
              <a:gd name="connsiteX554" fmla="*/ 1779977 w 2033494"/>
              <a:gd name="connsiteY554" fmla="*/ 1291623 h 2033494"/>
              <a:gd name="connsiteX555" fmla="*/ 1662852 w 2033494"/>
              <a:gd name="connsiteY555" fmla="*/ 1291623 h 2033494"/>
              <a:gd name="connsiteX556" fmla="*/ 1681480 w 2033494"/>
              <a:gd name="connsiteY556" fmla="*/ 1310298 h 2033494"/>
              <a:gd name="connsiteX557" fmla="*/ 1662852 w 2033494"/>
              <a:gd name="connsiteY557" fmla="*/ 1328973 h 2033494"/>
              <a:gd name="connsiteX558" fmla="*/ 1644224 w 2033494"/>
              <a:gd name="connsiteY558" fmla="*/ 1310298 h 2033494"/>
              <a:gd name="connsiteX559" fmla="*/ 1662852 w 2033494"/>
              <a:gd name="connsiteY559" fmla="*/ 1291623 h 2033494"/>
              <a:gd name="connsiteX560" fmla="*/ 1545088 w 2033494"/>
              <a:gd name="connsiteY560" fmla="*/ 1291623 h 2033494"/>
              <a:gd name="connsiteX561" fmla="*/ 1563716 w 2033494"/>
              <a:gd name="connsiteY561" fmla="*/ 1310298 h 2033494"/>
              <a:gd name="connsiteX562" fmla="*/ 1545088 w 2033494"/>
              <a:gd name="connsiteY562" fmla="*/ 1328973 h 2033494"/>
              <a:gd name="connsiteX563" fmla="*/ 1526460 w 2033494"/>
              <a:gd name="connsiteY563" fmla="*/ 1310298 h 2033494"/>
              <a:gd name="connsiteX564" fmla="*/ 1545088 w 2033494"/>
              <a:gd name="connsiteY564" fmla="*/ 1291623 h 2033494"/>
              <a:gd name="connsiteX565" fmla="*/ 1427962 w 2033494"/>
              <a:gd name="connsiteY565" fmla="*/ 1291623 h 2033494"/>
              <a:gd name="connsiteX566" fmla="*/ 1446590 w 2033494"/>
              <a:gd name="connsiteY566" fmla="*/ 1310298 h 2033494"/>
              <a:gd name="connsiteX567" fmla="*/ 1427962 w 2033494"/>
              <a:gd name="connsiteY567" fmla="*/ 1328973 h 2033494"/>
              <a:gd name="connsiteX568" fmla="*/ 1409334 w 2033494"/>
              <a:gd name="connsiteY568" fmla="*/ 1310298 h 2033494"/>
              <a:gd name="connsiteX569" fmla="*/ 1427962 w 2033494"/>
              <a:gd name="connsiteY569" fmla="*/ 1291623 h 2033494"/>
              <a:gd name="connsiteX570" fmla="*/ 1310199 w 2033494"/>
              <a:gd name="connsiteY570" fmla="*/ 1291623 h 2033494"/>
              <a:gd name="connsiteX571" fmla="*/ 1328827 w 2033494"/>
              <a:gd name="connsiteY571" fmla="*/ 1310298 h 2033494"/>
              <a:gd name="connsiteX572" fmla="*/ 1310199 w 2033494"/>
              <a:gd name="connsiteY572" fmla="*/ 1328973 h 2033494"/>
              <a:gd name="connsiteX573" fmla="*/ 1291571 w 2033494"/>
              <a:gd name="connsiteY573" fmla="*/ 1310298 h 2033494"/>
              <a:gd name="connsiteX574" fmla="*/ 1310199 w 2033494"/>
              <a:gd name="connsiteY574" fmla="*/ 1291623 h 2033494"/>
              <a:gd name="connsiteX575" fmla="*/ 1193073 w 2033494"/>
              <a:gd name="connsiteY575" fmla="*/ 1291623 h 2033494"/>
              <a:gd name="connsiteX576" fmla="*/ 1211701 w 2033494"/>
              <a:gd name="connsiteY576" fmla="*/ 1310298 h 2033494"/>
              <a:gd name="connsiteX577" fmla="*/ 1193073 w 2033494"/>
              <a:gd name="connsiteY577" fmla="*/ 1328973 h 2033494"/>
              <a:gd name="connsiteX578" fmla="*/ 1174445 w 2033494"/>
              <a:gd name="connsiteY578" fmla="*/ 1310298 h 2033494"/>
              <a:gd name="connsiteX579" fmla="*/ 1193073 w 2033494"/>
              <a:gd name="connsiteY579" fmla="*/ 1291623 h 2033494"/>
              <a:gd name="connsiteX580" fmla="*/ 1075309 w 2033494"/>
              <a:gd name="connsiteY580" fmla="*/ 1291623 h 2033494"/>
              <a:gd name="connsiteX581" fmla="*/ 1093937 w 2033494"/>
              <a:gd name="connsiteY581" fmla="*/ 1310298 h 2033494"/>
              <a:gd name="connsiteX582" fmla="*/ 1075309 w 2033494"/>
              <a:gd name="connsiteY582" fmla="*/ 1328973 h 2033494"/>
              <a:gd name="connsiteX583" fmla="*/ 1056681 w 2033494"/>
              <a:gd name="connsiteY583" fmla="*/ 1310298 h 2033494"/>
              <a:gd name="connsiteX584" fmla="*/ 1075309 w 2033494"/>
              <a:gd name="connsiteY584" fmla="*/ 1291623 h 2033494"/>
              <a:gd name="connsiteX585" fmla="*/ 958184 w 2033494"/>
              <a:gd name="connsiteY585" fmla="*/ 1291623 h 2033494"/>
              <a:gd name="connsiteX586" fmla="*/ 976812 w 2033494"/>
              <a:gd name="connsiteY586" fmla="*/ 1310298 h 2033494"/>
              <a:gd name="connsiteX587" fmla="*/ 958184 w 2033494"/>
              <a:gd name="connsiteY587" fmla="*/ 1328973 h 2033494"/>
              <a:gd name="connsiteX588" fmla="*/ 939556 w 2033494"/>
              <a:gd name="connsiteY588" fmla="*/ 1310298 h 2033494"/>
              <a:gd name="connsiteX589" fmla="*/ 958184 w 2033494"/>
              <a:gd name="connsiteY589" fmla="*/ 1291623 h 2033494"/>
              <a:gd name="connsiteX590" fmla="*/ 840420 w 2033494"/>
              <a:gd name="connsiteY590" fmla="*/ 1291623 h 2033494"/>
              <a:gd name="connsiteX591" fmla="*/ 859048 w 2033494"/>
              <a:gd name="connsiteY591" fmla="*/ 1310298 h 2033494"/>
              <a:gd name="connsiteX592" fmla="*/ 840420 w 2033494"/>
              <a:gd name="connsiteY592" fmla="*/ 1328973 h 2033494"/>
              <a:gd name="connsiteX593" fmla="*/ 821792 w 2033494"/>
              <a:gd name="connsiteY593" fmla="*/ 1310298 h 2033494"/>
              <a:gd name="connsiteX594" fmla="*/ 840420 w 2033494"/>
              <a:gd name="connsiteY594" fmla="*/ 1291623 h 2033494"/>
              <a:gd name="connsiteX595" fmla="*/ 723295 w 2033494"/>
              <a:gd name="connsiteY595" fmla="*/ 1291623 h 2033494"/>
              <a:gd name="connsiteX596" fmla="*/ 741923 w 2033494"/>
              <a:gd name="connsiteY596" fmla="*/ 1310298 h 2033494"/>
              <a:gd name="connsiteX597" fmla="*/ 723295 w 2033494"/>
              <a:gd name="connsiteY597" fmla="*/ 1328973 h 2033494"/>
              <a:gd name="connsiteX598" fmla="*/ 704667 w 2033494"/>
              <a:gd name="connsiteY598" fmla="*/ 1310298 h 2033494"/>
              <a:gd name="connsiteX599" fmla="*/ 723295 w 2033494"/>
              <a:gd name="connsiteY599" fmla="*/ 1291623 h 2033494"/>
              <a:gd name="connsiteX600" fmla="*/ 605531 w 2033494"/>
              <a:gd name="connsiteY600" fmla="*/ 1291623 h 2033494"/>
              <a:gd name="connsiteX601" fmla="*/ 624159 w 2033494"/>
              <a:gd name="connsiteY601" fmla="*/ 1310298 h 2033494"/>
              <a:gd name="connsiteX602" fmla="*/ 605531 w 2033494"/>
              <a:gd name="connsiteY602" fmla="*/ 1328973 h 2033494"/>
              <a:gd name="connsiteX603" fmla="*/ 586903 w 2033494"/>
              <a:gd name="connsiteY603" fmla="*/ 1310298 h 2033494"/>
              <a:gd name="connsiteX604" fmla="*/ 605531 w 2033494"/>
              <a:gd name="connsiteY604" fmla="*/ 1291623 h 2033494"/>
              <a:gd name="connsiteX605" fmla="*/ 488406 w 2033494"/>
              <a:gd name="connsiteY605" fmla="*/ 1291623 h 2033494"/>
              <a:gd name="connsiteX606" fmla="*/ 507034 w 2033494"/>
              <a:gd name="connsiteY606" fmla="*/ 1310298 h 2033494"/>
              <a:gd name="connsiteX607" fmla="*/ 488406 w 2033494"/>
              <a:gd name="connsiteY607" fmla="*/ 1328973 h 2033494"/>
              <a:gd name="connsiteX608" fmla="*/ 469778 w 2033494"/>
              <a:gd name="connsiteY608" fmla="*/ 1310298 h 2033494"/>
              <a:gd name="connsiteX609" fmla="*/ 488406 w 2033494"/>
              <a:gd name="connsiteY609" fmla="*/ 1291623 h 2033494"/>
              <a:gd name="connsiteX610" fmla="*/ 370642 w 2033494"/>
              <a:gd name="connsiteY610" fmla="*/ 1291623 h 2033494"/>
              <a:gd name="connsiteX611" fmla="*/ 389270 w 2033494"/>
              <a:gd name="connsiteY611" fmla="*/ 1310298 h 2033494"/>
              <a:gd name="connsiteX612" fmla="*/ 370642 w 2033494"/>
              <a:gd name="connsiteY612" fmla="*/ 1328973 h 2033494"/>
              <a:gd name="connsiteX613" fmla="*/ 352014 w 2033494"/>
              <a:gd name="connsiteY613" fmla="*/ 1310298 h 2033494"/>
              <a:gd name="connsiteX614" fmla="*/ 370642 w 2033494"/>
              <a:gd name="connsiteY614" fmla="*/ 1291623 h 2033494"/>
              <a:gd name="connsiteX615" fmla="*/ 253517 w 2033494"/>
              <a:gd name="connsiteY615" fmla="*/ 1291623 h 2033494"/>
              <a:gd name="connsiteX616" fmla="*/ 272145 w 2033494"/>
              <a:gd name="connsiteY616" fmla="*/ 1310298 h 2033494"/>
              <a:gd name="connsiteX617" fmla="*/ 253517 w 2033494"/>
              <a:gd name="connsiteY617" fmla="*/ 1328973 h 2033494"/>
              <a:gd name="connsiteX618" fmla="*/ 234889 w 2033494"/>
              <a:gd name="connsiteY618" fmla="*/ 1310298 h 2033494"/>
              <a:gd name="connsiteX619" fmla="*/ 253517 w 2033494"/>
              <a:gd name="connsiteY619" fmla="*/ 1291623 h 2033494"/>
              <a:gd name="connsiteX620" fmla="*/ 135753 w 2033494"/>
              <a:gd name="connsiteY620" fmla="*/ 1291623 h 2033494"/>
              <a:gd name="connsiteX621" fmla="*/ 154381 w 2033494"/>
              <a:gd name="connsiteY621" fmla="*/ 1310298 h 2033494"/>
              <a:gd name="connsiteX622" fmla="*/ 135753 w 2033494"/>
              <a:gd name="connsiteY622" fmla="*/ 1328973 h 2033494"/>
              <a:gd name="connsiteX623" fmla="*/ 117125 w 2033494"/>
              <a:gd name="connsiteY623" fmla="*/ 1310298 h 2033494"/>
              <a:gd name="connsiteX624" fmla="*/ 135753 w 2033494"/>
              <a:gd name="connsiteY624" fmla="*/ 1291623 h 2033494"/>
              <a:gd name="connsiteX625" fmla="*/ 18628 w 2033494"/>
              <a:gd name="connsiteY625" fmla="*/ 1291623 h 2033494"/>
              <a:gd name="connsiteX626" fmla="*/ 37256 w 2033494"/>
              <a:gd name="connsiteY626" fmla="*/ 1310298 h 2033494"/>
              <a:gd name="connsiteX627" fmla="*/ 18628 w 2033494"/>
              <a:gd name="connsiteY627" fmla="*/ 1328973 h 2033494"/>
              <a:gd name="connsiteX628" fmla="*/ 0 w 2033494"/>
              <a:gd name="connsiteY628" fmla="*/ 1310298 h 2033494"/>
              <a:gd name="connsiteX629" fmla="*/ 18628 w 2033494"/>
              <a:gd name="connsiteY629" fmla="*/ 1291623 h 2033494"/>
              <a:gd name="connsiteX630" fmla="*/ 2014866 w 2033494"/>
              <a:gd name="connsiteY630" fmla="*/ 1174202 h 2033494"/>
              <a:gd name="connsiteX631" fmla="*/ 2033494 w 2033494"/>
              <a:gd name="connsiteY631" fmla="*/ 1192877 h 2033494"/>
              <a:gd name="connsiteX632" fmla="*/ 2014866 w 2033494"/>
              <a:gd name="connsiteY632" fmla="*/ 1211552 h 2033494"/>
              <a:gd name="connsiteX633" fmla="*/ 1996238 w 2033494"/>
              <a:gd name="connsiteY633" fmla="*/ 1192877 h 2033494"/>
              <a:gd name="connsiteX634" fmla="*/ 2014866 w 2033494"/>
              <a:gd name="connsiteY634" fmla="*/ 1174202 h 2033494"/>
              <a:gd name="connsiteX635" fmla="*/ 1897741 w 2033494"/>
              <a:gd name="connsiteY635" fmla="*/ 1174202 h 2033494"/>
              <a:gd name="connsiteX636" fmla="*/ 1916369 w 2033494"/>
              <a:gd name="connsiteY636" fmla="*/ 1192877 h 2033494"/>
              <a:gd name="connsiteX637" fmla="*/ 1897741 w 2033494"/>
              <a:gd name="connsiteY637" fmla="*/ 1211552 h 2033494"/>
              <a:gd name="connsiteX638" fmla="*/ 1879113 w 2033494"/>
              <a:gd name="connsiteY638" fmla="*/ 1192877 h 2033494"/>
              <a:gd name="connsiteX639" fmla="*/ 1897741 w 2033494"/>
              <a:gd name="connsiteY639" fmla="*/ 1174202 h 2033494"/>
              <a:gd name="connsiteX640" fmla="*/ 1779977 w 2033494"/>
              <a:gd name="connsiteY640" fmla="*/ 1174202 h 2033494"/>
              <a:gd name="connsiteX641" fmla="*/ 1798605 w 2033494"/>
              <a:gd name="connsiteY641" fmla="*/ 1192877 h 2033494"/>
              <a:gd name="connsiteX642" fmla="*/ 1779977 w 2033494"/>
              <a:gd name="connsiteY642" fmla="*/ 1211552 h 2033494"/>
              <a:gd name="connsiteX643" fmla="*/ 1761349 w 2033494"/>
              <a:gd name="connsiteY643" fmla="*/ 1192877 h 2033494"/>
              <a:gd name="connsiteX644" fmla="*/ 1779977 w 2033494"/>
              <a:gd name="connsiteY644" fmla="*/ 1174202 h 2033494"/>
              <a:gd name="connsiteX645" fmla="*/ 1662852 w 2033494"/>
              <a:gd name="connsiteY645" fmla="*/ 1174202 h 2033494"/>
              <a:gd name="connsiteX646" fmla="*/ 1681480 w 2033494"/>
              <a:gd name="connsiteY646" fmla="*/ 1192877 h 2033494"/>
              <a:gd name="connsiteX647" fmla="*/ 1662852 w 2033494"/>
              <a:gd name="connsiteY647" fmla="*/ 1211552 h 2033494"/>
              <a:gd name="connsiteX648" fmla="*/ 1644224 w 2033494"/>
              <a:gd name="connsiteY648" fmla="*/ 1192877 h 2033494"/>
              <a:gd name="connsiteX649" fmla="*/ 1662852 w 2033494"/>
              <a:gd name="connsiteY649" fmla="*/ 1174202 h 2033494"/>
              <a:gd name="connsiteX650" fmla="*/ 1545088 w 2033494"/>
              <a:gd name="connsiteY650" fmla="*/ 1174202 h 2033494"/>
              <a:gd name="connsiteX651" fmla="*/ 1563716 w 2033494"/>
              <a:gd name="connsiteY651" fmla="*/ 1192877 h 2033494"/>
              <a:gd name="connsiteX652" fmla="*/ 1545088 w 2033494"/>
              <a:gd name="connsiteY652" fmla="*/ 1211552 h 2033494"/>
              <a:gd name="connsiteX653" fmla="*/ 1526460 w 2033494"/>
              <a:gd name="connsiteY653" fmla="*/ 1192877 h 2033494"/>
              <a:gd name="connsiteX654" fmla="*/ 1545088 w 2033494"/>
              <a:gd name="connsiteY654" fmla="*/ 1174202 h 2033494"/>
              <a:gd name="connsiteX655" fmla="*/ 1427962 w 2033494"/>
              <a:gd name="connsiteY655" fmla="*/ 1174202 h 2033494"/>
              <a:gd name="connsiteX656" fmla="*/ 1446590 w 2033494"/>
              <a:gd name="connsiteY656" fmla="*/ 1192877 h 2033494"/>
              <a:gd name="connsiteX657" fmla="*/ 1427962 w 2033494"/>
              <a:gd name="connsiteY657" fmla="*/ 1211552 h 2033494"/>
              <a:gd name="connsiteX658" fmla="*/ 1409334 w 2033494"/>
              <a:gd name="connsiteY658" fmla="*/ 1192877 h 2033494"/>
              <a:gd name="connsiteX659" fmla="*/ 1427962 w 2033494"/>
              <a:gd name="connsiteY659" fmla="*/ 1174202 h 2033494"/>
              <a:gd name="connsiteX660" fmla="*/ 1310199 w 2033494"/>
              <a:gd name="connsiteY660" fmla="*/ 1174202 h 2033494"/>
              <a:gd name="connsiteX661" fmla="*/ 1328827 w 2033494"/>
              <a:gd name="connsiteY661" fmla="*/ 1192877 h 2033494"/>
              <a:gd name="connsiteX662" fmla="*/ 1310199 w 2033494"/>
              <a:gd name="connsiteY662" fmla="*/ 1211552 h 2033494"/>
              <a:gd name="connsiteX663" fmla="*/ 1291571 w 2033494"/>
              <a:gd name="connsiteY663" fmla="*/ 1192877 h 2033494"/>
              <a:gd name="connsiteX664" fmla="*/ 1310199 w 2033494"/>
              <a:gd name="connsiteY664" fmla="*/ 1174202 h 2033494"/>
              <a:gd name="connsiteX665" fmla="*/ 1193073 w 2033494"/>
              <a:gd name="connsiteY665" fmla="*/ 1174202 h 2033494"/>
              <a:gd name="connsiteX666" fmla="*/ 1211701 w 2033494"/>
              <a:gd name="connsiteY666" fmla="*/ 1192877 h 2033494"/>
              <a:gd name="connsiteX667" fmla="*/ 1193073 w 2033494"/>
              <a:gd name="connsiteY667" fmla="*/ 1211552 h 2033494"/>
              <a:gd name="connsiteX668" fmla="*/ 1174445 w 2033494"/>
              <a:gd name="connsiteY668" fmla="*/ 1192877 h 2033494"/>
              <a:gd name="connsiteX669" fmla="*/ 1193073 w 2033494"/>
              <a:gd name="connsiteY669" fmla="*/ 1174202 h 2033494"/>
              <a:gd name="connsiteX670" fmla="*/ 1075309 w 2033494"/>
              <a:gd name="connsiteY670" fmla="*/ 1174202 h 2033494"/>
              <a:gd name="connsiteX671" fmla="*/ 1093937 w 2033494"/>
              <a:gd name="connsiteY671" fmla="*/ 1192877 h 2033494"/>
              <a:gd name="connsiteX672" fmla="*/ 1075309 w 2033494"/>
              <a:gd name="connsiteY672" fmla="*/ 1211552 h 2033494"/>
              <a:gd name="connsiteX673" fmla="*/ 1056681 w 2033494"/>
              <a:gd name="connsiteY673" fmla="*/ 1192877 h 2033494"/>
              <a:gd name="connsiteX674" fmla="*/ 1075309 w 2033494"/>
              <a:gd name="connsiteY674" fmla="*/ 1174202 h 2033494"/>
              <a:gd name="connsiteX675" fmla="*/ 958184 w 2033494"/>
              <a:gd name="connsiteY675" fmla="*/ 1174202 h 2033494"/>
              <a:gd name="connsiteX676" fmla="*/ 976812 w 2033494"/>
              <a:gd name="connsiteY676" fmla="*/ 1192877 h 2033494"/>
              <a:gd name="connsiteX677" fmla="*/ 958184 w 2033494"/>
              <a:gd name="connsiteY677" fmla="*/ 1211552 h 2033494"/>
              <a:gd name="connsiteX678" fmla="*/ 939556 w 2033494"/>
              <a:gd name="connsiteY678" fmla="*/ 1192877 h 2033494"/>
              <a:gd name="connsiteX679" fmla="*/ 958184 w 2033494"/>
              <a:gd name="connsiteY679" fmla="*/ 1174202 h 2033494"/>
              <a:gd name="connsiteX680" fmla="*/ 840420 w 2033494"/>
              <a:gd name="connsiteY680" fmla="*/ 1174202 h 2033494"/>
              <a:gd name="connsiteX681" fmla="*/ 859048 w 2033494"/>
              <a:gd name="connsiteY681" fmla="*/ 1192877 h 2033494"/>
              <a:gd name="connsiteX682" fmla="*/ 840420 w 2033494"/>
              <a:gd name="connsiteY682" fmla="*/ 1211552 h 2033494"/>
              <a:gd name="connsiteX683" fmla="*/ 821792 w 2033494"/>
              <a:gd name="connsiteY683" fmla="*/ 1192877 h 2033494"/>
              <a:gd name="connsiteX684" fmla="*/ 840420 w 2033494"/>
              <a:gd name="connsiteY684" fmla="*/ 1174202 h 2033494"/>
              <a:gd name="connsiteX685" fmla="*/ 723295 w 2033494"/>
              <a:gd name="connsiteY685" fmla="*/ 1174202 h 2033494"/>
              <a:gd name="connsiteX686" fmla="*/ 741923 w 2033494"/>
              <a:gd name="connsiteY686" fmla="*/ 1192877 h 2033494"/>
              <a:gd name="connsiteX687" fmla="*/ 723295 w 2033494"/>
              <a:gd name="connsiteY687" fmla="*/ 1211552 h 2033494"/>
              <a:gd name="connsiteX688" fmla="*/ 704667 w 2033494"/>
              <a:gd name="connsiteY688" fmla="*/ 1192877 h 2033494"/>
              <a:gd name="connsiteX689" fmla="*/ 723295 w 2033494"/>
              <a:gd name="connsiteY689" fmla="*/ 1174202 h 2033494"/>
              <a:gd name="connsiteX690" fmla="*/ 605531 w 2033494"/>
              <a:gd name="connsiteY690" fmla="*/ 1174202 h 2033494"/>
              <a:gd name="connsiteX691" fmla="*/ 624159 w 2033494"/>
              <a:gd name="connsiteY691" fmla="*/ 1192877 h 2033494"/>
              <a:gd name="connsiteX692" fmla="*/ 605531 w 2033494"/>
              <a:gd name="connsiteY692" fmla="*/ 1211552 h 2033494"/>
              <a:gd name="connsiteX693" fmla="*/ 586903 w 2033494"/>
              <a:gd name="connsiteY693" fmla="*/ 1192877 h 2033494"/>
              <a:gd name="connsiteX694" fmla="*/ 605531 w 2033494"/>
              <a:gd name="connsiteY694" fmla="*/ 1174202 h 2033494"/>
              <a:gd name="connsiteX695" fmla="*/ 488406 w 2033494"/>
              <a:gd name="connsiteY695" fmla="*/ 1174202 h 2033494"/>
              <a:gd name="connsiteX696" fmla="*/ 507034 w 2033494"/>
              <a:gd name="connsiteY696" fmla="*/ 1192877 h 2033494"/>
              <a:gd name="connsiteX697" fmla="*/ 488406 w 2033494"/>
              <a:gd name="connsiteY697" fmla="*/ 1211552 h 2033494"/>
              <a:gd name="connsiteX698" fmla="*/ 469778 w 2033494"/>
              <a:gd name="connsiteY698" fmla="*/ 1192877 h 2033494"/>
              <a:gd name="connsiteX699" fmla="*/ 488406 w 2033494"/>
              <a:gd name="connsiteY699" fmla="*/ 1174202 h 2033494"/>
              <a:gd name="connsiteX700" fmla="*/ 370642 w 2033494"/>
              <a:gd name="connsiteY700" fmla="*/ 1174202 h 2033494"/>
              <a:gd name="connsiteX701" fmla="*/ 389270 w 2033494"/>
              <a:gd name="connsiteY701" fmla="*/ 1192877 h 2033494"/>
              <a:gd name="connsiteX702" fmla="*/ 370642 w 2033494"/>
              <a:gd name="connsiteY702" fmla="*/ 1211552 h 2033494"/>
              <a:gd name="connsiteX703" fmla="*/ 352014 w 2033494"/>
              <a:gd name="connsiteY703" fmla="*/ 1192877 h 2033494"/>
              <a:gd name="connsiteX704" fmla="*/ 370642 w 2033494"/>
              <a:gd name="connsiteY704" fmla="*/ 1174202 h 2033494"/>
              <a:gd name="connsiteX705" fmla="*/ 253517 w 2033494"/>
              <a:gd name="connsiteY705" fmla="*/ 1174202 h 2033494"/>
              <a:gd name="connsiteX706" fmla="*/ 272145 w 2033494"/>
              <a:gd name="connsiteY706" fmla="*/ 1192877 h 2033494"/>
              <a:gd name="connsiteX707" fmla="*/ 253517 w 2033494"/>
              <a:gd name="connsiteY707" fmla="*/ 1211552 h 2033494"/>
              <a:gd name="connsiteX708" fmla="*/ 234889 w 2033494"/>
              <a:gd name="connsiteY708" fmla="*/ 1192877 h 2033494"/>
              <a:gd name="connsiteX709" fmla="*/ 253517 w 2033494"/>
              <a:gd name="connsiteY709" fmla="*/ 1174202 h 2033494"/>
              <a:gd name="connsiteX710" fmla="*/ 135753 w 2033494"/>
              <a:gd name="connsiteY710" fmla="*/ 1174202 h 2033494"/>
              <a:gd name="connsiteX711" fmla="*/ 154381 w 2033494"/>
              <a:gd name="connsiteY711" fmla="*/ 1192877 h 2033494"/>
              <a:gd name="connsiteX712" fmla="*/ 135753 w 2033494"/>
              <a:gd name="connsiteY712" fmla="*/ 1211552 h 2033494"/>
              <a:gd name="connsiteX713" fmla="*/ 117125 w 2033494"/>
              <a:gd name="connsiteY713" fmla="*/ 1192877 h 2033494"/>
              <a:gd name="connsiteX714" fmla="*/ 135753 w 2033494"/>
              <a:gd name="connsiteY714" fmla="*/ 1174202 h 2033494"/>
              <a:gd name="connsiteX715" fmla="*/ 18628 w 2033494"/>
              <a:gd name="connsiteY715" fmla="*/ 1174202 h 2033494"/>
              <a:gd name="connsiteX716" fmla="*/ 37256 w 2033494"/>
              <a:gd name="connsiteY716" fmla="*/ 1192877 h 2033494"/>
              <a:gd name="connsiteX717" fmla="*/ 18628 w 2033494"/>
              <a:gd name="connsiteY717" fmla="*/ 1211552 h 2033494"/>
              <a:gd name="connsiteX718" fmla="*/ 0 w 2033494"/>
              <a:gd name="connsiteY718" fmla="*/ 1192877 h 2033494"/>
              <a:gd name="connsiteX719" fmla="*/ 18628 w 2033494"/>
              <a:gd name="connsiteY719" fmla="*/ 1174202 h 2033494"/>
              <a:gd name="connsiteX720" fmla="*/ 2014866 w 2033494"/>
              <a:gd name="connsiteY720" fmla="*/ 1056782 h 2033494"/>
              <a:gd name="connsiteX721" fmla="*/ 2033494 w 2033494"/>
              <a:gd name="connsiteY721" fmla="*/ 1075457 h 2033494"/>
              <a:gd name="connsiteX722" fmla="*/ 2014866 w 2033494"/>
              <a:gd name="connsiteY722" fmla="*/ 1094132 h 2033494"/>
              <a:gd name="connsiteX723" fmla="*/ 1996238 w 2033494"/>
              <a:gd name="connsiteY723" fmla="*/ 1075457 h 2033494"/>
              <a:gd name="connsiteX724" fmla="*/ 2014866 w 2033494"/>
              <a:gd name="connsiteY724" fmla="*/ 1056782 h 2033494"/>
              <a:gd name="connsiteX725" fmla="*/ 1897741 w 2033494"/>
              <a:gd name="connsiteY725" fmla="*/ 1056782 h 2033494"/>
              <a:gd name="connsiteX726" fmla="*/ 1916369 w 2033494"/>
              <a:gd name="connsiteY726" fmla="*/ 1075457 h 2033494"/>
              <a:gd name="connsiteX727" fmla="*/ 1897741 w 2033494"/>
              <a:gd name="connsiteY727" fmla="*/ 1094132 h 2033494"/>
              <a:gd name="connsiteX728" fmla="*/ 1879113 w 2033494"/>
              <a:gd name="connsiteY728" fmla="*/ 1075457 h 2033494"/>
              <a:gd name="connsiteX729" fmla="*/ 1897741 w 2033494"/>
              <a:gd name="connsiteY729" fmla="*/ 1056782 h 2033494"/>
              <a:gd name="connsiteX730" fmla="*/ 1779977 w 2033494"/>
              <a:gd name="connsiteY730" fmla="*/ 1056782 h 2033494"/>
              <a:gd name="connsiteX731" fmla="*/ 1798605 w 2033494"/>
              <a:gd name="connsiteY731" fmla="*/ 1075457 h 2033494"/>
              <a:gd name="connsiteX732" fmla="*/ 1779977 w 2033494"/>
              <a:gd name="connsiteY732" fmla="*/ 1094132 h 2033494"/>
              <a:gd name="connsiteX733" fmla="*/ 1761349 w 2033494"/>
              <a:gd name="connsiteY733" fmla="*/ 1075457 h 2033494"/>
              <a:gd name="connsiteX734" fmla="*/ 1779977 w 2033494"/>
              <a:gd name="connsiteY734" fmla="*/ 1056782 h 2033494"/>
              <a:gd name="connsiteX735" fmla="*/ 1662852 w 2033494"/>
              <a:gd name="connsiteY735" fmla="*/ 1056782 h 2033494"/>
              <a:gd name="connsiteX736" fmla="*/ 1681480 w 2033494"/>
              <a:gd name="connsiteY736" fmla="*/ 1075457 h 2033494"/>
              <a:gd name="connsiteX737" fmla="*/ 1662852 w 2033494"/>
              <a:gd name="connsiteY737" fmla="*/ 1094132 h 2033494"/>
              <a:gd name="connsiteX738" fmla="*/ 1644224 w 2033494"/>
              <a:gd name="connsiteY738" fmla="*/ 1075457 h 2033494"/>
              <a:gd name="connsiteX739" fmla="*/ 1662852 w 2033494"/>
              <a:gd name="connsiteY739" fmla="*/ 1056782 h 2033494"/>
              <a:gd name="connsiteX740" fmla="*/ 1545088 w 2033494"/>
              <a:gd name="connsiteY740" fmla="*/ 1056782 h 2033494"/>
              <a:gd name="connsiteX741" fmla="*/ 1563716 w 2033494"/>
              <a:gd name="connsiteY741" fmla="*/ 1075457 h 2033494"/>
              <a:gd name="connsiteX742" fmla="*/ 1545088 w 2033494"/>
              <a:gd name="connsiteY742" fmla="*/ 1094132 h 2033494"/>
              <a:gd name="connsiteX743" fmla="*/ 1526460 w 2033494"/>
              <a:gd name="connsiteY743" fmla="*/ 1075457 h 2033494"/>
              <a:gd name="connsiteX744" fmla="*/ 1545088 w 2033494"/>
              <a:gd name="connsiteY744" fmla="*/ 1056782 h 2033494"/>
              <a:gd name="connsiteX745" fmla="*/ 1427962 w 2033494"/>
              <a:gd name="connsiteY745" fmla="*/ 1056782 h 2033494"/>
              <a:gd name="connsiteX746" fmla="*/ 1446590 w 2033494"/>
              <a:gd name="connsiteY746" fmla="*/ 1075457 h 2033494"/>
              <a:gd name="connsiteX747" fmla="*/ 1427962 w 2033494"/>
              <a:gd name="connsiteY747" fmla="*/ 1094132 h 2033494"/>
              <a:gd name="connsiteX748" fmla="*/ 1409334 w 2033494"/>
              <a:gd name="connsiteY748" fmla="*/ 1075457 h 2033494"/>
              <a:gd name="connsiteX749" fmla="*/ 1427962 w 2033494"/>
              <a:gd name="connsiteY749" fmla="*/ 1056782 h 2033494"/>
              <a:gd name="connsiteX750" fmla="*/ 1310199 w 2033494"/>
              <a:gd name="connsiteY750" fmla="*/ 1056782 h 2033494"/>
              <a:gd name="connsiteX751" fmla="*/ 1328827 w 2033494"/>
              <a:gd name="connsiteY751" fmla="*/ 1075457 h 2033494"/>
              <a:gd name="connsiteX752" fmla="*/ 1310199 w 2033494"/>
              <a:gd name="connsiteY752" fmla="*/ 1094132 h 2033494"/>
              <a:gd name="connsiteX753" fmla="*/ 1291571 w 2033494"/>
              <a:gd name="connsiteY753" fmla="*/ 1075457 h 2033494"/>
              <a:gd name="connsiteX754" fmla="*/ 1310199 w 2033494"/>
              <a:gd name="connsiteY754" fmla="*/ 1056782 h 2033494"/>
              <a:gd name="connsiteX755" fmla="*/ 1193073 w 2033494"/>
              <a:gd name="connsiteY755" fmla="*/ 1056782 h 2033494"/>
              <a:gd name="connsiteX756" fmla="*/ 1211701 w 2033494"/>
              <a:gd name="connsiteY756" fmla="*/ 1075457 h 2033494"/>
              <a:gd name="connsiteX757" fmla="*/ 1193073 w 2033494"/>
              <a:gd name="connsiteY757" fmla="*/ 1094132 h 2033494"/>
              <a:gd name="connsiteX758" fmla="*/ 1174445 w 2033494"/>
              <a:gd name="connsiteY758" fmla="*/ 1075457 h 2033494"/>
              <a:gd name="connsiteX759" fmla="*/ 1193073 w 2033494"/>
              <a:gd name="connsiteY759" fmla="*/ 1056782 h 2033494"/>
              <a:gd name="connsiteX760" fmla="*/ 1075309 w 2033494"/>
              <a:gd name="connsiteY760" fmla="*/ 1056782 h 2033494"/>
              <a:gd name="connsiteX761" fmla="*/ 1093937 w 2033494"/>
              <a:gd name="connsiteY761" fmla="*/ 1075457 h 2033494"/>
              <a:gd name="connsiteX762" fmla="*/ 1075309 w 2033494"/>
              <a:gd name="connsiteY762" fmla="*/ 1094132 h 2033494"/>
              <a:gd name="connsiteX763" fmla="*/ 1056681 w 2033494"/>
              <a:gd name="connsiteY763" fmla="*/ 1075457 h 2033494"/>
              <a:gd name="connsiteX764" fmla="*/ 1075309 w 2033494"/>
              <a:gd name="connsiteY764" fmla="*/ 1056782 h 2033494"/>
              <a:gd name="connsiteX765" fmla="*/ 958184 w 2033494"/>
              <a:gd name="connsiteY765" fmla="*/ 1056782 h 2033494"/>
              <a:gd name="connsiteX766" fmla="*/ 976812 w 2033494"/>
              <a:gd name="connsiteY766" fmla="*/ 1075457 h 2033494"/>
              <a:gd name="connsiteX767" fmla="*/ 958184 w 2033494"/>
              <a:gd name="connsiteY767" fmla="*/ 1094132 h 2033494"/>
              <a:gd name="connsiteX768" fmla="*/ 939556 w 2033494"/>
              <a:gd name="connsiteY768" fmla="*/ 1075457 h 2033494"/>
              <a:gd name="connsiteX769" fmla="*/ 958184 w 2033494"/>
              <a:gd name="connsiteY769" fmla="*/ 1056782 h 2033494"/>
              <a:gd name="connsiteX770" fmla="*/ 840420 w 2033494"/>
              <a:gd name="connsiteY770" fmla="*/ 1056782 h 2033494"/>
              <a:gd name="connsiteX771" fmla="*/ 859048 w 2033494"/>
              <a:gd name="connsiteY771" fmla="*/ 1075457 h 2033494"/>
              <a:gd name="connsiteX772" fmla="*/ 840420 w 2033494"/>
              <a:gd name="connsiteY772" fmla="*/ 1094132 h 2033494"/>
              <a:gd name="connsiteX773" fmla="*/ 821792 w 2033494"/>
              <a:gd name="connsiteY773" fmla="*/ 1075457 h 2033494"/>
              <a:gd name="connsiteX774" fmla="*/ 840420 w 2033494"/>
              <a:gd name="connsiteY774" fmla="*/ 1056782 h 2033494"/>
              <a:gd name="connsiteX775" fmla="*/ 723295 w 2033494"/>
              <a:gd name="connsiteY775" fmla="*/ 1056782 h 2033494"/>
              <a:gd name="connsiteX776" fmla="*/ 741923 w 2033494"/>
              <a:gd name="connsiteY776" fmla="*/ 1075457 h 2033494"/>
              <a:gd name="connsiteX777" fmla="*/ 723295 w 2033494"/>
              <a:gd name="connsiteY777" fmla="*/ 1094132 h 2033494"/>
              <a:gd name="connsiteX778" fmla="*/ 704667 w 2033494"/>
              <a:gd name="connsiteY778" fmla="*/ 1075457 h 2033494"/>
              <a:gd name="connsiteX779" fmla="*/ 723295 w 2033494"/>
              <a:gd name="connsiteY779" fmla="*/ 1056782 h 2033494"/>
              <a:gd name="connsiteX780" fmla="*/ 605531 w 2033494"/>
              <a:gd name="connsiteY780" fmla="*/ 1056782 h 2033494"/>
              <a:gd name="connsiteX781" fmla="*/ 624159 w 2033494"/>
              <a:gd name="connsiteY781" fmla="*/ 1075457 h 2033494"/>
              <a:gd name="connsiteX782" fmla="*/ 605531 w 2033494"/>
              <a:gd name="connsiteY782" fmla="*/ 1094132 h 2033494"/>
              <a:gd name="connsiteX783" fmla="*/ 586903 w 2033494"/>
              <a:gd name="connsiteY783" fmla="*/ 1075457 h 2033494"/>
              <a:gd name="connsiteX784" fmla="*/ 605531 w 2033494"/>
              <a:gd name="connsiteY784" fmla="*/ 1056782 h 2033494"/>
              <a:gd name="connsiteX785" fmla="*/ 488406 w 2033494"/>
              <a:gd name="connsiteY785" fmla="*/ 1056782 h 2033494"/>
              <a:gd name="connsiteX786" fmla="*/ 507034 w 2033494"/>
              <a:gd name="connsiteY786" fmla="*/ 1075457 h 2033494"/>
              <a:gd name="connsiteX787" fmla="*/ 488406 w 2033494"/>
              <a:gd name="connsiteY787" fmla="*/ 1094132 h 2033494"/>
              <a:gd name="connsiteX788" fmla="*/ 469778 w 2033494"/>
              <a:gd name="connsiteY788" fmla="*/ 1075457 h 2033494"/>
              <a:gd name="connsiteX789" fmla="*/ 488406 w 2033494"/>
              <a:gd name="connsiteY789" fmla="*/ 1056782 h 2033494"/>
              <a:gd name="connsiteX790" fmla="*/ 370642 w 2033494"/>
              <a:gd name="connsiteY790" fmla="*/ 1056782 h 2033494"/>
              <a:gd name="connsiteX791" fmla="*/ 389270 w 2033494"/>
              <a:gd name="connsiteY791" fmla="*/ 1075457 h 2033494"/>
              <a:gd name="connsiteX792" fmla="*/ 370642 w 2033494"/>
              <a:gd name="connsiteY792" fmla="*/ 1094132 h 2033494"/>
              <a:gd name="connsiteX793" fmla="*/ 352014 w 2033494"/>
              <a:gd name="connsiteY793" fmla="*/ 1075457 h 2033494"/>
              <a:gd name="connsiteX794" fmla="*/ 370642 w 2033494"/>
              <a:gd name="connsiteY794" fmla="*/ 1056782 h 2033494"/>
              <a:gd name="connsiteX795" fmla="*/ 253517 w 2033494"/>
              <a:gd name="connsiteY795" fmla="*/ 1056782 h 2033494"/>
              <a:gd name="connsiteX796" fmla="*/ 272145 w 2033494"/>
              <a:gd name="connsiteY796" fmla="*/ 1075457 h 2033494"/>
              <a:gd name="connsiteX797" fmla="*/ 253517 w 2033494"/>
              <a:gd name="connsiteY797" fmla="*/ 1094132 h 2033494"/>
              <a:gd name="connsiteX798" fmla="*/ 234889 w 2033494"/>
              <a:gd name="connsiteY798" fmla="*/ 1075457 h 2033494"/>
              <a:gd name="connsiteX799" fmla="*/ 253517 w 2033494"/>
              <a:gd name="connsiteY799" fmla="*/ 1056782 h 2033494"/>
              <a:gd name="connsiteX800" fmla="*/ 135753 w 2033494"/>
              <a:gd name="connsiteY800" fmla="*/ 1056782 h 2033494"/>
              <a:gd name="connsiteX801" fmla="*/ 154381 w 2033494"/>
              <a:gd name="connsiteY801" fmla="*/ 1075457 h 2033494"/>
              <a:gd name="connsiteX802" fmla="*/ 135753 w 2033494"/>
              <a:gd name="connsiteY802" fmla="*/ 1094132 h 2033494"/>
              <a:gd name="connsiteX803" fmla="*/ 117125 w 2033494"/>
              <a:gd name="connsiteY803" fmla="*/ 1075457 h 2033494"/>
              <a:gd name="connsiteX804" fmla="*/ 135753 w 2033494"/>
              <a:gd name="connsiteY804" fmla="*/ 1056782 h 2033494"/>
              <a:gd name="connsiteX805" fmla="*/ 18628 w 2033494"/>
              <a:gd name="connsiteY805" fmla="*/ 1056782 h 2033494"/>
              <a:gd name="connsiteX806" fmla="*/ 37256 w 2033494"/>
              <a:gd name="connsiteY806" fmla="*/ 1075457 h 2033494"/>
              <a:gd name="connsiteX807" fmla="*/ 18628 w 2033494"/>
              <a:gd name="connsiteY807" fmla="*/ 1094132 h 2033494"/>
              <a:gd name="connsiteX808" fmla="*/ 0 w 2033494"/>
              <a:gd name="connsiteY808" fmla="*/ 1075457 h 2033494"/>
              <a:gd name="connsiteX809" fmla="*/ 18628 w 2033494"/>
              <a:gd name="connsiteY809" fmla="*/ 1056782 h 2033494"/>
              <a:gd name="connsiteX810" fmla="*/ 2014866 w 2033494"/>
              <a:gd name="connsiteY810" fmla="*/ 939362 h 2033494"/>
              <a:gd name="connsiteX811" fmla="*/ 2033494 w 2033494"/>
              <a:gd name="connsiteY811" fmla="*/ 958037 h 2033494"/>
              <a:gd name="connsiteX812" fmla="*/ 2014866 w 2033494"/>
              <a:gd name="connsiteY812" fmla="*/ 976712 h 2033494"/>
              <a:gd name="connsiteX813" fmla="*/ 1996238 w 2033494"/>
              <a:gd name="connsiteY813" fmla="*/ 958037 h 2033494"/>
              <a:gd name="connsiteX814" fmla="*/ 2014866 w 2033494"/>
              <a:gd name="connsiteY814" fmla="*/ 939362 h 2033494"/>
              <a:gd name="connsiteX815" fmla="*/ 1897741 w 2033494"/>
              <a:gd name="connsiteY815" fmla="*/ 939362 h 2033494"/>
              <a:gd name="connsiteX816" fmla="*/ 1916369 w 2033494"/>
              <a:gd name="connsiteY816" fmla="*/ 958037 h 2033494"/>
              <a:gd name="connsiteX817" fmla="*/ 1897741 w 2033494"/>
              <a:gd name="connsiteY817" fmla="*/ 976712 h 2033494"/>
              <a:gd name="connsiteX818" fmla="*/ 1879113 w 2033494"/>
              <a:gd name="connsiteY818" fmla="*/ 958037 h 2033494"/>
              <a:gd name="connsiteX819" fmla="*/ 1897741 w 2033494"/>
              <a:gd name="connsiteY819" fmla="*/ 939362 h 2033494"/>
              <a:gd name="connsiteX820" fmla="*/ 1779977 w 2033494"/>
              <a:gd name="connsiteY820" fmla="*/ 939362 h 2033494"/>
              <a:gd name="connsiteX821" fmla="*/ 1798605 w 2033494"/>
              <a:gd name="connsiteY821" fmla="*/ 958037 h 2033494"/>
              <a:gd name="connsiteX822" fmla="*/ 1779977 w 2033494"/>
              <a:gd name="connsiteY822" fmla="*/ 976712 h 2033494"/>
              <a:gd name="connsiteX823" fmla="*/ 1761349 w 2033494"/>
              <a:gd name="connsiteY823" fmla="*/ 958037 h 2033494"/>
              <a:gd name="connsiteX824" fmla="*/ 1779977 w 2033494"/>
              <a:gd name="connsiteY824" fmla="*/ 939362 h 2033494"/>
              <a:gd name="connsiteX825" fmla="*/ 1662852 w 2033494"/>
              <a:gd name="connsiteY825" fmla="*/ 939362 h 2033494"/>
              <a:gd name="connsiteX826" fmla="*/ 1681480 w 2033494"/>
              <a:gd name="connsiteY826" fmla="*/ 958037 h 2033494"/>
              <a:gd name="connsiteX827" fmla="*/ 1662852 w 2033494"/>
              <a:gd name="connsiteY827" fmla="*/ 976712 h 2033494"/>
              <a:gd name="connsiteX828" fmla="*/ 1644224 w 2033494"/>
              <a:gd name="connsiteY828" fmla="*/ 958037 h 2033494"/>
              <a:gd name="connsiteX829" fmla="*/ 1662852 w 2033494"/>
              <a:gd name="connsiteY829" fmla="*/ 939362 h 2033494"/>
              <a:gd name="connsiteX830" fmla="*/ 1545088 w 2033494"/>
              <a:gd name="connsiteY830" fmla="*/ 939362 h 2033494"/>
              <a:gd name="connsiteX831" fmla="*/ 1563716 w 2033494"/>
              <a:gd name="connsiteY831" fmla="*/ 958037 h 2033494"/>
              <a:gd name="connsiteX832" fmla="*/ 1545088 w 2033494"/>
              <a:gd name="connsiteY832" fmla="*/ 976712 h 2033494"/>
              <a:gd name="connsiteX833" fmla="*/ 1526460 w 2033494"/>
              <a:gd name="connsiteY833" fmla="*/ 958037 h 2033494"/>
              <a:gd name="connsiteX834" fmla="*/ 1545088 w 2033494"/>
              <a:gd name="connsiteY834" fmla="*/ 939362 h 2033494"/>
              <a:gd name="connsiteX835" fmla="*/ 1427962 w 2033494"/>
              <a:gd name="connsiteY835" fmla="*/ 939362 h 2033494"/>
              <a:gd name="connsiteX836" fmla="*/ 1446590 w 2033494"/>
              <a:gd name="connsiteY836" fmla="*/ 958037 h 2033494"/>
              <a:gd name="connsiteX837" fmla="*/ 1427962 w 2033494"/>
              <a:gd name="connsiteY837" fmla="*/ 976712 h 2033494"/>
              <a:gd name="connsiteX838" fmla="*/ 1409334 w 2033494"/>
              <a:gd name="connsiteY838" fmla="*/ 958037 h 2033494"/>
              <a:gd name="connsiteX839" fmla="*/ 1427962 w 2033494"/>
              <a:gd name="connsiteY839" fmla="*/ 939362 h 2033494"/>
              <a:gd name="connsiteX840" fmla="*/ 1310199 w 2033494"/>
              <a:gd name="connsiteY840" fmla="*/ 939362 h 2033494"/>
              <a:gd name="connsiteX841" fmla="*/ 1328827 w 2033494"/>
              <a:gd name="connsiteY841" fmla="*/ 958037 h 2033494"/>
              <a:gd name="connsiteX842" fmla="*/ 1310199 w 2033494"/>
              <a:gd name="connsiteY842" fmla="*/ 976712 h 2033494"/>
              <a:gd name="connsiteX843" fmla="*/ 1291571 w 2033494"/>
              <a:gd name="connsiteY843" fmla="*/ 958037 h 2033494"/>
              <a:gd name="connsiteX844" fmla="*/ 1310199 w 2033494"/>
              <a:gd name="connsiteY844" fmla="*/ 939362 h 2033494"/>
              <a:gd name="connsiteX845" fmla="*/ 1193073 w 2033494"/>
              <a:gd name="connsiteY845" fmla="*/ 939362 h 2033494"/>
              <a:gd name="connsiteX846" fmla="*/ 1211701 w 2033494"/>
              <a:gd name="connsiteY846" fmla="*/ 958037 h 2033494"/>
              <a:gd name="connsiteX847" fmla="*/ 1193073 w 2033494"/>
              <a:gd name="connsiteY847" fmla="*/ 976712 h 2033494"/>
              <a:gd name="connsiteX848" fmla="*/ 1174445 w 2033494"/>
              <a:gd name="connsiteY848" fmla="*/ 958037 h 2033494"/>
              <a:gd name="connsiteX849" fmla="*/ 1193073 w 2033494"/>
              <a:gd name="connsiteY849" fmla="*/ 939362 h 2033494"/>
              <a:gd name="connsiteX850" fmla="*/ 1075309 w 2033494"/>
              <a:gd name="connsiteY850" fmla="*/ 939362 h 2033494"/>
              <a:gd name="connsiteX851" fmla="*/ 1093937 w 2033494"/>
              <a:gd name="connsiteY851" fmla="*/ 958037 h 2033494"/>
              <a:gd name="connsiteX852" fmla="*/ 1075309 w 2033494"/>
              <a:gd name="connsiteY852" fmla="*/ 976712 h 2033494"/>
              <a:gd name="connsiteX853" fmla="*/ 1056681 w 2033494"/>
              <a:gd name="connsiteY853" fmla="*/ 958037 h 2033494"/>
              <a:gd name="connsiteX854" fmla="*/ 1075309 w 2033494"/>
              <a:gd name="connsiteY854" fmla="*/ 939362 h 2033494"/>
              <a:gd name="connsiteX855" fmla="*/ 958184 w 2033494"/>
              <a:gd name="connsiteY855" fmla="*/ 939362 h 2033494"/>
              <a:gd name="connsiteX856" fmla="*/ 976812 w 2033494"/>
              <a:gd name="connsiteY856" fmla="*/ 958037 h 2033494"/>
              <a:gd name="connsiteX857" fmla="*/ 958184 w 2033494"/>
              <a:gd name="connsiteY857" fmla="*/ 976712 h 2033494"/>
              <a:gd name="connsiteX858" fmla="*/ 939556 w 2033494"/>
              <a:gd name="connsiteY858" fmla="*/ 958037 h 2033494"/>
              <a:gd name="connsiteX859" fmla="*/ 958184 w 2033494"/>
              <a:gd name="connsiteY859" fmla="*/ 939362 h 2033494"/>
              <a:gd name="connsiteX860" fmla="*/ 840420 w 2033494"/>
              <a:gd name="connsiteY860" fmla="*/ 939362 h 2033494"/>
              <a:gd name="connsiteX861" fmla="*/ 859048 w 2033494"/>
              <a:gd name="connsiteY861" fmla="*/ 958037 h 2033494"/>
              <a:gd name="connsiteX862" fmla="*/ 840420 w 2033494"/>
              <a:gd name="connsiteY862" fmla="*/ 976712 h 2033494"/>
              <a:gd name="connsiteX863" fmla="*/ 821792 w 2033494"/>
              <a:gd name="connsiteY863" fmla="*/ 958037 h 2033494"/>
              <a:gd name="connsiteX864" fmla="*/ 840420 w 2033494"/>
              <a:gd name="connsiteY864" fmla="*/ 939362 h 2033494"/>
              <a:gd name="connsiteX865" fmla="*/ 723295 w 2033494"/>
              <a:gd name="connsiteY865" fmla="*/ 939362 h 2033494"/>
              <a:gd name="connsiteX866" fmla="*/ 741923 w 2033494"/>
              <a:gd name="connsiteY866" fmla="*/ 958037 h 2033494"/>
              <a:gd name="connsiteX867" fmla="*/ 723295 w 2033494"/>
              <a:gd name="connsiteY867" fmla="*/ 976712 h 2033494"/>
              <a:gd name="connsiteX868" fmla="*/ 704667 w 2033494"/>
              <a:gd name="connsiteY868" fmla="*/ 958037 h 2033494"/>
              <a:gd name="connsiteX869" fmla="*/ 723295 w 2033494"/>
              <a:gd name="connsiteY869" fmla="*/ 939362 h 2033494"/>
              <a:gd name="connsiteX870" fmla="*/ 605531 w 2033494"/>
              <a:gd name="connsiteY870" fmla="*/ 939362 h 2033494"/>
              <a:gd name="connsiteX871" fmla="*/ 624159 w 2033494"/>
              <a:gd name="connsiteY871" fmla="*/ 958037 h 2033494"/>
              <a:gd name="connsiteX872" fmla="*/ 605531 w 2033494"/>
              <a:gd name="connsiteY872" fmla="*/ 976712 h 2033494"/>
              <a:gd name="connsiteX873" fmla="*/ 586903 w 2033494"/>
              <a:gd name="connsiteY873" fmla="*/ 958037 h 2033494"/>
              <a:gd name="connsiteX874" fmla="*/ 605531 w 2033494"/>
              <a:gd name="connsiteY874" fmla="*/ 939362 h 2033494"/>
              <a:gd name="connsiteX875" fmla="*/ 488406 w 2033494"/>
              <a:gd name="connsiteY875" fmla="*/ 939362 h 2033494"/>
              <a:gd name="connsiteX876" fmla="*/ 507034 w 2033494"/>
              <a:gd name="connsiteY876" fmla="*/ 958037 h 2033494"/>
              <a:gd name="connsiteX877" fmla="*/ 488406 w 2033494"/>
              <a:gd name="connsiteY877" fmla="*/ 976712 h 2033494"/>
              <a:gd name="connsiteX878" fmla="*/ 469778 w 2033494"/>
              <a:gd name="connsiteY878" fmla="*/ 958037 h 2033494"/>
              <a:gd name="connsiteX879" fmla="*/ 488406 w 2033494"/>
              <a:gd name="connsiteY879" fmla="*/ 939362 h 2033494"/>
              <a:gd name="connsiteX880" fmla="*/ 370642 w 2033494"/>
              <a:gd name="connsiteY880" fmla="*/ 939362 h 2033494"/>
              <a:gd name="connsiteX881" fmla="*/ 389270 w 2033494"/>
              <a:gd name="connsiteY881" fmla="*/ 958037 h 2033494"/>
              <a:gd name="connsiteX882" fmla="*/ 370642 w 2033494"/>
              <a:gd name="connsiteY882" fmla="*/ 976712 h 2033494"/>
              <a:gd name="connsiteX883" fmla="*/ 352014 w 2033494"/>
              <a:gd name="connsiteY883" fmla="*/ 958037 h 2033494"/>
              <a:gd name="connsiteX884" fmla="*/ 370642 w 2033494"/>
              <a:gd name="connsiteY884" fmla="*/ 939362 h 2033494"/>
              <a:gd name="connsiteX885" fmla="*/ 253517 w 2033494"/>
              <a:gd name="connsiteY885" fmla="*/ 939362 h 2033494"/>
              <a:gd name="connsiteX886" fmla="*/ 272145 w 2033494"/>
              <a:gd name="connsiteY886" fmla="*/ 958037 h 2033494"/>
              <a:gd name="connsiteX887" fmla="*/ 253517 w 2033494"/>
              <a:gd name="connsiteY887" fmla="*/ 976712 h 2033494"/>
              <a:gd name="connsiteX888" fmla="*/ 234889 w 2033494"/>
              <a:gd name="connsiteY888" fmla="*/ 958037 h 2033494"/>
              <a:gd name="connsiteX889" fmla="*/ 253517 w 2033494"/>
              <a:gd name="connsiteY889" fmla="*/ 939362 h 2033494"/>
              <a:gd name="connsiteX890" fmla="*/ 135753 w 2033494"/>
              <a:gd name="connsiteY890" fmla="*/ 939362 h 2033494"/>
              <a:gd name="connsiteX891" fmla="*/ 154381 w 2033494"/>
              <a:gd name="connsiteY891" fmla="*/ 958037 h 2033494"/>
              <a:gd name="connsiteX892" fmla="*/ 135753 w 2033494"/>
              <a:gd name="connsiteY892" fmla="*/ 976712 h 2033494"/>
              <a:gd name="connsiteX893" fmla="*/ 117125 w 2033494"/>
              <a:gd name="connsiteY893" fmla="*/ 958037 h 2033494"/>
              <a:gd name="connsiteX894" fmla="*/ 135753 w 2033494"/>
              <a:gd name="connsiteY894" fmla="*/ 939362 h 2033494"/>
              <a:gd name="connsiteX895" fmla="*/ 18628 w 2033494"/>
              <a:gd name="connsiteY895" fmla="*/ 939362 h 2033494"/>
              <a:gd name="connsiteX896" fmla="*/ 37256 w 2033494"/>
              <a:gd name="connsiteY896" fmla="*/ 958037 h 2033494"/>
              <a:gd name="connsiteX897" fmla="*/ 18628 w 2033494"/>
              <a:gd name="connsiteY897" fmla="*/ 976712 h 2033494"/>
              <a:gd name="connsiteX898" fmla="*/ 0 w 2033494"/>
              <a:gd name="connsiteY898" fmla="*/ 958037 h 2033494"/>
              <a:gd name="connsiteX899" fmla="*/ 18628 w 2033494"/>
              <a:gd name="connsiteY899" fmla="*/ 939362 h 2033494"/>
              <a:gd name="connsiteX900" fmla="*/ 2014866 w 2033494"/>
              <a:gd name="connsiteY900" fmla="*/ 821942 h 2033494"/>
              <a:gd name="connsiteX901" fmla="*/ 2033494 w 2033494"/>
              <a:gd name="connsiteY901" fmla="*/ 840617 h 2033494"/>
              <a:gd name="connsiteX902" fmla="*/ 2014866 w 2033494"/>
              <a:gd name="connsiteY902" fmla="*/ 859292 h 2033494"/>
              <a:gd name="connsiteX903" fmla="*/ 1996238 w 2033494"/>
              <a:gd name="connsiteY903" fmla="*/ 840617 h 2033494"/>
              <a:gd name="connsiteX904" fmla="*/ 2014866 w 2033494"/>
              <a:gd name="connsiteY904" fmla="*/ 821942 h 2033494"/>
              <a:gd name="connsiteX905" fmla="*/ 1897741 w 2033494"/>
              <a:gd name="connsiteY905" fmla="*/ 821942 h 2033494"/>
              <a:gd name="connsiteX906" fmla="*/ 1916369 w 2033494"/>
              <a:gd name="connsiteY906" fmla="*/ 840617 h 2033494"/>
              <a:gd name="connsiteX907" fmla="*/ 1897741 w 2033494"/>
              <a:gd name="connsiteY907" fmla="*/ 859292 h 2033494"/>
              <a:gd name="connsiteX908" fmla="*/ 1879113 w 2033494"/>
              <a:gd name="connsiteY908" fmla="*/ 840617 h 2033494"/>
              <a:gd name="connsiteX909" fmla="*/ 1897741 w 2033494"/>
              <a:gd name="connsiteY909" fmla="*/ 821942 h 2033494"/>
              <a:gd name="connsiteX910" fmla="*/ 1779977 w 2033494"/>
              <a:gd name="connsiteY910" fmla="*/ 821942 h 2033494"/>
              <a:gd name="connsiteX911" fmla="*/ 1798605 w 2033494"/>
              <a:gd name="connsiteY911" fmla="*/ 840617 h 2033494"/>
              <a:gd name="connsiteX912" fmla="*/ 1779977 w 2033494"/>
              <a:gd name="connsiteY912" fmla="*/ 859292 h 2033494"/>
              <a:gd name="connsiteX913" fmla="*/ 1761349 w 2033494"/>
              <a:gd name="connsiteY913" fmla="*/ 840617 h 2033494"/>
              <a:gd name="connsiteX914" fmla="*/ 1779977 w 2033494"/>
              <a:gd name="connsiteY914" fmla="*/ 821942 h 2033494"/>
              <a:gd name="connsiteX915" fmla="*/ 1662852 w 2033494"/>
              <a:gd name="connsiteY915" fmla="*/ 821942 h 2033494"/>
              <a:gd name="connsiteX916" fmla="*/ 1681480 w 2033494"/>
              <a:gd name="connsiteY916" fmla="*/ 840617 h 2033494"/>
              <a:gd name="connsiteX917" fmla="*/ 1662852 w 2033494"/>
              <a:gd name="connsiteY917" fmla="*/ 859292 h 2033494"/>
              <a:gd name="connsiteX918" fmla="*/ 1644224 w 2033494"/>
              <a:gd name="connsiteY918" fmla="*/ 840617 h 2033494"/>
              <a:gd name="connsiteX919" fmla="*/ 1662852 w 2033494"/>
              <a:gd name="connsiteY919" fmla="*/ 821942 h 2033494"/>
              <a:gd name="connsiteX920" fmla="*/ 1545088 w 2033494"/>
              <a:gd name="connsiteY920" fmla="*/ 821942 h 2033494"/>
              <a:gd name="connsiteX921" fmla="*/ 1563716 w 2033494"/>
              <a:gd name="connsiteY921" fmla="*/ 840617 h 2033494"/>
              <a:gd name="connsiteX922" fmla="*/ 1545088 w 2033494"/>
              <a:gd name="connsiteY922" fmla="*/ 859292 h 2033494"/>
              <a:gd name="connsiteX923" fmla="*/ 1526460 w 2033494"/>
              <a:gd name="connsiteY923" fmla="*/ 840617 h 2033494"/>
              <a:gd name="connsiteX924" fmla="*/ 1545088 w 2033494"/>
              <a:gd name="connsiteY924" fmla="*/ 821942 h 2033494"/>
              <a:gd name="connsiteX925" fmla="*/ 1427962 w 2033494"/>
              <a:gd name="connsiteY925" fmla="*/ 821942 h 2033494"/>
              <a:gd name="connsiteX926" fmla="*/ 1446590 w 2033494"/>
              <a:gd name="connsiteY926" fmla="*/ 840617 h 2033494"/>
              <a:gd name="connsiteX927" fmla="*/ 1427962 w 2033494"/>
              <a:gd name="connsiteY927" fmla="*/ 859292 h 2033494"/>
              <a:gd name="connsiteX928" fmla="*/ 1409334 w 2033494"/>
              <a:gd name="connsiteY928" fmla="*/ 840617 h 2033494"/>
              <a:gd name="connsiteX929" fmla="*/ 1427962 w 2033494"/>
              <a:gd name="connsiteY929" fmla="*/ 821942 h 2033494"/>
              <a:gd name="connsiteX930" fmla="*/ 1310199 w 2033494"/>
              <a:gd name="connsiteY930" fmla="*/ 821942 h 2033494"/>
              <a:gd name="connsiteX931" fmla="*/ 1328827 w 2033494"/>
              <a:gd name="connsiteY931" fmla="*/ 840617 h 2033494"/>
              <a:gd name="connsiteX932" fmla="*/ 1310199 w 2033494"/>
              <a:gd name="connsiteY932" fmla="*/ 859292 h 2033494"/>
              <a:gd name="connsiteX933" fmla="*/ 1291571 w 2033494"/>
              <a:gd name="connsiteY933" fmla="*/ 840617 h 2033494"/>
              <a:gd name="connsiteX934" fmla="*/ 1310199 w 2033494"/>
              <a:gd name="connsiteY934" fmla="*/ 821942 h 2033494"/>
              <a:gd name="connsiteX935" fmla="*/ 1193073 w 2033494"/>
              <a:gd name="connsiteY935" fmla="*/ 821942 h 2033494"/>
              <a:gd name="connsiteX936" fmla="*/ 1211701 w 2033494"/>
              <a:gd name="connsiteY936" fmla="*/ 840617 h 2033494"/>
              <a:gd name="connsiteX937" fmla="*/ 1193073 w 2033494"/>
              <a:gd name="connsiteY937" fmla="*/ 859292 h 2033494"/>
              <a:gd name="connsiteX938" fmla="*/ 1174445 w 2033494"/>
              <a:gd name="connsiteY938" fmla="*/ 840617 h 2033494"/>
              <a:gd name="connsiteX939" fmla="*/ 1193073 w 2033494"/>
              <a:gd name="connsiteY939" fmla="*/ 821942 h 2033494"/>
              <a:gd name="connsiteX940" fmla="*/ 1075309 w 2033494"/>
              <a:gd name="connsiteY940" fmla="*/ 821942 h 2033494"/>
              <a:gd name="connsiteX941" fmla="*/ 1093937 w 2033494"/>
              <a:gd name="connsiteY941" fmla="*/ 840617 h 2033494"/>
              <a:gd name="connsiteX942" fmla="*/ 1075309 w 2033494"/>
              <a:gd name="connsiteY942" fmla="*/ 859292 h 2033494"/>
              <a:gd name="connsiteX943" fmla="*/ 1056681 w 2033494"/>
              <a:gd name="connsiteY943" fmla="*/ 840617 h 2033494"/>
              <a:gd name="connsiteX944" fmla="*/ 1075309 w 2033494"/>
              <a:gd name="connsiteY944" fmla="*/ 821942 h 2033494"/>
              <a:gd name="connsiteX945" fmla="*/ 958184 w 2033494"/>
              <a:gd name="connsiteY945" fmla="*/ 821942 h 2033494"/>
              <a:gd name="connsiteX946" fmla="*/ 976812 w 2033494"/>
              <a:gd name="connsiteY946" fmla="*/ 840617 h 2033494"/>
              <a:gd name="connsiteX947" fmla="*/ 958184 w 2033494"/>
              <a:gd name="connsiteY947" fmla="*/ 859292 h 2033494"/>
              <a:gd name="connsiteX948" fmla="*/ 939556 w 2033494"/>
              <a:gd name="connsiteY948" fmla="*/ 840617 h 2033494"/>
              <a:gd name="connsiteX949" fmla="*/ 958184 w 2033494"/>
              <a:gd name="connsiteY949" fmla="*/ 821942 h 2033494"/>
              <a:gd name="connsiteX950" fmla="*/ 840420 w 2033494"/>
              <a:gd name="connsiteY950" fmla="*/ 821942 h 2033494"/>
              <a:gd name="connsiteX951" fmla="*/ 859048 w 2033494"/>
              <a:gd name="connsiteY951" fmla="*/ 840617 h 2033494"/>
              <a:gd name="connsiteX952" fmla="*/ 840420 w 2033494"/>
              <a:gd name="connsiteY952" fmla="*/ 859292 h 2033494"/>
              <a:gd name="connsiteX953" fmla="*/ 821792 w 2033494"/>
              <a:gd name="connsiteY953" fmla="*/ 840617 h 2033494"/>
              <a:gd name="connsiteX954" fmla="*/ 840420 w 2033494"/>
              <a:gd name="connsiteY954" fmla="*/ 821942 h 2033494"/>
              <a:gd name="connsiteX955" fmla="*/ 723295 w 2033494"/>
              <a:gd name="connsiteY955" fmla="*/ 821942 h 2033494"/>
              <a:gd name="connsiteX956" fmla="*/ 741923 w 2033494"/>
              <a:gd name="connsiteY956" fmla="*/ 840617 h 2033494"/>
              <a:gd name="connsiteX957" fmla="*/ 723295 w 2033494"/>
              <a:gd name="connsiteY957" fmla="*/ 859292 h 2033494"/>
              <a:gd name="connsiteX958" fmla="*/ 704667 w 2033494"/>
              <a:gd name="connsiteY958" fmla="*/ 840617 h 2033494"/>
              <a:gd name="connsiteX959" fmla="*/ 723295 w 2033494"/>
              <a:gd name="connsiteY959" fmla="*/ 821942 h 2033494"/>
              <a:gd name="connsiteX960" fmla="*/ 605531 w 2033494"/>
              <a:gd name="connsiteY960" fmla="*/ 821942 h 2033494"/>
              <a:gd name="connsiteX961" fmla="*/ 624159 w 2033494"/>
              <a:gd name="connsiteY961" fmla="*/ 840617 h 2033494"/>
              <a:gd name="connsiteX962" fmla="*/ 605531 w 2033494"/>
              <a:gd name="connsiteY962" fmla="*/ 859292 h 2033494"/>
              <a:gd name="connsiteX963" fmla="*/ 586903 w 2033494"/>
              <a:gd name="connsiteY963" fmla="*/ 840617 h 2033494"/>
              <a:gd name="connsiteX964" fmla="*/ 605531 w 2033494"/>
              <a:gd name="connsiteY964" fmla="*/ 821942 h 2033494"/>
              <a:gd name="connsiteX965" fmla="*/ 488406 w 2033494"/>
              <a:gd name="connsiteY965" fmla="*/ 821942 h 2033494"/>
              <a:gd name="connsiteX966" fmla="*/ 507034 w 2033494"/>
              <a:gd name="connsiteY966" fmla="*/ 840617 h 2033494"/>
              <a:gd name="connsiteX967" fmla="*/ 488406 w 2033494"/>
              <a:gd name="connsiteY967" fmla="*/ 859292 h 2033494"/>
              <a:gd name="connsiteX968" fmla="*/ 469778 w 2033494"/>
              <a:gd name="connsiteY968" fmla="*/ 840617 h 2033494"/>
              <a:gd name="connsiteX969" fmla="*/ 488406 w 2033494"/>
              <a:gd name="connsiteY969" fmla="*/ 821942 h 2033494"/>
              <a:gd name="connsiteX970" fmla="*/ 370642 w 2033494"/>
              <a:gd name="connsiteY970" fmla="*/ 821942 h 2033494"/>
              <a:gd name="connsiteX971" fmla="*/ 389270 w 2033494"/>
              <a:gd name="connsiteY971" fmla="*/ 840617 h 2033494"/>
              <a:gd name="connsiteX972" fmla="*/ 370642 w 2033494"/>
              <a:gd name="connsiteY972" fmla="*/ 859292 h 2033494"/>
              <a:gd name="connsiteX973" fmla="*/ 352014 w 2033494"/>
              <a:gd name="connsiteY973" fmla="*/ 840617 h 2033494"/>
              <a:gd name="connsiteX974" fmla="*/ 370642 w 2033494"/>
              <a:gd name="connsiteY974" fmla="*/ 821942 h 2033494"/>
              <a:gd name="connsiteX975" fmla="*/ 253517 w 2033494"/>
              <a:gd name="connsiteY975" fmla="*/ 821942 h 2033494"/>
              <a:gd name="connsiteX976" fmla="*/ 272145 w 2033494"/>
              <a:gd name="connsiteY976" fmla="*/ 840617 h 2033494"/>
              <a:gd name="connsiteX977" fmla="*/ 253517 w 2033494"/>
              <a:gd name="connsiteY977" fmla="*/ 859292 h 2033494"/>
              <a:gd name="connsiteX978" fmla="*/ 234889 w 2033494"/>
              <a:gd name="connsiteY978" fmla="*/ 840617 h 2033494"/>
              <a:gd name="connsiteX979" fmla="*/ 253517 w 2033494"/>
              <a:gd name="connsiteY979" fmla="*/ 821942 h 2033494"/>
              <a:gd name="connsiteX980" fmla="*/ 135753 w 2033494"/>
              <a:gd name="connsiteY980" fmla="*/ 821942 h 2033494"/>
              <a:gd name="connsiteX981" fmla="*/ 154381 w 2033494"/>
              <a:gd name="connsiteY981" fmla="*/ 840617 h 2033494"/>
              <a:gd name="connsiteX982" fmla="*/ 135753 w 2033494"/>
              <a:gd name="connsiteY982" fmla="*/ 859292 h 2033494"/>
              <a:gd name="connsiteX983" fmla="*/ 117125 w 2033494"/>
              <a:gd name="connsiteY983" fmla="*/ 840617 h 2033494"/>
              <a:gd name="connsiteX984" fmla="*/ 135753 w 2033494"/>
              <a:gd name="connsiteY984" fmla="*/ 821942 h 2033494"/>
              <a:gd name="connsiteX985" fmla="*/ 18628 w 2033494"/>
              <a:gd name="connsiteY985" fmla="*/ 821942 h 2033494"/>
              <a:gd name="connsiteX986" fmla="*/ 37256 w 2033494"/>
              <a:gd name="connsiteY986" fmla="*/ 840617 h 2033494"/>
              <a:gd name="connsiteX987" fmla="*/ 18628 w 2033494"/>
              <a:gd name="connsiteY987" fmla="*/ 859292 h 2033494"/>
              <a:gd name="connsiteX988" fmla="*/ 0 w 2033494"/>
              <a:gd name="connsiteY988" fmla="*/ 840617 h 2033494"/>
              <a:gd name="connsiteX989" fmla="*/ 18628 w 2033494"/>
              <a:gd name="connsiteY989" fmla="*/ 821942 h 2033494"/>
              <a:gd name="connsiteX990" fmla="*/ 2014866 w 2033494"/>
              <a:gd name="connsiteY990" fmla="*/ 704521 h 2033494"/>
              <a:gd name="connsiteX991" fmla="*/ 2033494 w 2033494"/>
              <a:gd name="connsiteY991" fmla="*/ 723196 h 2033494"/>
              <a:gd name="connsiteX992" fmla="*/ 2014866 w 2033494"/>
              <a:gd name="connsiteY992" fmla="*/ 741871 h 2033494"/>
              <a:gd name="connsiteX993" fmla="*/ 1996238 w 2033494"/>
              <a:gd name="connsiteY993" fmla="*/ 723196 h 2033494"/>
              <a:gd name="connsiteX994" fmla="*/ 2014866 w 2033494"/>
              <a:gd name="connsiteY994" fmla="*/ 704521 h 2033494"/>
              <a:gd name="connsiteX995" fmla="*/ 1897741 w 2033494"/>
              <a:gd name="connsiteY995" fmla="*/ 704521 h 2033494"/>
              <a:gd name="connsiteX996" fmla="*/ 1916369 w 2033494"/>
              <a:gd name="connsiteY996" fmla="*/ 723196 h 2033494"/>
              <a:gd name="connsiteX997" fmla="*/ 1897741 w 2033494"/>
              <a:gd name="connsiteY997" fmla="*/ 741871 h 2033494"/>
              <a:gd name="connsiteX998" fmla="*/ 1879113 w 2033494"/>
              <a:gd name="connsiteY998" fmla="*/ 723196 h 2033494"/>
              <a:gd name="connsiteX999" fmla="*/ 1897741 w 2033494"/>
              <a:gd name="connsiteY999" fmla="*/ 704521 h 2033494"/>
              <a:gd name="connsiteX1000" fmla="*/ 1779977 w 2033494"/>
              <a:gd name="connsiteY1000" fmla="*/ 704521 h 2033494"/>
              <a:gd name="connsiteX1001" fmla="*/ 1798605 w 2033494"/>
              <a:gd name="connsiteY1001" fmla="*/ 723196 h 2033494"/>
              <a:gd name="connsiteX1002" fmla="*/ 1779977 w 2033494"/>
              <a:gd name="connsiteY1002" fmla="*/ 741871 h 2033494"/>
              <a:gd name="connsiteX1003" fmla="*/ 1761349 w 2033494"/>
              <a:gd name="connsiteY1003" fmla="*/ 723196 h 2033494"/>
              <a:gd name="connsiteX1004" fmla="*/ 1779977 w 2033494"/>
              <a:gd name="connsiteY1004" fmla="*/ 704521 h 2033494"/>
              <a:gd name="connsiteX1005" fmla="*/ 1662852 w 2033494"/>
              <a:gd name="connsiteY1005" fmla="*/ 704521 h 2033494"/>
              <a:gd name="connsiteX1006" fmla="*/ 1681480 w 2033494"/>
              <a:gd name="connsiteY1006" fmla="*/ 723196 h 2033494"/>
              <a:gd name="connsiteX1007" fmla="*/ 1662852 w 2033494"/>
              <a:gd name="connsiteY1007" fmla="*/ 741871 h 2033494"/>
              <a:gd name="connsiteX1008" fmla="*/ 1644224 w 2033494"/>
              <a:gd name="connsiteY1008" fmla="*/ 723196 h 2033494"/>
              <a:gd name="connsiteX1009" fmla="*/ 1662852 w 2033494"/>
              <a:gd name="connsiteY1009" fmla="*/ 704521 h 2033494"/>
              <a:gd name="connsiteX1010" fmla="*/ 1545088 w 2033494"/>
              <a:gd name="connsiteY1010" fmla="*/ 704521 h 2033494"/>
              <a:gd name="connsiteX1011" fmla="*/ 1563716 w 2033494"/>
              <a:gd name="connsiteY1011" fmla="*/ 723196 h 2033494"/>
              <a:gd name="connsiteX1012" fmla="*/ 1545088 w 2033494"/>
              <a:gd name="connsiteY1012" fmla="*/ 741871 h 2033494"/>
              <a:gd name="connsiteX1013" fmla="*/ 1526460 w 2033494"/>
              <a:gd name="connsiteY1013" fmla="*/ 723196 h 2033494"/>
              <a:gd name="connsiteX1014" fmla="*/ 1545088 w 2033494"/>
              <a:gd name="connsiteY1014" fmla="*/ 704521 h 2033494"/>
              <a:gd name="connsiteX1015" fmla="*/ 1427962 w 2033494"/>
              <a:gd name="connsiteY1015" fmla="*/ 704521 h 2033494"/>
              <a:gd name="connsiteX1016" fmla="*/ 1446590 w 2033494"/>
              <a:gd name="connsiteY1016" fmla="*/ 723196 h 2033494"/>
              <a:gd name="connsiteX1017" fmla="*/ 1427962 w 2033494"/>
              <a:gd name="connsiteY1017" fmla="*/ 741871 h 2033494"/>
              <a:gd name="connsiteX1018" fmla="*/ 1409334 w 2033494"/>
              <a:gd name="connsiteY1018" fmla="*/ 723196 h 2033494"/>
              <a:gd name="connsiteX1019" fmla="*/ 1427962 w 2033494"/>
              <a:gd name="connsiteY1019" fmla="*/ 704521 h 2033494"/>
              <a:gd name="connsiteX1020" fmla="*/ 1310199 w 2033494"/>
              <a:gd name="connsiteY1020" fmla="*/ 704521 h 2033494"/>
              <a:gd name="connsiteX1021" fmla="*/ 1328827 w 2033494"/>
              <a:gd name="connsiteY1021" fmla="*/ 723196 h 2033494"/>
              <a:gd name="connsiteX1022" fmla="*/ 1310199 w 2033494"/>
              <a:gd name="connsiteY1022" fmla="*/ 741871 h 2033494"/>
              <a:gd name="connsiteX1023" fmla="*/ 1291571 w 2033494"/>
              <a:gd name="connsiteY1023" fmla="*/ 723196 h 2033494"/>
              <a:gd name="connsiteX1024" fmla="*/ 1310199 w 2033494"/>
              <a:gd name="connsiteY1024" fmla="*/ 704521 h 2033494"/>
              <a:gd name="connsiteX1025" fmla="*/ 1193073 w 2033494"/>
              <a:gd name="connsiteY1025" fmla="*/ 704521 h 2033494"/>
              <a:gd name="connsiteX1026" fmla="*/ 1211701 w 2033494"/>
              <a:gd name="connsiteY1026" fmla="*/ 723196 h 2033494"/>
              <a:gd name="connsiteX1027" fmla="*/ 1193073 w 2033494"/>
              <a:gd name="connsiteY1027" fmla="*/ 741871 h 2033494"/>
              <a:gd name="connsiteX1028" fmla="*/ 1174445 w 2033494"/>
              <a:gd name="connsiteY1028" fmla="*/ 723196 h 2033494"/>
              <a:gd name="connsiteX1029" fmla="*/ 1193073 w 2033494"/>
              <a:gd name="connsiteY1029" fmla="*/ 704521 h 2033494"/>
              <a:gd name="connsiteX1030" fmla="*/ 1075309 w 2033494"/>
              <a:gd name="connsiteY1030" fmla="*/ 704521 h 2033494"/>
              <a:gd name="connsiteX1031" fmla="*/ 1093937 w 2033494"/>
              <a:gd name="connsiteY1031" fmla="*/ 723196 h 2033494"/>
              <a:gd name="connsiteX1032" fmla="*/ 1075309 w 2033494"/>
              <a:gd name="connsiteY1032" fmla="*/ 741871 h 2033494"/>
              <a:gd name="connsiteX1033" fmla="*/ 1056681 w 2033494"/>
              <a:gd name="connsiteY1033" fmla="*/ 723196 h 2033494"/>
              <a:gd name="connsiteX1034" fmla="*/ 1075309 w 2033494"/>
              <a:gd name="connsiteY1034" fmla="*/ 704521 h 2033494"/>
              <a:gd name="connsiteX1035" fmla="*/ 958184 w 2033494"/>
              <a:gd name="connsiteY1035" fmla="*/ 704521 h 2033494"/>
              <a:gd name="connsiteX1036" fmla="*/ 976812 w 2033494"/>
              <a:gd name="connsiteY1036" fmla="*/ 723196 h 2033494"/>
              <a:gd name="connsiteX1037" fmla="*/ 958184 w 2033494"/>
              <a:gd name="connsiteY1037" fmla="*/ 741871 h 2033494"/>
              <a:gd name="connsiteX1038" fmla="*/ 939556 w 2033494"/>
              <a:gd name="connsiteY1038" fmla="*/ 723196 h 2033494"/>
              <a:gd name="connsiteX1039" fmla="*/ 958184 w 2033494"/>
              <a:gd name="connsiteY1039" fmla="*/ 704521 h 2033494"/>
              <a:gd name="connsiteX1040" fmla="*/ 840420 w 2033494"/>
              <a:gd name="connsiteY1040" fmla="*/ 704521 h 2033494"/>
              <a:gd name="connsiteX1041" fmla="*/ 859048 w 2033494"/>
              <a:gd name="connsiteY1041" fmla="*/ 723196 h 2033494"/>
              <a:gd name="connsiteX1042" fmla="*/ 840420 w 2033494"/>
              <a:gd name="connsiteY1042" fmla="*/ 741871 h 2033494"/>
              <a:gd name="connsiteX1043" fmla="*/ 821792 w 2033494"/>
              <a:gd name="connsiteY1043" fmla="*/ 723196 h 2033494"/>
              <a:gd name="connsiteX1044" fmla="*/ 840420 w 2033494"/>
              <a:gd name="connsiteY1044" fmla="*/ 704521 h 2033494"/>
              <a:gd name="connsiteX1045" fmla="*/ 723295 w 2033494"/>
              <a:gd name="connsiteY1045" fmla="*/ 704521 h 2033494"/>
              <a:gd name="connsiteX1046" fmla="*/ 741923 w 2033494"/>
              <a:gd name="connsiteY1046" fmla="*/ 723196 h 2033494"/>
              <a:gd name="connsiteX1047" fmla="*/ 723295 w 2033494"/>
              <a:gd name="connsiteY1047" fmla="*/ 741871 h 2033494"/>
              <a:gd name="connsiteX1048" fmla="*/ 704667 w 2033494"/>
              <a:gd name="connsiteY1048" fmla="*/ 723196 h 2033494"/>
              <a:gd name="connsiteX1049" fmla="*/ 723295 w 2033494"/>
              <a:gd name="connsiteY1049" fmla="*/ 704521 h 2033494"/>
              <a:gd name="connsiteX1050" fmla="*/ 605531 w 2033494"/>
              <a:gd name="connsiteY1050" fmla="*/ 704521 h 2033494"/>
              <a:gd name="connsiteX1051" fmla="*/ 624159 w 2033494"/>
              <a:gd name="connsiteY1051" fmla="*/ 723196 h 2033494"/>
              <a:gd name="connsiteX1052" fmla="*/ 605531 w 2033494"/>
              <a:gd name="connsiteY1052" fmla="*/ 741871 h 2033494"/>
              <a:gd name="connsiteX1053" fmla="*/ 586903 w 2033494"/>
              <a:gd name="connsiteY1053" fmla="*/ 723196 h 2033494"/>
              <a:gd name="connsiteX1054" fmla="*/ 605531 w 2033494"/>
              <a:gd name="connsiteY1054" fmla="*/ 704521 h 2033494"/>
              <a:gd name="connsiteX1055" fmla="*/ 488406 w 2033494"/>
              <a:gd name="connsiteY1055" fmla="*/ 704521 h 2033494"/>
              <a:gd name="connsiteX1056" fmla="*/ 507034 w 2033494"/>
              <a:gd name="connsiteY1056" fmla="*/ 723196 h 2033494"/>
              <a:gd name="connsiteX1057" fmla="*/ 488406 w 2033494"/>
              <a:gd name="connsiteY1057" fmla="*/ 741871 h 2033494"/>
              <a:gd name="connsiteX1058" fmla="*/ 469778 w 2033494"/>
              <a:gd name="connsiteY1058" fmla="*/ 723196 h 2033494"/>
              <a:gd name="connsiteX1059" fmla="*/ 488406 w 2033494"/>
              <a:gd name="connsiteY1059" fmla="*/ 704521 h 2033494"/>
              <a:gd name="connsiteX1060" fmla="*/ 370642 w 2033494"/>
              <a:gd name="connsiteY1060" fmla="*/ 704521 h 2033494"/>
              <a:gd name="connsiteX1061" fmla="*/ 389270 w 2033494"/>
              <a:gd name="connsiteY1061" fmla="*/ 723196 h 2033494"/>
              <a:gd name="connsiteX1062" fmla="*/ 370642 w 2033494"/>
              <a:gd name="connsiteY1062" fmla="*/ 741871 h 2033494"/>
              <a:gd name="connsiteX1063" fmla="*/ 352014 w 2033494"/>
              <a:gd name="connsiteY1063" fmla="*/ 723196 h 2033494"/>
              <a:gd name="connsiteX1064" fmla="*/ 370642 w 2033494"/>
              <a:gd name="connsiteY1064" fmla="*/ 704521 h 2033494"/>
              <a:gd name="connsiteX1065" fmla="*/ 253517 w 2033494"/>
              <a:gd name="connsiteY1065" fmla="*/ 704521 h 2033494"/>
              <a:gd name="connsiteX1066" fmla="*/ 272145 w 2033494"/>
              <a:gd name="connsiteY1066" fmla="*/ 723196 h 2033494"/>
              <a:gd name="connsiteX1067" fmla="*/ 253517 w 2033494"/>
              <a:gd name="connsiteY1067" fmla="*/ 741871 h 2033494"/>
              <a:gd name="connsiteX1068" fmla="*/ 234889 w 2033494"/>
              <a:gd name="connsiteY1068" fmla="*/ 723196 h 2033494"/>
              <a:gd name="connsiteX1069" fmla="*/ 253517 w 2033494"/>
              <a:gd name="connsiteY1069" fmla="*/ 704521 h 2033494"/>
              <a:gd name="connsiteX1070" fmla="*/ 135753 w 2033494"/>
              <a:gd name="connsiteY1070" fmla="*/ 704521 h 2033494"/>
              <a:gd name="connsiteX1071" fmla="*/ 154381 w 2033494"/>
              <a:gd name="connsiteY1071" fmla="*/ 723196 h 2033494"/>
              <a:gd name="connsiteX1072" fmla="*/ 135753 w 2033494"/>
              <a:gd name="connsiteY1072" fmla="*/ 741871 h 2033494"/>
              <a:gd name="connsiteX1073" fmla="*/ 117125 w 2033494"/>
              <a:gd name="connsiteY1073" fmla="*/ 723196 h 2033494"/>
              <a:gd name="connsiteX1074" fmla="*/ 135753 w 2033494"/>
              <a:gd name="connsiteY1074" fmla="*/ 704521 h 2033494"/>
              <a:gd name="connsiteX1075" fmla="*/ 18628 w 2033494"/>
              <a:gd name="connsiteY1075" fmla="*/ 704521 h 2033494"/>
              <a:gd name="connsiteX1076" fmla="*/ 37256 w 2033494"/>
              <a:gd name="connsiteY1076" fmla="*/ 723196 h 2033494"/>
              <a:gd name="connsiteX1077" fmla="*/ 18628 w 2033494"/>
              <a:gd name="connsiteY1077" fmla="*/ 741871 h 2033494"/>
              <a:gd name="connsiteX1078" fmla="*/ 0 w 2033494"/>
              <a:gd name="connsiteY1078" fmla="*/ 723196 h 2033494"/>
              <a:gd name="connsiteX1079" fmla="*/ 18628 w 2033494"/>
              <a:gd name="connsiteY1079" fmla="*/ 704521 h 2033494"/>
              <a:gd name="connsiteX1080" fmla="*/ 2014866 w 2033494"/>
              <a:gd name="connsiteY1080" fmla="*/ 587101 h 2033494"/>
              <a:gd name="connsiteX1081" fmla="*/ 2033494 w 2033494"/>
              <a:gd name="connsiteY1081" fmla="*/ 605776 h 2033494"/>
              <a:gd name="connsiteX1082" fmla="*/ 2014866 w 2033494"/>
              <a:gd name="connsiteY1082" fmla="*/ 624451 h 2033494"/>
              <a:gd name="connsiteX1083" fmla="*/ 1996238 w 2033494"/>
              <a:gd name="connsiteY1083" fmla="*/ 605776 h 2033494"/>
              <a:gd name="connsiteX1084" fmla="*/ 2014866 w 2033494"/>
              <a:gd name="connsiteY1084" fmla="*/ 587101 h 2033494"/>
              <a:gd name="connsiteX1085" fmla="*/ 1897741 w 2033494"/>
              <a:gd name="connsiteY1085" fmla="*/ 587101 h 2033494"/>
              <a:gd name="connsiteX1086" fmla="*/ 1916369 w 2033494"/>
              <a:gd name="connsiteY1086" fmla="*/ 605776 h 2033494"/>
              <a:gd name="connsiteX1087" fmla="*/ 1897741 w 2033494"/>
              <a:gd name="connsiteY1087" fmla="*/ 624451 h 2033494"/>
              <a:gd name="connsiteX1088" fmla="*/ 1879113 w 2033494"/>
              <a:gd name="connsiteY1088" fmla="*/ 605776 h 2033494"/>
              <a:gd name="connsiteX1089" fmla="*/ 1897741 w 2033494"/>
              <a:gd name="connsiteY1089" fmla="*/ 587101 h 2033494"/>
              <a:gd name="connsiteX1090" fmla="*/ 1779977 w 2033494"/>
              <a:gd name="connsiteY1090" fmla="*/ 587101 h 2033494"/>
              <a:gd name="connsiteX1091" fmla="*/ 1798605 w 2033494"/>
              <a:gd name="connsiteY1091" fmla="*/ 605776 h 2033494"/>
              <a:gd name="connsiteX1092" fmla="*/ 1779977 w 2033494"/>
              <a:gd name="connsiteY1092" fmla="*/ 624451 h 2033494"/>
              <a:gd name="connsiteX1093" fmla="*/ 1761349 w 2033494"/>
              <a:gd name="connsiteY1093" fmla="*/ 605776 h 2033494"/>
              <a:gd name="connsiteX1094" fmla="*/ 1779977 w 2033494"/>
              <a:gd name="connsiteY1094" fmla="*/ 587101 h 2033494"/>
              <a:gd name="connsiteX1095" fmla="*/ 1662852 w 2033494"/>
              <a:gd name="connsiteY1095" fmla="*/ 587101 h 2033494"/>
              <a:gd name="connsiteX1096" fmla="*/ 1681480 w 2033494"/>
              <a:gd name="connsiteY1096" fmla="*/ 605776 h 2033494"/>
              <a:gd name="connsiteX1097" fmla="*/ 1662852 w 2033494"/>
              <a:gd name="connsiteY1097" fmla="*/ 624451 h 2033494"/>
              <a:gd name="connsiteX1098" fmla="*/ 1644224 w 2033494"/>
              <a:gd name="connsiteY1098" fmla="*/ 605776 h 2033494"/>
              <a:gd name="connsiteX1099" fmla="*/ 1662852 w 2033494"/>
              <a:gd name="connsiteY1099" fmla="*/ 587101 h 2033494"/>
              <a:gd name="connsiteX1100" fmla="*/ 1545088 w 2033494"/>
              <a:gd name="connsiteY1100" fmla="*/ 587101 h 2033494"/>
              <a:gd name="connsiteX1101" fmla="*/ 1563716 w 2033494"/>
              <a:gd name="connsiteY1101" fmla="*/ 605776 h 2033494"/>
              <a:gd name="connsiteX1102" fmla="*/ 1545088 w 2033494"/>
              <a:gd name="connsiteY1102" fmla="*/ 624451 h 2033494"/>
              <a:gd name="connsiteX1103" fmla="*/ 1526460 w 2033494"/>
              <a:gd name="connsiteY1103" fmla="*/ 605776 h 2033494"/>
              <a:gd name="connsiteX1104" fmla="*/ 1545088 w 2033494"/>
              <a:gd name="connsiteY1104" fmla="*/ 587101 h 2033494"/>
              <a:gd name="connsiteX1105" fmla="*/ 1427962 w 2033494"/>
              <a:gd name="connsiteY1105" fmla="*/ 587101 h 2033494"/>
              <a:gd name="connsiteX1106" fmla="*/ 1446590 w 2033494"/>
              <a:gd name="connsiteY1106" fmla="*/ 605776 h 2033494"/>
              <a:gd name="connsiteX1107" fmla="*/ 1427962 w 2033494"/>
              <a:gd name="connsiteY1107" fmla="*/ 624451 h 2033494"/>
              <a:gd name="connsiteX1108" fmla="*/ 1409334 w 2033494"/>
              <a:gd name="connsiteY1108" fmla="*/ 605776 h 2033494"/>
              <a:gd name="connsiteX1109" fmla="*/ 1427962 w 2033494"/>
              <a:gd name="connsiteY1109" fmla="*/ 587101 h 2033494"/>
              <a:gd name="connsiteX1110" fmla="*/ 1310199 w 2033494"/>
              <a:gd name="connsiteY1110" fmla="*/ 587101 h 2033494"/>
              <a:gd name="connsiteX1111" fmla="*/ 1328827 w 2033494"/>
              <a:gd name="connsiteY1111" fmla="*/ 605776 h 2033494"/>
              <a:gd name="connsiteX1112" fmla="*/ 1310199 w 2033494"/>
              <a:gd name="connsiteY1112" fmla="*/ 624451 h 2033494"/>
              <a:gd name="connsiteX1113" fmla="*/ 1291571 w 2033494"/>
              <a:gd name="connsiteY1113" fmla="*/ 605776 h 2033494"/>
              <a:gd name="connsiteX1114" fmla="*/ 1310199 w 2033494"/>
              <a:gd name="connsiteY1114" fmla="*/ 587101 h 2033494"/>
              <a:gd name="connsiteX1115" fmla="*/ 1193073 w 2033494"/>
              <a:gd name="connsiteY1115" fmla="*/ 587101 h 2033494"/>
              <a:gd name="connsiteX1116" fmla="*/ 1211701 w 2033494"/>
              <a:gd name="connsiteY1116" fmla="*/ 605776 h 2033494"/>
              <a:gd name="connsiteX1117" fmla="*/ 1193073 w 2033494"/>
              <a:gd name="connsiteY1117" fmla="*/ 624451 h 2033494"/>
              <a:gd name="connsiteX1118" fmla="*/ 1174445 w 2033494"/>
              <a:gd name="connsiteY1118" fmla="*/ 605776 h 2033494"/>
              <a:gd name="connsiteX1119" fmla="*/ 1193073 w 2033494"/>
              <a:gd name="connsiteY1119" fmla="*/ 587101 h 2033494"/>
              <a:gd name="connsiteX1120" fmla="*/ 1075309 w 2033494"/>
              <a:gd name="connsiteY1120" fmla="*/ 587101 h 2033494"/>
              <a:gd name="connsiteX1121" fmla="*/ 1093937 w 2033494"/>
              <a:gd name="connsiteY1121" fmla="*/ 605776 h 2033494"/>
              <a:gd name="connsiteX1122" fmla="*/ 1075309 w 2033494"/>
              <a:gd name="connsiteY1122" fmla="*/ 624451 h 2033494"/>
              <a:gd name="connsiteX1123" fmla="*/ 1056681 w 2033494"/>
              <a:gd name="connsiteY1123" fmla="*/ 605776 h 2033494"/>
              <a:gd name="connsiteX1124" fmla="*/ 1075309 w 2033494"/>
              <a:gd name="connsiteY1124" fmla="*/ 587101 h 2033494"/>
              <a:gd name="connsiteX1125" fmla="*/ 958184 w 2033494"/>
              <a:gd name="connsiteY1125" fmla="*/ 587101 h 2033494"/>
              <a:gd name="connsiteX1126" fmla="*/ 976812 w 2033494"/>
              <a:gd name="connsiteY1126" fmla="*/ 605776 h 2033494"/>
              <a:gd name="connsiteX1127" fmla="*/ 958184 w 2033494"/>
              <a:gd name="connsiteY1127" fmla="*/ 624451 h 2033494"/>
              <a:gd name="connsiteX1128" fmla="*/ 939556 w 2033494"/>
              <a:gd name="connsiteY1128" fmla="*/ 605776 h 2033494"/>
              <a:gd name="connsiteX1129" fmla="*/ 958184 w 2033494"/>
              <a:gd name="connsiteY1129" fmla="*/ 587101 h 2033494"/>
              <a:gd name="connsiteX1130" fmla="*/ 840420 w 2033494"/>
              <a:gd name="connsiteY1130" fmla="*/ 587101 h 2033494"/>
              <a:gd name="connsiteX1131" fmla="*/ 859048 w 2033494"/>
              <a:gd name="connsiteY1131" fmla="*/ 605776 h 2033494"/>
              <a:gd name="connsiteX1132" fmla="*/ 840420 w 2033494"/>
              <a:gd name="connsiteY1132" fmla="*/ 624451 h 2033494"/>
              <a:gd name="connsiteX1133" fmla="*/ 821792 w 2033494"/>
              <a:gd name="connsiteY1133" fmla="*/ 605776 h 2033494"/>
              <a:gd name="connsiteX1134" fmla="*/ 840420 w 2033494"/>
              <a:gd name="connsiteY1134" fmla="*/ 587101 h 2033494"/>
              <a:gd name="connsiteX1135" fmla="*/ 723295 w 2033494"/>
              <a:gd name="connsiteY1135" fmla="*/ 587101 h 2033494"/>
              <a:gd name="connsiteX1136" fmla="*/ 741923 w 2033494"/>
              <a:gd name="connsiteY1136" fmla="*/ 605776 h 2033494"/>
              <a:gd name="connsiteX1137" fmla="*/ 723295 w 2033494"/>
              <a:gd name="connsiteY1137" fmla="*/ 624451 h 2033494"/>
              <a:gd name="connsiteX1138" fmla="*/ 704667 w 2033494"/>
              <a:gd name="connsiteY1138" fmla="*/ 605776 h 2033494"/>
              <a:gd name="connsiteX1139" fmla="*/ 723295 w 2033494"/>
              <a:gd name="connsiteY1139" fmla="*/ 587101 h 2033494"/>
              <a:gd name="connsiteX1140" fmla="*/ 605531 w 2033494"/>
              <a:gd name="connsiteY1140" fmla="*/ 587101 h 2033494"/>
              <a:gd name="connsiteX1141" fmla="*/ 624159 w 2033494"/>
              <a:gd name="connsiteY1141" fmla="*/ 605776 h 2033494"/>
              <a:gd name="connsiteX1142" fmla="*/ 605531 w 2033494"/>
              <a:gd name="connsiteY1142" fmla="*/ 624451 h 2033494"/>
              <a:gd name="connsiteX1143" fmla="*/ 586903 w 2033494"/>
              <a:gd name="connsiteY1143" fmla="*/ 605776 h 2033494"/>
              <a:gd name="connsiteX1144" fmla="*/ 605531 w 2033494"/>
              <a:gd name="connsiteY1144" fmla="*/ 587101 h 2033494"/>
              <a:gd name="connsiteX1145" fmla="*/ 488406 w 2033494"/>
              <a:gd name="connsiteY1145" fmla="*/ 587101 h 2033494"/>
              <a:gd name="connsiteX1146" fmla="*/ 507034 w 2033494"/>
              <a:gd name="connsiteY1146" fmla="*/ 605776 h 2033494"/>
              <a:gd name="connsiteX1147" fmla="*/ 488406 w 2033494"/>
              <a:gd name="connsiteY1147" fmla="*/ 624451 h 2033494"/>
              <a:gd name="connsiteX1148" fmla="*/ 469778 w 2033494"/>
              <a:gd name="connsiteY1148" fmla="*/ 605776 h 2033494"/>
              <a:gd name="connsiteX1149" fmla="*/ 488406 w 2033494"/>
              <a:gd name="connsiteY1149" fmla="*/ 587101 h 2033494"/>
              <a:gd name="connsiteX1150" fmla="*/ 370642 w 2033494"/>
              <a:gd name="connsiteY1150" fmla="*/ 587101 h 2033494"/>
              <a:gd name="connsiteX1151" fmla="*/ 389270 w 2033494"/>
              <a:gd name="connsiteY1151" fmla="*/ 605776 h 2033494"/>
              <a:gd name="connsiteX1152" fmla="*/ 370642 w 2033494"/>
              <a:gd name="connsiteY1152" fmla="*/ 624451 h 2033494"/>
              <a:gd name="connsiteX1153" fmla="*/ 352014 w 2033494"/>
              <a:gd name="connsiteY1153" fmla="*/ 605776 h 2033494"/>
              <a:gd name="connsiteX1154" fmla="*/ 370642 w 2033494"/>
              <a:gd name="connsiteY1154" fmla="*/ 587101 h 2033494"/>
              <a:gd name="connsiteX1155" fmla="*/ 253517 w 2033494"/>
              <a:gd name="connsiteY1155" fmla="*/ 587101 h 2033494"/>
              <a:gd name="connsiteX1156" fmla="*/ 272145 w 2033494"/>
              <a:gd name="connsiteY1156" fmla="*/ 605776 h 2033494"/>
              <a:gd name="connsiteX1157" fmla="*/ 253517 w 2033494"/>
              <a:gd name="connsiteY1157" fmla="*/ 624451 h 2033494"/>
              <a:gd name="connsiteX1158" fmla="*/ 234889 w 2033494"/>
              <a:gd name="connsiteY1158" fmla="*/ 605776 h 2033494"/>
              <a:gd name="connsiteX1159" fmla="*/ 253517 w 2033494"/>
              <a:gd name="connsiteY1159" fmla="*/ 587101 h 2033494"/>
              <a:gd name="connsiteX1160" fmla="*/ 135753 w 2033494"/>
              <a:gd name="connsiteY1160" fmla="*/ 587101 h 2033494"/>
              <a:gd name="connsiteX1161" fmla="*/ 154381 w 2033494"/>
              <a:gd name="connsiteY1161" fmla="*/ 605776 h 2033494"/>
              <a:gd name="connsiteX1162" fmla="*/ 135753 w 2033494"/>
              <a:gd name="connsiteY1162" fmla="*/ 624451 h 2033494"/>
              <a:gd name="connsiteX1163" fmla="*/ 117125 w 2033494"/>
              <a:gd name="connsiteY1163" fmla="*/ 605776 h 2033494"/>
              <a:gd name="connsiteX1164" fmla="*/ 135753 w 2033494"/>
              <a:gd name="connsiteY1164" fmla="*/ 587101 h 2033494"/>
              <a:gd name="connsiteX1165" fmla="*/ 18628 w 2033494"/>
              <a:gd name="connsiteY1165" fmla="*/ 587101 h 2033494"/>
              <a:gd name="connsiteX1166" fmla="*/ 37256 w 2033494"/>
              <a:gd name="connsiteY1166" fmla="*/ 605776 h 2033494"/>
              <a:gd name="connsiteX1167" fmla="*/ 18628 w 2033494"/>
              <a:gd name="connsiteY1167" fmla="*/ 624451 h 2033494"/>
              <a:gd name="connsiteX1168" fmla="*/ 0 w 2033494"/>
              <a:gd name="connsiteY1168" fmla="*/ 605776 h 2033494"/>
              <a:gd name="connsiteX1169" fmla="*/ 18628 w 2033494"/>
              <a:gd name="connsiteY1169" fmla="*/ 587101 h 2033494"/>
              <a:gd name="connsiteX1170" fmla="*/ 2014866 w 2033494"/>
              <a:gd name="connsiteY1170" fmla="*/ 469681 h 2033494"/>
              <a:gd name="connsiteX1171" fmla="*/ 2033494 w 2033494"/>
              <a:gd name="connsiteY1171" fmla="*/ 488356 h 2033494"/>
              <a:gd name="connsiteX1172" fmla="*/ 2014866 w 2033494"/>
              <a:gd name="connsiteY1172" fmla="*/ 507031 h 2033494"/>
              <a:gd name="connsiteX1173" fmla="*/ 1996238 w 2033494"/>
              <a:gd name="connsiteY1173" fmla="*/ 488356 h 2033494"/>
              <a:gd name="connsiteX1174" fmla="*/ 2014866 w 2033494"/>
              <a:gd name="connsiteY1174" fmla="*/ 469681 h 2033494"/>
              <a:gd name="connsiteX1175" fmla="*/ 1897741 w 2033494"/>
              <a:gd name="connsiteY1175" fmla="*/ 469681 h 2033494"/>
              <a:gd name="connsiteX1176" fmla="*/ 1916369 w 2033494"/>
              <a:gd name="connsiteY1176" fmla="*/ 488356 h 2033494"/>
              <a:gd name="connsiteX1177" fmla="*/ 1897741 w 2033494"/>
              <a:gd name="connsiteY1177" fmla="*/ 507031 h 2033494"/>
              <a:gd name="connsiteX1178" fmla="*/ 1879113 w 2033494"/>
              <a:gd name="connsiteY1178" fmla="*/ 488356 h 2033494"/>
              <a:gd name="connsiteX1179" fmla="*/ 1897741 w 2033494"/>
              <a:gd name="connsiteY1179" fmla="*/ 469681 h 2033494"/>
              <a:gd name="connsiteX1180" fmla="*/ 1779977 w 2033494"/>
              <a:gd name="connsiteY1180" fmla="*/ 469681 h 2033494"/>
              <a:gd name="connsiteX1181" fmla="*/ 1798605 w 2033494"/>
              <a:gd name="connsiteY1181" fmla="*/ 488356 h 2033494"/>
              <a:gd name="connsiteX1182" fmla="*/ 1779977 w 2033494"/>
              <a:gd name="connsiteY1182" fmla="*/ 507031 h 2033494"/>
              <a:gd name="connsiteX1183" fmla="*/ 1761349 w 2033494"/>
              <a:gd name="connsiteY1183" fmla="*/ 488356 h 2033494"/>
              <a:gd name="connsiteX1184" fmla="*/ 1779977 w 2033494"/>
              <a:gd name="connsiteY1184" fmla="*/ 469681 h 2033494"/>
              <a:gd name="connsiteX1185" fmla="*/ 1662852 w 2033494"/>
              <a:gd name="connsiteY1185" fmla="*/ 469681 h 2033494"/>
              <a:gd name="connsiteX1186" fmla="*/ 1681480 w 2033494"/>
              <a:gd name="connsiteY1186" fmla="*/ 488356 h 2033494"/>
              <a:gd name="connsiteX1187" fmla="*/ 1662852 w 2033494"/>
              <a:gd name="connsiteY1187" fmla="*/ 507031 h 2033494"/>
              <a:gd name="connsiteX1188" fmla="*/ 1644224 w 2033494"/>
              <a:gd name="connsiteY1188" fmla="*/ 488356 h 2033494"/>
              <a:gd name="connsiteX1189" fmla="*/ 1662852 w 2033494"/>
              <a:gd name="connsiteY1189" fmla="*/ 469681 h 2033494"/>
              <a:gd name="connsiteX1190" fmla="*/ 1545088 w 2033494"/>
              <a:gd name="connsiteY1190" fmla="*/ 469681 h 2033494"/>
              <a:gd name="connsiteX1191" fmla="*/ 1563716 w 2033494"/>
              <a:gd name="connsiteY1191" fmla="*/ 488356 h 2033494"/>
              <a:gd name="connsiteX1192" fmla="*/ 1545088 w 2033494"/>
              <a:gd name="connsiteY1192" fmla="*/ 507031 h 2033494"/>
              <a:gd name="connsiteX1193" fmla="*/ 1526460 w 2033494"/>
              <a:gd name="connsiteY1193" fmla="*/ 488356 h 2033494"/>
              <a:gd name="connsiteX1194" fmla="*/ 1545088 w 2033494"/>
              <a:gd name="connsiteY1194" fmla="*/ 469681 h 2033494"/>
              <a:gd name="connsiteX1195" fmla="*/ 1427962 w 2033494"/>
              <a:gd name="connsiteY1195" fmla="*/ 469681 h 2033494"/>
              <a:gd name="connsiteX1196" fmla="*/ 1446590 w 2033494"/>
              <a:gd name="connsiteY1196" fmla="*/ 488356 h 2033494"/>
              <a:gd name="connsiteX1197" fmla="*/ 1427962 w 2033494"/>
              <a:gd name="connsiteY1197" fmla="*/ 507031 h 2033494"/>
              <a:gd name="connsiteX1198" fmla="*/ 1409334 w 2033494"/>
              <a:gd name="connsiteY1198" fmla="*/ 488356 h 2033494"/>
              <a:gd name="connsiteX1199" fmla="*/ 1427962 w 2033494"/>
              <a:gd name="connsiteY1199" fmla="*/ 469681 h 2033494"/>
              <a:gd name="connsiteX1200" fmla="*/ 1310199 w 2033494"/>
              <a:gd name="connsiteY1200" fmla="*/ 469681 h 2033494"/>
              <a:gd name="connsiteX1201" fmla="*/ 1328827 w 2033494"/>
              <a:gd name="connsiteY1201" fmla="*/ 488356 h 2033494"/>
              <a:gd name="connsiteX1202" fmla="*/ 1310199 w 2033494"/>
              <a:gd name="connsiteY1202" fmla="*/ 507031 h 2033494"/>
              <a:gd name="connsiteX1203" fmla="*/ 1291571 w 2033494"/>
              <a:gd name="connsiteY1203" fmla="*/ 488356 h 2033494"/>
              <a:gd name="connsiteX1204" fmla="*/ 1310199 w 2033494"/>
              <a:gd name="connsiteY1204" fmla="*/ 469681 h 2033494"/>
              <a:gd name="connsiteX1205" fmla="*/ 1193073 w 2033494"/>
              <a:gd name="connsiteY1205" fmla="*/ 469681 h 2033494"/>
              <a:gd name="connsiteX1206" fmla="*/ 1211701 w 2033494"/>
              <a:gd name="connsiteY1206" fmla="*/ 488356 h 2033494"/>
              <a:gd name="connsiteX1207" fmla="*/ 1193073 w 2033494"/>
              <a:gd name="connsiteY1207" fmla="*/ 507031 h 2033494"/>
              <a:gd name="connsiteX1208" fmla="*/ 1174445 w 2033494"/>
              <a:gd name="connsiteY1208" fmla="*/ 488356 h 2033494"/>
              <a:gd name="connsiteX1209" fmla="*/ 1193073 w 2033494"/>
              <a:gd name="connsiteY1209" fmla="*/ 469681 h 2033494"/>
              <a:gd name="connsiteX1210" fmla="*/ 1075309 w 2033494"/>
              <a:gd name="connsiteY1210" fmla="*/ 469681 h 2033494"/>
              <a:gd name="connsiteX1211" fmla="*/ 1093937 w 2033494"/>
              <a:gd name="connsiteY1211" fmla="*/ 488356 h 2033494"/>
              <a:gd name="connsiteX1212" fmla="*/ 1075309 w 2033494"/>
              <a:gd name="connsiteY1212" fmla="*/ 507031 h 2033494"/>
              <a:gd name="connsiteX1213" fmla="*/ 1056681 w 2033494"/>
              <a:gd name="connsiteY1213" fmla="*/ 488356 h 2033494"/>
              <a:gd name="connsiteX1214" fmla="*/ 1075309 w 2033494"/>
              <a:gd name="connsiteY1214" fmla="*/ 469681 h 2033494"/>
              <a:gd name="connsiteX1215" fmla="*/ 958184 w 2033494"/>
              <a:gd name="connsiteY1215" fmla="*/ 469681 h 2033494"/>
              <a:gd name="connsiteX1216" fmla="*/ 976812 w 2033494"/>
              <a:gd name="connsiteY1216" fmla="*/ 488356 h 2033494"/>
              <a:gd name="connsiteX1217" fmla="*/ 958184 w 2033494"/>
              <a:gd name="connsiteY1217" fmla="*/ 507031 h 2033494"/>
              <a:gd name="connsiteX1218" fmla="*/ 939556 w 2033494"/>
              <a:gd name="connsiteY1218" fmla="*/ 488356 h 2033494"/>
              <a:gd name="connsiteX1219" fmla="*/ 958184 w 2033494"/>
              <a:gd name="connsiteY1219" fmla="*/ 469681 h 2033494"/>
              <a:gd name="connsiteX1220" fmla="*/ 840420 w 2033494"/>
              <a:gd name="connsiteY1220" fmla="*/ 469681 h 2033494"/>
              <a:gd name="connsiteX1221" fmla="*/ 859048 w 2033494"/>
              <a:gd name="connsiteY1221" fmla="*/ 488356 h 2033494"/>
              <a:gd name="connsiteX1222" fmla="*/ 840420 w 2033494"/>
              <a:gd name="connsiteY1222" fmla="*/ 507031 h 2033494"/>
              <a:gd name="connsiteX1223" fmla="*/ 821792 w 2033494"/>
              <a:gd name="connsiteY1223" fmla="*/ 488356 h 2033494"/>
              <a:gd name="connsiteX1224" fmla="*/ 840420 w 2033494"/>
              <a:gd name="connsiteY1224" fmla="*/ 469681 h 2033494"/>
              <a:gd name="connsiteX1225" fmla="*/ 723295 w 2033494"/>
              <a:gd name="connsiteY1225" fmla="*/ 469681 h 2033494"/>
              <a:gd name="connsiteX1226" fmla="*/ 741923 w 2033494"/>
              <a:gd name="connsiteY1226" fmla="*/ 488356 h 2033494"/>
              <a:gd name="connsiteX1227" fmla="*/ 723295 w 2033494"/>
              <a:gd name="connsiteY1227" fmla="*/ 507031 h 2033494"/>
              <a:gd name="connsiteX1228" fmla="*/ 704667 w 2033494"/>
              <a:gd name="connsiteY1228" fmla="*/ 488356 h 2033494"/>
              <a:gd name="connsiteX1229" fmla="*/ 723295 w 2033494"/>
              <a:gd name="connsiteY1229" fmla="*/ 469681 h 2033494"/>
              <a:gd name="connsiteX1230" fmla="*/ 605531 w 2033494"/>
              <a:gd name="connsiteY1230" fmla="*/ 469681 h 2033494"/>
              <a:gd name="connsiteX1231" fmla="*/ 624159 w 2033494"/>
              <a:gd name="connsiteY1231" fmla="*/ 488356 h 2033494"/>
              <a:gd name="connsiteX1232" fmla="*/ 605531 w 2033494"/>
              <a:gd name="connsiteY1232" fmla="*/ 507031 h 2033494"/>
              <a:gd name="connsiteX1233" fmla="*/ 586903 w 2033494"/>
              <a:gd name="connsiteY1233" fmla="*/ 488356 h 2033494"/>
              <a:gd name="connsiteX1234" fmla="*/ 605531 w 2033494"/>
              <a:gd name="connsiteY1234" fmla="*/ 469681 h 2033494"/>
              <a:gd name="connsiteX1235" fmla="*/ 488406 w 2033494"/>
              <a:gd name="connsiteY1235" fmla="*/ 469681 h 2033494"/>
              <a:gd name="connsiteX1236" fmla="*/ 507034 w 2033494"/>
              <a:gd name="connsiteY1236" fmla="*/ 488356 h 2033494"/>
              <a:gd name="connsiteX1237" fmla="*/ 488406 w 2033494"/>
              <a:gd name="connsiteY1237" fmla="*/ 507031 h 2033494"/>
              <a:gd name="connsiteX1238" fmla="*/ 469778 w 2033494"/>
              <a:gd name="connsiteY1238" fmla="*/ 488356 h 2033494"/>
              <a:gd name="connsiteX1239" fmla="*/ 488406 w 2033494"/>
              <a:gd name="connsiteY1239" fmla="*/ 469681 h 2033494"/>
              <a:gd name="connsiteX1240" fmla="*/ 370642 w 2033494"/>
              <a:gd name="connsiteY1240" fmla="*/ 469681 h 2033494"/>
              <a:gd name="connsiteX1241" fmla="*/ 389270 w 2033494"/>
              <a:gd name="connsiteY1241" fmla="*/ 488356 h 2033494"/>
              <a:gd name="connsiteX1242" fmla="*/ 370642 w 2033494"/>
              <a:gd name="connsiteY1242" fmla="*/ 507031 h 2033494"/>
              <a:gd name="connsiteX1243" fmla="*/ 352014 w 2033494"/>
              <a:gd name="connsiteY1243" fmla="*/ 488356 h 2033494"/>
              <a:gd name="connsiteX1244" fmla="*/ 370642 w 2033494"/>
              <a:gd name="connsiteY1244" fmla="*/ 469681 h 2033494"/>
              <a:gd name="connsiteX1245" fmla="*/ 253517 w 2033494"/>
              <a:gd name="connsiteY1245" fmla="*/ 469681 h 2033494"/>
              <a:gd name="connsiteX1246" fmla="*/ 272145 w 2033494"/>
              <a:gd name="connsiteY1246" fmla="*/ 488356 h 2033494"/>
              <a:gd name="connsiteX1247" fmla="*/ 253517 w 2033494"/>
              <a:gd name="connsiteY1247" fmla="*/ 507031 h 2033494"/>
              <a:gd name="connsiteX1248" fmla="*/ 234889 w 2033494"/>
              <a:gd name="connsiteY1248" fmla="*/ 488356 h 2033494"/>
              <a:gd name="connsiteX1249" fmla="*/ 253517 w 2033494"/>
              <a:gd name="connsiteY1249" fmla="*/ 469681 h 2033494"/>
              <a:gd name="connsiteX1250" fmla="*/ 135753 w 2033494"/>
              <a:gd name="connsiteY1250" fmla="*/ 469681 h 2033494"/>
              <a:gd name="connsiteX1251" fmla="*/ 154381 w 2033494"/>
              <a:gd name="connsiteY1251" fmla="*/ 488356 h 2033494"/>
              <a:gd name="connsiteX1252" fmla="*/ 135753 w 2033494"/>
              <a:gd name="connsiteY1252" fmla="*/ 507031 h 2033494"/>
              <a:gd name="connsiteX1253" fmla="*/ 117125 w 2033494"/>
              <a:gd name="connsiteY1253" fmla="*/ 488356 h 2033494"/>
              <a:gd name="connsiteX1254" fmla="*/ 135753 w 2033494"/>
              <a:gd name="connsiteY1254" fmla="*/ 469681 h 2033494"/>
              <a:gd name="connsiteX1255" fmla="*/ 18628 w 2033494"/>
              <a:gd name="connsiteY1255" fmla="*/ 469681 h 2033494"/>
              <a:gd name="connsiteX1256" fmla="*/ 37256 w 2033494"/>
              <a:gd name="connsiteY1256" fmla="*/ 488356 h 2033494"/>
              <a:gd name="connsiteX1257" fmla="*/ 18628 w 2033494"/>
              <a:gd name="connsiteY1257" fmla="*/ 507031 h 2033494"/>
              <a:gd name="connsiteX1258" fmla="*/ 0 w 2033494"/>
              <a:gd name="connsiteY1258" fmla="*/ 488356 h 2033494"/>
              <a:gd name="connsiteX1259" fmla="*/ 18628 w 2033494"/>
              <a:gd name="connsiteY1259" fmla="*/ 469681 h 2033494"/>
              <a:gd name="connsiteX1260" fmla="*/ 2014866 w 2033494"/>
              <a:gd name="connsiteY1260" fmla="*/ 352261 h 2033494"/>
              <a:gd name="connsiteX1261" fmla="*/ 2033494 w 2033494"/>
              <a:gd name="connsiteY1261" fmla="*/ 370936 h 2033494"/>
              <a:gd name="connsiteX1262" fmla="*/ 2014866 w 2033494"/>
              <a:gd name="connsiteY1262" fmla="*/ 389611 h 2033494"/>
              <a:gd name="connsiteX1263" fmla="*/ 1996238 w 2033494"/>
              <a:gd name="connsiteY1263" fmla="*/ 370936 h 2033494"/>
              <a:gd name="connsiteX1264" fmla="*/ 2014866 w 2033494"/>
              <a:gd name="connsiteY1264" fmla="*/ 352261 h 2033494"/>
              <a:gd name="connsiteX1265" fmla="*/ 1897741 w 2033494"/>
              <a:gd name="connsiteY1265" fmla="*/ 352261 h 2033494"/>
              <a:gd name="connsiteX1266" fmla="*/ 1916369 w 2033494"/>
              <a:gd name="connsiteY1266" fmla="*/ 370936 h 2033494"/>
              <a:gd name="connsiteX1267" fmla="*/ 1897741 w 2033494"/>
              <a:gd name="connsiteY1267" fmla="*/ 389611 h 2033494"/>
              <a:gd name="connsiteX1268" fmla="*/ 1879113 w 2033494"/>
              <a:gd name="connsiteY1268" fmla="*/ 370936 h 2033494"/>
              <a:gd name="connsiteX1269" fmla="*/ 1897741 w 2033494"/>
              <a:gd name="connsiteY1269" fmla="*/ 352261 h 2033494"/>
              <a:gd name="connsiteX1270" fmla="*/ 1779977 w 2033494"/>
              <a:gd name="connsiteY1270" fmla="*/ 352261 h 2033494"/>
              <a:gd name="connsiteX1271" fmla="*/ 1798605 w 2033494"/>
              <a:gd name="connsiteY1271" fmla="*/ 370936 h 2033494"/>
              <a:gd name="connsiteX1272" fmla="*/ 1779977 w 2033494"/>
              <a:gd name="connsiteY1272" fmla="*/ 389611 h 2033494"/>
              <a:gd name="connsiteX1273" fmla="*/ 1761349 w 2033494"/>
              <a:gd name="connsiteY1273" fmla="*/ 370936 h 2033494"/>
              <a:gd name="connsiteX1274" fmla="*/ 1779977 w 2033494"/>
              <a:gd name="connsiteY1274" fmla="*/ 352261 h 2033494"/>
              <a:gd name="connsiteX1275" fmla="*/ 1662852 w 2033494"/>
              <a:gd name="connsiteY1275" fmla="*/ 352261 h 2033494"/>
              <a:gd name="connsiteX1276" fmla="*/ 1681480 w 2033494"/>
              <a:gd name="connsiteY1276" fmla="*/ 370936 h 2033494"/>
              <a:gd name="connsiteX1277" fmla="*/ 1662852 w 2033494"/>
              <a:gd name="connsiteY1277" fmla="*/ 389611 h 2033494"/>
              <a:gd name="connsiteX1278" fmla="*/ 1644224 w 2033494"/>
              <a:gd name="connsiteY1278" fmla="*/ 370936 h 2033494"/>
              <a:gd name="connsiteX1279" fmla="*/ 1662852 w 2033494"/>
              <a:gd name="connsiteY1279" fmla="*/ 352261 h 2033494"/>
              <a:gd name="connsiteX1280" fmla="*/ 1545088 w 2033494"/>
              <a:gd name="connsiteY1280" fmla="*/ 352261 h 2033494"/>
              <a:gd name="connsiteX1281" fmla="*/ 1563716 w 2033494"/>
              <a:gd name="connsiteY1281" fmla="*/ 370936 h 2033494"/>
              <a:gd name="connsiteX1282" fmla="*/ 1545088 w 2033494"/>
              <a:gd name="connsiteY1282" fmla="*/ 389611 h 2033494"/>
              <a:gd name="connsiteX1283" fmla="*/ 1526460 w 2033494"/>
              <a:gd name="connsiteY1283" fmla="*/ 370936 h 2033494"/>
              <a:gd name="connsiteX1284" fmla="*/ 1545088 w 2033494"/>
              <a:gd name="connsiteY1284" fmla="*/ 352261 h 2033494"/>
              <a:gd name="connsiteX1285" fmla="*/ 1427962 w 2033494"/>
              <a:gd name="connsiteY1285" fmla="*/ 352261 h 2033494"/>
              <a:gd name="connsiteX1286" fmla="*/ 1446590 w 2033494"/>
              <a:gd name="connsiteY1286" fmla="*/ 370936 h 2033494"/>
              <a:gd name="connsiteX1287" fmla="*/ 1427962 w 2033494"/>
              <a:gd name="connsiteY1287" fmla="*/ 389611 h 2033494"/>
              <a:gd name="connsiteX1288" fmla="*/ 1409334 w 2033494"/>
              <a:gd name="connsiteY1288" fmla="*/ 370936 h 2033494"/>
              <a:gd name="connsiteX1289" fmla="*/ 1427962 w 2033494"/>
              <a:gd name="connsiteY1289" fmla="*/ 352261 h 2033494"/>
              <a:gd name="connsiteX1290" fmla="*/ 1310199 w 2033494"/>
              <a:gd name="connsiteY1290" fmla="*/ 352261 h 2033494"/>
              <a:gd name="connsiteX1291" fmla="*/ 1328827 w 2033494"/>
              <a:gd name="connsiteY1291" fmla="*/ 370936 h 2033494"/>
              <a:gd name="connsiteX1292" fmla="*/ 1310199 w 2033494"/>
              <a:gd name="connsiteY1292" fmla="*/ 389611 h 2033494"/>
              <a:gd name="connsiteX1293" fmla="*/ 1291571 w 2033494"/>
              <a:gd name="connsiteY1293" fmla="*/ 370936 h 2033494"/>
              <a:gd name="connsiteX1294" fmla="*/ 1310199 w 2033494"/>
              <a:gd name="connsiteY1294" fmla="*/ 352261 h 2033494"/>
              <a:gd name="connsiteX1295" fmla="*/ 1193073 w 2033494"/>
              <a:gd name="connsiteY1295" fmla="*/ 352261 h 2033494"/>
              <a:gd name="connsiteX1296" fmla="*/ 1211701 w 2033494"/>
              <a:gd name="connsiteY1296" fmla="*/ 370936 h 2033494"/>
              <a:gd name="connsiteX1297" fmla="*/ 1193073 w 2033494"/>
              <a:gd name="connsiteY1297" fmla="*/ 389611 h 2033494"/>
              <a:gd name="connsiteX1298" fmla="*/ 1174445 w 2033494"/>
              <a:gd name="connsiteY1298" fmla="*/ 370936 h 2033494"/>
              <a:gd name="connsiteX1299" fmla="*/ 1193073 w 2033494"/>
              <a:gd name="connsiteY1299" fmla="*/ 352261 h 2033494"/>
              <a:gd name="connsiteX1300" fmla="*/ 1075309 w 2033494"/>
              <a:gd name="connsiteY1300" fmla="*/ 352261 h 2033494"/>
              <a:gd name="connsiteX1301" fmla="*/ 1093937 w 2033494"/>
              <a:gd name="connsiteY1301" fmla="*/ 370936 h 2033494"/>
              <a:gd name="connsiteX1302" fmla="*/ 1075309 w 2033494"/>
              <a:gd name="connsiteY1302" fmla="*/ 389611 h 2033494"/>
              <a:gd name="connsiteX1303" fmla="*/ 1056681 w 2033494"/>
              <a:gd name="connsiteY1303" fmla="*/ 370936 h 2033494"/>
              <a:gd name="connsiteX1304" fmla="*/ 1075309 w 2033494"/>
              <a:gd name="connsiteY1304" fmla="*/ 352261 h 2033494"/>
              <a:gd name="connsiteX1305" fmla="*/ 958184 w 2033494"/>
              <a:gd name="connsiteY1305" fmla="*/ 352261 h 2033494"/>
              <a:gd name="connsiteX1306" fmla="*/ 976812 w 2033494"/>
              <a:gd name="connsiteY1306" fmla="*/ 370936 h 2033494"/>
              <a:gd name="connsiteX1307" fmla="*/ 958184 w 2033494"/>
              <a:gd name="connsiteY1307" fmla="*/ 389611 h 2033494"/>
              <a:gd name="connsiteX1308" fmla="*/ 939556 w 2033494"/>
              <a:gd name="connsiteY1308" fmla="*/ 370936 h 2033494"/>
              <a:gd name="connsiteX1309" fmla="*/ 958184 w 2033494"/>
              <a:gd name="connsiteY1309" fmla="*/ 352261 h 2033494"/>
              <a:gd name="connsiteX1310" fmla="*/ 840420 w 2033494"/>
              <a:gd name="connsiteY1310" fmla="*/ 352261 h 2033494"/>
              <a:gd name="connsiteX1311" fmla="*/ 859048 w 2033494"/>
              <a:gd name="connsiteY1311" fmla="*/ 370936 h 2033494"/>
              <a:gd name="connsiteX1312" fmla="*/ 840420 w 2033494"/>
              <a:gd name="connsiteY1312" fmla="*/ 389611 h 2033494"/>
              <a:gd name="connsiteX1313" fmla="*/ 821792 w 2033494"/>
              <a:gd name="connsiteY1313" fmla="*/ 370936 h 2033494"/>
              <a:gd name="connsiteX1314" fmla="*/ 840420 w 2033494"/>
              <a:gd name="connsiteY1314" fmla="*/ 352261 h 2033494"/>
              <a:gd name="connsiteX1315" fmla="*/ 723295 w 2033494"/>
              <a:gd name="connsiteY1315" fmla="*/ 352261 h 2033494"/>
              <a:gd name="connsiteX1316" fmla="*/ 741923 w 2033494"/>
              <a:gd name="connsiteY1316" fmla="*/ 370936 h 2033494"/>
              <a:gd name="connsiteX1317" fmla="*/ 723295 w 2033494"/>
              <a:gd name="connsiteY1317" fmla="*/ 389611 h 2033494"/>
              <a:gd name="connsiteX1318" fmla="*/ 704667 w 2033494"/>
              <a:gd name="connsiteY1318" fmla="*/ 370936 h 2033494"/>
              <a:gd name="connsiteX1319" fmla="*/ 723295 w 2033494"/>
              <a:gd name="connsiteY1319" fmla="*/ 352261 h 2033494"/>
              <a:gd name="connsiteX1320" fmla="*/ 605531 w 2033494"/>
              <a:gd name="connsiteY1320" fmla="*/ 352261 h 2033494"/>
              <a:gd name="connsiteX1321" fmla="*/ 624159 w 2033494"/>
              <a:gd name="connsiteY1321" fmla="*/ 370936 h 2033494"/>
              <a:gd name="connsiteX1322" fmla="*/ 605531 w 2033494"/>
              <a:gd name="connsiteY1322" fmla="*/ 389611 h 2033494"/>
              <a:gd name="connsiteX1323" fmla="*/ 586903 w 2033494"/>
              <a:gd name="connsiteY1323" fmla="*/ 370936 h 2033494"/>
              <a:gd name="connsiteX1324" fmla="*/ 605531 w 2033494"/>
              <a:gd name="connsiteY1324" fmla="*/ 352261 h 2033494"/>
              <a:gd name="connsiteX1325" fmla="*/ 488406 w 2033494"/>
              <a:gd name="connsiteY1325" fmla="*/ 352261 h 2033494"/>
              <a:gd name="connsiteX1326" fmla="*/ 507034 w 2033494"/>
              <a:gd name="connsiteY1326" fmla="*/ 370936 h 2033494"/>
              <a:gd name="connsiteX1327" fmla="*/ 488406 w 2033494"/>
              <a:gd name="connsiteY1327" fmla="*/ 389611 h 2033494"/>
              <a:gd name="connsiteX1328" fmla="*/ 469778 w 2033494"/>
              <a:gd name="connsiteY1328" fmla="*/ 370936 h 2033494"/>
              <a:gd name="connsiteX1329" fmla="*/ 488406 w 2033494"/>
              <a:gd name="connsiteY1329" fmla="*/ 352261 h 2033494"/>
              <a:gd name="connsiteX1330" fmla="*/ 370642 w 2033494"/>
              <a:gd name="connsiteY1330" fmla="*/ 352261 h 2033494"/>
              <a:gd name="connsiteX1331" fmla="*/ 389270 w 2033494"/>
              <a:gd name="connsiteY1331" fmla="*/ 370936 h 2033494"/>
              <a:gd name="connsiteX1332" fmla="*/ 370642 w 2033494"/>
              <a:gd name="connsiteY1332" fmla="*/ 389611 h 2033494"/>
              <a:gd name="connsiteX1333" fmla="*/ 352014 w 2033494"/>
              <a:gd name="connsiteY1333" fmla="*/ 370936 h 2033494"/>
              <a:gd name="connsiteX1334" fmla="*/ 370642 w 2033494"/>
              <a:gd name="connsiteY1334" fmla="*/ 352261 h 2033494"/>
              <a:gd name="connsiteX1335" fmla="*/ 253517 w 2033494"/>
              <a:gd name="connsiteY1335" fmla="*/ 352261 h 2033494"/>
              <a:gd name="connsiteX1336" fmla="*/ 272145 w 2033494"/>
              <a:gd name="connsiteY1336" fmla="*/ 370936 h 2033494"/>
              <a:gd name="connsiteX1337" fmla="*/ 253517 w 2033494"/>
              <a:gd name="connsiteY1337" fmla="*/ 389611 h 2033494"/>
              <a:gd name="connsiteX1338" fmla="*/ 234889 w 2033494"/>
              <a:gd name="connsiteY1338" fmla="*/ 370936 h 2033494"/>
              <a:gd name="connsiteX1339" fmla="*/ 253517 w 2033494"/>
              <a:gd name="connsiteY1339" fmla="*/ 352261 h 2033494"/>
              <a:gd name="connsiteX1340" fmla="*/ 135753 w 2033494"/>
              <a:gd name="connsiteY1340" fmla="*/ 352261 h 2033494"/>
              <a:gd name="connsiteX1341" fmla="*/ 154381 w 2033494"/>
              <a:gd name="connsiteY1341" fmla="*/ 370936 h 2033494"/>
              <a:gd name="connsiteX1342" fmla="*/ 135753 w 2033494"/>
              <a:gd name="connsiteY1342" fmla="*/ 389611 h 2033494"/>
              <a:gd name="connsiteX1343" fmla="*/ 117125 w 2033494"/>
              <a:gd name="connsiteY1343" fmla="*/ 370936 h 2033494"/>
              <a:gd name="connsiteX1344" fmla="*/ 135753 w 2033494"/>
              <a:gd name="connsiteY1344" fmla="*/ 352261 h 2033494"/>
              <a:gd name="connsiteX1345" fmla="*/ 18628 w 2033494"/>
              <a:gd name="connsiteY1345" fmla="*/ 352261 h 2033494"/>
              <a:gd name="connsiteX1346" fmla="*/ 37256 w 2033494"/>
              <a:gd name="connsiteY1346" fmla="*/ 370936 h 2033494"/>
              <a:gd name="connsiteX1347" fmla="*/ 18628 w 2033494"/>
              <a:gd name="connsiteY1347" fmla="*/ 389611 h 2033494"/>
              <a:gd name="connsiteX1348" fmla="*/ 0 w 2033494"/>
              <a:gd name="connsiteY1348" fmla="*/ 370936 h 2033494"/>
              <a:gd name="connsiteX1349" fmla="*/ 18628 w 2033494"/>
              <a:gd name="connsiteY1349" fmla="*/ 352261 h 2033494"/>
              <a:gd name="connsiteX1350" fmla="*/ 2014866 w 2033494"/>
              <a:gd name="connsiteY1350" fmla="*/ 234840 h 2033494"/>
              <a:gd name="connsiteX1351" fmla="*/ 2033494 w 2033494"/>
              <a:gd name="connsiteY1351" fmla="*/ 253515 h 2033494"/>
              <a:gd name="connsiteX1352" fmla="*/ 2014866 w 2033494"/>
              <a:gd name="connsiteY1352" fmla="*/ 272190 h 2033494"/>
              <a:gd name="connsiteX1353" fmla="*/ 1996238 w 2033494"/>
              <a:gd name="connsiteY1353" fmla="*/ 253515 h 2033494"/>
              <a:gd name="connsiteX1354" fmla="*/ 2014866 w 2033494"/>
              <a:gd name="connsiteY1354" fmla="*/ 234840 h 2033494"/>
              <a:gd name="connsiteX1355" fmla="*/ 1897741 w 2033494"/>
              <a:gd name="connsiteY1355" fmla="*/ 234840 h 2033494"/>
              <a:gd name="connsiteX1356" fmla="*/ 1916369 w 2033494"/>
              <a:gd name="connsiteY1356" fmla="*/ 253515 h 2033494"/>
              <a:gd name="connsiteX1357" fmla="*/ 1897741 w 2033494"/>
              <a:gd name="connsiteY1357" fmla="*/ 272190 h 2033494"/>
              <a:gd name="connsiteX1358" fmla="*/ 1879113 w 2033494"/>
              <a:gd name="connsiteY1358" fmla="*/ 253515 h 2033494"/>
              <a:gd name="connsiteX1359" fmla="*/ 1897741 w 2033494"/>
              <a:gd name="connsiteY1359" fmla="*/ 234840 h 2033494"/>
              <a:gd name="connsiteX1360" fmla="*/ 1779977 w 2033494"/>
              <a:gd name="connsiteY1360" fmla="*/ 234840 h 2033494"/>
              <a:gd name="connsiteX1361" fmla="*/ 1798605 w 2033494"/>
              <a:gd name="connsiteY1361" fmla="*/ 253515 h 2033494"/>
              <a:gd name="connsiteX1362" fmla="*/ 1779977 w 2033494"/>
              <a:gd name="connsiteY1362" fmla="*/ 272190 h 2033494"/>
              <a:gd name="connsiteX1363" fmla="*/ 1761349 w 2033494"/>
              <a:gd name="connsiteY1363" fmla="*/ 253515 h 2033494"/>
              <a:gd name="connsiteX1364" fmla="*/ 1779977 w 2033494"/>
              <a:gd name="connsiteY1364" fmla="*/ 234840 h 2033494"/>
              <a:gd name="connsiteX1365" fmla="*/ 1662852 w 2033494"/>
              <a:gd name="connsiteY1365" fmla="*/ 234840 h 2033494"/>
              <a:gd name="connsiteX1366" fmla="*/ 1681480 w 2033494"/>
              <a:gd name="connsiteY1366" fmla="*/ 253515 h 2033494"/>
              <a:gd name="connsiteX1367" fmla="*/ 1662852 w 2033494"/>
              <a:gd name="connsiteY1367" fmla="*/ 272190 h 2033494"/>
              <a:gd name="connsiteX1368" fmla="*/ 1644224 w 2033494"/>
              <a:gd name="connsiteY1368" fmla="*/ 253515 h 2033494"/>
              <a:gd name="connsiteX1369" fmla="*/ 1662852 w 2033494"/>
              <a:gd name="connsiteY1369" fmla="*/ 234840 h 2033494"/>
              <a:gd name="connsiteX1370" fmla="*/ 1545088 w 2033494"/>
              <a:gd name="connsiteY1370" fmla="*/ 234840 h 2033494"/>
              <a:gd name="connsiteX1371" fmla="*/ 1563716 w 2033494"/>
              <a:gd name="connsiteY1371" fmla="*/ 253515 h 2033494"/>
              <a:gd name="connsiteX1372" fmla="*/ 1545088 w 2033494"/>
              <a:gd name="connsiteY1372" fmla="*/ 272190 h 2033494"/>
              <a:gd name="connsiteX1373" fmla="*/ 1526460 w 2033494"/>
              <a:gd name="connsiteY1373" fmla="*/ 253515 h 2033494"/>
              <a:gd name="connsiteX1374" fmla="*/ 1545088 w 2033494"/>
              <a:gd name="connsiteY1374" fmla="*/ 234840 h 2033494"/>
              <a:gd name="connsiteX1375" fmla="*/ 1427962 w 2033494"/>
              <a:gd name="connsiteY1375" fmla="*/ 234840 h 2033494"/>
              <a:gd name="connsiteX1376" fmla="*/ 1446590 w 2033494"/>
              <a:gd name="connsiteY1376" fmla="*/ 253515 h 2033494"/>
              <a:gd name="connsiteX1377" fmla="*/ 1427962 w 2033494"/>
              <a:gd name="connsiteY1377" fmla="*/ 272190 h 2033494"/>
              <a:gd name="connsiteX1378" fmla="*/ 1409334 w 2033494"/>
              <a:gd name="connsiteY1378" fmla="*/ 253515 h 2033494"/>
              <a:gd name="connsiteX1379" fmla="*/ 1427962 w 2033494"/>
              <a:gd name="connsiteY1379" fmla="*/ 234840 h 2033494"/>
              <a:gd name="connsiteX1380" fmla="*/ 1310199 w 2033494"/>
              <a:gd name="connsiteY1380" fmla="*/ 234840 h 2033494"/>
              <a:gd name="connsiteX1381" fmla="*/ 1328827 w 2033494"/>
              <a:gd name="connsiteY1381" fmla="*/ 253515 h 2033494"/>
              <a:gd name="connsiteX1382" fmla="*/ 1310199 w 2033494"/>
              <a:gd name="connsiteY1382" fmla="*/ 272190 h 2033494"/>
              <a:gd name="connsiteX1383" fmla="*/ 1291571 w 2033494"/>
              <a:gd name="connsiteY1383" fmla="*/ 253515 h 2033494"/>
              <a:gd name="connsiteX1384" fmla="*/ 1310199 w 2033494"/>
              <a:gd name="connsiteY1384" fmla="*/ 234840 h 2033494"/>
              <a:gd name="connsiteX1385" fmla="*/ 1193073 w 2033494"/>
              <a:gd name="connsiteY1385" fmla="*/ 234840 h 2033494"/>
              <a:gd name="connsiteX1386" fmla="*/ 1211701 w 2033494"/>
              <a:gd name="connsiteY1386" fmla="*/ 253515 h 2033494"/>
              <a:gd name="connsiteX1387" fmla="*/ 1193073 w 2033494"/>
              <a:gd name="connsiteY1387" fmla="*/ 272190 h 2033494"/>
              <a:gd name="connsiteX1388" fmla="*/ 1174445 w 2033494"/>
              <a:gd name="connsiteY1388" fmla="*/ 253515 h 2033494"/>
              <a:gd name="connsiteX1389" fmla="*/ 1193073 w 2033494"/>
              <a:gd name="connsiteY1389" fmla="*/ 234840 h 2033494"/>
              <a:gd name="connsiteX1390" fmla="*/ 1075309 w 2033494"/>
              <a:gd name="connsiteY1390" fmla="*/ 234840 h 2033494"/>
              <a:gd name="connsiteX1391" fmla="*/ 1093937 w 2033494"/>
              <a:gd name="connsiteY1391" fmla="*/ 253515 h 2033494"/>
              <a:gd name="connsiteX1392" fmla="*/ 1075309 w 2033494"/>
              <a:gd name="connsiteY1392" fmla="*/ 272190 h 2033494"/>
              <a:gd name="connsiteX1393" fmla="*/ 1056681 w 2033494"/>
              <a:gd name="connsiteY1393" fmla="*/ 253515 h 2033494"/>
              <a:gd name="connsiteX1394" fmla="*/ 1075309 w 2033494"/>
              <a:gd name="connsiteY1394" fmla="*/ 234840 h 2033494"/>
              <a:gd name="connsiteX1395" fmla="*/ 958184 w 2033494"/>
              <a:gd name="connsiteY1395" fmla="*/ 234840 h 2033494"/>
              <a:gd name="connsiteX1396" fmla="*/ 976812 w 2033494"/>
              <a:gd name="connsiteY1396" fmla="*/ 253515 h 2033494"/>
              <a:gd name="connsiteX1397" fmla="*/ 958184 w 2033494"/>
              <a:gd name="connsiteY1397" fmla="*/ 272190 h 2033494"/>
              <a:gd name="connsiteX1398" fmla="*/ 939556 w 2033494"/>
              <a:gd name="connsiteY1398" fmla="*/ 253515 h 2033494"/>
              <a:gd name="connsiteX1399" fmla="*/ 958184 w 2033494"/>
              <a:gd name="connsiteY1399" fmla="*/ 234840 h 2033494"/>
              <a:gd name="connsiteX1400" fmla="*/ 840420 w 2033494"/>
              <a:gd name="connsiteY1400" fmla="*/ 234840 h 2033494"/>
              <a:gd name="connsiteX1401" fmla="*/ 859048 w 2033494"/>
              <a:gd name="connsiteY1401" fmla="*/ 253515 h 2033494"/>
              <a:gd name="connsiteX1402" fmla="*/ 840420 w 2033494"/>
              <a:gd name="connsiteY1402" fmla="*/ 272190 h 2033494"/>
              <a:gd name="connsiteX1403" fmla="*/ 821792 w 2033494"/>
              <a:gd name="connsiteY1403" fmla="*/ 253515 h 2033494"/>
              <a:gd name="connsiteX1404" fmla="*/ 840420 w 2033494"/>
              <a:gd name="connsiteY1404" fmla="*/ 234840 h 2033494"/>
              <a:gd name="connsiteX1405" fmla="*/ 723295 w 2033494"/>
              <a:gd name="connsiteY1405" fmla="*/ 234840 h 2033494"/>
              <a:gd name="connsiteX1406" fmla="*/ 741923 w 2033494"/>
              <a:gd name="connsiteY1406" fmla="*/ 253515 h 2033494"/>
              <a:gd name="connsiteX1407" fmla="*/ 723295 w 2033494"/>
              <a:gd name="connsiteY1407" fmla="*/ 272190 h 2033494"/>
              <a:gd name="connsiteX1408" fmla="*/ 704667 w 2033494"/>
              <a:gd name="connsiteY1408" fmla="*/ 253515 h 2033494"/>
              <a:gd name="connsiteX1409" fmla="*/ 723295 w 2033494"/>
              <a:gd name="connsiteY1409" fmla="*/ 234840 h 2033494"/>
              <a:gd name="connsiteX1410" fmla="*/ 605531 w 2033494"/>
              <a:gd name="connsiteY1410" fmla="*/ 234840 h 2033494"/>
              <a:gd name="connsiteX1411" fmla="*/ 624159 w 2033494"/>
              <a:gd name="connsiteY1411" fmla="*/ 253515 h 2033494"/>
              <a:gd name="connsiteX1412" fmla="*/ 605531 w 2033494"/>
              <a:gd name="connsiteY1412" fmla="*/ 272190 h 2033494"/>
              <a:gd name="connsiteX1413" fmla="*/ 586903 w 2033494"/>
              <a:gd name="connsiteY1413" fmla="*/ 253515 h 2033494"/>
              <a:gd name="connsiteX1414" fmla="*/ 605531 w 2033494"/>
              <a:gd name="connsiteY1414" fmla="*/ 234840 h 2033494"/>
              <a:gd name="connsiteX1415" fmla="*/ 488406 w 2033494"/>
              <a:gd name="connsiteY1415" fmla="*/ 234840 h 2033494"/>
              <a:gd name="connsiteX1416" fmla="*/ 507034 w 2033494"/>
              <a:gd name="connsiteY1416" fmla="*/ 253515 h 2033494"/>
              <a:gd name="connsiteX1417" fmla="*/ 488406 w 2033494"/>
              <a:gd name="connsiteY1417" fmla="*/ 272190 h 2033494"/>
              <a:gd name="connsiteX1418" fmla="*/ 469778 w 2033494"/>
              <a:gd name="connsiteY1418" fmla="*/ 253515 h 2033494"/>
              <a:gd name="connsiteX1419" fmla="*/ 488406 w 2033494"/>
              <a:gd name="connsiteY1419" fmla="*/ 234840 h 2033494"/>
              <a:gd name="connsiteX1420" fmla="*/ 370642 w 2033494"/>
              <a:gd name="connsiteY1420" fmla="*/ 234840 h 2033494"/>
              <a:gd name="connsiteX1421" fmla="*/ 389270 w 2033494"/>
              <a:gd name="connsiteY1421" fmla="*/ 253515 h 2033494"/>
              <a:gd name="connsiteX1422" fmla="*/ 370642 w 2033494"/>
              <a:gd name="connsiteY1422" fmla="*/ 272190 h 2033494"/>
              <a:gd name="connsiteX1423" fmla="*/ 352014 w 2033494"/>
              <a:gd name="connsiteY1423" fmla="*/ 253515 h 2033494"/>
              <a:gd name="connsiteX1424" fmla="*/ 370642 w 2033494"/>
              <a:gd name="connsiteY1424" fmla="*/ 234840 h 2033494"/>
              <a:gd name="connsiteX1425" fmla="*/ 253517 w 2033494"/>
              <a:gd name="connsiteY1425" fmla="*/ 234840 h 2033494"/>
              <a:gd name="connsiteX1426" fmla="*/ 272145 w 2033494"/>
              <a:gd name="connsiteY1426" fmla="*/ 253515 h 2033494"/>
              <a:gd name="connsiteX1427" fmla="*/ 253517 w 2033494"/>
              <a:gd name="connsiteY1427" fmla="*/ 272190 h 2033494"/>
              <a:gd name="connsiteX1428" fmla="*/ 234889 w 2033494"/>
              <a:gd name="connsiteY1428" fmla="*/ 253515 h 2033494"/>
              <a:gd name="connsiteX1429" fmla="*/ 253517 w 2033494"/>
              <a:gd name="connsiteY1429" fmla="*/ 234840 h 2033494"/>
              <a:gd name="connsiteX1430" fmla="*/ 135753 w 2033494"/>
              <a:gd name="connsiteY1430" fmla="*/ 234840 h 2033494"/>
              <a:gd name="connsiteX1431" fmla="*/ 154381 w 2033494"/>
              <a:gd name="connsiteY1431" fmla="*/ 253515 h 2033494"/>
              <a:gd name="connsiteX1432" fmla="*/ 135753 w 2033494"/>
              <a:gd name="connsiteY1432" fmla="*/ 272190 h 2033494"/>
              <a:gd name="connsiteX1433" fmla="*/ 117125 w 2033494"/>
              <a:gd name="connsiteY1433" fmla="*/ 253515 h 2033494"/>
              <a:gd name="connsiteX1434" fmla="*/ 135753 w 2033494"/>
              <a:gd name="connsiteY1434" fmla="*/ 234840 h 2033494"/>
              <a:gd name="connsiteX1435" fmla="*/ 18628 w 2033494"/>
              <a:gd name="connsiteY1435" fmla="*/ 234840 h 2033494"/>
              <a:gd name="connsiteX1436" fmla="*/ 37256 w 2033494"/>
              <a:gd name="connsiteY1436" fmla="*/ 253515 h 2033494"/>
              <a:gd name="connsiteX1437" fmla="*/ 18628 w 2033494"/>
              <a:gd name="connsiteY1437" fmla="*/ 272190 h 2033494"/>
              <a:gd name="connsiteX1438" fmla="*/ 0 w 2033494"/>
              <a:gd name="connsiteY1438" fmla="*/ 253515 h 2033494"/>
              <a:gd name="connsiteX1439" fmla="*/ 18628 w 2033494"/>
              <a:gd name="connsiteY1439" fmla="*/ 234840 h 2033494"/>
              <a:gd name="connsiteX1440" fmla="*/ 2014866 w 2033494"/>
              <a:gd name="connsiteY1440" fmla="*/ 117420 h 2033494"/>
              <a:gd name="connsiteX1441" fmla="*/ 2033494 w 2033494"/>
              <a:gd name="connsiteY1441" fmla="*/ 136095 h 2033494"/>
              <a:gd name="connsiteX1442" fmla="*/ 2014866 w 2033494"/>
              <a:gd name="connsiteY1442" fmla="*/ 154770 h 2033494"/>
              <a:gd name="connsiteX1443" fmla="*/ 1996238 w 2033494"/>
              <a:gd name="connsiteY1443" fmla="*/ 136095 h 2033494"/>
              <a:gd name="connsiteX1444" fmla="*/ 2014866 w 2033494"/>
              <a:gd name="connsiteY1444" fmla="*/ 117420 h 2033494"/>
              <a:gd name="connsiteX1445" fmla="*/ 1897741 w 2033494"/>
              <a:gd name="connsiteY1445" fmla="*/ 117420 h 2033494"/>
              <a:gd name="connsiteX1446" fmla="*/ 1916369 w 2033494"/>
              <a:gd name="connsiteY1446" fmla="*/ 136095 h 2033494"/>
              <a:gd name="connsiteX1447" fmla="*/ 1897741 w 2033494"/>
              <a:gd name="connsiteY1447" fmla="*/ 154770 h 2033494"/>
              <a:gd name="connsiteX1448" fmla="*/ 1879113 w 2033494"/>
              <a:gd name="connsiteY1448" fmla="*/ 136095 h 2033494"/>
              <a:gd name="connsiteX1449" fmla="*/ 1897741 w 2033494"/>
              <a:gd name="connsiteY1449" fmla="*/ 117420 h 2033494"/>
              <a:gd name="connsiteX1450" fmla="*/ 1779977 w 2033494"/>
              <a:gd name="connsiteY1450" fmla="*/ 117420 h 2033494"/>
              <a:gd name="connsiteX1451" fmla="*/ 1798605 w 2033494"/>
              <a:gd name="connsiteY1451" fmla="*/ 136095 h 2033494"/>
              <a:gd name="connsiteX1452" fmla="*/ 1779977 w 2033494"/>
              <a:gd name="connsiteY1452" fmla="*/ 154770 h 2033494"/>
              <a:gd name="connsiteX1453" fmla="*/ 1761349 w 2033494"/>
              <a:gd name="connsiteY1453" fmla="*/ 136095 h 2033494"/>
              <a:gd name="connsiteX1454" fmla="*/ 1779977 w 2033494"/>
              <a:gd name="connsiteY1454" fmla="*/ 117420 h 2033494"/>
              <a:gd name="connsiteX1455" fmla="*/ 1662852 w 2033494"/>
              <a:gd name="connsiteY1455" fmla="*/ 117420 h 2033494"/>
              <a:gd name="connsiteX1456" fmla="*/ 1681480 w 2033494"/>
              <a:gd name="connsiteY1456" fmla="*/ 136095 h 2033494"/>
              <a:gd name="connsiteX1457" fmla="*/ 1662852 w 2033494"/>
              <a:gd name="connsiteY1457" fmla="*/ 154770 h 2033494"/>
              <a:gd name="connsiteX1458" fmla="*/ 1644224 w 2033494"/>
              <a:gd name="connsiteY1458" fmla="*/ 136095 h 2033494"/>
              <a:gd name="connsiteX1459" fmla="*/ 1662852 w 2033494"/>
              <a:gd name="connsiteY1459" fmla="*/ 117420 h 2033494"/>
              <a:gd name="connsiteX1460" fmla="*/ 1545087 w 2033494"/>
              <a:gd name="connsiteY1460" fmla="*/ 117420 h 2033494"/>
              <a:gd name="connsiteX1461" fmla="*/ 1563715 w 2033494"/>
              <a:gd name="connsiteY1461" fmla="*/ 136095 h 2033494"/>
              <a:gd name="connsiteX1462" fmla="*/ 1545087 w 2033494"/>
              <a:gd name="connsiteY1462" fmla="*/ 154770 h 2033494"/>
              <a:gd name="connsiteX1463" fmla="*/ 1526459 w 2033494"/>
              <a:gd name="connsiteY1463" fmla="*/ 136095 h 2033494"/>
              <a:gd name="connsiteX1464" fmla="*/ 1545087 w 2033494"/>
              <a:gd name="connsiteY1464" fmla="*/ 117420 h 2033494"/>
              <a:gd name="connsiteX1465" fmla="*/ 1427962 w 2033494"/>
              <a:gd name="connsiteY1465" fmla="*/ 117420 h 2033494"/>
              <a:gd name="connsiteX1466" fmla="*/ 1446590 w 2033494"/>
              <a:gd name="connsiteY1466" fmla="*/ 136095 h 2033494"/>
              <a:gd name="connsiteX1467" fmla="*/ 1427962 w 2033494"/>
              <a:gd name="connsiteY1467" fmla="*/ 154770 h 2033494"/>
              <a:gd name="connsiteX1468" fmla="*/ 1409334 w 2033494"/>
              <a:gd name="connsiteY1468" fmla="*/ 136095 h 2033494"/>
              <a:gd name="connsiteX1469" fmla="*/ 1427962 w 2033494"/>
              <a:gd name="connsiteY1469" fmla="*/ 117420 h 2033494"/>
              <a:gd name="connsiteX1470" fmla="*/ 1310198 w 2033494"/>
              <a:gd name="connsiteY1470" fmla="*/ 117420 h 2033494"/>
              <a:gd name="connsiteX1471" fmla="*/ 1328826 w 2033494"/>
              <a:gd name="connsiteY1471" fmla="*/ 136095 h 2033494"/>
              <a:gd name="connsiteX1472" fmla="*/ 1310198 w 2033494"/>
              <a:gd name="connsiteY1472" fmla="*/ 154770 h 2033494"/>
              <a:gd name="connsiteX1473" fmla="*/ 1291570 w 2033494"/>
              <a:gd name="connsiteY1473" fmla="*/ 136095 h 2033494"/>
              <a:gd name="connsiteX1474" fmla="*/ 1310198 w 2033494"/>
              <a:gd name="connsiteY1474" fmla="*/ 117420 h 2033494"/>
              <a:gd name="connsiteX1475" fmla="*/ 1193073 w 2033494"/>
              <a:gd name="connsiteY1475" fmla="*/ 117420 h 2033494"/>
              <a:gd name="connsiteX1476" fmla="*/ 1211701 w 2033494"/>
              <a:gd name="connsiteY1476" fmla="*/ 136095 h 2033494"/>
              <a:gd name="connsiteX1477" fmla="*/ 1193073 w 2033494"/>
              <a:gd name="connsiteY1477" fmla="*/ 154770 h 2033494"/>
              <a:gd name="connsiteX1478" fmla="*/ 1174445 w 2033494"/>
              <a:gd name="connsiteY1478" fmla="*/ 136095 h 2033494"/>
              <a:gd name="connsiteX1479" fmla="*/ 1193073 w 2033494"/>
              <a:gd name="connsiteY1479" fmla="*/ 117420 h 2033494"/>
              <a:gd name="connsiteX1480" fmla="*/ 1075309 w 2033494"/>
              <a:gd name="connsiteY1480" fmla="*/ 117420 h 2033494"/>
              <a:gd name="connsiteX1481" fmla="*/ 1093937 w 2033494"/>
              <a:gd name="connsiteY1481" fmla="*/ 136095 h 2033494"/>
              <a:gd name="connsiteX1482" fmla="*/ 1075309 w 2033494"/>
              <a:gd name="connsiteY1482" fmla="*/ 154770 h 2033494"/>
              <a:gd name="connsiteX1483" fmla="*/ 1056681 w 2033494"/>
              <a:gd name="connsiteY1483" fmla="*/ 136095 h 2033494"/>
              <a:gd name="connsiteX1484" fmla="*/ 1075309 w 2033494"/>
              <a:gd name="connsiteY1484" fmla="*/ 117420 h 2033494"/>
              <a:gd name="connsiteX1485" fmla="*/ 958184 w 2033494"/>
              <a:gd name="connsiteY1485" fmla="*/ 117420 h 2033494"/>
              <a:gd name="connsiteX1486" fmla="*/ 976812 w 2033494"/>
              <a:gd name="connsiteY1486" fmla="*/ 136095 h 2033494"/>
              <a:gd name="connsiteX1487" fmla="*/ 958184 w 2033494"/>
              <a:gd name="connsiteY1487" fmla="*/ 154770 h 2033494"/>
              <a:gd name="connsiteX1488" fmla="*/ 939556 w 2033494"/>
              <a:gd name="connsiteY1488" fmla="*/ 136095 h 2033494"/>
              <a:gd name="connsiteX1489" fmla="*/ 958184 w 2033494"/>
              <a:gd name="connsiteY1489" fmla="*/ 117420 h 2033494"/>
              <a:gd name="connsiteX1490" fmla="*/ 840420 w 2033494"/>
              <a:gd name="connsiteY1490" fmla="*/ 117420 h 2033494"/>
              <a:gd name="connsiteX1491" fmla="*/ 859048 w 2033494"/>
              <a:gd name="connsiteY1491" fmla="*/ 136095 h 2033494"/>
              <a:gd name="connsiteX1492" fmla="*/ 840420 w 2033494"/>
              <a:gd name="connsiteY1492" fmla="*/ 154770 h 2033494"/>
              <a:gd name="connsiteX1493" fmla="*/ 821792 w 2033494"/>
              <a:gd name="connsiteY1493" fmla="*/ 136095 h 2033494"/>
              <a:gd name="connsiteX1494" fmla="*/ 840420 w 2033494"/>
              <a:gd name="connsiteY1494" fmla="*/ 117420 h 2033494"/>
              <a:gd name="connsiteX1495" fmla="*/ 723295 w 2033494"/>
              <a:gd name="connsiteY1495" fmla="*/ 117420 h 2033494"/>
              <a:gd name="connsiteX1496" fmla="*/ 741923 w 2033494"/>
              <a:gd name="connsiteY1496" fmla="*/ 136095 h 2033494"/>
              <a:gd name="connsiteX1497" fmla="*/ 723295 w 2033494"/>
              <a:gd name="connsiteY1497" fmla="*/ 154770 h 2033494"/>
              <a:gd name="connsiteX1498" fmla="*/ 704667 w 2033494"/>
              <a:gd name="connsiteY1498" fmla="*/ 136095 h 2033494"/>
              <a:gd name="connsiteX1499" fmla="*/ 723295 w 2033494"/>
              <a:gd name="connsiteY1499" fmla="*/ 117420 h 2033494"/>
              <a:gd name="connsiteX1500" fmla="*/ 605531 w 2033494"/>
              <a:gd name="connsiteY1500" fmla="*/ 117420 h 2033494"/>
              <a:gd name="connsiteX1501" fmla="*/ 624159 w 2033494"/>
              <a:gd name="connsiteY1501" fmla="*/ 136095 h 2033494"/>
              <a:gd name="connsiteX1502" fmla="*/ 605531 w 2033494"/>
              <a:gd name="connsiteY1502" fmla="*/ 154770 h 2033494"/>
              <a:gd name="connsiteX1503" fmla="*/ 586903 w 2033494"/>
              <a:gd name="connsiteY1503" fmla="*/ 136095 h 2033494"/>
              <a:gd name="connsiteX1504" fmla="*/ 605531 w 2033494"/>
              <a:gd name="connsiteY1504" fmla="*/ 117420 h 2033494"/>
              <a:gd name="connsiteX1505" fmla="*/ 488406 w 2033494"/>
              <a:gd name="connsiteY1505" fmla="*/ 117420 h 2033494"/>
              <a:gd name="connsiteX1506" fmla="*/ 507034 w 2033494"/>
              <a:gd name="connsiteY1506" fmla="*/ 136095 h 2033494"/>
              <a:gd name="connsiteX1507" fmla="*/ 488406 w 2033494"/>
              <a:gd name="connsiteY1507" fmla="*/ 154770 h 2033494"/>
              <a:gd name="connsiteX1508" fmla="*/ 469778 w 2033494"/>
              <a:gd name="connsiteY1508" fmla="*/ 136095 h 2033494"/>
              <a:gd name="connsiteX1509" fmla="*/ 488406 w 2033494"/>
              <a:gd name="connsiteY1509" fmla="*/ 117420 h 2033494"/>
              <a:gd name="connsiteX1510" fmla="*/ 370642 w 2033494"/>
              <a:gd name="connsiteY1510" fmla="*/ 117420 h 2033494"/>
              <a:gd name="connsiteX1511" fmla="*/ 389270 w 2033494"/>
              <a:gd name="connsiteY1511" fmla="*/ 136095 h 2033494"/>
              <a:gd name="connsiteX1512" fmla="*/ 370642 w 2033494"/>
              <a:gd name="connsiteY1512" fmla="*/ 154770 h 2033494"/>
              <a:gd name="connsiteX1513" fmla="*/ 352014 w 2033494"/>
              <a:gd name="connsiteY1513" fmla="*/ 136095 h 2033494"/>
              <a:gd name="connsiteX1514" fmla="*/ 370642 w 2033494"/>
              <a:gd name="connsiteY1514" fmla="*/ 117420 h 2033494"/>
              <a:gd name="connsiteX1515" fmla="*/ 253517 w 2033494"/>
              <a:gd name="connsiteY1515" fmla="*/ 117420 h 2033494"/>
              <a:gd name="connsiteX1516" fmla="*/ 272145 w 2033494"/>
              <a:gd name="connsiteY1516" fmla="*/ 136095 h 2033494"/>
              <a:gd name="connsiteX1517" fmla="*/ 253517 w 2033494"/>
              <a:gd name="connsiteY1517" fmla="*/ 154770 h 2033494"/>
              <a:gd name="connsiteX1518" fmla="*/ 234889 w 2033494"/>
              <a:gd name="connsiteY1518" fmla="*/ 136095 h 2033494"/>
              <a:gd name="connsiteX1519" fmla="*/ 253517 w 2033494"/>
              <a:gd name="connsiteY1519" fmla="*/ 117420 h 2033494"/>
              <a:gd name="connsiteX1520" fmla="*/ 135753 w 2033494"/>
              <a:gd name="connsiteY1520" fmla="*/ 117420 h 2033494"/>
              <a:gd name="connsiteX1521" fmla="*/ 154381 w 2033494"/>
              <a:gd name="connsiteY1521" fmla="*/ 136095 h 2033494"/>
              <a:gd name="connsiteX1522" fmla="*/ 135753 w 2033494"/>
              <a:gd name="connsiteY1522" fmla="*/ 154770 h 2033494"/>
              <a:gd name="connsiteX1523" fmla="*/ 117125 w 2033494"/>
              <a:gd name="connsiteY1523" fmla="*/ 136095 h 2033494"/>
              <a:gd name="connsiteX1524" fmla="*/ 135753 w 2033494"/>
              <a:gd name="connsiteY1524" fmla="*/ 117420 h 2033494"/>
              <a:gd name="connsiteX1525" fmla="*/ 18628 w 2033494"/>
              <a:gd name="connsiteY1525" fmla="*/ 117420 h 2033494"/>
              <a:gd name="connsiteX1526" fmla="*/ 37256 w 2033494"/>
              <a:gd name="connsiteY1526" fmla="*/ 136095 h 2033494"/>
              <a:gd name="connsiteX1527" fmla="*/ 18628 w 2033494"/>
              <a:gd name="connsiteY1527" fmla="*/ 154770 h 2033494"/>
              <a:gd name="connsiteX1528" fmla="*/ 0 w 2033494"/>
              <a:gd name="connsiteY1528" fmla="*/ 136095 h 2033494"/>
              <a:gd name="connsiteX1529" fmla="*/ 18628 w 2033494"/>
              <a:gd name="connsiteY1529" fmla="*/ 117420 h 2033494"/>
              <a:gd name="connsiteX1530" fmla="*/ 2014866 w 2033494"/>
              <a:gd name="connsiteY1530" fmla="*/ 0 h 2033494"/>
              <a:gd name="connsiteX1531" fmla="*/ 2033494 w 2033494"/>
              <a:gd name="connsiteY1531" fmla="*/ 18675 h 2033494"/>
              <a:gd name="connsiteX1532" fmla="*/ 2014866 w 2033494"/>
              <a:gd name="connsiteY1532" fmla="*/ 37350 h 2033494"/>
              <a:gd name="connsiteX1533" fmla="*/ 1996238 w 2033494"/>
              <a:gd name="connsiteY1533" fmla="*/ 18675 h 2033494"/>
              <a:gd name="connsiteX1534" fmla="*/ 2014866 w 2033494"/>
              <a:gd name="connsiteY1534" fmla="*/ 0 h 2033494"/>
              <a:gd name="connsiteX1535" fmla="*/ 1897741 w 2033494"/>
              <a:gd name="connsiteY1535" fmla="*/ 0 h 2033494"/>
              <a:gd name="connsiteX1536" fmla="*/ 1916369 w 2033494"/>
              <a:gd name="connsiteY1536" fmla="*/ 18675 h 2033494"/>
              <a:gd name="connsiteX1537" fmla="*/ 1897741 w 2033494"/>
              <a:gd name="connsiteY1537" fmla="*/ 37350 h 2033494"/>
              <a:gd name="connsiteX1538" fmla="*/ 1879113 w 2033494"/>
              <a:gd name="connsiteY1538" fmla="*/ 18675 h 2033494"/>
              <a:gd name="connsiteX1539" fmla="*/ 1897741 w 2033494"/>
              <a:gd name="connsiteY1539" fmla="*/ 0 h 2033494"/>
              <a:gd name="connsiteX1540" fmla="*/ 1779977 w 2033494"/>
              <a:gd name="connsiteY1540" fmla="*/ 0 h 2033494"/>
              <a:gd name="connsiteX1541" fmla="*/ 1798605 w 2033494"/>
              <a:gd name="connsiteY1541" fmla="*/ 18675 h 2033494"/>
              <a:gd name="connsiteX1542" fmla="*/ 1779977 w 2033494"/>
              <a:gd name="connsiteY1542" fmla="*/ 37350 h 2033494"/>
              <a:gd name="connsiteX1543" fmla="*/ 1761349 w 2033494"/>
              <a:gd name="connsiteY1543" fmla="*/ 18675 h 2033494"/>
              <a:gd name="connsiteX1544" fmla="*/ 1779977 w 2033494"/>
              <a:gd name="connsiteY1544" fmla="*/ 0 h 2033494"/>
              <a:gd name="connsiteX1545" fmla="*/ 1662852 w 2033494"/>
              <a:gd name="connsiteY1545" fmla="*/ 0 h 2033494"/>
              <a:gd name="connsiteX1546" fmla="*/ 1681480 w 2033494"/>
              <a:gd name="connsiteY1546" fmla="*/ 18675 h 2033494"/>
              <a:gd name="connsiteX1547" fmla="*/ 1662852 w 2033494"/>
              <a:gd name="connsiteY1547" fmla="*/ 37350 h 2033494"/>
              <a:gd name="connsiteX1548" fmla="*/ 1644224 w 2033494"/>
              <a:gd name="connsiteY1548" fmla="*/ 18675 h 2033494"/>
              <a:gd name="connsiteX1549" fmla="*/ 1662852 w 2033494"/>
              <a:gd name="connsiteY1549" fmla="*/ 0 h 2033494"/>
              <a:gd name="connsiteX1550" fmla="*/ 1545087 w 2033494"/>
              <a:gd name="connsiteY1550" fmla="*/ 0 h 2033494"/>
              <a:gd name="connsiteX1551" fmla="*/ 1563715 w 2033494"/>
              <a:gd name="connsiteY1551" fmla="*/ 18675 h 2033494"/>
              <a:gd name="connsiteX1552" fmla="*/ 1545087 w 2033494"/>
              <a:gd name="connsiteY1552" fmla="*/ 37350 h 2033494"/>
              <a:gd name="connsiteX1553" fmla="*/ 1526459 w 2033494"/>
              <a:gd name="connsiteY1553" fmla="*/ 18675 h 2033494"/>
              <a:gd name="connsiteX1554" fmla="*/ 1545087 w 2033494"/>
              <a:gd name="connsiteY1554" fmla="*/ 0 h 2033494"/>
              <a:gd name="connsiteX1555" fmla="*/ 1427962 w 2033494"/>
              <a:gd name="connsiteY1555" fmla="*/ 0 h 2033494"/>
              <a:gd name="connsiteX1556" fmla="*/ 1446590 w 2033494"/>
              <a:gd name="connsiteY1556" fmla="*/ 18675 h 2033494"/>
              <a:gd name="connsiteX1557" fmla="*/ 1427962 w 2033494"/>
              <a:gd name="connsiteY1557" fmla="*/ 37350 h 2033494"/>
              <a:gd name="connsiteX1558" fmla="*/ 1409334 w 2033494"/>
              <a:gd name="connsiteY1558" fmla="*/ 18675 h 2033494"/>
              <a:gd name="connsiteX1559" fmla="*/ 1427962 w 2033494"/>
              <a:gd name="connsiteY1559" fmla="*/ 0 h 2033494"/>
              <a:gd name="connsiteX1560" fmla="*/ 1310198 w 2033494"/>
              <a:gd name="connsiteY1560" fmla="*/ 0 h 2033494"/>
              <a:gd name="connsiteX1561" fmla="*/ 1328826 w 2033494"/>
              <a:gd name="connsiteY1561" fmla="*/ 18675 h 2033494"/>
              <a:gd name="connsiteX1562" fmla="*/ 1310198 w 2033494"/>
              <a:gd name="connsiteY1562" fmla="*/ 37350 h 2033494"/>
              <a:gd name="connsiteX1563" fmla="*/ 1291570 w 2033494"/>
              <a:gd name="connsiteY1563" fmla="*/ 18675 h 2033494"/>
              <a:gd name="connsiteX1564" fmla="*/ 1310198 w 2033494"/>
              <a:gd name="connsiteY1564" fmla="*/ 0 h 2033494"/>
              <a:gd name="connsiteX1565" fmla="*/ 1193073 w 2033494"/>
              <a:gd name="connsiteY1565" fmla="*/ 0 h 2033494"/>
              <a:gd name="connsiteX1566" fmla="*/ 1211701 w 2033494"/>
              <a:gd name="connsiteY1566" fmla="*/ 18675 h 2033494"/>
              <a:gd name="connsiteX1567" fmla="*/ 1193073 w 2033494"/>
              <a:gd name="connsiteY1567" fmla="*/ 37350 h 2033494"/>
              <a:gd name="connsiteX1568" fmla="*/ 1174445 w 2033494"/>
              <a:gd name="connsiteY1568" fmla="*/ 18675 h 2033494"/>
              <a:gd name="connsiteX1569" fmla="*/ 1193073 w 2033494"/>
              <a:gd name="connsiteY1569" fmla="*/ 0 h 2033494"/>
              <a:gd name="connsiteX1570" fmla="*/ 1075309 w 2033494"/>
              <a:gd name="connsiteY1570" fmla="*/ 0 h 2033494"/>
              <a:gd name="connsiteX1571" fmla="*/ 1093937 w 2033494"/>
              <a:gd name="connsiteY1571" fmla="*/ 18675 h 2033494"/>
              <a:gd name="connsiteX1572" fmla="*/ 1075309 w 2033494"/>
              <a:gd name="connsiteY1572" fmla="*/ 37350 h 2033494"/>
              <a:gd name="connsiteX1573" fmla="*/ 1056681 w 2033494"/>
              <a:gd name="connsiteY1573" fmla="*/ 18675 h 2033494"/>
              <a:gd name="connsiteX1574" fmla="*/ 1075309 w 2033494"/>
              <a:gd name="connsiteY1574" fmla="*/ 0 h 2033494"/>
              <a:gd name="connsiteX1575" fmla="*/ 958184 w 2033494"/>
              <a:gd name="connsiteY1575" fmla="*/ 0 h 2033494"/>
              <a:gd name="connsiteX1576" fmla="*/ 976812 w 2033494"/>
              <a:gd name="connsiteY1576" fmla="*/ 18675 h 2033494"/>
              <a:gd name="connsiteX1577" fmla="*/ 958184 w 2033494"/>
              <a:gd name="connsiteY1577" fmla="*/ 37350 h 2033494"/>
              <a:gd name="connsiteX1578" fmla="*/ 939556 w 2033494"/>
              <a:gd name="connsiteY1578" fmla="*/ 18675 h 2033494"/>
              <a:gd name="connsiteX1579" fmla="*/ 958184 w 2033494"/>
              <a:gd name="connsiteY1579" fmla="*/ 0 h 2033494"/>
              <a:gd name="connsiteX1580" fmla="*/ 840420 w 2033494"/>
              <a:gd name="connsiteY1580" fmla="*/ 0 h 2033494"/>
              <a:gd name="connsiteX1581" fmla="*/ 859048 w 2033494"/>
              <a:gd name="connsiteY1581" fmla="*/ 18675 h 2033494"/>
              <a:gd name="connsiteX1582" fmla="*/ 840420 w 2033494"/>
              <a:gd name="connsiteY1582" fmla="*/ 37350 h 2033494"/>
              <a:gd name="connsiteX1583" fmla="*/ 821792 w 2033494"/>
              <a:gd name="connsiteY1583" fmla="*/ 18675 h 2033494"/>
              <a:gd name="connsiteX1584" fmla="*/ 840420 w 2033494"/>
              <a:gd name="connsiteY1584" fmla="*/ 0 h 2033494"/>
              <a:gd name="connsiteX1585" fmla="*/ 723295 w 2033494"/>
              <a:gd name="connsiteY1585" fmla="*/ 0 h 2033494"/>
              <a:gd name="connsiteX1586" fmla="*/ 741923 w 2033494"/>
              <a:gd name="connsiteY1586" fmla="*/ 18675 h 2033494"/>
              <a:gd name="connsiteX1587" fmla="*/ 723295 w 2033494"/>
              <a:gd name="connsiteY1587" fmla="*/ 37350 h 2033494"/>
              <a:gd name="connsiteX1588" fmla="*/ 704667 w 2033494"/>
              <a:gd name="connsiteY1588" fmla="*/ 18675 h 2033494"/>
              <a:gd name="connsiteX1589" fmla="*/ 723295 w 2033494"/>
              <a:gd name="connsiteY1589" fmla="*/ 0 h 2033494"/>
              <a:gd name="connsiteX1590" fmla="*/ 605531 w 2033494"/>
              <a:gd name="connsiteY1590" fmla="*/ 0 h 2033494"/>
              <a:gd name="connsiteX1591" fmla="*/ 624159 w 2033494"/>
              <a:gd name="connsiteY1591" fmla="*/ 18675 h 2033494"/>
              <a:gd name="connsiteX1592" fmla="*/ 605531 w 2033494"/>
              <a:gd name="connsiteY1592" fmla="*/ 37350 h 2033494"/>
              <a:gd name="connsiteX1593" fmla="*/ 586903 w 2033494"/>
              <a:gd name="connsiteY1593" fmla="*/ 18675 h 2033494"/>
              <a:gd name="connsiteX1594" fmla="*/ 605531 w 2033494"/>
              <a:gd name="connsiteY1594" fmla="*/ 0 h 2033494"/>
              <a:gd name="connsiteX1595" fmla="*/ 488406 w 2033494"/>
              <a:gd name="connsiteY1595" fmla="*/ 0 h 2033494"/>
              <a:gd name="connsiteX1596" fmla="*/ 507034 w 2033494"/>
              <a:gd name="connsiteY1596" fmla="*/ 18675 h 2033494"/>
              <a:gd name="connsiteX1597" fmla="*/ 488406 w 2033494"/>
              <a:gd name="connsiteY1597" fmla="*/ 37350 h 2033494"/>
              <a:gd name="connsiteX1598" fmla="*/ 469778 w 2033494"/>
              <a:gd name="connsiteY1598" fmla="*/ 18675 h 2033494"/>
              <a:gd name="connsiteX1599" fmla="*/ 488406 w 2033494"/>
              <a:gd name="connsiteY1599" fmla="*/ 0 h 2033494"/>
              <a:gd name="connsiteX1600" fmla="*/ 370642 w 2033494"/>
              <a:gd name="connsiteY1600" fmla="*/ 0 h 2033494"/>
              <a:gd name="connsiteX1601" fmla="*/ 389270 w 2033494"/>
              <a:gd name="connsiteY1601" fmla="*/ 18675 h 2033494"/>
              <a:gd name="connsiteX1602" fmla="*/ 370642 w 2033494"/>
              <a:gd name="connsiteY1602" fmla="*/ 37350 h 2033494"/>
              <a:gd name="connsiteX1603" fmla="*/ 352014 w 2033494"/>
              <a:gd name="connsiteY1603" fmla="*/ 18675 h 2033494"/>
              <a:gd name="connsiteX1604" fmla="*/ 370642 w 2033494"/>
              <a:gd name="connsiteY1604" fmla="*/ 0 h 2033494"/>
              <a:gd name="connsiteX1605" fmla="*/ 253517 w 2033494"/>
              <a:gd name="connsiteY1605" fmla="*/ 0 h 2033494"/>
              <a:gd name="connsiteX1606" fmla="*/ 272145 w 2033494"/>
              <a:gd name="connsiteY1606" fmla="*/ 18675 h 2033494"/>
              <a:gd name="connsiteX1607" fmla="*/ 253517 w 2033494"/>
              <a:gd name="connsiteY1607" fmla="*/ 37350 h 2033494"/>
              <a:gd name="connsiteX1608" fmla="*/ 234889 w 2033494"/>
              <a:gd name="connsiteY1608" fmla="*/ 18675 h 2033494"/>
              <a:gd name="connsiteX1609" fmla="*/ 253517 w 2033494"/>
              <a:gd name="connsiteY1609" fmla="*/ 0 h 2033494"/>
              <a:gd name="connsiteX1610" fmla="*/ 135753 w 2033494"/>
              <a:gd name="connsiteY1610" fmla="*/ 0 h 2033494"/>
              <a:gd name="connsiteX1611" fmla="*/ 154381 w 2033494"/>
              <a:gd name="connsiteY1611" fmla="*/ 18675 h 2033494"/>
              <a:gd name="connsiteX1612" fmla="*/ 135753 w 2033494"/>
              <a:gd name="connsiteY1612" fmla="*/ 37350 h 2033494"/>
              <a:gd name="connsiteX1613" fmla="*/ 117125 w 2033494"/>
              <a:gd name="connsiteY1613" fmla="*/ 18675 h 2033494"/>
              <a:gd name="connsiteX1614" fmla="*/ 135753 w 2033494"/>
              <a:gd name="connsiteY1614" fmla="*/ 0 h 2033494"/>
              <a:gd name="connsiteX1615" fmla="*/ 18628 w 2033494"/>
              <a:gd name="connsiteY1615" fmla="*/ 0 h 2033494"/>
              <a:gd name="connsiteX1616" fmla="*/ 37256 w 2033494"/>
              <a:gd name="connsiteY1616" fmla="*/ 18675 h 2033494"/>
              <a:gd name="connsiteX1617" fmla="*/ 18628 w 2033494"/>
              <a:gd name="connsiteY1617" fmla="*/ 37350 h 2033494"/>
              <a:gd name="connsiteX1618" fmla="*/ 0 w 2033494"/>
              <a:gd name="connsiteY1618" fmla="*/ 18675 h 2033494"/>
              <a:gd name="connsiteX1619" fmla="*/ 18628 w 2033494"/>
              <a:gd name="connsiteY1619" fmla="*/ 0 h 203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Lst>
            <a:rect l="l" t="t" r="r" b="b"/>
            <a:pathLst>
              <a:path w="2033494" h="2033494">
                <a:moveTo>
                  <a:pt x="2014866" y="1996144"/>
                </a:moveTo>
                <a:cubicBezTo>
                  <a:pt x="2025154" y="1996144"/>
                  <a:pt x="2033494" y="2004505"/>
                  <a:pt x="2033494" y="2014819"/>
                </a:cubicBezTo>
                <a:cubicBezTo>
                  <a:pt x="2033494" y="2025133"/>
                  <a:pt x="2025154" y="2033494"/>
                  <a:pt x="2014866" y="2033494"/>
                </a:cubicBezTo>
                <a:cubicBezTo>
                  <a:pt x="2004578" y="2033494"/>
                  <a:pt x="1996238" y="2025133"/>
                  <a:pt x="1996238" y="2014819"/>
                </a:cubicBezTo>
                <a:cubicBezTo>
                  <a:pt x="1996238" y="2004505"/>
                  <a:pt x="2004578" y="1996144"/>
                  <a:pt x="2014866" y="1996144"/>
                </a:cubicBezTo>
                <a:close/>
                <a:moveTo>
                  <a:pt x="1897741" y="1996144"/>
                </a:moveTo>
                <a:cubicBezTo>
                  <a:pt x="1908029" y="1996144"/>
                  <a:pt x="1916369" y="2004505"/>
                  <a:pt x="1916369" y="2014819"/>
                </a:cubicBezTo>
                <a:cubicBezTo>
                  <a:pt x="1916369" y="2025133"/>
                  <a:pt x="1908029" y="2033494"/>
                  <a:pt x="1897741" y="2033494"/>
                </a:cubicBezTo>
                <a:cubicBezTo>
                  <a:pt x="1887453" y="2033494"/>
                  <a:pt x="1879113" y="2025133"/>
                  <a:pt x="1879113" y="2014819"/>
                </a:cubicBezTo>
                <a:cubicBezTo>
                  <a:pt x="1879113" y="2004505"/>
                  <a:pt x="1887453" y="1996144"/>
                  <a:pt x="1897741" y="1996144"/>
                </a:cubicBezTo>
                <a:close/>
                <a:moveTo>
                  <a:pt x="1779977" y="1996144"/>
                </a:moveTo>
                <a:cubicBezTo>
                  <a:pt x="1790265" y="1996144"/>
                  <a:pt x="1798605" y="2004505"/>
                  <a:pt x="1798605" y="2014819"/>
                </a:cubicBezTo>
                <a:cubicBezTo>
                  <a:pt x="1798605" y="2025133"/>
                  <a:pt x="1790265" y="2033494"/>
                  <a:pt x="1779977" y="2033494"/>
                </a:cubicBezTo>
                <a:cubicBezTo>
                  <a:pt x="1769689" y="2033494"/>
                  <a:pt x="1761349" y="2025133"/>
                  <a:pt x="1761349" y="2014819"/>
                </a:cubicBezTo>
                <a:cubicBezTo>
                  <a:pt x="1761349" y="2004505"/>
                  <a:pt x="1769689" y="1996144"/>
                  <a:pt x="1779977" y="1996144"/>
                </a:cubicBezTo>
                <a:close/>
                <a:moveTo>
                  <a:pt x="1662852" y="1996144"/>
                </a:moveTo>
                <a:cubicBezTo>
                  <a:pt x="1673140" y="1996144"/>
                  <a:pt x="1681480" y="2004505"/>
                  <a:pt x="1681480" y="2014819"/>
                </a:cubicBezTo>
                <a:cubicBezTo>
                  <a:pt x="1681480" y="2025133"/>
                  <a:pt x="1673140" y="2033494"/>
                  <a:pt x="1662852" y="2033494"/>
                </a:cubicBezTo>
                <a:cubicBezTo>
                  <a:pt x="1652564" y="2033494"/>
                  <a:pt x="1644224" y="2025133"/>
                  <a:pt x="1644224" y="2014819"/>
                </a:cubicBezTo>
                <a:cubicBezTo>
                  <a:pt x="1644224" y="2004505"/>
                  <a:pt x="1652564" y="1996144"/>
                  <a:pt x="1662852" y="1996144"/>
                </a:cubicBezTo>
                <a:close/>
                <a:moveTo>
                  <a:pt x="1545088" y="1996144"/>
                </a:moveTo>
                <a:cubicBezTo>
                  <a:pt x="1555376" y="1996144"/>
                  <a:pt x="1563716" y="2004505"/>
                  <a:pt x="1563716" y="2014819"/>
                </a:cubicBezTo>
                <a:cubicBezTo>
                  <a:pt x="1563716" y="2025133"/>
                  <a:pt x="1555376" y="2033494"/>
                  <a:pt x="1545088" y="2033494"/>
                </a:cubicBezTo>
                <a:cubicBezTo>
                  <a:pt x="1534800" y="2033494"/>
                  <a:pt x="1526460" y="2025133"/>
                  <a:pt x="1526460" y="2014819"/>
                </a:cubicBezTo>
                <a:cubicBezTo>
                  <a:pt x="1526460" y="2004505"/>
                  <a:pt x="1534800" y="1996144"/>
                  <a:pt x="1545088" y="1996144"/>
                </a:cubicBezTo>
                <a:close/>
                <a:moveTo>
                  <a:pt x="1427962" y="1996144"/>
                </a:moveTo>
                <a:cubicBezTo>
                  <a:pt x="1438250" y="1996144"/>
                  <a:pt x="1446590" y="2004505"/>
                  <a:pt x="1446590" y="2014819"/>
                </a:cubicBezTo>
                <a:cubicBezTo>
                  <a:pt x="1446590" y="2025133"/>
                  <a:pt x="1438250" y="2033494"/>
                  <a:pt x="1427962" y="2033494"/>
                </a:cubicBezTo>
                <a:cubicBezTo>
                  <a:pt x="1417674" y="2033494"/>
                  <a:pt x="1409334" y="2025133"/>
                  <a:pt x="1409334" y="2014819"/>
                </a:cubicBezTo>
                <a:cubicBezTo>
                  <a:pt x="1409334" y="2004505"/>
                  <a:pt x="1417674" y="1996144"/>
                  <a:pt x="1427962" y="1996144"/>
                </a:cubicBezTo>
                <a:close/>
                <a:moveTo>
                  <a:pt x="1310199" y="1996144"/>
                </a:moveTo>
                <a:cubicBezTo>
                  <a:pt x="1320487" y="1996144"/>
                  <a:pt x="1328827" y="2004505"/>
                  <a:pt x="1328827" y="2014819"/>
                </a:cubicBezTo>
                <a:cubicBezTo>
                  <a:pt x="1328827" y="2025133"/>
                  <a:pt x="1320487" y="2033494"/>
                  <a:pt x="1310199" y="2033494"/>
                </a:cubicBezTo>
                <a:cubicBezTo>
                  <a:pt x="1299911" y="2033494"/>
                  <a:pt x="1291571" y="2025133"/>
                  <a:pt x="1291571" y="2014819"/>
                </a:cubicBezTo>
                <a:cubicBezTo>
                  <a:pt x="1291571" y="2004505"/>
                  <a:pt x="1299911" y="1996144"/>
                  <a:pt x="1310199" y="1996144"/>
                </a:cubicBezTo>
                <a:close/>
                <a:moveTo>
                  <a:pt x="1193073" y="1996144"/>
                </a:moveTo>
                <a:cubicBezTo>
                  <a:pt x="1203361" y="1996144"/>
                  <a:pt x="1211701" y="2004505"/>
                  <a:pt x="1211701" y="2014819"/>
                </a:cubicBezTo>
                <a:cubicBezTo>
                  <a:pt x="1211701" y="2025133"/>
                  <a:pt x="1203361" y="2033494"/>
                  <a:pt x="1193073" y="2033494"/>
                </a:cubicBezTo>
                <a:cubicBezTo>
                  <a:pt x="1182785" y="2033494"/>
                  <a:pt x="1174445" y="2025133"/>
                  <a:pt x="1174445" y="2014819"/>
                </a:cubicBezTo>
                <a:cubicBezTo>
                  <a:pt x="1174445" y="2004505"/>
                  <a:pt x="1182785" y="1996144"/>
                  <a:pt x="1193073" y="1996144"/>
                </a:cubicBezTo>
                <a:close/>
                <a:moveTo>
                  <a:pt x="1075309" y="1996144"/>
                </a:moveTo>
                <a:cubicBezTo>
                  <a:pt x="1085597" y="1996144"/>
                  <a:pt x="1093937" y="2004505"/>
                  <a:pt x="1093937" y="2014819"/>
                </a:cubicBezTo>
                <a:cubicBezTo>
                  <a:pt x="1093937" y="2025133"/>
                  <a:pt x="1085597" y="2033494"/>
                  <a:pt x="1075309" y="2033494"/>
                </a:cubicBezTo>
                <a:cubicBezTo>
                  <a:pt x="1065021" y="2033494"/>
                  <a:pt x="1056681" y="2025133"/>
                  <a:pt x="1056681" y="2014819"/>
                </a:cubicBezTo>
                <a:cubicBezTo>
                  <a:pt x="1056681" y="2004505"/>
                  <a:pt x="1065021" y="1996144"/>
                  <a:pt x="1075309" y="1996144"/>
                </a:cubicBezTo>
                <a:close/>
                <a:moveTo>
                  <a:pt x="958184" y="1996144"/>
                </a:moveTo>
                <a:cubicBezTo>
                  <a:pt x="968472" y="1996144"/>
                  <a:pt x="976812" y="2004505"/>
                  <a:pt x="976812" y="2014819"/>
                </a:cubicBezTo>
                <a:cubicBezTo>
                  <a:pt x="976812" y="2025133"/>
                  <a:pt x="968472" y="2033494"/>
                  <a:pt x="958184" y="2033494"/>
                </a:cubicBezTo>
                <a:cubicBezTo>
                  <a:pt x="947896" y="2033494"/>
                  <a:pt x="939556" y="2025133"/>
                  <a:pt x="939556" y="2014819"/>
                </a:cubicBezTo>
                <a:cubicBezTo>
                  <a:pt x="939556" y="2004505"/>
                  <a:pt x="947896" y="1996144"/>
                  <a:pt x="958184" y="1996144"/>
                </a:cubicBezTo>
                <a:close/>
                <a:moveTo>
                  <a:pt x="840420" y="1996144"/>
                </a:moveTo>
                <a:cubicBezTo>
                  <a:pt x="850708" y="1996144"/>
                  <a:pt x="859048" y="2004505"/>
                  <a:pt x="859048" y="2014819"/>
                </a:cubicBezTo>
                <a:cubicBezTo>
                  <a:pt x="859048" y="2025133"/>
                  <a:pt x="850708" y="2033494"/>
                  <a:pt x="840420" y="2033494"/>
                </a:cubicBezTo>
                <a:cubicBezTo>
                  <a:pt x="830132" y="2033494"/>
                  <a:pt x="821792" y="2025133"/>
                  <a:pt x="821792" y="2014819"/>
                </a:cubicBezTo>
                <a:cubicBezTo>
                  <a:pt x="821792" y="2004505"/>
                  <a:pt x="830132" y="1996144"/>
                  <a:pt x="840420" y="1996144"/>
                </a:cubicBezTo>
                <a:close/>
                <a:moveTo>
                  <a:pt x="723295" y="1996144"/>
                </a:moveTo>
                <a:cubicBezTo>
                  <a:pt x="733583" y="1996144"/>
                  <a:pt x="741923" y="2004505"/>
                  <a:pt x="741923" y="2014819"/>
                </a:cubicBezTo>
                <a:cubicBezTo>
                  <a:pt x="741923" y="2025133"/>
                  <a:pt x="733583" y="2033494"/>
                  <a:pt x="723295" y="2033494"/>
                </a:cubicBezTo>
                <a:cubicBezTo>
                  <a:pt x="713007" y="2033494"/>
                  <a:pt x="704667" y="2025133"/>
                  <a:pt x="704667" y="2014819"/>
                </a:cubicBezTo>
                <a:cubicBezTo>
                  <a:pt x="704667" y="2004505"/>
                  <a:pt x="713007" y="1996144"/>
                  <a:pt x="723295" y="1996144"/>
                </a:cubicBezTo>
                <a:close/>
                <a:moveTo>
                  <a:pt x="605531" y="1996144"/>
                </a:moveTo>
                <a:cubicBezTo>
                  <a:pt x="615819" y="1996144"/>
                  <a:pt x="624159" y="2004505"/>
                  <a:pt x="624159" y="2014819"/>
                </a:cubicBezTo>
                <a:cubicBezTo>
                  <a:pt x="624159" y="2025133"/>
                  <a:pt x="615819" y="2033494"/>
                  <a:pt x="605531" y="2033494"/>
                </a:cubicBezTo>
                <a:cubicBezTo>
                  <a:pt x="595243" y="2033494"/>
                  <a:pt x="586903" y="2025133"/>
                  <a:pt x="586903" y="2014819"/>
                </a:cubicBezTo>
                <a:cubicBezTo>
                  <a:pt x="586903" y="2004505"/>
                  <a:pt x="595243" y="1996144"/>
                  <a:pt x="605531" y="1996144"/>
                </a:cubicBezTo>
                <a:close/>
                <a:moveTo>
                  <a:pt x="488406" y="1996144"/>
                </a:moveTo>
                <a:cubicBezTo>
                  <a:pt x="498694" y="1996144"/>
                  <a:pt x="507034" y="2004505"/>
                  <a:pt x="507034" y="2014819"/>
                </a:cubicBezTo>
                <a:cubicBezTo>
                  <a:pt x="507034" y="2025133"/>
                  <a:pt x="498694" y="2033494"/>
                  <a:pt x="488406" y="2033494"/>
                </a:cubicBezTo>
                <a:cubicBezTo>
                  <a:pt x="478118" y="2033494"/>
                  <a:pt x="469778" y="2025133"/>
                  <a:pt x="469778" y="2014819"/>
                </a:cubicBezTo>
                <a:cubicBezTo>
                  <a:pt x="469778" y="2004505"/>
                  <a:pt x="478118" y="1996144"/>
                  <a:pt x="488406" y="1996144"/>
                </a:cubicBezTo>
                <a:close/>
                <a:moveTo>
                  <a:pt x="370642" y="1996144"/>
                </a:moveTo>
                <a:cubicBezTo>
                  <a:pt x="380930" y="1996144"/>
                  <a:pt x="389270" y="2004505"/>
                  <a:pt x="389270" y="2014819"/>
                </a:cubicBezTo>
                <a:cubicBezTo>
                  <a:pt x="389270" y="2025133"/>
                  <a:pt x="380930" y="2033494"/>
                  <a:pt x="370642" y="2033494"/>
                </a:cubicBezTo>
                <a:cubicBezTo>
                  <a:pt x="360354" y="2033494"/>
                  <a:pt x="352014" y="2025133"/>
                  <a:pt x="352014" y="2014819"/>
                </a:cubicBezTo>
                <a:cubicBezTo>
                  <a:pt x="352014" y="2004505"/>
                  <a:pt x="360354" y="1996144"/>
                  <a:pt x="370642" y="1996144"/>
                </a:cubicBezTo>
                <a:close/>
                <a:moveTo>
                  <a:pt x="253517" y="1996144"/>
                </a:moveTo>
                <a:cubicBezTo>
                  <a:pt x="263805" y="1996144"/>
                  <a:pt x="272145" y="2004505"/>
                  <a:pt x="272145" y="2014819"/>
                </a:cubicBezTo>
                <a:cubicBezTo>
                  <a:pt x="272145" y="2025133"/>
                  <a:pt x="263805" y="2033494"/>
                  <a:pt x="253517" y="2033494"/>
                </a:cubicBezTo>
                <a:cubicBezTo>
                  <a:pt x="243229" y="2033494"/>
                  <a:pt x="234889" y="2025133"/>
                  <a:pt x="234889" y="2014819"/>
                </a:cubicBezTo>
                <a:cubicBezTo>
                  <a:pt x="234889" y="2004505"/>
                  <a:pt x="243229" y="1996144"/>
                  <a:pt x="253517" y="1996144"/>
                </a:cubicBezTo>
                <a:close/>
                <a:moveTo>
                  <a:pt x="135753" y="1996144"/>
                </a:moveTo>
                <a:cubicBezTo>
                  <a:pt x="146041" y="1996144"/>
                  <a:pt x="154381" y="2004505"/>
                  <a:pt x="154381" y="2014819"/>
                </a:cubicBezTo>
                <a:cubicBezTo>
                  <a:pt x="154381" y="2025133"/>
                  <a:pt x="146041" y="2033494"/>
                  <a:pt x="135753" y="2033494"/>
                </a:cubicBezTo>
                <a:cubicBezTo>
                  <a:pt x="125465" y="2033494"/>
                  <a:pt x="117125" y="2025133"/>
                  <a:pt x="117125" y="2014819"/>
                </a:cubicBezTo>
                <a:cubicBezTo>
                  <a:pt x="117125" y="2004505"/>
                  <a:pt x="125465" y="1996144"/>
                  <a:pt x="135753" y="1996144"/>
                </a:cubicBezTo>
                <a:close/>
                <a:moveTo>
                  <a:pt x="18628" y="1996144"/>
                </a:moveTo>
                <a:cubicBezTo>
                  <a:pt x="28916" y="1996144"/>
                  <a:pt x="37256" y="2004505"/>
                  <a:pt x="37256" y="2014819"/>
                </a:cubicBezTo>
                <a:cubicBezTo>
                  <a:pt x="37256" y="2025133"/>
                  <a:pt x="28916" y="2033494"/>
                  <a:pt x="18628" y="2033494"/>
                </a:cubicBezTo>
                <a:cubicBezTo>
                  <a:pt x="8340" y="2033494"/>
                  <a:pt x="0" y="2025133"/>
                  <a:pt x="0" y="2014819"/>
                </a:cubicBezTo>
                <a:cubicBezTo>
                  <a:pt x="0" y="2004505"/>
                  <a:pt x="8340" y="1996144"/>
                  <a:pt x="18628" y="1996144"/>
                </a:cubicBezTo>
                <a:close/>
                <a:moveTo>
                  <a:pt x="2014866" y="1878724"/>
                </a:moveTo>
                <a:cubicBezTo>
                  <a:pt x="2025154" y="1878724"/>
                  <a:pt x="2033494" y="1887085"/>
                  <a:pt x="2033494" y="1897399"/>
                </a:cubicBezTo>
                <a:cubicBezTo>
                  <a:pt x="2033494" y="1907713"/>
                  <a:pt x="2025154" y="1916074"/>
                  <a:pt x="2014866" y="1916074"/>
                </a:cubicBezTo>
                <a:cubicBezTo>
                  <a:pt x="2004578" y="1916074"/>
                  <a:pt x="1996238" y="1907713"/>
                  <a:pt x="1996238" y="1897399"/>
                </a:cubicBezTo>
                <a:cubicBezTo>
                  <a:pt x="1996238" y="1887085"/>
                  <a:pt x="2004578" y="1878724"/>
                  <a:pt x="2014866" y="1878724"/>
                </a:cubicBezTo>
                <a:close/>
                <a:moveTo>
                  <a:pt x="1897741" y="1878724"/>
                </a:moveTo>
                <a:cubicBezTo>
                  <a:pt x="1908029" y="1878724"/>
                  <a:pt x="1916369" y="1887085"/>
                  <a:pt x="1916369" y="1897399"/>
                </a:cubicBezTo>
                <a:cubicBezTo>
                  <a:pt x="1916369" y="1907713"/>
                  <a:pt x="1908029" y="1916074"/>
                  <a:pt x="1897741" y="1916074"/>
                </a:cubicBezTo>
                <a:cubicBezTo>
                  <a:pt x="1887453" y="1916074"/>
                  <a:pt x="1879113" y="1907713"/>
                  <a:pt x="1879113" y="1897399"/>
                </a:cubicBezTo>
                <a:cubicBezTo>
                  <a:pt x="1879113" y="1887085"/>
                  <a:pt x="1887453" y="1878724"/>
                  <a:pt x="1897741" y="1878724"/>
                </a:cubicBezTo>
                <a:close/>
                <a:moveTo>
                  <a:pt x="1779977" y="1878724"/>
                </a:moveTo>
                <a:cubicBezTo>
                  <a:pt x="1790265" y="1878724"/>
                  <a:pt x="1798605" y="1887085"/>
                  <a:pt x="1798605" y="1897399"/>
                </a:cubicBezTo>
                <a:cubicBezTo>
                  <a:pt x="1798605" y="1907713"/>
                  <a:pt x="1790265" y="1916074"/>
                  <a:pt x="1779977" y="1916074"/>
                </a:cubicBezTo>
                <a:cubicBezTo>
                  <a:pt x="1769689" y="1916074"/>
                  <a:pt x="1761349" y="1907713"/>
                  <a:pt x="1761349" y="1897399"/>
                </a:cubicBezTo>
                <a:cubicBezTo>
                  <a:pt x="1761349" y="1887085"/>
                  <a:pt x="1769689" y="1878724"/>
                  <a:pt x="1779977" y="1878724"/>
                </a:cubicBezTo>
                <a:close/>
                <a:moveTo>
                  <a:pt x="1662852" y="1878724"/>
                </a:moveTo>
                <a:cubicBezTo>
                  <a:pt x="1673140" y="1878724"/>
                  <a:pt x="1681480" y="1887085"/>
                  <a:pt x="1681480" y="1897399"/>
                </a:cubicBezTo>
                <a:cubicBezTo>
                  <a:pt x="1681480" y="1907713"/>
                  <a:pt x="1673140" y="1916074"/>
                  <a:pt x="1662852" y="1916074"/>
                </a:cubicBezTo>
                <a:cubicBezTo>
                  <a:pt x="1652564" y="1916074"/>
                  <a:pt x="1644224" y="1907713"/>
                  <a:pt x="1644224" y="1897399"/>
                </a:cubicBezTo>
                <a:cubicBezTo>
                  <a:pt x="1644224" y="1887085"/>
                  <a:pt x="1652564" y="1878724"/>
                  <a:pt x="1662852" y="1878724"/>
                </a:cubicBezTo>
                <a:close/>
                <a:moveTo>
                  <a:pt x="1545088" y="1878724"/>
                </a:moveTo>
                <a:cubicBezTo>
                  <a:pt x="1555376" y="1878724"/>
                  <a:pt x="1563716" y="1887085"/>
                  <a:pt x="1563716" y="1897399"/>
                </a:cubicBezTo>
                <a:cubicBezTo>
                  <a:pt x="1563716" y="1907713"/>
                  <a:pt x="1555376" y="1916074"/>
                  <a:pt x="1545088" y="1916074"/>
                </a:cubicBezTo>
                <a:cubicBezTo>
                  <a:pt x="1534800" y="1916074"/>
                  <a:pt x="1526460" y="1907713"/>
                  <a:pt x="1526460" y="1897399"/>
                </a:cubicBezTo>
                <a:cubicBezTo>
                  <a:pt x="1526460" y="1887085"/>
                  <a:pt x="1534800" y="1878724"/>
                  <a:pt x="1545088" y="1878724"/>
                </a:cubicBezTo>
                <a:close/>
                <a:moveTo>
                  <a:pt x="1427962" y="1878724"/>
                </a:moveTo>
                <a:cubicBezTo>
                  <a:pt x="1438250" y="1878724"/>
                  <a:pt x="1446590" y="1887085"/>
                  <a:pt x="1446590" y="1897399"/>
                </a:cubicBezTo>
                <a:cubicBezTo>
                  <a:pt x="1446590" y="1907713"/>
                  <a:pt x="1438250" y="1916074"/>
                  <a:pt x="1427962" y="1916074"/>
                </a:cubicBezTo>
                <a:cubicBezTo>
                  <a:pt x="1417674" y="1916074"/>
                  <a:pt x="1409334" y="1907713"/>
                  <a:pt x="1409334" y="1897399"/>
                </a:cubicBezTo>
                <a:cubicBezTo>
                  <a:pt x="1409334" y="1887085"/>
                  <a:pt x="1417674" y="1878724"/>
                  <a:pt x="1427962" y="1878724"/>
                </a:cubicBezTo>
                <a:close/>
                <a:moveTo>
                  <a:pt x="1310199" y="1878724"/>
                </a:moveTo>
                <a:cubicBezTo>
                  <a:pt x="1320487" y="1878724"/>
                  <a:pt x="1328827" y="1887085"/>
                  <a:pt x="1328827" y="1897399"/>
                </a:cubicBezTo>
                <a:cubicBezTo>
                  <a:pt x="1328827" y="1907713"/>
                  <a:pt x="1320487" y="1916074"/>
                  <a:pt x="1310199" y="1916074"/>
                </a:cubicBezTo>
                <a:cubicBezTo>
                  <a:pt x="1299911" y="1916074"/>
                  <a:pt x="1291571" y="1907713"/>
                  <a:pt x="1291571" y="1897399"/>
                </a:cubicBezTo>
                <a:cubicBezTo>
                  <a:pt x="1291571" y="1887085"/>
                  <a:pt x="1299911" y="1878724"/>
                  <a:pt x="1310199" y="1878724"/>
                </a:cubicBezTo>
                <a:close/>
                <a:moveTo>
                  <a:pt x="1193073" y="1878724"/>
                </a:moveTo>
                <a:cubicBezTo>
                  <a:pt x="1203361" y="1878724"/>
                  <a:pt x="1211701" y="1887085"/>
                  <a:pt x="1211701" y="1897399"/>
                </a:cubicBezTo>
                <a:cubicBezTo>
                  <a:pt x="1211701" y="1907713"/>
                  <a:pt x="1203361" y="1916074"/>
                  <a:pt x="1193073" y="1916074"/>
                </a:cubicBezTo>
                <a:cubicBezTo>
                  <a:pt x="1182785" y="1916074"/>
                  <a:pt x="1174445" y="1907713"/>
                  <a:pt x="1174445" y="1897399"/>
                </a:cubicBezTo>
                <a:cubicBezTo>
                  <a:pt x="1174445" y="1887085"/>
                  <a:pt x="1182785" y="1878724"/>
                  <a:pt x="1193073" y="1878724"/>
                </a:cubicBezTo>
                <a:close/>
                <a:moveTo>
                  <a:pt x="1075309" y="1878724"/>
                </a:moveTo>
                <a:cubicBezTo>
                  <a:pt x="1085597" y="1878724"/>
                  <a:pt x="1093937" y="1887085"/>
                  <a:pt x="1093937" y="1897399"/>
                </a:cubicBezTo>
                <a:cubicBezTo>
                  <a:pt x="1093937" y="1907713"/>
                  <a:pt x="1085597" y="1916074"/>
                  <a:pt x="1075309" y="1916074"/>
                </a:cubicBezTo>
                <a:cubicBezTo>
                  <a:pt x="1065021" y="1916074"/>
                  <a:pt x="1056681" y="1907713"/>
                  <a:pt x="1056681" y="1897399"/>
                </a:cubicBezTo>
                <a:cubicBezTo>
                  <a:pt x="1056681" y="1887085"/>
                  <a:pt x="1065021" y="1878724"/>
                  <a:pt x="1075309" y="1878724"/>
                </a:cubicBezTo>
                <a:close/>
                <a:moveTo>
                  <a:pt x="958184" y="1878724"/>
                </a:moveTo>
                <a:cubicBezTo>
                  <a:pt x="968472" y="1878724"/>
                  <a:pt x="976812" y="1887085"/>
                  <a:pt x="976812" y="1897399"/>
                </a:cubicBezTo>
                <a:cubicBezTo>
                  <a:pt x="976812" y="1907713"/>
                  <a:pt x="968472" y="1916074"/>
                  <a:pt x="958184" y="1916074"/>
                </a:cubicBezTo>
                <a:cubicBezTo>
                  <a:pt x="947896" y="1916074"/>
                  <a:pt x="939556" y="1907713"/>
                  <a:pt x="939556" y="1897399"/>
                </a:cubicBezTo>
                <a:cubicBezTo>
                  <a:pt x="939556" y="1887085"/>
                  <a:pt x="947896" y="1878724"/>
                  <a:pt x="958184" y="1878724"/>
                </a:cubicBezTo>
                <a:close/>
                <a:moveTo>
                  <a:pt x="840420" y="1878724"/>
                </a:moveTo>
                <a:cubicBezTo>
                  <a:pt x="850708" y="1878724"/>
                  <a:pt x="859048" y="1887085"/>
                  <a:pt x="859048" y="1897399"/>
                </a:cubicBezTo>
                <a:cubicBezTo>
                  <a:pt x="859048" y="1907713"/>
                  <a:pt x="850708" y="1916074"/>
                  <a:pt x="840420" y="1916074"/>
                </a:cubicBezTo>
                <a:cubicBezTo>
                  <a:pt x="830132" y="1916074"/>
                  <a:pt x="821792" y="1907713"/>
                  <a:pt x="821792" y="1897399"/>
                </a:cubicBezTo>
                <a:cubicBezTo>
                  <a:pt x="821792" y="1887085"/>
                  <a:pt x="830132" y="1878724"/>
                  <a:pt x="840420" y="1878724"/>
                </a:cubicBezTo>
                <a:close/>
                <a:moveTo>
                  <a:pt x="723295" y="1878724"/>
                </a:moveTo>
                <a:cubicBezTo>
                  <a:pt x="733583" y="1878724"/>
                  <a:pt x="741923" y="1887085"/>
                  <a:pt x="741923" y="1897399"/>
                </a:cubicBezTo>
                <a:cubicBezTo>
                  <a:pt x="741923" y="1907713"/>
                  <a:pt x="733583" y="1916074"/>
                  <a:pt x="723295" y="1916074"/>
                </a:cubicBezTo>
                <a:cubicBezTo>
                  <a:pt x="713007" y="1916074"/>
                  <a:pt x="704667" y="1907713"/>
                  <a:pt x="704667" y="1897399"/>
                </a:cubicBezTo>
                <a:cubicBezTo>
                  <a:pt x="704667" y="1887085"/>
                  <a:pt x="713007" y="1878724"/>
                  <a:pt x="723295" y="1878724"/>
                </a:cubicBezTo>
                <a:close/>
                <a:moveTo>
                  <a:pt x="605531" y="1878724"/>
                </a:moveTo>
                <a:cubicBezTo>
                  <a:pt x="615819" y="1878724"/>
                  <a:pt x="624159" y="1887085"/>
                  <a:pt x="624159" y="1897399"/>
                </a:cubicBezTo>
                <a:cubicBezTo>
                  <a:pt x="624159" y="1907713"/>
                  <a:pt x="615819" y="1916074"/>
                  <a:pt x="605531" y="1916074"/>
                </a:cubicBezTo>
                <a:cubicBezTo>
                  <a:pt x="595243" y="1916074"/>
                  <a:pt x="586903" y="1907713"/>
                  <a:pt x="586903" y="1897399"/>
                </a:cubicBezTo>
                <a:cubicBezTo>
                  <a:pt x="586903" y="1887085"/>
                  <a:pt x="595243" y="1878724"/>
                  <a:pt x="605531" y="1878724"/>
                </a:cubicBezTo>
                <a:close/>
                <a:moveTo>
                  <a:pt x="488406" y="1878724"/>
                </a:moveTo>
                <a:cubicBezTo>
                  <a:pt x="498694" y="1878724"/>
                  <a:pt x="507034" y="1887085"/>
                  <a:pt x="507034" y="1897399"/>
                </a:cubicBezTo>
                <a:cubicBezTo>
                  <a:pt x="507034" y="1907713"/>
                  <a:pt x="498694" y="1916074"/>
                  <a:pt x="488406" y="1916074"/>
                </a:cubicBezTo>
                <a:cubicBezTo>
                  <a:pt x="478118" y="1916074"/>
                  <a:pt x="469778" y="1907713"/>
                  <a:pt x="469778" y="1897399"/>
                </a:cubicBezTo>
                <a:cubicBezTo>
                  <a:pt x="469778" y="1887085"/>
                  <a:pt x="478118" y="1878724"/>
                  <a:pt x="488406" y="1878724"/>
                </a:cubicBezTo>
                <a:close/>
                <a:moveTo>
                  <a:pt x="370642" y="1878724"/>
                </a:moveTo>
                <a:cubicBezTo>
                  <a:pt x="380930" y="1878724"/>
                  <a:pt x="389270" y="1887085"/>
                  <a:pt x="389270" y="1897399"/>
                </a:cubicBezTo>
                <a:cubicBezTo>
                  <a:pt x="389270" y="1907713"/>
                  <a:pt x="380930" y="1916074"/>
                  <a:pt x="370642" y="1916074"/>
                </a:cubicBezTo>
                <a:cubicBezTo>
                  <a:pt x="360354" y="1916074"/>
                  <a:pt x="352014" y="1907713"/>
                  <a:pt x="352014" y="1897399"/>
                </a:cubicBezTo>
                <a:cubicBezTo>
                  <a:pt x="352014" y="1887085"/>
                  <a:pt x="360354" y="1878724"/>
                  <a:pt x="370642" y="1878724"/>
                </a:cubicBezTo>
                <a:close/>
                <a:moveTo>
                  <a:pt x="253517" y="1878724"/>
                </a:moveTo>
                <a:cubicBezTo>
                  <a:pt x="263805" y="1878724"/>
                  <a:pt x="272145" y="1887085"/>
                  <a:pt x="272145" y="1897399"/>
                </a:cubicBezTo>
                <a:cubicBezTo>
                  <a:pt x="272145" y="1907713"/>
                  <a:pt x="263805" y="1916074"/>
                  <a:pt x="253517" y="1916074"/>
                </a:cubicBezTo>
                <a:cubicBezTo>
                  <a:pt x="243229" y="1916074"/>
                  <a:pt x="234889" y="1907713"/>
                  <a:pt x="234889" y="1897399"/>
                </a:cubicBezTo>
                <a:cubicBezTo>
                  <a:pt x="234889" y="1887085"/>
                  <a:pt x="243229" y="1878724"/>
                  <a:pt x="253517" y="1878724"/>
                </a:cubicBezTo>
                <a:close/>
                <a:moveTo>
                  <a:pt x="135753" y="1878724"/>
                </a:moveTo>
                <a:cubicBezTo>
                  <a:pt x="146041" y="1878724"/>
                  <a:pt x="154381" y="1887085"/>
                  <a:pt x="154381" y="1897399"/>
                </a:cubicBezTo>
                <a:cubicBezTo>
                  <a:pt x="154381" y="1907713"/>
                  <a:pt x="146041" y="1916074"/>
                  <a:pt x="135753" y="1916074"/>
                </a:cubicBezTo>
                <a:cubicBezTo>
                  <a:pt x="125465" y="1916074"/>
                  <a:pt x="117125" y="1907713"/>
                  <a:pt x="117125" y="1897399"/>
                </a:cubicBezTo>
                <a:cubicBezTo>
                  <a:pt x="117125" y="1887085"/>
                  <a:pt x="125465" y="1878724"/>
                  <a:pt x="135753" y="1878724"/>
                </a:cubicBezTo>
                <a:close/>
                <a:moveTo>
                  <a:pt x="18628" y="1878724"/>
                </a:moveTo>
                <a:cubicBezTo>
                  <a:pt x="28916" y="1878724"/>
                  <a:pt x="37256" y="1887085"/>
                  <a:pt x="37256" y="1897399"/>
                </a:cubicBezTo>
                <a:cubicBezTo>
                  <a:pt x="37256" y="1907713"/>
                  <a:pt x="28916" y="1916074"/>
                  <a:pt x="18628" y="1916074"/>
                </a:cubicBezTo>
                <a:cubicBezTo>
                  <a:pt x="8340" y="1916074"/>
                  <a:pt x="0" y="1907713"/>
                  <a:pt x="0" y="1897399"/>
                </a:cubicBezTo>
                <a:cubicBezTo>
                  <a:pt x="0" y="1887085"/>
                  <a:pt x="8340" y="1878724"/>
                  <a:pt x="18628" y="1878724"/>
                </a:cubicBezTo>
                <a:close/>
                <a:moveTo>
                  <a:pt x="2014866" y="1761303"/>
                </a:moveTo>
                <a:cubicBezTo>
                  <a:pt x="2025154" y="1761303"/>
                  <a:pt x="2033494" y="1769664"/>
                  <a:pt x="2033494" y="1779978"/>
                </a:cubicBezTo>
                <a:cubicBezTo>
                  <a:pt x="2033494" y="1790292"/>
                  <a:pt x="2025154" y="1798653"/>
                  <a:pt x="2014866" y="1798653"/>
                </a:cubicBezTo>
                <a:cubicBezTo>
                  <a:pt x="2004578" y="1798653"/>
                  <a:pt x="1996238" y="1790292"/>
                  <a:pt x="1996238" y="1779978"/>
                </a:cubicBezTo>
                <a:cubicBezTo>
                  <a:pt x="1996238" y="1769664"/>
                  <a:pt x="2004578" y="1761303"/>
                  <a:pt x="2014866" y="1761303"/>
                </a:cubicBezTo>
                <a:close/>
                <a:moveTo>
                  <a:pt x="1897741" y="1761303"/>
                </a:moveTo>
                <a:cubicBezTo>
                  <a:pt x="1908029" y="1761303"/>
                  <a:pt x="1916369" y="1769664"/>
                  <a:pt x="1916369" y="1779978"/>
                </a:cubicBezTo>
                <a:cubicBezTo>
                  <a:pt x="1916369" y="1790292"/>
                  <a:pt x="1908029" y="1798653"/>
                  <a:pt x="1897741" y="1798653"/>
                </a:cubicBezTo>
                <a:cubicBezTo>
                  <a:pt x="1887453" y="1798653"/>
                  <a:pt x="1879113" y="1790292"/>
                  <a:pt x="1879113" y="1779978"/>
                </a:cubicBezTo>
                <a:cubicBezTo>
                  <a:pt x="1879113" y="1769664"/>
                  <a:pt x="1887453" y="1761303"/>
                  <a:pt x="1897741" y="1761303"/>
                </a:cubicBezTo>
                <a:close/>
                <a:moveTo>
                  <a:pt x="1779977" y="1761303"/>
                </a:moveTo>
                <a:cubicBezTo>
                  <a:pt x="1790265" y="1761303"/>
                  <a:pt x="1798605" y="1769664"/>
                  <a:pt x="1798605" y="1779978"/>
                </a:cubicBezTo>
                <a:cubicBezTo>
                  <a:pt x="1798605" y="1790292"/>
                  <a:pt x="1790265" y="1798653"/>
                  <a:pt x="1779977" y="1798653"/>
                </a:cubicBezTo>
                <a:cubicBezTo>
                  <a:pt x="1769689" y="1798653"/>
                  <a:pt x="1761349" y="1790292"/>
                  <a:pt x="1761349" y="1779978"/>
                </a:cubicBezTo>
                <a:cubicBezTo>
                  <a:pt x="1761349" y="1769664"/>
                  <a:pt x="1769689" y="1761303"/>
                  <a:pt x="1779977" y="1761303"/>
                </a:cubicBezTo>
                <a:close/>
                <a:moveTo>
                  <a:pt x="1662852" y="1761303"/>
                </a:moveTo>
                <a:cubicBezTo>
                  <a:pt x="1673140" y="1761303"/>
                  <a:pt x="1681480" y="1769664"/>
                  <a:pt x="1681480" y="1779978"/>
                </a:cubicBezTo>
                <a:cubicBezTo>
                  <a:pt x="1681480" y="1790292"/>
                  <a:pt x="1673140" y="1798653"/>
                  <a:pt x="1662852" y="1798653"/>
                </a:cubicBezTo>
                <a:cubicBezTo>
                  <a:pt x="1652564" y="1798653"/>
                  <a:pt x="1644224" y="1790292"/>
                  <a:pt x="1644224" y="1779978"/>
                </a:cubicBezTo>
                <a:cubicBezTo>
                  <a:pt x="1644224" y="1769664"/>
                  <a:pt x="1652564" y="1761303"/>
                  <a:pt x="1662852" y="1761303"/>
                </a:cubicBezTo>
                <a:close/>
                <a:moveTo>
                  <a:pt x="1545088" y="1761303"/>
                </a:moveTo>
                <a:cubicBezTo>
                  <a:pt x="1555376" y="1761303"/>
                  <a:pt x="1563716" y="1769664"/>
                  <a:pt x="1563716" y="1779978"/>
                </a:cubicBezTo>
                <a:cubicBezTo>
                  <a:pt x="1563716" y="1790292"/>
                  <a:pt x="1555376" y="1798653"/>
                  <a:pt x="1545088" y="1798653"/>
                </a:cubicBezTo>
                <a:cubicBezTo>
                  <a:pt x="1534800" y="1798653"/>
                  <a:pt x="1526460" y="1790292"/>
                  <a:pt x="1526460" y="1779978"/>
                </a:cubicBezTo>
                <a:cubicBezTo>
                  <a:pt x="1526460" y="1769664"/>
                  <a:pt x="1534800" y="1761303"/>
                  <a:pt x="1545088" y="1761303"/>
                </a:cubicBezTo>
                <a:close/>
                <a:moveTo>
                  <a:pt x="1427962" y="1761303"/>
                </a:moveTo>
                <a:cubicBezTo>
                  <a:pt x="1438250" y="1761303"/>
                  <a:pt x="1446590" y="1769664"/>
                  <a:pt x="1446590" y="1779978"/>
                </a:cubicBezTo>
                <a:cubicBezTo>
                  <a:pt x="1446590" y="1790292"/>
                  <a:pt x="1438250" y="1798653"/>
                  <a:pt x="1427962" y="1798653"/>
                </a:cubicBezTo>
                <a:cubicBezTo>
                  <a:pt x="1417674" y="1798653"/>
                  <a:pt x="1409334" y="1790292"/>
                  <a:pt x="1409334" y="1779978"/>
                </a:cubicBezTo>
                <a:cubicBezTo>
                  <a:pt x="1409334" y="1769664"/>
                  <a:pt x="1417674" y="1761303"/>
                  <a:pt x="1427962" y="1761303"/>
                </a:cubicBezTo>
                <a:close/>
                <a:moveTo>
                  <a:pt x="1310199" y="1761303"/>
                </a:moveTo>
                <a:cubicBezTo>
                  <a:pt x="1320487" y="1761303"/>
                  <a:pt x="1328827" y="1769664"/>
                  <a:pt x="1328827" y="1779978"/>
                </a:cubicBezTo>
                <a:cubicBezTo>
                  <a:pt x="1328827" y="1790292"/>
                  <a:pt x="1320487" y="1798653"/>
                  <a:pt x="1310199" y="1798653"/>
                </a:cubicBezTo>
                <a:cubicBezTo>
                  <a:pt x="1299911" y="1798653"/>
                  <a:pt x="1291571" y="1790292"/>
                  <a:pt x="1291571" y="1779978"/>
                </a:cubicBezTo>
                <a:cubicBezTo>
                  <a:pt x="1291571" y="1769664"/>
                  <a:pt x="1299911" y="1761303"/>
                  <a:pt x="1310199" y="1761303"/>
                </a:cubicBezTo>
                <a:close/>
                <a:moveTo>
                  <a:pt x="1193073" y="1761303"/>
                </a:moveTo>
                <a:cubicBezTo>
                  <a:pt x="1203361" y="1761303"/>
                  <a:pt x="1211701" y="1769664"/>
                  <a:pt x="1211701" y="1779978"/>
                </a:cubicBezTo>
                <a:cubicBezTo>
                  <a:pt x="1211701" y="1790292"/>
                  <a:pt x="1203361" y="1798653"/>
                  <a:pt x="1193073" y="1798653"/>
                </a:cubicBezTo>
                <a:cubicBezTo>
                  <a:pt x="1182785" y="1798653"/>
                  <a:pt x="1174445" y="1790292"/>
                  <a:pt x="1174445" y="1779978"/>
                </a:cubicBezTo>
                <a:cubicBezTo>
                  <a:pt x="1174445" y="1769664"/>
                  <a:pt x="1182785" y="1761303"/>
                  <a:pt x="1193073" y="1761303"/>
                </a:cubicBezTo>
                <a:close/>
                <a:moveTo>
                  <a:pt x="1075309" y="1761303"/>
                </a:moveTo>
                <a:cubicBezTo>
                  <a:pt x="1085597" y="1761303"/>
                  <a:pt x="1093937" y="1769664"/>
                  <a:pt x="1093937" y="1779978"/>
                </a:cubicBezTo>
                <a:cubicBezTo>
                  <a:pt x="1093937" y="1790292"/>
                  <a:pt x="1085597" y="1798653"/>
                  <a:pt x="1075309" y="1798653"/>
                </a:cubicBezTo>
                <a:cubicBezTo>
                  <a:pt x="1065021" y="1798653"/>
                  <a:pt x="1056681" y="1790292"/>
                  <a:pt x="1056681" y="1779978"/>
                </a:cubicBezTo>
                <a:cubicBezTo>
                  <a:pt x="1056681" y="1769664"/>
                  <a:pt x="1065021" y="1761303"/>
                  <a:pt x="1075309" y="1761303"/>
                </a:cubicBezTo>
                <a:close/>
                <a:moveTo>
                  <a:pt x="958184" y="1761303"/>
                </a:moveTo>
                <a:cubicBezTo>
                  <a:pt x="968472" y="1761303"/>
                  <a:pt x="976812" y="1769664"/>
                  <a:pt x="976812" y="1779978"/>
                </a:cubicBezTo>
                <a:cubicBezTo>
                  <a:pt x="976812" y="1790292"/>
                  <a:pt x="968472" y="1798653"/>
                  <a:pt x="958184" y="1798653"/>
                </a:cubicBezTo>
                <a:cubicBezTo>
                  <a:pt x="947896" y="1798653"/>
                  <a:pt x="939556" y="1790292"/>
                  <a:pt x="939556" y="1779978"/>
                </a:cubicBezTo>
                <a:cubicBezTo>
                  <a:pt x="939556" y="1769664"/>
                  <a:pt x="947896" y="1761303"/>
                  <a:pt x="958184" y="1761303"/>
                </a:cubicBezTo>
                <a:close/>
                <a:moveTo>
                  <a:pt x="840420" y="1761303"/>
                </a:moveTo>
                <a:cubicBezTo>
                  <a:pt x="850708" y="1761303"/>
                  <a:pt x="859048" y="1769664"/>
                  <a:pt x="859048" y="1779978"/>
                </a:cubicBezTo>
                <a:cubicBezTo>
                  <a:pt x="859048" y="1790292"/>
                  <a:pt x="850708" y="1798653"/>
                  <a:pt x="840420" y="1798653"/>
                </a:cubicBezTo>
                <a:cubicBezTo>
                  <a:pt x="830132" y="1798653"/>
                  <a:pt x="821792" y="1790292"/>
                  <a:pt x="821792" y="1779978"/>
                </a:cubicBezTo>
                <a:cubicBezTo>
                  <a:pt x="821792" y="1769664"/>
                  <a:pt x="830132" y="1761303"/>
                  <a:pt x="840420" y="1761303"/>
                </a:cubicBezTo>
                <a:close/>
                <a:moveTo>
                  <a:pt x="723295" y="1761303"/>
                </a:moveTo>
                <a:cubicBezTo>
                  <a:pt x="733583" y="1761303"/>
                  <a:pt x="741923" y="1769664"/>
                  <a:pt x="741923" y="1779978"/>
                </a:cubicBezTo>
                <a:cubicBezTo>
                  <a:pt x="741923" y="1790292"/>
                  <a:pt x="733583" y="1798653"/>
                  <a:pt x="723295" y="1798653"/>
                </a:cubicBezTo>
                <a:cubicBezTo>
                  <a:pt x="713007" y="1798653"/>
                  <a:pt x="704667" y="1790292"/>
                  <a:pt x="704667" y="1779978"/>
                </a:cubicBezTo>
                <a:cubicBezTo>
                  <a:pt x="704667" y="1769664"/>
                  <a:pt x="713007" y="1761303"/>
                  <a:pt x="723295" y="1761303"/>
                </a:cubicBezTo>
                <a:close/>
                <a:moveTo>
                  <a:pt x="605531" y="1761303"/>
                </a:moveTo>
                <a:cubicBezTo>
                  <a:pt x="615819" y="1761303"/>
                  <a:pt x="624159" y="1769664"/>
                  <a:pt x="624159" y="1779978"/>
                </a:cubicBezTo>
                <a:cubicBezTo>
                  <a:pt x="624159" y="1790292"/>
                  <a:pt x="615819" y="1798653"/>
                  <a:pt x="605531" y="1798653"/>
                </a:cubicBezTo>
                <a:cubicBezTo>
                  <a:pt x="595243" y="1798653"/>
                  <a:pt x="586903" y="1790292"/>
                  <a:pt x="586903" y="1779978"/>
                </a:cubicBezTo>
                <a:cubicBezTo>
                  <a:pt x="586903" y="1769664"/>
                  <a:pt x="595243" y="1761303"/>
                  <a:pt x="605531" y="1761303"/>
                </a:cubicBezTo>
                <a:close/>
                <a:moveTo>
                  <a:pt x="488406" y="1761303"/>
                </a:moveTo>
                <a:cubicBezTo>
                  <a:pt x="498694" y="1761303"/>
                  <a:pt x="507034" y="1769664"/>
                  <a:pt x="507034" y="1779978"/>
                </a:cubicBezTo>
                <a:cubicBezTo>
                  <a:pt x="507034" y="1790292"/>
                  <a:pt x="498694" y="1798653"/>
                  <a:pt x="488406" y="1798653"/>
                </a:cubicBezTo>
                <a:cubicBezTo>
                  <a:pt x="478118" y="1798653"/>
                  <a:pt x="469778" y="1790292"/>
                  <a:pt x="469778" y="1779978"/>
                </a:cubicBezTo>
                <a:cubicBezTo>
                  <a:pt x="469778" y="1769664"/>
                  <a:pt x="478118" y="1761303"/>
                  <a:pt x="488406" y="1761303"/>
                </a:cubicBezTo>
                <a:close/>
                <a:moveTo>
                  <a:pt x="370642" y="1761303"/>
                </a:moveTo>
                <a:cubicBezTo>
                  <a:pt x="380930" y="1761303"/>
                  <a:pt x="389270" y="1769664"/>
                  <a:pt x="389270" y="1779978"/>
                </a:cubicBezTo>
                <a:cubicBezTo>
                  <a:pt x="389270" y="1790292"/>
                  <a:pt x="380930" y="1798653"/>
                  <a:pt x="370642" y="1798653"/>
                </a:cubicBezTo>
                <a:cubicBezTo>
                  <a:pt x="360354" y="1798653"/>
                  <a:pt x="352014" y="1790292"/>
                  <a:pt x="352014" y="1779978"/>
                </a:cubicBezTo>
                <a:cubicBezTo>
                  <a:pt x="352014" y="1769664"/>
                  <a:pt x="360354" y="1761303"/>
                  <a:pt x="370642" y="1761303"/>
                </a:cubicBezTo>
                <a:close/>
                <a:moveTo>
                  <a:pt x="253517" y="1761303"/>
                </a:moveTo>
                <a:cubicBezTo>
                  <a:pt x="263805" y="1761303"/>
                  <a:pt x="272145" y="1769664"/>
                  <a:pt x="272145" y="1779978"/>
                </a:cubicBezTo>
                <a:cubicBezTo>
                  <a:pt x="272145" y="1790292"/>
                  <a:pt x="263805" y="1798653"/>
                  <a:pt x="253517" y="1798653"/>
                </a:cubicBezTo>
                <a:cubicBezTo>
                  <a:pt x="243229" y="1798653"/>
                  <a:pt x="234889" y="1790292"/>
                  <a:pt x="234889" y="1779978"/>
                </a:cubicBezTo>
                <a:cubicBezTo>
                  <a:pt x="234889" y="1769664"/>
                  <a:pt x="243229" y="1761303"/>
                  <a:pt x="253517" y="1761303"/>
                </a:cubicBezTo>
                <a:close/>
                <a:moveTo>
                  <a:pt x="135753" y="1761303"/>
                </a:moveTo>
                <a:cubicBezTo>
                  <a:pt x="146041" y="1761303"/>
                  <a:pt x="154381" y="1769664"/>
                  <a:pt x="154381" y="1779978"/>
                </a:cubicBezTo>
                <a:cubicBezTo>
                  <a:pt x="154381" y="1790292"/>
                  <a:pt x="146041" y="1798653"/>
                  <a:pt x="135753" y="1798653"/>
                </a:cubicBezTo>
                <a:cubicBezTo>
                  <a:pt x="125465" y="1798653"/>
                  <a:pt x="117125" y="1790292"/>
                  <a:pt x="117125" y="1779978"/>
                </a:cubicBezTo>
                <a:cubicBezTo>
                  <a:pt x="117125" y="1769664"/>
                  <a:pt x="125465" y="1761303"/>
                  <a:pt x="135753" y="1761303"/>
                </a:cubicBezTo>
                <a:close/>
                <a:moveTo>
                  <a:pt x="18628" y="1761303"/>
                </a:moveTo>
                <a:cubicBezTo>
                  <a:pt x="28916" y="1761303"/>
                  <a:pt x="37256" y="1769664"/>
                  <a:pt x="37256" y="1779978"/>
                </a:cubicBezTo>
                <a:cubicBezTo>
                  <a:pt x="37256" y="1790292"/>
                  <a:pt x="28916" y="1798653"/>
                  <a:pt x="18628" y="1798653"/>
                </a:cubicBezTo>
                <a:cubicBezTo>
                  <a:pt x="8340" y="1798653"/>
                  <a:pt x="0" y="1790292"/>
                  <a:pt x="0" y="1779978"/>
                </a:cubicBezTo>
                <a:cubicBezTo>
                  <a:pt x="0" y="1769664"/>
                  <a:pt x="8340" y="1761303"/>
                  <a:pt x="18628" y="1761303"/>
                </a:cubicBezTo>
                <a:close/>
                <a:moveTo>
                  <a:pt x="2014866" y="1643883"/>
                </a:moveTo>
                <a:cubicBezTo>
                  <a:pt x="2025154" y="1643883"/>
                  <a:pt x="2033494" y="1652244"/>
                  <a:pt x="2033494" y="1662558"/>
                </a:cubicBezTo>
                <a:cubicBezTo>
                  <a:pt x="2033494" y="1672872"/>
                  <a:pt x="2025154" y="1681233"/>
                  <a:pt x="2014866" y="1681233"/>
                </a:cubicBezTo>
                <a:cubicBezTo>
                  <a:pt x="2004578" y="1681233"/>
                  <a:pt x="1996238" y="1672872"/>
                  <a:pt x="1996238" y="1662558"/>
                </a:cubicBezTo>
                <a:cubicBezTo>
                  <a:pt x="1996238" y="1652244"/>
                  <a:pt x="2004578" y="1643883"/>
                  <a:pt x="2014866" y="1643883"/>
                </a:cubicBezTo>
                <a:close/>
                <a:moveTo>
                  <a:pt x="1897741" y="1643883"/>
                </a:moveTo>
                <a:cubicBezTo>
                  <a:pt x="1908029" y="1643883"/>
                  <a:pt x="1916369" y="1652244"/>
                  <a:pt x="1916369" y="1662558"/>
                </a:cubicBezTo>
                <a:cubicBezTo>
                  <a:pt x="1916369" y="1672872"/>
                  <a:pt x="1908029" y="1681233"/>
                  <a:pt x="1897741" y="1681233"/>
                </a:cubicBezTo>
                <a:cubicBezTo>
                  <a:pt x="1887453" y="1681233"/>
                  <a:pt x="1879113" y="1672872"/>
                  <a:pt x="1879113" y="1662558"/>
                </a:cubicBezTo>
                <a:cubicBezTo>
                  <a:pt x="1879113" y="1652244"/>
                  <a:pt x="1887453" y="1643883"/>
                  <a:pt x="1897741" y="1643883"/>
                </a:cubicBezTo>
                <a:close/>
                <a:moveTo>
                  <a:pt x="1779977" y="1643883"/>
                </a:moveTo>
                <a:cubicBezTo>
                  <a:pt x="1790265" y="1643883"/>
                  <a:pt x="1798605" y="1652244"/>
                  <a:pt x="1798605" y="1662558"/>
                </a:cubicBezTo>
                <a:cubicBezTo>
                  <a:pt x="1798605" y="1672872"/>
                  <a:pt x="1790265" y="1681233"/>
                  <a:pt x="1779977" y="1681233"/>
                </a:cubicBezTo>
                <a:cubicBezTo>
                  <a:pt x="1769689" y="1681233"/>
                  <a:pt x="1761349" y="1672872"/>
                  <a:pt x="1761349" y="1662558"/>
                </a:cubicBezTo>
                <a:cubicBezTo>
                  <a:pt x="1761349" y="1652244"/>
                  <a:pt x="1769689" y="1643883"/>
                  <a:pt x="1779977" y="1643883"/>
                </a:cubicBezTo>
                <a:close/>
                <a:moveTo>
                  <a:pt x="1662852" y="1643883"/>
                </a:moveTo>
                <a:cubicBezTo>
                  <a:pt x="1673140" y="1643883"/>
                  <a:pt x="1681480" y="1652244"/>
                  <a:pt x="1681480" y="1662558"/>
                </a:cubicBezTo>
                <a:cubicBezTo>
                  <a:pt x="1681480" y="1672872"/>
                  <a:pt x="1673140" y="1681233"/>
                  <a:pt x="1662852" y="1681233"/>
                </a:cubicBezTo>
                <a:cubicBezTo>
                  <a:pt x="1652564" y="1681233"/>
                  <a:pt x="1644224" y="1672872"/>
                  <a:pt x="1644224" y="1662558"/>
                </a:cubicBezTo>
                <a:cubicBezTo>
                  <a:pt x="1644224" y="1652244"/>
                  <a:pt x="1652564" y="1643883"/>
                  <a:pt x="1662852" y="1643883"/>
                </a:cubicBezTo>
                <a:close/>
                <a:moveTo>
                  <a:pt x="1545088" y="1643883"/>
                </a:moveTo>
                <a:cubicBezTo>
                  <a:pt x="1555376" y="1643883"/>
                  <a:pt x="1563716" y="1652244"/>
                  <a:pt x="1563716" y="1662558"/>
                </a:cubicBezTo>
                <a:cubicBezTo>
                  <a:pt x="1563716" y="1672872"/>
                  <a:pt x="1555376" y="1681233"/>
                  <a:pt x="1545088" y="1681233"/>
                </a:cubicBezTo>
                <a:cubicBezTo>
                  <a:pt x="1534800" y="1681233"/>
                  <a:pt x="1526460" y="1672872"/>
                  <a:pt x="1526460" y="1662558"/>
                </a:cubicBezTo>
                <a:cubicBezTo>
                  <a:pt x="1526460" y="1652244"/>
                  <a:pt x="1534800" y="1643883"/>
                  <a:pt x="1545088" y="1643883"/>
                </a:cubicBezTo>
                <a:close/>
                <a:moveTo>
                  <a:pt x="1427962" y="1643883"/>
                </a:moveTo>
                <a:cubicBezTo>
                  <a:pt x="1438250" y="1643883"/>
                  <a:pt x="1446590" y="1652244"/>
                  <a:pt x="1446590" y="1662558"/>
                </a:cubicBezTo>
                <a:cubicBezTo>
                  <a:pt x="1446590" y="1672872"/>
                  <a:pt x="1438250" y="1681233"/>
                  <a:pt x="1427962" y="1681233"/>
                </a:cubicBezTo>
                <a:cubicBezTo>
                  <a:pt x="1417674" y="1681233"/>
                  <a:pt x="1409334" y="1672872"/>
                  <a:pt x="1409334" y="1662558"/>
                </a:cubicBezTo>
                <a:cubicBezTo>
                  <a:pt x="1409334" y="1652244"/>
                  <a:pt x="1417674" y="1643883"/>
                  <a:pt x="1427962" y="1643883"/>
                </a:cubicBezTo>
                <a:close/>
                <a:moveTo>
                  <a:pt x="1310199" y="1643883"/>
                </a:moveTo>
                <a:cubicBezTo>
                  <a:pt x="1320487" y="1643883"/>
                  <a:pt x="1328827" y="1652244"/>
                  <a:pt x="1328827" y="1662558"/>
                </a:cubicBezTo>
                <a:cubicBezTo>
                  <a:pt x="1328827" y="1672872"/>
                  <a:pt x="1320487" y="1681233"/>
                  <a:pt x="1310199" y="1681233"/>
                </a:cubicBezTo>
                <a:cubicBezTo>
                  <a:pt x="1299911" y="1681233"/>
                  <a:pt x="1291571" y="1672872"/>
                  <a:pt x="1291571" y="1662558"/>
                </a:cubicBezTo>
                <a:cubicBezTo>
                  <a:pt x="1291571" y="1652244"/>
                  <a:pt x="1299911" y="1643883"/>
                  <a:pt x="1310199" y="1643883"/>
                </a:cubicBezTo>
                <a:close/>
                <a:moveTo>
                  <a:pt x="1193073" y="1643883"/>
                </a:moveTo>
                <a:cubicBezTo>
                  <a:pt x="1203361" y="1643883"/>
                  <a:pt x="1211701" y="1652244"/>
                  <a:pt x="1211701" y="1662558"/>
                </a:cubicBezTo>
                <a:cubicBezTo>
                  <a:pt x="1211701" y="1672872"/>
                  <a:pt x="1203361" y="1681233"/>
                  <a:pt x="1193073" y="1681233"/>
                </a:cubicBezTo>
                <a:cubicBezTo>
                  <a:pt x="1182785" y="1681233"/>
                  <a:pt x="1174445" y="1672872"/>
                  <a:pt x="1174445" y="1662558"/>
                </a:cubicBezTo>
                <a:cubicBezTo>
                  <a:pt x="1174445" y="1652244"/>
                  <a:pt x="1182785" y="1643883"/>
                  <a:pt x="1193073" y="1643883"/>
                </a:cubicBezTo>
                <a:close/>
                <a:moveTo>
                  <a:pt x="1075309" y="1643883"/>
                </a:moveTo>
                <a:cubicBezTo>
                  <a:pt x="1085597" y="1643883"/>
                  <a:pt x="1093937" y="1652244"/>
                  <a:pt x="1093937" y="1662558"/>
                </a:cubicBezTo>
                <a:cubicBezTo>
                  <a:pt x="1093937" y="1672872"/>
                  <a:pt x="1085597" y="1681233"/>
                  <a:pt x="1075309" y="1681233"/>
                </a:cubicBezTo>
                <a:cubicBezTo>
                  <a:pt x="1065021" y="1681233"/>
                  <a:pt x="1056681" y="1672872"/>
                  <a:pt x="1056681" y="1662558"/>
                </a:cubicBezTo>
                <a:cubicBezTo>
                  <a:pt x="1056681" y="1652244"/>
                  <a:pt x="1065021" y="1643883"/>
                  <a:pt x="1075309" y="1643883"/>
                </a:cubicBezTo>
                <a:close/>
                <a:moveTo>
                  <a:pt x="958184" y="1643883"/>
                </a:moveTo>
                <a:cubicBezTo>
                  <a:pt x="968472" y="1643883"/>
                  <a:pt x="976812" y="1652244"/>
                  <a:pt x="976812" y="1662558"/>
                </a:cubicBezTo>
                <a:cubicBezTo>
                  <a:pt x="976812" y="1672872"/>
                  <a:pt x="968472" y="1681233"/>
                  <a:pt x="958184" y="1681233"/>
                </a:cubicBezTo>
                <a:cubicBezTo>
                  <a:pt x="947896" y="1681233"/>
                  <a:pt x="939556" y="1672872"/>
                  <a:pt x="939556" y="1662558"/>
                </a:cubicBezTo>
                <a:cubicBezTo>
                  <a:pt x="939556" y="1652244"/>
                  <a:pt x="947896" y="1643883"/>
                  <a:pt x="958184" y="1643883"/>
                </a:cubicBezTo>
                <a:close/>
                <a:moveTo>
                  <a:pt x="840420" y="1643883"/>
                </a:moveTo>
                <a:cubicBezTo>
                  <a:pt x="850708" y="1643883"/>
                  <a:pt x="859048" y="1652244"/>
                  <a:pt x="859048" y="1662558"/>
                </a:cubicBezTo>
                <a:cubicBezTo>
                  <a:pt x="859048" y="1672872"/>
                  <a:pt x="850708" y="1681233"/>
                  <a:pt x="840420" y="1681233"/>
                </a:cubicBezTo>
                <a:cubicBezTo>
                  <a:pt x="830132" y="1681233"/>
                  <a:pt x="821792" y="1672872"/>
                  <a:pt x="821792" y="1662558"/>
                </a:cubicBezTo>
                <a:cubicBezTo>
                  <a:pt x="821792" y="1652244"/>
                  <a:pt x="830132" y="1643883"/>
                  <a:pt x="840420" y="1643883"/>
                </a:cubicBezTo>
                <a:close/>
                <a:moveTo>
                  <a:pt x="723295" y="1643883"/>
                </a:moveTo>
                <a:cubicBezTo>
                  <a:pt x="733583" y="1643883"/>
                  <a:pt x="741923" y="1652244"/>
                  <a:pt x="741923" y="1662558"/>
                </a:cubicBezTo>
                <a:cubicBezTo>
                  <a:pt x="741923" y="1672872"/>
                  <a:pt x="733583" y="1681233"/>
                  <a:pt x="723295" y="1681233"/>
                </a:cubicBezTo>
                <a:cubicBezTo>
                  <a:pt x="713007" y="1681233"/>
                  <a:pt x="704667" y="1672872"/>
                  <a:pt x="704667" y="1662558"/>
                </a:cubicBezTo>
                <a:cubicBezTo>
                  <a:pt x="704667" y="1652244"/>
                  <a:pt x="713007" y="1643883"/>
                  <a:pt x="723295" y="1643883"/>
                </a:cubicBezTo>
                <a:close/>
                <a:moveTo>
                  <a:pt x="605531" y="1643883"/>
                </a:moveTo>
                <a:cubicBezTo>
                  <a:pt x="615819" y="1643883"/>
                  <a:pt x="624159" y="1652244"/>
                  <a:pt x="624159" y="1662558"/>
                </a:cubicBezTo>
                <a:cubicBezTo>
                  <a:pt x="624159" y="1672872"/>
                  <a:pt x="615819" y="1681233"/>
                  <a:pt x="605531" y="1681233"/>
                </a:cubicBezTo>
                <a:cubicBezTo>
                  <a:pt x="595243" y="1681233"/>
                  <a:pt x="586903" y="1672872"/>
                  <a:pt x="586903" y="1662558"/>
                </a:cubicBezTo>
                <a:cubicBezTo>
                  <a:pt x="586903" y="1652244"/>
                  <a:pt x="595243" y="1643883"/>
                  <a:pt x="605531" y="1643883"/>
                </a:cubicBezTo>
                <a:close/>
                <a:moveTo>
                  <a:pt x="488406" y="1643883"/>
                </a:moveTo>
                <a:cubicBezTo>
                  <a:pt x="498694" y="1643883"/>
                  <a:pt x="507034" y="1652244"/>
                  <a:pt x="507034" y="1662558"/>
                </a:cubicBezTo>
                <a:cubicBezTo>
                  <a:pt x="507034" y="1672872"/>
                  <a:pt x="498694" y="1681233"/>
                  <a:pt x="488406" y="1681233"/>
                </a:cubicBezTo>
                <a:cubicBezTo>
                  <a:pt x="478118" y="1681233"/>
                  <a:pt x="469778" y="1672872"/>
                  <a:pt x="469778" y="1662558"/>
                </a:cubicBezTo>
                <a:cubicBezTo>
                  <a:pt x="469778" y="1652244"/>
                  <a:pt x="478118" y="1643883"/>
                  <a:pt x="488406" y="1643883"/>
                </a:cubicBezTo>
                <a:close/>
                <a:moveTo>
                  <a:pt x="370642" y="1643883"/>
                </a:moveTo>
                <a:cubicBezTo>
                  <a:pt x="380930" y="1643883"/>
                  <a:pt x="389270" y="1652244"/>
                  <a:pt x="389270" y="1662558"/>
                </a:cubicBezTo>
                <a:cubicBezTo>
                  <a:pt x="389270" y="1672872"/>
                  <a:pt x="380930" y="1681233"/>
                  <a:pt x="370642" y="1681233"/>
                </a:cubicBezTo>
                <a:cubicBezTo>
                  <a:pt x="360354" y="1681233"/>
                  <a:pt x="352014" y="1672872"/>
                  <a:pt x="352014" y="1662558"/>
                </a:cubicBezTo>
                <a:cubicBezTo>
                  <a:pt x="352014" y="1652244"/>
                  <a:pt x="360354" y="1643883"/>
                  <a:pt x="370642" y="1643883"/>
                </a:cubicBezTo>
                <a:close/>
                <a:moveTo>
                  <a:pt x="253517" y="1643883"/>
                </a:moveTo>
                <a:cubicBezTo>
                  <a:pt x="263805" y="1643883"/>
                  <a:pt x="272145" y="1652244"/>
                  <a:pt x="272145" y="1662558"/>
                </a:cubicBezTo>
                <a:cubicBezTo>
                  <a:pt x="272145" y="1672872"/>
                  <a:pt x="263805" y="1681233"/>
                  <a:pt x="253517" y="1681233"/>
                </a:cubicBezTo>
                <a:cubicBezTo>
                  <a:pt x="243229" y="1681233"/>
                  <a:pt x="234889" y="1672872"/>
                  <a:pt x="234889" y="1662558"/>
                </a:cubicBezTo>
                <a:cubicBezTo>
                  <a:pt x="234889" y="1652244"/>
                  <a:pt x="243229" y="1643883"/>
                  <a:pt x="253517" y="1643883"/>
                </a:cubicBezTo>
                <a:close/>
                <a:moveTo>
                  <a:pt x="135753" y="1643883"/>
                </a:moveTo>
                <a:cubicBezTo>
                  <a:pt x="146041" y="1643883"/>
                  <a:pt x="154381" y="1652244"/>
                  <a:pt x="154381" y="1662558"/>
                </a:cubicBezTo>
                <a:cubicBezTo>
                  <a:pt x="154381" y="1672872"/>
                  <a:pt x="146041" y="1681233"/>
                  <a:pt x="135753" y="1681233"/>
                </a:cubicBezTo>
                <a:cubicBezTo>
                  <a:pt x="125465" y="1681233"/>
                  <a:pt x="117125" y="1672872"/>
                  <a:pt x="117125" y="1662558"/>
                </a:cubicBezTo>
                <a:cubicBezTo>
                  <a:pt x="117125" y="1652244"/>
                  <a:pt x="125465" y="1643883"/>
                  <a:pt x="135753" y="1643883"/>
                </a:cubicBezTo>
                <a:close/>
                <a:moveTo>
                  <a:pt x="18628" y="1643883"/>
                </a:moveTo>
                <a:cubicBezTo>
                  <a:pt x="28916" y="1643883"/>
                  <a:pt x="37256" y="1652244"/>
                  <a:pt x="37256" y="1662558"/>
                </a:cubicBezTo>
                <a:cubicBezTo>
                  <a:pt x="37256" y="1672872"/>
                  <a:pt x="28916" y="1681233"/>
                  <a:pt x="18628" y="1681233"/>
                </a:cubicBezTo>
                <a:cubicBezTo>
                  <a:pt x="8340" y="1681233"/>
                  <a:pt x="0" y="1672872"/>
                  <a:pt x="0" y="1662558"/>
                </a:cubicBezTo>
                <a:cubicBezTo>
                  <a:pt x="0" y="1652244"/>
                  <a:pt x="8340" y="1643883"/>
                  <a:pt x="18628" y="1643883"/>
                </a:cubicBezTo>
                <a:close/>
                <a:moveTo>
                  <a:pt x="2014866" y="1526463"/>
                </a:moveTo>
                <a:cubicBezTo>
                  <a:pt x="2025154" y="1526463"/>
                  <a:pt x="2033494" y="1534824"/>
                  <a:pt x="2033494" y="1545138"/>
                </a:cubicBezTo>
                <a:cubicBezTo>
                  <a:pt x="2033494" y="1555452"/>
                  <a:pt x="2025154" y="1563813"/>
                  <a:pt x="2014866" y="1563813"/>
                </a:cubicBezTo>
                <a:cubicBezTo>
                  <a:pt x="2004578" y="1563813"/>
                  <a:pt x="1996238" y="1555452"/>
                  <a:pt x="1996238" y="1545138"/>
                </a:cubicBezTo>
                <a:cubicBezTo>
                  <a:pt x="1996238" y="1534824"/>
                  <a:pt x="2004578" y="1526463"/>
                  <a:pt x="2014866" y="1526463"/>
                </a:cubicBezTo>
                <a:close/>
                <a:moveTo>
                  <a:pt x="1897741" y="1526463"/>
                </a:moveTo>
                <a:cubicBezTo>
                  <a:pt x="1908029" y="1526463"/>
                  <a:pt x="1916369" y="1534824"/>
                  <a:pt x="1916369" y="1545138"/>
                </a:cubicBezTo>
                <a:cubicBezTo>
                  <a:pt x="1916369" y="1555452"/>
                  <a:pt x="1908029" y="1563813"/>
                  <a:pt x="1897741" y="1563813"/>
                </a:cubicBezTo>
                <a:cubicBezTo>
                  <a:pt x="1887453" y="1563813"/>
                  <a:pt x="1879113" y="1555452"/>
                  <a:pt x="1879113" y="1545138"/>
                </a:cubicBezTo>
                <a:cubicBezTo>
                  <a:pt x="1879113" y="1534824"/>
                  <a:pt x="1887453" y="1526463"/>
                  <a:pt x="1897741" y="1526463"/>
                </a:cubicBezTo>
                <a:close/>
                <a:moveTo>
                  <a:pt x="1779977" y="1526463"/>
                </a:moveTo>
                <a:cubicBezTo>
                  <a:pt x="1790265" y="1526463"/>
                  <a:pt x="1798605" y="1534824"/>
                  <a:pt x="1798605" y="1545138"/>
                </a:cubicBezTo>
                <a:cubicBezTo>
                  <a:pt x="1798605" y="1555452"/>
                  <a:pt x="1790265" y="1563813"/>
                  <a:pt x="1779977" y="1563813"/>
                </a:cubicBezTo>
                <a:cubicBezTo>
                  <a:pt x="1769689" y="1563813"/>
                  <a:pt x="1761349" y="1555452"/>
                  <a:pt x="1761349" y="1545138"/>
                </a:cubicBezTo>
                <a:cubicBezTo>
                  <a:pt x="1761349" y="1534824"/>
                  <a:pt x="1769689" y="1526463"/>
                  <a:pt x="1779977" y="1526463"/>
                </a:cubicBezTo>
                <a:close/>
                <a:moveTo>
                  <a:pt x="1662852" y="1526463"/>
                </a:moveTo>
                <a:cubicBezTo>
                  <a:pt x="1673140" y="1526463"/>
                  <a:pt x="1681480" y="1534824"/>
                  <a:pt x="1681480" y="1545138"/>
                </a:cubicBezTo>
                <a:cubicBezTo>
                  <a:pt x="1681480" y="1555452"/>
                  <a:pt x="1673140" y="1563813"/>
                  <a:pt x="1662852" y="1563813"/>
                </a:cubicBezTo>
                <a:cubicBezTo>
                  <a:pt x="1652564" y="1563813"/>
                  <a:pt x="1644224" y="1555452"/>
                  <a:pt x="1644224" y="1545138"/>
                </a:cubicBezTo>
                <a:cubicBezTo>
                  <a:pt x="1644224" y="1534824"/>
                  <a:pt x="1652564" y="1526463"/>
                  <a:pt x="1662852" y="1526463"/>
                </a:cubicBezTo>
                <a:close/>
                <a:moveTo>
                  <a:pt x="1545088" y="1526463"/>
                </a:moveTo>
                <a:cubicBezTo>
                  <a:pt x="1555376" y="1526463"/>
                  <a:pt x="1563716" y="1534824"/>
                  <a:pt x="1563716" y="1545138"/>
                </a:cubicBezTo>
                <a:cubicBezTo>
                  <a:pt x="1563716" y="1555452"/>
                  <a:pt x="1555376" y="1563813"/>
                  <a:pt x="1545088" y="1563813"/>
                </a:cubicBezTo>
                <a:cubicBezTo>
                  <a:pt x="1534800" y="1563813"/>
                  <a:pt x="1526460" y="1555452"/>
                  <a:pt x="1526460" y="1545138"/>
                </a:cubicBezTo>
                <a:cubicBezTo>
                  <a:pt x="1526460" y="1534824"/>
                  <a:pt x="1534800" y="1526463"/>
                  <a:pt x="1545088" y="1526463"/>
                </a:cubicBezTo>
                <a:close/>
                <a:moveTo>
                  <a:pt x="1427962" y="1526463"/>
                </a:moveTo>
                <a:cubicBezTo>
                  <a:pt x="1438250" y="1526463"/>
                  <a:pt x="1446590" y="1534824"/>
                  <a:pt x="1446590" y="1545138"/>
                </a:cubicBezTo>
                <a:cubicBezTo>
                  <a:pt x="1446590" y="1555452"/>
                  <a:pt x="1438250" y="1563813"/>
                  <a:pt x="1427962" y="1563813"/>
                </a:cubicBezTo>
                <a:cubicBezTo>
                  <a:pt x="1417674" y="1563813"/>
                  <a:pt x="1409334" y="1555452"/>
                  <a:pt x="1409334" y="1545138"/>
                </a:cubicBezTo>
                <a:cubicBezTo>
                  <a:pt x="1409334" y="1534824"/>
                  <a:pt x="1417674" y="1526463"/>
                  <a:pt x="1427962" y="1526463"/>
                </a:cubicBezTo>
                <a:close/>
                <a:moveTo>
                  <a:pt x="1310199" y="1526463"/>
                </a:moveTo>
                <a:cubicBezTo>
                  <a:pt x="1320487" y="1526463"/>
                  <a:pt x="1328827" y="1534824"/>
                  <a:pt x="1328827" y="1545138"/>
                </a:cubicBezTo>
                <a:cubicBezTo>
                  <a:pt x="1328827" y="1555452"/>
                  <a:pt x="1320487" y="1563813"/>
                  <a:pt x="1310199" y="1563813"/>
                </a:cubicBezTo>
                <a:cubicBezTo>
                  <a:pt x="1299911" y="1563813"/>
                  <a:pt x="1291571" y="1555452"/>
                  <a:pt x="1291571" y="1545138"/>
                </a:cubicBezTo>
                <a:cubicBezTo>
                  <a:pt x="1291571" y="1534824"/>
                  <a:pt x="1299911" y="1526463"/>
                  <a:pt x="1310199" y="1526463"/>
                </a:cubicBezTo>
                <a:close/>
                <a:moveTo>
                  <a:pt x="1193073" y="1526463"/>
                </a:moveTo>
                <a:cubicBezTo>
                  <a:pt x="1203361" y="1526463"/>
                  <a:pt x="1211701" y="1534824"/>
                  <a:pt x="1211701" y="1545138"/>
                </a:cubicBezTo>
                <a:cubicBezTo>
                  <a:pt x="1211701" y="1555452"/>
                  <a:pt x="1203361" y="1563813"/>
                  <a:pt x="1193073" y="1563813"/>
                </a:cubicBezTo>
                <a:cubicBezTo>
                  <a:pt x="1182785" y="1563813"/>
                  <a:pt x="1174445" y="1555452"/>
                  <a:pt x="1174445" y="1545138"/>
                </a:cubicBezTo>
                <a:cubicBezTo>
                  <a:pt x="1174445" y="1534824"/>
                  <a:pt x="1182785" y="1526463"/>
                  <a:pt x="1193073" y="1526463"/>
                </a:cubicBezTo>
                <a:close/>
                <a:moveTo>
                  <a:pt x="1075309" y="1526463"/>
                </a:moveTo>
                <a:cubicBezTo>
                  <a:pt x="1085597" y="1526463"/>
                  <a:pt x="1093937" y="1534824"/>
                  <a:pt x="1093937" y="1545138"/>
                </a:cubicBezTo>
                <a:cubicBezTo>
                  <a:pt x="1093937" y="1555452"/>
                  <a:pt x="1085597" y="1563813"/>
                  <a:pt x="1075309" y="1563813"/>
                </a:cubicBezTo>
                <a:cubicBezTo>
                  <a:pt x="1065021" y="1563813"/>
                  <a:pt x="1056681" y="1555452"/>
                  <a:pt x="1056681" y="1545138"/>
                </a:cubicBezTo>
                <a:cubicBezTo>
                  <a:pt x="1056681" y="1534824"/>
                  <a:pt x="1065021" y="1526463"/>
                  <a:pt x="1075309" y="1526463"/>
                </a:cubicBezTo>
                <a:close/>
                <a:moveTo>
                  <a:pt x="958184" y="1526463"/>
                </a:moveTo>
                <a:cubicBezTo>
                  <a:pt x="968472" y="1526463"/>
                  <a:pt x="976812" y="1534824"/>
                  <a:pt x="976812" y="1545138"/>
                </a:cubicBezTo>
                <a:cubicBezTo>
                  <a:pt x="976812" y="1555452"/>
                  <a:pt x="968472" y="1563813"/>
                  <a:pt x="958184" y="1563813"/>
                </a:cubicBezTo>
                <a:cubicBezTo>
                  <a:pt x="947896" y="1563813"/>
                  <a:pt x="939556" y="1555452"/>
                  <a:pt x="939556" y="1545138"/>
                </a:cubicBezTo>
                <a:cubicBezTo>
                  <a:pt x="939556" y="1534824"/>
                  <a:pt x="947896" y="1526463"/>
                  <a:pt x="958184" y="1526463"/>
                </a:cubicBezTo>
                <a:close/>
                <a:moveTo>
                  <a:pt x="840420" y="1526463"/>
                </a:moveTo>
                <a:cubicBezTo>
                  <a:pt x="850708" y="1526463"/>
                  <a:pt x="859048" y="1534824"/>
                  <a:pt x="859048" y="1545138"/>
                </a:cubicBezTo>
                <a:cubicBezTo>
                  <a:pt x="859048" y="1555452"/>
                  <a:pt x="850708" y="1563813"/>
                  <a:pt x="840420" y="1563813"/>
                </a:cubicBezTo>
                <a:cubicBezTo>
                  <a:pt x="830132" y="1563813"/>
                  <a:pt x="821792" y="1555452"/>
                  <a:pt x="821792" y="1545138"/>
                </a:cubicBezTo>
                <a:cubicBezTo>
                  <a:pt x="821792" y="1534824"/>
                  <a:pt x="830132" y="1526463"/>
                  <a:pt x="840420" y="1526463"/>
                </a:cubicBezTo>
                <a:close/>
                <a:moveTo>
                  <a:pt x="723295" y="1526463"/>
                </a:moveTo>
                <a:cubicBezTo>
                  <a:pt x="733583" y="1526463"/>
                  <a:pt x="741923" y="1534824"/>
                  <a:pt x="741923" y="1545138"/>
                </a:cubicBezTo>
                <a:cubicBezTo>
                  <a:pt x="741923" y="1555452"/>
                  <a:pt x="733583" y="1563813"/>
                  <a:pt x="723295" y="1563813"/>
                </a:cubicBezTo>
                <a:cubicBezTo>
                  <a:pt x="713007" y="1563813"/>
                  <a:pt x="704667" y="1555452"/>
                  <a:pt x="704667" y="1545138"/>
                </a:cubicBezTo>
                <a:cubicBezTo>
                  <a:pt x="704667" y="1534824"/>
                  <a:pt x="713007" y="1526463"/>
                  <a:pt x="723295" y="1526463"/>
                </a:cubicBezTo>
                <a:close/>
                <a:moveTo>
                  <a:pt x="605531" y="1526463"/>
                </a:moveTo>
                <a:cubicBezTo>
                  <a:pt x="615819" y="1526463"/>
                  <a:pt x="624159" y="1534824"/>
                  <a:pt x="624159" y="1545138"/>
                </a:cubicBezTo>
                <a:cubicBezTo>
                  <a:pt x="624159" y="1555452"/>
                  <a:pt x="615819" y="1563813"/>
                  <a:pt x="605531" y="1563813"/>
                </a:cubicBezTo>
                <a:cubicBezTo>
                  <a:pt x="595243" y="1563813"/>
                  <a:pt x="586903" y="1555452"/>
                  <a:pt x="586903" y="1545138"/>
                </a:cubicBezTo>
                <a:cubicBezTo>
                  <a:pt x="586903" y="1534824"/>
                  <a:pt x="595243" y="1526463"/>
                  <a:pt x="605531" y="1526463"/>
                </a:cubicBezTo>
                <a:close/>
                <a:moveTo>
                  <a:pt x="488406" y="1526463"/>
                </a:moveTo>
                <a:cubicBezTo>
                  <a:pt x="498694" y="1526463"/>
                  <a:pt x="507034" y="1534824"/>
                  <a:pt x="507034" y="1545138"/>
                </a:cubicBezTo>
                <a:cubicBezTo>
                  <a:pt x="507034" y="1555452"/>
                  <a:pt x="498694" y="1563813"/>
                  <a:pt x="488406" y="1563813"/>
                </a:cubicBezTo>
                <a:cubicBezTo>
                  <a:pt x="478118" y="1563813"/>
                  <a:pt x="469778" y="1555452"/>
                  <a:pt x="469778" y="1545138"/>
                </a:cubicBezTo>
                <a:cubicBezTo>
                  <a:pt x="469778" y="1534824"/>
                  <a:pt x="478118" y="1526463"/>
                  <a:pt x="488406" y="1526463"/>
                </a:cubicBezTo>
                <a:close/>
                <a:moveTo>
                  <a:pt x="370642" y="1526463"/>
                </a:moveTo>
                <a:cubicBezTo>
                  <a:pt x="380930" y="1526463"/>
                  <a:pt x="389270" y="1534824"/>
                  <a:pt x="389270" y="1545138"/>
                </a:cubicBezTo>
                <a:cubicBezTo>
                  <a:pt x="389270" y="1555452"/>
                  <a:pt x="380930" y="1563813"/>
                  <a:pt x="370642" y="1563813"/>
                </a:cubicBezTo>
                <a:cubicBezTo>
                  <a:pt x="360354" y="1563813"/>
                  <a:pt x="352014" y="1555452"/>
                  <a:pt x="352014" y="1545138"/>
                </a:cubicBezTo>
                <a:cubicBezTo>
                  <a:pt x="352014" y="1534824"/>
                  <a:pt x="360354" y="1526463"/>
                  <a:pt x="370642" y="1526463"/>
                </a:cubicBezTo>
                <a:close/>
                <a:moveTo>
                  <a:pt x="253517" y="1526463"/>
                </a:moveTo>
                <a:cubicBezTo>
                  <a:pt x="263805" y="1526463"/>
                  <a:pt x="272145" y="1534824"/>
                  <a:pt x="272145" y="1545138"/>
                </a:cubicBezTo>
                <a:cubicBezTo>
                  <a:pt x="272145" y="1555452"/>
                  <a:pt x="263805" y="1563813"/>
                  <a:pt x="253517" y="1563813"/>
                </a:cubicBezTo>
                <a:cubicBezTo>
                  <a:pt x="243229" y="1563813"/>
                  <a:pt x="234889" y="1555452"/>
                  <a:pt x="234889" y="1545138"/>
                </a:cubicBezTo>
                <a:cubicBezTo>
                  <a:pt x="234889" y="1534824"/>
                  <a:pt x="243229" y="1526463"/>
                  <a:pt x="253517" y="1526463"/>
                </a:cubicBezTo>
                <a:close/>
                <a:moveTo>
                  <a:pt x="135753" y="1526463"/>
                </a:moveTo>
                <a:cubicBezTo>
                  <a:pt x="146041" y="1526463"/>
                  <a:pt x="154381" y="1534824"/>
                  <a:pt x="154381" y="1545138"/>
                </a:cubicBezTo>
                <a:cubicBezTo>
                  <a:pt x="154381" y="1555452"/>
                  <a:pt x="146041" y="1563813"/>
                  <a:pt x="135753" y="1563813"/>
                </a:cubicBezTo>
                <a:cubicBezTo>
                  <a:pt x="125465" y="1563813"/>
                  <a:pt x="117125" y="1555452"/>
                  <a:pt x="117125" y="1545138"/>
                </a:cubicBezTo>
                <a:cubicBezTo>
                  <a:pt x="117125" y="1534824"/>
                  <a:pt x="125465" y="1526463"/>
                  <a:pt x="135753" y="1526463"/>
                </a:cubicBezTo>
                <a:close/>
                <a:moveTo>
                  <a:pt x="18628" y="1526463"/>
                </a:moveTo>
                <a:cubicBezTo>
                  <a:pt x="28916" y="1526463"/>
                  <a:pt x="37256" y="1534824"/>
                  <a:pt x="37256" y="1545138"/>
                </a:cubicBezTo>
                <a:cubicBezTo>
                  <a:pt x="37256" y="1555452"/>
                  <a:pt x="28916" y="1563813"/>
                  <a:pt x="18628" y="1563813"/>
                </a:cubicBezTo>
                <a:cubicBezTo>
                  <a:pt x="8340" y="1563813"/>
                  <a:pt x="0" y="1555452"/>
                  <a:pt x="0" y="1545138"/>
                </a:cubicBezTo>
                <a:cubicBezTo>
                  <a:pt x="0" y="1534824"/>
                  <a:pt x="8340" y="1526463"/>
                  <a:pt x="18628" y="1526463"/>
                </a:cubicBezTo>
                <a:close/>
                <a:moveTo>
                  <a:pt x="2014866" y="1409043"/>
                </a:moveTo>
                <a:cubicBezTo>
                  <a:pt x="2025154" y="1409043"/>
                  <a:pt x="2033494" y="1417404"/>
                  <a:pt x="2033494" y="1427718"/>
                </a:cubicBezTo>
                <a:cubicBezTo>
                  <a:pt x="2033494" y="1438032"/>
                  <a:pt x="2025154" y="1446393"/>
                  <a:pt x="2014866" y="1446393"/>
                </a:cubicBezTo>
                <a:cubicBezTo>
                  <a:pt x="2004578" y="1446393"/>
                  <a:pt x="1996238" y="1438032"/>
                  <a:pt x="1996238" y="1427718"/>
                </a:cubicBezTo>
                <a:cubicBezTo>
                  <a:pt x="1996238" y="1417404"/>
                  <a:pt x="2004578" y="1409043"/>
                  <a:pt x="2014866" y="1409043"/>
                </a:cubicBezTo>
                <a:close/>
                <a:moveTo>
                  <a:pt x="1897741" y="1409043"/>
                </a:moveTo>
                <a:cubicBezTo>
                  <a:pt x="1908029" y="1409043"/>
                  <a:pt x="1916369" y="1417404"/>
                  <a:pt x="1916369" y="1427718"/>
                </a:cubicBezTo>
                <a:cubicBezTo>
                  <a:pt x="1916369" y="1438032"/>
                  <a:pt x="1908029" y="1446393"/>
                  <a:pt x="1897741" y="1446393"/>
                </a:cubicBezTo>
                <a:cubicBezTo>
                  <a:pt x="1887453" y="1446393"/>
                  <a:pt x="1879113" y="1438032"/>
                  <a:pt x="1879113" y="1427718"/>
                </a:cubicBezTo>
                <a:cubicBezTo>
                  <a:pt x="1879113" y="1417404"/>
                  <a:pt x="1887453" y="1409043"/>
                  <a:pt x="1897741" y="1409043"/>
                </a:cubicBezTo>
                <a:close/>
                <a:moveTo>
                  <a:pt x="1779977" y="1409043"/>
                </a:moveTo>
                <a:cubicBezTo>
                  <a:pt x="1790265" y="1409043"/>
                  <a:pt x="1798605" y="1417404"/>
                  <a:pt x="1798605" y="1427718"/>
                </a:cubicBezTo>
                <a:cubicBezTo>
                  <a:pt x="1798605" y="1438032"/>
                  <a:pt x="1790265" y="1446393"/>
                  <a:pt x="1779977" y="1446393"/>
                </a:cubicBezTo>
                <a:cubicBezTo>
                  <a:pt x="1769689" y="1446393"/>
                  <a:pt x="1761349" y="1438032"/>
                  <a:pt x="1761349" y="1427718"/>
                </a:cubicBezTo>
                <a:cubicBezTo>
                  <a:pt x="1761349" y="1417404"/>
                  <a:pt x="1769689" y="1409043"/>
                  <a:pt x="1779977" y="1409043"/>
                </a:cubicBezTo>
                <a:close/>
                <a:moveTo>
                  <a:pt x="1662852" y="1409043"/>
                </a:moveTo>
                <a:cubicBezTo>
                  <a:pt x="1673140" y="1409043"/>
                  <a:pt x="1681480" y="1417404"/>
                  <a:pt x="1681480" y="1427718"/>
                </a:cubicBezTo>
                <a:cubicBezTo>
                  <a:pt x="1681480" y="1438032"/>
                  <a:pt x="1673140" y="1446393"/>
                  <a:pt x="1662852" y="1446393"/>
                </a:cubicBezTo>
                <a:cubicBezTo>
                  <a:pt x="1652564" y="1446393"/>
                  <a:pt x="1644224" y="1438032"/>
                  <a:pt x="1644224" y="1427718"/>
                </a:cubicBezTo>
                <a:cubicBezTo>
                  <a:pt x="1644224" y="1417404"/>
                  <a:pt x="1652564" y="1409043"/>
                  <a:pt x="1662852" y="1409043"/>
                </a:cubicBezTo>
                <a:close/>
                <a:moveTo>
                  <a:pt x="1545088" y="1409043"/>
                </a:moveTo>
                <a:cubicBezTo>
                  <a:pt x="1555376" y="1409043"/>
                  <a:pt x="1563716" y="1417404"/>
                  <a:pt x="1563716" y="1427718"/>
                </a:cubicBezTo>
                <a:cubicBezTo>
                  <a:pt x="1563716" y="1438032"/>
                  <a:pt x="1555376" y="1446393"/>
                  <a:pt x="1545088" y="1446393"/>
                </a:cubicBezTo>
                <a:cubicBezTo>
                  <a:pt x="1534800" y="1446393"/>
                  <a:pt x="1526460" y="1438032"/>
                  <a:pt x="1526460" y="1427718"/>
                </a:cubicBezTo>
                <a:cubicBezTo>
                  <a:pt x="1526460" y="1417404"/>
                  <a:pt x="1534800" y="1409043"/>
                  <a:pt x="1545088" y="1409043"/>
                </a:cubicBezTo>
                <a:close/>
                <a:moveTo>
                  <a:pt x="1427962" y="1409043"/>
                </a:moveTo>
                <a:cubicBezTo>
                  <a:pt x="1438250" y="1409043"/>
                  <a:pt x="1446590" y="1417404"/>
                  <a:pt x="1446590" y="1427718"/>
                </a:cubicBezTo>
                <a:cubicBezTo>
                  <a:pt x="1446590" y="1438032"/>
                  <a:pt x="1438250" y="1446393"/>
                  <a:pt x="1427962" y="1446393"/>
                </a:cubicBezTo>
                <a:cubicBezTo>
                  <a:pt x="1417674" y="1446393"/>
                  <a:pt x="1409334" y="1438032"/>
                  <a:pt x="1409334" y="1427718"/>
                </a:cubicBezTo>
                <a:cubicBezTo>
                  <a:pt x="1409334" y="1417404"/>
                  <a:pt x="1417674" y="1409043"/>
                  <a:pt x="1427962" y="1409043"/>
                </a:cubicBezTo>
                <a:close/>
                <a:moveTo>
                  <a:pt x="1310199" y="1409043"/>
                </a:moveTo>
                <a:cubicBezTo>
                  <a:pt x="1320487" y="1409043"/>
                  <a:pt x="1328827" y="1417404"/>
                  <a:pt x="1328827" y="1427718"/>
                </a:cubicBezTo>
                <a:cubicBezTo>
                  <a:pt x="1328827" y="1438032"/>
                  <a:pt x="1320487" y="1446393"/>
                  <a:pt x="1310199" y="1446393"/>
                </a:cubicBezTo>
                <a:cubicBezTo>
                  <a:pt x="1299911" y="1446393"/>
                  <a:pt x="1291571" y="1438032"/>
                  <a:pt x="1291571" y="1427718"/>
                </a:cubicBezTo>
                <a:cubicBezTo>
                  <a:pt x="1291571" y="1417404"/>
                  <a:pt x="1299911" y="1409043"/>
                  <a:pt x="1310199" y="1409043"/>
                </a:cubicBezTo>
                <a:close/>
                <a:moveTo>
                  <a:pt x="1193073" y="1409043"/>
                </a:moveTo>
                <a:cubicBezTo>
                  <a:pt x="1203361" y="1409043"/>
                  <a:pt x="1211701" y="1417404"/>
                  <a:pt x="1211701" y="1427718"/>
                </a:cubicBezTo>
                <a:cubicBezTo>
                  <a:pt x="1211701" y="1438032"/>
                  <a:pt x="1203361" y="1446393"/>
                  <a:pt x="1193073" y="1446393"/>
                </a:cubicBezTo>
                <a:cubicBezTo>
                  <a:pt x="1182785" y="1446393"/>
                  <a:pt x="1174445" y="1438032"/>
                  <a:pt x="1174445" y="1427718"/>
                </a:cubicBezTo>
                <a:cubicBezTo>
                  <a:pt x="1174445" y="1417404"/>
                  <a:pt x="1182785" y="1409043"/>
                  <a:pt x="1193073" y="1409043"/>
                </a:cubicBezTo>
                <a:close/>
                <a:moveTo>
                  <a:pt x="1075309" y="1409043"/>
                </a:moveTo>
                <a:cubicBezTo>
                  <a:pt x="1085597" y="1409043"/>
                  <a:pt x="1093937" y="1417404"/>
                  <a:pt x="1093937" y="1427718"/>
                </a:cubicBezTo>
                <a:cubicBezTo>
                  <a:pt x="1093937" y="1438032"/>
                  <a:pt x="1085597" y="1446393"/>
                  <a:pt x="1075309" y="1446393"/>
                </a:cubicBezTo>
                <a:cubicBezTo>
                  <a:pt x="1065021" y="1446393"/>
                  <a:pt x="1056681" y="1438032"/>
                  <a:pt x="1056681" y="1427718"/>
                </a:cubicBezTo>
                <a:cubicBezTo>
                  <a:pt x="1056681" y="1417404"/>
                  <a:pt x="1065021" y="1409043"/>
                  <a:pt x="1075309" y="1409043"/>
                </a:cubicBezTo>
                <a:close/>
                <a:moveTo>
                  <a:pt x="958184" y="1409043"/>
                </a:moveTo>
                <a:cubicBezTo>
                  <a:pt x="968472" y="1409043"/>
                  <a:pt x="976812" y="1417404"/>
                  <a:pt x="976812" y="1427718"/>
                </a:cubicBezTo>
                <a:cubicBezTo>
                  <a:pt x="976812" y="1438032"/>
                  <a:pt x="968472" y="1446393"/>
                  <a:pt x="958184" y="1446393"/>
                </a:cubicBezTo>
                <a:cubicBezTo>
                  <a:pt x="947896" y="1446393"/>
                  <a:pt x="939556" y="1438032"/>
                  <a:pt x="939556" y="1427718"/>
                </a:cubicBezTo>
                <a:cubicBezTo>
                  <a:pt x="939556" y="1417404"/>
                  <a:pt x="947896" y="1409043"/>
                  <a:pt x="958184" y="1409043"/>
                </a:cubicBezTo>
                <a:close/>
                <a:moveTo>
                  <a:pt x="840420" y="1409043"/>
                </a:moveTo>
                <a:cubicBezTo>
                  <a:pt x="850708" y="1409043"/>
                  <a:pt x="859048" y="1417404"/>
                  <a:pt x="859048" y="1427718"/>
                </a:cubicBezTo>
                <a:cubicBezTo>
                  <a:pt x="859048" y="1438032"/>
                  <a:pt x="850708" y="1446393"/>
                  <a:pt x="840420" y="1446393"/>
                </a:cubicBezTo>
                <a:cubicBezTo>
                  <a:pt x="830132" y="1446393"/>
                  <a:pt x="821792" y="1438032"/>
                  <a:pt x="821792" y="1427718"/>
                </a:cubicBezTo>
                <a:cubicBezTo>
                  <a:pt x="821792" y="1417404"/>
                  <a:pt x="830132" y="1409043"/>
                  <a:pt x="840420" y="1409043"/>
                </a:cubicBezTo>
                <a:close/>
                <a:moveTo>
                  <a:pt x="723295" y="1409043"/>
                </a:moveTo>
                <a:cubicBezTo>
                  <a:pt x="733583" y="1409043"/>
                  <a:pt x="741923" y="1417404"/>
                  <a:pt x="741923" y="1427718"/>
                </a:cubicBezTo>
                <a:cubicBezTo>
                  <a:pt x="741923" y="1438032"/>
                  <a:pt x="733583" y="1446393"/>
                  <a:pt x="723295" y="1446393"/>
                </a:cubicBezTo>
                <a:cubicBezTo>
                  <a:pt x="713007" y="1446393"/>
                  <a:pt x="704667" y="1438032"/>
                  <a:pt x="704667" y="1427718"/>
                </a:cubicBezTo>
                <a:cubicBezTo>
                  <a:pt x="704667" y="1417404"/>
                  <a:pt x="713007" y="1409043"/>
                  <a:pt x="723295" y="1409043"/>
                </a:cubicBezTo>
                <a:close/>
                <a:moveTo>
                  <a:pt x="605531" y="1409043"/>
                </a:moveTo>
                <a:cubicBezTo>
                  <a:pt x="615819" y="1409043"/>
                  <a:pt x="624159" y="1417404"/>
                  <a:pt x="624159" y="1427718"/>
                </a:cubicBezTo>
                <a:cubicBezTo>
                  <a:pt x="624159" y="1438032"/>
                  <a:pt x="615819" y="1446393"/>
                  <a:pt x="605531" y="1446393"/>
                </a:cubicBezTo>
                <a:cubicBezTo>
                  <a:pt x="595243" y="1446393"/>
                  <a:pt x="586903" y="1438032"/>
                  <a:pt x="586903" y="1427718"/>
                </a:cubicBezTo>
                <a:cubicBezTo>
                  <a:pt x="586903" y="1417404"/>
                  <a:pt x="595243" y="1409043"/>
                  <a:pt x="605531" y="1409043"/>
                </a:cubicBezTo>
                <a:close/>
                <a:moveTo>
                  <a:pt x="488406" y="1409043"/>
                </a:moveTo>
                <a:cubicBezTo>
                  <a:pt x="498694" y="1409043"/>
                  <a:pt x="507034" y="1417404"/>
                  <a:pt x="507034" y="1427718"/>
                </a:cubicBezTo>
                <a:cubicBezTo>
                  <a:pt x="507034" y="1438032"/>
                  <a:pt x="498694" y="1446393"/>
                  <a:pt x="488406" y="1446393"/>
                </a:cubicBezTo>
                <a:cubicBezTo>
                  <a:pt x="478118" y="1446393"/>
                  <a:pt x="469778" y="1438032"/>
                  <a:pt x="469778" y="1427718"/>
                </a:cubicBezTo>
                <a:cubicBezTo>
                  <a:pt x="469778" y="1417404"/>
                  <a:pt x="478118" y="1409043"/>
                  <a:pt x="488406" y="1409043"/>
                </a:cubicBezTo>
                <a:close/>
                <a:moveTo>
                  <a:pt x="370642" y="1409043"/>
                </a:moveTo>
                <a:cubicBezTo>
                  <a:pt x="380930" y="1409043"/>
                  <a:pt x="389270" y="1417404"/>
                  <a:pt x="389270" y="1427718"/>
                </a:cubicBezTo>
                <a:cubicBezTo>
                  <a:pt x="389270" y="1438032"/>
                  <a:pt x="380930" y="1446393"/>
                  <a:pt x="370642" y="1446393"/>
                </a:cubicBezTo>
                <a:cubicBezTo>
                  <a:pt x="360354" y="1446393"/>
                  <a:pt x="352014" y="1438032"/>
                  <a:pt x="352014" y="1427718"/>
                </a:cubicBezTo>
                <a:cubicBezTo>
                  <a:pt x="352014" y="1417404"/>
                  <a:pt x="360354" y="1409043"/>
                  <a:pt x="370642" y="1409043"/>
                </a:cubicBezTo>
                <a:close/>
                <a:moveTo>
                  <a:pt x="253517" y="1409043"/>
                </a:moveTo>
                <a:cubicBezTo>
                  <a:pt x="263805" y="1409043"/>
                  <a:pt x="272145" y="1417404"/>
                  <a:pt x="272145" y="1427718"/>
                </a:cubicBezTo>
                <a:cubicBezTo>
                  <a:pt x="272145" y="1438032"/>
                  <a:pt x="263805" y="1446393"/>
                  <a:pt x="253517" y="1446393"/>
                </a:cubicBezTo>
                <a:cubicBezTo>
                  <a:pt x="243229" y="1446393"/>
                  <a:pt x="234889" y="1438032"/>
                  <a:pt x="234889" y="1427718"/>
                </a:cubicBezTo>
                <a:cubicBezTo>
                  <a:pt x="234889" y="1417404"/>
                  <a:pt x="243229" y="1409043"/>
                  <a:pt x="253517" y="1409043"/>
                </a:cubicBezTo>
                <a:close/>
                <a:moveTo>
                  <a:pt x="135753" y="1409043"/>
                </a:moveTo>
                <a:cubicBezTo>
                  <a:pt x="146041" y="1409043"/>
                  <a:pt x="154381" y="1417404"/>
                  <a:pt x="154381" y="1427718"/>
                </a:cubicBezTo>
                <a:cubicBezTo>
                  <a:pt x="154381" y="1438032"/>
                  <a:pt x="146041" y="1446393"/>
                  <a:pt x="135753" y="1446393"/>
                </a:cubicBezTo>
                <a:cubicBezTo>
                  <a:pt x="125465" y="1446393"/>
                  <a:pt x="117125" y="1438032"/>
                  <a:pt x="117125" y="1427718"/>
                </a:cubicBezTo>
                <a:cubicBezTo>
                  <a:pt x="117125" y="1417404"/>
                  <a:pt x="125465" y="1409043"/>
                  <a:pt x="135753" y="1409043"/>
                </a:cubicBezTo>
                <a:close/>
                <a:moveTo>
                  <a:pt x="18628" y="1409043"/>
                </a:moveTo>
                <a:cubicBezTo>
                  <a:pt x="28916" y="1409043"/>
                  <a:pt x="37256" y="1417404"/>
                  <a:pt x="37256" y="1427718"/>
                </a:cubicBezTo>
                <a:cubicBezTo>
                  <a:pt x="37256" y="1438032"/>
                  <a:pt x="28916" y="1446393"/>
                  <a:pt x="18628" y="1446393"/>
                </a:cubicBezTo>
                <a:cubicBezTo>
                  <a:pt x="8340" y="1446393"/>
                  <a:pt x="0" y="1438032"/>
                  <a:pt x="0" y="1427718"/>
                </a:cubicBezTo>
                <a:cubicBezTo>
                  <a:pt x="0" y="1417404"/>
                  <a:pt x="8340" y="1409043"/>
                  <a:pt x="18628" y="1409043"/>
                </a:cubicBezTo>
                <a:close/>
                <a:moveTo>
                  <a:pt x="2014866" y="1291623"/>
                </a:moveTo>
                <a:cubicBezTo>
                  <a:pt x="2025154" y="1291623"/>
                  <a:pt x="2033494" y="1299984"/>
                  <a:pt x="2033494" y="1310298"/>
                </a:cubicBezTo>
                <a:cubicBezTo>
                  <a:pt x="2033494" y="1320612"/>
                  <a:pt x="2025154" y="1328973"/>
                  <a:pt x="2014866" y="1328973"/>
                </a:cubicBezTo>
                <a:cubicBezTo>
                  <a:pt x="2004578" y="1328973"/>
                  <a:pt x="1996238" y="1320612"/>
                  <a:pt x="1996238" y="1310298"/>
                </a:cubicBezTo>
                <a:cubicBezTo>
                  <a:pt x="1996238" y="1299984"/>
                  <a:pt x="2004578" y="1291623"/>
                  <a:pt x="2014866" y="1291623"/>
                </a:cubicBezTo>
                <a:close/>
                <a:moveTo>
                  <a:pt x="1897741" y="1291623"/>
                </a:moveTo>
                <a:cubicBezTo>
                  <a:pt x="1908029" y="1291623"/>
                  <a:pt x="1916369" y="1299984"/>
                  <a:pt x="1916369" y="1310298"/>
                </a:cubicBezTo>
                <a:cubicBezTo>
                  <a:pt x="1916369" y="1320612"/>
                  <a:pt x="1908029" y="1328973"/>
                  <a:pt x="1897741" y="1328973"/>
                </a:cubicBezTo>
                <a:cubicBezTo>
                  <a:pt x="1887453" y="1328973"/>
                  <a:pt x="1879113" y="1320612"/>
                  <a:pt x="1879113" y="1310298"/>
                </a:cubicBezTo>
                <a:cubicBezTo>
                  <a:pt x="1879113" y="1299984"/>
                  <a:pt x="1887453" y="1291623"/>
                  <a:pt x="1897741" y="1291623"/>
                </a:cubicBezTo>
                <a:close/>
                <a:moveTo>
                  <a:pt x="1779977" y="1291623"/>
                </a:moveTo>
                <a:cubicBezTo>
                  <a:pt x="1790265" y="1291623"/>
                  <a:pt x="1798605" y="1299984"/>
                  <a:pt x="1798605" y="1310298"/>
                </a:cubicBezTo>
                <a:cubicBezTo>
                  <a:pt x="1798605" y="1320612"/>
                  <a:pt x="1790265" y="1328973"/>
                  <a:pt x="1779977" y="1328973"/>
                </a:cubicBezTo>
                <a:cubicBezTo>
                  <a:pt x="1769689" y="1328973"/>
                  <a:pt x="1761349" y="1320612"/>
                  <a:pt x="1761349" y="1310298"/>
                </a:cubicBezTo>
                <a:cubicBezTo>
                  <a:pt x="1761349" y="1299984"/>
                  <a:pt x="1769689" y="1291623"/>
                  <a:pt x="1779977" y="1291623"/>
                </a:cubicBezTo>
                <a:close/>
                <a:moveTo>
                  <a:pt x="1662852" y="1291623"/>
                </a:moveTo>
                <a:cubicBezTo>
                  <a:pt x="1673140" y="1291623"/>
                  <a:pt x="1681480" y="1299984"/>
                  <a:pt x="1681480" y="1310298"/>
                </a:cubicBezTo>
                <a:cubicBezTo>
                  <a:pt x="1681480" y="1320612"/>
                  <a:pt x="1673140" y="1328973"/>
                  <a:pt x="1662852" y="1328973"/>
                </a:cubicBezTo>
                <a:cubicBezTo>
                  <a:pt x="1652564" y="1328973"/>
                  <a:pt x="1644224" y="1320612"/>
                  <a:pt x="1644224" y="1310298"/>
                </a:cubicBezTo>
                <a:cubicBezTo>
                  <a:pt x="1644224" y="1299984"/>
                  <a:pt x="1652564" y="1291623"/>
                  <a:pt x="1662852" y="1291623"/>
                </a:cubicBezTo>
                <a:close/>
                <a:moveTo>
                  <a:pt x="1545088" y="1291623"/>
                </a:moveTo>
                <a:cubicBezTo>
                  <a:pt x="1555376" y="1291623"/>
                  <a:pt x="1563716" y="1299984"/>
                  <a:pt x="1563716" y="1310298"/>
                </a:cubicBezTo>
                <a:cubicBezTo>
                  <a:pt x="1563716" y="1320612"/>
                  <a:pt x="1555376" y="1328973"/>
                  <a:pt x="1545088" y="1328973"/>
                </a:cubicBezTo>
                <a:cubicBezTo>
                  <a:pt x="1534800" y="1328973"/>
                  <a:pt x="1526460" y="1320612"/>
                  <a:pt x="1526460" y="1310298"/>
                </a:cubicBezTo>
                <a:cubicBezTo>
                  <a:pt x="1526460" y="1299984"/>
                  <a:pt x="1534800" y="1291623"/>
                  <a:pt x="1545088" y="1291623"/>
                </a:cubicBezTo>
                <a:close/>
                <a:moveTo>
                  <a:pt x="1427962" y="1291623"/>
                </a:moveTo>
                <a:cubicBezTo>
                  <a:pt x="1438250" y="1291623"/>
                  <a:pt x="1446590" y="1299984"/>
                  <a:pt x="1446590" y="1310298"/>
                </a:cubicBezTo>
                <a:cubicBezTo>
                  <a:pt x="1446590" y="1320612"/>
                  <a:pt x="1438250" y="1328973"/>
                  <a:pt x="1427962" y="1328973"/>
                </a:cubicBezTo>
                <a:cubicBezTo>
                  <a:pt x="1417674" y="1328973"/>
                  <a:pt x="1409334" y="1320612"/>
                  <a:pt x="1409334" y="1310298"/>
                </a:cubicBezTo>
                <a:cubicBezTo>
                  <a:pt x="1409334" y="1299984"/>
                  <a:pt x="1417674" y="1291623"/>
                  <a:pt x="1427962" y="1291623"/>
                </a:cubicBezTo>
                <a:close/>
                <a:moveTo>
                  <a:pt x="1310199" y="1291623"/>
                </a:moveTo>
                <a:cubicBezTo>
                  <a:pt x="1320487" y="1291623"/>
                  <a:pt x="1328827" y="1299984"/>
                  <a:pt x="1328827" y="1310298"/>
                </a:cubicBezTo>
                <a:cubicBezTo>
                  <a:pt x="1328827" y="1320612"/>
                  <a:pt x="1320487" y="1328973"/>
                  <a:pt x="1310199" y="1328973"/>
                </a:cubicBezTo>
                <a:cubicBezTo>
                  <a:pt x="1299911" y="1328973"/>
                  <a:pt x="1291571" y="1320612"/>
                  <a:pt x="1291571" y="1310298"/>
                </a:cubicBezTo>
                <a:cubicBezTo>
                  <a:pt x="1291571" y="1299984"/>
                  <a:pt x="1299911" y="1291623"/>
                  <a:pt x="1310199" y="1291623"/>
                </a:cubicBezTo>
                <a:close/>
                <a:moveTo>
                  <a:pt x="1193073" y="1291623"/>
                </a:moveTo>
                <a:cubicBezTo>
                  <a:pt x="1203361" y="1291623"/>
                  <a:pt x="1211701" y="1299984"/>
                  <a:pt x="1211701" y="1310298"/>
                </a:cubicBezTo>
                <a:cubicBezTo>
                  <a:pt x="1211701" y="1320612"/>
                  <a:pt x="1203361" y="1328973"/>
                  <a:pt x="1193073" y="1328973"/>
                </a:cubicBezTo>
                <a:cubicBezTo>
                  <a:pt x="1182785" y="1328973"/>
                  <a:pt x="1174445" y="1320612"/>
                  <a:pt x="1174445" y="1310298"/>
                </a:cubicBezTo>
                <a:cubicBezTo>
                  <a:pt x="1174445" y="1299984"/>
                  <a:pt x="1182785" y="1291623"/>
                  <a:pt x="1193073" y="1291623"/>
                </a:cubicBezTo>
                <a:close/>
                <a:moveTo>
                  <a:pt x="1075309" y="1291623"/>
                </a:moveTo>
                <a:cubicBezTo>
                  <a:pt x="1085597" y="1291623"/>
                  <a:pt x="1093937" y="1299984"/>
                  <a:pt x="1093937" y="1310298"/>
                </a:cubicBezTo>
                <a:cubicBezTo>
                  <a:pt x="1093937" y="1320612"/>
                  <a:pt x="1085597" y="1328973"/>
                  <a:pt x="1075309" y="1328973"/>
                </a:cubicBezTo>
                <a:cubicBezTo>
                  <a:pt x="1065021" y="1328973"/>
                  <a:pt x="1056681" y="1320612"/>
                  <a:pt x="1056681" y="1310298"/>
                </a:cubicBezTo>
                <a:cubicBezTo>
                  <a:pt x="1056681" y="1299984"/>
                  <a:pt x="1065021" y="1291623"/>
                  <a:pt x="1075309" y="1291623"/>
                </a:cubicBezTo>
                <a:close/>
                <a:moveTo>
                  <a:pt x="958184" y="1291623"/>
                </a:moveTo>
                <a:cubicBezTo>
                  <a:pt x="968472" y="1291623"/>
                  <a:pt x="976812" y="1299984"/>
                  <a:pt x="976812" y="1310298"/>
                </a:cubicBezTo>
                <a:cubicBezTo>
                  <a:pt x="976812" y="1320612"/>
                  <a:pt x="968472" y="1328973"/>
                  <a:pt x="958184" y="1328973"/>
                </a:cubicBezTo>
                <a:cubicBezTo>
                  <a:pt x="947896" y="1328973"/>
                  <a:pt x="939556" y="1320612"/>
                  <a:pt x="939556" y="1310298"/>
                </a:cubicBezTo>
                <a:cubicBezTo>
                  <a:pt x="939556" y="1299984"/>
                  <a:pt x="947896" y="1291623"/>
                  <a:pt x="958184" y="1291623"/>
                </a:cubicBezTo>
                <a:close/>
                <a:moveTo>
                  <a:pt x="840420" y="1291623"/>
                </a:moveTo>
                <a:cubicBezTo>
                  <a:pt x="850708" y="1291623"/>
                  <a:pt x="859048" y="1299984"/>
                  <a:pt x="859048" y="1310298"/>
                </a:cubicBezTo>
                <a:cubicBezTo>
                  <a:pt x="859048" y="1320612"/>
                  <a:pt x="850708" y="1328973"/>
                  <a:pt x="840420" y="1328973"/>
                </a:cubicBezTo>
                <a:cubicBezTo>
                  <a:pt x="830132" y="1328973"/>
                  <a:pt x="821792" y="1320612"/>
                  <a:pt x="821792" y="1310298"/>
                </a:cubicBezTo>
                <a:cubicBezTo>
                  <a:pt x="821792" y="1299984"/>
                  <a:pt x="830132" y="1291623"/>
                  <a:pt x="840420" y="1291623"/>
                </a:cubicBezTo>
                <a:close/>
                <a:moveTo>
                  <a:pt x="723295" y="1291623"/>
                </a:moveTo>
                <a:cubicBezTo>
                  <a:pt x="733583" y="1291623"/>
                  <a:pt x="741923" y="1299984"/>
                  <a:pt x="741923" y="1310298"/>
                </a:cubicBezTo>
                <a:cubicBezTo>
                  <a:pt x="741923" y="1320612"/>
                  <a:pt x="733583" y="1328973"/>
                  <a:pt x="723295" y="1328973"/>
                </a:cubicBezTo>
                <a:cubicBezTo>
                  <a:pt x="713007" y="1328973"/>
                  <a:pt x="704667" y="1320612"/>
                  <a:pt x="704667" y="1310298"/>
                </a:cubicBezTo>
                <a:cubicBezTo>
                  <a:pt x="704667" y="1299984"/>
                  <a:pt x="713007" y="1291623"/>
                  <a:pt x="723295" y="1291623"/>
                </a:cubicBezTo>
                <a:close/>
                <a:moveTo>
                  <a:pt x="605531" y="1291623"/>
                </a:moveTo>
                <a:cubicBezTo>
                  <a:pt x="615819" y="1291623"/>
                  <a:pt x="624159" y="1299984"/>
                  <a:pt x="624159" y="1310298"/>
                </a:cubicBezTo>
                <a:cubicBezTo>
                  <a:pt x="624159" y="1320612"/>
                  <a:pt x="615819" y="1328973"/>
                  <a:pt x="605531" y="1328973"/>
                </a:cubicBezTo>
                <a:cubicBezTo>
                  <a:pt x="595243" y="1328973"/>
                  <a:pt x="586903" y="1320612"/>
                  <a:pt x="586903" y="1310298"/>
                </a:cubicBezTo>
                <a:cubicBezTo>
                  <a:pt x="586903" y="1299984"/>
                  <a:pt x="595243" y="1291623"/>
                  <a:pt x="605531" y="1291623"/>
                </a:cubicBezTo>
                <a:close/>
                <a:moveTo>
                  <a:pt x="488406" y="1291623"/>
                </a:moveTo>
                <a:cubicBezTo>
                  <a:pt x="498694" y="1291623"/>
                  <a:pt x="507034" y="1299984"/>
                  <a:pt x="507034" y="1310298"/>
                </a:cubicBezTo>
                <a:cubicBezTo>
                  <a:pt x="507034" y="1320612"/>
                  <a:pt x="498694" y="1328973"/>
                  <a:pt x="488406" y="1328973"/>
                </a:cubicBezTo>
                <a:cubicBezTo>
                  <a:pt x="478118" y="1328973"/>
                  <a:pt x="469778" y="1320612"/>
                  <a:pt x="469778" y="1310298"/>
                </a:cubicBezTo>
                <a:cubicBezTo>
                  <a:pt x="469778" y="1299984"/>
                  <a:pt x="478118" y="1291623"/>
                  <a:pt x="488406" y="1291623"/>
                </a:cubicBezTo>
                <a:close/>
                <a:moveTo>
                  <a:pt x="370642" y="1291623"/>
                </a:moveTo>
                <a:cubicBezTo>
                  <a:pt x="380930" y="1291623"/>
                  <a:pt x="389270" y="1299984"/>
                  <a:pt x="389270" y="1310298"/>
                </a:cubicBezTo>
                <a:cubicBezTo>
                  <a:pt x="389270" y="1320612"/>
                  <a:pt x="380930" y="1328973"/>
                  <a:pt x="370642" y="1328973"/>
                </a:cubicBezTo>
                <a:cubicBezTo>
                  <a:pt x="360354" y="1328973"/>
                  <a:pt x="352014" y="1320612"/>
                  <a:pt x="352014" y="1310298"/>
                </a:cubicBezTo>
                <a:cubicBezTo>
                  <a:pt x="352014" y="1299984"/>
                  <a:pt x="360354" y="1291623"/>
                  <a:pt x="370642" y="1291623"/>
                </a:cubicBezTo>
                <a:close/>
                <a:moveTo>
                  <a:pt x="253517" y="1291623"/>
                </a:moveTo>
                <a:cubicBezTo>
                  <a:pt x="263805" y="1291623"/>
                  <a:pt x="272145" y="1299984"/>
                  <a:pt x="272145" y="1310298"/>
                </a:cubicBezTo>
                <a:cubicBezTo>
                  <a:pt x="272145" y="1320612"/>
                  <a:pt x="263805" y="1328973"/>
                  <a:pt x="253517" y="1328973"/>
                </a:cubicBezTo>
                <a:cubicBezTo>
                  <a:pt x="243229" y="1328973"/>
                  <a:pt x="234889" y="1320612"/>
                  <a:pt x="234889" y="1310298"/>
                </a:cubicBezTo>
                <a:cubicBezTo>
                  <a:pt x="234889" y="1299984"/>
                  <a:pt x="243229" y="1291623"/>
                  <a:pt x="253517" y="1291623"/>
                </a:cubicBezTo>
                <a:close/>
                <a:moveTo>
                  <a:pt x="135753" y="1291623"/>
                </a:moveTo>
                <a:cubicBezTo>
                  <a:pt x="146041" y="1291623"/>
                  <a:pt x="154381" y="1299984"/>
                  <a:pt x="154381" y="1310298"/>
                </a:cubicBezTo>
                <a:cubicBezTo>
                  <a:pt x="154381" y="1320612"/>
                  <a:pt x="146041" y="1328973"/>
                  <a:pt x="135753" y="1328973"/>
                </a:cubicBezTo>
                <a:cubicBezTo>
                  <a:pt x="125465" y="1328973"/>
                  <a:pt x="117125" y="1320612"/>
                  <a:pt x="117125" y="1310298"/>
                </a:cubicBezTo>
                <a:cubicBezTo>
                  <a:pt x="117125" y="1299984"/>
                  <a:pt x="125465" y="1291623"/>
                  <a:pt x="135753" y="1291623"/>
                </a:cubicBezTo>
                <a:close/>
                <a:moveTo>
                  <a:pt x="18628" y="1291623"/>
                </a:moveTo>
                <a:cubicBezTo>
                  <a:pt x="28916" y="1291623"/>
                  <a:pt x="37256" y="1299984"/>
                  <a:pt x="37256" y="1310298"/>
                </a:cubicBezTo>
                <a:cubicBezTo>
                  <a:pt x="37256" y="1320612"/>
                  <a:pt x="28916" y="1328973"/>
                  <a:pt x="18628" y="1328973"/>
                </a:cubicBezTo>
                <a:cubicBezTo>
                  <a:pt x="8340" y="1328973"/>
                  <a:pt x="0" y="1320612"/>
                  <a:pt x="0" y="1310298"/>
                </a:cubicBezTo>
                <a:cubicBezTo>
                  <a:pt x="0" y="1299984"/>
                  <a:pt x="8340" y="1291623"/>
                  <a:pt x="18628" y="1291623"/>
                </a:cubicBezTo>
                <a:close/>
                <a:moveTo>
                  <a:pt x="2014866" y="1174202"/>
                </a:moveTo>
                <a:cubicBezTo>
                  <a:pt x="2025154" y="1174202"/>
                  <a:pt x="2033494" y="1182563"/>
                  <a:pt x="2033494" y="1192877"/>
                </a:cubicBezTo>
                <a:cubicBezTo>
                  <a:pt x="2033494" y="1203191"/>
                  <a:pt x="2025154" y="1211552"/>
                  <a:pt x="2014866" y="1211552"/>
                </a:cubicBezTo>
                <a:cubicBezTo>
                  <a:pt x="2004578" y="1211552"/>
                  <a:pt x="1996238" y="1203191"/>
                  <a:pt x="1996238" y="1192877"/>
                </a:cubicBezTo>
                <a:cubicBezTo>
                  <a:pt x="1996238" y="1182563"/>
                  <a:pt x="2004578" y="1174202"/>
                  <a:pt x="2014866" y="1174202"/>
                </a:cubicBezTo>
                <a:close/>
                <a:moveTo>
                  <a:pt x="1897741" y="1174202"/>
                </a:moveTo>
                <a:cubicBezTo>
                  <a:pt x="1908029" y="1174202"/>
                  <a:pt x="1916369" y="1182563"/>
                  <a:pt x="1916369" y="1192877"/>
                </a:cubicBezTo>
                <a:cubicBezTo>
                  <a:pt x="1916369" y="1203191"/>
                  <a:pt x="1908029" y="1211552"/>
                  <a:pt x="1897741" y="1211552"/>
                </a:cubicBezTo>
                <a:cubicBezTo>
                  <a:pt x="1887453" y="1211552"/>
                  <a:pt x="1879113" y="1203191"/>
                  <a:pt x="1879113" y="1192877"/>
                </a:cubicBezTo>
                <a:cubicBezTo>
                  <a:pt x="1879113" y="1182563"/>
                  <a:pt x="1887453" y="1174202"/>
                  <a:pt x="1897741" y="1174202"/>
                </a:cubicBezTo>
                <a:close/>
                <a:moveTo>
                  <a:pt x="1779977" y="1174202"/>
                </a:moveTo>
                <a:cubicBezTo>
                  <a:pt x="1790265" y="1174202"/>
                  <a:pt x="1798605" y="1182563"/>
                  <a:pt x="1798605" y="1192877"/>
                </a:cubicBezTo>
                <a:cubicBezTo>
                  <a:pt x="1798605" y="1203191"/>
                  <a:pt x="1790265" y="1211552"/>
                  <a:pt x="1779977" y="1211552"/>
                </a:cubicBezTo>
                <a:cubicBezTo>
                  <a:pt x="1769689" y="1211552"/>
                  <a:pt x="1761349" y="1203191"/>
                  <a:pt x="1761349" y="1192877"/>
                </a:cubicBezTo>
                <a:cubicBezTo>
                  <a:pt x="1761349" y="1182563"/>
                  <a:pt x="1769689" y="1174202"/>
                  <a:pt x="1779977" y="1174202"/>
                </a:cubicBezTo>
                <a:close/>
                <a:moveTo>
                  <a:pt x="1662852" y="1174202"/>
                </a:moveTo>
                <a:cubicBezTo>
                  <a:pt x="1673140" y="1174202"/>
                  <a:pt x="1681480" y="1182563"/>
                  <a:pt x="1681480" y="1192877"/>
                </a:cubicBezTo>
                <a:cubicBezTo>
                  <a:pt x="1681480" y="1203191"/>
                  <a:pt x="1673140" y="1211552"/>
                  <a:pt x="1662852" y="1211552"/>
                </a:cubicBezTo>
                <a:cubicBezTo>
                  <a:pt x="1652564" y="1211552"/>
                  <a:pt x="1644224" y="1203191"/>
                  <a:pt x="1644224" y="1192877"/>
                </a:cubicBezTo>
                <a:cubicBezTo>
                  <a:pt x="1644224" y="1182563"/>
                  <a:pt x="1652564" y="1174202"/>
                  <a:pt x="1662852" y="1174202"/>
                </a:cubicBezTo>
                <a:close/>
                <a:moveTo>
                  <a:pt x="1545088" y="1174202"/>
                </a:moveTo>
                <a:cubicBezTo>
                  <a:pt x="1555376" y="1174202"/>
                  <a:pt x="1563716" y="1182563"/>
                  <a:pt x="1563716" y="1192877"/>
                </a:cubicBezTo>
                <a:cubicBezTo>
                  <a:pt x="1563716" y="1203191"/>
                  <a:pt x="1555376" y="1211552"/>
                  <a:pt x="1545088" y="1211552"/>
                </a:cubicBezTo>
                <a:cubicBezTo>
                  <a:pt x="1534800" y="1211552"/>
                  <a:pt x="1526460" y="1203191"/>
                  <a:pt x="1526460" y="1192877"/>
                </a:cubicBezTo>
                <a:cubicBezTo>
                  <a:pt x="1526460" y="1182563"/>
                  <a:pt x="1534800" y="1174202"/>
                  <a:pt x="1545088" y="1174202"/>
                </a:cubicBezTo>
                <a:close/>
                <a:moveTo>
                  <a:pt x="1427962" y="1174202"/>
                </a:moveTo>
                <a:cubicBezTo>
                  <a:pt x="1438250" y="1174202"/>
                  <a:pt x="1446590" y="1182563"/>
                  <a:pt x="1446590" y="1192877"/>
                </a:cubicBezTo>
                <a:cubicBezTo>
                  <a:pt x="1446590" y="1203191"/>
                  <a:pt x="1438250" y="1211552"/>
                  <a:pt x="1427962" y="1211552"/>
                </a:cubicBezTo>
                <a:cubicBezTo>
                  <a:pt x="1417674" y="1211552"/>
                  <a:pt x="1409334" y="1203191"/>
                  <a:pt x="1409334" y="1192877"/>
                </a:cubicBezTo>
                <a:cubicBezTo>
                  <a:pt x="1409334" y="1182563"/>
                  <a:pt x="1417674" y="1174202"/>
                  <a:pt x="1427962" y="1174202"/>
                </a:cubicBezTo>
                <a:close/>
                <a:moveTo>
                  <a:pt x="1310199" y="1174202"/>
                </a:moveTo>
                <a:cubicBezTo>
                  <a:pt x="1320487" y="1174202"/>
                  <a:pt x="1328827" y="1182563"/>
                  <a:pt x="1328827" y="1192877"/>
                </a:cubicBezTo>
                <a:cubicBezTo>
                  <a:pt x="1328827" y="1203191"/>
                  <a:pt x="1320487" y="1211552"/>
                  <a:pt x="1310199" y="1211552"/>
                </a:cubicBezTo>
                <a:cubicBezTo>
                  <a:pt x="1299911" y="1211552"/>
                  <a:pt x="1291571" y="1203191"/>
                  <a:pt x="1291571" y="1192877"/>
                </a:cubicBezTo>
                <a:cubicBezTo>
                  <a:pt x="1291571" y="1182563"/>
                  <a:pt x="1299911" y="1174202"/>
                  <a:pt x="1310199" y="1174202"/>
                </a:cubicBezTo>
                <a:close/>
                <a:moveTo>
                  <a:pt x="1193073" y="1174202"/>
                </a:moveTo>
                <a:cubicBezTo>
                  <a:pt x="1203361" y="1174202"/>
                  <a:pt x="1211701" y="1182563"/>
                  <a:pt x="1211701" y="1192877"/>
                </a:cubicBezTo>
                <a:cubicBezTo>
                  <a:pt x="1211701" y="1203191"/>
                  <a:pt x="1203361" y="1211552"/>
                  <a:pt x="1193073" y="1211552"/>
                </a:cubicBezTo>
                <a:cubicBezTo>
                  <a:pt x="1182785" y="1211552"/>
                  <a:pt x="1174445" y="1203191"/>
                  <a:pt x="1174445" y="1192877"/>
                </a:cubicBezTo>
                <a:cubicBezTo>
                  <a:pt x="1174445" y="1182563"/>
                  <a:pt x="1182785" y="1174202"/>
                  <a:pt x="1193073" y="1174202"/>
                </a:cubicBezTo>
                <a:close/>
                <a:moveTo>
                  <a:pt x="1075309" y="1174202"/>
                </a:moveTo>
                <a:cubicBezTo>
                  <a:pt x="1085597" y="1174202"/>
                  <a:pt x="1093937" y="1182563"/>
                  <a:pt x="1093937" y="1192877"/>
                </a:cubicBezTo>
                <a:cubicBezTo>
                  <a:pt x="1093937" y="1203191"/>
                  <a:pt x="1085597" y="1211552"/>
                  <a:pt x="1075309" y="1211552"/>
                </a:cubicBezTo>
                <a:cubicBezTo>
                  <a:pt x="1065021" y="1211552"/>
                  <a:pt x="1056681" y="1203191"/>
                  <a:pt x="1056681" y="1192877"/>
                </a:cubicBezTo>
                <a:cubicBezTo>
                  <a:pt x="1056681" y="1182563"/>
                  <a:pt x="1065021" y="1174202"/>
                  <a:pt x="1075309" y="1174202"/>
                </a:cubicBezTo>
                <a:close/>
                <a:moveTo>
                  <a:pt x="958184" y="1174202"/>
                </a:moveTo>
                <a:cubicBezTo>
                  <a:pt x="968472" y="1174202"/>
                  <a:pt x="976812" y="1182563"/>
                  <a:pt x="976812" y="1192877"/>
                </a:cubicBezTo>
                <a:cubicBezTo>
                  <a:pt x="976812" y="1203191"/>
                  <a:pt x="968472" y="1211552"/>
                  <a:pt x="958184" y="1211552"/>
                </a:cubicBezTo>
                <a:cubicBezTo>
                  <a:pt x="947896" y="1211552"/>
                  <a:pt x="939556" y="1203191"/>
                  <a:pt x="939556" y="1192877"/>
                </a:cubicBezTo>
                <a:cubicBezTo>
                  <a:pt x="939556" y="1182563"/>
                  <a:pt x="947896" y="1174202"/>
                  <a:pt x="958184" y="1174202"/>
                </a:cubicBezTo>
                <a:close/>
                <a:moveTo>
                  <a:pt x="840420" y="1174202"/>
                </a:moveTo>
                <a:cubicBezTo>
                  <a:pt x="850708" y="1174202"/>
                  <a:pt x="859048" y="1182563"/>
                  <a:pt x="859048" y="1192877"/>
                </a:cubicBezTo>
                <a:cubicBezTo>
                  <a:pt x="859048" y="1203191"/>
                  <a:pt x="850708" y="1211552"/>
                  <a:pt x="840420" y="1211552"/>
                </a:cubicBezTo>
                <a:cubicBezTo>
                  <a:pt x="830132" y="1211552"/>
                  <a:pt x="821792" y="1203191"/>
                  <a:pt x="821792" y="1192877"/>
                </a:cubicBezTo>
                <a:cubicBezTo>
                  <a:pt x="821792" y="1182563"/>
                  <a:pt x="830132" y="1174202"/>
                  <a:pt x="840420" y="1174202"/>
                </a:cubicBezTo>
                <a:close/>
                <a:moveTo>
                  <a:pt x="723295" y="1174202"/>
                </a:moveTo>
                <a:cubicBezTo>
                  <a:pt x="733583" y="1174202"/>
                  <a:pt x="741923" y="1182563"/>
                  <a:pt x="741923" y="1192877"/>
                </a:cubicBezTo>
                <a:cubicBezTo>
                  <a:pt x="741923" y="1203191"/>
                  <a:pt x="733583" y="1211552"/>
                  <a:pt x="723295" y="1211552"/>
                </a:cubicBezTo>
                <a:cubicBezTo>
                  <a:pt x="713007" y="1211552"/>
                  <a:pt x="704667" y="1203191"/>
                  <a:pt x="704667" y="1192877"/>
                </a:cubicBezTo>
                <a:cubicBezTo>
                  <a:pt x="704667" y="1182563"/>
                  <a:pt x="713007" y="1174202"/>
                  <a:pt x="723295" y="1174202"/>
                </a:cubicBezTo>
                <a:close/>
                <a:moveTo>
                  <a:pt x="605531" y="1174202"/>
                </a:moveTo>
                <a:cubicBezTo>
                  <a:pt x="615819" y="1174202"/>
                  <a:pt x="624159" y="1182563"/>
                  <a:pt x="624159" y="1192877"/>
                </a:cubicBezTo>
                <a:cubicBezTo>
                  <a:pt x="624159" y="1203191"/>
                  <a:pt x="615819" y="1211552"/>
                  <a:pt x="605531" y="1211552"/>
                </a:cubicBezTo>
                <a:cubicBezTo>
                  <a:pt x="595243" y="1211552"/>
                  <a:pt x="586903" y="1203191"/>
                  <a:pt x="586903" y="1192877"/>
                </a:cubicBezTo>
                <a:cubicBezTo>
                  <a:pt x="586903" y="1182563"/>
                  <a:pt x="595243" y="1174202"/>
                  <a:pt x="605531" y="1174202"/>
                </a:cubicBezTo>
                <a:close/>
                <a:moveTo>
                  <a:pt x="488406" y="1174202"/>
                </a:moveTo>
                <a:cubicBezTo>
                  <a:pt x="498694" y="1174202"/>
                  <a:pt x="507034" y="1182563"/>
                  <a:pt x="507034" y="1192877"/>
                </a:cubicBezTo>
                <a:cubicBezTo>
                  <a:pt x="507034" y="1203191"/>
                  <a:pt x="498694" y="1211552"/>
                  <a:pt x="488406" y="1211552"/>
                </a:cubicBezTo>
                <a:cubicBezTo>
                  <a:pt x="478118" y="1211552"/>
                  <a:pt x="469778" y="1203191"/>
                  <a:pt x="469778" y="1192877"/>
                </a:cubicBezTo>
                <a:cubicBezTo>
                  <a:pt x="469778" y="1182563"/>
                  <a:pt x="478118" y="1174202"/>
                  <a:pt x="488406" y="1174202"/>
                </a:cubicBezTo>
                <a:close/>
                <a:moveTo>
                  <a:pt x="370642" y="1174202"/>
                </a:moveTo>
                <a:cubicBezTo>
                  <a:pt x="380930" y="1174202"/>
                  <a:pt x="389270" y="1182563"/>
                  <a:pt x="389270" y="1192877"/>
                </a:cubicBezTo>
                <a:cubicBezTo>
                  <a:pt x="389270" y="1203191"/>
                  <a:pt x="380930" y="1211552"/>
                  <a:pt x="370642" y="1211552"/>
                </a:cubicBezTo>
                <a:cubicBezTo>
                  <a:pt x="360354" y="1211552"/>
                  <a:pt x="352014" y="1203191"/>
                  <a:pt x="352014" y="1192877"/>
                </a:cubicBezTo>
                <a:cubicBezTo>
                  <a:pt x="352014" y="1182563"/>
                  <a:pt x="360354" y="1174202"/>
                  <a:pt x="370642" y="1174202"/>
                </a:cubicBezTo>
                <a:close/>
                <a:moveTo>
                  <a:pt x="253517" y="1174202"/>
                </a:moveTo>
                <a:cubicBezTo>
                  <a:pt x="263805" y="1174202"/>
                  <a:pt x="272145" y="1182563"/>
                  <a:pt x="272145" y="1192877"/>
                </a:cubicBezTo>
                <a:cubicBezTo>
                  <a:pt x="272145" y="1203191"/>
                  <a:pt x="263805" y="1211552"/>
                  <a:pt x="253517" y="1211552"/>
                </a:cubicBezTo>
                <a:cubicBezTo>
                  <a:pt x="243229" y="1211552"/>
                  <a:pt x="234889" y="1203191"/>
                  <a:pt x="234889" y="1192877"/>
                </a:cubicBezTo>
                <a:cubicBezTo>
                  <a:pt x="234889" y="1182563"/>
                  <a:pt x="243229" y="1174202"/>
                  <a:pt x="253517" y="1174202"/>
                </a:cubicBezTo>
                <a:close/>
                <a:moveTo>
                  <a:pt x="135753" y="1174202"/>
                </a:moveTo>
                <a:cubicBezTo>
                  <a:pt x="146041" y="1174202"/>
                  <a:pt x="154381" y="1182563"/>
                  <a:pt x="154381" y="1192877"/>
                </a:cubicBezTo>
                <a:cubicBezTo>
                  <a:pt x="154381" y="1203191"/>
                  <a:pt x="146041" y="1211552"/>
                  <a:pt x="135753" y="1211552"/>
                </a:cubicBezTo>
                <a:cubicBezTo>
                  <a:pt x="125465" y="1211552"/>
                  <a:pt x="117125" y="1203191"/>
                  <a:pt x="117125" y="1192877"/>
                </a:cubicBezTo>
                <a:cubicBezTo>
                  <a:pt x="117125" y="1182563"/>
                  <a:pt x="125465" y="1174202"/>
                  <a:pt x="135753" y="1174202"/>
                </a:cubicBezTo>
                <a:close/>
                <a:moveTo>
                  <a:pt x="18628" y="1174202"/>
                </a:moveTo>
                <a:cubicBezTo>
                  <a:pt x="28916" y="1174202"/>
                  <a:pt x="37256" y="1182563"/>
                  <a:pt x="37256" y="1192877"/>
                </a:cubicBezTo>
                <a:cubicBezTo>
                  <a:pt x="37256" y="1203191"/>
                  <a:pt x="28916" y="1211552"/>
                  <a:pt x="18628" y="1211552"/>
                </a:cubicBezTo>
                <a:cubicBezTo>
                  <a:pt x="8340" y="1211552"/>
                  <a:pt x="0" y="1203191"/>
                  <a:pt x="0" y="1192877"/>
                </a:cubicBezTo>
                <a:cubicBezTo>
                  <a:pt x="0" y="1182563"/>
                  <a:pt x="8340" y="1174202"/>
                  <a:pt x="18628" y="1174202"/>
                </a:cubicBezTo>
                <a:close/>
                <a:moveTo>
                  <a:pt x="2014866" y="1056782"/>
                </a:moveTo>
                <a:cubicBezTo>
                  <a:pt x="2025154" y="1056782"/>
                  <a:pt x="2033494" y="1065143"/>
                  <a:pt x="2033494" y="1075457"/>
                </a:cubicBezTo>
                <a:cubicBezTo>
                  <a:pt x="2033494" y="1085771"/>
                  <a:pt x="2025154" y="1094132"/>
                  <a:pt x="2014866" y="1094132"/>
                </a:cubicBezTo>
                <a:cubicBezTo>
                  <a:pt x="2004578" y="1094132"/>
                  <a:pt x="1996238" y="1085771"/>
                  <a:pt x="1996238" y="1075457"/>
                </a:cubicBezTo>
                <a:cubicBezTo>
                  <a:pt x="1996238" y="1065143"/>
                  <a:pt x="2004578" y="1056782"/>
                  <a:pt x="2014866" y="1056782"/>
                </a:cubicBezTo>
                <a:close/>
                <a:moveTo>
                  <a:pt x="1897741" y="1056782"/>
                </a:moveTo>
                <a:cubicBezTo>
                  <a:pt x="1908029" y="1056782"/>
                  <a:pt x="1916369" y="1065143"/>
                  <a:pt x="1916369" y="1075457"/>
                </a:cubicBezTo>
                <a:cubicBezTo>
                  <a:pt x="1916369" y="1085771"/>
                  <a:pt x="1908029" y="1094132"/>
                  <a:pt x="1897741" y="1094132"/>
                </a:cubicBezTo>
                <a:cubicBezTo>
                  <a:pt x="1887453" y="1094132"/>
                  <a:pt x="1879113" y="1085771"/>
                  <a:pt x="1879113" y="1075457"/>
                </a:cubicBezTo>
                <a:cubicBezTo>
                  <a:pt x="1879113" y="1065143"/>
                  <a:pt x="1887453" y="1056782"/>
                  <a:pt x="1897741" y="1056782"/>
                </a:cubicBezTo>
                <a:close/>
                <a:moveTo>
                  <a:pt x="1779977" y="1056782"/>
                </a:moveTo>
                <a:cubicBezTo>
                  <a:pt x="1790265" y="1056782"/>
                  <a:pt x="1798605" y="1065143"/>
                  <a:pt x="1798605" y="1075457"/>
                </a:cubicBezTo>
                <a:cubicBezTo>
                  <a:pt x="1798605" y="1085771"/>
                  <a:pt x="1790265" y="1094132"/>
                  <a:pt x="1779977" y="1094132"/>
                </a:cubicBezTo>
                <a:cubicBezTo>
                  <a:pt x="1769689" y="1094132"/>
                  <a:pt x="1761349" y="1085771"/>
                  <a:pt x="1761349" y="1075457"/>
                </a:cubicBezTo>
                <a:cubicBezTo>
                  <a:pt x="1761349" y="1065143"/>
                  <a:pt x="1769689" y="1056782"/>
                  <a:pt x="1779977" y="1056782"/>
                </a:cubicBezTo>
                <a:close/>
                <a:moveTo>
                  <a:pt x="1662852" y="1056782"/>
                </a:moveTo>
                <a:cubicBezTo>
                  <a:pt x="1673140" y="1056782"/>
                  <a:pt x="1681480" y="1065143"/>
                  <a:pt x="1681480" y="1075457"/>
                </a:cubicBezTo>
                <a:cubicBezTo>
                  <a:pt x="1681480" y="1085771"/>
                  <a:pt x="1673140" y="1094132"/>
                  <a:pt x="1662852" y="1094132"/>
                </a:cubicBezTo>
                <a:cubicBezTo>
                  <a:pt x="1652564" y="1094132"/>
                  <a:pt x="1644224" y="1085771"/>
                  <a:pt x="1644224" y="1075457"/>
                </a:cubicBezTo>
                <a:cubicBezTo>
                  <a:pt x="1644224" y="1065143"/>
                  <a:pt x="1652564" y="1056782"/>
                  <a:pt x="1662852" y="1056782"/>
                </a:cubicBezTo>
                <a:close/>
                <a:moveTo>
                  <a:pt x="1545088" y="1056782"/>
                </a:moveTo>
                <a:cubicBezTo>
                  <a:pt x="1555376" y="1056782"/>
                  <a:pt x="1563716" y="1065143"/>
                  <a:pt x="1563716" y="1075457"/>
                </a:cubicBezTo>
                <a:cubicBezTo>
                  <a:pt x="1563716" y="1085771"/>
                  <a:pt x="1555376" y="1094132"/>
                  <a:pt x="1545088" y="1094132"/>
                </a:cubicBezTo>
                <a:cubicBezTo>
                  <a:pt x="1534800" y="1094132"/>
                  <a:pt x="1526460" y="1085771"/>
                  <a:pt x="1526460" y="1075457"/>
                </a:cubicBezTo>
                <a:cubicBezTo>
                  <a:pt x="1526460" y="1065143"/>
                  <a:pt x="1534800" y="1056782"/>
                  <a:pt x="1545088" y="1056782"/>
                </a:cubicBezTo>
                <a:close/>
                <a:moveTo>
                  <a:pt x="1427962" y="1056782"/>
                </a:moveTo>
                <a:cubicBezTo>
                  <a:pt x="1438250" y="1056782"/>
                  <a:pt x="1446590" y="1065143"/>
                  <a:pt x="1446590" y="1075457"/>
                </a:cubicBezTo>
                <a:cubicBezTo>
                  <a:pt x="1446590" y="1085771"/>
                  <a:pt x="1438250" y="1094132"/>
                  <a:pt x="1427962" y="1094132"/>
                </a:cubicBezTo>
                <a:cubicBezTo>
                  <a:pt x="1417674" y="1094132"/>
                  <a:pt x="1409334" y="1085771"/>
                  <a:pt x="1409334" y="1075457"/>
                </a:cubicBezTo>
                <a:cubicBezTo>
                  <a:pt x="1409334" y="1065143"/>
                  <a:pt x="1417674" y="1056782"/>
                  <a:pt x="1427962" y="1056782"/>
                </a:cubicBezTo>
                <a:close/>
                <a:moveTo>
                  <a:pt x="1310199" y="1056782"/>
                </a:moveTo>
                <a:cubicBezTo>
                  <a:pt x="1320487" y="1056782"/>
                  <a:pt x="1328827" y="1065143"/>
                  <a:pt x="1328827" y="1075457"/>
                </a:cubicBezTo>
                <a:cubicBezTo>
                  <a:pt x="1328827" y="1085771"/>
                  <a:pt x="1320487" y="1094132"/>
                  <a:pt x="1310199" y="1094132"/>
                </a:cubicBezTo>
                <a:cubicBezTo>
                  <a:pt x="1299911" y="1094132"/>
                  <a:pt x="1291571" y="1085771"/>
                  <a:pt x="1291571" y="1075457"/>
                </a:cubicBezTo>
                <a:cubicBezTo>
                  <a:pt x="1291571" y="1065143"/>
                  <a:pt x="1299911" y="1056782"/>
                  <a:pt x="1310199" y="1056782"/>
                </a:cubicBezTo>
                <a:close/>
                <a:moveTo>
                  <a:pt x="1193073" y="1056782"/>
                </a:moveTo>
                <a:cubicBezTo>
                  <a:pt x="1203361" y="1056782"/>
                  <a:pt x="1211701" y="1065143"/>
                  <a:pt x="1211701" y="1075457"/>
                </a:cubicBezTo>
                <a:cubicBezTo>
                  <a:pt x="1211701" y="1085771"/>
                  <a:pt x="1203361" y="1094132"/>
                  <a:pt x="1193073" y="1094132"/>
                </a:cubicBezTo>
                <a:cubicBezTo>
                  <a:pt x="1182785" y="1094132"/>
                  <a:pt x="1174445" y="1085771"/>
                  <a:pt x="1174445" y="1075457"/>
                </a:cubicBezTo>
                <a:cubicBezTo>
                  <a:pt x="1174445" y="1065143"/>
                  <a:pt x="1182785" y="1056782"/>
                  <a:pt x="1193073" y="1056782"/>
                </a:cubicBezTo>
                <a:close/>
                <a:moveTo>
                  <a:pt x="1075309" y="1056782"/>
                </a:moveTo>
                <a:cubicBezTo>
                  <a:pt x="1085597" y="1056782"/>
                  <a:pt x="1093937" y="1065143"/>
                  <a:pt x="1093937" y="1075457"/>
                </a:cubicBezTo>
                <a:cubicBezTo>
                  <a:pt x="1093937" y="1085771"/>
                  <a:pt x="1085597" y="1094132"/>
                  <a:pt x="1075309" y="1094132"/>
                </a:cubicBezTo>
                <a:cubicBezTo>
                  <a:pt x="1065021" y="1094132"/>
                  <a:pt x="1056681" y="1085771"/>
                  <a:pt x="1056681" y="1075457"/>
                </a:cubicBezTo>
                <a:cubicBezTo>
                  <a:pt x="1056681" y="1065143"/>
                  <a:pt x="1065021" y="1056782"/>
                  <a:pt x="1075309" y="1056782"/>
                </a:cubicBezTo>
                <a:close/>
                <a:moveTo>
                  <a:pt x="958184" y="1056782"/>
                </a:moveTo>
                <a:cubicBezTo>
                  <a:pt x="968472" y="1056782"/>
                  <a:pt x="976812" y="1065143"/>
                  <a:pt x="976812" y="1075457"/>
                </a:cubicBezTo>
                <a:cubicBezTo>
                  <a:pt x="976812" y="1085771"/>
                  <a:pt x="968472" y="1094132"/>
                  <a:pt x="958184" y="1094132"/>
                </a:cubicBezTo>
                <a:cubicBezTo>
                  <a:pt x="947896" y="1094132"/>
                  <a:pt x="939556" y="1085771"/>
                  <a:pt x="939556" y="1075457"/>
                </a:cubicBezTo>
                <a:cubicBezTo>
                  <a:pt x="939556" y="1065143"/>
                  <a:pt x="947896" y="1056782"/>
                  <a:pt x="958184" y="1056782"/>
                </a:cubicBezTo>
                <a:close/>
                <a:moveTo>
                  <a:pt x="840420" y="1056782"/>
                </a:moveTo>
                <a:cubicBezTo>
                  <a:pt x="850708" y="1056782"/>
                  <a:pt x="859048" y="1065143"/>
                  <a:pt x="859048" y="1075457"/>
                </a:cubicBezTo>
                <a:cubicBezTo>
                  <a:pt x="859048" y="1085771"/>
                  <a:pt x="850708" y="1094132"/>
                  <a:pt x="840420" y="1094132"/>
                </a:cubicBezTo>
                <a:cubicBezTo>
                  <a:pt x="830132" y="1094132"/>
                  <a:pt x="821792" y="1085771"/>
                  <a:pt x="821792" y="1075457"/>
                </a:cubicBezTo>
                <a:cubicBezTo>
                  <a:pt x="821792" y="1065143"/>
                  <a:pt x="830132" y="1056782"/>
                  <a:pt x="840420" y="1056782"/>
                </a:cubicBezTo>
                <a:close/>
                <a:moveTo>
                  <a:pt x="723295" y="1056782"/>
                </a:moveTo>
                <a:cubicBezTo>
                  <a:pt x="733583" y="1056782"/>
                  <a:pt x="741923" y="1065143"/>
                  <a:pt x="741923" y="1075457"/>
                </a:cubicBezTo>
                <a:cubicBezTo>
                  <a:pt x="741923" y="1085771"/>
                  <a:pt x="733583" y="1094132"/>
                  <a:pt x="723295" y="1094132"/>
                </a:cubicBezTo>
                <a:cubicBezTo>
                  <a:pt x="713007" y="1094132"/>
                  <a:pt x="704667" y="1085771"/>
                  <a:pt x="704667" y="1075457"/>
                </a:cubicBezTo>
                <a:cubicBezTo>
                  <a:pt x="704667" y="1065143"/>
                  <a:pt x="713007" y="1056782"/>
                  <a:pt x="723295" y="1056782"/>
                </a:cubicBezTo>
                <a:close/>
                <a:moveTo>
                  <a:pt x="605531" y="1056782"/>
                </a:moveTo>
                <a:cubicBezTo>
                  <a:pt x="615819" y="1056782"/>
                  <a:pt x="624159" y="1065143"/>
                  <a:pt x="624159" y="1075457"/>
                </a:cubicBezTo>
                <a:cubicBezTo>
                  <a:pt x="624159" y="1085771"/>
                  <a:pt x="615819" y="1094132"/>
                  <a:pt x="605531" y="1094132"/>
                </a:cubicBezTo>
                <a:cubicBezTo>
                  <a:pt x="595243" y="1094132"/>
                  <a:pt x="586903" y="1085771"/>
                  <a:pt x="586903" y="1075457"/>
                </a:cubicBezTo>
                <a:cubicBezTo>
                  <a:pt x="586903" y="1065143"/>
                  <a:pt x="595243" y="1056782"/>
                  <a:pt x="605531" y="1056782"/>
                </a:cubicBezTo>
                <a:close/>
                <a:moveTo>
                  <a:pt x="488406" y="1056782"/>
                </a:moveTo>
                <a:cubicBezTo>
                  <a:pt x="498694" y="1056782"/>
                  <a:pt x="507034" y="1065143"/>
                  <a:pt x="507034" y="1075457"/>
                </a:cubicBezTo>
                <a:cubicBezTo>
                  <a:pt x="507034" y="1085771"/>
                  <a:pt x="498694" y="1094132"/>
                  <a:pt x="488406" y="1094132"/>
                </a:cubicBezTo>
                <a:cubicBezTo>
                  <a:pt x="478118" y="1094132"/>
                  <a:pt x="469778" y="1085771"/>
                  <a:pt x="469778" y="1075457"/>
                </a:cubicBezTo>
                <a:cubicBezTo>
                  <a:pt x="469778" y="1065143"/>
                  <a:pt x="478118" y="1056782"/>
                  <a:pt x="488406" y="1056782"/>
                </a:cubicBezTo>
                <a:close/>
                <a:moveTo>
                  <a:pt x="370642" y="1056782"/>
                </a:moveTo>
                <a:cubicBezTo>
                  <a:pt x="380930" y="1056782"/>
                  <a:pt x="389270" y="1065143"/>
                  <a:pt x="389270" y="1075457"/>
                </a:cubicBezTo>
                <a:cubicBezTo>
                  <a:pt x="389270" y="1085771"/>
                  <a:pt x="380930" y="1094132"/>
                  <a:pt x="370642" y="1094132"/>
                </a:cubicBezTo>
                <a:cubicBezTo>
                  <a:pt x="360354" y="1094132"/>
                  <a:pt x="352014" y="1085771"/>
                  <a:pt x="352014" y="1075457"/>
                </a:cubicBezTo>
                <a:cubicBezTo>
                  <a:pt x="352014" y="1065143"/>
                  <a:pt x="360354" y="1056782"/>
                  <a:pt x="370642" y="1056782"/>
                </a:cubicBezTo>
                <a:close/>
                <a:moveTo>
                  <a:pt x="253517" y="1056782"/>
                </a:moveTo>
                <a:cubicBezTo>
                  <a:pt x="263805" y="1056782"/>
                  <a:pt x="272145" y="1065143"/>
                  <a:pt x="272145" y="1075457"/>
                </a:cubicBezTo>
                <a:cubicBezTo>
                  <a:pt x="272145" y="1085771"/>
                  <a:pt x="263805" y="1094132"/>
                  <a:pt x="253517" y="1094132"/>
                </a:cubicBezTo>
                <a:cubicBezTo>
                  <a:pt x="243229" y="1094132"/>
                  <a:pt x="234889" y="1085771"/>
                  <a:pt x="234889" y="1075457"/>
                </a:cubicBezTo>
                <a:cubicBezTo>
                  <a:pt x="234889" y="1065143"/>
                  <a:pt x="243229" y="1056782"/>
                  <a:pt x="253517" y="1056782"/>
                </a:cubicBezTo>
                <a:close/>
                <a:moveTo>
                  <a:pt x="135753" y="1056782"/>
                </a:moveTo>
                <a:cubicBezTo>
                  <a:pt x="146041" y="1056782"/>
                  <a:pt x="154381" y="1065143"/>
                  <a:pt x="154381" y="1075457"/>
                </a:cubicBezTo>
                <a:cubicBezTo>
                  <a:pt x="154381" y="1085771"/>
                  <a:pt x="146041" y="1094132"/>
                  <a:pt x="135753" y="1094132"/>
                </a:cubicBezTo>
                <a:cubicBezTo>
                  <a:pt x="125465" y="1094132"/>
                  <a:pt x="117125" y="1085771"/>
                  <a:pt x="117125" y="1075457"/>
                </a:cubicBezTo>
                <a:cubicBezTo>
                  <a:pt x="117125" y="1065143"/>
                  <a:pt x="125465" y="1056782"/>
                  <a:pt x="135753" y="1056782"/>
                </a:cubicBezTo>
                <a:close/>
                <a:moveTo>
                  <a:pt x="18628" y="1056782"/>
                </a:moveTo>
                <a:cubicBezTo>
                  <a:pt x="28916" y="1056782"/>
                  <a:pt x="37256" y="1065143"/>
                  <a:pt x="37256" y="1075457"/>
                </a:cubicBezTo>
                <a:cubicBezTo>
                  <a:pt x="37256" y="1085771"/>
                  <a:pt x="28916" y="1094132"/>
                  <a:pt x="18628" y="1094132"/>
                </a:cubicBezTo>
                <a:cubicBezTo>
                  <a:pt x="8340" y="1094132"/>
                  <a:pt x="0" y="1085771"/>
                  <a:pt x="0" y="1075457"/>
                </a:cubicBezTo>
                <a:cubicBezTo>
                  <a:pt x="0" y="1065143"/>
                  <a:pt x="8340" y="1056782"/>
                  <a:pt x="18628" y="1056782"/>
                </a:cubicBezTo>
                <a:close/>
                <a:moveTo>
                  <a:pt x="2014866" y="939362"/>
                </a:moveTo>
                <a:cubicBezTo>
                  <a:pt x="2025154" y="939362"/>
                  <a:pt x="2033494" y="947723"/>
                  <a:pt x="2033494" y="958037"/>
                </a:cubicBezTo>
                <a:cubicBezTo>
                  <a:pt x="2033494" y="968351"/>
                  <a:pt x="2025154" y="976712"/>
                  <a:pt x="2014866" y="976712"/>
                </a:cubicBezTo>
                <a:cubicBezTo>
                  <a:pt x="2004578" y="976712"/>
                  <a:pt x="1996238" y="968351"/>
                  <a:pt x="1996238" y="958037"/>
                </a:cubicBezTo>
                <a:cubicBezTo>
                  <a:pt x="1996238" y="947723"/>
                  <a:pt x="2004578" y="939362"/>
                  <a:pt x="2014866" y="939362"/>
                </a:cubicBezTo>
                <a:close/>
                <a:moveTo>
                  <a:pt x="1897741" y="939362"/>
                </a:moveTo>
                <a:cubicBezTo>
                  <a:pt x="1908029" y="939362"/>
                  <a:pt x="1916369" y="947723"/>
                  <a:pt x="1916369" y="958037"/>
                </a:cubicBezTo>
                <a:cubicBezTo>
                  <a:pt x="1916369" y="968351"/>
                  <a:pt x="1908029" y="976712"/>
                  <a:pt x="1897741" y="976712"/>
                </a:cubicBezTo>
                <a:cubicBezTo>
                  <a:pt x="1887453" y="976712"/>
                  <a:pt x="1879113" y="968351"/>
                  <a:pt x="1879113" y="958037"/>
                </a:cubicBezTo>
                <a:cubicBezTo>
                  <a:pt x="1879113" y="947723"/>
                  <a:pt x="1887453" y="939362"/>
                  <a:pt x="1897741" y="939362"/>
                </a:cubicBezTo>
                <a:close/>
                <a:moveTo>
                  <a:pt x="1779977" y="939362"/>
                </a:moveTo>
                <a:cubicBezTo>
                  <a:pt x="1790265" y="939362"/>
                  <a:pt x="1798605" y="947723"/>
                  <a:pt x="1798605" y="958037"/>
                </a:cubicBezTo>
                <a:cubicBezTo>
                  <a:pt x="1798605" y="968351"/>
                  <a:pt x="1790265" y="976712"/>
                  <a:pt x="1779977" y="976712"/>
                </a:cubicBezTo>
                <a:cubicBezTo>
                  <a:pt x="1769689" y="976712"/>
                  <a:pt x="1761349" y="968351"/>
                  <a:pt x="1761349" y="958037"/>
                </a:cubicBezTo>
                <a:cubicBezTo>
                  <a:pt x="1761349" y="947723"/>
                  <a:pt x="1769689" y="939362"/>
                  <a:pt x="1779977" y="939362"/>
                </a:cubicBezTo>
                <a:close/>
                <a:moveTo>
                  <a:pt x="1662852" y="939362"/>
                </a:moveTo>
                <a:cubicBezTo>
                  <a:pt x="1673140" y="939362"/>
                  <a:pt x="1681480" y="947723"/>
                  <a:pt x="1681480" y="958037"/>
                </a:cubicBezTo>
                <a:cubicBezTo>
                  <a:pt x="1681480" y="968351"/>
                  <a:pt x="1673140" y="976712"/>
                  <a:pt x="1662852" y="976712"/>
                </a:cubicBezTo>
                <a:cubicBezTo>
                  <a:pt x="1652564" y="976712"/>
                  <a:pt x="1644224" y="968351"/>
                  <a:pt x="1644224" y="958037"/>
                </a:cubicBezTo>
                <a:cubicBezTo>
                  <a:pt x="1644224" y="947723"/>
                  <a:pt x="1652564" y="939362"/>
                  <a:pt x="1662852" y="939362"/>
                </a:cubicBezTo>
                <a:close/>
                <a:moveTo>
                  <a:pt x="1545088" y="939362"/>
                </a:moveTo>
                <a:cubicBezTo>
                  <a:pt x="1555376" y="939362"/>
                  <a:pt x="1563716" y="947723"/>
                  <a:pt x="1563716" y="958037"/>
                </a:cubicBezTo>
                <a:cubicBezTo>
                  <a:pt x="1563716" y="968351"/>
                  <a:pt x="1555376" y="976712"/>
                  <a:pt x="1545088" y="976712"/>
                </a:cubicBezTo>
                <a:cubicBezTo>
                  <a:pt x="1534800" y="976712"/>
                  <a:pt x="1526460" y="968351"/>
                  <a:pt x="1526460" y="958037"/>
                </a:cubicBezTo>
                <a:cubicBezTo>
                  <a:pt x="1526460" y="947723"/>
                  <a:pt x="1534800" y="939362"/>
                  <a:pt x="1545088" y="939362"/>
                </a:cubicBezTo>
                <a:close/>
                <a:moveTo>
                  <a:pt x="1427962" y="939362"/>
                </a:moveTo>
                <a:cubicBezTo>
                  <a:pt x="1438250" y="939362"/>
                  <a:pt x="1446590" y="947723"/>
                  <a:pt x="1446590" y="958037"/>
                </a:cubicBezTo>
                <a:cubicBezTo>
                  <a:pt x="1446590" y="968351"/>
                  <a:pt x="1438250" y="976712"/>
                  <a:pt x="1427962" y="976712"/>
                </a:cubicBezTo>
                <a:cubicBezTo>
                  <a:pt x="1417674" y="976712"/>
                  <a:pt x="1409334" y="968351"/>
                  <a:pt x="1409334" y="958037"/>
                </a:cubicBezTo>
                <a:cubicBezTo>
                  <a:pt x="1409334" y="947723"/>
                  <a:pt x="1417674" y="939362"/>
                  <a:pt x="1427962" y="939362"/>
                </a:cubicBezTo>
                <a:close/>
                <a:moveTo>
                  <a:pt x="1310199" y="939362"/>
                </a:moveTo>
                <a:cubicBezTo>
                  <a:pt x="1320487" y="939362"/>
                  <a:pt x="1328827" y="947723"/>
                  <a:pt x="1328827" y="958037"/>
                </a:cubicBezTo>
                <a:cubicBezTo>
                  <a:pt x="1328827" y="968351"/>
                  <a:pt x="1320487" y="976712"/>
                  <a:pt x="1310199" y="976712"/>
                </a:cubicBezTo>
                <a:cubicBezTo>
                  <a:pt x="1299911" y="976712"/>
                  <a:pt x="1291571" y="968351"/>
                  <a:pt x="1291571" y="958037"/>
                </a:cubicBezTo>
                <a:cubicBezTo>
                  <a:pt x="1291571" y="947723"/>
                  <a:pt x="1299911" y="939362"/>
                  <a:pt x="1310199" y="939362"/>
                </a:cubicBezTo>
                <a:close/>
                <a:moveTo>
                  <a:pt x="1193073" y="939362"/>
                </a:moveTo>
                <a:cubicBezTo>
                  <a:pt x="1203361" y="939362"/>
                  <a:pt x="1211701" y="947723"/>
                  <a:pt x="1211701" y="958037"/>
                </a:cubicBezTo>
                <a:cubicBezTo>
                  <a:pt x="1211701" y="968351"/>
                  <a:pt x="1203361" y="976712"/>
                  <a:pt x="1193073" y="976712"/>
                </a:cubicBezTo>
                <a:cubicBezTo>
                  <a:pt x="1182785" y="976712"/>
                  <a:pt x="1174445" y="968351"/>
                  <a:pt x="1174445" y="958037"/>
                </a:cubicBezTo>
                <a:cubicBezTo>
                  <a:pt x="1174445" y="947723"/>
                  <a:pt x="1182785" y="939362"/>
                  <a:pt x="1193073" y="939362"/>
                </a:cubicBezTo>
                <a:close/>
                <a:moveTo>
                  <a:pt x="1075309" y="939362"/>
                </a:moveTo>
                <a:cubicBezTo>
                  <a:pt x="1085597" y="939362"/>
                  <a:pt x="1093937" y="947723"/>
                  <a:pt x="1093937" y="958037"/>
                </a:cubicBezTo>
                <a:cubicBezTo>
                  <a:pt x="1093937" y="968351"/>
                  <a:pt x="1085597" y="976712"/>
                  <a:pt x="1075309" y="976712"/>
                </a:cubicBezTo>
                <a:cubicBezTo>
                  <a:pt x="1065021" y="976712"/>
                  <a:pt x="1056681" y="968351"/>
                  <a:pt x="1056681" y="958037"/>
                </a:cubicBezTo>
                <a:cubicBezTo>
                  <a:pt x="1056681" y="947723"/>
                  <a:pt x="1065021" y="939362"/>
                  <a:pt x="1075309" y="939362"/>
                </a:cubicBezTo>
                <a:close/>
                <a:moveTo>
                  <a:pt x="958184" y="939362"/>
                </a:moveTo>
                <a:cubicBezTo>
                  <a:pt x="968472" y="939362"/>
                  <a:pt x="976812" y="947723"/>
                  <a:pt x="976812" y="958037"/>
                </a:cubicBezTo>
                <a:cubicBezTo>
                  <a:pt x="976812" y="968351"/>
                  <a:pt x="968472" y="976712"/>
                  <a:pt x="958184" y="976712"/>
                </a:cubicBezTo>
                <a:cubicBezTo>
                  <a:pt x="947896" y="976712"/>
                  <a:pt x="939556" y="968351"/>
                  <a:pt x="939556" y="958037"/>
                </a:cubicBezTo>
                <a:cubicBezTo>
                  <a:pt x="939556" y="947723"/>
                  <a:pt x="947896" y="939362"/>
                  <a:pt x="958184" y="939362"/>
                </a:cubicBezTo>
                <a:close/>
                <a:moveTo>
                  <a:pt x="840420" y="939362"/>
                </a:moveTo>
                <a:cubicBezTo>
                  <a:pt x="850708" y="939362"/>
                  <a:pt x="859048" y="947723"/>
                  <a:pt x="859048" y="958037"/>
                </a:cubicBezTo>
                <a:cubicBezTo>
                  <a:pt x="859048" y="968351"/>
                  <a:pt x="850708" y="976712"/>
                  <a:pt x="840420" y="976712"/>
                </a:cubicBezTo>
                <a:cubicBezTo>
                  <a:pt x="830132" y="976712"/>
                  <a:pt x="821792" y="968351"/>
                  <a:pt x="821792" y="958037"/>
                </a:cubicBezTo>
                <a:cubicBezTo>
                  <a:pt x="821792" y="947723"/>
                  <a:pt x="830132" y="939362"/>
                  <a:pt x="840420" y="939362"/>
                </a:cubicBezTo>
                <a:close/>
                <a:moveTo>
                  <a:pt x="723295" y="939362"/>
                </a:moveTo>
                <a:cubicBezTo>
                  <a:pt x="733583" y="939362"/>
                  <a:pt x="741923" y="947723"/>
                  <a:pt x="741923" y="958037"/>
                </a:cubicBezTo>
                <a:cubicBezTo>
                  <a:pt x="741923" y="968351"/>
                  <a:pt x="733583" y="976712"/>
                  <a:pt x="723295" y="976712"/>
                </a:cubicBezTo>
                <a:cubicBezTo>
                  <a:pt x="713007" y="976712"/>
                  <a:pt x="704667" y="968351"/>
                  <a:pt x="704667" y="958037"/>
                </a:cubicBezTo>
                <a:cubicBezTo>
                  <a:pt x="704667" y="947723"/>
                  <a:pt x="713007" y="939362"/>
                  <a:pt x="723295" y="939362"/>
                </a:cubicBezTo>
                <a:close/>
                <a:moveTo>
                  <a:pt x="605531" y="939362"/>
                </a:moveTo>
                <a:cubicBezTo>
                  <a:pt x="615819" y="939362"/>
                  <a:pt x="624159" y="947723"/>
                  <a:pt x="624159" y="958037"/>
                </a:cubicBezTo>
                <a:cubicBezTo>
                  <a:pt x="624159" y="968351"/>
                  <a:pt x="615819" y="976712"/>
                  <a:pt x="605531" y="976712"/>
                </a:cubicBezTo>
                <a:cubicBezTo>
                  <a:pt x="595243" y="976712"/>
                  <a:pt x="586903" y="968351"/>
                  <a:pt x="586903" y="958037"/>
                </a:cubicBezTo>
                <a:cubicBezTo>
                  <a:pt x="586903" y="947723"/>
                  <a:pt x="595243" y="939362"/>
                  <a:pt x="605531" y="939362"/>
                </a:cubicBezTo>
                <a:close/>
                <a:moveTo>
                  <a:pt x="488406" y="939362"/>
                </a:moveTo>
                <a:cubicBezTo>
                  <a:pt x="498694" y="939362"/>
                  <a:pt x="507034" y="947723"/>
                  <a:pt x="507034" y="958037"/>
                </a:cubicBezTo>
                <a:cubicBezTo>
                  <a:pt x="507034" y="968351"/>
                  <a:pt x="498694" y="976712"/>
                  <a:pt x="488406" y="976712"/>
                </a:cubicBezTo>
                <a:cubicBezTo>
                  <a:pt x="478118" y="976712"/>
                  <a:pt x="469778" y="968351"/>
                  <a:pt x="469778" y="958037"/>
                </a:cubicBezTo>
                <a:cubicBezTo>
                  <a:pt x="469778" y="947723"/>
                  <a:pt x="478118" y="939362"/>
                  <a:pt x="488406" y="939362"/>
                </a:cubicBezTo>
                <a:close/>
                <a:moveTo>
                  <a:pt x="370642" y="939362"/>
                </a:moveTo>
                <a:cubicBezTo>
                  <a:pt x="380930" y="939362"/>
                  <a:pt x="389270" y="947723"/>
                  <a:pt x="389270" y="958037"/>
                </a:cubicBezTo>
                <a:cubicBezTo>
                  <a:pt x="389270" y="968351"/>
                  <a:pt x="380930" y="976712"/>
                  <a:pt x="370642" y="976712"/>
                </a:cubicBezTo>
                <a:cubicBezTo>
                  <a:pt x="360354" y="976712"/>
                  <a:pt x="352014" y="968351"/>
                  <a:pt x="352014" y="958037"/>
                </a:cubicBezTo>
                <a:cubicBezTo>
                  <a:pt x="352014" y="947723"/>
                  <a:pt x="360354" y="939362"/>
                  <a:pt x="370642" y="939362"/>
                </a:cubicBezTo>
                <a:close/>
                <a:moveTo>
                  <a:pt x="253517" y="939362"/>
                </a:moveTo>
                <a:cubicBezTo>
                  <a:pt x="263805" y="939362"/>
                  <a:pt x="272145" y="947723"/>
                  <a:pt x="272145" y="958037"/>
                </a:cubicBezTo>
                <a:cubicBezTo>
                  <a:pt x="272145" y="968351"/>
                  <a:pt x="263805" y="976712"/>
                  <a:pt x="253517" y="976712"/>
                </a:cubicBezTo>
                <a:cubicBezTo>
                  <a:pt x="243229" y="976712"/>
                  <a:pt x="234889" y="968351"/>
                  <a:pt x="234889" y="958037"/>
                </a:cubicBezTo>
                <a:cubicBezTo>
                  <a:pt x="234889" y="947723"/>
                  <a:pt x="243229" y="939362"/>
                  <a:pt x="253517" y="939362"/>
                </a:cubicBezTo>
                <a:close/>
                <a:moveTo>
                  <a:pt x="135753" y="939362"/>
                </a:moveTo>
                <a:cubicBezTo>
                  <a:pt x="146041" y="939362"/>
                  <a:pt x="154381" y="947723"/>
                  <a:pt x="154381" y="958037"/>
                </a:cubicBezTo>
                <a:cubicBezTo>
                  <a:pt x="154381" y="968351"/>
                  <a:pt x="146041" y="976712"/>
                  <a:pt x="135753" y="976712"/>
                </a:cubicBezTo>
                <a:cubicBezTo>
                  <a:pt x="125465" y="976712"/>
                  <a:pt x="117125" y="968351"/>
                  <a:pt x="117125" y="958037"/>
                </a:cubicBezTo>
                <a:cubicBezTo>
                  <a:pt x="117125" y="947723"/>
                  <a:pt x="125465" y="939362"/>
                  <a:pt x="135753" y="939362"/>
                </a:cubicBezTo>
                <a:close/>
                <a:moveTo>
                  <a:pt x="18628" y="939362"/>
                </a:moveTo>
                <a:cubicBezTo>
                  <a:pt x="28916" y="939362"/>
                  <a:pt x="37256" y="947723"/>
                  <a:pt x="37256" y="958037"/>
                </a:cubicBezTo>
                <a:cubicBezTo>
                  <a:pt x="37256" y="968351"/>
                  <a:pt x="28916" y="976712"/>
                  <a:pt x="18628" y="976712"/>
                </a:cubicBezTo>
                <a:cubicBezTo>
                  <a:pt x="8340" y="976712"/>
                  <a:pt x="0" y="968351"/>
                  <a:pt x="0" y="958037"/>
                </a:cubicBezTo>
                <a:cubicBezTo>
                  <a:pt x="0" y="947723"/>
                  <a:pt x="8340" y="939362"/>
                  <a:pt x="18628" y="939362"/>
                </a:cubicBezTo>
                <a:close/>
                <a:moveTo>
                  <a:pt x="2014866" y="821942"/>
                </a:moveTo>
                <a:cubicBezTo>
                  <a:pt x="2025154" y="821942"/>
                  <a:pt x="2033494" y="830303"/>
                  <a:pt x="2033494" y="840617"/>
                </a:cubicBezTo>
                <a:cubicBezTo>
                  <a:pt x="2033494" y="850931"/>
                  <a:pt x="2025154" y="859292"/>
                  <a:pt x="2014866" y="859292"/>
                </a:cubicBezTo>
                <a:cubicBezTo>
                  <a:pt x="2004578" y="859292"/>
                  <a:pt x="1996238" y="850931"/>
                  <a:pt x="1996238" y="840617"/>
                </a:cubicBezTo>
                <a:cubicBezTo>
                  <a:pt x="1996238" y="830303"/>
                  <a:pt x="2004578" y="821942"/>
                  <a:pt x="2014866" y="821942"/>
                </a:cubicBezTo>
                <a:close/>
                <a:moveTo>
                  <a:pt x="1897741" y="821942"/>
                </a:moveTo>
                <a:cubicBezTo>
                  <a:pt x="1908029" y="821942"/>
                  <a:pt x="1916369" y="830303"/>
                  <a:pt x="1916369" y="840617"/>
                </a:cubicBezTo>
                <a:cubicBezTo>
                  <a:pt x="1916369" y="850931"/>
                  <a:pt x="1908029" y="859292"/>
                  <a:pt x="1897741" y="859292"/>
                </a:cubicBezTo>
                <a:cubicBezTo>
                  <a:pt x="1887453" y="859292"/>
                  <a:pt x="1879113" y="850931"/>
                  <a:pt x="1879113" y="840617"/>
                </a:cubicBezTo>
                <a:cubicBezTo>
                  <a:pt x="1879113" y="830303"/>
                  <a:pt x="1887453" y="821942"/>
                  <a:pt x="1897741" y="821942"/>
                </a:cubicBezTo>
                <a:close/>
                <a:moveTo>
                  <a:pt x="1779977" y="821942"/>
                </a:moveTo>
                <a:cubicBezTo>
                  <a:pt x="1790265" y="821942"/>
                  <a:pt x="1798605" y="830303"/>
                  <a:pt x="1798605" y="840617"/>
                </a:cubicBezTo>
                <a:cubicBezTo>
                  <a:pt x="1798605" y="850931"/>
                  <a:pt x="1790265" y="859292"/>
                  <a:pt x="1779977" y="859292"/>
                </a:cubicBezTo>
                <a:cubicBezTo>
                  <a:pt x="1769689" y="859292"/>
                  <a:pt x="1761349" y="850931"/>
                  <a:pt x="1761349" y="840617"/>
                </a:cubicBezTo>
                <a:cubicBezTo>
                  <a:pt x="1761349" y="830303"/>
                  <a:pt x="1769689" y="821942"/>
                  <a:pt x="1779977" y="821942"/>
                </a:cubicBezTo>
                <a:close/>
                <a:moveTo>
                  <a:pt x="1662852" y="821942"/>
                </a:moveTo>
                <a:cubicBezTo>
                  <a:pt x="1673140" y="821942"/>
                  <a:pt x="1681480" y="830303"/>
                  <a:pt x="1681480" y="840617"/>
                </a:cubicBezTo>
                <a:cubicBezTo>
                  <a:pt x="1681480" y="850931"/>
                  <a:pt x="1673140" y="859292"/>
                  <a:pt x="1662852" y="859292"/>
                </a:cubicBezTo>
                <a:cubicBezTo>
                  <a:pt x="1652564" y="859292"/>
                  <a:pt x="1644224" y="850931"/>
                  <a:pt x="1644224" y="840617"/>
                </a:cubicBezTo>
                <a:cubicBezTo>
                  <a:pt x="1644224" y="830303"/>
                  <a:pt x="1652564" y="821942"/>
                  <a:pt x="1662852" y="821942"/>
                </a:cubicBezTo>
                <a:close/>
                <a:moveTo>
                  <a:pt x="1545088" y="821942"/>
                </a:moveTo>
                <a:cubicBezTo>
                  <a:pt x="1555376" y="821942"/>
                  <a:pt x="1563716" y="830303"/>
                  <a:pt x="1563716" y="840617"/>
                </a:cubicBezTo>
                <a:cubicBezTo>
                  <a:pt x="1563716" y="850931"/>
                  <a:pt x="1555376" y="859292"/>
                  <a:pt x="1545088" y="859292"/>
                </a:cubicBezTo>
                <a:cubicBezTo>
                  <a:pt x="1534800" y="859292"/>
                  <a:pt x="1526460" y="850931"/>
                  <a:pt x="1526460" y="840617"/>
                </a:cubicBezTo>
                <a:cubicBezTo>
                  <a:pt x="1526460" y="830303"/>
                  <a:pt x="1534800" y="821942"/>
                  <a:pt x="1545088" y="821942"/>
                </a:cubicBezTo>
                <a:close/>
                <a:moveTo>
                  <a:pt x="1427962" y="821942"/>
                </a:moveTo>
                <a:cubicBezTo>
                  <a:pt x="1438250" y="821942"/>
                  <a:pt x="1446590" y="830303"/>
                  <a:pt x="1446590" y="840617"/>
                </a:cubicBezTo>
                <a:cubicBezTo>
                  <a:pt x="1446590" y="850931"/>
                  <a:pt x="1438250" y="859292"/>
                  <a:pt x="1427962" y="859292"/>
                </a:cubicBezTo>
                <a:cubicBezTo>
                  <a:pt x="1417674" y="859292"/>
                  <a:pt x="1409334" y="850931"/>
                  <a:pt x="1409334" y="840617"/>
                </a:cubicBezTo>
                <a:cubicBezTo>
                  <a:pt x="1409334" y="830303"/>
                  <a:pt x="1417674" y="821942"/>
                  <a:pt x="1427962" y="821942"/>
                </a:cubicBezTo>
                <a:close/>
                <a:moveTo>
                  <a:pt x="1310199" y="821942"/>
                </a:moveTo>
                <a:cubicBezTo>
                  <a:pt x="1320487" y="821942"/>
                  <a:pt x="1328827" y="830303"/>
                  <a:pt x="1328827" y="840617"/>
                </a:cubicBezTo>
                <a:cubicBezTo>
                  <a:pt x="1328827" y="850931"/>
                  <a:pt x="1320487" y="859292"/>
                  <a:pt x="1310199" y="859292"/>
                </a:cubicBezTo>
                <a:cubicBezTo>
                  <a:pt x="1299911" y="859292"/>
                  <a:pt x="1291571" y="850931"/>
                  <a:pt x="1291571" y="840617"/>
                </a:cubicBezTo>
                <a:cubicBezTo>
                  <a:pt x="1291571" y="830303"/>
                  <a:pt x="1299911" y="821942"/>
                  <a:pt x="1310199" y="821942"/>
                </a:cubicBezTo>
                <a:close/>
                <a:moveTo>
                  <a:pt x="1193073" y="821942"/>
                </a:moveTo>
                <a:cubicBezTo>
                  <a:pt x="1203361" y="821942"/>
                  <a:pt x="1211701" y="830303"/>
                  <a:pt x="1211701" y="840617"/>
                </a:cubicBezTo>
                <a:cubicBezTo>
                  <a:pt x="1211701" y="850931"/>
                  <a:pt x="1203361" y="859292"/>
                  <a:pt x="1193073" y="859292"/>
                </a:cubicBezTo>
                <a:cubicBezTo>
                  <a:pt x="1182785" y="859292"/>
                  <a:pt x="1174445" y="850931"/>
                  <a:pt x="1174445" y="840617"/>
                </a:cubicBezTo>
                <a:cubicBezTo>
                  <a:pt x="1174445" y="830303"/>
                  <a:pt x="1182785" y="821942"/>
                  <a:pt x="1193073" y="821942"/>
                </a:cubicBezTo>
                <a:close/>
                <a:moveTo>
                  <a:pt x="1075309" y="821942"/>
                </a:moveTo>
                <a:cubicBezTo>
                  <a:pt x="1085597" y="821942"/>
                  <a:pt x="1093937" y="830303"/>
                  <a:pt x="1093937" y="840617"/>
                </a:cubicBezTo>
                <a:cubicBezTo>
                  <a:pt x="1093937" y="850931"/>
                  <a:pt x="1085597" y="859292"/>
                  <a:pt x="1075309" y="859292"/>
                </a:cubicBezTo>
                <a:cubicBezTo>
                  <a:pt x="1065021" y="859292"/>
                  <a:pt x="1056681" y="850931"/>
                  <a:pt x="1056681" y="840617"/>
                </a:cubicBezTo>
                <a:cubicBezTo>
                  <a:pt x="1056681" y="830303"/>
                  <a:pt x="1065021" y="821942"/>
                  <a:pt x="1075309" y="821942"/>
                </a:cubicBezTo>
                <a:close/>
                <a:moveTo>
                  <a:pt x="958184" y="821942"/>
                </a:moveTo>
                <a:cubicBezTo>
                  <a:pt x="968472" y="821942"/>
                  <a:pt x="976812" y="830303"/>
                  <a:pt x="976812" y="840617"/>
                </a:cubicBezTo>
                <a:cubicBezTo>
                  <a:pt x="976812" y="850931"/>
                  <a:pt x="968472" y="859292"/>
                  <a:pt x="958184" y="859292"/>
                </a:cubicBezTo>
                <a:cubicBezTo>
                  <a:pt x="947896" y="859292"/>
                  <a:pt x="939556" y="850931"/>
                  <a:pt x="939556" y="840617"/>
                </a:cubicBezTo>
                <a:cubicBezTo>
                  <a:pt x="939556" y="830303"/>
                  <a:pt x="947896" y="821942"/>
                  <a:pt x="958184" y="821942"/>
                </a:cubicBezTo>
                <a:close/>
                <a:moveTo>
                  <a:pt x="840420" y="821942"/>
                </a:moveTo>
                <a:cubicBezTo>
                  <a:pt x="850708" y="821942"/>
                  <a:pt x="859048" y="830303"/>
                  <a:pt x="859048" y="840617"/>
                </a:cubicBezTo>
                <a:cubicBezTo>
                  <a:pt x="859048" y="850931"/>
                  <a:pt x="850708" y="859292"/>
                  <a:pt x="840420" y="859292"/>
                </a:cubicBezTo>
                <a:cubicBezTo>
                  <a:pt x="830132" y="859292"/>
                  <a:pt x="821792" y="850931"/>
                  <a:pt x="821792" y="840617"/>
                </a:cubicBezTo>
                <a:cubicBezTo>
                  <a:pt x="821792" y="830303"/>
                  <a:pt x="830132" y="821942"/>
                  <a:pt x="840420" y="821942"/>
                </a:cubicBezTo>
                <a:close/>
                <a:moveTo>
                  <a:pt x="723295" y="821942"/>
                </a:moveTo>
                <a:cubicBezTo>
                  <a:pt x="733583" y="821942"/>
                  <a:pt x="741923" y="830303"/>
                  <a:pt x="741923" y="840617"/>
                </a:cubicBezTo>
                <a:cubicBezTo>
                  <a:pt x="741923" y="850931"/>
                  <a:pt x="733583" y="859292"/>
                  <a:pt x="723295" y="859292"/>
                </a:cubicBezTo>
                <a:cubicBezTo>
                  <a:pt x="713007" y="859292"/>
                  <a:pt x="704667" y="850931"/>
                  <a:pt x="704667" y="840617"/>
                </a:cubicBezTo>
                <a:cubicBezTo>
                  <a:pt x="704667" y="830303"/>
                  <a:pt x="713007" y="821942"/>
                  <a:pt x="723295" y="821942"/>
                </a:cubicBezTo>
                <a:close/>
                <a:moveTo>
                  <a:pt x="605531" y="821942"/>
                </a:moveTo>
                <a:cubicBezTo>
                  <a:pt x="615819" y="821942"/>
                  <a:pt x="624159" y="830303"/>
                  <a:pt x="624159" y="840617"/>
                </a:cubicBezTo>
                <a:cubicBezTo>
                  <a:pt x="624159" y="850931"/>
                  <a:pt x="615819" y="859292"/>
                  <a:pt x="605531" y="859292"/>
                </a:cubicBezTo>
                <a:cubicBezTo>
                  <a:pt x="595243" y="859292"/>
                  <a:pt x="586903" y="850931"/>
                  <a:pt x="586903" y="840617"/>
                </a:cubicBezTo>
                <a:cubicBezTo>
                  <a:pt x="586903" y="830303"/>
                  <a:pt x="595243" y="821942"/>
                  <a:pt x="605531" y="821942"/>
                </a:cubicBezTo>
                <a:close/>
                <a:moveTo>
                  <a:pt x="488406" y="821942"/>
                </a:moveTo>
                <a:cubicBezTo>
                  <a:pt x="498694" y="821942"/>
                  <a:pt x="507034" y="830303"/>
                  <a:pt x="507034" y="840617"/>
                </a:cubicBezTo>
                <a:cubicBezTo>
                  <a:pt x="507034" y="850931"/>
                  <a:pt x="498694" y="859292"/>
                  <a:pt x="488406" y="859292"/>
                </a:cubicBezTo>
                <a:cubicBezTo>
                  <a:pt x="478118" y="859292"/>
                  <a:pt x="469778" y="850931"/>
                  <a:pt x="469778" y="840617"/>
                </a:cubicBezTo>
                <a:cubicBezTo>
                  <a:pt x="469778" y="830303"/>
                  <a:pt x="478118" y="821942"/>
                  <a:pt x="488406" y="821942"/>
                </a:cubicBezTo>
                <a:close/>
                <a:moveTo>
                  <a:pt x="370642" y="821942"/>
                </a:moveTo>
                <a:cubicBezTo>
                  <a:pt x="380930" y="821942"/>
                  <a:pt x="389270" y="830303"/>
                  <a:pt x="389270" y="840617"/>
                </a:cubicBezTo>
                <a:cubicBezTo>
                  <a:pt x="389270" y="850931"/>
                  <a:pt x="380930" y="859292"/>
                  <a:pt x="370642" y="859292"/>
                </a:cubicBezTo>
                <a:cubicBezTo>
                  <a:pt x="360354" y="859292"/>
                  <a:pt x="352014" y="850931"/>
                  <a:pt x="352014" y="840617"/>
                </a:cubicBezTo>
                <a:cubicBezTo>
                  <a:pt x="352014" y="830303"/>
                  <a:pt x="360354" y="821942"/>
                  <a:pt x="370642" y="821942"/>
                </a:cubicBezTo>
                <a:close/>
                <a:moveTo>
                  <a:pt x="253517" y="821942"/>
                </a:moveTo>
                <a:cubicBezTo>
                  <a:pt x="263805" y="821942"/>
                  <a:pt x="272145" y="830303"/>
                  <a:pt x="272145" y="840617"/>
                </a:cubicBezTo>
                <a:cubicBezTo>
                  <a:pt x="272145" y="850931"/>
                  <a:pt x="263805" y="859292"/>
                  <a:pt x="253517" y="859292"/>
                </a:cubicBezTo>
                <a:cubicBezTo>
                  <a:pt x="243229" y="859292"/>
                  <a:pt x="234889" y="850931"/>
                  <a:pt x="234889" y="840617"/>
                </a:cubicBezTo>
                <a:cubicBezTo>
                  <a:pt x="234889" y="830303"/>
                  <a:pt x="243229" y="821942"/>
                  <a:pt x="253517" y="821942"/>
                </a:cubicBezTo>
                <a:close/>
                <a:moveTo>
                  <a:pt x="135753" y="821942"/>
                </a:moveTo>
                <a:cubicBezTo>
                  <a:pt x="146041" y="821942"/>
                  <a:pt x="154381" y="830303"/>
                  <a:pt x="154381" y="840617"/>
                </a:cubicBezTo>
                <a:cubicBezTo>
                  <a:pt x="154381" y="850931"/>
                  <a:pt x="146041" y="859292"/>
                  <a:pt x="135753" y="859292"/>
                </a:cubicBezTo>
                <a:cubicBezTo>
                  <a:pt x="125465" y="859292"/>
                  <a:pt x="117125" y="850931"/>
                  <a:pt x="117125" y="840617"/>
                </a:cubicBezTo>
                <a:cubicBezTo>
                  <a:pt x="117125" y="830303"/>
                  <a:pt x="125465" y="821942"/>
                  <a:pt x="135753" y="821942"/>
                </a:cubicBezTo>
                <a:close/>
                <a:moveTo>
                  <a:pt x="18628" y="821942"/>
                </a:moveTo>
                <a:cubicBezTo>
                  <a:pt x="28916" y="821942"/>
                  <a:pt x="37256" y="830303"/>
                  <a:pt x="37256" y="840617"/>
                </a:cubicBezTo>
                <a:cubicBezTo>
                  <a:pt x="37256" y="850931"/>
                  <a:pt x="28916" y="859292"/>
                  <a:pt x="18628" y="859292"/>
                </a:cubicBezTo>
                <a:cubicBezTo>
                  <a:pt x="8340" y="859292"/>
                  <a:pt x="0" y="850931"/>
                  <a:pt x="0" y="840617"/>
                </a:cubicBezTo>
                <a:cubicBezTo>
                  <a:pt x="0" y="830303"/>
                  <a:pt x="8340" y="821942"/>
                  <a:pt x="18628" y="821942"/>
                </a:cubicBezTo>
                <a:close/>
                <a:moveTo>
                  <a:pt x="2014866" y="704521"/>
                </a:moveTo>
                <a:cubicBezTo>
                  <a:pt x="2025154" y="704521"/>
                  <a:pt x="2033494" y="712882"/>
                  <a:pt x="2033494" y="723196"/>
                </a:cubicBezTo>
                <a:cubicBezTo>
                  <a:pt x="2033494" y="733510"/>
                  <a:pt x="2025154" y="741871"/>
                  <a:pt x="2014866" y="741871"/>
                </a:cubicBezTo>
                <a:cubicBezTo>
                  <a:pt x="2004578" y="741871"/>
                  <a:pt x="1996238" y="733510"/>
                  <a:pt x="1996238" y="723196"/>
                </a:cubicBezTo>
                <a:cubicBezTo>
                  <a:pt x="1996238" y="712882"/>
                  <a:pt x="2004578" y="704521"/>
                  <a:pt x="2014866" y="704521"/>
                </a:cubicBezTo>
                <a:close/>
                <a:moveTo>
                  <a:pt x="1897741" y="704521"/>
                </a:moveTo>
                <a:cubicBezTo>
                  <a:pt x="1908029" y="704521"/>
                  <a:pt x="1916369" y="712882"/>
                  <a:pt x="1916369" y="723196"/>
                </a:cubicBezTo>
                <a:cubicBezTo>
                  <a:pt x="1916369" y="733510"/>
                  <a:pt x="1908029" y="741871"/>
                  <a:pt x="1897741" y="741871"/>
                </a:cubicBezTo>
                <a:cubicBezTo>
                  <a:pt x="1887453" y="741871"/>
                  <a:pt x="1879113" y="733510"/>
                  <a:pt x="1879113" y="723196"/>
                </a:cubicBezTo>
                <a:cubicBezTo>
                  <a:pt x="1879113" y="712882"/>
                  <a:pt x="1887453" y="704521"/>
                  <a:pt x="1897741" y="704521"/>
                </a:cubicBezTo>
                <a:close/>
                <a:moveTo>
                  <a:pt x="1779977" y="704521"/>
                </a:moveTo>
                <a:cubicBezTo>
                  <a:pt x="1790265" y="704521"/>
                  <a:pt x="1798605" y="712882"/>
                  <a:pt x="1798605" y="723196"/>
                </a:cubicBezTo>
                <a:cubicBezTo>
                  <a:pt x="1798605" y="733510"/>
                  <a:pt x="1790265" y="741871"/>
                  <a:pt x="1779977" y="741871"/>
                </a:cubicBezTo>
                <a:cubicBezTo>
                  <a:pt x="1769689" y="741871"/>
                  <a:pt x="1761349" y="733510"/>
                  <a:pt x="1761349" y="723196"/>
                </a:cubicBezTo>
                <a:cubicBezTo>
                  <a:pt x="1761349" y="712882"/>
                  <a:pt x="1769689" y="704521"/>
                  <a:pt x="1779977" y="704521"/>
                </a:cubicBezTo>
                <a:close/>
                <a:moveTo>
                  <a:pt x="1662852" y="704521"/>
                </a:moveTo>
                <a:cubicBezTo>
                  <a:pt x="1673140" y="704521"/>
                  <a:pt x="1681480" y="712882"/>
                  <a:pt x="1681480" y="723196"/>
                </a:cubicBezTo>
                <a:cubicBezTo>
                  <a:pt x="1681480" y="733510"/>
                  <a:pt x="1673140" y="741871"/>
                  <a:pt x="1662852" y="741871"/>
                </a:cubicBezTo>
                <a:cubicBezTo>
                  <a:pt x="1652564" y="741871"/>
                  <a:pt x="1644224" y="733510"/>
                  <a:pt x="1644224" y="723196"/>
                </a:cubicBezTo>
                <a:cubicBezTo>
                  <a:pt x="1644224" y="712882"/>
                  <a:pt x="1652564" y="704521"/>
                  <a:pt x="1662852" y="704521"/>
                </a:cubicBezTo>
                <a:close/>
                <a:moveTo>
                  <a:pt x="1545088" y="704521"/>
                </a:moveTo>
                <a:cubicBezTo>
                  <a:pt x="1555376" y="704521"/>
                  <a:pt x="1563716" y="712882"/>
                  <a:pt x="1563716" y="723196"/>
                </a:cubicBezTo>
                <a:cubicBezTo>
                  <a:pt x="1563716" y="733510"/>
                  <a:pt x="1555376" y="741871"/>
                  <a:pt x="1545088" y="741871"/>
                </a:cubicBezTo>
                <a:cubicBezTo>
                  <a:pt x="1534800" y="741871"/>
                  <a:pt x="1526460" y="733510"/>
                  <a:pt x="1526460" y="723196"/>
                </a:cubicBezTo>
                <a:cubicBezTo>
                  <a:pt x="1526460" y="712882"/>
                  <a:pt x="1534800" y="704521"/>
                  <a:pt x="1545088" y="704521"/>
                </a:cubicBezTo>
                <a:close/>
                <a:moveTo>
                  <a:pt x="1427962" y="704521"/>
                </a:moveTo>
                <a:cubicBezTo>
                  <a:pt x="1438250" y="704521"/>
                  <a:pt x="1446590" y="712882"/>
                  <a:pt x="1446590" y="723196"/>
                </a:cubicBezTo>
                <a:cubicBezTo>
                  <a:pt x="1446590" y="733510"/>
                  <a:pt x="1438250" y="741871"/>
                  <a:pt x="1427962" y="741871"/>
                </a:cubicBezTo>
                <a:cubicBezTo>
                  <a:pt x="1417674" y="741871"/>
                  <a:pt x="1409334" y="733510"/>
                  <a:pt x="1409334" y="723196"/>
                </a:cubicBezTo>
                <a:cubicBezTo>
                  <a:pt x="1409334" y="712882"/>
                  <a:pt x="1417674" y="704521"/>
                  <a:pt x="1427962" y="704521"/>
                </a:cubicBezTo>
                <a:close/>
                <a:moveTo>
                  <a:pt x="1310199" y="704521"/>
                </a:moveTo>
                <a:cubicBezTo>
                  <a:pt x="1320487" y="704521"/>
                  <a:pt x="1328827" y="712882"/>
                  <a:pt x="1328827" y="723196"/>
                </a:cubicBezTo>
                <a:cubicBezTo>
                  <a:pt x="1328827" y="733510"/>
                  <a:pt x="1320487" y="741871"/>
                  <a:pt x="1310199" y="741871"/>
                </a:cubicBezTo>
                <a:cubicBezTo>
                  <a:pt x="1299911" y="741871"/>
                  <a:pt x="1291571" y="733510"/>
                  <a:pt x="1291571" y="723196"/>
                </a:cubicBezTo>
                <a:cubicBezTo>
                  <a:pt x="1291571" y="712882"/>
                  <a:pt x="1299911" y="704521"/>
                  <a:pt x="1310199" y="704521"/>
                </a:cubicBezTo>
                <a:close/>
                <a:moveTo>
                  <a:pt x="1193073" y="704521"/>
                </a:moveTo>
                <a:cubicBezTo>
                  <a:pt x="1203361" y="704521"/>
                  <a:pt x="1211701" y="712882"/>
                  <a:pt x="1211701" y="723196"/>
                </a:cubicBezTo>
                <a:cubicBezTo>
                  <a:pt x="1211701" y="733510"/>
                  <a:pt x="1203361" y="741871"/>
                  <a:pt x="1193073" y="741871"/>
                </a:cubicBezTo>
                <a:cubicBezTo>
                  <a:pt x="1182785" y="741871"/>
                  <a:pt x="1174445" y="733510"/>
                  <a:pt x="1174445" y="723196"/>
                </a:cubicBezTo>
                <a:cubicBezTo>
                  <a:pt x="1174445" y="712882"/>
                  <a:pt x="1182785" y="704521"/>
                  <a:pt x="1193073" y="704521"/>
                </a:cubicBezTo>
                <a:close/>
                <a:moveTo>
                  <a:pt x="1075309" y="704521"/>
                </a:moveTo>
                <a:cubicBezTo>
                  <a:pt x="1085597" y="704521"/>
                  <a:pt x="1093937" y="712882"/>
                  <a:pt x="1093937" y="723196"/>
                </a:cubicBezTo>
                <a:cubicBezTo>
                  <a:pt x="1093937" y="733510"/>
                  <a:pt x="1085597" y="741871"/>
                  <a:pt x="1075309" y="741871"/>
                </a:cubicBezTo>
                <a:cubicBezTo>
                  <a:pt x="1065021" y="741871"/>
                  <a:pt x="1056681" y="733510"/>
                  <a:pt x="1056681" y="723196"/>
                </a:cubicBezTo>
                <a:cubicBezTo>
                  <a:pt x="1056681" y="712882"/>
                  <a:pt x="1065021" y="704521"/>
                  <a:pt x="1075309" y="704521"/>
                </a:cubicBezTo>
                <a:close/>
                <a:moveTo>
                  <a:pt x="958184" y="704521"/>
                </a:moveTo>
                <a:cubicBezTo>
                  <a:pt x="968472" y="704521"/>
                  <a:pt x="976812" y="712882"/>
                  <a:pt x="976812" y="723196"/>
                </a:cubicBezTo>
                <a:cubicBezTo>
                  <a:pt x="976812" y="733510"/>
                  <a:pt x="968472" y="741871"/>
                  <a:pt x="958184" y="741871"/>
                </a:cubicBezTo>
                <a:cubicBezTo>
                  <a:pt x="947896" y="741871"/>
                  <a:pt x="939556" y="733510"/>
                  <a:pt x="939556" y="723196"/>
                </a:cubicBezTo>
                <a:cubicBezTo>
                  <a:pt x="939556" y="712882"/>
                  <a:pt x="947896" y="704521"/>
                  <a:pt x="958184" y="704521"/>
                </a:cubicBezTo>
                <a:close/>
                <a:moveTo>
                  <a:pt x="840420" y="704521"/>
                </a:moveTo>
                <a:cubicBezTo>
                  <a:pt x="850708" y="704521"/>
                  <a:pt x="859048" y="712882"/>
                  <a:pt x="859048" y="723196"/>
                </a:cubicBezTo>
                <a:cubicBezTo>
                  <a:pt x="859048" y="733510"/>
                  <a:pt x="850708" y="741871"/>
                  <a:pt x="840420" y="741871"/>
                </a:cubicBezTo>
                <a:cubicBezTo>
                  <a:pt x="830132" y="741871"/>
                  <a:pt x="821792" y="733510"/>
                  <a:pt x="821792" y="723196"/>
                </a:cubicBezTo>
                <a:cubicBezTo>
                  <a:pt x="821792" y="712882"/>
                  <a:pt x="830132" y="704521"/>
                  <a:pt x="840420" y="704521"/>
                </a:cubicBezTo>
                <a:close/>
                <a:moveTo>
                  <a:pt x="723295" y="704521"/>
                </a:moveTo>
                <a:cubicBezTo>
                  <a:pt x="733583" y="704521"/>
                  <a:pt x="741923" y="712882"/>
                  <a:pt x="741923" y="723196"/>
                </a:cubicBezTo>
                <a:cubicBezTo>
                  <a:pt x="741923" y="733510"/>
                  <a:pt x="733583" y="741871"/>
                  <a:pt x="723295" y="741871"/>
                </a:cubicBezTo>
                <a:cubicBezTo>
                  <a:pt x="713007" y="741871"/>
                  <a:pt x="704667" y="733510"/>
                  <a:pt x="704667" y="723196"/>
                </a:cubicBezTo>
                <a:cubicBezTo>
                  <a:pt x="704667" y="712882"/>
                  <a:pt x="713007" y="704521"/>
                  <a:pt x="723295" y="704521"/>
                </a:cubicBezTo>
                <a:close/>
                <a:moveTo>
                  <a:pt x="605531" y="704521"/>
                </a:moveTo>
                <a:cubicBezTo>
                  <a:pt x="615819" y="704521"/>
                  <a:pt x="624159" y="712882"/>
                  <a:pt x="624159" y="723196"/>
                </a:cubicBezTo>
                <a:cubicBezTo>
                  <a:pt x="624159" y="733510"/>
                  <a:pt x="615819" y="741871"/>
                  <a:pt x="605531" y="741871"/>
                </a:cubicBezTo>
                <a:cubicBezTo>
                  <a:pt x="595243" y="741871"/>
                  <a:pt x="586903" y="733510"/>
                  <a:pt x="586903" y="723196"/>
                </a:cubicBezTo>
                <a:cubicBezTo>
                  <a:pt x="586903" y="712882"/>
                  <a:pt x="595243" y="704521"/>
                  <a:pt x="605531" y="704521"/>
                </a:cubicBezTo>
                <a:close/>
                <a:moveTo>
                  <a:pt x="488406" y="704521"/>
                </a:moveTo>
                <a:cubicBezTo>
                  <a:pt x="498694" y="704521"/>
                  <a:pt x="507034" y="712882"/>
                  <a:pt x="507034" y="723196"/>
                </a:cubicBezTo>
                <a:cubicBezTo>
                  <a:pt x="507034" y="733510"/>
                  <a:pt x="498694" y="741871"/>
                  <a:pt x="488406" y="741871"/>
                </a:cubicBezTo>
                <a:cubicBezTo>
                  <a:pt x="478118" y="741871"/>
                  <a:pt x="469778" y="733510"/>
                  <a:pt x="469778" y="723196"/>
                </a:cubicBezTo>
                <a:cubicBezTo>
                  <a:pt x="469778" y="712882"/>
                  <a:pt x="478118" y="704521"/>
                  <a:pt x="488406" y="704521"/>
                </a:cubicBezTo>
                <a:close/>
                <a:moveTo>
                  <a:pt x="370642" y="704521"/>
                </a:moveTo>
                <a:cubicBezTo>
                  <a:pt x="380930" y="704521"/>
                  <a:pt x="389270" y="712882"/>
                  <a:pt x="389270" y="723196"/>
                </a:cubicBezTo>
                <a:cubicBezTo>
                  <a:pt x="389270" y="733510"/>
                  <a:pt x="380930" y="741871"/>
                  <a:pt x="370642" y="741871"/>
                </a:cubicBezTo>
                <a:cubicBezTo>
                  <a:pt x="360354" y="741871"/>
                  <a:pt x="352014" y="733510"/>
                  <a:pt x="352014" y="723196"/>
                </a:cubicBezTo>
                <a:cubicBezTo>
                  <a:pt x="352014" y="712882"/>
                  <a:pt x="360354" y="704521"/>
                  <a:pt x="370642" y="704521"/>
                </a:cubicBezTo>
                <a:close/>
                <a:moveTo>
                  <a:pt x="253517" y="704521"/>
                </a:moveTo>
                <a:cubicBezTo>
                  <a:pt x="263805" y="704521"/>
                  <a:pt x="272145" y="712882"/>
                  <a:pt x="272145" y="723196"/>
                </a:cubicBezTo>
                <a:cubicBezTo>
                  <a:pt x="272145" y="733510"/>
                  <a:pt x="263805" y="741871"/>
                  <a:pt x="253517" y="741871"/>
                </a:cubicBezTo>
                <a:cubicBezTo>
                  <a:pt x="243229" y="741871"/>
                  <a:pt x="234889" y="733510"/>
                  <a:pt x="234889" y="723196"/>
                </a:cubicBezTo>
                <a:cubicBezTo>
                  <a:pt x="234889" y="712882"/>
                  <a:pt x="243229" y="704521"/>
                  <a:pt x="253517" y="704521"/>
                </a:cubicBezTo>
                <a:close/>
                <a:moveTo>
                  <a:pt x="135753" y="704521"/>
                </a:moveTo>
                <a:cubicBezTo>
                  <a:pt x="146041" y="704521"/>
                  <a:pt x="154381" y="712882"/>
                  <a:pt x="154381" y="723196"/>
                </a:cubicBezTo>
                <a:cubicBezTo>
                  <a:pt x="154381" y="733510"/>
                  <a:pt x="146041" y="741871"/>
                  <a:pt x="135753" y="741871"/>
                </a:cubicBezTo>
                <a:cubicBezTo>
                  <a:pt x="125465" y="741871"/>
                  <a:pt x="117125" y="733510"/>
                  <a:pt x="117125" y="723196"/>
                </a:cubicBezTo>
                <a:cubicBezTo>
                  <a:pt x="117125" y="712882"/>
                  <a:pt x="125465" y="704521"/>
                  <a:pt x="135753" y="704521"/>
                </a:cubicBezTo>
                <a:close/>
                <a:moveTo>
                  <a:pt x="18628" y="704521"/>
                </a:moveTo>
                <a:cubicBezTo>
                  <a:pt x="28916" y="704521"/>
                  <a:pt x="37256" y="712882"/>
                  <a:pt x="37256" y="723196"/>
                </a:cubicBezTo>
                <a:cubicBezTo>
                  <a:pt x="37256" y="733510"/>
                  <a:pt x="28916" y="741871"/>
                  <a:pt x="18628" y="741871"/>
                </a:cubicBezTo>
                <a:cubicBezTo>
                  <a:pt x="8340" y="741871"/>
                  <a:pt x="0" y="733510"/>
                  <a:pt x="0" y="723196"/>
                </a:cubicBezTo>
                <a:cubicBezTo>
                  <a:pt x="0" y="712882"/>
                  <a:pt x="8340" y="704521"/>
                  <a:pt x="18628" y="704521"/>
                </a:cubicBezTo>
                <a:close/>
                <a:moveTo>
                  <a:pt x="2014866" y="587101"/>
                </a:moveTo>
                <a:cubicBezTo>
                  <a:pt x="2025154" y="587101"/>
                  <a:pt x="2033494" y="595462"/>
                  <a:pt x="2033494" y="605776"/>
                </a:cubicBezTo>
                <a:cubicBezTo>
                  <a:pt x="2033494" y="616090"/>
                  <a:pt x="2025154" y="624451"/>
                  <a:pt x="2014866" y="624451"/>
                </a:cubicBezTo>
                <a:cubicBezTo>
                  <a:pt x="2004578" y="624451"/>
                  <a:pt x="1996238" y="616090"/>
                  <a:pt x="1996238" y="605776"/>
                </a:cubicBezTo>
                <a:cubicBezTo>
                  <a:pt x="1996238" y="595462"/>
                  <a:pt x="2004578" y="587101"/>
                  <a:pt x="2014866" y="587101"/>
                </a:cubicBezTo>
                <a:close/>
                <a:moveTo>
                  <a:pt x="1897741" y="587101"/>
                </a:moveTo>
                <a:cubicBezTo>
                  <a:pt x="1908029" y="587101"/>
                  <a:pt x="1916369" y="595462"/>
                  <a:pt x="1916369" y="605776"/>
                </a:cubicBezTo>
                <a:cubicBezTo>
                  <a:pt x="1916369" y="616090"/>
                  <a:pt x="1908029" y="624451"/>
                  <a:pt x="1897741" y="624451"/>
                </a:cubicBezTo>
                <a:cubicBezTo>
                  <a:pt x="1887453" y="624451"/>
                  <a:pt x="1879113" y="616090"/>
                  <a:pt x="1879113" y="605776"/>
                </a:cubicBezTo>
                <a:cubicBezTo>
                  <a:pt x="1879113" y="595462"/>
                  <a:pt x="1887453" y="587101"/>
                  <a:pt x="1897741" y="587101"/>
                </a:cubicBezTo>
                <a:close/>
                <a:moveTo>
                  <a:pt x="1779977" y="587101"/>
                </a:moveTo>
                <a:cubicBezTo>
                  <a:pt x="1790265" y="587101"/>
                  <a:pt x="1798605" y="595462"/>
                  <a:pt x="1798605" y="605776"/>
                </a:cubicBezTo>
                <a:cubicBezTo>
                  <a:pt x="1798605" y="616090"/>
                  <a:pt x="1790265" y="624451"/>
                  <a:pt x="1779977" y="624451"/>
                </a:cubicBezTo>
                <a:cubicBezTo>
                  <a:pt x="1769689" y="624451"/>
                  <a:pt x="1761349" y="616090"/>
                  <a:pt x="1761349" y="605776"/>
                </a:cubicBezTo>
                <a:cubicBezTo>
                  <a:pt x="1761349" y="595462"/>
                  <a:pt x="1769689" y="587101"/>
                  <a:pt x="1779977" y="587101"/>
                </a:cubicBezTo>
                <a:close/>
                <a:moveTo>
                  <a:pt x="1662852" y="587101"/>
                </a:moveTo>
                <a:cubicBezTo>
                  <a:pt x="1673140" y="587101"/>
                  <a:pt x="1681480" y="595462"/>
                  <a:pt x="1681480" y="605776"/>
                </a:cubicBezTo>
                <a:cubicBezTo>
                  <a:pt x="1681480" y="616090"/>
                  <a:pt x="1673140" y="624451"/>
                  <a:pt x="1662852" y="624451"/>
                </a:cubicBezTo>
                <a:cubicBezTo>
                  <a:pt x="1652564" y="624451"/>
                  <a:pt x="1644224" y="616090"/>
                  <a:pt x="1644224" y="605776"/>
                </a:cubicBezTo>
                <a:cubicBezTo>
                  <a:pt x="1644224" y="595462"/>
                  <a:pt x="1652564" y="587101"/>
                  <a:pt x="1662852" y="587101"/>
                </a:cubicBezTo>
                <a:close/>
                <a:moveTo>
                  <a:pt x="1545088" y="587101"/>
                </a:moveTo>
                <a:cubicBezTo>
                  <a:pt x="1555376" y="587101"/>
                  <a:pt x="1563716" y="595462"/>
                  <a:pt x="1563716" y="605776"/>
                </a:cubicBezTo>
                <a:cubicBezTo>
                  <a:pt x="1563716" y="616090"/>
                  <a:pt x="1555376" y="624451"/>
                  <a:pt x="1545088" y="624451"/>
                </a:cubicBezTo>
                <a:cubicBezTo>
                  <a:pt x="1534800" y="624451"/>
                  <a:pt x="1526460" y="616090"/>
                  <a:pt x="1526460" y="605776"/>
                </a:cubicBezTo>
                <a:cubicBezTo>
                  <a:pt x="1526460" y="595462"/>
                  <a:pt x="1534800" y="587101"/>
                  <a:pt x="1545088" y="587101"/>
                </a:cubicBezTo>
                <a:close/>
                <a:moveTo>
                  <a:pt x="1427962" y="587101"/>
                </a:moveTo>
                <a:cubicBezTo>
                  <a:pt x="1438250" y="587101"/>
                  <a:pt x="1446590" y="595462"/>
                  <a:pt x="1446590" y="605776"/>
                </a:cubicBezTo>
                <a:cubicBezTo>
                  <a:pt x="1446590" y="616090"/>
                  <a:pt x="1438250" y="624451"/>
                  <a:pt x="1427962" y="624451"/>
                </a:cubicBezTo>
                <a:cubicBezTo>
                  <a:pt x="1417674" y="624451"/>
                  <a:pt x="1409334" y="616090"/>
                  <a:pt x="1409334" y="605776"/>
                </a:cubicBezTo>
                <a:cubicBezTo>
                  <a:pt x="1409334" y="595462"/>
                  <a:pt x="1417674" y="587101"/>
                  <a:pt x="1427962" y="587101"/>
                </a:cubicBezTo>
                <a:close/>
                <a:moveTo>
                  <a:pt x="1310199" y="587101"/>
                </a:moveTo>
                <a:cubicBezTo>
                  <a:pt x="1320487" y="587101"/>
                  <a:pt x="1328827" y="595462"/>
                  <a:pt x="1328827" y="605776"/>
                </a:cubicBezTo>
                <a:cubicBezTo>
                  <a:pt x="1328827" y="616090"/>
                  <a:pt x="1320487" y="624451"/>
                  <a:pt x="1310199" y="624451"/>
                </a:cubicBezTo>
                <a:cubicBezTo>
                  <a:pt x="1299911" y="624451"/>
                  <a:pt x="1291571" y="616090"/>
                  <a:pt x="1291571" y="605776"/>
                </a:cubicBezTo>
                <a:cubicBezTo>
                  <a:pt x="1291571" y="595462"/>
                  <a:pt x="1299911" y="587101"/>
                  <a:pt x="1310199" y="587101"/>
                </a:cubicBezTo>
                <a:close/>
                <a:moveTo>
                  <a:pt x="1193073" y="587101"/>
                </a:moveTo>
                <a:cubicBezTo>
                  <a:pt x="1203361" y="587101"/>
                  <a:pt x="1211701" y="595462"/>
                  <a:pt x="1211701" y="605776"/>
                </a:cubicBezTo>
                <a:cubicBezTo>
                  <a:pt x="1211701" y="616090"/>
                  <a:pt x="1203361" y="624451"/>
                  <a:pt x="1193073" y="624451"/>
                </a:cubicBezTo>
                <a:cubicBezTo>
                  <a:pt x="1182785" y="624451"/>
                  <a:pt x="1174445" y="616090"/>
                  <a:pt x="1174445" y="605776"/>
                </a:cubicBezTo>
                <a:cubicBezTo>
                  <a:pt x="1174445" y="595462"/>
                  <a:pt x="1182785" y="587101"/>
                  <a:pt x="1193073" y="587101"/>
                </a:cubicBezTo>
                <a:close/>
                <a:moveTo>
                  <a:pt x="1075309" y="587101"/>
                </a:moveTo>
                <a:cubicBezTo>
                  <a:pt x="1085597" y="587101"/>
                  <a:pt x="1093937" y="595462"/>
                  <a:pt x="1093937" y="605776"/>
                </a:cubicBezTo>
                <a:cubicBezTo>
                  <a:pt x="1093937" y="616090"/>
                  <a:pt x="1085597" y="624451"/>
                  <a:pt x="1075309" y="624451"/>
                </a:cubicBezTo>
                <a:cubicBezTo>
                  <a:pt x="1065021" y="624451"/>
                  <a:pt x="1056681" y="616090"/>
                  <a:pt x="1056681" y="605776"/>
                </a:cubicBezTo>
                <a:cubicBezTo>
                  <a:pt x="1056681" y="595462"/>
                  <a:pt x="1065021" y="587101"/>
                  <a:pt x="1075309" y="587101"/>
                </a:cubicBezTo>
                <a:close/>
                <a:moveTo>
                  <a:pt x="958184" y="587101"/>
                </a:moveTo>
                <a:cubicBezTo>
                  <a:pt x="968472" y="587101"/>
                  <a:pt x="976812" y="595462"/>
                  <a:pt x="976812" y="605776"/>
                </a:cubicBezTo>
                <a:cubicBezTo>
                  <a:pt x="976812" y="616090"/>
                  <a:pt x="968472" y="624451"/>
                  <a:pt x="958184" y="624451"/>
                </a:cubicBezTo>
                <a:cubicBezTo>
                  <a:pt x="947896" y="624451"/>
                  <a:pt x="939556" y="616090"/>
                  <a:pt x="939556" y="605776"/>
                </a:cubicBezTo>
                <a:cubicBezTo>
                  <a:pt x="939556" y="595462"/>
                  <a:pt x="947896" y="587101"/>
                  <a:pt x="958184" y="587101"/>
                </a:cubicBezTo>
                <a:close/>
                <a:moveTo>
                  <a:pt x="840420" y="587101"/>
                </a:moveTo>
                <a:cubicBezTo>
                  <a:pt x="850708" y="587101"/>
                  <a:pt x="859048" y="595462"/>
                  <a:pt x="859048" y="605776"/>
                </a:cubicBezTo>
                <a:cubicBezTo>
                  <a:pt x="859048" y="616090"/>
                  <a:pt x="850708" y="624451"/>
                  <a:pt x="840420" y="624451"/>
                </a:cubicBezTo>
                <a:cubicBezTo>
                  <a:pt x="830132" y="624451"/>
                  <a:pt x="821792" y="616090"/>
                  <a:pt x="821792" y="605776"/>
                </a:cubicBezTo>
                <a:cubicBezTo>
                  <a:pt x="821792" y="595462"/>
                  <a:pt x="830132" y="587101"/>
                  <a:pt x="840420" y="587101"/>
                </a:cubicBezTo>
                <a:close/>
                <a:moveTo>
                  <a:pt x="723295" y="587101"/>
                </a:moveTo>
                <a:cubicBezTo>
                  <a:pt x="733583" y="587101"/>
                  <a:pt x="741923" y="595462"/>
                  <a:pt x="741923" y="605776"/>
                </a:cubicBezTo>
                <a:cubicBezTo>
                  <a:pt x="741923" y="616090"/>
                  <a:pt x="733583" y="624451"/>
                  <a:pt x="723295" y="624451"/>
                </a:cubicBezTo>
                <a:cubicBezTo>
                  <a:pt x="713007" y="624451"/>
                  <a:pt x="704667" y="616090"/>
                  <a:pt x="704667" y="605776"/>
                </a:cubicBezTo>
                <a:cubicBezTo>
                  <a:pt x="704667" y="595462"/>
                  <a:pt x="713007" y="587101"/>
                  <a:pt x="723295" y="587101"/>
                </a:cubicBezTo>
                <a:close/>
                <a:moveTo>
                  <a:pt x="605531" y="587101"/>
                </a:moveTo>
                <a:cubicBezTo>
                  <a:pt x="615819" y="587101"/>
                  <a:pt x="624159" y="595462"/>
                  <a:pt x="624159" y="605776"/>
                </a:cubicBezTo>
                <a:cubicBezTo>
                  <a:pt x="624159" y="616090"/>
                  <a:pt x="615819" y="624451"/>
                  <a:pt x="605531" y="624451"/>
                </a:cubicBezTo>
                <a:cubicBezTo>
                  <a:pt x="595243" y="624451"/>
                  <a:pt x="586903" y="616090"/>
                  <a:pt x="586903" y="605776"/>
                </a:cubicBezTo>
                <a:cubicBezTo>
                  <a:pt x="586903" y="595462"/>
                  <a:pt x="595243" y="587101"/>
                  <a:pt x="605531" y="587101"/>
                </a:cubicBezTo>
                <a:close/>
                <a:moveTo>
                  <a:pt x="488406" y="587101"/>
                </a:moveTo>
                <a:cubicBezTo>
                  <a:pt x="498694" y="587101"/>
                  <a:pt x="507034" y="595462"/>
                  <a:pt x="507034" y="605776"/>
                </a:cubicBezTo>
                <a:cubicBezTo>
                  <a:pt x="507034" y="616090"/>
                  <a:pt x="498694" y="624451"/>
                  <a:pt x="488406" y="624451"/>
                </a:cubicBezTo>
                <a:cubicBezTo>
                  <a:pt x="478118" y="624451"/>
                  <a:pt x="469778" y="616090"/>
                  <a:pt x="469778" y="605776"/>
                </a:cubicBezTo>
                <a:cubicBezTo>
                  <a:pt x="469778" y="595462"/>
                  <a:pt x="478118" y="587101"/>
                  <a:pt x="488406" y="587101"/>
                </a:cubicBezTo>
                <a:close/>
                <a:moveTo>
                  <a:pt x="370642" y="587101"/>
                </a:moveTo>
                <a:cubicBezTo>
                  <a:pt x="380930" y="587101"/>
                  <a:pt x="389270" y="595462"/>
                  <a:pt x="389270" y="605776"/>
                </a:cubicBezTo>
                <a:cubicBezTo>
                  <a:pt x="389270" y="616090"/>
                  <a:pt x="380930" y="624451"/>
                  <a:pt x="370642" y="624451"/>
                </a:cubicBezTo>
                <a:cubicBezTo>
                  <a:pt x="360354" y="624451"/>
                  <a:pt x="352014" y="616090"/>
                  <a:pt x="352014" y="605776"/>
                </a:cubicBezTo>
                <a:cubicBezTo>
                  <a:pt x="352014" y="595462"/>
                  <a:pt x="360354" y="587101"/>
                  <a:pt x="370642" y="587101"/>
                </a:cubicBezTo>
                <a:close/>
                <a:moveTo>
                  <a:pt x="253517" y="587101"/>
                </a:moveTo>
                <a:cubicBezTo>
                  <a:pt x="263805" y="587101"/>
                  <a:pt x="272145" y="595462"/>
                  <a:pt x="272145" y="605776"/>
                </a:cubicBezTo>
                <a:cubicBezTo>
                  <a:pt x="272145" y="616090"/>
                  <a:pt x="263805" y="624451"/>
                  <a:pt x="253517" y="624451"/>
                </a:cubicBezTo>
                <a:cubicBezTo>
                  <a:pt x="243229" y="624451"/>
                  <a:pt x="234889" y="616090"/>
                  <a:pt x="234889" y="605776"/>
                </a:cubicBezTo>
                <a:cubicBezTo>
                  <a:pt x="234889" y="595462"/>
                  <a:pt x="243229" y="587101"/>
                  <a:pt x="253517" y="587101"/>
                </a:cubicBezTo>
                <a:close/>
                <a:moveTo>
                  <a:pt x="135753" y="587101"/>
                </a:moveTo>
                <a:cubicBezTo>
                  <a:pt x="146041" y="587101"/>
                  <a:pt x="154381" y="595462"/>
                  <a:pt x="154381" y="605776"/>
                </a:cubicBezTo>
                <a:cubicBezTo>
                  <a:pt x="154381" y="616090"/>
                  <a:pt x="146041" y="624451"/>
                  <a:pt x="135753" y="624451"/>
                </a:cubicBezTo>
                <a:cubicBezTo>
                  <a:pt x="125465" y="624451"/>
                  <a:pt x="117125" y="616090"/>
                  <a:pt x="117125" y="605776"/>
                </a:cubicBezTo>
                <a:cubicBezTo>
                  <a:pt x="117125" y="595462"/>
                  <a:pt x="125465" y="587101"/>
                  <a:pt x="135753" y="587101"/>
                </a:cubicBezTo>
                <a:close/>
                <a:moveTo>
                  <a:pt x="18628" y="587101"/>
                </a:moveTo>
                <a:cubicBezTo>
                  <a:pt x="28916" y="587101"/>
                  <a:pt x="37256" y="595462"/>
                  <a:pt x="37256" y="605776"/>
                </a:cubicBezTo>
                <a:cubicBezTo>
                  <a:pt x="37256" y="616090"/>
                  <a:pt x="28916" y="624451"/>
                  <a:pt x="18628" y="624451"/>
                </a:cubicBezTo>
                <a:cubicBezTo>
                  <a:pt x="8340" y="624451"/>
                  <a:pt x="0" y="616090"/>
                  <a:pt x="0" y="605776"/>
                </a:cubicBezTo>
                <a:cubicBezTo>
                  <a:pt x="0" y="595462"/>
                  <a:pt x="8340" y="587101"/>
                  <a:pt x="18628" y="587101"/>
                </a:cubicBezTo>
                <a:close/>
                <a:moveTo>
                  <a:pt x="2014866" y="469681"/>
                </a:moveTo>
                <a:cubicBezTo>
                  <a:pt x="2025154" y="469681"/>
                  <a:pt x="2033494" y="478042"/>
                  <a:pt x="2033494" y="488356"/>
                </a:cubicBezTo>
                <a:cubicBezTo>
                  <a:pt x="2033494" y="498670"/>
                  <a:pt x="2025154" y="507031"/>
                  <a:pt x="2014866" y="507031"/>
                </a:cubicBezTo>
                <a:cubicBezTo>
                  <a:pt x="2004578" y="507031"/>
                  <a:pt x="1996238" y="498670"/>
                  <a:pt x="1996238" y="488356"/>
                </a:cubicBezTo>
                <a:cubicBezTo>
                  <a:pt x="1996238" y="478042"/>
                  <a:pt x="2004578" y="469681"/>
                  <a:pt x="2014866" y="469681"/>
                </a:cubicBezTo>
                <a:close/>
                <a:moveTo>
                  <a:pt x="1897741" y="469681"/>
                </a:moveTo>
                <a:cubicBezTo>
                  <a:pt x="1908029" y="469681"/>
                  <a:pt x="1916369" y="478042"/>
                  <a:pt x="1916369" y="488356"/>
                </a:cubicBezTo>
                <a:cubicBezTo>
                  <a:pt x="1916369" y="498670"/>
                  <a:pt x="1908029" y="507031"/>
                  <a:pt x="1897741" y="507031"/>
                </a:cubicBezTo>
                <a:cubicBezTo>
                  <a:pt x="1887453" y="507031"/>
                  <a:pt x="1879113" y="498670"/>
                  <a:pt x="1879113" y="488356"/>
                </a:cubicBezTo>
                <a:cubicBezTo>
                  <a:pt x="1879113" y="478042"/>
                  <a:pt x="1887453" y="469681"/>
                  <a:pt x="1897741" y="469681"/>
                </a:cubicBezTo>
                <a:close/>
                <a:moveTo>
                  <a:pt x="1779977" y="469681"/>
                </a:moveTo>
                <a:cubicBezTo>
                  <a:pt x="1790265" y="469681"/>
                  <a:pt x="1798605" y="478042"/>
                  <a:pt x="1798605" y="488356"/>
                </a:cubicBezTo>
                <a:cubicBezTo>
                  <a:pt x="1798605" y="498670"/>
                  <a:pt x="1790265" y="507031"/>
                  <a:pt x="1779977" y="507031"/>
                </a:cubicBezTo>
                <a:cubicBezTo>
                  <a:pt x="1769689" y="507031"/>
                  <a:pt x="1761349" y="498670"/>
                  <a:pt x="1761349" y="488356"/>
                </a:cubicBezTo>
                <a:cubicBezTo>
                  <a:pt x="1761349" y="478042"/>
                  <a:pt x="1769689" y="469681"/>
                  <a:pt x="1779977" y="469681"/>
                </a:cubicBezTo>
                <a:close/>
                <a:moveTo>
                  <a:pt x="1662852" y="469681"/>
                </a:moveTo>
                <a:cubicBezTo>
                  <a:pt x="1673140" y="469681"/>
                  <a:pt x="1681480" y="478042"/>
                  <a:pt x="1681480" y="488356"/>
                </a:cubicBezTo>
                <a:cubicBezTo>
                  <a:pt x="1681480" y="498670"/>
                  <a:pt x="1673140" y="507031"/>
                  <a:pt x="1662852" y="507031"/>
                </a:cubicBezTo>
                <a:cubicBezTo>
                  <a:pt x="1652564" y="507031"/>
                  <a:pt x="1644224" y="498670"/>
                  <a:pt x="1644224" y="488356"/>
                </a:cubicBezTo>
                <a:cubicBezTo>
                  <a:pt x="1644224" y="478042"/>
                  <a:pt x="1652564" y="469681"/>
                  <a:pt x="1662852" y="469681"/>
                </a:cubicBezTo>
                <a:close/>
                <a:moveTo>
                  <a:pt x="1545088" y="469681"/>
                </a:moveTo>
                <a:cubicBezTo>
                  <a:pt x="1555376" y="469681"/>
                  <a:pt x="1563716" y="478042"/>
                  <a:pt x="1563716" y="488356"/>
                </a:cubicBezTo>
                <a:cubicBezTo>
                  <a:pt x="1563716" y="498670"/>
                  <a:pt x="1555376" y="507031"/>
                  <a:pt x="1545088" y="507031"/>
                </a:cubicBezTo>
                <a:cubicBezTo>
                  <a:pt x="1534800" y="507031"/>
                  <a:pt x="1526460" y="498670"/>
                  <a:pt x="1526460" y="488356"/>
                </a:cubicBezTo>
                <a:cubicBezTo>
                  <a:pt x="1526460" y="478042"/>
                  <a:pt x="1534800" y="469681"/>
                  <a:pt x="1545088" y="469681"/>
                </a:cubicBezTo>
                <a:close/>
                <a:moveTo>
                  <a:pt x="1427962" y="469681"/>
                </a:moveTo>
                <a:cubicBezTo>
                  <a:pt x="1438250" y="469681"/>
                  <a:pt x="1446590" y="478042"/>
                  <a:pt x="1446590" y="488356"/>
                </a:cubicBezTo>
                <a:cubicBezTo>
                  <a:pt x="1446590" y="498670"/>
                  <a:pt x="1438250" y="507031"/>
                  <a:pt x="1427962" y="507031"/>
                </a:cubicBezTo>
                <a:cubicBezTo>
                  <a:pt x="1417674" y="507031"/>
                  <a:pt x="1409334" y="498670"/>
                  <a:pt x="1409334" y="488356"/>
                </a:cubicBezTo>
                <a:cubicBezTo>
                  <a:pt x="1409334" y="478042"/>
                  <a:pt x="1417674" y="469681"/>
                  <a:pt x="1427962" y="469681"/>
                </a:cubicBezTo>
                <a:close/>
                <a:moveTo>
                  <a:pt x="1310199" y="469681"/>
                </a:moveTo>
                <a:cubicBezTo>
                  <a:pt x="1320487" y="469681"/>
                  <a:pt x="1328827" y="478042"/>
                  <a:pt x="1328827" y="488356"/>
                </a:cubicBezTo>
                <a:cubicBezTo>
                  <a:pt x="1328827" y="498670"/>
                  <a:pt x="1320487" y="507031"/>
                  <a:pt x="1310199" y="507031"/>
                </a:cubicBezTo>
                <a:cubicBezTo>
                  <a:pt x="1299911" y="507031"/>
                  <a:pt x="1291571" y="498670"/>
                  <a:pt x="1291571" y="488356"/>
                </a:cubicBezTo>
                <a:cubicBezTo>
                  <a:pt x="1291571" y="478042"/>
                  <a:pt x="1299911" y="469681"/>
                  <a:pt x="1310199" y="469681"/>
                </a:cubicBezTo>
                <a:close/>
                <a:moveTo>
                  <a:pt x="1193073" y="469681"/>
                </a:moveTo>
                <a:cubicBezTo>
                  <a:pt x="1203361" y="469681"/>
                  <a:pt x="1211701" y="478042"/>
                  <a:pt x="1211701" y="488356"/>
                </a:cubicBezTo>
                <a:cubicBezTo>
                  <a:pt x="1211701" y="498670"/>
                  <a:pt x="1203361" y="507031"/>
                  <a:pt x="1193073" y="507031"/>
                </a:cubicBezTo>
                <a:cubicBezTo>
                  <a:pt x="1182785" y="507031"/>
                  <a:pt x="1174445" y="498670"/>
                  <a:pt x="1174445" y="488356"/>
                </a:cubicBezTo>
                <a:cubicBezTo>
                  <a:pt x="1174445" y="478042"/>
                  <a:pt x="1182785" y="469681"/>
                  <a:pt x="1193073" y="469681"/>
                </a:cubicBezTo>
                <a:close/>
                <a:moveTo>
                  <a:pt x="1075309" y="469681"/>
                </a:moveTo>
                <a:cubicBezTo>
                  <a:pt x="1085597" y="469681"/>
                  <a:pt x="1093937" y="478042"/>
                  <a:pt x="1093937" y="488356"/>
                </a:cubicBezTo>
                <a:cubicBezTo>
                  <a:pt x="1093937" y="498670"/>
                  <a:pt x="1085597" y="507031"/>
                  <a:pt x="1075309" y="507031"/>
                </a:cubicBezTo>
                <a:cubicBezTo>
                  <a:pt x="1065021" y="507031"/>
                  <a:pt x="1056681" y="498670"/>
                  <a:pt x="1056681" y="488356"/>
                </a:cubicBezTo>
                <a:cubicBezTo>
                  <a:pt x="1056681" y="478042"/>
                  <a:pt x="1065021" y="469681"/>
                  <a:pt x="1075309" y="469681"/>
                </a:cubicBezTo>
                <a:close/>
                <a:moveTo>
                  <a:pt x="958184" y="469681"/>
                </a:moveTo>
                <a:cubicBezTo>
                  <a:pt x="968472" y="469681"/>
                  <a:pt x="976812" y="478042"/>
                  <a:pt x="976812" y="488356"/>
                </a:cubicBezTo>
                <a:cubicBezTo>
                  <a:pt x="976812" y="498670"/>
                  <a:pt x="968472" y="507031"/>
                  <a:pt x="958184" y="507031"/>
                </a:cubicBezTo>
                <a:cubicBezTo>
                  <a:pt x="947896" y="507031"/>
                  <a:pt x="939556" y="498670"/>
                  <a:pt x="939556" y="488356"/>
                </a:cubicBezTo>
                <a:cubicBezTo>
                  <a:pt x="939556" y="478042"/>
                  <a:pt x="947896" y="469681"/>
                  <a:pt x="958184" y="469681"/>
                </a:cubicBezTo>
                <a:close/>
                <a:moveTo>
                  <a:pt x="840420" y="469681"/>
                </a:moveTo>
                <a:cubicBezTo>
                  <a:pt x="850708" y="469681"/>
                  <a:pt x="859048" y="478042"/>
                  <a:pt x="859048" y="488356"/>
                </a:cubicBezTo>
                <a:cubicBezTo>
                  <a:pt x="859048" y="498670"/>
                  <a:pt x="850708" y="507031"/>
                  <a:pt x="840420" y="507031"/>
                </a:cubicBezTo>
                <a:cubicBezTo>
                  <a:pt x="830132" y="507031"/>
                  <a:pt x="821792" y="498670"/>
                  <a:pt x="821792" y="488356"/>
                </a:cubicBezTo>
                <a:cubicBezTo>
                  <a:pt x="821792" y="478042"/>
                  <a:pt x="830132" y="469681"/>
                  <a:pt x="840420" y="469681"/>
                </a:cubicBezTo>
                <a:close/>
                <a:moveTo>
                  <a:pt x="723295" y="469681"/>
                </a:moveTo>
                <a:cubicBezTo>
                  <a:pt x="733583" y="469681"/>
                  <a:pt x="741923" y="478042"/>
                  <a:pt x="741923" y="488356"/>
                </a:cubicBezTo>
                <a:cubicBezTo>
                  <a:pt x="741923" y="498670"/>
                  <a:pt x="733583" y="507031"/>
                  <a:pt x="723295" y="507031"/>
                </a:cubicBezTo>
                <a:cubicBezTo>
                  <a:pt x="713007" y="507031"/>
                  <a:pt x="704667" y="498670"/>
                  <a:pt x="704667" y="488356"/>
                </a:cubicBezTo>
                <a:cubicBezTo>
                  <a:pt x="704667" y="478042"/>
                  <a:pt x="713007" y="469681"/>
                  <a:pt x="723295" y="469681"/>
                </a:cubicBezTo>
                <a:close/>
                <a:moveTo>
                  <a:pt x="605531" y="469681"/>
                </a:moveTo>
                <a:cubicBezTo>
                  <a:pt x="615819" y="469681"/>
                  <a:pt x="624159" y="478042"/>
                  <a:pt x="624159" y="488356"/>
                </a:cubicBezTo>
                <a:cubicBezTo>
                  <a:pt x="624159" y="498670"/>
                  <a:pt x="615819" y="507031"/>
                  <a:pt x="605531" y="507031"/>
                </a:cubicBezTo>
                <a:cubicBezTo>
                  <a:pt x="595243" y="507031"/>
                  <a:pt x="586903" y="498670"/>
                  <a:pt x="586903" y="488356"/>
                </a:cubicBezTo>
                <a:cubicBezTo>
                  <a:pt x="586903" y="478042"/>
                  <a:pt x="595243" y="469681"/>
                  <a:pt x="605531" y="469681"/>
                </a:cubicBezTo>
                <a:close/>
                <a:moveTo>
                  <a:pt x="488406" y="469681"/>
                </a:moveTo>
                <a:cubicBezTo>
                  <a:pt x="498694" y="469681"/>
                  <a:pt x="507034" y="478042"/>
                  <a:pt x="507034" y="488356"/>
                </a:cubicBezTo>
                <a:cubicBezTo>
                  <a:pt x="507034" y="498670"/>
                  <a:pt x="498694" y="507031"/>
                  <a:pt x="488406" y="507031"/>
                </a:cubicBezTo>
                <a:cubicBezTo>
                  <a:pt x="478118" y="507031"/>
                  <a:pt x="469778" y="498670"/>
                  <a:pt x="469778" y="488356"/>
                </a:cubicBezTo>
                <a:cubicBezTo>
                  <a:pt x="469778" y="478042"/>
                  <a:pt x="478118" y="469681"/>
                  <a:pt x="488406" y="469681"/>
                </a:cubicBezTo>
                <a:close/>
                <a:moveTo>
                  <a:pt x="370642" y="469681"/>
                </a:moveTo>
                <a:cubicBezTo>
                  <a:pt x="380930" y="469681"/>
                  <a:pt x="389270" y="478042"/>
                  <a:pt x="389270" y="488356"/>
                </a:cubicBezTo>
                <a:cubicBezTo>
                  <a:pt x="389270" y="498670"/>
                  <a:pt x="380930" y="507031"/>
                  <a:pt x="370642" y="507031"/>
                </a:cubicBezTo>
                <a:cubicBezTo>
                  <a:pt x="360354" y="507031"/>
                  <a:pt x="352014" y="498670"/>
                  <a:pt x="352014" y="488356"/>
                </a:cubicBezTo>
                <a:cubicBezTo>
                  <a:pt x="352014" y="478042"/>
                  <a:pt x="360354" y="469681"/>
                  <a:pt x="370642" y="469681"/>
                </a:cubicBezTo>
                <a:close/>
                <a:moveTo>
                  <a:pt x="253517" y="469681"/>
                </a:moveTo>
                <a:cubicBezTo>
                  <a:pt x="263805" y="469681"/>
                  <a:pt x="272145" y="478042"/>
                  <a:pt x="272145" y="488356"/>
                </a:cubicBezTo>
                <a:cubicBezTo>
                  <a:pt x="272145" y="498670"/>
                  <a:pt x="263805" y="507031"/>
                  <a:pt x="253517" y="507031"/>
                </a:cubicBezTo>
                <a:cubicBezTo>
                  <a:pt x="243229" y="507031"/>
                  <a:pt x="234889" y="498670"/>
                  <a:pt x="234889" y="488356"/>
                </a:cubicBezTo>
                <a:cubicBezTo>
                  <a:pt x="234889" y="478042"/>
                  <a:pt x="243229" y="469681"/>
                  <a:pt x="253517" y="469681"/>
                </a:cubicBezTo>
                <a:close/>
                <a:moveTo>
                  <a:pt x="135753" y="469681"/>
                </a:moveTo>
                <a:cubicBezTo>
                  <a:pt x="146041" y="469681"/>
                  <a:pt x="154381" y="478042"/>
                  <a:pt x="154381" y="488356"/>
                </a:cubicBezTo>
                <a:cubicBezTo>
                  <a:pt x="154381" y="498670"/>
                  <a:pt x="146041" y="507031"/>
                  <a:pt x="135753" y="507031"/>
                </a:cubicBezTo>
                <a:cubicBezTo>
                  <a:pt x="125465" y="507031"/>
                  <a:pt x="117125" y="498670"/>
                  <a:pt x="117125" y="488356"/>
                </a:cubicBezTo>
                <a:cubicBezTo>
                  <a:pt x="117125" y="478042"/>
                  <a:pt x="125465" y="469681"/>
                  <a:pt x="135753" y="469681"/>
                </a:cubicBezTo>
                <a:close/>
                <a:moveTo>
                  <a:pt x="18628" y="469681"/>
                </a:moveTo>
                <a:cubicBezTo>
                  <a:pt x="28916" y="469681"/>
                  <a:pt x="37256" y="478042"/>
                  <a:pt x="37256" y="488356"/>
                </a:cubicBezTo>
                <a:cubicBezTo>
                  <a:pt x="37256" y="498670"/>
                  <a:pt x="28916" y="507031"/>
                  <a:pt x="18628" y="507031"/>
                </a:cubicBezTo>
                <a:cubicBezTo>
                  <a:pt x="8340" y="507031"/>
                  <a:pt x="0" y="498670"/>
                  <a:pt x="0" y="488356"/>
                </a:cubicBezTo>
                <a:cubicBezTo>
                  <a:pt x="0" y="478042"/>
                  <a:pt x="8340" y="469681"/>
                  <a:pt x="18628" y="469681"/>
                </a:cubicBezTo>
                <a:close/>
                <a:moveTo>
                  <a:pt x="2014866" y="352261"/>
                </a:moveTo>
                <a:cubicBezTo>
                  <a:pt x="2025154" y="352261"/>
                  <a:pt x="2033494" y="360622"/>
                  <a:pt x="2033494" y="370936"/>
                </a:cubicBezTo>
                <a:cubicBezTo>
                  <a:pt x="2033494" y="381250"/>
                  <a:pt x="2025154" y="389611"/>
                  <a:pt x="2014866" y="389611"/>
                </a:cubicBezTo>
                <a:cubicBezTo>
                  <a:pt x="2004578" y="389611"/>
                  <a:pt x="1996238" y="381250"/>
                  <a:pt x="1996238" y="370936"/>
                </a:cubicBezTo>
                <a:cubicBezTo>
                  <a:pt x="1996238" y="360622"/>
                  <a:pt x="2004578" y="352261"/>
                  <a:pt x="2014866" y="352261"/>
                </a:cubicBezTo>
                <a:close/>
                <a:moveTo>
                  <a:pt x="1897741" y="352261"/>
                </a:moveTo>
                <a:cubicBezTo>
                  <a:pt x="1908029" y="352261"/>
                  <a:pt x="1916369" y="360622"/>
                  <a:pt x="1916369" y="370936"/>
                </a:cubicBezTo>
                <a:cubicBezTo>
                  <a:pt x="1916369" y="381250"/>
                  <a:pt x="1908029" y="389611"/>
                  <a:pt x="1897741" y="389611"/>
                </a:cubicBezTo>
                <a:cubicBezTo>
                  <a:pt x="1887453" y="389611"/>
                  <a:pt x="1879113" y="381250"/>
                  <a:pt x="1879113" y="370936"/>
                </a:cubicBezTo>
                <a:cubicBezTo>
                  <a:pt x="1879113" y="360622"/>
                  <a:pt x="1887453" y="352261"/>
                  <a:pt x="1897741" y="352261"/>
                </a:cubicBezTo>
                <a:close/>
                <a:moveTo>
                  <a:pt x="1779977" y="352261"/>
                </a:moveTo>
                <a:cubicBezTo>
                  <a:pt x="1790265" y="352261"/>
                  <a:pt x="1798605" y="360622"/>
                  <a:pt x="1798605" y="370936"/>
                </a:cubicBezTo>
                <a:cubicBezTo>
                  <a:pt x="1798605" y="381250"/>
                  <a:pt x="1790265" y="389611"/>
                  <a:pt x="1779977" y="389611"/>
                </a:cubicBezTo>
                <a:cubicBezTo>
                  <a:pt x="1769689" y="389611"/>
                  <a:pt x="1761349" y="381250"/>
                  <a:pt x="1761349" y="370936"/>
                </a:cubicBezTo>
                <a:cubicBezTo>
                  <a:pt x="1761349" y="360622"/>
                  <a:pt x="1769689" y="352261"/>
                  <a:pt x="1779977" y="352261"/>
                </a:cubicBezTo>
                <a:close/>
                <a:moveTo>
                  <a:pt x="1662852" y="352261"/>
                </a:moveTo>
                <a:cubicBezTo>
                  <a:pt x="1673140" y="352261"/>
                  <a:pt x="1681480" y="360622"/>
                  <a:pt x="1681480" y="370936"/>
                </a:cubicBezTo>
                <a:cubicBezTo>
                  <a:pt x="1681480" y="381250"/>
                  <a:pt x="1673140" y="389611"/>
                  <a:pt x="1662852" y="389611"/>
                </a:cubicBezTo>
                <a:cubicBezTo>
                  <a:pt x="1652564" y="389611"/>
                  <a:pt x="1644224" y="381250"/>
                  <a:pt x="1644224" y="370936"/>
                </a:cubicBezTo>
                <a:cubicBezTo>
                  <a:pt x="1644224" y="360622"/>
                  <a:pt x="1652564" y="352261"/>
                  <a:pt x="1662852" y="352261"/>
                </a:cubicBezTo>
                <a:close/>
                <a:moveTo>
                  <a:pt x="1545088" y="352261"/>
                </a:moveTo>
                <a:cubicBezTo>
                  <a:pt x="1555376" y="352261"/>
                  <a:pt x="1563716" y="360622"/>
                  <a:pt x="1563716" y="370936"/>
                </a:cubicBezTo>
                <a:cubicBezTo>
                  <a:pt x="1563716" y="381250"/>
                  <a:pt x="1555376" y="389611"/>
                  <a:pt x="1545088" y="389611"/>
                </a:cubicBezTo>
                <a:cubicBezTo>
                  <a:pt x="1534800" y="389611"/>
                  <a:pt x="1526460" y="381250"/>
                  <a:pt x="1526460" y="370936"/>
                </a:cubicBezTo>
                <a:cubicBezTo>
                  <a:pt x="1526460" y="360622"/>
                  <a:pt x="1534800" y="352261"/>
                  <a:pt x="1545088" y="352261"/>
                </a:cubicBezTo>
                <a:close/>
                <a:moveTo>
                  <a:pt x="1427962" y="352261"/>
                </a:moveTo>
                <a:cubicBezTo>
                  <a:pt x="1438250" y="352261"/>
                  <a:pt x="1446590" y="360622"/>
                  <a:pt x="1446590" y="370936"/>
                </a:cubicBezTo>
                <a:cubicBezTo>
                  <a:pt x="1446590" y="381250"/>
                  <a:pt x="1438250" y="389611"/>
                  <a:pt x="1427962" y="389611"/>
                </a:cubicBezTo>
                <a:cubicBezTo>
                  <a:pt x="1417674" y="389611"/>
                  <a:pt x="1409334" y="381250"/>
                  <a:pt x="1409334" y="370936"/>
                </a:cubicBezTo>
                <a:cubicBezTo>
                  <a:pt x="1409334" y="360622"/>
                  <a:pt x="1417674" y="352261"/>
                  <a:pt x="1427962" y="352261"/>
                </a:cubicBezTo>
                <a:close/>
                <a:moveTo>
                  <a:pt x="1310199" y="352261"/>
                </a:moveTo>
                <a:cubicBezTo>
                  <a:pt x="1320487" y="352261"/>
                  <a:pt x="1328827" y="360622"/>
                  <a:pt x="1328827" y="370936"/>
                </a:cubicBezTo>
                <a:cubicBezTo>
                  <a:pt x="1328827" y="381250"/>
                  <a:pt x="1320487" y="389611"/>
                  <a:pt x="1310199" y="389611"/>
                </a:cubicBezTo>
                <a:cubicBezTo>
                  <a:pt x="1299911" y="389611"/>
                  <a:pt x="1291571" y="381250"/>
                  <a:pt x="1291571" y="370936"/>
                </a:cubicBezTo>
                <a:cubicBezTo>
                  <a:pt x="1291571" y="360622"/>
                  <a:pt x="1299911" y="352261"/>
                  <a:pt x="1310199" y="352261"/>
                </a:cubicBezTo>
                <a:close/>
                <a:moveTo>
                  <a:pt x="1193073" y="352261"/>
                </a:moveTo>
                <a:cubicBezTo>
                  <a:pt x="1203361" y="352261"/>
                  <a:pt x="1211701" y="360622"/>
                  <a:pt x="1211701" y="370936"/>
                </a:cubicBezTo>
                <a:cubicBezTo>
                  <a:pt x="1211701" y="381250"/>
                  <a:pt x="1203361" y="389611"/>
                  <a:pt x="1193073" y="389611"/>
                </a:cubicBezTo>
                <a:cubicBezTo>
                  <a:pt x="1182785" y="389611"/>
                  <a:pt x="1174445" y="381250"/>
                  <a:pt x="1174445" y="370936"/>
                </a:cubicBezTo>
                <a:cubicBezTo>
                  <a:pt x="1174445" y="360622"/>
                  <a:pt x="1182785" y="352261"/>
                  <a:pt x="1193073" y="352261"/>
                </a:cubicBezTo>
                <a:close/>
                <a:moveTo>
                  <a:pt x="1075309" y="352261"/>
                </a:moveTo>
                <a:cubicBezTo>
                  <a:pt x="1085597" y="352261"/>
                  <a:pt x="1093937" y="360622"/>
                  <a:pt x="1093937" y="370936"/>
                </a:cubicBezTo>
                <a:cubicBezTo>
                  <a:pt x="1093937" y="381250"/>
                  <a:pt x="1085597" y="389611"/>
                  <a:pt x="1075309" y="389611"/>
                </a:cubicBezTo>
                <a:cubicBezTo>
                  <a:pt x="1065021" y="389611"/>
                  <a:pt x="1056681" y="381250"/>
                  <a:pt x="1056681" y="370936"/>
                </a:cubicBezTo>
                <a:cubicBezTo>
                  <a:pt x="1056681" y="360622"/>
                  <a:pt x="1065021" y="352261"/>
                  <a:pt x="1075309" y="352261"/>
                </a:cubicBezTo>
                <a:close/>
                <a:moveTo>
                  <a:pt x="958184" y="352261"/>
                </a:moveTo>
                <a:cubicBezTo>
                  <a:pt x="968472" y="352261"/>
                  <a:pt x="976812" y="360622"/>
                  <a:pt x="976812" y="370936"/>
                </a:cubicBezTo>
                <a:cubicBezTo>
                  <a:pt x="976812" y="381250"/>
                  <a:pt x="968472" y="389611"/>
                  <a:pt x="958184" y="389611"/>
                </a:cubicBezTo>
                <a:cubicBezTo>
                  <a:pt x="947896" y="389611"/>
                  <a:pt x="939556" y="381250"/>
                  <a:pt x="939556" y="370936"/>
                </a:cubicBezTo>
                <a:cubicBezTo>
                  <a:pt x="939556" y="360622"/>
                  <a:pt x="947896" y="352261"/>
                  <a:pt x="958184" y="352261"/>
                </a:cubicBezTo>
                <a:close/>
                <a:moveTo>
                  <a:pt x="840420" y="352261"/>
                </a:moveTo>
                <a:cubicBezTo>
                  <a:pt x="850708" y="352261"/>
                  <a:pt x="859048" y="360622"/>
                  <a:pt x="859048" y="370936"/>
                </a:cubicBezTo>
                <a:cubicBezTo>
                  <a:pt x="859048" y="381250"/>
                  <a:pt x="850708" y="389611"/>
                  <a:pt x="840420" y="389611"/>
                </a:cubicBezTo>
                <a:cubicBezTo>
                  <a:pt x="830132" y="389611"/>
                  <a:pt x="821792" y="381250"/>
                  <a:pt x="821792" y="370936"/>
                </a:cubicBezTo>
                <a:cubicBezTo>
                  <a:pt x="821792" y="360622"/>
                  <a:pt x="830132" y="352261"/>
                  <a:pt x="840420" y="352261"/>
                </a:cubicBezTo>
                <a:close/>
                <a:moveTo>
                  <a:pt x="723295" y="352261"/>
                </a:moveTo>
                <a:cubicBezTo>
                  <a:pt x="733583" y="352261"/>
                  <a:pt x="741923" y="360622"/>
                  <a:pt x="741923" y="370936"/>
                </a:cubicBezTo>
                <a:cubicBezTo>
                  <a:pt x="741923" y="381250"/>
                  <a:pt x="733583" y="389611"/>
                  <a:pt x="723295" y="389611"/>
                </a:cubicBezTo>
                <a:cubicBezTo>
                  <a:pt x="713007" y="389611"/>
                  <a:pt x="704667" y="381250"/>
                  <a:pt x="704667" y="370936"/>
                </a:cubicBezTo>
                <a:cubicBezTo>
                  <a:pt x="704667" y="360622"/>
                  <a:pt x="713007" y="352261"/>
                  <a:pt x="723295" y="352261"/>
                </a:cubicBezTo>
                <a:close/>
                <a:moveTo>
                  <a:pt x="605531" y="352261"/>
                </a:moveTo>
                <a:cubicBezTo>
                  <a:pt x="615819" y="352261"/>
                  <a:pt x="624159" y="360622"/>
                  <a:pt x="624159" y="370936"/>
                </a:cubicBezTo>
                <a:cubicBezTo>
                  <a:pt x="624159" y="381250"/>
                  <a:pt x="615819" y="389611"/>
                  <a:pt x="605531" y="389611"/>
                </a:cubicBezTo>
                <a:cubicBezTo>
                  <a:pt x="595243" y="389611"/>
                  <a:pt x="586903" y="381250"/>
                  <a:pt x="586903" y="370936"/>
                </a:cubicBezTo>
                <a:cubicBezTo>
                  <a:pt x="586903" y="360622"/>
                  <a:pt x="595243" y="352261"/>
                  <a:pt x="605531" y="352261"/>
                </a:cubicBezTo>
                <a:close/>
                <a:moveTo>
                  <a:pt x="488406" y="352261"/>
                </a:moveTo>
                <a:cubicBezTo>
                  <a:pt x="498694" y="352261"/>
                  <a:pt x="507034" y="360622"/>
                  <a:pt x="507034" y="370936"/>
                </a:cubicBezTo>
                <a:cubicBezTo>
                  <a:pt x="507034" y="381250"/>
                  <a:pt x="498694" y="389611"/>
                  <a:pt x="488406" y="389611"/>
                </a:cubicBezTo>
                <a:cubicBezTo>
                  <a:pt x="478118" y="389611"/>
                  <a:pt x="469778" y="381250"/>
                  <a:pt x="469778" y="370936"/>
                </a:cubicBezTo>
                <a:cubicBezTo>
                  <a:pt x="469778" y="360622"/>
                  <a:pt x="478118" y="352261"/>
                  <a:pt x="488406" y="352261"/>
                </a:cubicBezTo>
                <a:close/>
                <a:moveTo>
                  <a:pt x="370642" y="352261"/>
                </a:moveTo>
                <a:cubicBezTo>
                  <a:pt x="380930" y="352261"/>
                  <a:pt x="389270" y="360622"/>
                  <a:pt x="389270" y="370936"/>
                </a:cubicBezTo>
                <a:cubicBezTo>
                  <a:pt x="389270" y="381250"/>
                  <a:pt x="380930" y="389611"/>
                  <a:pt x="370642" y="389611"/>
                </a:cubicBezTo>
                <a:cubicBezTo>
                  <a:pt x="360354" y="389611"/>
                  <a:pt x="352014" y="381250"/>
                  <a:pt x="352014" y="370936"/>
                </a:cubicBezTo>
                <a:cubicBezTo>
                  <a:pt x="352014" y="360622"/>
                  <a:pt x="360354" y="352261"/>
                  <a:pt x="370642" y="352261"/>
                </a:cubicBezTo>
                <a:close/>
                <a:moveTo>
                  <a:pt x="253517" y="352261"/>
                </a:moveTo>
                <a:cubicBezTo>
                  <a:pt x="263805" y="352261"/>
                  <a:pt x="272145" y="360622"/>
                  <a:pt x="272145" y="370936"/>
                </a:cubicBezTo>
                <a:cubicBezTo>
                  <a:pt x="272145" y="381250"/>
                  <a:pt x="263805" y="389611"/>
                  <a:pt x="253517" y="389611"/>
                </a:cubicBezTo>
                <a:cubicBezTo>
                  <a:pt x="243229" y="389611"/>
                  <a:pt x="234889" y="381250"/>
                  <a:pt x="234889" y="370936"/>
                </a:cubicBezTo>
                <a:cubicBezTo>
                  <a:pt x="234889" y="360622"/>
                  <a:pt x="243229" y="352261"/>
                  <a:pt x="253517" y="352261"/>
                </a:cubicBezTo>
                <a:close/>
                <a:moveTo>
                  <a:pt x="135753" y="352261"/>
                </a:moveTo>
                <a:cubicBezTo>
                  <a:pt x="146041" y="352261"/>
                  <a:pt x="154381" y="360622"/>
                  <a:pt x="154381" y="370936"/>
                </a:cubicBezTo>
                <a:cubicBezTo>
                  <a:pt x="154381" y="381250"/>
                  <a:pt x="146041" y="389611"/>
                  <a:pt x="135753" y="389611"/>
                </a:cubicBezTo>
                <a:cubicBezTo>
                  <a:pt x="125465" y="389611"/>
                  <a:pt x="117125" y="381250"/>
                  <a:pt x="117125" y="370936"/>
                </a:cubicBezTo>
                <a:cubicBezTo>
                  <a:pt x="117125" y="360622"/>
                  <a:pt x="125465" y="352261"/>
                  <a:pt x="135753" y="352261"/>
                </a:cubicBezTo>
                <a:close/>
                <a:moveTo>
                  <a:pt x="18628" y="352261"/>
                </a:moveTo>
                <a:cubicBezTo>
                  <a:pt x="28916" y="352261"/>
                  <a:pt x="37256" y="360622"/>
                  <a:pt x="37256" y="370936"/>
                </a:cubicBezTo>
                <a:cubicBezTo>
                  <a:pt x="37256" y="381250"/>
                  <a:pt x="28916" y="389611"/>
                  <a:pt x="18628" y="389611"/>
                </a:cubicBezTo>
                <a:cubicBezTo>
                  <a:pt x="8340" y="389611"/>
                  <a:pt x="0" y="381250"/>
                  <a:pt x="0" y="370936"/>
                </a:cubicBezTo>
                <a:cubicBezTo>
                  <a:pt x="0" y="360622"/>
                  <a:pt x="8340" y="352261"/>
                  <a:pt x="18628" y="352261"/>
                </a:cubicBezTo>
                <a:close/>
                <a:moveTo>
                  <a:pt x="2014866" y="234840"/>
                </a:moveTo>
                <a:cubicBezTo>
                  <a:pt x="2025154" y="234840"/>
                  <a:pt x="2033494" y="243201"/>
                  <a:pt x="2033494" y="253515"/>
                </a:cubicBezTo>
                <a:cubicBezTo>
                  <a:pt x="2033494" y="263829"/>
                  <a:pt x="2025154" y="272190"/>
                  <a:pt x="2014866" y="272190"/>
                </a:cubicBezTo>
                <a:cubicBezTo>
                  <a:pt x="2004578" y="272190"/>
                  <a:pt x="1996238" y="263829"/>
                  <a:pt x="1996238" y="253515"/>
                </a:cubicBezTo>
                <a:cubicBezTo>
                  <a:pt x="1996238" y="243201"/>
                  <a:pt x="2004578" y="234840"/>
                  <a:pt x="2014866" y="234840"/>
                </a:cubicBezTo>
                <a:close/>
                <a:moveTo>
                  <a:pt x="1897741" y="234840"/>
                </a:moveTo>
                <a:cubicBezTo>
                  <a:pt x="1908029" y="234840"/>
                  <a:pt x="1916369" y="243201"/>
                  <a:pt x="1916369" y="253515"/>
                </a:cubicBezTo>
                <a:cubicBezTo>
                  <a:pt x="1916369" y="263829"/>
                  <a:pt x="1908029" y="272190"/>
                  <a:pt x="1897741" y="272190"/>
                </a:cubicBezTo>
                <a:cubicBezTo>
                  <a:pt x="1887453" y="272190"/>
                  <a:pt x="1879113" y="263829"/>
                  <a:pt x="1879113" y="253515"/>
                </a:cubicBezTo>
                <a:cubicBezTo>
                  <a:pt x="1879113" y="243201"/>
                  <a:pt x="1887453" y="234840"/>
                  <a:pt x="1897741" y="234840"/>
                </a:cubicBezTo>
                <a:close/>
                <a:moveTo>
                  <a:pt x="1779977" y="234840"/>
                </a:moveTo>
                <a:cubicBezTo>
                  <a:pt x="1790265" y="234840"/>
                  <a:pt x="1798605" y="243201"/>
                  <a:pt x="1798605" y="253515"/>
                </a:cubicBezTo>
                <a:cubicBezTo>
                  <a:pt x="1798605" y="263829"/>
                  <a:pt x="1790265" y="272190"/>
                  <a:pt x="1779977" y="272190"/>
                </a:cubicBezTo>
                <a:cubicBezTo>
                  <a:pt x="1769689" y="272190"/>
                  <a:pt x="1761349" y="263829"/>
                  <a:pt x="1761349" y="253515"/>
                </a:cubicBezTo>
                <a:cubicBezTo>
                  <a:pt x="1761349" y="243201"/>
                  <a:pt x="1769689" y="234840"/>
                  <a:pt x="1779977" y="234840"/>
                </a:cubicBezTo>
                <a:close/>
                <a:moveTo>
                  <a:pt x="1662852" y="234840"/>
                </a:moveTo>
                <a:cubicBezTo>
                  <a:pt x="1673140" y="234840"/>
                  <a:pt x="1681480" y="243201"/>
                  <a:pt x="1681480" y="253515"/>
                </a:cubicBezTo>
                <a:cubicBezTo>
                  <a:pt x="1681480" y="263829"/>
                  <a:pt x="1673140" y="272190"/>
                  <a:pt x="1662852" y="272190"/>
                </a:cubicBezTo>
                <a:cubicBezTo>
                  <a:pt x="1652564" y="272190"/>
                  <a:pt x="1644224" y="263829"/>
                  <a:pt x="1644224" y="253515"/>
                </a:cubicBezTo>
                <a:cubicBezTo>
                  <a:pt x="1644224" y="243201"/>
                  <a:pt x="1652564" y="234840"/>
                  <a:pt x="1662852" y="234840"/>
                </a:cubicBezTo>
                <a:close/>
                <a:moveTo>
                  <a:pt x="1545088" y="234840"/>
                </a:moveTo>
                <a:cubicBezTo>
                  <a:pt x="1555376" y="234840"/>
                  <a:pt x="1563716" y="243201"/>
                  <a:pt x="1563716" y="253515"/>
                </a:cubicBezTo>
                <a:cubicBezTo>
                  <a:pt x="1563716" y="263829"/>
                  <a:pt x="1555376" y="272190"/>
                  <a:pt x="1545088" y="272190"/>
                </a:cubicBezTo>
                <a:cubicBezTo>
                  <a:pt x="1534800" y="272190"/>
                  <a:pt x="1526460" y="263829"/>
                  <a:pt x="1526460" y="253515"/>
                </a:cubicBezTo>
                <a:cubicBezTo>
                  <a:pt x="1526460" y="243201"/>
                  <a:pt x="1534800" y="234840"/>
                  <a:pt x="1545088" y="234840"/>
                </a:cubicBezTo>
                <a:close/>
                <a:moveTo>
                  <a:pt x="1427962" y="234840"/>
                </a:moveTo>
                <a:cubicBezTo>
                  <a:pt x="1438250" y="234840"/>
                  <a:pt x="1446590" y="243201"/>
                  <a:pt x="1446590" y="253515"/>
                </a:cubicBezTo>
                <a:cubicBezTo>
                  <a:pt x="1446590" y="263829"/>
                  <a:pt x="1438250" y="272190"/>
                  <a:pt x="1427962" y="272190"/>
                </a:cubicBezTo>
                <a:cubicBezTo>
                  <a:pt x="1417674" y="272190"/>
                  <a:pt x="1409334" y="263829"/>
                  <a:pt x="1409334" y="253515"/>
                </a:cubicBezTo>
                <a:cubicBezTo>
                  <a:pt x="1409334" y="243201"/>
                  <a:pt x="1417674" y="234840"/>
                  <a:pt x="1427962" y="234840"/>
                </a:cubicBezTo>
                <a:close/>
                <a:moveTo>
                  <a:pt x="1310199" y="234840"/>
                </a:moveTo>
                <a:cubicBezTo>
                  <a:pt x="1320487" y="234840"/>
                  <a:pt x="1328827" y="243201"/>
                  <a:pt x="1328827" y="253515"/>
                </a:cubicBezTo>
                <a:cubicBezTo>
                  <a:pt x="1328827" y="263829"/>
                  <a:pt x="1320487" y="272190"/>
                  <a:pt x="1310199" y="272190"/>
                </a:cubicBezTo>
                <a:cubicBezTo>
                  <a:pt x="1299911" y="272190"/>
                  <a:pt x="1291571" y="263829"/>
                  <a:pt x="1291571" y="253515"/>
                </a:cubicBezTo>
                <a:cubicBezTo>
                  <a:pt x="1291571" y="243201"/>
                  <a:pt x="1299911" y="234840"/>
                  <a:pt x="1310199" y="234840"/>
                </a:cubicBezTo>
                <a:close/>
                <a:moveTo>
                  <a:pt x="1193073" y="234840"/>
                </a:moveTo>
                <a:cubicBezTo>
                  <a:pt x="1203361" y="234840"/>
                  <a:pt x="1211701" y="243201"/>
                  <a:pt x="1211701" y="253515"/>
                </a:cubicBezTo>
                <a:cubicBezTo>
                  <a:pt x="1211701" y="263829"/>
                  <a:pt x="1203361" y="272190"/>
                  <a:pt x="1193073" y="272190"/>
                </a:cubicBezTo>
                <a:cubicBezTo>
                  <a:pt x="1182785" y="272190"/>
                  <a:pt x="1174445" y="263829"/>
                  <a:pt x="1174445" y="253515"/>
                </a:cubicBezTo>
                <a:cubicBezTo>
                  <a:pt x="1174445" y="243201"/>
                  <a:pt x="1182785" y="234840"/>
                  <a:pt x="1193073" y="234840"/>
                </a:cubicBezTo>
                <a:close/>
                <a:moveTo>
                  <a:pt x="1075309" y="234840"/>
                </a:moveTo>
                <a:cubicBezTo>
                  <a:pt x="1085597" y="234840"/>
                  <a:pt x="1093937" y="243201"/>
                  <a:pt x="1093937" y="253515"/>
                </a:cubicBezTo>
                <a:cubicBezTo>
                  <a:pt x="1093937" y="263829"/>
                  <a:pt x="1085597" y="272190"/>
                  <a:pt x="1075309" y="272190"/>
                </a:cubicBezTo>
                <a:cubicBezTo>
                  <a:pt x="1065021" y="272190"/>
                  <a:pt x="1056681" y="263829"/>
                  <a:pt x="1056681" y="253515"/>
                </a:cubicBezTo>
                <a:cubicBezTo>
                  <a:pt x="1056681" y="243201"/>
                  <a:pt x="1065021" y="234840"/>
                  <a:pt x="1075309" y="234840"/>
                </a:cubicBezTo>
                <a:close/>
                <a:moveTo>
                  <a:pt x="958184" y="234840"/>
                </a:moveTo>
                <a:cubicBezTo>
                  <a:pt x="968472" y="234840"/>
                  <a:pt x="976812" y="243201"/>
                  <a:pt x="976812" y="253515"/>
                </a:cubicBezTo>
                <a:cubicBezTo>
                  <a:pt x="976812" y="263829"/>
                  <a:pt x="968472" y="272190"/>
                  <a:pt x="958184" y="272190"/>
                </a:cubicBezTo>
                <a:cubicBezTo>
                  <a:pt x="947896" y="272190"/>
                  <a:pt x="939556" y="263829"/>
                  <a:pt x="939556" y="253515"/>
                </a:cubicBezTo>
                <a:cubicBezTo>
                  <a:pt x="939556" y="243201"/>
                  <a:pt x="947896" y="234840"/>
                  <a:pt x="958184" y="234840"/>
                </a:cubicBezTo>
                <a:close/>
                <a:moveTo>
                  <a:pt x="840420" y="234840"/>
                </a:moveTo>
                <a:cubicBezTo>
                  <a:pt x="850708" y="234840"/>
                  <a:pt x="859048" y="243201"/>
                  <a:pt x="859048" y="253515"/>
                </a:cubicBezTo>
                <a:cubicBezTo>
                  <a:pt x="859048" y="263829"/>
                  <a:pt x="850708" y="272190"/>
                  <a:pt x="840420" y="272190"/>
                </a:cubicBezTo>
                <a:cubicBezTo>
                  <a:pt x="830132" y="272190"/>
                  <a:pt x="821792" y="263829"/>
                  <a:pt x="821792" y="253515"/>
                </a:cubicBezTo>
                <a:cubicBezTo>
                  <a:pt x="821792" y="243201"/>
                  <a:pt x="830132" y="234840"/>
                  <a:pt x="840420" y="234840"/>
                </a:cubicBezTo>
                <a:close/>
                <a:moveTo>
                  <a:pt x="723295" y="234840"/>
                </a:moveTo>
                <a:cubicBezTo>
                  <a:pt x="733583" y="234840"/>
                  <a:pt x="741923" y="243201"/>
                  <a:pt x="741923" y="253515"/>
                </a:cubicBezTo>
                <a:cubicBezTo>
                  <a:pt x="741923" y="263829"/>
                  <a:pt x="733583" y="272190"/>
                  <a:pt x="723295" y="272190"/>
                </a:cubicBezTo>
                <a:cubicBezTo>
                  <a:pt x="713007" y="272190"/>
                  <a:pt x="704667" y="263829"/>
                  <a:pt x="704667" y="253515"/>
                </a:cubicBezTo>
                <a:cubicBezTo>
                  <a:pt x="704667" y="243201"/>
                  <a:pt x="713007" y="234840"/>
                  <a:pt x="723295" y="234840"/>
                </a:cubicBezTo>
                <a:close/>
                <a:moveTo>
                  <a:pt x="605531" y="234840"/>
                </a:moveTo>
                <a:cubicBezTo>
                  <a:pt x="615819" y="234840"/>
                  <a:pt x="624159" y="243201"/>
                  <a:pt x="624159" y="253515"/>
                </a:cubicBezTo>
                <a:cubicBezTo>
                  <a:pt x="624159" y="263829"/>
                  <a:pt x="615819" y="272190"/>
                  <a:pt x="605531" y="272190"/>
                </a:cubicBezTo>
                <a:cubicBezTo>
                  <a:pt x="595243" y="272190"/>
                  <a:pt x="586903" y="263829"/>
                  <a:pt x="586903" y="253515"/>
                </a:cubicBezTo>
                <a:cubicBezTo>
                  <a:pt x="586903" y="243201"/>
                  <a:pt x="595243" y="234840"/>
                  <a:pt x="605531" y="234840"/>
                </a:cubicBezTo>
                <a:close/>
                <a:moveTo>
                  <a:pt x="488406" y="234840"/>
                </a:moveTo>
                <a:cubicBezTo>
                  <a:pt x="498694" y="234840"/>
                  <a:pt x="507034" y="243201"/>
                  <a:pt x="507034" y="253515"/>
                </a:cubicBezTo>
                <a:cubicBezTo>
                  <a:pt x="507034" y="263829"/>
                  <a:pt x="498694" y="272190"/>
                  <a:pt x="488406" y="272190"/>
                </a:cubicBezTo>
                <a:cubicBezTo>
                  <a:pt x="478118" y="272190"/>
                  <a:pt x="469778" y="263829"/>
                  <a:pt x="469778" y="253515"/>
                </a:cubicBezTo>
                <a:cubicBezTo>
                  <a:pt x="469778" y="243201"/>
                  <a:pt x="478118" y="234840"/>
                  <a:pt x="488406" y="234840"/>
                </a:cubicBezTo>
                <a:close/>
                <a:moveTo>
                  <a:pt x="370642" y="234840"/>
                </a:moveTo>
                <a:cubicBezTo>
                  <a:pt x="380930" y="234840"/>
                  <a:pt x="389270" y="243201"/>
                  <a:pt x="389270" y="253515"/>
                </a:cubicBezTo>
                <a:cubicBezTo>
                  <a:pt x="389270" y="263829"/>
                  <a:pt x="380930" y="272190"/>
                  <a:pt x="370642" y="272190"/>
                </a:cubicBezTo>
                <a:cubicBezTo>
                  <a:pt x="360354" y="272190"/>
                  <a:pt x="352014" y="263829"/>
                  <a:pt x="352014" y="253515"/>
                </a:cubicBezTo>
                <a:cubicBezTo>
                  <a:pt x="352014" y="243201"/>
                  <a:pt x="360354" y="234840"/>
                  <a:pt x="370642" y="234840"/>
                </a:cubicBezTo>
                <a:close/>
                <a:moveTo>
                  <a:pt x="253517" y="234840"/>
                </a:moveTo>
                <a:cubicBezTo>
                  <a:pt x="263805" y="234840"/>
                  <a:pt x="272145" y="243201"/>
                  <a:pt x="272145" y="253515"/>
                </a:cubicBezTo>
                <a:cubicBezTo>
                  <a:pt x="272145" y="263829"/>
                  <a:pt x="263805" y="272190"/>
                  <a:pt x="253517" y="272190"/>
                </a:cubicBezTo>
                <a:cubicBezTo>
                  <a:pt x="243229" y="272190"/>
                  <a:pt x="234889" y="263829"/>
                  <a:pt x="234889" y="253515"/>
                </a:cubicBezTo>
                <a:cubicBezTo>
                  <a:pt x="234889" y="243201"/>
                  <a:pt x="243229" y="234840"/>
                  <a:pt x="253517" y="234840"/>
                </a:cubicBezTo>
                <a:close/>
                <a:moveTo>
                  <a:pt x="135753" y="234840"/>
                </a:moveTo>
                <a:cubicBezTo>
                  <a:pt x="146041" y="234840"/>
                  <a:pt x="154381" y="243201"/>
                  <a:pt x="154381" y="253515"/>
                </a:cubicBezTo>
                <a:cubicBezTo>
                  <a:pt x="154381" y="263829"/>
                  <a:pt x="146041" y="272190"/>
                  <a:pt x="135753" y="272190"/>
                </a:cubicBezTo>
                <a:cubicBezTo>
                  <a:pt x="125465" y="272190"/>
                  <a:pt x="117125" y="263829"/>
                  <a:pt x="117125" y="253515"/>
                </a:cubicBezTo>
                <a:cubicBezTo>
                  <a:pt x="117125" y="243201"/>
                  <a:pt x="125465" y="234840"/>
                  <a:pt x="135753" y="234840"/>
                </a:cubicBezTo>
                <a:close/>
                <a:moveTo>
                  <a:pt x="18628" y="234840"/>
                </a:moveTo>
                <a:cubicBezTo>
                  <a:pt x="28916" y="234840"/>
                  <a:pt x="37256" y="243201"/>
                  <a:pt x="37256" y="253515"/>
                </a:cubicBezTo>
                <a:cubicBezTo>
                  <a:pt x="37256" y="263829"/>
                  <a:pt x="28916" y="272190"/>
                  <a:pt x="18628" y="272190"/>
                </a:cubicBezTo>
                <a:cubicBezTo>
                  <a:pt x="8340" y="272190"/>
                  <a:pt x="0" y="263829"/>
                  <a:pt x="0" y="253515"/>
                </a:cubicBezTo>
                <a:cubicBezTo>
                  <a:pt x="0" y="243201"/>
                  <a:pt x="8340" y="234840"/>
                  <a:pt x="18628" y="234840"/>
                </a:cubicBezTo>
                <a:close/>
                <a:moveTo>
                  <a:pt x="2014866" y="117420"/>
                </a:moveTo>
                <a:cubicBezTo>
                  <a:pt x="2025154" y="117420"/>
                  <a:pt x="2033494" y="125781"/>
                  <a:pt x="2033494" y="136095"/>
                </a:cubicBezTo>
                <a:cubicBezTo>
                  <a:pt x="2033494" y="146409"/>
                  <a:pt x="2025154" y="154770"/>
                  <a:pt x="2014866" y="154770"/>
                </a:cubicBezTo>
                <a:cubicBezTo>
                  <a:pt x="2004578" y="154770"/>
                  <a:pt x="1996238" y="146409"/>
                  <a:pt x="1996238" y="136095"/>
                </a:cubicBezTo>
                <a:cubicBezTo>
                  <a:pt x="1996238" y="125781"/>
                  <a:pt x="2004578" y="117420"/>
                  <a:pt x="2014866" y="117420"/>
                </a:cubicBezTo>
                <a:close/>
                <a:moveTo>
                  <a:pt x="1897741" y="117420"/>
                </a:moveTo>
                <a:cubicBezTo>
                  <a:pt x="1908029" y="117420"/>
                  <a:pt x="1916369" y="125781"/>
                  <a:pt x="1916369" y="136095"/>
                </a:cubicBezTo>
                <a:cubicBezTo>
                  <a:pt x="1916369" y="146409"/>
                  <a:pt x="1908029" y="154770"/>
                  <a:pt x="1897741" y="154770"/>
                </a:cubicBezTo>
                <a:cubicBezTo>
                  <a:pt x="1887453" y="154770"/>
                  <a:pt x="1879113" y="146409"/>
                  <a:pt x="1879113" y="136095"/>
                </a:cubicBezTo>
                <a:cubicBezTo>
                  <a:pt x="1879113" y="125781"/>
                  <a:pt x="1887453" y="117420"/>
                  <a:pt x="1897741" y="117420"/>
                </a:cubicBezTo>
                <a:close/>
                <a:moveTo>
                  <a:pt x="1779977" y="117420"/>
                </a:moveTo>
                <a:cubicBezTo>
                  <a:pt x="1790265" y="117420"/>
                  <a:pt x="1798605" y="125781"/>
                  <a:pt x="1798605" y="136095"/>
                </a:cubicBezTo>
                <a:cubicBezTo>
                  <a:pt x="1798605" y="146409"/>
                  <a:pt x="1790265" y="154770"/>
                  <a:pt x="1779977" y="154770"/>
                </a:cubicBezTo>
                <a:cubicBezTo>
                  <a:pt x="1769689" y="154770"/>
                  <a:pt x="1761349" y="146409"/>
                  <a:pt x="1761349" y="136095"/>
                </a:cubicBezTo>
                <a:cubicBezTo>
                  <a:pt x="1761349" y="125781"/>
                  <a:pt x="1769689" y="117420"/>
                  <a:pt x="1779977" y="117420"/>
                </a:cubicBezTo>
                <a:close/>
                <a:moveTo>
                  <a:pt x="1662852" y="117420"/>
                </a:moveTo>
                <a:cubicBezTo>
                  <a:pt x="1673140" y="117420"/>
                  <a:pt x="1681480" y="125781"/>
                  <a:pt x="1681480" y="136095"/>
                </a:cubicBezTo>
                <a:cubicBezTo>
                  <a:pt x="1681480" y="146409"/>
                  <a:pt x="1673140" y="154770"/>
                  <a:pt x="1662852" y="154770"/>
                </a:cubicBezTo>
                <a:cubicBezTo>
                  <a:pt x="1652564" y="154770"/>
                  <a:pt x="1644224" y="146409"/>
                  <a:pt x="1644224" y="136095"/>
                </a:cubicBezTo>
                <a:cubicBezTo>
                  <a:pt x="1644224" y="125781"/>
                  <a:pt x="1652564" y="117420"/>
                  <a:pt x="1662852" y="117420"/>
                </a:cubicBezTo>
                <a:close/>
                <a:moveTo>
                  <a:pt x="1545087" y="117420"/>
                </a:moveTo>
                <a:cubicBezTo>
                  <a:pt x="1555375" y="117420"/>
                  <a:pt x="1563715" y="125781"/>
                  <a:pt x="1563715" y="136095"/>
                </a:cubicBezTo>
                <a:cubicBezTo>
                  <a:pt x="1563715" y="146409"/>
                  <a:pt x="1555375" y="154770"/>
                  <a:pt x="1545087" y="154770"/>
                </a:cubicBezTo>
                <a:cubicBezTo>
                  <a:pt x="1534799" y="154770"/>
                  <a:pt x="1526459" y="146409"/>
                  <a:pt x="1526459" y="136095"/>
                </a:cubicBezTo>
                <a:cubicBezTo>
                  <a:pt x="1526459" y="125781"/>
                  <a:pt x="1534799" y="117420"/>
                  <a:pt x="1545087" y="117420"/>
                </a:cubicBezTo>
                <a:close/>
                <a:moveTo>
                  <a:pt x="1427962" y="117420"/>
                </a:moveTo>
                <a:cubicBezTo>
                  <a:pt x="1438250" y="117420"/>
                  <a:pt x="1446590" y="125781"/>
                  <a:pt x="1446590" y="136095"/>
                </a:cubicBezTo>
                <a:cubicBezTo>
                  <a:pt x="1446590" y="146409"/>
                  <a:pt x="1438250" y="154770"/>
                  <a:pt x="1427962" y="154770"/>
                </a:cubicBezTo>
                <a:cubicBezTo>
                  <a:pt x="1417674" y="154770"/>
                  <a:pt x="1409334" y="146409"/>
                  <a:pt x="1409334" y="136095"/>
                </a:cubicBezTo>
                <a:cubicBezTo>
                  <a:pt x="1409334" y="125781"/>
                  <a:pt x="1417674" y="117420"/>
                  <a:pt x="1427962" y="117420"/>
                </a:cubicBezTo>
                <a:close/>
                <a:moveTo>
                  <a:pt x="1310198" y="117420"/>
                </a:moveTo>
                <a:cubicBezTo>
                  <a:pt x="1320486" y="117420"/>
                  <a:pt x="1328826" y="125781"/>
                  <a:pt x="1328826" y="136095"/>
                </a:cubicBezTo>
                <a:cubicBezTo>
                  <a:pt x="1328826" y="146409"/>
                  <a:pt x="1320486" y="154770"/>
                  <a:pt x="1310198" y="154770"/>
                </a:cubicBezTo>
                <a:cubicBezTo>
                  <a:pt x="1299910" y="154770"/>
                  <a:pt x="1291570" y="146409"/>
                  <a:pt x="1291570" y="136095"/>
                </a:cubicBezTo>
                <a:cubicBezTo>
                  <a:pt x="1291570" y="125781"/>
                  <a:pt x="1299910" y="117420"/>
                  <a:pt x="1310198" y="117420"/>
                </a:cubicBezTo>
                <a:close/>
                <a:moveTo>
                  <a:pt x="1193073" y="117420"/>
                </a:moveTo>
                <a:cubicBezTo>
                  <a:pt x="1203361" y="117420"/>
                  <a:pt x="1211701" y="125781"/>
                  <a:pt x="1211701" y="136095"/>
                </a:cubicBezTo>
                <a:cubicBezTo>
                  <a:pt x="1211701" y="146409"/>
                  <a:pt x="1203361" y="154770"/>
                  <a:pt x="1193073" y="154770"/>
                </a:cubicBezTo>
                <a:cubicBezTo>
                  <a:pt x="1182785" y="154770"/>
                  <a:pt x="1174445" y="146409"/>
                  <a:pt x="1174445" y="136095"/>
                </a:cubicBezTo>
                <a:cubicBezTo>
                  <a:pt x="1174445" y="125781"/>
                  <a:pt x="1182785" y="117420"/>
                  <a:pt x="1193073" y="117420"/>
                </a:cubicBezTo>
                <a:close/>
                <a:moveTo>
                  <a:pt x="1075309" y="117420"/>
                </a:moveTo>
                <a:cubicBezTo>
                  <a:pt x="1085597" y="117420"/>
                  <a:pt x="1093937" y="125781"/>
                  <a:pt x="1093937" y="136095"/>
                </a:cubicBezTo>
                <a:cubicBezTo>
                  <a:pt x="1093937" y="146409"/>
                  <a:pt x="1085597" y="154770"/>
                  <a:pt x="1075309" y="154770"/>
                </a:cubicBezTo>
                <a:cubicBezTo>
                  <a:pt x="1065021" y="154770"/>
                  <a:pt x="1056681" y="146409"/>
                  <a:pt x="1056681" y="136095"/>
                </a:cubicBezTo>
                <a:cubicBezTo>
                  <a:pt x="1056681" y="125781"/>
                  <a:pt x="1065021" y="117420"/>
                  <a:pt x="1075309" y="117420"/>
                </a:cubicBezTo>
                <a:close/>
                <a:moveTo>
                  <a:pt x="958184" y="117420"/>
                </a:moveTo>
                <a:cubicBezTo>
                  <a:pt x="968472" y="117420"/>
                  <a:pt x="976812" y="125781"/>
                  <a:pt x="976812" y="136095"/>
                </a:cubicBezTo>
                <a:cubicBezTo>
                  <a:pt x="976812" y="146409"/>
                  <a:pt x="968472" y="154770"/>
                  <a:pt x="958184" y="154770"/>
                </a:cubicBezTo>
                <a:cubicBezTo>
                  <a:pt x="947896" y="154770"/>
                  <a:pt x="939556" y="146409"/>
                  <a:pt x="939556" y="136095"/>
                </a:cubicBezTo>
                <a:cubicBezTo>
                  <a:pt x="939556" y="125781"/>
                  <a:pt x="947896" y="117420"/>
                  <a:pt x="958184" y="117420"/>
                </a:cubicBezTo>
                <a:close/>
                <a:moveTo>
                  <a:pt x="840420" y="117420"/>
                </a:moveTo>
                <a:cubicBezTo>
                  <a:pt x="850708" y="117420"/>
                  <a:pt x="859048" y="125781"/>
                  <a:pt x="859048" y="136095"/>
                </a:cubicBezTo>
                <a:cubicBezTo>
                  <a:pt x="859048" y="146409"/>
                  <a:pt x="850708" y="154770"/>
                  <a:pt x="840420" y="154770"/>
                </a:cubicBezTo>
                <a:cubicBezTo>
                  <a:pt x="830132" y="154770"/>
                  <a:pt x="821792" y="146409"/>
                  <a:pt x="821792" y="136095"/>
                </a:cubicBezTo>
                <a:cubicBezTo>
                  <a:pt x="821792" y="125781"/>
                  <a:pt x="830132" y="117420"/>
                  <a:pt x="840420" y="117420"/>
                </a:cubicBezTo>
                <a:close/>
                <a:moveTo>
                  <a:pt x="723295" y="117420"/>
                </a:moveTo>
                <a:cubicBezTo>
                  <a:pt x="733583" y="117420"/>
                  <a:pt x="741923" y="125781"/>
                  <a:pt x="741923" y="136095"/>
                </a:cubicBezTo>
                <a:cubicBezTo>
                  <a:pt x="741923" y="146409"/>
                  <a:pt x="733583" y="154770"/>
                  <a:pt x="723295" y="154770"/>
                </a:cubicBezTo>
                <a:cubicBezTo>
                  <a:pt x="713007" y="154770"/>
                  <a:pt x="704667" y="146409"/>
                  <a:pt x="704667" y="136095"/>
                </a:cubicBezTo>
                <a:cubicBezTo>
                  <a:pt x="704667" y="125781"/>
                  <a:pt x="713007" y="117420"/>
                  <a:pt x="723295" y="117420"/>
                </a:cubicBezTo>
                <a:close/>
                <a:moveTo>
                  <a:pt x="605531" y="117420"/>
                </a:moveTo>
                <a:cubicBezTo>
                  <a:pt x="615819" y="117420"/>
                  <a:pt x="624159" y="125781"/>
                  <a:pt x="624159" y="136095"/>
                </a:cubicBezTo>
                <a:cubicBezTo>
                  <a:pt x="624159" y="146409"/>
                  <a:pt x="615819" y="154770"/>
                  <a:pt x="605531" y="154770"/>
                </a:cubicBezTo>
                <a:cubicBezTo>
                  <a:pt x="595243" y="154770"/>
                  <a:pt x="586903" y="146409"/>
                  <a:pt x="586903" y="136095"/>
                </a:cubicBezTo>
                <a:cubicBezTo>
                  <a:pt x="586903" y="125781"/>
                  <a:pt x="595243" y="117420"/>
                  <a:pt x="605531" y="117420"/>
                </a:cubicBezTo>
                <a:close/>
                <a:moveTo>
                  <a:pt x="488406" y="117420"/>
                </a:moveTo>
                <a:cubicBezTo>
                  <a:pt x="498694" y="117420"/>
                  <a:pt x="507034" y="125781"/>
                  <a:pt x="507034" y="136095"/>
                </a:cubicBezTo>
                <a:cubicBezTo>
                  <a:pt x="507034" y="146409"/>
                  <a:pt x="498694" y="154770"/>
                  <a:pt x="488406" y="154770"/>
                </a:cubicBezTo>
                <a:cubicBezTo>
                  <a:pt x="478118" y="154770"/>
                  <a:pt x="469778" y="146409"/>
                  <a:pt x="469778" y="136095"/>
                </a:cubicBezTo>
                <a:cubicBezTo>
                  <a:pt x="469778" y="125781"/>
                  <a:pt x="478118" y="117420"/>
                  <a:pt x="488406" y="117420"/>
                </a:cubicBezTo>
                <a:close/>
                <a:moveTo>
                  <a:pt x="370642" y="117420"/>
                </a:moveTo>
                <a:cubicBezTo>
                  <a:pt x="380930" y="117420"/>
                  <a:pt x="389270" y="125781"/>
                  <a:pt x="389270" y="136095"/>
                </a:cubicBezTo>
                <a:cubicBezTo>
                  <a:pt x="389270" y="146409"/>
                  <a:pt x="380930" y="154770"/>
                  <a:pt x="370642" y="154770"/>
                </a:cubicBezTo>
                <a:cubicBezTo>
                  <a:pt x="360354" y="154770"/>
                  <a:pt x="352014" y="146409"/>
                  <a:pt x="352014" y="136095"/>
                </a:cubicBezTo>
                <a:cubicBezTo>
                  <a:pt x="352014" y="125781"/>
                  <a:pt x="360354" y="117420"/>
                  <a:pt x="370642" y="117420"/>
                </a:cubicBezTo>
                <a:close/>
                <a:moveTo>
                  <a:pt x="253517" y="117420"/>
                </a:moveTo>
                <a:cubicBezTo>
                  <a:pt x="263805" y="117420"/>
                  <a:pt x="272145" y="125781"/>
                  <a:pt x="272145" y="136095"/>
                </a:cubicBezTo>
                <a:cubicBezTo>
                  <a:pt x="272145" y="146409"/>
                  <a:pt x="263805" y="154770"/>
                  <a:pt x="253517" y="154770"/>
                </a:cubicBezTo>
                <a:cubicBezTo>
                  <a:pt x="243229" y="154770"/>
                  <a:pt x="234889" y="146409"/>
                  <a:pt x="234889" y="136095"/>
                </a:cubicBezTo>
                <a:cubicBezTo>
                  <a:pt x="234889" y="125781"/>
                  <a:pt x="243229" y="117420"/>
                  <a:pt x="253517" y="117420"/>
                </a:cubicBezTo>
                <a:close/>
                <a:moveTo>
                  <a:pt x="135753" y="117420"/>
                </a:moveTo>
                <a:cubicBezTo>
                  <a:pt x="146041" y="117420"/>
                  <a:pt x="154381" y="125781"/>
                  <a:pt x="154381" y="136095"/>
                </a:cubicBezTo>
                <a:cubicBezTo>
                  <a:pt x="154381" y="146409"/>
                  <a:pt x="146041" y="154770"/>
                  <a:pt x="135753" y="154770"/>
                </a:cubicBezTo>
                <a:cubicBezTo>
                  <a:pt x="125465" y="154770"/>
                  <a:pt x="117125" y="146409"/>
                  <a:pt x="117125" y="136095"/>
                </a:cubicBezTo>
                <a:cubicBezTo>
                  <a:pt x="117125" y="125781"/>
                  <a:pt x="125465" y="117420"/>
                  <a:pt x="135753" y="117420"/>
                </a:cubicBezTo>
                <a:close/>
                <a:moveTo>
                  <a:pt x="18628" y="117420"/>
                </a:moveTo>
                <a:cubicBezTo>
                  <a:pt x="28916" y="117420"/>
                  <a:pt x="37256" y="125781"/>
                  <a:pt x="37256" y="136095"/>
                </a:cubicBezTo>
                <a:cubicBezTo>
                  <a:pt x="37256" y="146409"/>
                  <a:pt x="28916" y="154770"/>
                  <a:pt x="18628" y="154770"/>
                </a:cubicBezTo>
                <a:cubicBezTo>
                  <a:pt x="8340" y="154770"/>
                  <a:pt x="0" y="146409"/>
                  <a:pt x="0" y="136095"/>
                </a:cubicBezTo>
                <a:cubicBezTo>
                  <a:pt x="0" y="125781"/>
                  <a:pt x="8340" y="117420"/>
                  <a:pt x="18628" y="117420"/>
                </a:cubicBezTo>
                <a:close/>
                <a:moveTo>
                  <a:pt x="2014866" y="0"/>
                </a:moveTo>
                <a:cubicBezTo>
                  <a:pt x="2025154" y="0"/>
                  <a:pt x="2033494" y="8361"/>
                  <a:pt x="2033494" y="18675"/>
                </a:cubicBezTo>
                <a:cubicBezTo>
                  <a:pt x="2033494" y="28989"/>
                  <a:pt x="2025154" y="37350"/>
                  <a:pt x="2014866" y="37350"/>
                </a:cubicBezTo>
                <a:cubicBezTo>
                  <a:pt x="2004578" y="37350"/>
                  <a:pt x="1996238" y="28989"/>
                  <a:pt x="1996238" y="18675"/>
                </a:cubicBezTo>
                <a:cubicBezTo>
                  <a:pt x="1996238" y="8361"/>
                  <a:pt x="2004578" y="0"/>
                  <a:pt x="2014866" y="0"/>
                </a:cubicBezTo>
                <a:close/>
                <a:moveTo>
                  <a:pt x="1897741" y="0"/>
                </a:moveTo>
                <a:cubicBezTo>
                  <a:pt x="1908029" y="0"/>
                  <a:pt x="1916369" y="8361"/>
                  <a:pt x="1916369" y="18675"/>
                </a:cubicBezTo>
                <a:cubicBezTo>
                  <a:pt x="1916369" y="28989"/>
                  <a:pt x="1908029" y="37350"/>
                  <a:pt x="1897741" y="37350"/>
                </a:cubicBezTo>
                <a:cubicBezTo>
                  <a:pt x="1887453" y="37350"/>
                  <a:pt x="1879113" y="28989"/>
                  <a:pt x="1879113" y="18675"/>
                </a:cubicBezTo>
                <a:cubicBezTo>
                  <a:pt x="1879113" y="8361"/>
                  <a:pt x="1887453" y="0"/>
                  <a:pt x="1897741" y="0"/>
                </a:cubicBezTo>
                <a:close/>
                <a:moveTo>
                  <a:pt x="1779977" y="0"/>
                </a:moveTo>
                <a:cubicBezTo>
                  <a:pt x="1790265" y="0"/>
                  <a:pt x="1798605" y="8361"/>
                  <a:pt x="1798605" y="18675"/>
                </a:cubicBezTo>
                <a:cubicBezTo>
                  <a:pt x="1798605" y="28989"/>
                  <a:pt x="1790265" y="37350"/>
                  <a:pt x="1779977" y="37350"/>
                </a:cubicBezTo>
                <a:cubicBezTo>
                  <a:pt x="1769689" y="37350"/>
                  <a:pt x="1761349" y="28989"/>
                  <a:pt x="1761349" y="18675"/>
                </a:cubicBezTo>
                <a:cubicBezTo>
                  <a:pt x="1761349" y="8361"/>
                  <a:pt x="1769689" y="0"/>
                  <a:pt x="1779977" y="0"/>
                </a:cubicBezTo>
                <a:close/>
                <a:moveTo>
                  <a:pt x="1662852" y="0"/>
                </a:moveTo>
                <a:cubicBezTo>
                  <a:pt x="1673140" y="0"/>
                  <a:pt x="1681480" y="8361"/>
                  <a:pt x="1681480" y="18675"/>
                </a:cubicBezTo>
                <a:cubicBezTo>
                  <a:pt x="1681480" y="28989"/>
                  <a:pt x="1673140" y="37350"/>
                  <a:pt x="1662852" y="37350"/>
                </a:cubicBezTo>
                <a:cubicBezTo>
                  <a:pt x="1652564" y="37350"/>
                  <a:pt x="1644224" y="28989"/>
                  <a:pt x="1644224" y="18675"/>
                </a:cubicBezTo>
                <a:cubicBezTo>
                  <a:pt x="1644224" y="8361"/>
                  <a:pt x="1652564" y="0"/>
                  <a:pt x="1662852" y="0"/>
                </a:cubicBezTo>
                <a:close/>
                <a:moveTo>
                  <a:pt x="1545087" y="0"/>
                </a:moveTo>
                <a:cubicBezTo>
                  <a:pt x="1555375" y="0"/>
                  <a:pt x="1563715" y="8361"/>
                  <a:pt x="1563715" y="18675"/>
                </a:cubicBezTo>
                <a:cubicBezTo>
                  <a:pt x="1563715" y="28989"/>
                  <a:pt x="1555375" y="37350"/>
                  <a:pt x="1545087" y="37350"/>
                </a:cubicBezTo>
                <a:cubicBezTo>
                  <a:pt x="1534799" y="37350"/>
                  <a:pt x="1526459" y="28989"/>
                  <a:pt x="1526459" y="18675"/>
                </a:cubicBezTo>
                <a:cubicBezTo>
                  <a:pt x="1526459" y="8361"/>
                  <a:pt x="1534799" y="0"/>
                  <a:pt x="1545087" y="0"/>
                </a:cubicBezTo>
                <a:close/>
                <a:moveTo>
                  <a:pt x="1427962" y="0"/>
                </a:moveTo>
                <a:cubicBezTo>
                  <a:pt x="1438250" y="0"/>
                  <a:pt x="1446590" y="8361"/>
                  <a:pt x="1446590" y="18675"/>
                </a:cubicBezTo>
                <a:cubicBezTo>
                  <a:pt x="1446590" y="28989"/>
                  <a:pt x="1438250" y="37350"/>
                  <a:pt x="1427962" y="37350"/>
                </a:cubicBezTo>
                <a:cubicBezTo>
                  <a:pt x="1417674" y="37350"/>
                  <a:pt x="1409334" y="28989"/>
                  <a:pt x="1409334" y="18675"/>
                </a:cubicBezTo>
                <a:cubicBezTo>
                  <a:pt x="1409334" y="8361"/>
                  <a:pt x="1417674" y="0"/>
                  <a:pt x="1427962" y="0"/>
                </a:cubicBezTo>
                <a:close/>
                <a:moveTo>
                  <a:pt x="1310198" y="0"/>
                </a:moveTo>
                <a:cubicBezTo>
                  <a:pt x="1320486" y="0"/>
                  <a:pt x="1328826" y="8361"/>
                  <a:pt x="1328826" y="18675"/>
                </a:cubicBezTo>
                <a:cubicBezTo>
                  <a:pt x="1328826" y="28989"/>
                  <a:pt x="1320486" y="37350"/>
                  <a:pt x="1310198" y="37350"/>
                </a:cubicBezTo>
                <a:cubicBezTo>
                  <a:pt x="1299910" y="37350"/>
                  <a:pt x="1291570" y="28989"/>
                  <a:pt x="1291570" y="18675"/>
                </a:cubicBezTo>
                <a:cubicBezTo>
                  <a:pt x="1291570" y="8361"/>
                  <a:pt x="1299910" y="0"/>
                  <a:pt x="1310198" y="0"/>
                </a:cubicBezTo>
                <a:close/>
                <a:moveTo>
                  <a:pt x="1193073" y="0"/>
                </a:moveTo>
                <a:cubicBezTo>
                  <a:pt x="1203361" y="0"/>
                  <a:pt x="1211701" y="8361"/>
                  <a:pt x="1211701" y="18675"/>
                </a:cubicBezTo>
                <a:cubicBezTo>
                  <a:pt x="1211701" y="28989"/>
                  <a:pt x="1203361" y="37350"/>
                  <a:pt x="1193073" y="37350"/>
                </a:cubicBezTo>
                <a:cubicBezTo>
                  <a:pt x="1182785" y="37350"/>
                  <a:pt x="1174445" y="28989"/>
                  <a:pt x="1174445" y="18675"/>
                </a:cubicBezTo>
                <a:cubicBezTo>
                  <a:pt x="1174445" y="8361"/>
                  <a:pt x="1182785" y="0"/>
                  <a:pt x="1193073" y="0"/>
                </a:cubicBezTo>
                <a:close/>
                <a:moveTo>
                  <a:pt x="1075309" y="0"/>
                </a:moveTo>
                <a:cubicBezTo>
                  <a:pt x="1085597" y="0"/>
                  <a:pt x="1093937" y="8361"/>
                  <a:pt x="1093937" y="18675"/>
                </a:cubicBezTo>
                <a:cubicBezTo>
                  <a:pt x="1093937" y="28989"/>
                  <a:pt x="1085597" y="37350"/>
                  <a:pt x="1075309" y="37350"/>
                </a:cubicBezTo>
                <a:cubicBezTo>
                  <a:pt x="1065021" y="37350"/>
                  <a:pt x="1056681" y="28989"/>
                  <a:pt x="1056681" y="18675"/>
                </a:cubicBezTo>
                <a:cubicBezTo>
                  <a:pt x="1056681" y="8361"/>
                  <a:pt x="1065021" y="0"/>
                  <a:pt x="1075309" y="0"/>
                </a:cubicBezTo>
                <a:close/>
                <a:moveTo>
                  <a:pt x="958184" y="0"/>
                </a:moveTo>
                <a:cubicBezTo>
                  <a:pt x="968472" y="0"/>
                  <a:pt x="976812" y="8361"/>
                  <a:pt x="976812" y="18675"/>
                </a:cubicBezTo>
                <a:cubicBezTo>
                  <a:pt x="976812" y="28989"/>
                  <a:pt x="968472" y="37350"/>
                  <a:pt x="958184" y="37350"/>
                </a:cubicBezTo>
                <a:cubicBezTo>
                  <a:pt x="947896" y="37350"/>
                  <a:pt x="939556" y="28989"/>
                  <a:pt x="939556" y="18675"/>
                </a:cubicBezTo>
                <a:cubicBezTo>
                  <a:pt x="939556" y="8361"/>
                  <a:pt x="947896" y="0"/>
                  <a:pt x="958184" y="0"/>
                </a:cubicBezTo>
                <a:close/>
                <a:moveTo>
                  <a:pt x="840420" y="0"/>
                </a:moveTo>
                <a:cubicBezTo>
                  <a:pt x="850708" y="0"/>
                  <a:pt x="859048" y="8361"/>
                  <a:pt x="859048" y="18675"/>
                </a:cubicBezTo>
                <a:cubicBezTo>
                  <a:pt x="859048" y="28989"/>
                  <a:pt x="850708" y="37350"/>
                  <a:pt x="840420" y="37350"/>
                </a:cubicBezTo>
                <a:cubicBezTo>
                  <a:pt x="830132" y="37350"/>
                  <a:pt x="821792" y="28989"/>
                  <a:pt x="821792" y="18675"/>
                </a:cubicBezTo>
                <a:cubicBezTo>
                  <a:pt x="821792" y="8361"/>
                  <a:pt x="830132" y="0"/>
                  <a:pt x="840420" y="0"/>
                </a:cubicBezTo>
                <a:close/>
                <a:moveTo>
                  <a:pt x="723295" y="0"/>
                </a:moveTo>
                <a:cubicBezTo>
                  <a:pt x="733583" y="0"/>
                  <a:pt x="741923" y="8361"/>
                  <a:pt x="741923" y="18675"/>
                </a:cubicBezTo>
                <a:cubicBezTo>
                  <a:pt x="741923" y="28989"/>
                  <a:pt x="733583" y="37350"/>
                  <a:pt x="723295" y="37350"/>
                </a:cubicBezTo>
                <a:cubicBezTo>
                  <a:pt x="713007" y="37350"/>
                  <a:pt x="704667" y="28989"/>
                  <a:pt x="704667" y="18675"/>
                </a:cubicBezTo>
                <a:cubicBezTo>
                  <a:pt x="704667" y="8361"/>
                  <a:pt x="713007" y="0"/>
                  <a:pt x="723295" y="0"/>
                </a:cubicBezTo>
                <a:close/>
                <a:moveTo>
                  <a:pt x="605531" y="0"/>
                </a:moveTo>
                <a:cubicBezTo>
                  <a:pt x="615819" y="0"/>
                  <a:pt x="624159" y="8361"/>
                  <a:pt x="624159" y="18675"/>
                </a:cubicBezTo>
                <a:cubicBezTo>
                  <a:pt x="624159" y="28989"/>
                  <a:pt x="615819" y="37350"/>
                  <a:pt x="605531" y="37350"/>
                </a:cubicBezTo>
                <a:cubicBezTo>
                  <a:pt x="595243" y="37350"/>
                  <a:pt x="586903" y="28989"/>
                  <a:pt x="586903" y="18675"/>
                </a:cubicBezTo>
                <a:cubicBezTo>
                  <a:pt x="586903" y="8361"/>
                  <a:pt x="595243" y="0"/>
                  <a:pt x="605531" y="0"/>
                </a:cubicBezTo>
                <a:close/>
                <a:moveTo>
                  <a:pt x="488406" y="0"/>
                </a:moveTo>
                <a:cubicBezTo>
                  <a:pt x="498694" y="0"/>
                  <a:pt x="507034" y="8361"/>
                  <a:pt x="507034" y="18675"/>
                </a:cubicBezTo>
                <a:cubicBezTo>
                  <a:pt x="507034" y="28989"/>
                  <a:pt x="498694" y="37350"/>
                  <a:pt x="488406" y="37350"/>
                </a:cubicBezTo>
                <a:cubicBezTo>
                  <a:pt x="478118" y="37350"/>
                  <a:pt x="469778" y="28989"/>
                  <a:pt x="469778" y="18675"/>
                </a:cubicBezTo>
                <a:cubicBezTo>
                  <a:pt x="469778" y="8361"/>
                  <a:pt x="478118" y="0"/>
                  <a:pt x="488406" y="0"/>
                </a:cubicBezTo>
                <a:close/>
                <a:moveTo>
                  <a:pt x="370642" y="0"/>
                </a:moveTo>
                <a:cubicBezTo>
                  <a:pt x="380930" y="0"/>
                  <a:pt x="389270" y="8361"/>
                  <a:pt x="389270" y="18675"/>
                </a:cubicBezTo>
                <a:cubicBezTo>
                  <a:pt x="389270" y="28989"/>
                  <a:pt x="380930" y="37350"/>
                  <a:pt x="370642" y="37350"/>
                </a:cubicBezTo>
                <a:cubicBezTo>
                  <a:pt x="360354" y="37350"/>
                  <a:pt x="352014" y="28989"/>
                  <a:pt x="352014" y="18675"/>
                </a:cubicBezTo>
                <a:cubicBezTo>
                  <a:pt x="352014" y="8361"/>
                  <a:pt x="360354" y="0"/>
                  <a:pt x="370642" y="0"/>
                </a:cubicBezTo>
                <a:close/>
                <a:moveTo>
                  <a:pt x="253517" y="0"/>
                </a:moveTo>
                <a:cubicBezTo>
                  <a:pt x="263805" y="0"/>
                  <a:pt x="272145" y="8361"/>
                  <a:pt x="272145" y="18675"/>
                </a:cubicBezTo>
                <a:cubicBezTo>
                  <a:pt x="272145" y="28989"/>
                  <a:pt x="263805" y="37350"/>
                  <a:pt x="253517" y="37350"/>
                </a:cubicBezTo>
                <a:cubicBezTo>
                  <a:pt x="243229" y="37350"/>
                  <a:pt x="234889" y="28989"/>
                  <a:pt x="234889" y="18675"/>
                </a:cubicBezTo>
                <a:cubicBezTo>
                  <a:pt x="234889" y="8361"/>
                  <a:pt x="243229" y="0"/>
                  <a:pt x="253517" y="0"/>
                </a:cubicBezTo>
                <a:close/>
                <a:moveTo>
                  <a:pt x="135753" y="0"/>
                </a:moveTo>
                <a:cubicBezTo>
                  <a:pt x="146041" y="0"/>
                  <a:pt x="154381" y="8361"/>
                  <a:pt x="154381" y="18675"/>
                </a:cubicBezTo>
                <a:cubicBezTo>
                  <a:pt x="154381" y="28989"/>
                  <a:pt x="146041" y="37350"/>
                  <a:pt x="135753" y="37350"/>
                </a:cubicBezTo>
                <a:cubicBezTo>
                  <a:pt x="125465" y="37350"/>
                  <a:pt x="117125" y="28989"/>
                  <a:pt x="117125" y="18675"/>
                </a:cubicBezTo>
                <a:cubicBezTo>
                  <a:pt x="117125" y="8361"/>
                  <a:pt x="125465" y="0"/>
                  <a:pt x="135753" y="0"/>
                </a:cubicBezTo>
                <a:close/>
                <a:moveTo>
                  <a:pt x="18628" y="0"/>
                </a:moveTo>
                <a:cubicBezTo>
                  <a:pt x="28916" y="0"/>
                  <a:pt x="37256" y="8361"/>
                  <a:pt x="37256" y="18675"/>
                </a:cubicBezTo>
                <a:cubicBezTo>
                  <a:pt x="37256" y="28989"/>
                  <a:pt x="28916" y="37350"/>
                  <a:pt x="18628" y="37350"/>
                </a:cubicBezTo>
                <a:cubicBezTo>
                  <a:pt x="8340" y="37350"/>
                  <a:pt x="0" y="28989"/>
                  <a:pt x="0" y="18675"/>
                </a:cubicBezTo>
                <a:cubicBezTo>
                  <a:pt x="0" y="8361"/>
                  <a:pt x="8340" y="0"/>
                  <a:pt x="18628"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A2D0515E-A85F-489F-A55F-10DB1516B3E3}"/>
              </a:ext>
            </a:extLst>
          </p:cNvPr>
          <p:cNvSpPr/>
          <p:nvPr userDrawn="1"/>
        </p:nvSpPr>
        <p:spPr>
          <a:xfrm>
            <a:off x="0" y="-8405"/>
            <a:ext cx="1744295" cy="1744295"/>
          </a:xfrm>
          <a:custGeom>
            <a:avLst/>
            <a:gdLst>
              <a:gd name="connsiteX0" fmla="*/ 2014866 w 2033494"/>
              <a:gd name="connsiteY0" fmla="*/ 1996144 h 2033494"/>
              <a:gd name="connsiteX1" fmla="*/ 2033494 w 2033494"/>
              <a:gd name="connsiteY1" fmla="*/ 2014819 h 2033494"/>
              <a:gd name="connsiteX2" fmla="*/ 2014866 w 2033494"/>
              <a:gd name="connsiteY2" fmla="*/ 2033494 h 2033494"/>
              <a:gd name="connsiteX3" fmla="*/ 1996238 w 2033494"/>
              <a:gd name="connsiteY3" fmla="*/ 2014819 h 2033494"/>
              <a:gd name="connsiteX4" fmla="*/ 2014866 w 2033494"/>
              <a:gd name="connsiteY4" fmla="*/ 1996144 h 2033494"/>
              <a:gd name="connsiteX5" fmla="*/ 1897741 w 2033494"/>
              <a:gd name="connsiteY5" fmla="*/ 1996144 h 2033494"/>
              <a:gd name="connsiteX6" fmla="*/ 1916369 w 2033494"/>
              <a:gd name="connsiteY6" fmla="*/ 2014819 h 2033494"/>
              <a:gd name="connsiteX7" fmla="*/ 1897741 w 2033494"/>
              <a:gd name="connsiteY7" fmla="*/ 2033494 h 2033494"/>
              <a:gd name="connsiteX8" fmla="*/ 1879113 w 2033494"/>
              <a:gd name="connsiteY8" fmla="*/ 2014819 h 2033494"/>
              <a:gd name="connsiteX9" fmla="*/ 1897741 w 2033494"/>
              <a:gd name="connsiteY9" fmla="*/ 1996144 h 2033494"/>
              <a:gd name="connsiteX10" fmla="*/ 1779977 w 2033494"/>
              <a:gd name="connsiteY10" fmla="*/ 1996144 h 2033494"/>
              <a:gd name="connsiteX11" fmla="*/ 1798605 w 2033494"/>
              <a:gd name="connsiteY11" fmla="*/ 2014819 h 2033494"/>
              <a:gd name="connsiteX12" fmla="*/ 1779977 w 2033494"/>
              <a:gd name="connsiteY12" fmla="*/ 2033494 h 2033494"/>
              <a:gd name="connsiteX13" fmla="*/ 1761349 w 2033494"/>
              <a:gd name="connsiteY13" fmla="*/ 2014819 h 2033494"/>
              <a:gd name="connsiteX14" fmla="*/ 1779977 w 2033494"/>
              <a:gd name="connsiteY14" fmla="*/ 1996144 h 2033494"/>
              <a:gd name="connsiteX15" fmla="*/ 1662852 w 2033494"/>
              <a:gd name="connsiteY15" fmla="*/ 1996144 h 2033494"/>
              <a:gd name="connsiteX16" fmla="*/ 1681480 w 2033494"/>
              <a:gd name="connsiteY16" fmla="*/ 2014819 h 2033494"/>
              <a:gd name="connsiteX17" fmla="*/ 1662852 w 2033494"/>
              <a:gd name="connsiteY17" fmla="*/ 2033494 h 2033494"/>
              <a:gd name="connsiteX18" fmla="*/ 1644224 w 2033494"/>
              <a:gd name="connsiteY18" fmla="*/ 2014819 h 2033494"/>
              <a:gd name="connsiteX19" fmla="*/ 1662852 w 2033494"/>
              <a:gd name="connsiteY19" fmla="*/ 1996144 h 2033494"/>
              <a:gd name="connsiteX20" fmla="*/ 1545088 w 2033494"/>
              <a:gd name="connsiteY20" fmla="*/ 1996144 h 2033494"/>
              <a:gd name="connsiteX21" fmla="*/ 1563716 w 2033494"/>
              <a:gd name="connsiteY21" fmla="*/ 2014819 h 2033494"/>
              <a:gd name="connsiteX22" fmla="*/ 1545088 w 2033494"/>
              <a:gd name="connsiteY22" fmla="*/ 2033494 h 2033494"/>
              <a:gd name="connsiteX23" fmla="*/ 1526460 w 2033494"/>
              <a:gd name="connsiteY23" fmla="*/ 2014819 h 2033494"/>
              <a:gd name="connsiteX24" fmla="*/ 1545088 w 2033494"/>
              <a:gd name="connsiteY24" fmla="*/ 1996144 h 2033494"/>
              <a:gd name="connsiteX25" fmla="*/ 1427962 w 2033494"/>
              <a:gd name="connsiteY25" fmla="*/ 1996144 h 2033494"/>
              <a:gd name="connsiteX26" fmla="*/ 1446590 w 2033494"/>
              <a:gd name="connsiteY26" fmla="*/ 2014819 h 2033494"/>
              <a:gd name="connsiteX27" fmla="*/ 1427962 w 2033494"/>
              <a:gd name="connsiteY27" fmla="*/ 2033494 h 2033494"/>
              <a:gd name="connsiteX28" fmla="*/ 1409334 w 2033494"/>
              <a:gd name="connsiteY28" fmla="*/ 2014819 h 2033494"/>
              <a:gd name="connsiteX29" fmla="*/ 1427962 w 2033494"/>
              <a:gd name="connsiteY29" fmla="*/ 1996144 h 2033494"/>
              <a:gd name="connsiteX30" fmla="*/ 1310199 w 2033494"/>
              <a:gd name="connsiteY30" fmla="*/ 1996144 h 2033494"/>
              <a:gd name="connsiteX31" fmla="*/ 1328827 w 2033494"/>
              <a:gd name="connsiteY31" fmla="*/ 2014819 h 2033494"/>
              <a:gd name="connsiteX32" fmla="*/ 1310199 w 2033494"/>
              <a:gd name="connsiteY32" fmla="*/ 2033494 h 2033494"/>
              <a:gd name="connsiteX33" fmla="*/ 1291571 w 2033494"/>
              <a:gd name="connsiteY33" fmla="*/ 2014819 h 2033494"/>
              <a:gd name="connsiteX34" fmla="*/ 1310199 w 2033494"/>
              <a:gd name="connsiteY34" fmla="*/ 1996144 h 2033494"/>
              <a:gd name="connsiteX35" fmla="*/ 1193073 w 2033494"/>
              <a:gd name="connsiteY35" fmla="*/ 1996144 h 2033494"/>
              <a:gd name="connsiteX36" fmla="*/ 1211701 w 2033494"/>
              <a:gd name="connsiteY36" fmla="*/ 2014819 h 2033494"/>
              <a:gd name="connsiteX37" fmla="*/ 1193073 w 2033494"/>
              <a:gd name="connsiteY37" fmla="*/ 2033494 h 2033494"/>
              <a:gd name="connsiteX38" fmla="*/ 1174445 w 2033494"/>
              <a:gd name="connsiteY38" fmla="*/ 2014819 h 2033494"/>
              <a:gd name="connsiteX39" fmla="*/ 1193073 w 2033494"/>
              <a:gd name="connsiteY39" fmla="*/ 1996144 h 2033494"/>
              <a:gd name="connsiteX40" fmla="*/ 1075309 w 2033494"/>
              <a:gd name="connsiteY40" fmla="*/ 1996144 h 2033494"/>
              <a:gd name="connsiteX41" fmla="*/ 1093937 w 2033494"/>
              <a:gd name="connsiteY41" fmla="*/ 2014819 h 2033494"/>
              <a:gd name="connsiteX42" fmla="*/ 1075309 w 2033494"/>
              <a:gd name="connsiteY42" fmla="*/ 2033494 h 2033494"/>
              <a:gd name="connsiteX43" fmla="*/ 1056681 w 2033494"/>
              <a:gd name="connsiteY43" fmla="*/ 2014819 h 2033494"/>
              <a:gd name="connsiteX44" fmla="*/ 1075309 w 2033494"/>
              <a:gd name="connsiteY44" fmla="*/ 1996144 h 2033494"/>
              <a:gd name="connsiteX45" fmla="*/ 958184 w 2033494"/>
              <a:gd name="connsiteY45" fmla="*/ 1996144 h 2033494"/>
              <a:gd name="connsiteX46" fmla="*/ 976812 w 2033494"/>
              <a:gd name="connsiteY46" fmla="*/ 2014819 h 2033494"/>
              <a:gd name="connsiteX47" fmla="*/ 958184 w 2033494"/>
              <a:gd name="connsiteY47" fmla="*/ 2033494 h 2033494"/>
              <a:gd name="connsiteX48" fmla="*/ 939556 w 2033494"/>
              <a:gd name="connsiteY48" fmla="*/ 2014819 h 2033494"/>
              <a:gd name="connsiteX49" fmla="*/ 958184 w 2033494"/>
              <a:gd name="connsiteY49" fmla="*/ 1996144 h 2033494"/>
              <a:gd name="connsiteX50" fmla="*/ 840420 w 2033494"/>
              <a:gd name="connsiteY50" fmla="*/ 1996144 h 2033494"/>
              <a:gd name="connsiteX51" fmla="*/ 859048 w 2033494"/>
              <a:gd name="connsiteY51" fmla="*/ 2014819 h 2033494"/>
              <a:gd name="connsiteX52" fmla="*/ 840420 w 2033494"/>
              <a:gd name="connsiteY52" fmla="*/ 2033494 h 2033494"/>
              <a:gd name="connsiteX53" fmla="*/ 821792 w 2033494"/>
              <a:gd name="connsiteY53" fmla="*/ 2014819 h 2033494"/>
              <a:gd name="connsiteX54" fmla="*/ 840420 w 2033494"/>
              <a:gd name="connsiteY54" fmla="*/ 1996144 h 2033494"/>
              <a:gd name="connsiteX55" fmla="*/ 723295 w 2033494"/>
              <a:gd name="connsiteY55" fmla="*/ 1996144 h 2033494"/>
              <a:gd name="connsiteX56" fmla="*/ 741923 w 2033494"/>
              <a:gd name="connsiteY56" fmla="*/ 2014819 h 2033494"/>
              <a:gd name="connsiteX57" fmla="*/ 723295 w 2033494"/>
              <a:gd name="connsiteY57" fmla="*/ 2033494 h 2033494"/>
              <a:gd name="connsiteX58" fmla="*/ 704667 w 2033494"/>
              <a:gd name="connsiteY58" fmla="*/ 2014819 h 2033494"/>
              <a:gd name="connsiteX59" fmla="*/ 723295 w 2033494"/>
              <a:gd name="connsiteY59" fmla="*/ 1996144 h 2033494"/>
              <a:gd name="connsiteX60" fmla="*/ 605531 w 2033494"/>
              <a:gd name="connsiteY60" fmla="*/ 1996144 h 2033494"/>
              <a:gd name="connsiteX61" fmla="*/ 624159 w 2033494"/>
              <a:gd name="connsiteY61" fmla="*/ 2014819 h 2033494"/>
              <a:gd name="connsiteX62" fmla="*/ 605531 w 2033494"/>
              <a:gd name="connsiteY62" fmla="*/ 2033494 h 2033494"/>
              <a:gd name="connsiteX63" fmla="*/ 586903 w 2033494"/>
              <a:gd name="connsiteY63" fmla="*/ 2014819 h 2033494"/>
              <a:gd name="connsiteX64" fmla="*/ 605531 w 2033494"/>
              <a:gd name="connsiteY64" fmla="*/ 1996144 h 2033494"/>
              <a:gd name="connsiteX65" fmla="*/ 488406 w 2033494"/>
              <a:gd name="connsiteY65" fmla="*/ 1996144 h 2033494"/>
              <a:gd name="connsiteX66" fmla="*/ 507034 w 2033494"/>
              <a:gd name="connsiteY66" fmla="*/ 2014819 h 2033494"/>
              <a:gd name="connsiteX67" fmla="*/ 488406 w 2033494"/>
              <a:gd name="connsiteY67" fmla="*/ 2033494 h 2033494"/>
              <a:gd name="connsiteX68" fmla="*/ 469778 w 2033494"/>
              <a:gd name="connsiteY68" fmla="*/ 2014819 h 2033494"/>
              <a:gd name="connsiteX69" fmla="*/ 488406 w 2033494"/>
              <a:gd name="connsiteY69" fmla="*/ 1996144 h 2033494"/>
              <a:gd name="connsiteX70" fmla="*/ 370642 w 2033494"/>
              <a:gd name="connsiteY70" fmla="*/ 1996144 h 2033494"/>
              <a:gd name="connsiteX71" fmla="*/ 389270 w 2033494"/>
              <a:gd name="connsiteY71" fmla="*/ 2014819 h 2033494"/>
              <a:gd name="connsiteX72" fmla="*/ 370642 w 2033494"/>
              <a:gd name="connsiteY72" fmla="*/ 2033494 h 2033494"/>
              <a:gd name="connsiteX73" fmla="*/ 352014 w 2033494"/>
              <a:gd name="connsiteY73" fmla="*/ 2014819 h 2033494"/>
              <a:gd name="connsiteX74" fmla="*/ 370642 w 2033494"/>
              <a:gd name="connsiteY74" fmla="*/ 1996144 h 2033494"/>
              <a:gd name="connsiteX75" fmla="*/ 253517 w 2033494"/>
              <a:gd name="connsiteY75" fmla="*/ 1996144 h 2033494"/>
              <a:gd name="connsiteX76" fmla="*/ 272145 w 2033494"/>
              <a:gd name="connsiteY76" fmla="*/ 2014819 h 2033494"/>
              <a:gd name="connsiteX77" fmla="*/ 253517 w 2033494"/>
              <a:gd name="connsiteY77" fmla="*/ 2033494 h 2033494"/>
              <a:gd name="connsiteX78" fmla="*/ 234889 w 2033494"/>
              <a:gd name="connsiteY78" fmla="*/ 2014819 h 2033494"/>
              <a:gd name="connsiteX79" fmla="*/ 253517 w 2033494"/>
              <a:gd name="connsiteY79" fmla="*/ 1996144 h 2033494"/>
              <a:gd name="connsiteX80" fmla="*/ 135753 w 2033494"/>
              <a:gd name="connsiteY80" fmla="*/ 1996144 h 2033494"/>
              <a:gd name="connsiteX81" fmla="*/ 154381 w 2033494"/>
              <a:gd name="connsiteY81" fmla="*/ 2014819 h 2033494"/>
              <a:gd name="connsiteX82" fmla="*/ 135753 w 2033494"/>
              <a:gd name="connsiteY82" fmla="*/ 2033494 h 2033494"/>
              <a:gd name="connsiteX83" fmla="*/ 117125 w 2033494"/>
              <a:gd name="connsiteY83" fmla="*/ 2014819 h 2033494"/>
              <a:gd name="connsiteX84" fmla="*/ 135753 w 2033494"/>
              <a:gd name="connsiteY84" fmla="*/ 1996144 h 2033494"/>
              <a:gd name="connsiteX85" fmla="*/ 18628 w 2033494"/>
              <a:gd name="connsiteY85" fmla="*/ 1996144 h 2033494"/>
              <a:gd name="connsiteX86" fmla="*/ 37256 w 2033494"/>
              <a:gd name="connsiteY86" fmla="*/ 2014819 h 2033494"/>
              <a:gd name="connsiteX87" fmla="*/ 18628 w 2033494"/>
              <a:gd name="connsiteY87" fmla="*/ 2033494 h 2033494"/>
              <a:gd name="connsiteX88" fmla="*/ 0 w 2033494"/>
              <a:gd name="connsiteY88" fmla="*/ 2014819 h 2033494"/>
              <a:gd name="connsiteX89" fmla="*/ 18628 w 2033494"/>
              <a:gd name="connsiteY89" fmla="*/ 1996144 h 2033494"/>
              <a:gd name="connsiteX90" fmla="*/ 2014866 w 2033494"/>
              <a:gd name="connsiteY90" fmla="*/ 1878724 h 2033494"/>
              <a:gd name="connsiteX91" fmla="*/ 2033494 w 2033494"/>
              <a:gd name="connsiteY91" fmla="*/ 1897399 h 2033494"/>
              <a:gd name="connsiteX92" fmla="*/ 2014866 w 2033494"/>
              <a:gd name="connsiteY92" fmla="*/ 1916074 h 2033494"/>
              <a:gd name="connsiteX93" fmla="*/ 1996238 w 2033494"/>
              <a:gd name="connsiteY93" fmla="*/ 1897399 h 2033494"/>
              <a:gd name="connsiteX94" fmla="*/ 2014866 w 2033494"/>
              <a:gd name="connsiteY94" fmla="*/ 1878724 h 2033494"/>
              <a:gd name="connsiteX95" fmla="*/ 1897741 w 2033494"/>
              <a:gd name="connsiteY95" fmla="*/ 1878724 h 2033494"/>
              <a:gd name="connsiteX96" fmla="*/ 1916369 w 2033494"/>
              <a:gd name="connsiteY96" fmla="*/ 1897399 h 2033494"/>
              <a:gd name="connsiteX97" fmla="*/ 1897741 w 2033494"/>
              <a:gd name="connsiteY97" fmla="*/ 1916074 h 2033494"/>
              <a:gd name="connsiteX98" fmla="*/ 1879113 w 2033494"/>
              <a:gd name="connsiteY98" fmla="*/ 1897399 h 2033494"/>
              <a:gd name="connsiteX99" fmla="*/ 1897741 w 2033494"/>
              <a:gd name="connsiteY99" fmla="*/ 1878724 h 2033494"/>
              <a:gd name="connsiteX100" fmla="*/ 1779977 w 2033494"/>
              <a:gd name="connsiteY100" fmla="*/ 1878724 h 2033494"/>
              <a:gd name="connsiteX101" fmla="*/ 1798605 w 2033494"/>
              <a:gd name="connsiteY101" fmla="*/ 1897399 h 2033494"/>
              <a:gd name="connsiteX102" fmla="*/ 1779977 w 2033494"/>
              <a:gd name="connsiteY102" fmla="*/ 1916074 h 2033494"/>
              <a:gd name="connsiteX103" fmla="*/ 1761349 w 2033494"/>
              <a:gd name="connsiteY103" fmla="*/ 1897399 h 2033494"/>
              <a:gd name="connsiteX104" fmla="*/ 1779977 w 2033494"/>
              <a:gd name="connsiteY104" fmla="*/ 1878724 h 2033494"/>
              <a:gd name="connsiteX105" fmla="*/ 1662852 w 2033494"/>
              <a:gd name="connsiteY105" fmla="*/ 1878724 h 2033494"/>
              <a:gd name="connsiteX106" fmla="*/ 1681480 w 2033494"/>
              <a:gd name="connsiteY106" fmla="*/ 1897399 h 2033494"/>
              <a:gd name="connsiteX107" fmla="*/ 1662852 w 2033494"/>
              <a:gd name="connsiteY107" fmla="*/ 1916074 h 2033494"/>
              <a:gd name="connsiteX108" fmla="*/ 1644224 w 2033494"/>
              <a:gd name="connsiteY108" fmla="*/ 1897399 h 2033494"/>
              <a:gd name="connsiteX109" fmla="*/ 1662852 w 2033494"/>
              <a:gd name="connsiteY109" fmla="*/ 1878724 h 2033494"/>
              <a:gd name="connsiteX110" fmla="*/ 1545088 w 2033494"/>
              <a:gd name="connsiteY110" fmla="*/ 1878724 h 2033494"/>
              <a:gd name="connsiteX111" fmla="*/ 1563716 w 2033494"/>
              <a:gd name="connsiteY111" fmla="*/ 1897399 h 2033494"/>
              <a:gd name="connsiteX112" fmla="*/ 1545088 w 2033494"/>
              <a:gd name="connsiteY112" fmla="*/ 1916074 h 2033494"/>
              <a:gd name="connsiteX113" fmla="*/ 1526460 w 2033494"/>
              <a:gd name="connsiteY113" fmla="*/ 1897399 h 2033494"/>
              <a:gd name="connsiteX114" fmla="*/ 1545088 w 2033494"/>
              <a:gd name="connsiteY114" fmla="*/ 1878724 h 2033494"/>
              <a:gd name="connsiteX115" fmla="*/ 1427962 w 2033494"/>
              <a:gd name="connsiteY115" fmla="*/ 1878724 h 2033494"/>
              <a:gd name="connsiteX116" fmla="*/ 1446590 w 2033494"/>
              <a:gd name="connsiteY116" fmla="*/ 1897399 h 2033494"/>
              <a:gd name="connsiteX117" fmla="*/ 1427962 w 2033494"/>
              <a:gd name="connsiteY117" fmla="*/ 1916074 h 2033494"/>
              <a:gd name="connsiteX118" fmla="*/ 1409334 w 2033494"/>
              <a:gd name="connsiteY118" fmla="*/ 1897399 h 2033494"/>
              <a:gd name="connsiteX119" fmla="*/ 1427962 w 2033494"/>
              <a:gd name="connsiteY119" fmla="*/ 1878724 h 2033494"/>
              <a:gd name="connsiteX120" fmla="*/ 1310199 w 2033494"/>
              <a:gd name="connsiteY120" fmla="*/ 1878724 h 2033494"/>
              <a:gd name="connsiteX121" fmla="*/ 1328827 w 2033494"/>
              <a:gd name="connsiteY121" fmla="*/ 1897399 h 2033494"/>
              <a:gd name="connsiteX122" fmla="*/ 1310199 w 2033494"/>
              <a:gd name="connsiteY122" fmla="*/ 1916074 h 2033494"/>
              <a:gd name="connsiteX123" fmla="*/ 1291571 w 2033494"/>
              <a:gd name="connsiteY123" fmla="*/ 1897399 h 2033494"/>
              <a:gd name="connsiteX124" fmla="*/ 1310199 w 2033494"/>
              <a:gd name="connsiteY124" fmla="*/ 1878724 h 2033494"/>
              <a:gd name="connsiteX125" fmla="*/ 1193073 w 2033494"/>
              <a:gd name="connsiteY125" fmla="*/ 1878724 h 2033494"/>
              <a:gd name="connsiteX126" fmla="*/ 1211701 w 2033494"/>
              <a:gd name="connsiteY126" fmla="*/ 1897399 h 2033494"/>
              <a:gd name="connsiteX127" fmla="*/ 1193073 w 2033494"/>
              <a:gd name="connsiteY127" fmla="*/ 1916074 h 2033494"/>
              <a:gd name="connsiteX128" fmla="*/ 1174445 w 2033494"/>
              <a:gd name="connsiteY128" fmla="*/ 1897399 h 2033494"/>
              <a:gd name="connsiteX129" fmla="*/ 1193073 w 2033494"/>
              <a:gd name="connsiteY129" fmla="*/ 1878724 h 2033494"/>
              <a:gd name="connsiteX130" fmla="*/ 1075309 w 2033494"/>
              <a:gd name="connsiteY130" fmla="*/ 1878724 h 2033494"/>
              <a:gd name="connsiteX131" fmla="*/ 1093937 w 2033494"/>
              <a:gd name="connsiteY131" fmla="*/ 1897399 h 2033494"/>
              <a:gd name="connsiteX132" fmla="*/ 1075309 w 2033494"/>
              <a:gd name="connsiteY132" fmla="*/ 1916074 h 2033494"/>
              <a:gd name="connsiteX133" fmla="*/ 1056681 w 2033494"/>
              <a:gd name="connsiteY133" fmla="*/ 1897399 h 2033494"/>
              <a:gd name="connsiteX134" fmla="*/ 1075309 w 2033494"/>
              <a:gd name="connsiteY134" fmla="*/ 1878724 h 2033494"/>
              <a:gd name="connsiteX135" fmla="*/ 958184 w 2033494"/>
              <a:gd name="connsiteY135" fmla="*/ 1878724 h 2033494"/>
              <a:gd name="connsiteX136" fmla="*/ 976812 w 2033494"/>
              <a:gd name="connsiteY136" fmla="*/ 1897399 h 2033494"/>
              <a:gd name="connsiteX137" fmla="*/ 958184 w 2033494"/>
              <a:gd name="connsiteY137" fmla="*/ 1916074 h 2033494"/>
              <a:gd name="connsiteX138" fmla="*/ 939556 w 2033494"/>
              <a:gd name="connsiteY138" fmla="*/ 1897399 h 2033494"/>
              <a:gd name="connsiteX139" fmla="*/ 958184 w 2033494"/>
              <a:gd name="connsiteY139" fmla="*/ 1878724 h 2033494"/>
              <a:gd name="connsiteX140" fmla="*/ 840420 w 2033494"/>
              <a:gd name="connsiteY140" fmla="*/ 1878724 h 2033494"/>
              <a:gd name="connsiteX141" fmla="*/ 859048 w 2033494"/>
              <a:gd name="connsiteY141" fmla="*/ 1897399 h 2033494"/>
              <a:gd name="connsiteX142" fmla="*/ 840420 w 2033494"/>
              <a:gd name="connsiteY142" fmla="*/ 1916074 h 2033494"/>
              <a:gd name="connsiteX143" fmla="*/ 821792 w 2033494"/>
              <a:gd name="connsiteY143" fmla="*/ 1897399 h 2033494"/>
              <a:gd name="connsiteX144" fmla="*/ 840420 w 2033494"/>
              <a:gd name="connsiteY144" fmla="*/ 1878724 h 2033494"/>
              <a:gd name="connsiteX145" fmla="*/ 723295 w 2033494"/>
              <a:gd name="connsiteY145" fmla="*/ 1878724 h 2033494"/>
              <a:gd name="connsiteX146" fmla="*/ 741923 w 2033494"/>
              <a:gd name="connsiteY146" fmla="*/ 1897399 h 2033494"/>
              <a:gd name="connsiteX147" fmla="*/ 723295 w 2033494"/>
              <a:gd name="connsiteY147" fmla="*/ 1916074 h 2033494"/>
              <a:gd name="connsiteX148" fmla="*/ 704667 w 2033494"/>
              <a:gd name="connsiteY148" fmla="*/ 1897399 h 2033494"/>
              <a:gd name="connsiteX149" fmla="*/ 723295 w 2033494"/>
              <a:gd name="connsiteY149" fmla="*/ 1878724 h 2033494"/>
              <a:gd name="connsiteX150" fmla="*/ 605531 w 2033494"/>
              <a:gd name="connsiteY150" fmla="*/ 1878724 h 2033494"/>
              <a:gd name="connsiteX151" fmla="*/ 624159 w 2033494"/>
              <a:gd name="connsiteY151" fmla="*/ 1897399 h 2033494"/>
              <a:gd name="connsiteX152" fmla="*/ 605531 w 2033494"/>
              <a:gd name="connsiteY152" fmla="*/ 1916074 h 2033494"/>
              <a:gd name="connsiteX153" fmla="*/ 586903 w 2033494"/>
              <a:gd name="connsiteY153" fmla="*/ 1897399 h 2033494"/>
              <a:gd name="connsiteX154" fmla="*/ 605531 w 2033494"/>
              <a:gd name="connsiteY154" fmla="*/ 1878724 h 2033494"/>
              <a:gd name="connsiteX155" fmla="*/ 488406 w 2033494"/>
              <a:gd name="connsiteY155" fmla="*/ 1878724 h 2033494"/>
              <a:gd name="connsiteX156" fmla="*/ 507034 w 2033494"/>
              <a:gd name="connsiteY156" fmla="*/ 1897399 h 2033494"/>
              <a:gd name="connsiteX157" fmla="*/ 488406 w 2033494"/>
              <a:gd name="connsiteY157" fmla="*/ 1916074 h 2033494"/>
              <a:gd name="connsiteX158" fmla="*/ 469778 w 2033494"/>
              <a:gd name="connsiteY158" fmla="*/ 1897399 h 2033494"/>
              <a:gd name="connsiteX159" fmla="*/ 488406 w 2033494"/>
              <a:gd name="connsiteY159" fmla="*/ 1878724 h 2033494"/>
              <a:gd name="connsiteX160" fmla="*/ 370642 w 2033494"/>
              <a:gd name="connsiteY160" fmla="*/ 1878724 h 2033494"/>
              <a:gd name="connsiteX161" fmla="*/ 389270 w 2033494"/>
              <a:gd name="connsiteY161" fmla="*/ 1897399 h 2033494"/>
              <a:gd name="connsiteX162" fmla="*/ 370642 w 2033494"/>
              <a:gd name="connsiteY162" fmla="*/ 1916074 h 2033494"/>
              <a:gd name="connsiteX163" fmla="*/ 352014 w 2033494"/>
              <a:gd name="connsiteY163" fmla="*/ 1897399 h 2033494"/>
              <a:gd name="connsiteX164" fmla="*/ 370642 w 2033494"/>
              <a:gd name="connsiteY164" fmla="*/ 1878724 h 2033494"/>
              <a:gd name="connsiteX165" fmla="*/ 253517 w 2033494"/>
              <a:gd name="connsiteY165" fmla="*/ 1878724 h 2033494"/>
              <a:gd name="connsiteX166" fmla="*/ 272145 w 2033494"/>
              <a:gd name="connsiteY166" fmla="*/ 1897399 h 2033494"/>
              <a:gd name="connsiteX167" fmla="*/ 253517 w 2033494"/>
              <a:gd name="connsiteY167" fmla="*/ 1916074 h 2033494"/>
              <a:gd name="connsiteX168" fmla="*/ 234889 w 2033494"/>
              <a:gd name="connsiteY168" fmla="*/ 1897399 h 2033494"/>
              <a:gd name="connsiteX169" fmla="*/ 253517 w 2033494"/>
              <a:gd name="connsiteY169" fmla="*/ 1878724 h 2033494"/>
              <a:gd name="connsiteX170" fmla="*/ 135753 w 2033494"/>
              <a:gd name="connsiteY170" fmla="*/ 1878724 h 2033494"/>
              <a:gd name="connsiteX171" fmla="*/ 154381 w 2033494"/>
              <a:gd name="connsiteY171" fmla="*/ 1897399 h 2033494"/>
              <a:gd name="connsiteX172" fmla="*/ 135753 w 2033494"/>
              <a:gd name="connsiteY172" fmla="*/ 1916074 h 2033494"/>
              <a:gd name="connsiteX173" fmla="*/ 117125 w 2033494"/>
              <a:gd name="connsiteY173" fmla="*/ 1897399 h 2033494"/>
              <a:gd name="connsiteX174" fmla="*/ 135753 w 2033494"/>
              <a:gd name="connsiteY174" fmla="*/ 1878724 h 2033494"/>
              <a:gd name="connsiteX175" fmla="*/ 18628 w 2033494"/>
              <a:gd name="connsiteY175" fmla="*/ 1878724 h 2033494"/>
              <a:gd name="connsiteX176" fmla="*/ 37256 w 2033494"/>
              <a:gd name="connsiteY176" fmla="*/ 1897399 h 2033494"/>
              <a:gd name="connsiteX177" fmla="*/ 18628 w 2033494"/>
              <a:gd name="connsiteY177" fmla="*/ 1916074 h 2033494"/>
              <a:gd name="connsiteX178" fmla="*/ 0 w 2033494"/>
              <a:gd name="connsiteY178" fmla="*/ 1897399 h 2033494"/>
              <a:gd name="connsiteX179" fmla="*/ 18628 w 2033494"/>
              <a:gd name="connsiteY179" fmla="*/ 1878724 h 2033494"/>
              <a:gd name="connsiteX180" fmla="*/ 2014866 w 2033494"/>
              <a:gd name="connsiteY180" fmla="*/ 1761303 h 2033494"/>
              <a:gd name="connsiteX181" fmla="*/ 2033494 w 2033494"/>
              <a:gd name="connsiteY181" fmla="*/ 1779978 h 2033494"/>
              <a:gd name="connsiteX182" fmla="*/ 2014866 w 2033494"/>
              <a:gd name="connsiteY182" fmla="*/ 1798653 h 2033494"/>
              <a:gd name="connsiteX183" fmla="*/ 1996238 w 2033494"/>
              <a:gd name="connsiteY183" fmla="*/ 1779978 h 2033494"/>
              <a:gd name="connsiteX184" fmla="*/ 2014866 w 2033494"/>
              <a:gd name="connsiteY184" fmla="*/ 1761303 h 2033494"/>
              <a:gd name="connsiteX185" fmla="*/ 1897741 w 2033494"/>
              <a:gd name="connsiteY185" fmla="*/ 1761303 h 2033494"/>
              <a:gd name="connsiteX186" fmla="*/ 1916369 w 2033494"/>
              <a:gd name="connsiteY186" fmla="*/ 1779978 h 2033494"/>
              <a:gd name="connsiteX187" fmla="*/ 1897741 w 2033494"/>
              <a:gd name="connsiteY187" fmla="*/ 1798653 h 2033494"/>
              <a:gd name="connsiteX188" fmla="*/ 1879113 w 2033494"/>
              <a:gd name="connsiteY188" fmla="*/ 1779978 h 2033494"/>
              <a:gd name="connsiteX189" fmla="*/ 1897741 w 2033494"/>
              <a:gd name="connsiteY189" fmla="*/ 1761303 h 2033494"/>
              <a:gd name="connsiteX190" fmla="*/ 1779977 w 2033494"/>
              <a:gd name="connsiteY190" fmla="*/ 1761303 h 2033494"/>
              <a:gd name="connsiteX191" fmla="*/ 1798605 w 2033494"/>
              <a:gd name="connsiteY191" fmla="*/ 1779978 h 2033494"/>
              <a:gd name="connsiteX192" fmla="*/ 1779977 w 2033494"/>
              <a:gd name="connsiteY192" fmla="*/ 1798653 h 2033494"/>
              <a:gd name="connsiteX193" fmla="*/ 1761349 w 2033494"/>
              <a:gd name="connsiteY193" fmla="*/ 1779978 h 2033494"/>
              <a:gd name="connsiteX194" fmla="*/ 1779977 w 2033494"/>
              <a:gd name="connsiteY194" fmla="*/ 1761303 h 2033494"/>
              <a:gd name="connsiteX195" fmla="*/ 1662852 w 2033494"/>
              <a:gd name="connsiteY195" fmla="*/ 1761303 h 2033494"/>
              <a:gd name="connsiteX196" fmla="*/ 1681480 w 2033494"/>
              <a:gd name="connsiteY196" fmla="*/ 1779978 h 2033494"/>
              <a:gd name="connsiteX197" fmla="*/ 1662852 w 2033494"/>
              <a:gd name="connsiteY197" fmla="*/ 1798653 h 2033494"/>
              <a:gd name="connsiteX198" fmla="*/ 1644224 w 2033494"/>
              <a:gd name="connsiteY198" fmla="*/ 1779978 h 2033494"/>
              <a:gd name="connsiteX199" fmla="*/ 1662852 w 2033494"/>
              <a:gd name="connsiteY199" fmla="*/ 1761303 h 2033494"/>
              <a:gd name="connsiteX200" fmla="*/ 1545088 w 2033494"/>
              <a:gd name="connsiteY200" fmla="*/ 1761303 h 2033494"/>
              <a:gd name="connsiteX201" fmla="*/ 1563716 w 2033494"/>
              <a:gd name="connsiteY201" fmla="*/ 1779978 h 2033494"/>
              <a:gd name="connsiteX202" fmla="*/ 1545088 w 2033494"/>
              <a:gd name="connsiteY202" fmla="*/ 1798653 h 2033494"/>
              <a:gd name="connsiteX203" fmla="*/ 1526460 w 2033494"/>
              <a:gd name="connsiteY203" fmla="*/ 1779978 h 2033494"/>
              <a:gd name="connsiteX204" fmla="*/ 1545088 w 2033494"/>
              <a:gd name="connsiteY204" fmla="*/ 1761303 h 2033494"/>
              <a:gd name="connsiteX205" fmla="*/ 1427962 w 2033494"/>
              <a:gd name="connsiteY205" fmla="*/ 1761303 h 2033494"/>
              <a:gd name="connsiteX206" fmla="*/ 1446590 w 2033494"/>
              <a:gd name="connsiteY206" fmla="*/ 1779978 h 2033494"/>
              <a:gd name="connsiteX207" fmla="*/ 1427962 w 2033494"/>
              <a:gd name="connsiteY207" fmla="*/ 1798653 h 2033494"/>
              <a:gd name="connsiteX208" fmla="*/ 1409334 w 2033494"/>
              <a:gd name="connsiteY208" fmla="*/ 1779978 h 2033494"/>
              <a:gd name="connsiteX209" fmla="*/ 1427962 w 2033494"/>
              <a:gd name="connsiteY209" fmla="*/ 1761303 h 2033494"/>
              <a:gd name="connsiteX210" fmla="*/ 1310199 w 2033494"/>
              <a:gd name="connsiteY210" fmla="*/ 1761303 h 2033494"/>
              <a:gd name="connsiteX211" fmla="*/ 1328827 w 2033494"/>
              <a:gd name="connsiteY211" fmla="*/ 1779978 h 2033494"/>
              <a:gd name="connsiteX212" fmla="*/ 1310199 w 2033494"/>
              <a:gd name="connsiteY212" fmla="*/ 1798653 h 2033494"/>
              <a:gd name="connsiteX213" fmla="*/ 1291571 w 2033494"/>
              <a:gd name="connsiteY213" fmla="*/ 1779978 h 2033494"/>
              <a:gd name="connsiteX214" fmla="*/ 1310199 w 2033494"/>
              <a:gd name="connsiteY214" fmla="*/ 1761303 h 2033494"/>
              <a:gd name="connsiteX215" fmla="*/ 1193073 w 2033494"/>
              <a:gd name="connsiteY215" fmla="*/ 1761303 h 2033494"/>
              <a:gd name="connsiteX216" fmla="*/ 1211701 w 2033494"/>
              <a:gd name="connsiteY216" fmla="*/ 1779978 h 2033494"/>
              <a:gd name="connsiteX217" fmla="*/ 1193073 w 2033494"/>
              <a:gd name="connsiteY217" fmla="*/ 1798653 h 2033494"/>
              <a:gd name="connsiteX218" fmla="*/ 1174445 w 2033494"/>
              <a:gd name="connsiteY218" fmla="*/ 1779978 h 2033494"/>
              <a:gd name="connsiteX219" fmla="*/ 1193073 w 2033494"/>
              <a:gd name="connsiteY219" fmla="*/ 1761303 h 2033494"/>
              <a:gd name="connsiteX220" fmla="*/ 1075309 w 2033494"/>
              <a:gd name="connsiteY220" fmla="*/ 1761303 h 2033494"/>
              <a:gd name="connsiteX221" fmla="*/ 1093937 w 2033494"/>
              <a:gd name="connsiteY221" fmla="*/ 1779978 h 2033494"/>
              <a:gd name="connsiteX222" fmla="*/ 1075309 w 2033494"/>
              <a:gd name="connsiteY222" fmla="*/ 1798653 h 2033494"/>
              <a:gd name="connsiteX223" fmla="*/ 1056681 w 2033494"/>
              <a:gd name="connsiteY223" fmla="*/ 1779978 h 2033494"/>
              <a:gd name="connsiteX224" fmla="*/ 1075309 w 2033494"/>
              <a:gd name="connsiteY224" fmla="*/ 1761303 h 2033494"/>
              <a:gd name="connsiteX225" fmla="*/ 958184 w 2033494"/>
              <a:gd name="connsiteY225" fmla="*/ 1761303 h 2033494"/>
              <a:gd name="connsiteX226" fmla="*/ 976812 w 2033494"/>
              <a:gd name="connsiteY226" fmla="*/ 1779978 h 2033494"/>
              <a:gd name="connsiteX227" fmla="*/ 958184 w 2033494"/>
              <a:gd name="connsiteY227" fmla="*/ 1798653 h 2033494"/>
              <a:gd name="connsiteX228" fmla="*/ 939556 w 2033494"/>
              <a:gd name="connsiteY228" fmla="*/ 1779978 h 2033494"/>
              <a:gd name="connsiteX229" fmla="*/ 958184 w 2033494"/>
              <a:gd name="connsiteY229" fmla="*/ 1761303 h 2033494"/>
              <a:gd name="connsiteX230" fmla="*/ 840420 w 2033494"/>
              <a:gd name="connsiteY230" fmla="*/ 1761303 h 2033494"/>
              <a:gd name="connsiteX231" fmla="*/ 859048 w 2033494"/>
              <a:gd name="connsiteY231" fmla="*/ 1779978 h 2033494"/>
              <a:gd name="connsiteX232" fmla="*/ 840420 w 2033494"/>
              <a:gd name="connsiteY232" fmla="*/ 1798653 h 2033494"/>
              <a:gd name="connsiteX233" fmla="*/ 821792 w 2033494"/>
              <a:gd name="connsiteY233" fmla="*/ 1779978 h 2033494"/>
              <a:gd name="connsiteX234" fmla="*/ 840420 w 2033494"/>
              <a:gd name="connsiteY234" fmla="*/ 1761303 h 2033494"/>
              <a:gd name="connsiteX235" fmla="*/ 723295 w 2033494"/>
              <a:gd name="connsiteY235" fmla="*/ 1761303 h 2033494"/>
              <a:gd name="connsiteX236" fmla="*/ 741923 w 2033494"/>
              <a:gd name="connsiteY236" fmla="*/ 1779978 h 2033494"/>
              <a:gd name="connsiteX237" fmla="*/ 723295 w 2033494"/>
              <a:gd name="connsiteY237" fmla="*/ 1798653 h 2033494"/>
              <a:gd name="connsiteX238" fmla="*/ 704667 w 2033494"/>
              <a:gd name="connsiteY238" fmla="*/ 1779978 h 2033494"/>
              <a:gd name="connsiteX239" fmla="*/ 723295 w 2033494"/>
              <a:gd name="connsiteY239" fmla="*/ 1761303 h 2033494"/>
              <a:gd name="connsiteX240" fmla="*/ 605531 w 2033494"/>
              <a:gd name="connsiteY240" fmla="*/ 1761303 h 2033494"/>
              <a:gd name="connsiteX241" fmla="*/ 624159 w 2033494"/>
              <a:gd name="connsiteY241" fmla="*/ 1779978 h 2033494"/>
              <a:gd name="connsiteX242" fmla="*/ 605531 w 2033494"/>
              <a:gd name="connsiteY242" fmla="*/ 1798653 h 2033494"/>
              <a:gd name="connsiteX243" fmla="*/ 586903 w 2033494"/>
              <a:gd name="connsiteY243" fmla="*/ 1779978 h 2033494"/>
              <a:gd name="connsiteX244" fmla="*/ 605531 w 2033494"/>
              <a:gd name="connsiteY244" fmla="*/ 1761303 h 2033494"/>
              <a:gd name="connsiteX245" fmla="*/ 488406 w 2033494"/>
              <a:gd name="connsiteY245" fmla="*/ 1761303 h 2033494"/>
              <a:gd name="connsiteX246" fmla="*/ 507034 w 2033494"/>
              <a:gd name="connsiteY246" fmla="*/ 1779978 h 2033494"/>
              <a:gd name="connsiteX247" fmla="*/ 488406 w 2033494"/>
              <a:gd name="connsiteY247" fmla="*/ 1798653 h 2033494"/>
              <a:gd name="connsiteX248" fmla="*/ 469778 w 2033494"/>
              <a:gd name="connsiteY248" fmla="*/ 1779978 h 2033494"/>
              <a:gd name="connsiteX249" fmla="*/ 488406 w 2033494"/>
              <a:gd name="connsiteY249" fmla="*/ 1761303 h 2033494"/>
              <a:gd name="connsiteX250" fmla="*/ 370642 w 2033494"/>
              <a:gd name="connsiteY250" fmla="*/ 1761303 h 2033494"/>
              <a:gd name="connsiteX251" fmla="*/ 389270 w 2033494"/>
              <a:gd name="connsiteY251" fmla="*/ 1779978 h 2033494"/>
              <a:gd name="connsiteX252" fmla="*/ 370642 w 2033494"/>
              <a:gd name="connsiteY252" fmla="*/ 1798653 h 2033494"/>
              <a:gd name="connsiteX253" fmla="*/ 352014 w 2033494"/>
              <a:gd name="connsiteY253" fmla="*/ 1779978 h 2033494"/>
              <a:gd name="connsiteX254" fmla="*/ 370642 w 2033494"/>
              <a:gd name="connsiteY254" fmla="*/ 1761303 h 2033494"/>
              <a:gd name="connsiteX255" fmla="*/ 253517 w 2033494"/>
              <a:gd name="connsiteY255" fmla="*/ 1761303 h 2033494"/>
              <a:gd name="connsiteX256" fmla="*/ 272145 w 2033494"/>
              <a:gd name="connsiteY256" fmla="*/ 1779978 h 2033494"/>
              <a:gd name="connsiteX257" fmla="*/ 253517 w 2033494"/>
              <a:gd name="connsiteY257" fmla="*/ 1798653 h 2033494"/>
              <a:gd name="connsiteX258" fmla="*/ 234889 w 2033494"/>
              <a:gd name="connsiteY258" fmla="*/ 1779978 h 2033494"/>
              <a:gd name="connsiteX259" fmla="*/ 253517 w 2033494"/>
              <a:gd name="connsiteY259" fmla="*/ 1761303 h 2033494"/>
              <a:gd name="connsiteX260" fmla="*/ 135753 w 2033494"/>
              <a:gd name="connsiteY260" fmla="*/ 1761303 h 2033494"/>
              <a:gd name="connsiteX261" fmla="*/ 154381 w 2033494"/>
              <a:gd name="connsiteY261" fmla="*/ 1779978 h 2033494"/>
              <a:gd name="connsiteX262" fmla="*/ 135753 w 2033494"/>
              <a:gd name="connsiteY262" fmla="*/ 1798653 h 2033494"/>
              <a:gd name="connsiteX263" fmla="*/ 117125 w 2033494"/>
              <a:gd name="connsiteY263" fmla="*/ 1779978 h 2033494"/>
              <a:gd name="connsiteX264" fmla="*/ 135753 w 2033494"/>
              <a:gd name="connsiteY264" fmla="*/ 1761303 h 2033494"/>
              <a:gd name="connsiteX265" fmla="*/ 18628 w 2033494"/>
              <a:gd name="connsiteY265" fmla="*/ 1761303 h 2033494"/>
              <a:gd name="connsiteX266" fmla="*/ 37256 w 2033494"/>
              <a:gd name="connsiteY266" fmla="*/ 1779978 h 2033494"/>
              <a:gd name="connsiteX267" fmla="*/ 18628 w 2033494"/>
              <a:gd name="connsiteY267" fmla="*/ 1798653 h 2033494"/>
              <a:gd name="connsiteX268" fmla="*/ 0 w 2033494"/>
              <a:gd name="connsiteY268" fmla="*/ 1779978 h 2033494"/>
              <a:gd name="connsiteX269" fmla="*/ 18628 w 2033494"/>
              <a:gd name="connsiteY269" fmla="*/ 1761303 h 2033494"/>
              <a:gd name="connsiteX270" fmla="*/ 2014866 w 2033494"/>
              <a:gd name="connsiteY270" fmla="*/ 1643883 h 2033494"/>
              <a:gd name="connsiteX271" fmla="*/ 2033494 w 2033494"/>
              <a:gd name="connsiteY271" fmla="*/ 1662558 h 2033494"/>
              <a:gd name="connsiteX272" fmla="*/ 2014866 w 2033494"/>
              <a:gd name="connsiteY272" fmla="*/ 1681233 h 2033494"/>
              <a:gd name="connsiteX273" fmla="*/ 1996238 w 2033494"/>
              <a:gd name="connsiteY273" fmla="*/ 1662558 h 2033494"/>
              <a:gd name="connsiteX274" fmla="*/ 2014866 w 2033494"/>
              <a:gd name="connsiteY274" fmla="*/ 1643883 h 2033494"/>
              <a:gd name="connsiteX275" fmla="*/ 1897741 w 2033494"/>
              <a:gd name="connsiteY275" fmla="*/ 1643883 h 2033494"/>
              <a:gd name="connsiteX276" fmla="*/ 1916369 w 2033494"/>
              <a:gd name="connsiteY276" fmla="*/ 1662558 h 2033494"/>
              <a:gd name="connsiteX277" fmla="*/ 1897741 w 2033494"/>
              <a:gd name="connsiteY277" fmla="*/ 1681233 h 2033494"/>
              <a:gd name="connsiteX278" fmla="*/ 1879113 w 2033494"/>
              <a:gd name="connsiteY278" fmla="*/ 1662558 h 2033494"/>
              <a:gd name="connsiteX279" fmla="*/ 1897741 w 2033494"/>
              <a:gd name="connsiteY279" fmla="*/ 1643883 h 2033494"/>
              <a:gd name="connsiteX280" fmla="*/ 1779977 w 2033494"/>
              <a:gd name="connsiteY280" fmla="*/ 1643883 h 2033494"/>
              <a:gd name="connsiteX281" fmla="*/ 1798605 w 2033494"/>
              <a:gd name="connsiteY281" fmla="*/ 1662558 h 2033494"/>
              <a:gd name="connsiteX282" fmla="*/ 1779977 w 2033494"/>
              <a:gd name="connsiteY282" fmla="*/ 1681233 h 2033494"/>
              <a:gd name="connsiteX283" fmla="*/ 1761349 w 2033494"/>
              <a:gd name="connsiteY283" fmla="*/ 1662558 h 2033494"/>
              <a:gd name="connsiteX284" fmla="*/ 1779977 w 2033494"/>
              <a:gd name="connsiteY284" fmla="*/ 1643883 h 2033494"/>
              <a:gd name="connsiteX285" fmla="*/ 1662852 w 2033494"/>
              <a:gd name="connsiteY285" fmla="*/ 1643883 h 2033494"/>
              <a:gd name="connsiteX286" fmla="*/ 1681480 w 2033494"/>
              <a:gd name="connsiteY286" fmla="*/ 1662558 h 2033494"/>
              <a:gd name="connsiteX287" fmla="*/ 1662852 w 2033494"/>
              <a:gd name="connsiteY287" fmla="*/ 1681233 h 2033494"/>
              <a:gd name="connsiteX288" fmla="*/ 1644224 w 2033494"/>
              <a:gd name="connsiteY288" fmla="*/ 1662558 h 2033494"/>
              <a:gd name="connsiteX289" fmla="*/ 1662852 w 2033494"/>
              <a:gd name="connsiteY289" fmla="*/ 1643883 h 2033494"/>
              <a:gd name="connsiteX290" fmla="*/ 1545088 w 2033494"/>
              <a:gd name="connsiteY290" fmla="*/ 1643883 h 2033494"/>
              <a:gd name="connsiteX291" fmla="*/ 1563716 w 2033494"/>
              <a:gd name="connsiteY291" fmla="*/ 1662558 h 2033494"/>
              <a:gd name="connsiteX292" fmla="*/ 1545088 w 2033494"/>
              <a:gd name="connsiteY292" fmla="*/ 1681233 h 2033494"/>
              <a:gd name="connsiteX293" fmla="*/ 1526460 w 2033494"/>
              <a:gd name="connsiteY293" fmla="*/ 1662558 h 2033494"/>
              <a:gd name="connsiteX294" fmla="*/ 1545088 w 2033494"/>
              <a:gd name="connsiteY294" fmla="*/ 1643883 h 2033494"/>
              <a:gd name="connsiteX295" fmla="*/ 1427962 w 2033494"/>
              <a:gd name="connsiteY295" fmla="*/ 1643883 h 2033494"/>
              <a:gd name="connsiteX296" fmla="*/ 1446590 w 2033494"/>
              <a:gd name="connsiteY296" fmla="*/ 1662558 h 2033494"/>
              <a:gd name="connsiteX297" fmla="*/ 1427962 w 2033494"/>
              <a:gd name="connsiteY297" fmla="*/ 1681233 h 2033494"/>
              <a:gd name="connsiteX298" fmla="*/ 1409334 w 2033494"/>
              <a:gd name="connsiteY298" fmla="*/ 1662558 h 2033494"/>
              <a:gd name="connsiteX299" fmla="*/ 1427962 w 2033494"/>
              <a:gd name="connsiteY299" fmla="*/ 1643883 h 2033494"/>
              <a:gd name="connsiteX300" fmla="*/ 1310199 w 2033494"/>
              <a:gd name="connsiteY300" fmla="*/ 1643883 h 2033494"/>
              <a:gd name="connsiteX301" fmla="*/ 1328827 w 2033494"/>
              <a:gd name="connsiteY301" fmla="*/ 1662558 h 2033494"/>
              <a:gd name="connsiteX302" fmla="*/ 1310199 w 2033494"/>
              <a:gd name="connsiteY302" fmla="*/ 1681233 h 2033494"/>
              <a:gd name="connsiteX303" fmla="*/ 1291571 w 2033494"/>
              <a:gd name="connsiteY303" fmla="*/ 1662558 h 2033494"/>
              <a:gd name="connsiteX304" fmla="*/ 1310199 w 2033494"/>
              <a:gd name="connsiteY304" fmla="*/ 1643883 h 2033494"/>
              <a:gd name="connsiteX305" fmla="*/ 1193073 w 2033494"/>
              <a:gd name="connsiteY305" fmla="*/ 1643883 h 2033494"/>
              <a:gd name="connsiteX306" fmla="*/ 1211701 w 2033494"/>
              <a:gd name="connsiteY306" fmla="*/ 1662558 h 2033494"/>
              <a:gd name="connsiteX307" fmla="*/ 1193073 w 2033494"/>
              <a:gd name="connsiteY307" fmla="*/ 1681233 h 2033494"/>
              <a:gd name="connsiteX308" fmla="*/ 1174445 w 2033494"/>
              <a:gd name="connsiteY308" fmla="*/ 1662558 h 2033494"/>
              <a:gd name="connsiteX309" fmla="*/ 1193073 w 2033494"/>
              <a:gd name="connsiteY309" fmla="*/ 1643883 h 2033494"/>
              <a:gd name="connsiteX310" fmla="*/ 1075309 w 2033494"/>
              <a:gd name="connsiteY310" fmla="*/ 1643883 h 2033494"/>
              <a:gd name="connsiteX311" fmla="*/ 1093937 w 2033494"/>
              <a:gd name="connsiteY311" fmla="*/ 1662558 h 2033494"/>
              <a:gd name="connsiteX312" fmla="*/ 1075309 w 2033494"/>
              <a:gd name="connsiteY312" fmla="*/ 1681233 h 2033494"/>
              <a:gd name="connsiteX313" fmla="*/ 1056681 w 2033494"/>
              <a:gd name="connsiteY313" fmla="*/ 1662558 h 2033494"/>
              <a:gd name="connsiteX314" fmla="*/ 1075309 w 2033494"/>
              <a:gd name="connsiteY314" fmla="*/ 1643883 h 2033494"/>
              <a:gd name="connsiteX315" fmla="*/ 958184 w 2033494"/>
              <a:gd name="connsiteY315" fmla="*/ 1643883 h 2033494"/>
              <a:gd name="connsiteX316" fmla="*/ 976812 w 2033494"/>
              <a:gd name="connsiteY316" fmla="*/ 1662558 h 2033494"/>
              <a:gd name="connsiteX317" fmla="*/ 958184 w 2033494"/>
              <a:gd name="connsiteY317" fmla="*/ 1681233 h 2033494"/>
              <a:gd name="connsiteX318" fmla="*/ 939556 w 2033494"/>
              <a:gd name="connsiteY318" fmla="*/ 1662558 h 2033494"/>
              <a:gd name="connsiteX319" fmla="*/ 958184 w 2033494"/>
              <a:gd name="connsiteY319" fmla="*/ 1643883 h 2033494"/>
              <a:gd name="connsiteX320" fmla="*/ 840420 w 2033494"/>
              <a:gd name="connsiteY320" fmla="*/ 1643883 h 2033494"/>
              <a:gd name="connsiteX321" fmla="*/ 859048 w 2033494"/>
              <a:gd name="connsiteY321" fmla="*/ 1662558 h 2033494"/>
              <a:gd name="connsiteX322" fmla="*/ 840420 w 2033494"/>
              <a:gd name="connsiteY322" fmla="*/ 1681233 h 2033494"/>
              <a:gd name="connsiteX323" fmla="*/ 821792 w 2033494"/>
              <a:gd name="connsiteY323" fmla="*/ 1662558 h 2033494"/>
              <a:gd name="connsiteX324" fmla="*/ 840420 w 2033494"/>
              <a:gd name="connsiteY324" fmla="*/ 1643883 h 2033494"/>
              <a:gd name="connsiteX325" fmla="*/ 723295 w 2033494"/>
              <a:gd name="connsiteY325" fmla="*/ 1643883 h 2033494"/>
              <a:gd name="connsiteX326" fmla="*/ 741923 w 2033494"/>
              <a:gd name="connsiteY326" fmla="*/ 1662558 h 2033494"/>
              <a:gd name="connsiteX327" fmla="*/ 723295 w 2033494"/>
              <a:gd name="connsiteY327" fmla="*/ 1681233 h 2033494"/>
              <a:gd name="connsiteX328" fmla="*/ 704667 w 2033494"/>
              <a:gd name="connsiteY328" fmla="*/ 1662558 h 2033494"/>
              <a:gd name="connsiteX329" fmla="*/ 723295 w 2033494"/>
              <a:gd name="connsiteY329" fmla="*/ 1643883 h 2033494"/>
              <a:gd name="connsiteX330" fmla="*/ 605531 w 2033494"/>
              <a:gd name="connsiteY330" fmla="*/ 1643883 h 2033494"/>
              <a:gd name="connsiteX331" fmla="*/ 624159 w 2033494"/>
              <a:gd name="connsiteY331" fmla="*/ 1662558 h 2033494"/>
              <a:gd name="connsiteX332" fmla="*/ 605531 w 2033494"/>
              <a:gd name="connsiteY332" fmla="*/ 1681233 h 2033494"/>
              <a:gd name="connsiteX333" fmla="*/ 586903 w 2033494"/>
              <a:gd name="connsiteY333" fmla="*/ 1662558 h 2033494"/>
              <a:gd name="connsiteX334" fmla="*/ 605531 w 2033494"/>
              <a:gd name="connsiteY334" fmla="*/ 1643883 h 2033494"/>
              <a:gd name="connsiteX335" fmla="*/ 488406 w 2033494"/>
              <a:gd name="connsiteY335" fmla="*/ 1643883 h 2033494"/>
              <a:gd name="connsiteX336" fmla="*/ 507034 w 2033494"/>
              <a:gd name="connsiteY336" fmla="*/ 1662558 h 2033494"/>
              <a:gd name="connsiteX337" fmla="*/ 488406 w 2033494"/>
              <a:gd name="connsiteY337" fmla="*/ 1681233 h 2033494"/>
              <a:gd name="connsiteX338" fmla="*/ 469778 w 2033494"/>
              <a:gd name="connsiteY338" fmla="*/ 1662558 h 2033494"/>
              <a:gd name="connsiteX339" fmla="*/ 488406 w 2033494"/>
              <a:gd name="connsiteY339" fmla="*/ 1643883 h 2033494"/>
              <a:gd name="connsiteX340" fmla="*/ 370642 w 2033494"/>
              <a:gd name="connsiteY340" fmla="*/ 1643883 h 2033494"/>
              <a:gd name="connsiteX341" fmla="*/ 389270 w 2033494"/>
              <a:gd name="connsiteY341" fmla="*/ 1662558 h 2033494"/>
              <a:gd name="connsiteX342" fmla="*/ 370642 w 2033494"/>
              <a:gd name="connsiteY342" fmla="*/ 1681233 h 2033494"/>
              <a:gd name="connsiteX343" fmla="*/ 352014 w 2033494"/>
              <a:gd name="connsiteY343" fmla="*/ 1662558 h 2033494"/>
              <a:gd name="connsiteX344" fmla="*/ 370642 w 2033494"/>
              <a:gd name="connsiteY344" fmla="*/ 1643883 h 2033494"/>
              <a:gd name="connsiteX345" fmla="*/ 253517 w 2033494"/>
              <a:gd name="connsiteY345" fmla="*/ 1643883 h 2033494"/>
              <a:gd name="connsiteX346" fmla="*/ 272145 w 2033494"/>
              <a:gd name="connsiteY346" fmla="*/ 1662558 h 2033494"/>
              <a:gd name="connsiteX347" fmla="*/ 253517 w 2033494"/>
              <a:gd name="connsiteY347" fmla="*/ 1681233 h 2033494"/>
              <a:gd name="connsiteX348" fmla="*/ 234889 w 2033494"/>
              <a:gd name="connsiteY348" fmla="*/ 1662558 h 2033494"/>
              <a:gd name="connsiteX349" fmla="*/ 253517 w 2033494"/>
              <a:gd name="connsiteY349" fmla="*/ 1643883 h 2033494"/>
              <a:gd name="connsiteX350" fmla="*/ 135753 w 2033494"/>
              <a:gd name="connsiteY350" fmla="*/ 1643883 h 2033494"/>
              <a:gd name="connsiteX351" fmla="*/ 154381 w 2033494"/>
              <a:gd name="connsiteY351" fmla="*/ 1662558 h 2033494"/>
              <a:gd name="connsiteX352" fmla="*/ 135753 w 2033494"/>
              <a:gd name="connsiteY352" fmla="*/ 1681233 h 2033494"/>
              <a:gd name="connsiteX353" fmla="*/ 117125 w 2033494"/>
              <a:gd name="connsiteY353" fmla="*/ 1662558 h 2033494"/>
              <a:gd name="connsiteX354" fmla="*/ 135753 w 2033494"/>
              <a:gd name="connsiteY354" fmla="*/ 1643883 h 2033494"/>
              <a:gd name="connsiteX355" fmla="*/ 18628 w 2033494"/>
              <a:gd name="connsiteY355" fmla="*/ 1643883 h 2033494"/>
              <a:gd name="connsiteX356" fmla="*/ 37256 w 2033494"/>
              <a:gd name="connsiteY356" fmla="*/ 1662558 h 2033494"/>
              <a:gd name="connsiteX357" fmla="*/ 18628 w 2033494"/>
              <a:gd name="connsiteY357" fmla="*/ 1681233 h 2033494"/>
              <a:gd name="connsiteX358" fmla="*/ 0 w 2033494"/>
              <a:gd name="connsiteY358" fmla="*/ 1662558 h 2033494"/>
              <a:gd name="connsiteX359" fmla="*/ 18628 w 2033494"/>
              <a:gd name="connsiteY359" fmla="*/ 1643883 h 2033494"/>
              <a:gd name="connsiteX360" fmla="*/ 2014866 w 2033494"/>
              <a:gd name="connsiteY360" fmla="*/ 1526463 h 2033494"/>
              <a:gd name="connsiteX361" fmla="*/ 2033494 w 2033494"/>
              <a:gd name="connsiteY361" fmla="*/ 1545138 h 2033494"/>
              <a:gd name="connsiteX362" fmla="*/ 2014866 w 2033494"/>
              <a:gd name="connsiteY362" fmla="*/ 1563813 h 2033494"/>
              <a:gd name="connsiteX363" fmla="*/ 1996238 w 2033494"/>
              <a:gd name="connsiteY363" fmla="*/ 1545138 h 2033494"/>
              <a:gd name="connsiteX364" fmla="*/ 2014866 w 2033494"/>
              <a:gd name="connsiteY364" fmla="*/ 1526463 h 2033494"/>
              <a:gd name="connsiteX365" fmla="*/ 1897741 w 2033494"/>
              <a:gd name="connsiteY365" fmla="*/ 1526463 h 2033494"/>
              <a:gd name="connsiteX366" fmla="*/ 1916369 w 2033494"/>
              <a:gd name="connsiteY366" fmla="*/ 1545138 h 2033494"/>
              <a:gd name="connsiteX367" fmla="*/ 1897741 w 2033494"/>
              <a:gd name="connsiteY367" fmla="*/ 1563813 h 2033494"/>
              <a:gd name="connsiteX368" fmla="*/ 1879113 w 2033494"/>
              <a:gd name="connsiteY368" fmla="*/ 1545138 h 2033494"/>
              <a:gd name="connsiteX369" fmla="*/ 1897741 w 2033494"/>
              <a:gd name="connsiteY369" fmla="*/ 1526463 h 2033494"/>
              <a:gd name="connsiteX370" fmla="*/ 1779977 w 2033494"/>
              <a:gd name="connsiteY370" fmla="*/ 1526463 h 2033494"/>
              <a:gd name="connsiteX371" fmla="*/ 1798605 w 2033494"/>
              <a:gd name="connsiteY371" fmla="*/ 1545138 h 2033494"/>
              <a:gd name="connsiteX372" fmla="*/ 1779977 w 2033494"/>
              <a:gd name="connsiteY372" fmla="*/ 1563813 h 2033494"/>
              <a:gd name="connsiteX373" fmla="*/ 1761349 w 2033494"/>
              <a:gd name="connsiteY373" fmla="*/ 1545138 h 2033494"/>
              <a:gd name="connsiteX374" fmla="*/ 1779977 w 2033494"/>
              <a:gd name="connsiteY374" fmla="*/ 1526463 h 2033494"/>
              <a:gd name="connsiteX375" fmla="*/ 1662852 w 2033494"/>
              <a:gd name="connsiteY375" fmla="*/ 1526463 h 2033494"/>
              <a:gd name="connsiteX376" fmla="*/ 1681480 w 2033494"/>
              <a:gd name="connsiteY376" fmla="*/ 1545138 h 2033494"/>
              <a:gd name="connsiteX377" fmla="*/ 1662852 w 2033494"/>
              <a:gd name="connsiteY377" fmla="*/ 1563813 h 2033494"/>
              <a:gd name="connsiteX378" fmla="*/ 1644224 w 2033494"/>
              <a:gd name="connsiteY378" fmla="*/ 1545138 h 2033494"/>
              <a:gd name="connsiteX379" fmla="*/ 1662852 w 2033494"/>
              <a:gd name="connsiteY379" fmla="*/ 1526463 h 2033494"/>
              <a:gd name="connsiteX380" fmla="*/ 1545088 w 2033494"/>
              <a:gd name="connsiteY380" fmla="*/ 1526463 h 2033494"/>
              <a:gd name="connsiteX381" fmla="*/ 1563716 w 2033494"/>
              <a:gd name="connsiteY381" fmla="*/ 1545138 h 2033494"/>
              <a:gd name="connsiteX382" fmla="*/ 1545088 w 2033494"/>
              <a:gd name="connsiteY382" fmla="*/ 1563813 h 2033494"/>
              <a:gd name="connsiteX383" fmla="*/ 1526460 w 2033494"/>
              <a:gd name="connsiteY383" fmla="*/ 1545138 h 2033494"/>
              <a:gd name="connsiteX384" fmla="*/ 1545088 w 2033494"/>
              <a:gd name="connsiteY384" fmla="*/ 1526463 h 2033494"/>
              <a:gd name="connsiteX385" fmla="*/ 1427962 w 2033494"/>
              <a:gd name="connsiteY385" fmla="*/ 1526463 h 2033494"/>
              <a:gd name="connsiteX386" fmla="*/ 1446590 w 2033494"/>
              <a:gd name="connsiteY386" fmla="*/ 1545138 h 2033494"/>
              <a:gd name="connsiteX387" fmla="*/ 1427962 w 2033494"/>
              <a:gd name="connsiteY387" fmla="*/ 1563813 h 2033494"/>
              <a:gd name="connsiteX388" fmla="*/ 1409334 w 2033494"/>
              <a:gd name="connsiteY388" fmla="*/ 1545138 h 2033494"/>
              <a:gd name="connsiteX389" fmla="*/ 1427962 w 2033494"/>
              <a:gd name="connsiteY389" fmla="*/ 1526463 h 2033494"/>
              <a:gd name="connsiteX390" fmla="*/ 1310199 w 2033494"/>
              <a:gd name="connsiteY390" fmla="*/ 1526463 h 2033494"/>
              <a:gd name="connsiteX391" fmla="*/ 1328827 w 2033494"/>
              <a:gd name="connsiteY391" fmla="*/ 1545138 h 2033494"/>
              <a:gd name="connsiteX392" fmla="*/ 1310199 w 2033494"/>
              <a:gd name="connsiteY392" fmla="*/ 1563813 h 2033494"/>
              <a:gd name="connsiteX393" fmla="*/ 1291571 w 2033494"/>
              <a:gd name="connsiteY393" fmla="*/ 1545138 h 2033494"/>
              <a:gd name="connsiteX394" fmla="*/ 1310199 w 2033494"/>
              <a:gd name="connsiteY394" fmla="*/ 1526463 h 2033494"/>
              <a:gd name="connsiteX395" fmla="*/ 1193073 w 2033494"/>
              <a:gd name="connsiteY395" fmla="*/ 1526463 h 2033494"/>
              <a:gd name="connsiteX396" fmla="*/ 1211701 w 2033494"/>
              <a:gd name="connsiteY396" fmla="*/ 1545138 h 2033494"/>
              <a:gd name="connsiteX397" fmla="*/ 1193073 w 2033494"/>
              <a:gd name="connsiteY397" fmla="*/ 1563813 h 2033494"/>
              <a:gd name="connsiteX398" fmla="*/ 1174445 w 2033494"/>
              <a:gd name="connsiteY398" fmla="*/ 1545138 h 2033494"/>
              <a:gd name="connsiteX399" fmla="*/ 1193073 w 2033494"/>
              <a:gd name="connsiteY399" fmla="*/ 1526463 h 2033494"/>
              <a:gd name="connsiteX400" fmla="*/ 1075309 w 2033494"/>
              <a:gd name="connsiteY400" fmla="*/ 1526463 h 2033494"/>
              <a:gd name="connsiteX401" fmla="*/ 1093937 w 2033494"/>
              <a:gd name="connsiteY401" fmla="*/ 1545138 h 2033494"/>
              <a:gd name="connsiteX402" fmla="*/ 1075309 w 2033494"/>
              <a:gd name="connsiteY402" fmla="*/ 1563813 h 2033494"/>
              <a:gd name="connsiteX403" fmla="*/ 1056681 w 2033494"/>
              <a:gd name="connsiteY403" fmla="*/ 1545138 h 2033494"/>
              <a:gd name="connsiteX404" fmla="*/ 1075309 w 2033494"/>
              <a:gd name="connsiteY404" fmla="*/ 1526463 h 2033494"/>
              <a:gd name="connsiteX405" fmla="*/ 958184 w 2033494"/>
              <a:gd name="connsiteY405" fmla="*/ 1526463 h 2033494"/>
              <a:gd name="connsiteX406" fmla="*/ 976812 w 2033494"/>
              <a:gd name="connsiteY406" fmla="*/ 1545138 h 2033494"/>
              <a:gd name="connsiteX407" fmla="*/ 958184 w 2033494"/>
              <a:gd name="connsiteY407" fmla="*/ 1563813 h 2033494"/>
              <a:gd name="connsiteX408" fmla="*/ 939556 w 2033494"/>
              <a:gd name="connsiteY408" fmla="*/ 1545138 h 2033494"/>
              <a:gd name="connsiteX409" fmla="*/ 958184 w 2033494"/>
              <a:gd name="connsiteY409" fmla="*/ 1526463 h 2033494"/>
              <a:gd name="connsiteX410" fmla="*/ 840420 w 2033494"/>
              <a:gd name="connsiteY410" fmla="*/ 1526463 h 2033494"/>
              <a:gd name="connsiteX411" fmla="*/ 859048 w 2033494"/>
              <a:gd name="connsiteY411" fmla="*/ 1545138 h 2033494"/>
              <a:gd name="connsiteX412" fmla="*/ 840420 w 2033494"/>
              <a:gd name="connsiteY412" fmla="*/ 1563813 h 2033494"/>
              <a:gd name="connsiteX413" fmla="*/ 821792 w 2033494"/>
              <a:gd name="connsiteY413" fmla="*/ 1545138 h 2033494"/>
              <a:gd name="connsiteX414" fmla="*/ 840420 w 2033494"/>
              <a:gd name="connsiteY414" fmla="*/ 1526463 h 2033494"/>
              <a:gd name="connsiteX415" fmla="*/ 723295 w 2033494"/>
              <a:gd name="connsiteY415" fmla="*/ 1526463 h 2033494"/>
              <a:gd name="connsiteX416" fmla="*/ 741923 w 2033494"/>
              <a:gd name="connsiteY416" fmla="*/ 1545138 h 2033494"/>
              <a:gd name="connsiteX417" fmla="*/ 723295 w 2033494"/>
              <a:gd name="connsiteY417" fmla="*/ 1563813 h 2033494"/>
              <a:gd name="connsiteX418" fmla="*/ 704667 w 2033494"/>
              <a:gd name="connsiteY418" fmla="*/ 1545138 h 2033494"/>
              <a:gd name="connsiteX419" fmla="*/ 723295 w 2033494"/>
              <a:gd name="connsiteY419" fmla="*/ 1526463 h 2033494"/>
              <a:gd name="connsiteX420" fmla="*/ 605531 w 2033494"/>
              <a:gd name="connsiteY420" fmla="*/ 1526463 h 2033494"/>
              <a:gd name="connsiteX421" fmla="*/ 624159 w 2033494"/>
              <a:gd name="connsiteY421" fmla="*/ 1545138 h 2033494"/>
              <a:gd name="connsiteX422" fmla="*/ 605531 w 2033494"/>
              <a:gd name="connsiteY422" fmla="*/ 1563813 h 2033494"/>
              <a:gd name="connsiteX423" fmla="*/ 586903 w 2033494"/>
              <a:gd name="connsiteY423" fmla="*/ 1545138 h 2033494"/>
              <a:gd name="connsiteX424" fmla="*/ 605531 w 2033494"/>
              <a:gd name="connsiteY424" fmla="*/ 1526463 h 2033494"/>
              <a:gd name="connsiteX425" fmla="*/ 488406 w 2033494"/>
              <a:gd name="connsiteY425" fmla="*/ 1526463 h 2033494"/>
              <a:gd name="connsiteX426" fmla="*/ 507034 w 2033494"/>
              <a:gd name="connsiteY426" fmla="*/ 1545138 h 2033494"/>
              <a:gd name="connsiteX427" fmla="*/ 488406 w 2033494"/>
              <a:gd name="connsiteY427" fmla="*/ 1563813 h 2033494"/>
              <a:gd name="connsiteX428" fmla="*/ 469778 w 2033494"/>
              <a:gd name="connsiteY428" fmla="*/ 1545138 h 2033494"/>
              <a:gd name="connsiteX429" fmla="*/ 488406 w 2033494"/>
              <a:gd name="connsiteY429" fmla="*/ 1526463 h 2033494"/>
              <a:gd name="connsiteX430" fmla="*/ 370642 w 2033494"/>
              <a:gd name="connsiteY430" fmla="*/ 1526463 h 2033494"/>
              <a:gd name="connsiteX431" fmla="*/ 389270 w 2033494"/>
              <a:gd name="connsiteY431" fmla="*/ 1545138 h 2033494"/>
              <a:gd name="connsiteX432" fmla="*/ 370642 w 2033494"/>
              <a:gd name="connsiteY432" fmla="*/ 1563813 h 2033494"/>
              <a:gd name="connsiteX433" fmla="*/ 352014 w 2033494"/>
              <a:gd name="connsiteY433" fmla="*/ 1545138 h 2033494"/>
              <a:gd name="connsiteX434" fmla="*/ 370642 w 2033494"/>
              <a:gd name="connsiteY434" fmla="*/ 1526463 h 2033494"/>
              <a:gd name="connsiteX435" fmla="*/ 253517 w 2033494"/>
              <a:gd name="connsiteY435" fmla="*/ 1526463 h 2033494"/>
              <a:gd name="connsiteX436" fmla="*/ 272145 w 2033494"/>
              <a:gd name="connsiteY436" fmla="*/ 1545138 h 2033494"/>
              <a:gd name="connsiteX437" fmla="*/ 253517 w 2033494"/>
              <a:gd name="connsiteY437" fmla="*/ 1563813 h 2033494"/>
              <a:gd name="connsiteX438" fmla="*/ 234889 w 2033494"/>
              <a:gd name="connsiteY438" fmla="*/ 1545138 h 2033494"/>
              <a:gd name="connsiteX439" fmla="*/ 253517 w 2033494"/>
              <a:gd name="connsiteY439" fmla="*/ 1526463 h 2033494"/>
              <a:gd name="connsiteX440" fmla="*/ 135753 w 2033494"/>
              <a:gd name="connsiteY440" fmla="*/ 1526463 h 2033494"/>
              <a:gd name="connsiteX441" fmla="*/ 154381 w 2033494"/>
              <a:gd name="connsiteY441" fmla="*/ 1545138 h 2033494"/>
              <a:gd name="connsiteX442" fmla="*/ 135753 w 2033494"/>
              <a:gd name="connsiteY442" fmla="*/ 1563813 h 2033494"/>
              <a:gd name="connsiteX443" fmla="*/ 117125 w 2033494"/>
              <a:gd name="connsiteY443" fmla="*/ 1545138 h 2033494"/>
              <a:gd name="connsiteX444" fmla="*/ 135753 w 2033494"/>
              <a:gd name="connsiteY444" fmla="*/ 1526463 h 2033494"/>
              <a:gd name="connsiteX445" fmla="*/ 18628 w 2033494"/>
              <a:gd name="connsiteY445" fmla="*/ 1526463 h 2033494"/>
              <a:gd name="connsiteX446" fmla="*/ 37256 w 2033494"/>
              <a:gd name="connsiteY446" fmla="*/ 1545138 h 2033494"/>
              <a:gd name="connsiteX447" fmla="*/ 18628 w 2033494"/>
              <a:gd name="connsiteY447" fmla="*/ 1563813 h 2033494"/>
              <a:gd name="connsiteX448" fmla="*/ 0 w 2033494"/>
              <a:gd name="connsiteY448" fmla="*/ 1545138 h 2033494"/>
              <a:gd name="connsiteX449" fmla="*/ 18628 w 2033494"/>
              <a:gd name="connsiteY449" fmla="*/ 1526463 h 2033494"/>
              <a:gd name="connsiteX450" fmla="*/ 2014866 w 2033494"/>
              <a:gd name="connsiteY450" fmla="*/ 1409043 h 2033494"/>
              <a:gd name="connsiteX451" fmla="*/ 2033494 w 2033494"/>
              <a:gd name="connsiteY451" fmla="*/ 1427718 h 2033494"/>
              <a:gd name="connsiteX452" fmla="*/ 2014866 w 2033494"/>
              <a:gd name="connsiteY452" fmla="*/ 1446393 h 2033494"/>
              <a:gd name="connsiteX453" fmla="*/ 1996238 w 2033494"/>
              <a:gd name="connsiteY453" fmla="*/ 1427718 h 2033494"/>
              <a:gd name="connsiteX454" fmla="*/ 2014866 w 2033494"/>
              <a:gd name="connsiteY454" fmla="*/ 1409043 h 2033494"/>
              <a:gd name="connsiteX455" fmla="*/ 1897741 w 2033494"/>
              <a:gd name="connsiteY455" fmla="*/ 1409043 h 2033494"/>
              <a:gd name="connsiteX456" fmla="*/ 1916369 w 2033494"/>
              <a:gd name="connsiteY456" fmla="*/ 1427718 h 2033494"/>
              <a:gd name="connsiteX457" fmla="*/ 1897741 w 2033494"/>
              <a:gd name="connsiteY457" fmla="*/ 1446393 h 2033494"/>
              <a:gd name="connsiteX458" fmla="*/ 1879113 w 2033494"/>
              <a:gd name="connsiteY458" fmla="*/ 1427718 h 2033494"/>
              <a:gd name="connsiteX459" fmla="*/ 1897741 w 2033494"/>
              <a:gd name="connsiteY459" fmla="*/ 1409043 h 2033494"/>
              <a:gd name="connsiteX460" fmla="*/ 1779977 w 2033494"/>
              <a:gd name="connsiteY460" fmla="*/ 1409043 h 2033494"/>
              <a:gd name="connsiteX461" fmla="*/ 1798605 w 2033494"/>
              <a:gd name="connsiteY461" fmla="*/ 1427718 h 2033494"/>
              <a:gd name="connsiteX462" fmla="*/ 1779977 w 2033494"/>
              <a:gd name="connsiteY462" fmla="*/ 1446393 h 2033494"/>
              <a:gd name="connsiteX463" fmla="*/ 1761349 w 2033494"/>
              <a:gd name="connsiteY463" fmla="*/ 1427718 h 2033494"/>
              <a:gd name="connsiteX464" fmla="*/ 1779977 w 2033494"/>
              <a:gd name="connsiteY464" fmla="*/ 1409043 h 2033494"/>
              <a:gd name="connsiteX465" fmla="*/ 1662852 w 2033494"/>
              <a:gd name="connsiteY465" fmla="*/ 1409043 h 2033494"/>
              <a:gd name="connsiteX466" fmla="*/ 1681480 w 2033494"/>
              <a:gd name="connsiteY466" fmla="*/ 1427718 h 2033494"/>
              <a:gd name="connsiteX467" fmla="*/ 1662852 w 2033494"/>
              <a:gd name="connsiteY467" fmla="*/ 1446393 h 2033494"/>
              <a:gd name="connsiteX468" fmla="*/ 1644224 w 2033494"/>
              <a:gd name="connsiteY468" fmla="*/ 1427718 h 2033494"/>
              <a:gd name="connsiteX469" fmla="*/ 1662852 w 2033494"/>
              <a:gd name="connsiteY469" fmla="*/ 1409043 h 2033494"/>
              <a:gd name="connsiteX470" fmla="*/ 1545088 w 2033494"/>
              <a:gd name="connsiteY470" fmla="*/ 1409043 h 2033494"/>
              <a:gd name="connsiteX471" fmla="*/ 1563716 w 2033494"/>
              <a:gd name="connsiteY471" fmla="*/ 1427718 h 2033494"/>
              <a:gd name="connsiteX472" fmla="*/ 1545088 w 2033494"/>
              <a:gd name="connsiteY472" fmla="*/ 1446393 h 2033494"/>
              <a:gd name="connsiteX473" fmla="*/ 1526460 w 2033494"/>
              <a:gd name="connsiteY473" fmla="*/ 1427718 h 2033494"/>
              <a:gd name="connsiteX474" fmla="*/ 1545088 w 2033494"/>
              <a:gd name="connsiteY474" fmla="*/ 1409043 h 2033494"/>
              <a:gd name="connsiteX475" fmla="*/ 1427962 w 2033494"/>
              <a:gd name="connsiteY475" fmla="*/ 1409043 h 2033494"/>
              <a:gd name="connsiteX476" fmla="*/ 1446590 w 2033494"/>
              <a:gd name="connsiteY476" fmla="*/ 1427718 h 2033494"/>
              <a:gd name="connsiteX477" fmla="*/ 1427962 w 2033494"/>
              <a:gd name="connsiteY477" fmla="*/ 1446393 h 2033494"/>
              <a:gd name="connsiteX478" fmla="*/ 1409334 w 2033494"/>
              <a:gd name="connsiteY478" fmla="*/ 1427718 h 2033494"/>
              <a:gd name="connsiteX479" fmla="*/ 1427962 w 2033494"/>
              <a:gd name="connsiteY479" fmla="*/ 1409043 h 2033494"/>
              <a:gd name="connsiteX480" fmla="*/ 1310199 w 2033494"/>
              <a:gd name="connsiteY480" fmla="*/ 1409043 h 2033494"/>
              <a:gd name="connsiteX481" fmla="*/ 1328827 w 2033494"/>
              <a:gd name="connsiteY481" fmla="*/ 1427718 h 2033494"/>
              <a:gd name="connsiteX482" fmla="*/ 1310199 w 2033494"/>
              <a:gd name="connsiteY482" fmla="*/ 1446393 h 2033494"/>
              <a:gd name="connsiteX483" fmla="*/ 1291571 w 2033494"/>
              <a:gd name="connsiteY483" fmla="*/ 1427718 h 2033494"/>
              <a:gd name="connsiteX484" fmla="*/ 1310199 w 2033494"/>
              <a:gd name="connsiteY484" fmla="*/ 1409043 h 2033494"/>
              <a:gd name="connsiteX485" fmla="*/ 1193073 w 2033494"/>
              <a:gd name="connsiteY485" fmla="*/ 1409043 h 2033494"/>
              <a:gd name="connsiteX486" fmla="*/ 1211701 w 2033494"/>
              <a:gd name="connsiteY486" fmla="*/ 1427718 h 2033494"/>
              <a:gd name="connsiteX487" fmla="*/ 1193073 w 2033494"/>
              <a:gd name="connsiteY487" fmla="*/ 1446393 h 2033494"/>
              <a:gd name="connsiteX488" fmla="*/ 1174445 w 2033494"/>
              <a:gd name="connsiteY488" fmla="*/ 1427718 h 2033494"/>
              <a:gd name="connsiteX489" fmla="*/ 1193073 w 2033494"/>
              <a:gd name="connsiteY489" fmla="*/ 1409043 h 2033494"/>
              <a:gd name="connsiteX490" fmla="*/ 1075309 w 2033494"/>
              <a:gd name="connsiteY490" fmla="*/ 1409043 h 2033494"/>
              <a:gd name="connsiteX491" fmla="*/ 1093937 w 2033494"/>
              <a:gd name="connsiteY491" fmla="*/ 1427718 h 2033494"/>
              <a:gd name="connsiteX492" fmla="*/ 1075309 w 2033494"/>
              <a:gd name="connsiteY492" fmla="*/ 1446393 h 2033494"/>
              <a:gd name="connsiteX493" fmla="*/ 1056681 w 2033494"/>
              <a:gd name="connsiteY493" fmla="*/ 1427718 h 2033494"/>
              <a:gd name="connsiteX494" fmla="*/ 1075309 w 2033494"/>
              <a:gd name="connsiteY494" fmla="*/ 1409043 h 2033494"/>
              <a:gd name="connsiteX495" fmla="*/ 958184 w 2033494"/>
              <a:gd name="connsiteY495" fmla="*/ 1409043 h 2033494"/>
              <a:gd name="connsiteX496" fmla="*/ 976812 w 2033494"/>
              <a:gd name="connsiteY496" fmla="*/ 1427718 h 2033494"/>
              <a:gd name="connsiteX497" fmla="*/ 958184 w 2033494"/>
              <a:gd name="connsiteY497" fmla="*/ 1446393 h 2033494"/>
              <a:gd name="connsiteX498" fmla="*/ 939556 w 2033494"/>
              <a:gd name="connsiteY498" fmla="*/ 1427718 h 2033494"/>
              <a:gd name="connsiteX499" fmla="*/ 958184 w 2033494"/>
              <a:gd name="connsiteY499" fmla="*/ 1409043 h 2033494"/>
              <a:gd name="connsiteX500" fmla="*/ 840420 w 2033494"/>
              <a:gd name="connsiteY500" fmla="*/ 1409043 h 2033494"/>
              <a:gd name="connsiteX501" fmla="*/ 859048 w 2033494"/>
              <a:gd name="connsiteY501" fmla="*/ 1427718 h 2033494"/>
              <a:gd name="connsiteX502" fmla="*/ 840420 w 2033494"/>
              <a:gd name="connsiteY502" fmla="*/ 1446393 h 2033494"/>
              <a:gd name="connsiteX503" fmla="*/ 821792 w 2033494"/>
              <a:gd name="connsiteY503" fmla="*/ 1427718 h 2033494"/>
              <a:gd name="connsiteX504" fmla="*/ 840420 w 2033494"/>
              <a:gd name="connsiteY504" fmla="*/ 1409043 h 2033494"/>
              <a:gd name="connsiteX505" fmla="*/ 723295 w 2033494"/>
              <a:gd name="connsiteY505" fmla="*/ 1409043 h 2033494"/>
              <a:gd name="connsiteX506" fmla="*/ 741923 w 2033494"/>
              <a:gd name="connsiteY506" fmla="*/ 1427718 h 2033494"/>
              <a:gd name="connsiteX507" fmla="*/ 723295 w 2033494"/>
              <a:gd name="connsiteY507" fmla="*/ 1446393 h 2033494"/>
              <a:gd name="connsiteX508" fmla="*/ 704667 w 2033494"/>
              <a:gd name="connsiteY508" fmla="*/ 1427718 h 2033494"/>
              <a:gd name="connsiteX509" fmla="*/ 723295 w 2033494"/>
              <a:gd name="connsiteY509" fmla="*/ 1409043 h 2033494"/>
              <a:gd name="connsiteX510" fmla="*/ 605531 w 2033494"/>
              <a:gd name="connsiteY510" fmla="*/ 1409043 h 2033494"/>
              <a:gd name="connsiteX511" fmla="*/ 624159 w 2033494"/>
              <a:gd name="connsiteY511" fmla="*/ 1427718 h 2033494"/>
              <a:gd name="connsiteX512" fmla="*/ 605531 w 2033494"/>
              <a:gd name="connsiteY512" fmla="*/ 1446393 h 2033494"/>
              <a:gd name="connsiteX513" fmla="*/ 586903 w 2033494"/>
              <a:gd name="connsiteY513" fmla="*/ 1427718 h 2033494"/>
              <a:gd name="connsiteX514" fmla="*/ 605531 w 2033494"/>
              <a:gd name="connsiteY514" fmla="*/ 1409043 h 2033494"/>
              <a:gd name="connsiteX515" fmla="*/ 488406 w 2033494"/>
              <a:gd name="connsiteY515" fmla="*/ 1409043 h 2033494"/>
              <a:gd name="connsiteX516" fmla="*/ 507034 w 2033494"/>
              <a:gd name="connsiteY516" fmla="*/ 1427718 h 2033494"/>
              <a:gd name="connsiteX517" fmla="*/ 488406 w 2033494"/>
              <a:gd name="connsiteY517" fmla="*/ 1446393 h 2033494"/>
              <a:gd name="connsiteX518" fmla="*/ 469778 w 2033494"/>
              <a:gd name="connsiteY518" fmla="*/ 1427718 h 2033494"/>
              <a:gd name="connsiteX519" fmla="*/ 488406 w 2033494"/>
              <a:gd name="connsiteY519" fmla="*/ 1409043 h 2033494"/>
              <a:gd name="connsiteX520" fmla="*/ 370642 w 2033494"/>
              <a:gd name="connsiteY520" fmla="*/ 1409043 h 2033494"/>
              <a:gd name="connsiteX521" fmla="*/ 389270 w 2033494"/>
              <a:gd name="connsiteY521" fmla="*/ 1427718 h 2033494"/>
              <a:gd name="connsiteX522" fmla="*/ 370642 w 2033494"/>
              <a:gd name="connsiteY522" fmla="*/ 1446393 h 2033494"/>
              <a:gd name="connsiteX523" fmla="*/ 352014 w 2033494"/>
              <a:gd name="connsiteY523" fmla="*/ 1427718 h 2033494"/>
              <a:gd name="connsiteX524" fmla="*/ 370642 w 2033494"/>
              <a:gd name="connsiteY524" fmla="*/ 1409043 h 2033494"/>
              <a:gd name="connsiteX525" fmla="*/ 253517 w 2033494"/>
              <a:gd name="connsiteY525" fmla="*/ 1409043 h 2033494"/>
              <a:gd name="connsiteX526" fmla="*/ 272145 w 2033494"/>
              <a:gd name="connsiteY526" fmla="*/ 1427718 h 2033494"/>
              <a:gd name="connsiteX527" fmla="*/ 253517 w 2033494"/>
              <a:gd name="connsiteY527" fmla="*/ 1446393 h 2033494"/>
              <a:gd name="connsiteX528" fmla="*/ 234889 w 2033494"/>
              <a:gd name="connsiteY528" fmla="*/ 1427718 h 2033494"/>
              <a:gd name="connsiteX529" fmla="*/ 253517 w 2033494"/>
              <a:gd name="connsiteY529" fmla="*/ 1409043 h 2033494"/>
              <a:gd name="connsiteX530" fmla="*/ 135753 w 2033494"/>
              <a:gd name="connsiteY530" fmla="*/ 1409043 h 2033494"/>
              <a:gd name="connsiteX531" fmla="*/ 154381 w 2033494"/>
              <a:gd name="connsiteY531" fmla="*/ 1427718 h 2033494"/>
              <a:gd name="connsiteX532" fmla="*/ 135753 w 2033494"/>
              <a:gd name="connsiteY532" fmla="*/ 1446393 h 2033494"/>
              <a:gd name="connsiteX533" fmla="*/ 117125 w 2033494"/>
              <a:gd name="connsiteY533" fmla="*/ 1427718 h 2033494"/>
              <a:gd name="connsiteX534" fmla="*/ 135753 w 2033494"/>
              <a:gd name="connsiteY534" fmla="*/ 1409043 h 2033494"/>
              <a:gd name="connsiteX535" fmla="*/ 18628 w 2033494"/>
              <a:gd name="connsiteY535" fmla="*/ 1409043 h 2033494"/>
              <a:gd name="connsiteX536" fmla="*/ 37256 w 2033494"/>
              <a:gd name="connsiteY536" fmla="*/ 1427718 h 2033494"/>
              <a:gd name="connsiteX537" fmla="*/ 18628 w 2033494"/>
              <a:gd name="connsiteY537" fmla="*/ 1446393 h 2033494"/>
              <a:gd name="connsiteX538" fmla="*/ 0 w 2033494"/>
              <a:gd name="connsiteY538" fmla="*/ 1427718 h 2033494"/>
              <a:gd name="connsiteX539" fmla="*/ 18628 w 2033494"/>
              <a:gd name="connsiteY539" fmla="*/ 1409043 h 2033494"/>
              <a:gd name="connsiteX540" fmla="*/ 2014866 w 2033494"/>
              <a:gd name="connsiteY540" fmla="*/ 1291623 h 2033494"/>
              <a:gd name="connsiteX541" fmla="*/ 2033494 w 2033494"/>
              <a:gd name="connsiteY541" fmla="*/ 1310298 h 2033494"/>
              <a:gd name="connsiteX542" fmla="*/ 2014866 w 2033494"/>
              <a:gd name="connsiteY542" fmla="*/ 1328973 h 2033494"/>
              <a:gd name="connsiteX543" fmla="*/ 1996238 w 2033494"/>
              <a:gd name="connsiteY543" fmla="*/ 1310298 h 2033494"/>
              <a:gd name="connsiteX544" fmla="*/ 2014866 w 2033494"/>
              <a:gd name="connsiteY544" fmla="*/ 1291623 h 2033494"/>
              <a:gd name="connsiteX545" fmla="*/ 1897741 w 2033494"/>
              <a:gd name="connsiteY545" fmla="*/ 1291623 h 2033494"/>
              <a:gd name="connsiteX546" fmla="*/ 1916369 w 2033494"/>
              <a:gd name="connsiteY546" fmla="*/ 1310298 h 2033494"/>
              <a:gd name="connsiteX547" fmla="*/ 1897741 w 2033494"/>
              <a:gd name="connsiteY547" fmla="*/ 1328973 h 2033494"/>
              <a:gd name="connsiteX548" fmla="*/ 1879113 w 2033494"/>
              <a:gd name="connsiteY548" fmla="*/ 1310298 h 2033494"/>
              <a:gd name="connsiteX549" fmla="*/ 1897741 w 2033494"/>
              <a:gd name="connsiteY549" fmla="*/ 1291623 h 2033494"/>
              <a:gd name="connsiteX550" fmla="*/ 1779977 w 2033494"/>
              <a:gd name="connsiteY550" fmla="*/ 1291623 h 2033494"/>
              <a:gd name="connsiteX551" fmla="*/ 1798605 w 2033494"/>
              <a:gd name="connsiteY551" fmla="*/ 1310298 h 2033494"/>
              <a:gd name="connsiteX552" fmla="*/ 1779977 w 2033494"/>
              <a:gd name="connsiteY552" fmla="*/ 1328973 h 2033494"/>
              <a:gd name="connsiteX553" fmla="*/ 1761349 w 2033494"/>
              <a:gd name="connsiteY553" fmla="*/ 1310298 h 2033494"/>
              <a:gd name="connsiteX554" fmla="*/ 1779977 w 2033494"/>
              <a:gd name="connsiteY554" fmla="*/ 1291623 h 2033494"/>
              <a:gd name="connsiteX555" fmla="*/ 1662852 w 2033494"/>
              <a:gd name="connsiteY555" fmla="*/ 1291623 h 2033494"/>
              <a:gd name="connsiteX556" fmla="*/ 1681480 w 2033494"/>
              <a:gd name="connsiteY556" fmla="*/ 1310298 h 2033494"/>
              <a:gd name="connsiteX557" fmla="*/ 1662852 w 2033494"/>
              <a:gd name="connsiteY557" fmla="*/ 1328973 h 2033494"/>
              <a:gd name="connsiteX558" fmla="*/ 1644224 w 2033494"/>
              <a:gd name="connsiteY558" fmla="*/ 1310298 h 2033494"/>
              <a:gd name="connsiteX559" fmla="*/ 1662852 w 2033494"/>
              <a:gd name="connsiteY559" fmla="*/ 1291623 h 2033494"/>
              <a:gd name="connsiteX560" fmla="*/ 1545088 w 2033494"/>
              <a:gd name="connsiteY560" fmla="*/ 1291623 h 2033494"/>
              <a:gd name="connsiteX561" fmla="*/ 1563716 w 2033494"/>
              <a:gd name="connsiteY561" fmla="*/ 1310298 h 2033494"/>
              <a:gd name="connsiteX562" fmla="*/ 1545088 w 2033494"/>
              <a:gd name="connsiteY562" fmla="*/ 1328973 h 2033494"/>
              <a:gd name="connsiteX563" fmla="*/ 1526460 w 2033494"/>
              <a:gd name="connsiteY563" fmla="*/ 1310298 h 2033494"/>
              <a:gd name="connsiteX564" fmla="*/ 1545088 w 2033494"/>
              <a:gd name="connsiteY564" fmla="*/ 1291623 h 2033494"/>
              <a:gd name="connsiteX565" fmla="*/ 1427962 w 2033494"/>
              <a:gd name="connsiteY565" fmla="*/ 1291623 h 2033494"/>
              <a:gd name="connsiteX566" fmla="*/ 1446590 w 2033494"/>
              <a:gd name="connsiteY566" fmla="*/ 1310298 h 2033494"/>
              <a:gd name="connsiteX567" fmla="*/ 1427962 w 2033494"/>
              <a:gd name="connsiteY567" fmla="*/ 1328973 h 2033494"/>
              <a:gd name="connsiteX568" fmla="*/ 1409334 w 2033494"/>
              <a:gd name="connsiteY568" fmla="*/ 1310298 h 2033494"/>
              <a:gd name="connsiteX569" fmla="*/ 1427962 w 2033494"/>
              <a:gd name="connsiteY569" fmla="*/ 1291623 h 2033494"/>
              <a:gd name="connsiteX570" fmla="*/ 1310199 w 2033494"/>
              <a:gd name="connsiteY570" fmla="*/ 1291623 h 2033494"/>
              <a:gd name="connsiteX571" fmla="*/ 1328827 w 2033494"/>
              <a:gd name="connsiteY571" fmla="*/ 1310298 h 2033494"/>
              <a:gd name="connsiteX572" fmla="*/ 1310199 w 2033494"/>
              <a:gd name="connsiteY572" fmla="*/ 1328973 h 2033494"/>
              <a:gd name="connsiteX573" fmla="*/ 1291571 w 2033494"/>
              <a:gd name="connsiteY573" fmla="*/ 1310298 h 2033494"/>
              <a:gd name="connsiteX574" fmla="*/ 1310199 w 2033494"/>
              <a:gd name="connsiteY574" fmla="*/ 1291623 h 2033494"/>
              <a:gd name="connsiteX575" fmla="*/ 1193073 w 2033494"/>
              <a:gd name="connsiteY575" fmla="*/ 1291623 h 2033494"/>
              <a:gd name="connsiteX576" fmla="*/ 1211701 w 2033494"/>
              <a:gd name="connsiteY576" fmla="*/ 1310298 h 2033494"/>
              <a:gd name="connsiteX577" fmla="*/ 1193073 w 2033494"/>
              <a:gd name="connsiteY577" fmla="*/ 1328973 h 2033494"/>
              <a:gd name="connsiteX578" fmla="*/ 1174445 w 2033494"/>
              <a:gd name="connsiteY578" fmla="*/ 1310298 h 2033494"/>
              <a:gd name="connsiteX579" fmla="*/ 1193073 w 2033494"/>
              <a:gd name="connsiteY579" fmla="*/ 1291623 h 2033494"/>
              <a:gd name="connsiteX580" fmla="*/ 1075309 w 2033494"/>
              <a:gd name="connsiteY580" fmla="*/ 1291623 h 2033494"/>
              <a:gd name="connsiteX581" fmla="*/ 1093937 w 2033494"/>
              <a:gd name="connsiteY581" fmla="*/ 1310298 h 2033494"/>
              <a:gd name="connsiteX582" fmla="*/ 1075309 w 2033494"/>
              <a:gd name="connsiteY582" fmla="*/ 1328973 h 2033494"/>
              <a:gd name="connsiteX583" fmla="*/ 1056681 w 2033494"/>
              <a:gd name="connsiteY583" fmla="*/ 1310298 h 2033494"/>
              <a:gd name="connsiteX584" fmla="*/ 1075309 w 2033494"/>
              <a:gd name="connsiteY584" fmla="*/ 1291623 h 2033494"/>
              <a:gd name="connsiteX585" fmla="*/ 958184 w 2033494"/>
              <a:gd name="connsiteY585" fmla="*/ 1291623 h 2033494"/>
              <a:gd name="connsiteX586" fmla="*/ 976812 w 2033494"/>
              <a:gd name="connsiteY586" fmla="*/ 1310298 h 2033494"/>
              <a:gd name="connsiteX587" fmla="*/ 958184 w 2033494"/>
              <a:gd name="connsiteY587" fmla="*/ 1328973 h 2033494"/>
              <a:gd name="connsiteX588" fmla="*/ 939556 w 2033494"/>
              <a:gd name="connsiteY588" fmla="*/ 1310298 h 2033494"/>
              <a:gd name="connsiteX589" fmla="*/ 958184 w 2033494"/>
              <a:gd name="connsiteY589" fmla="*/ 1291623 h 2033494"/>
              <a:gd name="connsiteX590" fmla="*/ 840420 w 2033494"/>
              <a:gd name="connsiteY590" fmla="*/ 1291623 h 2033494"/>
              <a:gd name="connsiteX591" fmla="*/ 859048 w 2033494"/>
              <a:gd name="connsiteY591" fmla="*/ 1310298 h 2033494"/>
              <a:gd name="connsiteX592" fmla="*/ 840420 w 2033494"/>
              <a:gd name="connsiteY592" fmla="*/ 1328973 h 2033494"/>
              <a:gd name="connsiteX593" fmla="*/ 821792 w 2033494"/>
              <a:gd name="connsiteY593" fmla="*/ 1310298 h 2033494"/>
              <a:gd name="connsiteX594" fmla="*/ 840420 w 2033494"/>
              <a:gd name="connsiteY594" fmla="*/ 1291623 h 2033494"/>
              <a:gd name="connsiteX595" fmla="*/ 723295 w 2033494"/>
              <a:gd name="connsiteY595" fmla="*/ 1291623 h 2033494"/>
              <a:gd name="connsiteX596" fmla="*/ 741923 w 2033494"/>
              <a:gd name="connsiteY596" fmla="*/ 1310298 h 2033494"/>
              <a:gd name="connsiteX597" fmla="*/ 723295 w 2033494"/>
              <a:gd name="connsiteY597" fmla="*/ 1328973 h 2033494"/>
              <a:gd name="connsiteX598" fmla="*/ 704667 w 2033494"/>
              <a:gd name="connsiteY598" fmla="*/ 1310298 h 2033494"/>
              <a:gd name="connsiteX599" fmla="*/ 723295 w 2033494"/>
              <a:gd name="connsiteY599" fmla="*/ 1291623 h 2033494"/>
              <a:gd name="connsiteX600" fmla="*/ 605531 w 2033494"/>
              <a:gd name="connsiteY600" fmla="*/ 1291623 h 2033494"/>
              <a:gd name="connsiteX601" fmla="*/ 624159 w 2033494"/>
              <a:gd name="connsiteY601" fmla="*/ 1310298 h 2033494"/>
              <a:gd name="connsiteX602" fmla="*/ 605531 w 2033494"/>
              <a:gd name="connsiteY602" fmla="*/ 1328973 h 2033494"/>
              <a:gd name="connsiteX603" fmla="*/ 586903 w 2033494"/>
              <a:gd name="connsiteY603" fmla="*/ 1310298 h 2033494"/>
              <a:gd name="connsiteX604" fmla="*/ 605531 w 2033494"/>
              <a:gd name="connsiteY604" fmla="*/ 1291623 h 2033494"/>
              <a:gd name="connsiteX605" fmla="*/ 488406 w 2033494"/>
              <a:gd name="connsiteY605" fmla="*/ 1291623 h 2033494"/>
              <a:gd name="connsiteX606" fmla="*/ 507034 w 2033494"/>
              <a:gd name="connsiteY606" fmla="*/ 1310298 h 2033494"/>
              <a:gd name="connsiteX607" fmla="*/ 488406 w 2033494"/>
              <a:gd name="connsiteY607" fmla="*/ 1328973 h 2033494"/>
              <a:gd name="connsiteX608" fmla="*/ 469778 w 2033494"/>
              <a:gd name="connsiteY608" fmla="*/ 1310298 h 2033494"/>
              <a:gd name="connsiteX609" fmla="*/ 488406 w 2033494"/>
              <a:gd name="connsiteY609" fmla="*/ 1291623 h 2033494"/>
              <a:gd name="connsiteX610" fmla="*/ 370642 w 2033494"/>
              <a:gd name="connsiteY610" fmla="*/ 1291623 h 2033494"/>
              <a:gd name="connsiteX611" fmla="*/ 389270 w 2033494"/>
              <a:gd name="connsiteY611" fmla="*/ 1310298 h 2033494"/>
              <a:gd name="connsiteX612" fmla="*/ 370642 w 2033494"/>
              <a:gd name="connsiteY612" fmla="*/ 1328973 h 2033494"/>
              <a:gd name="connsiteX613" fmla="*/ 352014 w 2033494"/>
              <a:gd name="connsiteY613" fmla="*/ 1310298 h 2033494"/>
              <a:gd name="connsiteX614" fmla="*/ 370642 w 2033494"/>
              <a:gd name="connsiteY614" fmla="*/ 1291623 h 2033494"/>
              <a:gd name="connsiteX615" fmla="*/ 253517 w 2033494"/>
              <a:gd name="connsiteY615" fmla="*/ 1291623 h 2033494"/>
              <a:gd name="connsiteX616" fmla="*/ 272145 w 2033494"/>
              <a:gd name="connsiteY616" fmla="*/ 1310298 h 2033494"/>
              <a:gd name="connsiteX617" fmla="*/ 253517 w 2033494"/>
              <a:gd name="connsiteY617" fmla="*/ 1328973 h 2033494"/>
              <a:gd name="connsiteX618" fmla="*/ 234889 w 2033494"/>
              <a:gd name="connsiteY618" fmla="*/ 1310298 h 2033494"/>
              <a:gd name="connsiteX619" fmla="*/ 253517 w 2033494"/>
              <a:gd name="connsiteY619" fmla="*/ 1291623 h 2033494"/>
              <a:gd name="connsiteX620" fmla="*/ 135753 w 2033494"/>
              <a:gd name="connsiteY620" fmla="*/ 1291623 h 2033494"/>
              <a:gd name="connsiteX621" fmla="*/ 154381 w 2033494"/>
              <a:gd name="connsiteY621" fmla="*/ 1310298 h 2033494"/>
              <a:gd name="connsiteX622" fmla="*/ 135753 w 2033494"/>
              <a:gd name="connsiteY622" fmla="*/ 1328973 h 2033494"/>
              <a:gd name="connsiteX623" fmla="*/ 117125 w 2033494"/>
              <a:gd name="connsiteY623" fmla="*/ 1310298 h 2033494"/>
              <a:gd name="connsiteX624" fmla="*/ 135753 w 2033494"/>
              <a:gd name="connsiteY624" fmla="*/ 1291623 h 2033494"/>
              <a:gd name="connsiteX625" fmla="*/ 18628 w 2033494"/>
              <a:gd name="connsiteY625" fmla="*/ 1291623 h 2033494"/>
              <a:gd name="connsiteX626" fmla="*/ 37256 w 2033494"/>
              <a:gd name="connsiteY626" fmla="*/ 1310298 h 2033494"/>
              <a:gd name="connsiteX627" fmla="*/ 18628 w 2033494"/>
              <a:gd name="connsiteY627" fmla="*/ 1328973 h 2033494"/>
              <a:gd name="connsiteX628" fmla="*/ 0 w 2033494"/>
              <a:gd name="connsiteY628" fmla="*/ 1310298 h 2033494"/>
              <a:gd name="connsiteX629" fmla="*/ 18628 w 2033494"/>
              <a:gd name="connsiteY629" fmla="*/ 1291623 h 2033494"/>
              <a:gd name="connsiteX630" fmla="*/ 2014866 w 2033494"/>
              <a:gd name="connsiteY630" fmla="*/ 1174202 h 2033494"/>
              <a:gd name="connsiteX631" fmla="*/ 2033494 w 2033494"/>
              <a:gd name="connsiteY631" fmla="*/ 1192877 h 2033494"/>
              <a:gd name="connsiteX632" fmla="*/ 2014866 w 2033494"/>
              <a:gd name="connsiteY632" fmla="*/ 1211552 h 2033494"/>
              <a:gd name="connsiteX633" fmla="*/ 1996238 w 2033494"/>
              <a:gd name="connsiteY633" fmla="*/ 1192877 h 2033494"/>
              <a:gd name="connsiteX634" fmla="*/ 2014866 w 2033494"/>
              <a:gd name="connsiteY634" fmla="*/ 1174202 h 2033494"/>
              <a:gd name="connsiteX635" fmla="*/ 1897741 w 2033494"/>
              <a:gd name="connsiteY635" fmla="*/ 1174202 h 2033494"/>
              <a:gd name="connsiteX636" fmla="*/ 1916369 w 2033494"/>
              <a:gd name="connsiteY636" fmla="*/ 1192877 h 2033494"/>
              <a:gd name="connsiteX637" fmla="*/ 1897741 w 2033494"/>
              <a:gd name="connsiteY637" fmla="*/ 1211552 h 2033494"/>
              <a:gd name="connsiteX638" fmla="*/ 1879113 w 2033494"/>
              <a:gd name="connsiteY638" fmla="*/ 1192877 h 2033494"/>
              <a:gd name="connsiteX639" fmla="*/ 1897741 w 2033494"/>
              <a:gd name="connsiteY639" fmla="*/ 1174202 h 2033494"/>
              <a:gd name="connsiteX640" fmla="*/ 1779977 w 2033494"/>
              <a:gd name="connsiteY640" fmla="*/ 1174202 h 2033494"/>
              <a:gd name="connsiteX641" fmla="*/ 1798605 w 2033494"/>
              <a:gd name="connsiteY641" fmla="*/ 1192877 h 2033494"/>
              <a:gd name="connsiteX642" fmla="*/ 1779977 w 2033494"/>
              <a:gd name="connsiteY642" fmla="*/ 1211552 h 2033494"/>
              <a:gd name="connsiteX643" fmla="*/ 1761349 w 2033494"/>
              <a:gd name="connsiteY643" fmla="*/ 1192877 h 2033494"/>
              <a:gd name="connsiteX644" fmla="*/ 1779977 w 2033494"/>
              <a:gd name="connsiteY644" fmla="*/ 1174202 h 2033494"/>
              <a:gd name="connsiteX645" fmla="*/ 1662852 w 2033494"/>
              <a:gd name="connsiteY645" fmla="*/ 1174202 h 2033494"/>
              <a:gd name="connsiteX646" fmla="*/ 1681480 w 2033494"/>
              <a:gd name="connsiteY646" fmla="*/ 1192877 h 2033494"/>
              <a:gd name="connsiteX647" fmla="*/ 1662852 w 2033494"/>
              <a:gd name="connsiteY647" fmla="*/ 1211552 h 2033494"/>
              <a:gd name="connsiteX648" fmla="*/ 1644224 w 2033494"/>
              <a:gd name="connsiteY648" fmla="*/ 1192877 h 2033494"/>
              <a:gd name="connsiteX649" fmla="*/ 1662852 w 2033494"/>
              <a:gd name="connsiteY649" fmla="*/ 1174202 h 2033494"/>
              <a:gd name="connsiteX650" fmla="*/ 1545088 w 2033494"/>
              <a:gd name="connsiteY650" fmla="*/ 1174202 h 2033494"/>
              <a:gd name="connsiteX651" fmla="*/ 1563716 w 2033494"/>
              <a:gd name="connsiteY651" fmla="*/ 1192877 h 2033494"/>
              <a:gd name="connsiteX652" fmla="*/ 1545088 w 2033494"/>
              <a:gd name="connsiteY652" fmla="*/ 1211552 h 2033494"/>
              <a:gd name="connsiteX653" fmla="*/ 1526460 w 2033494"/>
              <a:gd name="connsiteY653" fmla="*/ 1192877 h 2033494"/>
              <a:gd name="connsiteX654" fmla="*/ 1545088 w 2033494"/>
              <a:gd name="connsiteY654" fmla="*/ 1174202 h 2033494"/>
              <a:gd name="connsiteX655" fmla="*/ 1427962 w 2033494"/>
              <a:gd name="connsiteY655" fmla="*/ 1174202 h 2033494"/>
              <a:gd name="connsiteX656" fmla="*/ 1446590 w 2033494"/>
              <a:gd name="connsiteY656" fmla="*/ 1192877 h 2033494"/>
              <a:gd name="connsiteX657" fmla="*/ 1427962 w 2033494"/>
              <a:gd name="connsiteY657" fmla="*/ 1211552 h 2033494"/>
              <a:gd name="connsiteX658" fmla="*/ 1409334 w 2033494"/>
              <a:gd name="connsiteY658" fmla="*/ 1192877 h 2033494"/>
              <a:gd name="connsiteX659" fmla="*/ 1427962 w 2033494"/>
              <a:gd name="connsiteY659" fmla="*/ 1174202 h 2033494"/>
              <a:gd name="connsiteX660" fmla="*/ 1310199 w 2033494"/>
              <a:gd name="connsiteY660" fmla="*/ 1174202 h 2033494"/>
              <a:gd name="connsiteX661" fmla="*/ 1328827 w 2033494"/>
              <a:gd name="connsiteY661" fmla="*/ 1192877 h 2033494"/>
              <a:gd name="connsiteX662" fmla="*/ 1310199 w 2033494"/>
              <a:gd name="connsiteY662" fmla="*/ 1211552 h 2033494"/>
              <a:gd name="connsiteX663" fmla="*/ 1291571 w 2033494"/>
              <a:gd name="connsiteY663" fmla="*/ 1192877 h 2033494"/>
              <a:gd name="connsiteX664" fmla="*/ 1310199 w 2033494"/>
              <a:gd name="connsiteY664" fmla="*/ 1174202 h 2033494"/>
              <a:gd name="connsiteX665" fmla="*/ 1193073 w 2033494"/>
              <a:gd name="connsiteY665" fmla="*/ 1174202 h 2033494"/>
              <a:gd name="connsiteX666" fmla="*/ 1211701 w 2033494"/>
              <a:gd name="connsiteY666" fmla="*/ 1192877 h 2033494"/>
              <a:gd name="connsiteX667" fmla="*/ 1193073 w 2033494"/>
              <a:gd name="connsiteY667" fmla="*/ 1211552 h 2033494"/>
              <a:gd name="connsiteX668" fmla="*/ 1174445 w 2033494"/>
              <a:gd name="connsiteY668" fmla="*/ 1192877 h 2033494"/>
              <a:gd name="connsiteX669" fmla="*/ 1193073 w 2033494"/>
              <a:gd name="connsiteY669" fmla="*/ 1174202 h 2033494"/>
              <a:gd name="connsiteX670" fmla="*/ 1075309 w 2033494"/>
              <a:gd name="connsiteY670" fmla="*/ 1174202 h 2033494"/>
              <a:gd name="connsiteX671" fmla="*/ 1093937 w 2033494"/>
              <a:gd name="connsiteY671" fmla="*/ 1192877 h 2033494"/>
              <a:gd name="connsiteX672" fmla="*/ 1075309 w 2033494"/>
              <a:gd name="connsiteY672" fmla="*/ 1211552 h 2033494"/>
              <a:gd name="connsiteX673" fmla="*/ 1056681 w 2033494"/>
              <a:gd name="connsiteY673" fmla="*/ 1192877 h 2033494"/>
              <a:gd name="connsiteX674" fmla="*/ 1075309 w 2033494"/>
              <a:gd name="connsiteY674" fmla="*/ 1174202 h 2033494"/>
              <a:gd name="connsiteX675" fmla="*/ 958184 w 2033494"/>
              <a:gd name="connsiteY675" fmla="*/ 1174202 h 2033494"/>
              <a:gd name="connsiteX676" fmla="*/ 976812 w 2033494"/>
              <a:gd name="connsiteY676" fmla="*/ 1192877 h 2033494"/>
              <a:gd name="connsiteX677" fmla="*/ 958184 w 2033494"/>
              <a:gd name="connsiteY677" fmla="*/ 1211552 h 2033494"/>
              <a:gd name="connsiteX678" fmla="*/ 939556 w 2033494"/>
              <a:gd name="connsiteY678" fmla="*/ 1192877 h 2033494"/>
              <a:gd name="connsiteX679" fmla="*/ 958184 w 2033494"/>
              <a:gd name="connsiteY679" fmla="*/ 1174202 h 2033494"/>
              <a:gd name="connsiteX680" fmla="*/ 840420 w 2033494"/>
              <a:gd name="connsiteY680" fmla="*/ 1174202 h 2033494"/>
              <a:gd name="connsiteX681" fmla="*/ 859048 w 2033494"/>
              <a:gd name="connsiteY681" fmla="*/ 1192877 h 2033494"/>
              <a:gd name="connsiteX682" fmla="*/ 840420 w 2033494"/>
              <a:gd name="connsiteY682" fmla="*/ 1211552 h 2033494"/>
              <a:gd name="connsiteX683" fmla="*/ 821792 w 2033494"/>
              <a:gd name="connsiteY683" fmla="*/ 1192877 h 2033494"/>
              <a:gd name="connsiteX684" fmla="*/ 840420 w 2033494"/>
              <a:gd name="connsiteY684" fmla="*/ 1174202 h 2033494"/>
              <a:gd name="connsiteX685" fmla="*/ 723295 w 2033494"/>
              <a:gd name="connsiteY685" fmla="*/ 1174202 h 2033494"/>
              <a:gd name="connsiteX686" fmla="*/ 741923 w 2033494"/>
              <a:gd name="connsiteY686" fmla="*/ 1192877 h 2033494"/>
              <a:gd name="connsiteX687" fmla="*/ 723295 w 2033494"/>
              <a:gd name="connsiteY687" fmla="*/ 1211552 h 2033494"/>
              <a:gd name="connsiteX688" fmla="*/ 704667 w 2033494"/>
              <a:gd name="connsiteY688" fmla="*/ 1192877 h 2033494"/>
              <a:gd name="connsiteX689" fmla="*/ 723295 w 2033494"/>
              <a:gd name="connsiteY689" fmla="*/ 1174202 h 2033494"/>
              <a:gd name="connsiteX690" fmla="*/ 605531 w 2033494"/>
              <a:gd name="connsiteY690" fmla="*/ 1174202 h 2033494"/>
              <a:gd name="connsiteX691" fmla="*/ 624159 w 2033494"/>
              <a:gd name="connsiteY691" fmla="*/ 1192877 h 2033494"/>
              <a:gd name="connsiteX692" fmla="*/ 605531 w 2033494"/>
              <a:gd name="connsiteY692" fmla="*/ 1211552 h 2033494"/>
              <a:gd name="connsiteX693" fmla="*/ 586903 w 2033494"/>
              <a:gd name="connsiteY693" fmla="*/ 1192877 h 2033494"/>
              <a:gd name="connsiteX694" fmla="*/ 605531 w 2033494"/>
              <a:gd name="connsiteY694" fmla="*/ 1174202 h 2033494"/>
              <a:gd name="connsiteX695" fmla="*/ 488406 w 2033494"/>
              <a:gd name="connsiteY695" fmla="*/ 1174202 h 2033494"/>
              <a:gd name="connsiteX696" fmla="*/ 507034 w 2033494"/>
              <a:gd name="connsiteY696" fmla="*/ 1192877 h 2033494"/>
              <a:gd name="connsiteX697" fmla="*/ 488406 w 2033494"/>
              <a:gd name="connsiteY697" fmla="*/ 1211552 h 2033494"/>
              <a:gd name="connsiteX698" fmla="*/ 469778 w 2033494"/>
              <a:gd name="connsiteY698" fmla="*/ 1192877 h 2033494"/>
              <a:gd name="connsiteX699" fmla="*/ 488406 w 2033494"/>
              <a:gd name="connsiteY699" fmla="*/ 1174202 h 2033494"/>
              <a:gd name="connsiteX700" fmla="*/ 370642 w 2033494"/>
              <a:gd name="connsiteY700" fmla="*/ 1174202 h 2033494"/>
              <a:gd name="connsiteX701" fmla="*/ 389270 w 2033494"/>
              <a:gd name="connsiteY701" fmla="*/ 1192877 h 2033494"/>
              <a:gd name="connsiteX702" fmla="*/ 370642 w 2033494"/>
              <a:gd name="connsiteY702" fmla="*/ 1211552 h 2033494"/>
              <a:gd name="connsiteX703" fmla="*/ 352014 w 2033494"/>
              <a:gd name="connsiteY703" fmla="*/ 1192877 h 2033494"/>
              <a:gd name="connsiteX704" fmla="*/ 370642 w 2033494"/>
              <a:gd name="connsiteY704" fmla="*/ 1174202 h 2033494"/>
              <a:gd name="connsiteX705" fmla="*/ 253517 w 2033494"/>
              <a:gd name="connsiteY705" fmla="*/ 1174202 h 2033494"/>
              <a:gd name="connsiteX706" fmla="*/ 272145 w 2033494"/>
              <a:gd name="connsiteY706" fmla="*/ 1192877 h 2033494"/>
              <a:gd name="connsiteX707" fmla="*/ 253517 w 2033494"/>
              <a:gd name="connsiteY707" fmla="*/ 1211552 h 2033494"/>
              <a:gd name="connsiteX708" fmla="*/ 234889 w 2033494"/>
              <a:gd name="connsiteY708" fmla="*/ 1192877 h 2033494"/>
              <a:gd name="connsiteX709" fmla="*/ 253517 w 2033494"/>
              <a:gd name="connsiteY709" fmla="*/ 1174202 h 2033494"/>
              <a:gd name="connsiteX710" fmla="*/ 135753 w 2033494"/>
              <a:gd name="connsiteY710" fmla="*/ 1174202 h 2033494"/>
              <a:gd name="connsiteX711" fmla="*/ 154381 w 2033494"/>
              <a:gd name="connsiteY711" fmla="*/ 1192877 h 2033494"/>
              <a:gd name="connsiteX712" fmla="*/ 135753 w 2033494"/>
              <a:gd name="connsiteY712" fmla="*/ 1211552 h 2033494"/>
              <a:gd name="connsiteX713" fmla="*/ 117125 w 2033494"/>
              <a:gd name="connsiteY713" fmla="*/ 1192877 h 2033494"/>
              <a:gd name="connsiteX714" fmla="*/ 135753 w 2033494"/>
              <a:gd name="connsiteY714" fmla="*/ 1174202 h 2033494"/>
              <a:gd name="connsiteX715" fmla="*/ 18628 w 2033494"/>
              <a:gd name="connsiteY715" fmla="*/ 1174202 h 2033494"/>
              <a:gd name="connsiteX716" fmla="*/ 37256 w 2033494"/>
              <a:gd name="connsiteY716" fmla="*/ 1192877 h 2033494"/>
              <a:gd name="connsiteX717" fmla="*/ 18628 w 2033494"/>
              <a:gd name="connsiteY717" fmla="*/ 1211552 h 2033494"/>
              <a:gd name="connsiteX718" fmla="*/ 0 w 2033494"/>
              <a:gd name="connsiteY718" fmla="*/ 1192877 h 2033494"/>
              <a:gd name="connsiteX719" fmla="*/ 18628 w 2033494"/>
              <a:gd name="connsiteY719" fmla="*/ 1174202 h 2033494"/>
              <a:gd name="connsiteX720" fmla="*/ 2014866 w 2033494"/>
              <a:gd name="connsiteY720" fmla="*/ 1056782 h 2033494"/>
              <a:gd name="connsiteX721" fmla="*/ 2033494 w 2033494"/>
              <a:gd name="connsiteY721" fmla="*/ 1075457 h 2033494"/>
              <a:gd name="connsiteX722" fmla="*/ 2014866 w 2033494"/>
              <a:gd name="connsiteY722" fmla="*/ 1094132 h 2033494"/>
              <a:gd name="connsiteX723" fmla="*/ 1996238 w 2033494"/>
              <a:gd name="connsiteY723" fmla="*/ 1075457 h 2033494"/>
              <a:gd name="connsiteX724" fmla="*/ 2014866 w 2033494"/>
              <a:gd name="connsiteY724" fmla="*/ 1056782 h 2033494"/>
              <a:gd name="connsiteX725" fmla="*/ 1897741 w 2033494"/>
              <a:gd name="connsiteY725" fmla="*/ 1056782 h 2033494"/>
              <a:gd name="connsiteX726" fmla="*/ 1916369 w 2033494"/>
              <a:gd name="connsiteY726" fmla="*/ 1075457 h 2033494"/>
              <a:gd name="connsiteX727" fmla="*/ 1897741 w 2033494"/>
              <a:gd name="connsiteY727" fmla="*/ 1094132 h 2033494"/>
              <a:gd name="connsiteX728" fmla="*/ 1879113 w 2033494"/>
              <a:gd name="connsiteY728" fmla="*/ 1075457 h 2033494"/>
              <a:gd name="connsiteX729" fmla="*/ 1897741 w 2033494"/>
              <a:gd name="connsiteY729" fmla="*/ 1056782 h 2033494"/>
              <a:gd name="connsiteX730" fmla="*/ 1779977 w 2033494"/>
              <a:gd name="connsiteY730" fmla="*/ 1056782 h 2033494"/>
              <a:gd name="connsiteX731" fmla="*/ 1798605 w 2033494"/>
              <a:gd name="connsiteY731" fmla="*/ 1075457 h 2033494"/>
              <a:gd name="connsiteX732" fmla="*/ 1779977 w 2033494"/>
              <a:gd name="connsiteY732" fmla="*/ 1094132 h 2033494"/>
              <a:gd name="connsiteX733" fmla="*/ 1761349 w 2033494"/>
              <a:gd name="connsiteY733" fmla="*/ 1075457 h 2033494"/>
              <a:gd name="connsiteX734" fmla="*/ 1779977 w 2033494"/>
              <a:gd name="connsiteY734" fmla="*/ 1056782 h 2033494"/>
              <a:gd name="connsiteX735" fmla="*/ 1662852 w 2033494"/>
              <a:gd name="connsiteY735" fmla="*/ 1056782 h 2033494"/>
              <a:gd name="connsiteX736" fmla="*/ 1681480 w 2033494"/>
              <a:gd name="connsiteY736" fmla="*/ 1075457 h 2033494"/>
              <a:gd name="connsiteX737" fmla="*/ 1662852 w 2033494"/>
              <a:gd name="connsiteY737" fmla="*/ 1094132 h 2033494"/>
              <a:gd name="connsiteX738" fmla="*/ 1644224 w 2033494"/>
              <a:gd name="connsiteY738" fmla="*/ 1075457 h 2033494"/>
              <a:gd name="connsiteX739" fmla="*/ 1662852 w 2033494"/>
              <a:gd name="connsiteY739" fmla="*/ 1056782 h 2033494"/>
              <a:gd name="connsiteX740" fmla="*/ 1545088 w 2033494"/>
              <a:gd name="connsiteY740" fmla="*/ 1056782 h 2033494"/>
              <a:gd name="connsiteX741" fmla="*/ 1563716 w 2033494"/>
              <a:gd name="connsiteY741" fmla="*/ 1075457 h 2033494"/>
              <a:gd name="connsiteX742" fmla="*/ 1545088 w 2033494"/>
              <a:gd name="connsiteY742" fmla="*/ 1094132 h 2033494"/>
              <a:gd name="connsiteX743" fmla="*/ 1526460 w 2033494"/>
              <a:gd name="connsiteY743" fmla="*/ 1075457 h 2033494"/>
              <a:gd name="connsiteX744" fmla="*/ 1545088 w 2033494"/>
              <a:gd name="connsiteY744" fmla="*/ 1056782 h 2033494"/>
              <a:gd name="connsiteX745" fmla="*/ 1427962 w 2033494"/>
              <a:gd name="connsiteY745" fmla="*/ 1056782 h 2033494"/>
              <a:gd name="connsiteX746" fmla="*/ 1446590 w 2033494"/>
              <a:gd name="connsiteY746" fmla="*/ 1075457 h 2033494"/>
              <a:gd name="connsiteX747" fmla="*/ 1427962 w 2033494"/>
              <a:gd name="connsiteY747" fmla="*/ 1094132 h 2033494"/>
              <a:gd name="connsiteX748" fmla="*/ 1409334 w 2033494"/>
              <a:gd name="connsiteY748" fmla="*/ 1075457 h 2033494"/>
              <a:gd name="connsiteX749" fmla="*/ 1427962 w 2033494"/>
              <a:gd name="connsiteY749" fmla="*/ 1056782 h 2033494"/>
              <a:gd name="connsiteX750" fmla="*/ 1310199 w 2033494"/>
              <a:gd name="connsiteY750" fmla="*/ 1056782 h 2033494"/>
              <a:gd name="connsiteX751" fmla="*/ 1328827 w 2033494"/>
              <a:gd name="connsiteY751" fmla="*/ 1075457 h 2033494"/>
              <a:gd name="connsiteX752" fmla="*/ 1310199 w 2033494"/>
              <a:gd name="connsiteY752" fmla="*/ 1094132 h 2033494"/>
              <a:gd name="connsiteX753" fmla="*/ 1291571 w 2033494"/>
              <a:gd name="connsiteY753" fmla="*/ 1075457 h 2033494"/>
              <a:gd name="connsiteX754" fmla="*/ 1310199 w 2033494"/>
              <a:gd name="connsiteY754" fmla="*/ 1056782 h 2033494"/>
              <a:gd name="connsiteX755" fmla="*/ 1193073 w 2033494"/>
              <a:gd name="connsiteY755" fmla="*/ 1056782 h 2033494"/>
              <a:gd name="connsiteX756" fmla="*/ 1211701 w 2033494"/>
              <a:gd name="connsiteY756" fmla="*/ 1075457 h 2033494"/>
              <a:gd name="connsiteX757" fmla="*/ 1193073 w 2033494"/>
              <a:gd name="connsiteY757" fmla="*/ 1094132 h 2033494"/>
              <a:gd name="connsiteX758" fmla="*/ 1174445 w 2033494"/>
              <a:gd name="connsiteY758" fmla="*/ 1075457 h 2033494"/>
              <a:gd name="connsiteX759" fmla="*/ 1193073 w 2033494"/>
              <a:gd name="connsiteY759" fmla="*/ 1056782 h 2033494"/>
              <a:gd name="connsiteX760" fmla="*/ 1075309 w 2033494"/>
              <a:gd name="connsiteY760" fmla="*/ 1056782 h 2033494"/>
              <a:gd name="connsiteX761" fmla="*/ 1093937 w 2033494"/>
              <a:gd name="connsiteY761" fmla="*/ 1075457 h 2033494"/>
              <a:gd name="connsiteX762" fmla="*/ 1075309 w 2033494"/>
              <a:gd name="connsiteY762" fmla="*/ 1094132 h 2033494"/>
              <a:gd name="connsiteX763" fmla="*/ 1056681 w 2033494"/>
              <a:gd name="connsiteY763" fmla="*/ 1075457 h 2033494"/>
              <a:gd name="connsiteX764" fmla="*/ 1075309 w 2033494"/>
              <a:gd name="connsiteY764" fmla="*/ 1056782 h 2033494"/>
              <a:gd name="connsiteX765" fmla="*/ 958184 w 2033494"/>
              <a:gd name="connsiteY765" fmla="*/ 1056782 h 2033494"/>
              <a:gd name="connsiteX766" fmla="*/ 976812 w 2033494"/>
              <a:gd name="connsiteY766" fmla="*/ 1075457 h 2033494"/>
              <a:gd name="connsiteX767" fmla="*/ 958184 w 2033494"/>
              <a:gd name="connsiteY767" fmla="*/ 1094132 h 2033494"/>
              <a:gd name="connsiteX768" fmla="*/ 939556 w 2033494"/>
              <a:gd name="connsiteY768" fmla="*/ 1075457 h 2033494"/>
              <a:gd name="connsiteX769" fmla="*/ 958184 w 2033494"/>
              <a:gd name="connsiteY769" fmla="*/ 1056782 h 2033494"/>
              <a:gd name="connsiteX770" fmla="*/ 840420 w 2033494"/>
              <a:gd name="connsiteY770" fmla="*/ 1056782 h 2033494"/>
              <a:gd name="connsiteX771" fmla="*/ 859048 w 2033494"/>
              <a:gd name="connsiteY771" fmla="*/ 1075457 h 2033494"/>
              <a:gd name="connsiteX772" fmla="*/ 840420 w 2033494"/>
              <a:gd name="connsiteY772" fmla="*/ 1094132 h 2033494"/>
              <a:gd name="connsiteX773" fmla="*/ 821792 w 2033494"/>
              <a:gd name="connsiteY773" fmla="*/ 1075457 h 2033494"/>
              <a:gd name="connsiteX774" fmla="*/ 840420 w 2033494"/>
              <a:gd name="connsiteY774" fmla="*/ 1056782 h 2033494"/>
              <a:gd name="connsiteX775" fmla="*/ 723295 w 2033494"/>
              <a:gd name="connsiteY775" fmla="*/ 1056782 h 2033494"/>
              <a:gd name="connsiteX776" fmla="*/ 741923 w 2033494"/>
              <a:gd name="connsiteY776" fmla="*/ 1075457 h 2033494"/>
              <a:gd name="connsiteX777" fmla="*/ 723295 w 2033494"/>
              <a:gd name="connsiteY777" fmla="*/ 1094132 h 2033494"/>
              <a:gd name="connsiteX778" fmla="*/ 704667 w 2033494"/>
              <a:gd name="connsiteY778" fmla="*/ 1075457 h 2033494"/>
              <a:gd name="connsiteX779" fmla="*/ 723295 w 2033494"/>
              <a:gd name="connsiteY779" fmla="*/ 1056782 h 2033494"/>
              <a:gd name="connsiteX780" fmla="*/ 605531 w 2033494"/>
              <a:gd name="connsiteY780" fmla="*/ 1056782 h 2033494"/>
              <a:gd name="connsiteX781" fmla="*/ 624159 w 2033494"/>
              <a:gd name="connsiteY781" fmla="*/ 1075457 h 2033494"/>
              <a:gd name="connsiteX782" fmla="*/ 605531 w 2033494"/>
              <a:gd name="connsiteY782" fmla="*/ 1094132 h 2033494"/>
              <a:gd name="connsiteX783" fmla="*/ 586903 w 2033494"/>
              <a:gd name="connsiteY783" fmla="*/ 1075457 h 2033494"/>
              <a:gd name="connsiteX784" fmla="*/ 605531 w 2033494"/>
              <a:gd name="connsiteY784" fmla="*/ 1056782 h 2033494"/>
              <a:gd name="connsiteX785" fmla="*/ 488406 w 2033494"/>
              <a:gd name="connsiteY785" fmla="*/ 1056782 h 2033494"/>
              <a:gd name="connsiteX786" fmla="*/ 507034 w 2033494"/>
              <a:gd name="connsiteY786" fmla="*/ 1075457 h 2033494"/>
              <a:gd name="connsiteX787" fmla="*/ 488406 w 2033494"/>
              <a:gd name="connsiteY787" fmla="*/ 1094132 h 2033494"/>
              <a:gd name="connsiteX788" fmla="*/ 469778 w 2033494"/>
              <a:gd name="connsiteY788" fmla="*/ 1075457 h 2033494"/>
              <a:gd name="connsiteX789" fmla="*/ 488406 w 2033494"/>
              <a:gd name="connsiteY789" fmla="*/ 1056782 h 2033494"/>
              <a:gd name="connsiteX790" fmla="*/ 370642 w 2033494"/>
              <a:gd name="connsiteY790" fmla="*/ 1056782 h 2033494"/>
              <a:gd name="connsiteX791" fmla="*/ 389270 w 2033494"/>
              <a:gd name="connsiteY791" fmla="*/ 1075457 h 2033494"/>
              <a:gd name="connsiteX792" fmla="*/ 370642 w 2033494"/>
              <a:gd name="connsiteY792" fmla="*/ 1094132 h 2033494"/>
              <a:gd name="connsiteX793" fmla="*/ 352014 w 2033494"/>
              <a:gd name="connsiteY793" fmla="*/ 1075457 h 2033494"/>
              <a:gd name="connsiteX794" fmla="*/ 370642 w 2033494"/>
              <a:gd name="connsiteY794" fmla="*/ 1056782 h 2033494"/>
              <a:gd name="connsiteX795" fmla="*/ 253517 w 2033494"/>
              <a:gd name="connsiteY795" fmla="*/ 1056782 h 2033494"/>
              <a:gd name="connsiteX796" fmla="*/ 272145 w 2033494"/>
              <a:gd name="connsiteY796" fmla="*/ 1075457 h 2033494"/>
              <a:gd name="connsiteX797" fmla="*/ 253517 w 2033494"/>
              <a:gd name="connsiteY797" fmla="*/ 1094132 h 2033494"/>
              <a:gd name="connsiteX798" fmla="*/ 234889 w 2033494"/>
              <a:gd name="connsiteY798" fmla="*/ 1075457 h 2033494"/>
              <a:gd name="connsiteX799" fmla="*/ 253517 w 2033494"/>
              <a:gd name="connsiteY799" fmla="*/ 1056782 h 2033494"/>
              <a:gd name="connsiteX800" fmla="*/ 135753 w 2033494"/>
              <a:gd name="connsiteY800" fmla="*/ 1056782 h 2033494"/>
              <a:gd name="connsiteX801" fmla="*/ 154381 w 2033494"/>
              <a:gd name="connsiteY801" fmla="*/ 1075457 h 2033494"/>
              <a:gd name="connsiteX802" fmla="*/ 135753 w 2033494"/>
              <a:gd name="connsiteY802" fmla="*/ 1094132 h 2033494"/>
              <a:gd name="connsiteX803" fmla="*/ 117125 w 2033494"/>
              <a:gd name="connsiteY803" fmla="*/ 1075457 h 2033494"/>
              <a:gd name="connsiteX804" fmla="*/ 135753 w 2033494"/>
              <a:gd name="connsiteY804" fmla="*/ 1056782 h 2033494"/>
              <a:gd name="connsiteX805" fmla="*/ 18628 w 2033494"/>
              <a:gd name="connsiteY805" fmla="*/ 1056782 h 2033494"/>
              <a:gd name="connsiteX806" fmla="*/ 37256 w 2033494"/>
              <a:gd name="connsiteY806" fmla="*/ 1075457 h 2033494"/>
              <a:gd name="connsiteX807" fmla="*/ 18628 w 2033494"/>
              <a:gd name="connsiteY807" fmla="*/ 1094132 h 2033494"/>
              <a:gd name="connsiteX808" fmla="*/ 0 w 2033494"/>
              <a:gd name="connsiteY808" fmla="*/ 1075457 h 2033494"/>
              <a:gd name="connsiteX809" fmla="*/ 18628 w 2033494"/>
              <a:gd name="connsiteY809" fmla="*/ 1056782 h 2033494"/>
              <a:gd name="connsiteX810" fmla="*/ 2014866 w 2033494"/>
              <a:gd name="connsiteY810" fmla="*/ 939362 h 2033494"/>
              <a:gd name="connsiteX811" fmla="*/ 2033494 w 2033494"/>
              <a:gd name="connsiteY811" fmla="*/ 958037 h 2033494"/>
              <a:gd name="connsiteX812" fmla="*/ 2014866 w 2033494"/>
              <a:gd name="connsiteY812" fmla="*/ 976712 h 2033494"/>
              <a:gd name="connsiteX813" fmla="*/ 1996238 w 2033494"/>
              <a:gd name="connsiteY813" fmla="*/ 958037 h 2033494"/>
              <a:gd name="connsiteX814" fmla="*/ 2014866 w 2033494"/>
              <a:gd name="connsiteY814" fmla="*/ 939362 h 2033494"/>
              <a:gd name="connsiteX815" fmla="*/ 1897741 w 2033494"/>
              <a:gd name="connsiteY815" fmla="*/ 939362 h 2033494"/>
              <a:gd name="connsiteX816" fmla="*/ 1916369 w 2033494"/>
              <a:gd name="connsiteY816" fmla="*/ 958037 h 2033494"/>
              <a:gd name="connsiteX817" fmla="*/ 1897741 w 2033494"/>
              <a:gd name="connsiteY817" fmla="*/ 976712 h 2033494"/>
              <a:gd name="connsiteX818" fmla="*/ 1879113 w 2033494"/>
              <a:gd name="connsiteY818" fmla="*/ 958037 h 2033494"/>
              <a:gd name="connsiteX819" fmla="*/ 1897741 w 2033494"/>
              <a:gd name="connsiteY819" fmla="*/ 939362 h 2033494"/>
              <a:gd name="connsiteX820" fmla="*/ 1779977 w 2033494"/>
              <a:gd name="connsiteY820" fmla="*/ 939362 h 2033494"/>
              <a:gd name="connsiteX821" fmla="*/ 1798605 w 2033494"/>
              <a:gd name="connsiteY821" fmla="*/ 958037 h 2033494"/>
              <a:gd name="connsiteX822" fmla="*/ 1779977 w 2033494"/>
              <a:gd name="connsiteY822" fmla="*/ 976712 h 2033494"/>
              <a:gd name="connsiteX823" fmla="*/ 1761349 w 2033494"/>
              <a:gd name="connsiteY823" fmla="*/ 958037 h 2033494"/>
              <a:gd name="connsiteX824" fmla="*/ 1779977 w 2033494"/>
              <a:gd name="connsiteY824" fmla="*/ 939362 h 2033494"/>
              <a:gd name="connsiteX825" fmla="*/ 1662852 w 2033494"/>
              <a:gd name="connsiteY825" fmla="*/ 939362 h 2033494"/>
              <a:gd name="connsiteX826" fmla="*/ 1681480 w 2033494"/>
              <a:gd name="connsiteY826" fmla="*/ 958037 h 2033494"/>
              <a:gd name="connsiteX827" fmla="*/ 1662852 w 2033494"/>
              <a:gd name="connsiteY827" fmla="*/ 976712 h 2033494"/>
              <a:gd name="connsiteX828" fmla="*/ 1644224 w 2033494"/>
              <a:gd name="connsiteY828" fmla="*/ 958037 h 2033494"/>
              <a:gd name="connsiteX829" fmla="*/ 1662852 w 2033494"/>
              <a:gd name="connsiteY829" fmla="*/ 939362 h 2033494"/>
              <a:gd name="connsiteX830" fmla="*/ 1545088 w 2033494"/>
              <a:gd name="connsiteY830" fmla="*/ 939362 h 2033494"/>
              <a:gd name="connsiteX831" fmla="*/ 1563716 w 2033494"/>
              <a:gd name="connsiteY831" fmla="*/ 958037 h 2033494"/>
              <a:gd name="connsiteX832" fmla="*/ 1545088 w 2033494"/>
              <a:gd name="connsiteY832" fmla="*/ 976712 h 2033494"/>
              <a:gd name="connsiteX833" fmla="*/ 1526460 w 2033494"/>
              <a:gd name="connsiteY833" fmla="*/ 958037 h 2033494"/>
              <a:gd name="connsiteX834" fmla="*/ 1545088 w 2033494"/>
              <a:gd name="connsiteY834" fmla="*/ 939362 h 2033494"/>
              <a:gd name="connsiteX835" fmla="*/ 1427962 w 2033494"/>
              <a:gd name="connsiteY835" fmla="*/ 939362 h 2033494"/>
              <a:gd name="connsiteX836" fmla="*/ 1446590 w 2033494"/>
              <a:gd name="connsiteY836" fmla="*/ 958037 h 2033494"/>
              <a:gd name="connsiteX837" fmla="*/ 1427962 w 2033494"/>
              <a:gd name="connsiteY837" fmla="*/ 976712 h 2033494"/>
              <a:gd name="connsiteX838" fmla="*/ 1409334 w 2033494"/>
              <a:gd name="connsiteY838" fmla="*/ 958037 h 2033494"/>
              <a:gd name="connsiteX839" fmla="*/ 1427962 w 2033494"/>
              <a:gd name="connsiteY839" fmla="*/ 939362 h 2033494"/>
              <a:gd name="connsiteX840" fmla="*/ 1310199 w 2033494"/>
              <a:gd name="connsiteY840" fmla="*/ 939362 h 2033494"/>
              <a:gd name="connsiteX841" fmla="*/ 1328827 w 2033494"/>
              <a:gd name="connsiteY841" fmla="*/ 958037 h 2033494"/>
              <a:gd name="connsiteX842" fmla="*/ 1310199 w 2033494"/>
              <a:gd name="connsiteY842" fmla="*/ 976712 h 2033494"/>
              <a:gd name="connsiteX843" fmla="*/ 1291571 w 2033494"/>
              <a:gd name="connsiteY843" fmla="*/ 958037 h 2033494"/>
              <a:gd name="connsiteX844" fmla="*/ 1310199 w 2033494"/>
              <a:gd name="connsiteY844" fmla="*/ 939362 h 2033494"/>
              <a:gd name="connsiteX845" fmla="*/ 1193073 w 2033494"/>
              <a:gd name="connsiteY845" fmla="*/ 939362 h 2033494"/>
              <a:gd name="connsiteX846" fmla="*/ 1211701 w 2033494"/>
              <a:gd name="connsiteY846" fmla="*/ 958037 h 2033494"/>
              <a:gd name="connsiteX847" fmla="*/ 1193073 w 2033494"/>
              <a:gd name="connsiteY847" fmla="*/ 976712 h 2033494"/>
              <a:gd name="connsiteX848" fmla="*/ 1174445 w 2033494"/>
              <a:gd name="connsiteY848" fmla="*/ 958037 h 2033494"/>
              <a:gd name="connsiteX849" fmla="*/ 1193073 w 2033494"/>
              <a:gd name="connsiteY849" fmla="*/ 939362 h 2033494"/>
              <a:gd name="connsiteX850" fmla="*/ 1075309 w 2033494"/>
              <a:gd name="connsiteY850" fmla="*/ 939362 h 2033494"/>
              <a:gd name="connsiteX851" fmla="*/ 1093937 w 2033494"/>
              <a:gd name="connsiteY851" fmla="*/ 958037 h 2033494"/>
              <a:gd name="connsiteX852" fmla="*/ 1075309 w 2033494"/>
              <a:gd name="connsiteY852" fmla="*/ 976712 h 2033494"/>
              <a:gd name="connsiteX853" fmla="*/ 1056681 w 2033494"/>
              <a:gd name="connsiteY853" fmla="*/ 958037 h 2033494"/>
              <a:gd name="connsiteX854" fmla="*/ 1075309 w 2033494"/>
              <a:gd name="connsiteY854" fmla="*/ 939362 h 2033494"/>
              <a:gd name="connsiteX855" fmla="*/ 958184 w 2033494"/>
              <a:gd name="connsiteY855" fmla="*/ 939362 h 2033494"/>
              <a:gd name="connsiteX856" fmla="*/ 976812 w 2033494"/>
              <a:gd name="connsiteY856" fmla="*/ 958037 h 2033494"/>
              <a:gd name="connsiteX857" fmla="*/ 958184 w 2033494"/>
              <a:gd name="connsiteY857" fmla="*/ 976712 h 2033494"/>
              <a:gd name="connsiteX858" fmla="*/ 939556 w 2033494"/>
              <a:gd name="connsiteY858" fmla="*/ 958037 h 2033494"/>
              <a:gd name="connsiteX859" fmla="*/ 958184 w 2033494"/>
              <a:gd name="connsiteY859" fmla="*/ 939362 h 2033494"/>
              <a:gd name="connsiteX860" fmla="*/ 840420 w 2033494"/>
              <a:gd name="connsiteY860" fmla="*/ 939362 h 2033494"/>
              <a:gd name="connsiteX861" fmla="*/ 859048 w 2033494"/>
              <a:gd name="connsiteY861" fmla="*/ 958037 h 2033494"/>
              <a:gd name="connsiteX862" fmla="*/ 840420 w 2033494"/>
              <a:gd name="connsiteY862" fmla="*/ 976712 h 2033494"/>
              <a:gd name="connsiteX863" fmla="*/ 821792 w 2033494"/>
              <a:gd name="connsiteY863" fmla="*/ 958037 h 2033494"/>
              <a:gd name="connsiteX864" fmla="*/ 840420 w 2033494"/>
              <a:gd name="connsiteY864" fmla="*/ 939362 h 2033494"/>
              <a:gd name="connsiteX865" fmla="*/ 723295 w 2033494"/>
              <a:gd name="connsiteY865" fmla="*/ 939362 h 2033494"/>
              <a:gd name="connsiteX866" fmla="*/ 741923 w 2033494"/>
              <a:gd name="connsiteY866" fmla="*/ 958037 h 2033494"/>
              <a:gd name="connsiteX867" fmla="*/ 723295 w 2033494"/>
              <a:gd name="connsiteY867" fmla="*/ 976712 h 2033494"/>
              <a:gd name="connsiteX868" fmla="*/ 704667 w 2033494"/>
              <a:gd name="connsiteY868" fmla="*/ 958037 h 2033494"/>
              <a:gd name="connsiteX869" fmla="*/ 723295 w 2033494"/>
              <a:gd name="connsiteY869" fmla="*/ 939362 h 2033494"/>
              <a:gd name="connsiteX870" fmla="*/ 605531 w 2033494"/>
              <a:gd name="connsiteY870" fmla="*/ 939362 h 2033494"/>
              <a:gd name="connsiteX871" fmla="*/ 624159 w 2033494"/>
              <a:gd name="connsiteY871" fmla="*/ 958037 h 2033494"/>
              <a:gd name="connsiteX872" fmla="*/ 605531 w 2033494"/>
              <a:gd name="connsiteY872" fmla="*/ 976712 h 2033494"/>
              <a:gd name="connsiteX873" fmla="*/ 586903 w 2033494"/>
              <a:gd name="connsiteY873" fmla="*/ 958037 h 2033494"/>
              <a:gd name="connsiteX874" fmla="*/ 605531 w 2033494"/>
              <a:gd name="connsiteY874" fmla="*/ 939362 h 2033494"/>
              <a:gd name="connsiteX875" fmla="*/ 488406 w 2033494"/>
              <a:gd name="connsiteY875" fmla="*/ 939362 h 2033494"/>
              <a:gd name="connsiteX876" fmla="*/ 507034 w 2033494"/>
              <a:gd name="connsiteY876" fmla="*/ 958037 h 2033494"/>
              <a:gd name="connsiteX877" fmla="*/ 488406 w 2033494"/>
              <a:gd name="connsiteY877" fmla="*/ 976712 h 2033494"/>
              <a:gd name="connsiteX878" fmla="*/ 469778 w 2033494"/>
              <a:gd name="connsiteY878" fmla="*/ 958037 h 2033494"/>
              <a:gd name="connsiteX879" fmla="*/ 488406 w 2033494"/>
              <a:gd name="connsiteY879" fmla="*/ 939362 h 2033494"/>
              <a:gd name="connsiteX880" fmla="*/ 370642 w 2033494"/>
              <a:gd name="connsiteY880" fmla="*/ 939362 h 2033494"/>
              <a:gd name="connsiteX881" fmla="*/ 389270 w 2033494"/>
              <a:gd name="connsiteY881" fmla="*/ 958037 h 2033494"/>
              <a:gd name="connsiteX882" fmla="*/ 370642 w 2033494"/>
              <a:gd name="connsiteY882" fmla="*/ 976712 h 2033494"/>
              <a:gd name="connsiteX883" fmla="*/ 352014 w 2033494"/>
              <a:gd name="connsiteY883" fmla="*/ 958037 h 2033494"/>
              <a:gd name="connsiteX884" fmla="*/ 370642 w 2033494"/>
              <a:gd name="connsiteY884" fmla="*/ 939362 h 2033494"/>
              <a:gd name="connsiteX885" fmla="*/ 253517 w 2033494"/>
              <a:gd name="connsiteY885" fmla="*/ 939362 h 2033494"/>
              <a:gd name="connsiteX886" fmla="*/ 272145 w 2033494"/>
              <a:gd name="connsiteY886" fmla="*/ 958037 h 2033494"/>
              <a:gd name="connsiteX887" fmla="*/ 253517 w 2033494"/>
              <a:gd name="connsiteY887" fmla="*/ 976712 h 2033494"/>
              <a:gd name="connsiteX888" fmla="*/ 234889 w 2033494"/>
              <a:gd name="connsiteY888" fmla="*/ 958037 h 2033494"/>
              <a:gd name="connsiteX889" fmla="*/ 253517 w 2033494"/>
              <a:gd name="connsiteY889" fmla="*/ 939362 h 2033494"/>
              <a:gd name="connsiteX890" fmla="*/ 135753 w 2033494"/>
              <a:gd name="connsiteY890" fmla="*/ 939362 h 2033494"/>
              <a:gd name="connsiteX891" fmla="*/ 154381 w 2033494"/>
              <a:gd name="connsiteY891" fmla="*/ 958037 h 2033494"/>
              <a:gd name="connsiteX892" fmla="*/ 135753 w 2033494"/>
              <a:gd name="connsiteY892" fmla="*/ 976712 h 2033494"/>
              <a:gd name="connsiteX893" fmla="*/ 117125 w 2033494"/>
              <a:gd name="connsiteY893" fmla="*/ 958037 h 2033494"/>
              <a:gd name="connsiteX894" fmla="*/ 135753 w 2033494"/>
              <a:gd name="connsiteY894" fmla="*/ 939362 h 2033494"/>
              <a:gd name="connsiteX895" fmla="*/ 18628 w 2033494"/>
              <a:gd name="connsiteY895" fmla="*/ 939362 h 2033494"/>
              <a:gd name="connsiteX896" fmla="*/ 37256 w 2033494"/>
              <a:gd name="connsiteY896" fmla="*/ 958037 h 2033494"/>
              <a:gd name="connsiteX897" fmla="*/ 18628 w 2033494"/>
              <a:gd name="connsiteY897" fmla="*/ 976712 h 2033494"/>
              <a:gd name="connsiteX898" fmla="*/ 0 w 2033494"/>
              <a:gd name="connsiteY898" fmla="*/ 958037 h 2033494"/>
              <a:gd name="connsiteX899" fmla="*/ 18628 w 2033494"/>
              <a:gd name="connsiteY899" fmla="*/ 939362 h 2033494"/>
              <a:gd name="connsiteX900" fmla="*/ 2014866 w 2033494"/>
              <a:gd name="connsiteY900" fmla="*/ 821942 h 2033494"/>
              <a:gd name="connsiteX901" fmla="*/ 2033494 w 2033494"/>
              <a:gd name="connsiteY901" fmla="*/ 840617 h 2033494"/>
              <a:gd name="connsiteX902" fmla="*/ 2014866 w 2033494"/>
              <a:gd name="connsiteY902" fmla="*/ 859292 h 2033494"/>
              <a:gd name="connsiteX903" fmla="*/ 1996238 w 2033494"/>
              <a:gd name="connsiteY903" fmla="*/ 840617 h 2033494"/>
              <a:gd name="connsiteX904" fmla="*/ 2014866 w 2033494"/>
              <a:gd name="connsiteY904" fmla="*/ 821942 h 2033494"/>
              <a:gd name="connsiteX905" fmla="*/ 1897741 w 2033494"/>
              <a:gd name="connsiteY905" fmla="*/ 821942 h 2033494"/>
              <a:gd name="connsiteX906" fmla="*/ 1916369 w 2033494"/>
              <a:gd name="connsiteY906" fmla="*/ 840617 h 2033494"/>
              <a:gd name="connsiteX907" fmla="*/ 1897741 w 2033494"/>
              <a:gd name="connsiteY907" fmla="*/ 859292 h 2033494"/>
              <a:gd name="connsiteX908" fmla="*/ 1879113 w 2033494"/>
              <a:gd name="connsiteY908" fmla="*/ 840617 h 2033494"/>
              <a:gd name="connsiteX909" fmla="*/ 1897741 w 2033494"/>
              <a:gd name="connsiteY909" fmla="*/ 821942 h 2033494"/>
              <a:gd name="connsiteX910" fmla="*/ 1779977 w 2033494"/>
              <a:gd name="connsiteY910" fmla="*/ 821942 h 2033494"/>
              <a:gd name="connsiteX911" fmla="*/ 1798605 w 2033494"/>
              <a:gd name="connsiteY911" fmla="*/ 840617 h 2033494"/>
              <a:gd name="connsiteX912" fmla="*/ 1779977 w 2033494"/>
              <a:gd name="connsiteY912" fmla="*/ 859292 h 2033494"/>
              <a:gd name="connsiteX913" fmla="*/ 1761349 w 2033494"/>
              <a:gd name="connsiteY913" fmla="*/ 840617 h 2033494"/>
              <a:gd name="connsiteX914" fmla="*/ 1779977 w 2033494"/>
              <a:gd name="connsiteY914" fmla="*/ 821942 h 2033494"/>
              <a:gd name="connsiteX915" fmla="*/ 1662852 w 2033494"/>
              <a:gd name="connsiteY915" fmla="*/ 821942 h 2033494"/>
              <a:gd name="connsiteX916" fmla="*/ 1681480 w 2033494"/>
              <a:gd name="connsiteY916" fmla="*/ 840617 h 2033494"/>
              <a:gd name="connsiteX917" fmla="*/ 1662852 w 2033494"/>
              <a:gd name="connsiteY917" fmla="*/ 859292 h 2033494"/>
              <a:gd name="connsiteX918" fmla="*/ 1644224 w 2033494"/>
              <a:gd name="connsiteY918" fmla="*/ 840617 h 2033494"/>
              <a:gd name="connsiteX919" fmla="*/ 1662852 w 2033494"/>
              <a:gd name="connsiteY919" fmla="*/ 821942 h 2033494"/>
              <a:gd name="connsiteX920" fmla="*/ 1545088 w 2033494"/>
              <a:gd name="connsiteY920" fmla="*/ 821942 h 2033494"/>
              <a:gd name="connsiteX921" fmla="*/ 1563716 w 2033494"/>
              <a:gd name="connsiteY921" fmla="*/ 840617 h 2033494"/>
              <a:gd name="connsiteX922" fmla="*/ 1545088 w 2033494"/>
              <a:gd name="connsiteY922" fmla="*/ 859292 h 2033494"/>
              <a:gd name="connsiteX923" fmla="*/ 1526460 w 2033494"/>
              <a:gd name="connsiteY923" fmla="*/ 840617 h 2033494"/>
              <a:gd name="connsiteX924" fmla="*/ 1545088 w 2033494"/>
              <a:gd name="connsiteY924" fmla="*/ 821942 h 2033494"/>
              <a:gd name="connsiteX925" fmla="*/ 1427962 w 2033494"/>
              <a:gd name="connsiteY925" fmla="*/ 821942 h 2033494"/>
              <a:gd name="connsiteX926" fmla="*/ 1446590 w 2033494"/>
              <a:gd name="connsiteY926" fmla="*/ 840617 h 2033494"/>
              <a:gd name="connsiteX927" fmla="*/ 1427962 w 2033494"/>
              <a:gd name="connsiteY927" fmla="*/ 859292 h 2033494"/>
              <a:gd name="connsiteX928" fmla="*/ 1409334 w 2033494"/>
              <a:gd name="connsiteY928" fmla="*/ 840617 h 2033494"/>
              <a:gd name="connsiteX929" fmla="*/ 1427962 w 2033494"/>
              <a:gd name="connsiteY929" fmla="*/ 821942 h 2033494"/>
              <a:gd name="connsiteX930" fmla="*/ 1310199 w 2033494"/>
              <a:gd name="connsiteY930" fmla="*/ 821942 h 2033494"/>
              <a:gd name="connsiteX931" fmla="*/ 1328827 w 2033494"/>
              <a:gd name="connsiteY931" fmla="*/ 840617 h 2033494"/>
              <a:gd name="connsiteX932" fmla="*/ 1310199 w 2033494"/>
              <a:gd name="connsiteY932" fmla="*/ 859292 h 2033494"/>
              <a:gd name="connsiteX933" fmla="*/ 1291571 w 2033494"/>
              <a:gd name="connsiteY933" fmla="*/ 840617 h 2033494"/>
              <a:gd name="connsiteX934" fmla="*/ 1310199 w 2033494"/>
              <a:gd name="connsiteY934" fmla="*/ 821942 h 2033494"/>
              <a:gd name="connsiteX935" fmla="*/ 1193073 w 2033494"/>
              <a:gd name="connsiteY935" fmla="*/ 821942 h 2033494"/>
              <a:gd name="connsiteX936" fmla="*/ 1211701 w 2033494"/>
              <a:gd name="connsiteY936" fmla="*/ 840617 h 2033494"/>
              <a:gd name="connsiteX937" fmla="*/ 1193073 w 2033494"/>
              <a:gd name="connsiteY937" fmla="*/ 859292 h 2033494"/>
              <a:gd name="connsiteX938" fmla="*/ 1174445 w 2033494"/>
              <a:gd name="connsiteY938" fmla="*/ 840617 h 2033494"/>
              <a:gd name="connsiteX939" fmla="*/ 1193073 w 2033494"/>
              <a:gd name="connsiteY939" fmla="*/ 821942 h 2033494"/>
              <a:gd name="connsiteX940" fmla="*/ 1075309 w 2033494"/>
              <a:gd name="connsiteY940" fmla="*/ 821942 h 2033494"/>
              <a:gd name="connsiteX941" fmla="*/ 1093937 w 2033494"/>
              <a:gd name="connsiteY941" fmla="*/ 840617 h 2033494"/>
              <a:gd name="connsiteX942" fmla="*/ 1075309 w 2033494"/>
              <a:gd name="connsiteY942" fmla="*/ 859292 h 2033494"/>
              <a:gd name="connsiteX943" fmla="*/ 1056681 w 2033494"/>
              <a:gd name="connsiteY943" fmla="*/ 840617 h 2033494"/>
              <a:gd name="connsiteX944" fmla="*/ 1075309 w 2033494"/>
              <a:gd name="connsiteY944" fmla="*/ 821942 h 2033494"/>
              <a:gd name="connsiteX945" fmla="*/ 958184 w 2033494"/>
              <a:gd name="connsiteY945" fmla="*/ 821942 h 2033494"/>
              <a:gd name="connsiteX946" fmla="*/ 976812 w 2033494"/>
              <a:gd name="connsiteY946" fmla="*/ 840617 h 2033494"/>
              <a:gd name="connsiteX947" fmla="*/ 958184 w 2033494"/>
              <a:gd name="connsiteY947" fmla="*/ 859292 h 2033494"/>
              <a:gd name="connsiteX948" fmla="*/ 939556 w 2033494"/>
              <a:gd name="connsiteY948" fmla="*/ 840617 h 2033494"/>
              <a:gd name="connsiteX949" fmla="*/ 958184 w 2033494"/>
              <a:gd name="connsiteY949" fmla="*/ 821942 h 2033494"/>
              <a:gd name="connsiteX950" fmla="*/ 840420 w 2033494"/>
              <a:gd name="connsiteY950" fmla="*/ 821942 h 2033494"/>
              <a:gd name="connsiteX951" fmla="*/ 859048 w 2033494"/>
              <a:gd name="connsiteY951" fmla="*/ 840617 h 2033494"/>
              <a:gd name="connsiteX952" fmla="*/ 840420 w 2033494"/>
              <a:gd name="connsiteY952" fmla="*/ 859292 h 2033494"/>
              <a:gd name="connsiteX953" fmla="*/ 821792 w 2033494"/>
              <a:gd name="connsiteY953" fmla="*/ 840617 h 2033494"/>
              <a:gd name="connsiteX954" fmla="*/ 840420 w 2033494"/>
              <a:gd name="connsiteY954" fmla="*/ 821942 h 2033494"/>
              <a:gd name="connsiteX955" fmla="*/ 723295 w 2033494"/>
              <a:gd name="connsiteY955" fmla="*/ 821942 h 2033494"/>
              <a:gd name="connsiteX956" fmla="*/ 741923 w 2033494"/>
              <a:gd name="connsiteY956" fmla="*/ 840617 h 2033494"/>
              <a:gd name="connsiteX957" fmla="*/ 723295 w 2033494"/>
              <a:gd name="connsiteY957" fmla="*/ 859292 h 2033494"/>
              <a:gd name="connsiteX958" fmla="*/ 704667 w 2033494"/>
              <a:gd name="connsiteY958" fmla="*/ 840617 h 2033494"/>
              <a:gd name="connsiteX959" fmla="*/ 723295 w 2033494"/>
              <a:gd name="connsiteY959" fmla="*/ 821942 h 2033494"/>
              <a:gd name="connsiteX960" fmla="*/ 605531 w 2033494"/>
              <a:gd name="connsiteY960" fmla="*/ 821942 h 2033494"/>
              <a:gd name="connsiteX961" fmla="*/ 624159 w 2033494"/>
              <a:gd name="connsiteY961" fmla="*/ 840617 h 2033494"/>
              <a:gd name="connsiteX962" fmla="*/ 605531 w 2033494"/>
              <a:gd name="connsiteY962" fmla="*/ 859292 h 2033494"/>
              <a:gd name="connsiteX963" fmla="*/ 586903 w 2033494"/>
              <a:gd name="connsiteY963" fmla="*/ 840617 h 2033494"/>
              <a:gd name="connsiteX964" fmla="*/ 605531 w 2033494"/>
              <a:gd name="connsiteY964" fmla="*/ 821942 h 2033494"/>
              <a:gd name="connsiteX965" fmla="*/ 488406 w 2033494"/>
              <a:gd name="connsiteY965" fmla="*/ 821942 h 2033494"/>
              <a:gd name="connsiteX966" fmla="*/ 507034 w 2033494"/>
              <a:gd name="connsiteY966" fmla="*/ 840617 h 2033494"/>
              <a:gd name="connsiteX967" fmla="*/ 488406 w 2033494"/>
              <a:gd name="connsiteY967" fmla="*/ 859292 h 2033494"/>
              <a:gd name="connsiteX968" fmla="*/ 469778 w 2033494"/>
              <a:gd name="connsiteY968" fmla="*/ 840617 h 2033494"/>
              <a:gd name="connsiteX969" fmla="*/ 488406 w 2033494"/>
              <a:gd name="connsiteY969" fmla="*/ 821942 h 2033494"/>
              <a:gd name="connsiteX970" fmla="*/ 370642 w 2033494"/>
              <a:gd name="connsiteY970" fmla="*/ 821942 h 2033494"/>
              <a:gd name="connsiteX971" fmla="*/ 389270 w 2033494"/>
              <a:gd name="connsiteY971" fmla="*/ 840617 h 2033494"/>
              <a:gd name="connsiteX972" fmla="*/ 370642 w 2033494"/>
              <a:gd name="connsiteY972" fmla="*/ 859292 h 2033494"/>
              <a:gd name="connsiteX973" fmla="*/ 352014 w 2033494"/>
              <a:gd name="connsiteY973" fmla="*/ 840617 h 2033494"/>
              <a:gd name="connsiteX974" fmla="*/ 370642 w 2033494"/>
              <a:gd name="connsiteY974" fmla="*/ 821942 h 2033494"/>
              <a:gd name="connsiteX975" fmla="*/ 253517 w 2033494"/>
              <a:gd name="connsiteY975" fmla="*/ 821942 h 2033494"/>
              <a:gd name="connsiteX976" fmla="*/ 272145 w 2033494"/>
              <a:gd name="connsiteY976" fmla="*/ 840617 h 2033494"/>
              <a:gd name="connsiteX977" fmla="*/ 253517 w 2033494"/>
              <a:gd name="connsiteY977" fmla="*/ 859292 h 2033494"/>
              <a:gd name="connsiteX978" fmla="*/ 234889 w 2033494"/>
              <a:gd name="connsiteY978" fmla="*/ 840617 h 2033494"/>
              <a:gd name="connsiteX979" fmla="*/ 253517 w 2033494"/>
              <a:gd name="connsiteY979" fmla="*/ 821942 h 2033494"/>
              <a:gd name="connsiteX980" fmla="*/ 135753 w 2033494"/>
              <a:gd name="connsiteY980" fmla="*/ 821942 h 2033494"/>
              <a:gd name="connsiteX981" fmla="*/ 154381 w 2033494"/>
              <a:gd name="connsiteY981" fmla="*/ 840617 h 2033494"/>
              <a:gd name="connsiteX982" fmla="*/ 135753 w 2033494"/>
              <a:gd name="connsiteY982" fmla="*/ 859292 h 2033494"/>
              <a:gd name="connsiteX983" fmla="*/ 117125 w 2033494"/>
              <a:gd name="connsiteY983" fmla="*/ 840617 h 2033494"/>
              <a:gd name="connsiteX984" fmla="*/ 135753 w 2033494"/>
              <a:gd name="connsiteY984" fmla="*/ 821942 h 2033494"/>
              <a:gd name="connsiteX985" fmla="*/ 18628 w 2033494"/>
              <a:gd name="connsiteY985" fmla="*/ 821942 h 2033494"/>
              <a:gd name="connsiteX986" fmla="*/ 37256 w 2033494"/>
              <a:gd name="connsiteY986" fmla="*/ 840617 h 2033494"/>
              <a:gd name="connsiteX987" fmla="*/ 18628 w 2033494"/>
              <a:gd name="connsiteY987" fmla="*/ 859292 h 2033494"/>
              <a:gd name="connsiteX988" fmla="*/ 0 w 2033494"/>
              <a:gd name="connsiteY988" fmla="*/ 840617 h 2033494"/>
              <a:gd name="connsiteX989" fmla="*/ 18628 w 2033494"/>
              <a:gd name="connsiteY989" fmla="*/ 821942 h 2033494"/>
              <a:gd name="connsiteX990" fmla="*/ 2014866 w 2033494"/>
              <a:gd name="connsiteY990" fmla="*/ 704521 h 2033494"/>
              <a:gd name="connsiteX991" fmla="*/ 2033494 w 2033494"/>
              <a:gd name="connsiteY991" fmla="*/ 723196 h 2033494"/>
              <a:gd name="connsiteX992" fmla="*/ 2014866 w 2033494"/>
              <a:gd name="connsiteY992" fmla="*/ 741871 h 2033494"/>
              <a:gd name="connsiteX993" fmla="*/ 1996238 w 2033494"/>
              <a:gd name="connsiteY993" fmla="*/ 723196 h 2033494"/>
              <a:gd name="connsiteX994" fmla="*/ 2014866 w 2033494"/>
              <a:gd name="connsiteY994" fmla="*/ 704521 h 2033494"/>
              <a:gd name="connsiteX995" fmla="*/ 1897741 w 2033494"/>
              <a:gd name="connsiteY995" fmla="*/ 704521 h 2033494"/>
              <a:gd name="connsiteX996" fmla="*/ 1916369 w 2033494"/>
              <a:gd name="connsiteY996" fmla="*/ 723196 h 2033494"/>
              <a:gd name="connsiteX997" fmla="*/ 1897741 w 2033494"/>
              <a:gd name="connsiteY997" fmla="*/ 741871 h 2033494"/>
              <a:gd name="connsiteX998" fmla="*/ 1879113 w 2033494"/>
              <a:gd name="connsiteY998" fmla="*/ 723196 h 2033494"/>
              <a:gd name="connsiteX999" fmla="*/ 1897741 w 2033494"/>
              <a:gd name="connsiteY999" fmla="*/ 704521 h 2033494"/>
              <a:gd name="connsiteX1000" fmla="*/ 1779977 w 2033494"/>
              <a:gd name="connsiteY1000" fmla="*/ 704521 h 2033494"/>
              <a:gd name="connsiteX1001" fmla="*/ 1798605 w 2033494"/>
              <a:gd name="connsiteY1001" fmla="*/ 723196 h 2033494"/>
              <a:gd name="connsiteX1002" fmla="*/ 1779977 w 2033494"/>
              <a:gd name="connsiteY1002" fmla="*/ 741871 h 2033494"/>
              <a:gd name="connsiteX1003" fmla="*/ 1761349 w 2033494"/>
              <a:gd name="connsiteY1003" fmla="*/ 723196 h 2033494"/>
              <a:gd name="connsiteX1004" fmla="*/ 1779977 w 2033494"/>
              <a:gd name="connsiteY1004" fmla="*/ 704521 h 2033494"/>
              <a:gd name="connsiteX1005" fmla="*/ 1662852 w 2033494"/>
              <a:gd name="connsiteY1005" fmla="*/ 704521 h 2033494"/>
              <a:gd name="connsiteX1006" fmla="*/ 1681480 w 2033494"/>
              <a:gd name="connsiteY1006" fmla="*/ 723196 h 2033494"/>
              <a:gd name="connsiteX1007" fmla="*/ 1662852 w 2033494"/>
              <a:gd name="connsiteY1007" fmla="*/ 741871 h 2033494"/>
              <a:gd name="connsiteX1008" fmla="*/ 1644224 w 2033494"/>
              <a:gd name="connsiteY1008" fmla="*/ 723196 h 2033494"/>
              <a:gd name="connsiteX1009" fmla="*/ 1662852 w 2033494"/>
              <a:gd name="connsiteY1009" fmla="*/ 704521 h 2033494"/>
              <a:gd name="connsiteX1010" fmla="*/ 1545088 w 2033494"/>
              <a:gd name="connsiteY1010" fmla="*/ 704521 h 2033494"/>
              <a:gd name="connsiteX1011" fmla="*/ 1563716 w 2033494"/>
              <a:gd name="connsiteY1011" fmla="*/ 723196 h 2033494"/>
              <a:gd name="connsiteX1012" fmla="*/ 1545088 w 2033494"/>
              <a:gd name="connsiteY1012" fmla="*/ 741871 h 2033494"/>
              <a:gd name="connsiteX1013" fmla="*/ 1526460 w 2033494"/>
              <a:gd name="connsiteY1013" fmla="*/ 723196 h 2033494"/>
              <a:gd name="connsiteX1014" fmla="*/ 1545088 w 2033494"/>
              <a:gd name="connsiteY1014" fmla="*/ 704521 h 2033494"/>
              <a:gd name="connsiteX1015" fmla="*/ 1427962 w 2033494"/>
              <a:gd name="connsiteY1015" fmla="*/ 704521 h 2033494"/>
              <a:gd name="connsiteX1016" fmla="*/ 1446590 w 2033494"/>
              <a:gd name="connsiteY1016" fmla="*/ 723196 h 2033494"/>
              <a:gd name="connsiteX1017" fmla="*/ 1427962 w 2033494"/>
              <a:gd name="connsiteY1017" fmla="*/ 741871 h 2033494"/>
              <a:gd name="connsiteX1018" fmla="*/ 1409334 w 2033494"/>
              <a:gd name="connsiteY1018" fmla="*/ 723196 h 2033494"/>
              <a:gd name="connsiteX1019" fmla="*/ 1427962 w 2033494"/>
              <a:gd name="connsiteY1019" fmla="*/ 704521 h 2033494"/>
              <a:gd name="connsiteX1020" fmla="*/ 1310199 w 2033494"/>
              <a:gd name="connsiteY1020" fmla="*/ 704521 h 2033494"/>
              <a:gd name="connsiteX1021" fmla="*/ 1328827 w 2033494"/>
              <a:gd name="connsiteY1021" fmla="*/ 723196 h 2033494"/>
              <a:gd name="connsiteX1022" fmla="*/ 1310199 w 2033494"/>
              <a:gd name="connsiteY1022" fmla="*/ 741871 h 2033494"/>
              <a:gd name="connsiteX1023" fmla="*/ 1291571 w 2033494"/>
              <a:gd name="connsiteY1023" fmla="*/ 723196 h 2033494"/>
              <a:gd name="connsiteX1024" fmla="*/ 1310199 w 2033494"/>
              <a:gd name="connsiteY1024" fmla="*/ 704521 h 2033494"/>
              <a:gd name="connsiteX1025" fmla="*/ 1193073 w 2033494"/>
              <a:gd name="connsiteY1025" fmla="*/ 704521 h 2033494"/>
              <a:gd name="connsiteX1026" fmla="*/ 1211701 w 2033494"/>
              <a:gd name="connsiteY1026" fmla="*/ 723196 h 2033494"/>
              <a:gd name="connsiteX1027" fmla="*/ 1193073 w 2033494"/>
              <a:gd name="connsiteY1027" fmla="*/ 741871 h 2033494"/>
              <a:gd name="connsiteX1028" fmla="*/ 1174445 w 2033494"/>
              <a:gd name="connsiteY1028" fmla="*/ 723196 h 2033494"/>
              <a:gd name="connsiteX1029" fmla="*/ 1193073 w 2033494"/>
              <a:gd name="connsiteY1029" fmla="*/ 704521 h 2033494"/>
              <a:gd name="connsiteX1030" fmla="*/ 1075309 w 2033494"/>
              <a:gd name="connsiteY1030" fmla="*/ 704521 h 2033494"/>
              <a:gd name="connsiteX1031" fmla="*/ 1093937 w 2033494"/>
              <a:gd name="connsiteY1031" fmla="*/ 723196 h 2033494"/>
              <a:gd name="connsiteX1032" fmla="*/ 1075309 w 2033494"/>
              <a:gd name="connsiteY1032" fmla="*/ 741871 h 2033494"/>
              <a:gd name="connsiteX1033" fmla="*/ 1056681 w 2033494"/>
              <a:gd name="connsiteY1033" fmla="*/ 723196 h 2033494"/>
              <a:gd name="connsiteX1034" fmla="*/ 1075309 w 2033494"/>
              <a:gd name="connsiteY1034" fmla="*/ 704521 h 2033494"/>
              <a:gd name="connsiteX1035" fmla="*/ 958184 w 2033494"/>
              <a:gd name="connsiteY1035" fmla="*/ 704521 h 2033494"/>
              <a:gd name="connsiteX1036" fmla="*/ 976812 w 2033494"/>
              <a:gd name="connsiteY1036" fmla="*/ 723196 h 2033494"/>
              <a:gd name="connsiteX1037" fmla="*/ 958184 w 2033494"/>
              <a:gd name="connsiteY1037" fmla="*/ 741871 h 2033494"/>
              <a:gd name="connsiteX1038" fmla="*/ 939556 w 2033494"/>
              <a:gd name="connsiteY1038" fmla="*/ 723196 h 2033494"/>
              <a:gd name="connsiteX1039" fmla="*/ 958184 w 2033494"/>
              <a:gd name="connsiteY1039" fmla="*/ 704521 h 2033494"/>
              <a:gd name="connsiteX1040" fmla="*/ 840420 w 2033494"/>
              <a:gd name="connsiteY1040" fmla="*/ 704521 h 2033494"/>
              <a:gd name="connsiteX1041" fmla="*/ 859048 w 2033494"/>
              <a:gd name="connsiteY1041" fmla="*/ 723196 h 2033494"/>
              <a:gd name="connsiteX1042" fmla="*/ 840420 w 2033494"/>
              <a:gd name="connsiteY1042" fmla="*/ 741871 h 2033494"/>
              <a:gd name="connsiteX1043" fmla="*/ 821792 w 2033494"/>
              <a:gd name="connsiteY1043" fmla="*/ 723196 h 2033494"/>
              <a:gd name="connsiteX1044" fmla="*/ 840420 w 2033494"/>
              <a:gd name="connsiteY1044" fmla="*/ 704521 h 2033494"/>
              <a:gd name="connsiteX1045" fmla="*/ 723295 w 2033494"/>
              <a:gd name="connsiteY1045" fmla="*/ 704521 h 2033494"/>
              <a:gd name="connsiteX1046" fmla="*/ 741923 w 2033494"/>
              <a:gd name="connsiteY1046" fmla="*/ 723196 h 2033494"/>
              <a:gd name="connsiteX1047" fmla="*/ 723295 w 2033494"/>
              <a:gd name="connsiteY1047" fmla="*/ 741871 h 2033494"/>
              <a:gd name="connsiteX1048" fmla="*/ 704667 w 2033494"/>
              <a:gd name="connsiteY1048" fmla="*/ 723196 h 2033494"/>
              <a:gd name="connsiteX1049" fmla="*/ 723295 w 2033494"/>
              <a:gd name="connsiteY1049" fmla="*/ 704521 h 2033494"/>
              <a:gd name="connsiteX1050" fmla="*/ 605531 w 2033494"/>
              <a:gd name="connsiteY1050" fmla="*/ 704521 h 2033494"/>
              <a:gd name="connsiteX1051" fmla="*/ 624159 w 2033494"/>
              <a:gd name="connsiteY1051" fmla="*/ 723196 h 2033494"/>
              <a:gd name="connsiteX1052" fmla="*/ 605531 w 2033494"/>
              <a:gd name="connsiteY1052" fmla="*/ 741871 h 2033494"/>
              <a:gd name="connsiteX1053" fmla="*/ 586903 w 2033494"/>
              <a:gd name="connsiteY1053" fmla="*/ 723196 h 2033494"/>
              <a:gd name="connsiteX1054" fmla="*/ 605531 w 2033494"/>
              <a:gd name="connsiteY1054" fmla="*/ 704521 h 2033494"/>
              <a:gd name="connsiteX1055" fmla="*/ 488406 w 2033494"/>
              <a:gd name="connsiteY1055" fmla="*/ 704521 h 2033494"/>
              <a:gd name="connsiteX1056" fmla="*/ 507034 w 2033494"/>
              <a:gd name="connsiteY1056" fmla="*/ 723196 h 2033494"/>
              <a:gd name="connsiteX1057" fmla="*/ 488406 w 2033494"/>
              <a:gd name="connsiteY1057" fmla="*/ 741871 h 2033494"/>
              <a:gd name="connsiteX1058" fmla="*/ 469778 w 2033494"/>
              <a:gd name="connsiteY1058" fmla="*/ 723196 h 2033494"/>
              <a:gd name="connsiteX1059" fmla="*/ 488406 w 2033494"/>
              <a:gd name="connsiteY1059" fmla="*/ 704521 h 2033494"/>
              <a:gd name="connsiteX1060" fmla="*/ 370642 w 2033494"/>
              <a:gd name="connsiteY1060" fmla="*/ 704521 h 2033494"/>
              <a:gd name="connsiteX1061" fmla="*/ 389270 w 2033494"/>
              <a:gd name="connsiteY1061" fmla="*/ 723196 h 2033494"/>
              <a:gd name="connsiteX1062" fmla="*/ 370642 w 2033494"/>
              <a:gd name="connsiteY1062" fmla="*/ 741871 h 2033494"/>
              <a:gd name="connsiteX1063" fmla="*/ 352014 w 2033494"/>
              <a:gd name="connsiteY1063" fmla="*/ 723196 h 2033494"/>
              <a:gd name="connsiteX1064" fmla="*/ 370642 w 2033494"/>
              <a:gd name="connsiteY1064" fmla="*/ 704521 h 2033494"/>
              <a:gd name="connsiteX1065" fmla="*/ 253517 w 2033494"/>
              <a:gd name="connsiteY1065" fmla="*/ 704521 h 2033494"/>
              <a:gd name="connsiteX1066" fmla="*/ 272145 w 2033494"/>
              <a:gd name="connsiteY1066" fmla="*/ 723196 h 2033494"/>
              <a:gd name="connsiteX1067" fmla="*/ 253517 w 2033494"/>
              <a:gd name="connsiteY1067" fmla="*/ 741871 h 2033494"/>
              <a:gd name="connsiteX1068" fmla="*/ 234889 w 2033494"/>
              <a:gd name="connsiteY1068" fmla="*/ 723196 h 2033494"/>
              <a:gd name="connsiteX1069" fmla="*/ 253517 w 2033494"/>
              <a:gd name="connsiteY1069" fmla="*/ 704521 h 2033494"/>
              <a:gd name="connsiteX1070" fmla="*/ 135753 w 2033494"/>
              <a:gd name="connsiteY1070" fmla="*/ 704521 h 2033494"/>
              <a:gd name="connsiteX1071" fmla="*/ 154381 w 2033494"/>
              <a:gd name="connsiteY1071" fmla="*/ 723196 h 2033494"/>
              <a:gd name="connsiteX1072" fmla="*/ 135753 w 2033494"/>
              <a:gd name="connsiteY1072" fmla="*/ 741871 h 2033494"/>
              <a:gd name="connsiteX1073" fmla="*/ 117125 w 2033494"/>
              <a:gd name="connsiteY1073" fmla="*/ 723196 h 2033494"/>
              <a:gd name="connsiteX1074" fmla="*/ 135753 w 2033494"/>
              <a:gd name="connsiteY1074" fmla="*/ 704521 h 2033494"/>
              <a:gd name="connsiteX1075" fmla="*/ 18628 w 2033494"/>
              <a:gd name="connsiteY1075" fmla="*/ 704521 h 2033494"/>
              <a:gd name="connsiteX1076" fmla="*/ 37256 w 2033494"/>
              <a:gd name="connsiteY1076" fmla="*/ 723196 h 2033494"/>
              <a:gd name="connsiteX1077" fmla="*/ 18628 w 2033494"/>
              <a:gd name="connsiteY1077" fmla="*/ 741871 h 2033494"/>
              <a:gd name="connsiteX1078" fmla="*/ 0 w 2033494"/>
              <a:gd name="connsiteY1078" fmla="*/ 723196 h 2033494"/>
              <a:gd name="connsiteX1079" fmla="*/ 18628 w 2033494"/>
              <a:gd name="connsiteY1079" fmla="*/ 704521 h 2033494"/>
              <a:gd name="connsiteX1080" fmla="*/ 2014866 w 2033494"/>
              <a:gd name="connsiteY1080" fmla="*/ 587101 h 2033494"/>
              <a:gd name="connsiteX1081" fmla="*/ 2033494 w 2033494"/>
              <a:gd name="connsiteY1081" fmla="*/ 605776 h 2033494"/>
              <a:gd name="connsiteX1082" fmla="*/ 2014866 w 2033494"/>
              <a:gd name="connsiteY1082" fmla="*/ 624451 h 2033494"/>
              <a:gd name="connsiteX1083" fmla="*/ 1996238 w 2033494"/>
              <a:gd name="connsiteY1083" fmla="*/ 605776 h 2033494"/>
              <a:gd name="connsiteX1084" fmla="*/ 2014866 w 2033494"/>
              <a:gd name="connsiteY1084" fmla="*/ 587101 h 2033494"/>
              <a:gd name="connsiteX1085" fmla="*/ 1897741 w 2033494"/>
              <a:gd name="connsiteY1085" fmla="*/ 587101 h 2033494"/>
              <a:gd name="connsiteX1086" fmla="*/ 1916369 w 2033494"/>
              <a:gd name="connsiteY1086" fmla="*/ 605776 h 2033494"/>
              <a:gd name="connsiteX1087" fmla="*/ 1897741 w 2033494"/>
              <a:gd name="connsiteY1087" fmla="*/ 624451 h 2033494"/>
              <a:gd name="connsiteX1088" fmla="*/ 1879113 w 2033494"/>
              <a:gd name="connsiteY1088" fmla="*/ 605776 h 2033494"/>
              <a:gd name="connsiteX1089" fmla="*/ 1897741 w 2033494"/>
              <a:gd name="connsiteY1089" fmla="*/ 587101 h 2033494"/>
              <a:gd name="connsiteX1090" fmla="*/ 1779977 w 2033494"/>
              <a:gd name="connsiteY1090" fmla="*/ 587101 h 2033494"/>
              <a:gd name="connsiteX1091" fmla="*/ 1798605 w 2033494"/>
              <a:gd name="connsiteY1091" fmla="*/ 605776 h 2033494"/>
              <a:gd name="connsiteX1092" fmla="*/ 1779977 w 2033494"/>
              <a:gd name="connsiteY1092" fmla="*/ 624451 h 2033494"/>
              <a:gd name="connsiteX1093" fmla="*/ 1761349 w 2033494"/>
              <a:gd name="connsiteY1093" fmla="*/ 605776 h 2033494"/>
              <a:gd name="connsiteX1094" fmla="*/ 1779977 w 2033494"/>
              <a:gd name="connsiteY1094" fmla="*/ 587101 h 2033494"/>
              <a:gd name="connsiteX1095" fmla="*/ 1662852 w 2033494"/>
              <a:gd name="connsiteY1095" fmla="*/ 587101 h 2033494"/>
              <a:gd name="connsiteX1096" fmla="*/ 1681480 w 2033494"/>
              <a:gd name="connsiteY1096" fmla="*/ 605776 h 2033494"/>
              <a:gd name="connsiteX1097" fmla="*/ 1662852 w 2033494"/>
              <a:gd name="connsiteY1097" fmla="*/ 624451 h 2033494"/>
              <a:gd name="connsiteX1098" fmla="*/ 1644224 w 2033494"/>
              <a:gd name="connsiteY1098" fmla="*/ 605776 h 2033494"/>
              <a:gd name="connsiteX1099" fmla="*/ 1662852 w 2033494"/>
              <a:gd name="connsiteY1099" fmla="*/ 587101 h 2033494"/>
              <a:gd name="connsiteX1100" fmla="*/ 1545088 w 2033494"/>
              <a:gd name="connsiteY1100" fmla="*/ 587101 h 2033494"/>
              <a:gd name="connsiteX1101" fmla="*/ 1563716 w 2033494"/>
              <a:gd name="connsiteY1101" fmla="*/ 605776 h 2033494"/>
              <a:gd name="connsiteX1102" fmla="*/ 1545088 w 2033494"/>
              <a:gd name="connsiteY1102" fmla="*/ 624451 h 2033494"/>
              <a:gd name="connsiteX1103" fmla="*/ 1526460 w 2033494"/>
              <a:gd name="connsiteY1103" fmla="*/ 605776 h 2033494"/>
              <a:gd name="connsiteX1104" fmla="*/ 1545088 w 2033494"/>
              <a:gd name="connsiteY1104" fmla="*/ 587101 h 2033494"/>
              <a:gd name="connsiteX1105" fmla="*/ 1427962 w 2033494"/>
              <a:gd name="connsiteY1105" fmla="*/ 587101 h 2033494"/>
              <a:gd name="connsiteX1106" fmla="*/ 1446590 w 2033494"/>
              <a:gd name="connsiteY1106" fmla="*/ 605776 h 2033494"/>
              <a:gd name="connsiteX1107" fmla="*/ 1427962 w 2033494"/>
              <a:gd name="connsiteY1107" fmla="*/ 624451 h 2033494"/>
              <a:gd name="connsiteX1108" fmla="*/ 1409334 w 2033494"/>
              <a:gd name="connsiteY1108" fmla="*/ 605776 h 2033494"/>
              <a:gd name="connsiteX1109" fmla="*/ 1427962 w 2033494"/>
              <a:gd name="connsiteY1109" fmla="*/ 587101 h 2033494"/>
              <a:gd name="connsiteX1110" fmla="*/ 1310199 w 2033494"/>
              <a:gd name="connsiteY1110" fmla="*/ 587101 h 2033494"/>
              <a:gd name="connsiteX1111" fmla="*/ 1328827 w 2033494"/>
              <a:gd name="connsiteY1111" fmla="*/ 605776 h 2033494"/>
              <a:gd name="connsiteX1112" fmla="*/ 1310199 w 2033494"/>
              <a:gd name="connsiteY1112" fmla="*/ 624451 h 2033494"/>
              <a:gd name="connsiteX1113" fmla="*/ 1291571 w 2033494"/>
              <a:gd name="connsiteY1113" fmla="*/ 605776 h 2033494"/>
              <a:gd name="connsiteX1114" fmla="*/ 1310199 w 2033494"/>
              <a:gd name="connsiteY1114" fmla="*/ 587101 h 2033494"/>
              <a:gd name="connsiteX1115" fmla="*/ 1193073 w 2033494"/>
              <a:gd name="connsiteY1115" fmla="*/ 587101 h 2033494"/>
              <a:gd name="connsiteX1116" fmla="*/ 1211701 w 2033494"/>
              <a:gd name="connsiteY1116" fmla="*/ 605776 h 2033494"/>
              <a:gd name="connsiteX1117" fmla="*/ 1193073 w 2033494"/>
              <a:gd name="connsiteY1117" fmla="*/ 624451 h 2033494"/>
              <a:gd name="connsiteX1118" fmla="*/ 1174445 w 2033494"/>
              <a:gd name="connsiteY1118" fmla="*/ 605776 h 2033494"/>
              <a:gd name="connsiteX1119" fmla="*/ 1193073 w 2033494"/>
              <a:gd name="connsiteY1119" fmla="*/ 587101 h 2033494"/>
              <a:gd name="connsiteX1120" fmla="*/ 1075309 w 2033494"/>
              <a:gd name="connsiteY1120" fmla="*/ 587101 h 2033494"/>
              <a:gd name="connsiteX1121" fmla="*/ 1093937 w 2033494"/>
              <a:gd name="connsiteY1121" fmla="*/ 605776 h 2033494"/>
              <a:gd name="connsiteX1122" fmla="*/ 1075309 w 2033494"/>
              <a:gd name="connsiteY1122" fmla="*/ 624451 h 2033494"/>
              <a:gd name="connsiteX1123" fmla="*/ 1056681 w 2033494"/>
              <a:gd name="connsiteY1123" fmla="*/ 605776 h 2033494"/>
              <a:gd name="connsiteX1124" fmla="*/ 1075309 w 2033494"/>
              <a:gd name="connsiteY1124" fmla="*/ 587101 h 2033494"/>
              <a:gd name="connsiteX1125" fmla="*/ 958184 w 2033494"/>
              <a:gd name="connsiteY1125" fmla="*/ 587101 h 2033494"/>
              <a:gd name="connsiteX1126" fmla="*/ 976812 w 2033494"/>
              <a:gd name="connsiteY1126" fmla="*/ 605776 h 2033494"/>
              <a:gd name="connsiteX1127" fmla="*/ 958184 w 2033494"/>
              <a:gd name="connsiteY1127" fmla="*/ 624451 h 2033494"/>
              <a:gd name="connsiteX1128" fmla="*/ 939556 w 2033494"/>
              <a:gd name="connsiteY1128" fmla="*/ 605776 h 2033494"/>
              <a:gd name="connsiteX1129" fmla="*/ 958184 w 2033494"/>
              <a:gd name="connsiteY1129" fmla="*/ 587101 h 2033494"/>
              <a:gd name="connsiteX1130" fmla="*/ 840420 w 2033494"/>
              <a:gd name="connsiteY1130" fmla="*/ 587101 h 2033494"/>
              <a:gd name="connsiteX1131" fmla="*/ 859048 w 2033494"/>
              <a:gd name="connsiteY1131" fmla="*/ 605776 h 2033494"/>
              <a:gd name="connsiteX1132" fmla="*/ 840420 w 2033494"/>
              <a:gd name="connsiteY1132" fmla="*/ 624451 h 2033494"/>
              <a:gd name="connsiteX1133" fmla="*/ 821792 w 2033494"/>
              <a:gd name="connsiteY1133" fmla="*/ 605776 h 2033494"/>
              <a:gd name="connsiteX1134" fmla="*/ 840420 w 2033494"/>
              <a:gd name="connsiteY1134" fmla="*/ 587101 h 2033494"/>
              <a:gd name="connsiteX1135" fmla="*/ 723295 w 2033494"/>
              <a:gd name="connsiteY1135" fmla="*/ 587101 h 2033494"/>
              <a:gd name="connsiteX1136" fmla="*/ 741923 w 2033494"/>
              <a:gd name="connsiteY1136" fmla="*/ 605776 h 2033494"/>
              <a:gd name="connsiteX1137" fmla="*/ 723295 w 2033494"/>
              <a:gd name="connsiteY1137" fmla="*/ 624451 h 2033494"/>
              <a:gd name="connsiteX1138" fmla="*/ 704667 w 2033494"/>
              <a:gd name="connsiteY1138" fmla="*/ 605776 h 2033494"/>
              <a:gd name="connsiteX1139" fmla="*/ 723295 w 2033494"/>
              <a:gd name="connsiteY1139" fmla="*/ 587101 h 2033494"/>
              <a:gd name="connsiteX1140" fmla="*/ 605531 w 2033494"/>
              <a:gd name="connsiteY1140" fmla="*/ 587101 h 2033494"/>
              <a:gd name="connsiteX1141" fmla="*/ 624159 w 2033494"/>
              <a:gd name="connsiteY1141" fmla="*/ 605776 h 2033494"/>
              <a:gd name="connsiteX1142" fmla="*/ 605531 w 2033494"/>
              <a:gd name="connsiteY1142" fmla="*/ 624451 h 2033494"/>
              <a:gd name="connsiteX1143" fmla="*/ 586903 w 2033494"/>
              <a:gd name="connsiteY1143" fmla="*/ 605776 h 2033494"/>
              <a:gd name="connsiteX1144" fmla="*/ 605531 w 2033494"/>
              <a:gd name="connsiteY1144" fmla="*/ 587101 h 2033494"/>
              <a:gd name="connsiteX1145" fmla="*/ 488406 w 2033494"/>
              <a:gd name="connsiteY1145" fmla="*/ 587101 h 2033494"/>
              <a:gd name="connsiteX1146" fmla="*/ 507034 w 2033494"/>
              <a:gd name="connsiteY1146" fmla="*/ 605776 h 2033494"/>
              <a:gd name="connsiteX1147" fmla="*/ 488406 w 2033494"/>
              <a:gd name="connsiteY1147" fmla="*/ 624451 h 2033494"/>
              <a:gd name="connsiteX1148" fmla="*/ 469778 w 2033494"/>
              <a:gd name="connsiteY1148" fmla="*/ 605776 h 2033494"/>
              <a:gd name="connsiteX1149" fmla="*/ 488406 w 2033494"/>
              <a:gd name="connsiteY1149" fmla="*/ 587101 h 2033494"/>
              <a:gd name="connsiteX1150" fmla="*/ 370642 w 2033494"/>
              <a:gd name="connsiteY1150" fmla="*/ 587101 h 2033494"/>
              <a:gd name="connsiteX1151" fmla="*/ 389270 w 2033494"/>
              <a:gd name="connsiteY1151" fmla="*/ 605776 h 2033494"/>
              <a:gd name="connsiteX1152" fmla="*/ 370642 w 2033494"/>
              <a:gd name="connsiteY1152" fmla="*/ 624451 h 2033494"/>
              <a:gd name="connsiteX1153" fmla="*/ 352014 w 2033494"/>
              <a:gd name="connsiteY1153" fmla="*/ 605776 h 2033494"/>
              <a:gd name="connsiteX1154" fmla="*/ 370642 w 2033494"/>
              <a:gd name="connsiteY1154" fmla="*/ 587101 h 2033494"/>
              <a:gd name="connsiteX1155" fmla="*/ 253517 w 2033494"/>
              <a:gd name="connsiteY1155" fmla="*/ 587101 h 2033494"/>
              <a:gd name="connsiteX1156" fmla="*/ 272145 w 2033494"/>
              <a:gd name="connsiteY1156" fmla="*/ 605776 h 2033494"/>
              <a:gd name="connsiteX1157" fmla="*/ 253517 w 2033494"/>
              <a:gd name="connsiteY1157" fmla="*/ 624451 h 2033494"/>
              <a:gd name="connsiteX1158" fmla="*/ 234889 w 2033494"/>
              <a:gd name="connsiteY1158" fmla="*/ 605776 h 2033494"/>
              <a:gd name="connsiteX1159" fmla="*/ 253517 w 2033494"/>
              <a:gd name="connsiteY1159" fmla="*/ 587101 h 2033494"/>
              <a:gd name="connsiteX1160" fmla="*/ 135753 w 2033494"/>
              <a:gd name="connsiteY1160" fmla="*/ 587101 h 2033494"/>
              <a:gd name="connsiteX1161" fmla="*/ 154381 w 2033494"/>
              <a:gd name="connsiteY1161" fmla="*/ 605776 h 2033494"/>
              <a:gd name="connsiteX1162" fmla="*/ 135753 w 2033494"/>
              <a:gd name="connsiteY1162" fmla="*/ 624451 h 2033494"/>
              <a:gd name="connsiteX1163" fmla="*/ 117125 w 2033494"/>
              <a:gd name="connsiteY1163" fmla="*/ 605776 h 2033494"/>
              <a:gd name="connsiteX1164" fmla="*/ 135753 w 2033494"/>
              <a:gd name="connsiteY1164" fmla="*/ 587101 h 2033494"/>
              <a:gd name="connsiteX1165" fmla="*/ 18628 w 2033494"/>
              <a:gd name="connsiteY1165" fmla="*/ 587101 h 2033494"/>
              <a:gd name="connsiteX1166" fmla="*/ 37256 w 2033494"/>
              <a:gd name="connsiteY1166" fmla="*/ 605776 h 2033494"/>
              <a:gd name="connsiteX1167" fmla="*/ 18628 w 2033494"/>
              <a:gd name="connsiteY1167" fmla="*/ 624451 h 2033494"/>
              <a:gd name="connsiteX1168" fmla="*/ 0 w 2033494"/>
              <a:gd name="connsiteY1168" fmla="*/ 605776 h 2033494"/>
              <a:gd name="connsiteX1169" fmla="*/ 18628 w 2033494"/>
              <a:gd name="connsiteY1169" fmla="*/ 587101 h 2033494"/>
              <a:gd name="connsiteX1170" fmla="*/ 2014866 w 2033494"/>
              <a:gd name="connsiteY1170" fmla="*/ 469681 h 2033494"/>
              <a:gd name="connsiteX1171" fmla="*/ 2033494 w 2033494"/>
              <a:gd name="connsiteY1171" fmla="*/ 488356 h 2033494"/>
              <a:gd name="connsiteX1172" fmla="*/ 2014866 w 2033494"/>
              <a:gd name="connsiteY1172" fmla="*/ 507031 h 2033494"/>
              <a:gd name="connsiteX1173" fmla="*/ 1996238 w 2033494"/>
              <a:gd name="connsiteY1173" fmla="*/ 488356 h 2033494"/>
              <a:gd name="connsiteX1174" fmla="*/ 2014866 w 2033494"/>
              <a:gd name="connsiteY1174" fmla="*/ 469681 h 2033494"/>
              <a:gd name="connsiteX1175" fmla="*/ 1897741 w 2033494"/>
              <a:gd name="connsiteY1175" fmla="*/ 469681 h 2033494"/>
              <a:gd name="connsiteX1176" fmla="*/ 1916369 w 2033494"/>
              <a:gd name="connsiteY1176" fmla="*/ 488356 h 2033494"/>
              <a:gd name="connsiteX1177" fmla="*/ 1897741 w 2033494"/>
              <a:gd name="connsiteY1177" fmla="*/ 507031 h 2033494"/>
              <a:gd name="connsiteX1178" fmla="*/ 1879113 w 2033494"/>
              <a:gd name="connsiteY1178" fmla="*/ 488356 h 2033494"/>
              <a:gd name="connsiteX1179" fmla="*/ 1897741 w 2033494"/>
              <a:gd name="connsiteY1179" fmla="*/ 469681 h 2033494"/>
              <a:gd name="connsiteX1180" fmla="*/ 1779977 w 2033494"/>
              <a:gd name="connsiteY1180" fmla="*/ 469681 h 2033494"/>
              <a:gd name="connsiteX1181" fmla="*/ 1798605 w 2033494"/>
              <a:gd name="connsiteY1181" fmla="*/ 488356 h 2033494"/>
              <a:gd name="connsiteX1182" fmla="*/ 1779977 w 2033494"/>
              <a:gd name="connsiteY1182" fmla="*/ 507031 h 2033494"/>
              <a:gd name="connsiteX1183" fmla="*/ 1761349 w 2033494"/>
              <a:gd name="connsiteY1183" fmla="*/ 488356 h 2033494"/>
              <a:gd name="connsiteX1184" fmla="*/ 1779977 w 2033494"/>
              <a:gd name="connsiteY1184" fmla="*/ 469681 h 2033494"/>
              <a:gd name="connsiteX1185" fmla="*/ 1662852 w 2033494"/>
              <a:gd name="connsiteY1185" fmla="*/ 469681 h 2033494"/>
              <a:gd name="connsiteX1186" fmla="*/ 1681480 w 2033494"/>
              <a:gd name="connsiteY1186" fmla="*/ 488356 h 2033494"/>
              <a:gd name="connsiteX1187" fmla="*/ 1662852 w 2033494"/>
              <a:gd name="connsiteY1187" fmla="*/ 507031 h 2033494"/>
              <a:gd name="connsiteX1188" fmla="*/ 1644224 w 2033494"/>
              <a:gd name="connsiteY1188" fmla="*/ 488356 h 2033494"/>
              <a:gd name="connsiteX1189" fmla="*/ 1662852 w 2033494"/>
              <a:gd name="connsiteY1189" fmla="*/ 469681 h 2033494"/>
              <a:gd name="connsiteX1190" fmla="*/ 1545088 w 2033494"/>
              <a:gd name="connsiteY1190" fmla="*/ 469681 h 2033494"/>
              <a:gd name="connsiteX1191" fmla="*/ 1563716 w 2033494"/>
              <a:gd name="connsiteY1191" fmla="*/ 488356 h 2033494"/>
              <a:gd name="connsiteX1192" fmla="*/ 1545088 w 2033494"/>
              <a:gd name="connsiteY1192" fmla="*/ 507031 h 2033494"/>
              <a:gd name="connsiteX1193" fmla="*/ 1526460 w 2033494"/>
              <a:gd name="connsiteY1193" fmla="*/ 488356 h 2033494"/>
              <a:gd name="connsiteX1194" fmla="*/ 1545088 w 2033494"/>
              <a:gd name="connsiteY1194" fmla="*/ 469681 h 2033494"/>
              <a:gd name="connsiteX1195" fmla="*/ 1427962 w 2033494"/>
              <a:gd name="connsiteY1195" fmla="*/ 469681 h 2033494"/>
              <a:gd name="connsiteX1196" fmla="*/ 1446590 w 2033494"/>
              <a:gd name="connsiteY1196" fmla="*/ 488356 h 2033494"/>
              <a:gd name="connsiteX1197" fmla="*/ 1427962 w 2033494"/>
              <a:gd name="connsiteY1197" fmla="*/ 507031 h 2033494"/>
              <a:gd name="connsiteX1198" fmla="*/ 1409334 w 2033494"/>
              <a:gd name="connsiteY1198" fmla="*/ 488356 h 2033494"/>
              <a:gd name="connsiteX1199" fmla="*/ 1427962 w 2033494"/>
              <a:gd name="connsiteY1199" fmla="*/ 469681 h 2033494"/>
              <a:gd name="connsiteX1200" fmla="*/ 1310199 w 2033494"/>
              <a:gd name="connsiteY1200" fmla="*/ 469681 h 2033494"/>
              <a:gd name="connsiteX1201" fmla="*/ 1328827 w 2033494"/>
              <a:gd name="connsiteY1201" fmla="*/ 488356 h 2033494"/>
              <a:gd name="connsiteX1202" fmla="*/ 1310199 w 2033494"/>
              <a:gd name="connsiteY1202" fmla="*/ 507031 h 2033494"/>
              <a:gd name="connsiteX1203" fmla="*/ 1291571 w 2033494"/>
              <a:gd name="connsiteY1203" fmla="*/ 488356 h 2033494"/>
              <a:gd name="connsiteX1204" fmla="*/ 1310199 w 2033494"/>
              <a:gd name="connsiteY1204" fmla="*/ 469681 h 2033494"/>
              <a:gd name="connsiteX1205" fmla="*/ 1193073 w 2033494"/>
              <a:gd name="connsiteY1205" fmla="*/ 469681 h 2033494"/>
              <a:gd name="connsiteX1206" fmla="*/ 1211701 w 2033494"/>
              <a:gd name="connsiteY1206" fmla="*/ 488356 h 2033494"/>
              <a:gd name="connsiteX1207" fmla="*/ 1193073 w 2033494"/>
              <a:gd name="connsiteY1207" fmla="*/ 507031 h 2033494"/>
              <a:gd name="connsiteX1208" fmla="*/ 1174445 w 2033494"/>
              <a:gd name="connsiteY1208" fmla="*/ 488356 h 2033494"/>
              <a:gd name="connsiteX1209" fmla="*/ 1193073 w 2033494"/>
              <a:gd name="connsiteY1209" fmla="*/ 469681 h 2033494"/>
              <a:gd name="connsiteX1210" fmla="*/ 1075309 w 2033494"/>
              <a:gd name="connsiteY1210" fmla="*/ 469681 h 2033494"/>
              <a:gd name="connsiteX1211" fmla="*/ 1093937 w 2033494"/>
              <a:gd name="connsiteY1211" fmla="*/ 488356 h 2033494"/>
              <a:gd name="connsiteX1212" fmla="*/ 1075309 w 2033494"/>
              <a:gd name="connsiteY1212" fmla="*/ 507031 h 2033494"/>
              <a:gd name="connsiteX1213" fmla="*/ 1056681 w 2033494"/>
              <a:gd name="connsiteY1213" fmla="*/ 488356 h 2033494"/>
              <a:gd name="connsiteX1214" fmla="*/ 1075309 w 2033494"/>
              <a:gd name="connsiteY1214" fmla="*/ 469681 h 2033494"/>
              <a:gd name="connsiteX1215" fmla="*/ 958184 w 2033494"/>
              <a:gd name="connsiteY1215" fmla="*/ 469681 h 2033494"/>
              <a:gd name="connsiteX1216" fmla="*/ 976812 w 2033494"/>
              <a:gd name="connsiteY1216" fmla="*/ 488356 h 2033494"/>
              <a:gd name="connsiteX1217" fmla="*/ 958184 w 2033494"/>
              <a:gd name="connsiteY1217" fmla="*/ 507031 h 2033494"/>
              <a:gd name="connsiteX1218" fmla="*/ 939556 w 2033494"/>
              <a:gd name="connsiteY1218" fmla="*/ 488356 h 2033494"/>
              <a:gd name="connsiteX1219" fmla="*/ 958184 w 2033494"/>
              <a:gd name="connsiteY1219" fmla="*/ 469681 h 2033494"/>
              <a:gd name="connsiteX1220" fmla="*/ 840420 w 2033494"/>
              <a:gd name="connsiteY1220" fmla="*/ 469681 h 2033494"/>
              <a:gd name="connsiteX1221" fmla="*/ 859048 w 2033494"/>
              <a:gd name="connsiteY1221" fmla="*/ 488356 h 2033494"/>
              <a:gd name="connsiteX1222" fmla="*/ 840420 w 2033494"/>
              <a:gd name="connsiteY1222" fmla="*/ 507031 h 2033494"/>
              <a:gd name="connsiteX1223" fmla="*/ 821792 w 2033494"/>
              <a:gd name="connsiteY1223" fmla="*/ 488356 h 2033494"/>
              <a:gd name="connsiteX1224" fmla="*/ 840420 w 2033494"/>
              <a:gd name="connsiteY1224" fmla="*/ 469681 h 2033494"/>
              <a:gd name="connsiteX1225" fmla="*/ 723295 w 2033494"/>
              <a:gd name="connsiteY1225" fmla="*/ 469681 h 2033494"/>
              <a:gd name="connsiteX1226" fmla="*/ 741923 w 2033494"/>
              <a:gd name="connsiteY1226" fmla="*/ 488356 h 2033494"/>
              <a:gd name="connsiteX1227" fmla="*/ 723295 w 2033494"/>
              <a:gd name="connsiteY1227" fmla="*/ 507031 h 2033494"/>
              <a:gd name="connsiteX1228" fmla="*/ 704667 w 2033494"/>
              <a:gd name="connsiteY1228" fmla="*/ 488356 h 2033494"/>
              <a:gd name="connsiteX1229" fmla="*/ 723295 w 2033494"/>
              <a:gd name="connsiteY1229" fmla="*/ 469681 h 2033494"/>
              <a:gd name="connsiteX1230" fmla="*/ 605531 w 2033494"/>
              <a:gd name="connsiteY1230" fmla="*/ 469681 h 2033494"/>
              <a:gd name="connsiteX1231" fmla="*/ 624159 w 2033494"/>
              <a:gd name="connsiteY1231" fmla="*/ 488356 h 2033494"/>
              <a:gd name="connsiteX1232" fmla="*/ 605531 w 2033494"/>
              <a:gd name="connsiteY1232" fmla="*/ 507031 h 2033494"/>
              <a:gd name="connsiteX1233" fmla="*/ 586903 w 2033494"/>
              <a:gd name="connsiteY1233" fmla="*/ 488356 h 2033494"/>
              <a:gd name="connsiteX1234" fmla="*/ 605531 w 2033494"/>
              <a:gd name="connsiteY1234" fmla="*/ 469681 h 2033494"/>
              <a:gd name="connsiteX1235" fmla="*/ 488406 w 2033494"/>
              <a:gd name="connsiteY1235" fmla="*/ 469681 h 2033494"/>
              <a:gd name="connsiteX1236" fmla="*/ 507034 w 2033494"/>
              <a:gd name="connsiteY1236" fmla="*/ 488356 h 2033494"/>
              <a:gd name="connsiteX1237" fmla="*/ 488406 w 2033494"/>
              <a:gd name="connsiteY1237" fmla="*/ 507031 h 2033494"/>
              <a:gd name="connsiteX1238" fmla="*/ 469778 w 2033494"/>
              <a:gd name="connsiteY1238" fmla="*/ 488356 h 2033494"/>
              <a:gd name="connsiteX1239" fmla="*/ 488406 w 2033494"/>
              <a:gd name="connsiteY1239" fmla="*/ 469681 h 2033494"/>
              <a:gd name="connsiteX1240" fmla="*/ 370642 w 2033494"/>
              <a:gd name="connsiteY1240" fmla="*/ 469681 h 2033494"/>
              <a:gd name="connsiteX1241" fmla="*/ 389270 w 2033494"/>
              <a:gd name="connsiteY1241" fmla="*/ 488356 h 2033494"/>
              <a:gd name="connsiteX1242" fmla="*/ 370642 w 2033494"/>
              <a:gd name="connsiteY1242" fmla="*/ 507031 h 2033494"/>
              <a:gd name="connsiteX1243" fmla="*/ 352014 w 2033494"/>
              <a:gd name="connsiteY1243" fmla="*/ 488356 h 2033494"/>
              <a:gd name="connsiteX1244" fmla="*/ 370642 w 2033494"/>
              <a:gd name="connsiteY1244" fmla="*/ 469681 h 2033494"/>
              <a:gd name="connsiteX1245" fmla="*/ 253517 w 2033494"/>
              <a:gd name="connsiteY1245" fmla="*/ 469681 h 2033494"/>
              <a:gd name="connsiteX1246" fmla="*/ 272145 w 2033494"/>
              <a:gd name="connsiteY1246" fmla="*/ 488356 h 2033494"/>
              <a:gd name="connsiteX1247" fmla="*/ 253517 w 2033494"/>
              <a:gd name="connsiteY1247" fmla="*/ 507031 h 2033494"/>
              <a:gd name="connsiteX1248" fmla="*/ 234889 w 2033494"/>
              <a:gd name="connsiteY1248" fmla="*/ 488356 h 2033494"/>
              <a:gd name="connsiteX1249" fmla="*/ 253517 w 2033494"/>
              <a:gd name="connsiteY1249" fmla="*/ 469681 h 2033494"/>
              <a:gd name="connsiteX1250" fmla="*/ 135753 w 2033494"/>
              <a:gd name="connsiteY1250" fmla="*/ 469681 h 2033494"/>
              <a:gd name="connsiteX1251" fmla="*/ 154381 w 2033494"/>
              <a:gd name="connsiteY1251" fmla="*/ 488356 h 2033494"/>
              <a:gd name="connsiteX1252" fmla="*/ 135753 w 2033494"/>
              <a:gd name="connsiteY1252" fmla="*/ 507031 h 2033494"/>
              <a:gd name="connsiteX1253" fmla="*/ 117125 w 2033494"/>
              <a:gd name="connsiteY1253" fmla="*/ 488356 h 2033494"/>
              <a:gd name="connsiteX1254" fmla="*/ 135753 w 2033494"/>
              <a:gd name="connsiteY1254" fmla="*/ 469681 h 2033494"/>
              <a:gd name="connsiteX1255" fmla="*/ 18628 w 2033494"/>
              <a:gd name="connsiteY1255" fmla="*/ 469681 h 2033494"/>
              <a:gd name="connsiteX1256" fmla="*/ 37256 w 2033494"/>
              <a:gd name="connsiteY1256" fmla="*/ 488356 h 2033494"/>
              <a:gd name="connsiteX1257" fmla="*/ 18628 w 2033494"/>
              <a:gd name="connsiteY1257" fmla="*/ 507031 h 2033494"/>
              <a:gd name="connsiteX1258" fmla="*/ 0 w 2033494"/>
              <a:gd name="connsiteY1258" fmla="*/ 488356 h 2033494"/>
              <a:gd name="connsiteX1259" fmla="*/ 18628 w 2033494"/>
              <a:gd name="connsiteY1259" fmla="*/ 469681 h 2033494"/>
              <a:gd name="connsiteX1260" fmla="*/ 2014866 w 2033494"/>
              <a:gd name="connsiteY1260" fmla="*/ 352261 h 2033494"/>
              <a:gd name="connsiteX1261" fmla="*/ 2033494 w 2033494"/>
              <a:gd name="connsiteY1261" fmla="*/ 370936 h 2033494"/>
              <a:gd name="connsiteX1262" fmla="*/ 2014866 w 2033494"/>
              <a:gd name="connsiteY1262" fmla="*/ 389611 h 2033494"/>
              <a:gd name="connsiteX1263" fmla="*/ 1996238 w 2033494"/>
              <a:gd name="connsiteY1263" fmla="*/ 370936 h 2033494"/>
              <a:gd name="connsiteX1264" fmla="*/ 2014866 w 2033494"/>
              <a:gd name="connsiteY1264" fmla="*/ 352261 h 2033494"/>
              <a:gd name="connsiteX1265" fmla="*/ 1897741 w 2033494"/>
              <a:gd name="connsiteY1265" fmla="*/ 352261 h 2033494"/>
              <a:gd name="connsiteX1266" fmla="*/ 1916369 w 2033494"/>
              <a:gd name="connsiteY1266" fmla="*/ 370936 h 2033494"/>
              <a:gd name="connsiteX1267" fmla="*/ 1897741 w 2033494"/>
              <a:gd name="connsiteY1267" fmla="*/ 389611 h 2033494"/>
              <a:gd name="connsiteX1268" fmla="*/ 1879113 w 2033494"/>
              <a:gd name="connsiteY1268" fmla="*/ 370936 h 2033494"/>
              <a:gd name="connsiteX1269" fmla="*/ 1897741 w 2033494"/>
              <a:gd name="connsiteY1269" fmla="*/ 352261 h 2033494"/>
              <a:gd name="connsiteX1270" fmla="*/ 1779977 w 2033494"/>
              <a:gd name="connsiteY1270" fmla="*/ 352261 h 2033494"/>
              <a:gd name="connsiteX1271" fmla="*/ 1798605 w 2033494"/>
              <a:gd name="connsiteY1271" fmla="*/ 370936 h 2033494"/>
              <a:gd name="connsiteX1272" fmla="*/ 1779977 w 2033494"/>
              <a:gd name="connsiteY1272" fmla="*/ 389611 h 2033494"/>
              <a:gd name="connsiteX1273" fmla="*/ 1761349 w 2033494"/>
              <a:gd name="connsiteY1273" fmla="*/ 370936 h 2033494"/>
              <a:gd name="connsiteX1274" fmla="*/ 1779977 w 2033494"/>
              <a:gd name="connsiteY1274" fmla="*/ 352261 h 2033494"/>
              <a:gd name="connsiteX1275" fmla="*/ 1662852 w 2033494"/>
              <a:gd name="connsiteY1275" fmla="*/ 352261 h 2033494"/>
              <a:gd name="connsiteX1276" fmla="*/ 1681480 w 2033494"/>
              <a:gd name="connsiteY1276" fmla="*/ 370936 h 2033494"/>
              <a:gd name="connsiteX1277" fmla="*/ 1662852 w 2033494"/>
              <a:gd name="connsiteY1277" fmla="*/ 389611 h 2033494"/>
              <a:gd name="connsiteX1278" fmla="*/ 1644224 w 2033494"/>
              <a:gd name="connsiteY1278" fmla="*/ 370936 h 2033494"/>
              <a:gd name="connsiteX1279" fmla="*/ 1662852 w 2033494"/>
              <a:gd name="connsiteY1279" fmla="*/ 352261 h 2033494"/>
              <a:gd name="connsiteX1280" fmla="*/ 1545088 w 2033494"/>
              <a:gd name="connsiteY1280" fmla="*/ 352261 h 2033494"/>
              <a:gd name="connsiteX1281" fmla="*/ 1563716 w 2033494"/>
              <a:gd name="connsiteY1281" fmla="*/ 370936 h 2033494"/>
              <a:gd name="connsiteX1282" fmla="*/ 1545088 w 2033494"/>
              <a:gd name="connsiteY1282" fmla="*/ 389611 h 2033494"/>
              <a:gd name="connsiteX1283" fmla="*/ 1526460 w 2033494"/>
              <a:gd name="connsiteY1283" fmla="*/ 370936 h 2033494"/>
              <a:gd name="connsiteX1284" fmla="*/ 1545088 w 2033494"/>
              <a:gd name="connsiteY1284" fmla="*/ 352261 h 2033494"/>
              <a:gd name="connsiteX1285" fmla="*/ 1427962 w 2033494"/>
              <a:gd name="connsiteY1285" fmla="*/ 352261 h 2033494"/>
              <a:gd name="connsiteX1286" fmla="*/ 1446590 w 2033494"/>
              <a:gd name="connsiteY1286" fmla="*/ 370936 h 2033494"/>
              <a:gd name="connsiteX1287" fmla="*/ 1427962 w 2033494"/>
              <a:gd name="connsiteY1287" fmla="*/ 389611 h 2033494"/>
              <a:gd name="connsiteX1288" fmla="*/ 1409334 w 2033494"/>
              <a:gd name="connsiteY1288" fmla="*/ 370936 h 2033494"/>
              <a:gd name="connsiteX1289" fmla="*/ 1427962 w 2033494"/>
              <a:gd name="connsiteY1289" fmla="*/ 352261 h 2033494"/>
              <a:gd name="connsiteX1290" fmla="*/ 1310199 w 2033494"/>
              <a:gd name="connsiteY1290" fmla="*/ 352261 h 2033494"/>
              <a:gd name="connsiteX1291" fmla="*/ 1328827 w 2033494"/>
              <a:gd name="connsiteY1291" fmla="*/ 370936 h 2033494"/>
              <a:gd name="connsiteX1292" fmla="*/ 1310199 w 2033494"/>
              <a:gd name="connsiteY1292" fmla="*/ 389611 h 2033494"/>
              <a:gd name="connsiteX1293" fmla="*/ 1291571 w 2033494"/>
              <a:gd name="connsiteY1293" fmla="*/ 370936 h 2033494"/>
              <a:gd name="connsiteX1294" fmla="*/ 1310199 w 2033494"/>
              <a:gd name="connsiteY1294" fmla="*/ 352261 h 2033494"/>
              <a:gd name="connsiteX1295" fmla="*/ 1193073 w 2033494"/>
              <a:gd name="connsiteY1295" fmla="*/ 352261 h 2033494"/>
              <a:gd name="connsiteX1296" fmla="*/ 1211701 w 2033494"/>
              <a:gd name="connsiteY1296" fmla="*/ 370936 h 2033494"/>
              <a:gd name="connsiteX1297" fmla="*/ 1193073 w 2033494"/>
              <a:gd name="connsiteY1297" fmla="*/ 389611 h 2033494"/>
              <a:gd name="connsiteX1298" fmla="*/ 1174445 w 2033494"/>
              <a:gd name="connsiteY1298" fmla="*/ 370936 h 2033494"/>
              <a:gd name="connsiteX1299" fmla="*/ 1193073 w 2033494"/>
              <a:gd name="connsiteY1299" fmla="*/ 352261 h 2033494"/>
              <a:gd name="connsiteX1300" fmla="*/ 1075309 w 2033494"/>
              <a:gd name="connsiteY1300" fmla="*/ 352261 h 2033494"/>
              <a:gd name="connsiteX1301" fmla="*/ 1093937 w 2033494"/>
              <a:gd name="connsiteY1301" fmla="*/ 370936 h 2033494"/>
              <a:gd name="connsiteX1302" fmla="*/ 1075309 w 2033494"/>
              <a:gd name="connsiteY1302" fmla="*/ 389611 h 2033494"/>
              <a:gd name="connsiteX1303" fmla="*/ 1056681 w 2033494"/>
              <a:gd name="connsiteY1303" fmla="*/ 370936 h 2033494"/>
              <a:gd name="connsiteX1304" fmla="*/ 1075309 w 2033494"/>
              <a:gd name="connsiteY1304" fmla="*/ 352261 h 2033494"/>
              <a:gd name="connsiteX1305" fmla="*/ 958184 w 2033494"/>
              <a:gd name="connsiteY1305" fmla="*/ 352261 h 2033494"/>
              <a:gd name="connsiteX1306" fmla="*/ 976812 w 2033494"/>
              <a:gd name="connsiteY1306" fmla="*/ 370936 h 2033494"/>
              <a:gd name="connsiteX1307" fmla="*/ 958184 w 2033494"/>
              <a:gd name="connsiteY1307" fmla="*/ 389611 h 2033494"/>
              <a:gd name="connsiteX1308" fmla="*/ 939556 w 2033494"/>
              <a:gd name="connsiteY1308" fmla="*/ 370936 h 2033494"/>
              <a:gd name="connsiteX1309" fmla="*/ 958184 w 2033494"/>
              <a:gd name="connsiteY1309" fmla="*/ 352261 h 2033494"/>
              <a:gd name="connsiteX1310" fmla="*/ 840420 w 2033494"/>
              <a:gd name="connsiteY1310" fmla="*/ 352261 h 2033494"/>
              <a:gd name="connsiteX1311" fmla="*/ 859048 w 2033494"/>
              <a:gd name="connsiteY1311" fmla="*/ 370936 h 2033494"/>
              <a:gd name="connsiteX1312" fmla="*/ 840420 w 2033494"/>
              <a:gd name="connsiteY1312" fmla="*/ 389611 h 2033494"/>
              <a:gd name="connsiteX1313" fmla="*/ 821792 w 2033494"/>
              <a:gd name="connsiteY1313" fmla="*/ 370936 h 2033494"/>
              <a:gd name="connsiteX1314" fmla="*/ 840420 w 2033494"/>
              <a:gd name="connsiteY1314" fmla="*/ 352261 h 2033494"/>
              <a:gd name="connsiteX1315" fmla="*/ 723295 w 2033494"/>
              <a:gd name="connsiteY1315" fmla="*/ 352261 h 2033494"/>
              <a:gd name="connsiteX1316" fmla="*/ 741923 w 2033494"/>
              <a:gd name="connsiteY1316" fmla="*/ 370936 h 2033494"/>
              <a:gd name="connsiteX1317" fmla="*/ 723295 w 2033494"/>
              <a:gd name="connsiteY1317" fmla="*/ 389611 h 2033494"/>
              <a:gd name="connsiteX1318" fmla="*/ 704667 w 2033494"/>
              <a:gd name="connsiteY1318" fmla="*/ 370936 h 2033494"/>
              <a:gd name="connsiteX1319" fmla="*/ 723295 w 2033494"/>
              <a:gd name="connsiteY1319" fmla="*/ 352261 h 2033494"/>
              <a:gd name="connsiteX1320" fmla="*/ 605531 w 2033494"/>
              <a:gd name="connsiteY1320" fmla="*/ 352261 h 2033494"/>
              <a:gd name="connsiteX1321" fmla="*/ 624159 w 2033494"/>
              <a:gd name="connsiteY1321" fmla="*/ 370936 h 2033494"/>
              <a:gd name="connsiteX1322" fmla="*/ 605531 w 2033494"/>
              <a:gd name="connsiteY1322" fmla="*/ 389611 h 2033494"/>
              <a:gd name="connsiteX1323" fmla="*/ 586903 w 2033494"/>
              <a:gd name="connsiteY1323" fmla="*/ 370936 h 2033494"/>
              <a:gd name="connsiteX1324" fmla="*/ 605531 w 2033494"/>
              <a:gd name="connsiteY1324" fmla="*/ 352261 h 2033494"/>
              <a:gd name="connsiteX1325" fmla="*/ 488406 w 2033494"/>
              <a:gd name="connsiteY1325" fmla="*/ 352261 h 2033494"/>
              <a:gd name="connsiteX1326" fmla="*/ 507034 w 2033494"/>
              <a:gd name="connsiteY1326" fmla="*/ 370936 h 2033494"/>
              <a:gd name="connsiteX1327" fmla="*/ 488406 w 2033494"/>
              <a:gd name="connsiteY1327" fmla="*/ 389611 h 2033494"/>
              <a:gd name="connsiteX1328" fmla="*/ 469778 w 2033494"/>
              <a:gd name="connsiteY1328" fmla="*/ 370936 h 2033494"/>
              <a:gd name="connsiteX1329" fmla="*/ 488406 w 2033494"/>
              <a:gd name="connsiteY1329" fmla="*/ 352261 h 2033494"/>
              <a:gd name="connsiteX1330" fmla="*/ 370642 w 2033494"/>
              <a:gd name="connsiteY1330" fmla="*/ 352261 h 2033494"/>
              <a:gd name="connsiteX1331" fmla="*/ 389270 w 2033494"/>
              <a:gd name="connsiteY1331" fmla="*/ 370936 h 2033494"/>
              <a:gd name="connsiteX1332" fmla="*/ 370642 w 2033494"/>
              <a:gd name="connsiteY1332" fmla="*/ 389611 h 2033494"/>
              <a:gd name="connsiteX1333" fmla="*/ 352014 w 2033494"/>
              <a:gd name="connsiteY1333" fmla="*/ 370936 h 2033494"/>
              <a:gd name="connsiteX1334" fmla="*/ 370642 w 2033494"/>
              <a:gd name="connsiteY1334" fmla="*/ 352261 h 2033494"/>
              <a:gd name="connsiteX1335" fmla="*/ 253517 w 2033494"/>
              <a:gd name="connsiteY1335" fmla="*/ 352261 h 2033494"/>
              <a:gd name="connsiteX1336" fmla="*/ 272145 w 2033494"/>
              <a:gd name="connsiteY1336" fmla="*/ 370936 h 2033494"/>
              <a:gd name="connsiteX1337" fmla="*/ 253517 w 2033494"/>
              <a:gd name="connsiteY1337" fmla="*/ 389611 h 2033494"/>
              <a:gd name="connsiteX1338" fmla="*/ 234889 w 2033494"/>
              <a:gd name="connsiteY1338" fmla="*/ 370936 h 2033494"/>
              <a:gd name="connsiteX1339" fmla="*/ 253517 w 2033494"/>
              <a:gd name="connsiteY1339" fmla="*/ 352261 h 2033494"/>
              <a:gd name="connsiteX1340" fmla="*/ 135753 w 2033494"/>
              <a:gd name="connsiteY1340" fmla="*/ 352261 h 2033494"/>
              <a:gd name="connsiteX1341" fmla="*/ 154381 w 2033494"/>
              <a:gd name="connsiteY1341" fmla="*/ 370936 h 2033494"/>
              <a:gd name="connsiteX1342" fmla="*/ 135753 w 2033494"/>
              <a:gd name="connsiteY1342" fmla="*/ 389611 h 2033494"/>
              <a:gd name="connsiteX1343" fmla="*/ 117125 w 2033494"/>
              <a:gd name="connsiteY1343" fmla="*/ 370936 h 2033494"/>
              <a:gd name="connsiteX1344" fmla="*/ 135753 w 2033494"/>
              <a:gd name="connsiteY1344" fmla="*/ 352261 h 2033494"/>
              <a:gd name="connsiteX1345" fmla="*/ 18628 w 2033494"/>
              <a:gd name="connsiteY1345" fmla="*/ 352261 h 2033494"/>
              <a:gd name="connsiteX1346" fmla="*/ 37256 w 2033494"/>
              <a:gd name="connsiteY1346" fmla="*/ 370936 h 2033494"/>
              <a:gd name="connsiteX1347" fmla="*/ 18628 w 2033494"/>
              <a:gd name="connsiteY1347" fmla="*/ 389611 h 2033494"/>
              <a:gd name="connsiteX1348" fmla="*/ 0 w 2033494"/>
              <a:gd name="connsiteY1348" fmla="*/ 370936 h 2033494"/>
              <a:gd name="connsiteX1349" fmla="*/ 18628 w 2033494"/>
              <a:gd name="connsiteY1349" fmla="*/ 352261 h 2033494"/>
              <a:gd name="connsiteX1350" fmla="*/ 2014866 w 2033494"/>
              <a:gd name="connsiteY1350" fmla="*/ 234840 h 2033494"/>
              <a:gd name="connsiteX1351" fmla="*/ 2033494 w 2033494"/>
              <a:gd name="connsiteY1351" fmla="*/ 253515 h 2033494"/>
              <a:gd name="connsiteX1352" fmla="*/ 2014866 w 2033494"/>
              <a:gd name="connsiteY1352" fmla="*/ 272190 h 2033494"/>
              <a:gd name="connsiteX1353" fmla="*/ 1996238 w 2033494"/>
              <a:gd name="connsiteY1353" fmla="*/ 253515 h 2033494"/>
              <a:gd name="connsiteX1354" fmla="*/ 2014866 w 2033494"/>
              <a:gd name="connsiteY1354" fmla="*/ 234840 h 2033494"/>
              <a:gd name="connsiteX1355" fmla="*/ 1897741 w 2033494"/>
              <a:gd name="connsiteY1355" fmla="*/ 234840 h 2033494"/>
              <a:gd name="connsiteX1356" fmla="*/ 1916369 w 2033494"/>
              <a:gd name="connsiteY1356" fmla="*/ 253515 h 2033494"/>
              <a:gd name="connsiteX1357" fmla="*/ 1897741 w 2033494"/>
              <a:gd name="connsiteY1357" fmla="*/ 272190 h 2033494"/>
              <a:gd name="connsiteX1358" fmla="*/ 1879113 w 2033494"/>
              <a:gd name="connsiteY1358" fmla="*/ 253515 h 2033494"/>
              <a:gd name="connsiteX1359" fmla="*/ 1897741 w 2033494"/>
              <a:gd name="connsiteY1359" fmla="*/ 234840 h 2033494"/>
              <a:gd name="connsiteX1360" fmla="*/ 1779977 w 2033494"/>
              <a:gd name="connsiteY1360" fmla="*/ 234840 h 2033494"/>
              <a:gd name="connsiteX1361" fmla="*/ 1798605 w 2033494"/>
              <a:gd name="connsiteY1361" fmla="*/ 253515 h 2033494"/>
              <a:gd name="connsiteX1362" fmla="*/ 1779977 w 2033494"/>
              <a:gd name="connsiteY1362" fmla="*/ 272190 h 2033494"/>
              <a:gd name="connsiteX1363" fmla="*/ 1761349 w 2033494"/>
              <a:gd name="connsiteY1363" fmla="*/ 253515 h 2033494"/>
              <a:gd name="connsiteX1364" fmla="*/ 1779977 w 2033494"/>
              <a:gd name="connsiteY1364" fmla="*/ 234840 h 2033494"/>
              <a:gd name="connsiteX1365" fmla="*/ 1662852 w 2033494"/>
              <a:gd name="connsiteY1365" fmla="*/ 234840 h 2033494"/>
              <a:gd name="connsiteX1366" fmla="*/ 1681480 w 2033494"/>
              <a:gd name="connsiteY1366" fmla="*/ 253515 h 2033494"/>
              <a:gd name="connsiteX1367" fmla="*/ 1662852 w 2033494"/>
              <a:gd name="connsiteY1367" fmla="*/ 272190 h 2033494"/>
              <a:gd name="connsiteX1368" fmla="*/ 1644224 w 2033494"/>
              <a:gd name="connsiteY1368" fmla="*/ 253515 h 2033494"/>
              <a:gd name="connsiteX1369" fmla="*/ 1662852 w 2033494"/>
              <a:gd name="connsiteY1369" fmla="*/ 234840 h 2033494"/>
              <a:gd name="connsiteX1370" fmla="*/ 1545088 w 2033494"/>
              <a:gd name="connsiteY1370" fmla="*/ 234840 h 2033494"/>
              <a:gd name="connsiteX1371" fmla="*/ 1563716 w 2033494"/>
              <a:gd name="connsiteY1371" fmla="*/ 253515 h 2033494"/>
              <a:gd name="connsiteX1372" fmla="*/ 1545088 w 2033494"/>
              <a:gd name="connsiteY1372" fmla="*/ 272190 h 2033494"/>
              <a:gd name="connsiteX1373" fmla="*/ 1526460 w 2033494"/>
              <a:gd name="connsiteY1373" fmla="*/ 253515 h 2033494"/>
              <a:gd name="connsiteX1374" fmla="*/ 1545088 w 2033494"/>
              <a:gd name="connsiteY1374" fmla="*/ 234840 h 2033494"/>
              <a:gd name="connsiteX1375" fmla="*/ 1427962 w 2033494"/>
              <a:gd name="connsiteY1375" fmla="*/ 234840 h 2033494"/>
              <a:gd name="connsiteX1376" fmla="*/ 1446590 w 2033494"/>
              <a:gd name="connsiteY1376" fmla="*/ 253515 h 2033494"/>
              <a:gd name="connsiteX1377" fmla="*/ 1427962 w 2033494"/>
              <a:gd name="connsiteY1377" fmla="*/ 272190 h 2033494"/>
              <a:gd name="connsiteX1378" fmla="*/ 1409334 w 2033494"/>
              <a:gd name="connsiteY1378" fmla="*/ 253515 h 2033494"/>
              <a:gd name="connsiteX1379" fmla="*/ 1427962 w 2033494"/>
              <a:gd name="connsiteY1379" fmla="*/ 234840 h 2033494"/>
              <a:gd name="connsiteX1380" fmla="*/ 1310199 w 2033494"/>
              <a:gd name="connsiteY1380" fmla="*/ 234840 h 2033494"/>
              <a:gd name="connsiteX1381" fmla="*/ 1328827 w 2033494"/>
              <a:gd name="connsiteY1381" fmla="*/ 253515 h 2033494"/>
              <a:gd name="connsiteX1382" fmla="*/ 1310199 w 2033494"/>
              <a:gd name="connsiteY1382" fmla="*/ 272190 h 2033494"/>
              <a:gd name="connsiteX1383" fmla="*/ 1291571 w 2033494"/>
              <a:gd name="connsiteY1383" fmla="*/ 253515 h 2033494"/>
              <a:gd name="connsiteX1384" fmla="*/ 1310199 w 2033494"/>
              <a:gd name="connsiteY1384" fmla="*/ 234840 h 2033494"/>
              <a:gd name="connsiteX1385" fmla="*/ 1193073 w 2033494"/>
              <a:gd name="connsiteY1385" fmla="*/ 234840 h 2033494"/>
              <a:gd name="connsiteX1386" fmla="*/ 1211701 w 2033494"/>
              <a:gd name="connsiteY1386" fmla="*/ 253515 h 2033494"/>
              <a:gd name="connsiteX1387" fmla="*/ 1193073 w 2033494"/>
              <a:gd name="connsiteY1387" fmla="*/ 272190 h 2033494"/>
              <a:gd name="connsiteX1388" fmla="*/ 1174445 w 2033494"/>
              <a:gd name="connsiteY1388" fmla="*/ 253515 h 2033494"/>
              <a:gd name="connsiteX1389" fmla="*/ 1193073 w 2033494"/>
              <a:gd name="connsiteY1389" fmla="*/ 234840 h 2033494"/>
              <a:gd name="connsiteX1390" fmla="*/ 1075309 w 2033494"/>
              <a:gd name="connsiteY1390" fmla="*/ 234840 h 2033494"/>
              <a:gd name="connsiteX1391" fmla="*/ 1093937 w 2033494"/>
              <a:gd name="connsiteY1391" fmla="*/ 253515 h 2033494"/>
              <a:gd name="connsiteX1392" fmla="*/ 1075309 w 2033494"/>
              <a:gd name="connsiteY1392" fmla="*/ 272190 h 2033494"/>
              <a:gd name="connsiteX1393" fmla="*/ 1056681 w 2033494"/>
              <a:gd name="connsiteY1393" fmla="*/ 253515 h 2033494"/>
              <a:gd name="connsiteX1394" fmla="*/ 1075309 w 2033494"/>
              <a:gd name="connsiteY1394" fmla="*/ 234840 h 2033494"/>
              <a:gd name="connsiteX1395" fmla="*/ 958184 w 2033494"/>
              <a:gd name="connsiteY1395" fmla="*/ 234840 h 2033494"/>
              <a:gd name="connsiteX1396" fmla="*/ 976812 w 2033494"/>
              <a:gd name="connsiteY1396" fmla="*/ 253515 h 2033494"/>
              <a:gd name="connsiteX1397" fmla="*/ 958184 w 2033494"/>
              <a:gd name="connsiteY1397" fmla="*/ 272190 h 2033494"/>
              <a:gd name="connsiteX1398" fmla="*/ 939556 w 2033494"/>
              <a:gd name="connsiteY1398" fmla="*/ 253515 h 2033494"/>
              <a:gd name="connsiteX1399" fmla="*/ 958184 w 2033494"/>
              <a:gd name="connsiteY1399" fmla="*/ 234840 h 2033494"/>
              <a:gd name="connsiteX1400" fmla="*/ 840420 w 2033494"/>
              <a:gd name="connsiteY1400" fmla="*/ 234840 h 2033494"/>
              <a:gd name="connsiteX1401" fmla="*/ 859048 w 2033494"/>
              <a:gd name="connsiteY1401" fmla="*/ 253515 h 2033494"/>
              <a:gd name="connsiteX1402" fmla="*/ 840420 w 2033494"/>
              <a:gd name="connsiteY1402" fmla="*/ 272190 h 2033494"/>
              <a:gd name="connsiteX1403" fmla="*/ 821792 w 2033494"/>
              <a:gd name="connsiteY1403" fmla="*/ 253515 h 2033494"/>
              <a:gd name="connsiteX1404" fmla="*/ 840420 w 2033494"/>
              <a:gd name="connsiteY1404" fmla="*/ 234840 h 2033494"/>
              <a:gd name="connsiteX1405" fmla="*/ 723295 w 2033494"/>
              <a:gd name="connsiteY1405" fmla="*/ 234840 h 2033494"/>
              <a:gd name="connsiteX1406" fmla="*/ 741923 w 2033494"/>
              <a:gd name="connsiteY1406" fmla="*/ 253515 h 2033494"/>
              <a:gd name="connsiteX1407" fmla="*/ 723295 w 2033494"/>
              <a:gd name="connsiteY1407" fmla="*/ 272190 h 2033494"/>
              <a:gd name="connsiteX1408" fmla="*/ 704667 w 2033494"/>
              <a:gd name="connsiteY1408" fmla="*/ 253515 h 2033494"/>
              <a:gd name="connsiteX1409" fmla="*/ 723295 w 2033494"/>
              <a:gd name="connsiteY1409" fmla="*/ 234840 h 2033494"/>
              <a:gd name="connsiteX1410" fmla="*/ 605531 w 2033494"/>
              <a:gd name="connsiteY1410" fmla="*/ 234840 h 2033494"/>
              <a:gd name="connsiteX1411" fmla="*/ 624159 w 2033494"/>
              <a:gd name="connsiteY1411" fmla="*/ 253515 h 2033494"/>
              <a:gd name="connsiteX1412" fmla="*/ 605531 w 2033494"/>
              <a:gd name="connsiteY1412" fmla="*/ 272190 h 2033494"/>
              <a:gd name="connsiteX1413" fmla="*/ 586903 w 2033494"/>
              <a:gd name="connsiteY1413" fmla="*/ 253515 h 2033494"/>
              <a:gd name="connsiteX1414" fmla="*/ 605531 w 2033494"/>
              <a:gd name="connsiteY1414" fmla="*/ 234840 h 2033494"/>
              <a:gd name="connsiteX1415" fmla="*/ 488406 w 2033494"/>
              <a:gd name="connsiteY1415" fmla="*/ 234840 h 2033494"/>
              <a:gd name="connsiteX1416" fmla="*/ 507034 w 2033494"/>
              <a:gd name="connsiteY1416" fmla="*/ 253515 h 2033494"/>
              <a:gd name="connsiteX1417" fmla="*/ 488406 w 2033494"/>
              <a:gd name="connsiteY1417" fmla="*/ 272190 h 2033494"/>
              <a:gd name="connsiteX1418" fmla="*/ 469778 w 2033494"/>
              <a:gd name="connsiteY1418" fmla="*/ 253515 h 2033494"/>
              <a:gd name="connsiteX1419" fmla="*/ 488406 w 2033494"/>
              <a:gd name="connsiteY1419" fmla="*/ 234840 h 2033494"/>
              <a:gd name="connsiteX1420" fmla="*/ 370642 w 2033494"/>
              <a:gd name="connsiteY1420" fmla="*/ 234840 h 2033494"/>
              <a:gd name="connsiteX1421" fmla="*/ 389270 w 2033494"/>
              <a:gd name="connsiteY1421" fmla="*/ 253515 h 2033494"/>
              <a:gd name="connsiteX1422" fmla="*/ 370642 w 2033494"/>
              <a:gd name="connsiteY1422" fmla="*/ 272190 h 2033494"/>
              <a:gd name="connsiteX1423" fmla="*/ 352014 w 2033494"/>
              <a:gd name="connsiteY1423" fmla="*/ 253515 h 2033494"/>
              <a:gd name="connsiteX1424" fmla="*/ 370642 w 2033494"/>
              <a:gd name="connsiteY1424" fmla="*/ 234840 h 2033494"/>
              <a:gd name="connsiteX1425" fmla="*/ 253517 w 2033494"/>
              <a:gd name="connsiteY1425" fmla="*/ 234840 h 2033494"/>
              <a:gd name="connsiteX1426" fmla="*/ 272145 w 2033494"/>
              <a:gd name="connsiteY1426" fmla="*/ 253515 h 2033494"/>
              <a:gd name="connsiteX1427" fmla="*/ 253517 w 2033494"/>
              <a:gd name="connsiteY1427" fmla="*/ 272190 h 2033494"/>
              <a:gd name="connsiteX1428" fmla="*/ 234889 w 2033494"/>
              <a:gd name="connsiteY1428" fmla="*/ 253515 h 2033494"/>
              <a:gd name="connsiteX1429" fmla="*/ 253517 w 2033494"/>
              <a:gd name="connsiteY1429" fmla="*/ 234840 h 2033494"/>
              <a:gd name="connsiteX1430" fmla="*/ 135753 w 2033494"/>
              <a:gd name="connsiteY1430" fmla="*/ 234840 h 2033494"/>
              <a:gd name="connsiteX1431" fmla="*/ 154381 w 2033494"/>
              <a:gd name="connsiteY1431" fmla="*/ 253515 h 2033494"/>
              <a:gd name="connsiteX1432" fmla="*/ 135753 w 2033494"/>
              <a:gd name="connsiteY1432" fmla="*/ 272190 h 2033494"/>
              <a:gd name="connsiteX1433" fmla="*/ 117125 w 2033494"/>
              <a:gd name="connsiteY1433" fmla="*/ 253515 h 2033494"/>
              <a:gd name="connsiteX1434" fmla="*/ 135753 w 2033494"/>
              <a:gd name="connsiteY1434" fmla="*/ 234840 h 2033494"/>
              <a:gd name="connsiteX1435" fmla="*/ 18628 w 2033494"/>
              <a:gd name="connsiteY1435" fmla="*/ 234840 h 2033494"/>
              <a:gd name="connsiteX1436" fmla="*/ 37256 w 2033494"/>
              <a:gd name="connsiteY1436" fmla="*/ 253515 h 2033494"/>
              <a:gd name="connsiteX1437" fmla="*/ 18628 w 2033494"/>
              <a:gd name="connsiteY1437" fmla="*/ 272190 h 2033494"/>
              <a:gd name="connsiteX1438" fmla="*/ 0 w 2033494"/>
              <a:gd name="connsiteY1438" fmla="*/ 253515 h 2033494"/>
              <a:gd name="connsiteX1439" fmla="*/ 18628 w 2033494"/>
              <a:gd name="connsiteY1439" fmla="*/ 234840 h 2033494"/>
              <a:gd name="connsiteX1440" fmla="*/ 2014866 w 2033494"/>
              <a:gd name="connsiteY1440" fmla="*/ 117420 h 2033494"/>
              <a:gd name="connsiteX1441" fmla="*/ 2033494 w 2033494"/>
              <a:gd name="connsiteY1441" fmla="*/ 136095 h 2033494"/>
              <a:gd name="connsiteX1442" fmla="*/ 2014866 w 2033494"/>
              <a:gd name="connsiteY1442" fmla="*/ 154770 h 2033494"/>
              <a:gd name="connsiteX1443" fmla="*/ 1996238 w 2033494"/>
              <a:gd name="connsiteY1443" fmla="*/ 136095 h 2033494"/>
              <a:gd name="connsiteX1444" fmla="*/ 2014866 w 2033494"/>
              <a:gd name="connsiteY1444" fmla="*/ 117420 h 2033494"/>
              <a:gd name="connsiteX1445" fmla="*/ 1897741 w 2033494"/>
              <a:gd name="connsiteY1445" fmla="*/ 117420 h 2033494"/>
              <a:gd name="connsiteX1446" fmla="*/ 1916369 w 2033494"/>
              <a:gd name="connsiteY1446" fmla="*/ 136095 h 2033494"/>
              <a:gd name="connsiteX1447" fmla="*/ 1897741 w 2033494"/>
              <a:gd name="connsiteY1447" fmla="*/ 154770 h 2033494"/>
              <a:gd name="connsiteX1448" fmla="*/ 1879113 w 2033494"/>
              <a:gd name="connsiteY1448" fmla="*/ 136095 h 2033494"/>
              <a:gd name="connsiteX1449" fmla="*/ 1897741 w 2033494"/>
              <a:gd name="connsiteY1449" fmla="*/ 117420 h 2033494"/>
              <a:gd name="connsiteX1450" fmla="*/ 1779977 w 2033494"/>
              <a:gd name="connsiteY1450" fmla="*/ 117420 h 2033494"/>
              <a:gd name="connsiteX1451" fmla="*/ 1798605 w 2033494"/>
              <a:gd name="connsiteY1451" fmla="*/ 136095 h 2033494"/>
              <a:gd name="connsiteX1452" fmla="*/ 1779977 w 2033494"/>
              <a:gd name="connsiteY1452" fmla="*/ 154770 h 2033494"/>
              <a:gd name="connsiteX1453" fmla="*/ 1761349 w 2033494"/>
              <a:gd name="connsiteY1453" fmla="*/ 136095 h 2033494"/>
              <a:gd name="connsiteX1454" fmla="*/ 1779977 w 2033494"/>
              <a:gd name="connsiteY1454" fmla="*/ 117420 h 2033494"/>
              <a:gd name="connsiteX1455" fmla="*/ 1662852 w 2033494"/>
              <a:gd name="connsiteY1455" fmla="*/ 117420 h 2033494"/>
              <a:gd name="connsiteX1456" fmla="*/ 1681480 w 2033494"/>
              <a:gd name="connsiteY1456" fmla="*/ 136095 h 2033494"/>
              <a:gd name="connsiteX1457" fmla="*/ 1662852 w 2033494"/>
              <a:gd name="connsiteY1457" fmla="*/ 154770 h 2033494"/>
              <a:gd name="connsiteX1458" fmla="*/ 1644224 w 2033494"/>
              <a:gd name="connsiteY1458" fmla="*/ 136095 h 2033494"/>
              <a:gd name="connsiteX1459" fmla="*/ 1662852 w 2033494"/>
              <a:gd name="connsiteY1459" fmla="*/ 117420 h 2033494"/>
              <a:gd name="connsiteX1460" fmla="*/ 1545087 w 2033494"/>
              <a:gd name="connsiteY1460" fmla="*/ 117420 h 2033494"/>
              <a:gd name="connsiteX1461" fmla="*/ 1563715 w 2033494"/>
              <a:gd name="connsiteY1461" fmla="*/ 136095 h 2033494"/>
              <a:gd name="connsiteX1462" fmla="*/ 1545087 w 2033494"/>
              <a:gd name="connsiteY1462" fmla="*/ 154770 h 2033494"/>
              <a:gd name="connsiteX1463" fmla="*/ 1526459 w 2033494"/>
              <a:gd name="connsiteY1463" fmla="*/ 136095 h 2033494"/>
              <a:gd name="connsiteX1464" fmla="*/ 1545087 w 2033494"/>
              <a:gd name="connsiteY1464" fmla="*/ 117420 h 2033494"/>
              <a:gd name="connsiteX1465" fmla="*/ 1427962 w 2033494"/>
              <a:gd name="connsiteY1465" fmla="*/ 117420 h 2033494"/>
              <a:gd name="connsiteX1466" fmla="*/ 1446590 w 2033494"/>
              <a:gd name="connsiteY1466" fmla="*/ 136095 h 2033494"/>
              <a:gd name="connsiteX1467" fmla="*/ 1427962 w 2033494"/>
              <a:gd name="connsiteY1467" fmla="*/ 154770 h 2033494"/>
              <a:gd name="connsiteX1468" fmla="*/ 1409334 w 2033494"/>
              <a:gd name="connsiteY1468" fmla="*/ 136095 h 2033494"/>
              <a:gd name="connsiteX1469" fmla="*/ 1427962 w 2033494"/>
              <a:gd name="connsiteY1469" fmla="*/ 117420 h 2033494"/>
              <a:gd name="connsiteX1470" fmla="*/ 1310198 w 2033494"/>
              <a:gd name="connsiteY1470" fmla="*/ 117420 h 2033494"/>
              <a:gd name="connsiteX1471" fmla="*/ 1328826 w 2033494"/>
              <a:gd name="connsiteY1471" fmla="*/ 136095 h 2033494"/>
              <a:gd name="connsiteX1472" fmla="*/ 1310198 w 2033494"/>
              <a:gd name="connsiteY1472" fmla="*/ 154770 h 2033494"/>
              <a:gd name="connsiteX1473" fmla="*/ 1291570 w 2033494"/>
              <a:gd name="connsiteY1473" fmla="*/ 136095 h 2033494"/>
              <a:gd name="connsiteX1474" fmla="*/ 1310198 w 2033494"/>
              <a:gd name="connsiteY1474" fmla="*/ 117420 h 2033494"/>
              <a:gd name="connsiteX1475" fmla="*/ 1193073 w 2033494"/>
              <a:gd name="connsiteY1475" fmla="*/ 117420 h 2033494"/>
              <a:gd name="connsiteX1476" fmla="*/ 1211701 w 2033494"/>
              <a:gd name="connsiteY1476" fmla="*/ 136095 h 2033494"/>
              <a:gd name="connsiteX1477" fmla="*/ 1193073 w 2033494"/>
              <a:gd name="connsiteY1477" fmla="*/ 154770 h 2033494"/>
              <a:gd name="connsiteX1478" fmla="*/ 1174445 w 2033494"/>
              <a:gd name="connsiteY1478" fmla="*/ 136095 h 2033494"/>
              <a:gd name="connsiteX1479" fmla="*/ 1193073 w 2033494"/>
              <a:gd name="connsiteY1479" fmla="*/ 117420 h 2033494"/>
              <a:gd name="connsiteX1480" fmla="*/ 1075309 w 2033494"/>
              <a:gd name="connsiteY1480" fmla="*/ 117420 h 2033494"/>
              <a:gd name="connsiteX1481" fmla="*/ 1093937 w 2033494"/>
              <a:gd name="connsiteY1481" fmla="*/ 136095 h 2033494"/>
              <a:gd name="connsiteX1482" fmla="*/ 1075309 w 2033494"/>
              <a:gd name="connsiteY1482" fmla="*/ 154770 h 2033494"/>
              <a:gd name="connsiteX1483" fmla="*/ 1056681 w 2033494"/>
              <a:gd name="connsiteY1483" fmla="*/ 136095 h 2033494"/>
              <a:gd name="connsiteX1484" fmla="*/ 1075309 w 2033494"/>
              <a:gd name="connsiteY1484" fmla="*/ 117420 h 2033494"/>
              <a:gd name="connsiteX1485" fmla="*/ 958184 w 2033494"/>
              <a:gd name="connsiteY1485" fmla="*/ 117420 h 2033494"/>
              <a:gd name="connsiteX1486" fmla="*/ 976812 w 2033494"/>
              <a:gd name="connsiteY1486" fmla="*/ 136095 h 2033494"/>
              <a:gd name="connsiteX1487" fmla="*/ 958184 w 2033494"/>
              <a:gd name="connsiteY1487" fmla="*/ 154770 h 2033494"/>
              <a:gd name="connsiteX1488" fmla="*/ 939556 w 2033494"/>
              <a:gd name="connsiteY1488" fmla="*/ 136095 h 2033494"/>
              <a:gd name="connsiteX1489" fmla="*/ 958184 w 2033494"/>
              <a:gd name="connsiteY1489" fmla="*/ 117420 h 2033494"/>
              <a:gd name="connsiteX1490" fmla="*/ 840420 w 2033494"/>
              <a:gd name="connsiteY1490" fmla="*/ 117420 h 2033494"/>
              <a:gd name="connsiteX1491" fmla="*/ 859048 w 2033494"/>
              <a:gd name="connsiteY1491" fmla="*/ 136095 h 2033494"/>
              <a:gd name="connsiteX1492" fmla="*/ 840420 w 2033494"/>
              <a:gd name="connsiteY1492" fmla="*/ 154770 h 2033494"/>
              <a:gd name="connsiteX1493" fmla="*/ 821792 w 2033494"/>
              <a:gd name="connsiteY1493" fmla="*/ 136095 h 2033494"/>
              <a:gd name="connsiteX1494" fmla="*/ 840420 w 2033494"/>
              <a:gd name="connsiteY1494" fmla="*/ 117420 h 2033494"/>
              <a:gd name="connsiteX1495" fmla="*/ 723295 w 2033494"/>
              <a:gd name="connsiteY1495" fmla="*/ 117420 h 2033494"/>
              <a:gd name="connsiteX1496" fmla="*/ 741923 w 2033494"/>
              <a:gd name="connsiteY1496" fmla="*/ 136095 h 2033494"/>
              <a:gd name="connsiteX1497" fmla="*/ 723295 w 2033494"/>
              <a:gd name="connsiteY1497" fmla="*/ 154770 h 2033494"/>
              <a:gd name="connsiteX1498" fmla="*/ 704667 w 2033494"/>
              <a:gd name="connsiteY1498" fmla="*/ 136095 h 2033494"/>
              <a:gd name="connsiteX1499" fmla="*/ 723295 w 2033494"/>
              <a:gd name="connsiteY1499" fmla="*/ 117420 h 2033494"/>
              <a:gd name="connsiteX1500" fmla="*/ 605531 w 2033494"/>
              <a:gd name="connsiteY1500" fmla="*/ 117420 h 2033494"/>
              <a:gd name="connsiteX1501" fmla="*/ 624159 w 2033494"/>
              <a:gd name="connsiteY1501" fmla="*/ 136095 h 2033494"/>
              <a:gd name="connsiteX1502" fmla="*/ 605531 w 2033494"/>
              <a:gd name="connsiteY1502" fmla="*/ 154770 h 2033494"/>
              <a:gd name="connsiteX1503" fmla="*/ 586903 w 2033494"/>
              <a:gd name="connsiteY1503" fmla="*/ 136095 h 2033494"/>
              <a:gd name="connsiteX1504" fmla="*/ 605531 w 2033494"/>
              <a:gd name="connsiteY1504" fmla="*/ 117420 h 2033494"/>
              <a:gd name="connsiteX1505" fmla="*/ 488406 w 2033494"/>
              <a:gd name="connsiteY1505" fmla="*/ 117420 h 2033494"/>
              <a:gd name="connsiteX1506" fmla="*/ 507034 w 2033494"/>
              <a:gd name="connsiteY1506" fmla="*/ 136095 h 2033494"/>
              <a:gd name="connsiteX1507" fmla="*/ 488406 w 2033494"/>
              <a:gd name="connsiteY1507" fmla="*/ 154770 h 2033494"/>
              <a:gd name="connsiteX1508" fmla="*/ 469778 w 2033494"/>
              <a:gd name="connsiteY1508" fmla="*/ 136095 h 2033494"/>
              <a:gd name="connsiteX1509" fmla="*/ 488406 w 2033494"/>
              <a:gd name="connsiteY1509" fmla="*/ 117420 h 2033494"/>
              <a:gd name="connsiteX1510" fmla="*/ 370642 w 2033494"/>
              <a:gd name="connsiteY1510" fmla="*/ 117420 h 2033494"/>
              <a:gd name="connsiteX1511" fmla="*/ 389270 w 2033494"/>
              <a:gd name="connsiteY1511" fmla="*/ 136095 h 2033494"/>
              <a:gd name="connsiteX1512" fmla="*/ 370642 w 2033494"/>
              <a:gd name="connsiteY1512" fmla="*/ 154770 h 2033494"/>
              <a:gd name="connsiteX1513" fmla="*/ 352014 w 2033494"/>
              <a:gd name="connsiteY1513" fmla="*/ 136095 h 2033494"/>
              <a:gd name="connsiteX1514" fmla="*/ 370642 w 2033494"/>
              <a:gd name="connsiteY1514" fmla="*/ 117420 h 2033494"/>
              <a:gd name="connsiteX1515" fmla="*/ 253517 w 2033494"/>
              <a:gd name="connsiteY1515" fmla="*/ 117420 h 2033494"/>
              <a:gd name="connsiteX1516" fmla="*/ 272145 w 2033494"/>
              <a:gd name="connsiteY1516" fmla="*/ 136095 h 2033494"/>
              <a:gd name="connsiteX1517" fmla="*/ 253517 w 2033494"/>
              <a:gd name="connsiteY1517" fmla="*/ 154770 h 2033494"/>
              <a:gd name="connsiteX1518" fmla="*/ 234889 w 2033494"/>
              <a:gd name="connsiteY1518" fmla="*/ 136095 h 2033494"/>
              <a:gd name="connsiteX1519" fmla="*/ 253517 w 2033494"/>
              <a:gd name="connsiteY1519" fmla="*/ 117420 h 2033494"/>
              <a:gd name="connsiteX1520" fmla="*/ 135753 w 2033494"/>
              <a:gd name="connsiteY1520" fmla="*/ 117420 h 2033494"/>
              <a:gd name="connsiteX1521" fmla="*/ 154381 w 2033494"/>
              <a:gd name="connsiteY1521" fmla="*/ 136095 h 2033494"/>
              <a:gd name="connsiteX1522" fmla="*/ 135753 w 2033494"/>
              <a:gd name="connsiteY1522" fmla="*/ 154770 h 2033494"/>
              <a:gd name="connsiteX1523" fmla="*/ 117125 w 2033494"/>
              <a:gd name="connsiteY1523" fmla="*/ 136095 h 2033494"/>
              <a:gd name="connsiteX1524" fmla="*/ 135753 w 2033494"/>
              <a:gd name="connsiteY1524" fmla="*/ 117420 h 2033494"/>
              <a:gd name="connsiteX1525" fmla="*/ 18628 w 2033494"/>
              <a:gd name="connsiteY1525" fmla="*/ 117420 h 2033494"/>
              <a:gd name="connsiteX1526" fmla="*/ 37256 w 2033494"/>
              <a:gd name="connsiteY1526" fmla="*/ 136095 h 2033494"/>
              <a:gd name="connsiteX1527" fmla="*/ 18628 w 2033494"/>
              <a:gd name="connsiteY1527" fmla="*/ 154770 h 2033494"/>
              <a:gd name="connsiteX1528" fmla="*/ 0 w 2033494"/>
              <a:gd name="connsiteY1528" fmla="*/ 136095 h 2033494"/>
              <a:gd name="connsiteX1529" fmla="*/ 18628 w 2033494"/>
              <a:gd name="connsiteY1529" fmla="*/ 117420 h 2033494"/>
              <a:gd name="connsiteX1530" fmla="*/ 2014866 w 2033494"/>
              <a:gd name="connsiteY1530" fmla="*/ 0 h 2033494"/>
              <a:gd name="connsiteX1531" fmla="*/ 2033494 w 2033494"/>
              <a:gd name="connsiteY1531" fmla="*/ 18675 h 2033494"/>
              <a:gd name="connsiteX1532" fmla="*/ 2014866 w 2033494"/>
              <a:gd name="connsiteY1532" fmla="*/ 37350 h 2033494"/>
              <a:gd name="connsiteX1533" fmla="*/ 1996238 w 2033494"/>
              <a:gd name="connsiteY1533" fmla="*/ 18675 h 2033494"/>
              <a:gd name="connsiteX1534" fmla="*/ 2014866 w 2033494"/>
              <a:gd name="connsiteY1534" fmla="*/ 0 h 2033494"/>
              <a:gd name="connsiteX1535" fmla="*/ 1897741 w 2033494"/>
              <a:gd name="connsiteY1535" fmla="*/ 0 h 2033494"/>
              <a:gd name="connsiteX1536" fmla="*/ 1916369 w 2033494"/>
              <a:gd name="connsiteY1536" fmla="*/ 18675 h 2033494"/>
              <a:gd name="connsiteX1537" fmla="*/ 1897741 w 2033494"/>
              <a:gd name="connsiteY1537" fmla="*/ 37350 h 2033494"/>
              <a:gd name="connsiteX1538" fmla="*/ 1879113 w 2033494"/>
              <a:gd name="connsiteY1538" fmla="*/ 18675 h 2033494"/>
              <a:gd name="connsiteX1539" fmla="*/ 1897741 w 2033494"/>
              <a:gd name="connsiteY1539" fmla="*/ 0 h 2033494"/>
              <a:gd name="connsiteX1540" fmla="*/ 1779977 w 2033494"/>
              <a:gd name="connsiteY1540" fmla="*/ 0 h 2033494"/>
              <a:gd name="connsiteX1541" fmla="*/ 1798605 w 2033494"/>
              <a:gd name="connsiteY1541" fmla="*/ 18675 h 2033494"/>
              <a:gd name="connsiteX1542" fmla="*/ 1779977 w 2033494"/>
              <a:gd name="connsiteY1542" fmla="*/ 37350 h 2033494"/>
              <a:gd name="connsiteX1543" fmla="*/ 1761349 w 2033494"/>
              <a:gd name="connsiteY1543" fmla="*/ 18675 h 2033494"/>
              <a:gd name="connsiteX1544" fmla="*/ 1779977 w 2033494"/>
              <a:gd name="connsiteY1544" fmla="*/ 0 h 2033494"/>
              <a:gd name="connsiteX1545" fmla="*/ 1662852 w 2033494"/>
              <a:gd name="connsiteY1545" fmla="*/ 0 h 2033494"/>
              <a:gd name="connsiteX1546" fmla="*/ 1681480 w 2033494"/>
              <a:gd name="connsiteY1546" fmla="*/ 18675 h 2033494"/>
              <a:gd name="connsiteX1547" fmla="*/ 1662852 w 2033494"/>
              <a:gd name="connsiteY1547" fmla="*/ 37350 h 2033494"/>
              <a:gd name="connsiteX1548" fmla="*/ 1644224 w 2033494"/>
              <a:gd name="connsiteY1548" fmla="*/ 18675 h 2033494"/>
              <a:gd name="connsiteX1549" fmla="*/ 1662852 w 2033494"/>
              <a:gd name="connsiteY1549" fmla="*/ 0 h 2033494"/>
              <a:gd name="connsiteX1550" fmla="*/ 1545087 w 2033494"/>
              <a:gd name="connsiteY1550" fmla="*/ 0 h 2033494"/>
              <a:gd name="connsiteX1551" fmla="*/ 1563715 w 2033494"/>
              <a:gd name="connsiteY1551" fmla="*/ 18675 h 2033494"/>
              <a:gd name="connsiteX1552" fmla="*/ 1545087 w 2033494"/>
              <a:gd name="connsiteY1552" fmla="*/ 37350 h 2033494"/>
              <a:gd name="connsiteX1553" fmla="*/ 1526459 w 2033494"/>
              <a:gd name="connsiteY1553" fmla="*/ 18675 h 2033494"/>
              <a:gd name="connsiteX1554" fmla="*/ 1545087 w 2033494"/>
              <a:gd name="connsiteY1554" fmla="*/ 0 h 2033494"/>
              <a:gd name="connsiteX1555" fmla="*/ 1427962 w 2033494"/>
              <a:gd name="connsiteY1555" fmla="*/ 0 h 2033494"/>
              <a:gd name="connsiteX1556" fmla="*/ 1446590 w 2033494"/>
              <a:gd name="connsiteY1556" fmla="*/ 18675 h 2033494"/>
              <a:gd name="connsiteX1557" fmla="*/ 1427962 w 2033494"/>
              <a:gd name="connsiteY1557" fmla="*/ 37350 h 2033494"/>
              <a:gd name="connsiteX1558" fmla="*/ 1409334 w 2033494"/>
              <a:gd name="connsiteY1558" fmla="*/ 18675 h 2033494"/>
              <a:gd name="connsiteX1559" fmla="*/ 1427962 w 2033494"/>
              <a:gd name="connsiteY1559" fmla="*/ 0 h 2033494"/>
              <a:gd name="connsiteX1560" fmla="*/ 1310198 w 2033494"/>
              <a:gd name="connsiteY1560" fmla="*/ 0 h 2033494"/>
              <a:gd name="connsiteX1561" fmla="*/ 1328826 w 2033494"/>
              <a:gd name="connsiteY1561" fmla="*/ 18675 h 2033494"/>
              <a:gd name="connsiteX1562" fmla="*/ 1310198 w 2033494"/>
              <a:gd name="connsiteY1562" fmla="*/ 37350 h 2033494"/>
              <a:gd name="connsiteX1563" fmla="*/ 1291570 w 2033494"/>
              <a:gd name="connsiteY1563" fmla="*/ 18675 h 2033494"/>
              <a:gd name="connsiteX1564" fmla="*/ 1310198 w 2033494"/>
              <a:gd name="connsiteY1564" fmla="*/ 0 h 2033494"/>
              <a:gd name="connsiteX1565" fmla="*/ 1193073 w 2033494"/>
              <a:gd name="connsiteY1565" fmla="*/ 0 h 2033494"/>
              <a:gd name="connsiteX1566" fmla="*/ 1211701 w 2033494"/>
              <a:gd name="connsiteY1566" fmla="*/ 18675 h 2033494"/>
              <a:gd name="connsiteX1567" fmla="*/ 1193073 w 2033494"/>
              <a:gd name="connsiteY1567" fmla="*/ 37350 h 2033494"/>
              <a:gd name="connsiteX1568" fmla="*/ 1174445 w 2033494"/>
              <a:gd name="connsiteY1568" fmla="*/ 18675 h 2033494"/>
              <a:gd name="connsiteX1569" fmla="*/ 1193073 w 2033494"/>
              <a:gd name="connsiteY1569" fmla="*/ 0 h 2033494"/>
              <a:gd name="connsiteX1570" fmla="*/ 1075309 w 2033494"/>
              <a:gd name="connsiteY1570" fmla="*/ 0 h 2033494"/>
              <a:gd name="connsiteX1571" fmla="*/ 1093937 w 2033494"/>
              <a:gd name="connsiteY1571" fmla="*/ 18675 h 2033494"/>
              <a:gd name="connsiteX1572" fmla="*/ 1075309 w 2033494"/>
              <a:gd name="connsiteY1572" fmla="*/ 37350 h 2033494"/>
              <a:gd name="connsiteX1573" fmla="*/ 1056681 w 2033494"/>
              <a:gd name="connsiteY1573" fmla="*/ 18675 h 2033494"/>
              <a:gd name="connsiteX1574" fmla="*/ 1075309 w 2033494"/>
              <a:gd name="connsiteY1574" fmla="*/ 0 h 2033494"/>
              <a:gd name="connsiteX1575" fmla="*/ 958184 w 2033494"/>
              <a:gd name="connsiteY1575" fmla="*/ 0 h 2033494"/>
              <a:gd name="connsiteX1576" fmla="*/ 976812 w 2033494"/>
              <a:gd name="connsiteY1576" fmla="*/ 18675 h 2033494"/>
              <a:gd name="connsiteX1577" fmla="*/ 958184 w 2033494"/>
              <a:gd name="connsiteY1577" fmla="*/ 37350 h 2033494"/>
              <a:gd name="connsiteX1578" fmla="*/ 939556 w 2033494"/>
              <a:gd name="connsiteY1578" fmla="*/ 18675 h 2033494"/>
              <a:gd name="connsiteX1579" fmla="*/ 958184 w 2033494"/>
              <a:gd name="connsiteY1579" fmla="*/ 0 h 2033494"/>
              <a:gd name="connsiteX1580" fmla="*/ 840420 w 2033494"/>
              <a:gd name="connsiteY1580" fmla="*/ 0 h 2033494"/>
              <a:gd name="connsiteX1581" fmla="*/ 859048 w 2033494"/>
              <a:gd name="connsiteY1581" fmla="*/ 18675 h 2033494"/>
              <a:gd name="connsiteX1582" fmla="*/ 840420 w 2033494"/>
              <a:gd name="connsiteY1582" fmla="*/ 37350 h 2033494"/>
              <a:gd name="connsiteX1583" fmla="*/ 821792 w 2033494"/>
              <a:gd name="connsiteY1583" fmla="*/ 18675 h 2033494"/>
              <a:gd name="connsiteX1584" fmla="*/ 840420 w 2033494"/>
              <a:gd name="connsiteY1584" fmla="*/ 0 h 2033494"/>
              <a:gd name="connsiteX1585" fmla="*/ 723295 w 2033494"/>
              <a:gd name="connsiteY1585" fmla="*/ 0 h 2033494"/>
              <a:gd name="connsiteX1586" fmla="*/ 741923 w 2033494"/>
              <a:gd name="connsiteY1586" fmla="*/ 18675 h 2033494"/>
              <a:gd name="connsiteX1587" fmla="*/ 723295 w 2033494"/>
              <a:gd name="connsiteY1587" fmla="*/ 37350 h 2033494"/>
              <a:gd name="connsiteX1588" fmla="*/ 704667 w 2033494"/>
              <a:gd name="connsiteY1588" fmla="*/ 18675 h 2033494"/>
              <a:gd name="connsiteX1589" fmla="*/ 723295 w 2033494"/>
              <a:gd name="connsiteY1589" fmla="*/ 0 h 2033494"/>
              <a:gd name="connsiteX1590" fmla="*/ 605531 w 2033494"/>
              <a:gd name="connsiteY1590" fmla="*/ 0 h 2033494"/>
              <a:gd name="connsiteX1591" fmla="*/ 624159 w 2033494"/>
              <a:gd name="connsiteY1591" fmla="*/ 18675 h 2033494"/>
              <a:gd name="connsiteX1592" fmla="*/ 605531 w 2033494"/>
              <a:gd name="connsiteY1592" fmla="*/ 37350 h 2033494"/>
              <a:gd name="connsiteX1593" fmla="*/ 586903 w 2033494"/>
              <a:gd name="connsiteY1593" fmla="*/ 18675 h 2033494"/>
              <a:gd name="connsiteX1594" fmla="*/ 605531 w 2033494"/>
              <a:gd name="connsiteY1594" fmla="*/ 0 h 2033494"/>
              <a:gd name="connsiteX1595" fmla="*/ 488406 w 2033494"/>
              <a:gd name="connsiteY1595" fmla="*/ 0 h 2033494"/>
              <a:gd name="connsiteX1596" fmla="*/ 507034 w 2033494"/>
              <a:gd name="connsiteY1596" fmla="*/ 18675 h 2033494"/>
              <a:gd name="connsiteX1597" fmla="*/ 488406 w 2033494"/>
              <a:gd name="connsiteY1597" fmla="*/ 37350 h 2033494"/>
              <a:gd name="connsiteX1598" fmla="*/ 469778 w 2033494"/>
              <a:gd name="connsiteY1598" fmla="*/ 18675 h 2033494"/>
              <a:gd name="connsiteX1599" fmla="*/ 488406 w 2033494"/>
              <a:gd name="connsiteY1599" fmla="*/ 0 h 2033494"/>
              <a:gd name="connsiteX1600" fmla="*/ 370642 w 2033494"/>
              <a:gd name="connsiteY1600" fmla="*/ 0 h 2033494"/>
              <a:gd name="connsiteX1601" fmla="*/ 389270 w 2033494"/>
              <a:gd name="connsiteY1601" fmla="*/ 18675 h 2033494"/>
              <a:gd name="connsiteX1602" fmla="*/ 370642 w 2033494"/>
              <a:gd name="connsiteY1602" fmla="*/ 37350 h 2033494"/>
              <a:gd name="connsiteX1603" fmla="*/ 352014 w 2033494"/>
              <a:gd name="connsiteY1603" fmla="*/ 18675 h 2033494"/>
              <a:gd name="connsiteX1604" fmla="*/ 370642 w 2033494"/>
              <a:gd name="connsiteY1604" fmla="*/ 0 h 2033494"/>
              <a:gd name="connsiteX1605" fmla="*/ 253517 w 2033494"/>
              <a:gd name="connsiteY1605" fmla="*/ 0 h 2033494"/>
              <a:gd name="connsiteX1606" fmla="*/ 272145 w 2033494"/>
              <a:gd name="connsiteY1606" fmla="*/ 18675 h 2033494"/>
              <a:gd name="connsiteX1607" fmla="*/ 253517 w 2033494"/>
              <a:gd name="connsiteY1607" fmla="*/ 37350 h 2033494"/>
              <a:gd name="connsiteX1608" fmla="*/ 234889 w 2033494"/>
              <a:gd name="connsiteY1608" fmla="*/ 18675 h 2033494"/>
              <a:gd name="connsiteX1609" fmla="*/ 253517 w 2033494"/>
              <a:gd name="connsiteY1609" fmla="*/ 0 h 2033494"/>
              <a:gd name="connsiteX1610" fmla="*/ 135753 w 2033494"/>
              <a:gd name="connsiteY1610" fmla="*/ 0 h 2033494"/>
              <a:gd name="connsiteX1611" fmla="*/ 154381 w 2033494"/>
              <a:gd name="connsiteY1611" fmla="*/ 18675 h 2033494"/>
              <a:gd name="connsiteX1612" fmla="*/ 135753 w 2033494"/>
              <a:gd name="connsiteY1612" fmla="*/ 37350 h 2033494"/>
              <a:gd name="connsiteX1613" fmla="*/ 117125 w 2033494"/>
              <a:gd name="connsiteY1613" fmla="*/ 18675 h 2033494"/>
              <a:gd name="connsiteX1614" fmla="*/ 135753 w 2033494"/>
              <a:gd name="connsiteY1614" fmla="*/ 0 h 2033494"/>
              <a:gd name="connsiteX1615" fmla="*/ 18628 w 2033494"/>
              <a:gd name="connsiteY1615" fmla="*/ 0 h 2033494"/>
              <a:gd name="connsiteX1616" fmla="*/ 37256 w 2033494"/>
              <a:gd name="connsiteY1616" fmla="*/ 18675 h 2033494"/>
              <a:gd name="connsiteX1617" fmla="*/ 18628 w 2033494"/>
              <a:gd name="connsiteY1617" fmla="*/ 37350 h 2033494"/>
              <a:gd name="connsiteX1618" fmla="*/ 0 w 2033494"/>
              <a:gd name="connsiteY1618" fmla="*/ 18675 h 2033494"/>
              <a:gd name="connsiteX1619" fmla="*/ 18628 w 2033494"/>
              <a:gd name="connsiteY1619" fmla="*/ 0 h 203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Lst>
            <a:rect l="l" t="t" r="r" b="b"/>
            <a:pathLst>
              <a:path w="2033494" h="2033494">
                <a:moveTo>
                  <a:pt x="2014866" y="1996144"/>
                </a:moveTo>
                <a:cubicBezTo>
                  <a:pt x="2025154" y="1996144"/>
                  <a:pt x="2033494" y="2004505"/>
                  <a:pt x="2033494" y="2014819"/>
                </a:cubicBezTo>
                <a:cubicBezTo>
                  <a:pt x="2033494" y="2025133"/>
                  <a:pt x="2025154" y="2033494"/>
                  <a:pt x="2014866" y="2033494"/>
                </a:cubicBezTo>
                <a:cubicBezTo>
                  <a:pt x="2004578" y="2033494"/>
                  <a:pt x="1996238" y="2025133"/>
                  <a:pt x="1996238" y="2014819"/>
                </a:cubicBezTo>
                <a:cubicBezTo>
                  <a:pt x="1996238" y="2004505"/>
                  <a:pt x="2004578" y="1996144"/>
                  <a:pt x="2014866" y="1996144"/>
                </a:cubicBezTo>
                <a:close/>
                <a:moveTo>
                  <a:pt x="1897741" y="1996144"/>
                </a:moveTo>
                <a:cubicBezTo>
                  <a:pt x="1908029" y="1996144"/>
                  <a:pt x="1916369" y="2004505"/>
                  <a:pt x="1916369" y="2014819"/>
                </a:cubicBezTo>
                <a:cubicBezTo>
                  <a:pt x="1916369" y="2025133"/>
                  <a:pt x="1908029" y="2033494"/>
                  <a:pt x="1897741" y="2033494"/>
                </a:cubicBezTo>
                <a:cubicBezTo>
                  <a:pt x="1887453" y="2033494"/>
                  <a:pt x="1879113" y="2025133"/>
                  <a:pt x="1879113" y="2014819"/>
                </a:cubicBezTo>
                <a:cubicBezTo>
                  <a:pt x="1879113" y="2004505"/>
                  <a:pt x="1887453" y="1996144"/>
                  <a:pt x="1897741" y="1996144"/>
                </a:cubicBezTo>
                <a:close/>
                <a:moveTo>
                  <a:pt x="1779977" y="1996144"/>
                </a:moveTo>
                <a:cubicBezTo>
                  <a:pt x="1790265" y="1996144"/>
                  <a:pt x="1798605" y="2004505"/>
                  <a:pt x="1798605" y="2014819"/>
                </a:cubicBezTo>
                <a:cubicBezTo>
                  <a:pt x="1798605" y="2025133"/>
                  <a:pt x="1790265" y="2033494"/>
                  <a:pt x="1779977" y="2033494"/>
                </a:cubicBezTo>
                <a:cubicBezTo>
                  <a:pt x="1769689" y="2033494"/>
                  <a:pt x="1761349" y="2025133"/>
                  <a:pt x="1761349" y="2014819"/>
                </a:cubicBezTo>
                <a:cubicBezTo>
                  <a:pt x="1761349" y="2004505"/>
                  <a:pt x="1769689" y="1996144"/>
                  <a:pt x="1779977" y="1996144"/>
                </a:cubicBezTo>
                <a:close/>
                <a:moveTo>
                  <a:pt x="1662852" y="1996144"/>
                </a:moveTo>
                <a:cubicBezTo>
                  <a:pt x="1673140" y="1996144"/>
                  <a:pt x="1681480" y="2004505"/>
                  <a:pt x="1681480" y="2014819"/>
                </a:cubicBezTo>
                <a:cubicBezTo>
                  <a:pt x="1681480" y="2025133"/>
                  <a:pt x="1673140" y="2033494"/>
                  <a:pt x="1662852" y="2033494"/>
                </a:cubicBezTo>
                <a:cubicBezTo>
                  <a:pt x="1652564" y="2033494"/>
                  <a:pt x="1644224" y="2025133"/>
                  <a:pt x="1644224" y="2014819"/>
                </a:cubicBezTo>
                <a:cubicBezTo>
                  <a:pt x="1644224" y="2004505"/>
                  <a:pt x="1652564" y="1996144"/>
                  <a:pt x="1662852" y="1996144"/>
                </a:cubicBezTo>
                <a:close/>
                <a:moveTo>
                  <a:pt x="1545088" y="1996144"/>
                </a:moveTo>
                <a:cubicBezTo>
                  <a:pt x="1555376" y="1996144"/>
                  <a:pt x="1563716" y="2004505"/>
                  <a:pt x="1563716" y="2014819"/>
                </a:cubicBezTo>
                <a:cubicBezTo>
                  <a:pt x="1563716" y="2025133"/>
                  <a:pt x="1555376" y="2033494"/>
                  <a:pt x="1545088" y="2033494"/>
                </a:cubicBezTo>
                <a:cubicBezTo>
                  <a:pt x="1534800" y="2033494"/>
                  <a:pt x="1526460" y="2025133"/>
                  <a:pt x="1526460" y="2014819"/>
                </a:cubicBezTo>
                <a:cubicBezTo>
                  <a:pt x="1526460" y="2004505"/>
                  <a:pt x="1534800" y="1996144"/>
                  <a:pt x="1545088" y="1996144"/>
                </a:cubicBezTo>
                <a:close/>
                <a:moveTo>
                  <a:pt x="1427962" y="1996144"/>
                </a:moveTo>
                <a:cubicBezTo>
                  <a:pt x="1438250" y="1996144"/>
                  <a:pt x="1446590" y="2004505"/>
                  <a:pt x="1446590" y="2014819"/>
                </a:cubicBezTo>
                <a:cubicBezTo>
                  <a:pt x="1446590" y="2025133"/>
                  <a:pt x="1438250" y="2033494"/>
                  <a:pt x="1427962" y="2033494"/>
                </a:cubicBezTo>
                <a:cubicBezTo>
                  <a:pt x="1417674" y="2033494"/>
                  <a:pt x="1409334" y="2025133"/>
                  <a:pt x="1409334" y="2014819"/>
                </a:cubicBezTo>
                <a:cubicBezTo>
                  <a:pt x="1409334" y="2004505"/>
                  <a:pt x="1417674" y="1996144"/>
                  <a:pt x="1427962" y="1996144"/>
                </a:cubicBezTo>
                <a:close/>
                <a:moveTo>
                  <a:pt x="1310199" y="1996144"/>
                </a:moveTo>
                <a:cubicBezTo>
                  <a:pt x="1320487" y="1996144"/>
                  <a:pt x="1328827" y="2004505"/>
                  <a:pt x="1328827" y="2014819"/>
                </a:cubicBezTo>
                <a:cubicBezTo>
                  <a:pt x="1328827" y="2025133"/>
                  <a:pt x="1320487" y="2033494"/>
                  <a:pt x="1310199" y="2033494"/>
                </a:cubicBezTo>
                <a:cubicBezTo>
                  <a:pt x="1299911" y="2033494"/>
                  <a:pt x="1291571" y="2025133"/>
                  <a:pt x="1291571" y="2014819"/>
                </a:cubicBezTo>
                <a:cubicBezTo>
                  <a:pt x="1291571" y="2004505"/>
                  <a:pt x="1299911" y="1996144"/>
                  <a:pt x="1310199" y="1996144"/>
                </a:cubicBezTo>
                <a:close/>
                <a:moveTo>
                  <a:pt x="1193073" y="1996144"/>
                </a:moveTo>
                <a:cubicBezTo>
                  <a:pt x="1203361" y="1996144"/>
                  <a:pt x="1211701" y="2004505"/>
                  <a:pt x="1211701" y="2014819"/>
                </a:cubicBezTo>
                <a:cubicBezTo>
                  <a:pt x="1211701" y="2025133"/>
                  <a:pt x="1203361" y="2033494"/>
                  <a:pt x="1193073" y="2033494"/>
                </a:cubicBezTo>
                <a:cubicBezTo>
                  <a:pt x="1182785" y="2033494"/>
                  <a:pt x="1174445" y="2025133"/>
                  <a:pt x="1174445" y="2014819"/>
                </a:cubicBezTo>
                <a:cubicBezTo>
                  <a:pt x="1174445" y="2004505"/>
                  <a:pt x="1182785" y="1996144"/>
                  <a:pt x="1193073" y="1996144"/>
                </a:cubicBezTo>
                <a:close/>
                <a:moveTo>
                  <a:pt x="1075309" y="1996144"/>
                </a:moveTo>
                <a:cubicBezTo>
                  <a:pt x="1085597" y="1996144"/>
                  <a:pt x="1093937" y="2004505"/>
                  <a:pt x="1093937" y="2014819"/>
                </a:cubicBezTo>
                <a:cubicBezTo>
                  <a:pt x="1093937" y="2025133"/>
                  <a:pt x="1085597" y="2033494"/>
                  <a:pt x="1075309" y="2033494"/>
                </a:cubicBezTo>
                <a:cubicBezTo>
                  <a:pt x="1065021" y="2033494"/>
                  <a:pt x="1056681" y="2025133"/>
                  <a:pt x="1056681" y="2014819"/>
                </a:cubicBezTo>
                <a:cubicBezTo>
                  <a:pt x="1056681" y="2004505"/>
                  <a:pt x="1065021" y="1996144"/>
                  <a:pt x="1075309" y="1996144"/>
                </a:cubicBezTo>
                <a:close/>
                <a:moveTo>
                  <a:pt x="958184" y="1996144"/>
                </a:moveTo>
                <a:cubicBezTo>
                  <a:pt x="968472" y="1996144"/>
                  <a:pt x="976812" y="2004505"/>
                  <a:pt x="976812" y="2014819"/>
                </a:cubicBezTo>
                <a:cubicBezTo>
                  <a:pt x="976812" y="2025133"/>
                  <a:pt x="968472" y="2033494"/>
                  <a:pt x="958184" y="2033494"/>
                </a:cubicBezTo>
                <a:cubicBezTo>
                  <a:pt x="947896" y="2033494"/>
                  <a:pt x="939556" y="2025133"/>
                  <a:pt x="939556" y="2014819"/>
                </a:cubicBezTo>
                <a:cubicBezTo>
                  <a:pt x="939556" y="2004505"/>
                  <a:pt x="947896" y="1996144"/>
                  <a:pt x="958184" y="1996144"/>
                </a:cubicBezTo>
                <a:close/>
                <a:moveTo>
                  <a:pt x="840420" y="1996144"/>
                </a:moveTo>
                <a:cubicBezTo>
                  <a:pt x="850708" y="1996144"/>
                  <a:pt x="859048" y="2004505"/>
                  <a:pt x="859048" y="2014819"/>
                </a:cubicBezTo>
                <a:cubicBezTo>
                  <a:pt x="859048" y="2025133"/>
                  <a:pt x="850708" y="2033494"/>
                  <a:pt x="840420" y="2033494"/>
                </a:cubicBezTo>
                <a:cubicBezTo>
                  <a:pt x="830132" y="2033494"/>
                  <a:pt x="821792" y="2025133"/>
                  <a:pt x="821792" y="2014819"/>
                </a:cubicBezTo>
                <a:cubicBezTo>
                  <a:pt x="821792" y="2004505"/>
                  <a:pt x="830132" y="1996144"/>
                  <a:pt x="840420" y="1996144"/>
                </a:cubicBezTo>
                <a:close/>
                <a:moveTo>
                  <a:pt x="723295" y="1996144"/>
                </a:moveTo>
                <a:cubicBezTo>
                  <a:pt x="733583" y="1996144"/>
                  <a:pt x="741923" y="2004505"/>
                  <a:pt x="741923" y="2014819"/>
                </a:cubicBezTo>
                <a:cubicBezTo>
                  <a:pt x="741923" y="2025133"/>
                  <a:pt x="733583" y="2033494"/>
                  <a:pt x="723295" y="2033494"/>
                </a:cubicBezTo>
                <a:cubicBezTo>
                  <a:pt x="713007" y="2033494"/>
                  <a:pt x="704667" y="2025133"/>
                  <a:pt x="704667" y="2014819"/>
                </a:cubicBezTo>
                <a:cubicBezTo>
                  <a:pt x="704667" y="2004505"/>
                  <a:pt x="713007" y="1996144"/>
                  <a:pt x="723295" y="1996144"/>
                </a:cubicBezTo>
                <a:close/>
                <a:moveTo>
                  <a:pt x="605531" y="1996144"/>
                </a:moveTo>
                <a:cubicBezTo>
                  <a:pt x="615819" y="1996144"/>
                  <a:pt x="624159" y="2004505"/>
                  <a:pt x="624159" y="2014819"/>
                </a:cubicBezTo>
                <a:cubicBezTo>
                  <a:pt x="624159" y="2025133"/>
                  <a:pt x="615819" y="2033494"/>
                  <a:pt x="605531" y="2033494"/>
                </a:cubicBezTo>
                <a:cubicBezTo>
                  <a:pt x="595243" y="2033494"/>
                  <a:pt x="586903" y="2025133"/>
                  <a:pt x="586903" y="2014819"/>
                </a:cubicBezTo>
                <a:cubicBezTo>
                  <a:pt x="586903" y="2004505"/>
                  <a:pt x="595243" y="1996144"/>
                  <a:pt x="605531" y="1996144"/>
                </a:cubicBezTo>
                <a:close/>
                <a:moveTo>
                  <a:pt x="488406" y="1996144"/>
                </a:moveTo>
                <a:cubicBezTo>
                  <a:pt x="498694" y="1996144"/>
                  <a:pt x="507034" y="2004505"/>
                  <a:pt x="507034" y="2014819"/>
                </a:cubicBezTo>
                <a:cubicBezTo>
                  <a:pt x="507034" y="2025133"/>
                  <a:pt x="498694" y="2033494"/>
                  <a:pt x="488406" y="2033494"/>
                </a:cubicBezTo>
                <a:cubicBezTo>
                  <a:pt x="478118" y="2033494"/>
                  <a:pt x="469778" y="2025133"/>
                  <a:pt x="469778" y="2014819"/>
                </a:cubicBezTo>
                <a:cubicBezTo>
                  <a:pt x="469778" y="2004505"/>
                  <a:pt x="478118" y="1996144"/>
                  <a:pt x="488406" y="1996144"/>
                </a:cubicBezTo>
                <a:close/>
                <a:moveTo>
                  <a:pt x="370642" y="1996144"/>
                </a:moveTo>
                <a:cubicBezTo>
                  <a:pt x="380930" y="1996144"/>
                  <a:pt x="389270" y="2004505"/>
                  <a:pt x="389270" y="2014819"/>
                </a:cubicBezTo>
                <a:cubicBezTo>
                  <a:pt x="389270" y="2025133"/>
                  <a:pt x="380930" y="2033494"/>
                  <a:pt x="370642" y="2033494"/>
                </a:cubicBezTo>
                <a:cubicBezTo>
                  <a:pt x="360354" y="2033494"/>
                  <a:pt x="352014" y="2025133"/>
                  <a:pt x="352014" y="2014819"/>
                </a:cubicBezTo>
                <a:cubicBezTo>
                  <a:pt x="352014" y="2004505"/>
                  <a:pt x="360354" y="1996144"/>
                  <a:pt x="370642" y="1996144"/>
                </a:cubicBezTo>
                <a:close/>
                <a:moveTo>
                  <a:pt x="253517" y="1996144"/>
                </a:moveTo>
                <a:cubicBezTo>
                  <a:pt x="263805" y="1996144"/>
                  <a:pt x="272145" y="2004505"/>
                  <a:pt x="272145" y="2014819"/>
                </a:cubicBezTo>
                <a:cubicBezTo>
                  <a:pt x="272145" y="2025133"/>
                  <a:pt x="263805" y="2033494"/>
                  <a:pt x="253517" y="2033494"/>
                </a:cubicBezTo>
                <a:cubicBezTo>
                  <a:pt x="243229" y="2033494"/>
                  <a:pt x="234889" y="2025133"/>
                  <a:pt x="234889" y="2014819"/>
                </a:cubicBezTo>
                <a:cubicBezTo>
                  <a:pt x="234889" y="2004505"/>
                  <a:pt x="243229" y="1996144"/>
                  <a:pt x="253517" y="1996144"/>
                </a:cubicBezTo>
                <a:close/>
                <a:moveTo>
                  <a:pt x="135753" y="1996144"/>
                </a:moveTo>
                <a:cubicBezTo>
                  <a:pt x="146041" y="1996144"/>
                  <a:pt x="154381" y="2004505"/>
                  <a:pt x="154381" y="2014819"/>
                </a:cubicBezTo>
                <a:cubicBezTo>
                  <a:pt x="154381" y="2025133"/>
                  <a:pt x="146041" y="2033494"/>
                  <a:pt x="135753" y="2033494"/>
                </a:cubicBezTo>
                <a:cubicBezTo>
                  <a:pt x="125465" y="2033494"/>
                  <a:pt x="117125" y="2025133"/>
                  <a:pt x="117125" y="2014819"/>
                </a:cubicBezTo>
                <a:cubicBezTo>
                  <a:pt x="117125" y="2004505"/>
                  <a:pt x="125465" y="1996144"/>
                  <a:pt x="135753" y="1996144"/>
                </a:cubicBezTo>
                <a:close/>
                <a:moveTo>
                  <a:pt x="18628" y="1996144"/>
                </a:moveTo>
                <a:cubicBezTo>
                  <a:pt x="28916" y="1996144"/>
                  <a:pt x="37256" y="2004505"/>
                  <a:pt x="37256" y="2014819"/>
                </a:cubicBezTo>
                <a:cubicBezTo>
                  <a:pt x="37256" y="2025133"/>
                  <a:pt x="28916" y="2033494"/>
                  <a:pt x="18628" y="2033494"/>
                </a:cubicBezTo>
                <a:cubicBezTo>
                  <a:pt x="8340" y="2033494"/>
                  <a:pt x="0" y="2025133"/>
                  <a:pt x="0" y="2014819"/>
                </a:cubicBezTo>
                <a:cubicBezTo>
                  <a:pt x="0" y="2004505"/>
                  <a:pt x="8340" y="1996144"/>
                  <a:pt x="18628" y="1996144"/>
                </a:cubicBezTo>
                <a:close/>
                <a:moveTo>
                  <a:pt x="2014866" y="1878724"/>
                </a:moveTo>
                <a:cubicBezTo>
                  <a:pt x="2025154" y="1878724"/>
                  <a:pt x="2033494" y="1887085"/>
                  <a:pt x="2033494" y="1897399"/>
                </a:cubicBezTo>
                <a:cubicBezTo>
                  <a:pt x="2033494" y="1907713"/>
                  <a:pt x="2025154" y="1916074"/>
                  <a:pt x="2014866" y="1916074"/>
                </a:cubicBezTo>
                <a:cubicBezTo>
                  <a:pt x="2004578" y="1916074"/>
                  <a:pt x="1996238" y="1907713"/>
                  <a:pt x="1996238" y="1897399"/>
                </a:cubicBezTo>
                <a:cubicBezTo>
                  <a:pt x="1996238" y="1887085"/>
                  <a:pt x="2004578" y="1878724"/>
                  <a:pt x="2014866" y="1878724"/>
                </a:cubicBezTo>
                <a:close/>
                <a:moveTo>
                  <a:pt x="1897741" y="1878724"/>
                </a:moveTo>
                <a:cubicBezTo>
                  <a:pt x="1908029" y="1878724"/>
                  <a:pt x="1916369" y="1887085"/>
                  <a:pt x="1916369" y="1897399"/>
                </a:cubicBezTo>
                <a:cubicBezTo>
                  <a:pt x="1916369" y="1907713"/>
                  <a:pt x="1908029" y="1916074"/>
                  <a:pt x="1897741" y="1916074"/>
                </a:cubicBezTo>
                <a:cubicBezTo>
                  <a:pt x="1887453" y="1916074"/>
                  <a:pt x="1879113" y="1907713"/>
                  <a:pt x="1879113" y="1897399"/>
                </a:cubicBezTo>
                <a:cubicBezTo>
                  <a:pt x="1879113" y="1887085"/>
                  <a:pt x="1887453" y="1878724"/>
                  <a:pt x="1897741" y="1878724"/>
                </a:cubicBezTo>
                <a:close/>
                <a:moveTo>
                  <a:pt x="1779977" y="1878724"/>
                </a:moveTo>
                <a:cubicBezTo>
                  <a:pt x="1790265" y="1878724"/>
                  <a:pt x="1798605" y="1887085"/>
                  <a:pt x="1798605" y="1897399"/>
                </a:cubicBezTo>
                <a:cubicBezTo>
                  <a:pt x="1798605" y="1907713"/>
                  <a:pt x="1790265" y="1916074"/>
                  <a:pt x="1779977" y="1916074"/>
                </a:cubicBezTo>
                <a:cubicBezTo>
                  <a:pt x="1769689" y="1916074"/>
                  <a:pt x="1761349" y="1907713"/>
                  <a:pt x="1761349" y="1897399"/>
                </a:cubicBezTo>
                <a:cubicBezTo>
                  <a:pt x="1761349" y="1887085"/>
                  <a:pt x="1769689" y="1878724"/>
                  <a:pt x="1779977" y="1878724"/>
                </a:cubicBezTo>
                <a:close/>
                <a:moveTo>
                  <a:pt x="1662852" y="1878724"/>
                </a:moveTo>
                <a:cubicBezTo>
                  <a:pt x="1673140" y="1878724"/>
                  <a:pt x="1681480" y="1887085"/>
                  <a:pt x="1681480" y="1897399"/>
                </a:cubicBezTo>
                <a:cubicBezTo>
                  <a:pt x="1681480" y="1907713"/>
                  <a:pt x="1673140" y="1916074"/>
                  <a:pt x="1662852" y="1916074"/>
                </a:cubicBezTo>
                <a:cubicBezTo>
                  <a:pt x="1652564" y="1916074"/>
                  <a:pt x="1644224" y="1907713"/>
                  <a:pt x="1644224" y="1897399"/>
                </a:cubicBezTo>
                <a:cubicBezTo>
                  <a:pt x="1644224" y="1887085"/>
                  <a:pt x="1652564" y="1878724"/>
                  <a:pt x="1662852" y="1878724"/>
                </a:cubicBezTo>
                <a:close/>
                <a:moveTo>
                  <a:pt x="1545088" y="1878724"/>
                </a:moveTo>
                <a:cubicBezTo>
                  <a:pt x="1555376" y="1878724"/>
                  <a:pt x="1563716" y="1887085"/>
                  <a:pt x="1563716" y="1897399"/>
                </a:cubicBezTo>
                <a:cubicBezTo>
                  <a:pt x="1563716" y="1907713"/>
                  <a:pt x="1555376" y="1916074"/>
                  <a:pt x="1545088" y="1916074"/>
                </a:cubicBezTo>
                <a:cubicBezTo>
                  <a:pt x="1534800" y="1916074"/>
                  <a:pt x="1526460" y="1907713"/>
                  <a:pt x="1526460" y="1897399"/>
                </a:cubicBezTo>
                <a:cubicBezTo>
                  <a:pt x="1526460" y="1887085"/>
                  <a:pt x="1534800" y="1878724"/>
                  <a:pt x="1545088" y="1878724"/>
                </a:cubicBezTo>
                <a:close/>
                <a:moveTo>
                  <a:pt x="1427962" y="1878724"/>
                </a:moveTo>
                <a:cubicBezTo>
                  <a:pt x="1438250" y="1878724"/>
                  <a:pt x="1446590" y="1887085"/>
                  <a:pt x="1446590" y="1897399"/>
                </a:cubicBezTo>
                <a:cubicBezTo>
                  <a:pt x="1446590" y="1907713"/>
                  <a:pt x="1438250" y="1916074"/>
                  <a:pt x="1427962" y="1916074"/>
                </a:cubicBezTo>
                <a:cubicBezTo>
                  <a:pt x="1417674" y="1916074"/>
                  <a:pt x="1409334" y="1907713"/>
                  <a:pt x="1409334" y="1897399"/>
                </a:cubicBezTo>
                <a:cubicBezTo>
                  <a:pt x="1409334" y="1887085"/>
                  <a:pt x="1417674" y="1878724"/>
                  <a:pt x="1427962" y="1878724"/>
                </a:cubicBezTo>
                <a:close/>
                <a:moveTo>
                  <a:pt x="1310199" y="1878724"/>
                </a:moveTo>
                <a:cubicBezTo>
                  <a:pt x="1320487" y="1878724"/>
                  <a:pt x="1328827" y="1887085"/>
                  <a:pt x="1328827" y="1897399"/>
                </a:cubicBezTo>
                <a:cubicBezTo>
                  <a:pt x="1328827" y="1907713"/>
                  <a:pt x="1320487" y="1916074"/>
                  <a:pt x="1310199" y="1916074"/>
                </a:cubicBezTo>
                <a:cubicBezTo>
                  <a:pt x="1299911" y="1916074"/>
                  <a:pt x="1291571" y="1907713"/>
                  <a:pt x="1291571" y="1897399"/>
                </a:cubicBezTo>
                <a:cubicBezTo>
                  <a:pt x="1291571" y="1887085"/>
                  <a:pt x="1299911" y="1878724"/>
                  <a:pt x="1310199" y="1878724"/>
                </a:cubicBezTo>
                <a:close/>
                <a:moveTo>
                  <a:pt x="1193073" y="1878724"/>
                </a:moveTo>
                <a:cubicBezTo>
                  <a:pt x="1203361" y="1878724"/>
                  <a:pt x="1211701" y="1887085"/>
                  <a:pt x="1211701" y="1897399"/>
                </a:cubicBezTo>
                <a:cubicBezTo>
                  <a:pt x="1211701" y="1907713"/>
                  <a:pt x="1203361" y="1916074"/>
                  <a:pt x="1193073" y="1916074"/>
                </a:cubicBezTo>
                <a:cubicBezTo>
                  <a:pt x="1182785" y="1916074"/>
                  <a:pt x="1174445" y="1907713"/>
                  <a:pt x="1174445" y="1897399"/>
                </a:cubicBezTo>
                <a:cubicBezTo>
                  <a:pt x="1174445" y="1887085"/>
                  <a:pt x="1182785" y="1878724"/>
                  <a:pt x="1193073" y="1878724"/>
                </a:cubicBezTo>
                <a:close/>
                <a:moveTo>
                  <a:pt x="1075309" y="1878724"/>
                </a:moveTo>
                <a:cubicBezTo>
                  <a:pt x="1085597" y="1878724"/>
                  <a:pt x="1093937" y="1887085"/>
                  <a:pt x="1093937" y="1897399"/>
                </a:cubicBezTo>
                <a:cubicBezTo>
                  <a:pt x="1093937" y="1907713"/>
                  <a:pt x="1085597" y="1916074"/>
                  <a:pt x="1075309" y="1916074"/>
                </a:cubicBezTo>
                <a:cubicBezTo>
                  <a:pt x="1065021" y="1916074"/>
                  <a:pt x="1056681" y="1907713"/>
                  <a:pt x="1056681" y="1897399"/>
                </a:cubicBezTo>
                <a:cubicBezTo>
                  <a:pt x="1056681" y="1887085"/>
                  <a:pt x="1065021" y="1878724"/>
                  <a:pt x="1075309" y="1878724"/>
                </a:cubicBezTo>
                <a:close/>
                <a:moveTo>
                  <a:pt x="958184" y="1878724"/>
                </a:moveTo>
                <a:cubicBezTo>
                  <a:pt x="968472" y="1878724"/>
                  <a:pt x="976812" y="1887085"/>
                  <a:pt x="976812" y="1897399"/>
                </a:cubicBezTo>
                <a:cubicBezTo>
                  <a:pt x="976812" y="1907713"/>
                  <a:pt x="968472" y="1916074"/>
                  <a:pt x="958184" y="1916074"/>
                </a:cubicBezTo>
                <a:cubicBezTo>
                  <a:pt x="947896" y="1916074"/>
                  <a:pt x="939556" y="1907713"/>
                  <a:pt x="939556" y="1897399"/>
                </a:cubicBezTo>
                <a:cubicBezTo>
                  <a:pt x="939556" y="1887085"/>
                  <a:pt x="947896" y="1878724"/>
                  <a:pt x="958184" y="1878724"/>
                </a:cubicBezTo>
                <a:close/>
                <a:moveTo>
                  <a:pt x="840420" y="1878724"/>
                </a:moveTo>
                <a:cubicBezTo>
                  <a:pt x="850708" y="1878724"/>
                  <a:pt x="859048" y="1887085"/>
                  <a:pt x="859048" y="1897399"/>
                </a:cubicBezTo>
                <a:cubicBezTo>
                  <a:pt x="859048" y="1907713"/>
                  <a:pt x="850708" y="1916074"/>
                  <a:pt x="840420" y="1916074"/>
                </a:cubicBezTo>
                <a:cubicBezTo>
                  <a:pt x="830132" y="1916074"/>
                  <a:pt x="821792" y="1907713"/>
                  <a:pt x="821792" y="1897399"/>
                </a:cubicBezTo>
                <a:cubicBezTo>
                  <a:pt x="821792" y="1887085"/>
                  <a:pt x="830132" y="1878724"/>
                  <a:pt x="840420" y="1878724"/>
                </a:cubicBezTo>
                <a:close/>
                <a:moveTo>
                  <a:pt x="723295" y="1878724"/>
                </a:moveTo>
                <a:cubicBezTo>
                  <a:pt x="733583" y="1878724"/>
                  <a:pt x="741923" y="1887085"/>
                  <a:pt x="741923" y="1897399"/>
                </a:cubicBezTo>
                <a:cubicBezTo>
                  <a:pt x="741923" y="1907713"/>
                  <a:pt x="733583" y="1916074"/>
                  <a:pt x="723295" y="1916074"/>
                </a:cubicBezTo>
                <a:cubicBezTo>
                  <a:pt x="713007" y="1916074"/>
                  <a:pt x="704667" y="1907713"/>
                  <a:pt x="704667" y="1897399"/>
                </a:cubicBezTo>
                <a:cubicBezTo>
                  <a:pt x="704667" y="1887085"/>
                  <a:pt x="713007" y="1878724"/>
                  <a:pt x="723295" y="1878724"/>
                </a:cubicBezTo>
                <a:close/>
                <a:moveTo>
                  <a:pt x="605531" y="1878724"/>
                </a:moveTo>
                <a:cubicBezTo>
                  <a:pt x="615819" y="1878724"/>
                  <a:pt x="624159" y="1887085"/>
                  <a:pt x="624159" y="1897399"/>
                </a:cubicBezTo>
                <a:cubicBezTo>
                  <a:pt x="624159" y="1907713"/>
                  <a:pt x="615819" y="1916074"/>
                  <a:pt x="605531" y="1916074"/>
                </a:cubicBezTo>
                <a:cubicBezTo>
                  <a:pt x="595243" y="1916074"/>
                  <a:pt x="586903" y="1907713"/>
                  <a:pt x="586903" y="1897399"/>
                </a:cubicBezTo>
                <a:cubicBezTo>
                  <a:pt x="586903" y="1887085"/>
                  <a:pt x="595243" y="1878724"/>
                  <a:pt x="605531" y="1878724"/>
                </a:cubicBezTo>
                <a:close/>
                <a:moveTo>
                  <a:pt x="488406" y="1878724"/>
                </a:moveTo>
                <a:cubicBezTo>
                  <a:pt x="498694" y="1878724"/>
                  <a:pt x="507034" y="1887085"/>
                  <a:pt x="507034" y="1897399"/>
                </a:cubicBezTo>
                <a:cubicBezTo>
                  <a:pt x="507034" y="1907713"/>
                  <a:pt x="498694" y="1916074"/>
                  <a:pt x="488406" y="1916074"/>
                </a:cubicBezTo>
                <a:cubicBezTo>
                  <a:pt x="478118" y="1916074"/>
                  <a:pt x="469778" y="1907713"/>
                  <a:pt x="469778" y="1897399"/>
                </a:cubicBezTo>
                <a:cubicBezTo>
                  <a:pt x="469778" y="1887085"/>
                  <a:pt x="478118" y="1878724"/>
                  <a:pt x="488406" y="1878724"/>
                </a:cubicBezTo>
                <a:close/>
                <a:moveTo>
                  <a:pt x="370642" y="1878724"/>
                </a:moveTo>
                <a:cubicBezTo>
                  <a:pt x="380930" y="1878724"/>
                  <a:pt x="389270" y="1887085"/>
                  <a:pt x="389270" y="1897399"/>
                </a:cubicBezTo>
                <a:cubicBezTo>
                  <a:pt x="389270" y="1907713"/>
                  <a:pt x="380930" y="1916074"/>
                  <a:pt x="370642" y="1916074"/>
                </a:cubicBezTo>
                <a:cubicBezTo>
                  <a:pt x="360354" y="1916074"/>
                  <a:pt x="352014" y="1907713"/>
                  <a:pt x="352014" y="1897399"/>
                </a:cubicBezTo>
                <a:cubicBezTo>
                  <a:pt x="352014" y="1887085"/>
                  <a:pt x="360354" y="1878724"/>
                  <a:pt x="370642" y="1878724"/>
                </a:cubicBezTo>
                <a:close/>
                <a:moveTo>
                  <a:pt x="253517" y="1878724"/>
                </a:moveTo>
                <a:cubicBezTo>
                  <a:pt x="263805" y="1878724"/>
                  <a:pt x="272145" y="1887085"/>
                  <a:pt x="272145" y="1897399"/>
                </a:cubicBezTo>
                <a:cubicBezTo>
                  <a:pt x="272145" y="1907713"/>
                  <a:pt x="263805" y="1916074"/>
                  <a:pt x="253517" y="1916074"/>
                </a:cubicBezTo>
                <a:cubicBezTo>
                  <a:pt x="243229" y="1916074"/>
                  <a:pt x="234889" y="1907713"/>
                  <a:pt x="234889" y="1897399"/>
                </a:cubicBezTo>
                <a:cubicBezTo>
                  <a:pt x="234889" y="1887085"/>
                  <a:pt x="243229" y="1878724"/>
                  <a:pt x="253517" y="1878724"/>
                </a:cubicBezTo>
                <a:close/>
                <a:moveTo>
                  <a:pt x="135753" y="1878724"/>
                </a:moveTo>
                <a:cubicBezTo>
                  <a:pt x="146041" y="1878724"/>
                  <a:pt x="154381" y="1887085"/>
                  <a:pt x="154381" y="1897399"/>
                </a:cubicBezTo>
                <a:cubicBezTo>
                  <a:pt x="154381" y="1907713"/>
                  <a:pt x="146041" y="1916074"/>
                  <a:pt x="135753" y="1916074"/>
                </a:cubicBezTo>
                <a:cubicBezTo>
                  <a:pt x="125465" y="1916074"/>
                  <a:pt x="117125" y="1907713"/>
                  <a:pt x="117125" y="1897399"/>
                </a:cubicBezTo>
                <a:cubicBezTo>
                  <a:pt x="117125" y="1887085"/>
                  <a:pt x="125465" y="1878724"/>
                  <a:pt x="135753" y="1878724"/>
                </a:cubicBezTo>
                <a:close/>
                <a:moveTo>
                  <a:pt x="18628" y="1878724"/>
                </a:moveTo>
                <a:cubicBezTo>
                  <a:pt x="28916" y="1878724"/>
                  <a:pt x="37256" y="1887085"/>
                  <a:pt x="37256" y="1897399"/>
                </a:cubicBezTo>
                <a:cubicBezTo>
                  <a:pt x="37256" y="1907713"/>
                  <a:pt x="28916" y="1916074"/>
                  <a:pt x="18628" y="1916074"/>
                </a:cubicBezTo>
                <a:cubicBezTo>
                  <a:pt x="8340" y="1916074"/>
                  <a:pt x="0" y="1907713"/>
                  <a:pt x="0" y="1897399"/>
                </a:cubicBezTo>
                <a:cubicBezTo>
                  <a:pt x="0" y="1887085"/>
                  <a:pt x="8340" y="1878724"/>
                  <a:pt x="18628" y="1878724"/>
                </a:cubicBezTo>
                <a:close/>
                <a:moveTo>
                  <a:pt x="2014866" y="1761303"/>
                </a:moveTo>
                <a:cubicBezTo>
                  <a:pt x="2025154" y="1761303"/>
                  <a:pt x="2033494" y="1769664"/>
                  <a:pt x="2033494" y="1779978"/>
                </a:cubicBezTo>
                <a:cubicBezTo>
                  <a:pt x="2033494" y="1790292"/>
                  <a:pt x="2025154" y="1798653"/>
                  <a:pt x="2014866" y="1798653"/>
                </a:cubicBezTo>
                <a:cubicBezTo>
                  <a:pt x="2004578" y="1798653"/>
                  <a:pt x="1996238" y="1790292"/>
                  <a:pt x="1996238" y="1779978"/>
                </a:cubicBezTo>
                <a:cubicBezTo>
                  <a:pt x="1996238" y="1769664"/>
                  <a:pt x="2004578" y="1761303"/>
                  <a:pt x="2014866" y="1761303"/>
                </a:cubicBezTo>
                <a:close/>
                <a:moveTo>
                  <a:pt x="1897741" y="1761303"/>
                </a:moveTo>
                <a:cubicBezTo>
                  <a:pt x="1908029" y="1761303"/>
                  <a:pt x="1916369" y="1769664"/>
                  <a:pt x="1916369" y="1779978"/>
                </a:cubicBezTo>
                <a:cubicBezTo>
                  <a:pt x="1916369" y="1790292"/>
                  <a:pt x="1908029" y="1798653"/>
                  <a:pt x="1897741" y="1798653"/>
                </a:cubicBezTo>
                <a:cubicBezTo>
                  <a:pt x="1887453" y="1798653"/>
                  <a:pt x="1879113" y="1790292"/>
                  <a:pt x="1879113" y="1779978"/>
                </a:cubicBezTo>
                <a:cubicBezTo>
                  <a:pt x="1879113" y="1769664"/>
                  <a:pt x="1887453" y="1761303"/>
                  <a:pt x="1897741" y="1761303"/>
                </a:cubicBezTo>
                <a:close/>
                <a:moveTo>
                  <a:pt x="1779977" y="1761303"/>
                </a:moveTo>
                <a:cubicBezTo>
                  <a:pt x="1790265" y="1761303"/>
                  <a:pt x="1798605" y="1769664"/>
                  <a:pt x="1798605" y="1779978"/>
                </a:cubicBezTo>
                <a:cubicBezTo>
                  <a:pt x="1798605" y="1790292"/>
                  <a:pt x="1790265" y="1798653"/>
                  <a:pt x="1779977" y="1798653"/>
                </a:cubicBezTo>
                <a:cubicBezTo>
                  <a:pt x="1769689" y="1798653"/>
                  <a:pt x="1761349" y="1790292"/>
                  <a:pt x="1761349" y="1779978"/>
                </a:cubicBezTo>
                <a:cubicBezTo>
                  <a:pt x="1761349" y="1769664"/>
                  <a:pt x="1769689" y="1761303"/>
                  <a:pt x="1779977" y="1761303"/>
                </a:cubicBezTo>
                <a:close/>
                <a:moveTo>
                  <a:pt x="1662852" y="1761303"/>
                </a:moveTo>
                <a:cubicBezTo>
                  <a:pt x="1673140" y="1761303"/>
                  <a:pt x="1681480" y="1769664"/>
                  <a:pt x="1681480" y="1779978"/>
                </a:cubicBezTo>
                <a:cubicBezTo>
                  <a:pt x="1681480" y="1790292"/>
                  <a:pt x="1673140" y="1798653"/>
                  <a:pt x="1662852" y="1798653"/>
                </a:cubicBezTo>
                <a:cubicBezTo>
                  <a:pt x="1652564" y="1798653"/>
                  <a:pt x="1644224" y="1790292"/>
                  <a:pt x="1644224" y="1779978"/>
                </a:cubicBezTo>
                <a:cubicBezTo>
                  <a:pt x="1644224" y="1769664"/>
                  <a:pt x="1652564" y="1761303"/>
                  <a:pt x="1662852" y="1761303"/>
                </a:cubicBezTo>
                <a:close/>
                <a:moveTo>
                  <a:pt x="1545088" y="1761303"/>
                </a:moveTo>
                <a:cubicBezTo>
                  <a:pt x="1555376" y="1761303"/>
                  <a:pt x="1563716" y="1769664"/>
                  <a:pt x="1563716" y="1779978"/>
                </a:cubicBezTo>
                <a:cubicBezTo>
                  <a:pt x="1563716" y="1790292"/>
                  <a:pt x="1555376" y="1798653"/>
                  <a:pt x="1545088" y="1798653"/>
                </a:cubicBezTo>
                <a:cubicBezTo>
                  <a:pt x="1534800" y="1798653"/>
                  <a:pt x="1526460" y="1790292"/>
                  <a:pt x="1526460" y="1779978"/>
                </a:cubicBezTo>
                <a:cubicBezTo>
                  <a:pt x="1526460" y="1769664"/>
                  <a:pt x="1534800" y="1761303"/>
                  <a:pt x="1545088" y="1761303"/>
                </a:cubicBezTo>
                <a:close/>
                <a:moveTo>
                  <a:pt x="1427962" y="1761303"/>
                </a:moveTo>
                <a:cubicBezTo>
                  <a:pt x="1438250" y="1761303"/>
                  <a:pt x="1446590" y="1769664"/>
                  <a:pt x="1446590" y="1779978"/>
                </a:cubicBezTo>
                <a:cubicBezTo>
                  <a:pt x="1446590" y="1790292"/>
                  <a:pt x="1438250" y="1798653"/>
                  <a:pt x="1427962" y="1798653"/>
                </a:cubicBezTo>
                <a:cubicBezTo>
                  <a:pt x="1417674" y="1798653"/>
                  <a:pt x="1409334" y="1790292"/>
                  <a:pt x="1409334" y="1779978"/>
                </a:cubicBezTo>
                <a:cubicBezTo>
                  <a:pt x="1409334" y="1769664"/>
                  <a:pt x="1417674" y="1761303"/>
                  <a:pt x="1427962" y="1761303"/>
                </a:cubicBezTo>
                <a:close/>
                <a:moveTo>
                  <a:pt x="1310199" y="1761303"/>
                </a:moveTo>
                <a:cubicBezTo>
                  <a:pt x="1320487" y="1761303"/>
                  <a:pt x="1328827" y="1769664"/>
                  <a:pt x="1328827" y="1779978"/>
                </a:cubicBezTo>
                <a:cubicBezTo>
                  <a:pt x="1328827" y="1790292"/>
                  <a:pt x="1320487" y="1798653"/>
                  <a:pt x="1310199" y="1798653"/>
                </a:cubicBezTo>
                <a:cubicBezTo>
                  <a:pt x="1299911" y="1798653"/>
                  <a:pt x="1291571" y="1790292"/>
                  <a:pt x="1291571" y="1779978"/>
                </a:cubicBezTo>
                <a:cubicBezTo>
                  <a:pt x="1291571" y="1769664"/>
                  <a:pt x="1299911" y="1761303"/>
                  <a:pt x="1310199" y="1761303"/>
                </a:cubicBezTo>
                <a:close/>
                <a:moveTo>
                  <a:pt x="1193073" y="1761303"/>
                </a:moveTo>
                <a:cubicBezTo>
                  <a:pt x="1203361" y="1761303"/>
                  <a:pt x="1211701" y="1769664"/>
                  <a:pt x="1211701" y="1779978"/>
                </a:cubicBezTo>
                <a:cubicBezTo>
                  <a:pt x="1211701" y="1790292"/>
                  <a:pt x="1203361" y="1798653"/>
                  <a:pt x="1193073" y="1798653"/>
                </a:cubicBezTo>
                <a:cubicBezTo>
                  <a:pt x="1182785" y="1798653"/>
                  <a:pt x="1174445" y="1790292"/>
                  <a:pt x="1174445" y="1779978"/>
                </a:cubicBezTo>
                <a:cubicBezTo>
                  <a:pt x="1174445" y="1769664"/>
                  <a:pt x="1182785" y="1761303"/>
                  <a:pt x="1193073" y="1761303"/>
                </a:cubicBezTo>
                <a:close/>
                <a:moveTo>
                  <a:pt x="1075309" y="1761303"/>
                </a:moveTo>
                <a:cubicBezTo>
                  <a:pt x="1085597" y="1761303"/>
                  <a:pt x="1093937" y="1769664"/>
                  <a:pt x="1093937" y="1779978"/>
                </a:cubicBezTo>
                <a:cubicBezTo>
                  <a:pt x="1093937" y="1790292"/>
                  <a:pt x="1085597" y="1798653"/>
                  <a:pt x="1075309" y="1798653"/>
                </a:cubicBezTo>
                <a:cubicBezTo>
                  <a:pt x="1065021" y="1798653"/>
                  <a:pt x="1056681" y="1790292"/>
                  <a:pt x="1056681" y="1779978"/>
                </a:cubicBezTo>
                <a:cubicBezTo>
                  <a:pt x="1056681" y="1769664"/>
                  <a:pt x="1065021" y="1761303"/>
                  <a:pt x="1075309" y="1761303"/>
                </a:cubicBezTo>
                <a:close/>
                <a:moveTo>
                  <a:pt x="958184" y="1761303"/>
                </a:moveTo>
                <a:cubicBezTo>
                  <a:pt x="968472" y="1761303"/>
                  <a:pt x="976812" y="1769664"/>
                  <a:pt x="976812" y="1779978"/>
                </a:cubicBezTo>
                <a:cubicBezTo>
                  <a:pt x="976812" y="1790292"/>
                  <a:pt x="968472" y="1798653"/>
                  <a:pt x="958184" y="1798653"/>
                </a:cubicBezTo>
                <a:cubicBezTo>
                  <a:pt x="947896" y="1798653"/>
                  <a:pt x="939556" y="1790292"/>
                  <a:pt x="939556" y="1779978"/>
                </a:cubicBezTo>
                <a:cubicBezTo>
                  <a:pt x="939556" y="1769664"/>
                  <a:pt x="947896" y="1761303"/>
                  <a:pt x="958184" y="1761303"/>
                </a:cubicBezTo>
                <a:close/>
                <a:moveTo>
                  <a:pt x="840420" y="1761303"/>
                </a:moveTo>
                <a:cubicBezTo>
                  <a:pt x="850708" y="1761303"/>
                  <a:pt x="859048" y="1769664"/>
                  <a:pt x="859048" y="1779978"/>
                </a:cubicBezTo>
                <a:cubicBezTo>
                  <a:pt x="859048" y="1790292"/>
                  <a:pt x="850708" y="1798653"/>
                  <a:pt x="840420" y="1798653"/>
                </a:cubicBezTo>
                <a:cubicBezTo>
                  <a:pt x="830132" y="1798653"/>
                  <a:pt x="821792" y="1790292"/>
                  <a:pt x="821792" y="1779978"/>
                </a:cubicBezTo>
                <a:cubicBezTo>
                  <a:pt x="821792" y="1769664"/>
                  <a:pt x="830132" y="1761303"/>
                  <a:pt x="840420" y="1761303"/>
                </a:cubicBezTo>
                <a:close/>
                <a:moveTo>
                  <a:pt x="723295" y="1761303"/>
                </a:moveTo>
                <a:cubicBezTo>
                  <a:pt x="733583" y="1761303"/>
                  <a:pt x="741923" y="1769664"/>
                  <a:pt x="741923" y="1779978"/>
                </a:cubicBezTo>
                <a:cubicBezTo>
                  <a:pt x="741923" y="1790292"/>
                  <a:pt x="733583" y="1798653"/>
                  <a:pt x="723295" y="1798653"/>
                </a:cubicBezTo>
                <a:cubicBezTo>
                  <a:pt x="713007" y="1798653"/>
                  <a:pt x="704667" y="1790292"/>
                  <a:pt x="704667" y="1779978"/>
                </a:cubicBezTo>
                <a:cubicBezTo>
                  <a:pt x="704667" y="1769664"/>
                  <a:pt x="713007" y="1761303"/>
                  <a:pt x="723295" y="1761303"/>
                </a:cubicBezTo>
                <a:close/>
                <a:moveTo>
                  <a:pt x="605531" y="1761303"/>
                </a:moveTo>
                <a:cubicBezTo>
                  <a:pt x="615819" y="1761303"/>
                  <a:pt x="624159" y="1769664"/>
                  <a:pt x="624159" y="1779978"/>
                </a:cubicBezTo>
                <a:cubicBezTo>
                  <a:pt x="624159" y="1790292"/>
                  <a:pt x="615819" y="1798653"/>
                  <a:pt x="605531" y="1798653"/>
                </a:cubicBezTo>
                <a:cubicBezTo>
                  <a:pt x="595243" y="1798653"/>
                  <a:pt x="586903" y="1790292"/>
                  <a:pt x="586903" y="1779978"/>
                </a:cubicBezTo>
                <a:cubicBezTo>
                  <a:pt x="586903" y="1769664"/>
                  <a:pt x="595243" y="1761303"/>
                  <a:pt x="605531" y="1761303"/>
                </a:cubicBezTo>
                <a:close/>
                <a:moveTo>
                  <a:pt x="488406" y="1761303"/>
                </a:moveTo>
                <a:cubicBezTo>
                  <a:pt x="498694" y="1761303"/>
                  <a:pt x="507034" y="1769664"/>
                  <a:pt x="507034" y="1779978"/>
                </a:cubicBezTo>
                <a:cubicBezTo>
                  <a:pt x="507034" y="1790292"/>
                  <a:pt x="498694" y="1798653"/>
                  <a:pt x="488406" y="1798653"/>
                </a:cubicBezTo>
                <a:cubicBezTo>
                  <a:pt x="478118" y="1798653"/>
                  <a:pt x="469778" y="1790292"/>
                  <a:pt x="469778" y="1779978"/>
                </a:cubicBezTo>
                <a:cubicBezTo>
                  <a:pt x="469778" y="1769664"/>
                  <a:pt x="478118" y="1761303"/>
                  <a:pt x="488406" y="1761303"/>
                </a:cubicBezTo>
                <a:close/>
                <a:moveTo>
                  <a:pt x="370642" y="1761303"/>
                </a:moveTo>
                <a:cubicBezTo>
                  <a:pt x="380930" y="1761303"/>
                  <a:pt x="389270" y="1769664"/>
                  <a:pt x="389270" y="1779978"/>
                </a:cubicBezTo>
                <a:cubicBezTo>
                  <a:pt x="389270" y="1790292"/>
                  <a:pt x="380930" y="1798653"/>
                  <a:pt x="370642" y="1798653"/>
                </a:cubicBezTo>
                <a:cubicBezTo>
                  <a:pt x="360354" y="1798653"/>
                  <a:pt x="352014" y="1790292"/>
                  <a:pt x="352014" y="1779978"/>
                </a:cubicBezTo>
                <a:cubicBezTo>
                  <a:pt x="352014" y="1769664"/>
                  <a:pt x="360354" y="1761303"/>
                  <a:pt x="370642" y="1761303"/>
                </a:cubicBezTo>
                <a:close/>
                <a:moveTo>
                  <a:pt x="253517" y="1761303"/>
                </a:moveTo>
                <a:cubicBezTo>
                  <a:pt x="263805" y="1761303"/>
                  <a:pt x="272145" y="1769664"/>
                  <a:pt x="272145" y="1779978"/>
                </a:cubicBezTo>
                <a:cubicBezTo>
                  <a:pt x="272145" y="1790292"/>
                  <a:pt x="263805" y="1798653"/>
                  <a:pt x="253517" y="1798653"/>
                </a:cubicBezTo>
                <a:cubicBezTo>
                  <a:pt x="243229" y="1798653"/>
                  <a:pt x="234889" y="1790292"/>
                  <a:pt x="234889" y="1779978"/>
                </a:cubicBezTo>
                <a:cubicBezTo>
                  <a:pt x="234889" y="1769664"/>
                  <a:pt x="243229" y="1761303"/>
                  <a:pt x="253517" y="1761303"/>
                </a:cubicBezTo>
                <a:close/>
                <a:moveTo>
                  <a:pt x="135753" y="1761303"/>
                </a:moveTo>
                <a:cubicBezTo>
                  <a:pt x="146041" y="1761303"/>
                  <a:pt x="154381" y="1769664"/>
                  <a:pt x="154381" y="1779978"/>
                </a:cubicBezTo>
                <a:cubicBezTo>
                  <a:pt x="154381" y="1790292"/>
                  <a:pt x="146041" y="1798653"/>
                  <a:pt x="135753" y="1798653"/>
                </a:cubicBezTo>
                <a:cubicBezTo>
                  <a:pt x="125465" y="1798653"/>
                  <a:pt x="117125" y="1790292"/>
                  <a:pt x="117125" y="1779978"/>
                </a:cubicBezTo>
                <a:cubicBezTo>
                  <a:pt x="117125" y="1769664"/>
                  <a:pt x="125465" y="1761303"/>
                  <a:pt x="135753" y="1761303"/>
                </a:cubicBezTo>
                <a:close/>
                <a:moveTo>
                  <a:pt x="18628" y="1761303"/>
                </a:moveTo>
                <a:cubicBezTo>
                  <a:pt x="28916" y="1761303"/>
                  <a:pt x="37256" y="1769664"/>
                  <a:pt x="37256" y="1779978"/>
                </a:cubicBezTo>
                <a:cubicBezTo>
                  <a:pt x="37256" y="1790292"/>
                  <a:pt x="28916" y="1798653"/>
                  <a:pt x="18628" y="1798653"/>
                </a:cubicBezTo>
                <a:cubicBezTo>
                  <a:pt x="8340" y="1798653"/>
                  <a:pt x="0" y="1790292"/>
                  <a:pt x="0" y="1779978"/>
                </a:cubicBezTo>
                <a:cubicBezTo>
                  <a:pt x="0" y="1769664"/>
                  <a:pt x="8340" y="1761303"/>
                  <a:pt x="18628" y="1761303"/>
                </a:cubicBezTo>
                <a:close/>
                <a:moveTo>
                  <a:pt x="2014866" y="1643883"/>
                </a:moveTo>
                <a:cubicBezTo>
                  <a:pt x="2025154" y="1643883"/>
                  <a:pt x="2033494" y="1652244"/>
                  <a:pt x="2033494" y="1662558"/>
                </a:cubicBezTo>
                <a:cubicBezTo>
                  <a:pt x="2033494" y="1672872"/>
                  <a:pt x="2025154" y="1681233"/>
                  <a:pt x="2014866" y="1681233"/>
                </a:cubicBezTo>
                <a:cubicBezTo>
                  <a:pt x="2004578" y="1681233"/>
                  <a:pt x="1996238" y="1672872"/>
                  <a:pt x="1996238" y="1662558"/>
                </a:cubicBezTo>
                <a:cubicBezTo>
                  <a:pt x="1996238" y="1652244"/>
                  <a:pt x="2004578" y="1643883"/>
                  <a:pt x="2014866" y="1643883"/>
                </a:cubicBezTo>
                <a:close/>
                <a:moveTo>
                  <a:pt x="1897741" y="1643883"/>
                </a:moveTo>
                <a:cubicBezTo>
                  <a:pt x="1908029" y="1643883"/>
                  <a:pt x="1916369" y="1652244"/>
                  <a:pt x="1916369" y="1662558"/>
                </a:cubicBezTo>
                <a:cubicBezTo>
                  <a:pt x="1916369" y="1672872"/>
                  <a:pt x="1908029" y="1681233"/>
                  <a:pt x="1897741" y="1681233"/>
                </a:cubicBezTo>
                <a:cubicBezTo>
                  <a:pt x="1887453" y="1681233"/>
                  <a:pt x="1879113" y="1672872"/>
                  <a:pt x="1879113" y="1662558"/>
                </a:cubicBezTo>
                <a:cubicBezTo>
                  <a:pt x="1879113" y="1652244"/>
                  <a:pt x="1887453" y="1643883"/>
                  <a:pt x="1897741" y="1643883"/>
                </a:cubicBezTo>
                <a:close/>
                <a:moveTo>
                  <a:pt x="1779977" y="1643883"/>
                </a:moveTo>
                <a:cubicBezTo>
                  <a:pt x="1790265" y="1643883"/>
                  <a:pt x="1798605" y="1652244"/>
                  <a:pt x="1798605" y="1662558"/>
                </a:cubicBezTo>
                <a:cubicBezTo>
                  <a:pt x="1798605" y="1672872"/>
                  <a:pt x="1790265" y="1681233"/>
                  <a:pt x="1779977" y="1681233"/>
                </a:cubicBezTo>
                <a:cubicBezTo>
                  <a:pt x="1769689" y="1681233"/>
                  <a:pt x="1761349" y="1672872"/>
                  <a:pt x="1761349" y="1662558"/>
                </a:cubicBezTo>
                <a:cubicBezTo>
                  <a:pt x="1761349" y="1652244"/>
                  <a:pt x="1769689" y="1643883"/>
                  <a:pt x="1779977" y="1643883"/>
                </a:cubicBezTo>
                <a:close/>
                <a:moveTo>
                  <a:pt x="1662852" y="1643883"/>
                </a:moveTo>
                <a:cubicBezTo>
                  <a:pt x="1673140" y="1643883"/>
                  <a:pt x="1681480" y="1652244"/>
                  <a:pt x="1681480" y="1662558"/>
                </a:cubicBezTo>
                <a:cubicBezTo>
                  <a:pt x="1681480" y="1672872"/>
                  <a:pt x="1673140" y="1681233"/>
                  <a:pt x="1662852" y="1681233"/>
                </a:cubicBezTo>
                <a:cubicBezTo>
                  <a:pt x="1652564" y="1681233"/>
                  <a:pt x="1644224" y="1672872"/>
                  <a:pt x="1644224" y="1662558"/>
                </a:cubicBezTo>
                <a:cubicBezTo>
                  <a:pt x="1644224" y="1652244"/>
                  <a:pt x="1652564" y="1643883"/>
                  <a:pt x="1662852" y="1643883"/>
                </a:cubicBezTo>
                <a:close/>
                <a:moveTo>
                  <a:pt x="1545088" y="1643883"/>
                </a:moveTo>
                <a:cubicBezTo>
                  <a:pt x="1555376" y="1643883"/>
                  <a:pt x="1563716" y="1652244"/>
                  <a:pt x="1563716" y="1662558"/>
                </a:cubicBezTo>
                <a:cubicBezTo>
                  <a:pt x="1563716" y="1672872"/>
                  <a:pt x="1555376" y="1681233"/>
                  <a:pt x="1545088" y="1681233"/>
                </a:cubicBezTo>
                <a:cubicBezTo>
                  <a:pt x="1534800" y="1681233"/>
                  <a:pt x="1526460" y="1672872"/>
                  <a:pt x="1526460" y="1662558"/>
                </a:cubicBezTo>
                <a:cubicBezTo>
                  <a:pt x="1526460" y="1652244"/>
                  <a:pt x="1534800" y="1643883"/>
                  <a:pt x="1545088" y="1643883"/>
                </a:cubicBezTo>
                <a:close/>
                <a:moveTo>
                  <a:pt x="1427962" y="1643883"/>
                </a:moveTo>
                <a:cubicBezTo>
                  <a:pt x="1438250" y="1643883"/>
                  <a:pt x="1446590" y="1652244"/>
                  <a:pt x="1446590" y="1662558"/>
                </a:cubicBezTo>
                <a:cubicBezTo>
                  <a:pt x="1446590" y="1672872"/>
                  <a:pt x="1438250" y="1681233"/>
                  <a:pt x="1427962" y="1681233"/>
                </a:cubicBezTo>
                <a:cubicBezTo>
                  <a:pt x="1417674" y="1681233"/>
                  <a:pt x="1409334" y="1672872"/>
                  <a:pt x="1409334" y="1662558"/>
                </a:cubicBezTo>
                <a:cubicBezTo>
                  <a:pt x="1409334" y="1652244"/>
                  <a:pt x="1417674" y="1643883"/>
                  <a:pt x="1427962" y="1643883"/>
                </a:cubicBezTo>
                <a:close/>
                <a:moveTo>
                  <a:pt x="1310199" y="1643883"/>
                </a:moveTo>
                <a:cubicBezTo>
                  <a:pt x="1320487" y="1643883"/>
                  <a:pt x="1328827" y="1652244"/>
                  <a:pt x="1328827" y="1662558"/>
                </a:cubicBezTo>
                <a:cubicBezTo>
                  <a:pt x="1328827" y="1672872"/>
                  <a:pt x="1320487" y="1681233"/>
                  <a:pt x="1310199" y="1681233"/>
                </a:cubicBezTo>
                <a:cubicBezTo>
                  <a:pt x="1299911" y="1681233"/>
                  <a:pt x="1291571" y="1672872"/>
                  <a:pt x="1291571" y="1662558"/>
                </a:cubicBezTo>
                <a:cubicBezTo>
                  <a:pt x="1291571" y="1652244"/>
                  <a:pt x="1299911" y="1643883"/>
                  <a:pt x="1310199" y="1643883"/>
                </a:cubicBezTo>
                <a:close/>
                <a:moveTo>
                  <a:pt x="1193073" y="1643883"/>
                </a:moveTo>
                <a:cubicBezTo>
                  <a:pt x="1203361" y="1643883"/>
                  <a:pt x="1211701" y="1652244"/>
                  <a:pt x="1211701" y="1662558"/>
                </a:cubicBezTo>
                <a:cubicBezTo>
                  <a:pt x="1211701" y="1672872"/>
                  <a:pt x="1203361" y="1681233"/>
                  <a:pt x="1193073" y="1681233"/>
                </a:cubicBezTo>
                <a:cubicBezTo>
                  <a:pt x="1182785" y="1681233"/>
                  <a:pt x="1174445" y="1672872"/>
                  <a:pt x="1174445" y="1662558"/>
                </a:cubicBezTo>
                <a:cubicBezTo>
                  <a:pt x="1174445" y="1652244"/>
                  <a:pt x="1182785" y="1643883"/>
                  <a:pt x="1193073" y="1643883"/>
                </a:cubicBezTo>
                <a:close/>
                <a:moveTo>
                  <a:pt x="1075309" y="1643883"/>
                </a:moveTo>
                <a:cubicBezTo>
                  <a:pt x="1085597" y="1643883"/>
                  <a:pt x="1093937" y="1652244"/>
                  <a:pt x="1093937" y="1662558"/>
                </a:cubicBezTo>
                <a:cubicBezTo>
                  <a:pt x="1093937" y="1672872"/>
                  <a:pt x="1085597" y="1681233"/>
                  <a:pt x="1075309" y="1681233"/>
                </a:cubicBezTo>
                <a:cubicBezTo>
                  <a:pt x="1065021" y="1681233"/>
                  <a:pt x="1056681" y="1672872"/>
                  <a:pt x="1056681" y="1662558"/>
                </a:cubicBezTo>
                <a:cubicBezTo>
                  <a:pt x="1056681" y="1652244"/>
                  <a:pt x="1065021" y="1643883"/>
                  <a:pt x="1075309" y="1643883"/>
                </a:cubicBezTo>
                <a:close/>
                <a:moveTo>
                  <a:pt x="958184" y="1643883"/>
                </a:moveTo>
                <a:cubicBezTo>
                  <a:pt x="968472" y="1643883"/>
                  <a:pt x="976812" y="1652244"/>
                  <a:pt x="976812" y="1662558"/>
                </a:cubicBezTo>
                <a:cubicBezTo>
                  <a:pt x="976812" y="1672872"/>
                  <a:pt x="968472" y="1681233"/>
                  <a:pt x="958184" y="1681233"/>
                </a:cubicBezTo>
                <a:cubicBezTo>
                  <a:pt x="947896" y="1681233"/>
                  <a:pt x="939556" y="1672872"/>
                  <a:pt x="939556" y="1662558"/>
                </a:cubicBezTo>
                <a:cubicBezTo>
                  <a:pt x="939556" y="1652244"/>
                  <a:pt x="947896" y="1643883"/>
                  <a:pt x="958184" y="1643883"/>
                </a:cubicBezTo>
                <a:close/>
                <a:moveTo>
                  <a:pt x="840420" y="1643883"/>
                </a:moveTo>
                <a:cubicBezTo>
                  <a:pt x="850708" y="1643883"/>
                  <a:pt x="859048" y="1652244"/>
                  <a:pt x="859048" y="1662558"/>
                </a:cubicBezTo>
                <a:cubicBezTo>
                  <a:pt x="859048" y="1672872"/>
                  <a:pt x="850708" y="1681233"/>
                  <a:pt x="840420" y="1681233"/>
                </a:cubicBezTo>
                <a:cubicBezTo>
                  <a:pt x="830132" y="1681233"/>
                  <a:pt x="821792" y="1672872"/>
                  <a:pt x="821792" y="1662558"/>
                </a:cubicBezTo>
                <a:cubicBezTo>
                  <a:pt x="821792" y="1652244"/>
                  <a:pt x="830132" y="1643883"/>
                  <a:pt x="840420" y="1643883"/>
                </a:cubicBezTo>
                <a:close/>
                <a:moveTo>
                  <a:pt x="723295" y="1643883"/>
                </a:moveTo>
                <a:cubicBezTo>
                  <a:pt x="733583" y="1643883"/>
                  <a:pt x="741923" y="1652244"/>
                  <a:pt x="741923" y="1662558"/>
                </a:cubicBezTo>
                <a:cubicBezTo>
                  <a:pt x="741923" y="1672872"/>
                  <a:pt x="733583" y="1681233"/>
                  <a:pt x="723295" y="1681233"/>
                </a:cubicBezTo>
                <a:cubicBezTo>
                  <a:pt x="713007" y="1681233"/>
                  <a:pt x="704667" y="1672872"/>
                  <a:pt x="704667" y="1662558"/>
                </a:cubicBezTo>
                <a:cubicBezTo>
                  <a:pt x="704667" y="1652244"/>
                  <a:pt x="713007" y="1643883"/>
                  <a:pt x="723295" y="1643883"/>
                </a:cubicBezTo>
                <a:close/>
                <a:moveTo>
                  <a:pt x="605531" y="1643883"/>
                </a:moveTo>
                <a:cubicBezTo>
                  <a:pt x="615819" y="1643883"/>
                  <a:pt x="624159" y="1652244"/>
                  <a:pt x="624159" y="1662558"/>
                </a:cubicBezTo>
                <a:cubicBezTo>
                  <a:pt x="624159" y="1672872"/>
                  <a:pt x="615819" y="1681233"/>
                  <a:pt x="605531" y="1681233"/>
                </a:cubicBezTo>
                <a:cubicBezTo>
                  <a:pt x="595243" y="1681233"/>
                  <a:pt x="586903" y="1672872"/>
                  <a:pt x="586903" y="1662558"/>
                </a:cubicBezTo>
                <a:cubicBezTo>
                  <a:pt x="586903" y="1652244"/>
                  <a:pt x="595243" y="1643883"/>
                  <a:pt x="605531" y="1643883"/>
                </a:cubicBezTo>
                <a:close/>
                <a:moveTo>
                  <a:pt x="488406" y="1643883"/>
                </a:moveTo>
                <a:cubicBezTo>
                  <a:pt x="498694" y="1643883"/>
                  <a:pt x="507034" y="1652244"/>
                  <a:pt x="507034" y="1662558"/>
                </a:cubicBezTo>
                <a:cubicBezTo>
                  <a:pt x="507034" y="1672872"/>
                  <a:pt x="498694" y="1681233"/>
                  <a:pt x="488406" y="1681233"/>
                </a:cubicBezTo>
                <a:cubicBezTo>
                  <a:pt x="478118" y="1681233"/>
                  <a:pt x="469778" y="1672872"/>
                  <a:pt x="469778" y="1662558"/>
                </a:cubicBezTo>
                <a:cubicBezTo>
                  <a:pt x="469778" y="1652244"/>
                  <a:pt x="478118" y="1643883"/>
                  <a:pt x="488406" y="1643883"/>
                </a:cubicBezTo>
                <a:close/>
                <a:moveTo>
                  <a:pt x="370642" y="1643883"/>
                </a:moveTo>
                <a:cubicBezTo>
                  <a:pt x="380930" y="1643883"/>
                  <a:pt x="389270" y="1652244"/>
                  <a:pt x="389270" y="1662558"/>
                </a:cubicBezTo>
                <a:cubicBezTo>
                  <a:pt x="389270" y="1672872"/>
                  <a:pt x="380930" y="1681233"/>
                  <a:pt x="370642" y="1681233"/>
                </a:cubicBezTo>
                <a:cubicBezTo>
                  <a:pt x="360354" y="1681233"/>
                  <a:pt x="352014" y="1672872"/>
                  <a:pt x="352014" y="1662558"/>
                </a:cubicBezTo>
                <a:cubicBezTo>
                  <a:pt x="352014" y="1652244"/>
                  <a:pt x="360354" y="1643883"/>
                  <a:pt x="370642" y="1643883"/>
                </a:cubicBezTo>
                <a:close/>
                <a:moveTo>
                  <a:pt x="253517" y="1643883"/>
                </a:moveTo>
                <a:cubicBezTo>
                  <a:pt x="263805" y="1643883"/>
                  <a:pt x="272145" y="1652244"/>
                  <a:pt x="272145" y="1662558"/>
                </a:cubicBezTo>
                <a:cubicBezTo>
                  <a:pt x="272145" y="1672872"/>
                  <a:pt x="263805" y="1681233"/>
                  <a:pt x="253517" y="1681233"/>
                </a:cubicBezTo>
                <a:cubicBezTo>
                  <a:pt x="243229" y="1681233"/>
                  <a:pt x="234889" y="1672872"/>
                  <a:pt x="234889" y="1662558"/>
                </a:cubicBezTo>
                <a:cubicBezTo>
                  <a:pt x="234889" y="1652244"/>
                  <a:pt x="243229" y="1643883"/>
                  <a:pt x="253517" y="1643883"/>
                </a:cubicBezTo>
                <a:close/>
                <a:moveTo>
                  <a:pt x="135753" y="1643883"/>
                </a:moveTo>
                <a:cubicBezTo>
                  <a:pt x="146041" y="1643883"/>
                  <a:pt x="154381" y="1652244"/>
                  <a:pt x="154381" y="1662558"/>
                </a:cubicBezTo>
                <a:cubicBezTo>
                  <a:pt x="154381" y="1672872"/>
                  <a:pt x="146041" y="1681233"/>
                  <a:pt x="135753" y="1681233"/>
                </a:cubicBezTo>
                <a:cubicBezTo>
                  <a:pt x="125465" y="1681233"/>
                  <a:pt x="117125" y="1672872"/>
                  <a:pt x="117125" y="1662558"/>
                </a:cubicBezTo>
                <a:cubicBezTo>
                  <a:pt x="117125" y="1652244"/>
                  <a:pt x="125465" y="1643883"/>
                  <a:pt x="135753" y="1643883"/>
                </a:cubicBezTo>
                <a:close/>
                <a:moveTo>
                  <a:pt x="18628" y="1643883"/>
                </a:moveTo>
                <a:cubicBezTo>
                  <a:pt x="28916" y="1643883"/>
                  <a:pt x="37256" y="1652244"/>
                  <a:pt x="37256" y="1662558"/>
                </a:cubicBezTo>
                <a:cubicBezTo>
                  <a:pt x="37256" y="1672872"/>
                  <a:pt x="28916" y="1681233"/>
                  <a:pt x="18628" y="1681233"/>
                </a:cubicBezTo>
                <a:cubicBezTo>
                  <a:pt x="8340" y="1681233"/>
                  <a:pt x="0" y="1672872"/>
                  <a:pt x="0" y="1662558"/>
                </a:cubicBezTo>
                <a:cubicBezTo>
                  <a:pt x="0" y="1652244"/>
                  <a:pt x="8340" y="1643883"/>
                  <a:pt x="18628" y="1643883"/>
                </a:cubicBezTo>
                <a:close/>
                <a:moveTo>
                  <a:pt x="2014866" y="1526463"/>
                </a:moveTo>
                <a:cubicBezTo>
                  <a:pt x="2025154" y="1526463"/>
                  <a:pt x="2033494" y="1534824"/>
                  <a:pt x="2033494" y="1545138"/>
                </a:cubicBezTo>
                <a:cubicBezTo>
                  <a:pt x="2033494" y="1555452"/>
                  <a:pt x="2025154" y="1563813"/>
                  <a:pt x="2014866" y="1563813"/>
                </a:cubicBezTo>
                <a:cubicBezTo>
                  <a:pt x="2004578" y="1563813"/>
                  <a:pt x="1996238" y="1555452"/>
                  <a:pt x="1996238" y="1545138"/>
                </a:cubicBezTo>
                <a:cubicBezTo>
                  <a:pt x="1996238" y="1534824"/>
                  <a:pt x="2004578" y="1526463"/>
                  <a:pt x="2014866" y="1526463"/>
                </a:cubicBezTo>
                <a:close/>
                <a:moveTo>
                  <a:pt x="1897741" y="1526463"/>
                </a:moveTo>
                <a:cubicBezTo>
                  <a:pt x="1908029" y="1526463"/>
                  <a:pt x="1916369" y="1534824"/>
                  <a:pt x="1916369" y="1545138"/>
                </a:cubicBezTo>
                <a:cubicBezTo>
                  <a:pt x="1916369" y="1555452"/>
                  <a:pt x="1908029" y="1563813"/>
                  <a:pt x="1897741" y="1563813"/>
                </a:cubicBezTo>
                <a:cubicBezTo>
                  <a:pt x="1887453" y="1563813"/>
                  <a:pt x="1879113" y="1555452"/>
                  <a:pt x="1879113" y="1545138"/>
                </a:cubicBezTo>
                <a:cubicBezTo>
                  <a:pt x="1879113" y="1534824"/>
                  <a:pt x="1887453" y="1526463"/>
                  <a:pt x="1897741" y="1526463"/>
                </a:cubicBezTo>
                <a:close/>
                <a:moveTo>
                  <a:pt x="1779977" y="1526463"/>
                </a:moveTo>
                <a:cubicBezTo>
                  <a:pt x="1790265" y="1526463"/>
                  <a:pt x="1798605" y="1534824"/>
                  <a:pt x="1798605" y="1545138"/>
                </a:cubicBezTo>
                <a:cubicBezTo>
                  <a:pt x="1798605" y="1555452"/>
                  <a:pt x="1790265" y="1563813"/>
                  <a:pt x="1779977" y="1563813"/>
                </a:cubicBezTo>
                <a:cubicBezTo>
                  <a:pt x="1769689" y="1563813"/>
                  <a:pt x="1761349" y="1555452"/>
                  <a:pt x="1761349" y="1545138"/>
                </a:cubicBezTo>
                <a:cubicBezTo>
                  <a:pt x="1761349" y="1534824"/>
                  <a:pt x="1769689" y="1526463"/>
                  <a:pt x="1779977" y="1526463"/>
                </a:cubicBezTo>
                <a:close/>
                <a:moveTo>
                  <a:pt x="1662852" y="1526463"/>
                </a:moveTo>
                <a:cubicBezTo>
                  <a:pt x="1673140" y="1526463"/>
                  <a:pt x="1681480" y="1534824"/>
                  <a:pt x="1681480" y="1545138"/>
                </a:cubicBezTo>
                <a:cubicBezTo>
                  <a:pt x="1681480" y="1555452"/>
                  <a:pt x="1673140" y="1563813"/>
                  <a:pt x="1662852" y="1563813"/>
                </a:cubicBezTo>
                <a:cubicBezTo>
                  <a:pt x="1652564" y="1563813"/>
                  <a:pt x="1644224" y="1555452"/>
                  <a:pt x="1644224" y="1545138"/>
                </a:cubicBezTo>
                <a:cubicBezTo>
                  <a:pt x="1644224" y="1534824"/>
                  <a:pt x="1652564" y="1526463"/>
                  <a:pt x="1662852" y="1526463"/>
                </a:cubicBezTo>
                <a:close/>
                <a:moveTo>
                  <a:pt x="1545088" y="1526463"/>
                </a:moveTo>
                <a:cubicBezTo>
                  <a:pt x="1555376" y="1526463"/>
                  <a:pt x="1563716" y="1534824"/>
                  <a:pt x="1563716" y="1545138"/>
                </a:cubicBezTo>
                <a:cubicBezTo>
                  <a:pt x="1563716" y="1555452"/>
                  <a:pt x="1555376" y="1563813"/>
                  <a:pt x="1545088" y="1563813"/>
                </a:cubicBezTo>
                <a:cubicBezTo>
                  <a:pt x="1534800" y="1563813"/>
                  <a:pt x="1526460" y="1555452"/>
                  <a:pt x="1526460" y="1545138"/>
                </a:cubicBezTo>
                <a:cubicBezTo>
                  <a:pt x="1526460" y="1534824"/>
                  <a:pt x="1534800" y="1526463"/>
                  <a:pt x="1545088" y="1526463"/>
                </a:cubicBezTo>
                <a:close/>
                <a:moveTo>
                  <a:pt x="1427962" y="1526463"/>
                </a:moveTo>
                <a:cubicBezTo>
                  <a:pt x="1438250" y="1526463"/>
                  <a:pt x="1446590" y="1534824"/>
                  <a:pt x="1446590" y="1545138"/>
                </a:cubicBezTo>
                <a:cubicBezTo>
                  <a:pt x="1446590" y="1555452"/>
                  <a:pt x="1438250" y="1563813"/>
                  <a:pt x="1427962" y="1563813"/>
                </a:cubicBezTo>
                <a:cubicBezTo>
                  <a:pt x="1417674" y="1563813"/>
                  <a:pt x="1409334" y="1555452"/>
                  <a:pt x="1409334" y="1545138"/>
                </a:cubicBezTo>
                <a:cubicBezTo>
                  <a:pt x="1409334" y="1534824"/>
                  <a:pt x="1417674" y="1526463"/>
                  <a:pt x="1427962" y="1526463"/>
                </a:cubicBezTo>
                <a:close/>
                <a:moveTo>
                  <a:pt x="1310199" y="1526463"/>
                </a:moveTo>
                <a:cubicBezTo>
                  <a:pt x="1320487" y="1526463"/>
                  <a:pt x="1328827" y="1534824"/>
                  <a:pt x="1328827" y="1545138"/>
                </a:cubicBezTo>
                <a:cubicBezTo>
                  <a:pt x="1328827" y="1555452"/>
                  <a:pt x="1320487" y="1563813"/>
                  <a:pt x="1310199" y="1563813"/>
                </a:cubicBezTo>
                <a:cubicBezTo>
                  <a:pt x="1299911" y="1563813"/>
                  <a:pt x="1291571" y="1555452"/>
                  <a:pt x="1291571" y="1545138"/>
                </a:cubicBezTo>
                <a:cubicBezTo>
                  <a:pt x="1291571" y="1534824"/>
                  <a:pt x="1299911" y="1526463"/>
                  <a:pt x="1310199" y="1526463"/>
                </a:cubicBezTo>
                <a:close/>
                <a:moveTo>
                  <a:pt x="1193073" y="1526463"/>
                </a:moveTo>
                <a:cubicBezTo>
                  <a:pt x="1203361" y="1526463"/>
                  <a:pt x="1211701" y="1534824"/>
                  <a:pt x="1211701" y="1545138"/>
                </a:cubicBezTo>
                <a:cubicBezTo>
                  <a:pt x="1211701" y="1555452"/>
                  <a:pt x="1203361" y="1563813"/>
                  <a:pt x="1193073" y="1563813"/>
                </a:cubicBezTo>
                <a:cubicBezTo>
                  <a:pt x="1182785" y="1563813"/>
                  <a:pt x="1174445" y="1555452"/>
                  <a:pt x="1174445" y="1545138"/>
                </a:cubicBezTo>
                <a:cubicBezTo>
                  <a:pt x="1174445" y="1534824"/>
                  <a:pt x="1182785" y="1526463"/>
                  <a:pt x="1193073" y="1526463"/>
                </a:cubicBezTo>
                <a:close/>
                <a:moveTo>
                  <a:pt x="1075309" y="1526463"/>
                </a:moveTo>
                <a:cubicBezTo>
                  <a:pt x="1085597" y="1526463"/>
                  <a:pt x="1093937" y="1534824"/>
                  <a:pt x="1093937" y="1545138"/>
                </a:cubicBezTo>
                <a:cubicBezTo>
                  <a:pt x="1093937" y="1555452"/>
                  <a:pt x="1085597" y="1563813"/>
                  <a:pt x="1075309" y="1563813"/>
                </a:cubicBezTo>
                <a:cubicBezTo>
                  <a:pt x="1065021" y="1563813"/>
                  <a:pt x="1056681" y="1555452"/>
                  <a:pt x="1056681" y="1545138"/>
                </a:cubicBezTo>
                <a:cubicBezTo>
                  <a:pt x="1056681" y="1534824"/>
                  <a:pt x="1065021" y="1526463"/>
                  <a:pt x="1075309" y="1526463"/>
                </a:cubicBezTo>
                <a:close/>
                <a:moveTo>
                  <a:pt x="958184" y="1526463"/>
                </a:moveTo>
                <a:cubicBezTo>
                  <a:pt x="968472" y="1526463"/>
                  <a:pt x="976812" y="1534824"/>
                  <a:pt x="976812" y="1545138"/>
                </a:cubicBezTo>
                <a:cubicBezTo>
                  <a:pt x="976812" y="1555452"/>
                  <a:pt x="968472" y="1563813"/>
                  <a:pt x="958184" y="1563813"/>
                </a:cubicBezTo>
                <a:cubicBezTo>
                  <a:pt x="947896" y="1563813"/>
                  <a:pt x="939556" y="1555452"/>
                  <a:pt x="939556" y="1545138"/>
                </a:cubicBezTo>
                <a:cubicBezTo>
                  <a:pt x="939556" y="1534824"/>
                  <a:pt x="947896" y="1526463"/>
                  <a:pt x="958184" y="1526463"/>
                </a:cubicBezTo>
                <a:close/>
                <a:moveTo>
                  <a:pt x="840420" y="1526463"/>
                </a:moveTo>
                <a:cubicBezTo>
                  <a:pt x="850708" y="1526463"/>
                  <a:pt x="859048" y="1534824"/>
                  <a:pt x="859048" y="1545138"/>
                </a:cubicBezTo>
                <a:cubicBezTo>
                  <a:pt x="859048" y="1555452"/>
                  <a:pt x="850708" y="1563813"/>
                  <a:pt x="840420" y="1563813"/>
                </a:cubicBezTo>
                <a:cubicBezTo>
                  <a:pt x="830132" y="1563813"/>
                  <a:pt x="821792" y="1555452"/>
                  <a:pt x="821792" y="1545138"/>
                </a:cubicBezTo>
                <a:cubicBezTo>
                  <a:pt x="821792" y="1534824"/>
                  <a:pt x="830132" y="1526463"/>
                  <a:pt x="840420" y="1526463"/>
                </a:cubicBezTo>
                <a:close/>
                <a:moveTo>
                  <a:pt x="723295" y="1526463"/>
                </a:moveTo>
                <a:cubicBezTo>
                  <a:pt x="733583" y="1526463"/>
                  <a:pt x="741923" y="1534824"/>
                  <a:pt x="741923" y="1545138"/>
                </a:cubicBezTo>
                <a:cubicBezTo>
                  <a:pt x="741923" y="1555452"/>
                  <a:pt x="733583" y="1563813"/>
                  <a:pt x="723295" y="1563813"/>
                </a:cubicBezTo>
                <a:cubicBezTo>
                  <a:pt x="713007" y="1563813"/>
                  <a:pt x="704667" y="1555452"/>
                  <a:pt x="704667" y="1545138"/>
                </a:cubicBezTo>
                <a:cubicBezTo>
                  <a:pt x="704667" y="1534824"/>
                  <a:pt x="713007" y="1526463"/>
                  <a:pt x="723295" y="1526463"/>
                </a:cubicBezTo>
                <a:close/>
                <a:moveTo>
                  <a:pt x="605531" y="1526463"/>
                </a:moveTo>
                <a:cubicBezTo>
                  <a:pt x="615819" y="1526463"/>
                  <a:pt x="624159" y="1534824"/>
                  <a:pt x="624159" y="1545138"/>
                </a:cubicBezTo>
                <a:cubicBezTo>
                  <a:pt x="624159" y="1555452"/>
                  <a:pt x="615819" y="1563813"/>
                  <a:pt x="605531" y="1563813"/>
                </a:cubicBezTo>
                <a:cubicBezTo>
                  <a:pt x="595243" y="1563813"/>
                  <a:pt x="586903" y="1555452"/>
                  <a:pt x="586903" y="1545138"/>
                </a:cubicBezTo>
                <a:cubicBezTo>
                  <a:pt x="586903" y="1534824"/>
                  <a:pt x="595243" y="1526463"/>
                  <a:pt x="605531" y="1526463"/>
                </a:cubicBezTo>
                <a:close/>
                <a:moveTo>
                  <a:pt x="488406" y="1526463"/>
                </a:moveTo>
                <a:cubicBezTo>
                  <a:pt x="498694" y="1526463"/>
                  <a:pt x="507034" y="1534824"/>
                  <a:pt x="507034" y="1545138"/>
                </a:cubicBezTo>
                <a:cubicBezTo>
                  <a:pt x="507034" y="1555452"/>
                  <a:pt x="498694" y="1563813"/>
                  <a:pt x="488406" y="1563813"/>
                </a:cubicBezTo>
                <a:cubicBezTo>
                  <a:pt x="478118" y="1563813"/>
                  <a:pt x="469778" y="1555452"/>
                  <a:pt x="469778" y="1545138"/>
                </a:cubicBezTo>
                <a:cubicBezTo>
                  <a:pt x="469778" y="1534824"/>
                  <a:pt x="478118" y="1526463"/>
                  <a:pt x="488406" y="1526463"/>
                </a:cubicBezTo>
                <a:close/>
                <a:moveTo>
                  <a:pt x="370642" y="1526463"/>
                </a:moveTo>
                <a:cubicBezTo>
                  <a:pt x="380930" y="1526463"/>
                  <a:pt x="389270" y="1534824"/>
                  <a:pt x="389270" y="1545138"/>
                </a:cubicBezTo>
                <a:cubicBezTo>
                  <a:pt x="389270" y="1555452"/>
                  <a:pt x="380930" y="1563813"/>
                  <a:pt x="370642" y="1563813"/>
                </a:cubicBezTo>
                <a:cubicBezTo>
                  <a:pt x="360354" y="1563813"/>
                  <a:pt x="352014" y="1555452"/>
                  <a:pt x="352014" y="1545138"/>
                </a:cubicBezTo>
                <a:cubicBezTo>
                  <a:pt x="352014" y="1534824"/>
                  <a:pt x="360354" y="1526463"/>
                  <a:pt x="370642" y="1526463"/>
                </a:cubicBezTo>
                <a:close/>
                <a:moveTo>
                  <a:pt x="253517" y="1526463"/>
                </a:moveTo>
                <a:cubicBezTo>
                  <a:pt x="263805" y="1526463"/>
                  <a:pt x="272145" y="1534824"/>
                  <a:pt x="272145" y="1545138"/>
                </a:cubicBezTo>
                <a:cubicBezTo>
                  <a:pt x="272145" y="1555452"/>
                  <a:pt x="263805" y="1563813"/>
                  <a:pt x="253517" y="1563813"/>
                </a:cubicBezTo>
                <a:cubicBezTo>
                  <a:pt x="243229" y="1563813"/>
                  <a:pt x="234889" y="1555452"/>
                  <a:pt x="234889" y="1545138"/>
                </a:cubicBezTo>
                <a:cubicBezTo>
                  <a:pt x="234889" y="1534824"/>
                  <a:pt x="243229" y="1526463"/>
                  <a:pt x="253517" y="1526463"/>
                </a:cubicBezTo>
                <a:close/>
                <a:moveTo>
                  <a:pt x="135753" y="1526463"/>
                </a:moveTo>
                <a:cubicBezTo>
                  <a:pt x="146041" y="1526463"/>
                  <a:pt x="154381" y="1534824"/>
                  <a:pt x="154381" y="1545138"/>
                </a:cubicBezTo>
                <a:cubicBezTo>
                  <a:pt x="154381" y="1555452"/>
                  <a:pt x="146041" y="1563813"/>
                  <a:pt x="135753" y="1563813"/>
                </a:cubicBezTo>
                <a:cubicBezTo>
                  <a:pt x="125465" y="1563813"/>
                  <a:pt x="117125" y="1555452"/>
                  <a:pt x="117125" y="1545138"/>
                </a:cubicBezTo>
                <a:cubicBezTo>
                  <a:pt x="117125" y="1534824"/>
                  <a:pt x="125465" y="1526463"/>
                  <a:pt x="135753" y="1526463"/>
                </a:cubicBezTo>
                <a:close/>
                <a:moveTo>
                  <a:pt x="18628" y="1526463"/>
                </a:moveTo>
                <a:cubicBezTo>
                  <a:pt x="28916" y="1526463"/>
                  <a:pt x="37256" y="1534824"/>
                  <a:pt x="37256" y="1545138"/>
                </a:cubicBezTo>
                <a:cubicBezTo>
                  <a:pt x="37256" y="1555452"/>
                  <a:pt x="28916" y="1563813"/>
                  <a:pt x="18628" y="1563813"/>
                </a:cubicBezTo>
                <a:cubicBezTo>
                  <a:pt x="8340" y="1563813"/>
                  <a:pt x="0" y="1555452"/>
                  <a:pt x="0" y="1545138"/>
                </a:cubicBezTo>
                <a:cubicBezTo>
                  <a:pt x="0" y="1534824"/>
                  <a:pt x="8340" y="1526463"/>
                  <a:pt x="18628" y="1526463"/>
                </a:cubicBezTo>
                <a:close/>
                <a:moveTo>
                  <a:pt x="2014866" y="1409043"/>
                </a:moveTo>
                <a:cubicBezTo>
                  <a:pt x="2025154" y="1409043"/>
                  <a:pt x="2033494" y="1417404"/>
                  <a:pt x="2033494" y="1427718"/>
                </a:cubicBezTo>
                <a:cubicBezTo>
                  <a:pt x="2033494" y="1438032"/>
                  <a:pt x="2025154" y="1446393"/>
                  <a:pt x="2014866" y="1446393"/>
                </a:cubicBezTo>
                <a:cubicBezTo>
                  <a:pt x="2004578" y="1446393"/>
                  <a:pt x="1996238" y="1438032"/>
                  <a:pt x="1996238" y="1427718"/>
                </a:cubicBezTo>
                <a:cubicBezTo>
                  <a:pt x="1996238" y="1417404"/>
                  <a:pt x="2004578" y="1409043"/>
                  <a:pt x="2014866" y="1409043"/>
                </a:cubicBezTo>
                <a:close/>
                <a:moveTo>
                  <a:pt x="1897741" y="1409043"/>
                </a:moveTo>
                <a:cubicBezTo>
                  <a:pt x="1908029" y="1409043"/>
                  <a:pt x="1916369" y="1417404"/>
                  <a:pt x="1916369" y="1427718"/>
                </a:cubicBezTo>
                <a:cubicBezTo>
                  <a:pt x="1916369" y="1438032"/>
                  <a:pt x="1908029" y="1446393"/>
                  <a:pt x="1897741" y="1446393"/>
                </a:cubicBezTo>
                <a:cubicBezTo>
                  <a:pt x="1887453" y="1446393"/>
                  <a:pt x="1879113" y="1438032"/>
                  <a:pt x="1879113" y="1427718"/>
                </a:cubicBezTo>
                <a:cubicBezTo>
                  <a:pt x="1879113" y="1417404"/>
                  <a:pt x="1887453" y="1409043"/>
                  <a:pt x="1897741" y="1409043"/>
                </a:cubicBezTo>
                <a:close/>
                <a:moveTo>
                  <a:pt x="1779977" y="1409043"/>
                </a:moveTo>
                <a:cubicBezTo>
                  <a:pt x="1790265" y="1409043"/>
                  <a:pt x="1798605" y="1417404"/>
                  <a:pt x="1798605" y="1427718"/>
                </a:cubicBezTo>
                <a:cubicBezTo>
                  <a:pt x="1798605" y="1438032"/>
                  <a:pt x="1790265" y="1446393"/>
                  <a:pt x="1779977" y="1446393"/>
                </a:cubicBezTo>
                <a:cubicBezTo>
                  <a:pt x="1769689" y="1446393"/>
                  <a:pt x="1761349" y="1438032"/>
                  <a:pt x="1761349" y="1427718"/>
                </a:cubicBezTo>
                <a:cubicBezTo>
                  <a:pt x="1761349" y="1417404"/>
                  <a:pt x="1769689" y="1409043"/>
                  <a:pt x="1779977" y="1409043"/>
                </a:cubicBezTo>
                <a:close/>
                <a:moveTo>
                  <a:pt x="1662852" y="1409043"/>
                </a:moveTo>
                <a:cubicBezTo>
                  <a:pt x="1673140" y="1409043"/>
                  <a:pt x="1681480" y="1417404"/>
                  <a:pt x="1681480" y="1427718"/>
                </a:cubicBezTo>
                <a:cubicBezTo>
                  <a:pt x="1681480" y="1438032"/>
                  <a:pt x="1673140" y="1446393"/>
                  <a:pt x="1662852" y="1446393"/>
                </a:cubicBezTo>
                <a:cubicBezTo>
                  <a:pt x="1652564" y="1446393"/>
                  <a:pt x="1644224" y="1438032"/>
                  <a:pt x="1644224" y="1427718"/>
                </a:cubicBezTo>
                <a:cubicBezTo>
                  <a:pt x="1644224" y="1417404"/>
                  <a:pt x="1652564" y="1409043"/>
                  <a:pt x="1662852" y="1409043"/>
                </a:cubicBezTo>
                <a:close/>
                <a:moveTo>
                  <a:pt x="1545088" y="1409043"/>
                </a:moveTo>
                <a:cubicBezTo>
                  <a:pt x="1555376" y="1409043"/>
                  <a:pt x="1563716" y="1417404"/>
                  <a:pt x="1563716" y="1427718"/>
                </a:cubicBezTo>
                <a:cubicBezTo>
                  <a:pt x="1563716" y="1438032"/>
                  <a:pt x="1555376" y="1446393"/>
                  <a:pt x="1545088" y="1446393"/>
                </a:cubicBezTo>
                <a:cubicBezTo>
                  <a:pt x="1534800" y="1446393"/>
                  <a:pt x="1526460" y="1438032"/>
                  <a:pt x="1526460" y="1427718"/>
                </a:cubicBezTo>
                <a:cubicBezTo>
                  <a:pt x="1526460" y="1417404"/>
                  <a:pt x="1534800" y="1409043"/>
                  <a:pt x="1545088" y="1409043"/>
                </a:cubicBezTo>
                <a:close/>
                <a:moveTo>
                  <a:pt x="1427962" y="1409043"/>
                </a:moveTo>
                <a:cubicBezTo>
                  <a:pt x="1438250" y="1409043"/>
                  <a:pt x="1446590" y="1417404"/>
                  <a:pt x="1446590" y="1427718"/>
                </a:cubicBezTo>
                <a:cubicBezTo>
                  <a:pt x="1446590" y="1438032"/>
                  <a:pt x="1438250" y="1446393"/>
                  <a:pt x="1427962" y="1446393"/>
                </a:cubicBezTo>
                <a:cubicBezTo>
                  <a:pt x="1417674" y="1446393"/>
                  <a:pt x="1409334" y="1438032"/>
                  <a:pt x="1409334" y="1427718"/>
                </a:cubicBezTo>
                <a:cubicBezTo>
                  <a:pt x="1409334" y="1417404"/>
                  <a:pt x="1417674" y="1409043"/>
                  <a:pt x="1427962" y="1409043"/>
                </a:cubicBezTo>
                <a:close/>
                <a:moveTo>
                  <a:pt x="1310199" y="1409043"/>
                </a:moveTo>
                <a:cubicBezTo>
                  <a:pt x="1320487" y="1409043"/>
                  <a:pt x="1328827" y="1417404"/>
                  <a:pt x="1328827" y="1427718"/>
                </a:cubicBezTo>
                <a:cubicBezTo>
                  <a:pt x="1328827" y="1438032"/>
                  <a:pt x="1320487" y="1446393"/>
                  <a:pt x="1310199" y="1446393"/>
                </a:cubicBezTo>
                <a:cubicBezTo>
                  <a:pt x="1299911" y="1446393"/>
                  <a:pt x="1291571" y="1438032"/>
                  <a:pt x="1291571" y="1427718"/>
                </a:cubicBezTo>
                <a:cubicBezTo>
                  <a:pt x="1291571" y="1417404"/>
                  <a:pt x="1299911" y="1409043"/>
                  <a:pt x="1310199" y="1409043"/>
                </a:cubicBezTo>
                <a:close/>
                <a:moveTo>
                  <a:pt x="1193073" y="1409043"/>
                </a:moveTo>
                <a:cubicBezTo>
                  <a:pt x="1203361" y="1409043"/>
                  <a:pt x="1211701" y="1417404"/>
                  <a:pt x="1211701" y="1427718"/>
                </a:cubicBezTo>
                <a:cubicBezTo>
                  <a:pt x="1211701" y="1438032"/>
                  <a:pt x="1203361" y="1446393"/>
                  <a:pt x="1193073" y="1446393"/>
                </a:cubicBezTo>
                <a:cubicBezTo>
                  <a:pt x="1182785" y="1446393"/>
                  <a:pt x="1174445" y="1438032"/>
                  <a:pt x="1174445" y="1427718"/>
                </a:cubicBezTo>
                <a:cubicBezTo>
                  <a:pt x="1174445" y="1417404"/>
                  <a:pt x="1182785" y="1409043"/>
                  <a:pt x="1193073" y="1409043"/>
                </a:cubicBezTo>
                <a:close/>
                <a:moveTo>
                  <a:pt x="1075309" y="1409043"/>
                </a:moveTo>
                <a:cubicBezTo>
                  <a:pt x="1085597" y="1409043"/>
                  <a:pt x="1093937" y="1417404"/>
                  <a:pt x="1093937" y="1427718"/>
                </a:cubicBezTo>
                <a:cubicBezTo>
                  <a:pt x="1093937" y="1438032"/>
                  <a:pt x="1085597" y="1446393"/>
                  <a:pt x="1075309" y="1446393"/>
                </a:cubicBezTo>
                <a:cubicBezTo>
                  <a:pt x="1065021" y="1446393"/>
                  <a:pt x="1056681" y="1438032"/>
                  <a:pt x="1056681" y="1427718"/>
                </a:cubicBezTo>
                <a:cubicBezTo>
                  <a:pt x="1056681" y="1417404"/>
                  <a:pt x="1065021" y="1409043"/>
                  <a:pt x="1075309" y="1409043"/>
                </a:cubicBezTo>
                <a:close/>
                <a:moveTo>
                  <a:pt x="958184" y="1409043"/>
                </a:moveTo>
                <a:cubicBezTo>
                  <a:pt x="968472" y="1409043"/>
                  <a:pt x="976812" y="1417404"/>
                  <a:pt x="976812" y="1427718"/>
                </a:cubicBezTo>
                <a:cubicBezTo>
                  <a:pt x="976812" y="1438032"/>
                  <a:pt x="968472" y="1446393"/>
                  <a:pt x="958184" y="1446393"/>
                </a:cubicBezTo>
                <a:cubicBezTo>
                  <a:pt x="947896" y="1446393"/>
                  <a:pt x="939556" y="1438032"/>
                  <a:pt x="939556" y="1427718"/>
                </a:cubicBezTo>
                <a:cubicBezTo>
                  <a:pt x="939556" y="1417404"/>
                  <a:pt x="947896" y="1409043"/>
                  <a:pt x="958184" y="1409043"/>
                </a:cubicBezTo>
                <a:close/>
                <a:moveTo>
                  <a:pt x="840420" y="1409043"/>
                </a:moveTo>
                <a:cubicBezTo>
                  <a:pt x="850708" y="1409043"/>
                  <a:pt x="859048" y="1417404"/>
                  <a:pt x="859048" y="1427718"/>
                </a:cubicBezTo>
                <a:cubicBezTo>
                  <a:pt x="859048" y="1438032"/>
                  <a:pt x="850708" y="1446393"/>
                  <a:pt x="840420" y="1446393"/>
                </a:cubicBezTo>
                <a:cubicBezTo>
                  <a:pt x="830132" y="1446393"/>
                  <a:pt x="821792" y="1438032"/>
                  <a:pt x="821792" y="1427718"/>
                </a:cubicBezTo>
                <a:cubicBezTo>
                  <a:pt x="821792" y="1417404"/>
                  <a:pt x="830132" y="1409043"/>
                  <a:pt x="840420" y="1409043"/>
                </a:cubicBezTo>
                <a:close/>
                <a:moveTo>
                  <a:pt x="723295" y="1409043"/>
                </a:moveTo>
                <a:cubicBezTo>
                  <a:pt x="733583" y="1409043"/>
                  <a:pt x="741923" y="1417404"/>
                  <a:pt x="741923" y="1427718"/>
                </a:cubicBezTo>
                <a:cubicBezTo>
                  <a:pt x="741923" y="1438032"/>
                  <a:pt x="733583" y="1446393"/>
                  <a:pt x="723295" y="1446393"/>
                </a:cubicBezTo>
                <a:cubicBezTo>
                  <a:pt x="713007" y="1446393"/>
                  <a:pt x="704667" y="1438032"/>
                  <a:pt x="704667" y="1427718"/>
                </a:cubicBezTo>
                <a:cubicBezTo>
                  <a:pt x="704667" y="1417404"/>
                  <a:pt x="713007" y="1409043"/>
                  <a:pt x="723295" y="1409043"/>
                </a:cubicBezTo>
                <a:close/>
                <a:moveTo>
                  <a:pt x="605531" y="1409043"/>
                </a:moveTo>
                <a:cubicBezTo>
                  <a:pt x="615819" y="1409043"/>
                  <a:pt x="624159" y="1417404"/>
                  <a:pt x="624159" y="1427718"/>
                </a:cubicBezTo>
                <a:cubicBezTo>
                  <a:pt x="624159" y="1438032"/>
                  <a:pt x="615819" y="1446393"/>
                  <a:pt x="605531" y="1446393"/>
                </a:cubicBezTo>
                <a:cubicBezTo>
                  <a:pt x="595243" y="1446393"/>
                  <a:pt x="586903" y="1438032"/>
                  <a:pt x="586903" y="1427718"/>
                </a:cubicBezTo>
                <a:cubicBezTo>
                  <a:pt x="586903" y="1417404"/>
                  <a:pt x="595243" y="1409043"/>
                  <a:pt x="605531" y="1409043"/>
                </a:cubicBezTo>
                <a:close/>
                <a:moveTo>
                  <a:pt x="488406" y="1409043"/>
                </a:moveTo>
                <a:cubicBezTo>
                  <a:pt x="498694" y="1409043"/>
                  <a:pt x="507034" y="1417404"/>
                  <a:pt x="507034" y="1427718"/>
                </a:cubicBezTo>
                <a:cubicBezTo>
                  <a:pt x="507034" y="1438032"/>
                  <a:pt x="498694" y="1446393"/>
                  <a:pt x="488406" y="1446393"/>
                </a:cubicBezTo>
                <a:cubicBezTo>
                  <a:pt x="478118" y="1446393"/>
                  <a:pt x="469778" y="1438032"/>
                  <a:pt x="469778" y="1427718"/>
                </a:cubicBezTo>
                <a:cubicBezTo>
                  <a:pt x="469778" y="1417404"/>
                  <a:pt x="478118" y="1409043"/>
                  <a:pt x="488406" y="1409043"/>
                </a:cubicBezTo>
                <a:close/>
                <a:moveTo>
                  <a:pt x="370642" y="1409043"/>
                </a:moveTo>
                <a:cubicBezTo>
                  <a:pt x="380930" y="1409043"/>
                  <a:pt x="389270" y="1417404"/>
                  <a:pt x="389270" y="1427718"/>
                </a:cubicBezTo>
                <a:cubicBezTo>
                  <a:pt x="389270" y="1438032"/>
                  <a:pt x="380930" y="1446393"/>
                  <a:pt x="370642" y="1446393"/>
                </a:cubicBezTo>
                <a:cubicBezTo>
                  <a:pt x="360354" y="1446393"/>
                  <a:pt x="352014" y="1438032"/>
                  <a:pt x="352014" y="1427718"/>
                </a:cubicBezTo>
                <a:cubicBezTo>
                  <a:pt x="352014" y="1417404"/>
                  <a:pt x="360354" y="1409043"/>
                  <a:pt x="370642" y="1409043"/>
                </a:cubicBezTo>
                <a:close/>
                <a:moveTo>
                  <a:pt x="253517" y="1409043"/>
                </a:moveTo>
                <a:cubicBezTo>
                  <a:pt x="263805" y="1409043"/>
                  <a:pt x="272145" y="1417404"/>
                  <a:pt x="272145" y="1427718"/>
                </a:cubicBezTo>
                <a:cubicBezTo>
                  <a:pt x="272145" y="1438032"/>
                  <a:pt x="263805" y="1446393"/>
                  <a:pt x="253517" y="1446393"/>
                </a:cubicBezTo>
                <a:cubicBezTo>
                  <a:pt x="243229" y="1446393"/>
                  <a:pt x="234889" y="1438032"/>
                  <a:pt x="234889" y="1427718"/>
                </a:cubicBezTo>
                <a:cubicBezTo>
                  <a:pt x="234889" y="1417404"/>
                  <a:pt x="243229" y="1409043"/>
                  <a:pt x="253517" y="1409043"/>
                </a:cubicBezTo>
                <a:close/>
                <a:moveTo>
                  <a:pt x="135753" y="1409043"/>
                </a:moveTo>
                <a:cubicBezTo>
                  <a:pt x="146041" y="1409043"/>
                  <a:pt x="154381" y="1417404"/>
                  <a:pt x="154381" y="1427718"/>
                </a:cubicBezTo>
                <a:cubicBezTo>
                  <a:pt x="154381" y="1438032"/>
                  <a:pt x="146041" y="1446393"/>
                  <a:pt x="135753" y="1446393"/>
                </a:cubicBezTo>
                <a:cubicBezTo>
                  <a:pt x="125465" y="1446393"/>
                  <a:pt x="117125" y="1438032"/>
                  <a:pt x="117125" y="1427718"/>
                </a:cubicBezTo>
                <a:cubicBezTo>
                  <a:pt x="117125" y="1417404"/>
                  <a:pt x="125465" y="1409043"/>
                  <a:pt x="135753" y="1409043"/>
                </a:cubicBezTo>
                <a:close/>
                <a:moveTo>
                  <a:pt x="18628" y="1409043"/>
                </a:moveTo>
                <a:cubicBezTo>
                  <a:pt x="28916" y="1409043"/>
                  <a:pt x="37256" y="1417404"/>
                  <a:pt x="37256" y="1427718"/>
                </a:cubicBezTo>
                <a:cubicBezTo>
                  <a:pt x="37256" y="1438032"/>
                  <a:pt x="28916" y="1446393"/>
                  <a:pt x="18628" y="1446393"/>
                </a:cubicBezTo>
                <a:cubicBezTo>
                  <a:pt x="8340" y="1446393"/>
                  <a:pt x="0" y="1438032"/>
                  <a:pt x="0" y="1427718"/>
                </a:cubicBezTo>
                <a:cubicBezTo>
                  <a:pt x="0" y="1417404"/>
                  <a:pt x="8340" y="1409043"/>
                  <a:pt x="18628" y="1409043"/>
                </a:cubicBezTo>
                <a:close/>
                <a:moveTo>
                  <a:pt x="2014866" y="1291623"/>
                </a:moveTo>
                <a:cubicBezTo>
                  <a:pt x="2025154" y="1291623"/>
                  <a:pt x="2033494" y="1299984"/>
                  <a:pt x="2033494" y="1310298"/>
                </a:cubicBezTo>
                <a:cubicBezTo>
                  <a:pt x="2033494" y="1320612"/>
                  <a:pt x="2025154" y="1328973"/>
                  <a:pt x="2014866" y="1328973"/>
                </a:cubicBezTo>
                <a:cubicBezTo>
                  <a:pt x="2004578" y="1328973"/>
                  <a:pt x="1996238" y="1320612"/>
                  <a:pt x="1996238" y="1310298"/>
                </a:cubicBezTo>
                <a:cubicBezTo>
                  <a:pt x="1996238" y="1299984"/>
                  <a:pt x="2004578" y="1291623"/>
                  <a:pt x="2014866" y="1291623"/>
                </a:cubicBezTo>
                <a:close/>
                <a:moveTo>
                  <a:pt x="1897741" y="1291623"/>
                </a:moveTo>
                <a:cubicBezTo>
                  <a:pt x="1908029" y="1291623"/>
                  <a:pt x="1916369" y="1299984"/>
                  <a:pt x="1916369" y="1310298"/>
                </a:cubicBezTo>
                <a:cubicBezTo>
                  <a:pt x="1916369" y="1320612"/>
                  <a:pt x="1908029" y="1328973"/>
                  <a:pt x="1897741" y="1328973"/>
                </a:cubicBezTo>
                <a:cubicBezTo>
                  <a:pt x="1887453" y="1328973"/>
                  <a:pt x="1879113" y="1320612"/>
                  <a:pt x="1879113" y="1310298"/>
                </a:cubicBezTo>
                <a:cubicBezTo>
                  <a:pt x="1879113" y="1299984"/>
                  <a:pt x="1887453" y="1291623"/>
                  <a:pt x="1897741" y="1291623"/>
                </a:cubicBezTo>
                <a:close/>
                <a:moveTo>
                  <a:pt x="1779977" y="1291623"/>
                </a:moveTo>
                <a:cubicBezTo>
                  <a:pt x="1790265" y="1291623"/>
                  <a:pt x="1798605" y="1299984"/>
                  <a:pt x="1798605" y="1310298"/>
                </a:cubicBezTo>
                <a:cubicBezTo>
                  <a:pt x="1798605" y="1320612"/>
                  <a:pt x="1790265" y="1328973"/>
                  <a:pt x="1779977" y="1328973"/>
                </a:cubicBezTo>
                <a:cubicBezTo>
                  <a:pt x="1769689" y="1328973"/>
                  <a:pt x="1761349" y="1320612"/>
                  <a:pt x="1761349" y="1310298"/>
                </a:cubicBezTo>
                <a:cubicBezTo>
                  <a:pt x="1761349" y="1299984"/>
                  <a:pt x="1769689" y="1291623"/>
                  <a:pt x="1779977" y="1291623"/>
                </a:cubicBezTo>
                <a:close/>
                <a:moveTo>
                  <a:pt x="1662852" y="1291623"/>
                </a:moveTo>
                <a:cubicBezTo>
                  <a:pt x="1673140" y="1291623"/>
                  <a:pt x="1681480" y="1299984"/>
                  <a:pt x="1681480" y="1310298"/>
                </a:cubicBezTo>
                <a:cubicBezTo>
                  <a:pt x="1681480" y="1320612"/>
                  <a:pt x="1673140" y="1328973"/>
                  <a:pt x="1662852" y="1328973"/>
                </a:cubicBezTo>
                <a:cubicBezTo>
                  <a:pt x="1652564" y="1328973"/>
                  <a:pt x="1644224" y="1320612"/>
                  <a:pt x="1644224" y="1310298"/>
                </a:cubicBezTo>
                <a:cubicBezTo>
                  <a:pt x="1644224" y="1299984"/>
                  <a:pt x="1652564" y="1291623"/>
                  <a:pt x="1662852" y="1291623"/>
                </a:cubicBezTo>
                <a:close/>
                <a:moveTo>
                  <a:pt x="1545088" y="1291623"/>
                </a:moveTo>
                <a:cubicBezTo>
                  <a:pt x="1555376" y="1291623"/>
                  <a:pt x="1563716" y="1299984"/>
                  <a:pt x="1563716" y="1310298"/>
                </a:cubicBezTo>
                <a:cubicBezTo>
                  <a:pt x="1563716" y="1320612"/>
                  <a:pt x="1555376" y="1328973"/>
                  <a:pt x="1545088" y="1328973"/>
                </a:cubicBezTo>
                <a:cubicBezTo>
                  <a:pt x="1534800" y="1328973"/>
                  <a:pt x="1526460" y="1320612"/>
                  <a:pt x="1526460" y="1310298"/>
                </a:cubicBezTo>
                <a:cubicBezTo>
                  <a:pt x="1526460" y="1299984"/>
                  <a:pt x="1534800" y="1291623"/>
                  <a:pt x="1545088" y="1291623"/>
                </a:cubicBezTo>
                <a:close/>
                <a:moveTo>
                  <a:pt x="1427962" y="1291623"/>
                </a:moveTo>
                <a:cubicBezTo>
                  <a:pt x="1438250" y="1291623"/>
                  <a:pt x="1446590" y="1299984"/>
                  <a:pt x="1446590" y="1310298"/>
                </a:cubicBezTo>
                <a:cubicBezTo>
                  <a:pt x="1446590" y="1320612"/>
                  <a:pt x="1438250" y="1328973"/>
                  <a:pt x="1427962" y="1328973"/>
                </a:cubicBezTo>
                <a:cubicBezTo>
                  <a:pt x="1417674" y="1328973"/>
                  <a:pt x="1409334" y="1320612"/>
                  <a:pt x="1409334" y="1310298"/>
                </a:cubicBezTo>
                <a:cubicBezTo>
                  <a:pt x="1409334" y="1299984"/>
                  <a:pt x="1417674" y="1291623"/>
                  <a:pt x="1427962" y="1291623"/>
                </a:cubicBezTo>
                <a:close/>
                <a:moveTo>
                  <a:pt x="1310199" y="1291623"/>
                </a:moveTo>
                <a:cubicBezTo>
                  <a:pt x="1320487" y="1291623"/>
                  <a:pt x="1328827" y="1299984"/>
                  <a:pt x="1328827" y="1310298"/>
                </a:cubicBezTo>
                <a:cubicBezTo>
                  <a:pt x="1328827" y="1320612"/>
                  <a:pt x="1320487" y="1328973"/>
                  <a:pt x="1310199" y="1328973"/>
                </a:cubicBezTo>
                <a:cubicBezTo>
                  <a:pt x="1299911" y="1328973"/>
                  <a:pt x="1291571" y="1320612"/>
                  <a:pt x="1291571" y="1310298"/>
                </a:cubicBezTo>
                <a:cubicBezTo>
                  <a:pt x="1291571" y="1299984"/>
                  <a:pt x="1299911" y="1291623"/>
                  <a:pt x="1310199" y="1291623"/>
                </a:cubicBezTo>
                <a:close/>
                <a:moveTo>
                  <a:pt x="1193073" y="1291623"/>
                </a:moveTo>
                <a:cubicBezTo>
                  <a:pt x="1203361" y="1291623"/>
                  <a:pt x="1211701" y="1299984"/>
                  <a:pt x="1211701" y="1310298"/>
                </a:cubicBezTo>
                <a:cubicBezTo>
                  <a:pt x="1211701" y="1320612"/>
                  <a:pt x="1203361" y="1328973"/>
                  <a:pt x="1193073" y="1328973"/>
                </a:cubicBezTo>
                <a:cubicBezTo>
                  <a:pt x="1182785" y="1328973"/>
                  <a:pt x="1174445" y="1320612"/>
                  <a:pt x="1174445" y="1310298"/>
                </a:cubicBezTo>
                <a:cubicBezTo>
                  <a:pt x="1174445" y="1299984"/>
                  <a:pt x="1182785" y="1291623"/>
                  <a:pt x="1193073" y="1291623"/>
                </a:cubicBezTo>
                <a:close/>
                <a:moveTo>
                  <a:pt x="1075309" y="1291623"/>
                </a:moveTo>
                <a:cubicBezTo>
                  <a:pt x="1085597" y="1291623"/>
                  <a:pt x="1093937" y="1299984"/>
                  <a:pt x="1093937" y="1310298"/>
                </a:cubicBezTo>
                <a:cubicBezTo>
                  <a:pt x="1093937" y="1320612"/>
                  <a:pt x="1085597" y="1328973"/>
                  <a:pt x="1075309" y="1328973"/>
                </a:cubicBezTo>
                <a:cubicBezTo>
                  <a:pt x="1065021" y="1328973"/>
                  <a:pt x="1056681" y="1320612"/>
                  <a:pt x="1056681" y="1310298"/>
                </a:cubicBezTo>
                <a:cubicBezTo>
                  <a:pt x="1056681" y="1299984"/>
                  <a:pt x="1065021" y="1291623"/>
                  <a:pt x="1075309" y="1291623"/>
                </a:cubicBezTo>
                <a:close/>
                <a:moveTo>
                  <a:pt x="958184" y="1291623"/>
                </a:moveTo>
                <a:cubicBezTo>
                  <a:pt x="968472" y="1291623"/>
                  <a:pt x="976812" y="1299984"/>
                  <a:pt x="976812" y="1310298"/>
                </a:cubicBezTo>
                <a:cubicBezTo>
                  <a:pt x="976812" y="1320612"/>
                  <a:pt x="968472" y="1328973"/>
                  <a:pt x="958184" y="1328973"/>
                </a:cubicBezTo>
                <a:cubicBezTo>
                  <a:pt x="947896" y="1328973"/>
                  <a:pt x="939556" y="1320612"/>
                  <a:pt x="939556" y="1310298"/>
                </a:cubicBezTo>
                <a:cubicBezTo>
                  <a:pt x="939556" y="1299984"/>
                  <a:pt x="947896" y="1291623"/>
                  <a:pt x="958184" y="1291623"/>
                </a:cubicBezTo>
                <a:close/>
                <a:moveTo>
                  <a:pt x="840420" y="1291623"/>
                </a:moveTo>
                <a:cubicBezTo>
                  <a:pt x="850708" y="1291623"/>
                  <a:pt x="859048" y="1299984"/>
                  <a:pt x="859048" y="1310298"/>
                </a:cubicBezTo>
                <a:cubicBezTo>
                  <a:pt x="859048" y="1320612"/>
                  <a:pt x="850708" y="1328973"/>
                  <a:pt x="840420" y="1328973"/>
                </a:cubicBezTo>
                <a:cubicBezTo>
                  <a:pt x="830132" y="1328973"/>
                  <a:pt x="821792" y="1320612"/>
                  <a:pt x="821792" y="1310298"/>
                </a:cubicBezTo>
                <a:cubicBezTo>
                  <a:pt x="821792" y="1299984"/>
                  <a:pt x="830132" y="1291623"/>
                  <a:pt x="840420" y="1291623"/>
                </a:cubicBezTo>
                <a:close/>
                <a:moveTo>
                  <a:pt x="723295" y="1291623"/>
                </a:moveTo>
                <a:cubicBezTo>
                  <a:pt x="733583" y="1291623"/>
                  <a:pt x="741923" y="1299984"/>
                  <a:pt x="741923" y="1310298"/>
                </a:cubicBezTo>
                <a:cubicBezTo>
                  <a:pt x="741923" y="1320612"/>
                  <a:pt x="733583" y="1328973"/>
                  <a:pt x="723295" y="1328973"/>
                </a:cubicBezTo>
                <a:cubicBezTo>
                  <a:pt x="713007" y="1328973"/>
                  <a:pt x="704667" y="1320612"/>
                  <a:pt x="704667" y="1310298"/>
                </a:cubicBezTo>
                <a:cubicBezTo>
                  <a:pt x="704667" y="1299984"/>
                  <a:pt x="713007" y="1291623"/>
                  <a:pt x="723295" y="1291623"/>
                </a:cubicBezTo>
                <a:close/>
                <a:moveTo>
                  <a:pt x="605531" y="1291623"/>
                </a:moveTo>
                <a:cubicBezTo>
                  <a:pt x="615819" y="1291623"/>
                  <a:pt x="624159" y="1299984"/>
                  <a:pt x="624159" y="1310298"/>
                </a:cubicBezTo>
                <a:cubicBezTo>
                  <a:pt x="624159" y="1320612"/>
                  <a:pt x="615819" y="1328973"/>
                  <a:pt x="605531" y="1328973"/>
                </a:cubicBezTo>
                <a:cubicBezTo>
                  <a:pt x="595243" y="1328973"/>
                  <a:pt x="586903" y="1320612"/>
                  <a:pt x="586903" y="1310298"/>
                </a:cubicBezTo>
                <a:cubicBezTo>
                  <a:pt x="586903" y="1299984"/>
                  <a:pt x="595243" y="1291623"/>
                  <a:pt x="605531" y="1291623"/>
                </a:cubicBezTo>
                <a:close/>
                <a:moveTo>
                  <a:pt x="488406" y="1291623"/>
                </a:moveTo>
                <a:cubicBezTo>
                  <a:pt x="498694" y="1291623"/>
                  <a:pt x="507034" y="1299984"/>
                  <a:pt x="507034" y="1310298"/>
                </a:cubicBezTo>
                <a:cubicBezTo>
                  <a:pt x="507034" y="1320612"/>
                  <a:pt x="498694" y="1328973"/>
                  <a:pt x="488406" y="1328973"/>
                </a:cubicBezTo>
                <a:cubicBezTo>
                  <a:pt x="478118" y="1328973"/>
                  <a:pt x="469778" y="1320612"/>
                  <a:pt x="469778" y="1310298"/>
                </a:cubicBezTo>
                <a:cubicBezTo>
                  <a:pt x="469778" y="1299984"/>
                  <a:pt x="478118" y="1291623"/>
                  <a:pt x="488406" y="1291623"/>
                </a:cubicBezTo>
                <a:close/>
                <a:moveTo>
                  <a:pt x="370642" y="1291623"/>
                </a:moveTo>
                <a:cubicBezTo>
                  <a:pt x="380930" y="1291623"/>
                  <a:pt x="389270" y="1299984"/>
                  <a:pt x="389270" y="1310298"/>
                </a:cubicBezTo>
                <a:cubicBezTo>
                  <a:pt x="389270" y="1320612"/>
                  <a:pt x="380930" y="1328973"/>
                  <a:pt x="370642" y="1328973"/>
                </a:cubicBezTo>
                <a:cubicBezTo>
                  <a:pt x="360354" y="1328973"/>
                  <a:pt x="352014" y="1320612"/>
                  <a:pt x="352014" y="1310298"/>
                </a:cubicBezTo>
                <a:cubicBezTo>
                  <a:pt x="352014" y="1299984"/>
                  <a:pt x="360354" y="1291623"/>
                  <a:pt x="370642" y="1291623"/>
                </a:cubicBezTo>
                <a:close/>
                <a:moveTo>
                  <a:pt x="253517" y="1291623"/>
                </a:moveTo>
                <a:cubicBezTo>
                  <a:pt x="263805" y="1291623"/>
                  <a:pt x="272145" y="1299984"/>
                  <a:pt x="272145" y="1310298"/>
                </a:cubicBezTo>
                <a:cubicBezTo>
                  <a:pt x="272145" y="1320612"/>
                  <a:pt x="263805" y="1328973"/>
                  <a:pt x="253517" y="1328973"/>
                </a:cubicBezTo>
                <a:cubicBezTo>
                  <a:pt x="243229" y="1328973"/>
                  <a:pt x="234889" y="1320612"/>
                  <a:pt x="234889" y="1310298"/>
                </a:cubicBezTo>
                <a:cubicBezTo>
                  <a:pt x="234889" y="1299984"/>
                  <a:pt x="243229" y="1291623"/>
                  <a:pt x="253517" y="1291623"/>
                </a:cubicBezTo>
                <a:close/>
                <a:moveTo>
                  <a:pt x="135753" y="1291623"/>
                </a:moveTo>
                <a:cubicBezTo>
                  <a:pt x="146041" y="1291623"/>
                  <a:pt x="154381" y="1299984"/>
                  <a:pt x="154381" y="1310298"/>
                </a:cubicBezTo>
                <a:cubicBezTo>
                  <a:pt x="154381" y="1320612"/>
                  <a:pt x="146041" y="1328973"/>
                  <a:pt x="135753" y="1328973"/>
                </a:cubicBezTo>
                <a:cubicBezTo>
                  <a:pt x="125465" y="1328973"/>
                  <a:pt x="117125" y="1320612"/>
                  <a:pt x="117125" y="1310298"/>
                </a:cubicBezTo>
                <a:cubicBezTo>
                  <a:pt x="117125" y="1299984"/>
                  <a:pt x="125465" y="1291623"/>
                  <a:pt x="135753" y="1291623"/>
                </a:cubicBezTo>
                <a:close/>
                <a:moveTo>
                  <a:pt x="18628" y="1291623"/>
                </a:moveTo>
                <a:cubicBezTo>
                  <a:pt x="28916" y="1291623"/>
                  <a:pt x="37256" y="1299984"/>
                  <a:pt x="37256" y="1310298"/>
                </a:cubicBezTo>
                <a:cubicBezTo>
                  <a:pt x="37256" y="1320612"/>
                  <a:pt x="28916" y="1328973"/>
                  <a:pt x="18628" y="1328973"/>
                </a:cubicBezTo>
                <a:cubicBezTo>
                  <a:pt x="8340" y="1328973"/>
                  <a:pt x="0" y="1320612"/>
                  <a:pt x="0" y="1310298"/>
                </a:cubicBezTo>
                <a:cubicBezTo>
                  <a:pt x="0" y="1299984"/>
                  <a:pt x="8340" y="1291623"/>
                  <a:pt x="18628" y="1291623"/>
                </a:cubicBezTo>
                <a:close/>
                <a:moveTo>
                  <a:pt x="2014866" y="1174202"/>
                </a:moveTo>
                <a:cubicBezTo>
                  <a:pt x="2025154" y="1174202"/>
                  <a:pt x="2033494" y="1182563"/>
                  <a:pt x="2033494" y="1192877"/>
                </a:cubicBezTo>
                <a:cubicBezTo>
                  <a:pt x="2033494" y="1203191"/>
                  <a:pt x="2025154" y="1211552"/>
                  <a:pt x="2014866" y="1211552"/>
                </a:cubicBezTo>
                <a:cubicBezTo>
                  <a:pt x="2004578" y="1211552"/>
                  <a:pt x="1996238" y="1203191"/>
                  <a:pt x="1996238" y="1192877"/>
                </a:cubicBezTo>
                <a:cubicBezTo>
                  <a:pt x="1996238" y="1182563"/>
                  <a:pt x="2004578" y="1174202"/>
                  <a:pt x="2014866" y="1174202"/>
                </a:cubicBezTo>
                <a:close/>
                <a:moveTo>
                  <a:pt x="1897741" y="1174202"/>
                </a:moveTo>
                <a:cubicBezTo>
                  <a:pt x="1908029" y="1174202"/>
                  <a:pt x="1916369" y="1182563"/>
                  <a:pt x="1916369" y="1192877"/>
                </a:cubicBezTo>
                <a:cubicBezTo>
                  <a:pt x="1916369" y="1203191"/>
                  <a:pt x="1908029" y="1211552"/>
                  <a:pt x="1897741" y="1211552"/>
                </a:cubicBezTo>
                <a:cubicBezTo>
                  <a:pt x="1887453" y="1211552"/>
                  <a:pt x="1879113" y="1203191"/>
                  <a:pt x="1879113" y="1192877"/>
                </a:cubicBezTo>
                <a:cubicBezTo>
                  <a:pt x="1879113" y="1182563"/>
                  <a:pt x="1887453" y="1174202"/>
                  <a:pt x="1897741" y="1174202"/>
                </a:cubicBezTo>
                <a:close/>
                <a:moveTo>
                  <a:pt x="1779977" y="1174202"/>
                </a:moveTo>
                <a:cubicBezTo>
                  <a:pt x="1790265" y="1174202"/>
                  <a:pt x="1798605" y="1182563"/>
                  <a:pt x="1798605" y="1192877"/>
                </a:cubicBezTo>
                <a:cubicBezTo>
                  <a:pt x="1798605" y="1203191"/>
                  <a:pt x="1790265" y="1211552"/>
                  <a:pt x="1779977" y="1211552"/>
                </a:cubicBezTo>
                <a:cubicBezTo>
                  <a:pt x="1769689" y="1211552"/>
                  <a:pt x="1761349" y="1203191"/>
                  <a:pt x="1761349" y="1192877"/>
                </a:cubicBezTo>
                <a:cubicBezTo>
                  <a:pt x="1761349" y="1182563"/>
                  <a:pt x="1769689" y="1174202"/>
                  <a:pt x="1779977" y="1174202"/>
                </a:cubicBezTo>
                <a:close/>
                <a:moveTo>
                  <a:pt x="1662852" y="1174202"/>
                </a:moveTo>
                <a:cubicBezTo>
                  <a:pt x="1673140" y="1174202"/>
                  <a:pt x="1681480" y="1182563"/>
                  <a:pt x="1681480" y="1192877"/>
                </a:cubicBezTo>
                <a:cubicBezTo>
                  <a:pt x="1681480" y="1203191"/>
                  <a:pt x="1673140" y="1211552"/>
                  <a:pt x="1662852" y="1211552"/>
                </a:cubicBezTo>
                <a:cubicBezTo>
                  <a:pt x="1652564" y="1211552"/>
                  <a:pt x="1644224" y="1203191"/>
                  <a:pt x="1644224" y="1192877"/>
                </a:cubicBezTo>
                <a:cubicBezTo>
                  <a:pt x="1644224" y="1182563"/>
                  <a:pt x="1652564" y="1174202"/>
                  <a:pt x="1662852" y="1174202"/>
                </a:cubicBezTo>
                <a:close/>
                <a:moveTo>
                  <a:pt x="1545088" y="1174202"/>
                </a:moveTo>
                <a:cubicBezTo>
                  <a:pt x="1555376" y="1174202"/>
                  <a:pt x="1563716" y="1182563"/>
                  <a:pt x="1563716" y="1192877"/>
                </a:cubicBezTo>
                <a:cubicBezTo>
                  <a:pt x="1563716" y="1203191"/>
                  <a:pt x="1555376" y="1211552"/>
                  <a:pt x="1545088" y="1211552"/>
                </a:cubicBezTo>
                <a:cubicBezTo>
                  <a:pt x="1534800" y="1211552"/>
                  <a:pt x="1526460" y="1203191"/>
                  <a:pt x="1526460" y="1192877"/>
                </a:cubicBezTo>
                <a:cubicBezTo>
                  <a:pt x="1526460" y="1182563"/>
                  <a:pt x="1534800" y="1174202"/>
                  <a:pt x="1545088" y="1174202"/>
                </a:cubicBezTo>
                <a:close/>
                <a:moveTo>
                  <a:pt x="1427962" y="1174202"/>
                </a:moveTo>
                <a:cubicBezTo>
                  <a:pt x="1438250" y="1174202"/>
                  <a:pt x="1446590" y="1182563"/>
                  <a:pt x="1446590" y="1192877"/>
                </a:cubicBezTo>
                <a:cubicBezTo>
                  <a:pt x="1446590" y="1203191"/>
                  <a:pt x="1438250" y="1211552"/>
                  <a:pt x="1427962" y="1211552"/>
                </a:cubicBezTo>
                <a:cubicBezTo>
                  <a:pt x="1417674" y="1211552"/>
                  <a:pt x="1409334" y="1203191"/>
                  <a:pt x="1409334" y="1192877"/>
                </a:cubicBezTo>
                <a:cubicBezTo>
                  <a:pt x="1409334" y="1182563"/>
                  <a:pt x="1417674" y="1174202"/>
                  <a:pt x="1427962" y="1174202"/>
                </a:cubicBezTo>
                <a:close/>
                <a:moveTo>
                  <a:pt x="1310199" y="1174202"/>
                </a:moveTo>
                <a:cubicBezTo>
                  <a:pt x="1320487" y="1174202"/>
                  <a:pt x="1328827" y="1182563"/>
                  <a:pt x="1328827" y="1192877"/>
                </a:cubicBezTo>
                <a:cubicBezTo>
                  <a:pt x="1328827" y="1203191"/>
                  <a:pt x="1320487" y="1211552"/>
                  <a:pt x="1310199" y="1211552"/>
                </a:cubicBezTo>
                <a:cubicBezTo>
                  <a:pt x="1299911" y="1211552"/>
                  <a:pt x="1291571" y="1203191"/>
                  <a:pt x="1291571" y="1192877"/>
                </a:cubicBezTo>
                <a:cubicBezTo>
                  <a:pt x="1291571" y="1182563"/>
                  <a:pt x="1299911" y="1174202"/>
                  <a:pt x="1310199" y="1174202"/>
                </a:cubicBezTo>
                <a:close/>
                <a:moveTo>
                  <a:pt x="1193073" y="1174202"/>
                </a:moveTo>
                <a:cubicBezTo>
                  <a:pt x="1203361" y="1174202"/>
                  <a:pt x="1211701" y="1182563"/>
                  <a:pt x="1211701" y="1192877"/>
                </a:cubicBezTo>
                <a:cubicBezTo>
                  <a:pt x="1211701" y="1203191"/>
                  <a:pt x="1203361" y="1211552"/>
                  <a:pt x="1193073" y="1211552"/>
                </a:cubicBezTo>
                <a:cubicBezTo>
                  <a:pt x="1182785" y="1211552"/>
                  <a:pt x="1174445" y="1203191"/>
                  <a:pt x="1174445" y="1192877"/>
                </a:cubicBezTo>
                <a:cubicBezTo>
                  <a:pt x="1174445" y="1182563"/>
                  <a:pt x="1182785" y="1174202"/>
                  <a:pt x="1193073" y="1174202"/>
                </a:cubicBezTo>
                <a:close/>
                <a:moveTo>
                  <a:pt x="1075309" y="1174202"/>
                </a:moveTo>
                <a:cubicBezTo>
                  <a:pt x="1085597" y="1174202"/>
                  <a:pt x="1093937" y="1182563"/>
                  <a:pt x="1093937" y="1192877"/>
                </a:cubicBezTo>
                <a:cubicBezTo>
                  <a:pt x="1093937" y="1203191"/>
                  <a:pt x="1085597" y="1211552"/>
                  <a:pt x="1075309" y="1211552"/>
                </a:cubicBezTo>
                <a:cubicBezTo>
                  <a:pt x="1065021" y="1211552"/>
                  <a:pt x="1056681" y="1203191"/>
                  <a:pt x="1056681" y="1192877"/>
                </a:cubicBezTo>
                <a:cubicBezTo>
                  <a:pt x="1056681" y="1182563"/>
                  <a:pt x="1065021" y="1174202"/>
                  <a:pt x="1075309" y="1174202"/>
                </a:cubicBezTo>
                <a:close/>
                <a:moveTo>
                  <a:pt x="958184" y="1174202"/>
                </a:moveTo>
                <a:cubicBezTo>
                  <a:pt x="968472" y="1174202"/>
                  <a:pt x="976812" y="1182563"/>
                  <a:pt x="976812" y="1192877"/>
                </a:cubicBezTo>
                <a:cubicBezTo>
                  <a:pt x="976812" y="1203191"/>
                  <a:pt x="968472" y="1211552"/>
                  <a:pt x="958184" y="1211552"/>
                </a:cubicBezTo>
                <a:cubicBezTo>
                  <a:pt x="947896" y="1211552"/>
                  <a:pt x="939556" y="1203191"/>
                  <a:pt x="939556" y="1192877"/>
                </a:cubicBezTo>
                <a:cubicBezTo>
                  <a:pt x="939556" y="1182563"/>
                  <a:pt x="947896" y="1174202"/>
                  <a:pt x="958184" y="1174202"/>
                </a:cubicBezTo>
                <a:close/>
                <a:moveTo>
                  <a:pt x="840420" y="1174202"/>
                </a:moveTo>
                <a:cubicBezTo>
                  <a:pt x="850708" y="1174202"/>
                  <a:pt x="859048" y="1182563"/>
                  <a:pt x="859048" y="1192877"/>
                </a:cubicBezTo>
                <a:cubicBezTo>
                  <a:pt x="859048" y="1203191"/>
                  <a:pt x="850708" y="1211552"/>
                  <a:pt x="840420" y="1211552"/>
                </a:cubicBezTo>
                <a:cubicBezTo>
                  <a:pt x="830132" y="1211552"/>
                  <a:pt x="821792" y="1203191"/>
                  <a:pt x="821792" y="1192877"/>
                </a:cubicBezTo>
                <a:cubicBezTo>
                  <a:pt x="821792" y="1182563"/>
                  <a:pt x="830132" y="1174202"/>
                  <a:pt x="840420" y="1174202"/>
                </a:cubicBezTo>
                <a:close/>
                <a:moveTo>
                  <a:pt x="723295" y="1174202"/>
                </a:moveTo>
                <a:cubicBezTo>
                  <a:pt x="733583" y="1174202"/>
                  <a:pt x="741923" y="1182563"/>
                  <a:pt x="741923" y="1192877"/>
                </a:cubicBezTo>
                <a:cubicBezTo>
                  <a:pt x="741923" y="1203191"/>
                  <a:pt x="733583" y="1211552"/>
                  <a:pt x="723295" y="1211552"/>
                </a:cubicBezTo>
                <a:cubicBezTo>
                  <a:pt x="713007" y="1211552"/>
                  <a:pt x="704667" y="1203191"/>
                  <a:pt x="704667" y="1192877"/>
                </a:cubicBezTo>
                <a:cubicBezTo>
                  <a:pt x="704667" y="1182563"/>
                  <a:pt x="713007" y="1174202"/>
                  <a:pt x="723295" y="1174202"/>
                </a:cubicBezTo>
                <a:close/>
                <a:moveTo>
                  <a:pt x="605531" y="1174202"/>
                </a:moveTo>
                <a:cubicBezTo>
                  <a:pt x="615819" y="1174202"/>
                  <a:pt x="624159" y="1182563"/>
                  <a:pt x="624159" y="1192877"/>
                </a:cubicBezTo>
                <a:cubicBezTo>
                  <a:pt x="624159" y="1203191"/>
                  <a:pt x="615819" y="1211552"/>
                  <a:pt x="605531" y="1211552"/>
                </a:cubicBezTo>
                <a:cubicBezTo>
                  <a:pt x="595243" y="1211552"/>
                  <a:pt x="586903" y="1203191"/>
                  <a:pt x="586903" y="1192877"/>
                </a:cubicBezTo>
                <a:cubicBezTo>
                  <a:pt x="586903" y="1182563"/>
                  <a:pt x="595243" y="1174202"/>
                  <a:pt x="605531" y="1174202"/>
                </a:cubicBezTo>
                <a:close/>
                <a:moveTo>
                  <a:pt x="488406" y="1174202"/>
                </a:moveTo>
                <a:cubicBezTo>
                  <a:pt x="498694" y="1174202"/>
                  <a:pt x="507034" y="1182563"/>
                  <a:pt x="507034" y="1192877"/>
                </a:cubicBezTo>
                <a:cubicBezTo>
                  <a:pt x="507034" y="1203191"/>
                  <a:pt x="498694" y="1211552"/>
                  <a:pt x="488406" y="1211552"/>
                </a:cubicBezTo>
                <a:cubicBezTo>
                  <a:pt x="478118" y="1211552"/>
                  <a:pt x="469778" y="1203191"/>
                  <a:pt x="469778" y="1192877"/>
                </a:cubicBezTo>
                <a:cubicBezTo>
                  <a:pt x="469778" y="1182563"/>
                  <a:pt x="478118" y="1174202"/>
                  <a:pt x="488406" y="1174202"/>
                </a:cubicBezTo>
                <a:close/>
                <a:moveTo>
                  <a:pt x="370642" y="1174202"/>
                </a:moveTo>
                <a:cubicBezTo>
                  <a:pt x="380930" y="1174202"/>
                  <a:pt x="389270" y="1182563"/>
                  <a:pt x="389270" y="1192877"/>
                </a:cubicBezTo>
                <a:cubicBezTo>
                  <a:pt x="389270" y="1203191"/>
                  <a:pt x="380930" y="1211552"/>
                  <a:pt x="370642" y="1211552"/>
                </a:cubicBezTo>
                <a:cubicBezTo>
                  <a:pt x="360354" y="1211552"/>
                  <a:pt x="352014" y="1203191"/>
                  <a:pt x="352014" y="1192877"/>
                </a:cubicBezTo>
                <a:cubicBezTo>
                  <a:pt x="352014" y="1182563"/>
                  <a:pt x="360354" y="1174202"/>
                  <a:pt x="370642" y="1174202"/>
                </a:cubicBezTo>
                <a:close/>
                <a:moveTo>
                  <a:pt x="253517" y="1174202"/>
                </a:moveTo>
                <a:cubicBezTo>
                  <a:pt x="263805" y="1174202"/>
                  <a:pt x="272145" y="1182563"/>
                  <a:pt x="272145" y="1192877"/>
                </a:cubicBezTo>
                <a:cubicBezTo>
                  <a:pt x="272145" y="1203191"/>
                  <a:pt x="263805" y="1211552"/>
                  <a:pt x="253517" y="1211552"/>
                </a:cubicBezTo>
                <a:cubicBezTo>
                  <a:pt x="243229" y="1211552"/>
                  <a:pt x="234889" y="1203191"/>
                  <a:pt x="234889" y="1192877"/>
                </a:cubicBezTo>
                <a:cubicBezTo>
                  <a:pt x="234889" y="1182563"/>
                  <a:pt x="243229" y="1174202"/>
                  <a:pt x="253517" y="1174202"/>
                </a:cubicBezTo>
                <a:close/>
                <a:moveTo>
                  <a:pt x="135753" y="1174202"/>
                </a:moveTo>
                <a:cubicBezTo>
                  <a:pt x="146041" y="1174202"/>
                  <a:pt x="154381" y="1182563"/>
                  <a:pt x="154381" y="1192877"/>
                </a:cubicBezTo>
                <a:cubicBezTo>
                  <a:pt x="154381" y="1203191"/>
                  <a:pt x="146041" y="1211552"/>
                  <a:pt x="135753" y="1211552"/>
                </a:cubicBezTo>
                <a:cubicBezTo>
                  <a:pt x="125465" y="1211552"/>
                  <a:pt x="117125" y="1203191"/>
                  <a:pt x="117125" y="1192877"/>
                </a:cubicBezTo>
                <a:cubicBezTo>
                  <a:pt x="117125" y="1182563"/>
                  <a:pt x="125465" y="1174202"/>
                  <a:pt x="135753" y="1174202"/>
                </a:cubicBezTo>
                <a:close/>
                <a:moveTo>
                  <a:pt x="18628" y="1174202"/>
                </a:moveTo>
                <a:cubicBezTo>
                  <a:pt x="28916" y="1174202"/>
                  <a:pt x="37256" y="1182563"/>
                  <a:pt x="37256" y="1192877"/>
                </a:cubicBezTo>
                <a:cubicBezTo>
                  <a:pt x="37256" y="1203191"/>
                  <a:pt x="28916" y="1211552"/>
                  <a:pt x="18628" y="1211552"/>
                </a:cubicBezTo>
                <a:cubicBezTo>
                  <a:pt x="8340" y="1211552"/>
                  <a:pt x="0" y="1203191"/>
                  <a:pt x="0" y="1192877"/>
                </a:cubicBezTo>
                <a:cubicBezTo>
                  <a:pt x="0" y="1182563"/>
                  <a:pt x="8340" y="1174202"/>
                  <a:pt x="18628" y="1174202"/>
                </a:cubicBezTo>
                <a:close/>
                <a:moveTo>
                  <a:pt x="2014866" y="1056782"/>
                </a:moveTo>
                <a:cubicBezTo>
                  <a:pt x="2025154" y="1056782"/>
                  <a:pt x="2033494" y="1065143"/>
                  <a:pt x="2033494" y="1075457"/>
                </a:cubicBezTo>
                <a:cubicBezTo>
                  <a:pt x="2033494" y="1085771"/>
                  <a:pt x="2025154" y="1094132"/>
                  <a:pt x="2014866" y="1094132"/>
                </a:cubicBezTo>
                <a:cubicBezTo>
                  <a:pt x="2004578" y="1094132"/>
                  <a:pt x="1996238" y="1085771"/>
                  <a:pt x="1996238" y="1075457"/>
                </a:cubicBezTo>
                <a:cubicBezTo>
                  <a:pt x="1996238" y="1065143"/>
                  <a:pt x="2004578" y="1056782"/>
                  <a:pt x="2014866" y="1056782"/>
                </a:cubicBezTo>
                <a:close/>
                <a:moveTo>
                  <a:pt x="1897741" y="1056782"/>
                </a:moveTo>
                <a:cubicBezTo>
                  <a:pt x="1908029" y="1056782"/>
                  <a:pt x="1916369" y="1065143"/>
                  <a:pt x="1916369" y="1075457"/>
                </a:cubicBezTo>
                <a:cubicBezTo>
                  <a:pt x="1916369" y="1085771"/>
                  <a:pt x="1908029" y="1094132"/>
                  <a:pt x="1897741" y="1094132"/>
                </a:cubicBezTo>
                <a:cubicBezTo>
                  <a:pt x="1887453" y="1094132"/>
                  <a:pt x="1879113" y="1085771"/>
                  <a:pt x="1879113" y="1075457"/>
                </a:cubicBezTo>
                <a:cubicBezTo>
                  <a:pt x="1879113" y="1065143"/>
                  <a:pt x="1887453" y="1056782"/>
                  <a:pt x="1897741" y="1056782"/>
                </a:cubicBezTo>
                <a:close/>
                <a:moveTo>
                  <a:pt x="1779977" y="1056782"/>
                </a:moveTo>
                <a:cubicBezTo>
                  <a:pt x="1790265" y="1056782"/>
                  <a:pt x="1798605" y="1065143"/>
                  <a:pt x="1798605" y="1075457"/>
                </a:cubicBezTo>
                <a:cubicBezTo>
                  <a:pt x="1798605" y="1085771"/>
                  <a:pt x="1790265" y="1094132"/>
                  <a:pt x="1779977" y="1094132"/>
                </a:cubicBezTo>
                <a:cubicBezTo>
                  <a:pt x="1769689" y="1094132"/>
                  <a:pt x="1761349" y="1085771"/>
                  <a:pt x="1761349" y="1075457"/>
                </a:cubicBezTo>
                <a:cubicBezTo>
                  <a:pt x="1761349" y="1065143"/>
                  <a:pt x="1769689" y="1056782"/>
                  <a:pt x="1779977" y="1056782"/>
                </a:cubicBezTo>
                <a:close/>
                <a:moveTo>
                  <a:pt x="1662852" y="1056782"/>
                </a:moveTo>
                <a:cubicBezTo>
                  <a:pt x="1673140" y="1056782"/>
                  <a:pt x="1681480" y="1065143"/>
                  <a:pt x="1681480" y="1075457"/>
                </a:cubicBezTo>
                <a:cubicBezTo>
                  <a:pt x="1681480" y="1085771"/>
                  <a:pt x="1673140" y="1094132"/>
                  <a:pt x="1662852" y="1094132"/>
                </a:cubicBezTo>
                <a:cubicBezTo>
                  <a:pt x="1652564" y="1094132"/>
                  <a:pt x="1644224" y="1085771"/>
                  <a:pt x="1644224" y="1075457"/>
                </a:cubicBezTo>
                <a:cubicBezTo>
                  <a:pt x="1644224" y="1065143"/>
                  <a:pt x="1652564" y="1056782"/>
                  <a:pt x="1662852" y="1056782"/>
                </a:cubicBezTo>
                <a:close/>
                <a:moveTo>
                  <a:pt x="1545088" y="1056782"/>
                </a:moveTo>
                <a:cubicBezTo>
                  <a:pt x="1555376" y="1056782"/>
                  <a:pt x="1563716" y="1065143"/>
                  <a:pt x="1563716" y="1075457"/>
                </a:cubicBezTo>
                <a:cubicBezTo>
                  <a:pt x="1563716" y="1085771"/>
                  <a:pt x="1555376" y="1094132"/>
                  <a:pt x="1545088" y="1094132"/>
                </a:cubicBezTo>
                <a:cubicBezTo>
                  <a:pt x="1534800" y="1094132"/>
                  <a:pt x="1526460" y="1085771"/>
                  <a:pt x="1526460" y="1075457"/>
                </a:cubicBezTo>
                <a:cubicBezTo>
                  <a:pt x="1526460" y="1065143"/>
                  <a:pt x="1534800" y="1056782"/>
                  <a:pt x="1545088" y="1056782"/>
                </a:cubicBezTo>
                <a:close/>
                <a:moveTo>
                  <a:pt x="1427962" y="1056782"/>
                </a:moveTo>
                <a:cubicBezTo>
                  <a:pt x="1438250" y="1056782"/>
                  <a:pt x="1446590" y="1065143"/>
                  <a:pt x="1446590" y="1075457"/>
                </a:cubicBezTo>
                <a:cubicBezTo>
                  <a:pt x="1446590" y="1085771"/>
                  <a:pt x="1438250" y="1094132"/>
                  <a:pt x="1427962" y="1094132"/>
                </a:cubicBezTo>
                <a:cubicBezTo>
                  <a:pt x="1417674" y="1094132"/>
                  <a:pt x="1409334" y="1085771"/>
                  <a:pt x="1409334" y="1075457"/>
                </a:cubicBezTo>
                <a:cubicBezTo>
                  <a:pt x="1409334" y="1065143"/>
                  <a:pt x="1417674" y="1056782"/>
                  <a:pt x="1427962" y="1056782"/>
                </a:cubicBezTo>
                <a:close/>
                <a:moveTo>
                  <a:pt x="1310199" y="1056782"/>
                </a:moveTo>
                <a:cubicBezTo>
                  <a:pt x="1320487" y="1056782"/>
                  <a:pt x="1328827" y="1065143"/>
                  <a:pt x="1328827" y="1075457"/>
                </a:cubicBezTo>
                <a:cubicBezTo>
                  <a:pt x="1328827" y="1085771"/>
                  <a:pt x="1320487" y="1094132"/>
                  <a:pt x="1310199" y="1094132"/>
                </a:cubicBezTo>
                <a:cubicBezTo>
                  <a:pt x="1299911" y="1094132"/>
                  <a:pt x="1291571" y="1085771"/>
                  <a:pt x="1291571" y="1075457"/>
                </a:cubicBezTo>
                <a:cubicBezTo>
                  <a:pt x="1291571" y="1065143"/>
                  <a:pt x="1299911" y="1056782"/>
                  <a:pt x="1310199" y="1056782"/>
                </a:cubicBezTo>
                <a:close/>
                <a:moveTo>
                  <a:pt x="1193073" y="1056782"/>
                </a:moveTo>
                <a:cubicBezTo>
                  <a:pt x="1203361" y="1056782"/>
                  <a:pt x="1211701" y="1065143"/>
                  <a:pt x="1211701" y="1075457"/>
                </a:cubicBezTo>
                <a:cubicBezTo>
                  <a:pt x="1211701" y="1085771"/>
                  <a:pt x="1203361" y="1094132"/>
                  <a:pt x="1193073" y="1094132"/>
                </a:cubicBezTo>
                <a:cubicBezTo>
                  <a:pt x="1182785" y="1094132"/>
                  <a:pt x="1174445" y="1085771"/>
                  <a:pt x="1174445" y="1075457"/>
                </a:cubicBezTo>
                <a:cubicBezTo>
                  <a:pt x="1174445" y="1065143"/>
                  <a:pt x="1182785" y="1056782"/>
                  <a:pt x="1193073" y="1056782"/>
                </a:cubicBezTo>
                <a:close/>
                <a:moveTo>
                  <a:pt x="1075309" y="1056782"/>
                </a:moveTo>
                <a:cubicBezTo>
                  <a:pt x="1085597" y="1056782"/>
                  <a:pt x="1093937" y="1065143"/>
                  <a:pt x="1093937" y="1075457"/>
                </a:cubicBezTo>
                <a:cubicBezTo>
                  <a:pt x="1093937" y="1085771"/>
                  <a:pt x="1085597" y="1094132"/>
                  <a:pt x="1075309" y="1094132"/>
                </a:cubicBezTo>
                <a:cubicBezTo>
                  <a:pt x="1065021" y="1094132"/>
                  <a:pt x="1056681" y="1085771"/>
                  <a:pt x="1056681" y="1075457"/>
                </a:cubicBezTo>
                <a:cubicBezTo>
                  <a:pt x="1056681" y="1065143"/>
                  <a:pt x="1065021" y="1056782"/>
                  <a:pt x="1075309" y="1056782"/>
                </a:cubicBezTo>
                <a:close/>
                <a:moveTo>
                  <a:pt x="958184" y="1056782"/>
                </a:moveTo>
                <a:cubicBezTo>
                  <a:pt x="968472" y="1056782"/>
                  <a:pt x="976812" y="1065143"/>
                  <a:pt x="976812" y="1075457"/>
                </a:cubicBezTo>
                <a:cubicBezTo>
                  <a:pt x="976812" y="1085771"/>
                  <a:pt x="968472" y="1094132"/>
                  <a:pt x="958184" y="1094132"/>
                </a:cubicBezTo>
                <a:cubicBezTo>
                  <a:pt x="947896" y="1094132"/>
                  <a:pt x="939556" y="1085771"/>
                  <a:pt x="939556" y="1075457"/>
                </a:cubicBezTo>
                <a:cubicBezTo>
                  <a:pt x="939556" y="1065143"/>
                  <a:pt x="947896" y="1056782"/>
                  <a:pt x="958184" y="1056782"/>
                </a:cubicBezTo>
                <a:close/>
                <a:moveTo>
                  <a:pt x="840420" y="1056782"/>
                </a:moveTo>
                <a:cubicBezTo>
                  <a:pt x="850708" y="1056782"/>
                  <a:pt x="859048" y="1065143"/>
                  <a:pt x="859048" y="1075457"/>
                </a:cubicBezTo>
                <a:cubicBezTo>
                  <a:pt x="859048" y="1085771"/>
                  <a:pt x="850708" y="1094132"/>
                  <a:pt x="840420" y="1094132"/>
                </a:cubicBezTo>
                <a:cubicBezTo>
                  <a:pt x="830132" y="1094132"/>
                  <a:pt x="821792" y="1085771"/>
                  <a:pt x="821792" y="1075457"/>
                </a:cubicBezTo>
                <a:cubicBezTo>
                  <a:pt x="821792" y="1065143"/>
                  <a:pt x="830132" y="1056782"/>
                  <a:pt x="840420" y="1056782"/>
                </a:cubicBezTo>
                <a:close/>
                <a:moveTo>
                  <a:pt x="723295" y="1056782"/>
                </a:moveTo>
                <a:cubicBezTo>
                  <a:pt x="733583" y="1056782"/>
                  <a:pt x="741923" y="1065143"/>
                  <a:pt x="741923" y="1075457"/>
                </a:cubicBezTo>
                <a:cubicBezTo>
                  <a:pt x="741923" y="1085771"/>
                  <a:pt x="733583" y="1094132"/>
                  <a:pt x="723295" y="1094132"/>
                </a:cubicBezTo>
                <a:cubicBezTo>
                  <a:pt x="713007" y="1094132"/>
                  <a:pt x="704667" y="1085771"/>
                  <a:pt x="704667" y="1075457"/>
                </a:cubicBezTo>
                <a:cubicBezTo>
                  <a:pt x="704667" y="1065143"/>
                  <a:pt x="713007" y="1056782"/>
                  <a:pt x="723295" y="1056782"/>
                </a:cubicBezTo>
                <a:close/>
                <a:moveTo>
                  <a:pt x="605531" y="1056782"/>
                </a:moveTo>
                <a:cubicBezTo>
                  <a:pt x="615819" y="1056782"/>
                  <a:pt x="624159" y="1065143"/>
                  <a:pt x="624159" y="1075457"/>
                </a:cubicBezTo>
                <a:cubicBezTo>
                  <a:pt x="624159" y="1085771"/>
                  <a:pt x="615819" y="1094132"/>
                  <a:pt x="605531" y="1094132"/>
                </a:cubicBezTo>
                <a:cubicBezTo>
                  <a:pt x="595243" y="1094132"/>
                  <a:pt x="586903" y="1085771"/>
                  <a:pt x="586903" y="1075457"/>
                </a:cubicBezTo>
                <a:cubicBezTo>
                  <a:pt x="586903" y="1065143"/>
                  <a:pt x="595243" y="1056782"/>
                  <a:pt x="605531" y="1056782"/>
                </a:cubicBezTo>
                <a:close/>
                <a:moveTo>
                  <a:pt x="488406" y="1056782"/>
                </a:moveTo>
                <a:cubicBezTo>
                  <a:pt x="498694" y="1056782"/>
                  <a:pt x="507034" y="1065143"/>
                  <a:pt x="507034" y="1075457"/>
                </a:cubicBezTo>
                <a:cubicBezTo>
                  <a:pt x="507034" y="1085771"/>
                  <a:pt x="498694" y="1094132"/>
                  <a:pt x="488406" y="1094132"/>
                </a:cubicBezTo>
                <a:cubicBezTo>
                  <a:pt x="478118" y="1094132"/>
                  <a:pt x="469778" y="1085771"/>
                  <a:pt x="469778" y="1075457"/>
                </a:cubicBezTo>
                <a:cubicBezTo>
                  <a:pt x="469778" y="1065143"/>
                  <a:pt x="478118" y="1056782"/>
                  <a:pt x="488406" y="1056782"/>
                </a:cubicBezTo>
                <a:close/>
                <a:moveTo>
                  <a:pt x="370642" y="1056782"/>
                </a:moveTo>
                <a:cubicBezTo>
                  <a:pt x="380930" y="1056782"/>
                  <a:pt x="389270" y="1065143"/>
                  <a:pt x="389270" y="1075457"/>
                </a:cubicBezTo>
                <a:cubicBezTo>
                  <a:pt x="389270" y="1085771"/>
                  <a:pt x="380930" y="1094132"/>
                  <a:pt x="370642" y="1094132"/>
                </a:cubicBezTo>
                <a:cubicBezTo>
                  <a:pt x="360354" y="1094132"/>
                  <a:pt x="352014" y="1085771"/>
                  <a:pt x="352014" y="1075457"/>
                </a:cubicBezTo>
                <a:cubicBezTo>
                  <a:pt x="352014" y="1065143"/>
                  <a:pt x="360354" y="1056782"/>
                  <a:pt x="370642" y="1056782"/>
                </a:cubicBezTo>
                <a:close/>
                <a:moveTo>
                  <a:pt x="253517" y="1056782"/>
                </a:moveTo>
                <a:cubicBezTo>
                  <a:pt x="263805" y="1056782"/>
                  <a:pt x="272145" y="1065143"/>
                  <a:pt x="272145" y="1075457"/>
                </a:cubicBezTo>
                <a:cubicBezTo>
                  <a:pt x="272145" y="1085771"/>
                  <a:pt x="263805" y="1094132"/>
                  <a:pt x="253517" y="1094132"/>
                </a:cubicBezTo>
                <a:cubicBezTo>
                  <a:pt x="243229" y="1094132"/>
                  <a:pt x="234889" y="1085771"/>
                  <a:pt x="234889" y="1075457"/>
                </a:cubicBezTo>
                <a:cubicBezTo>
                  <a:pt x="234889" y="1065143"/>
                  <a:pt x="243229" y="1056782"/>
                  <a:pt x="253517" y="1056782"/>
                </a:cubicBezTo>
                <a:close/>
                <a:moveTo>
                  <a:pt x="135753" y="1056782"/>
                </a:moveTo>
                <a:cubicBezTo>
                  <a:pt x="146041" y="1056782"/>
                  <a:pt x="154381" y="1065143"/>
                  <a:pt x="154381" y="1075457"/>
                </a:cubicBezTo>
                <a:cubicBezTo>
                  <a:pt x="154381" y="1085771"/>
                  <a:pt x="146041" y="1094132"/>
                  <a:pt x="135753" y="1094132"/>
                </a:cubicBezTo>
                <a:cubicBezTo>
                  <a:pt x="125465" y="1094132"/>
                  <a:pt x="117125" y="1085771"/>
                  <a:pt x="117125" y="1075457"/>
                </a:cubicBezTo>
                <a:cubicBezTo>
                  <a:pt x="117125" y="1065143"/>
                  <a:pt x="125465" y="1056782"/>
                  <a:pt x="135753" y="1056782"/>
                </a:cubicBezTo>
                <a:close/>
                <a:moveTo>
                  <a:pt x="18628" y="1056782"/>
                </a:moveTo>
                <a:cubicBezTo>
                  <a:pt x="28916" y="1056782"/>
                  <a:pt x="37256" y="1065143"/>
                  <a:pt x="37256" y="1075457"/>
                </a:cubicBezTo>
                <a:cubicBezTo>
                  <a:pt x="37256" y="1085771"/>
                  <a:pt x="28916" y="1094132"/>
                  <a:pt x="18628" y="1094132"/>
                </a:cubicBezTo>
                <a:cubicBezTo>
                  <a:pt x="8340" y="1094132"/>
                  <a:pt x="0" y="1085771"/>
                  <a:pt x="0" y="1075457"/>
                </a:cubicBezTo>
                <a:cubicBezTo>
                  <a:pt x="0" y="1065143"/>
                  <a:pt x="8340" y="1056782"/>
                  <a:pt x="18628" y="1056782"/>
                </a:cubicBezTo>
                <a:close/>
                <a:moveTo>
                  <a:pt x="2014866" y="939362"/>
                </a:moveTo>
                <a:cubicBezTo>
                  <a:pt x="2025154" y="939362"/>
                  <a:pt x="2033494" y="947723"/>
                  <a:pt x="2033494" y="958037"/>
                </a:cubicBezTo>
                <a:cubicBezTo>
                  <a:pt x="2033494" y="968351"/>
                  <a:pt x="2025154" y="976712"/>
                  <a:pt x="2014866" y="976712"/>
                </a:cubicBezTo>
                <a:cubicBezTo>
                  <a:pt x="2004578" y="976712"/>
                  <a:pt x="1996238" y="968351"/>
                  <a:pt x="1996238" y="958037"/>
                </a:cubicBezTo>
                <a:cubicBezTo>
                  <a:pt x="1996238" y="947723"/>
                  <a:pt x="2004578" y="939362"/>
                  <a:pt x="2014866" y="939362"/>
                </a:cubicBezTo>
                <a:close/>
                <a:moveTo>
                  <a:pt x="1897741" y="939362"/>
                </a:moveTo>
                <a:cubicBezTo>
                  <a:pt x="1908029" y="939362"/>
                  <a:pt x="1916369" y="947723"/>
                  <a:pt x="1916369" y="958037"/>
                </a:cubicBezTo>
                <a:cubicBezTo>
                  <a:pt x="1916369" y="968351"/>
                  <a:pt x="1908029" y="976712"/>
                  <a:pt x="1897741" y="976712"/>
                </a:cubicBezTo>
                <a:cubicBezTo>
                  <a:pt x="1887453" y="976712"/>
                  <a:pt x="1879113" y="968351"/>
                  <a:pt x="1879113" y="958037"/>
                </a:cubicBezTo>
                <a:cubicBezTo>
                  <a:pt x="1879113" y="947723"/>
                  <a:pt x="1887453" y="939362"/>
                  <a:pt x="1897741" y="939362"/>
                </a:cubicBezTo>
                <a:close/>
                <a:moveTo>
                  <a:pt x="1779977" y="939362"/>
                </a:moveTo>
                <a:cubicBezTo>
                  <a:pt x="1790265" y="939362"/>
                  <a:pt x="1798605" y="947723"/>
                  <a:pt x="1798605" y="958037"/>
                </a:cubicBezTo>
                <a:cubicBezTo>
                  <a:pt x="1798605" y="968351"/>
                  <a:pt x="1790265" y="976712"/>
                  <a:pt x="1779977" y="976712"/>
                </a:cubicBezTo>
                <a:cubicBezTo>
                  <a:pt x="1769689" y="976712"/>
                  <a:pt x="1761349" y="968351"/>
                  <a:pt x="1761349" y="958037"/>
                </a:cubicBezTo>
                <a:cubicBezTo>
                  <a:pt x="1761349" y="947723"/>
                  <a:pt x="1769689" y="939362"/>
                  <a:pt x="1779977" y="939362"/>
                </a:cubicBezTo>
                <a:close/>
                <a:moveTo>
                  <a:pt x="1662852" y="939362"/>
                </a:moveTo>
                <a:cubicBezTo>
                  <a:pt x="1673140" y="939362"/>
                  <a:pt x="1681480" y="947723"/>
                  <a:pt x="1681480" y="958037"/>
                </a:cubicBezTo>
                <a:cubicBezTo>
                  <a:pt x="1681480" y="968351"/>
                  <a:pt x="1673140" y="976712"/>
                  <a:pt x="1662852" y="976712"/>
                </a:cubicBezTo>
                <a:cubicBezTo>
                  <a:pt x="1652564" y="976712"/>
                  <a:pt x="1644224" y="968351"/>
                  <a:pt x="1644224" y="958037"/>
                </a:cubicBezTo>
                <a:cubicBezTo>
                  <a:pt x="1644224" y="947723"/>
                  <a:pt x="1652564" y="939362"/>
                  <a:pt x="1662852" y="939362"/>
                </a:cubicBezTo>
                <a:close/>
                <a:moveTo>
                  <a:pt x="1545088" y="939362"/>
                </a:moveTo>
                <a:cubicBezTo>
                  <a:pt x="1555376" y="939362"/>
                  <a:pt x="1563716" y="947723"/>
                  <a:pt x="1563716" y="958037"/>
                </a:cubicBezTo>
                <a:cubicBezTo>
                  <a:pt x="1563716" y="968351"/>
                  <a:pt x="1555376" y="976712"/>
                  <a:pt x="1545088" y="976712"/>
                </a:cubicBezTo>
                <a:cubicBezTo>
                  <a:pt x="1534800" y="976712"/>
                  <a:pt x="1526460" y="968351"/>
                  <a:pt x="1526460" y="958037"/>
                </a:cubicBezTo>
                <a:cubicBezTo>
                  <a:pt x="1526460" y="947723"/>
                  <a:pt x="1534800" y="939362"/>
                  <a:pt x="1545088" y="939362"/>
                </a:cubicBezTo>
                <a:close/>
                <a:moveTo>
                  <a:pt x="1427962" y="939362"/>
                </a:moveTo>
                <a:cubicBezTo>
                  <a:pt x="1438250" y="939362"/>
                  <a:pt x="1446590" y="947723"/>
                  <a:pt x="1446590" y="958037"/>
                </a:cubicBezTo>
                <a:cubicBezTo>
                  <a:pt x="1446590" y="968351"/>
                  <a:pt x="1438250" y="976712"/>
                  <a:pt x="1427962" y="976712"/>
                </a:cubicBezTo>
                <a:cubicBezTo>
                  <a:pt x="1417674" y="976712"/>
                  <a:pt x="1409334" y="968351"/>
                  <a:pt x="1409334" y="958037"/>
                </a:cubicBezTo>
                <a:cubicBezTo>
                  <a:pt x="1409334" y="947723"/>
                  <a:pt x="1417674" y="939362"/>
                  <a:pt x="1427962" y="939362"/>
                </a:cubicBezTo>
                <a:close/>
                <a:moveTo>
                  <a:pt x="1310199" y="939362"/>
                </a:moveTo>
                <a:cubicBezTo>
                  <a:pt x="1320487" y="939362"/>
                  <a:pt x="1328827" y="947723"/>
                  <a:pt x="1328827" y="958037"/>
                </a:cubicBezTo>
                <a:cubicBezTo>
                  <a:pt x="1328827" y="968351"/>
                  <a:pt x="1320487" y="976712"/>
                  <a:pt x="1310199" y="976712"/>
                </a:cubicBezTo>
                <a:cubicBezTo>
                  <a:pt x="1299911" y="976712"/>
                  <a:pt x="1291571" y="968351"/>
                  <a:pt x="1291571" y="958037"/>
                </a:cubicBezTo>
                <a:cubicBezTo>
                  <a:pt x="1291571" y="947723"/>
                  <a:pt x="1299911" y="939362"/>
                  <a:pt x="1310199" y="939362"/>
                </a:cubicBezTo>
                <a:close/>
                <a:moveTo>
                  <a:pt x="1193073" y="939362"/>
                </a:moveTo>
                <a:cubicBezTo>
                  <a:pt x="1203361" y="939362"/>
                  <a:pt x="1211701" y="947723"/>
                  <a:pt x="1211701" y="958037"/>
                </a:cubicBezTo>
                <a:cubicBezTo>
                  <a:pt x="1211701" y="968351"/>
                  <a:pt x="1203361" y="976712"/>
                  <a:pt x="1193073" y="976712"/>
                </a:cubicBezTo>
                <a:cubicBezTo>
                  <a:pt x="1182785" y="976712"/>
                  <a:pt x="1174445" y="968351"/>
                  <a:pt x="1174445" y="958037"/>
                </a:cubicBezTo>
                <a:cubicBezTo>
                  <a:pt x="1174445" y="947723"/>
                  <a:pt x="1182785" y="939362"/>
                  <a:pt x="1193073" y="939362"/>
                </a:cubicBezTo>
                <a:close/>
                <a:moveTo>
                  <a:pt x="1075309" y="939362"/>
                </a:moveTo>
                <a:cubicBezTo>
                  <a:pt x="1085597" y="939362"/>
                  <a:pt x="1093937" y="947723"/>
                  <a:pt x="1093937" y="958037"/>
                </a:cubicBezTo>
                <a:cubicBezTo>
                  <a:pt x="1093937" y="968351"/>
                  <a:pt x="1085597" y="976712"/>
                  <a:pt x="1075309" y="976712"/>
                </a:cubicBezTo>
                <a:cubicBezTo>
                  <a:pt x="1065021" y="976712"/>
                  <a:pt x="1056681" y="968351"/>
                  <a:pt x="1056681" y="958037"/>
                </a:cubicBezTo>
                <a:cubicBezTo>
                  <a:pt x="1056681" y="947723"/>
                  <a:pt x="1065021" y="939362"/>
                  <a:pt x="1075309" y="939362"/>
                </a:cubicBezTo>
                <a:close/>
                <a:moveTo>
                  <a:pt x="958184" y="939362"/>
                </a:moveTo>
                <a:cubicBezTo>
                  <a:pt x="968472" y="939362"/>
                  <a:pt x="976812" y="947723"/>
                  <a:pt x="976812" y="958037"/>
                </a:cubicBezTo>
                <a:cubicBezTo>
                  <a:pt x="976812" y="968351"/>
                  <a:pt x="968472" y="976712"/>
                  <a:pt x="958184" y="976712"/>
                </a:cubicBezTo>
                <a:cubicBezTo>
                  <a:pt x="947896" y="976712"/>
                  <a:pt x="939556" y="968351"/>
                  <a:pt x="939556" y="958037"/>
                </a:cubicBezTo>
                <a:cubicBezTo>
                  <a:pt x="939556" y="947723"/>
                  <a:pt x="947896" y="939362"/>
                  <a:pt x="958184" y="939362"/>
                </a:cubicBezTo>
                <a:close/>
                <a:moveTo>
                  <a:pt x="840420" y="939362"/>
                </a:moveTo>
                <a:cubicBezTo>
                  <a:pt x="850708" y="939362"/>
                  <a:pt x="859048" y="947723"/>
                  <a:pt x="859048" y="958037"/>
                </a:cubicBezTo>
                <a:cubicBezTo>
                  <a:pt x="859048" y="968351"/>
                  <a:pt x="850708" y="976712"/>
                  <a:pt x="840420" y="976712"/>
                </a:cubicBezTo>
                <a:cubicBezTo>
                  <a:pt x="830132" y="976712"/>
                  <a:pt x="821792" y="968351"/>
                  <a:pt x="821792" y="958037"/>
                </a:cubicBezTo>
                <a:cubicBezTo>
                  <a:pt x="821792" y="947723"/>
                  <a:pt x="830132" y="939362"/>
                  <a:pt x="840420" y="939362"/>
                </a:cubicBezTo>
                <a:close/>
                <a:moveTo>
                  <a:pt x="723295" y="939362"/>
                </a:moveTo>
                <a:cubicBezTo>
                  <a:pt x="733583" y="939362"/>
                  <a:pt x="741923" y="947723"/>
                  <a:pt x="741923" y="958037"/>
                </a:cubicBezTo>
                <a:cubicBezTo>
                  <a:pt x="741923" y="968351"/>
                  <a:pt x="733583" y="976712"/>
                  <a:pt x="723295" y="976712"/>
                </a:cubicBezTo>
                <a:cubicBezTo>
                  <a:pt x="713007" y="976712"/>
                  <a:pt x="704667" y="968351"/>
                  <a:pt x="704667" y="958037"/>
                </a:cubicBezTo>
                <a:cubicBezTo>
                  <a:pt x="704667" y="947723"/>
                  <a:pt x="713007" y="939362"/>
                  <a:pt x="723295" y="939362"/>
                </a:cubicBezTo>
                <a:close/>
                <a:moveTo>
                  <a:pt x="605531" y="939362"/>
                </a:moveTo>
                <a:cubicBezTo>
                  <a:pt x="615819" y="939362"/>
                  <a:pt x="624159" y="947723"/>
                  <a:pt x="624159" y="958037"/>
                </a:cubicBezTo>
                <a:cubicBezTo>
                  <a:pt x="624159" y="968351"/>
                  <a:pt x="615819" y="976712"/>
                  <a:pt x="605531" y="976712"/>
                </a:cubicBezTo>
                <a:cubicBezTo>
                  <a:pt x="595243" y="976712"/>
                  <a:pt x="586903" y="968351"/>
                  <a:pt x="586903" y="958037"/>
                </a:cubicBezTo>
                <a:cubicBezTo>
                  <a:pt x="586903" y="947723"/>
                  <a:pt x="595243" y="939362"/>
                  <a:pt x="605531" y="939362"/>
                </a:cubicBezTo>
                <a:close/>
                <a:moveTo>
                  <a:pt x="488406" y="939362"/>
                </a:moveTo>
                <a:cubicBezTo>
                  <a:pt x="498694" y="939362"/>
                  <a:pt x="507034" y="947723"/>
                  <a:pt x="507034" y="958037"/>
                </a:cubicBezTo>
                <a:cubicBezTo>
                  <a:pt x="507034" y="968351"/>
                  <a:pt x="498694" y="976712"/>
                  <a:pt x="488406" y="976712"/>
                </a:cubicBezTo>
                <a:cubicBezTo>
                  <a:pt x="478118" y="976712"/>
                  <a:pt x="469778" y="968351"/>
                  <a:pt x="469778" y="958037"/>
                </a:cubicBezTo>
                <a:cubicBezTo>
                  <a:pt x="469778" y="947723"/>
                  <a:pt x="478118" y="939362"/>
                  <a:pt x="488406" y="939362"/>
                </a:cubicBezTo>
                <a:close/>
                <a:moveTo>
                  <a:pt x="370642" y="939362"/>
                </a:moveTo>
                <a:cubicBezTo>
                  <a:pt x="380930" y="939362"/>
                  <a:pt x="389270" y="947723"/>
                  <a:pt x="389270" y="958037"/>
                </a:cubicBezTo>
                <a:cubicBezTo>
                  <a:pt x="389270" y="968351"/>
                  <a:pt x="380930" y="976712"/>
                  <a:pt x="370642" y="976712"/>
                </a:cubicBezTo>
                <a:cubicBezTo>
                  <a:pt x="360354" y="976712"/>
                  <a:pt x="352014" y="968351"/>
                  <a:pt x="352014" y="958037"/>
                </a:cubicBezTo>
                <a:cubicBezTo>
                  <a:pt x="352014" y="947723"/>
                  <a:pt x="360354" y="939362"/>
                  <a:pt x="370642" y="939362"/>
                </a:cubicBezTo>
                <a:close/>
                <a:moveTo>
                  <a:pt x="253517" y="939362"/>
                </a:moveTo>
                <a:cubicBezTo>
                  <a:pt x="263805" y="939362"/>
                  <a:pt x="272145" y="947723"/>
                  <a:pt x="272145" y="958037"/>
                </a:cubicBezTo>
                <a:cubicBezTo>
                  <a:pt x="272145" y="968351"/>
                  <a:pt x="263805" y="976712"/>
                  <a:pt x="253517" y="976712"/>
                </a:cubicBezTo>
                <a:cubicBezTo>
                  <a:pt x="243229" y="976712"/>
                  <a:pt x="234889" y="968351"/>
                  <a:pt x="234889" y="958037"/>
                </a:cubicBezTo>
                <a:cubicBezTo>
                  <a:pt x="234889" y="947723"/>
                  <a:pt x="243229" y="939362"/>
                  <a:pt x="253517" y="939362"/>
                </a:cubicBezTo>
                <a:close/>
                <a:moveTo>
                  <a:pt x="135753" y="939362"/>
                </a:moveTo>
                <a:cubicBezTo>
                  <a:pt x="146041" y="939362"/>
                  <a:pt x="154381" y="947723"/>
                  <a:pt x="154381" y="958037"/>
                </a:cubicBezTo>
                <a:cubicBezTo>
                  <a:pt x="154381" y="968351"/>
                  <a:pt x="146041" y="976712"/>
                  <a:pt x="135753" y="976712"/>
                </a:cubicBezTo>
                <a:cubicBezTo>
                  <a:pt x="125465" y="976712"/>
                  <a:pt x="117125" y="968351"/>
                  <a:pt x="117125" y="958037"/>
                </a:cubicBezTo>
                <a:cubicBezTo>
                  <a:pt x="117125" y="947723"/>
                  <a:pt x="125465" y="939362"/>
                  <a:pt x="135753" y="939362"/>
                </a:cubicBezTo>
                <a:close/>
                <a:moveTo>
                  <a:pt x="18628" y="939362"/>
                </a:moveTo>
                <a:cubicBezTo>
                  <a:pt x="28916" y="939362"/>
                  <a:pt x="37256" y="947723"/>
                  <a:pt x="37256" y="958037"/>
                </a:cubicBezTo>
                <a:cubicBezTo>
                  <a:pt x="37256" y="968351"/>
                  <a:pt x="28916" y="976712"/>
                  <a:pt x="18628" y="976712"/>
                </a:cubicBezTo>
                <a:cubicBezTo>
                  <a:pt x="8340" y="976712"/>
                  <a:pt x="0" y="968351"/>
                  <a:pt x="0" y="958037"/>
                </a:cubicBezTo>
                <a:cubicBezTo>
                  <a:pt x="0" y="947723"/>
                  <a:pt x="8340" y="939362"/>
                  <a:pt x="18628" y="939362"/>
                </a:cubicBezTo>
                <a:close/>
                <a:moveTo>
                  <a:pt x="2014866" y="821942"/>
                </a:moveTo>
                <a:cubicBezTo>
                  <a:pt x="2025154" y="821942"/>
                  <a:pt x="2033494" y="830303"/>
                  <a:pt x="2033494" y="840617"/>
                </a:cubicBezTo>
                <a:cubicBezTo>
                  <a:pt x="2033494" y="850931"/>
                  <a:pt x="2025154" y="859292"/>
                  <a:pt x="2014866" y="859292"/>
                </a:cubicBezTo>
                <a:cubicBezTo>
                  <a:pt x="2004578" y="859292"/>
                  <a:pt x="1996238" y="850931"/>
                  <a:pt x="1996238" y="840617"/>
                </a:cubicBezTo>
                <a:cubicBezTo>
                  <a:pt x="1996238" y="830303"/>
                  <a:pt x="2004578" y="821942"/>
                  <a:pt x="2014866" y="821942"/>
                </a:cubicBezTo>
                <a:close/>
                <a:moveTo>
                  <a:pt x="1897741" y="821942"/>
                </a:moveTo>
                <a:cubicBezTo>
                  <a:pt x="1908029" y="821942"/>
                  <a:pt x="1916369" y="830303"/>
                  <a:pt x="1916369" y="840617"/>
                </a:cubicBezTo>
                <a:cubicBezTo>
                  <a:pt x="1916369" y="850931"/>
                  <a:pt x="1908029" y="859292"/>
                  <a:pt x="1897741" y="859292"/>
                </a:cubicBezTo>
                <a:cubicBezTo>
                  <a:pt x="1887453" y="859292"/>
                  <a:pt x="1879113" y="850931"/>
                  <a:pt x="1879113" y="840617"/>
                </a:cubicBezTo>
                <a:cubicBezTo>
                  <a:pt x="1879113" y="830303"/>
                  <a:pt x="1887453" y="821942"/>
                  <a:pt x="1897741" y="821942"/>
                </a:cubicBezTo>
                <a:close/>
                <a:moveTo>
                  <a:pt x="1779977" y="821942"/>
                </a:moveTo>
                <a:cubicBezTo>
                  <a:pt x="1790265" y="821942"/>
                  <a:pt x="1798605" y="830303"/>
                  <a:pt x="1798605" y="840617"/>
                </a:cubicBezTo>
                <a:cubicBezTo>
                  <a:pt x="1798605" y="850931"/>
                  <a:pt x="1790265" y="859292"/>
                  <a:pt x="1779977" y="859292"/>
                </a:cubicBezTo>
                <a:cubicBezTo>
                  <a:pt x="1769689" y="859292"/>
                  <a:pt x="1761349" y="850931"/>
                  <a:pt x="1761349" y="840617"/>
                </a:cubicBezTo>
                <a:cubicBezTo>
                  <a:pt x="1761349" y="830303"/>
                  <a:pt x="1769689" y="821942"/>
                  <a:pt x="1779977" y="821942"/>
                </a:cubicBezTo>
                <a:close/>
                <a:moveTo>
                  <a:pt x="1662852" y="821942"/>
                </a:moveTo>
                <a:cubicBezTo>
                  <a:pt x="1673140" y="821942"/>
                  <a:pt x="1681480" y="830303"/>
                  <a:pt x="1681480" y="840617"/>
                </a:cubicBezTo>
                <a:cubicBezTo>
                  <a:pt x="1681480" y="850931"/>
                  <a:pt x="1673140" y="859292"/>
                  <a:pt x="1662852" y="859292"/>
                </a:cubicBezTo>
                <a:cubicBezTo>
                  <a:pt x="1652564" y="859292"/>
                  <a:pt x="1644224" y="850931"/>
                  <a:pt x="1644224" y="840617"/>
                </a:cubicBezTo>
                <a:cubicBezTo>
                  <a:pt x="1644224" y="830303"/>
                  <a:pt x="1652564" y="821942"/>
                  <a:pt x="1662852" y="821942"/>
                </a:cubicBezTo>
                <a:close/>
                <a:moveTo>
                  <a:pt x="1545088" y="821942"/>
                </a:moveTo>
                <a:cubicBezTo>
                  <a:pt x="1555376" y="821942"/>
                  <a:pt x="1563716" y="830303"/>
                  <a:pt x="1563716" y="840617"/>
                </a:cubicBezTo>
                <a:cubicBezTo>
                  <a:pt x="1563716" y="850931"/>
                  <a:pt x="1555376" y="859292"/>
                  <a:pt x="1545088" y="859292"/>
                </a:cubicBezTo>
                <a:cubicBezTo>
                  <a:pt x="1534800" y="859292"/>
                  <a:pt x="1526460" y="850931"/>
                  <a:pt x="1526460" y="840617"/>
                </a:cubicBezTo>
                <a:cubicBezTo>
                  <a:pt x="1526460" y="830303"/>
                  <a:pt x="1534800" y="821942"/>
                  <a:pt x="1545088" y="821942"/>
                </a:cubicBezTo>
                <a:close/>
                <a:moveTo>
                  <a:pt x="1427962" y="821942"/>
                </a:moveTo>
                <a:cubicBezTo>
                  <a:pt x="1438250" y="821942"/>
                  <a:pt x="1446590" y="830303"/>
                  <a:pt x="1446590" y="840617"/>
                </a:cubicBezTo>
                <a:cubicBezTo>
                  <a:pt x="1446590" y="850931"/>
                  <a:pt x="1438250" y="859292"/>
                  <a:pt x="1427962" y="859292"/>
                </a:cubicBezTo>
                <a:cubicBezTo>
                  <a:pt x="1417674" y="859292"/>
                  <a:pt x="1409334" y="850931"/>
                  <a:pt x="1409334" y="840617"/>
                </a:cubicBezTo>
                <a:cubicBezTo>
                  <a:pt x="1409334" y="830303"/>
                  <a:pt x="1417674" y="821942"/>
                  <a:pt x="1427962" y="821942"/>
                </a:cubicBezTo>
                <a:close/>
                <a:moveTo>
                  <a:pt x="1310199" y="821942"/>
                </a:moveTo>
                <a:cubicBezTo>
                  <a:pt x="1320487" y="821942"/>
                  <a:pt x="1328827" y="830303"/>
                  <a:pt x="1328827" y="840617"/>
                </a:cubicBezTo>
                <a:cubicBezTo>
                  <a:pt x="1328827" y="850931"/>
                  <a:pt x="1320487" y="859292"/>
                  <a:pt x="1310199" y="859292"/>
                </a:cubicBezTo>
                <a:cubicBezTo>
                  <a:pt x="1299911" y="859292"/>
                  <a:pt x="1291571" y="850931"/>
                  <a:pt x="1291571" y="840617"/>
                </a:cubicBezTo>
                <a:cubicBezTo>
                  <a:pt x="1291571" y="830303"/>
                  <a:pt x="1299911" y="821942"/>
                  <a:pt x="1310199" y="821942"/>
                </a:cubicBezTo>
                <a:close/>
                <a:moveTo>
                  <a:pt x="1193073" y="821942"/>
                </a:moveTo>
                <a:cubicBezTo>
                  <a:pt x="1203361" y="821942"/>
                  <a:pt x="1211701" y="830303"/>
                  <a:pt x="1211701" y="840617"/>
                </a:cubicBezTo>
                <a:cubicBezTo>
                  <a:pt x="1211701" y="850931"/>
                  <a:pt x="1203361" y="859292"/>
                  <a:pt x="1193073" y="859292"/>
                </a:cubicBezTo>
                <a:cubicBezTo>
                  <a:pt x="1182785" y="859292"/>
                  <a:pt x="1174445" y="850931"/>
                  <a:pt x="1174445" y="840617"/>
                </a:cubicBezTo>
                <a:cubicBezTo>
                  <a:pt x="1174445" y="830303"/>
                  <a:pt x="1182785" y="821942"/>
                  <a:pt x="1193073" y="821942"/>
                </a:cubicBezTo>
                <a:close/>
                <a:moveTo>
                  <a:pt x="1075309" y="821942"/>
                </a:moveTo>
                <a:cubicBezTo>
                  <a:pt x="1085597" y="821942"/>
                  <a:pt x="1093937" y="830303"/>
                  <a:pt x="1093937" y="840617"/>
                </a:cubicBezTo>
                <a:cubicBezTo>
                  <a:pt x="1093937" y="850931"/>
                  <a:pt x="1085597" y="859292"/>
                  <a:pt x="1075309" y="859292"/>
                </a:cubicBezTo>
                <a:cubicBezTo>
                  <a:pt x="1065021" y="859292"/>
                  <a:pt x="1056681" y="850931"/>
                  <a:pt x="1056681" y="840617"/>
                </a:cubicBezTo>
                <a:cubicBezTo>
                  <a:pt x="1056681" y="830303"/>
                  <a:pt x="1065021" y="821942"/>
                  <a:pt x="1075309" y="821942"/>
                </a:cubicBezTo>
                <a:close/>
                <a:moveTo>
                  <a:pt x="958184" y="821942"/>
                </a:moveTo>
                <a:cubicBezTo>
                  <a:pt x="968472" y="821942"/>
                  <a:pt x="976812" y="830303"/>
                  <a:pt x="976812" y="840617"/>
                </a:cubicBezTo>
                <a:cubicBezTo>
                  <a:pt x="976812" y="850931"/>
                  <a:pt x="968472" y="859292"/>
                  <a:pt x="958184" y="859292"/>
                </a:cubicBezTo>
                <a:cubicBezTo>
                  <a:pt x="947896" y="859292"/>
                  <a:pt x="939556" y="850931"/>
                  <a:pt x="939556" y="840617"/>
                </a:cubicBezTo>
                <a:cubicBezTo>
                  <a:pt x="939556" y="830303"/>
                  <a:pt x="947896" y="821942"/>
                  <a:pt x="958184" y="821942"/>
                </a:cubicBezTo>
                <a:close/>
                <a:moveTo>
                  <a:pt x="840420" y="821942"/>
                </a:moveTo>
                <a:cubicBezTo>
                  <a:pt x="850708" y="821942"/>
                  <a:pt x="859048" y="830303"/>
                  <a:pt x="859048" y="840617"/>
                </a:cubicBezTo>
                <a:cubicBezTo>
                  <a:pt x="859048" y="850931"/>
                  <a:pt x="850708" y="859292"/>
                  <a:pt x="840420" y="859292"/>
                </a:cubicBezTo>
                <a:cubicBezTo>
                  <a:pt x="830132" y="859292"/>
                  <a:pt x="821792" y="850931"/>
                  <a:pt x="821792" y="840617"/>
                </a:cubicBezTo>
                <a:cubicBezTo>
                  <a:pt x="821792" y="830303"/>
                  <a:pt x="830132" y="821942"/>
                  <a:pt x="840420" y="821942"/>
                </a:cubicBezTo>
                <a:close/>
                <a:moveTo>
                  <a:pt x="723295" y="821942"/>
                </a:moveTo>
                <a:cubicBezTo>
                  <a:pt x="733583" y="821942"/>
                  <a:pt x="741923" y="830303"/>
                  <a:pt x="741923" y="840617"/>
                </a:cubicBezTo>
                <a:cubicBezTo>
                  <a:pt x="741923" y="850931"/>
                  <a:pt x="733583" y="859292"/>
                  <a:pt x="723295" y="859292"/>
                </a:cubicBezTo>
                <a:cubicBezTo>
                  <a:pt x="713007" y="859292"/>
                  <a:pt x="704667" y="850931"/>
                  <a:pt x="704667" y="840617"/>
                </a:cubicBezTo>
                <a:cubicBezTo>
                  <a:pt x="704667" y="830303"/>
                  <a:pt x="713007" y="821942"/>
                  <a:pt x="723295" y="821942"/>
                </a:cubicBezTo>
                <a:close/>
                <a:moveTo>
                  <a:pt x="605531" y="821942"/>
                </a:moveTo>
                <a:cubicBezTo>
                  <a:pt x="615819" y="821942"/>
                  <a:pt x="624159" y="830303"/>
                  <a:pt x="624159" y="840617"/>
                </a:cubicBezTo>
                <a:cubicBezTo>
                  <a:pt x="624159" y="850931"/>
                  <a:pt x="615819" y="859292"/>
                  <a:pt x="605531" y="859292"/>
                </a:cubicBezTo>
                <a:cubicBezTo>
                  <a:pt x="595243" y="859292"/>
                  <a:pt x="586903" y="850931"/>
                  <a:pt x="586903" y="840617"/>
                </a:cubicBezTo>
                <a:cubicBezTo>
                  <a:pt x="586903" y="830303"/>
                  <a:pt x="595243" y="821942"/>
                  <a:pt x="605531" y="821942"/>
                </a:cubicBezTo>
                <a:close/>
                <a:moveTo>
                  <a:pt x="488406" y="821942"/>
                </a:moveTo>
                <a:cubicBezTo>
                  <a:pt x="498694" y="821942"/>
                  <a:pt x="507034" y="830303"/>
                  <a:pt x="507034" y="840617"/>
                </a:cubicBezTo>
                <a:cubicBezTo>
                  <a:pt x="507034" y="850931"/>
                  <a:pt x="498694" y="859292"/>
                  <a:pt x="488406" y="859292"/>
                </a:cubicBezTo>
                <a:cubicBezTo>
                  <a:pt x="478118" y="859292"/>
                  <a:pt x="469778" y="850931"/>
                  <a:pt x="469778" y="840617"/>
                </a:cubicBezTo>
                <a:cubicBezTo>
                  <a:pt x="469778" y="830303"/>
                  <a:pt x="478118" y="821942"/>
                  <a:pt x="488406" y="821942"/>
                </a:cubicBezTo>
                <a:close/>
                <a:moveTo>
                  <a:pt x="370642" y="821942"/>
                </a:moveTo>
                <a:cubicBezTo>
                  <a:pt x="380930" y="821942"/>
                  <a:pt x="389270" y="830303"/>
                  <a:pt x="389270" y="840617"/>
                </a:cubicBezTo>
                <a:cubicBezTo>
                  <a:pt x="389270" y="850931"/>
                  <a:pt x="380930" y="859292"/>
                  <a:pt x="370642" y="859292"/>
                </a:cubicBezTo>
                <a:cubicBezTo>
                  <a:pt x="360354" y="859292"/>
                  <a:pt x="352014" y="850931"/>
                  <a:pt x="352014" y="840617"/>
                </a:cubicBezTo>
                <a:cubicBezTo>
                  <a:pt x="352014" y="830303"/>
                  <a:pt x="360354" y="821942"/>
                  <a:pt x="370642" y="821942"/>
                </a:cubicBezTo>
                <a:close/>
                <a:moveTo>
                  <a:pt x="253517" y="821942"/>
                </a:moveTo>
                <a:cubicBezTo>
                  <a:pt x="263805" y="821942"/>
                  <a:pt x="272145" y="830303"/>
                  <a:pt x="272145" y="840617"/>
                </a:cubicBezTo>
                <a:cubicBezTo>
                  <a:pt x="272145" y="850931"/>
                  <a:pt x="263805" y="859292"/>
                  <a:pt x="253517" y="859292"/>
                </a:cubicBezTo>
                <a:cubicBezTo>
                  <a:pt x="243229" y="859292"/>
                  <a:pt x="234889" y="850931"/>
                  <a:pt x="234889" y="840617"/>
                </a:cubicBezTo>
                <a:cubicBezTo>
                  <a:pt x="234889" y="830303"/>
                  <a:pt x="243229" y="821942"/>
                  <a:pt x="253517" y="821942"/>
                </a:cubicBezTo>
                <a:close/>
                <a:moveTo>
                  <a:pt x="135753" y="821942"/>
                </a:moveTo>
                <a:cubicBezTo>
                  <a:pt x="146041" y="821942"/>
                  <a:pt x="154381" y="830303"/>
                  <a:pt x="154381" y="840617"/>
                </a:cubicBezTo>
                <a:cubicBezTo>
                  <a:pt x="154381" y="850931"/>
                  <a:pt x="146041" y="859292"/>
                  <a:pt x="135753" y="859292"/>
                </a:cubicBezTo>
                <a:cubicBezTo>
                  <a:pt x="125465" y="859292"/>
                  <a:pt x="117125" y="850931"/>
                  <a:pt x="117125" y="840617"/>
                </a:cubicBezTo>
                <a:cubicBezTo>
                  <a:pt x="117125" y="830303"/>
                  <a:pt x="125465" y="821942"/>
                  <a:pt x="135753" y="821942"/>
                </a:cubicBezTo>
                <a:close/>
                <a:moveTo>
                  <a:pt x="18628" y="821942"/>
                </a:moveTo>
                <a:cubicBezTo>
                  <a:pt x="28916" y="821942"/>
                  <a:pt x="37256" y="830303"/>
                  <a:pt x="37256" y="840617"/>
                </a:cubicBezTo>
                <a:cubicBezTo>
                  <a:pt x="37256" y="850931"/>
                  <a:pt x="28916" y="859292"/>
                  <a:pt x="18628" y="859292"/>
                </a:cubicBezTo>
                <a:cubicBezTo>
                  <a:pt x="8340" y="859292"/>
                  <a:pt x="0" y="850931"/>
                  <a:pt x="0" y="840617"/>
                </a:cubicBezTo>
                <a:cubicBezTo>
                  <a:pt x="0" y="830303"/>
                  <a:pt x="8340" y="821942"/>
                  <a:pt x="18628" y="821942"/>
                </a:cubicBezTo>
                <a:close/>
                <a:moveTo>
                  <a:pt x="2014866" y="704521"/>
                </a:moveTo>
                <a:cubicBezTo>
                  <a:pt x="2025154" y="704521"/>
                  <a:pt x="2033494" y="712882"/>
                  <a:pt x="2033494" y="723196"/>
                </a:cubicBezTo>
                <a:cubicBezTo>
                  <a:pt x="2033494" y="733510"/>
                  <a:pt x="2025154" y="741871"/>
                  <a:pt x="2014866" y="741871"/>
                </a:cubicBezTo>
                <a:cubicBezTo>
                  <a:pt x="2004578" y="741871"/>
                  <a:pt x="1996238" y="733510"/>
                  <a:pt x="1996238" y="723196"/>
                </a:cubicBezTo>
                <a:cubicBezTo>
                  <a:pt x="1996238" y="712882"/>
                  <a:pt x="2004578" y="704521"/>
                  <a:pt x="2014866" y="704521"/>
                </a:cubicBezTo>
                <a:close/>
                <a:moveTo>
                  <a:pt x="1897741" y="704521"/>
                </a:moveTo>
                <a:cubicBezTo>
                  <a:pt x="1908029" y="704521"/>
                  <a:pt x="1916369" y="712882"/>
                  <a:pt x="1916369" y="723196"/>
                </a:cubicBezTo>
                <a:cubicBezTo>
                  <a:pt x="1916369" y="733510"/>
                  <a:pt x="1908029" y="741871"/>
                  <a:pt x="1897741" y="741871"/>
                </a:cubicBezTo>
                <a:cubicBezTo>
                  <a:pt x="1887453" y="741871"/>
                  <a:pt x="1879113" y="733510"/>
                  <a:pt x="1879113" y="723196"/>
                </a:cubicBezTo>
                <a:cubicBezTo>
                  <a:pt x="1879113" y="712882"/>
                  <a:pt x="1887453" y="704521"/>
                  <a:pt x="1897741" y="704521"/>
                </a:cubicBezTo>
                <a:close/>
                <a:moveTo>
                  <a:pt x="1779977" y="704521"/>
                </a:moveTo>
                <a:cubicBezTo>
                  <a:pt x="1790265" y="704521"/>
                  <a:pt x="1798605" y="712882"/>
                  <a:pt x="1798605" y="723196"/>
                </a:cubicBezTo>
                <a:cubicBezTo>
                  <a:pt x="1798605" y="733510"/>
                  <a:pt x="1790265" y="741871"/>
                  <a:pt x="1779977" y="741871"/>
                </a:cubicBezTo>
                <a:cubicBezTo>
                  <a:pt x="1769689" y="741871"/>
                  <a:pt x="1761349" y="733510"/>
                  <a:pt x="1761349" y="723196"/>
                </a:cubicBezTo>
                <a:cubicBezTo>
                  <a:pt x="1761349" y="712882"/>
                  <a:pt x="1769689" y="704521"/>
                  <a:pt x="1779977" y="704521"/>
                </a:cubicBezTo>
                <a:close/>
                <a:moveTo>
                  <a:pt x="1662852" y="704521"/>
                </a:moveTo>
                <a:cubicBezTo>
                  <a:pt x="1673140" y="704521"/>
                  <a:pt x="1681480" y="712882"/>
                  <a:pt x="1681480" y="723196"/>
                </a:cubicBezTo>
                <a:cubicBezTo>
                  <a:pt x="1681480" y="733510"/>
                  <a:pt x="1673140" y="741871"/>
                  <a:pt x="1662852" y="741871"/>
                </a:cubicBezTo>
                <a:cubicBezTo>
                  <a:pt x="1652564" y="741871"/>
                  <a:pt x="1644224" y="733510"/>
                  <a:pt x="1644224" y="723196"/>
                </a:cubicBezTo>
                <a:cubicBezTo>
                  <a:pt x="1644224" y="712882"/>
                  <a:pt x="1652564" y="704521"/>
                  <a:pt x="1662852" y="704521"/>
                </a:cubicBezTo>
                <a:close/>
                <a:moveTo>
                  <a:pt x="1545088" y="704521"/>
                </a:moveTo>
                <a:cubicBezTo>
                  <a:pt x="1555376" y="704521"/>
                  <a:pt x="1563716" y="712882"/>
                  <a:pt x="1563716" y="723196"/>
                </a:cubicBezTo>
                <a:cubicBezTo>
                  <a:pt x="1563716" y="733510"/>
                  <a:pt x="1555376" y="741871"/>
                  <a:pt x="1545088" y="741871"/>
                </a:cubicBezTo>
                <a:cubicBezTo>
                  <a:pt x="1534800" y="741871"/>
                  <a:pt x="1526460" y="733510"/>
                  <a:pt x="1526460" y="723196"/>
                </a:cubicBezTo>
                <a:cubicBezTo>
                  <a:pt x="1526460" y="712882"/>
                  <a:pt x="1534800" y="704521"/>
                  <a:pt x="1545088" y="704521"/>
                </a:cubicBezTo>
                <a:close/>
                <a:moveTo>
                  <a:pt x="1427962" y="704521"/>
                </a:moveTo>
                <a:cubicBezTo>
                  <a:pt x="1438250" y="704521"/>
                  <a:pt x="1446590" y="712882"/>
                  <a:pt x="1446590" y="723196"/>
                </a:cubicBezTo>
                <a:cubicBezTo>
                  <a:pt x="1446590" y="733510"/>
                  <a:pt x="1438250" y="741871"/>
                  <a:pt x="1427962" y="741871"/>
                </a:cubicBezTo>
                <a:cubicBezTo>
                  <a:pt x="1417674" y="741871"/>
                  <a:pt x="1409334" y="733510"/>
                  <a:pt x="1409334" y="723196"/>
                </a:cubicBezTo>
                <a:cubicBezTo>
                  <a:pt x="1409334" y="712882"/>
                  <a:pt x="1417674" y="704521"/>
                  <a:pt x="1427962" y="704521"/>
                </a:cubicBezTo>
                <a:close/>
                <a:moveTo>
                  <a:pt x="1310199" y="704521"/>
                </a:moveTo>
                <a:cubicBezTo>
                  <a:pt x="1320487" y="704521"/>
                  <a:pt x="1328827" y="712882"/>
                  <a:pt x="1328827" y="723196"/>
                </a:cubicBezTo>
                <a:cubicBezTo>
                  <a:pt x="1328827" y="733510"/>
                  <a:pt x="1320487" y="741871"/>
                  <a:pt x="1310199" y="741871"/>
                </a:cubicBezTo>
                <a:cubicBezTo>
                  <a:pt x="1299911" y="741871"/>
                  <a:pt x="1291571" y="733510"/>
                  <a:pt x="1291571" y="723196"/>
                </a:cubicBezTo>
                <a:cubicBezTo>
                  <a:pt x="1291571" y="712882"/>
                  <a:pt x="1299911" y="704521"/>
                  <a:pt x="1310199" y="704521"/>
                </a:cubicBezTo>
                <a:close/>
                <a:moveTo>
                  <a:pt x="1193073" y="704521"/>
                </a:moveTo>
                <a:cubicBezTo>
                  <a:pt x="1203361" y="704521"/>
                  <a:pt x="1211701" y="712882"/>
                  <a:pt x="1211701" y="723196"/>
                </a:cubicBezTo>
                <a:cubicBezTo>
                  <a:pt x="1211701" y="733510"/>
                  <a:pt x="1203361" y="741871"/>
                  <a:pt x="1193073" y="741871"/>
                </a:cubicBezTo>
                <a:cubicBezTo>
                  <a:pt x="1182785" y="741871"/>
                  <a:pt x="1174445" y="733510"/>
                  <a:pt x="1174445" y="723196"/>
                </a:cubicBezTo>
                <a:cubicBezTo>
                  <a:pt x="1174445" y="712882"/>
                  <a:pt x="1182785" y="704521"/>
                  <a:pt x="1193073" y="704521"/>
                </a:cubicBezTo>
                <a:close/>
                <a:moveTo>
                  <a:pt x="1075309" y="704521"/>
                </a:moveTo>
                <a:cubicBezTo>
                  <a:pt x="1085597" y="704521"/>
                  <a:pt x="1093937" y="712882"/>
                  <a:pt x="1093937" y="723196"/>
                </a:cubicBezTo>
                <a:cubicBezTo>
                  <a:pt x="1093937" y="733510"/>
                  <a:pt x="1085597" y="741871"/>
                  <a:pt x="1075309" y="741871"/>
                </a:cubicBezTo>
                <a:cubicBezTo>
                  <a:pt x="1065021" y="741871"/>
                  <a:pt x="1056681" y="733510"/>
                  <a:pt x="1056681" y="723196"/>
                </a:cubicBezTo>
                <a:cubicBezTo>
                  <a:pt x="1056681" y="712882"/>
                  <a:pt x="1065021" y="704521"/>
                  <a:pt x="1075309" y="704521"/>
                </a:cubicBezTo>
                <a:close/>
                <a:moveTo>
                  <a:pt x="958184" y="704521"/>
                </a:moveTo>
                <a:cubicBezTo>
                  <a:pt x="968472" y="704521"/>
                  <a:pt x="976812" y="712882"/>
                  <a:pt x="976812" y="723196"/>
                </a:cubicBezTo>
                <a:cubicBezTo>
                  <a:pt x="976812" y="733510"/>
                  <a:pt x="968472" y="741871"/>
                  <a:pt x="958184" y="741871"/>
                </a:cubicBezTo>
                <a:cubicBezTo>
                  <a:pt x="947896" y="741871"/>
                  <a:pt x="939556" y="733510"/>
                  <a:pt x="939556" y="723196"/>
                </a:cubicBezTo>
                <a:cubicBezTo>
                  <a:pt x="939556" y="712882"/>
                  <a:pt x="947896" y="704521"/>
                  <a:pt x="958184" y="704521"/>
                </a:cubicBezTo>
                <a:close/>
                <a:moveTo>
                  <a:pt x="840420" y="704521"/>
                </a:moveTo>
                <a:cubicBezTo>
                  <a:pt x="850708" y="704521"/>
                  <a:pt x="859048" y="712882"/>
                  <a:pt x="859048" y="723196"/>
                </a:cubicBezTo>
                <a:cubicBezTo>
                  <a:pt x="859048" y="733510"/>
                  <a:pt x="850708" y="741871"/>
                  <a:pt x="840420" y="741871"/>
                </a:cubicBezTo>
                <a:cubicBezTo>
                  <a:pt x="830132" y="741871"/>
                  <a:pt x="821792" y="733510"/>
                  <a:pt x="821792" y="723196"/>
                </a:cubicBezTo>
                <a:cubicBezTo>
                  <a:pt x="821792" y="712882"/>
                  <a:pt x="830132" y="704521"/>
                  <a:pt x="840420" y="704521"/>
                </a:cubicBezTo>
                <a:close/>
                <a:moveTo>
                  <a:pt x="723295" y="704521"/>
                </a:moveTo>
                <a:cubicBezTo>
                  <a:pt x="733583" y="704521"/>
                  <a:pt x="741923" y="712882"/>
                  <a:pt x="741923" y="723196"/>
                </a:cubicBezTo>
                <a:cubicBezTo>
                  <a:pt x="741923" y="733510"/>
                  <a:pt x="733583" y="741871"/>
                  <a:pt x="723295" y="741871"/>
                </a:cubicBezTo>
                <a:cubicBezTo>
                  <a:pt x="713007" y="741871"/>
                  <a:pt x="704667" y="733510"/>
                  <a:pt x="704667" y="723196"/>
                </a:cubicBezTo>
                <a:cubicBezTo>
                  <a:pt x="704667" y="712882"/>
                  <a:pt x="713007" y="704521"/>
                  <a:pt x="723295" y="704521"/>
                </a:cubicBezTo>
                <a:close/>
                <a:moveTo>
                  <a:pt x="605531" y="704521"/>
                </a:moveTo>
                <a:cubicBezTo>
                  <a:pt x="615819" y="704521"/>
                  <a:pt x="624159" y="712882"/>
                  <a:pt x="624159" y="723196"/>
                </a:cubicBezTo>
                <a:cubicBezTo>
                  <a:pt x="624159" y="733510"/>
                  <a:pt x="615819" y="741871"/>
                  <a:pt x="605531" y="741871"/>
                </a:cubicBezTo>
                <a:cubicBezTo>
                  <a:pt x="595243" y="741871"/>
                  <a:pt x="586903" y="733510"/>
                  <a:pt x="586903" y="723196"/>
                </a:cubicBezTo>
                <a:cubicBezTo>
                  <a:pt x="586903" y="712882"/>
                  <a:pt x="595243" y="704521"/>
                  <a:pt x="605531" y="704521"/>
                </a:cubicBezTo>
                <a:close/>
                <a:moveTo>
                  <a:pt x="488406" y="704521"/>
                </a:moveTo>
                <a:cubicBezTo>
                  <a:pt x="498694" y="704521"/>
                  <a:pt x="507034" y="712882"/>
                  <a:pt x="507034" y="723196"/>
                </a:cubicBezTo>
                <a:cubicBezTo>
                  <a:pt x="507034" y="733510"/>
                  <a:pt x="498694" y="741871"/>
                  <a:pt x="488406" y="741871"/>
                </a:cubicBezTo>
                <a:cubicBezTo>
                  <a:pt x="478118" y="741871"/>
                  <a:pt x="469778" y="733510"/>
                  <a:pt x="469778" y="723196"/>
                </a:cubicBezTo>
                <a:cubicBezTo>
                  <a:pt x="469778" y="712882"/>
                  <a:pt x="478118" y="704521"/>
                  <a:pt x="488406" y="704521"/>
                </a:cubicBezTo>
                <a:close/>
                <a:moveTo>
                  <a:pt x="370642" y="704521"/>
                </a:moveTo>
                <a:cubicBezTo>
                  <a:pt x="380930" y="704521"/>
                  <a:pt x="389270" y="712882"/>
                  <a:pt x="389270" y="723196"/>
                </a:cubicBezTo>
                <a:cubicBezTo>
                  <a:pt x="389270" y="733510"/>
                  <a:pt x="380930" y="741871"/>
                  <a:pt x="370642" y="741871"/>
                </a:cubicBezTo>
                <a:cubicBezTo>
                  <a:pt x="360354" y="741871"/>
                  <a:pt x="352014" y="733510"/>
                  <a:pt x="352014" y="723196"/>
                </a:cubicBezTo>
                <a:cubicBezTo>
                  <a:pt x="352014" y="712882"/>
                  <a:pt x="360354" y="704521"/>
                  <a:pt x="370642" y="704521"/>
                </a:cubicBezTo>
                <a:close/>
                <a:moveTo>
                  <a:pt x="253517" y="704521"/>
                </a:moveTo>
                <a:cubicBezTo>
                  <a:pt x="263805" y="704521"/>
                  <a:pt x="272145" y="712882"/>
                  <a:pt x="272145" y="723196"/>
                </a:cubicBezTo>
                <a:cubicBezTo>
                  <a:pt x="272145" y="733510"/>
                  <a:pt x="263805" y="741871"/>
                  <a:pt x="253517" y="741871"/>
                </a:cubicBezTo>
                <a:cubicBezTo>
                  <a:pt x="243229" y="741871"/>
                  <a:pt x="234889" y="733510"/>
                  <a:pt x="234889" y="723196"/>
                </a:cubicBezTo>
                <a:cubicBezTo>
                  <a:pt x="234889" y="712882"/>
                  <a:pt x="243229" y="704521"/>
                  <a:pt x="253517" y="704521"/>
                </a:cubicBezTo>
                <a:close/>
                <a:moveTo>
                  <a:pt x="135753" y="704521"/>
                </a:moveTo>
                <a:cubicBezTo>
                  <a:pt x="146041" y="704521"/>
                  <a:pt x="154381" y="712882"/>
                  <a:pt x="154381" y="723196"/>
                </a:cubicBezTo>
                <a:cubicBezTo>
                  <a:pt x="154381" y="733510"/>
                  <a:pt x="146041" y="741871"/>
                  <a:pt x="135753" y="741871"/>
                </a:cubicBezTo>
                <a:cubicBezTo>
                  <a:pt x="125465" y="741871"/>
                  <a:pt x="117125" y="733510"/>
                  <a:pt x="117125" y="723196"/>
                </a:cubicBezTo>
                <a:cubicBezTo>
                  <a:pt x="117125" y="712882"/>
                  <a:pt x="125465" y="704521"/>
                  <a:pt x="135753" y="704521"/>
                </a:cubicBezTo>
                <a:close/>
                <a:moveTo>
                  <a:pt x="18628" y="704521"/>
                </a:moveTo>
                <a:cubicBezTo>
                  <a:pt x="28916" y="704521"/>
                  <a:pt x="37256" y="712882"/>
                  <a:pt x="37256" y="723196"/>
                </a:cubicBezTo>
                <a:cubicBezTo>
                  <a:pt x="37256" y="733510"/>
                  <a:pt x="28916" y="741871"/>
                  <a:pt x="18628" y="741871"/>
                </a:cubicBezTo>
                <a:cubicBezTo>
                  <a:pt x="8340" y="741871"/>
                  <a:pt x="0" y="733510"/>
                  <a:pt x="0" y="723196"/>
                </a:cubicBezTo>
                <a:cubicBezTo>
                  <a:pt x="0" y="712882"/>
                  <a:pt x="8340" y="704521"/>
                  <a:pt x="18628" y="704521"/>
                </a:cubicBezTo>
                <a:close/>
                <a:moveTo>
                  <a:pt x="2014866" y="587101"/>
                </a:moveTo>
                <a:cubicBezTo>
                  <a:pt x="2025154" y="587101"/>
                  <a:pt x="2033494" y="595462"/>
                  <a:pt x="2033494" y="605776"/>
                </a:cubicBezTo>
                <a:cubicBezTo>
                  <a:pt x="2033494" y="616090"/>
                  <a:pt x="2025154" y="624451"/>
                  <a:pt x="2014866" y="624451"/>
                </a:cubicBezTo>
                <a:cubicBezTo>
                  <a:pt x="2004578" y="624451"/>
                  <a:pt x="1996238" y="616090"/>
                  <a:pt x="1996238" y="605776"/>
                </a:cubicBezTo>
                <a:cubicBezTo>
                  <a:pt x="1996238" y="595462"/>
                  <a:pt x="2004578" y="587101"/>
                  <a:pt x="2014866" y="587101"/>
                </a:cubicBezTo>
                <a:close/>
                <a:moveTo>
                  <a:pt x="1897741" y="587101"/>
                </a:moveTo>
                <a:cubicBezTo>
                  <a:pt x="1908029" y="587101"/>
                  <a:pt x="1916369" y="595462"/>
                  <a:pt x="1916369" y="605776"/>
                </a:cubicBezTo>
                <a:cubicBezTo>
                  <a:pt x="1916369" y="616090"/>
                  <a:pt x="1908029" y="624451"/>
                  <a:pt x="1897741" y="624451"/>
                </a:cubicBezTo>
                <a:cubicBezTo>
                  <a:pt x="1887453" y="624451"/>
                  <a:pt x="1879113" y="616090"/>
                  <a:pt x="1879113" y="605776"/>
                </a:cubicBezTo>
                <a:cubicBezTo>
                  <a:pt x="1879113" y="595462"/>
                  <a:pt x="1887453" y="587101"/>
                  <a:pt x="1897741" y="587101"/>
                </a:cubicBezTo>
                <a:close/>
                <a:moveTo>
                  <a:pt x="1779977" y="587101"/>
                </a:moveTo>
                <a:cubicBezTo>
                  <a:pt x="1790265" y="587101"/>
                  <a:pt x="1798605" y="595462"/>
                  <a:pt x="1798605" y="605776"/>
                </a:cubicBezTo>
                <a:cubicBezTo>
                  <a:pt x="1798605" y="616090"/>
                  <a:pt x="1790265" y="624451"/>
                  <a:pt x="1779977" y="624451"/>
                </a:cubicBezTo>
                <a:cubicBezTo>
                  <a:pt x="1769689" y="624451"/>
                  <a:pt x="1761349" y="616090"/>
                  <a:pt x="1761349" y="605776"/>
                </a:cubicBezTo>
                <a:cubicBezTo>
                  <a:pt x="1761349" y="595462"/>
                  <a:pt x="1769689" y="587101"/>
                  <a:pt x="1779977" y="587101"/>
                </a:cubicBezTo>
                <a:close/>
                <a:moveTo>
                  <a:pt x="1662852" y="587101"/>
                </a:moveTo>
                <a:cubicBezTo>
                  <a:pt x="1673140" y="587101"/>
                  <a:pt x="1681480" y="595462"/>
                  <a:pt x="1681480" y="605776"/>
                </a:cubicBezTo>
                <a:cubicBezTo>
                  <a:pt x="1681480" y="616090"/>
                  <a:pt x="1673140" y="624451"/>
                  <a:pt x="1662852" y="624451"/>
                </a:cubicBezTo>
                <a:cubicBezTo>
                  <a:pt x="1652564" y="624451"/>
                  <a:pt x="1644224" y="616090"/>
                  <a:pt x="1644224" y="605776"/>
                </a:cubicBezTo>
                <a:cubicBezTo>
                  <a:pt x="1644224" y="595462"/>
                  <a:pt x="1652564" y="587101"/>
                  <a:pt x="1662852" y="587101"/>
                </a:cubicBezTo>
                <a:close/>
                <a:moveTo>
                  <a:pt x="1545088" y="587101"/>
                </a:moveTo>
                <a:cubicBezTo>
                  <a:pt x="1555376" y="587101"/>
                  <a:pt x="1563716" y="595462"/>
                  <a:pt x="1563716" y="605776"/>
                </a:cubicBezTo>
                <a:cubicBezTo>
                  <a:pt x="1563716" y="616090"/>
                  <a:pt x="1555376" y="624451"/>
                  <a:pt x="1545088" y="624451"/>
                </a:cubicBezTo>
                <a:cubicBezTo>
                  <a:pt x="1534800" y="624451"/>
                  <a:pt x="1526460" y="616090"/>
                  <a:pt x="1526460" y="605776"/>
                </a:cubicBezTo>
                <a:cubicBezTo>
                  <a:pt x="1526460" y="595462"/>
                  <a:pt x="1534800" y="587101"/>
                  <a:pt x="1545088" y="587101"/>
                </a:cubicBezTo>
                <a:close/>
                <a:moveTo>
                  <a:pt x="1427962" y="587101"/>
                </a:moveTo>
                <a:cubicBezTo>
                  <a:pt x="1438250" y="587101"/>
                  <a:pt x="1446590" y="595462"/>
                  <a:pt x="1446590" y="605776"/>
                </a:cubicBezTo>
                <a:cubicBezTo>
                  <a:pt x="1446590" y="616090"/>
                  <a:pt x="1438250" y="624451"/>
                  <a:pt x="1427962" y="624451"/>
                </a:cubicBezTo>
                <a:cubicBezTo>
                  <a:pt x="1417674" y="624451"/>
                  <a:pt x="1409334" y="616090"/>
                  <a:pt x="1409334" y="605776"/>
                </a:cubicBezTo>
                <a:cubicBezTo>
                  <a:pt x="1409334" y="595462"/>
                  <a:pt x="1417674" y="587101"/>
                  <a:pt x="1427962" y="587101"/>
                </a:cubicBezTo>
                <a:close/>
                <a:moveTo>
                  <a:pt x="1310199" y="587101"/>
                </a:moveTo>
                <a:cubicBezTo>
                  <a:pt x="1320487" y="587101"/>
                  <a:pt x="1328827" y="595462"/>
                  <a:pt x="1328827" y="605776"/>
                </a:cubicBezTo>
                <a:cubicBezTo>
                  <a:pt x="1328827" y="616090"/>
                  <a:pt x="1320487" y="624451"/>
                  <a:pt x="1310199" y="624451"/>
                </a:cubicBezTo>
                <a:cubicBezTo>
                  <a:pt x="1299911" y="624451"/>
                  <a:pt x="1291571" y="616090"/>
                  <a:pt x="1291571" y="605776"/>
                </a:cubicBezTo>
                <a:cubicBezTo>
                  <a:pt x="1291571" y="595462"/>
                  <a:pt x="1299911" y="587101"/>
                  <a:pt x="1310199" y="587101"/>
                </a:cubicBezTo>
                <a:close/>
                <a:moveTo>
                  <a:pt x="1193073" y="587101"/>
                </a:moveTo>
                <a:cubicBezTo>
                  <a:pt x="1203361" y="587101"/>
                  <a:pt x="1211701" y="595462"/>
                  <a:pt x="1211701" y="605776"/>
                </a:cubicBezTo>
                <a:cubicBezTo>
                  <a:pt x="1211701" y="616090"/>
                  <a:pt x="1203361" y="624451"/>
                  <a:pt x="1193073" y="624451"/>
                </a:cubicBezTo>
                <a:cubicBezTo>
                  <a:pt x="1182785" y="624451"/>
                  <a:pt x="1174445" y="616090"/>
                  <a:pt x="1174445" y="605776"/>
                </a:cubicBezTo>
                <a:cubicBezTo>
                  <a:pt x="1174445" y="595462"/>
                  <a:pt x="1182785" y="587101"/>
                  <a:pt x="1193073" y="587101"/>
                </a:cubicBezTo>
                <a:close/>
                <a:moveTo>
                  <a:pt x="1075309" y="587101"/>
                </a:moveTo>
                <a:cubicBezTo>
                  <a:pt x="1085597" y="587101"/>
                  <a:pt x="1093937" y="595462"/>
                  <a:pt x="1093937" y="605776"/>
                </a:cubicBezTo>
                <a:cubicBezTo>
                  <a:pt x="1093937" y="616090"/>
                  <a:pt x="1085597" y="624451"/>
                  <a:pt x="1075309" y="624451"/>
                </a:cubicBezTo>
                <a:cubicBezTo>
                  <a:pt x="1065021" y="624451"/>
                  <a:pt x="1056681" y="616090"/>
                  <a:pt x="1056681" y="605776"/>
                </a:cubicBezTo>
                <a:cubicBezTo>
                  <a:pt x="1056681" y="595462"/>
                  <a:pt x="1065021" y="587101"/>
                  <a:pt x="1075309" y="587101"/>
                </a:cubicBezTo>
                <a:close/>
                <a:moveTo>
                  <a:pt x="958184" y="587101"/>
                </a:moveTo>
                <a:cubicBezTo>
                  <a:pt x="968472" y="587101"/>
                  <a:pt x="976812" y="595462"/>
                  <a:pt x="976812" y="605776"/>
                </a:cubicBezTo>
                <a:cubicBezTo>
                  <a:pt x="976812" y="616090"/>
                  <a:pt x="968472" y="624451"/>
                  <a:pt x="958184" y="624451"/>
                </a:cubicBezTo>
                <a:cubicBezTo>
                  <a:pt x="947896" y="624451"/>
                  <a:pt x="939556" y="616090"/>
                  <a:pt x="939556" y="605776"/>
                </a:cubicBezTo>
                <a:cubicBezTo>
                  <a:pt x="939556" y="595462"/>
                  <a:pt x="947896" y="587101"/>
                  <a:pt x="958184" y="587101"/>
                </a:cubicBezTo>
                <a:close/>
                <a:moveTo>
                  <a:pt x="840420" y="587101"/>
                </a:moveTo>
                <a:cubicBezTo>
                  <a:pt x="850708" y="587101"/>
                  <a:pt x="859048" y="595462"/>
                  <a:pt x="859048" y="605776"/>
                </a:cubicBezTo>
                <a:cubicBezTo>
                  <a:pt x="859048" y="616090"/>
                  <a:pt x="850708" y="624451"/>
                  <a:pt x="840420" y="624451"/>
                </a:cubicBezTo>
                <a:cubicBezTo>
                  <a:pt x="830132" y="624451"/>
                  <a:pt x="821792" y="616090"/>
                  <a:pt x="821792" y="605776"/>
                </a:cubicBezTo>
                <a:cubicBezTo>
                  <a:pt x="821792" y="595462"/>
                  <a:pt x="830132" y="587101"/>
                  <a:pt x="840420" y="587101"/>
                </a:cubicBezTo>
                <a:close/>
                <a:moveTo>
                  <a:pt x="723295" y="587101"/>
                </a:moveTo>
                <a:cubicBezTo>
                  <a:pt x="733583" y="587101"/>
                  <a:pt x="741923" y="595462"/>
                  <a:pt x="741923" y="605776"/>
                </a:cubicBezTo>
                <a:cubicBezTo>
                  <a:pt x="741923" y="616090"/>
                  <a:pt x="733583" y="624451"/>
                  <a:pt x="723295" y="624451"/>
                </a:cubicBezTo>
                <a:cubicBezTo>
                  <a:pt x="713007" y="624451"/>
                  <a:pt x="704667" y="616090"/>
                  <a:pt x="704667" y="605776"/>
                </a:cubicBezTo>
                <a:cubicBezTo>
                  <a:pt x="704667" y="595462"/>
                  <a:pt x="713007" y="587101"/>
                  <a:pt x="723295" y="587101"/>
                </a:cubicBezTo>
                <a:close/>
                <a:moveTo>
                  <a:pt x="605531" y="587101"/>
                </a:moveTo>
                <a:cubicBezTo>
                  <a:pt x="615819" y="587101"/>
                  <a:pt x="624159" y="595462"/>
                  <a:pt x="624159" y="605776"/>
                </a:cubicBezTo>
                <a:cubicBezTo>
                  <a:pt x="624159" y="616090"/>
                  <a:pt x="615819" y="624451"/>
                  <a:pt x="605531" y="624451"/>
                </a:cubicBezTo>
                <a:cubicBezTo>
                  <a:pt x="595243" y="624451"/>
                  <a:pt x="586903" y="616090"/>
                  <a:pt x="586903" y="605776"/>
                </a:cubicBezTo>
                <a:cubicBezTo>
                  <a:pt x="586903" y="595462"/>
                  <a:pt x="595243" y="587101"/>
                  <a:pt x="605531" y="587101"/>
                </a:cubicBezTo>
                <a:close/>
                <a:moveTo>
                  <a:pt x="488406" y="587101"/>
                </a:moveTo>
                <a:cubicBezTo>
                  <a:pt x="498694" y="587101"/>
                  <a:pt x="507034" y="595462"/>
                  <a:pt x="507034" y="605776"/>
                </a:cubicBezTo>
                <a:cubicBezTo>
                  <a:pt x="507034" y="616090"/>
                  <a:pt x="498694" y="624451"/>
                  <a:pt x="488406" y="624451"/>
                </a:cubicBezTo>
                <a:cubicBezTo>
                  <a:pt x="478118" y="624451"/>
                  <a:pt x="469778" y="616090"/>
                  <a:pt x="469778" y="605776"/>
                </a:cubicBezTo>
                <a:cubicBezTo>
                  <a:pt x="469778" y="595462"/>
                  <a:pt x="478118" y="587101"/>
                  <a:pt x="488406" y="587101"/>
                </a:cubicBezTo>
                <a:close/>
                <a:moveTo>
                  <a:pt x="370642" y="587101"/>
                </a:moveTo>
                <a:cubicBezTo>
                  <a:pt x="380930" y="587101"/>
                  <a:pt x="389270" y="595462"/>
                  <a:pt x="389270" y="605776"/>
                </a:cubicBezTo>
                <a:cubicBezTo>
                  <a:pt x="389270" y="616090"/>
                  <a:pt x="380930" y="624451"/>
                  <a:pt x="370642" y="624451"/>
                </a:cubicBezTo>
                <a:cubicBezTo>
                  <a:pt x="360354" y="624451"/>
                  <a:pt x="352014" y="616090"/>
                  <a:pt x="352014" y="605776"/>
                </a:cubicBezTo>
                <a:cubicBezTo>
                  <a:pt x="352014" y="595462"/>
                  <a:pt x="360354" y="587101"/>
                  <a:pt x="370642" y="587101"/>
                </a:cubicBezTo>
                <a:close/>
                <a:moveTo>
                  <a:pt x="253517" y="587101"/>
                </a:moveTo>
                <a:cubicBezTo>
                  <a:pt x="263805" y="587101"/>
                  <a:pt x="272145" y="595462"/>
                  <a:pt x="272145" y="605776"/>
                </a:cubicBezTo>
                <a:cubicBezTo>
                  <a:pt x="272145" y="616090"/>
                  <a:pt x="263805" y="624451"/>
                  <a:pt x="253517" y="624451"/>
                </a:cubicBezTo>
                <a:cubicBezTo>
                  <a:pt x="243229" y="624451"/>
                  <a:pt x="234889" y="616090"/>
                  <a:pt x="234889" y="605776"/>
                </a:cubicBezTo>
                <a:cubicBezTo>
                  <a:pt x="234889" y="595462"/>
                  <a:pt x="243229" y="587101"/>
                  <a:pt x="253517" y="587101"/>
                </a:cubicBezTo>
                <a:close/>
                <a:moveTo>
                  <a:pt x="135753" y="587101"/>
                </a:moveTo>
                <a:cubicBezTo>
                  <a:pt x="146041" y="587101"/>
                  <a:pt x="154381" y="595462"/>
                  <a:pt x="154381" y="605776"/>
                </a:cubicBezTo>
                <a:cubicBezTo>
                  <a:pt x="154381" y="616090"/>
                  <a:pt x="146041" y="624451"/>
                  <a:pt x="135753" y="624451"/>
                </a:cubicBezTo>
                <a:cubicBezTo>
                  <a:pt x="125465" y="624451"/>
                  <a:pt x="117125" y="616090"/>
                  <a:pt x="117125" y="605776"/>
                </a:cubicBezTo>
                <a:cubicBezTo>
                  <a:pt x="117125" y="595462"/>
                  <a:pt x="125465" y="587101"/>
                  <a:pt x="135753" y="587101"/>
                </a:cubicBezTo>
                <a:close/>
                <a:moveTo>
                  <a:pt x="18628" y="587101"/>
                </a:moveTo>
                <a:cubicBezTo>
                  <a:pt x="28916" y="587101"/>
                  <a:pt x="37256" y="595462"/>
                  <a:pt x="37256" y="605776"/>
                </a:cubicBezTo>
                <a:cubicBezTo>
                  <a:pt x="37256" y="616090"/>
                  <a:pt x="28916" y="624451"/>
                  <a:pt x="18628" y="624451"/>
                </a:cubicBezTo>
                <a:cubicBezTo>
                  <a:pt x="8340" y="624451"/>
                  <a:pt x="0" y="616090"/>
                  <a:pt x="0" y="605776"/>
                </a:cubicBezTo>
                <a:cubicBezTo>
                  <a:pt x="0" y="595462"/>
                  <a:pt x="8340" y="587101"/>
                  <a:pt x="18628" y="587101"/>
                </a:cubicBezTo>
                <a:close/>
                <a:moveTo>
                  <a:pt x="2014866" y="469681"/>
                </a:moveTo>
                <a:cubicBezTo>
                  <a:pt x="2025154" y="469681"/>
                  <a:pt x="2033494" y="478042"/>
                  <a:pt x="2033494" y="488356"/>
                </a:cubicBezTo>
                <a:cubicBezTo>
                  <a:pt x="2033494" y="498670"/>
                  <a:pt x="2025154" y="507031"/>
                  <a:pt x="2014866" y="507031"/>
                </a:cubicBezTo>
                <a:cubicBezTo>
                  <a:pt x="2004578" y="507031"/>
                  <a:pt x="1996238" y="498670"/>
                  <a:pt x="1996238" y="488356"/>
                </a:cubicBezTo>
                <a:cubicBezTo>
                  <a:pt x="1996238" y="478042"/>
                  <a:pt x="2004578" y="469681"/>
                  <a:pt x="2014866" y="469681"/>
                </a:cubicBezTo>
                <a:close/>
                <a:moveTo>
                  <a:pt x="1897741" y="469681"/>
                </a:moveTo>
                <a:cubicBezTo>
                  <a:pt x="1908029" y="469681"/>
                  <a:pt x="1916369" y="478042"/>
                  <a:pt x="1916369" y="488356"/>
                </a:cubicBezTo>
                <a:cubicBezTo>
                  <a:pt x="1916369" y="498670"/>
                  <a:pt x="1908029" y="507031"/>
                  <a:pt x="1897741" y="507031"/>
                </a:cubicBezTo>
                <a:cubicBezTo>
                  <a:pt x="1887453" y="507031"/>
                  <a:pt x="1879113" y="498670"/>
                  <a:pt x="1879113" y="488356"/>
                </a:cubicBezTo>
                <a:cubicBezTo>
                  <a:pt x="1879113" y="478042"/>
                  <a:pt x="1887453" y="469681"/>
                  <a:pt x="1897741" y="469681"/>
                </a:cubicBezTo>
                <a:close/>
                <a:moveTo>
                  <a:pt x="1779977" y="469681"/>
                </a:moveTo>
                <a:cubicBezTo>
                  <a:pt x="1790265" y="469681"/>
                  <a:pt x="1798605" y="478042"/>
                  <a:pt x="1798605" y="488356"/>
                </a:cubicBezTo>
                <a:cubicBezTo>
                  <a:pt x="1798605" y="498670"/>
                  <a:pt x="1790265" y="507031"/>
                  <a:pt x="1779977" y="507031"/>
                </a:cubicBezTo>
                <a:cubicBezTo>
                  <a:pt x="1769689" y="507031"/>
                  <a:pt x="1761349" y="498670"/>
                  <a:pt x="1761349" y="488356"/>
                </a:cubicBezTo>
                <a:cubicBezTo>
                  <a:pt x="1761349" y="478042"/>
                  <a:pt x="1769689" y="469681"/>
                  <a:pt x="1779977" y="469681"/>
                </a:cubicBezTo>
                <a:close/>
                <a:moveTo>
                  <a:pt x="1662852" y="469681"/>
                </a:moveTo>
                <a:cubicBezTo>
                  <a:pt x="1673140" y="469681"/>
                  <a:pt x="1681480" y="478042"/>
                  <a:pt x="1681480" y="488356"/>
                </a:cubicBezTo>
                <a:cubicBezTo>
                  <a:pt x="1681480" y="498670"/>
                  <a:pt x="1673140" y="507031"/>
                  <a:pt x="1662852" y="507031"/>
                </a:cubicBezTo>
                <a:cubicBezTo>
                  <a:pt x="1652564" y="507031"/>
                  <a:pt x="1644224" y="498670"/>
                  <a:pt x="1644224" y="488356"/>
                </a:cubicBezTo>
                <a:cubicBezTo>
                  <a:pt x="1644224" y="478042"/>
                  <a:pt x="1652564" y="469681"/>
                  <a:pt x="1662852" y="469681"/>
                </a:cubicBezTo>
                <a:close/>
                <a:moveTo>
                  <a:pt x="1545088" y="469681"/>
                </a:moveTo>
                <a:cubicBezTo>
                  <a:pt x="1555376" y="469681"/>
                  <a:pt x="1563716" y="478042"/>
                  <a:pt x="1563716" y="488356"/>
                </a:cubicBezTo>
                <a:cubicBezTo>
                  <a:pt x="1563716" y="498670"/>
                  <a:pt x="1555376" y="507031"/>
                  <a:pt x="1545088" y="507031"/>
                </a:cubicBezTo>
                <a:cubicBezTo>
                  <a:pt x="1534800" y="507031"/>
                  <a:pt x="1526460" y="498670"/>
                  <a:pt x="1526460" y="488356"/>
                </a:cubicBezTo>
                <a:cubicBezTo>
                  <a:pt x="1526460" y="478042"/>
                  <a:pt x="1534800" y="469681"/>
                  <a:pt x="1545088" y="469681"/>
                </a:cubicBezTo>
                <a:close/>
                <a:moveTo>
                  <a:pt x="1427962" y="469681"/>
                </a:moveTo>
                <a:cubicBezTo>
                  <a:pt x="1438250" y="469681"/>
                  <a:pt x="1446590" y="478042"/>
                  <a:pt x="1446590" y="488356"/>
                </a:cubicBezTo>
                <a:cubicBezTo>
                  <a:pt x="1446590" y="498670"/>
                  <a:pt x="1438250" y="507031"/>
                  <a:pt x="1427962" y="507031"/>
                </a:cubicBezTo>
                <a:cubicBezTo>
                  <a:pt x="1417674" y="507031"/>
                  <a:pt x="1409334" y="498670"/>
                  <a:pt x="1409334" y="488356"/>
                </a:cubicBezTo>
                <a:cubicBezTo>
                  <a:pt x="1409334" y="478042"/>
                  <a:pt x="1417674" y="469681"/>
                  <a:pt x="1427962" y="469681"/>
                </a:cubicBezTo>
                <a:close/>
                <a:moveTo>
                  <a:pt x="1310199" y="469681"/>
                </a:moveTo>
                <a:cubicBezTo>
                  <a:pt x="1320487" y="469681"/>
                  <a:pt x="1328827" y="478042"/>
                  <a:pt x="1328827" y="488356"/>
                </a:cubicBezTo>
                <a:cubicBezTo>
                  <a:pt x="1328827" y="498670"/>
                  <a:pt x="1320487" y="507031"/>
                  <a:pt x="1310199" y="507031"/>
                </a:cubicBezTo>
                <a:cubicBezTo>
                  <a:pt x="1299911" y="507031"/>
                  <a:pt x="1291571" y="498670"/>
                  <a:pt x="1291571" y="488356"/>
                </a:cubicBezTo>
                <a:cubicBezTo>
                  <a:pt x="1291571" y="478042"/>
                  <a:pt x="1299911" y="469681"/>
                  <a:pt x="1310199" y="469681"/>
                </a:cubicBezTo>
                <a:close/>
                <a:moveTo>
                  <a:pt x="1193073" y="469681"/>
                </a:moveTo>
                <a:cubicBezTo>
                  <a:pt x="1203361" y="469681"/>
                  <a:pt x="1211701" y="478042"/>
                  <a:pt x="1211701" y="488356"/>
                </a:cubicBezTo>
                <a:cubicBezTo>
                  <a:pt x="1211701" y="498670"/>
                  <a:pt x="1203361" y="507031"/>
                  <a:pt x="1193073" y="507031"/>
                </a:cubicBezTo>
                <a:cubicBezTo>
                  <a:pt x="1182785" y="507031"/>
                  <a:pt x="1174445" y="498670"/>
                  <a:pt x="1174445" y="488356"/>
                </a:cubicBezTo>
                <a:cubicBezTo>
                  <a:pt x="1174445" y="478042"/>
                  <a:pt x="1182785" y="469681"/>
                  <a:pt x="1193073" y="469681"/>
                </a:cubicBezTo>
                <a:close/>
                <a:moveTo>
                  <a:pt x="1075309" y="469681"/>
                </a:moveTo>
                <a:cubicBezTo>
                  <a:pt x="1085597" y="469681"/>
                  <a:pt x="1093937" y="478042"/>
                  <a:pt x="1093937" y="488356"/>
                </a:cubicBezTo>
                <a:cubicBezTo>
                  <a:pt x="1093937" y="498670"/>
                  <a:pt x="1085597" y="507031"/>
                  <a:pt x="1075309" y="507031"/>
                </a:cubicBezTo>
                <a:cubicBezTo>
                  <a:pt x="1065021" y="507031"/>
                  <a:pt x="1056681" y="498670"/>
                  <a:pt x="1056681" y="488356"/>
                </a:cubicBezTo>
                <a:cubicBezTo>
                  <a:pt x="1056681" y="478042"/>
                  <a:pt x="1065021" y="469681"/>
                  <a:pt x="1075309" y="469681"/>
                </a:cubicBezTo>
                <a:close/>
                <a:moveTo>
                  <a:pt x="958184" y="469681"/>
                </a:moveTo>
                <a:cubicBezTo>
                  <a:pt x="968472" y="469681"/>
                  <a:pt x="976812" y="478042"/>
                  <a:pt x="976812" y="488356"/>
                </a:cubicBezTo>
                <a:cubicBezTo>
                  <a:pt x="976812" y="498670"/>
                  <a:pt x="968472" y="507031"/>
                  <a:pt x="958184" y="507031"/>
                </a:cubicBezTo>
                <a:cubicBezTo>
                  <a:pt x="947896" y="507031"/>
                  <a:pt x="939556" y="498670"/>
                  <a:pt x="939556" y="488356"/>
                </a:cubicBezTo>
                <a:cubicBezTo>
                  <a:pt x="939556" y="478042"/>
                  <a:pt x="947896" y="469681"/>
                  <a:pt x="958184" y="469681"/>
                </a:cubicBezTo>
                <a:close/>
                <a:moveTo>
                  <a:pt x="840420" y="469681"/>
                </a:moveTo>
                <a:cubicBezTo>
                  <a:pt x="850708" y="469681"/>
                  <a:pt x="859048" y="478042"/>
                  <a:pt x="859048" y="488356"/>
                </a:cubicBezTo>
                <a:cubicBezTo>
                  <a:pt x="859048" y="498670"/>
                  <a:pt x="850708" y="507031"/>
                  <a:pt x="840420" y="507031"/>
                </a:cubicBezTo>
                <a:cubicBezTo>
                  <a:pt x="830132" y="507031"/>
                  <a:pt x="821792" y="498670"/>
                  <a:pt x="821792" y="488356"/>
                </a:cubicBezTo>
                <a:cubicBezTo>
                  <a:pt x="821792" y="478042"/>
                  <a:pt x="830132" y="469681"/>
                  <a:pt x="840420" y="469681"/>
                </a:cubicBezTo>
                <a:close/>
                <a:moveTo>
                  <a:pt x="723295" y="469681"/>
                </a:moveTo>
                <a:cubicBezTo>
                  <a:pt x="733583" y="469681"/>
                  <a:pt x="741923" y="478042"/>
                  <a:pt x="741923" y="488356"/>
                </a:cubicBezTo>
                <a:cubicBezTo>
                  <a:pt x="741923" y="498670"/>
                  <a:pt x="733583" y="507031"/>
                  <a:pt x="723295" y="507031"/>
                </a:cubicBezTo>
                <a:cubicBezTo>
                  <a:pt x="713007" y="507031"/>
                  <a:pt x="704667" y="498670"/>
                  <a:pt x="704667" y="488356"/>
                </a:cubicBezTo>
                <a:cubicBezTo>
                  <a:pt x="704667" y="478042"/>
                  <a:pt x="713007" y="469681"/>
                  <a:pt x="723295" y="469681"/>
                </a:cubicBezTo>
                <a:close/>
                <a:moveTo>
                  <a:pt x="605531" y="469681"/>
                </a:moveTo>
                <a:cubicBezTo>
                  <a:pt x="615819" y="469681"/>
                  <a:pt x="624159" y="478042"/>
                  <a:pt x="624159" y="488356"/>
                </a:cubicBezTo>
                <a:cubicBezTo>
                  <a:pt x="624159" y="498670"/>
                  <a:pt x="615819" y="507031"/>
                  <a:pt x="605531" y="507031"/>
                </a:cubicBezTo>
                <a:cubicBezTo>
                  <a:pt x="595243" y="507031"/>
                  <a:pt x="586903" y="498670"/>
                  <a:pt x="586903" y="488356"/>
                </a:cubicBezTo>
                <a:cubicBezTo>
                  <a:pt x="586903" y="478042"/>
                  <a:pt x="595243" y="469681"/>
                  <a:pt x="605531" y="469681"/>
                </a:cubicBezTo>
                <a:close/>
                <a:moveTo>
                  <a:pt x="488406" y="469681"/>
                </a:moveTo>
                <a:cubicBezTo>
                  <a:pt x="498694" y="469681"/>
                  <a:pt x="507034" y="478042"/>
                  <a:pt x="507034" y="488356"/>
                </a:cubicBezTo>
                <a:cubicBezTo>
                  <a:pt x="507034" y="498670"/>
                  <a:pt x="498694" y="507031"/>
                  <a:pt x="488406" y="507031"/>
                </a:cubicBezTo>
                <a:cubicBezTo>
                  <a:pt x="478118" y="507031"/>
                  <a:pt x="469778" y="498670"/>
                  <a:pt x="469778" y="488356"/>
                </a:cubicBezTo>
                <a:cubicBezTo>
                  <a:pt x="469778" y="478042"/>
                  <a:pt x="478118" y="469681"/>
                  <a:pt x="488406" y="469681"/>
                </a:cubicBezTo>
                <a:close/>
                <a:moveTo>
                  <a:pt x="370642" y="469681"/>
                </a:moveTo>
                <a:cubicBezTo>
                  <a:pt x="380930" y="469681"/>
                  <a:pt x="389270" y="478042"/>
                  <a:pt x="389270" y="488356"/>
                </a:cubicBezTo>
                <a:cubicBezTo>
                  <a:pt x="389270" y="498670"/>
                  <a:pt x="380930" y="507031"/>
                  <a:pt x="370642" y="507031"/>
                </a:cubicBezTo>
                <a:cubicBezTo>
                  <a:pt x="360354" y="507031"/>
                  <a:pt x="352014" y="498670"/>
                  <a:pt x="352014" y="488356"/>
                </a:cubicBezTo>
                <a:cubicBezTo>
                  <a:pt x="352014" y="478042"/>
                  <a:pt x="360354" y="469681"/>
                  <a:pt x="370642" y="469681"/>
                </a:cubicBezTo>
                <a:close/>
                <a:moveTo>
                  <a:pt x="253517" y="469681"/>
                </a:moveTo>
                <a:cubicBezTo>
                  <a:pt x="263805" y="469681"/>
                  <a:pt x="272145" y="478042"/>
                  <a:pt x="272145" y="488356"/>
                </a:cubicBezTo>
                <a:cubicBezTo>
                  <a:pt x="272145" y="498670"/>
                  <a:pt x="263805" y="507031"/>
                  <a:pt x="253517" y="507031"/>
                </a:cubicBezTo>
                <a:cubicBezTo>
                  <a:pt x="243229" y="507031"/>
                  <a:pt x="234889" y="498670"/>
                  <a:pt x="234889" y="488356"/>
                </a:cubicBezTo>
                <a:cubicBezTo>
                  <a:pt x="234889" y="478042"/>
                  <a:pt x="243229" y="469681"/>
                  <a:pt x="253517" y="469681"/>
                </a:cubicBezTo>
                <a:close/>
                <a:moveTo>
                  <a:pt x="135753" y="469681"/>
                </a:moveTo>
                <a:cubicBezTo>
                  <a:pt x="146041" y="469681"/>
                  <a:pt x="154381" y="478042"/>
                  <a:pt x="154381" y="488356"/>
                </a:cubicBezTo>
                <a:cubicBezTo>
                  <a:pt x="154381" y="498670"/>
                  <a:pt x="146041" y="507031"/>
                  <a:pt x="135753" y="507031"/>
                </a:cubicBezTo>
                <a:cubicBezTo>
                  <a:pt x="125465" y="507031"/>
                  <a:pt x="117125" y="498670"/>
                  <a:pt x="117125" y="488356"/>
                </a:cubicBezTo>
                <a:cubicBezTo>
                  <a:pt x="117125" y="478042"/>
                  <a:pt x="125465" y="469681"/>
                  <a:pt x="135753" y="469681"/>
                </a:cubicBezTo>
                <a:close/>
                <a:moveTo>
                  <a:pt x="18628" y="469681"/>
                </a:moveTo>
                <a:cubicBezTo>
                  <a:pt x="28916" y="469681"/>
                  <a:pt x="37256" y="478042"/>
                  <a:pt x="37256" y="488356"/>
                </a:cubicBezTo>
                <a:cubicBezTo>
                  <a:pt x="37256" y="498670"/>
                  <a:pt x="28916" y="507031"/>
                  <a:pt x="18628" y="507031"/>
                </a:cubicBezTo>
                <a:cubicBezTo>
                  <a:pt x="8340" y="507031"/>
                  <a:pt x="0" y="498670"/>
                  <a:pt x="0" y="488356"/>
                </a:cubicBezTo>
                <a:cubicBezTo>
                  <a:pt x="0" y="478042"/>
                  <a:pt x="8340" y="469681"/>
                  <a:pt x="18628" y="469681"/>
                </a:cubicBezTo>
                <a:close/>
                <a:moveTo>
                  <a:pt x="2014866" y="352261"/>
                </a:moveTo>
                <a:cubicBezTo>
                  <a:pt x="2025154" y="352261"/>
                  <a:pt x="2033494" y="360622"/>
                  <a:pt x="2033494" y="370936"/>
                </a:cubicBezTo>
                <a:cubicBezTo>
                  <a:pt x="2033494" y="381250"/>
                  <a:pt x="2025154" y="389611"/>
                  <a:pt x="2014866" y="389611"/>
                </a:cubicBezTo>
                <a:cubicBezTo>
                  <a:pt x="2004578" y="389611"/>
                  <a:pt x="1996238" y="381250"/>
                  <a:pt x="1996238" y="370936"/>
                </a:cubicBezTo>
                <a:cubicBezTo>
                  <a:pt x="1996238" y="360622"/>
                  <a:pt x="2004578" y="352261"/>
                  <a:pt x="2014866" y="352261"/>
                </a:cubicBezTo>
                <a:close/>
                <a:moveTo>
                  <a:pt x="1897741" y="352261"/>
                </a:moveTo>
                <a:cubicBezTo>
                  <a:pt x="1908029" y="352261"/>
                  <a:pt x="1916369" y="360622"/>
                  <a:pt x="1916369" y="370936"/>
                </a:cubicBezTo>
                <a:cubicBezTo>
                  <a:pt x="1916369" y="381250"/>
                  <a:pt x="1908029" y="389611"/>
                  <a:pt x="1897741" y="389611"/>
                </a:cubicBezTo>
                <a:cubicBezTo>
                  <a:pt x="1887453" y="389611"/>
                  <a:pt x="1879113" y="381250"/>
                  <a:pt x="1879113" y="370936"/>
                </a:cubicBezTo>
                <a:cubicBezTo>
                  <a:pt x="1879113" y="360622"/>
                  <a:pt x="1887453" y="352261"/>
                  <a:pt x="1897741" y="352261"/>
                </a:cubicBezTo>
                <a:close/>
                <a:moveTo>
                  <a:pt x="1779977" y="352261"/>
                </a:moveTo>
                <a:cubicBezTo>
                  <a:pt x="1790265" y="352261"/>
                  <a:pt x="1798605" y="360622"/>
                  <a:pt x="1798605" y="370936"/>
                </a:cubicBezTo>
                <a:cubicBezTo>
                  <a:pt x="1798605" y="381250"/>
                  <a:pt x="1790265" y="389611"/>
                  <a:pt x="1779977" y="389611"/>
                </a:cubicBezTo>
                <a:cubicBezTo>
                  <a:pt x="1769689" y="389611"/>
                  <a:pt x="1761349" y="381250"/>
                  <a:pt x="1761349" y="370936"/>
                </a:cubicBezTo>
                <a:cubicBezTo>
                  <a:pt x="1761349" y="360622"/>
                  <a:pt x="1769689" y="352261"/>
                  <a:pt x="1779977" y="352261"/>
                </a:cubicBezTo>
                <a:close/>
                <a:moveTo>
                  <a:pt x="1662852" y="352261"/>
                </a:moveTo>
                <a:cubicBezTo>
                  <a:pt x="1673140" y="352261"/>
                  <a:pt x="1681480" y="360622"/>
                  <a:pt x="1681480" y="370936"/>
                </a:cubicBezTo>
                <a:cubicBezTo>
                  <a:pt x="1681480" y="381250"/>
                  <a:pt x="1673140" y="389611"/>
                  <a:pt x="1662852" y="389611"/>
                </a:cubicBezTo>
                <a:cubicBezTo>
                  <a:pt x="1652564" y="389611"/>
                  <a:pt x="1644224" y="381250"/>
                  <a:pt x="1644224" y="370936"/>
                </a:cubicBezTo>
                <a:cubicBezTo>
                  <a:pt x="1644224" y="360622"/>
                  <a:pt x="1652564" y="352261"/>
                  <a:pt x="1662852" y="352261"/>
                </a:cubicBezTo>
                <a:close/>
                <a:moveTo>
                  <a:pt x="1545088" y="352261"/>
                </a:moveTo>
                <a:cubicBezTo>
                  <a:pt x="1555376" y="352261"/>
                  <a:pt x="1563716" y="360622"/>
                  <a:pt x="1563716" y="370936"/>
                </a:cubicBezTo>
                <a:cubicBezTo>
                  <a:pt x="1563716" y="381250"/>
                  <a:pt x="1555376" y="389611"/>
                  <a:pt x="1545088" y="389611"/>
                </a:cubicBezTo>
                <a:cubicBezTo>
                  <a:pt x="1534800" y="389611"/>
                  <a:pt x="1526460" y="381250"/>
                  <a:pt x="1526460" y="370936"/>
                </a:cubicBezTo>
                <a:cubicBezTo>
                  <a:pt x="1526460" y="360622"/>
                  <a:pt x="1534800" y="352261"/>
                  <a:pt x="1545088" y="352261"/>
                </a:cubicBezTo>
                <a:close/>
                <a:moveTo>
                  <a:pt x="1427962" y="352261"/>
                </a:moveTo>
                <a:cubicBezTo>
                  <a:pt x="1438250" y="352261"/>
                  <a:pt x="1446590" y="360622"/>
                  <a:pt x="1446590" y="370936"/>
                </a:cubicBezTo>
                <a:cubicBezTo>
                  <a:pt x="1446590" y="381250"/>
                  <a:pt x="1438250" y="389611"/>
                  <a:pt x="1427962" y="389611"/>
                </a:cubicBezTo>
                <a:cubicBezTo>
                  <a:pt x="1417674" y="389611"/>
                  <a:pt x="1409334" y="381250"/>
                  <a:pt x="1409334" y="370936"/>
                </a:cubicBezTo>
                <a:cubicBezTo>
                  <a:pt x="1409334" y="360622"/>
                  <a:pt x="1417674" y="352261"/>
                  <a:pt x="1427962" y="352261"/>
                </a:cubicBezTo>
                <a:close/>
                <a:moveTo>
                  <a:pt x="1310199" y="352261"/>
                </a:moveTo>
                <a:cubicBezTo>
                  <a:pt x="1320487" y="352261"/>
                  <a:pt x="1328827" y="360622"/>
                  <a:pt x="1328827" y="370936"/>
                </a:cubicBezTo>
                <a:cubicBezTo>
                  <a:pt x="1328827" y="381250"/>
                  <a:pt x="1320487" y="389611"/>
                  <a:pt x="1310199" y="389611"/>
                </a:cubicBezTo>
                <a:cubicBezTo>
                  <a:pt x="1299911" y="389611"/>
                  <a:pt x="1291571" y="381250"/>
                  <a:pt x="1291571" y="370936"/>
                </a:cubicBezTo>
                <a:cubicBezTo>
                  <a:pt x="1291571" y="360622"/>
                  <a:pt x="1299911" y="352261"/>
                  <a:pt x="1310199" y="352261"/>
                </a:cubicBezTo>
                <a:close/>
                <a:moveTo>
                  <a:pt x="1193073" y="352261"/>
                </a:moveTo>
                <a:cubicBezTo>
                  <a:pt x="1203361" y="352261"/>
                  <a:pt x="1211701" y="360622"/>
                  <a:pt x="1211701" y="370936"/>
                </a:cubicBezTo>
                <a:cubicBezTo>
                  <a:pt x="1211701" y="381250"/>
                  <a:pt x="1203361" y="389611"/>
                  <a:pt x="1193073" y="389611"/>
                </a:cubicBezTo>
                <a:cubicBezTo>
                  <a:pt x="1182785" y="389611"/>
                  <a:pt x="1174445" y="381250"/>
                  <a:pt x="1174445" y="370936"/>
                </a:cubicBezTo>
                <a:cubicBezTo>
                  <a:pt x="1174445" y="360622"/>
                  <a:pt x="1182785" y="352261"/>
                  <a:pt x="1193073" y="352261"/>
                </a:cubicBezTo>
                <a:close/>
                <a:moveTo>
                  <a:pt x="1075309" y="352261"/>
                </a:moveTo>
                <a:cubicBezTo>
                  <a:pt x="1085597" y="352261"/>
                  <a:pt x="1093937" y="360622"/>
                  <a:pt x="1093937" y="370936"/>
                </a:cubicBezTo>
                <a:cubicBezTo>
                  <a:pt x="1093937" y="381250"/>
                  <a:pt x="1085597" y="389611"/>
                  <a:pt x="1075309" y="389611"/>
                </a:cubicBezTo>
                <a:cubicBezTo>
                  <a:pt x="1065021" y="389611"/>
                  <a:pt x="1056681" y="381250"/>
                  <a:pt x="1056681" y="370936"/>
                </a:cubicBezTo>
                <a:cubicBezTo>
                  <a:pt x="1056681" y="360622"/>
                  <a:pt x="1065021" y="352261"/>
                  <a:pt x="1075309" y="352261"/>
                </a:cubicBezTo>
                <a:close/>
                <a:moveTo>
                  <a:pt x="958184" y="352261"/>
                </a:moveTo>
                <a:cubicBezTo>
                  <a:pt x="968472" y="352261"/>
                  <a:pt x="976812" y="360622"/>
                  <a:pt x="976812" y="370936"/>
                </a:cubicBezTo>
                <a:cubicBezTo>
                  <a:pt x="976812" y="381250"/>
                  <a:pt x="968472" y="389611"/>
                  <a:pt x="958184" y="389611"/>
                </a:cubicBezTo>
                <a:cubicBezTo>
                  <a:pt x="947896" y="389611"/>
                  <a:pt x="939556" y="381250"/>
                  <a:pt x="939556" y="370936"/>
                </a:cubicBezTo>
                <a:cubicBezTo>
                  <a:pt x="939556" y="360622"/>
                  <a:pt x="947896" y="352261"/>
                  <a:pt x="958184" y="352261"/>
                </a:cubicBezTo>
                <a:close/>
                <a:moveTo>
                  <a:pt x="840420" y="352261"/>
                </a:moveTo>
                <a:cubicBezTo>
                  <a:pt x="850708" y="352261"/>
                  <a:pt x="859048" y="360622"/>
                  <a:pt x="859048" y="370936"/>
                </a:cubicBezTo>
                <a:cubicBezTo>
                  <a:pt x="859048" y="381250"/>
                  <a:pt x="850708" y="389611"/>
                  <a:pt x="840420" y="389611"/>
                </a:cubicBezTo>
                <a:cubicBezTo>
                  <a:pt x="830132" y="389611"/>
                  <a:pt x="821792" y="381250"/>
                  <a:pt x="821792" y="370936"/>
                </a:cubicBezTo>
                <a:cubicBezTo>
                  <a:pt x="821792" y="360622"/>
                  <a:pt x="830132" y="352261"/>
                  <a:pt x="840420" y="352261"/>
                </a:cubicBezTo>
                <a:close/>
                <a:moveTo>
                  <a:pt x="723295" y="352261"/>
                </a:moveTo>
                <a:cubicBezTo>
                  <a:pt x="733583" y="352261"/>
                  <a:pt x="741923" y="360622"/>
                  <a:pt x="741923" y="370936"/>
                </a:cubicBezTo>
                <a:cubicBezTo>
                  <a:pt x="741923" y="381250"/>
                  <a:pt x="733583" y="389611"/>
                  <a:pt x="723295" y="389611"/>
                </a:cubicBezTo>
                <a:cubicBezTo>
                  <a:pt x="713007" y="389611"/>
                  <a:pt x="704667" y="381250"/>
                  <a:pt x="704667" y="370936"/>
                </a:cubicBezTo>
                <a:cubicBezTo>
                  <a:pt x="704667" y="360622"/>
                  <a:pt x="713007" y="352261"/>
                  <a:pt x="723295" y="352261"/>
                </a:cubicBezTo>
                <a:close/>
                <a:moveTo>
                  <a:pt x="605531" y="352261"/>
                </a:moveTo>
                <a:cubicBezTo>
                  <a:pt x="615819" y="352261"/>
                  <a:pt x="624159" y="360622"/>
                  <a:pt x="624159" y="370936"/>
                </a:cubicBezTo>
                <a:cubicBezTo>
                  <a:pt x="624159" y="381250"/>
                  <a:pt x="615819" y="389611"/>
                  <a:pt x="605531" y="389611"/>
                </a:cubicBezTo>
                <a:cubicBezTo>
                  <a:pt x="595243" y="389611"/>
                  <a:pt x="586903" y="381250"/>
                  <a:pt x="586903" y="370936"/>
                </a:cubicBezTo>
                <a:cubicBezTo>
                  <a:pt x="586903" y="360622"/>
                  <a:pt x="595243" y="352261"/>
                  <a:pt x="605531" y="352261"/>
                </a:cubicBezTo>
                <a:close/>
                <a:moveTo>
                  <a:pt x="488406" y="352261"/>
                </a:moveTo>
                <a:cubicBezTo>
                  <a:pt x="498694" y="352261"/>
                  <a:pt x="507034" y="360622"/>
                  <a:pt x="507034" y="370936"/>
                </a:cubicBezTo>
                <a:cubicBezTo>
                  <a:pt x="507034" y="381250"/>
                  <a:pt x="498694" y="389611"/>
                  <a:pt x="488406" y="389611"/>
                </a:cubicBezTo>
                <a:cubicBezTo>
                  <a:pt x="478118" y="389611"/>
                  <a:pt x="469778" y="381250"/>
                  <a:pt x="469778" y="370936"/>
                </a:cubicBezTo>
                <a:cubicBezTo>
                  <a:pt x="469778" y="360622"/>
                  <a:pt x="478118" y="352261"/>
                  <a:pt x="488406" y="352261"/>
                </a:cubicBezTo>
                <a:close/>
                <a:moveTo>
                  <a:pt x="370642" y="352261"/>
                </a:moveTo>
                <a:cubicBezTo>
                  <a:pt x="380930" y="352261"/>
                  <a:pt x="389270" y="360622"/>
                  <a:pt x="389270" y="370936"/>
                </a:cubicBezTo>
                <a:cubicBezTo>
                  <a:pt x="389270" y="381250"/>
                  <a:pt x="380930" y="389611"/>
                  <a:pt x="370642" y="389611"/>
                </a:cubicBezTo>
                <a:cubicBezTo>
                  <a:pt x="360354" y="389611"/>
                  <a:pt x="352014" y="381250"/>
                  <a:pt x="352014" y="370936"/>
                </a:cubicBezTo>
                <a:cubicBezTo>
                  <a:pt x="352014" y="360622"/>
                  <a:pt x="360354" y="352261"/>
                  <a:pt x="370642" y="352261"/>
                </a:cubicBezTo>
                <a:close/>
                <a:moveTo>
                  <a:pt x="253517" y="352261"/>
                </a:moveTo>
                <a:cubicBezTo>
                  <a:pt x="263805" y="352261"/>
                  <a:pt x="272145" y="360622"/>
                  <a:pt x="272145" y="370936"/>
                </a:cubicBezTo>
                <a:cubicBezTo>
                  <a:pt x="272145" y="381250"/>
                  <a:pt x="263805" y="389611"/>
                  <a:pt x="253517" y="389611"/>
                </a:cubicBezTo>
                <a:cubicBezTo>
                  <a:pt x="243229" y="389611"/>
                  <a:pt x="234889" y="381250"/>
                  <a:pt x="234889" y="370936"/>
                </a:cubicBezTo>
                <a:cubicBezTo>
                  <a:pt x="234889" y="360622"/>
                  <a:pt x="243229" y="352261"/>
                  <a:pt x="253517" y="352261"/>
                </a:cubicBezTo>
                <a:close/>
                <a:moveTo>
                  <a:pt x="135753" y="352261"/>
                </a:moveTo>
                <a:cubicBezTo>
                  <a:pt x="146041" y="352261"/>
                  <a:pt x="154381" y="360622"/>
                  <a:pt x="154381" y="370936"/>
                </a:cubicBezTo>
                <a:cubicBezTo>
                  <a:pt x="154381" y="381250"/>
                  <a:pt x="146041" y="389611"/>
                  <a:pt x="135753" y="389611"/>
                </a:cubicBezTo>
                <a:cubicBezTo>
                  <a:pt x="125465" y="389611"/>
                  <a:pt x="117125" y="381250"/>
                  <a:pt x="117125" y="370936"/>
                </a:cubicBezTo>
                <a:cubicBezTo>
                  <a:pt x="117125" y="360622"/>
                  <a:pt x="125465" y="352261"/>
                  <a:pt x="135753" y="352261"/>
                </a:cubicBezTo>
                <a:close/>
                <a:moveTo>
                  <a:pt x="18628" y="352261"/>
                </a:moveTo>
                <a:cubicBezTo>
                  <a:pt x="28916" y="352261"/>
                  <a:pt x="37256" y="360622"/>
                  <a:pt x="37256" y="370936"/>
                </a:cubicBezTo>
                <a:cubicBezTo>
                  <a:pt x="37256" y="381250"/>
                  <a:pt x="28916" y="389611"/>
                  <a:pt x="18628" y="389611"/>
                </a:cubicBezTo>
                <a:cubicBezTo>
                  <a:pt x="8340" y="389611"/>
                  <a:pt x="0" y="381250"/>
                  <a:pt x="0" y="370936"/>
                </a:cubicBezTo>
                <a:cubicBezTo>
                  <a:pt x="0" y="360622"/>
                  <a:pt x="8340" y="352261"/>
                  <a:pt x="18628" y="352261"/>
                </a:cubicBezTo>
                <a:close/>
                <a:moveTo>
                  <a:pt x="2014866" y="234840"/>
                </a:moveTo>
                <a:cubicBezTo>
                  <a:pt x="2025154" y="234840"/>
                  <a:pt x="2033494" y="243201"/>
                  <a:pt x="2033494" y="253515"/>
                </a:cubicBezTo>
                <a:cubicBezTo>
                  <a:pt x="2033494" y="263829"/>
                  <a:pt x="2025154" y="272190"/>
                  <a:pt x="2014866" y="272190"/>
                </a:cubicBezTo>
                <a:cubicBezTo>
                  <a:pt x="2004578" y="272190"/>
                  <a:pt x="1996238" y="263829"/>
                  <a:pt x="1996238" y="253515"/>
                </a:cubicBezTo>
                <a:cubicBezTo>
                  <a:pt x="1996238" y="243201"/>
                  <a:pt x="2004578" y="234840"/>
                  <a:pt x="2014866" y="234840"/>
                </a:cubicBezTo>
                <a:close/>
                <a:moveTo>
                  <a:pt x="1897741" y="234840"/>
                </a:moveTo>
                <a:cubicBezTo>
                  <a:pt x="1908029" y="234840"/>
                  <a:pt x="1916369" y="243201"/>
                  <a:pt x="1916369" y="253515"/>
                </a:cubicBezTo>
                <a:cubicBezTo>
                  <a:pt x="1916369" y="263829"/>
                  <a:pt x="1908029" y="272190"/>
                  <a:pt x="1897741" y="272190"/>
                </a:cubicBezTo>
                <a:cubicBezTo>
                  <a:pt x="1887453" y="272190"/>
                  <a:pt x="1879113" y="263829"/>
                  <a:pt x="1879113" y="253515"/>
                </a:cubicBezTo>
                <a:cubicBezTo>
                  <a:pt x="1879113" y="243201"/>
                  <a:pt x="1887453" y="234840"/>
                  <a:pt x="1897741" y="234840"/>
                </a:cubicBezTo>
                <a:close/>
                <a:moveTo>
                  <a:pt x="1779977" y="234840"/>
                </a:moveTo>
                <a:cubicBezTo>
                  <a:pt x="1790265" y="234840"/>
                  <a:pt x="1798605" y="243201"/>
                  <a:pt x="1798605" y="253515"/>
                </a:cubicBezTo>
                <a:cubicBezTo>
                  <a:pt x="1798605" y="263829"/>
                  <a:pt x="1790265" y="272190"/>
                  <a:pt x="1779977" y="272190"/>
                </a:cubicBezTo>
                <a:cubicBezTo>
                  <a:pt x="1769689" y="272190"/>
                  <a:pt x="1761349" y="263829"/>
                  <a:pt x="1761349" y="253515"/>
                </a:cubicBezTo>
                <a:cubicBezTo>
                  <a:pt x="1761349" y="243201"/>
                  <a:pt x="1769689" y="234840"/>
                  <a:pt x="1779977" y="234840"/>
                </a:cubicBezTo>
                <a:close/>
                <a:moveTo>
                  <a:pt x="1662852" y="234840"/>
                </a:moveTo>
                <a:cubicBezTo>
                  <a:pt x="1673140" y="234840"/>
                  <a:pt x="1681480" y="243201"/>
                  <a:pt x="1681480" y="253515"/>
                </a:cubicBezTo>
                <a:cubicBezTo>
                  <a:pt x="1681480" y="263829"/>
                  <a:pt x="1673140" y="272190"/>
                  <a:pt x="1662852" y="272190"/>
                </a:cubicBezTo>
                <a:cubicBezTo>
                  <a:pt x="1652564" y="272190"/>
                  <a:pt x="1644224" y="263829"/>
                  <a:pt x="1644224" y="253515"/>
                </a:cubicBezTo>
                <a:cubicBezTo>
                  <a:pt x="1644224" y="243201"/>
                  <a:pt x="1652564" y="234840"/>
                  <a:pt x="1662852" y="234840"/>
                </a:cubicBezTo>
                <a:close/>
                <a:moveTo>
                  <a:pt x="1545088" y="234840"/>
                </a:moveTo>
                <a:cubicBezTo>
                  <a:pt x="1555376" y="234840"/>
                  <a:pt x="1563716" y="243201"/>
                  <a:pt x="1563716" y="253515"/>
                </a:cubicBezTo>
                <a:cubicBezTo>
                  <a:pt x="1563716" y="263829"/>
                  <a:pt x="1555376" y="272190"/>
                  <a:pt x="1545088" y="272190"/>
                </a:cubicBezTo>
                <a:cubicBezTo>
                  <a:pt x="1534800" y="272190"/>
                  <a:pt x="1526460" y="263829"/>
                  <a:pt x="1526460" y="253515"/>
                </a:cubicBezTo>
                <a:cubicBezTo>
                  <a:pt x="1526460" y="243201"/>
                  <a:pt x="1534800" y="234840"/>
                  <a:pt x="1545088" y="234840"/>
                </a:cubicBezTo>
                <a:close/>
                <a:moveTo>
                  <a:pt x="1427962" y="234840"/>
                </a:moveTo>
                <a:cubicBezTo>
                  <a:pt x="1438250" y="234840"/>
                  <a:pt x="1446590" y="243201"/>
                  <a:pt x="1446590" y="253515"/>
                </a:cubicBezTo>
                <a:cubicBezTo>
                  <a:pt x="1446590" y="263829"/>
                  <a:pt x="1438250" y="272190"/>
                  <a:pt x="1427962" y="272190"/>
                </a:cubicBezTo>
                <a:cubicBezTo>
                  <a:pt x="1417674" y="272190"/>
                  <a:pt x="1409334" y="263829"/>
                  <a:pt x="1409334" y="253515"/>
                </a:cubicBezTo>
                <a:cubicBezTo>
                  <a:pt x="1409334" y="243201"/>
                  <a:pt x="1417674" y="234840"/>
                  <a:pt x="1427962" y="234840"/>
                </a:cubicBezTo>
                <a:close/>
                <a:moveTo>
                  <a:pt x="1310199" y="234840"/>
                </a:moveTo>
                <a:cubicBezTo>
                  <a:pt x="1320487" y="234840"/>
                  <a:pt x="1328827" y="243201"/>
                  <a:pt x="1328827" y="253515"/>
                </a:cubicBezTo>
                <a:cubicBezTo>
                  <a:pt x="1328827" y="263829"/>
                  <a:pt x="1320487" y="272190"/>
                  <a:pt x="1310199" y="272190"/>
                </a:cubicBezTo>
                <a:cubicBezTo>
                  <a:pt x="1299911" y="272190"/>
                  <a:pt x="1291571" y="263829"/>
                  <a:pt x="1291571" y="253515"/>
                </a:cubicBezTo>
                <a:cubicBezTo>
                  <a:pt x="1291571" y="243201"/>
                  <a:pt x="1299911" y="234840"/>
                  <a:pt x="1310199" y="234840"/>
                </a:cubicBezTo>
                <a:close/>
                <a:moveTo>
                  <a:pt x="1193073" y="234840"/>
                </a:moveTo>
                <a:cubicBezTo>
                  <a:pt x="1203361" y="234840"/>
                  <a:pt x="1211701" y="243201"/>
                  <a:pt x="1211701" y="253515"/>
                </a:cubicBezTo>
                <a:cubicBezTo>
                  <a:pt x="1211701" y="263829"/>
                  <a:pt x="1203361" y="272190"/>
                  <a:pt x="1193073" y="272190"/>
                </a:cubicBezTo>
                <a:cubicBezTo>
                  <a:pt x="1182785" y="272190"/>
                  <a:pt x="1174445" y="263829"/>
                  <a:pt x="1174445" y="253515"/>
                </a:cubicBezTo>
                <a:cubicBezTo>
                  <a:pt x="1174445" y="243201"/>
                  <a:pt x="1182785" y="234840"/>
                  <a:pt x="1193073" y="234840"/>
                </a:cubicBezTo>
                <a:close/>
                <a:moveTo>
                  <a:pt x="1075309" y="234840"/>
                </a:moveTo>
                <a:cubicBezTo>
                  <a:pt x="1085597" y="234840"/>
                  <a:pt x="1093937" y="243201"/>
                  <a:pt x="1093937" y="253515"/>
                </a:cubicBezTo>
                <a:cubicBezTo>
                  <a:pt x="1093937" y="263829"/>
                  <a:pt x="1085597" y="272190"/>
                  <a:pt x="1075309" y="272190"/>
                </a:cubicBezTo>
                <a:cubicBezTo>
                  <a:pt x="1065021" y="272190"/>
                  <a:pt x="1056681" y="263829"/>
                  <a:pt x="1056681" y="253515"/>
                </a:cubicBezTo>
                <a:cubicBezTo>
                  <a:pt x="1056681" y="243201"/>
                  <a:pt x="1065021" y="234840"/>
                  <a:pt x="1075309" y="234840"/>
                </a:cubicBezTo>
                <a:close/>
                <a:moveTo>
                  <a:pt x="958184" y="234840"/>
                </a:moveTo>
                <a:cubicBezTo>
                  <a:pt x="968472" y="234840"/>
                  <a:pt x="976812" y="243201"/>
                  <a:pt x="976812" y="253515"/>
                </a:cubicBezTo>
                <a:cubicBezTo>
                  <a:pt x="976812" y="263829"/>
                  <a:pt x="968472" y="272190"/>
                  <a:pt x="958184" y="272190"/>
                </a:cubicBezTo>
                <a:cubicBezTo>
                  <a:pt x="947896" y="272190"/>
                  <a:pt x="939556" y="263829"/>
                  <a:pt x="939556" y="253515"/>
                </a:cubicBezTo>
                <a:cubicBezTo>
                  <a:pt x="939556" y="243201"/>
                  <a:pt x="947896" y="234840"/>
                  <a:pt x="958184" y="234840"/>
                </a:cubicBezTo>
                <a:close/>
                <a:moveTo>
                  <a:pt x="840420" y="234840"/>
                </a:moveTo>
                <a:cubicBezTo>
                  <a:pt x="850708" y="234840"/>
                  <a:pt x="859048" y="243201"/>
                  <a:pt x="859048" y="253515"/>
                </a:cubicBezTo>
                <a:cubicBezTo>
                  <a:pt x="859048" y="263829"/>
                  <a:pt x="850708" y="272190"/>
                  <a:pt x="840420" y="272190"/>
                </a:cubicBezTo>
                <a:cubicBezTo>
                  <a:pt x="830132" y="272190"/>
                  <a:pt x="821792" y="263829"/>
                  <a:pt x="821792" y="253515"/>
                </a:cubicBezTo>
                <a:cubicBezTo>
                  <a:pt x="821792" y="243201"/>
                  <a:pt x="830132" y="234840"/>
                  <a:pt x="840420" y="234840"/>
                </a:cubicBezTo>
                <a:close/>
                <a:moveTo>
                  <a:pt x="723295" y="234840"/>
                </a:moveTo>
                <a:cubicBezTo>
                  <a:pt x="733583" y="234840"/>
                  <a:pt x="741923" y="243201"/>
                  <a:pt x="741923" y="253515"/>
                </a:cubicBezTo>
                <a:cubicBezTo>
                  <a:pt x="741923" y="263829"/>
                  <a:pt x="733583" y="272190"/>
                  <a:pt x="723295" y="272190"/>
                </a:cubicBezTo>
                <a:cubicBezTo>
                  <a:pt x="713007" y="272190"/>
                  <a:pt x="704667" y="263829"/>
                  <a:pt x="704667" y="253515"/>
                </a:cubicBezTo>
                <a:cubicBezTo>
                  <a:pt x="704667" y="243201"/>
                  <a:pt x="713007" y="234840"/>
                  <a:pt x="723295" y="234840"/>
                </a:cubicBezTo>
                <a:close/>
                <a:moveTo>
                  <a:pt x="605531" y="234840"/>
                </a:moveTo>
                <a:cubicBezTo>
                  <a:pt x="615819" y="234840"/>
                  <a:pt x="624159" y="243201"/>
                  <a:pt x="624159" y="253515"/>
                </a:cubicBezTo>
                <a:cubicBezTo>
                  <a:pt x="624159" y="263829"/>
                  <a:pt x="615819" y="272190"/>
                  <a:pt x="605531" y="272190"/>
                </a:cubicBezTo>
                <a:cubicBezTo>
                  <a:pt x="595243" y="272190"/>
                  <a:pt x="586903" y="263829"/>
                  <a:pt x="586903" y="253515"/>
                </a:cubicBezTo>
                <a:cubicBezTo>
                  <a:pt x="586903" y="243201"/>
                  <a:pt x="595243" y="234840"/>
                  <a:pt x="605531" y="234840"/>
                </a:cubicBezTo>
                <a:close/>
                <a:moveTo>
                  <a:pt x="488406" y="234840"/>
                </a:moveTo>
                <a:cubicBezTo>
                  <a:pt x="498694" y="234840"/>
                  <a:pt x="507034" y="243201"/>
                  <a:pt x="507034" y="253515"/>
                </a:cubicBezTo>
                <a:cubicBezTo>
                  <a:pt x="507034" y="263829"/>
                  <a:pt x="498694" y="272190"/>
                  <a:pt x="488406" y="272190"/>
                </a:cubicBezTo>
                <a:cubicBezTo>
                  <a:pt x="478118" y="272190"/>
                  <a:pt x="469778" y="263829"/>
                  <a:pt x="469778" y="253515"/>
                </a:cubicBezTo>
                <a:cubicBezTo>
                  <a:pt x="469778" y="243201"/>
                  <a:pt x="478118" y="234840"/>
                  <a:pt x="488406" y="234840"/>
                </a:cubicBezTo>
                <a:close/>
                <a:moveTo>
                  <a:pt x="370642" y="234840"/>
                </a:moveTo>
                <a:cubicBezTo>
                  <a:pt x="380930" y="234840"/>
                  <a:pt x="389270" y="243201"/>
                  <a:pt x="389270" y="253515"/>
                </a:cubicBezTo>
                <a:cubicBezTo>
                  <a:pt x="389270" y="263829"/>
                  <a:pt x="380930" y="272190"/>
                  <a:pt x="370642" y="272190"/>
                </a:cubicBezTo>
                <a:cubicBezTo>
                  <a:pt x="360354" y="272190"/>
                  <a:pt x="352014" y="263829"/>
                  <a:pt x="352014" y="253515"/>
                </a:cubicBezTo>
                <a:cubicBezTo>
                  <a:pt x="352014" y="243201"/>
                  <a:pt x="360354" y="234840"/>
                  <a:pt x="370642" y="234840"/>
                </a:cubicBezTo>
                <a:close/>
                <a:moveTo>
                  <a:pt x="253517" y="234840"/>
                </a:moveTo>
                <a:cubicBezTo>
                  <a:pt x="263805" y="234840"/>
                  <a:pt x="272145" y="243201"/>
                  <a:pt x="272145" y="253515"/>
                </a:cubicBezTo>
                <a:cubicBezTo>
                  <a:pt x="272145" y="263829"/>
                  <a:pt x="263805" y="272190"/>
                  <a:pt x="253517" y="272190"/>
                </a:cubicBezTo>
                <a:cubicBezTo>
                  <a:pt x="243229" y="272190"/>
                  <a:pt x="234889" y="263829"/>
                  <a:pt x="234889" y="253515"/>
                </a:cubicBezTo>
                <a:cubicBezTo>
                  <a:pt x="234889" y="243201"/>
                  <a:pt x="243229" y="234840"/>
                  <a:pt x="253517" y="234840"/>
                </a:cubicBezTo>
                <a:close/>
                <a:moveTo>
                  <a:pt x="135753" y="234840"/>
                </a:moveTo>
                <a:cubicBezTo>
                  <a:pt x="146041" y="234840"/>
                  <a:pt x="154381" y="243201"/>
                  <a:pt x="154381" y="253515"/>
                </a:cubicBezTo>
                <a:cubicBezTo>
                  <a:pt x="154381" y="263829"/>
                  <a:pt x="146041" y="272190"/>
                  <a:pt x="135753" y="272190"/>
                </a:cubicBezTo>
                <a:cubicBezTo>
                  <a:pt x="125465" y="272190"/>
                  <a:pt x="117125" y="263829"/>
                  <a:pt x="117125" y="253515"/>
                </a:cubicBezTo>
                <a:cubicBezTo>
                  <a:pt x="117125" y="243201"/>
                  <a:pt x="125465" y="234840"/>
                  <a:pt x="135753" y="234840"/>
                </a:cubicBezTo>
                <a:close/>
                <a:moveTo>
                  <a:pt x="18628" y="234840"/>
                </a:moveTo>
                <a:cubicBezTo>
                  <a:pt x="28916" y="234840"/>
                  <a:pt x="37256" y="243201"/>
                  <a:pt x="37256" y="253515"/>
                </a:cubicBezTo>
                <a:cubicBezTo>
                  <a:pt x="37256" y="263829"/>
                  <a:pt x="28916" y="272190"/>
                  <a:pt x="18628" y="272190"/>
                </a:cubicBezTo>
                <a:cubicBezTo>
                  <a:pt x="8340" y="272190"/>
                  <a:pt x="0" y="263829"/>
                  <a:pt x="0" y="253515"/>
                </a:cubicBezTo>
                <a:cubicBezTo>
                  <a:pt x="0" y="243201"/>
                  <a:pt x="8340" y="234840"/>
                  <a:pt x="18628" y="234840"/>
                </a:cubicBezTo>
                <a:close/>
                <a:moveTo>
                  <a:pt x="2014866" y="117420"/>
                </a:moveTo>
                <a:cubicBezTo>
                  <a:pt x="2025154" y="117420"/>
                  <a:pt x="2033494" y="125781"/>
                  <a:pt x="2033494" y="136095"/>
                </a:cubicBezTo>
                <a:cubicBezTo>
                  <a:pt x="2033494" y="146409"/>
                  <a:pt x="2025154" y="154770"/>
                  <a:pt x="2014866" y="154770"/>
                </a:cubicBezTo>
                <a:cubicBezTo>
                  <a:pt x="2004578" y="154770"/>
                  <a:pt x="1996238" y="146409"/>
                  <a:pt x="1996238" y="136095"/>
                </a:cubicBezTo>
                <a:cubicBezTo>
                  <a:pt x="1996238" y="125781"/>
                  <a:pt x="2004578" y="117420"/>
                  <a:pt x="2014866" y="117420"/>
                </a:cubicBezTo>
                <a:close/>
                <a:moveTo>
                  <a:pt x="1897741" y="117420"/>
                </a:moveTo>
                <a:cubicBezTo>
                  <a:pt x="1908029" y="117420"/>
                  <a:pt x="1916369" y="125781"/>
                  <a:pt x="1916369" y="136095"/>
                </a:cubicBezTo>
                <a:cubicBezTo>
                  <a:pt x="1916369" y="146409"/>
                  <a:pt x="1908029" y="154770"/>
                  <a:pt x="1897741" y="154770"/>
                </a:cubicBezTo>
                <a:cubicBezTo>
                  <a:pt x="1887453" y="154770"/>
                  <a:pt x="1879113" y="146409"/>
                  <a:pt x="1879113" y="136095"/>
                </a:cubicBezTo>
                <a:cubicBezTo>
                  <a:pt x="1879113" y="125781"/>
                  <a:pt x="1887453" y="117420"/>
                  <a:pt x="1897741" y="117420"/>
                </a:cubicBezTo>
                <a:close/>
                <a:moveTo>
                  <a:pt x="1779977" y="117420"/>
                </a:moveTo>
                <a:cubicBezTo>
                  <a:pt x="1790265" y="117420"/>
                  <a:pt x="1798605" y="125781"/>
                  <a:pt x="1798605" y="136095"/>
                </a:cubicBezTo>
                <a:cubicBezTo>
                  <a:pt x="1798605" y="146409"/>
                  <a:pt x="1790265" y="154770"/>
                  <a:pt x="1779977" y="154770"/>
                </a:cubicBezTo>
                <a:cubicBezTo>
                  <a:pt x="1769689" y="154770"/>
                  <a:pt x="1761349" y="146409"/>
                  <a:pt x="1761349" y="136095"/>
                </a:cubicBezTo>
                <a:cubicBezTo>
                  <a:pt x="1761349" y="125781"/>
                  <a:pt x="1769689" y="117420"/>
                  <a:pt x="1779977" y="117420"/>
                </a:cubicBezTo>
                <a:close/>
                <a:moveTo>
                  <a:pt x="1662852" y="117420"/>
                </a:moveTo>
                <a:cubicBezTo>
                  <a:pt x="1673140" y="117420"/>
                  <a:pt x="1681480" y="125781"/>
                  <a:pt x="1681480" y="136095"/>
                </a:cubicBezTo>
                <a:cubicBezTo>
                  <a:pt x="1681480" y="146409"/>
                  <a:pt x="1673140" y="154770"/>
                  <a:pt x="1662852" y="154770"/>
                </a:cubicBezTo>
                <a:cubicBezTo>
                  <a:pt x="1652564" y="154770"/>
                  <a:pt x="1644224" y="146409"/>
                  <a:pt x="1644224" y="136095"/>
                </a:cubicBezTo>
                <a:cubicBezTo>
                  <a:pt x="1644224" y="125781"/>
                  <a:pt x="1652564" y="117420"/>
                  <a:pt x="1662852" y="117420"/>
                </a:cubicBezTo>
                <a:close/>
                <a:moveTo>
                  <a:pt x="1545087" y="117420"/>
                </a:moveTo>
                <a:cubicBezTo>
                  <a:pt x="1555375" y="117420"/>
                  <a:pt x="1563715" y="125781"/>
                  <a:pt x="1563715" y="136095"/>
                </a:cubicBezTo>
                <a:cubicBezTo>
                  <a:pt x="1563715" y="146409"/>
                  <a:pt x="1555375" y="154770"/>
                  <a:pt x="1545087" y="154770"/>
                </a:cubicBezTo>
                <a:cubicBezTo>
                  <a:pt x="1534799" y="154770"/>
                  <a:pt x="1526459" y="146409"/>
                  <a:pt x="1526459" y="136095"/>
                </a:cubicBezTo>
                <a:cubicBezTo>
                  <a:pt x="1526459" y="125781"/>
                  <a:pt x="1534799" y="117420"/>
                  <a:pt x="1545087" y="117420"/>
                </a:cubicBezTo>
                <a:close/>
                <a:moveTo>
                  <a:pt x="1427962" y="117420"/>
                </a:moveTo>
                <a:cubicBezTo>
                  <a:pt x="1438250" y="117420"/>
                  <a:pt x="1446590" y="125781"/>
                  <a:pt x="1446590" y="136095"/>
                </a:cubicBezTo>
                <a:cubicBezTo>
                  <a:pt x="1446590" y="146409"/>
                  <a:pt x="1438250" y="154770"/>
                  <a:pt x="1427962" y="154770"/>
                </a:cubicBezTo>
                <a:cubicBezTo>
                  <a:pt x="1417674" y="154770"/>
                  <a:pt x="1409334" y="146409"/>
                  <a:pt x="1409334" y="136095"/>
                </a:cubicBezTo>
                <a:cubicBezTo>
                  <a:pt x="1409334" y="125781"/>
                  <a:pt x="1417674" y="117420"/>
                  <a:pt x="1427962" y="117420"/>
                </a:cubicBezTo>
                <a:close/>
                <a:moveTo>
                  <a:pt x="1310198" y="117420"/>
                </a:moveTo>
                <a:cubicBezTo>
                  <a:pt x="1320486" y="117420"/>
                  <a:pt x="1328826" y="125781"/>
                  <a:pt x="1328826" y="136095"/>
                </a:cubicBezTo>
                <a:cubicBezTo>
                  <a:pt x="1328826" y="146409"/>
                  <a:pt x="1320486" y="154770"/>
                  <a:pt x="1310198" y="154770"/>
                </a:cubicBezTo>
                <a:cubicBezTo>
                  <a:pt x="1299910" y="154770"/>
                  <a:pt x="1291570" y="146409"/>
                  <a:pt x="1291570" y="136095"/>
                </a:cubicBezTo>
                <a:cubicBezTo>
                  <a:pt x="1291570" y="125781"/>
                  <a:pt x="1299910" y="117420"/>
                  <a:pt x="1310198" y="117420"/>
                </a:cubicBezTo>
                <a:close/>
                <a:moveTo>
                  <a:pt x="1193073" y="117420"/>
                </a:moveTo>
                <a:cubicBezTo>
                  <a:pt x="1203361" y="117420"/>
                  <a:pt x="1211701" y="125781"/>
                  <a:pt x="1211701" y="136095"/>
                </a:cubicBezTo>
                <a:cubicBezTo>
                  <a:pt x="1211701" y="146409"/>
                  <a:pt x="1203361" y="154770"/>
                  <a:pt x="1193073" y="154770"/>
                </a:cubicBezTo>
                <a:cubicBezTo>
                  <a:pt x="1182785" y="154770"/>
                  <a:pt x="1174445" y="146409"/>
                  <a:pt x="1174445" y="136095"/>
                </a:cubicBezTo>
                <a:cubicBezTo>
                  <a:pt x="1174445" y="125781"/>
                  <a:pt x="1182785" y="117420"/>
                  <a:pt x="1193073" y="117420"/>
                </a:cubicBezTo>
                <a:close/>
                <a:moveTo>
                  <a:pt x="1075309" y="117420"/>
                </a:moveTo>
                <a:cubicBezTo>
                  <a:pt x="1085597" y="117420"/>
                  <a:pt x="1093937" y="125781"/>
                  <a:pt x="1093937" y="136095"/>
                </a:cubicBezTo>
                <a:cubicBezTo>
                  <a:pt x="1093937" y="146409"/>
                  <a:pt x="1085597" y="154770"/>
                  <a:pt x="1075309" y="154770"/>
                </a:cubicBezTo>
                <a:cubicBezTo>
                  <a:pt x="1065021" y="154770"/>
                  <a:pt x="1056681" y="146409"/>
                  <a:pt x="1056681" y="136095"/>
                </a:cubicBezTo>
                <a:cubicBezTo>
                  <a:pt x="1056681" y="125781"/>
                  <a:pt x="1065021" y="117420"/>
                  <a:pt x="1075309" y="117420"/>
                </a:cubicBezTo>
                <a:close/>
                <a:moveTo>
                  <a:pt x="958184" y="117420"/>
                </a:moveTo>
                <a:cubicBezTo>
                  <a:pt x="968472" y="117420"/>
                  <a:pt x="976812" y="125781"/>
                  <a:pt x="976812" y="136095"/>
                </a:cubicBezTo>
                <a:cubicBezTo>
                  <a:pt x="976812" y="146409"/>
                  <a:pt x="968472" y="154770"/>
                  <a:pt x="958184" y="154770"/>
                </a:cubicBezTo>
                <a:cubicBezTo>
                  <a:pt x="947896" y="154770"/>
                  <a:pt x="939556" y="146409"/>
                  <a:pt x="939556" y="136095"/>
                </a:cubicBezTo>
                <a:cubicBezTo>
                  <a:pt x="939556" y="125781"/>
                  <a:pt x="947896" y="117420"/>
                  <a:pt x="958184" y="117420"/>
                </a:cubicBezTo>
                <a:close/>
                <a:moveTo>
                  <a:pt x="840420" y="117420"/>
                </a:moveTo>
                <a:cubicBezTo>
                  <a:pt x="850708" y="117420"/>
                  <a:pt x="859048" y="125781"/>
                  <a:pt x="859048" y="136095"/>
                </a:cubicBezTo>
                <a:cubicBezTo>
                  <a:pt x="859048" y="146409"/>
                  <a:pt x="850708" y="154770"/>
                  <a:pt x="840420" y="154770"/>
                </a:cubicBezTo>
                <a:cubicBezTo>
                  <a:pt x="830132" y="154770"/>
                  <a:pt x="821792" y="146409"/>
                  <a:pt x="821792" y="136095"/>
                </a:cubicBezTo>
                <a:cubicBezTo>
                  <a:pt x="821792" y="125781"/>
                  <a:pt x="830132" y="117420"/>
                  <a:pt x="840420" y="117420"/>
                </a:cubicBezTo>
                <a:close/>
                <a:moveTo>
                  <a:pt x="723295" y="117420"/>
                </a:moveTo>
                <a:cubicBezTo>
                  <a:pt x="733583" y="117420"/>
                  <a:pt x="741923" y="125781"/>
                  <a:pt x="741923" y="136095"/>
                </a:cubicBezTo>
                <a:cubicBezTo>
                  <a:pt x="741923" y="146409"/>
                  <a:pt x="733583" y="154770"/>
                  <a:pt x="723295" y="154770"/>
                </a:cubicBezTo>
                <a:cubicBezTo>
                  <a:pt x="713007" y="154770"/>
                  <a:pt x="704667" y="146409"/>
                  <a:pt x="704667" y="136095"/>
                </a:cubicBezTo>
                <a:cubicBezTo>
                  <a:pt x="704667" y="125781"/>
                  <a:pt x="713007" y="117420"/>
                  <a:pt x="723295" y="117420"/>
                </a:cubicBezTo>
                <a:close/>
                <a:moveTo>
                  <a:pt x="605531" y="117420"/>
                </a:moveTo>
                <a:cubicBezTo>
                  <a:pt x="615819" y="117420"/>
                  <a:pt x="624159" y="125781"/>
                  <a:pt x="624159" y="136095"/>
                </a:cubicBezTo>
                <a:cubicBezTo>
                  <a:pt x="624159" y="146409"/>
                  <a:pt x="615819" y="154770"/>
                  <a:pt x="605531" y="154770"/>
                </a:cubicBezTo>
                <a:cubicBezTo>
                  <a:pt x="595243" y="154770"/>
                  <a:pt x="586903" y="146409"/>
                  <a:pt x="586903" y="136095"/>
                </a:cubicBezTo>
                <a:cubicBezTo>
                  <a:pt x="586903" y="125781"/>
                  <a:pt x="595243" y="117420"/>
                  <a:pt x="605531" y="117420"/>
                </a:cubicBezTo>
                <a:close/>
                <a:moveTo>
                  <a:pt x="488406" y="117420"/>
                </a:moveTo>
                <a:cubicBezTo>
                  <a:pt x="498694" y="117420"/>
                  <a:pt x="507034" y="125781"/>
                  <a:pt x="507034" y="136095"/>
                </a:cubicBezTo>
                <a:cubicBezTo>
                  <a:pt x="507034" y="146409"/>
                  <a:pt x="498694" y="154770"/>
                  <a:pt x="488406" y="154770"/>
                </a:cubicBezTo>
                <a:cubicBezTo>
                  <a:pt x="478118" y="154770"/>
                  <a:pt x="469778" y="146409"/>
                  <a:pt x="469778" y="136095"/>
                </a:cubicBezTo>
                <a:cubicBezTo>
                  <a:pt x="469778" y="125781"/>
                  <a:pt x="478118" y="117420"/>
                  <a:pt x="488406" y="117420"/>
                </a:cubicBezTo>
                <a:close/>
                <a:moveTo>
                  <a:pt x="370642" y="117420"/>
                </a:moveTo>
                <a:cubicBezTo>
                  <a:pt x="380930" y="117420"/>
                  <a:pt x="389270" y="125781"/>
                  <a:pt x="389270" y="136095"/>
                </a:cubicBezTo>
                <a:cubicBezTo>
                  <a:pt x="389270" y="146409"/>
                  <a:pt x="380930" y="154770"/>
                  <a:pt x="370642" y="154770"/>
                </a:cubicBezTo>
                <a:cubicBezTo>
                  <a:pt x="360354" y="154770"/>
                  <a:pt x="352014" y="146409"/>
                  <a:pt x="352014" y="136095"/>
                </a:cubicBezTo>
                <a:cubicBezTo>
                  <a:pt x="352014" y="125781"/>
                  <a:pt x="360354" y="117420"/>
                  <a:pt x="370642" y="117420"/>
                </a:cubicBezTo>
                <a:close/>
                <a:moveTo>
                  <a:pt x="253517" y="117420"/>
                </a:moveTo>
                <a:cubicBezTo>
                  <a:pt x="263805" y="117420"/>
                  <a:pt x="272145" y="125781"/>
                  <a:pt x="272145" y="136095"/>
                </a:cubicBezTo>
                <a:cubicBezTo>
                  <a:pt x="272145" y="146409"/>
                  <a:pt x="263805" y="154770"/>
                  <a:pt x="253517" y="154770"/>
                </a:cubicBezTo>
                <a:cubicBezTo>
                  <a:pt x="243229" y="154770"/>
                  <a:pt x="234889" y="146409"/>
                  <a:pt x="234889" y="136095"/>
                </a:cubicBezTo>
                <a:cubicBezTo>
                  <a:pt x="234889" y="125781"/>
                  <a:pt x="243229" y="117420"/>
                  <a:pt x="253517" y="117420"/>
                </a:cubicBezTo>
                <a:close/>
                <a:moveTo>
                  <a:pt x="135753" y="117420"/>
                </a:moveTo>
                <a:cubicBezTo>
                  <a:pt x="146041" y="117420"/>
                  <a:pt x="154381" y="125781"/>
                  <a:pt x="154381" y="136095"/>
                </a:cubicBezTo>
                <a:cubicBezTo>
                  <a:pt x="154381" y="146409"/>
                  <a:pt x="146041" y="154770"/>
                  <a:pt x="135753" y="154770"/>
                </a:cubicBezTo>
                <a:cubicBezTo>
                  <a:pt x="125465" y="154770"/>
                  <a:pt x="117125" y="146409"/>
                  <a:pt x="117125" y="136095"/>
                </a:cubicBezTo>
                <a:cubicBezTo>
                  <a:pt x="117125" y="125781"/>
                  <a:pt x="125465" y="117420"/>
                  <a:pt x="135753" y="117420"/>
                </a:cubicBezTo>
                <a:close/>
                <a:moveTo>
                  <a:pt x="18628" y="117420"/>
                </a:moveTo>
                <a:cubicBezTo>
                  <a:pt x="28916" y="117420"/>
                  <a:pt x="37256" y="125781"/>
                  <a:pt x="37256" y="136095"/>
                </a:cubicBezTo>
                <a:cubicBezTo>
                  <a:pt x="37256" y="146409"/>
                  <a:pt x="28916" y="154770"/>
                  <a:pt x="18628" y="154770"/>
                </a:cubicBezTo>
                <a:cubicBezTo>
                  <a:pt x="8340" y="154770"/>
                  <a:pt x="0" y="146409"/>
                  <a:pt x="0" y="136095"/>
                </a:cubicBezTo>
                <a:cubicBezTo>
                  <a:pt x="0" y="125781"/>
                  <a:pt x="8340" y="117420"/>
                  <a:pt x="18628" y="117420"/>
                </a:cubicBezTo>
                <a:close/>
                <a:moveTo>
                  <a:pt x="2014866" y="0"/>
                </a:moveTo>
                <a:cubicBezTo>
                  <a:pt x="2025154" y="0"/>
                  <a:pt x="2033494" y="8361"/>
                  <a:pt x="2033494" y="18675"/>
                </a:cubicBezTo>
                <a:cubicBezTo>
                  <a:pt x="2033494" y="28989"/>
                  <a:pt x="2025154" y="37350"/>
                  <a:pt x="2014866" y="37350"/>
                </a:cubicBezTo>
                <a:cubicBezTo>
                  <a:pt x="2004578" y="37350"/>
                  <a:pt x="1996238" y="28989"/>
                  <a:pt x="1996238" y="18675"/>
                </a:cubicBezTo>
                <a:cubicBezTo>
                  <a:pt x="1996238" y="8361"/>
                  <a:pt x="2004578" y="0"/>
                  <a:pt x="2014866" y="0"/>
                </a:cubicBezTo>
                <a:close/>
                <a:moveTo>
                  <a:pt x="1897741" y="0"/>
                </a:moveTo>
                <a:cubicBezTo>
                  <a:pt x="1908029" y="0"/>
                  <a:pt x="1916369" y="8361"/>
                  <a:pt x="1916369" y="18675"/>
                </a:cubicBezTo>
                <a:cubicBezTo>
                  <a:pt x="1916369" y="28989"/>
                  <a:pt x="1908029" y="37350"/>
                  <a:pt x="1897741" y="37350"/>
                </a:cubicBezTo>
                <a:cubicBezTo>
                  <a:pt x="1887453" y="37350"/>
                  <a:pt x="1879113" y="28989"/>
                  <a:pt x="1879113" y="18675"/>
                </a:cubicBezTo>
                <a:cubicBezTo>
                  <a:pt x="1879113" y="8361"/>
                  <a:pt x="1887453" y="0"/>
                  <a:pt x="1897741" y="0"/>
                </a:cubicBezTo>
                <a:close/>
                <a:moveTo>
                  <a:pt x="1779977" y="0"/>
                </a:moveTo>
                <a:cubicBezTo>
                  <a:pt x="1790265" y="0"/>
                  <a:pt x="1798605" y="8361"/>
                  <a:pt x="1798605" y="18675"/>
                </a:cubicBezTo>
                <a:cubicBezTo>
                  <a:pt x="1798605" y="28989"/>
                  <a:pt x="1790265" y="37350"/>
                  <a:pt x="1779977" y="37350"/>
                </a:cubicBezTo>
                <a:cubicBezTo>
                  <a:pt x="1769689" y="37350"/>
                  <a:pt x="1761349" y="28989"/>
                  <a:pt x="1761349" y="18675"/>
                </a:cubicBezTo>
                <a:cubicBezTo>
                  <a:pt x="1761349" y="8361"/>
                  <a:pt x="1769689" y="0"/>
                  <a:pt x="1779977" y="0"/>
                </a:cubicBezTo>
                <a:close/>
                <a:moveTo>
                  <a:pt x="1662852" y="0"/>
                </a:moveTo>
                <a:cubicBezTo>
                  <a:pt x="1673140" y="0"/>
                  <a:pt x="1681480" y="8361"/>
                  <a:pt x="1681480" y="18675"/>
                </a:cubicBezTo>
                <a:cubicBezTo>
                  <a:pt x="1681480" y="28989"/>
                  <a:pt x="1673140" y="37350"/>
                  <a:pt x="1662852" y="37350"/>
                </a:cubicBezTo>
                <a:cubicBezTo>
                  <a:pt x="1652564" y="37350"/>
                  <a:pt x="1644224" y="28989"/>
                  <a:pt x="1644224" y="18675"/>
                </a:cubicBezTo>
                <a:cubicBezTo>
                  <a:pt x="1644224" y="8361"/>
                  <a:pt x="1652564" y="0"/>
                  <a:pt x="1662852" y="0"/>
                </a:cubicBezTo>
                <a:close/>
                <a:moveTo>
                  <a:pt x="1545087" y="0"/>
                </a:moveTo>
                <a:cubicBezTo>
                  <a:pt x="1555375" y="0"/>
                  <a:pt x="1563715" y="8361"/>
                  <a:pt x="1563715" y="18675"/>
                </a:cubicBezTo>
                <a:cubicBezTo>
                  <a:pt x="1563715" y="28989"/>
                  <a:pt x="1555375" y="37350"/>
                  <a:pt x="1545087" y="37350"/>
                </a:cubicBezTo>
                <a:cubicBezTo>
                  <a:pt x="1534799" y="37350"/>
                  <a:pt x="1526459" y="28989"/>
                  <a:pt x="1526459" y="18675"/>
                </a:cubicBezTo>
                <a:cubicBezTo>
                  <a:pt x="1526459" y="8361"/>
                  <a:pt x="1534799" y="0"/>
                  <a:pt x="1545087" y="0"/>
                </a:cubicBezTo>
                <a:close/>
                <a:moveTo>
                  <a:pt x="1427962" y="0"/>
                </a:moveTo>
                <a:cubicBezTo>
                  <a:pt x="1438250" y="0"/>
                  <a:pt x="1446590" y="8361"/>
                  <a:pt x="1446590" y="18675"/>
                </a:cubicBezTo>
                <a:cubicBezTo>
                  <a:pt x="1446590" y="28989"/>
                  <a:pt x="1438250" y="37350"/>
                  <a:pt x="1427962" y="37350"/>
                </a:cubicBezTo>
                <a:cubicBezTo>
                  <a:pt x="1417674" y="37350"/>
                  <a:pt x="1409334" y="28989"/>
                  <a:pt x="1409334" y="18675"/>
                </a:cubicBezTo>
                <a:cubicBezTo>
                  <a:pt x="1409334" y="8361"/>
                  <a:pt x="1417674" y="0"/>
                  <a:pt x="1427962" y="0"/>
                </a:cubicBezTo>
                <a:close/>
                <a:moveTo>
                  <a:pt x="1310198" y="0"/>
                </a:moveTo>
                <a:cubicBezTo>
                  <a:pt x="1320486" y="0"/>
                  <a:pt x="1328826" y="8361"/>
                  <a:pt x="1328826" y="18675"/>
                </a:cubicBezTo>
                <a:cubicBezTo>
                  <a:pt x="1328826" y="28989"/>
                  <a:pt x="1320486" y="37350"/>
                  <a:pt x="1310198" y="37350"/>
                </a:cubicBezTo>
                <a:cubicBezTo>
                  <a:pt x="1299910" y="37350"/>
                  <a:pt x="1291570" y="28989"/>
                  <a:pt x="1291570" y="18675"/>
                </a:cubicBezTo>
                <a:cubicBezTo>
                  <a:pt x="1291570" y="8361"/>
                  <a:pt x="1299910" y="0"/>
                  <a:pt x="1310198" y="0"/>
                </a:cubicBezTo>
                <a:close/>
                <a:moveTo>
                  <a:pt x="1193073" y="0"/>
                </a:moveTo>
                <a:cubicBezTo>
                  <a:pt x="1203361" y="0"/>
                  <a:pt x="1211701" y="8361"/>
                  <a:pt x="1211701" y="18675"/>
                </a:cubicBezTo>
                <a:cubicBezTo>
                  <a:pt x="1211701" y="28989"/>
                  <a:pt x="1203361" y="37350"/>
                  <a:pt x="1193073" y="37350"/>
                </a:cubicBezTo>
                <a:cubicBezTo>
                  <a:pt x="1182785" y="37350"/>
                  <a:pt x="1174445" y="28989"/>
                  <a:pt x="1174445" y="18675"/>
                </a:cubicBezTo>
                <a:cubicBezTo>
                  <a:pt x="1174445" y="8361"/>
                  <a:pt x="1182785" y="0"/>
                  <a:pt x="1193073" y="0"/>
                </a:cubicBezTo>
                <a:close/>
                <a:moveTo>
                  <a:pt x="1075309" y="0"/>
                </a:moveTo>
                <a:cubicBezTo>
                  <a:pt x="1085597" y="0"/>
                  <a:pt x="1093937" y="8361"/>
                  <a:pt x="1093937" y="18675"/>
                </a:cubicBezTo>
                <a:cubicBezTo>
                  <a:pt x="1093937" y="28989"/>
                  <a:pt x="1085597" y="37350"/>
                  <a:pt x="1075309" y="37350"/>
                </a:cubicBezTo>
                <a:cubicBezTo>
                  <a:pt x="1065021" y="37350"/>
                  <a:pt x="1056681" y="28989"/>
                  <a:pt x="1056681" y="18675"/>
                </a:cubicBezTo>
                <a:cubicBezTo>
                  <a:pt x="1056681" y="8361"/>
                  <a:pt x="1065021" y="0"/>
                  <a:pt x="1075309" y="0"/>
                </a:cubicBezTo>
                <a:close/>
                <a:moveTo>
                  <a:pt x="958184" y="0"/>
                </a:moveTo>
                <a:cubicBezTo>
                  <a:pt x="968472" y="0"/>
                  <a:pt x="976812" y="8361"/>
                  <a:pt x="976812" y="18675"/>
                </a:cubicBezTo>
                <a:cubicBezTo>
                  <a:pt x="976812" y="28989"/>
                  <a:pt x="968472" y="37350"/>
                  <a:pt x="958184" y="37350"/>
                </a:cubicBezTo>
                <a:cubicBezTo>
                  <a:pt x="947896" y="37350"/>
                  <a:pt x="939556" y="28989"/>
                  <a:pt x="939556" y="18675"/>
                </a:cubicBezTo>
                <a:cubicBezTo>
                  <a:pt x="939556" y="8361"/>
                  <a:pt x="947896" y="0"/>
                  <a:pt x="958184" y="0"/>
                </a:cubicBezTo>
                <a:close/>
                <a:moveTo>
                  <a:pt x="840420" y="0"/>
                </a:moveTo>
                <a:cubicBezTo>
                  <a:pt x="850708" y="0"/>
                  <a:pt x="859048" y="8361"/>
                  <a:pt x="859048" y="18675"/>
                </a:cubicBezTo>
                <a:cubicBezTo>
                  <a:pt x="859048" y="28989"/>
                  <a:pt x="850708" y="37350"/>
                  <a:pt x="840420" y="37350"/>
                </a:cubicBezTo>
                <a:cubicBezTo>
                  <a:pt x="830132" y="37350"/>
                  <a:pt x="821792" y="28989"/>
                  <a:pt x="821792" y="18675"/>
                </a:cubicBezTo>
                <a:cubicBezTo>
                  <a:pt x="821792" y="8361"/>
                  <a:pt x="830132" y="0"/>
                  <a:pt x="840420" y="0"/>
                </a:cubicBezTo>
                <a:close/>
                <a:moveTo>
                  <a:pt x="723295" y="0"/>
                </a:moveTo>
                <a:cubicBezTo>
                  <a:pt x="733583" y="0"/>
                  <a:pt x="741923" y="8361"/>
                  <a:pt x="741923" y="18675"/>
                </a:cubicBezTo>
                <a:cubicBezTo>
                  <a:pt x="741923" y="28989"/>
                  <a:pt x="733583" y="37350"/>
                  <a:pt x="723295" y="37350"/>
                </a:cubicBezTo>
                <a:cubicBezTo>
                  <a:pt x="713007" y="37350"/>
                  <a:pt x="704667" y="28989"/>
                  <a:pt x="704667" y="18675"/>
                </a:cubicBezTo>
                <a:cubicBezTo>
                  <a:pt x="704667" y="8361"/>
                  <a:pt x="713007" y="0"/>
                  <a:pt x="723295" y="0"/>
                </a:cubicBezTo>
                <a:close/>
                <a:moveTo>
                  <a:pt x="605531" y="0"/>
                </a:moveTo>
                <a:cubicBezTo>
                  <a:pt x="615819" y="0"/>
                  <a:pt x="624159" y="8361"/>
                  <a:pt x="624159" y="18675"/>
                </a:cubicBezTo>
                <a:cubicBezTo>
                  <a:pt x="624159" y="28989"/>
                  <a:pt x="615819" y="37350"/>
                  <a:pt x="605531" y="37350"/>
                </a:cubicBezTo>
                <a:cubicBezTo>
                  <a:pt x="595243" y="37350"/>
                  <a:pt x="586903" y="28989"/>
                  <a:pt x="586903" y="18675"/>
                </a:cubicBezTo>
                <a:cubicBezTo>
                  <a:pt x="586903" y="8361"/>
                  <a:pt x="595243" y="0"/>
                  <a:pt x="605531" y="0"/>
                </a:cubicBezTo>
                <a:close/>
                <a:moveTo>
                  <a:pt x="488406" y="0"/>
                </a:moveTo>
                <a:cubicBezTo>
                  <a:pt x="498694" y="0"/>
                  <a:pt x="507034" y="8361"/>
                  <a:pt x="507034" y="18675"/>
                </a:cubicBezTo>
                <a:cubicBezTo>
                  <a:pt x="507034" y="28989"/>
                  <a:pt x="498694" y="37350"/>
                  <a:pt x="488406" y="37350"/>
                </a:cubicBezTo>
                <a:cubicBezTo>
                  <a:pt x="478118" y="37350"/>
                  <a:pt x="469778" y="28989"/>
                  <a:pt x="469778" y="18675"/>
                </a:cubicBezTo>
                <a:cubicBezTo>
                  <a:pt x="469778" y="8361"/>
                  <a:pt x="478118" y="0"/>
                  <a:pt x="488406" y="0"/>
                </a:cubicBezTo>
                <a:close/>
                <a:moveTo>
                  <a:pt x="370642" y="0"/>
                </a:moveTo>
                <a:cubicBezTo>
                  <a:pt x="380930" y="0"/>
                  <a:pt x="389270" y="8361"/>
                  <a:pt x="389270" y="18675"/>
                </a:cubicBezTo>
                <a:cubicBezTo>
                  <a:pt x="389270" y="28989"/>
                  <a:pt x="380930" y="37350"/>
                  <a:pt x="370642" y="37350"/>
                </a:cubicBezTo>
                <a:cubicBezTo>
                  <a:pt x="360354" y="37350"/>
                  <a:pt x="352014" y="28989"/>
                  <a:pt x="352014" y="18675"/>
                </a:cubicBezTo>
                <a:cubicBezTo>
                  <a:pt x="352014" y="8361"/>
                  <a:pt x="360354" y="0"/>
                  <a:pt x="370642" y="0"/>
                </a:cubicBezTo>
                <a:close/>
                <a:moveTo>
                  <a:pt x="253517" y="0"/>
                </a:moveTo>
                <a:cubicBezTo>
                  <a:pt x="263805" y="0"/>
                  <a:pt x="272145" y="8361"/>
                  <a:pt x="272145" y="18675"/>
                </a:cubicBezTo>
                <a:cubicBezTo>
                  <a:pt x="272145" y="28989"/>
                  <a:pt x="263805" y="37350"/>
                  <a:pt x="253517" y="37350"/>
                </a:cubicBezTo>
                <a:cubicBezTo>
                  <a:pt x="243229" y="37350"/>
                  <a:pt x="234889" y="28989"/>
                  <a:pt x="234889" y="18675"/>
                </a:cubicBezTo>
                <a:cubicBezTo>
                  <a:pt x="234889" y="8361"/>
                  <a:pt x="243229" y="0"/>
                  <a:pt x="253517" y="0"/>
                </a:cubicBezTo>
                <a:close/>
                <a:moveTo>
                  <a:pt x="135753" y="0"/>
                </a:moveTo>
                <a:cubicBezTo>
                  <a:pt x="146041" y="0"/>
                  <a:pt x="154381" y="8361"/>
                  <a:pt x="154381" y="18675"/>
                </a:cubicBezTo>
                <a:cubicBezTo>
                  <a:pt x="154381" y="28989"/>
                  <a:pt x="146041" y="37350"/>
                  <a:pt x="135753" y="37350"/>
                </a:cubicBezTo>
                <a:cubicBezTo>
                  <a:pt x="125465" y="37350"/>
                  <a:pt x="117125" y="28989"/>
                  <a:pt x="117125" y="18675"/>
                </a:cubicBezTo>
                <a:cubicBezTo>
                  <a:pt x="117125" y="8361"/>
                  <a:pt x="125465" y="0"/>
                  <a:pt x="135753" y="0"/>
                </a:cubicBezTo>
                <a:close/>
                <a:moveTo>
                  <a:pt x="18628" y="0"/>
                </a:moveTo>
                <a:cubicBezTo>
                  <a:pt x="28916" y="0"/>
                  <a:pt x="37256" y="8361"/>
                  <a:pt x="37256" y="18675"/>
                </a:cubicBezTo>
                <a:cubicBezTo>
                  <a:pt x="37256" y="28989"/>
                  <a:pt x="28916" y="37350"/>
                  <a:pt x="18628" y="37350"/>
                </a:cubicBezTo>
                <a:cubicBezTo>
                  <a:pt x="8340" y="37350"/>
                  <a:pt x="0" y="28989"/>
                  <a:pt x="0" y="18675"/>
                </a:cubicBezTo>
                <a:cubicBezTo>
                  <a:pt x="0" y="8361"/>
                  <a:pt x="8340" y="0"/>
                  <a:pt x="18628"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oogle Shape;293;p4" descr="A picture containing text, clipart&#10;&#10;Description automatically generated">
            <a:extLst>
              <a:ext uri="{FF2B5EF4-FFF2-40B4-BE49-F238E27FC236}">
                <a16:creationId xmlns:a16="http://schemas.microsoft.com/office/drawing/2014/main" id="{91B279E0-2CE9-4BA2-87E6-1468C60E49F2}"/>
              </a:ext>
            </a:extLst>
          </p:cNvPr>
          <p:cNvPicPr preferRelativeResize="0"/>
          <p:nvPr userDrawn="1"/>
        </p:nvPicPr>
        <p:blipFill rotWithShape="1">
          <a:blip r:embed="rId2">
            <a:alphaModFix/>
          </a:blip>
          <a:srcRect r="25063"/>
          <a:stretch/>
        </p:blipFill>
        <p:spPr>
          <a:xfrm>
            <a:off x="10196165" y="564775"/>
            <a:ext cx="1296000" cy="29896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23"/>
        <p:cNvGrpSpPr/>
        <p:nvPr/>
      </p:nvGrpSpPr>
      <p:grpSpPr>
        <a:xfrm>
          <a:off x="0" y="0"/>
          <a:ext cx="0" cy="0"/>
          <a:chOff x="0" y="0"/>
          <a:chExt cx="0" cy="0"/>
        </a:xfrm>
      </p:grpSpPr>
      <p:sp>
        <p:nvSpPr>
          <p:cNvPr id="124" name="Google Shape;124;p44"/>
          <p:cNvSpPr>
            <a:spLocks noGrp="1"/>
          </p:cNvSpPr>
          <p:nvPr>
            <p:ph type="pic" idx="2"/>
          </p:nvPr>
        </p:nvSpPr>
        <p:spPr>
          <a:xfrm>
            <a:off x="0" y="0"/>
            <a:ext cx="12192000" cy="4250441"/>
          </a:xfrm>
          <a:prstGeom prst="rect">
            <a:avLst/>
          </a:prstGeom>
          <a:solidFill>
            <a:srgbClr val="D8D8D8">
              <a:alpha val="49803"/>
            </a:srgbClr>
          </a:solid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125"/>
        <p:cNvGrpSpPr/>
        <p:nvPr/>
      </p:nvGrpSpPr>
      <p:grpSpPr>
        <a:xfrm>
          <a:off x="0" y="0"/>
          <a:ext cx="0" cy="0"/>
          <a:chOff x="0" y="0"/>
          <a:chExt cx="0" cy="0"/>
        </a:xfrm>
      </p:grpSpPr>
      <p:sp>
        <p:nvSpPr>
          <p:cNvPr id="126" name="Google Shape;126;p45"/>
          <p:cNvSpPr/>
          <p:nvPr/>
        </p:nvSpPr>
        <p:spPr>
          <a:xfrm>
            <a:off x="4983537" y="291884"/>
            <a:ext cx="2160000" cy="2160001"/>
          </a:xfrm>
          <a:custGeom>
            <a:avLst/>
            <a:gdLst/>
            <a:ahLst/>
            <a:cxnLst/>
            <a:rect l="l" t="t" r="r" b="b"/>
            <a:pathLst>
              <a:path w="2160000" h="2160001" extrusionOk="0">
                <a:moveTo>
                  <a:pt x="2140213" y="2120327"/>
                </a:moveTo>
                <a:cubicBezTo>
                  <a:pt x="2151141" y="2120327"/>
                  <a:pt x="2160000" y="2129208"/>
                  <a:pt x="2160000" y="2140164"/>
                </a:cubicBezTo>
                <a:cubicBezTo>
                  <a:pt x="2160000" y="2151120"/>
                  <a:pt x="2151141" y="2160001"/>
                  <a:pt x="2140213" y="2160001"/>
                </a:cubicBezTo>
                <a:cubicBezTo>
                  <a:pt x="2129285" y="2160001"/>
                  <a:pt x="2120426" y="2151120"/>
                  <a:pt x="2120426" y="2140164"/>
                </a:cubicBezTo>
                <a:cubicBezTo>
                  <a:pt x="2120426" y="2129208"/>
                  <a:pt x="2129285" y="2120327"/>
                  <a:pt x="2140213" y="2120327"/>
                </a:cubicBezTo>
                <a:close/>
                <a:moveTo>
                  <a:pt x="2015801" y="2120327"/>
                </a:moveTo>
                <a:cubicBezTo>
                  <a:pt x="2026729" y="2120327"/>
                  <a:pt x="2035588" y="2129208"/>
                  <a:pt x="2035588" y="2140164"/>
                </a:cubicBezTo>
                <a:cubicBezTo>
                  <a:pt x="2035588" y="2151120"/>
                  <a:pt x="2026729" y="2160001"/>
                  <a:pt x="2015801" y="2160001"/>
                </a:cubicBezTo>
                <a:cubicBezTo>
                  <a:pt x="2004873" y="2160001"/>
                  <a:pt x="1996014" y="2151120"/>
                  <a:pt x="1996014" y="2140164"/>
                </a:cubicBezTo>
                <a:cubicBezTo>
                  <a:pt x="1996014" y="2129208"/>
                  <a:pt x="2004873" y="2120327"/>
                  <a:pt x="2015801" y="2120327"/>
                </a:cubicBezTo>
                <a:close/>
                <a:moveTo>
                  <a:pt x="1890711" y="2120327"/>
                </a:moveTo>
                <a:cubicBezTo>
                  <a:pt x="1901639" y="2120327"/>
                  <a:pt x="1910498" y="2129208"/>
                  <a:pt x="1910498" y="2140164"/>
                </a:cubicBezTo>
                <a:cubicBezTo>
                  <a:pt x="1910498" y="2151120"/>
                  <a:pt x="1901639" y="2160001"/>
                  <a:pt x="1890711" y="2160001"/>
                </a:cubicBezTo>
                <a:cubicBezTo>
                  <a:pt x="1879783" y="2160001"/>
                  <a:pt x="1870924" y="2151120"/>
                  <a:pt x="1870924" y="2140164"/>
                </a:cubicBezTo>
                <a:cubicBezTo>
                  <a:pt x="1870924" y="2129208"/>
                  <a:pt x="1879783" y="2120327"/>
                  <a:pt x="1890711" y="2120327"/>
                </a:cubicBezTo>
                <a:close/>
                <a:moveTo>
                  <a:pt x="1766299" y="2120327"/>
                </a:moveTo>
                <a:cubicBezTo>
                  <a:pt x="1777227" y="2120327"/>
                  <a:pt x="1786086" y="2129208"/>
                  <a:pt x="1786086" y="2140164"/>
                </a:cubicBezTo>
                <a:cubicBezTo>
                  <a:pt x="1786086" y="2151120"/>
                  <a:pt x="1777227" y="2160001"/>
                  <a:pt x="1766299" y="2160001"/>
                </a:cubicBezTo>
                <a:cubicBezTo>
                  <a:pt x="1755371" y="2160001"/>
                  <a:pt x="1746512" y="2151120"/>
                  <a:pt x="1746512" y="2140164"/>
                </a:cubicBezTo>
                <a:cubicBezTo>
                  <a:pt x="1746512" y="2129208"/>
                  <a:pt x="1755371" y="2120327"/>
                  <a:pt x="1766299" y="2120327"/>
                </a:cubicBezTo>
                <a:close/>
                <a:moveTo>
                  <a:pt x="1641209" y="2120327"/>
                </a:moveTo>
                <a:cubicBezTo>
                  <a:pt x="1652137" y="2120327"/>
                  <a:pt x="1660996" y="2129208"/>
                  <a:pt x="1660996" y="2140164"/>
                </a:cubicBezTo>
                <a:cubicBezTo>
                  <a:pt x="1660996" y="2151120"/>
                  <a:pt x="1652137" y="2160001"/>
                  <a:pt x="1641209" y="2160001"/>
                </a:cubicBezTo>
                <a:cubicBezTo>
                  <a:pt x="1630281" y="2160001"/>
                  <a:pt x="1621422" y="2151120"/>
                  <a:pt x="1621422" y="2140164"/>
                </a:cubicBezTo>
                <a:cubicBezTo>
                  <a:pt x="1621422" y="2129208"/>
                  <a:pt x="1630281" y="2120327"/>
                  <a:pt x="1641209" y="2120327"/>
                </a:cubicBezTo>
                <a:close/>
                <a:moveTo>
                  <a:pt x="1516798" y="2120327"/>
                </a:moveTo>
                <a:cubicBezTo>
                  <a:pt x="1527726" y="2120327"/>
                  <a:pt x="1536585" y="2129208"/>
                  <a:pt x="1536585" y="2140164"/>
                </a:cubicBezTo>
                <a:cubicBezTo>
                  <a:pt x="1536585" y="2151120"/>
                  <a:pt x="1527726" y="2160001"/>
                  <a:pt x="1516798" y="2160001"/>
                </a:cubicBezTo>
                <a:cubicBezTo>
                  <a:pt x="1505870" y="2160001"/>
                  <a:pt x="1497011" y="2151120"/>
                  <a:pt x="1497011" y="2140164"/>
                </a:cubicBezTo>
                <a:cubicBezTo>
                  <a:pt x="1497011" y="2129208"/>
                  <a:pt x="1505870" y="2120327"/>
                  <a:pt x="1516798" y="2120327"/>
                </a:cubicBezTo>
                <a:close/>
                <a:moveTo>
                  <a:pt x="1391707" y="2120327"/>
                </a:moveTo>
                <a:cubicBezTo>
                  <a:pt x="1402635" y="2120327"/>
                  <a:pt x="1411494" y="2129208"/>
                  <a:pt x="1411494" y="2140164"/>
                </a:cubicBezTo>
                <a:cubicBezTo>
                  <a:pt x="1411494" y="2151120"/>
                  <a:pt x="1402635" y="2160001"/>
                  <a:pt x="1391707" y="2160001"/>
                </a:cubicBezTo>
                <a:cubicBezTo>
                  <a:pt x="1380779" y="2160001"/>
                  <a:pt x="1371920" y="2151120"/>
                  <a:pt x="1371920" y="2140164"/>
                </a:cubicBezTo>
                <a:cubicBezTo>
                  <a:pt x="1371920" y="2129208"/>
                  <a:pt x="1380779" y="2120327"/>
                  <a:pt x="1391707" y="2120327"/>
                </a:cubicBezTo>
                <a:close/>
                <a:moveTo>
                  <a:pt x="1267296" y="2120327"/>
                </a:moveTo>
                <a:cubicBezTo>
                  <a:pt x="1278224" y="2120327"/>
                  <a:pt x="1287083" y="2129208"/>
                  <a:pt x="1287083" y="2140164"/>
                </a:cubicBezTo>
                <a:cubicBezTo>
                  <a:pt x="1287083" y="2151120"/>
                  <a:pt x="1278224" y="2160001"/>
                  <a:pt x="1267296" y="2160001"/>
                </a:cubicBezTo>
                <a:cubicBezTo>
                  <a:pt x="1256368" y="2160001"/>
                  <a:pt x="1247509" y="2151120"/>
                  <a:pt x="1247509" y="2140164"/>
                </a:cubicBezTo>
                <a:cubicBezTo>
                  <a:pt x="1247509" y="2129208"/>
                  <a:pt x="1256368" y="2120327"/>
                  <a:pt x="1267296" y="2120327"/>
                </a:cubicBezTo>
                <a:close/>
                <a:moveTo>
                  <a:pt x="1142205" y="2120327"/>
                </a:moveTo>
                <a:cubicBezTo>
                  <a:pt x="1153133" y="2120327"/>
                  <a:pt x="1161992" y="2129208"/>
                  <a:pt x="1161992" y="2140164"/>
                </a:cubicBezTo>
                <a:cubicBezTo>
                  <a:pt x="1161992" y="2151120"/>
                  <a:pt x="1153133" y="2160001"/>
                  <a:pt x="1142205" y="2160001"/>
                </a:cubicBezTo>
                <a:cubicBezTo>
                  <a:pt x="1131277" y="2160001"/>
                  <a:pt x="1122418" y="2151120"/>
                  <a:pt x="1122418" y="2140164"/>
                </a:cubicBezTo>
                <a:cubicBezTo>
                  <a:pt x="1122418" y="2129208"/>
                  <a:pt x="1131277" y="2120327"/>
                  <a:pt x="1142205" y="2120327"/>
                </a:cubicBezTo>
                <a:close/>
                <a:moveTo>
                  <a:pt x="1017795" y="2120327"/>
                </a:moveTo>
                <a:cubicBezTo>
                  <a:pt x="1028723" y="2120327"/>
                  <a:pt x="1037582" y="2129208"/>
                  <a:pt x="1037582" y="2140164"/>
                </a:cubicBezTo>
                <a:cubicBezTo>
                  <a:pt x="1037582" y="2151120"/>
                  <a:pt x="1028723" y="2160001"/>
                  <a:pt x="1017795" y="2160001"/>
                </a:cubicBezTo>
                <a:cubicBezTo>
                  <a:pt x="1006867" y="2160001"/>
                  <a:pt x="998008" y="2151120"/>
                  <a:pt x="998008" y="2140164"/>
                </a:cubicBezTo>
                <a:cubicBezTo>
                  <a:pt x="998008" y="2129208"/>
                  <a:pt x="1006867" y="2120327"/>
                  <a:pt x="1017795" y="2120327"/>
                </a:cubicBezTo>
                <a:close/>
                <a:moveTo>
                  <a:pt x="892704" y="2120327"/>
                </a:moveTo>
                <a:cubicBezTo>
                  <a:pt x="903632" y="2120327"/>
                  <a:pt x="912490" y="2129208"/>
                  <a:pt x="912490" y="2140164"/>
                </a:cubicBezTo>
                <a:cubicBezTo>
                  <a:pt x="912490" y="2151120"/>
                  <a:pt x="903632" y="2160001"/>
                  <a:pt x="892704" y="2160001"/>
                </a:cubicBezTo>
                <a:cubicBezTo>
                  <a:pt x="881776" y="2160001"/>
                  <a:pt x="872917" y="2151120"/>
                  <a:pt x="872917" y="2140164"/>
                </a:cubicBezTo>
                <a:cubicBezTo>
                  <a:pt x="872917" y="2129208"/>
                  <a:pt x="881776" y="2120327"/>
                  <a:pt x="892704" y="2120327"/>
                </a:cubicBezTo>
                <a:close/>
                <a:moveTo>
                  <a:pt x="768292" y="2120327"/>
                </a:moveTo>
                <a:cubicBezTo>
                  <a:pt x="779221" y="2120327"/>
                  <a:pt x="788080" y="2129208"/>
                  <a:pt x="788080" y="2140164"/>
                </a:cubicBezTo>
                <a:cubicBezTo>
                  <a:pt x="788080" y="2151120"/>
                  <a:pt x="779221" y="2160001"/>
                  <a:pt x="768292" y="2160001"/>
                </a:cubicBezTo>
                <a:cubicBezTo>
                  <a:pt x="757364" y="2160001"/>
                  <a:pt x="748506" y="2151120"/>
                  <a:pt x="748506" y="2140164"/>
                </a:cubicBezTo>
                <a:cubicBezTo>
                  <a:pt x="748506" y="2129208"/>
                  <a:pt x="757364" y="2120327"/>
                  <a:pt x="768292" y="2120327"/>
                </a:cubicBezTo>
                <a:close/>
                <a:moveTo>
                  <a:pt x="643203" y="2120327"/>
                </a:moveTo>
                <a:cubicBezTo>
                  <a:pt x="654131" y="2120327"/>
                  <a:pt x="662990" y="2129208"/>
                  <a:pt x="662990" y="2140164"/>
                </a:cubicBezTo>
                <a:cubicBezTo>
                  <a:pt x="662990" y="2151120"/>
                  <a:pt x="654131" y="2160001"/>
                  <a:pt x="643203" y="2160001"/>
                </a:cubicBezTo>
                <a:cubicBezTo>
                  <a:pt x="632275" y="2160001"/>
                  <a:pt x="623416" y="2151120"/>
                  <a:pt x="623416" y="2140164"/>
                </a:cubicBezTo>
                <a:cubicBezTo>
                  <a:pt x="623416" y="2129208"/>
                  <a:pt x="632275" y="2120327"/>
                  <a:pt x="643203" y="2120327"/>
                </a:cubicBezTo>
                <a:close/>
                <a:moveTo>
                  <a:pt x="518791" y="2120327"/>
                </a:moveTo>
                <a:cubicBezTo>
                  <a:pt x="529719" y="2120327"/>
                  <a:pt x="538578" y="2129208"/>
                  <a:pt x="538578" y="2140164"/>
                </a:cubicBezTo>
                <a:cubicBezTo>
                  <a:pt x="538578" y="2151120"/>
                  <a:pt x="529719" y="2160001"/>
                  <a:pt x="518791" y="2160001"/>
                </a:cubicBezTo>
                <a:cubicBezTo>
                  <a:pt x="507863" y="2160001"/>
                  <a:pt x="499004" y="2151120"/>
                  <a:pt x="499004" y="2140164"/>
                </a:cubicBezTo>
                <a:cubicBezTo>
                  <a:pt x="499004" y="2129208"/>
                  <a:pt x="507863" y="2120327"/>
                  <a:pt x="518791" y="2120327"/>
                </a:cubicBezTo>
                <a:close/>
                <a:moveTo>
                  <a:pt x="393701" y="2120327"/>
                </a:moveTo>
                <a:cubicBezTo>
                  <a:pt x="404629" y="2120327"/>
                  <a:pt x="413488" y="2129208"/>
                  <a:pt x="413488" y="2140164"/>
                </a:cubicBezTo>
                <a:cubicBezTo>
                  <a:pt x="413488" y="2151120"/>
                  <a:pt x="404629" y="2160001"/>
                  <a:pt x="393701" y="2160001"/>
                </a:cubicBezTo>
                <a:cubicBezTo>
                  <a:pt x="382773" y="2160001"/>
                  <a:pt x="373914" y="2151120"/>
                  <a:pt x="373914" y="2140164"/>
                </a:cubicBezTo>
                <a:cubicBezTo>
                  <a:pt x="373914" y="2129208"/>
                  <a:pt x="382773" y="2120327"/>
                  <a:pt x="393701" y="2120327"/>
                </a:cubicBezTo>
                <a:close/>
                <a:moveTo>
                  <a:pt x="269289" y="2120327"/>
                </a:moveTo>
                <a:cubicBezTo>
                  <a:pt x="280217" y="2120327"/>
                  <a:pt x="289076" y="2129208"/>
                  <a:pt x="289076" y="2140164"/>
                </a:cubicBezTo>
                <a:cubicBezTo>
                  <a:pt x="289076" y="2151120"/>
                  <a:pt x="280217" y="2160001"/>
                  <a:pt x="269289" y="2160001"/>
                </a:cubicBezTo>
                <a:cubicBezTo>
                  <a:pt x="258361" y="2160001"/>
                  <a:pt x="249502" y="2151120"/>
                  <a:pt x="249502" y="2140164"/>
                </a:cubicBezTo>
                <a:cubicBezTo>
                  <a:pt x="249502" y="2129208"/>
                  <a:pt x="258361" y="2120327"/>
                  <a:pt x="269289" y="2120327"/>
                </a:cubicBezTo>
                <a:close/>
                <a:moveTo>
                  <a:pt x="144199" y="2120327"/>
                </a:moveTo>
                <a:cubicBezTo>
                  <a:pt x="155127" y="2120327"/>
                  <a:pt x="163986" y="2129208"/>
                  <a:pt x="163986" y="2140164"/>
                </a:cubicBezTo>
                <a:cubicBezTo>
                  <a:pt x="163986" y="2151120"/>
                  <a:pt x="155127" y="2160001"/>
                  <a:pt x="144199" y="2160001"/>
                </a:cubicBezTo>
                <a:cubicBezTo>
                  <a:pt x="133271" y="2160001"/>
                  <a:pt x="124412" y="2151120"/>
                  <a:pt x="124412" y="2140164"/>
                </a:cubicBezTo>
                <a:cubicBezTo>
                  <a:pt x="124412" y="2129208"/>
                  <a:pt x="133271" y="2120327"/>
                  <a:pt x="144199" y="2120327"/>
                </a:cubicBezTo>
                <a:close/>
                <a:moveTo>
                  <a:pt x="19787" y="2120327"/>
                </a:moveTo>
                <a:cubicBezTo>
                  <a:pt x="30715" y="2120327"/>
                  <a:pt x="39574" y="2129208"/>
                  <a:pt x="39574" y="2140164"/>
                </a:cubicBezTo>
                <a:cubicBezTo>
                  <a:pt x="39574" y="2151120"/>
                  <a:pt x="30715" y="2160001"/>
                  <a:pt x="19787" y="2160001"/>
                </a:cubicBezTo>
                <a:cubicBezTo>
                  <a:pt x="8859" y="2160001"/>
                  <a:pt x="0" y="2151120"/>
                  <a:pt x="0" y="2140164"/>
                </a:cubicBezTo>
                <a:cubicBezTo>
                  <a:pt x="0" y="2129208"/>
                  <a:pt x="8859" y="2120327"/>
                  <a:pt x="19787" y="2120327"/>
                </a:cubicBezTo>
                <a:close/>
                <a:moveTo>
                  <a:pt x="2140213" y="1995602"/>
                </a:moveTo>
                <a:cubicBezTo>
                  <a:pt x="2151141" y="1995602"/>
                  <a:pt x="2160000" y="2004483"/>
                  <a:pt x="2160000" y="2015439"/>
                </a:cubicBezTo>
                <a:cubicBezTo>
                  <a:pt x="2160000" y="2026395"/>
                  <a:pt x="2151141" y="2035276"/>
                  <a:pt x="2140213" y="2035276"/>
                </a:cubicBezTo>
                <a:cubicBezTo>
                  <a:pt x="2129285" y="2035276"/>
                  <a:pt x="2120426" y="2026395"/>
                  <a:pt x="2120426" y="2015439"/>
                </a:cubicBezTo>
                <a:cubicBezTo>
                  <a:pt x="2120426" y="2004483"/>
                  <a:pt x="2129285" y="1995602"/>
                  <a:pt x="2140213" y="1995602"/>
                </a:cubicBezTo>
                <a:close/>
                <a:moveTo>
                  <a:pt x="2015801" y="1995602"/>
                </a:moveTo>
                <a:cubicBezTo>
                  <a:pt x="2026729" y="1995602"/>
                  <a:pt x="2035588" y="2004483"/>
                  <a:pt x="2035588" y="2015439"/>
                </a:cubicBezTo>
                <a:cubicBezTo>
                  <a:pt x="2035588" y="2026395"/>
                  <a:pt x="2026729" y="2035276"/>
                  <a:pt x="2015801" y="2035276"/>
                </a:cubicBezTo>
                <a:cubicBezTo>
                  <a:pt x="2004873" y="2035276"/>
                  <a:pt x="1996014" y="2026395"/>
                  <a:pt x="1996014" y="2015439"/>
                </a:cubicBezTo>
                <a:cubicBezTo>
                  <a:pt x="1996014" y="2004483"/>
                  <a:pt x="2004873" y="1995602"/>
                  <a:pt x="2015801" y="1995602"/>
                </a:cubicBezTo>
                <a:close/>
                <a:moveTo>
                  <a:pt x="1890711" y="1995602"/>
                </a:moveTo>
                <a:cubicBezTo>
                  <a:pt x="1901639" y="1995602"/>
                  <a:pt x="1910498" y="2004483"/>
                  <a:pt x="1910498" y="2015439"/>
                </a:cubicBezTo>
                <a:cubicBezTo>
                  <a:pt x="1910498" y="2026395"/>
                  <a:pt x="1901639" y="2035276"/>
                  <a:pt x="1890711" y="2035276"/>
                </a:cubicBezTo>
                <a:cubicBezTo>
                  <a:pt x="1879783" y="2035276"/>
                  <a:pt x="1870924" y="2026395"/>
                  <a:pt x="1870924" y="2015439"/>
                </a:cubicBezTo>
                <a:cubicBezTo>
                  <a:pt x="1870924" y="2004483"/>
                  <a:pt x="1879783" y="1995602"/>
                  <a:pt x="1890711" y="1995602"/>
                </a:cubicBezTo>
                <a:close/>
                <a:moveTo>
                  <a:pt x="1766299" y="1995602"/>
                </a:moveTo>
                <a:cubicBezTo>
                  <a:pt x="1777227" y="1995602"/>
                  <a:pt x="1786086" y="2004483"/>
                  <a:pt x="1786086" y="2015439"/>
                </a:cubicBezTo>
                <a:cubicBezTo>
                  <a:pt x="1786086" y="2026395"/>
                  <a:pt x="1777227" y="2035276"/>
                  <a:pt x="1766299" y="2035276"/>
                </a:cubicBezTo>
                <a:cubicBezTo>
                  <a:pt x="1755371" y="2035276"/>
                  <a:pt x="1746512" y="2026395"/>
                  <a:pt x="1746512" y="2015439"/>
                </a:cubicBezTo>
                <a:cubicBezTo>
                  <a:pt x="1746512" y="2004483"/>
                  <a:pt x="1755371" y="1995602"/>
                  <a:pt x="1766299" y="1995602"/>
                </a:cubicBezTo>
                <a:close/>
                <a:moveTo>
                  <a:pt x="1641209" y="1995602"/>
                </a:moveTo>
                <a:cubicBezTo>
                  <a:pt x="1652137" y="1995602"/>
                  <a:pt x="1660996" y="2004483"/>
                  <a:pt x="1660996" y="2015439"/>
                </a:cubicBezTo>
                <a:cubicBezTo>
                  <a:pt x="1660996" y="2026395"/>
                  <a:pt x="1652137" y="2035276"/>
                  <a:pt x="1641209" y="2035276"/>
                </a:cubicBezTo>
                <a:cubicBezTo>
                  <a:pt x="1630281" y="2035276"/>
                  <a:pt x="1621422" y="2026395"/>
                  <a:pt x="1621422" y="2015439"/>
                </a:cubicBezTo>
                <a:cubicBezTo>
                  <a:pt x="1621422" y="2004483"/>
                  <a:pt x="1630281" y="1995602"/>
                  <a:pt x="1641209" y="1995602"/>
                </a:cubicBezTo>
                <a:close/>
                <a:moveTo>
                  <a:pt x="1516798" y="1995602"/>
                </a:moveTo>
                <a:cubicBezTo>
                  <a:pt x="1527726" y="1995602"/>
                  <a:pt x="1536585" y="2004483"/>
                  <a:pt x="1536585" y="2015439"/>
                </a:cubicBezTo>
                <a:cubicBezTo>
                  <a:pt x="1536585" y="2026395"/>
                  <a:pt x="1527726" y="2035276"/>
                  <a:pt x="1516798" y="2035276"/>
                </a:cubicBezTo>
                <a:cubicBezTo>
                  <a:pt x="1505870" y="2035276"/>
                  <a:pt x="1497011" y="2026395"/>
                  <a:pt x="1497011" y="2015439"/>
                </a:cubicBezTo>
                <a:cubicBezTo>
                  <a:pt x="1497011" y="2004483"/>
                  <a:pt x="1505870" y="1995602"/>
                  <a:pt x="1516798" y="1995602"/>
                </a:cubicBezTo>
                <a:close/>
                <a:moveTo>
                  <a:pt x="1391707" y="1995602"/>
                </a:moveTo>
                <a:cubicBezTo>
                  <a:pt x="1402635" y="1995602"/>
                  <a:pt x="1411494" y="2004483"/>
                  <a:pt x="1411494" y="2015439"/>
                </a:cubicBezTo>
                <a:cubicBezTo>
                  <a:pt x="1411494" y="2026395"/>
                  <a:pt x="1402635" y="2035276"/>
                  <a:pt x="1391707" y="2035276"/>
                </a:cubicBezTo>
                <a:cubicBezTo>
                  <a:pt x="1380779" y="2035276"/>
                  <a:pt x="1371920" y="2026395"/>
                  <a:pt x="1371920" y="2015439"/>
                </a:cubicBezTo>
                <a:cubicBezTo>
                  <a:pt x="1371920" y="2004483"/>
                  <a:pt x="1380779" y="1995602"/>
                  <a:pt x="1391707" y="1995602"/>
                </a:cubicBezTo>
                <a:close/>
                <a:moveTo>
                  <a:pt x="1267296" y="1995602"/>
                </a:moveTo>
                <a:cubicBezTo>
                  <a:pt x="1278224" y="1995602"/>
                  <a:pt x="1287083" y="2004483"/>
                  <a:pt x="1287083" y="2015439"/>
                </a:cubicBezTo>
                <a:cubicBezTo>
                  <a:pt x="1287083" y="2026395"/>
                  <a:pt x="1278224" y="2035276"/>
                  <a:pt x="1267296" y="2035276"/>
                </a:cubicBezTo>
                <a:cubicBezTo>
                  <a:pt x="1256368" y="2035276"/>
                  <a:pt x="1247509" y="2026395"/>
                  <a:pt x="1247509" y="2015439"/>
                </a:cubicBezTo>
                <a:cubicBezTo>
                  <a:pt x="1247509" y="2004483"/>
                  <a:pt x="1256368" y="1995602"/>
                  <a:pt x="1267296" y="1995602"/>
                </a:cubicBezTo>
                <a:close/>
                <a:moveTo>
                  <a:pt x="1142205" y="1995602"/>
                </a:moveTo>
                <a:cubicBezTo>
                  <a:pt x="1153133" y="1995602"/>
                  <a:pt x="1161992" y="2004483"/>
                  <a:pt x="1161992" y="2015439"/>
                </a:cubicBezTo>
                <a:cubicBezTo>
                  <a:pt x="1161992" y="2026395"/>
                  <a:pt x="1153133" y="2035276"/>
                  <a:pt x="1142205" y="2035276"/>
                </a:cubicBezTo>
                <a:cubicBezTo>
                  <a:pt x="1131277" y="2035276"/>
                  <a:pt x="1122418" y="2026395"/>
                  <a:pt x="1122418" y="2015439"/>
                </a:cubicBezTo>
                <a:cubicBezTo>
                  <a:pt x="1122418" y="2004483"/>
                  <a:pt x="1131277" y="1995602"/>
                  <a:pt x="1142205" y="1995602"/>
                </a:cubicBezTo>
                <a:close/>
                <a:moveTo>
                  <a:pt x="1017795" y="1995602"/>
                </a:moveTo>
                <a:cubicBezTo>
                  <a:pt x="1028723" y="1995602"/>
                  <a:pt x="1037582" y="2004483"/>
                  <a:pt x="1037582" y="2015439"/>
                </a:cubicBezTo>
                <a:cubicBezTo>
                  <a:pt x="1037582" y="2026395"/>
                  <a:pt x="1028723" y="2035276"/>
                  <a:pt x="1017795" y="2035276"/>
                </a:cubicBezTo>
                <a:cubicBezTo>
                  <a:pt x="1006867" y="2035276"/>
                  <a:pt x="998008" y="2026395"/>
                  <a:pt x="998008" y="2015439"/>
                </a:cubicBezTo>
                <a:cubicBezTo>
                  <a:pt x="998008" y="2004483"/>
                  <a:pt x="1006867" y="1995602"/>
                  <a:pt x="1017795" y="1995602"/>
                </a:cubicBezTo>
                <a:close/>
                <a:moveTo>
                  <a:pt x="892704" y="1995602"/>
                </a:moveTo>
                <a:cubicBezTo>
                  <a:pt x="903632" y="1995602"/>
                  <a:pt x="912490" y="2004483"/>
                  <a:pt x="912490" y="2015439"/>
                </a:cubicBezTo>
                <a:cubicBezTo>
                  <a:pt x="912490" y="2026395"/>
                  <a:pt x="903632" y="2035276"/>
                  <a:pt x="892704" y="2035276"/>
                </a:cubicBezTo>
                <a:cubicBezTo>
                  <a:pt x="881776" y="2035276"/>
                  <a:pt x="872917" y="2026395"/>
                  <a:pt x="872917" y="2015439"/>
                </a:cubicBezTo>
                <a:cubicBezTo>
                  <a:pt x="872917" y="2004483"/>
                  <a:pt x="881776" y="1995602"/>
                  <a:pt x="892704" y="1995602"/>
                </a:cubicBezTo>
                <a:close/>
                <a:moveTo>
                  <a:pt x="768292" y="1995602"/>
                </a:moveTo>
                <a:cubicBezTo>
                  <a:pt x="779221" y="1995602"/>
                  <a:pt x="788080" y="2004483"/>
                  <a:pt x="788080" y="2015439"/>
                </a:cubicBezTo>
                <a:cubicBezTo>
                  <a:pt x="788080" y="2026395"/>
                  <a:pt x="779221" y="2035276"/>
                  <a:pt x="768292" y="2035276"/>
                </a:cubicBezTo>
                <a:cubicBezTo>
                  <a:pt x="757364" y="2035276"/>
                  <a:pt x="748506" y="2026395"/>
                  <a:pt x="748506" y="2015439"/>
                </a:cubicBezTo>
                <a:cubicBezTo>
                  <a:pt x="748506" y="2004483"/>
                  <a:pt x="757364" y="1995602"/>
                  <a:pt x="768292" y="1995602"/>
                </a:cubicBezTo>
                <a:close/>
                <a:moveTo>
                  <a:pt x="643203" y="1995602"/>
                </a:moveTo>
                <a:cubicBezTo>
                  <a:pt x="654131" y="1995602"/>
                  <a:pt x="662990" y="2004483"/>
                  <a:pt x="662990" y="2015439"/>
                </a:cubicBezTo>
                <a:cubicBezTo>
                  <a:pt x="662990" y="2026395"/>
                  <a:pt x="654131" y="2035276"/>
                  <a:pt x="643203" y="2035276"/>
                </a:cubicBezTo>
                <a:cubicBezTo>
                  <a:pt x="632275" y="2035276"/>
                  <a:pt x="623416" y="2026395"/>
                  <a:pt x="623416" y="2015439"/>
                </a:cubicBezTo>
                <a:cubicBezTo>
                  <a:pt x="623416" y="2004483"/>
                  <a:pt x="632275" y="1995602"/>
                  <a:pt x="643203" y="1995602"/>
                </a:cubicBezTo>
                <a:close/>
                <a:moveTo>
                  <a:pt x="518791" y="1995602"/>
                </a:moveTo>
                <a:cubicBezTo>
                  <a:pt x="529719" y="1995602"/>
                  <a:pt x="538578" y="2004483"/>
                  <a:pt x="538578" y="2015439"/>
                </a:cubicBezTo>
                <a:cubicBezTo>
                  <a:pt x="538578" y="2026395"/>
                  <a:pt x="529719" y="2035276"/>
                  <a:pt x="518791" y="2035276"/>
                </a:cubicBezTo>
                <a:cubicBezTo>
                  <a:pt x="507863" y="2035276"/>
                  <a:pt x="499004" y="2026395"/>
                  <a:pt x="499004" y="2015439"/>
                </a:cubicBezTo>
                <a:cubicBezTo>
                  <a:pt x="499004" y="2004483"/>
                  <a:pt x="507863" y="1995602"/>
                  <a:pt x="518791" y="1995602"/>
                </a:cubicBezTo>
                <a:close/>
                <a:moveTo>
                  <a:pt x="393701" y="1995602"/>
                </a:moveTo>
                <a:cubicBezTo>
                  <a:pt x="404629" y="1995602"/>
                  <a:pt x="413488" y="2004483"/>
                  <a:pt x="413488" y="2015439"/>
                </a:cubicBezTo>
                <a:cubicBezTo>
                  <a:pt x="413488" y="2026395"/>
                  <a:pt x="404629" y="2035276"/>
                  <a:pt x="393701" y="2035276"/>
                </a:cubicBezTo>
                <a:cubicBezTo>
                  <a:pt x="382773" y="2035276"/>
                  <a:pt x="373914" y="2026395"/>
                  <a:pt x="373914" y="2015439"/>
                </a:cubicBezTo>
                <a:cubicBezTo>
                  <a:pt x="373914" y="2004483"/>
                  <a:pt x="382773" y="1995602"/>
                  <a:pt x="393701" y="1995602"/>
                </a:cubicBezTo>
                <a:close/>
                <a:moveTo>
                  <a:pt x="269289" y="1995602"/>
                </a:moveTo>
                <a:cubicBezTo>
                  <a:pt x="280217" y="1995602"/>
                  <a:pt x="289076" y="2004483"/>
                  <a:pt x="289076" y="2015439"/>
                </a:cubicBezTo>
                <a:cubicBezTo>
                  <a:pt x="289076" y="2026395"/>
                  <a:pt x="280217" y="2035276"/>
                  <a:pt x="269289" y="2035276"/>
                </a:cubicBezTo>
                <a:cubicBezTo>
                  <a:pt x="258361" y="2035276"/>
                  <a:pt x="249502" y="2026395"/>
                  <a:pt x="249502" y="2015439"/>
                </a:cubicBezTo>
                <a:cubicBezTo>
                  <a:pt x="249502" y="2004483"/>
                  <a:pt x="258361" y="1995602"/>
                  <a:pt x="269289" y="1995602"/>
                </a:cubicBezTo>
                <a:close/>
                <a:moveTo>
                  <a:pt x="144199" y="1995602"/>
                </a:moveTo>
                <a:cubicBezTo>
                  <a:pt x="155127" y="1995602"/>
                  <a:pt x="163986" y="2004483"/>
                  <a:pt x="163986" y="2015439"/>
                </a:cubicBezTo>
                <a:cubicBezTo>
                  <a:pt x="163986" y="2026395"/>
                  <a:pt x="155127" y="2035276"/>
                  <a:pt x="144199" y="2035276"/>
                </a:cubicBezTo>
                <a:cubicBezTo>
                  <a:pt x="133271" y="2035276"/>
                  <a:pt x="124412" y="2026395"/>
                  <a:pt x="124412" y="2015439"/>
                </a:cubicBezTo>
                <a:cubicBezTo>
                  <a:pt x="124412" y="2004483"/>
                  <a:pt x="133271" y="1995602"/>
                  <a:pt x="144199" y="1995602"/>
                </a:cubicBezTo>
                <a:close/>
                <a:moveTo>
                  <a:pt x="19787" y="1995602"/>
                </a:moveTo>
                <a:cubicBezTo>
                  <a:pt x="30715" y="1995602"/>
                  <a:pt x="39574" y="2004483"/>
                  <a:pt x="39574" y="2015439"/>
                </a:cubicBezTo>
                <a:cubicBezTo>
                  <a:pt x="39574" y="2026395"/>
                  <a:pt x="30715" y="2035276"/>
                  <a:pt x="19787" y="2035276"/>
                </a:cubicBezTo>
                <a:cubicBezTo>
                  <a:pt x="8859" y="2035276"/>
                  <a:pt x="0" y="2026395"/>
                  <a:pt x="0" y="2015439"/>
                </a:cubicBezTo>
                <a:cubicBezTo>
                  <a:pt x="0" y="2004483"/>
                  <a:pt x="8859" y="1995602"/>
                  <a:pt x="19787" y="1995602"/>
                </a:cubicBezTo>
                <a:close/>
                <a:moveTo>
                  <a:pt x="2140213" y="1870877"/>
                </a:moveTo>
                <a:cubicBezTo>
                  <a:pt x="2151141" y="1870877"/>
                  <a:pt x="2160000" y="1879758"/>
                  <a:pt x="2160000" y="1890714"/>
                </a:cubicBezTo>
                <a:cubicBezTo>
                  <a:pt x="2160000" y="1901670"/>
                  <a:pt x="2151141" y="1910551"/>
                  <a:pt x="2140213" y="1910551"/>
                </a:cubicBezTo>
                <a:cubicBezTo>
                  <a:pt x="2129285" y="1910551"/>
                  <a:pt x="2120426" y="1901670"/>
                  <a:pt x="2120426" y="1890714"/>
                </a:cubicBezTo>
                <a:cubicBezTo>
                  <a:pt x="2120426" y="1879758"/>
                  <a:pt x="2129285" y="1870877"/>
                  <a:pt x="2140213" y="1870877"/>
                </a:cubicBezTo>
                <a:close/>
                <a:moveTo>
                  <a:pt x="2015801" y="1870877"/>
                </a:moveTo>
                <a:cubicBezTo>
                  <a:pt x="2026729" y="1870877"/>
                  <a:pt x="2035588" y="1879758"/>
                  <a:pt x="2035588" y="1890714"/>
                </a:cubicBezTo>
                <a:cubicBezTo>
                  <a:pt x="2035588" y="1901670"/>
                  <a:pt x="2026729" y="1910551"/>
                  <a:pt x="2015801" y="1910551"/>
                </a:cubicBezTo>
                <a:cubicBezTo>
                  <a:pt x="2004873" y="1910551"/>
                  <a:pt x="1996014" y="1901670"/>
                  <a:pt x="1996014" y="1890714"/>
                </a:cubicBezTo>
                <a:cubicBezTo>
                  <a:pt x="1996014" y="1879758"/>
                  <a:pt x="2004873" y="1870877"/>
                  <a:pt x="2015801" y="1870877"/>
                </a:cubicBezTo>
                <a:close/>
                <a:moveTo>
                  <a:pt x="1890711" y="1870877"/>
                </a:moveTo>
                <a:cubicBezTo>
                  <a:pt x="1901639" y="1870877"/>
                  <a:pt x="1910498" y="1879758"/>
                  <a:pt x="1910498" y="1890714"/>
                </a:cubicBezTo>
                <a:cubicBezTo>
                  <a:pt x="1910498" y="1901670"/>
                  <a:pt x="1901639" y="1910551"/>
                  <a:pt x="1890711" y="1910551"/>
                </a:cubicBezTo>
                <a:cubicBezTo>
                  <a:pt x="1879783" y="1910551"/>
                  <a:pt x="1870924" y="1901670"/>
                  <a:pt x="1870924" y="1890714"/>
                </a:cubicBezTo>
                <a:cubicBezTo>
                  <a:pt x="1870924" y="1879758"/>
                  <a:pt x="1879783" y="1870877"/>
                  <a:pt x="1890711" y="1870877"/>
                </a:cubicBezTo>
                <a:close/>
                <a:moveTo>
                  <a:pt x="1766299" y="1870877"/>
                </a:moveTo>
                <a:cubicBezTo>
                  <a:pt x="1777227" y="1870877"/>
                  <a:pt x="1786086" y="1879758"/>
                  <a:pt x="1786086" y="1890714"/>
                </a:cubicBezTo>
                <a:cubicBezTo>
                  <a:pt x="1786086" y="1901670"/>
                  <a:pt x="1777227" y="1910551"/>
                  <a:pt x="1766299" y="1910551"/>
                </a:cubicBezTo>
                <a:cubicBezTo>
                  <a:pt x="1755371" y="1910551"/>
                  <a:pt x="1746512" y="1901670"/>
                  <a:pt x="1746512" y="1890714"/>
                </a:cubicBezTo>
                <a:cubicBezTo>
                  <a:pt x="1746512" y="1879758"/>
                  <a:pt x="1755371" y="1870877"/>
                  <a:pt x="1766299" y="1870877"/>
                </a:cubicBezTo>
                <a:close/>
                <a:moveTo>
                  <a:pt x="1641209" y="1870877"/>
                </a:moveTo>
                <a:cubicBezTo>
                  <a:pt x="1652137" y="1870877"/>
                  <a:pt x="1660996" y="1879758"/>
                  <a:pt x="1660996" y="1890714"/>
                </a:cubicBezTo>
                <a:cubicBezTo>
                  <a:pt x="1660996" y="1901670"/>
                  <a:pt x="1652137" y="1910551"/>
                  <a:pt x="1641209" y="1910551"/>
                </a:cubicBezTo>
                <a:cubicBezTo>
                  <a:pt x="1630281" y="1910551"/>
                  <a:pt x="1621422" y="1901670"/>
                  <a:pt x="1621422" y="1890714"/>
                </a:cubicBezTo>
                <a:cubicBezTo>
                  <a:pt x="1621422" y="1879758"/>
                  <a:pt x="1630281" y="1870877"/>
                  <a:pt x="1641209" y="1870877"/>
                </a:cubicBezTo>
                <a:close/>
                <a:moveTo>
                  <a:pt x="1516798" y="1870877"/>
                </a:moveTo>
                <a:cubicBezTo>
                  <a:pt x="1527726" y="1870877"/>
                  <a:pt x="1536585" y="1879758"/>
                  <a:pt x="1536585" y="1890714"/>
                </a:cubicBezTo>
                <a:cubicBezTo>
                  <a:pt x="1536585" y="1901670"/>
                  <a:pt x="1527726" y="1910551"/>
                  <a:pt x="1516798" y="1910551"/>
                </a:cubicBezTo>
                <a:cubicBezTo>
                  <a:pt x="1505870" y="1910551"/>
                  <a:pt x="1497011" y="1901670"/>
                  <a:pt x="1497011" y="1890714"/>
                </a:cubicBezTo>
                <a:cubicBezTo>
                  <a:pt x="1497011" y="1879758"/>
                  <a:pt x="1505870" y="1870877"/>
                  <a:pt x="1516798" y="1870877"/>
                </a:cubicBezTo>
                <a:close/>
                <a:moveTo>
                  <a:pt x="1391707" y="1870877"/>
                </a:moveTo>
                <a:cubicBezTo>
                  <a:pt x="1402635" y="1870877"/>
                  <a:pt x="1411494" y="1879758"/>
                  <a:pt x="1411494" y="1890714"/>
                </a:cubicBezTo>
                <a:cubicBezTo>
                  <a:pt x="1411494" y="1901670"/>
                  <a:pt x="1402635" y="1910551"/>
                  <a:pt x="1391707" y="1910551"/>
                </a:cubicBezTo>
                <a:cubicBezTo>
                  <a:pt x="1380779" y="1910551"/>
                  <a:pt x="1371920" y="1901670"/>
                  <a:pt x="1371920" y="1890714"/>
                </a:cubicBezTo>
                <a:cubicBezTo>
                  <a:pt x="1371920" y="1879758"/>
                  <a:pt x="1380779" y="1870877"/>
                  <a:pt x="1391707" y="1870877"/>
                </a:cubicBezTo>
                <a:close/>
                <a:moveTo>
                  <a:pt x="1267296" y="1870877"/>
                </a:moveTo>
                <a:cubicBezTo>
                  <a:pt x="1278224" y="1870877"/>
                  <a:pt x="1287083" y="1879758"/>
                  <a:pt x="1287083" y="1890714"/>
                </a:cubicBezTo>
                <a:cubicBezTo>
                  <a:pt x="1287083" y="1901670"/>
                  <a:pt x="1278224" y="1910551"/>
                  <a:pt x="1267296" y="1910551"/>
                </a:cubicBezTo>
                <a:cubicBezTo>
                  <a:pt x="1256368" y="1910551"/>
                  <a:pt x="1247509" y="1901670"/>
                  <a:pt x="1247509" y="1890714"/>
                </a:cubicBezTo>
                <a:cubicBezTo>
                  <a:pt x="1247509" y="1879758"/>
                  <a:pt x="1256368" y="1870877"/>
                  <a:pt x="1267296" y="1870877"/>
                </a:cubicBezTo>
                <a:close/>
                <a:moveTo>
                  <a:pt x="1142205" y="1870877"/>
                </a:moveTo>
                <a:cubicBezTo>
                  <a:pt x="1153133" y="1870877"/>
                  <a:pt x="1161992" y="1879758"/>
                  <a:pt x="1161992" y="1890714"/>
                </a:cubicBezTo>
                <a:cubicBezTo>
                  <a:pt x="1161992" y="1901670"/>
                  <a:pt x="1153133" y="1910551"/>
                  <a:pt x="1142205" y="1910551"/>
                </a:cubicBezTo>
                <a:cubicBezTo>
                  <a:pt x="1131277" y="1910551"/>
                  <a:pt x="1122418" y="1901670"/>
                  <a:pt x="1122418" y="1890714"/>
                </a:cubicBezTo>
                <a:cubicBezTo>
                  <a:pt x="1122418" y="1879758"/>
                  <a:pt x="1131277" y="1870877"/>
                  <a:pt x="1142205" y="1870877"/>
                </a:cubicBezTo>
                <a:close/>
                <a:moveTo>
                  <a:pt x="1017796" y="1870877"/>
                </a:moveTo>
                <a:cubicBezTo>
                  <a:pt x="1028724" y="1870877"/>
                  <a:pt x="1037583" y="1879758"/>
                  <a:pt x="1037583" y="1890714"/>
                </a:cubicBezTo>
                <a:cubicBezTo>
                  <a:pt x="1037583" y="1901670"/>
                  <a:pt x="1028724" y="1910551"/>
                  <a:pt x="1017796" y="1910551"/>
                </a:cubicBezTo>
                <a:cubicBezTo>
                  <a:pt x="1006868" y="1910551"/>
                  <a:pt x="998009" y="1901670"/>
                  <a:pt x="998009" y="1890714"/>
                </a:cubicBezTo>
                <a:cubicBezTo>
                  <a:pt x="998009" y="1879758"/>
                  <a:pt x="1006868" y="1870877"/>
                  <a:pt x="1017796" y="1870877"/>
                </a:cubicBezTo>
                <a:close/>
                <a:moveTo>
                  <a:pt x="892705" y="1870877"/>
                </a:moveTo>
                <a:cubicBezTo>
                  <a:pt x="903633" y="1870877"/>
                  <a:pt x="912492" y="1879758"/>
                  <a:pt x="912492" y="1890714"/>
                </a:cubicBezTo>
                <a:cubicBezTo>
                  <a:pt x="912492" y="1901670"/>
                  <a:pt x="903633" y="1910551"/>
                  <a:pt x="892705" y="1910551"/>
                </a:cubicBezTo>
                <a:cubicBezTo>
                  <a:pt x="881777" y="1910551"/>
                  <a:pt x="872918" y="1901670"/>
                  <a:pt x="872918" y="1890714"/>
                </a:cubicBezTo>
                <a:cubicBezTo>
                  <a:pt x="872918" y="1879758"/>
                  <a:pt x="881777" y="1870877"/>
                  <a:pt x="892705" y="1870877"/>
                </a:cubicBezTo>
                <a:close/>
                <a:moveTo>
                  <a:pt x="768293" y="1870877"/>
                </a:moveTo>
                <a:cubicBezTo>
                  <a:pt x="779222" y="1870877"/>
                  <a:pt x="788081" y="1879758"/>
                  <a:pt x="788081" y="1890714"/>
                </a:cubicBezTo>
                <a:cubicBezTo>
                  <a:pt x="788081" y="1901670"/>
                  <a:pt x="779222" y="1910551"/>
                  <a:pt x="768293" y="1910551"/>
                </a:cubicBezTo>
                <a:cubicBezTo>
                  <a:pt x="757365" y="1910551"/>
                  <a:pt x="748507" y="1901670"/>
                  <a:pt x="748507" y="1890714"/>
                </a:cubicBezTo>
                <a:cubicBezTo>
                  <a:pt x="748507" y="1879758"/>
                  <a:pt x="757365" y="1870877"/>
                  <a:pt x="768293" y="1870877"/>
                </a:cubicBezTo>
                <a:close/>
                <a:moveTo>
                  <a:pt x="643204" y="1870877"/>
                </a:moveTo>
                <a:cubicBezTo>
                  <a:pt x="654132" y="1870877"/>
                  <a:pt x="662991" y="1879758"/>
                  <a:pt x="662991" y="1890714"/>
                </a:cubicBezTo>
                <a:cubicBezTo>
                  <a:pt x="662991" y="1901670"/>
                  <a:pt x="654132" y="1910551"/>
                  <a:pt x="643204" y="1910551"/>
                </a:cubicBezTo>
                <a:cubicBezTo>
                  <a:pt x="632277" y="1910551"/>
                  <a:pt x="623417" y="1901670"/>
                  <a:pt x="623417" y="1890714"/>
                </a:cubicBezTo>
                <a:cubicBezTo>
                  <a:pt x="623417" y="1879758"/>
                  <a:pt x="632277" y="1870877"/>
                  <a:pt x="643204" y="1870877"/>
                </a:cubicBezTo>
                <a:close/>
                <a:moveTo>
                  <a:pt x="518792" y="1870877"/>
                </a:moveTo>
                <a:cubicBezTo>
                  <a:pt x="529720" y="1870877"/>
                  <a:pt x="538579" y="1879758"/>
                  <a:pt x="538579" y="1890714"/>
                </a:cubicBezTo>
                <a:cubicBezTo>
                  <a:pt x="538579" y="1901670"/>
                  <a:pt x="529720" y="1910551"/>
                  <a:pt x="518792" y="1910551"/>
                </a:cubicBezTo>
                <a:cubicBezTo>
                  <a:pt x="507864" y="1910551"/>
                  <a:pt x="499005" y="1901670"/>
                  <a:pt x="499005" y="1890714"/>
                </a:cubicBezTo>
                <a:cubicBezTo>
                  <a:pt x="499005" y="1879758"/>
                  <a:pt x="507864" y="1870877"/>
                  <a:pt x="518792" y="1870877"/>
                </a:cubicBezTo>
                <a:close/>
                <a:moveTo>
                  <a:pt x="393702" y="1870877"/>
                </a:moveTo>
                <a:cubicBezTo>
                  <a:pt x="404630" y="1870877"/>
                  <a:pt x="413489" y="1879758"/>
                  <a:pt x="413489" y="1890714"/>
                </a:cubicBezTo>
                <a:cubicBezTo>
                  <a:pt x="413489" y="1901670"/>
                  <a:pt x="404630" y="1910551"/>
                  <a:pt x="393702" y="1910551"/>
                </a:cubicBezTo>
                <a:cubicBezTo>
                  <a:pt x="382774" y="1910551"/>
                  <a:pt x="373915" y="1901670"/>
                  <a:pt x="373915" y="1890714"/>
                </a:cubicBezTo>
                <a:cubicBezTo>
                  <a:pt x="373915" y="1879758"/>
                  <a:pt x="382774" y="1870877"/>
                  <a:pt x="393702" y="1870877"/>
                </a:cubicBezTo>
                <a:close/>
                <a:moveTo>
                  <a:pt x="269290" y="1870877"/>
                </a:moveTo>
                <a:cubicBezTo>
                  <a:pt x="280218" y="1870877"/>
                  <a:pt x="289077" y="1879758"/>
                  <a:pt x="289077" y="1890714"/>
                </a:cubicBezTo>
                <a:cubicBezTo>
                  <a:pt x="289077" y="1901670"/>
                  <a:pt x="280218" y="1910551"/>
                  <a:pt x="269290" y="1910551"/>
                </a:cubicBezTo>
                <a:cubicBezTo>
                  <a:pt x="258362" y="1910551"/>
                  <a:pt x="249503" y="1901670"/>
                  <a:pt x="249503" y="1890714"/>
                </a:cubicBezTo>
                <a:cubicBezTo>
                  <a:pt x="249503" y="1879758"/>
                  <a:pt x="258362" y="1870877"/>
                  <a:pt x="269290" y="1870877"/>
                </a:cubicBezTo>
                <a:close/>
                <a:moveTo>
                  <a:pt x="144200" y="1870877"/>
                </a:moveTo>
                <a:cubicBezTo>
                  <a:pt x="155128" y="1870877"/>
                  <a:pt x="163987" y="1879758"/>
                  <a:pt x="163987" y="1890714"/>
                </a:cubicBezTo>
                <a:cubicBezTo>
                  <a:pt x="163987" y="1901670"/>
                  <a:pt x="155128" y="1910551"/>
                  <a:pt x="144200" y="1910551"/>
                </a:cubicBezTo>
                <a:cubicBezTo>
                  <a:pt x="133272" y="1910551"/>
                  <a:pt x="124413" y="1901670"/>
                  <a:pt x="124413" y="1890714"/>
                </a:cubicBezTo>
                <a:cubicBezTo>
                  <a:pt x="124413" y="1879758"/>
                  <a:pt x="133272" y="1870877"/>
                  <a:pt x="144200" y="1870877"/>
                </a:cubicBezTo>
                <a:close/>
                <a:moveTo>
                  <a:pt x="19788" y="1870877"/>
                </a:moveTo>
                <a:cubicBezTo>
                  <a:pt x="30716" y="1870877"/>
                  <a:pt x="39575" y="1879758"/>
                  <a:pt x="39575" y="1890714"/>
                </a:cubicBezTo>
                <a:cubicBezTo>
                  <a:pt x="39575" y="1901670"/>
                  <a:pt x="30716" y="1910551"/>
                  <a:pt x="19788" y="1910551"/>
                </a:cubicBezTo>
                <a:cubicBezTo>
                  <a:pt x="8860" y="1910551"/>
                  <a:pt x="1" y="1901670"/>
                  <a:pt x="1" y="1890714"/>
                </a:cubicBezTo>
                <a:cubicBezTo>
                  <a:pt x="1" y="1879758"/>
                  <a:pt x="8860" y="1870877"/>
                  <a:pt x="19788" y="1870877"/>
                </a:cubicBezTo>
                <a:close/>
                <a:moveTo>
                  <a:pt x="2140213" y="1746152"/>
                </a:moveTo>
                <a:cubicBezTo>
                  <a:pt x="2151141" y="1746152"/>
                  <a:pt x="2160000" y="1755033"/>
                  <a:pt x="2160000" y="1765989"/>
                </a:cubicBezTo>
                <a:cubicBezTo>
                  <a:pt x="2160000" y="1776945"/>
                  <a:pt x="2151141" y="1785826"/>
                  <a:pt x="2140213" y="1785826"/>
                </a:cubicBezTo>
                <a:cubicBezTo>
                  <a:pt x="2129285" y="1785826"/>
                  <a:pt x="2120426" y="1776945"/>
                  <a:pt x="2120426" y="1765989"/>
                </a:cubicBezTo>
                <a:cubicBezTo>
                  <a:pt x="2120426" y="1755033"/>
                  <a:pt x="2129285" y="1746152"/>
                  <a:pt x="2140213" y="1746152"/>
                </a:cubicBezTo>
                <a:close/>
                <a:moveTo>
                  <a:pt x="2015801" y="1746152"/>
                </a:moveTo>
                <a:cubicBezTo>
                  <a:pt x="2026729" y="1746152"/>
                  <a:pt x="2035588" y="1755033"/>
                  <a:pt x="2035588" y="1765989"/>
                </a:cubicBezTo>
                <a:cubicBezTo>
                  <a:pt x="2035588" y="1776945"/>
                  <a:pt x="2026729" y="1785826"/>
                  <a:pt x="2015801" y="1785826"/>
                </a:cubicBezTo>
                <a:cubicBezTo>
                  <a:pt x="2004873" y="1785826"/>
                  <a:pt x="1996014" y="1776945"/>
                  <a:pt x="1996014" y="1765989"/>
                </a:cubicBezTo>
                <a:cubicBezTo>
                  <a:pt x="1996014" y="1755033"/>
                  <a:pt x="2004873" y="1746152"/>
                  <a:pt x="2015801" y="1746152"/>
                </a:cubicBezTo>
                <a:close/>
                <a:moveTo>
                  <a:pt x="1890711" y="1746152"/>
                </a:moveTo>
                <a:cubicBezTo>
                  <a:pt x="1901639" y="1746152"/>
                  <a:pt x="1910498" y="1755033"/>
                  <a:pt x="1910498" y="1765989"/>
                </a:cubicBezTo>
                <a:cubicBezTo>
                  <a:pt x="1910498" y="1776945"/>
                  <a:pt x="1901639" y="1785826"/>
                  <a:pt x="1890711" y="1785826"/>
                </a:cubicBezTo>
                <a:cubicBezTo>
                  <a:pt x="1879783" y="1785826"/>
                  <a:pt x="1870924" y="1776945"/>
                  <a:pt x="1870924" y="1765989"/>
                </a:cubicBezTo>
                <a:cubicBezTo>
                  <a:pt x="1870924" y="1755033"/>
                  <a:pt x="1879783" y="1746152"/>
                  <a:pt x="1890711" y="1746152"/>
                </a:cubicBezTo>
                <a:close/>
                <a:moveTo>
                  <a:pt x="1766299" y="1746152"/>
                </a:moveTo>
                <a:cubicBezTo>
                  <a:pt x="1777227" y="1746152"/>
                  <a:pt x="1786086" y="1755033"/>
                  <a:pt x="1786086" y="1765989"/>
                </a:cubicBezTo>
                <a:cubicBezTo>
                  <a:pt x="1786086" y="1776945"/>
                  <a:pt x="1777227" y="1785826"/>
                  <a:pt x="1766299" y="1785826"/>
                </a:cubicBezTo>
                <a:cubicBezTo>
                  <a:pt x="1755371" y="1785826"/>
                  <a:pt x="1746512" y="1776945"/>
                  <a:pt x="1746512" y="1765989"/>
                </a:cubicBezTo>
                <a:cubicBezTo>
                  <a:pt x="1746512" y="1755033"/>
                  <a:pt x="1755371" y="1746152"/>
                  <a:pt x="1766299" y="1746152"/>
                </a:cubicBezTo>
                <a:close/>
                <a:moveTo>
                  <a:pt x="1641209" y="1746152"/>
                </a:moveTo>
                <a:cubicBezTo>
                  <a:pt x="1652137" y="1746152"/>
                  <a:pt x="1660996" y="1755033"/>
                  <a:pt x="1660996" y="1765989"/>
                </a:cubicBezTo>
                <a:cubicBezTo>
                  <a:pt x="1660996" y="1776945"/>
                  <a:pt x="1652137" y="1785826"/>
                  <a:pt x="1641209" y="1785826"/>
                </a:cubicBezTo>
                <a:cubicBezTo>
                  <a:pt x="1630281" y="1785826"/>
                  <a:pt x="1621422" y="1776945"/>
                  <a:pt x="1621422" y="1765989"/>
                </a:cubicBezTo>
                <a:cubicBezTo>
                  <a:pt x="1621422" y="1755033"/>
                  <a:pt x="1630281" y="1746152"/>
                  <a:pt x="1641209" y="1746152"/>
                </a:cubicBezTo>
                <a:close/>
                <a:moveTo>
                  <a:pt x="1516798" y="1746152"/>
                </a:moveTo>
                <a:cubicBezTo>
                  <a:pt x="1527726" y="1746152"/>
                  <a:pt x="1536585" y="1755033"/>
                  <a:pt x="1536585" y="1765989"/>
                </a:cubicBezTo>
                <a:cubicBezTo>
                  <a:pt x="1536585" y="1776945"/>
                  <a:pt x="1527726" y="1785826"/>
                  <a:pt x="1516798" y="1785826"/>
                </a:cubicBezTo>
                <a:cubicBezTo>
                  <a:pt x="1505870" y="1785826"/>
                  <a:pt x="1497011" y="1776945"/>
                  <a:pt x="1497011" y="1765989"/>
                </a:cubicBezTo>
                <a:cubicBezTo>
                  <a:pt x="1497011" y="1755033"/>
                  <a:pt x="1505870" y="1746152"/>
                  <a:pt x="1516798" y="1746152"/>
                </a:cubicBezTo>
                <a:close/>
                <a:moveTo>
                  <a:pt x="1391707" y="1746152"/>
                </a:moveTo>
                <a:cubicBezTo>
                  <a:pt x="1402635" y="1746152"/>
                  <a:pt x="1411494" y="1755033"/>
                  <a:pt x="1411494" y="1765989"/>
                </a:cubicBezTo>
                <a:cubicBezTo>
                  <a:pt x="1411494" y="1776945"/>
                  <a:pt x="1402635" y="1785826"/>
                  <a:pt x="1391707" y="1785826"/>
                </a:cubicBezTo>
                <a:cubicBezTo>
                  <a:pt x="1380779" y="1785826"/>
                  <a:pt x="1371920" y="1776945"/>
                  <a:pt x="1371920" y="1765989"/>
                </a:cubicBezTo>
                <a:cubicBezTo>
                  <a:pt x="1371920" y="1755033"/>
                  <a:pt x="1380779" y="1746152"/>
                  <a:pt x="1391707" y="1746152"/>
                </a:cubicBezTo>
                <a:close/>
                <a:moveTo>
                  <a:pt x="1267296" y="1746152"/>
                </a:moveTo>
                <a:cubicBezTo>
                  <a:pt x="1278224" y="1746152"/>
                  <a:pt x="1287083" y="1755033"/>
                  <a:pt x="1287083" y="1765989"/>
                </a:cubicBezTo>
                <a:cubicBezTo>
                  <a:pt x="1287083" y="1776945"/>
                  <a:pt x="1278224" y="1785826"/>
                  <a:pt x="1267296" y="1785826"/>
                </a:cubicBezTo>
                <a:cubicBezTo>
                  <a:pt x="1256368" y="1785826"/>
                  <a:pt x="1247509" y="1776945"/>
                  <a:pt x="1247509" y="1765989"/>
                </a:cubicBezTo>
                <a:cubicBezTo>
                  <a:pt x="1247509" y="1755033"/>
                  <a:pt x="1256368" y="1746152"/>
                  <a:pt x="1267296" y="1746152"/>
                </a:cubicBezTo>
                <a:close/>
                <a:moveTo>
                  <a:pt x="1142205" y="1746152"/>
                </a:moveTo>
                <a:cubicBezTo>
                  <a:pt x="1153133" y="1746152"/>
                  <a:pt x="1161992" y="1755033"/>
                  <a:pt x="1161992" y="1765989"/>
                </a:cubicBezTo>
                <a:cubicBezTo>
                  <a:pt x="1161992" y="1776945"/>
                  <a:pt x="1153133" y="1785826"/>
                  <a:pt x="1142205" y="1785826"/>
                </a:cubicBezTo>
                <a:cubicBezTo>
                  <a:pt x="1131277" y="1785826"/>
                  <a:pt x="1122418" y="1776945"/>
                  <a:pt x="1122418" y="1765989"/>
                </a:cubicBezTo>
                <a:cubicBezTo>
                  <a:pt x="1122418" y="1755033"/>
                  <a:pt x="1131277" y="1746152"/>
                  <a:pt x="1142205" y="1746152"/>
                </a:cubicBezTo>
                <a:close/>
                <a:moveTo>
                  <a:pt x="1017796" y="1746152"/>
                </a:moveTo>
                <a:cubicBezTo>
                  <a:pt x="1028724" y="1746152"/>
                  <a:pt x="1037583" y="1755033"/>
                  <a:pt x="1037583" y="1765989"/>
                </a:cubicBezTo>
                <a:cubicBezTo>
                  <a:pt x="1037583" y="1776945"/>
                  <a:pt x="1028724" y="1785826"/>
                  <a:pt x="1017796" y="1785826"/>
                </a:cubicBezTo>
                <a:cubicBezTo>
                  <a:pt x="1006868" y="1785826"/>
                  <a:pt x="998009" y="1776945"/>
                  <a:pt x="998009" y="1765989"/>
                </a:cubicBezTo>
                <a:cubicBezTo>
                  <a:pt x="998009" y="1755033"/>
                  <a:pt x="1006868" y="1746152"/>
                  <a:pt x="1017796" y="1746152"/>
                </a:cubicBezTo>
                <a:close/>
                <a:moveTo>
                  <a:pt x="892705" y="1746152"/>
                </a:moveTo>
                <a:cubicBezTo>
                  <a:pt x="903633" y="1746152"/>
                  <a:pt x="912492" y="1755033"/>
                  <a:pt x="912492" y="1765989"/>
                </a:cubicBezTo>
                <a:cubicBezTo>
                  <a:pt x="912492" y="1776945"/>
                  <a:pt x="903633" y="1785826"/>
                  <a:pt x="892705" y="1785826"/>
                </a:cubicBezTo>
                <a:cubicBezTo>
                  <a:pt x="881777" y="1785826"/>
                  <a:pt x="872918" y="1776945"/>
                  <a:pt x="872918" y="1765989"/>
                </a:cubicBezTo>
                <a:cubicBezTo>
                  <a:pt x="872918" y="1755033"/>
                  <a:pt x="881777" y="1746152"/>
                  <a:pt x="892705" y="1746152"/>
                </a:cubicBezTo>
                <a:close/>
                <a:moveTo>
                  <a:pt x="768293" y="1746152"/>
                </a:moveTo>
                <a:cubicBezTo>
                  <a:pt x="779222" y="1746152"/>
                  <a:pt x="788081" y="1755033"/>
                  <a:pt x="788081" y="1765989"/>
                </a:cubicBezTo>
                <a:cubicBezTo>
                  <a:pt x="788081" y="1776945"/>
                  <a:pt x="779222" y="1785826"/>
                  <a:pt x="768293" y="1785826"/>
                </a:cubicBezTo>
                <a:cubicBezTo>
                  <a:pt x="757365" y="1785826"/>
                  <a:pt x="748507" y="1776945"/>
                  <a:pt x="748507" y="1765989"/>
                </a:cubicBezTo>
                <a:cubicBezTo>
                  <a:pt x="748507" y="1755033"/>
                  <a:pt x="757365" y="1746152"/>
                  <a:pt x="768293" y="1746152"/>
                </a:cubicBezTo>
                <a:close/>
                <a:moveTo>
                  <a:pt x="643204" y="1746152"/>
                </a:moveTo>
                <a:cubicBezTo>
                  <a:pt x="654132" y="1746152"/>
                  <a:pt x="662991" y="1755033"/>
                  <a:pt x="662991" y="1765989"/>
                </a:cubicBezTo>
                <a:cubicBezTo>
                  <a:pt x="662991" y="1776945"/>
                  <a:pt x="654132" y="1785826"/>
                  <a:pt x="643204" y="1785826"/>
                </a:cubicBezTo>
                <a:cubicBezTo>
                  <a:pt x="632277" y="1785826"/>
                  <a:pt x="623417" y="1776945"/>
                  <a:pt x="623417" y="1765989"/>
                </a:cubicBezTo>
                <a:cubicBezTo>
                  <a:pt x="623417" y="1755033"/>
                  <a:pt x="632277" y="1746152"/>
                  <a:pt x="643204" y="1746152"/>
                </a:cubicBezTo>
                <a:close/>
                <a:moveTo>
                  <a:pt x="518792" y="1746152"/>
                </a:moveTo>
                <a:cubicBezTo>
                  <a:pt x="529720" y="1746152"/>
                  <a:pt x="538579" y="1755033"/>
                  <a:pt x="538579" y="1765989"/>
                </a:cubicBezTo>
                <a:cubicBezTo>
                  <a:pt x="538579" y="1776945"/>
                  <a:pt x="529720" y="1785826"/>
                  <a:pt x="518792" y="1785826"/>
                </a:cubicBezTo>
                <a:cubicBezTo>
                  <a:pt x="507864" y="1785826"/>
                  <a:pt x="499005" y="1776945"/>
                  <a:pt x="499005" y="1765989"/>
                </a:cubicBezTo>
                <a:cubicBezTo>
                  <a:pt x="499005" y="1755033"/>
                  <a:pt x="507864" y="1746152"/>
                  <a:pt x="518792" y="1746152"/>
                </a:cubicBezTo>
                <a:close/>
                <a:moveTo>
                  <a:pt x="393702" y="1746152"/>
                </a:moveTo>
                <a:cubicBezTo>
                  <a:pt x="404630" y="1746152"/>
                  <a:pt x="413489" y="1755033"/>
                  <a:pt x="413489" y="1765989"/>
                </a:cubicBezTo>
                <a:cubicBezTo>
                  <a:pt x="413489" y="1776945"/>
                  <a:pt x="404630" y="1785826"/>
                  <a:pt x="393702" y="1785826"/>
                </a:cubicBezTo>
                <a:cubicBezTo>
                  <a:pt x="382774" y="1785826"/>
                  <a:pt x="373915" y="1776945"/>
                  <a:pt x="373915" y="1765989"/>
                </a:cubicBezTo>
                <a:cubicBezTo>
                  <a:pt x="373915" y="1755033"/>
                  <a:pt x="382774" y="1746152"/>
                  <a:pt x="393702" y="1746152"/>
                </a:cubicBezTo>
                <a:close/>
                <a:moveTo>
                  <a:pt x="269290" y="1746152"/>
                </a:moveTo>
                <a:cubicBezTo>
                  <a:pt x="280218" y="1746152"/>
                  <a:pt x="289077" y="1755033"/>
                  <a:pt x="289077" y="1765989"/>
                </a:cubicBezTo>
                <a:cubicBezTo>
                  <a:pt x="289077" y="1776945"/>
                  <a:pt x="280218" y="1785826"/>
                  <a:pt x="269290" y="1785826"/>
                </a:cubicBezTo>
                <a:cubicBezTo>
                  <a:pt x="258362" y="1785826"/>
                  <a:pt x="249503" y="1776945"/>
                  <a:pt x="249503" y="1765989"/>
                </a:cubicBezTo>
                <a:cubicBezTo>
                  <a:pt x="249503" y="1755033"/>
                  <a:pt x="258362" y="1746152"/>
                  <a:pt x="269290" y="1746152"/>
                </a:cubicBezTo>
                <a:close/>
                <a:moveTo>
                  <a:pt x="144200" y="1746152"/>
                </a:moveTo>
                <a:cubicBezTo>
                  <a:pt x="155128" y="1746152"/>
                  <a:pt x="163987" y="1755033"/>
                  <a:pt x="163987" y="1765989"/>
                </a:cubicBezTo>
                <a:cubicBezTo>
                  <a:pt x="163987" y="1776945"/>
                  <a:pt x="155128" y="1785826"/>
                  <a:pt x="144200" y="1785826"/>
                </a:cubicBezTo>
                <a:cubicBezTo>
                  <a:pt x="133272" y="1785826"/>
                  <a:pt x="124413" y="1776945"/>
                  <a:pt x="124413" y="1765989"/>
                </a:cubicBezTo>
                <a:cubicBezTo>
                  <a:pt x="124413" y="1755033"/>
                  <a:pt x="133272" y="1746152"/>
                  <a:pt x="144200" y="1746152"/>
                </a:cubicBezTo>
                <a:close/>
                <a:moveTo>
                  <a:pt x="19788" y="1746152"/>
                </a:moveTo>
                <a:cubicBezTo>
                  <a:pt x="30716" y="1746152"/>
                  <a:pt x="39575" y="1755033"/>
                  <a:pt x="39575" y="1765989"/>
                </a:cubicBezTo>
                <a:cubicBezTo>
                  <a:pt x="39575" y="1776945"/>
                  <a:pt x="30716" y="1785826"/>
                  <a:pt x="19788" y="1785826"/>
                </a:cubicBezTo>
                <a:cubicBezTo>
                  <a:pt x="8860" y="1785826"/>
                  <a:pt x="1" y="1776945"/>
                  <a:pt x="1" y="1765989"/>
                </a:cubicBezTo>
                <a:cubicBezTo>
                  <a:pt x="1" y="1755033"/>
                  <a:pt x="8860" y="1746152"/>
                  <a:pt x="19788" y="1746152"/>
                </a:cubicBezTo>
                <a:close/>
                <a:moveTo>
                  <a:pt x="2140213" y="1621427"/>
                </a:moveTo>
                <a:cubicBezTo>
                  <a:pt x="2151141" y="1621427"/>
                  <a:pt x="2160000" y="1630308"/>
                  <a:pt x="2160000" y="1641264"/>
                </a:cubicBezTo>
                <a:cubicBezTo>
                  <a:pt x="2160000" y="1652220"/>
                  <a:pt x="2151141" y="1661101"/>
                  <a:pt x="2140213" y="1661101"/>
                </a:cubicBezTo>
                <a:cubicBezTo>
                  <a:pt x="2129285" y="1661101"/>
                  <a:pt x="2120426" y="1652220"/>
                  <a:pt x="2120426" y="1641264"/>
                </a:cubicBezTo>
                <a:cubicBezTo>
                  <a:pt x="2120426" y="1630308"/>
                  <a:pt x="2129285" y="1621427"/>
                  <a:pt x="2140213" y="1621427"/>
                </a:cubicBezTo>
                <a:close/>
                <a:moveTo>
                  <a:pt x="2015801" y="1621427"/>
                </a:moveTo>
                <a:cubicBezTo>
                  <a:pt x="2026729" y="1621427"/>
                  <a:pt x="2035588" y="1630308"/>
                  <a:pt x="2035588" y="1641264"/>
                </a:cubicBezTo>
                <a:cubicBezTo>
                  <a:pt x="2035588" y="1652220"/>
                  <a:pt x="2026729" y="1661101"/>
                  <a:pt x="2015801" y="1661101"/>
                </a:cubicBezTo>
                <a:cubicBezTo>
                  <a:pt x="2004873" y="1661101"/>
                  <a:pt x="1996014" y="1652220"/>
                  <a:pt x="1996014" y="1641264"/>
                </a:cubicBezTo>
                <a:cubicBezTo>
                  <a:pt x="1996014" y="1630308"/>
                  <a:pt x="2004873" y="1621427"/>
                  <a:pt x="2015801" y="1621427"/>
                </a:cubicBezTo>
                <a:close/>
                <a:moveTo>
                  <a:pt x="1890711" y="1621427"/>
                </a:moveTo>
                <a:cubicBezTo>
                  <a:pt x="1901639" y="1621427"/>
                  <a:pt x="1910498" y="1630308"/>
                  <a:pt x="1910498" y="1641264"/>
                </a:cubicBezTo>
                <a:cubicBezTo>
                  <a:pt x="1910498" y="1652220"/>
                  <a:pt x="1901639" y="1661101"/>
                  <a:pt x="1890711" y="1661101"/>
                </a:cubicBezTo>
                <a:cubicBezTo>
                  <a:pt x="1879783" y="1661101"/>
                  <a:pt x="1870924" y="1652220"/>
                  <a:pt x="1870924" y="1641264"/>
                </a:cubicBezTo>
                <a:cubicBezTo>
                  <a:pt x="1870924" y="1630308"/>
                  <a:pt x="1879783" y="1621427"/>
                  <a:pt x="1890711" y="1621427"/>
                </a:cubicBezTo>
                <a:close/>
                <a:moveTo>
                  <a:pt x="1766299" y="1621427"/>
                </a:moveTo>
                <a:cubicBezTo>
                  <a:pt x="1777227" y="1621427"/>
                  <a:pt x="1786086" y="1630308"/>
                  <a:pt x="1786086" y="1641264"/>
                </a:cubicBezTo>
                <a:cubicBezTo>
                  <a:pt x="1786086" y="1652220"/>
                  <a:pt x="1777227" y="1661101"/>
                  <a:pt x="1766299" y="1661101"/>
                </a:cubicBezTo>
                <a:cubicBezTo>
                  <a:pt x="1755371" y="1661101"/>
                  <a:pt x="1746512" y="1652220"/>
                  <a:pt x="1746512" y="1641264"/>
                </a:cubicBezTo>
                <a:cubicBezTo>
                  <a:pt x="1746512" y="1630308"/>
                  <a:pt x="1755371" y="1621427"/>
                  <a:pt x="1766299" y="1621427"/>
                </a:cubicBezTo>
                <a:close/>
                <a:moveTo>
                  <a:pt x="1641209" y="1621427"/>
                </a:moveTo>
                <a:cubicBezTo>
                  <a:pt x="1652137" y="1621427"/>
                  <a:pt x="1660996" y="1630308"/>
                  <a:pt x="1660996" y="1641264"/>
                </a:cubicBezTo>
                <a:cubicBezTo>
                  <a:pt x="1660996" y="1652220"/>
                  <a:pt x="1652137" y="1661101"/>
                  <a:pt x="1641209" y="1661101"/>
                </a:cubicBezTo>
                <a:cubicBezTo>
                  <a:pt x="1630281" y="1661101"/>
                  <a:pt x="1621422" y="1652220"/>
                  <a:pt x="1621422" y="1641264"/>
                </a:cubicBezTo>
                <a:cubicBezTo>
                  <a:pt x="1621422" y="1630308"/>
                  <a:pt x="1630281" y="1621427"/>
                  <a:pt x="1641209" y="1621427"/>
                </a:cubicBezTo>
                <a:close/>
                <a:moveTo>
                  <a:pt x="1516798" y="1621427"/>
                </a:moveTo>
                <a:cubicBezTo>
                  <a:pt x="1527726" y="1621427"/>
                  <a:pt x="1536585" y="1630308"/>
                  <a:pt x="1536585" y="1641264"/>
                </a:cubicBezTo>
                <a:cubicBezTo>
                  <a:pt x="1536585" y="1652220"/>
                  <a:pt x="1527726" y="1661101"/>
                  <a:pt x="1516798" y="1661101"/>
                </a:cubicBezTo>
                <a:cubicBezTo>
                  <a:pt x="1505870" y="1661101"/>
                  <a:pt x="1497011" y="1652220"/>
                  <a:pt x="1497011" y="1641264"/>
                </a:cubicBezTo>
                <a:cubicBezTo>
                  <a:pt x="1497011" y="1630308"/>
                  <a:pt x="1505870" y="1621427"/>
                  <a:pt x="1516798" y="1621427"/>
                </a:cubicBezTo>
                <a:close/>
                <a:moveTo>
                  <a:pt x="1391707" y="1621427"/>
                </a:moveTo>
                <a:cubicBezTo>
                  <a:pt x="1402635" y="1621427"/>
                  <a:pt x="1411494" y="1630308"/>
                  <a:pt x="1411494" y="1641264"/>
                </a:cubicBezTo>
                <a:cubicBezTo>
                  <a:pt x="1411494" y="1652220"/>
                  <a:pt x="1402635" y="1661101"/>
                  <a:pt x="1391707" y="1661101"/>
                </a:cubicBezTo>
                <a:cubicBezTo>
                  <a:pt x="1380779" y="1661101"/>
                  <a:pt x="1371920" y="1652220"/>
                  <a:pt x="1371920" y="1641264"/>
                </a:cubicBezTo>
                <a:cubicBezTo>
                  <a:pt x="1371920" y="1630308"/>
                  <a:pt x="1380779" y="1621427"/>
                  <a:pt x="1391707" y="1621427"/>
                </a:cubicBezTo>
                <a:close/>
                <a:moveTo>
                  <a:pt x="1267296" y="1621427"/>
                </a:moveTo>
                <a:cubicBezTo>
                  <a:pt x="1278224" y="1621427"/>
                  <a:pt x="1287083" y="1630308"/>
                  <a:pt x="1287083" y="1641264"/>
                </a:cubicBezTo>
                <a:cubicBezTo>
                  <a:pt x="1287083" y="1652220"/>
                  <a:pt x="1278224" y="1661101"/>
                  <a:pt x="1267296" y="1661101"/>
                </a:cubicBezTo>
                <a:cubicBezTo>
                  <a:pt x="1256368" y="1661101"/>
                  <a:pt x="1247509" y="1652220"/>
                  <a:pt x="1247509" y="1641264"/>
                </a:cubicBezTo>
                <a:cubicBezTo>
                  <a:pt x="1247509" y="1630308"/>
                  <a:pt x="1256368" y="1621427"/>
                  <a:pt x="1267296" y="1621427"/>
                </a:cubicBezTo>
                <a:close/>
                <a:moveTo>
                  <a:pt x="1142205" y="1621427"/>
                </a:moveTo>
                <a:cubicBezTo>
                  <a:pt x="1153133" y="1621427"/>
                  <a:pt x="1161992" y="1630308"/>
                  <a:pt x="1161992" y="1641264"/>
                </a:cubicBezTo>
                <a:cubicBezTo>
                  <a:pt x="1161992" y="1652220"/>
                  <a:pt x="1153133" y="1661101"/>
                  <a:pt x="1142205" y="1661101"/>
                </a:cubicBezTo>
                <a:cubicBezTo>
                  <a:pt x="1131277" y="1661101"/>
                  <a:pt x="1122418" y="1652220"/>
                  <a:pt x="1122418" y="1641264"/>
                </a:cubicBezTo>
                <a:cubicBezTo>
                  <a:pt x="1122418" y="1630308"/>
                  <a:pt x="1131277" y="1621427"/>
                  <a:pt x="1142205" y="1621427"/>
                </a:cubicBezTo>
                <a:close/>
                <a:moveTo>
                  <a:pt x="1017797" y="1621427"/>
                </a:moveTo>
                <a:cubicBezTo>
                  <a:pt x="1028725" y="1621427"/>
                  <a:pt x="1037584" y="1630308"/>
                  <a:pt x="1037584" y="1641264"/>
                </a:cubicBezTo>
                <a:cubicBezTo>
                  <a:pt x="1037584" y="1652220"/>
                  <a:pt x="1028725" y="1661101"/>
                  <a:pt x="1017797" y="1661101"/>
                </a:cubicBezTo>
                <a:cubicBezTo>
                  <a:pt x="1006869" y="1661101"/>
                  <a:pt x="998010" y="1652220"/>
                  <a:pt x="998010" y="1641264"/>
                </a:cubicBezTo>
                <a:cubicBezTo>
                  <a:pt x="998010" y="1630308"/>
                  <a:pt x="1006869" y="1621427"/>
                  <a:pt x="1017797" y="1621427"/>
                </a:cubicBezTo>
                <a:close/>
                <a:moveTo>
                  <a:pt x="892706" y="1621427"/>
                </a:moveTo>
                <a:cubicBezTo>
                  <a:pt x="903634" y="1621427"/>
                  <a:pt x="912493" y="1630308"/>
                  <a:pt x="912493" y="1641264"/>
                </a:cubicBezTo>
                <a:cubicBezTo>
                  <a:pt x="912493" y="1652220"/>
                  <a:pt x="903634" y="1661101"/>
                  <a:pt x="892706" y="1661101"/>
                </a:cubicBezTo>
                <a:cubicBezTo>
                  <a:pt x="881778" y="1661101"/>
                  <a:pt x="872919" y="1652220"/>
                  <a:pt x="872919" y="1641264"/>
                </a:cubicBezTo>
                <a:cubicBezTo>
                  <a:pt x="872919" y="1630308"/>
                  <a:pt x="881778" y="1621427"/>
                  <a:pt x="892706" y="1621427"/>
                </a:cubicBezTo>
                <a:close/>
                <a:moveTo>
                  <a:pt x="768294" y="1621427"/>
                </a:moveTo>
                <a:cubicBezTo>
                  <a:pt x="779223" y="1621427"/>
                  <a:pt x="788082" y="1630308"/>
                  <a:pt x="788082" y="1641264"/>
                </a:cubicBezTo>
                <a:cubicBezTo>
                  <a:pt x="788082" y="1652220"/>
                  <a:pt x="779223" y="1661101"/>
                  <a:pt x="768294" y="1661101"/>
                </a:cubicBezTo>
                <a:cubicBezTo>
                  <a:pt x="757366" y="1661101"/>
                  <a:pt x="748508" y="1652220"/>
                  <a:pt x="748508" y="1641264"/>
                </a:cubicBezTo>
                <a:cubicBezTo>
                  <a:pt x="748508" y="1630308"/>
                  <a:pt x="757366" y="1621427"/>
                  <a:pt x="768294" y="1621427"/>
                </a:cubicBezTo>
                <a:close/>
                <a:moveTo>
                  <a:pt x="643205" y="1621427"/>
                </a:moveTo>
                <a:cubicBezTo>
                  <a:pt x="654133" y="1621427"/>
                  <a:pt x="662992" y="1630308"/>
                  <a:pt x="662992" y="1641264"/>
                </a:cubicBezTo>
                <a:cubicBezTo>
                  <a:pt x="662992" y="1652220"/>
                  <a:pt x="654133" y="1661101"/>
                  <a:pt x="643205" y="1661101"/>
                </a:cubicBezTo>
                <a:cubicBezTo>
                  <a:pt x="632278" y="1661101"/>
                  <a:pt x="623419" y="1652220"/>
                  <a:pt x="623419" y="1641264"/>
                </a:cubicBezTo>
                <a:cubicBezTo>
                  <a:pt x="623419" y="1630308"/>
                  <a:pt x="632278" y="1621427"/>
                  <a:pt x="643205" y="1621427"/>
                </a:cubicBezTo>
                <a:close/>
                <a:moveTo>
                  <a:pt x="518793" y="1621427"/>
                </a:moveTo>
                <a:cubicBezTo>
                  <a:pt x="529722" y="1621427"/>
                  <a:pt x="538580" y="1630308"/>
                  <a:pt x="538580" y="1641264"/>
                </a:cubicBezTo>
                <a:cubicBezTo>
                  <a:pt x="538580" y="1652220"/>
                  <a:pt x="529722" y="1661101"/>
                  <a:pt x="518793" y="1661101"/>
                </a:cubicBezTo>
                <a:cubicBezTo>
                  <a:pt x="507865" y="1661101"/>
                  <a:pt x="499006" y="1652220"/>
                  <a:pt x="499006" y="1641264"/>
                </a:cubicBezTo>
                <a:cubicBezTo>
                  <a:pt x="499006" y="1630308"/>
                  <a:pt x="507865" y="1621427"/>
                  <a:pt x="518793" y="1621427"/>
                </a:cubicBezTo>
                <a:close/>
                <a:moveTo>
                  <a:pt x="393703" y="1621427"/>
                </a:moveTo>
                <a:cubicBezTo>
                  <a:pt x="404631" y="1621427"/>
                  <a:pt x="413490" y="1630308"/>
                  <a:pt x="413490" y="1641264"/>
                </a:cubicBezTo>
                <a:cubicBezTo>
                  <a:pt x="413490" y="1652220"/>
                  <a:pt x="404631" y="1661101"/>
                  <a:pt x="393703" y="1661101"/>
                </a:cubicBezTo>
                <a:cubicBezTo>
                  <a:pt x="382775" y="1661101"/>
                  <a:pt x="373916" y="1652220"/>
                  <a:pt x="373916" y="1641264"/>
                </a:cubicBezTo>
                <a:cubicBezTo>
                  <a:pt x="373916" y="1630308"/>
                  <a:pt x="382775" y="1621427"/>
                  <a:pt x="393703" y="1621427"/>
                </a:cubicBezTo>
                <a:close/>
                <a:moveTo>
                  <a:pt x="269291" y="1621427"/>
                </a:moveTo>
                <a:cubicBezTo>
                  <a:pt x="280219" y="1621427"/>
                  <a:pt x="289078" y="1630308"/>
                  <a:pt x="289078" y="1641264"/>
                </a:cubicBezTo>
                <a:cubicBezTo>
                  <a:pt x="289078" y="1652220"/>
                  <a:pt x="280219" y="1661101"/>
                  <a:pt x="269291" y="1661101"/>
                </a:cubicBezTo>
                <a:cubicBezTo>
                  <a:pt x="258363" y="1661101"/>
                  <a:pt x="249504" y="1652220"/>
                  <a:pt x="249504" y="1641264"/>
                </a:cubicBezTo>
                <a:cubicBezTo>
                  <a:pt x="249504" y="1630308"/>
                  <a:pt x="258363" y="1621427"/>
                  <a:pt x="269291" y="1621427"/>
                </a:cubicBezTo>
                <a:close/>
                <a:moveTo>
                  <a:pt x="144201" y="1621427"/>
                </a:moveTo>
                <a:cubicBezTo>
                  <a:pt x="155129" y="1621427"/>
                  <a:pt x="163988" y="1630308"/>
                  <a:pt x="163988" y="1641264"/>
                </a:cubicBezTo>
                <a:cubicBezTo>
                  <a:pt x="163988" y="1652220"/>
                  <a:pt x="155129" y="1661101"/>
                  <a:pt x="144201" y="1661101"/>
                </a:cubicBezTo>
                <a:cubicBezTo>
                  <a:pt x="133273" y="1661101"/>
                  <a:pt x="124414" y="1652220"/>
                  <a:pt x="124414" y="1641264"/>
                </a:cubicBezTo>
                <a:cubicBezTo>
                  <a:pt x="124414" y="1630308"/>
                  <a:pt x="133273" y="1621427"/>
                  <a:pt x="144201" y="1621427"/>
                </a:cubicBezTo>
                <a:close/>
                <a:moveTo>
                  <a:pt x="19789" y="1621427"/>
                </a:moveTo>
                <a:cubicBezTo>
                  <a:pt x="30717" y="1621427"/>
                  <a:pt x="39576" y="1630308"/>
                  <a:pt x="39576" y="1641264"/>
                </a:cubicBezTo>
                <a:cubicBezTo>
                  <a:pt x="39576" y="1652220"/>
                  <a:pt x="30717" y="1661101"/>
                  <a:pt x="19789" y="1661101"/>
                </a:cubicBezTo>
                <a:cubicBezTo>
                  <a:pt x="8861" y="1661101"/>
                  <a:pt x="2" y="1652220"/>
                  <a:pt x="2" y="1641264"/>
                </a:cubicBezTo>
                <a:cubicBezTo>
                  <a:pt x="2" y="1630308"/>
                  <a:pt x="8861" y="1621427"/>
                  <a:pt x="19789" y="1621427"/>
                </a:cubicBezTo>
                <a:close/>
                <a:moveTo>
                  <a:pt x="2140213" y="1496702"/>
                </a:moveTo>
                <a:cubicBezTo>
                  <a:pt x="2151141" y="1496702"/>
                  <a:pt x="2160000" y="1505583"/>
                  <a:pt x="2160000" y="1516539"/>
                </a:cubicBezTo>
                <a:cubicBezTo>
                  <a:pt x="2160000" y="1527495"/>
                  <a:pt x="2151141" y="1536376"/>
                  <a:pt x="2140213" y="1536376"/>
                </a:cubicBezTo>
                <a:cubicBezTo>
                  <a:pt x="2129285" y="1536376"/>
                  <a:pt x="2120426" y="1527495"/>
                  <a:pt x="2120426" y="1516539"/>
                </a:cubicBezTo>
                <a:cubicBezTo>
                  <a:pt x="2120426" y="1505583"/>
                  <a:pt x="2129285" y="1496702"/>
                  <a:pt x="2140213" y="1496702"/>
                </a:cubicBezTo>
                <a:close/>
                <a:moveTo>
                  <a:pt x="2015801" y="1496702"/>
                </a:moveTo>
                <a:cubicBezTo>
                  <a:pt x="2026729" y="1496702"/>
                  <a:pt x="2035588" y="1505583"/>
                  <a:pt x="2035588" y="1516539"/>
                </a:cubicBezTo>
                <a:cubicBezTo>
                  <a:pt x="2035588" y="1527495"/>
                  <a:pt x="2026729" y="1536376"/>
                  <a:pt x="2015801" y="1536376"/>
                </a:cubicBezTo>
                <a:cubicBezTo>
                  <a:pt x="2004873" y="1536376"/>
                  <a:pt x="1996014" y="1527495"/>
                  <a:pt x="1996014" y="1516539"/>
                </a:cubicBezTo>
                <a:cubicBezTo>
                  <a:pt x="1996014" y="1505583"/>
                  <a:pt x="2004873" y="1496702"/>
                  <a:pt x="2015801" y="1496702"/>
                </a:cubicBezTo>
                <a:close/>
                <a:moveTo>
                  <a:pt x="1890711" y="1496702"/>
                </a:moveTo>
                <a:cubicBezTo>
                  <a:pt x="1901639" y="1496702"/>
                  <a:pt x="1910498" y="1505583"/>
                  <a:pt x="1910498" y="1516539"/>
                </a:cubicBezTo>
                <a:cubicBezTo>
                  <a:pt x="1910498" y="1527495"/>
                  <a:pt x="1901639" y="1536376"/>
                  <a:pt x="1890711" y="1536376"/>
                </a:cubicBezTo>
                <a:cubicBezTo>
                  <a:pt x="1879783" y="1536376"/>
                  <a:pt x="1870924" y="1527495"/>
                  <a:pt x="1870924" y="1516539"/>
                </a:cubicBezTo>
                <a:cubicBezTo>
                  <a:pt x="1870924" y="1505583"/>
                  <a:pt x="1879783" y="1496702"/>
                  <a:pt x="1890711" y="1496702"/>
                </a:cubicBezTo>
                <a:close/>
                <a:moveTo>
                  <a:pt x="1766299" y="1496702"/>
                </a:moveTo>
                <a:cubicBezTo>
                  <a:pt x="1777227" y="1496702"/>
                  <a:pt x="1786086" y="1505583"/>
                  <a:pt x="1786086" y="1516539"/>
                </a:cubicBezTo>
                <a:cubicBezTo>
                  <a:pt x="1786086" y="1527495"/>
                  <a:pt x="1777227" y="1536376"/>
                  <a:pt x="1766299" y="1536376"/>
                </a:cubicBezTo>
                <a:cubicBezTo>
                  <a:pt x="1755371" y="1536376"/>
                  <a:pt x="1746512" y="1527495"/>
                  <a:pt x="1746512" y="1516539"/>
                </a:cubicBezTo>
                <a:cubicBezTo>
                  <a:pt x="1746512" y="1505583"/>
                  <a:pt x="1755371" y="1496702"/>
                  <a:pt x="1766299" y="1496702"/>
                </a:cubicBezTo>
                <a:close/>
                <a:moveTo>
                  <a:pt x="1641209" y="1496702"/>
                </a:moveTo>
                <a:cubicBezTo>
                  <a:pt x="1652137" y="1496702"/>
                  <a:pt x="1660996" y="1505583"/>
                  <a:pt x="1660996" y="1516539"/>
                </a:cubicBezTo>
                <a:cubicBezTo>
                  <a:pt x="1660996" y="1527495"/>
                  <a:pt x="1652137" y="1536376"/>
                  <a:pt x="1641209" y="1536376"/>
                </a:cubicBezTo>
                <a:cubicBezTo>
                  <a:pt x="1630281" y="1536376"/>
                  <a:pt x="1621422" y="1527495"/>
                  <a:pt x="1621422" y="1516539"/>
                </a:cubicBezTo>
                <a:cubicBezTo>
                  <a:pt x="1621422" y="1505583"/>
                  <a:pt x="1630281" y="1496702"/>
                  <a:pt x="1641209" y="1496702"/>
                </a:cubicBezTo>
                <a:close/>
                <a:moveTo>
                  <a:pt x="1516798" y="1496702"/>
                </a:moveTo>
                <a:cubicBezTo>
                  <a:pt x="1527726" y="1496702"/>
                  <a:pt x="1536585" y="1505583"/>
                  <a:pt x="1536585" y="1516539"/>
                </a:cubicBezTo>
                <a:cubicBezTo>
                  <a:pt x="1536585" y="1527495"/>
                  <a:pt x="1527726" y="1536376"/>
                  <a:pt x="1516798" y="1536376"/>
                </a:cubicBezTo>
                <a:cubicBezTo>
                  <a:pt x="1505870" y="1536376"/>
                  <a:pt x="1497011" y="1527495"/>
                  <a:pt x="1497011" y="1516539"/>
                </a:cubicBezTo>
                <a:cubicBezTo>
                  <a:pt x="1497011" y="1505583"/>
                  <a:pt x="1505870" y="1496702"/>
                  <a:pt x="1516798" y="1496702"/>
                </a:cubicBezTo>
                <a:close/>
                <a:moveTo>
                  <a:pt x="1391707" y="1496702"/>
                </a:moveTo>
                <a:cubicBezTo>
                  <a:pt x="1402635" y="1496702"/>
                  <a:pt x="1411494" y="1505583"/>
                  <a:pt x="1411494" y="1516539"/>
                </a:cubicBezTo>
                <a:cubicBezTo>
                  <a:pt x="1411494" y="1527495"/>
                  <a:pt x="1402635" y="1536376"/>
                  <a:pt x="1391707" y="1536376"/>
                </a:cubicBezTo>
                <a:cubicBezTo>
                  <a:pt x="1380779" y="1536376"/>
                  <a:pt x="1371920" y="1527495"/>
                  <a:pt x="1371920" y="1516539"/>
                </a:cubicBezTo>
                <a:cubicBezTo>
                  <a:pt x="1371920" y="1505583"/>
                  <a:pt x="1380779" y="1496702"/>
                  <a:pt x="1391707" y="1496702"/>
                </a:cubicBezTo>
                <a:close/>
                <a:moveTo>
                  <a:pt x="1267296" y="1496702"/>
                </a:moveTo>
                <a:cubicBezTo>
                  <a:pt x="1278224" y="1496702"/>
                  <a:pt x="1287083" y="1505583"/>
                  <a:pt x="1287083" y="1516539"/>
                </a:cubicBezTo>
                <a:cubicBezTo>
                  <a:pt x="1287083" y="1527495"/>
                  <a:pt x="1278224" y="1536376"/>
                  <a:pt x="1267296" y="1536376"/>
                </a:cubicBezTo>
                <a:cubicBezTo>
                  <a:pt x="1256368" y="1536376"/>
                  <a:pt x="1247509" y="1527495"/>
                  <a:pt x="1247509" y="1516539"/>
                </a:cubicBezTo>
                <a:cubicBezTo>
                  <a:pt x="1247509" y="1505583"/>
                  <a:pt x="1256368" y="1496702"/>
                  <a:pt x="1267296" y="1496702"/>
                </a:cubicBezTo>
                <a:close/>
                <a:moveTo>
                  <a:pt x="1142205" y="1496702"/>
                </a:moveTo>
                <a:cubicBezTo>
                  <a:pt x="1153133" y="1496702"/>
                  <a:pt x="1161992" y="1505583"/>
                  <a:pt x="1161992" y="1516539"/>
                </a:cubicBezTo>
                <a:cubicBezTo>
                  <a:pt x="1161992" y="1527495"/>
                  <a:pt x="1153133" y="1536376"/>
                  <a:pt x="1142205" y="1536376"/>
                </a:cubicBezTo>
                <a:cubicBezTo>
                  <a:pt x="1131277" y="1536376"/>
                  <a:pt x="1122418" y="1527495"/>
                  <a:pt x="1122418" y="1516539"/>
                </a:cubicBezTo>
                <a:cubicBezTo>
                  <a:pt x="1122418" y="1505583"/>
                  <a:pt x="1131277" y="1496702"/>
                  <a:pt x="1142205" y="1496702"/>
                </a:cubicBezTo>
                <a:close/>
                <a:moveTo>
                  <a:pt x="1017797" y="1496702"/>
                </a:moveTo>
                <a:cubicBezTo>
                  <a:pt x="1028725" y="1496702"/>
                  <a:pt x="1037584" y="1505583"/>
                  <a:pt x="1037584" y="1516539"/>
                </a:cubicBezTo>
                <a:cubicBezTo>
                  <a:pt x="1037584" y="1527495"/>
                  <a:pt x="1028725" y="1536376"/>
                  <a:pt x="1017797" y="1536376"/>
                </a:cubicBezTo>
                <a:cubicBezTo>
                  <a:pt x="1006869" y="1536376"/>
                  <a:pt x="998010" y="1527495"/>
                  <a:pt x="998010" y="1516539"/>
                </a:cubicBezTo>
                <a:cubicBezTo>
                  <a:pt x="998010" y="1505583"/>
                  <a:pt x="1006869" y="1496702"/>
                  <a:pt x="1017797" y="1496702"/>
                </a:cubicBezTo>
                <a:close/>
                <a:moveTo>
                  <a:pt x="892706" y="1496702"/>
                </a:moveTo>
                <a:cubicBezTo>
                  <a:pt x="903634" y="1496702"/>
                  <a:pt x="912493" y="1505583"/>
                  <a:pt x="912493" y="1516539"/>
                </a:cubicBezTo>
                <a:cubicBezTo>
                  <a:pt x="912493" y="1527495"/>
                  <a:pt x="903634" y="1536376"/>
                  <a:pt x="892706" y="1536376"/>
                </a:cubicBezTo>
                <a:cubicBezTo>
                  <a:pt x="881778" y="1536376"/>
                  <a:pt x="872919" y="1527495"/>
                  <a:pt x="872919" y="1516539"/>
                </a:cubicBezTo>
                <a:cubicBezTo>
                  <a:pt x="872919" y="1505583"/>
                  <a:pt x="881778" y="1496702"/>
                  <a:pt x="892706" y="1496702"/>
                </a:cubicBezTo>
                <a:close/>
                <a:moveTo>
                  <a:pt x="768294" y="1496702"/>
                </a:moveTo>
                <a:cubicBezTo>
                  <a:pt x="779223" y="1496702"/>
                  <a:pt x="788082" y="1505583"/>
                  <a:pt x="788082" y="1516539"/>
                </a:cubicBezTo>
                <a:cubicBezTo>
                  <a:pt x="788082" y="1527495"/>
                  <a:pt x="779223" y="1536376"/>
                  <a:pt x="768294" y="1536376"/>
                </a:cubicBezTo>
                <a:cubicBezTo>
                  <a:pt x="757366" y="1536376"/>
                  <a:pt x="748508" y="1527495"/>
                  <a:pt x="748508" y="1516539"/>
                </a:cubicBezTo>
                <a:cubicBezTo>
                  <a:pt x="748508" y="1505583"/>
                  <a:pt x="757366" y="1496702"/>
                  <a:pt x="768294" y="1496702"/>
                </a:cubicBezTo>
                <a:close/>
                <a:moveTo>
                  <a:pt x="643206" y="1496702"/>
                </a:moveTo>
                <a:cubicBezTo>
                  <a:pt x="654133" y="1496702"/>
                  <a:pt x="662992" y="1505583"/>
                  <a:pt x="662992" y="1516539"/>
                </a:cubicBezTo>
                <a:cubicBezTo>
                  <a:pt x="662992" y="1527495"/>
                  <a:pt x="654133" y="1536376"/>
                  <a:pt x="643206" y="1536376"/>
                </a:cubicBezTo>
                <a:cubicBezTo>
                  <a:pt x="632278" y="1536376"/>
                  <a:pt x="623419" y="1527495"/>
                  <a:pt x="623419" y="1516539"/>
                </a:cubicBezTo>
                <a:cubicBezTo>
                  <a:pt x="623419" y="1505583"/>
                  <a:pt x="632278" y="1496702"/>
                  <a:pt x="643206" y="1496702"/>
                </a:cubicBezTo>
                <a:close/>
                <a:moveTo>
                  <a:pt x="518793" y="1496702"/>
                </a:moveTo>
                <a:cubicBezTo>
                  <a:pt x="529722" y="1496702"/>
                  <a:pt x="538580" y="1505583"/>
                  <a:pt x="538580" y="1516539"/>
                </a:cubicBezTo>
                <a:cubicBezTo>
                  <a:pt x="538580" y="1527495"/>
                  <a:pt x="529722" y="1536376"/>
                  <a:pt x="518793" y="1536376"/>
                </a:cubicBezTo>
                <a:cubicBezTo>
                  <a:pt x="507866" y="1536376"/>
                  <a:pt x="499006" y="1527495"/>
                  <a:pt x="499006" y="1516539"/>
                </a:cubicBezTo>
                <a:cubicBezTo>
                  <a:pt x="499006" y="1505583"/>
                  <a:pt x="507866" y="1496702"/>
                  <a:pt x="518793" y="1496702"/>
                </a:cubicBezTo>
                <a:close/>
                <a:moveTo>
                  <a:pt x="393703" y="1496702"/>
                </a:moveTo>
                <a:cubicBezTo>
                  <a:pt x="404631" y="1496702"/>
                  <a:pt x="413490" y="1505583"/>
                  <a:pt x="413490" y="1516539"/>
                </a:cubicBezTo>
                <a:cubicBezTo>
                  <a:pt x="413490" y="1527495"/>
                  <a:pt x="404631" y="1536376"/>
                  <a:pt x="393703" y="1536376"/>
                </a:cubicBezTo>
                <a:cubicBezTo>
                  <a:pt x="382775" y="1536376"/>
                  <a:pt x="373916" y="1527495"/>
                  <a:pt x="373916" y="1516539"/>
                </a:cubicBezTo>
                <a:cubicBezTo>
                  <a:pt x="373916" y="1505583"/>
                  <a:pt x="382775" y="1496702"/>
                  <a:pt x="393703" y="1496702"/>
                </a:cubicBezTo>
                <a:close/>
                <a:moveTo>
                  <a:pt x="269291" y="1496702"/>
                </a:moveTo>
                <a:cubicBezTo>
                  <a:pt x="280219" y="1496702"/>
                  <a:pt x="289078" y="1505583"/>
                  <a:pt x="289078" y="1516539"/>
                </a:cubicBezTo>
                <a:cubicBezTo>
                  <a:pt x="289078" y="1527495"/>
                  <a:pt x="280219" y="1536376"/>
                  <a:pt x="269291" y="1536376"/>
                </a:cubicBezTo>
                <a:cubicBezTo>
                  <a:pt x="258363" y="1536376"/>
                  <a:pt x="249504" y="1527495"/>
                  <a:pt x="249504" y="1516539"/>
                </a:cubicBezTo>
                <a:cubicBezTo>
                  <a:pt x="249504" y="1505583"/>
                  <a:pt x="258363" y="1496702"/>
                  <a:pt x="269291" y="1496702"/>
                </a:cubicBezTo>
                <a:close/>
                <a:moveTo>
                  <a:pt x="144201" y="1496702"/>
                </a:moveTo>
                <a:cubicBezTo>
                  <a:pt x="155129" y="1496702"/>
                  <a:pt x="163988" y="1505583"/>
                  <a:pt x="163988" y="1516539"/>
                </a:cubicBezTo>
                <a:cubicBezTo>
                  <a:pt x="163988" y="1527495"/>
                  <a:pt x="155129" y="1536376"/>
                  <a:pt x="144201" y="1536376"/>
                </a:cubicBezTo>
                <a:cubicBezTo>
                  <a:pt x="133273" y="1536376"/>
                  <a:pt x="124414" y="1527495"/>
                  <a:pt x="124414" y="1516539"/>
                </a:cubicBezTo>
                <a:cubicBezTo>
                  <a:pt x="124414" y="1505583"/>
                  <a:pt x="133273" y="1496702"/>
                  <a:pt x="144201" y="1496702"/>
                </a:cubicBezTo>
                <a:close/>
                <a:moveTo>
                  <a:pt x="19789" y="1496702"/>
                </a:moveTo>
                <a:cubicBezTo>
                  <a:pt x="30717" y="1496702"/>
                  <a:pt x="39576" y="1505583"/>
                  <a:pt x="39576" y="1516539"/>
                </a:cubicBezTo>
                <a:cubicBezTo>
                  <a:pt x="39576" y="1527495"/>
                  <a:pt x="30717" y="1536376"/>
                  <a:pt x="19789" y="1536376"/>
                </a:cubicBezTo>
                <a:cubicBezTo>
                  <a:pt x="8861" y="1536376"/>
                  <a:pt x="2" y="1527495"/>
                  <a:pt x="2" y="1516539"/>
                </a:cubicBezTo>
                <a:cubicBezTo>
                  <a:pt x="2" y="1505583"/>
                  <a:pt x="8861" y="1496702"/>
                  <a:pt x="19789" y="1496702"/>
                </a:cubicBezTo>
                <a:close/>
                <a:moveTo>
                  <a:pt x="2140213" y="1371976"/>
                </a:moveTo>
                <a:cubicBezTo>
                  <a:pt x="2151141" y="1371976"/>
                  <a:pt x="2160000" y="1380857"/>
                  <a:pt x="2160000" y="1391813"/>
                </a:cubicBezTo>
                <a:cubicBezTo>
                  <a:pt x="2160000" y="1402769"/>
                  <a:pt x="2151141" y="1411650"/>
                  <a:pt x="2140213" y="1411650"/>
                </a:cubicBezTo>
                <a:cubicBezTo>
                  <a:pt x="2129285" y="1411650"/>
                  <a:pt x="2120426" y="1402769"/>
                  <a:pt x="2120426" y="1391813"/>
                </a:cubicBezTo>
                <a:cubicBezTo>
                  <a:pt x="2120426" y="1380857"/>
                  <a:pt x="2129285" y="1371976"/>
                  <a:pt x="2140213" y="1371976"/>
                </a:cubicBezTo>
                <a:close/>
                <a:moveTo>
                  <a:pt x="2015801" y="1371976"/>
                </a:moveTo>
                <a:cubicBezTo>
                  <a:pt x="2026729" y="1371976"/>
                  <a:pt x="2035588" y="1380857"/>
                  <a:pt x="2035588" y="1391813"/>
                </a:cubicBezTo>
                <a:cubicBezTo>
                  <a:pt x="2035588" y="1402769"/>
                  <a:pt x="2026729" y="1411650"/>
                  <a:pt x="2015801" y="1411650"/>
                </a:cubicBezTo>
                <a:cubicBezTo>
                  <a:pt x="2004873" y="1411650"/>
                  <a:pt x="1996014" y="1402769"/>
                  <a:pt x="1996014" y="1391813"/>
                </a:cubicBezTo>
                <a:cubicBezTo>
                  <a:pt x="1996014" y="1380857"/>
                  <a:pt x="2004873" y="1371976"/>
                  <a:pt x="2015801" y="1371976"/>
                </a:cubicBezTo>
                <a:close/>
                <a:moveTo>
                  <a:pt x="1890711" y="1371976"/>
                </a:moveTo>
                <a:cubicBezTo>
                  <a:pt x="1901639" y="1371976"/>
                  <a:pt x="1910498" y="1380857"/>
                  <a:pt x="1910498" y="1391813"/>
                </a:cubicBezTo>
                <a:cubicBezTo>
                  <a:pt x="1910498" y="1402769"/>
                  <a:pt x="1901639" y="1411650"/>
                  <a:pt x="1890711" y="1411650"/>
                </a:cubicBezTo>
                <a:cubicBezTo>
                  <a:pt x="1879783" y="1411650"/>
                  <a:pt x="1870924" y="1402769"/>
                  <a:pt x="1870924" y="1391813"/>
                </a:cubicBezTo>
                <a:cubicBezTo>
                  <a:pt x="1870924" y="1380857"/>
                  <a:pt x="1879783" y="1371976"/>
                  <a:pt x="1890711" y="1371976"/>
                </a:cubicBezTo>
                <a:close/>
                <a:moveTo>
                  <a:pt x="1766299" y="1371976"/>
                </a:moveTo>
                <a:cubicBezTo>
                  <a:pt x="1777227" y="1371976"/>
                  <a:pt x="1786086" y="1380857"/>
                  <a:pt x="1786086" y="1391813"/>
                </a:cubicBezTo>
                <a:cubicBezTo>
                  <a:pt x="1786086" y="1402769"/>
                  <a:pt x="1777227" y="1411650"/>
                  <a:pt x="1766299" y="1411650"/>
                </a:cubicBezTo>
                <a:cubicBezTo>
                  <a:pt x="1755371" y="1411650"/>
                  <a:pt x="1746512" y="1402769"/>
                  <a:pt x="1746512" y="1391813"/>
                </a:cubicBezTo>
                <a:cubicBezTo>
                  <a:pt x="1746512" y="1380857"/>
                  <a:pt x="1755371" y="1371976"/>
                  <a:pt x="1766299" y="1371976"/>
                </a:cubicBezTo>
                <a:close/>
                <a:moveTo>
                  <a:pt x="1641209" y="1371976"/>
                </a:moveTo>
                <a:cubicBezTo>
                  <a:pt x="1652137" y="1371976"/>
                  <a:pt x="1660996" y="1380857"/>
                  <a:pt x="1660996" y="1391813"/>
                </a:cubicBezTo>
                <a:cubicBezTo>
                  <a:pt x="1660996" y="1402769"/>
                  <a:pt x="1652137" y="1411650"/>
                  <a:pt x="1641209" y="1411650"/>
                </a:cubicBezTo>
                <a:cubicBezTo>
                  <a:pt x="1630281" y="1411650"/>
                  <a:pt x="1621422" y="1402769"/>
                  <a:pt x="1621422" y="1391813"/>
                </a:cubicBezTo>
                <a:cubicBezTo>
                  <a:pt x="1621422" y="1380857"/>
                  <a:pt x="1630281" y="1371976"/>
                  <a:pt x="1641209" y="1371976"/>
                </a:cubicBezTo>
                <a:close/>
                <a:moveTo>
                  <a:pt x="1516798" y="1371976"/>
                </a:moveTo>
                <a:cubicBezTo>
                  <a:pt x="1527726" y="1371976"/>
                  <a:pt x="1536585" y="1380857"/>
                  <a:pt x="1536585" y="1391813"/>
                </a:cubicBezTo>
                <a:cubicBezTo>
                  <a:pt x="1536585" y="1402769"/>
                  <a:pt x="1527726" y="1411650"/>
                  <a:pt x="1516798" y="1411650"/>
                </a:cubicBezTo>
                <a:cubicBezTo>
                  <a:pt x="1505870" y="1411650"/>
                  <a:pt x="1497011" y="1402769"/>
                  <a:pt x="1497011" y="1391813"/>
                </a:cubicBezTo>
                <a:cubicBezTo>
                  <a:pt x="1497011" y="1380857"/>
                  <a:pt x="1505870" y="1371976"/>
                  <a:pt x="1516798" y="1371976"/>
                </a:cubicBezTo>
                <a:close/>
                <a:moveTo>
                  <a:pt x="1391707" y="1371976"/>
                </a:moveTo>
                <a:cubicBezTo>
                  <a:pt x="1402635" y="1371976"/>
                  <a:pt x="1411494" y="1380857"/>
                  <a:pt x="1411494" y="1391813"/>
                </a:cubicBezTo>
                <a:cubicBezTo>
                  <a:pt x="1411494" y="1402769"/>
                  <a:pt x="1402635" y="1411650"/>
                  <a:pt x="1391707" y="1411650"/>
                </a:cubicBezTo>
                <a:cubicBezTo>
                  <a:pt x="1380779" y="1411650"/>
                  <a:pt x="1371920" y="1402769"/>
                  <a:pt x="1371920" y="1391813"/>
                </a:cubicBezTo>
                <a:cubicBezTo>
                  <a:pt x="1371920" y="1380857"/>
                  <a:pt x="1380779" y="1371976"/>
                  <a:pt x="1391707" y="1371976"/>
                </a:cubicBezTo>
                <a:close/>
                <a:moveTo>
                  <a:pt x="1267296" y="1371976"/>
                </a:moveTo>
                <a:cubicBezTo>
                  <a:pt x="1278224" y="1371976"/>
                  <a:pt x="1287083" y="1380857"/>
                  <a:pt x="1287083" y="1391813"/>
                </a:cubicBezTo>
                <a:cubicBezTo>
                  <a:pt x="1287083" y="1402769"/>
                  <a:pt x="1278224" y="1411650"/>
                  <a:pt x="1267296" y="1411650"/>
                </a:cubicBezTo>
                <a:cubicBezTo>
                  <a:pt x="1256368" y="1411650"/>
                  <a:pt x="1247509" y="1402769"/>
                  <a:pt x="1247509" y="1391813"/>
                </a:cubicBezTo>
                <a:cubicBezTo>
                  <a:pt x="1247509" y="1380857"/>
                  <a:pt x="1256368" y="1371976"/>
                  <a:pt x="1267296" y="1371976"/>
                </a:cubicBezTo>
                <a:close/>
                <a:moveTo>
                  <a:pt x="1142205" y="1371976"/>
                </a:moveTo>
                <a:cubicBezTo>
                  <a:pt x="1153133" y="1371976"/>
                  <a:pt x="1161992" y="1380857"/>
                  <a:pt x="1161992" y="1391813"/>
                </a:cubicBezTo>
                <a:cubicBezTo>
                  <a:pt x="1161992" y="1402769"/>
                  <a:pt x="1153133" y="1411650"/>
                  <a:pt x="1142205" y="1411650"/>
                </a:cubicBezTo>
                <a:cubicBezTo>
                  <a:pt x="1131277" y="1411650"/>
                  <a:pt x="1122418" y="1402769"/>
                  <a:pt x="1122418" y="1391813"/>
                </a:cubicBezTo>
                <a:cubicBezTo>
                  <a:pt x="1122418" y="1380857"/>
                  <a:pt x="1131277" y="1371976"/>
                  <a:pt x="1142205" y="1371976"/>
                </a:cubicBezTo>
                <a:close/>
                <a:moveTo>
                  <a:pt x="1017798" y="1371976"/>
                </a:moveTo>
                <a:cubicBezTo>
                  <a:pt x="1028726" y="1371976"/>
                  <a:pt x="1037585" y="1380857"/>
                  <a:pt x="1037585" y="1391813"/>
                </a:cubicBezTo>
                <a:cubicBezTo>
                  <a:pt x="1037585" y="1402769"/>
                  <a:pt x="1028726" y="1411650"/>
                  <a:pt x="1017798" y="1411650"/>
                </a:cubicBezTo>
                <a:cubicBezTo>
                  <a:pt x="1006870" y="1411650"/>
                  <a:pt x="998011" y="1402769"/>
                  <a:pt x="998011" y="1391813"/>
                </a:cubicBezTo>
                <a:cubicBezTo>
                  <a:pt x="998011" y="1380857"/>
                  <a:pt x="1006870" y="1371976"/>
                  <a:pt x="1017798" y="1371976"/>
                </a:cubicBezTo>
                <a:close/>
                <a:moveTo>
                  <a:pt x="892707" y="1371976"/>
                </a:moveTo>
                <a:cubicBezTo>
                  <a:pt x="903635" y="1371976"/>
                  <a:pt x="912494" y="1380857"/>
                  <a:pt x="912494" y="1391813"/>
                </a:cubicBezTo>
                <a:cubicBezTo>
                  <a:pt x="912494" y="1402769"/>
                  <a:pt x="903635" y="1411650"/>
                  <a:pt x="892707" y="1411650"/>
                </a:cubicBezTo>
                <a:cubicBezTo>
                  <a:pt x="881779" y="1411650"/>
                  <a:pt x="872920" y="1402769"/>
                  <a:pt x="872920" y="1391813"/>
                </a:cubicBezTo>
                <a:cubicBezTo>
                  <a:pt x="872920" y="1380857"/>
                  <a:pt x="881779" y="1371976"/>
                  <a:pt x="892707" y="1371976"/>
                </a:cubicBezTo>
                <a:close/>
                <a:moveTo>
                  <a:pt x="768295" y="1371976"/>
                </a:moveTo>
                <a:cubicBezTo>
                  <a:pt x="779224" y="1371976"/>
                  <a:pt x="788083" y="1380857"/>
                  <a:pt x="788083" y="1391813"/>
                </a:cubicBezTo>
                <a:cubicBezTo>
                  <a:pt x="788083" y="1402769"/>
                  <a:pt x="779224" y="1411650"/>
                  <a:pt x="768295" y="1411650"/>
                </a:cubicBezTo>
                <a:cubicBezTo>
                  <a:pt x="757367" y="1411650"/>
                  <a:pt x="748509" y="1402769"/>
                  <a:pt x="748509" y="1391813"/>
                </a:cubicBezTo>
                <a:cubicBezTo>
                  <a:pt x="748509" y="1380857"/>
                  <a:pt x="757367" y="1371976"/>
                  <a:pt x="768295" y="1371976"/>
                </a:cubicBezTo>
                <a:close/>
                <a:moveTo>
                  <a:pt x="643207" y="1371976"/>
                </a:moveTo>
                <a:cubicBezTo>
                  <a:pt x="654134" y="1371976"/>
                  <a:pt x="662993" y="1380857"/>
                  <a:pt x="662993" y="1391813"/>
                </a:cubicBezTo>
                <a:cubicBezTo>
                  <a:pt x="662993" y="1402769"/>
                  <a:pt x="654134" y="1411650"/>
                  <a:pt x="643207" y="1411650"/>
                </a:cubicBezTo>
                <a:cubicBezTo>
                  <a:pt x="632280" y="1411650"/>
                  <a:pt x="623420" y="1402769"/>
                  <a:pt x="623420" y="1391813"/>
                </a:cubicBezTo>
                <a:cubicBezTo>
                  <a:pt x="623420" y="1380857"/>
                  <a:pt x="632280" y="1371976"/>
                  <a:pt x="643207" y="1371976"/>
                </a:cubicBezTo>
                <a:close/>
                <a:moveTo>
                  <a:pt x="518794" y="1371976"/>
                </a:moveTo>
                <a:cubicBezTo>
                  <a:pt x="529723" y="1371976"/>
                  <a:pt x="538581" y="1380857"/>
                  <a:pt x="538581" y="1391813"/>
                </a:cubicBezTo>
                <a:cubicBezTo>
                  <a:pt x="538581" y="1402769"/>
                  <a:pt x="529723" y="1411650"/>
                  <a:pt x="518794" y="1411650"/>
                </a:cubicBezTo>
                <a:cubicBezTo>
                  <a:pt x="507867" y="1411650"/>
                  <a:pt x="499007" y="1402769"/>
                  <a:pt x="499007" y="1391813"/>
                </a:cubicBezTo>
                <a:cubicBezTo>
                  <a:pt x="499007" y="1380857"/>
                  <a:pt x="507867" y="1371976"/>
                  <a:pt x="518794" y="1371976"/>
                </a:cubicBezTo>
                <a:close/>
                <a:moveTo>
                  <a:pt x="393704" y="1371976"/>
                </a:moveTo>
                <a:cubicBezTo>
                  <a:pt x="404632" y="1371976"/>
                  <a:pt x="413491" y="1380857"/>
                  <a:pt x="413491" y="1391813"/>
                </a:cubicBezTo>
                <a:cubicBezTo>
                  <a:pt x="413491" y="1402769"/>
                  <a:pt x="404632" y="1411650"/>
                  <a:pt x="393704" y="1411650"/>
                </a:cubicBezTo>
                <a:cubicBezTo>
                  <a:pt x="382777" y="1411650"/>
                  <a:pt x="373917" y="1402769"/>
                  <a:pt x="373917" y="1391813"/>
                </a:cubicBezTo>
                <a:cubicBezTo>
                  <a:pt x="373917" y="1380857"/>
                  <a:pt x="382777" y="1371976"/>
                  <a:pt x="393704" y="1371976"/>
                </a:cubicBezTo>
                <a:close/>
                <a:moveTo>
                  <a:pt x="269292" y="1371976"/>
                </a:moveTo>
                <a:cubicBezTo>
                  <a:pt x="280220" y="1371976"/>
                  <a:pt x="289080" y="1380857"/>
                  <a:pt x="289080" y="1391813"/>
                </a:cubicBezTo>
                <a:cubicBezTo>
                  <a:pt x="289080" y="1402769"/>
                  <a:pt x="280220" y="1411650"/>
                  <a:pt x="269292" y="1411650"/>
                </a:cubicBezTo>
                <a:cubicBezTo>
                  <a:pt x="258364" y="1411650"/>
                  <a:pt x="249505" y="1402769"/>
                  <a:pt x="249505" y="1391813"/>
                </a:cubicBezTo>
                <a:cubicBezTo>
                  <a:pt x="249505" y="1380857"/>
                  <a:pt x="258364" y="1371976"/>
                  <a:pt x="269292" y="1371976"/>
                </a:cubicBezTo>
                <a:close/>
                <a:moveTo>
                  <a:pt x="144202" y="1371976"/>
                </a:moveTo>
                <a:cubicBezTo>
                  <a:pt x="155130" y="1371976"/>
                  <a:pt x="163989" y="1380857"/>
                  <a:pt x="163989" y="1391813"/>
                </a:cubicBezTo>
                <a:cubicBezTo>
                  <a:pt x="163989" y="1402769"/>
                  <a:pt x="155130" y="1411650"/>
                  <a:pt x="144202" y="1411650"/>
                </a:cubicBezTo>
                <a:cubicBezTo>
                  <a:pt x="133274" y="1411650"/>
                  <a:pt x="124415" y="1402769"/>
                  <a:pt x="124415" y="1391813"/>
                </a:cubicBezTo>
                <a:cubicBezTo>
                  <a:pt x="124415" y="1380857"/>
                  <a:pt x="133274" y="1371976"/>
                  <a:pt x="144202" y="1371976"/>
                </a:cubicBezTo>
                <a:close/>
                <a:moveTo>
                  <a:pt x="19791" y="1371976"/>
                </a:moveTo>
                <a:cubicBezTo>
                  <a:pt x="30719" y="1371976"/>
                  <a:pt x="39577" y="1380857"/>
                  <a:pt x="39577" y="1391813"/>
                </a:cubicBezTo>
                <a:cubicBezTo>
                  <a:pt x="39577" y="1402769"/>
                  <a:pt x="30719" y="1411650"/>
                  <a:pt x="19791" y="1411650"/>
                </a:cubicBezTo>
                <a:cubicBezTo>
                  <a:pt x="8863" y="1411650"/>
                  <a:pt x="4" y="1402769"/>
                  <a:pt x="4" y="1391813"/>
                </a:cubicBezTo>
                <a:cubicBezTo>
                  <a:pt x="4" y="1380857"/>
                  <a:pt x="8863" y="1371976"/>
                  <a:pt x="19791" y="1371976"/>
                </a:cubicBezTo>
                <a:close/>
                <a:moveTo>
                  <a:pt x="2140213" y="1247251"/>
                </a:moveTo>
                <a:cubicBezTo>
                  <a:pt x="2151141" y="1247251"/>
                  <a:pt x="2160000" y="1256132"/>
                  <a:pt x="2160000" y="1267088"/>
                </a:cubicBezTo>
                <a:cubicBezTo>
                  <a:pt x="2160000" y="1278044"/>
                  <a:pt x="2151141" y="1286925"/>
                  <a:pt x="2140213" y="1286925"/>
                </a:cubicBezTo>
                <a:cubicBezTo>
                  <a:pt x="2129285" y="1286925"/>
                  <a:pt x="2120426" y="1278044"/>
                  <a:pt x="2120426" y="1267088"/>
                </a:cubicBezTo>
                <a:cubicBezTo>
                  <a:pt x="2120426" y="1256132"/>
                  <a:pt x="2129285" y="1247251"/>
                  <a:pt x="2140213" y="1247251"/>
                </a:cubicBezTo>
                <a:close/>
                <a:moveTo>
                  <a:pt x="2015801" y="1247251"/>
                </a:moveTo>
                <a:cubicBezTo>
                  <a:pt x="2026729" y="1247251"/>
                  <a:pt x="2035588" y="1256132"/>
                  <a:pt x="2035588" y="1267088"/>
                </a:cubicBezTo>
                <a:cubicBezTo>
                  <a:pt x="2035588" y="1278044"/>
                  <a:pt x="2026729" y="1286925"/>
                  <a:pt x="2015801" y="1286925"/>
                </a:cubicBezTo>
                <a:cubicBezTo>
                  <a:pt x="2004873" y="1286925"/>
                  <a:pt x="1996014" y="1278044"/>
                  <a:pt x="1996014" y="1267088"/>
                </a:cubicBezTo>
                <a:cubicBezTo>
                  <a:pt x="1996014" y="1256132"/>
                  <a:pt x="2004873" y="1247251"/>
                  <a:pt x="2015801" y="1247251"/>
                </a:cubicBezTo>
                <a:close/>
                <a:moveTo>
                  <a:pt x="1890711" y="1247251"/>
                </a:moveTo>
                <a:cubicBezTo>
                  <a:pt x="1901639" y="1247251"/>
                  <a:pt x="1910498" y="1256132"/>
                  <a:pt x="1910498" y="1267088"/>
                </a:cubicBezTo>
                <a:cubicBezTo>
                  <a:pt x="1910498" y="1278044"/>
                  <a:pt x="1901639" y="1286925"/>
                  <a:pt x="1890711" y="1286925"/>
                </a:cubicBezTo>
                <a:cubicBezTo>
                  <a:pt x="1879783" y="1286925"/>
                  <a:pt x="1870924" y="1278044"/>
                  <a:pt x="1870924" y="1267088"/>
                </a:cubicBezTo>
                <a:cubicBezTo>
                  <a:pt x="1870924" y="1256132"/>
                  <a:pt x="1879783" y="1247251"/>
                  <a:pt x="1890711" y="1247251"/>
                </a:cubicBezTo>
                <a:close/>
                <a:moveTo>
                  <a:pt x="1766299" y="1247251"/>
                </a:moveTo>
                <a:cubicBezTo>
                  <a:pt x="1777227" y="1247251"/>
                  <a:pt x="1786086" y="1256132"/>
                  <a:pt x="1786086" y="1267088"/>
                </a:cubicBezTo>
                <a:cubicBezTo>
                  <a:pt x="1786086" y="1278044"/>
                  <a:pt x="1777227" y="1286925"/>
                  <a:pt x="1766299" y="1286925"/>
                </a:cubicBezTo>
                <a:cubicBezTo>
                  <a:pt x="1755371" y="1286925"/>
                  <a:pt x="1746512" y="1278044"/>
                  <a:pt x="1746512" y="1267088"/>
                </a:cubicBezTo>
                <a:cubicBezTo>
                  <a:pt x="1746512" y="1256132"/>
                  <a:pt x="1755371" y="1247251"/>
                  <a:pt x="1766299" y="1247251"/>
                </a:cubicBezTo>
                <a:close/>
                <a:moveTo>
                  <a:pt x="1641209" y="1247251"/>
                </a:moveTo>
                <a:cubicBezTo>
                  <a:pt x="1652137" y="1247251"/>
                  <a:pt x="1660996" y="1256132"/>
                  <a:pt x="1660996" y="1267088"/>
                </a:cubicBezTo>
                <a:cubicBezTo>
                  <a:pt x="1660996" y="1278044"/>
                  <a:pt x="1652137" y="1286925"/>
                  <a:pt x="1641209" y="1286925"/>
                </a:cubicBezTo>
                <a:cubicBezTo>
                  <a:pt x="1630281" y="1286925"/>
                  <a:pt x="1621422" y="1278044"/>
                  <a:pt x="1621422" y="1267088"/>
                </a:cubicBezTo>
                <a:cubicBezTo>
                  <a:pt x="1621422" y="1256132"/>
                  <a:pt x="1630281" y="1247251"/>
                  <a:pt x="1641209" y="1247251"/>
                </a:cubicBezTo>
                <a:close/>
                <a:moveTo>
                  <a:pt x="1516798" y="1247251"/>
                </a:moveTo>
                <a:cubicBezTo>
                  <a:pt x="1527726" y="1247251"/>
                  <a:pt x="1536585" y="1256132"/>
                  <a:pt x="1536585" y="1267088"/>
                </a:cubicBezTo>
                <a:cubicBezTo>
                  <a:pt x="1536585" y="1278044"/>
                  <a:pt x="1527726" y="1286925"/>
                  <a:pt x="1516798" y="1286925"/>
                </a:cubicBezTo>
                <a:cubicBezTo>
                  <a:pt x="1505870" y="1286925"/>
                  <a:pt x="1497011" y="1278044"/>
                  <a:pt x="1497011" y="1267088"/>
                </a:cubicBezTo>
                <a:cubicBezTo>
                  <a:pt x="1497011" y="1256132"/>
                  <a:pt x="1505870" y="1247251"/>
                  <a:pt x="1516798" y="1247251"/>
                </a:cubicBezTo>
                <a:close/>
                <a:moveTo>
                  <a:pt x="1391707" y="1247251"/>
                </a:moveTo>
                <a:cubicBezTo>
                  <a:pt x="1402635" y="1247251"/>
                  <a:pt x="1411494" y="1256132"/>
                  <a:pt x="1411494" y="1267088"/>
                </a:cubicBezTo>
                <a:cubicBezTo>
                  <a:pt x="1411494" y="1278044"/>
                  <a:pt x="1402635" y="1286925"/>
                  <a:pt x="1391707" y="1286925"/>
                </a:cubicBezTo>
                <a:cubicBezTo>
                  <a:pt x="1380779" y="1286925"/>
                  <a:pt x="1371920" y="1278044"/>
                  <a:pt x="1371920" y="1267088"/>
                </a:cubicBezTo>
                <a:cubicBezTo>
                  <a:pt x="1371920" y="1256132"/>
                  <a:pt x="1380779" y="1247251"/>
                  <a:pt x="1391707" y="1247251"/>
                </a:cubicBezTo>
                <a:close/>
                <a:moveTo>
                  <a:pt x="1267296" y="1247251"/>
                </a:moveTo>
                <a:cubicBezTo>
                  <a:pt x="1278224" y="1247251"/>
                  <a:pt x="1287083" y="1256132"/>
                  <a:pt x="1287083" y="1267088"/>
                </a:cubicBezTo>
                <a:cubicBezTo>
                  <a:pt x="1287083" y="1278044"/>
                  <a:pt x="1278224" y="1286925"/>
                  <a:pt x="1267296" y="1286925"/>
                </a:cubicBezTo>
                <a:cubicBezTo>
                  <a:pt x="1256368" y="1286925"/>
                  <a:pt x="1247509" y="1278044"/>
                  <a:pt x="1247509" y="1267088"/>
                </a:cubicBezTo>
                <a:cubicBezTo>
                  <a:pt x="1247509" y="1256132"/>
                  <a:pt x="1256368" y="1247251"/>
                  <a:pt x="1267296" y="1247251"/>
                </a:cubicBezTo>
                <a:close/>
                <a:moveTo>
                  <a:pt x="1142205" y="1247251"/>
                </a:moveTo>
                <a:cubicBezTo>
                  <a:pt x="1153133" y="1247251"/>
                  <a:pt x="1161992" y="1256132"/>
                  <a:pt x="1161992" y="1267088"/>
                </a:cubicBezTo>
                <a:cubicBezTo>
                  <a:pt x="1161992" y="1278044"/>
                  <a:pt x="1153133" y="1286925"/>
                  <a:pt x="1142205" y="1286925"/>
                </a:cubicBezTo>
                <a:cubicBezTo>
                  <a:pt x="1131277" y="1286925"/>
                  <a:pt x="1122418" y="1278044"/>
                  <a:pt x="1122418" y="1267088"/>
                </a:cubicBezTo>
                <a:cubicBezTo>
                  <a:pt x="1122418" y="1256132"/>
                  <a:pt x="1131277" y="1247251"/>
                  <a:pt x="1142205" y="1247251"/>
                </a:cubicBezTo>
                <a:close/>
                <a:moveTo>
                  <a:pt x="1017798" y="1247251"/>
                </a:moveTo>
                <a:cubicBezTo>
                  <a:pt x="1028726" y="1247251"/>
                  <a:pt x="1037585" y="1256132"/>
                  <a:pt x="1037585" y="1267088"/>
                </a:cubicBezTo>
                <a:cubicBezTo>
                  <a:pt x="1037585" y="1278044"/>
                  <a:pt x="1028726" y="1286925"/>
                  <a:pt x="1017798" y="1286925"/>
                </a:cubicBezTo>
                <a:cubicBezTo>
                  <a:pt x="1006870" y="1286925"/>
                  <a:pt x="998011" y="1278044"/>
                  <a:pt x="998011" y="1267088"/>
                </a:cubicBezTo>
                <a:cubicBezTo>
                  <a:pt x="998011" y="1256132"/>
                  <a:pt x="1006870" y="1247251"/>
                  <a:pt x="1017798" y="1247251"/>
                </a:cubicBezTo>
                <a:close/>
                <a:moveTo>
                  <a:pt x="892708" y="1247251"/>
                </a:moveTo>
                <a:cubicBezTo>
                  <a:pt x="903635" y="1247251"/>
                  <a:pt x="912494" y="1256132"/>
                  <a:pt x="912494" y="1267088"/>
                </a:cubicBezTo>
                <a:cubicBezTo>
                  <a:pt x="912494" y="1278044"/>
                  <a:pt x="903635" y="1286925"/>
                  <a:pt x="892708" y="1286925"/>
                </a:cubicBezTo>
                <a:cubicBezTo>
                  <a:pt x="881780" y="1286925"/>
                  <a:pt x="872920" y="1278044"/>
                  <a:pt x="872920" y="1267088"/>
                </a:cubicBezTo>
                <a:cubicBezTo>
                  <a:pt x="872920" y="1256132"/>
                  <a:pt x="881780" y="1247251"/>
                  <a:pt x="892708" y="1247251"/>
                </a:cubicBezTo>
                <a:close/>
                <a:moveTo>
                  <a:pt x="768295" y="1247251"/>
                </a:moveTo>
                <a:cubicBezTo>
                  <a:pt x="779224" y="1247251"/>
                  <a:pt x="788083" y="1256132"/>
                  <a:pt x="788083" y="1267088"/>
                </a:cubicBezTo>
                <a:cubicBezTo>
                  <a:pt x="788083" y="1278044"/>
                  <a:pt x="779224" y="1286925"/>
                  <a:pt x="768295" y="1286925"/>
                </a:cubicBezTo>
                <a:cubicBezTo>
                  <a:pt x="757367" y="1286925"/>
                  <a:pt x="748509" y="1278044"/>
                  <a:pt x="748509" y="1267088"/>
                </a:cubicBezTo>
                <a:cubicBezTo>
                  <a:pt x="748509" y="1256132"/>
                  <a:pt x="757367" y="1247251"/>
                  <a:pt x="768295" y="1247251"/>
                </a:cubicBezTo>
                <a:close/>
                <a:moveTo>
                  <a:pt x="643207" y="1247251"/>
                </a:moveTo>
                <a:cubicBezTo>
                  <a:pt x="654134" y="1247251"/>
                  <a:pt x="662993" y="1256132"/>
                  <a:pt x="662993" y="1267088"/>
                </a:cubicBezTo>
                <a:cubicBezTo>
                  <a:pt x="662993" y="1278044"/>
                  <a:pt x="654134" y="1286925"/>
                  <a:pt x="643207" y="1286925"/>
                </a:cubicBezTo>
                <a:cubicBezTo>
                  <a:pt x="632280" y="1286925"/>
                  <a:pt x="623420" y="1278044"/>
                  <a:pt x="623420" y="1267088"/>
                </a:cubicBezTo>
                <a:cubicBezTo>
                  <a:pt x="623420" y="1256132"/>
                  <a:pt x="632280" y="1247251"/>
                  <a:pt x="643207" y="1247251"/>
                </a:cubicBezTo>
                <a:close/>
                <a:moveTo>
                  <a:pt x="518794" y="1247251"/>
                </a:moveTo>
                <a:cubicBezTo>
                  <a:pt x="529723" y="1247251"/>
                  <a:pt x="538581" y="1256132"/>
                  <a:pt x="538581" y="1267088"/>
                </a:cubicBezTo>
                <a:cubicBezTo>
                  <a:pt x="538581" y="1278044"/>
                  <a:pt x="529723" y="1286925"/>
                  <a:pt x="518794" y="1286925"/>
                </a:cubicBezTo>
                <a:cubicBezTo>
                  <a:pt x="507867" y="1286925"/>
                  <a:pt x="499007" y="1278044"/>
                  <a:pt x="499007" y="1267088"/>
                </a:cubicBezTo>
                <a:cubicBezTo>
                  <a:pt x="499007" y="1256132"/>
                  <a:pt x="507867" y="1247251"/>
                  <a:pt x="518794" y="1247251"/>
                </a:cubicBezTo>
                <a:close/>
                <a:moveTo>
                  <a:pt x="393704" y="1247251"/>
                </a:moveTo>
                <a:cubicBezTo>
                  <a:pt x="404632" y="1247251"/>
                  <a:pt x="413491" y="1256132"/>
                  <a:pt x="413491" y="1267088"/>
                </a:cubicBezTo>
                <a:cubicBezTo>
                  <a:pt x="413491" y="1278044"/>
                  <a:pt x="404632" y="1286925"/>
                  <a:pt x="393704" y="1286925"/>
                </a:cubicBezTo>
                <a:cubicBezTo>
                  <a:pt x="382777" y="1286925"/>
                  <a:pt x="373917" y="1278044"/>
                  <a:pt x="373917" y="1267088"/>
                </a:cubicBezTo>
                <a:cubicBezTo>
                  <a:pt x="373917" y="1256132"/>
                  <a:pt x="382777" y="1247251"/>
                  <a:pt x="393704" y="1247251"/>
                </a:cubicBezTo>
                <a:close/>
                <a:moveTo>
                  <a:pt x="269292" y="1247251"/>
                </a:moveTo>
                <a:cubicBezTo>
                  <a:pt x="280220" y="1247251"/>
                  <a:pt x="289080" y="1256132"/>
                  <a:pt x="289080" y="1267088"/>
                </a:cubicBezTo>
                <a:cubicBezTo>
                  <a:pt x="289080" y="1278044"/>
                  <a:pt x="280220" y="1286925"/>
                  <a:pt x="269292" y="1286925"/>
                </a:cubicBezTo>
                <a:cubicBezTo>
                  <a:pt x="258364" y="1286925"/>
                  <a:pt x="249505" y="1278044"/>
                  <a:pt x="249505" y="1267088"/>
                </a:cubicBezTo>
                <a:cubicBezTo>
                  <a:pt x="249505" y="1256132"/>
                  <a:pt x="258364" y="1247251"/>
                  <a:pt x="269292" y="1247251"/>
                </a:cubicBezTo>
                <a:close/>
                <a:moveTo>
                  <a:pt x="144202" y="1247251"/>
                </a:moveTo>
                <a:cubicBezTo>
                  <a:pt x="155130" y="1247251"/>
                  <a:pt x="163989" y="1256132"/>
                  <a:pt x="163989" y="1267088"/>
                </a:cubicBezTo>
                <a:cubicBezTo>
                  <a:pt x="163989" y="1278044"/>
                  <a:pt x="155130" y="1286925"/>
                  <a:pt x="144202" y="1286925"/>
                </a:cubicBezTo>
                <a:cubicBezTo>
                  <a:pt x="133274" y="1286925"/>
                  <a:pt x="124415" y="1278044"/>
                  <a:pt x="124415" y="1267088"/>
                </a:cubicBezTo>
                <a:cubicBezTo>
                  <a:pt x="124415" y="1256132"/>
                  <a:pt x="133274" y="1247251"/>
                  <a:pt x="144202" y="1247251"/>
                </a:cubicBezTo>
                <a:close/>
                <a:moveTo>
                  <a:pt x="19791" y="1247251"/>
                </a:moveTo>
                <a:cubicBezTo>
                  <a:pt x="30719" y="1247251"/>
                  <a:pt x="39577" y="1256132"/>
                  <a:pt x="39577" y="1267088"/>
                </a:cubicBezTo>
                <a:cubicBezTo>
                  <a:pt x="39577" y="1278044"/>
                  <a:pt x="30719" y="1286925"/>
                  <a:pt x="19791" y="1286925"/>
                </a:cubicBezTo>
                <a:cubicBezTo>
                  <a:pt x="8863" y="1286925"/>
                  <a:pt x="4" y="1278044"/>
                  <a:pt x="4" y="1267088"/>
                </a:cubicBezTo>
                <a:cubicBezTo>
                  <a:pt x="4" y="1256132"/>
                  <a:pt x="8863" y="1247251"/>
                  <a:pt x="19791" y="1247251"/>
                </a:cubicBezTo>
                <a:close/>
                <a:moveTo>
                  <a:pt x="2140213" y="1122526"/>
                </a:moveTo>
                <a:cubicBezTo>
                  <a:pt x="2151141" y="1122526"/>
                  <a:pt x="2160000" y="1131407"/>
                  <a:pt x="2160000" y="1142363"/>
                </a:cubicBezTo>
                <a:cubicBezTo>
                  <a:pt x="2160000" y="1153319"/>
                  <a:pt x="2151141" y="1162200"/>
                  <a:pt x="2140213" y="1162200"/>
                </a:cubicBezTo>
                <a:cubicBezTo>
                  <a:pt x="2129285" y="1162200"/>
                  <a:pt x="2120426" y="1153319"/>
                  <a:pt x="2120426" y="1142363"/>
                </a:cubicBezTo>
                <a:cubicBezTo>
                  <a:pt x="2120426" y="1131407"/>
                  <a:pt x="2129285" y="1122526"/>
                  <a:pt x="2140213" y="1122526"/>
                </a:cubicBezTo>
                <a:close/>
                <a:moveTo>
                  <a:pt x="2015801" y="1122526"/>
                </a:moveTo>
                <a:cubicBezTo>
                  <a:pt x="2026729" y="1122526"/>
                  <a:pt x="2035588" y="1131407"/>
                  <a:pt x="2035588" y="1142363"/>
                </a:cubicBezTo>
                <a:cubicBezTo>
                  <a:pt x="2035588" y="1153319"/>
                  <a:pt x="2026729" y="1162200"/>
                  <a:pt x="2015801" y="1162200"/>
                </a:cubicBezTo>
                <a:cubicBezTo>
                  <a:pt x="2004873" y="1162200"/>
                  <a:pt x="1996014" y="1153319"/>
                  <a:pt x="1996014" y="1142363"/>
                </a:cubicBezTo>
                <a:cubicBezTo>
                  <a:pt x="1996014" y="1131407"/>
                  <a:pt x="2004873" y="1122526"/>
                  <a:pt x="2015801" y="1122526"/>
                </a:cubicBezTo>
                <a:close/>
                <a:moveTo>
                  <a:pt x="1890711" y="1122526"/>
                </a:moveTo>
                <a:cubicBezTo>
                  <a:pt x="1901639" y="1122526"/>
                  <a:pt x="1910498" y="1131407"/>
                  <a:pt x="1910498" y="1142363"/>
                </a:cubicBezTo>
                <a:cubicBezTo>
                  <a:pt x="1910498" y="1153319"/>
                  <a:pt x="1901639" y="1162200"/>
                  <a:pt x="1890711" y="1162200"/>
                </a:cubicBezTo>
                <a:cubicBezTo>
                  <a:pt x="1879783" y="1162200"/>
                  <a:pt x="1870924" y="1153319"/>
                  <a:pt x="1870924" y="1142363"/>
                </a:cubicBezTo>
                <a:cubicBezTo>
                  <a:pt x="1870924" y="1131407"/>
                  <a:pt x="1879783" y="1122526"/>
                  <a:pt x="1890711" y="1122526"/>
                </a:cubicBezTo>
                <a:close/>
                <a:moveTo>
                  <a:pt x="1766299" y="1122526"/>
                </a:moveTo>
                <a:cubicBezTo>
                  <a:pt x="1777227" y="1122526"/>
                  <a:pt x="1786086" y="1131407"/>
                  <a:pt x="1786086" y="1142363"/>
                </a:cubicBezTo>
                <a:cubicBezTo>
                  <a:pt x="1786086" y="1153319"/>
                  <a:pt x="1777227" y="1162200"/>
                  <a:pt x="1766299" y="1162200"/>
                </a:cubicBezTo>
                <a:cubicBezTo>
                  <a:pt x="1755371" y="1162200"/>
                  <a:pt x="1746512" y="1153319"/>
                  <a:pt x="1746512" y="1142363"/>
                </a:cubicBezTo>
                <a:cubicBezTo>
                  <a:pt x="1746512" y="1131407"/>
                  <a:pt x="1755371" y="1122526"/>
                  <a:pt x="1766299" y="1122526"/>
                </a:cubicBezTo>
                <a:close/>
                <a:moveTo>
                  <a:pt x="1641209" y="1122526"/>
                </a:moveTo>
                <a:cubicBezTo>
                  <a:pt x="1652137" y="1122526"/>
                  <a:pt x="1660996" y="1131407"/>
                  <a:pt x="1660996" y="1142363"/>
                </a:cubicBezTo>
                <a:cubicBezTo>
                  <a:pt x="1660996" y="1153319"/>
                  <a:pt x="1652137" y="1162200"/>
                  <a:pt x="1641209" y="1162200"/>
                </a:cubicBezTo>
                <a:cubicBezTo>
                  <a:pt x="1630281" y="1162200"/>
                  <a:pt x="1621422" y="1153319"/>
                  <a:pt x="1621422" y="1142363"/>
                </a:cubicBezTo>
                <a:cubicBezTo>
                  <a:pt x="1621422" y="1131407"/>
                  <a:pt x="1630281" y="1122526"/>
                  <a:pt x="1641209" y="1122526"/>
                </a:cubicBezTo>
                <a:close/>
                <a:moveTo>
                  <a:pt x="1516798" y="1122526"/>
                </a:moveTo>
                <a:cubicBezTo>
                  <a:pt x="1527726" y="1122526"/>
                  <a:pt x="1536585" y="1131407"/>
                  <a:pt x="1536585" y="1142363"/>
                </a:cubicBezTo>
                <a:cubicBezTo>
                  <a:pt x="1536585" y="1153319"/>
                  <a:pt x="1527726" y="1162200"/>
                  <a:pt x="1516798" y="1162200"/>
                </a:cubicBezTo>
                <a:cubicBezTo>
                  <a:pt x="1505870" y="1162200"/>
                  <a:pt x="1497011" y="1153319"/>
                  <a:pt x="1497011" y="1142363"/>
                </a:cubicBezTo>
                <a:cubicBezTo>
                  <a:pt x="1497011" y="1131407"/>
                  <a:pt x="1505870" y="1122526"/>
                  <a:pt x="1516798" y="1122526"/>
                </a:cubicBezTo>
                <a:close/>
                <a:moveTo>
                  <a:pt x="1391707" y="1122526"/>
                </a:moveTo>
                <a:cubicBezTo>
                  <a:pt x="1402635" y="1122526"/>
                  <a:pt x="1411494" y="1131407"/>
                  <a:pt x="1411494" y="1142363"/>
                </a:cubicBezTo>
                <a:cubicBezTo>
                  <a:pt x="1411494" y="1153319"/>
                  <a:pt x="1402635" y="1162200"/>
                  <a:pt x="1391707" y="1162200"/>
                </a:cubicBezTo>
                <a:cubicBezTo>
                  <a:pt x="1380779" y="1162200"/>
                  <a:pt x="1371920" y="1153319"/>
                  <a:pt x="1371920" y="1142363"/>
                </a:cubicBezTo>
                <a:cubicBezTo>
                  <a:pt x="1371920" y="1131407"/>
                  <a:pt x="1380779" y="1122526"/>
                  <a:pt x="1391707" y="1122526"/>
                </a:cubicBezTo>
                <a:close/>
                <a:moveTo>
                  <a:pt x="1267296" y="1122526"/>
                </a:moveTo>
                <a:cubicBezTo>
                  <a:pt x="1278224" y="1122526"/>
                  <a:pt x="1287083" y="1131407"/>
                  <a:pt x="1287083" y="1142363"/>
                </a:cubicBezTo>
                <a:cubicBezTo>
                  <a:pt x="1287083" y="1153319"/>
                  <a:pt x="1278224" y="1162200"/>
                  <a:pt x="1267296" y="1162200"/>
                </a:cubicBezTo>
                <a:cubicBezTo>
                  <a:pt x="1256368" y="1162200"/>
                  <a:pt x="1247509" y="1153319"/>
                  <a:pt x="1247509" y="1142363"/>
                </a:cubicBezTo>
                <a:cubicBezTo>
                  <a:pt x="1247509" y="1131407"/>
                  <a:pt x="1256368" y="1122526"/>
                  <a:pt x="1267296" y="1122526"/>
                </a:cubicBezTo>
                <a:close/>
                <a:moveTo>
                  <a:pt x="1142205" y="1122526"/>
                </a:moveTo>
                <a:cubicBezTo>
                  <a:pt x="1153133" y="1122526"/>
                  <a:pt x="1161992" y="1131407"/>
                  <a:pt x="1161992" y="1142363"/>
                </a:cubicBezTo>
                <a:cubicBezTo>
                  <a:pt x="1161992" y="1153319"/>
                  <a:pt x="1153133" y="1162200"/>
                  <a:pt x="1142205" y="1162200"/>
                </a:cubicBezTo>
                <a:cubicBezTo>
                  <a:pt x="1131277" y="1162200"/>
                  <a:pt x="1122418" y="1153319"/>
                  <a:pt x="1122418" y="1142363"/>
                </a:cubicBezTo>
                <a:cubicBezTo>
                  <a:pt x="1122418" y="1131407"/>
                  <a:pt x="1131277" y="1122526"/>
                  <a:pt x="1142205" y="1122526"/>
                </a:cubicBezTo>
                <a:close/>
                <a:moveTo>
                  <a:pt x="1017800" y="1122526"/>
                </a:moveTo>
                <a:cubicBezTo>
                  <a:pt x="1028728" y="1122526"/>
                  <a:pt x="1037587" y="1131407"/>
                  <a:pt x="1037587" y="1142363"/>
                </a:cubicBezTo>
                <a:cubicBezTo>
                  <a:pt x="1037587" y="1153319"/>
                  <a:pt x="1028728" y="1162200"/>
                  <a:pt x="1017800" y="1162200"/>
                </a:cubicBezTo>
                <a:cubicBezTo>
                  <a:pt x="1006872" y="1162200"/>
                  <a:pt x="998013" y="1153319"/>
                  <a:pt x="998013" y="1142363"/>
                </a:cubicBezTo>
                <a:cubicBezTo>
                  <a:pt x="998013" y="1131407"/>
                  <a:pt x="1006872" y="1122526"/>
                  <a:pt x="1017800" y="1122526"/>
                </a:cubicBezTo>
                <a:close/>
                <a:moveTo>
                  <a:pt x="892709" y="1122526"/>
                </a:moveTo>
                <a:cubicBezTo>
                  <a:pt x="903636" y="1122526"/>
                  <a:pt x="912495" y="1131407"/>
                  <a:pt x="912495" y="1142363"/>
                </a:cubicBezTo>
                <a:cubicBezTo>
                  <a:pt x="912495" y="1153319"/>
                  <a:pt x="903636" y="1162200"/>
                  <a:pt x="892709" y="1162200"/>
                </a:cubicBezTo>
                <a:cubicBezTo>
                  <a:pt x="881781" y="1162200"/>
                  <a:pt x="872921" y="1153319"/>
                  <a:pt x="872921" y="1142363"/>
                </a:cubicBezTo>
                <a:cubicBezTo>
                  <a:pt x="872921" y="1131407"/>
                  <a:pt x="881781" y="1122526"/>
                  <a:pt x="892709" y="1122526"/>
                </a:cubicBezTo>
                <a:close/>
                <a:moveTo>
                  <a:pt x="768296" y="1122526"/>
                </a:moveTo>
                <a:cubicBezTo>
                  <a:pt x="779225" y="1122526"/>
                  <a:pt x="788084" y="1131407"/>
                  <a:pt x="788084" y="1142363"/>
                </a:cubicBezTo>
                <a:cubicBezTo>
                  <a:pt x="788084" y="1153319"/>
                  <a:pt x="779225" y="1162200"/>
                  <a:pt x="768296" y="1162200"/>
                </a:cubicBezTo>
                <a:cubicBezTo>
                  <a:pt x="757368" y="1162200"/>
                  <a:pt x="748510" y="1153319"/>
                  <a:pt x="748510" y="1142363"/>
                </a:cubicBezTo>
                <a:cubicBezTo>
                  <a:pt x="748510" y="1131407"/>
                  <a:pt x="757368" y="1122526"/>
                  <a:pt x="768296" y="1122526"/>
                </a:cubicBezTo>
                <a:close/>
                <a:moveTo>
                  <a:pt x="643208" y="1122526"/>
                </a:moveTo>
                <a:cubicBezTo>
                  <a:pt x="654136" y="1122526"/>
                  <a:pt x="662995" y="1131407"/>
                  <a:pt x="662995" y="1142363"/>
                </a:cubicBezTo>
                <a:cubicBezTo>
                  <a:pt x="662995" y="1153319"/>
                  <a:pt x="654136" y="1162200"/>
                  <a:pt x="643208" y="1162200"/>
                </a:cubicBezTo>
                <a:cubicBezTo>
                  <a:pt x="632282" y="1162200"/>
                  <a:pt x="623422" y="1153319"/>
                  <a:pt x="623422" y="1142363"/>
                </a:cubicBezTo>
                <a:cubicBezTo>
                  <a:pt x="623422" y="1131407"/>
                  <a:pt x="632282" y="1122526"/>
                  <a:pt x="643208" y="1122526"/>
                </a:cubicBezTo>
                <a:close/>
                <a:moveTo>
                  <a:pt x="518796" y="1122526"/>
                </a:moveTo>
                <a:cubicBezTo>
                  <a:pt x="529724" y="1122526"/>
                  <a:pt x="538583" y="1131407"/>
                  <a:pt x="538583" y="1142363"/>
                </a:cubicBezTo>
                <a:cubicBezTo>
                  <a:pt x="538583" y="1153319"/>
                  <a:pt x="529724" y="1162200"/>
                  <a:pt x="518796" y="1162200"/>
                </a:cubicBezTo>
                <a:cubicBezTo>
                  <a:pt x="507868" y="1162200"/>
                  <a:pt x="499008" y="1153319"/>
                  <a:pt x="499008" y="1142363"/>
                </a:cubicBezTo>
                <a:cubicBezTo>
                  <a:pt x="499008" y="1131407"/>
                  <a:pt x="507868" y="1122526"/>
                  <a:pt x="518796" y="1122526"/>
                </a:cubicBezTo>
                <a:close/>
                <a:moveTo>
                  <a:pt x="393706" y="1122526"/>
                </a:moveTo>
                <a:cubicBezTo>
                  <a:pt x="404634" y="1122526"/>
                  <a:pt x="413493" y="1131407"/>
                  <a:pt x="413493" y="1142363"/>
                </a:cubicBezTo>
                <a:cubicBezTo>
                  <a:pt x="413493" y="1153319"/>
                  <a:pt x="404634" y="1162200"/>
                  <a:pt x="393706" y="1162200"/>
                </a:cubicBezTo>
                <a:cubicBezTo>
                  <a:pt x="382778" y="1162200"/>
                  <a:pt x="373919" y="1153319"/>
                  <a:pt x="373919" y="1142363"/>
                </a:cubicBezTo>
                <a:cubicBezTo>
                  <a:pt x="373919" y="1131407"/>
                  <a:pt x="382778" y="1122526"/>
                  <a:pt x="393706" y="1122526"/>
                </a:cubicBezTo>
                <a:close/>
                <a:moveTo>
                  <a:pt x="269294" y="1122526"/>
                </a:moveTo>
                <a:cubicBezTo>
                  <a:pt x="280222" y="1122526"/>
                  <a:pt x="289081" y="1131407"/>
                  <a:pt x="289081" y="1142363"/>
                </a:cubicBezTo>
                <a:cubicBezTo>
                  <a:pt x="289081" y="1153319"/>
                  <a:pt x="280222" y="1162200"/>
                  <a:pt x="269294" y="1162200"/>
                </a:cubicBezTo>
                <a:cubicBezTo>
                  <a:pt x="258365" y="1162200"/>
                  <a:pt x="249506" y="1153319"/>
                  <a:pt x="249506" y="1142363"/>
                </a:cubicBezTo>
                <a:cubicBezTo>
                  <a:pt x="249506" y="1131407"/>
                  <a:pt x="258365" y="1122526"/>
                  <a:pt x="269294" y="1122526"/>
                </a:cubicBezTo>
                <a:close/>
                <a:moveTo>
                  <a:pt x="144203" y="1122526"/>
                </a:moveTo>
                <a:cubicBezTo>
                  <a:pt x="155131" y="1122526"/>
                  <a:pt x="163990" y="1131407"/>
                  <a:pt x="163990" y="1142363"/>
                </a:cubicBezTo>
                <a:cubicBezTo>
                  <a:pt x="163990" y="1153319"/>
                  <a:pt x="155131" y="1162200"/>
                  <a:pt x="144203" y="1162200"/>
                </a:cubicBezTo>
                <a:cubicBezTo>
                  <a:pt x="133275" y="1162200"/>
                  <a:pt x="124416" y="1153319"/>
                  <a:pt x="124416" y="1142363"/>
                </a:cubicBezTo>
                <a:cubicBezTo>
                  <a:pt x="124416" y="1131407"/>
                  <a:pt x="133275" y="1122526"/>
                  <a:pt x="144203" y="1122526"/>
                </a:cubicBezTo>
                <a:close/>
                <a:moveTo>
                  <a:pt x="19792" y="1122526"/>
                </a:moveTo>
                <a:cubicBezTo>
                  <a:pt x="30720" y="1122526"/>
                  <a:pt x="39579" y="1131407"/>
                  <a:pt x="39579" y="1142363"/>
                </a:cubicBezTo>
                <a:cubicBezTo>
                  <a:pt x="39579" y="1153319"/>
                  <a:pt x="30720" y="1162200"/>
                  <a:pt x="19792" y="1162200"/>
                </a:cubicBezTo>
                <a:cubicBezTo>
                  <a:pt x="8864" y="1162200"/>
                  <a:pt x="5" y="1153319"/>
                  <a:pt x="5" y="1142363"/>
                </a:cubicBezTo>
                <a:cubicBezTo>
                  <a:pt x="5" y="1131407"/>
                  <a:pt x="8864" y="1122526"/>
                  <a:pt x="19792" y="1122526"/>
                </a:cubicBezTo>
                <a:close/>
                <a:moveTo>
                  <a:pt x="2140213" y="997801"/>
                </a:moveTo>
                <a:cubicBezTo>
                  <a:pt x="2151141" y="997801"/>
                  <a:pt x="2160000" y="1006682"/>
                  <a:pt x="2160000" y="1017638"/>
                </a:cubicBezTo>
                <a:cubicBezTo>
                  <a:pt x="2160000" y="1028594"/>
                  <a:pt x="2151141" y="1037475"/>
                  <a:pt x="2140213" y="1037475"/>
                </a:cubicBezTo>
                <a:cubicBezTo>
                  <a:pt x="2129285" y="1037475"/>
                  <a:pt x="2120426" y="1028594"/>
                  <a:pt x="2120426" y="1017638"/>
                </a:cubicBezTo>
                <a:cubicBezTo>
                  <a:pt x="2120426" y="1006682"/>
                  <a:pt x="2129285" y="997801"/>
                  <a:pt x="2140213" y="997801"/>
                </a:cubicBezTo>
                <a:close/>
                <a:moveTo>
                  <a:pt x="2015801" y="997801"/>
                </a:moveTo>
                <a:cubicBezTo>
                  <a:pt x="2026729" y="997801"/>
                  <a:pt x="2035588" y="1006682"/>
                  <a:pt x="2035588" y="1017638"/>
                </a:cubicBezTo>
                <a:cubicBezTo>
                  <a:pt x="2035588" y="1028594"/>
                  <a:pt x="2026729" y="1037475"/>
                  <a:pt x="2015801" y="1037475"/>
                </a:cubicBezTo>
                <a:cubicBezTo>
                  <a:pt x="2004873" y="1037475"/>
                  <a:pt x="1996014" y="1028594"/>
                  <a:pt x="1996014" y="1017638"/>
                </a:cubicBezTo>
                <a:cubicBezTo>
                  <a:pt x="1996014" y="1006682"/>
                  <a:pt x="2004873" y="997801"/>
                  <a:pt x="2015801" y="997801"/>
                </a:cubicBezTo>
                <a:close/>
                <a:moveTo>
                  <a:pt x="1890711" y="997801"/>
                </a:moveTo>
                <a:cubicBezTo>
                  <a:pt x="1901639" y="997801"/>
                  <a:pt x="1910498" y="1006682"/>
                  <a:pt x="1910498" y="1017638"/>
                </a:cubicBezTo>
                <a:cubicBezTo>
                  <a:pt x="1910498" y="1028594"/>
                  <a:pt x="1901639" y="1037475"/>
                  <a:pt x="1890711" y="1037475"/>
                </a:cubicBezTo>
                <a:cubicBezTo>
                  <a:pt x="1879783" y="1037475"/>
                  <a:pt x="1870924" y="1028594"/>
                  <a:pt x="1870924" y="1017638"/>
                </a:cubicBezTo>
                <a:cubicBezTo>
                  <a:pt x="1870924" y="1006682"/>
                  <a:pt x="1879783" y="997801"/>
                  <a:pt x="1890711" y="997801"/>
                </a:cubicBezTo>
                <a:close/>
                <a:moveTo>
                  <a:pt x="1766299" y="997801"/>
                </a:moveTo>
                <a:cubicBezTo>
                  <a:pt x="1777227" y="997801"/>
                  <a:pt x="1786086" y="1006682"/>
                  <a:pt x="1786086" y="1017638"/>
                </a:cubicBezTo>
                <a:cubicBezTo>
                  <a:pt x="1786086" y="1028594"/>
                  <a:pt x="1777227" y="1037475"/>
                  <a:pt x="1766299" y="1037475"/>
                </a:cubicBezTo>
                <a:cubicBezTo>
                  <a:pt x="1755371" y="1037475"/>
                  <a:pt x="1746512" y="1028594"/>
                  <a:pt x="1746512" y="1017638"/>
                </a:cubicBezTo>
                <a:cubicBezTo>
                  <a:pt x="1746512" y="1006682"/>
                  <a:pt x="1755371" y="997801"/>
                  <a:pt x="1766299" y="997801"/>
                </a:cubicBezTo>
                <a:close/>
                <a:moveTo>
                  <a:pt x="1641209" y="997801"/>
                </a:moveTo>
                <a:cubicBezTo>
                  <a:pt x="1652137" y="997801"/>
                  <a:pt x="1660996" y="1006682"/>
                  <a:pt x="1660996" y="1017638"/>
                </a:cubicBezTo>
                <a:cubicBezTo>
                  <a:pt x="1660996" y="1028594"/>
                  <a:pt x="1652137" y="1037475"/>
                  <a:pt x="1641209" y="1037475"/>
                </a:cubicBezTo>
                <a:cubicBezTo>
                  <a:pt x="1630281" y="1037475"/>
                  <a:pt x="1621422" y="1028594"/>
                  <a:pt x="1621422" y="1017638"/>
                </a:cubicBezTo>
                <a:cubicBezTo>
                  <a:pt x="1621422" y="1006682"/>
                  <a:pt x="1630281" y="997801"/>
                  <a:pt x="1641209" y="997801"/>
                </a:cubicBezTo>
                <a:close/>
                <a:moveTo>
                  <a:pt x="1516798" y="997801"/>
                </a:moveTo>
                <a:cubicBezTo>
                  <a:pt x="1527726" y="997801"/>
                  <a:pt x="1536585" y="1006682"/>
                  <a:pt x="1536585" y="1017638"/>
                </a:cubicBezTo>
                <a:cubicBezTo>
                  <a:pt x="1536585" y="1028594"/>
                  <a:pt x="1527726" y="1037475"/>
                  <a:pt x="1516798" y="1037475"/>
                </a:cubicBezTo>
                <a:cubicBezTo>
                  <a:pt x="1505870" y="1037475"/>
                  <a:pt x="1497011" y="1028594"/>
                  <a:pt x="1497011" y="1017638"/>
                </a:cubicBezTo>
                <a:cubicBezTo>
                  <a:pt x="1497011" y="1006682"/>
                  <a:pt x="1505870" y="997801"/>
                  <a:pt x="1516798" y="997801"/>
                </a:cubicBezTo>
                <a:close/>
                <a:moveTo>
                  <a:pt x="1391707" y="997801"/>
                </a:moveTo>
                <a:cubicBezTo>
                  <a:pt x="1402635" y="997801"/>
                  <a:pt x="1411494" y="1006682"/>
                  <a:pt x="1411494" y="1017638"/>
                </a:cubicBezTo>
                <a:cubicBezTo>
                  <a:pt x="1411494" y="1028594"/>
                  <a:pt x="1402635" y="1037475"/>
                  <a:pt x="1391707" y="1037475"/>
                </a:cubicBezTo>
                <a:cubicBezTo>
                  <a:pt x="1380779" y="1037475"/>
                  <a:pt x="1371920" y="1028594"/>
                  <a:pt x="1371920" y="1017638"/>
                </a:cubicBezTo>
                <a:cubicBezTo>
                  <a:pt x="1371920" y="1006682"/>
                  <a:pt x="1380779" y="997801"/>
                  <a:pt x="1391707" y="997801"/>
                </a:cubicBezTo>
                <a:close/>
                <a:moveTo>
                  <a:pt x="1267296" y="997801"/>
                </a:moveTo>
                <a:cubicBezTo>
                  <a:pt x="1278224" y="997801"/>
                  <a:pt x="1287083" y="1006682"/>
                  <a:pt x="1287083" y="1017638"/>
                </a:cubicBezTo>
                <a:cubicBezTo>
                  <a:pt x="1287083" y="1028594"/>
                  <a:pt x="1278224" y="1037475"/>
                  <a:pt x="1267296" y="1037475"/>
                </a:cubicBezTo>
                <a:cubicBezTo>
                  <a:pt x="1256368" y="1037475"/>
                  <a:pt x="1247509" y="1028594"/>
                  <a:pt x="1247509" y="1017638"/>
                </a:cubicBezTo>
                <a:cubicBezTo>
                  <a:pt x="1247509" y="1006682"/>
                  <a:pt x="1256368" y="997801"/>
                  <a:pt x="1267296" y="997801"/>
                </a:cubicBezTo>
                <a:close/>
                <a:moveTo>
                  <a:pt x="1142205" y="997801"/>
                </a:moveTo>
                <a:cubicBezTo>
                  <a:pt x="1153133" y="997801"/>
                  <a:pt x="1161992" y="1006682"/>
                  <a:pt x="1161992" y="1017638"/>
                </a:cubicBezTo>
                <a:cubicBezTo>
                  <a:pt x="1161992" y="1028594"/>
                  <a:pt x="1153133" y="1037475"/>
                  <a:pt x="1142205" y="1037475"/>
                </a:cubicBezTo>
                <a:cubicBezTo>
                  <a:pt x="1131277" y="1037475"/>
                  <a:pt x="1122418" y="1028594"/>
                  <a:pt x="1122418" y="1017638"/>
                </a:cubicBezTo>
                <a:cubicBezTo>
                  <a:pt x="1122418" y="1006682"/>
                  <a:pt x="1131277" y="997801"/>
                  <a:pt x="1142205" y="997801"/>
                </a:cubicBezTo>
                <a:close/>
                <a:moveTo>
                  <a:pt x="1017800" y="997801"/>
                </a:moveTo>
                <a:cubicBezTo>
                  <a:pt x="1028728" y="997801"/>
                  <a:pt x="1037587" y="1006682"/>
                  <a:pt x="1037587" y="1017638"/>
                </a:cubicBezTo>
                <a:cubicBezTo>
                  <a:pt x="1037587" y="1028594"/>
                  <a:pt x="1028728" y="1037475"/>
                  <a:pt x="1017800" y="1037475"/>
                </a:cubicBezTo>
                <a:cubicBezTo>
                  <a:pt x="1006872" y="1037475"/>
                  <a:pt x="998013" y="1028594"/>
                  <a:pt x="998013" y="1017638"/>
                </a:cubicBezTo>
                <a:cubicBezTo>
                  <a:pt x="998013" y="1006682"/>
                  <a:pt x="1006872" y="997801"/>
                  <a:pt x="1017800" y="997801"/>
                </a:cubicBezTo>
                <a:close/>
                <a:moveTo>
                  <a:pt x="892709" y="997801"/>
                </a:moveTo>
                <a:cubicBezTo>
                  <a:pt x="903636" y="997801"/>
                  <a:pt x="912495" y="1006682"/>
                  <a:pt x="912495" y="1017638"/>
                </a:cubicBezTo>
                <a:cubicBezTo>
                  <a:pt x="912495" y="1028594"/>
                  <a:pt x="903636" y="1037475"/>
                  <a:pt x="892709" y="1037475"/>
                </a:cubicBezTo>
                <a:cubicBezTo>
                  <a:pt x="881781" y="1037475"/>
                  <a:pt x="872921" y="1028594"/>
                  <a:pt x="872921" y="1017638"/>
                </a:cubicBezTo>
                <a:cubicBezTo>
                  <a:pt x="872921" y="1006682"/>
                  <a:pt x="881781" y="997801"/>
                  <a:pt x="892709" y="997801"/>
                </a:cubicBezTo>
                <a:close/>
                <a:moveTo>
                  <a:pt x="768296" y="997801"/>
                </a:moveTo>
                <a:cubicBezTo>
                  <a:pt x="779225" y="997801"/>
                  <a:pt x="788084" y="1006682"/>
                  <a:pt x="788084" y="1017638"/>
                </a:cubicBezTo>
                <a:cubicBezTo>
                  <a:pt x="788084" y="1028594"/>
                  <a:pt x="779225" y="1037475"/>
                  <a:pt x="768296" y="1037475"/>
                </a:cubicBezTo>
                <a:cubicBezTo>
                  <a:pt x="757368" y="1037475"/>
                  <a:pt x="748510" y="1028594"/>
                  <a:pt x="748510" y="1017638"/>
                </a:cubicBezTo>
                <a:cubicBezTo>
                  <a:pt x="748510" y="1006682"/>
                  <a:pt x="757368" y="997801"/>
                  <a:pt x="768296" y="997801"/>
                </a:cubicBezTo>
                <a:close/>
                <a:moveTo>
                  <a:pt x="643208" y="997801"/>
                </a:moveTo>
                <a:cubicBezTo>
                  <a:pt x="654136" y="997801"/>
                  <a:pt x="662995" y="1006682"/>
                  <a:pt x="662995" y="1017638"/>
                </a:cubicBezTo>
                <a:cubicBezTo>
                  <a:pt x="662995" y="1028594"/>
                  <a:pt x="654136" y="1037475"/>
                  <a:pt x="643208" y="1037475"/>
                </a:cubicBezTo>
                <a:cubicBezTo>
                  <a:pt x="632282" y="1037475"/>
                  <a:pt x="623422" y="1028594"/>
                  <a:pt x="623422" y="1017638"/>
                </a:cubicBezTo>
                <a:cubicBezTo>
                  <a:pt x="623422" y="1006682"/>
                  <a:pt x="632282" y="997801"/>
                  <a:pt x="643208" y="997801"/>
                </a:cubicBezTo>
                <a:close/>
                <a:moveTo>
                  <a:pt x="518796" y="997801"/>
                </a:moveTo>
                <a:cubicBezTo>
                  <a:pt x="529724" y="997801"/>
                  <a:pt x="538583" y="1006682"/>
                  <a:pt x="538583" y="1017638"/>
                </a:cubicBezTo>
                <a:cubicBezTo>
                  <a:pt x="538583" y="1028594"/>
                  <a:pt x="529724" y="1037475"/>
                  <a:pt x="518796" y="1037475"/>
                </a:cubicBezTo>
                <a:cubicBezTo>
                  <a:pt x="507868" y="1037475"/>
                  <a:pt x="499009" y="1028594"/>
                  <a:pt x="499009" y="1017638"/>
                </a:cubicBezTo>
                <a:cubicBezTo>
                  <a:pt x="499009" y="1006682"/>
                  <a:pt x="507868" y="997801"/>
                  <a:pt x="518796" y="997801"/>
                </a:cubicBezTo>
                <a:close/>
                <a:moveTo>
                  <a:pt x="393706" y="997801"/>
                </a:moveTo>
                <a:cubicBezTo>
                  <a:pt x="404634" y="997801"/>
                  <a:pt x="413493" y="1006682"/>
                  <a:pt x="413493" y="1017638"/>
                </a:cubicBezTo>
                <a:cubicBezTo>
                  <a:pt x="413493" y="1028594"/>
                  <a:pt x="404634" y="1037475"/>
                  <a:pt x="393706" y="1037475"/>
                </a:cubicBezTo>
                <a:cubicBezTo>
                  <a:pt x="382778" y="1037475"/>
                  <a:pt x="373919" y="1028594"/>
                  <a:pt x="373919" y="1017638"/>
                </a:cubicBezTo>
                <a:cubicBezTo>
                  <a:pt x="373919" y="1006682"/>
                  <a:pt x="382778" y="997801"/>
                  <a:pt x="393706" y="997801"/>
                </a:cubicBezTo>
                <a:close/>
                <a:moveTo>
                  <a:pt x="269294" y="997801"/>
                </a:moveTo>
                <a:cubicBezTo>
                  <a:pt x="280222" y="997801"/>
                  <a:pt x="289081" y="1006682"/>
                  <a:pt x="289081" y="1017638"/>
                </a:cubicBezTo>
                <a:cubicBezTo>
                  <a:pt x="289081" y="1028594"/>
                  <a:pt x="280222" y="1037475"/>
                  <a:pt x="269294" y="1037475"/>
                </a:cubicBezTo>
                <a:cubicBezTo>
                  <a:pt x="258365" y="1037475"/>
                  <a:pt x="249506" y="1028594"/>
                  <a:pt x="249506" y="1017638"/>
                </a:cubicBezTo>
                <a:cubicBezTo>
                  <a:pt x="249506" y="1006682"/>
                  <a:pt x="258365" y="997801"/>
                  <a:pt x="269294" y="997801"/>
                </a:cubicBezTo>
                <a:close/>
                <a:moveTo>
                  <a:pt x="144203" y="997801"/>
                </a:moveTo>
                <a:cubicBezTo>
                  <a:pt x="155131" y="997801"/>
                  <a:pt x="163990" y="1006682"/>
                  <a:pt x="163990" y="1017638"/>
                </a:cubicBezTo>
                <a:cubicBezTo>
                  <a:pt x="163990" y="1028594"/>
                  <a:pt x="155131" y="1037475"/>
                  <a:pt x="144203" y="1037475"/>
                </a:cubicBezTo>
                <a:cubicBezTo>
                  <a:pt x="133275" y="1037475"/>
                  <a:pt x="124416" y="1028594"/>
                  <a:pt x="124416" y="1017638"/>
                </a:cubicBezTo>
                <a:cubicBezTo>
                  <a:pt x="124416" y="1006682"/>
                  <a:pt x="133275" y="997801"/>
                  <a:pt x="144203" y="997801"/>
                </a:cubicBezTo>
                <a:close/>
                <a:moveTo>
                  <a:pt x="19792" y="997801"/>
                </a:moveTo>
                <a:cubicBezTo>
                  <a:pt x="30720" y="997801"/>
                  <a:pt x="39579" y="1006682"/>
                  <a:pt x="39579" y="1017638"/>
                </a:cubicBezTo>
                <a:cubicBezTo>
                  <a:pt x="39579" y="1028594"/>
                  <a:pt x="30720" y="1037475"/>
                  <a:pt x="19792" y="1037475"/>
                </a:cubicBezTo>
                <a:cubicBezTo>
                  <a:pt x="8864" y="1037475"/>
                  <a:pt x="5" y="1028594"/>
                  <a:pt x="5" y="1017638"/>
                </a:cubicBezTo>
                <a:cubicBezTo>
                  <a:pt x="5" y="1006682"/>
                  <a:pt x="8864" y="997801"/>
                  <a:pt x="19792" y="997801"/>
                </a:cubicBezTo>
                <a:close/>
                <a:moveTo>
                  <a:pt x="2140213" y="873076"/>
                </a:moveTo>
                <a:cubicBezTo>
                  <a:pt x="2151141" y="873076"/>
                  <a:pt x="2160000" y="881957"/>
                  <a:pt x="2160000" y="892913"/>
                </a:cubicBezTo>
                <a:cubicBezTo>
                  <a:pt x="2160000" y="903869"/>
                  <a:pt x="2151141" y="912750"/>
                  <a:pt x="2140213" y="912750"/>
                </a:cubicBezTo>
                <a:cubicBezTo>
                  <a:pt x="2129285" y="912750"/>
                  <a:pt x="2120426" y="903869"/>
                  <a:pt x="2120426" y="892913"/>
                </a:cubicBezTo>
                <a:cubicBezTo>
                  <a:pt x="2120426" y="881957"/>
                  <a:pt x="2129285" y="873076"/>
                  <a:pt x="2140213" y="873076"/>
                </a:cubicBezTo>
                <a:close/>
                <a:moveTo>
                  <a:pt x="2015801" y="873076"/>
                </a:moveTo>
                <a:cubicBezTo>
                  <a:pt x="2026729" y="873076"/>
                  <a:pt x="2035588" y="881957"/>
                  <a:pt x="2035588" y="892913"/>
                </a:cubicBezTo>
                <a:cubicBezTo>
                  <a:pt x="2035588" y="903869"/>
                  <a:pt x="2026729" y="912750"/>
                  <a:pt x="2015801" y="912750"/>
                </a:cubicBezTo>
                <a:cubicBezTo>
                  <a:pt x="2004873" y="912750"/>
                  <a:pt x="1996014" y="903869"/>
                  <a:pt x="1996014" y="892913"/>
                </a:cubicBezTo>
                <a:cubicBezTo>
                  <a:pt x="1996014" y="881957"/>
                  <a:pt x="2004873" y="873076"/>
                  <a:pt x="2015801" y="873076"/>
                </a:cubicBezTo>
                <a:close/>
                <a:moveTo>
                  <a:pt x="1890711" y="873076"/>
                </a:moveTo>
                <a:cubicBezTo>
                  <a:pt x="1901639" y="873076"/>
                  <a:pt x="1910498" y="881957"/>
                  <a:pt x="1910498" y="892913"/>
                </a:cubicBezTo>
                <a:cubicBezTo>
                  <a:pt x="1910498" y="903869"/>
                  <a:pt x="1901639" y="912750"/>
                  <a:pt x="1890711" y="912750"/>
                </a:cubicBezTo>
                <a:cubicBezTo>
                  <a:pt x="1879783" y="912750"/>
                  <a:pt x="1870924" y="903869"/>
                  <a:pt x="1870924" y="892913"/>
                </a:cubicBezTo>
                <a:cubicBezTo>
                  <a:pt x="1870924" y="881957"/>
                  <a:pt x="1879783" y="873076"/>
                  <a:pt x="1890711" y="873076"/>
                </a:cubicBezTo>
                <a:close/>
                <a:moveTo>
                  <a:pt x="1766299" y="873076"/>
                </a:moveTo>
                <a:cubicBezTo>
                  <a:pt x="1777227" y="873076"/>
                  <a:pt x="1786086" y="881957"/>
                  <a:pt x="1786086" y="892913"/>
                </a:cubicBezTo>
                <a:cubicBezTo>
                  <a:pt x="1786086" y="903869"/>
                  <a:pt x="1777227" y="912750"/>
                  <a:pt x="1766299" y="912750"/>
                </a:cubicBezTo>
                <a:cubicBezTo>
                  <a:pt x="1755371" y="912750"/>
                  <a:pt x="1746512" y="903869"/>
                  <a:pt x="1746512" y="892913"/>
                </a:cubicBezTo>
                <a:cubicBezTo>
                  <a:pt x="1746512" y="881957"/>
                  <a:pt x="1755371" y="873076"/>
                  <a:pt x="1766299" y="873076"/>
                </a:cubicBezTo>
                <a:close/>
                <a:moveTo>
                  <a:pt x="1641209" y="873076"/>
                </a:moveTo>
                <a:cubicBezTo>
                  <a:pt x="1652137" y="873076"/>
                  <a:pt x="1660996" y="881957"/>
                  <a:pt x="1660996" y="892913"/>
                </a:cubicBezTo>
                <a:cubicBezTo>
                  <a:pt x="1660996" y="903869"/>
                  <a:pt x="1652137" y="912750"/>
                  <a:pt x="1641209" y="912750"/>
                </a:cubicBezTo>
                <a:cubicBezTo>
                  <a:pt x="1630281" y="912750"/>
                  <a:pt x="1621422" y="903869"/>
                  <a:pt x="1621422" y="892913"/>
                </a:cubicBezTo>
                <a:cubicBezTo>
                  <a:pt x="1621422" y="881957"/>
                  <a:pt x="1630281" y="873076"/>
                  <a:pt x="1641209" y="873076"/>
                </a:cubicBezTo>
                <a:close/>
                <a:moveTo>
                  <a:pt x="1516798" y="873076"/>
                </a:moveTo>
                <a:cubicBezTo>
                  <a:pt x="1527726" y="873076"/>
                  <a:pt x="1536585" y="881957"/>
                  <a:pt x="1536585" y="892913"/>
                </a:cubicBezTo>
                <a:cubicBezTo>
                  <a:pt x="1536585" y="903869"/>
                  <a:pt x="1527726" y="912750"/>
                  <a:pt x="1516798" y="912750"/>
                </a:cubicBezTo>
                <a:cubicBezTo>
                  <a:pt x="1505870" y="912750"/>
                  <a:pt x="1497011" y="903869"/>
                  <a:pt x="1497011" y="892913"/>
                </a:cubicBezTo>
                <a:cubicBezTo>
                  <a:pt x="1497011" y="881957"/>
                  <a:pt x="1505870" y="873076"/>
                  <a:pt x="1516798" y="873076"/>
                </a:cubicBezTo>
                <a:close/>
                <a:moveTo>
                  <a:pt x="1391707" y="873076"/>
                </a:moveTo>
                <a:cubicBezTo>
                  <a:pt x="1402635" y="873076"/>
                  <a:pt x="1411494" y="881957"/>
                  <a:pt x="1411494" y="892913"/>
                </a:cubicBezTo>
                <a:cubicBezTo>
                  <a:pt x="1411494" y="903869"/>
                  <a:pt x="1402635" y="912750"/>
                  <a:pt x="1391707" y="912750"/>
                </a:cubicBezTo>
                <a:cubicBezTo>
                  <a:pt x="1380779" y="912750"/>
                  <a:pt x="1371920" y="903869"/>
                  <a:pt x="1371920" y="892913"/>
                </a:cubicBezTo>
                <a:cubicBezTo>
                  <a:pt x="1371920" y="881957"/>
                  <a:pt x="1380779" y="873076"/>
                  <a:pt x="1391707" y="873076"/>
                </a:cubicBezTo>
                <a:close/>
                <a:moveTo>
                  <a:pt x="1267296" y="873076"/>
                </a:moveTo>
                <a:cubicBezTo>
                  <a:pt x="1278224" y="873076"/>
                  <a:pt x="1287083" y="881957"/>
                  <a:pt x="1287083" y="892913"/>
                </a:cubicBezTo>
                <a:cubicBezTo>
                  <a:pt x="1287083" y="903869"/>
                  <a:pt x="1278224" y="912750"/>
                  <a:pt x="1267296" y="912750"/>
                </a:cubicBezTo>
                <a:cubicBezTo>
                  <a:pt x="1256368" y="912750"/>
                  <a:pt x="1247509" y="903869"/>
                  <a:pt x="1247509" y="892913"/>
                </a:cubicBezTo>
                <a:cubicBezTo>
                  <a:pt x="1247509" y="881957"/>
                  <a:pt x="1256368" y="873076"/>
                  <a:pt x="1267296" y="873076"/>
                </a:cubicBezTo>
                <a:close/>
                <a:moveTo>
                  <a:pt x="1142205" y="873076"/>
                </a:moveTo>
                <a:cubicBezTo>
                  <a:pt x="1153133" y="873076"/>
                  <a:pt x="1161992" y="881957"/>
                  <a:pt x="1161992" y="892913"/>
                </a:cubicBezTo>
                <a:cubicBezTo>
                  <a:pt x="1161992" y="903869"/>
                  <a:pt x="1153133" y="912750"/>
                  <a:pt x="1142205" y="912750"/>
                </a:cubicBezTo>
                <a:cubicBezTo>
                  <a:pt x="1131277" y="912750"/>
                  <a:pt x="1122418" y="903869"/>
                  <a:pt x="1122418" y="892913"/>
                </a:cubicBezTo>
                <a:cubicBezTo>
                  <a:pt x="1122418" y="881957"/>
                  <a:pt x="1131277" y="873076"/>
                  <a:pt x="1142205" y="873076"/>
                </a:cubicBezTo>
                <a:close/>
                <a:moveTo>
                  <a:pt x="1017801" y="873076"/>
                </a:moveTo>
                <a:cubicBezTo>
                  <a:pt x="1028729" y="873076"/>
                  <a:pt x="1037588" y="881957"/>
                  <a:pt x="1037588" y="892913"/>
                </a:cubicBezTo>
                <a:cubicBezTo>
                  <a:pt x="1037588" y="903869"/>
                  <a:pt x="1028729" y="912750"/>
                  <a:pt x="1017801" y="912750"/>
                </a:cubicBezTo>
                <a:cubicBezTo>
                  <a:pt x="1006873" y="912750"/>
                  <a:pt x="998014" y="903869"/>
                  <a:pt x="998014" y="892913"/>
                </a:cubicBezTo>
                <a:cubicBezTo>
                  <a:pt x="998014" y="881957"/>
                  <a:pt x="1006873" y="873076"/>
                  <a:pt x="1017801" y="873076"/>
                </a:cubicBezTo>
                <a:close/>
                <a:moveTo>
                  <a:pt x="892710" y="873076"/>
                </a:moveTo>
                <a:cubicBezTo>
                  <a:pt x="903637" y="873076"/>
                  <a:pt x="912496" y="881957"/>
                  <a:pt x="912496" y="892913"/>
                </a:cubicBezTo>
                <a:cubicBezTo>
                  <a:pt x="912496" y="903869"/>
                  <a:pt x="903637" y="912750"/>
                  <a:pt x="892710" y="912750"/>
                </a:cubicBezTo>
                <a:cubicBezTo>
                  <a:pt x="881782" y="912750"/>
                  <a:pt x="872922" y="903869"/>
                  <a:pt x="872922" y="892913"/>
                </a:cubicBezTo>
                <a:cubicBezTo>
                  <a:pt x="872922" y="881957"/>
                  <a:pt x="881782" y="873076"/>
                  <a:pt x="892710" y="873076"/>
                </a:cubicBezTo>
                <a:close/>
                <a:moveTo>
                  <a:pt x="768298" y="873076"/>
                </a:moveTo>
                <a:cubicBezTo>
                  <a:pt x="779226" y="873076"/>
                  <a:pt x="788085" y="881957"/>
                  <a:pt x="788085" y="892913"/>
                </a:cubicBezTo>
                <a:cubicBezTo>
                  <a:pt x="788085" y="903869"/>
                  <a:pt x="779226" y="912750"/>
                  <a:pt x="768298" y="912750"/>
                </a:cubicBezTo>
                <a:cubicBezTo>
                  <a:pt x="757369" y="912750"/>
                  <a:pt x="748511" y="903869"/>
                  <a:pt x="748511" y="892913"/>
                </a:cubicBezTo>
                <a:cubicBezTo>
                  <a:pt x="748511" y="881957"/>
                  <a:pt x="757369" y="873076"/>
                  <a:pt x="768298" y="873076"/>
                </a:cubicBezTo>
                <a:close/>
                <a:moveTo>
                  <a:pt x="643209" y="873076"/>
                </a:moveTo>
                <a:cubicBezTo>
                  <a:pt x="654137" y="873076"/>
                  <a:pt x="662996" y="881957"/>
                  <a:pt x="662996" y="892913"/>
                </a:cubicBezTo>
                <a:cubicBezTo>
                  <a:pt x="662996" y="903869"/>
                  <a:pt x="654137" y="912750"/>
                  <a:pt x="643209" y="912750"/>
                </a:cubicBezTo>
                <a:cubicBezTo>
                  <a:pt x="632283" y="912750"/>
                  <a:pt x="623423" y="903869"/>
                  <a:pt x="623423" y="892913"/>
                </a:cubicBezTo>
                <a:cubicBezTo>
                  <a:pt x="623423" y="881957"/>
                  <a:pt x="632283" y="873076"/>
                  <a:pt x="643209" y="873076"/>
                </a:cubicBezTo>
                <a:close/>
                <a:moveTo>
                  <a:pt x="518797" y="873076"/>
                </a:moveTo>
                <a:cubicBezTo>
                  <a:pt x="529725" y="873076"/>
                  <a:pt x="538584" y="881957"/>
                  <a:pt x="538584" y="892913"/>
                </a:cubicBezTo>
                <a:cubicBezTo>
                  <a:pt x="538584" y="903869"/>
                  <a:pt x="529725" y="912750"/>
                  <a:pt x="518797" y="912750"/>
                </a:cubicBezTo>
                <a:cubicBezTo>
                  <a:pt x="507869" y="912750"/>
                  <a:pt x="499009" y="903869"/>
                  <a:pt x="499009" y="892913"/>
                </a:cubicBezTo>
                <a:cubicBezTo>
                  <a:pt x="499009" y="881957"/>
                  <a:pt x="507869" y="873076"/>
                  <a:pt x="518797" y="873076"/>
                </a:cubicBezTo>
                <a:close/>
                <a:moveTo>
                  <a:pt x="393707" y="873076"/>
                </a:moveTo>
                <a:cubicBezTo>
                  <a:pt x="404635" y="873076"/>
                  <a:pt x="413494" y="881957"/>
                  <a:pt x="413494" y="892913"/>
                </a:cubicBezTo>
                <a:cubicBezTo>
                  <a:pt x="413494" y="903869"/>
                  <a:pt x="404635" y="912750"/>
                  <a:pt x="393707" y="912750"/>
                </a:cubicBezTo>
                <a:cubicBezTo>
                  <a:pt x="382779" y="912750"/>
                  <a:pt x="373920" y="903869"/>
                  <a:pt x="373920" y="892913"/>
                </a:cubicBezTo>
                <a:cubicBezTo>
                  <a:pt x="373920" y="881957"/>
                  <a:pt x="382779" y="873076"/>
                  <a:pt x="393707" y="873076"/>
                </a:cubicBezTo>
                <a:close/>
                <a:moveTo>
                  <a:pt x="269295" y="873076"/>
                </a:moveTo>
                <a:cubicBezTo>
                  <a:pt x="280223" y="873076"/>
                  <a:pt x="289082" y="881957"/>
                  <a:pt x="289082" y="892913"/>
                </a:cubicBezTo>
                <a:cubicBezTo>
                  <a:pt x="289082" y="903869"/>
                  <a:pt x="280223" y="912750"/>
                  <a:pt x="269295" y="912750"/>
                </a:cubicBezTo>
                <a:cubicBezTo>
                  <a:pt x="258366" y="912750"/>
                  <a:pt x="249507" y="903869"/>
                  <a:pt x="249507" y="892913"/>
                </a:cubicBezTo>
                <a:cubicBezTo>
                  <a:pt x="249507" y="881957"/>
                  <a:pt x="258366" y="873076"/>
                  <a:pt x="269295" y="873076"/>
                </a:cubicBezTo>
                <a:close/>
                <a:moveTo>
                  <a:pt x="144204" y="873076"/>
                </a:moveTo>
                <a:cubicBezTo>
                  <a:pt x="155132" y="873076"/>
                  <a:pt x="163991" y="881957"/>
                  <a:pt x="163991" y="892913"/>
                </a:cubicBezTo>
                <a:cubicBezTo>
                  <a:pt x="163991" y="903869"/>
                  <a:pt x="155132" y="912750"/>
                  <a:pt x="144204" y="912750"/>
                </a:cubicBezTo>
                <a:cubicBezTo>
                  <a:pt x="133276" y="912750"/>
                  <a:pt x="124417" y="903869"/>
                  <a:pt x="124417" y="892913"/>
                </a:cubicBezTo>
                <a:cubicBezTo>
                  <a:pt x="124417" y="881957"/>
                  <a:pt x="133276" y="873076"/>
                  <a:pt x="144204" y="873076"/>
                </a:cubicBezTo>
                <a:close/>
                <a:moveTo>
                  <a:pt x="19793" y="873076"/>
                </a:moveTo>
                <a:cubicBezTo>
                  <a:pt x="30721" y="873076"/>
                  <a:pt x="39580" y="881957"/>
                  <a:pt x="39580" y="892913"/>
                </a:cubicBezTo>
                <a:cubicBezTo>
                  <a:pt x="39580" y="903869"/>
                  <a:pt x="30721" y="912750"/>
                  <a:pt x="19793" y="912750"/>
                </a:cubicBezTo>
                <a:cubicBezTo>
                  <a:pt x="8865" y="912750"/>
                  <a:pt x="6" y="903869"/>
                  <a:pt x="6" y="892913"/>
                </a:cubicBezTo>
                <a:cubicBezTo>
                  <a:pt x="6" y="881957"/>
                  <a:pt x="8865" y="873076"/>
                  <a:pt x="19793" y="873076"/>
                </a:cubicBezTo>
                <a:close/>
                <a:moveTo>
                  <a:pt x="2140213" y="748351"/>
                </a:moveTo>
                <a:cubicBezTo>
                  <a:pt x="2151141" y="748351"/>
                  <a:pt x="2160000" y="757232"/>
                  <a:pt x="2160000" y="768188"/>
                </a:cubicBezTo>
                <a:cubicBezTo>
                  <a:pt x="2160000" y="779144"/>
                  <a:pt x="2151141" y="788025"/>
                  <a:pt x="2140213" y="788025"/>
                </a:cubicBezTo>
                <a:cubicBezTo>
                  <a:pt x="2129285" y="788025"/>
                  <a:pt x="2120426" y="779144"/>
                  <a:pt x="2120426" y="768188"/>
                </a:cubicBezTo>
                <a:cubicBezTo>
                  <a:pt x="2120426" y="757232"/>
                  <a:pt x="2129285" y="748351"/>
                  <a:pt x="2140213" y="748351"/>
                </a:cubicBezTo>
                <a:close/>
                <a:moveTo>
                  <a:pt x="2015801" y="748351"/>
                </a:moveTo>
                <a:cubicBezTo>
                  <a:pt x="2026729" y="748351"/>
                  <a:pt x="2035588" y="757232"/>
                  <a:pt x="2035588" y="768188"/>
                </a:cubicBezTo>
                <a:cubicBezTo>
                  <a:pt x="2035588" y="779144"/>
                  <a:pt x="2026729" y="788025"/>
                  <a:pt x="2015801" y="788025"/>
                </a:cubicBezTo>
                <a:cubicBezTo>
                  <a:pt x="2004873" y="788025"/>
                  <a:pt x="1996014" y="779144"/>
                  <a:pt x="1996014" y="768188"/>
                </a:cubicBezTo>
                <a:cubicBezTo>
                  <a:pt x="1996014" y="757232"/>
                  <a:pt x="2004873" y="748351"/>
                  <a:pt x="2015801" y="748351"/>
                </a:cubicBezTo>
                <a:close/>
                <a:moveTo>
                  <a:pt x="1890711" y="748351"/>
                </a:moveTo>
                <a:cubicBezTo>
                  <a:pt x="1901639" y="748351"/>
                  <a:pt x="1910498" y="757232"/>
                  <a:pt x="1910498" y="768188"/>
                </a:cubicBezTo>
                <a:cubicBezTo>
                  <a:pt x="1910498" y="779144"/>
                  <a:pt x="1901639" y="788025"/>
                  <a:pt x="1890711" y="788025"/>
                </a:cubicBezTo>
                <a:cubicBezTo>
                  <a:pt x="1879783" y="788025"/>
                  <a:pt x="1870924" y="779144"/>
                  <a:pt x="1870924" y="768188"/>
                </a:cubicBezTo>
                <a:cubicBezTo>
                  <a:pt x="1870924" y="757232"/>
                  <a:pt x="1879783" y="748351"/>
                  <a:pt x="1890711" y="748351"/>
                </a:cubicBezTo>
                <a:close/>
                <a:moveTo>
                  <a:pt x="1766299" y="748351"/>
                </a:moveTo>
                <a:cubicBezTo>
                  <a:pt x="1777227" y="748351"/>
                  <a:pt x="1786086" y="757232"/>
                  <a:pt x="1786086" y="768188"/>
                </a:cubicBezTo>
                <a:cubicBezTo>
                  <a:pt x="1786086" y="779144"/>
                  <a:pt x="1777227" y="788025"/>
                  <a:pt x="1766299" y="788025"/>
                </a:cubicBezTo>
                <a:cubicBezTo>
                  <a:pt x="1755371" y="788025"/>
                  <a:pt x="1746512" y="779144"/>
                  <a:pt x="1746512" y="768188"/>
                </a:cubicBezTo>
                <a:cubicBezTo>
                  <a:pt x="1746512" y="757232"/>
                  <a:pt x="1755371" y="748351"/>
                  <a:pt x="1766299" y="748351"/>
                </a:cubicBezTo>
                <a:close/>
                <a:moveTo>
                  <a:pt x="1641209" y="748351"/>
                </a:moveTo>
                <a:cubicBezTo>
                  <a:pt x="1652137" y="748351"/>
                  <a:pt x="1660996" y="757232"/>
                  <a:pt x="1660996" y="768188"/>
                </a:cubicBezTo>
                <a:cubicBezTo>
                  <a:pt x="1660996" y="779144"/>
                  <a:pt x="1652137" y="788025"/>
                  <a:pt x="1641209" y="788025"/>
                </a:cubicBezTo>
                <a:cubicBezTo>
                  <a:pt x="1630281" y="788025"/>
                  <a:pt x="1621422" y="779144"/>
                  <a:pt x="1621422" y="768188"/>
                </a:cubicBezTo>
                <a:cubicBezTo>
                  <a:pt x="1621422" y="757232"/>
                  <a:pt x="1630281" y="748351"/>
                  <a:pt x="1641209" y="748351"/>
                </a:cubicBezTo>
                <a:close/>
                <a:moveTo>
                  <a:pt x="1516798" y="748351"/>
                </a:moveTo>
                <a:cubicBezTo>
                  <a:pt x="1527726" y="748351"/>
                  <a:pt x="1536585" y="757232"/>
                  <a:pt x="1536585" y="768188"/>
                </a:cubicBezTo>
                <a:cubicBezTo>
                  <a:pt x="1536585" y="779144"/>
                  <a:pt x="1527726" y="788025"/>
                  <a:pt x="1516798" y="788025"/>
                </a:cubicBezTo>
                <a:cubicBezTo>
                  <a:pt x="1505870" y="788025"/>
                  <a:pt x="1497011" y="779144"/>
                  <a:pt x="1497011" y="768188"/>
                </a:cubicBezTo>
                <a:cubicBezTo>
                  <a:pt x="1497011" y="757232"/>
                  <a:pt x="1505870" y="748351"/>
                  <a:pt x="1516798" y="748351"/>
                </a:cubicBezTo>
                <a:close/>
                <a:moveTo>
                  <a:pt x="1391707" y="748351"/>
                </a:moveTo>
                <a:cubicBezTo>
                  <a:pt x="1402635" y="748351"/>
                  <a:pt x="1411494" y="757232"/>
                  <a:pt x="1411494" y="768188"/>
                </a:cubicBezTo>
                <a:cubicBezTo>
                  <a:pt x="1411494" y="779144"/>
                  <a:pt x="1402635" y="788025"/>
                  <a:pt x="1391707" y="788025"/>
                </a:cubicBezTo>
                <a:cubicBezTo>
                  <a:pt x="1380779" y="788025"/>
                  <a:pt x="1371920" y="779144"/>
                  <a:pt x="1371920" y="768188"/>
                </a:cubicBezTo>
                <a:cubicBezTo>
                  <a:pt x="1371920" y="757232"/>
                  <a:pt x="1380779" y="748351"/>
                  <a:pt x="1391707" y="748351"/>
                </a:cubicBezTo>
                <a:close/>
                <a:moveTo>
                  <a:pt x="1267296" y="748351"/>
                </a:moveTo>
                <a:cubicBezTo>
                  <a:pt x="1278224" y="748351"/>
                  <a:pt x="1287083" y="757232"/>
                  <a:pt x="1287083" y="768188"/>
                </a:cubicBezTo>
                <a:cubicBezTo>
                  <a:pt x="1287083" y="779144"/>
                  <a:pt x="1278224" y="788025"/>
                  <a:pt x="1267296" y="788025"/>
                </a:cubicBezTo>
                <a:cubicBezTo>
                  <a:pt x="1256368" y="788025"/>
                  <a:pt x="1247509" y="779144"/>
                  <a:pt x="1247509" y="768188"/>
                </a:cubicBezTo>
                <a:cubicBezTo>
                  <a:pt x="1247509" y="757232"/>
                  <a:pt x="1256368" y="748351"/>
                  <a:pt x="1267296" y="748351"/>
                </a:cubicBezTo>
                <a:close/>
                <a:moveTo>
                  <a:pt x="1142205" y="748351"/>
                </a:moveTo>
                <a:cubicBezTo>
                  <a:pt x="1153133" y="748351"/>
                  <a:pt x="1161992" y="757232"/>
                  <a:pt x="1161992" y="768188"/>
                </a:cubicBezTo>
                <a:cubicBezTo>
                  <a:pt x="1161992" y="779144"/>
                  <a:pt x="1153133" y="788025"/>
                  <a:pt x="1142205" y="788025"/>
                </a:cubicBezTo>
                <a:cubicBezTo>
                  <a:pt x="1131277" y="788025"/>
                  <a:pt x="1122418" y="779144"/>
                  <a:pt x="1122418" y="768188"/>
                </a:cubicBezTo>
                <a:cubicBezTo>
                  <a:pt x="1122418" y="757232"/>
                  <a:pt x="1131277" y="748351"/>
                  <a:pt x="1142205" y="748351"/>
                </a:cubicBezTo>
                <a:close/>
                <a:moveTo>
                  <a:pt x="1017801" y="748351"/>
                </a:moveTo>
                <a:cubicBezTo>
                  <a:pt x="1028729" y="748351"/>
                  <a:pt x="1037588" y="757232"/>
                  <a:pt x="1037588" y="768188"/>
                </a:cubicBezTo>
                <a:cubicBezTo>
                  <a:pt x="1037588" y="779144"/>
                  <a:pt x="1028729" y="788025"/>
                  <a:pt x="1017801" y="788025"/>
                </a:cubicBezTo>
                <a:cubicBezTo>
                  <a:pt x="1006873" y="788025"/>
                  <a:pt x="998014" y="779144"/>
                  <a:pt x="998014" y="768188"/>
                </a:cubicBezTo>
                <a:cubicBezTo>
                  <a:pt x="998014" y="757232"/>
                  <a:pt x="1006873" y="748351"/>
                  <a:pt x="1017801" y="748351"/>
                </a:cubicBezTo>
                <a:close/>
                <a:moveTo>
                  <a:pt x="892710" y="748351"/>
                </a:moveTo>
                <a:cubicBezTo>
                  <a:pt x="903637" y="748351"/>
                  <a:pt x="912496" y="757232"/>
                  <a:pt x="912496" y="768188"/>
                </a:cubicBezTo>
                <a:cubicBezTo>
                  <a:pt x="912496" y="779144"/>
                  <a:pt x="903637" y="788025"/>
                  <a:pt x="892710" y="788025"/>
                </a:cubicBezTo>
                <a:cubicBezTo>
                  <a:pt x="881782" y="788025"/>
                  <a:pt x="872922" y="779144"/>
                  <a:pt x="872922" y="768188"/>
                </a:cubicBezTo>
                <a:cubicBezTo>
                  <a:pt x="872922" y="757232"/>
                  <a:pt x="881782" y="748351"/>
                  <a:pt x="892710" y="748351"/>
                </a:cubicBezTo>
                <a:close/>
                <a:moveTo>
                  <a:pt x="768298" y="748351"/>
                </a:moveTo>
                <a:cubicBezTo>
                  <a:pt x="779226" y="748351"/>
                  <a:pt x="788085" y="757232"/>
                  <a:pt x="788085" y="768188"/>
                </a:cubicBezTo>
                <a:cubicBezTo>
                  <a:pt x="788085" y="779144"/>
                  <a:pt x="779226" y="788025"/>
                  <a:pt x="768298" y="788025"/>
                </a:cubicBezTo>
                <a:cubicBezTo>
                  <a:pt x="757369" y="788025"/>
                  <a:pt x="748511" y="779144"/>
                  <a:pt x="748511" y="768188"/>
                </a:cubicBezTo>
                <a:cubicBezTo>
                  <a:pt x="748511" y="757232"/>
                  <a:pt x="757369" y="748351"/>
                  <a:pt x="768298" y="748351"/>
                </a:cubicBezTo>
                <a:close/>
                <a:moveTo>
                  <a:pt x="643209" y="748351"/>
                </a:moveTo>
                <a:cubicBezTo>
                  <a:pt x="654137" y="748351"/>
                  <a:pt x="662996" y="757232"/>
                  <a:pt x="662996" y="768188"/>
                </a:cubicBezTo>
                <a:cubicBezTo>
                  <a:pt x="662996" y="779144"/>
                  <a:pt x="654137" y="788025"/>
                  <a:pt x="643209" y="788025"/>
                </a:cubicBezTo>
                <a:cubicBezTo>
                  <a:pt x="632283" y="788025"/>
                  <a:pt x="623423" y="779144"/>
                  <a:pt x="623423" y="768188"/>
                </a:cubicBezTo>
                <a:cubicBezTo>
                  <a:pt x="623423" y="757232"/>
                  <a:pt x="632283" y="748351"/>
                  <a:pt x="643209" y="748351"/>
                </a:cubicBezTo>
                <a:close/>
                <a:moveTo>
                  <a:pt x="518797" y="748351"/>
                </a:moveTo>
                <a:cubicBezTo>
                  <a:pt x="529725" y="748351"/>
                  <a:pt x="538584" y="757232"/>
                  <a:pt x="538584" y="768188"/>
                </a:cubicBezTo>
                <a:cubicBezTo>
                  <a:pt x="538584" y="779144"/>
                  <a:pt x="529725" y="788025"/>
                  <a:pt x="518797" y="788025"/>
                </a:cubicBezTo>
                <a:cubicBezTo>
                  <a:pt x="507869" y="788025"/>
                  <a:pt x="499010" y="779144"/>
                  <a:pt x="499010" y="768188"/>
                </a:cubicBezTo>
                <a:cubicBezTo>
                  <a:pt x="499010" y="757232"/>
                  <a:pt x="507869" y="748351"/>
                  <a:pt x="518797" y="748351"/>
                </a:cubicBezTo>
                <a:close/>
                <a:moveTo>
                  <a:pt x="393707" y="748351"/>
                </a:moveTo>
                <a:cubicBezTo>
                  <a:pt x="404635" y="748351"/>
                  <a:pt x="413494" y="757232"/>
                  <a:pt x="413494" y="768188"/>
                </a:cubicBezTo>
                <a:cubicBezTo>
                  <a:pt x="413494" y="779144"/>
                  <a:pt x="404635" y="788025"/>
                  <a:pt x="393707" y="788025"/>
                </a:cubicBezTo>
                <a:cubicBezTo>
                  <a:pt x="382779" y="788025"/>
                  <a:pt x="373920" y="779144"/>
                  <a:pt x="373920" y="768188"/>
                </a:cubicBezTo>
                <a:cubicBezTo>
                  <a:pt x="373920" y="757232"/>
                  <a:pt x="382779" y="748351"/>
                  <a:pt x="393707" y="748351"/>
                </a:cubicBezTo>
                <a:close/>
                <a:moveTo>
                  <a:pt x="269295" y="748351"/>
                </a:moveTo>
                <a:cubicBezTo>
                  <a:pt x="280223" y="748351"/>
                  <a:pt x="289082" y="757232"/>
                  <a:pt x="289082" y="768188"/>
                </a:cubicBezTo>
                <a:cubicBezTo>
                  <a:pt x="289082" y="779144"/>
                  <a:pt x="280223" y="788025"/>
                  <a:pt x="269295" y="788025"/>
                </a:cubicBezTo>
                <a:cubicBezTo>
                  <a:pt x="258366" y="788025"/>
                  <a:pt x="249507" y="779144"/>
                  <a:pt x="249507" y="768188"/>
                </a:cubicBezTo>
                <a:cubicBezTo>
                  <a:pt x="249507" y="757232"/>
                  <a:pt x="258366" y="748351"/>
                  <a:pt x="269295" y="748351"/>
                </a:cubicBezTo>
                <a:close/>
                <a:moveTo>
                  <a:pt x="144204" y="748351"/>
                </a:moveTo>
                <a:cubicBezTo>
                  <a:pt x="155132" y="748351"/>
                  <a:pt x="163991" y="757232"/>
                  <a:pt x="163991" y="768188"/>
                </a:cubicBezTo>
                <a:cubicBezTo>
                  <a:pt x="163991" y="779144"/>
                  <a:pt x="155132" y="788025"/>
                  <a:pt x="144204" y="788025"/>
                </a:cubicBezTo>
                <a:cubicBezTo>
                  <a:pt x="133276" y="788025"/>
                  <a:pt x="124418" y="779144"/>
                  <a:pt x="124418" y="768188"/>
                </a:cubicBezTo>
                <a:cubicBezTo>
                  <a:pt x="124418" y="757232"/>
                  <a:pt x="133276" y="748351"/>
                  <a:pt x="144204" y="748351"/>
                </a:cubicBezTo>
                <a:close/>
                <a:moveTo>
                  <a:pt x="19793" y="748351"/>
                </a:moveTo>
                <a:cubicBezTo>
                  <a:pt x="30721" y="748351"/>
                  <a:pt x="39580" y="757232"/>
                  <a:pt x="39580" y="768188"/>
                </a:cubicBezTo>
                <a:cubicBezTo>
                  <a:pt x="39580" y="779144"/>
                  <a:pt x="30721" y="788025"/>
                  <a:pt x="19793" y="788025"/>
                </a:cubicBezTo>
                <a:cubicBezTo>
                  <a:pt x="8865" y="788025"/>
                  <a:pt x="6" y="779144"/>
                  <a:pt x="6" y="768188"/>
                </a:cubicBezTo>
                <a:cubicBezTo>
                  <a:pt x="6" y="757232"/>
                  <a:pt x="8865" y="748351"/>
                  <a:pt x="19793" y="748351"/>
                </a:cubicBezTo>
                <a:close/>
                <a:moveTo>
                  <a:pt x="2140213" y="623626"/>
                </a:moveTo>
                <a:cubicBezTo>
                  <a:pt x="2151141" y="623626"/>
                  <a:pt x="2160000" y="632507"/>
                  <a:pt x="2160000" y="643463"/>
                </a:cubicBezTo>
                <a:cubicBezTo>
                  <a:pt x="2160000" y="654419"/>
                  <a:pt x="2151141" y="663300"/>
                  <a:pt x="2140213" y="663300"/>
                </a:cubicBezTo>
                <a:cubicBezTo>
                  <a:pt x="2129285" y="663300"/>
                  <a:pt x="2120426" y="654419"/>
                  <a:pt x="2120426" y="643463"/>
                </a:cubicBezTo>
                <a:cubicBezTo>
                  <a:pt x="2120426" y="632507"/>
                  <a:pt x="2129285" y="623626"/>
                  <a:pt x="2140213" y="623626"/>
                </a:cubicBezTo>
                <a:close/>
                <a:moveTo>
                  <a:pt x="2015801" y="623626"/>
                </a:moveTo>
                <a:cubicBezTo>
                  <a:pt x="2026729" y="623626"/>
                  <a:pt x="2035588" y="632507"/>
                  <a:pt x="2035588" y="643463"/>
                </a:cubicBezTo>
                <a:cubicBezTo>
                  <a:pt x="2035588" y="654419"/>
                  <a:pt x="2026729" y="663300"/>
                  <a:pt x="2015801" y="663300"/>
                </a:cubicBezTo>
                <a:cubicBezTo>
                  <a:pt x="2004873" y="663300"/>
                  <a:pt x="1996014" y="654419"/>
                  <a:pt x="1996014" y="643463"/>
                </a:cubicBezTo>
                <a:cubicBezTo>
                  <a:pt x="1996014" y="632507"/>
                  <a:pt x="2004873" y="623626"/>
                  <a:pt x="2015801" y="623626"/>
                </a:cubicBezTo>
                <a:close/>
                <a:moveTo>
                  <a:pt x="1890711" y="623626"/>
                </a:moveTo>
                <a:cubicBezTo>
                  <a:pt x="1901639" y="623626"/>
                  <a:pt x="1910498" y="632507"/>
                  <a:pt x="1910498" y="643463"/>
                </a:cubicBezTo>
                <a:cubicBezTo>
                  <a:pt x="1910498" y="654419"/>
                  <a:pt x="1901639" y="663300"/>
                  <a:pt x="1890711" y="663300"/>
                </a:cubicBezTo>
                <a:cubicBezTo>
                  <a:pt x="1879783" y="663300"/>
                  <a:pt x="1870924" y="654419"/>
                  <a:pt x="1870924" y="643463"/>
                </a:cubicBezTo>
                <a:cubicBezTo>
                  <a:pt x="1870924" y="632507"/>
                  <a:pt x="1879783" y="623626"/>
                  <a:pt x="1890711" y="623626"/>
                </a:cubicBezTo>
                <a:close/>
                <a:moveTo>
                  <a:pt x="1766299" y="623626"/>
                </a:moveTo>
                <a:cubicBezTo>
                  <a:pt x="1777227" y="623626"/>
                  <a:pt x="1786086" y="632507"/>
                  <a:pt x="1786086" y="643463"/>
                </a:cubicBezTo>
                <a:cubicBezTo>
                  <a:pt x="1786086" y="654419"/>
                  <a:pt x="1777227" y="663300"/>
                  <a:pt x="1766299" y="663300"/>
                </a:cubicBezTo>
                <a:cubicBezTo>
                  <a:pt x="1755371" y="663300"/>
                  <a:pt x="1746512" y="654419"/>
                  <a:pt x="1746512" y="643463"/>
                </a:cubicBezTo>
                <a:cubicBezTo>
                  <a:pt x="1746512" y="632507"/>
                  <a:pt x="1755371" y="623626"/>
                  <a:pt x="1766299" y="623626"/>
                </a:cubicBezTo>
                <a:close/>
                <a:moveTo>
                  <a:pt x="1641209" y="623626"/>
                </a:moveTo>
                <a:cubicBezTo>
                  <a:pt x="1652137" y="623626"/>
                  <a:pt x="1660996" y="632507"/>
                  <a:pt x="1660996" y="643463"/>
                </a:cubicBezTo>
                <a:cubicBezTo>
                  <a:pt x="1660996" y="654419"/>
                  <a:pt x="1652137" y="663300"/>
                  <a:pt x="1641209" y="663300"/>
                </a:cubicBezTo>
                <a:cubicBezTo>
                  <a:pt x="1630281" y="663300"/>
                  <a:pt x="1621422" y="654419"/>
                  <a:pt x="1621422" y="643463"/>
                </a:cubicBezTo>
                <a:cubicBezTo>
                  <a:pt x="1621422" y="632507"/>
                  <a:pt x="1630281" y="623626"/>
                  <a:pt x="1641209" y="623626"/>
                </a:cubicBezTo>
                <a:close/>
                <a:moveTo>
                  <a:pt x="1516798" y="623626"/>
                </a:moveTo>
                <a:cubicBezTo>
                  <a:pt x="1527726" y="623626"/>
                  <a:pt x="1536585" y="632507"/>
                  <a:pt x="1536585" y="643463"/>
                </a:cubicBezTo>
                <a:cubicBezTo>
                  <a:pt x="1536585" y="654419"/>
                  <a:pt x="1527726" y="663300"/>
                  <a:pt x="1516798" y="663300"/>
                </a:cubicBezTo>
                <a:cubicBezTo>
                  <a:pt x="1505870" y="663300"/>
                  <a:pt x="1497011" y="654419"/>
                  <a:pt x="1497011" y="643463"/>
                </a:cubicBezTo>
                <a:cubicBezTo>
                  <a:pt x="1497011" y="632507"/>
                  <a:pt x="1505870" y="623626"/>
                  <a:pt x="1516798" y="623626"/>
                </a:cubicBezTo>
                <a:close/>
                <a:moveTo>
                  <a:pt x="1391707" y="623626"/>
                </a:moveTo>
                <a:cubicBezTo>
                  <a:pt x="1402635" y="623626"/>
                  <a:pt x="1411494" y="632507"/>
                  <a:pt x="1411494" y="643463"/>
                </a:cubicBezTo>
                <a:cubicBezTo>
                  <a:pt x="1411494" y="654419"/>
                  <a:pt x="1402635" y="663300"/>
                  <a:pt x="1391707" y="663300"/>
                </a:cubicBezTo>
                <a:cubicBezTo>
                  <a:pt x="1380779" y="663300"/>
                  <a:pt x="1371920" y="654419"/>
                  <a:pt x="1371920" y="643463"/>
                </a:cubicBezTo>
                <a:cubicBezTo>
                  <a:pt x="1371920" y="632507"/>
                  <a:pt x="1380779" y="623626"/>
                  <a:pt x="1391707" y="623626"/>
                </a:cubicBezTo>
                <a:close/>
                <a:moveTo>
                  <a:pt x="1267296" y="623626"/>
                </a:moveTo>
                <a:cubicBezTo>
                  <a:pt x="1278224" y="623626"/>
                  <a:pt x="1287083" y="632507"/>
                  <a:pt x="1287083" y="643463"/>
                </a:cubicBezTo>
                <a:cubicBezTo>
                  <a:pt x="1287083" y="654419"/>
                  <a:pt x="1278224" y="663300"/>
                  <a:pt x="1267296" y="663300"/>
                </a:cubicBezTo>
                <a:cubicBezTo>
                  <a:pt x="1256368" y="663300"/>
                  <a:pt x="1247509" y="654419"/>
                  <a:pt x="1247509" y="643463"/>
                </a:cubicBezTo>
                <a:cubicBezTo>
                  <a:pt x="1247509" y="632507"/>
                  <a:pt x="1256368" y="623626"/>
                  <a:pt x="1267296" y="623626"/>
                </a:cubicBezTo>
                <a:close/>
                <a:moveTo>
                  <a:pt x="1142205" y="623626"/>
                </a:moveTo>
                <a:cubicBezTo>
                  <a:pt x="1153133" y="623626"/>
                  <a:pt x="1161992" y="632507"/>
                  <a:pt x="1161992" y="643463"/>
                </a:cubicBezTo>
                <a:cubicBezTo>
                  <a:pt x="1161992" y="654419"/>
                  <a:pt x="1153133" y="663300"/>
                  <a:pt x="1142205" y="663300"/>
                </a:cubicBezTo>
                <a:cubicBezTo>
                  <a:pt x="1131277" y="663300"/>
                  <a:pt x="1122418" y="654419"/>
                  <a:pt x="1122418" y="643463"/>
                </a:cubicBezTo>
                <a:cubicBezTo>
                  <a:pt x="1122418" y="632507"/>
                  <a:pt x="1131277" y="623626"/>
                  <a:pt x="1142205" y="623626"/>
                </a:cubicBezTo>
                <a:close/>
                <a:moveTo>
                  <a:pt x="1017802" y="623626"/>
                </a:moveTo>
                <a:cubicBezTo>
                  <a:pt x="1028730" y="623626"/>
                  <a:pt x="1037589" y="632507"/>
                  <a:pt x="1037589" y="643463"/>
                </a:cubicBezTo>
                <a:cubicBezTo>
                  <a:pt x="1037589" y="654419"/>
                  <a:pt x="1028730" y="663300"/>
                  <a:pt x="1017802" y="663300"/>
                </a:cubicBezTo>
                <a:cubicBezTo>
                  <a:pt x="1006874" y="663300"/>
                  <a:pt x="998015" y="654419"/>
                  <a:pt x="998015" y="643463"/>
                </a:cubicBezTo>
                <a:cubicBezTo>
                  <a:pt x="998015" y="632507"/>
                  <a:pt x="1006874" y="623626"/>
                  <a:pt x="1017802" y="623626"/>
                </a:cubicBezTo>
                <a:close/>
                <a:moveTo>
                  <a:pt x="892711" y="623626"/>
                </a:moveTo>
                <a:cubicBezTo>
                  <a:pt x="903638" y="623626"/>
                  <a:pt x="912497" y="632507"/>
                  <a:pt x="912497" y="643463"/>
                </a:cubicBezTo>
                <a:cubicBezTo>
                  <a:pt x="912497" y="654419"/>
                  <a:pt x="903638" y="663300"/>
                  <a:pt x="892711" y="663300"/>
                </a:cubicBezTo>
                <a:cubicBezTo>
                  <a:pt x="881783" y="663300"/>
                  <a:pt x="872924" y="654419"/>
                  <a:pt x="872924" y="643463"/>
                </a:cubicBezTo>
                <a:cubicBezTo>
                  <a:pt x="872924" y="632507"/>
                  <a:pt x="881783" y="623626"/>
                  <a:pt x="892711" y="623626"/>
                </a:cubicBezTo>
                <a:close/>
                <a:moveTo>
                  <a:pt x="768299" y="623626"/>
                </a:moveTo>
                <a:cubicBezTo>
                  <a:pt x="779227" y="623626"/>
                  <a:pt x="788086" y="632507"/>
                  <a:pt x="788086" y="643463"/>
                </a:cubicBezTo>
                <a:cubicBezTo>
                  <a:pt x="788086" y="654419"/>
                  <a:pt x="779227" y="663300"/>
                  <a:pt x="768299" y="663300"/>
                </a:cubicBezTo>
                <a:cubicBezTo>
                  <a:pt x="757370" y="663300"/>
                  <a:pt x="748512" y="654419"/>
                  <a:pt x="748512" y="643463"/>
                </a:cubicBezTo>
                <a:cubicBezTo>
                  <a:pt x="748512" y="632507"/>
                  <a:pt x="757370" y="623626"/>
                  <a:pt x="768299" y="623626"/>
                </a:cubicBezTo>
                <a:close/>
                <a:moveTo>
                  <a:pt x="643210" y="623626"/>
                </a:moveTo>
                <a:cubicBezTo>
                  <a:pt x="654138" y="623626"/>
                  <a:pt x="662997" y="632507"/>
                  <a:pt x="662997" y="643463"/>
                </a:cubicBezTo>
                <a:cubicBezTo>
                  <a:pt x="662997" y="654419"/>
                  <a:pt x="654138" y="663300"/>
                  <a:pt x="643210" y="663300"/>
                </a:cubicBezTo>
                <a:cubicBezTo>
                  <a:pt x="632285" y="663300"/>
                  <a:pt x="623424" y="654419"/>
                  <a:pt x="623424" y="643463"/>
                </a:cubicBezTo>
                <a:cubicBezTo>
                  <a:pt x="623424" y="632507"/>
                  <a:pt x="632285" y="623626"/>
                  <a:pt x="643210" y="623626"/>
                </a:cubicBezTo>
                <a:close/>
                <a:moveTo>
                  <a:pt x="518798" y="623626"/>
                </a:moveTo>
                <a:cubicBezTo>
                  <a:pt x="529726" y="623626"/>
                  <a:pt x="538585" y="632507"/>
                  <a:pt x="538585" y="643463"/>
                </a:cubicBezTo>
                <a:cubicBezTo>
                  <a:pt x="538585" y="654419"/>
                  <a:pt x="529726" y="663300"/>
                  <a:pt x="518798" y="663300"/>
                </a:cubicBezTo>
                <a:cubicBezTo>
                  <a:pt x="507870" y="663300"/>
                  <a:pt x="499011" y="654419"/>
                  <a:pt x="499011" y="643463"/>
                </a:cubicBezTo>
                <a:cubicBezTo>
                  <a:pt x="499011" y="632507"/>
                  <a:pt x="507870" y="623626"/>
                  <a:pt x="518798" y="623626"/>
                </a:cubicBezTo>
                <a:close/>
                <a:moveTo>
                  <a:pt x="393708" y="623626"/>
                </a:moveTo>
                <a:cubicBezTo>
                  <a:pt x="404636" y="623626"/>
                  <a:pt x="413495" y="632507"/>
                  <a:pt x="413495" y="643463"/>
                </a:cubicBezTo>
                <a:cubicBezTo>
                  <a:pt x="413495" y="654419"/>
                  <a:pt x="404636" y="663300"/>
                  <a:pt x="393708" y="663300"/>
                </a:cubicBezTo>
                <a:cubicBezTo>
                  <a:pt x="382780" y="663300"/>
                  <a:pt x="373921" y="654419"/>
                  <a:pt x="373921" y="643463"/>
                </a:cubicBezTo>
                <a:cubicBezTo>
                  <a:pt x="373921" y="632507"/>
                  <a:pt x="382780" y="623626"/>
                  <a:pt x="393708" y="623626"/>
                </a:cubicBezTo>
                <a:close/>
                <a:moveTo>
                  <a:pt x="269296" y="623626"/>
                </a:moveTo>
                <a:cubicBezTo>
                  <a:pt x="280224" y="623626"/>
                  <a:pt x="289083" y="632507"/>
                  <a:pt x="289083" y="643463"/>
                </a:cubicBezTo>
                <a:cubicBezTo>
                  <a:pt x="289083" y="654419"/>
                  <a:pt x="280224" y="663300"/>
                  <a:pt x="269296" y="663300"/>
                </a:cubicBezTo>
                <a:cubicBezTo>
                  <a:pt x="258367" y="663300"/>
                  <a:pt x="249508" y="654419"/>
                  <a:pt x="249508" y="643463"/>
                </a:cubicBezTo>
                <a:cubicBezTo>
                  <a:pt x="249508" y="632507"/>
                  <a:pt x="258367" y="623626"/>
                  <a:pt x="269296" y="623626"/>
                </a:cubicBezTo>
                <a:close/>
                <a:moveTo>
                  <a:pt x="144206" y="623626"/>
                </a:moveTo>
                <a:cubicBezTo>
                  <a:pt x="155133" y="623626"/>
                  <a:pt x="163992" y="632507"/>
                  <a:pt x="163992" y="643463"/>
                </a:cubicBezTo>
                <a:cubicBezTo>
                  <a:pt x="163992" y="654419"/>
                  <a:pt x="155133" y="663300"/>
                  <a:pt x="144206" y="663300"/>
                </a:cubicBezTo>
                <a:cubicBezTo>
                  <a:pt x="133278" y="663300"/>
                  <a:pt x="124419" y="654419"/>
                  <a:pt x="124419" y="643463"/>
                </a:cubicBezTo>
                <a:cubicBezTo>
                  <a:pt x="124419" y="632507"/>
                  <a:pt x="133278" y="623626"/>
                  <a:pt x="144206" y="623626"/>
                </a:cubicBezTo>
                <a:close/>
                <a:moveTo>
                  <a:pt x="19794" y="623626"/>
                </a:moveTo>
                <a:cubicBezTo>
                  <a:pt x="30722" y="623626"/>
                  <a:pt x="39581" y="632507"/>
                  <a:pt x="39581" y="643463"/>
                </a:cubicBezTo>
                <a:cubicBezTo>
                  <a:pt x="39581" y="654419"/>
                  <a:pt x="30722" y="663300"/>
                  <a:pt x="19794" y="663300"/>
                </a:cubicBezTo>
                <a:cubicBezTo>
                  <a:pt x="8866" y="663300"/>
                  <a:pt x="7" y="654419"/>
                  <a:pt x="7" y="643463"/>
                </a:cubicBezTo>
                <a:cubicBezTo>
                  <a:pt x="7" y="632507"/>
                  <a:pt x="8866" y="623626"/>
                  <a:pt x="19794" y="623626"/>
                </a:cubicBezTo>
                <a:close/>
                <a:moveTo>
                  <a:pt x="2140213" y="498901"/>
                </a:moveTo>
                <a:cubicBezTo>
                  <a:pt x="2151141" y="498901"/>
                  <a:pt x="2160000" y="507782"/>
                  <a:pt x="2160000" y="518738"/>
                </a:cubicBezTo>
                <a:cubicBezTo>
                  <a:pt x="2160000" y="529694"/>
                  <a:pt x="2151141" y="538575"/>
                  <a:pt x="2140213" y="538575"/>
                </a:cubicBezTo>
                <a:cubicBezTo>
                  <a:pt x="2129285" y="538575"/>
                  <a:pt x="2120426" y="529694"/>
                  <a:pt x="2120426" y="518738"/>
                </a:cubicBezTo>
                <a:cubicBezTo>
                  <a:pt x="2120426" y="507782"/>
                  <a:pt x="2129285" y="498901"/>
                  <a:pt x="2140213" y="498901"/>
                </a:cubicBezTo>
                <a:close/>
                <a:moveTo>
                  <a:pt x="2015801" y="498901"/>
                </a:moveTo>
                <a:cubicBezTo>
                  <a:pt x="2026729" y="498901"/>
                  <a:pt x="2035588" y="507782"/>
                  <a:pt x="2035588" y="518738"/>
                </a:cubicBezTo>
                <a:cubicBezTo>
                  <a:pt x="2035588" y="529694"/>
                  <a:pt x="2026729" y="538575"/>
                  <a:pt x="2015801" y="538575"/>
                </a:cubicBezTo>
                <a:cubicBezTo>
                  <a:pt x="2004873" y="538575"/>
                  <a:pt x="1996014" y="529694"/>
                  <a:pt x="1996014" y="518738"/>
                </a:cubicBezTo>
                <a:cubicBezTo>
                  <a:pt x="1996014" y="507782"/>
                  <a:pt x="2004873" y="498901"/>
                  <a:pt x="2015801" y="498901"/>
                </a:cubicBezTo>
                <a:close/>
                <a:moveTo>
                  <a:pt x="1890711" y="498901"/>
                </a:moveTo>
                <a:cubicBezTo>
                  <a:pt x="1901639" y="498901"/>
                  <a:pt x="1910498" y="507782"/>
                  <a:pt x="1910498" y="518738"/>
                </a:cubicBezTo>
                <a:cubicBezTo>
                  <a:pt x="1910498" y="529694"/>
                  <a:pt x="1901639" y="538575"/>
                  <a:pt x="1890711" y="538575"/>
                </a:cubicBezTo>
                <a:cubicBezTo>
                  <a:pt x="1879783" y="538575"/>
                  <a:pt x="1870924" y="529694"/>
                  <a:pt x="1870924" y="518738"/>
                </a:cubicBezTo>
                <a:cubicBezTo>
                  <a:pt x="1870924" y="507782"/>
                  <a:pt x="1879783" y="498901"/>
                  <a:pt x="1890711" y="498901"/>
                </a:cubicBezTo>
                <a:close/>
                <a:moveTo>
                  <a:pt x="1766299" y="498901"/>
                </a:moveTo>
                <a:cubicBezTo>
                  <a:pt x="1777227" y="498901"/>
                  <a:pt x="1786086" y="507782"/>
                  <a:pt x="1786086" y="518738"/>
                </a:cubicBezTo>
                <a:cubicBezTo>
                  <a:pt x="1786086" y="529694"/>
                  <a:pt x="1777227" y="538575"/>
                  <a:pt x="1766299" y="538575"/>
                </a:cubicBezTo>
                <a:cubicBezTo>
                  <a:pt x="1755371" y="538575"/>
                  <a:pt x="1746512" y="529694"/>
                  <a:pt x="1746512" y="518738"/>
                </a:cubicBezTo>
                <a:cubicBezTo>
                  <a:pt x="1746512" y="507782"/>
                  <a:pt x="1755371" y="498901"/>
                  <a:pt x="1766299" y="498901"/>
                </a:cubicBezTo>
                <a:close/>
                <a:moveTo>
                  <a:pt x="1641209" y="498901"/>
                </a:moveTo>
                <a:cubicBezTo>
                  <a:pt x="1652137" y="498901"/>
                  <a:pt x="1660996" y="507782"/>
                  <a:pt x="1660996" y="518738"/>
                </a:cubicBezTo>
                <a:cubicBezTo>
                  <a:pt x="1660996" y="529694"/>
                  <a:pt x="1652137" y="538575"/>
                  <a:pt x="1641209" y="538575"/>
                </a:cubicBezTo>
                <a:cubicBezTo>
                  <a:pt x="1630281" y="538575"/>
                  <a:pt x="1621422" y="529694"/>
                  <a:pt x="1621422" y="518738"/>
                </a:cubicBezTo>
                <a:cubicBezTo>
                  <a:pt x="1621422" y="507782"/>
                  <a:pt x="1630281" y="498901"/>
                  <a:pt x="1641209" y="498901"/>
                </a:cubicBezTo>
                <a:close/>
                <a:moveTo>
                  <a:pt x="1516798" y="498901"/>
                </a:moveTo>
                <a:cubicBezTo>
                  <a:pt x="1527726" y="498901"/>
                  <a:pt x="1536585" y="507782"/>
                  <a:pt x="1536585" y="518738"/>
                </a:cubicBezTo>
                <a:cubicBezTo>
                  <a:pt x="1536585" y="529694"/>
                  <a:pt x="1527726" y="538575"/>
                  <a:pt x="1516798" y="538575"/>
                </a:cubicBezTo>
                <a:cubicBezTo>
                  <a:pt x="1505870" y="538575"/>
                  <a:pt x="1497011" y="529694"/>
                  <a:pt x="1497011" y="518738"/>
                </a:cubicBezTo>
                <a:cubicBezTo>
                  <a:pt x="1497011" y="507782"/>
                  <a:pt x="1505870" y="498901"/>
                  <a:pt x="1516798" y="498901"/>
                </a:cubicBezTo>
                <a:close/>
                <a:moveTo>
                  <a:pt x="1391707" y="498901"/>
                </a:moveTo>
                <a:cubicBezTo>
                  <a:pt x="1402635" y="498901"/>
                  <a:pt x="1411494" y="507782"/>
                  <a:pt x="1411494" y="518738"/>
                </a:cubicBezTo>
                <a:cubicBezTo>
                  <a:pt x="1411494" y="529694"/>
                  <a:pt x="1402635" y="538575"/>
                  <a:pt x="1391707" y="538575"/>
                </a:cubicBezTo>
                <a:cubicBezTo>
                  <a:pt x="1380779" y="538575"/>
                  <a:pt x="1371920" y="529694"/>
                  <a:pt x="1371920" y="518738"/>
                </a:cubicBezTo>
                <a:cubicBezTo>
                  <a:pt x="1371920" y="507782"/>
                  <a:pt x="1380779" y="498901"/>
                  <a:pt x="1391707" y="498901"/>
                </a:cubicBezTo>
                <a:close/>
                <a:moveTo>
                  <a:pt x="1267296" y="498901"/>
                </a:moveTo>
                <a:cubicBezTo>
                  <a:pt x="1278224" y="498901"/>
                  <a:pt x="1287083" y="507782"/>
                  <a:pt x="1287083" y="518738"/>
                </a:cubicBezTo>
                <a:cubicBezTo>
                  <a:pt x="1287083" y="529694"/>
                  <a:pt x="1278224" y="538575"/>
                  <a:pt x="1267296" y="538575"/>
                </a:cubicBezTo>
                <a:cubicBezTo>
                  <a:pt x="1256368" y="538575"/>
                  <a:pt x="1247509" y="529694"/>
                  <a:pt x="1247509" y="518738"/>
                </a:cubicBezTo>
                <a:cubicBezTo>
                  <a:pt x="1247509" y="507782"/>
                  <a:pt x="1256368" y="498901"/>
                  <a:pt x="1267296" y="498901"/>
                </a:cubicBezTo>
                <a:close/>
                <a:moveTo>
                  <a:pt x="1142205" y="498901"/>
                </a:moveTo>
                <a:cubicBezTo>
                  <a:pt x="1153133" y="498901"/>
                  <a:pt x="1161992" y="507782"/>
                  <a:pt x="1161992" y="518738"/>
                </a:cubicBezTo>
                <a:cubicBezTo>
                  <a:pt x="1161992" y="529694"/>
                  <a:pt x="1153133" y="538575"/>
                  <a:pt x="1142205" y="538575"/>
                </a:cubicBezTo>
                <a:cubicBezTo>
                  <a:pt x="1131277" y="538575"/>
                  <a:pt x="1122418" y="529694"/>
                  <a:pt x="1122418" y="518738"/>
                </a:cubicBezTo>
                <a:cubicBezTo>
                  <a:pt x="1122418" y="507782"/>
                  <a:pt x="1131277" y="498901"/>
                  <a:pt x="1142205" y="498901"/>
                </a:cubicBezTo>
                <a:close/>
                <a:moveTo>
                  <a:pt x="1017802" y="498901"/>
                </a:moveTo>
                <a:cubicBezTo>
                  <a:pt x="1028730" y="498901"/>
                  <a:pt x="1037589" y="507782"/>
                  <a:pt x="1037589" y="518738"/>
                </a:cubicBezTo>
                <a:cubicBezTo>
                  <a:pt x="1037589" y="529694"/>
                  <a:pt x="1028730" y="538575"/>
                  <a:pt x="1017802" y="538575"/>
                </a:cubicBezTo>
                <a:cubicBezTo>
                  <a:pt x="1006874" y="538575"/>
                  <a:pt x="998015" y="529694"/>
                  <a:pt x="998015" y="518738"/>
                </a:cubicBezTo>
                <a:cubicBezTo>
                  <a:pt x="998015" y="507782"/>
                  <a:pt x="1006874" y="498901"/>
                  <a:pt x="1017802" y="498901"/>
                </a:cubicBezTo>
                <a:close/>
                <a:moveTo>
                  <a:pt x="892712" y="498901"/>
                </a:moveTo>
                <a:cubicBezTo>
                  <a:pt x="903638" y="498901"/>
                  <a:pt x="912497" y="507782"/>
                  <a:pt x="912497" y="518738"/>
                </a:cubicBezTo>
                <a:cubicBezTo>
                  <a:pt x="912497" y="529694"/>
                  <a:pt x="903638" y="538575"/>
                  <a:pt x="892712" y="538575"/>
                </a:cubicBezTo>
                <a:cubicBezTo>
                  <a:pt x="881784" y="538575"/>
                  <a:pt x="872924" y="529694"/>
                  <a:pt x="872924" y="518738"/>
                </a:cubicBezTo>
                <a:cubicBezTo>
                  <a:pt x="872924" y="507782"/>
                  <a:pt x="881784" y="498901"/>
                  <a:pt x="892712" y="498901"/>
                </a:cubicBezTo>
                <a:close/>
                <a:moveTo>
                  <a:pt x="768299" y="498901"/>
                </a:moveTo>
                <a:cubicBezTo>
                  <a:pt x="779227" y="498901"/>
                  <a:pt x="788086" y="507782"/>
                  <a:pt x="788086" y="518738"/>
                </a:cubicBezTo>
                <a:cubicBezTo>
                  <a:pt x="788086" y="529694"/>
                  <a:pt x="779227" y="538575"/>
                  <a:pt x="768299" y="538575"/>
                </a:cubicBezTo>
                <a:cubicBezTo>
                  <a:pt x="757370" y="538575"/>
                  <a:pt x="748512" y="529694"/>
                  <a:pt x="748512" y="518738"/>
                </a:cubicBezTo>
                <a:cubicBezTo>
                  <a:pt x="748512" y="507782"/>
                  <a:pt x="757370" y="498901"/>
                  <a:pt x="768299" y="498901"/>
                </a:cubicBezTo>
                <a:close/>
                <a:moveTo>
                  <a:pt x="643211" y="498901"/>
                </a:moveTo>
                <a:cubicBezTo>
                  <a:pt x="654138" y="498901"/>
                  <a:pt x="662997" y="507782"/>
                  <a:pt x="662997" y="518738"/>
                </a:cubicBezTo>
                <a:cubicBezTo>
                  <a:pt x="662997" y="529694"/>
                  <a:pt x="654138" y="538575"/>
                  <a:pt x="643211" y="538575"/>
                </a:cubicBezTo>
                <a:cubicBezTo>
                  <a:pt x="632285" y="538575"/>
                  <a:pt x="623424" y="529694"/>
                  <a:pt x="623424" y="518738"/>
                </a:cubicBezTo>
                <a:cubicBezTo>
                  <a:pt x="623424" y="507782"/>
                  <a:pt x="632285" y="498901"/>
                  <a:pt x="643211" y="498901"/>
                </a:cubicBezTo>
                <a:close/>
                <a:moveTo>
                  <a:pt x="518798" y="498901"/>
                </a:moveTo>
                <a:cubicBezTo>
                  <a:pt x="529727" y="498901"/>
                  <a:pt x="538585" y="507782"/>
                  <a:pt x="538585" y="518738"/>
                </a:cubicBezTo>
                <a:cubicBezTo>
                  <a:pt x="538585" y="529694"/>
                  <a:pt x="529727" y="538575"/>
                  <a:pt x="518798" y="538575"/>
                </a:cubicBezTo>
                <a:cubicBezTo>
                  <a:pt x="507871" y="538575"/>
                  <a:pt x="499011" y="529694"/>
                  <a:pt x="499011" y="518738"/>
                </a:cubicBezTo>
                <a:cubicBezTo>
                  <a:pt x="499011" y="507782"/>
                  <a:pt x="507871" y="498901"/>
                  <a:pt x="518798" y="498901"/>
                </a:cubicBezTo>
                <a:close/>
                <a:moveTo>
                  <a:pt x="393708" y="498901"/>
                </a:moveTo>
                <a:cubicBezTo>
                  <a:pt x="404636" y="498901"/>
                  <a:pt x="413495" y="507782"/>
                  <a:pt x="413495" y="518738"/>
                </a:cubicBezTo>
                <a:cubicBezTo>
                  <a:pt x="413495" y="529694"/>
                  <a:pt x="404636" y="538575"/>
                  <a:pt x="393708" y="538575"/>
                </a:cubicBezTo>
                <a:cubicBezTo>
                  <a:pt x="382780" y="538575"/>
                  <a:pt x="373921" y="529694"/>
                  <a:pt x="373921" y="518738"/>
                </a:cubicBezTo>
                <a:cubicBezTo>
                  <a:pt x="373921" y="507782"/>
                  <a:pt x="382780" y="498901"/>
                  <a:pt x="393708" y="498901"/>
                </a:cubicBezTo>
                <a:close/>
                <a:moveTo>
                  <a:pt x="269296" y="498901"/>
                </a:moveTo>
                <a:cubicBezTo>
                  <a:pt x="280224" y="498901"/>
                  <a:pt x="289083" y="507782"/>
                  <a:pt x="289083" y="518738"/>
                </a:cubicBezTo>
                <a:cubicBezTo>
                  <a:pt x="289083" y="529694"/>
                  <a:pt x="280224" y="538575"/>
                  <a:pt x="269296" y="538575"/>
                </a:cubicBezTo>
                <a:cubicBezTo>
                  <a:pt x="258367" y="538575"/>
                  <a:pt x="249508" y="529694"/>
                  <a:pt x="249508" y="518738"/>
                </a:cubicBezTo>
                <a:cubicBezTo>
                  <a:pt x="249508" y="507782"/>
                  <a:pt x="258367" y="498901"/>
                  <a:pt x="269296" y="498901"/>
                </a:cubicBezTo>
                <a:close/>
                <a:moveTo>
                  <a:pt x="144206" y="498901"/>
                </a:moveTo>
                <a:cubicBezTo>
                  <a:pt x="155133" y="498901"/>
                  <a:pt x="163992" y="507782"/>
                  <a:pt x="163992" y="518738"/>
                </a:cubicBezTo>
                <a:cubicBezTo>
                  <a:pt x="163992" y="529694"/>
                  <a:pt x="155133" y="538575"/>
                  <a:pt x="144206" y="538575"/>
                </a:cubicBezTo>
                <a:cubicBezTo>
                  <a:pt x="133278" y="538575"/>
                  <a:pt x="124419" y="529694"/>
                  <a:pt x="124419" y="518738"/>
                </a:cubicBezTo>
                <a:cubicBezTo>
                  <a:pt x="124419" y="507782"/>
                  <a:pt x="133278" y="498901"/>
                  <a:pt x="144206" y="498901"/>
                </a:cubicBezTo>
                <a:close/>
                <a:moveTo>
                  <a:pt x="19794" y="498901"/>
                </a:moveTo>
                <a:cubicBezTo>
                  <a:pt x="30722" y="498901"/>
                  <a:pt x="39581" y="507782"/>
                  <a:pt x="39581" y="518738"/>
                </a:cubicBezTo>
                <a:cubicBezTo>
                  <a:pt x="39581" y="529694"/>
                  <a:pt x="30722" y="538575"/>
                  <a:pt x="19794" y="538575"/>
                </a:cubicBezTo>
                <a:cubicBezTo>
                  <a:pt x="8866" y="538575"/>
                  <a:pt x="7" y="529694"/>
                  <a:pt x="7" y="518738"/>
                </a:cubicBezTo>
                <a:cubicBezTo>
                  <a:pt x="7" y="507782"/>
                  <a:pt x="8866" y="498901"/>
                  <a:pt x="19794" y="498901"/>
                </a:cubicBezTo>
                <a:close/>
                <a:moveTo>
                  <a:pt x="2140213" y="374175"/>
                </a:moveTo>
                <a:cubicBezTo>
                  <a:pt x="2151141" y="374175"/>
                  <a:pt x="2160000" y="383056"/>
                  <a:pt x="2160000" y="394012"/>
                </a:cubicBezTo>
                <a:cubicBezTo>
                  <a:pt x="2160000" y="404968"/>
                  <a:pt x="2151141" y="413849"/>
                  <a:pt x="2140213" y="413849"/>
                </a:cubicBezTo>
                <a:cubicBezTo>
                  <a:pt x="2129285" y="413849"/>
                  <a:pt x="2120426" y="404968"/>
                  <a:pt x="2120426" y="394012"/>
                </a:cubicBezTo>
                <a:cubicBezTo>
                  <a:pt x="2120426" y="383056"/>
                  <a:pt x="2129285" y="374175"/>
                  <a:pt x="2140213" y="374175"/>
                </a:cubicBezTo>
                <a:close/>
                <a:moveTo>
                  <a:pt x="2015801" y="374175"/>
                </a:moveTo>
                <a:cubicBezTo>
                  <a:pt x="2026729" y="374175"/>
                  <a:pt x="2035588" y="383056"/>
                  <a:pt x="2035588" y="394012"/>
                </a:cubicBezTo>
                <a:cubicBezTo>
                  <a:pt x="2035588" y="404968"/>
                  <a:pt x="2026729" y="413849"/>
                  <a:pt x="2015801" y="413849"/>
                </a:cubicBezTo>
                <a:cubicBezTo>
                  <a:pt x="2004873" y="413849"/>
                  <a:pt x="1996014" y="404968"/>
                  <a:pt x="1996014" y="394012"/>
                </a:cubicBezTo>
                <a:cubicBezTo>
                  <a:pt x="1996014" y="383056"/>
                  <a:pt x="2004873" y="374175"/>
                  <a:pt x="2015801" y="374175"/>
                </a:cubicBezTo>
                <a:close/>
                <a:moveTo>
                  <a:pt x="1890711" y="374175"/>
                </a:moveTo>
                <a:cubicBezTo>
                  <a:pt x="1901639" y="374175"/>
                  <a:pt x="1910498" y="383056"/>
                  <a:pt x="1910498" y="394012"/>
                </a:cubicBezTo>
                <a:cubicBezTo>
                  <a:pt x="1910498" y="404968"/>
                  <a:pt x="1901639" y="413849"/>
                  <a:pt x="1890711" y="413849"/>
                </a:cubicBezTo>
                <a:cubicBezTo>
                  <a:pt x="1879783" y="413849"/>
                  <a:pt x="1870924" y="404968"/>
                  <a:pt x="1870924" y="394012"/>
                </a:cubicBezTo>
                <a:cubicBezTo>
                  <a:pt x="1870924" y="383056"/>
                  <a:pt x="1879783" y="374175"/>
                  <a:pt x="1890711" y="374175"/>
                </a:cubicBezTo>
                <a:close/>
                <a:moveTo>
                  <a:pt x="1766299" y="374175"/>
                </a:moveTo>
                <a:cubicBezTo>
                  <a:pt x="1777227" y="374175"/>
                  <a:pt x="1786086" y="383056"/>
                  <a:pt x="1786086" y="394012"/>
                </a:cubicBezTo>
                <a:cubicBezTo>
                  <a:pt x="1786086" y="404968"/>
                  <a:pt x="1777227" y="413849"/>
                  <a:pt x="1766299" y="413849"/>
                </a:cubicBezTo>
                <a:cubicBezTo>
                  <a:pt x="1755371" y="413849"/>
                  <a:pt x="1746512" y="404968"/>
                  <a:pt x="1746512" y="394012"/>
                </a:cubicBezTo>
                <a:cubicBezTo>
                  <a:pt x="1746512" y="383056"/>
                  <a:pt x="1755371" y="374175"/>
                  <a:pt x="1766299" y="374175"/>
                </a:cubicBezTo>
                <a:close/>
                <a:moveTo>
                  <a:pt x="1641209" y="374175"/>
                </a:moveTo>
                <a:cubicBezTo>
                  <a:pt x="1652137" y="374175"/>
                  <a:pt x="1660996" y="383056"/>
                  <a:pt x="1660996" y="394012"/>
                </a:cubicBezTo>
                <a:cubicBezTo>
                  <a:pt x="1660996" y="404968"/>
                  <a:pt x="1652137" y="413849"/>
                  <a:pt x="1641209" y="413849"/>
                </a:cubicBezTo>
                <a:cubicBezTo>
                  <a:pt x="1630281" y="413849"/>
                  <a:pt x="1621422" y="404968"/>
                  <a:pt x="1621422" y="394012"/>
                </a:cubicBezTo>
                <a:cubicBezTo>
                  <a:pt x="1621422" y="383056"/>
                  <a:pt x="1630281" y="374175"/>
                  <a:pt x="1641209" y="374175"/>
                </a:cubicBezTo>
                <a:close/>
                <a:moveTo>
                  <a:pt x="1516798" y="374175"/>
                </a:moveTo>
                <a:cubicBezTo>
                  <a:pt x="1527726" y="374175"/>
                  <a:pt x="1536585" y="383056"/>
                  <a:pt x="1536585" y="394012"/>
                </a:cubicBezTo>
                <a:cubicBezTo>
                  <a:pt x="1536585" y="404968"/>
                  <a:pt x="1527726" y="413849"/>
                  <a:pt x="1516798" y="413849"/>
                </a:cubicBezTo>
                <a:cubicBezTo>
                  <a:pt x="1505870" y="413849"/>
                  <a:pt x="1497011" y="404968"/>
                  <a:pt x="1497011" y="394012"/>
                </a:cubicBezTo>
                <a:cubicBezTo>
                  <a:pt x="1497011" y="383056"/>
                  <a:pt x="1505870" y="374175"/>
                  <a:pt x="1516798" y="374175"/>
                </a:cubicBezTo>
                <a:close/>
                <a:moveTo>
                  <a:pt x="1391707" y="374175"/>
                </a:moveTo>
                <a:cubicBezTo>
                  <a:pt x="1402635" y="374175"/>
                  <a:pt x="1411494" y="383056"/>
                  <a:pt x="1411494" y="394012"/>
                </a:cubicBezTo>
                <a:cubicBezTo>
                  <a:pt x="1411494" y="404968"/>
                  <a:pt x="1402635" y="413849"/>
                  <a:pt x="1391707" y="413849"/>
                </a:cubicBezTo>
                <a:cubicBezTo>
                  <a:pt x="1380779" y="413849"/>
                  <a:pt x="1371920" y="404968"/>
                  <a:pt x="1371920" y="394012"/>
                </a:cubicBezTo>
                <a:cubicBezTo>
                  <a:pt x="1371920" y="383056"/>
                  <a:pt x="1380779" y="374175"/>
                  <a:pt x="1391707" y="374175"/>
                </a:cubicBezTo>
                <a:close/>
                <a:moveTo>
                  <a:pt x="1267296" y="374175"/>
                </a:moveTo>
                <a:cubicBezTo>
                  <a:pt x="1278224" y="374175"/>
                  <a:pt x="1287083" y="383056"/>
                  <a:pt x="1287083" y="394012"/>
                </a:cubicBezTo>
                <a:cubicBezTo>
                  <a:pt x="1287083" y="404968"/>
                  <a:pt x="1278224" y="413849"/>
                  <a:pt x="1267296" y="413849"/>
                </a:cubicBezTo>
                <a:cubicBezTo>
                  <a:pt x="1256368" y="413849"/>
                  <a:pt x="1247509" y="404968"/>
                  <a:pt x="1247509" y="394012"/>
                </a:cubicBezTo>
                <a:cubicBezTo>
                  <a:pt x="1247509" y="383056"/>
                  <a:pt x="1256368" y="374175"/>
                  <a:pt x="1267296" y="374175"/>
                </a:cubicBezTo>
                <a:close/>
                <a:moveTo>
                  <a:pt x="1142205" y="374175"/>
                </a:moveTo>
                <a:cubicBezTo>
                  <a:pt x="1153133" y="374175"/>
                  <a:pt x="1161992" y="383056"/>
                  <a:pt x="1161992" y="394012"/>
                </a:cubicBezTo>
                <a:cubicBezTo>
                  <a:pt x="1161992" y="404968"/>
                  <a:pt x="1153133" y="413849"/>
                  <a:pt x="1142205" y="413849"/>
                </a:cubicBezTo>
                <a:cubicBezTo>
                  <a:pt x="1131277" y="413849"/>
                  <a:pt x="1122418" y="404968"/>
                  <a:pt x="1122418" y="394012"/>
                </a:cubicBezTo>
                <a:cubicBezTo>
                  <a:pt x="1122418" y="383056"/>
                  <a:pt x="1131277" y="374175"/>
                  <a:pt x="1142205" y="374175"/>
                </a:cubicBezTo>
                <a:close/>
                <a:moveTo>
                  <a:pt x="1017803" y="374175"/>
                </a:moveTo>
                <a:cubicBezTo>
                  <a:pt x="1028731" y="374175"/>
                  <a:pt x="1037590" y="383056"/>
                  <a:pt x="1037590" y="394012"/>
                </a:cubicBezTo>
                <a:cubicBezTo>
                  <a:pt x="1037590" y="404968"/>
                  <a:pt x="1028731" y="413849"/>
                  <a:pt x="1017803" y="413849"/>
                </a:cubicBezTo>
                <a:cubicBezTo>
                  <a:pt x="1006875" y="413849"/>
                  <a:pt x="998016" y="404968"/>
                  <a:pt x="998016" y="394012"/>
                </a:cubicBezTo>
                <a:cubicBezTo>
                  <a:pt x="998016" y="383056"/>
                  <a:pt x="1006875" y="374175"/>
                  <a:pt x="1017803" y="374175"/>
                </a:cubicBezTo>
                <a:close/>
                <a:moveTo>
                  <a:pt x="892713" y="374175"/>
                </a:moveTo>
                <a:cubicBezTo>
                  <a:pt x="903639" y="374175"/>
                  <a:pt x="912499" y="383056"/>
                  <a:pt x="912499" y="394012"/>
                </a:cubicBezTo>
                <a:cubicBezTo>
                  <a:pt x="912499" y="404968"/>
                  <a:pt x="903639" y="413849"/>
                  <a:pt x="892713" y="413849"/>
                </a:cubicBezTo>
                <a:cubicBezTo>
                  <a:pt x="881784" y="413849"/>
                  <a:pt x="872925" y="404968"/>
                  <a:pt x="872925" y="394012"/>
                </a:cubicBezTo>
                <a:cubicBezTo>
                  <a:pt x="872925" y="383056"/>
                  <a:pt x="881784" y="374175"/>
                  <a:pt x="892713" y="374175"/>
                </a:cubicBezTo>
                <a:close/>
                <a:moveTo>
                  <a:pt x="768300" y="374175"/>
                </a:moveTo>
                <a:cubicBezTo>
                  <a:pt x="779228" y="374175"/>
                  <a:pt x="788087" y="383056"/>
                  <a:pt x="788087" y="394012"/>
                </a:cubicBezTo>
                <a:cubicBezTo>
                  <a:pt x="788087" y="404968"/>
                  <a:pt x="779228" y="413849"/>
                  <a:pt x="768300" y="413849"/>
                </a:cubicBezTo>
                <a:cubicBezTo>
                  <a:pt x="757371" y="413849"/>
                  <a:pt x="748513" y="404968"/>
                  <a:pt x="748513" y="394012"/>
                </a:cubicBezTo>
                <a:cubicBezTo>
                  <a:pt x="748513" y="383056"/>
                  <a:pt x="757371" y="374175"/>
                  <a:pt x="768300" y="374175"/>
                </a:cubicBezTo>
                <a:close/>
                <a:moveTo>
                  <a:pt x="643212" y="374175"/>
                </a:moveTo>
                <a:cubicBezTo>
                  <a:pt x="654140" y="374175"/>
                  <a:pt x="662998" y="383056"/>
                  <a:pt x="662998" y="394012"/>
                </a:cubicBezTo>
                <a:cubicBezTo>
                  <a:pt x="662998" y="404968"/>
                  <a:pt x="654140" y="413849"/>
                  <a:pt x="643212" y="413849"/>
                </a:cubicBezTo>
                <a:cubicBezTo>
                  <a:pt x="632286" y="413849"/>
                  <a:pt x="623426" y="404968"/>
                  <a:pt x="623426" y="394012"/>
                </a:cubicBezTo>
                <a:cubicBezTo>
                  <a:pt x="623426" y="383056"/>
                  <a:pt x="632286" y="374175"/>
                  <a:pt x="643212" y="374175"/>
                </a:cubicBezTo>
                <a:close/>
                <a:moveTo>
                  <a:pt x="518799" y="374175"/>
                </a:moveTo>
                <a:cubicBezTo>
                  <a:pt x="529728" y="374175"/>
                  <a:pt x="538586" y="383056"/>
                  <a:pt x="538586" y="394012"/>
                </a:cubicBezTo>
                <a:cubicBezTo>
                  <a:pt x="538586" y="404968"/>
                  <a:pt x="529728" y="413849"/>
                  <a:pt x="518799" y="413849"/>
                </a:cubicBezTo>
                <a:cubicBezTo>
                  <a:pt x="507872" y="413849"/>
                  <a:pt x="499012" y="404968"/>
                  <a:pt x="499012" y="394012"/>
                </a:cubicBezTo>
                <a:cubicBezTo>
                  <a:pt x="499012" y="383056"/>
                  <a:pt x="507872" y="374175"/>
                  <a:pt x="518799" y="374175"/>
                </a:cubicBezTo>
                <a:close/>
                <a:moveTo>
                  <a:pt x="393709" y="374175"/>
                </a:moveTo>
                <a:cubicBezTo>
                  <a:pt x="404637" y="374175"/>
                  <a:pt x="413496" y="383056"/>
                  <a:pt x="413496" y="394012"/>
                </a:cubicBezTo>
                <a:cubicBezTo>
                  <a:pt x="413496" y="404968"/>
                  <a:pt x="404637" y="413849"/>
                  <a:pt x="393709" y="413849"/>
                </a:cubicBezTo>
                <a:cubicBezTo>
                  <a:pt x="382781" y="413849"/>
                  <a:pt x="373922" y="404968"/>
                  <a:pt x="373922" y="394012"/>
                </a:cubicBezTo>
                <a:cubicBezTo>
                  <a:pt x="373922" y="383056"/>
                  <a:pt x="382781" y="374175"/>
                  <a:pt x="393709" y="374175"/>
                </a:cubicBezTo>
                <a:close/>
                <a:moveTo>
                  <a:pt x="269297" y="374175"/>
                </a:moveTo>
                <a:cubicBezTo>
                  <a:pt x="280225" y="374175"/>
                  <a:pt x="289084" y="383056"/>
                  <a:pt x="289084" y="394012"/>
                </a:cubicBezTo>
                <a:cubicBezTo>
                  <a:pt x="289084" y="404968"/>
                  <a:pt x="280225" y="413849"/>
                  <a:pt x="269297" y="413849"/>
                </a:cubicBezTo>
                <a:cubicBezTo>
                  <a:pt x="258368" y="413849"/>
                  <a:pt x="249509" y="404968"/>
                  <a:pt x="249509" y="394012"/>
                </a:cubicBezTo>
                <a:cubicBezTo>
                  <a:pt x="249509" y="383056"/>
                  <a:pt x="258368" y="374175"/>
                  <a:pt x="269297" y="374175"/>
                </a:cubicBezTo>
                <a:close/>
                <a:moveTo>
                  <a:pt x="144207" y="374175"/>
                </a:moveTo>
                <a:cubicBezTo>
                  <a:pt x="155134" y="374175"/>
                  <a:pt x="163993" y="383056"/>
                  <a:pt x="163993" y="394012"/>
                </a:cubicBezTo>
                <a:cubicBezTo>
                  <a:pt x="163993" y="404968"/>
                  <a:pt x="155134" y="413849"/>
                  <a:pt x="144207" y="413849"/>
                </a:cubicBezTo>
                <a:cubicBezTo>
                  <a:pt x="133279" y="413849"/>
                  <a:pt x="124420" y="404968"/>
                  <a:pt x="124420" y="394012"/>
                </a:cubicBezTo>
                <a:cubicBezTo>
                  <a:pt x="124420" y="383056"/>
                  <a:pt x="133279" y="374175"/>
                  <a:pt x="144207" y="374175"/>
                </a:cubicBezTo>
                <a:close/>
                <a:moveTo>
                  <a:pt x="19795" y="374175"/>
                </a:moveTo>
                <a:cubicBezTo>
                  <a:pt x="30723" y="374175"/>
                  <a:pt x="39582" y="383056"/>
                  <a:pt x="39582" y="394012"/>
                </a:cubicBezTo>
                <a:cubicBezTo>
                  <a:pt x="39582" y="404968"/>
                  <a:pt x="30723" y="413849"/>
                  <a:pt x="19795" y="413849"/>
                </a:cubicBezTo>
                <a:cubicBezTo>
                  <a:pt x="8867" y="413849"/>
                  <a:pt x="8" y="404968"/>
                  <a:pt x="8" y="394012"/>
                </a:cubicBezTo>
                <a:cubicBezTo>
                  <a:pt x="8" y="383056"/>
                  <a:pt x="8867" y="374175"/>
                  <a:pt x="19795" y="374175"/>
                </a:cubicBezTo>
                <a:close/>
                <a:moveTo>
                  <a:pt x="2140213" y="249450"/>
                </a:moveTo>
                <a:cubicBezTo>
                  <a:pt x="2151141" y="249450"/>
                  <a:pt x="2160000" y="258331"/>
                  <a:pt x="2160000" y="269287"/>
                </a:cubicBezTo>
                <a:cubicBezTo>
                  <a:pt x="2160000" y="280243"/>
                  <a:pt x="2151141" y="289124"/>
                  <a:pt x="2140213" y="289124"/>
                </a:cubicBezTo>
                <a:cubicBezTo>
                  <a:pt x="2129285" y="289124"/>
                  <a:pt x="2120426" y="280243"/>
                  <a:pt x="2120426" y="269287"/>
                </a:cubicBezTo>
                <a:cubicBezTo>
                  <a:pt x="2120426" y="258331"/>
                  <a:pt x="2129285" y="249450"/>
                  <a:pt x="2140213" y="249450"/>
                </a:cubicBezTo>
                <a:close/>
                <a:moveTo>
                  <a:pt x="2015801" y="249450"/>
                </a:moveTo>
                <a:cubicBezTo>
                  <a:pt x="2026729" y="249450"/>
                  <a:pt x="2035588" y="258331"/>
                  <a:pt x="2035588" y="269287"/>
                </a:cubicBezTo>
                <a:cubicBezTo>
                  <a:pt x="2035588" y="280243"/>
                  <a:pt x="2026729" y="289124"/>
                  <a:pt x="2015801" y="289124"/>
                </a:cubicBezTo>
                <a:cubicBezTo>
                  <a:pt x="2004873" y="289124"/>
                  <a:pt x="1996014" y="280243"/>
                  <a:pt x="1996014" y="269287"/>
                </a:cubicBezTo>
                <a:cubicBezTo>
                  <a:pt x="1996014" y="258331"/>
                  <a:pt x="2004873" y="249450"/>
                  <a:pt x="2015801" y="249450"/>
                </a:cubicBezTo>
                <a:close/>
                <a:moveTo>
                  <a:pt x="1890711" y="249450"/>
                </a:moveTo>
                <a:cubicBezTo>
                  <a:pt x="1901639" y="249450"/>
                  <a:pt x="1910498" y="258331"/>
                  <a:pt x="1910498" y="269287"/>
                </a:cubicBezTo>
                <a:cubicBezTo>
                  <a:pt x="1910498" y="280243"/>
                  <a:pt x="1901639" y="289124"/>
                  <a:pt x="1890711" y="289124"/>
                </a:cubicBezTo>
                <a:cubicBezTo>
                  <a:pt x="1879783" y="289124"/>
                  <a:pt x="1870924" y="280243"/>
                  <a:pt x="1870924" y="269287"/>
                </a:cubicBezTo>
                <a:cubicBezTo>
                  <a:pt x="1870924" y="258331"/>
                  <a:pt x="1879783" y="249450"/>
                  <a:pt x="1890711" y="249450"/>
                </a:cubicBezTo>
                <a:close/>
                <a:moveTo>
                  <a:pt x="1766299" y="249450"/>
                </a:moveTo>
                <a:cubicBezTo>
                  <a:pt x="1777227" y="249450"/>
                  <a:pt x="1786086" y="258331"/>
                  <a:pt x="1786086" y="269287"/>
                </a:cubicBezTo>
                <a:cubicBezTo>
                  <a:pt x="1786086" y="280243"/>
                  <a:pt x="1777227" y="289124"/>
                  <a:pt x="1766299" y="289124"/>
                </a:cubicBezTo>
                <a:cubicBezTo>
                  <a:pt x="1755371" y="289124"/>
                  <a:pt x="1746512" y="280243"/>
                  <a:pt x="1746512" y="269287"/>
                </a:cubicBezTo>
                <a:cubicBezTo>
                  <a:pt x="1746512" y="258331"/>
                  <a:pt x="1755371" y="249450"/>
                  <a:pt x="1766299" y="249450"/>
                </a:cubicBezTo>
                <a:close/>
                <a:moveTo>
                  <a:pt x="1641209" y="249450"/>
                </a:moveTo>
                <a:cubicBezTo>
                  <a:pt x="1652137" y="249450"/>
                  <a:pt x="1660996" y="258331"/>
                  <a:pt x="1660996" y="269287"/>
                </a:cubicBezTo>
                <a:cubicBezTo>
                  <a:pt x="1660996" y="280243"/>
                  <a:pt x="1652137" y="289124"/>
                  <a:pt x="1641209" y="289124"/>
                </a:cubicBezTo>
                <a:cubicBezTo>
                  <a:pt x="1630281" y="289124"/>
                  <a:pt x="1621422" y="280243"/>
                  <a:pt x="1621422" y="269287"/>
                </a:cubicBezTo>
                <a:cubicBezTo>
                  <a:pt x="1621422" y="258331"/>
                  <a:pt x="1630281" y="249450"/>
                  <a:pt x="1641209" y="249450"/>
                </a:cubicBezTo>
                <a:close/>
                <a:moveTo>
                  <a:pt x="1516798" y="249450"/>
                </a:moveTo>
                <a:cubicBezTo>
                  <a:pt x="1527726" y="249450"/>
                  <a:pt x="1536585" y="258331"/>
                  <a:pt x="1536585" y="269287"/>
                </a:cubicBezTo>
                <a:cubicBezTo>
                  <a:pt x="1536585" y="280243"/>
                  <a:pt x="1527726" y="289124"/>
                  <a:pt x="1516798" y="289124"/>
                </a:cubicBezTo>
                <a:cubicBezTo>
                  <a:pt x="1505870" y="289124"/>
                  <a:pt x="1497011" y="280243"/>
                  <a:pt x="1497011" y="269287"/>
                </a:cubicBezTo>
                <a:cubicBezTo>
                  <a:pt x="1497011" y="258331"/>
                  <a:pt x="1505870" y="249450"/>
                  <a:pt x="1516798" y="249450"/>
                </a:cubicBezTo>
                <a:close/>
                <a:moveTo>
                  <a:pt x="1391707" y="249450"/>
                </a:moveTo>
                <a:cubicBezTo>
                  <a:pt x="1402635" y="249450"/>
                  <a:pt x="1411494" y="258331"/>
                  <a:pt x="1411494" y="269287"/>
                </a:cubicBezTo>
                <a:cubicBezTo>
                  <a:pt x="1411494" y="280243"/>
                  <a:pt x="1402635" y="289124"/>
                  <a:pt x="1391707" y="289124"/>
                </a:cubicBezTo>
                <a:cubicBezTo>
                  <a:pt x="1380779" y="289124"/>
                  <a:pt x="1371920" y="280243"/>
                  <a:pt x="1371920" y="269287"/>
                </a:cubicBezTo>
                <a:cubicBezTo>
                  <a:pt x="1371920" y="258331"/>
                  <a:pt x="1380779" y="249450"/>
                  <a:pt x="1391707" y="249450"/>
                </a:cubicBezTo>
                <a:close/>
                <a:moveTo>
                  <a:pt x="1267296" y="249450"/>
                </a:moveTo>
                <a:cubicBezTo>
                  <a:pt x="1278224" y="249450"/>
                  <a:pt x="1287083" y="258331"/>
                  <a:pt x="1287083" y="269287"/>
                </a:cubicBezTo>
                <a:cubicBezTo>
                  <a:pt x="1287083" y="280243"/>
                  <a:pt x="1278224" y="289124"/>
                  <a:pt x="1267296" y="289124"/>
                </a:cubicBezTo>
                <a:cubicBezTo>
                  <a:pt x="1256368" y="289124"/>
                  <a:pt x="1247509" y="280243"/>
                  <a:pt x="1247509" y="269287"/>
                </a:cubicBezTo>
                <a:cubicBezTo>
                  <a:pt x="1247509" y="258331"/>
                  <a:pt x="1256368" y="249450"/>
                  <a:pt x="1267296" y="249450"/>
                </a:cubicBezTo>
                <a:close/>
                <a:moveTo>
                  <a:pt x="1142205" y="249450"/>
                </a:moveTo>
                <a:cubicBezTo>
                  <a:pt x="1153133" y="249450"/>
                  <a:pt x="1161992" y="258331"/>
                  <a:pt x="1161992" y="269287"/>
                </a:cubicBezTo>
                <a:cubicBezTo>
                  <a:pt x="1161992" y="280243"/>
                  <a:pt x="1153133" y="289124"/>
                  <a:pt x="1142205" y="289124"/>
                </a:cubicBezTo>
                <a:cubicBezTo>
                  <a:pt x="1131277" y="289124"/>
                  <a:pt x="1122418" y="280243"/>
                  <a:pt x="1122418" y="269287"/>
                </a:cubicBezTo>
                <a:cubicBezTo>
                  <a:pt x="1122418" y="258331"/>
                  <a:pt x="1131277" y="249450"/>
                  <a:pt x="1142205" y="249450"/>
                </a:cubicBezTo>
                <a:close/>
                <a:moveTo>
                  <a:pt x="1017803" y="249450"/>
                </a:moveTo>
                <a:cubicBezTo>
                  <a:pt x="1028731" y="249450"/>
                  <a:pt x="1037590" y="258331"/>
                  <a:pt x="1037590" y="269287"/>
                </a:cubicBezTo>
                <a:cubicBezTo>
                  <a:pt x="1037590" y="280243"/>
                  <a:pt x="1028731" y="289124"/>
                  <a:pt x="1017803" y="289124"/>
                </a:cubicBezTo>
                <a:cubicBezTo>
                  <a:pt x="1006875" y="289124"/>
                  <a:pt x="998017" y="280243"/>
                  <a:pt x="998017" y="269287"/>
                </a:cubicBezTo>
                <a:cubicBezTo>
                  <a:pt x="998017" y="258331"/>
                  <a:pt x="1006875" y="249450"/>
                  <a:pt x="1017803" y="249450"/>
                </a:cubicBezTo>
                <a:close/>
                <a:moveTo>
                  <a:pt x="892713" y="249450"/>
                </a:moveTo>
                <a:cubicBezTo>
                  <a:pt x="903639" y="249450"/>
                  <a:pt x="912499" y="258331"/>
                  <a:pt x="912499" y="269287"/>
                </a:cubicBezTo>
                <a:cubicBezTo>
                  <a:pt x="912499" y="280243"/>
                  <a:pt x="903639" y="289124"/>
                  <a:pt x="892713" y="289124"/>
                </a:cubicBezTo>
                <a:cubicBezTo>
                  <a:pt x="881785" y="289124"/>
                  <a:pt x="872925" y="280243"/>
                  <a:pt x="872925" y="269287"/>
                </a:cubicBezTo>
                <a:cubicBezTo>
                  <a:pt x="872925" y="258331"/>
                  <a:pt x="881785" y="249450"/>
                  <a:pt x="892713" y="249450"/>
                </a:cubicBezTo>
                <a:close/>
                <a:moveTo>
                  <a:pt x="768300" y="249450"/>
                </a:moveTo>
                <a:cubicBezTo>
                  <a:pt x="779228" y="249450"/>
                  <a:pt x="788087" y="258331"/>
                  <a:pt x="788087" y="269287"/>
                </a:cubicBezTo>
                <a:cubicBezTo>
                  <a:pt x="788087" y="280243"/>
                  <a:pt x="779228" y="289124"/>
                  <a:pt x="768300" y="289124"/>
                </a:cubicBezTo>
                <a:cubicBezTo>
                  <a:pt x="757371" y="289124"/>
                  <a:pt x="748513" y="280243"/>
                  <a:pt x="748513" y="269287"/>
                </a:cubicBezTo>
                <a:cubicBezTo>
                  <a:pt x="748513" y="258331"/>
                  <a:pt x="757371" y="249450"/>
                  <a:pt x="768300" y="249450"/>
                </a:cubicBezTo>
                <a:close/>
                <a:moveTo>
                  <a:pt x="643212" y="249450"/>
                </a:moveTo>
                <a:cubicBezTo>
                  <a:pt x="654140" y="249450"/>
                  <a:pt x="662998" y="258331"/>
                  <a:pt x="662998" y="269287"/>
                </a:cubicBezTo>
                <a:cubicBezTo>
                  <a:pt x="662998" y="280243"/>
                  <a:pt x="654140" y="289124"/>
                  <a:pt x="643212" y="289124"/>
                </a:cubicBezTo>
                <a:cubicBezTo>
                  <a:pt x="632286" y="289124"/>
                  <a:pt x="623426" y="280243"/>
                  <a:pt x="623426" y="269287"/>
                </a:cubicBezTo>
                <a:cubicBezTo>
                  <a:pt x="623426" y="258331"/>
                  <a:pt x="632286" y="249450"/>
                  <a:pt x="643212" y="249450"/>
                </a:cubicBezTo>
                <a:close/>
                <a:moveTo>
                  <a:pt x="518799" y="249450"/>
                </a:moveTo>
                <a:cubicBezTo>
                  <a:pt x="529728" y="249450"/>
                  <a:pt x="538587" y="258331"/>
                  <a:pt x="538587" y="269287"/>
                </a:cubicBezTo>
                <a:cubicBezTo>
                  <a:pt x="538587" y="280243"/>
                  <a:pt x="529728" y="289124"/>
                  <a:pt x="518799" y="289124"/>
                </a:cubicBezTo>
                <a:cubicBezTo>
                  <a:pt x="507872" y="289124"/>
                  <a:pt x="499012" y="280243"/>
                  <a:pt x="499012" y="269287"/>
                </a:cubicBezTo>
                <a:cubicBezTo>
                  <a:pt x="499012" y="258331"/>
                  <a:pt x="507872" y="249450"/>
                  <a:pt x="518799" y="249450"/>
                </a:cubicBezTo>
                <a:close/>
                <a:moveTo>
                  <a:pt x="393709" y="249450"/>
                </a:moveTo>
                <a:cubicBezTo>
                  <a:pt x="404637" y="249450"/>
                  <a:pt x="413496" y="258331"/>
                  <a:pt x="413496" y="269287"/>
                </a:cubicBezTo>
                <a:cubicBezTo>
                  <a:pt x="413496" y="280243"/>
                  <a:pt x="404637" y="289124"/>
                  <a:pt x="393709" y="289124"/>
                </a:cubicBezTo>
                <a:cubicBezTo>
                  <a:pt x="382782" y="289124"/>
                  <a:pt x="373922" y="280243"/>
                  <a:pt x="373922" y="269287"/>
                </a:cubicBezTo>
                <a:cubicBezTo>
                  <a:pt x="373922" y="258331"/>
                  <a:pt x="382782" y="249450"/>
                  <a:pt x="393709" y="249450"/>
                </a:cubicBezTo>
                <a:close/>
                <a:moveTo>
                  <a:pt x="269297" y="249450"/>
                </a:moveTo>
                <a:cubicBezTo>
                  <a:pt x="280225" y="249450"/>
                  <a:pt x="289084" y="258331"/>
                  <a:pt x="289084" y="269287"/>
                </a:cubicBezTo>
                <a:cubicBezTo>
                  <a:pt x="289084" y="280243"/>
                  <a:pt x="280225" y="289124"/>
                  <a:pt x="269297" y="289124"/>
                </a:cubicBezTo>
                <a:cubicBezTo>
                  <a:pt x="258368" y="289124"/>
                  <a:pt x="249509" y="280243"/>
                  <a:pt x="249509" y="269287"/>
                </a:cubicBezTo>
                <a:cubicBezTo>
                  <a:pt x="249509" y="258331"/>
                  <a:pt x="258368" y="249450"/>
                  <a:pt x="269297" y="249450"/>
                </a:cubicBezTo>
                <a:close/>
                <a:moveTo>
                  <a:pt x="144207" y="249450"/>
                </a:moveTo>
                <a:cubicBezTo>
                  <a:pt x="155134" y="249450"/>
                  <a:pt x="163993" y="258331"/>
                  <a:pt x="163993" y="269287"/>
                </a:cubicBezTo>
                <a:cubicBezTo>
                  <a:pt x="163993" y="280243"/>
                  <a:pt x="155134" y="289124"/>
                  <a:pt x="144207" y="289124"/>
                </a:cubicBezTo>
                <a:cubicBezTo>
                  <a:pt x="133279" y="289124"/>
                  <a:pt x="124420" y="280243"/>
                  <a:pt x="124420" y="269287"/>
                </a:cubicBezTo>
                <a:cubicBezTo>
                  <a:pt x="124420" y="258331"/>
                  <a:pt x="133279" y="249450"/>
                  <a:pt x="144207" y="249450"/>
                </a:cubicBezTo>
                <a:close/>
                <a:moveTo>
                  <a:pt x="19795" y="249450"/>
                </a:moveTo>
                <a:cubicBezTo>
                  <a:pt x="30723" y="249450"/>
                  <a:pt x="39582" y="258331"/>
                  <a:pt x="39582" y="269287"/>
                </a:cubicBezTo>
                <a:cubicBezTo>
                  <a:pt x="39582" y="280243"/>
                  <a:pt x="30723" y="289124"/>
                  <a:pt x="19795" y="289124"/>
                </a:cubicBezTo>
                <a:cubicBezTo>
                  <a:pt x="8867" y="289124"/>
                  <a:pt x="8" y="280243"/>
                  <a:pt x="8" y="269287"/>
                </a:cubicBezTo>
                <a:cubicBezTo>
                  <a:pt x="8" y="258331"/>
                  <a:pt x="8867" y="249450"/>
                  <a:pt x="19795" y="249450"/>
                </a:cubicBezTo>
                <a:close/>
                <a:moveTo>
                  <a:pt x="2140213" y="124725"/>
                </a:moveTo>
                <a:cubicBezTo>
                  <a:pt x="2151141" y="124725"/>
                  <a:pt x="2160000" y="133606"/>
                  <a:pt x="2160000" y="144562"/>
                </a:cubicBezTo>
                <a:cubicBezTo>
                  <a:pt x="2160000" y="155518"/>
                  <a:pt x="2151141" y="164399"/>
                  <a:pt x="2140213" y="164399"/>
                </a:cubicBezTo>
                <a:cubicBezTo>
                  <a:pt x="2129285" y="164399"/>
                  <a:pt x="2120426" y="155518"/>
                  <a:pt x="2120426" y="144562"/>
                </a:cubicBezTo>
                <a:cubicBezTo>
                  <a:pt x="2120426" y="133606"/>
                  <a:pt x="2129285" y="124725"/>
                  <a:pt x="2140213" y="124725"/>
                </a:cubicBezTo>
                <a:close/>
                <a:moveTo>
                  <a:pt x="2015801" y="124725"/>
                </a:moveTo>
                <a:cubicBezTo>
                  <a:pt x="2026729" y="124725"/>
                  <a:pt x="2035588" y="133606"/>
                  <a:pt x="2035588" y="144562"/>
                </a:cubicBezTo>
                <a:cubicBezTo>
                  <a:pt x="2035588" y="155518"/>
                  <a:pt x="2026729" y="164399"/>
                  <a:pt x="2015801" y="164399"/>
                </a:cubicBezTo>
                <a:cubicBezTo>
                  <a:pt x="2004873" y="164399"/>
                  <a:pt x="1996014" y="155518"/>
                  <a:pt x="1996014" y="144562"/>
                </a:cubicBezTo>
                <a:cubicBezTo>
                  <a:pt x="1996014" y="133606"/>
                  <a:pt x="2004873" y="124725"/>
                  <a:pt x="2015801" y="124725"/>
                </a:cubicBezTo>
                <a:close/>
                <a:moveTo>
                  <a:pt x="1890711" y="124725"/>
                </a:moveTo>
                <a:cubicBezTo>
                  <a:pt x="1901639" y="124725"/>
                  <a:pt x="1910498" y="133606"/>
                  <a:pt x="1910498" y="144562"/>
                </a:cubicBezTo>
                <a:cubicBezTo>
                  <a:pt x="1910498" y="155518"/>
                  <a:pt x="1901639" y="164399"/>
                  <a:pt x="1890711" y="164399"/>
                </a:cubicBezTo>
                <a:cubicBezTo>
                  <a:pt x="1879783" y="164399"/>
                  <a:pt x="1870924" y="155518"/>
                  <a:pt x="1870924" y="144562"/>
                </a:cubicBezTo>
                <a:cubicBezTo>
                  <a:pt x="1870924" y="133606"/>
                  <a:pt x="1879783" y="124725"/>
                  <a:pt x="1890711" y="124725"/>
                </a:cubicBezTo>
                <a:close/>
                <a:moveTo>
                  <a:pt x="1766299" y="124725"/>
                </a:moveTo>
                <a:cubicBezTo>
                  <a:pt x="1777227" y="124725"/>
                  <a:pt x="1786086" y="133606"/>
                  <a:pt x="1786086" y="144562"/>
                </a:cubicBezTo>
                <a:cubicBezTo>
                  <a:pt x="1786086" y="155518"/>
                  <a:pt x="1777227" y="164399"/>
                  <a:pt x="1766299" y="164399"/>
                </a:cubicBezTo>
                <a:cubicBezTo>
                  <a:pt x="1755371" y="164399"/>
                  <a:pt x="1746512" y="155518"/>
                  <a:pt x="1746512" y="144562"/>
                </a:cubicBezTo>
                <a:cubicBezTo>
                  <a:pt x="1746512" y="133606"/>
                  <a:pt x="1755371" y="124725"/>
                  <a:pt x="1766299" y="124725"/>
                </a:cubicBezTo>
                <a:close/>
                <a:moveTo>
                  <a:pt x="1641210" y="124725"/>
                </a:moveTo>
                <a:cubicBezTo>
                  <a:pt x="1652138" y="124725"/>
                  <a:pt x="1660997" y="133606"/>
                  <a:pt x="1660997" y="144562"/>
                </a:cubicBezTo>
                <a:cubicBezTo>
                  <a:pt x="1660997" y="155518"/>
                  <a:pt x="1652138" y="164399"/>
                  <a:pt x="1641210" y="164399"/>
                </a:cubicBezTo>
                <a:cubicBezTo>
                  <a:pt x="1630282" y="164399"/>
                  <a:pt x="1621423" y="155518"/>
                  <a:pt x="1621423" y="144562"/>
                </a:cubicBezTo>
                <a:cubicBezTo>
                  <a:pt x="1621423" y="133606"/>
                  <a:pt x="1630282" y="124725"/>
                  <a:pt x="1641210" y="124725"/>
                </a:cubicBezTo>
                <a:close/>
                <a:moveTo>
                  <a:pt x="1516798" y="124725"/>
                </a:moveTo>
                <a:cubicBezTo>
                  <a:pt x="1527726" y="124725"/>
                  <a:pt x="1536585" y="133606"/>
                  <a:pt x="1536585" y="144562"/>
                </a:cubicBezTo>
                <a:cubicBezTo>
                  <a:pt x="1536585" y="155518"/>
                  <a:pt x="1527726" y="164399"/>
                  <a:pt x="1516798" y="164399"/>
                </a:cubicBezTo>
                <a:cubicBezTo>
                  <a:pt x="1505870" y="164399"/>
                  <a:pt x="1497011" y="155518"/>
                  <a:pt x="1497011" y="144562"/>
                </a:cubicBezTo>
                <a:cubicBezTo>
                  <a:pt x="1497011" y="133606"/>
                  <a:pt x="1505870" y="124725"/>
                  <a:pt x="1516798" y="124725"/>
                </a:cubicBezTo>
                <a:close/>
                <a:moveTo>
                  <a:pt x="1391708" y="124725"/>
                </a:moveTo>
                <a:cubicBezTo>
                  <a:pt x="1402636" y="124725"/>
                  <a:pt x="1411495" y="133606"/>
                  <a:pt x="1411495" y="144562"/>
                </a:cubicBezTo>
                <a:cubicBezTo>
                  <a:pt x="1411495" y="155518"/>
                  <a:pt x="1402636" y="164399"/>
                  <a:pt x="1391708" y="164399"/>
                </a:cubicBezTo>
                <a:cubicBezTo>
                  <a:pt x="1380780" y="164399"/>
                  <a:pt x="1371921" y="155518"/>
                  <a:pt x="1371921" y="144562"/>
                </a:cubicBezTo>
                <a:cubicBezTo>
                  <a:pt x="1371921" y="133606"/>
                  <a:pt x="1380780" y="124725"/>
                  <a:pt x="1391708" y="124725"/>
                </a:cubicBezTo>
                <a:close/>
                <a:moveTo>
                  <a:pt x="1267296" y="124725"/>
                </a:moveTo>
                <a:cubicBezTo>
                  <a:pt x="1278224" y="124725"/>
                  <a:pt x="1287083" y="133606"/>
                  <a:pt x="1287083" y="144562"/>
                </a:cubicBezTo>
                <a:cubicBezTo>
                  <a:pt x="1287083" y="155518"/>
                  <a:pt x="1278224" y="164399"/>
                  <a:pt x="1267296" y="164399"/>
                </a:cubicBezTo>
                <a:cubicBezTo>
                  <a:pt x="1256368" y="164399"/>
                  <a:pt x="1247509" y="155518"/>
                  <a:pt x="1247509" y="144562"/>
                </a:cubicBezTo>
                <a:cubicBezTo>
                  <a:pt x="1247509" y="133606"/>
                  <a:pt x="1256368" y="124725"/>
                  <a:pt x="1267296" y="124725"/>
                </a:cubicBezTo>
                <a:close/>
                <a:moveTo>
                  <a:pt x="1142206" y="124725"/>
                </a:moveTo>
                <a:cubicBezTo>
                  <a:pt x="1153134" y="124725"/>
                  <a:pt x="1161993" y="133606"/>
                  <a:pt x="1161993" y="144562"/>
                </a:cubicBezTo>
                <a:cubicBezTo>
                  <a:pt x="1161993" y="155518"/>
                  <a:pt x="1153134" y="164399"/>
                  <a:pt x="1142206" y="164399"/>
                </a:cubicBezTo>
                <a:cubicBezTo>
                  <a:pt x="1131278" y="164399"/>
                  <a:pt x="1122419" y="155518"/>
                  <a:pt x="1122419" y="144562"/>
                </a:cubicBezTo>
                <a:cubicBezTo>
                  <a:pt x="1122419" y="133606"/>
                  <a:pt x="1131278" y="124725"/>
                  <a:pt x="1142206" y="124725"/>
                </a:cubicBezTo>
                <a:close/>
                <a:moveTo>
                  <a:pt x="1017805" y="124725"/>
                </a:moveTo>
                <a:cubicBezTo>
                  <a:pt x="1028733" y="124725"/>
                  <a:pt x="1037591" y="133606"/>
                  <a:pt x="1037591" y="144562"/>
                </a:cubicBezTo>
                <a:cubicBezTo>
                  <a:pt x="1037591" y="155518"/>
                  <a:pt x="1028733" y="164399"/>
                  <a:pt x="1017805" y="164399"/>
                </a:cubicBezTo>
                <a:cubicBezTo>
                  <a:pt x="1006877" y="164399"/>
                  <a:pt x="998018" y="155518"/>
                  <a:pt x="998018" y="144562"/>
                </a:cubicBezTo>
                <a:cubicBezTo>
                  <a:pt x="998018" y="133606"/>
                  <a:pt x="1006877" y="124725"/>
                  <a:pt x="1017805" y="124725"/>
                </a:cubicBezTo>
                <a:close/>
                <a:moveTo>
                  <a:pt x="892715" y="124725"/>
                </a:moveTo>
                <a:cubicBezTo>
                  <a:pt x="903642" y="124725"/>
                  <a:pt x="912501" y="133606"/>
                  <a:pt x="912501" y="144562"/>
                </a:cubicBezTo>
                <a:cubicBezTo>
                  <a:pt x="912501" y="155518"/>
                  <a:pt x="903642" y="164399"/>
                  <a:pt x="892715" y="164399"/>
                </a:cubicBezTo>
                <a:cubicBezTo>
                  <a:pt x="881787" y="164399"/>
                  <a:pt x="872927" y="155518"/>
                  <a:pt x="872927" y="144562"/>
                </a:cubicBezTo>
                <a:cubicBezTo>
                  <a:pt x="872927" y="133606"/>
                  <a:pt x="881787" y="124725"/>
                  <a:pt x="892715" y="124725"/>
                </a:cubicBezTo>
                <a:close/>
                <a:moveTo>
                  <a:pt x="768301" y="124725"/>
                </a:moveTo>
                <a:cubicBezTo>
                  <a:pt x="779229" y="124725"/>
                  <a:pt x="788088" y="133606"/>
                  <a:pt x="788088" y="144562"/>
                </a:cubicBezTo>
                <a:cubicBezTo>
                  <a:pt x="788088" y="155518"/>
                  <a:pt x="779229" y="164399"/>
                  <a:pt x="768301" y="164399"/>
                </a:cubicBezTo>
                <a:cubicBezTo>
                  <a:pt x="757372" y="164399"/>
                  <a:pt x="748514" y="155518"/>
                  <a:pt x="748514" y="144562"/>
                </a:cubicBezTo>
                <a:cubicBezTo>
                  <a:pt x="748514" y="133606"/>
                  <a:pt x="757372" y="124725"/>
                  <a:pt x="768301" y="124725"/>
                </a:cubicBezTo>
                <a:close/>
                <a:moveTo>
                  <a:pt x="643213" y="124725"/>
                </a:moveTo>
                <a:cubicBezTo>
                  <a:pt x="654141" y="124725"/>
                  <a:pt x="662999" y="133606"/>
                  <a:pt x="662999" y="144562"/>
                </a:cubicBezTo>
                <a:cubicBezTo>
                  <a:pt x="662999" y="155518"/>
                  <a:pt x="654141" y="164399"/>
                  <a:pt x="643213" y="164399"/>
                </a:cubicBezTo>
                <a:cubicBezTo>
                  <a:pt x="632288" y="164399"/>
                  <a:pt x="623427" y="155518"/>
                  <a:pt x="623427" y="144562"/>
                </a:cubicBezTo>
                <a:cubicBezTo>
                  <a:pt x="623427" y="133606"/>
                  <a:pt x="632288" y="124725"/>
                  <a:pt x="643213" y="124725"/>
                </a:cubicBezTo>
                <a:close/>
                <a:moveTo>
                  <a:pt x="518800" y="124725"/>
                </a:moveTo>
                <a:cubicBezTo>
                  <a:pt x="529729" y="124725"/>
                  <a:pt x="538588" y="133606"/>
                  <a:pt x="538588" y="144562"/>
                </a:cubicBezTo>
                <a:cubicBezTo>
                  <a:pt x="538588" y="155518"/>
                  <a:pt x="529729" y="164399"/>
                  <a:pt x="518800" y="164399"/>
                </a:cubicBezTo>
                <a:cubicBezTo>
                  <a:pt x="507873" y="164399"/>
                  <a:pt x="499013" y="155518"/>
                  <a:pt x="499013" y="144562"/>
                </a:cubicBezTo>
                <a:cubicBezTo>
                  <a:pt x="499013" y="133606"/>
                  <a:pt x="507873" y="124725"/>
                  <a:pt x="518800" y="124725"/>
                </a:cubicBezTo>
                <a:close/>
                <a:moveTo>
                  <a:pt x="393710" y="124725"/>
                </a:moveTo>
                <a:cubicBezTo>
                  <a:pt x="404638" y="124725"/>
                  <a:pt x="413497" y="133606"/>
                  <a:pt x="413497" y="144562"/>
                </a:cubicBezTo>
                <a:cubicBezTo>
                  <a:pt x="413497" y="155518"/>
                  <a:pt x="404638" y="164399"/>
                  <a:pt x="393710" y="164399"/>
                </a:cubicBezTo>
                <a:cubicBezTo>
                  <a:pt x="382783" y="164399"/>
                  <a:pt x="373923" y="155518"/>
                  <a:pt x="373923" y="144562"/>
                </a:cubicBezTo>
                <a:cubicBezTo>
                  <a:pt x="373923" y="133606"/>
                  <a:pt x="382783" y="124725"/>
                  <a:pt x="393710" y="124725"/>
                </a:cubicBezTo>
                <a:close/>
                <a:moveTo>
                  <a:pt x="269298" y="124725"/>
                </a:moveTo>
                <a:cubicBezTo>
                  <a:pt x="280226" y="124725"/>
                  <a:pt x="289086" y="133606"/>
                  <a:pt x="289086" y="144562"/>
                </a:cubicBezTo>
                <a:cubicBezTo>
                  <a:pt x="289086" y="155518"/>
                  <a:pt x="280226" y="164399"/>
                  <a:pt x="269298" y="164399"/>
                </a:cubicBezTo>
                <a:cubicBezTo>
                  <a:pt x="258369" y="164399"/>
                  <a:pt x="249510" y="155518"/>
                  <a:pt x="249510" y="144562"/>
                </a:cubicBezTo>
                <a:cubicBezTo>
                  <a:pt x="249510" y="133606"/>
                  <a:pt x="258369" y="124725"/>
                  <a:pt x="269298" y="124725"/>
                </a:cubicBezTo>
                <a:close/>
                <a:moveTo>
                  <a:pt x="144208" y="124725"/>
                </a:moveTo>
                <a:cubicBezTo>
                  <a:pt x="155136" y="124725"/>
                  <a:pt x="163994" y="133606"/>
                  <a:pt x="163994" y="144562"/>
                </a:cubicBezTo>
                <a:cubicBezTo>
                  <a:pt x="163994" y="155518"/>
                  <a:pt x="155136" y="164399"/>
                  <a:pt x="144208" y="164399"/>
                </a:cubicBezTo>
                <a:cubicBezTo>
                  <a:pt x="133280" y="164399"/>
                  <a:pt x="124421" y="155518"/>
                  <a:pt x="124421" y="144562"/>
                </a:cubicBezTo>
                <a:cubicBezTo>
                  <a:pt x="124421" y="133606"/>
                  <a:pt x="133280" y="124725"/>
                  <a:pt x="144208" y="124725"/>
                </a:cubicBezTo>
                <a:close/>
                <a:moveTo>
                  <a:pt x="19796" y="124725"/>
                </a:moveTo>
                <a:cubicBezTo>
                  <a:pt x="30724" y="124725"/>
                  <a:pt x="39583" y="133606"/>
                  <a:pt x="39583" y="144562"/>
                </a:cubicBezTo>
                <a:cubicBezTo>
                  <a:pt x="39583" y="155518"/>
                  <a:pt x="30724" y="164399"/>
                  <a:pt x="19796" y="164399"/>
                </a:cubicBezTo>
                <a:cubicBezTo>
                  <a:pt x="8868" y="164399"/>
                  <a:pt x="9" y="155518"/>
                  <a:pt x="9" y="144562"/>
                </a:cubicBezTo>
                <a:cubicBezTo>
                  <a:pt x="9" y="133606"/>
                  <a:pt x="8868" y="124725"/>
                  <a:pt x="19796" y="124725"/>
                </a:cubicBezTo>
                <a:close/>
                <a:moveTo>
                  <a:pt x="2140213" y="0"/>
                </a:moveTo>
                <a:cubicBezTo>
                  <a:pt x="2151141" y="0"/>
                  <a:pt x="2160000" y="8881"/>
                  <a:pt x="2160000" y="19837"/>
                </a:cubicBezTo>
                <a:cubicBezTo>
                  <a:pt x="2160000" y="30793"/>
                  <a:pt x="2151141" y="39674"/>
                  <a:pt x="2140213" y="39674"/>
                </a:cubicBezTo>
                <a:cubicBezTo>
                  <a:pt x="2129285" y="39674"/>
                  <a:pt x="2120426" y="30793"/>
                  <a:pt x="2120426" y="19837"/>
                </a:cubicBezTo>
                <a:cubicBezTo>
                  <a:pt x="2120426" y="8881"/>
                  <a:pt x="2129285" y="0"/>
                  <a:pt x="2140213" y="0"/>
                </a:cubicBezTo>
                <a:close/>
                <a:moveTo>
                  <a:pt x="2015801" y="0"/>
                </a:moveTo>
                <a:cubicBezTo>
                  <a:pt x="2026729" y="0"/>
                  <a:pt x="2035588" y="8881"/>
                  <a:pt x="2035588" y="19837"/>
                </a:cubicBezTo>
                <a:cubicBezTo>
                  <a:pt x="2035588" y="30793"/>
                  <a:pt x="2026729" y="39674"/>
                  <a:pt x="2015801" y="39674"/>
                </a:cubicBezTo>
                <a:cubicBezTo>
                  <a:pt x="2004873" y="39674"/>
                  <a:pt x="1996014" y="30793"/>
                  <a:pt x="1996014" y="19837"/>
                </a:cubicBezTo>
                <a:cubicBezTo>
                  <a:pt x="1996014" y="8881"/>
                  <a:pt x="2004873" y="0"/>
                  <a:pt x="2015801" y="0"/>
                </a:cubicBezTo>
                <a:close/>
                <a:moveTo>
                  <a:pt x="1890711" y="0"/>
                </a:moveTo>
                <a:cubicBezTo>
                  <a:pt x="1901639" y="0"/>
                  <a:pt x="1910498" y="8881"/>
                  <a:pt x="1910498" y="19837"/>
                </a:cubicBezTo>
                <a:cubicBezTo>
                  <a:pt x="1910498" y="30793"/>
                  <a:pt x="1901639" y="39674"/>
                  <a:pt x="1890711" y="39674"/>
                </a:cubicBezTo>
                <a:cubicBezTo>
                  <a:pt x="1879783" y="39674"/>
                  <a:pt x="1870924" y="30793"/>
                  <a:pt x="1870924" y="19837"/>
                </a:cubicBezTo>
                <a:cubicBezTo>
                  <a:pt x="1870924" y="8881"/>
                  <a:pt x="1879783" y="0"/>
                  <a:pt x="1890711" y="0"/>
                </a:cubicBezTo>
                <a:close/>
                <a:moveTo>
                  <a:pt x="1766299" y="0"/>
                </a:moveTo>
                <a:cubicBezTo>
                  <a:pt x="1777227" y="0"/>
                  <a:pt x="1786086" y="8881"/>
                  <a:pt x="1786086" y="19837"/>
                </a:cubicBezTo>
                <a:cubicBezTo>
                  <a:pt x="1786086" y="30793"/>
                  <a:pt x="1777227" y="39674"/>
                  <a:pt x="1766299" y="39674"/>
                </a:cubicBezTo>
                <a:cubicBezTo>
                  <a:pt x="1755371" y="39674"/>
                  <a:pt x="1746512" y="30793"/>
                  <a:pt x="1746512" y="19837"/>
                </a:cubicBezTo>
                <a:cubicBezTo>
                  <a:pt x="1746512" y="8881"/>
                  <a:pt x="1755371" y="0"/>
                  <a:pt x="1766299" y="0"/>
                </a:cubicBezTo>
                <a:close/>
                <a:moveTo>
                  <a:pt x="1641210" y="0"/>
                </a:moveTo>
                <a:cubicBezTo>
                  <a:pt x="1652138" y="0"/>
                  <a:pt x="1660997" y="8881"/>
                  <a:pt x="1660997" y="19837"/>
                </a:cubicBezTo>
                <a:cubicBezTo>
                  <a:pt x="1660997" y="30793"/>
                  <a:pt x="1652138" y="39674"/>
                  <a:pt x="1641210" y="39674"/>
                </a:cubicBezTo>
                <a:cubicBezTo>
                  <a:pt x="1630282" y="39674"/>
                  <a:pt x="1621423" y="30793"/>
                  <a:pt x="1621423" y="19837"/>
                </a:cubicBezTo>
                <a:cubicBezTo>
                  <a:pt x="1621423" y="8881"/>
                  <a:pt x="1630282" y="0"/>
                  <a:pt x="1641210" y="0"/>
                </a:cubicBezTo>
                <a:close/>
                <a:moveTo>
                  <a:pt x="1516798" y="0"/>
                </a:moveTo>
                <a:cubicBezTo>
                  <a:pt x="1527726" y="0"/>
                  <a:pt x="1536585" y="8881"/>
                  <a:pt x="1536585" y="19837"/>
                </a:cubicBezTo>
                <a:cubicBezTo>
                  <a:pt x="1536585" y="30793"/>
                  <a:pt x="1527726" y="39674"/>
                  <a:pt x="1516798" y="39674"/>
                </a:cubicBezTo>
                <a:cubicBezTo>
                  <a:pt x="1505870" y="39674"/>
                  <a:pt x="1497011" y="30793"/>
                  <a:pt x="1497011" y="19837"/>
                </a:cubicBezTo>
                <a:cubicBezTo>
                  <a:pt x="1497011" y="8881"/>
                  <a:pt x="1505870" y="0"/>
                  <a:pt x="1516798" y="0"/>
                </a:cubicBezTo>
                <a:close/>
                <a:moveTo>
                  <a:pt x="1391708" y="0"/>
                </a:moveTo>
                <a:cubicBezTo>
                  <a:pt x="1402636" y="0"/>
                  <a:pt x="1411495" y="8881"/>
                  <a:pt x="1411495" y="19837"/>
                </a:cubicBezTo>
                <a:cubicBezTo>
                  <a:pt x="1411495" y="30793"/>
                  <a:pt x="1402636" y="39674"/>
                  <a:pt x="1391708" y="39674"/>
                </a:cubicBezTo>
                <a:cubicBezTo>
                  <a:pt x="1380780" y="39674"/>
                  <a:pt x="1371921" y="30793"/>
                  <a:pt x="1371921" y="19837"/>
                </a:cubicBezTo>
                <a:cubicBezTo>
                  <a:pt x="1371921" y="8881"/>
                  <a:pt x="1380780" y="0"/>
                  <a:pt x="1391708" y="0"/>
                </a:cubicBezTo>
                <a:close/>
                <a:moveTo>
                  <a:pt x="1267296" y="0"/>
                </a:moveTo>
                <a:cubicBezTo>
                  <a:pt x="1278224" y="0"/>
                  <a:pt x="1287083" y="8881"/>
                  <a:pt x="1287083" y="19837"/>
                </a:cubicBezTo>
                <a:cubicBezTo>
                  <a:pt x="1287083" y="30793"/>
                  <a:pt x="1278224" y="39674"/>
                  <a:pt x="1267296" y="39674"/>
                </a:cubicBezTo>
                <a:cubicBezTo>
                  <a:pt x="1256368" y="39674"/>
                  <a:pt x="1247509" y="30793"/>
                  <a:pt x="1247509" y="19837"/>
                </a:cubicBezTo>
                <a:cubicBezTo>
                  <a:pt x="1247509" y="8881"/>
                  <a:pt x="1256368" y="0"/>
                  <a:pt x="1267296" y="0"/>
                </a:cubicBezTo>
                <a:close/>
                <a:moveTo>
                  <a:pt x="1142206" y="0"/>
                </a:moveTo>
                <a:cubicBezTo>
                  <a:pt x="1153134" y="0"/>
                  <a:pt x="1161993" y="8881"/>
                  <a:pt x="1161993" y="19837"/>
                </a:cubicBezTo>
                <a:cubicBezTo>
                  <a:pt x="1161993" y="30793"/>
                  <a:pt x="1153134" y="39674"/>
                  <a:pt x="1142206" y="39674"/>
                </a:cubicBezTo>
                <a:cubicBezTo>
                  <a:pt x="1131278" y="39674"/>
                  <a:pt x="1122419" y="30793"/>
                  <a:pt x="1122419" y="19837"/>
                </a:cubicBezTo>
                <a:cubicBezTo>
                  <a:pt x="1122419" y="8881"/>
                  <a:pt x="1131278" y="0"/>
                  <a:pt x="1142206" y="0"/>
                </a:cubicBezTo>
                <a:close/>
                <a:moveTo>
                  <a:pt x="1017805" y="0"/>
                </a:moveTo>
                <a:cubicBezTo>
                  <a:pt x="1028733" y="0"/>
                  <a:pt x="1037591" y="8881"/>
                  <a:pt x="1037591" y="19837"/>
                </a:cubicBezTo>
                <a:cubicBezTo>
                  <a:pt x="1037591" y="30793"/>
                  <a:pt x="1028733" y="39674"/>
                  <a:pt x="1017805" y="39674"/>
                </a:cubicBezTo>
                <a:cubicBezTo>
                  <a:pt x="1006877" y="39674"/>
                  <a:pt x="998018" y="30793"/>
                  <a:pt x="998018" y="19837"/>
                </a:cubicBezTo>
                <a:cubicBezTo>
                  <a:pt x="998018" y="8881"/>
                  <a:pt x="1006877" y="0"/>
                  <a:pt x="1017805" y="0"/>
                </a:cubicBezTo>
                <a:close/>
                <a:moveTo>
                  <a:pt x="892715" y="0"/>
                </a:moveTo>
                <a:cubicBezTo>
                  <a:pt x="903642" y="0"/>
                  <a:pt x="912501" y="8881"/>
                  <a:pt x="912501" y="19837"/>
                </a:cubicBezTo>
                <a:cubicBezTo>
                  <a:pt x="912501" y="30793"/>
                  <a:pt x="903642" y="39674"/>
                  <a:pt x="892715" y="39674"/>
                </a:cubicBezTo>
                <a:cubicBezTo>
                  <a:pt x="881787" y="39674"/>
                  <a:pt x="872927" y="30793"/>
                  <a:pt x="872927" y="19837"/>
                </a:cubicBezTo>
                <a:cubicBezTo>
                  <a:pt x="872927" y="8881"/>
                  <a:pt x="881787" y="0"/>
                  <a:pt x="892715" y="0"/>
                </a:cubicBezTo>
                <a:close/>
                <a:moveTo>
                  <a:pt x="768301" y="0"/>
                </a:moveTo>
                <a:cubicBezTo>
                  <a:pt x="779229" y="0"/>
                  <a:pt x="788088" y="8881"/>
                  <a:pt x="788088" y="19837"/>
                </a:cubicBezTo>
                <a:cubicBezTo>
                  <a:pt x="788088" y="30793"/>
                  <a:pt x="779229" y="39674"/>
                  <a:pt x="768301" y="39674"/>
                </a:cubicBezTo>
                <a:cubicBezTo>
                  <a:pt x="757372" y="39674"/>
                  <a:pt x="748514" y="30793"/>
                  <a:pt x="748514" y="19837"/>
                </a:cubicBezTo>
                <a:cubicBezTo>
                  <a:pt x="748514" y="8881"/>
                  <a:pt x="757372" y="0"/>
                  <a:pt x="768301" y="0"/>
                </a:cubicBezTo>
                <a:close/>
                <a:moveTo>
                  <a:pt x="643213" y="0"/>
                </a:moveTo>
                <a:cubicBezTo>
                  <a:pt x="654141" y="0"/>
                  <a:pt x="662999" y="8881"/>
                  <a:pt x="662999" y="19837"/>
                </a:cubicBezTo>
                <a:cubicBezTo>
                  <a:pt x="662999" y="30793"/>
                  <a:pt x="654141" y="39674"/>
                  <a:pt x="643213" y="39674"/>
                </a:cubicBezTo>
                <a:cubicBezTo>
                  <a:pt x="632288" y="39674"/>
                  <a:pt x="623427" y="30793"/>
                  <a:pt x="623427" y="19837"/>
                </a:cubicBezTo>
                <a:cubicBezTo>
                  <a:pt x="623427" y="8881"/>
                  <a:pt x="632288" y="0"/>
                  <a:pt x="643213" y="0"/>
                </a:cubicBezTo>
                <a:close/>
                <a:moveTo>
                  <a:pt x="518800" y="0"/>
                </a:moveTo>
                <a:cubicBezTo>
                  <a:pt x="529729" y="0"/>
                  <a:pt x="538588" y="8881"/>
                  <a:pt x="538588" y="19837"/>
                </a:cubicBezTo>
                <a:cubicBezTo>
                  <a:pt x="538588" y="30793"/>
                  <a:pt x="529729" y="39674"/>
                  <a:pt x="518800" y="39674"/>
                </a:cubicBezTo>
                <a:cubicBezTo>
                  <a:pt x="507873" y="39674"/>
                  <a:pt x="499013" y="30793"/>
                  <a:pt x="499013" y="19837"/>
                </a:cubicBezTo>
                <a:cubicBezTo>
                  <a:pt x="499013" y="8881"/>
                  <a:pt x="507873" y="0"/>
                  <a:pt x="518800" y="0"/>
                </a:cubicBezTo>
                <a:close/>
                <a:moveTo>
                  <a:pt x="393710" y="0"/>
                </a:moveTo>
                <a:cubicBezTo>
                  <a:pt x="404638" y="0"/>
                  <a:pt x="413497" y="8881"/>
                  <a:pt x="413497" y="19837"/>
                </a:cubicBezTo>
                <a:cubicBezTo>
                  <a:pt x="413497" y="30793"/>
                  <a:pt x="404638" y="39674"/>
                  <a:pt x="393710" y="39674"/>
                </a:cubicBezTo>
                <a:cubicBezTo>
                  <a:pt x="382783" y="39674"/>
                  <a:pt x="373923" y="30793"/>
                  <a:pt x="373923" y="19837"/>
                </a:cubicBezTo>
                <a:cubicBezTo>
                  <a:pt x="373923" y="8881"/>
                  <a:pt x="382783" y="0"/>
                  <a:pt x="393710" y="0"/>
                </a:cubicBezTo>
                <a:close/>
                <a:moveTo>
                  <a:pt x="269298" y="0"/>
                </a:moveTo>
                <a:cubicBezTo>
                  <a:pt x="280226" y="0"/>
                  <a:pt x="289086" y="8881"/>
                  <a:pt x="289086" y="19837"/>
                </a:cubicBezTo>
                <a:cubicBezTo>
                  <a:pt x="289086" y="30793"/>
                  <a:pt x="280226" y="39674"/>
                  <a:pt x="269298" y="39674"/>
                </a:cubicBezTo>
                <a:cubicBezTo>
                  <a:pt x="258369" y="39674"/>
                  <a:pt x="249510" y="30793"/>
                  <a:pt x="249510" y="19837"/>
                </a:cubicBezTo>
                <a:cubicBezTo>
                  <a:pt x="249510" y="8881"/>
                  <a:pt x="258369" y="0"/>
                  <a:pt x="269298" y="0"/>
                </a:cubicBezTo>
                <a:close/>
                <a:moveTo>
                  <a:pt x="144208" y="0"/>
                </a:moveTo>
                <a:cubicBezTo>
                  <a:pt x="155136" y="0"/>
                  <a:pt x="163994" y="8881"/>
                  <a:pt x="163994" y="19837"/>
                </a:cubicBezTo>
                <a:cubicBezTo>
                  <a:pt x="163994" y="30793"/>
                  <a:pt x="155136" y="39674"/>
                  <a:pt x="144208" y="39674"/>
                </a:cubicBezTo>
                <a:cubicBezTo>
                  <a:pt x="133280" y="39674"/>
                  <a:pt x="124421" y="30793"/>
                  <a:pt x="124421" y="19837"/>
                </a:cubicBezTo>
                <a:cubicBezTo>
                  <a:pt x="124421" y="8881"/>
                  <a:pt x="133280" y="0"/>
                  <a:pt x="144208" y="0"/>
                </a:cubicBezTo>
                <a:close/>
                <a:moveTo>
                  <a:pt x="19796" y="0"/>
                </a:moveTo>
                <a:cubicBezTo>
                  <a:pt x="30724" y="0"/>
                  <a:pt x="39583" y="8881"/>
                  <a:pt x="39583" y="19837"/>
                </a:cubicBezTo>
                <a:cubicBezTo>
                  <a:pt x="39583" y="30793"/>
                  <a:pt x="30724" y="39674"/>
                  <a:pt x="19796" y="39674"/>
                </a:cubicBezTo>
                <a:cubicBezTo>
                  <a:pt x="8868" y="39674"/>
                  <a:pt x="9" y="30793"/>
                  <a:pt x="9" y="19837"/>
                </a:cubicBezTo>
                <a:cubicBezTo>
                  <a:pt x="9" y="8881"/>
                  <a:pt x="8868" y="0"/>
                  <a:pt x="19796"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27" name="Google Shape;127;p45"/>
          <p:cNvSpPr/>
          <p:nvPr/>
        </p:nvSpPr>
        <p:spPr>
          <a:xfrm>
            <a:off x="9681740" y="4339557"/>
            <a:ext cx="2160000" cy="2160001"/>
          </a:xfrm>
          <a:custGeom>
            <a:avLst/>
            <a:gdLst/>
            <a:ahLst/>
            <a:cxnLst/>
            <a:rect l="l" t="t" r="r" b="b"/>
            <a:pathLst>
              <a:path w="2160000" h="2160001" extrusionOk="0">
                <a:moveTo>
                  <a:pt x="2140213" y="2120327"/>
                </a:moveTo>
                <a:cubicBezTo>
                  <a:pt x="2151141" y="2120327"/>
                  <a:pt x="2160000" y="2129208"/>
                  <a:pt x="2160000" y="2140164"/>
                </a:cubicBezTo>
                <a:cubicBezTo>
                  <a:pt x="2160000" y="2151120"/>
                  <a:pt x="2151141" y="2160001"/>
                  <a:pt x="2140213" y="2160001"/>
                </a:cubicBezTo>
                <a:cubicBezTo>
                  <a:pt x="2129285" y="2160001"/>
                  <a:pt x="2120426" y="2151120"/>
                  <a:pt x="2120426" y="2140164"/>
                </a:cubicBezTo>
                <a:cubicBezTo>
                  <a:pt x="2120426" y="2129208"/>
                  <a:pt x="2129285" y="2120327"/>
                  <a:pt x="2140213" y="2120327"/>
                </a:cubicBezTo>
                <a:close/>
                <a:moveTo>
                  <a:pt x="2015801" y="2120327"/>
                </a:moveTo>
                <a:cubicBezTo>
                  <a:pt x="2026729" y="2120327"/>
                  <a:pt x="2035588" y="2129208"/>
                  <a:pt x="2035588" y="2140164"/>
                </a:cubicBezTo>
                <a:cubicBezTo>
                  <a:pt x="2035588" y="2151120"/>
                  <a:pt x="2026729" y="2160001"/>
                  <a:pt x="2015801" y="2160001"/>
                </a:cubicBezTo>
                <a:cubicBezTo>
                  <a:pt x="2004873" y="2160001"/>
                  <a:pt x="1996014" y="2151120"/>
                  <a:pt x="1996014" y="2140164"/>
                </a:cubicBezTo>
                <a:cubicBezTo>
                  <a:pt x="1996014" y="2129208"/>
                  <a:pt x="2004873" y="2120327"/>
                  <a:pt x="2015801" y="2120327"/>
                </a:cubicBezTo>
                <a:close/>
                <a:moveTo>
                  <a:pt x="1890711" y="2120327"/>
                </a:moveTo>
                <a:cubicBezTo>
                  <a:pt x="1901639" y="2120327"/>
                  <a:pt x="1910498" y="2129208"/>
                  <a:pt x="1910498" y="2140164"/>
                </a:cubicBezTo>
                <a:cubicBezTo>
                  <a:pt x="1910498" y="2151120"/>
                  <a:pt x="1901639" y="2160001"/>
                  <a:pt x="1890711" y="2160001"/>
                </a:cubicBezTo>
                <a:cubicBezTo>
                  <a:pt x="1879783" y="2160001"/>
                  <a:pt x="1870924" y="2151120"/>
                  <a:pt x="1870924" y="2140164"/>
                </a:cubicBezTo>
                <a:cubicBezTo>
                  <a:pt x="1870924" y="2129208"/>
                  <a:pt x="1879783" y="2120327"/>
                  <a:pt x="1890711" y="2120327"/>
                </a:cubicBezTo>
                <a:close/>
                <a:moveTo>
                  <a:pt x="1766299" y="2120327"/>
                </a:moveTo>
                <a:cubicBezTo>
                  <a:pt x="1777227" y="2120327"/>
                  <a:pt x="1786086" y="2129208"/>
                  <a:pt x="1786086" y="2140164"/>
                </a:cubicBezTo>
                <a:cubicBezTo>
                  <a:pt x="1786086" y="2151120"/>
                  <a:pt x="1777227" y="2160001"/>
                  <a:pt x="1766299" y="2160001"/>
                </a:cubicBezTo>
                <a:cubicBezTo>
                  <a:pt x="1755371" y="2160001"/>
                  <a:pt x="1746512" y="2151120"/>
                  <a:pt x="1746512" y="2140164"/>
                </a:cubicBezTo>
                <a:cubicBezTo>
                  <a:pt x="1746512" y="2129208"/>
                  <a:pt x="1755371" y="2120327"/>
                  <a:pt x="1766299" y="2120327"/>
                </a:cubicBezTo>
                <a:close/>
                <a:moveTo>
                  <a:pt x="1641209" y="2120327"/>
                </a:moveTo>
                <a:cubicBezTo>
                  <a:pt x="1652137" y="2120327"/>
                  <a:pt x="1660996" y="2129208"/>
                  <a:pt x="1660996" y="2140164"/>
                </a:cubicBezTo>
                <a:cubicBezTo>
                  <a:pt x="1660996" y="2151120"/>
                  <a:pt x="1652137" y="2160001"/>
                  <a:pt x="1641209" y="2160001"/>
                </a:cubicBezTo>
                <a:cubicBezTo>
                  <a:pt x="1630281" y="2160001"/>
                  <a:pt x="1621422" y="2151120"/>
                  <a:pt x="1621422" y="2140164"/>
                </a:cubicBezTo>
                <a:cubicBezTo>
                  <a:pt x="1621422" y="2129208"/>
                  <a:pt x="1630281" y="2120327"/>
                  <a:pt x="1641209" y="2120327"/>
                </a:cubicBezTo>
                <a:close/>
                <a:moveTo>
                  <a:pt x="1516798" y="2120327"/>
                </a:moveTo>
                <a:cubicBezTo>
                  <a:pt x="1527726" y="2120327"/>
                  <a:pt x="1536585" y="2129208"/>
                  <a:pt x="1536585" y="2140164"/>
                </a:cubicBezTo>
                <a:cubicBezTo>
                  <a:pt x="1536585" y="2151120"/>
                  <a:pt x="1527726" y="2160001"/>
                  <a:pt x="1516798" y="2160001"/>
                </a:cubicBezTo>
                <a:cubicBezTo>
                  <a:pt x="1505870" y="2160001"/>
                  <a:pt x="1497011" y="2151120"/>
                  <a:pt x="1497011" y="2140164"/>
                </a:cubicBezTo>
                <a:cubicBezTo>
                  <a:pt x="1497011" y="2129208"/>
                  <a:pt x="1505870" y="2120327"/>
                  <a:pt x="1516798" y="2120327"/>
                </a:cubicBezTo>
                <a:close/>
                <a:moveTo>
                  <a:pt x="1391707" y="2120327"/>
                </a:moveTo>
                <a:cubicBezTo>
                  <a:pt x="1402635" y="2120327"/>
                  <a:pt x="1411494" y="2129208"/>
                  <a:pt x="1411494" y="2140164"/>
                </a:cubicBezTo>
                <a:cubicBezTo>
                  <a:pt x="1411494" y="2151120"/>
                  <a:pt x="1402635" y="2160001"/>
                  <a:pt x="1391707" y="2160001"/>
                </a:cubicBezTo>
                <a:cubicBezTo>
                  <a:pt x="1380779" y="2160001"/>
                  <a:pt x="1371920" y="2151120"/>
                  <a:pt x="1371920" y="2140164"/>
                </a:cubicBezTo>
                <a:cubicBezTo>
                  <a:pt x="1371920" y="2129208"/>
                  <a:pt x="1380779" y="2120327"/>
                  <a:pt x="1391707" y="2120327"/>
                </a:cubicBezTo>
                <a:close/>
                <a:moveTo>
                  <a:pt x="1267296" y="2120327"/>
                </a:moveTo>
                <a:cubicBezTo>
                  <a:pt x="1278224" y="2120327"/>
                  <a:pt x="1287083" y="2129208"/>
                  <a:pt x="1287083" y="2140164"/>
                </a:cubicBezTo>
                <a:cubicBezTo>
                  <a:pt x="1287083" y="2151120"/>
                  <a:pt x="1278224" y="2160001"/>
                  <a:pt x="1267296" y="2160001"/>
                </a:cubicBezTo>
                <a:cubicBezTo>
                  <a:pt x="1256368" y="2160001"/>
                  <a:pt x="1247509" y="2151120"/>
                  <a:pt x="1247509" y="2140164"/>
                </a:cubicBezTo>
                <a:cubicBezTo>
                  <a:pt x="1247509" y="2129208"/>
                  <a:pt x="1256368" y="2120327"/>
                  <a:pt x="1267296" y="2120327"/>
                </a:cubicBezTo>
                <a:close/>
                <a:moveTo>
                  <a:pt x="1142205" y="2120327"/>
                </a:moveTo>
                <a:cubicBezTo>
                  <a:pt x="1153133" y="2120327"/>
                  <a:pt x="1161992" y="2129208"/>
                  <a:pt x="1161992" y="2140164"/>
                </a:cubicBezTo>
                <a:cubicBezTo>
                  <a:pt x="1161992" y="2151120"/>
                  <a:pt x="1153133" y="2160001"/>
                  <a:pt x="1142205" y="2160001"/>
                </a:cubicBezTo>
                <a:cubicBezTo>
                  <a:pt x="1131277" y="2160001"/>
                  <a:pt x="1122418" y="2151120"/>
                  <a:pt x="1122418" y="2140164"/>
                </a:cubicBezTo>
                <a:cubicBezTo>
                  <a:pt x="1122418" y="2129208"/>
                  <a:pt x="1131277" y="2120327"/>
                  <a:pt x="1142205" y="2120327"/>
                </a:cubicBezTo>
                <a:close/>
                <a:moveTo>
                  <a:pt x="1017795" y="2120327"/>
                </a:moveTo>
                <a:cubicBezTo>
                  <a:pt x="1028723" y="2120327"/>
                  <a:pt x="1037582" y="2129208"/>
                  <a:pt x="1037582" y="2140164"/>
                </a:cubicBezTo>
                <a:cubicBezTo>
                  <a:pt x="1037582" y="2151120"/>
                  <a:pt x="1028723" y="2160001"/>
                  <a:pt x="1017795" y="2160001"/>
                </a:cubicBezTo>
                <a:cubicBezTo>
                  <a:pt x="1006867" y="2160001"/>
                  <a:pt x="998008" y="2151120"/>
                  <a:pt x="998008" y="2140164"/>
                </a:cubicBezTo>
                <a:cubicBezTo>
                  <a:pt x="998008" y="2129208"/>
                  <a:pt x="1006867" y="2120327"/>
                  <a:pt x="1017795" y="2120327"/>
                </a:cubicBezTo>
                <a:close/>
                <a:moveTo>
                  <a:pt x="892704" y="2120327"/>
                </a:moveTo>
                <a:cubicBezTo>
                  <a:pt x="903632" y="2120327"/>
                  <a:pt x="912490" y="2129208"/>
                  <a:pt x="912490" y="2140164"/>
                </a:cubicBezTo>
                <a:cubicBezTo>
                  <a:pt x="912490" y="2151120"/>
                  <a:pt x="903632" y="2160001"/>
                  <a:pt x="892704" y="2160001"/>
                </a:cubicBezTo>
                <a:cubicBezTo>
                  <a:pt x="881776" y="2160001"/>
                  <a:pt x="872917" y="2151120"/>
                  <a:pt x="872917" y="2140164"/>
                </a:cubicBezTo>
                <a:cubicBezTo>
                  <a:pt x="872917" y="2129208"/>
                  <a:pt x="881776" y="2120327"/>
                  <a:pt x="892704" y="2120327"/>
                </a:cubicBezTo>
                <a:close/>
                <a:moveTo>
                  <a:pt x="768292" y="2120327"/>
                </a:moveTo>
                <a:cubicBezTo>
                  <a:pt x="779221" y="2120327"/>
                  <a:pt x="788080" y="2129208"/>
                  <a:pt x="788080" y="2140164"/>
                </a:cubicBezTo>
                <a:cubicBezTo>
                  <a:pt x="788080" y="2151120"/>
                  <a:pt x="779221" y="2160001"/>
                  <a:pt x="768292" y="2160001"/>
                </a:cubicBezTo>
                <a:cubicBezTo>
                  <a:pt x="757364" y="2160001"/>
                  <a:pt x="748506" y="2151120"/>
                  <a:pt x="748506" y="2140164"/>
                </a:cubicBezTo>
                <a:cubicBezTo>
                  <a:pt x="748506" y="2129208"/>
                  <a:pt x="757364" y="2120327"/>
                  <a:pt x="768292" y="2120327"/>
                </a:cubicBezTo>
                <a:close/>
                <a:moveTo>
                  <a:pt x="643203" y="2120327"/>
                </a:moveTo>
                <a:cubicBezTo>
                  <a:pt x="654131" y="2120327"/>
                  <a:pt x="662990" y="2129208"/>
                  <a:pt x="662990" y="2140164"/>
                </a:cubicBezTo>
                <a:cubicBezTo>
                  <a:pt x="662990" y="2151120"/>
                  <a:pt x="654131" y="2160001"/>
                  <a:pt x="643203" y="2160001"/>
                </a:cubicBezTo>
                <a:cubicBezTo>
                  <a:pt x="632275" y="2160001"/>
                  <a:pt x="623416" y="2151120"/>
                  <a:pt x="623416" y="2140164"/>
                </a:cubicBezTo>
                <a:cubicBezTo>
                  <a:pt x="623416" y="2129208"/>
                  <a:pt x="632275" y="2120327"/>
                  <a:pt x="643203" y="2120327"/>
                </a:cubicBezTo>
                <a:close/>
                <a:moveTo>
                  <a:pt x="518791" y="2120327"/>
                </a:moveTo>
                <a:cubicBezTo>
                  <a:pt x="529719" y="2120327"/>
                  <a:pt x="538578" y="2129208"/>
                  <a:pt x="538578" y="2140164"/>
                </a:cubicBezTo>
                <a:cubicBezTo>
                  <a:pt x="538578" y="2151120"/>
                  <a:pt x="529719" y="2160001"/>
                  <a:pt x="518791" y="2160001"/>
                </a:cubicBezTo>
                <a:cubicBezTo>
                  <a:pt x="507863" y="2160001"/>
                  <a:pt x="499004" y="2151120"/>
                  <a:pt x="499004" y="2140164"/>
                </a:cubicBezTo>
                <a:cubicBezTo>
                  <a:pt x="499004" y="2129208"/>
                  <a:pt x="507863" y="2120327"/>
                  <a:pt x="518791" y="2120327"/>
                </a:cubicBezTo>
                <a:close/>
                <a:moveTo>
                  <a:pt x="393701" y="2120327"/>
                </a:moveTo>
                <a:cubicBezTo>
                  <a:pt x="404629" y="2120327"/>
                  <a:pt x="413488" y="2129208"/>
                  <a:pt x="413488" y="2140164"/>
                </a:cubicBezTo>
                <a:cubicBezTo>
                  <a:pt x="413488" y="2151120"/>
                  <a:pt x="404629" y="2160001"/>
                  <a:pt x="393701" y="2160001"/>
                </a:cubicBezTo>
                <a:cubicBezTo>
                  <a:pt x="382773" y="2160001"/>
                  <a:pt x="373914" y="2151120"/>
                  <a:pt x="373914" y="2140164"/>
                </a:cubicBezTo>
                <a:cubicBezTo>
                  <a:pt x="373914" y="2129208"/>
                  <a:pt x="382773" y="2120327"/>
                  <a:pt x="393701" y="2120327"/>
                </a:cubicBezTo>
                <a:close/>
                <a:moveTo>
                  <a:pt x="269289" y="2120327"/>
                </a:moveTo>
                <a:cubicBezTo>
                  <a:pt x="280217" y="2120327"/>
                  <a:pt x="289076" y="2129208"/>
                  <a:pt x="289076" y="2140164"/>
                </a:cubicBezTo>
                <a:cubicBezTo>
                  <a:pt x="289076" y="2151120"/>
                  <a:pt x="280217" y="2160001"/>
                  <a:pt x="269289" y="2160001"/>
                </a:cubicBezTo>
                <a:cubicBezTo>
                  <a:pt x="258361" y="2160001"/>
                  <a:pt x="249502" y="2151120"/>
                  <a:pt x="249502" y="2140164"/>
                </a:cubicBezTo>
                <a:cubicBezTo>
                  <a:pt x="249502" y="2129208"/>
                  <a:pt x="258361" y="2120327"/>
                  <a:pt x="269289" y="2120327"/>
                </a:cubicBezTo>
                <a:close/>
                <a:moveTo>
                  <a:pt x="144199" y="2120327"/>
                </a:moveTo>
                <a:cubicBezTo>
                  <a:pt x="155127" y="2120327"/>
                  <a:pt x="163986" y="2129208"/>
                  <a:pt x="163986" y="2140164"/>
                </a:cubicBezTo>
                <a:cubicBezTo>
                  <a:pt x="163986" y="2151120"/>
                  <a:pt x="155127" y="2160001"/>
                  <a:pt x="144199" y="2160001"/>
                </a:cubicBezTo>
                <a:cubicBezTo>
                  <a:pt x="133271" y="2160001"/>
                  <a:pt x="124412" y="2151120"/>
                  <a:pt x="124412" y="2140164"/>
                </a:cubicBezTo>
                <a:cubicBezTo>
                  <a:pt x="124412" y="2129208"/>
                  <a:pt x="133271" y="2120327"/>
                  <a:pt x="144199" y="2120327"/>
                </a:cubicBezTo>
                <a:close/>
                <a:moveTo>
                  <a:pt x="19787" y="2120327"/>
                </a:moveTo>
                <a:cubicBezTo>
                  <a:pt x="30715" y="2120327"/>
                  <a:pt x="39574" y="2129208"/>
                  <a:pt x="39574" y="2140164"/>
                </a:cubicBezTo>
                <a:cubicBezTo>
                  <a:pt x="39574" y="2151120"/>
                  <a:pt x="30715" y="2160001"/>
                  <a:pt x="19787" y="2160001"/>
                </a:cubicBezTo>
                <a:cubicBezTo>
                  <a:pt x="8859" y="2160001"/>
                  <a:pt x="0" y="2151120"/>
                  <a:pt x="0" y="2140164"/>
                </a:cubicBezTo>
                <a:cubicBezTo>
                  <a:pt x="0" y="2129208"/>
                  <a:pt x="8859" y="2120327"/>
                  <a:pt x="19787" y="2120327"/>
                </a:cubicBezTo>
                <a:close/>
                <a:moveTo>
                  <a:pt x="2140213" y="1995602"/>
                </a:moveTo>
                <a:cubicBezTo>
                  <a:pt x="2151141" y="1995602"/>
                  <a:pt x="2160000" y="2004483"/>
                  <a:pt x="2160000" y="2015439"/>
                </a:cubicBezTo>
                <a:cubicBezTo>
                  <a:pt x="2160000" y="2026395"/>
                  <a:pt x="2151141" y="2035276"/>
                  <a:pt x="2140213" y="2035276"/>
                </a:cubicBezTo>
                <a:cubicBezTo>
                  <a:pt x="2129285" y="2035276"/>
                  <a:pt x="2120426" y="2026395"/>
                  <a:pt x="2120426" y="2015439"/>
                </a:cubicBezTo>
                <a:cubicBezTo>
                  <a:pt x="2120426" y="2004483"/>
                  <a:pt x="2129285" y="1995602"/>
                  <a:pt x="2140213" y="1995602"/>
                </a:cubicBezTo>
                <a:close/>
                <a:moveTo>
                  <a:pt x="2015801" y="1995602"/>
                </a:moveTo>
                <a:cubicBezTo>
                  <a:pt x="2026729" y="1995602"/>
                  <a:pt x="2035588" y="2004483"/>
                  <a:pt x="2035588" y="2015439"/>
                </a:cubicBezTo>
                <a:cubicBezTo>
                  <a:pt x="2035588" y="2026395"/>
                  <a:pt x="2026729" y="2035276"/>
                  <a:pt x="2015801" y="2035276"/>
                </a:cubicBezTo>
                <a:cubicBezTo>
                  <a:pt x="2004873" y="2035276"/>
                  <a:pt x="1996014" y="2026395"/>
                  <a:pt x="1996014" y="2015439"/>
                </a:cubicBezTo>
                <a:cubicBezTo>
                  <a:pt x="1996014" y="2004483"/>
                  <a:pt x="2004873" y="1995602"/>
                  <a:pt x="2015801" y="1995602"/>
                </a:cubicBezTo>
                <a:close/>
                <a:moveTo>
                  <a:pt x="1890711" y="1995602"/>
                </a:moveTo>
                <a:cubicBezTo>
                  <a:pt x="1901639" y="1995602"/>
                  <a:pt x="1910498" y="2004483"/>
                  <a:pt x="1910498" y="2015439"/>
                </a:cubicBezTo>
                <a:cubicBezTo>
                  <a:pt x="1910498" y="2026395"/>
                  <a:pt x="1901639" y="2035276"/>
                  <a:pt x="1890711" y="2035276"/>
                </a:cubicBezTo>
                <a:cubicBezTo>
                  <a:pt x="1879783" y="2035276"/>
                  <a:pt x="1870924" y="2026395"/>
                  <a:pt x="1870924" y="2015439"/>
                </a:cubicBezTo>
                <a:cubicBezTo>
                  <a:pt x="1870924" y="2004483"/>
                  <a:pt x="1879783" y="1995602"/>
                  <a:pt x="1890711" y="1995602"/>
                </a:cubicBezTo>
                <a:close/>
                <a:moveTo>
                  <a:pt x="1766299" y="1995602"/>
                </a:moveTo>
                <a:cubicBezTo>
                  <a:pt x="1777227" y="1995602"/>
                  <a:pt x="1786086" y="2004483"/>
                  <a:pt x="1786086" y="2015439"/>
                </a:cubicBezTo>
                <a:cubicBezTo>
                  <a:pt x="1786086" y="2026395"/>
                  <a:pt x="1777227" y="2035276"/>
                  <a:pt x="1766299" y="2035276"/>
                </a:cubicBezTo>
                <a:cubicBezTo>
                  <a:pt x="1755371" y="2035276"/>
                  <a:pt x="1746512" y="2026395"/>
                  <a:pt x="1746512" y="2015439"/>
                </a:cubicBezTo>
                <a:cubicBezTo>
                  <a:pt x="1746512" y="2004483"/>
                  <a:pt x="1755371" y="1995602"/>
                  <a:pt x="1766299" y="1995602"/>
                </a:cubicBezTo>
                <a:close/>
                <a:moveTo>
                  <a:pt x="1641209" y="1995602"/>
                </a:moveTo>
                <a:cubicBezTo>
                  <a:pt x="1652137" y="1995602"/>
                  <a:pt x="1660996" y="2004483"/>
                  <a:pt x="1660996" y="2015439"/>
                </a:cubicBezTo>
                <a:cubicBezTo>
                  <a:pt x="1660996" y="2026395"/>
                  <a:pt x="1652137" y="2035276"/>
                  <a:pt x="1641209" y="2035276"/>
                </a:cubicBezTo>
                <a:cubicBezTo>
                  <a:pt x="1630281" y="2035276"/>
                  <a:pt x="1621422" y="2026395"/>
                  <a:pt x="1621422" y="2015439"/>
                </a:cubicBezTo>
                <a:cubicBezTo>
                  <a:pt x="1621422" y="2004483"/>
                  <a:pt x="1630281" y="1995602"/>
                  <a:pt x="1641209" y="1995602"/>
                </a:cubicBezTo>
                <a:close/>
                <a:moveTo>
                  <a:pt x="1516798" y="1995602"/>
                </a:moveTo>
                <a:cubicBezTo>
                  <a:pt x="1527726" y="1995602"/>
                  <a:pt x="1536585" y="2004483"/>
                  <a:pt x="1536585" y="2015439"/>
                </a:cubicBezTo>
                <a:cubicBezTo>
                  <a:pt x="1536585" y="2026395"/>
                  <a:pt x="1527726" y="2035276"/>
                  <a:pt x="1516798" y="2035276"/>
                </a:cubicBezTo>
                <a:cubicBezTo>
                  <a:pt x="1505870" y="2035276"/>
                  <a:pt x="1497011" y="2026395"/>
                  <a:pt x="1497011" y="2015439"/>
                </a:cubicBezTo>
                <a:cubicBezTo>
                  <a:pt x="1497011" y="2004483"/>
                  <a:pt x="1505870" y="1995602"/>
                  <a:pt x="1516798" y="1995602"/>
                </a:cubicBezTo>
                <a:close/>
                <a:moveTo>
                  <a:pt x="1391707" y="1995602"/>
                </a:moveTo>
                <a:cubicBezTo>
                  <a:pt x="1402635" y="1995602"/>
                  <a:pt x="1411494" y="2004483"/>
                  <a:pt x="1411494" y="2015439"/>
                </a:cubicBezTo>
                <a:cubicBezTo>
                  <a:pt x="1411494" y="2026395"/>
                  <a:pt x="1402635" y="2035276"/>
                  <a:pt x="1391707" y="2035276"/>
                </a:cubicBezTo>
                <a:cubicBezTo>
                  <a:pt x="1380779" y="2035276"/>
                  <a:pt x="1371920" y="2026395"/>
                  <a:pt x="1371920" y="2015439"/>
                </a:cubicBezTo>
                <a:cubicBezTo>
                  <a:pt x="1371920" y="2004483"/>
                  <a:pt x="1380779" y="1995602"/>
                  <a:pt x="1391707" y="1995602"/>
                </a:cubicBezTo>
                <a:close/>
                <a:moveTo>
                  <a:pt x="1267296" y="1995602"/>
                </a:moveTo>
                <a:cubicBezTo>
                  <a:pt x="1278224" y="1995602"/>
                  <a:pt x="1287083" y="2004483"/>
                  <a:pt x="1287083" y="2015439"/>
                </a:cubicBezTo>
                <a:cubicBezTo>
                  <a:pt x="1287083" y="2026395"/>
                  <a:pt x="1278224" y="2035276"/>
                  <a:pt x="1267296" y="2035276"/>
                </a:cubicBezTo>
                <a:cubicBezTo>
                  <a:pt x="1256368" y="2035276"/>
                  <a:pt x="1247509" y="2026395"/>
                  <a:pt x="1247509" y="2015439"/>
                </a:cubicBezTo>
                <a:cubicBezTo>
                  <a:pt x="1247509" y="2004483"/>
                  <a:pt x="1256368" y="1995602"/>
                  <a:pt x="1267296" y="1995602"/>
                </a:cubicBezTo>
                <a:close/>
                <a:moveTo>
                  <a:pt x="1142205" y="1995602"/>
                </a:moveTo>
                <a:cubicBezTo>
                  <a:pt x="1153133" y="1995602"/>
                  <a:pt x="1161992" y="2004483"/>
                  <a:pt x="1161992" y="2015439"/>
                </a:cubicBezTo>
                <a:cubicBezTo>
                  <a:pt x="1161992" y="2026395"/>
                  <a:pt x="1153133" y="2035276"/>
                  <a:pt x="1142205" y="2035276"/>
                </a:cubicBezTo>
                <a:cubicBezTo>
                  <a:pt x="1131277" y="2035276"/>
                  <a:pt x="1122418" y="2026395"/>
                  <a:pt x="1122418" y="2015439"/>
                </a:cubicBezTo>
                <a:cubicBezTo>
                  <a:pt x="1122418" y="2004483"/>
                  <a:pt x="1131277" y="1995602"/>
                  <a:pt x="1142205" y="1995602"/>
                </a:cubicBezTo>
                <a:close/>
                <a:moveTo>
                  <a:pt x="1017795" y="1995602"/>
                </a:moveTo>
                <a:cubicBezTo>
                  <a:pt x="1028723" y="1995602"/>
                  <a:pt x="1037582" y="2004483"/>
                  <a:pt x="1037582" y="2015439"/>
                </a:cubicBezTo>
                <a:cubicBezTo>
                  <a:pt x="1037582" y="2026395"/>
                  <a:pt x="1028723" y="2035276"/>
                  <a:pt x="1017795" y="2035276"/>
                </a:cubicBezTo>
                <a:cubicBezTo>
                  <a:pt x="1006867" y="2035276"/>
                  <a:pt x="998008" y="2026395"/>
                  <a:pt x="998008" y="2015439"/>
                </a:cubicBezTo>
                <a:cubicBezTo>
                  <a:pt x="998008" y="2004483"/>
                  <a:pt x="1006867" y="1995602"/>
                  <a:pt x="1017795" y="1995602"/>
                </a:cubicBezTo>
                <a:close/>
                <a:moveTo>
                  <a:pt x="892704" y="1995602"/>
                </a:moveTo>
                <a:cubicBezTo>
                  <a:pt x="903632" y="1995602"/>
                  <a:pt x="912490" y="2004483"/>
                  <a:pt x="912490" y="2015439"/>
                </a:cubicBezTo>
                <a:cubicBezTo>
                  <a:pt x="912490" y="2026395"/>
                  <a:pt x="903632" y="2035276"/>
                  <a:pt x="892704" y="2035276"/>
                </a:cubicBezTo>
                <a:cubicBezTo>
                  <a:pt x="881776" y="2035276"/>
                  <a:pt x="872917" y="2026395"/>
                  <a:pt x="872917" y="2015439"/>
                </a:cubicBezTo>
                <a:cubicBezTo>
                  <a:pt x="872917" y="2004483"/>
                  <a:pt x="881776" y="1995602"/>
                  <a:pt x="892704" y="1995602"/>
                </a:cubicBezTo>
                <a:close/>
                <a:moveTo>
                  <a:pt x="768292" y="1995602"/>
                </a:moveTo>
                <a:cubicBezTo>
                  <a:pt x="779221" y="1995602"/>
                  <a:pt x="788080" y="2004483"/>
                  <a:pt x="788080" y="2015439"/>
                </a:cubicBezTo>
                <a:cubicBezTo>
                  <a:pt x="788080" y="2026395"/>
                  <a:pt x="779221" y="2035276"/>
                  <a:pt x="768292" y="2035276"/>
                </a:cubicBezTo>
                <a:cubicBezTo>
                  <a:pt x="757364" y="2035276"/>
                  <a:pt x="748506" y="2026395"/>
                  <a:pt x="748506" y="2015439"/>
                </a:cubicBezTo>
                <a:cubicBezTo>
                  <a:pt x="748506" y="2004483"/>
                  <a:pt x="757364" y="1995602"/>
                  <a:pt x="768292" y="1995602"/>
                </a:cubicBezTo>
                <a:close/>
                <a:moveTo>
                  <a:pt x="643203" y="1995602"/>
                </a:moveTo>
                <a:cubicBezTo>
                  <a:pt x="654131" y="1995602"/>
                  <a:pt x="662990" y="2004483"/>
                  <a:pt x="662990" y="2015439"/>
                </a:cubicBezTo>
                <a:cubicBezTo>
                  <a:pt x="662990" y="2026395"/>
                  <a:pt x="654131" y="2035276"/>
                  <a:pt x="643203" y="2035276"/>
                </a:cubicBezTo>
                <a:cubicBezTo>
                  <a:pt x="632275" y="2035276"/>
                  <a:pt x="623416" y="2026395"/>
                  <a:pt x="623416" y="2015439"/>
                </a:cubicBezTo>
                <a:cubicBezTo>
                  <a:pt x="623416" y="2004483"/>
                  <a:pt x="632275" y="1995602"/>
                  <a:pt x="643203" y="1995602"/>
                </a:cubicBezTo>
                <a:close/>
                <a:moveTo>
                  <a:pt x="518791" y="1995602"/>
                </a:moveTo>
                <a:cubicBezTo>
                  <a:pt x="529719" y="1995602"/>
                  <a:pt x="538578" y="2004483"/>
                  <a:pt x="538578" y="2015439"/>
                </a:cubicBezTo>
                <a:cubicBezTo>
                  <a:pt x="538578" y="2026395"/>
                  <a:pt x="529719" y="2035276"/>
                  <a:pt x="518791" y="2035276"/>
                </a:cubicBezTo>
                <a:cubicBezTo>
                  <a:pt x="507863" y="2035276"/>
                  <a:pt x="499004" y="2026395"/>
                  <a:pt x="499004" y="2015439"/>
                </a:cubicBezTo>
                <a:cubicBezTo>
                  <a:pt x="499004" y="2004483"/>
                  <a:pt x="507863" y="1995602"/>
                  <a:pt x="518791" y="1995602"/>
                </a:cubicBezTo>
                <a:close/>
                <a:moveTo>
                  <a:pt x="393701" y="1995602"/>
                </a:moveTo>
                <a:cubicBezTo>
                  <a:pt x="404629" y="1995602"/>
                  <a:pt x="413488" y="2004483"/>
                  <a:pt x="413488" y="2015439"/>
                </a:cubicBezTo>
                <a:cubicBezTo>
                  <a:pt x="413488" y="2026395"/>
                  <a:pt x="404629" y="2035276"/>
                  <a:pt x="393701" y="2035276"/>
                </a:cubicBezTo>
                <a:cubicBezTo>
                  <a:pt x="382773" y="2035276"/>
                  <a:pt x="373914" y="2026395"/>
                  <a:pt x="373914" y="2015439"/>
                </a:cubicBezTo>
                <a:cubicBezTo>
                  <a:pt x="373914" y="2004483"/>
                  <a:pt x="382773" y="1995602"/>
                  <a:pt x="393701" y="1995602"/>
                </a:cubicBezTo>
                <a:close/>
                <a:moveTo>
                  <a:pt x="269289" y="1995602"/>
                </a:moveTo>
                <a:cubicBezTo>
                  <a:pt x="280217" y="1995602"/>
                  <a:pt x="289076" y="2004483"/>
                  <a:pt x="289076" y="2015439"/>
                </a:cubicBezTo>
                <a:cubicBezTo>
                  <a:pt x="289076" y="2026395"/>
                  <a:pt x="280217" y="2035276"/>
                  <a:pt x="269289" y="2035276"/>
                </a:cubicBezTo>
                <a:cubicBezTo>
                  <a:pt x="258361" y="2035276"/>
                  <a:pt x="249502" y="2026395"/>
                  <a:pt x="249502" y="2015439"/>
                </a:cubicBezTo>
                <a:cubicBezTo>
                  <a:pt x="249502" y="2004483"/>
                  <a:pt x="258361" y="1995602"/>
                  <a:pt x="269289" y="1995602"/>
                </a:cubicBezTo>
                <a:close/>
                <a:moveTo>
                  <a:pt x="144199" y="1995602"/>
                </a:moveTo>
                <a:cubicBezTo>
                  <a:pt x="155127" y="1995602"/>
                  <a:pt x="163986" y="2004483"/>
                  <a:pt x="163986" y="2015439"/>
                </a:cubicBezTo>
                <a:cubicBezTo>
                  <a:pt x="163986" y="2026395"/>
                  <a:pt x="155127" y="2035276"/>
                  <a:pt x="144199" y="2035276"/>
                </a:cubicBezTo>
                <a:cubicBezTo>
                  <a:pt x="133271" y="2035276"/>
                  <a:pt x="124412" y="2026395"/>
                  <a:pt x="124412" y="2015439"/>
                </a:cubicBezTo>
                <a:cubicBezTo>
                  <a:pt x="124412" y="2004483"/>
                  <a:pt x="133271" y="1995602"/>
                  <a:pt x="144199" y="1995602"/>
                </a:cubicBezTo>
                <a:close/>
                <a:moveTo>
                  <a:pt x="19787" y="1995602"/>
                </a:moveTo>
                <a:cubicBezTo>
                  <a:pt x="30715" y="1995602"/>
                  <a:pt x="39574" y="2004483"/>
                  <a:pt x="39574" y="2015439"/>
                </a:cubicBezTo>
                <a:cubicBezTo>
                  <a:pt x="39574" y="2026395"/>
                  <a:pt x="30715" y="2035276"/>
                  <a:pt x="19787" y="2035276"/>
                </a:cubicBezTo>
                <a:cubicBezTo>
                  <a:pt x="8859" y="2035276"/>
                  <a:pt x="0" y="2026395"/>
                  <a:pt x="0" y="2015439"/>
                </a:cubicBezTo>
                <a:cubicBezTo>
                  <a:pt x="0" y="2004483"/>
                  <a:pt x="8859" y="1995602"/>
                  <a:pt x="19787" y="1995602"/>
                </a:cubicBezTo>
                <a:close/>
                <a:moveTo>
                  <a:pt x="2140213" y="1870877"/>
                </a:moveTo>
                <a:cubicBezTo>
                  <a:pt x="2151141" y="1870877"/>
                  <a:pt x="2160000" y="1879758"/>
                  <a:pt x="2160000" y="1890714"/>
                </a:cubicBezTo>
                <a:cubicBezTo>
                  <a:pt x="2160000" y="1901670"/>
                  <a:pt x="2151141" y="1910551"/>
                  <a:pt x="2140213" y="1910551"/>
                </a:cubicBezTo>
                <a:cubicBezTo>
                  <a:pt x="2129285" y="1910551"/>
                  <a:pt x="2120426" y="1901670"/>
                  <a:pt x="2120426" y="1890714"/>
                </a:cubicBezTo>
                <a:cubicBezTo>
                  <a:pt x="2120426" y="1879758"/>
                  <a:pt x="2129285" y="1870877"/>
                  <a:pt x="2140213" y="1870877"/>
                </a:cubicBezTo>
                <a:close/>
                <a:moveTo>
                  <a:pt x="2015801" y="1870877"/>
                </a:moveTo>
                <a:cubicBezTo>
                  <a:pt x="2026729" y="1870877"/>
                  <a:pt x="2035588" y="1879758"/>
                  <a:pt x="2035588" y="1890714"/>
                </a:cubicBezTo>
                <a:cubicBezTo>
                  <a:pt x="2035588" y="1901670"/>
                  <a:pt x="2026729" y="1910551"/>
                  <a:pt x="2015801" y="1910551"/>
                </a:cubicBezTo>
                <a:cubicBezTo>
                  <a:pt x="2004873" y="1910551"/>
                  <a:pt x="1996014" y="1901670"/>
                  <a:pt x="1996014" y="1890714"/>
                </a:cubicBezTo>
                <a:cubicBezTo>
                  <a:pt x="1996014" y="1879758"/>
                  <a:pt x="2004873" y="1870877"/>
                  <a:pt x="2015801" y="1870877"/>
                </a:cubicBezTo>
                <a:close/>
                <a:moveTo>
                  <a:pt x="1890711" y="1870877"/>
                </a:moveTo>
                <a:cubicBezTo>
                  <a:pt x="1901639" y="1870877"/>
                  <a:pt x="1910498" y="1879758"/>
                  <a:pt x="1910498" y="1890714"/>
                </a:cubicBezTo>
                <a:cubicBezTo>
                  <a:pt x="1910498" y="1901670"/>
                  <a:pt x="1901639" y="1910551"/>
                  <a:pt x="1890711" y="1910551"/>
                </a:cubicBezTo>
                <a:cubicBezTo>
                  <a:pt x="1879783" y="1910551"/>
                  <a:pt x="1870924" y="1901670"/>
                  <a:pt x="1870924" y="1890714"/>
                </a:cubicBezTo>
                <a:cubicBezTo>
                  <a:pt x="1870924" y="1879758"/>
                  <a:pt x="1879783" y="1870877"/>
                  <a:pt x="1890711" y="1870877"/>
                </a:cubicBezTo>
                <a:close/>
                <a:moveTo>
                  <a:pt x="1766299" y="1870877"/>
                </a:moveTo>
                <a:cubicBezTo>
                  <a:pt x="1777227" y="1870877"/>
                  <a:pt x="1786086" y="1879758"/>
                  <a:pt x="1786086" y="1890714"/>
                </a:cubicBezTo>
                <a:cubicBezTo>
                  <a:pt x="1786086" y="1901670"/>
                  <a:pt x="1777227" y="1910551"/>
                  <a:pt x="1766299" y="1910551"/>
                </a:cubicBezTo>
                <a:cubicBezTo>
                  <a:pt x="1755371" y="1910551"/>
                  <a:pt x="1746512" y="1901670"/>
                  <a:pt x="1746512" y="1890714"/>
                </a:cubicBezTo>
                <a:cubicBezTo>
                  <a:pt x="1746512" y="1879758"/>
                  <a:pt x="1755371" y="1870877"/>
                  <a:pt x="1766299" y="1870877"/>
                </a:cubicBezTo>
                <a:close/>
                <a:moveTo>
                  <a:pt x="1641209" y="1870877"/>
                </a:moveTo>
                <a:cubicBezTo>
                  <a:pt x="1652137" y="1870877"/>
                  <a:pt x="1660996" y="1879758"/>
                  <a:pt x="1660996" y="1890714"/>
                </a:cubicBezTo>
                <a:cubicBezTo>
                  <a:pt x="1660996" y="1901670"/>
                  <a:pt x="1652137" y="1910551"/>
                  <a:pt x="1641209" y="1910551"/>
                </a:cubicBezTo>
                <a:cubicBezTo>
                  <a:pt x="1630281" y="1910551"/>
                  <a:pt x="1621422" y="1901670"/>
                  <a:pt x="1621422" y="1890714"/>
                </a:cubicBezTo>
                <a:cubicBezTo>
                  <a:pt x="1621422" y="1879758"/>
                  <a:pt x="1630281" y="1870877"/>
                  <a:pt x="1641209" y="1870877"/>
                </a:cubicBezTo>
                <a:close/>
                <a:moveTo>
                  <a:pt x="1516798" y="1870877"/>
                </a:moveTo>
                <a:cubicBezTo>
                  <a:pt x="1527726" y="1870877"/>
                  <a:pt x="1536585" y="1879758"/>
                  <a:pt x="1536585" y="1890714"/>
                </a:cubicBezTo>
                <a:cubicBezTo>
                  <a:pt x="1536585" y="1901670"/>
                  <a:pt x="1527726" y="1910551"/>
                  <a:pt x="1516798" y="1910551"/>
                </a:cubicBezTo>
                <a:cubicBezTo>
                  <a:pt x="1505870" y="1910551"/>
                  <a:pt x="1497011" y="1901670"/>
                  <a:pt x="1497011" y="1890714"/>
                </a:cubicBezTo>
                <a:cubicBezTo>
                  <a:pt x="1497011" y="1879758"/>
                  <a:pt x="1505870" y="1870877"/>
                  <a:pt x="1516798" y="1870877"/>
                </a:cubicBezTo>
                <a:close/>
                <a:moveTo>
                  <a:pt x="1391707" y="1870877"/>
                </a:moveTo>
                <a:cubicBezTo>
                  <a:pt x="1402635" y="1870877"/>
                  <a:pt x="1411494" y="1879758"/>
                  <a:pt x="1411494" y="1890714"/>
                </a:cubicBezTo>
                <a:cubicBezTo>
                  <a:pt x="1411494" y="1901670"/>
                  <a:pt x="1402635" y="1910551"/>
                  <a:pt x="1391707" y="1910551"/>
                </a:cubicBezTo>
                <a:cubicBezTo>
                  <a:pt x="1380779" y="1910551"/>
                  <a:pt x="1371920" y="1901670"/>
                  <a:pt x="1371920" y="1890714"/>
                </a:cubicBezTo>
                <a:cubicBezTo>
                  <a:pt x="1371920" y="1879758"/>
                  <a:pt x="1380779" y="1870877"/>
                  <a:pt x="1391707" y="1870877"/>
                </a:cubicBezTo>
                <a:close/>
                <a:moveTo>
                  <a:pt x="1267296" y="1870877"/>
                </a:moveTo>
                <a:cubicBezTo>
                  <a:pt x="1278224" y="1870877"/>
                  <a:pt x="1287083" y="1879758"/>
                  <a:pt x="1287083" y="1890714"/>
                </a:cubicBezTo>
                <a:cubicBezTo>
                  <a:pt x="1287083" y="1901670"/>
                  <a:pt x="1278224" y="1910551"/>
                  <a:pt x="1267296" y="1910551"/>
                </a:cubicBezTo>
                <a:cubicBezTo>
                  <a:pt x="1256368" y="1910551"/>
                  <a:pt x="1247509" y="1901670"/>
                  <a:pt x="1247509" y="1890714"/>
                </a:cubicBezTo>
                <a:cubicBezTo>
                  <a:pt x="1247509" y="1879758"/>
                  <a:pt x="1256368" y="1870877"/>
                  <a:pt x="1267296" y="1870877"/>
                </a:cubicBezTo>
                <a:close/>
                <a:moveTo>
                  <a:pt x="1142205" y="1870877"/>
                </a:moveTo>
                <a:cubicBezTo>
                  <a:pt x="1153133" y="1870877"/>
                  <a:pt x="1161992" y="1879758"/>
                  <a:pt x="1161992" y="1890714"/>
                </a:cubicBezTo>
                <a:cubicBezTo>
                  <a:pt x="1161992" y="1901670"/>
                  <a:pt x="1153133" y="1910551"/>
                  <a:pt x="1142205" y="1910551"/>
                </a:cubicBezTo>
                <a:cubicBezTo>
                  <a:pt x="1131277" y="1910551"/>
                  <a:pt x="1122418" y="1901670"/>
                  <a:pt x="1122418" y="1890714"/>
                </a:cubicBezTo>
                <a:cubicBezTo>
                  <a:pt x="1122418" y="1879758"/>
                  <a:pt x="1131277" y="1870877"/>
                  <a:pt x="1142205" y="1870877"/>
                </a:cubicBezTo>
                <a:close/>
                <a:moveTo>
                  <a:pt x="1017796" y="1870877"/>
                </a:moveTo>
                <a:cubicBezTo>
                  <a:pt x="1028724" y="1870877"/>
                  <a:pt x="1037583" y="1879758"/>
                  <a:pt x="1037583" y="1890714"/>
                </a:cubicBezTo>
                <a:cubicBezTo>
                  <a:pt x="1037583" y="1901670"/>
                  <a:pt x="1028724" y="1910551"/>
                  <a:pt x="1017796" y="1910551"/>
                </a:cubicBezTo>
                <a:cubicBezTo>
                  <a:pt x="1006868" y="1910551"/>
                  <a:pt x="998009" y="1901670"/>
                  <a:pt x="998009" y="1890714"/>
                </a:cubicBezTo>
                <a:cubicBezTo>
                  <a:pt x="998009" y="1879758"/>
                  <a:pt x="1006868" y="1870877"/>
                  <a:pt x="1017796" y="1870877"/>
                </a:cubicBezTo>
                <a:close/>
                <a:moveTo>
                  <a:pt x="892705" y="1870877"/>
                </a:moveTo>
                <a:cubicBezTo>
                  <a:pt x="903633" y="1870877"/>
                  <a:pt x="912492" y="1879758"/>
                  <a:pt x="912492" y="1890714"/>
                </a:cubicBezTo>
                <a:cubicBezTo>
                  <a:pt x="912492" y="1901670"/>
                  <a:pt x="903633" y="1910551"/>
                  <a:pt x="892705" y="1910551"/>
                </a:cubicBezTo>
                <a:cubicBezTo>
                  <a:pt x="881777" y="1910551"/>
                  <a:pt x="872918" y="1901670"/>
                  <a:pt x="872918" y="1890714"/>
                </a:cubicBezTo>
                <a:cubicBezTo>
                  <a:pt x="872918" y="1879758"/>
                  <a:pt x="881777" y="1870877"/>
                  <a:pt x="892705" y="1870877"/>
                </a:cubicBezTo>
                <a:close/>
                <a:moveTo>
                  <a:pt x="768293" y="1870877"/>
                </a:moveTo>
                <a:cubicBezTo>
                  <a:pt x="779222" y="1870877"/>
                  <a:pt x="788081" y="1879758"/>
                  <a:pt x="788081" y="1890714"/>
                </a:cubicBezTo>
                <a:cubicBezTo>
                  <a:pt x="788081" y="1901670"/>
                  <a:pt x="779222" y="1910551"/>
                  <a:pt x="768293" y="1910551"/>
                </a:cubicBezTo>
                <a:cubicBezTo>
                  <a:pt x="757365" y="1910551"/>
                  <a:pt x="748507" y="1901670"/>
                  <a:pt x="748507" y="1890714"/>
                </a:cubicBezTo>
                <a:cubicBezTo>
                  <a:pt x="748507" y="1879758"/>
                  <a:pt x="757365" y="1870877"/>
                  <a:pt x="768293" y="1870877"/>
                </a:cubicBezTo>
                <a:close/>
                <a:moveTo>
                  <a:pt x="643204" y="1870877"/>
                </a:moveTo>
                <a:cubicBezTo>
                  <a:pt x="654132" y="1870877"/>
                  <a:pt x="662991" y="1879758"/>
                  <a:pt x="662991" y="1890714"/>
                </a:cubicBezTo>
                <a:cubicBezTo>
                  <a:pt x="662991" y="1901670"/>
                  <a:pt x="654132" y="1910551"/>
                  <a:pt x="643204" y="1910551"/>
                </a:cubicBezTo>
                <a:cubicBezTo>
                  <a:pt x="632277" y="1910551"/>
                  <a:pt x="623417" y="1901670"/>
                  <a:pt x="623417" y="1890714"/>
                </a:cubicBezTo>
                <a:cubicBezTo>
                  <a:pt x="623417" y="1879758"/>
                  <a:pt x="632277" y="1870877"/>
                  <a:pt x="643204" y="1870877"/>
                </a:cubicBezTo>
                <a:close/>
                <a:moveTo>
                  <a:pt x="518792" y="1870877"/>
                </a:moveTo>
                <a:cubicBezTo>
                  <a:pt x="529720" y="1870877"/>
                  <a:pt x="538579" y="1879758"/>
                  <a:pt x="538579" y="1890714"/>
                </a:cubicBezTo>
                <a:cubicBezTo>
                  <a:pt x="538579" y="1901670"/>
                  <a:pt x="529720" y="1910551"/>
                  <a:pt x="518792" y="1910551"/>
                </a:cubicBezTo>
                <a:cubicBezTo>
                  <a:pt x="507864" y="1910551"/>
                  <a:pt x="499005" y="1901670"/>
                  <a:pt x="499005" y="1890714"/>
                </a:cubicBezTo>
                <a:cubicBezTo>
                  <a:pt x="499005" y="1879758"/>
                  <a:pt x="507864" y="1870877"/>
                  <a:pt x="518792" y="1870877"/>
                </a:cubicBezTo>
                <a:close/>
                <a:moveTo>
                  <a:pt x="393702" y="1870877"/>
                </a:moveTo>
                <a:cubicBezTo>
                  <a:pt x="404630" y="1870877"/>
                  <a:pt x="413489" y="1879758"/>
                  <a:pt x="413489" y="1890714"/>
                </a:cubicBezTo>
                <a:cubicBezTo>
                  <a:pt x="413489" y="1901670"/>
                  <a:pt x="404630" y="1910551"/>
                  <a:pt x="393702" y="1910551"/>
                </a:cubicBezTo>
                <a:cubicBezTo>
                  <a:pt x="382774" y="1910551"/>
                  <a:pt x="373915" y="1901670"/>
                  <a:pt x="373915" y="1890714"/>
                </a:cubicBezTo>
                <a:cubicBezTo>
                  <a:pt x="373915" y="1879758"/>
                  <a:pt x="382774" y="1870877"/>
                  <a:pt x="393702" y="1870877"/>
                </a:cubicBezTo>
                <a:close/>
                <a:moveTo>
                  <a:pt x="269290" y="1870877"/>
                </a:moveTo>
                <a:cubicBezTo>
                  <a:pt x="280218" y="1870877"/>
                  <a:pt x="289077" y="1879758"/>
                  <a:pt x="289077" y="1890714"/>
                </a:cubicBezTo>
                <a:cubicBezTo>
                  <a:pt x="289077" y="1901670"/>
                  <a:pt x="280218" y="1910551"/>
                  <a:pt x="269290" y="1910551"/>
                </a:cubicBezTo>
                <a:cubicBezTo>
                  <a:pt x="258362" y="1910551"/>
                  <a:pt x="249503" y="1901670"/>
                  <a:pt x="249503" y="1890714"/>
                </a:cubicBezTo>
                <a:cubicBezTo>
                  <a:pt x="249503" y="1879758"/>
                  <a:pt x="258362" y="1870877"/>
                  <a:pt x="269290" y="1870877"/>
                </a:cubicBezTo>
                <a:close/>
                <a:moveTo>
                  <a:pt x="144200" y="1870877"/>
                </a:moveTo>
                <a:cubicBezTo>
                  <a:pt x="155128" y="1870877"/>
                  <a:pt x="163987" y="1879758"/>
                  <a:pt x="163987" y="1890714"/>
                </a:cubicBezTo>
                <a:cubicBezTo>
                  <a:pt x="163987" y="1901670"/>
                  <a:pt x="155128" y="1910551"/>
                  <a:pt x="144200" y="1910551"/>
                </a:cubicBezTo>
                <a:cubicBezTo>
                  <a:pt x="133272" y="1910551"/>
                  <a:pt x="124413" y="1901670"/>
                  <a:pt x="124413" y="1890714"/>
                </a:cubicBezTo>
                <a:cubicBezTo>
                  <a:pt x="124413" y="1879758"/>
                  <a:pt x="133272" y="1870877"/>
                  <a:pt x="144200" y="1870877"/>
                </a:cubicBezTo>
                <a:close/>
                <a:moveTo>
                  <a:pt x="19788" y="1870877"/>
                </a:moveTo>
                <a:cubicBezTo>
                  <a:pt x="30716" y="1870877"/>
                  <a:pt x="39575" y="1879758"/>
                  <a:pt x="39575" y="1890714"/>
                </a:cubicBezTo>
                <a:cubicBezTo>
                  <a:pt x="39575" y="1901670"/>
                  <a:pt x="30716" y="1910551"/>
                  <a:pt x="19788" y="1910551"/>
                </a:cubicBezTo>
                <a:cubicBezTo>
                  <a:pt x="8860" y="1910551"/>
                  <a:pt x="1" y="1901670"/>
                  <a:pt x="1" y="1890714"/>
                </a:cubicBezTo>
                <a:cubicBezTo>
                  <a:pt x="1" y="1879758"/>
                  <a:pt x="8860" y="1870877"/>
                  <a:pt x="19788" y="1870877"/>
                </a:cubicBezTo>
                <a:close/>
                <a:moveTo>
                  <a:pt x="2140213" y="1746152"/>
                </a:moveTo>
                <a:cubicBezTo>
                  <a:pt x="2151141" y="1746152"/>
                  <a:pt x="2160000" y="1755033"/>
                  <a:pt x="2160000" y="1765989"/>
                </a:cubicBezTo>
                <a:cubicBezTo>
                  <a:pt x="2160000" y="1776945"/>
                  <a:pt x="2151141" y="1785826"/>
                  <a:pt x="2140213" y="1785826"/>
                </a:cubicBezTo>
                <a:cubicBezTo>
                  <a:pt x="2129285" y="1785826"/>
                  <a:pt x="2120426" y="1776945"/>
                  <a:pt x="2120426" y="1765989"/>
                </a:cubicBezTo>
                <a:cubicBezTo>
                  <a:pt x="2120426" y="1755033"/>
                  <a:pt x="2129285" y="1746152"/>
                  <a:pt x="2140213" y="1746152"/>
                </a:cubicBezTo>
                <a:close/>
                <a:moveTo>
                  <a:pt x="2015801" y="1746152"/>
                </a:moveTo>
                <a:cubicBezTo>
                  <a:pt x="2026729" y="1746152"/>
                  <a:pt x="2035588" y="1755033"/>
                  <a:pt x="2035588" y="1765989"/>
                </a:cubicBezTo>
                <a:cubicBezTo>
                  <a:pt x="2035588" y="1776945"/>
                  <a:pt x="2026729" y="1785826"/>
                  <a:pt x="2015801" y="1785826"/>
                </a:cubicBezTo>
                <a:cubicBezTo>
                  <a:pt x="2004873" y="1785826"/>
                  <a:pt x="1996014" y="1776945"/>
                  <a:pt x="1996014" y="1765989"/>
                </a:cubicBezTo>
                <a:cubicBezTo>
                  <a:pt x="1996014" y="1755033"/>
                  <a:pt x="2004873" y="1746152"/>
                  <a:pt x="2015801" y="1746152"/>
                </a:cubicBezTo>
                <a:close/>
                <a:moveTo>
                  <a:pt x="1890711" y="1746152"/>
                </a:moveTo>
                <a:cubicBezTo>
                  <a:pt x="1901639" y="1746152"/>
                  <a:pt x="1910498" y="1755033"/>
                  <a:pt x="1910498" y="1765989"/>
                </a:cubicBezTo>
                <a:cubicBezTo>
                  <a:pt x="1910498" y="1776945"/>
                  <a:pt x="1901639" y="1785826"/>
                  <a:pt x="1890711" y="1785826"/>
                </a:cubicBezTo>
                <a:cubicBezTo>
                  <a:pt x="1879783" y="1785826"/>
                  <a:pt x="1870924" y="1776945"/>
                  <a:pt x="1870924" y="1765989"/>
                </a:cubicBezTo>
                <a:cubicBezTo>
                  <a:pt x="1870924" y="1755033"/>
                  <a:pt x="1879783" y="1746152"/>
                  <a:pt x="1890711" y="1746152"/>
                </a:cubicBezTo>
                <a:close/>
                <a:moveTo>
                  <a:pt x="1766299" y="1746152"/>
                </a:moveTo>
                <a:cubicBezTo>
                  <a:pt x="1777227" y="1746152"/>
                  <a:pt x="1786086" y="1755033"/>
                  <a:pt x="1786086" y="1765989"/>
                </a:cubicBezTo>
                <a:cubicBezTo>
                  <a:pt x="1786086" y="1776945"/>
                  <a:pt x="1777227" y="1785826"/>
                  <a:pt x="1766299" y="1785826"/>
                </a:cubicBezTo>
                <a:cubicBezTo>
                  <a:pt x="1755371" y="1785826"/>
                  <a:pt x="1746512" y="1776945"/>
                  <a:pt x="1746512" y="1765989"/>
                </a:cubicBezTo>
                <a:cubicBezTo>
                  <a:pt x="1746512" y="1755033"/>
                  <a:pt x="1755371" y="1746152"/>
                  <a:pt x="1766299" y="1746152"/>
                </a:cubicBezTo>
                <a:close/>
                <a:moveTo>
                  <a:pt x="1641209" y="1746152"/>
                </a:moveTo>
                <a:cubicBezTo>
                  <a:pt x="1652137" y="1746152"/>
                  <a:pt x="1660996" y="1755033"/>
                  <a:pt x="1660996" y="1765989"/>
                </a:cubicBezTo>
                <a:cubicBezTo>
                  <a:pt x="1660996" y="1776945"/>
                  <a:pt x="1652137" y="1785826"/>
                  <a:pt x="1641209" y="1785826"/>
                </a:cubicBezTo>
                <a:cubicBezTo>
                  <a:pt x="1630281" y="1785826"/>
                  <a:pt x="1621422" y="1776945"/>
                  <a:pt x="1621422" y="1765989"/>
                </a:cubicBezTo>
                <a:cubicBezTo>
                  <a:pt x="1621422" y="1755033"/>
                  <a:pt x="1630281" y="1746152"/>
                  <a:pt x="1641209" y="1746152"/>
                </a:cubicBezTo>
                <a:close/>
                <a:moveTo>
                  <a:pt x="1516798" y="1746152"/>
                </a:moveTo>
                <a:cubicBezTo>
                  <a:pt x="1527726" y="1746152"/>
                  <a:pt x="1536585" y="1755033"/>
                  <a:pt x="1536585" y="1765989"/>
                </a:cubicBezTo>
                <a:cubicBezTo>
                  <a:pt x="1536585" y="1776945"/>
                  <a:pt x="1527726" y="1785826"/>
                  <a:pt x="1516798" y="1785826"/>
                </a:cubicBezTo>
                <a:cubicBezTo>
                  <a:pt x="1505870" y="1785826"/>
                  <a:pt x="1497011" y="1776945"/>
                  <a:pt x="1497011" y="1765989"/>
                </a:cubicBezTo>
                <a:cubicBezTo>
                  <a:pt x="1497011" y="1755033"/>
                  <a:pt x="1505870" y="1746152"/>
                  <a:pt x="1516798" y="1746152"/>
                </a:cubicBezTo>
                <a:close/>
                <a:moveTo>
                  <a:pt x="1391707" y="1746152"/>
                </a:moveTo>
                <a:cubicBezTo>
                  <a:pt x="1402635" y="1746152"/>
                  <a:pt x="1411494" y="1755033"/>
                  <a:pt x="1411494" y="1765989"/>
                </a:cubicBezTo>
                <a:cubicBezTo>
                  <a:pt x="1411494" y="1776945"/>
                  <a:pt x="1402635" y="1785826"/>
                  <a:pt x="1391707" y="1785826"/>
                </a:cubicBezTo>
                <a:cubicBezTo>
                  <a:pt x="1380779" y="1785826"/>
                  <a:pt x="1371920" y="1776945"/>
                  <a:pt x="1371920" y="1765989"/>
                </a:cubicBezTo>
                <a:cubicBezTo>
                  <a:pt x="1371920" y="1755033"/>
                  <a:pt x="1380779" y="1746152"/>
                  <a:pt x="1391707" y="1746152"/>
                </a:cubicBezTo>
                <a:close/>
                <a:moveTo>
                  <a:pt x="1267296" y="1746152"/>
                </a:moveTo>
                <a:cubicBezTo>
                  <a:pt x="1278224" y="1746152"/>
                  <a:pt x="1287083" y="1755033"/>
                  <a:pt x="1287083" y="1765989"/>
                </a:cubicBezTo>
                <a:cubicBezTo>
                  <a:pt x="1287083" y="1776945"/>
                  <a:pt x="1278224" y="1785826"/>
                  <a:pt x="1267296" y="1785826"/>
                </a:cubicBezTo>
                <a:cubicBezTo>
                  <a:pt x="1256368" y="1785826"/>
                  <a:pt x="1247509" y="1776945"/>
                  <a:pt x="1247509" y="1765989"/>
                </a:cubicBezTo>
                <a:cubicBezTo>
                  <a:pt x="1247509" y="1755033"/>
                  <a:pt x="1256368" y="1746152"/>
                  <a:pt x="1267296" y="1746152"/>
                </a:cubicBezTo>
                <a:close/>
                <a:moveTo>
                  <a:pt x="1142205" y="1746152"/>
                </a:moveTo>
                <a:cubicBezTo>
                  <a:pt x="1153133" y="1746152"/>
                  <a:pt x="1161992" y="1755033"/>
                  <a:pt x="1161992" y="1765989"/>
                </a:cubicBezTo>
                <a:cubicBezTo>
                  <a:pt x="1161992" y="1776945"/>
                  <a:pt x="1153133" y="1785826"/>
                  <a:pt x="1142205" y="1785826"/>
                </a:cubicBezTo>
                <a:cubicBezTo>
                  <a:pt x="1131277" y="1785826"/>
                  <a:pt x="1122418" y="1776945"/>
                  <a:pt x="1122418" y="1765989"/>
                </a:cubicBezTo>
                <a:cubicBezTo>
                  <a:pt x="1122418" y="1755033"/>
                  <a:pt x="1131277" y="1746152"/>
                  <a:pt x="1142205" y="1746152"/>
                </a:cubicBezTo>
                <a:close/>
                <a:moveTo>
                  <a:pt x="1017796" y="1746152"/>
                </a:moveTo>
                <a:cubicBezTo>
                  <a:pt x="1028724" y="1746152"/>
                  <a:pt x="1037583" y="1755033"/>
                  <a:pt x="1037583" y="1765989"/>
                </a:cubicBezTo>
                <a:cubicBezTo>
                  <a:pt x="1037583" y="1776945"/>
                  <a:pt x="1028724" y="1785826"/>
                  <a:pt x="1017796" y="1785826"/>
                </a:cubicBezTo>
                <a:cubicBezTo>
                  <a:pt x="1006868" y="1785826"/>
                  <a:pt x="998009" y="1776945"/>
                  <a:pt x="998009" y="1765989"/>
                </a:cubicBezTo>
                <a:cubicBezTo>
                  <a:pt x="998009" y="1755033"/>
                  <a:pt x="1006868" y="1746152"/>
                  <a:pt x="1017796" y="1746152"/>
                </a:cubicBezTo>
                <a:close/>
                <a:moveTo>
                  <a:pt x="892705" y="1746152"/>
                </a:moveTo>
                <a:cubicBezTo>
                  <a:pt x="903633" y="1746152"/>
                  <a:pt x="912492" y="1755033"/>
                  <a:pt x="912492" y="1765989"/>
                </a:cubicBezTo>
                <a:cubicBezTo>
                  <a:pt x="912492" y="1776945"/>
                  <a:pt x="903633" y="1785826"/>
                  <a:pt x="892705" y="1785826"/>
                </a:cubicBezTo>
                <a:cubicBezTo>
                  <a:pt x="881777" y="1785826"/>
                  <a:pt x="872918" y="1776945"/>
                  <a:pt x="872918" y="1765989"/>
                </a:cubicBezTo>
                <a:cubicBezTo>
                  <a:pt x="872918" y="1755033"/>
                  <a:pt x="881777" y="1746152"/>
                  <a:pt x="892705" y="1746152"/>
                </a:cubicBezTo>
                <a:close/>
                <a:moveTo>
                  <a:pt x="768293" y="1746152"/>
                </a:moveTo>
                <a:cubicBezTo>
                  <a:pt x="779222" y="1746152"/>
                  <a:pt x="788081" y="1755033"/>
                  <a:pt x="788081" y="1765989"/>
                </a:cubicBezTo>
                <a:cubicBezTo>
                  <a:pt x="788081" y="1776945"/>
                  <a:pt x="779222" y="1785826"/>
                  <a:pt x="768293" y="1785826"/>
                </a:cubicBezTo>
                <a:cubicBezTo>
                  <a:pt x="757365" y="1785826"/>
                  <a:pt x="748507" y="1776945"/>
                  <a:pt x="748507" y="1765989"/>
                </a:cubicBezTo>
                <a:cubicBezTo>
                  <a:pt x="748507" y="1755033"/>
                  <a:pt x="757365" y="1746152"/>
                  <a:pt x="768293" y="1746152"/>
                </a:cubicBezTo>
                <a:close/>
                <a:moveTo>
                  <a:pt x="643204" y="1746152"/>
                </a:moveTo>
                <a:cubicBezTo>
                  <a:pt x="654132" y="1746152"/>
                  <a:pt x="662991" y="1755033"/>
                  <a:pt x="662991" y="1765989"/>
                </a:cubicBezTo>
                <a:cubicBezTo>
                  <a:pt x="662991" y="1776945"/>
                  <a:pt x="654132" y="1785826"/>
                  <a:pt x="643204" y="1785826"/>
                </a:cubicBezTo>
                <a:cubicBezTo>
                  <a:pt x="632277" y="1785826"/>
                  <a:pt x="623417" y="1776945"/>
                  <a:pt x="623417" y="1765989"/>
                </a:cubicBezTo>
                <a:cubicBezTo>
                  <a:pt x="623417" y="1755033"/>
                  <a:pt x="632277" y="1746152"/>
                  <a:pt x="643204" y="1746152"/>
                </a:cubicBezTo>
                <a:close/>
                <a:moveTo>
                  <a:pt x="518792" y="1746152"/>
                </a:moveTo>
                <a:cubicBezTo>
                  <a:pt x="529720" y="1746152"/>
                  <a:pt x="538579" y="1755033"/>
                  <a:pt x="538579" y="1765989"/>
                </a:cubicBezTo>
                <a:cubicBezTo>
                  <a:pt x="538579" y="1776945"/>
                  <a:pt x="529720" y="1785826"/>
                  <a:pt x="518792" y="1785826"/>
                </a:cubicBezTo>
                <a:cubicBezTo>
                  <a:pt x="507864" y="1785826"/>
                  <a:pt x="499005" y="1776945"/>
                  <a:pt x="499005" y="1765989"/>
                </a:cubicBezTo>
                <a:cubicBezTo>
                  <a:pt x="499005" y="1755033"/>
                  <a:pt x="507864" y="1746152"/>
                  <a:pt x="518792" y="1746152"/>
                </a:cubicBezTo>
                <a:close/>
                <a:moveTo>
                  <a:pt x="393702" y="1746152"/>
                </a:moveTo>
                <a:cubicBezTo>
                  <a:pt x="404630" y="1746152"/>
                  <a:pt x="413489" y="1755033"/>
                  <a:pt x="413489" y="1765989"/>
                </a:cubicBezTo>
                <a:cubicBezTo>
                  <a:pt x="413489" y="1776945"/>
                  <a:pt x="404630" y="1785826"/>
                  <a:pt x="393702" y="1785826"/>
                </a:cubicBezTo>
                <a:cubicBezTo>
                  <a:pt x="382774" y="1785826"/>
                  <a:pt x="373915" y="1776945"/>
                  <a:pt x="373915" y="1765989"/>
                </a:cubicBezTo>
                <a:cubicBezTo>
                  <a:pt x="373915" y="1755033"/>
                  <a:pt x="382774" y="1746152"/>
                  <a:pt x="393702" y="1746152"/>
                </a:cubicBezTo>
                <a:close/>
                <a:moveTo>
                  <a:pt x="269290" y="1746152"/>
                </a:moveTo>
                <a:cubicBezTo>
                  <a:pt x="280218" y="1746152"/>
                  <a:pt x="289077" y="1755033"/>
                  <a:pt x="289077" y="1765989"/>
                </a:cubicBezTo>
                <a:cubicBezTo>
                  <a:pt x="289077" y="1776945"/>
                  <a:pt x="280218" y="1785826"/>
                  <a:pt x="269290" y="1785826"/>
                </a:cubicBezTo>
                <a:cubicBezTo>
                  <a:pt x="258362" y="1785826"/>
                  <a:pt x="249503" y="1776945"/>
                  <a:pt x="249503" y="1765989"/>
                </a:cubicBezTo>
                <a:cubicBezTo>
                  <a:pt x="249503" y="1755033"/>
                  <a:pt x="258362" y="1746152"/>
                  <a:pt x="269290" y="1746152"/>
                </a:cubicBezTo>
                <a:close/>
                <a:moveTo>
                  <a:pt x="144200" y="1746152"/>
                </a:moveTo>
                <a:cubicBezTo>
                  <a:pt x="155128" y="1746152"/>
                  <a:pt x="163987" y="1755033"/>
                  <a:pt x="163987" y="1765989"/>
                </a:cubicBezTo>
                <a:cubicBezTo>
                  <a:pt x="163987" y="1776945"/>
                  <a:pt x="155128" y="1785826"/>
                  <a:pt x="144200" y="1785826"/>
                </a:cubicBezTo>
                <a:cubicBezTo>
                  <a:pt x="133272" y="1785826"/>
                  <a:pt x="124413" y="1776945"/>
                  <a:pt x="124413" y="1765989"/>
                </a:cubicBezTo>
                <a:cubicBezTo>
                  <a:pt x="124413" y="1755033"/>
                  <a:pt x="133272" y="1746152"/>
                  <a:pt x="144200" y="1746152"/>
                </a:cubicBezTo>
                <a:close/>
                <a:moveTo>
                  <a:pt x="19788" y="1746152"/>
                </a:moveTo>
                <a:cubicBezTo>
                  <a:pt x="30716" y="1746152"/>
                  <a:pt x="39575" y="1755033"/>
                  <a:pt x="39575" y="1765989"/>
                </a:cubicBezTo>
                <a:cubicBezTo>
                  <a:pt x="39575" y="1776945"/>
                  <a:pt x="30716" y="1785826"/>
                  <a:pt x="19788" y="1785826"/>
                </a:cubicBezTo>
                <a:cubicBezTo>
                  <a:pt x="8860" y="1785826"/>
                  <a:pt x="1" y="1776945"/>
                  <a:pt x="1" y="1765989"/>
                </a:cubicBezTo>
                <a:cubicBezTo>
                  <a:pt x="1" y="1755033"/>
                  <a:pt x="8860" y="1746152"/>
                  <a:pt x="19788" y="1746152"/>
                </a:cubicBezTo>
                <a:close/>
                <a:moveTo>
                  <a:pt x="2140213" y="1621427"/>
                </a:moveTo>
                <a:cubicBezTo>
                  <a:pt x="2151141" y="1621427"/>
                  <a:pt x="2160000" y="1630308"/>
                  <a:pt x="2160000" y="1641264"/>
                </a:cubicBezTo>
                <a:cubicBezTo>
                  <a:pt x="2160000" y="1652220"/>
                  <a:pt x="2151141" y="1661101"/>
                  <a:pt x="2140213" y="1661101"/>
                </a:cubicBezTo>
                <a:cubicBezTo>
                  <a:pt x="2129285" y="1661101"/>
                  <a:pt x="2120426" y="1652220"/>
                  <a:pt x="2120426" y="1641264"/>
                </a:cubicBezTo>
                <a:cubicBezTo>
                  <a:pt x="2120426" y="1630308"/>
                  <a:pt x="2129285" y="1621427"/>
                  <a:pt x="2140213" y="1621427"/>
                </a:cubicBezTo>
                <a:close/>
                <a:moveTo>
                  <a:pt x="2015801" y="1621427"/>
                </a:moveTo>
                <a:cubicBezTo>
                  <a:pt x="2026729" y="1621427"/>
                  <a:pt x="2035588" y="1630308"/>
                  <a:pt x="2035588" y="1641264"/>
                </a:cubicBezTo>
                <a:cubicBezTo>
                  <a:pt x="2035588" y="1652220"/>
                  <a:pt x="2026729" y="1661101"/>
                  <a:pt x="2015801" y="1661101"/>
                </a:cubicBezTo>
                <a:cubicBezTo>
                  <a:pt x="2004873" y="1661101"/>
                  <a:pt x="1996014" y="1652220"/>
                  <a:pt x="1996014" y="1641264"/>
                </a:cubicBezTo>
                <a:cubicBezTo>
                  <a:pt x="1996014" y="1630308"/>
                  <a:pt x="2004873" y="1621427"/>
                  <a:pt x="2015801" y="1621427"/>
                </a:cubicBezTo>
                <a:close/>
                <a:moveTo>
                  <a:pt x="1890711" y="1621427"/>
                </a:moveTo>
                <a:cubicBezTo>
                  <a:pt x="1901639" y="1621427"/>
                  <a:pt x="1910498" y="1630308"/>
                  <a:pt x="1910498" y="1641264"/>
                </a:cubicBezTo>
                <a:cubicBezTo>
                  <a:pt x="1910498" y="1652220"/>
                  <a:pt x="1901639" y="1661101"/>
                  <a:pt x="1890711" y="1661101"/>
                </a:cubicBezTo>
                <a:cubicBezTo>
                  <a:pt x="1879783" y="1661101"/>
                  <a:pt x="1870924" y="1652220"/>
                  <a:pt x="1870924" y="1641264"/>
                </a:cubicBezTo>
                <a:cubicBezTo>
                  <a:pt x="1870924" y="1630308"/>
                  <a:pt x="1879783" y="1621427"/>
                  <a:pt x="1890711" y="1621427"/>
                </a:cubicBezTo>
                <a:close/>
                <a:moveTo>
                  <a:pt x="1766299" y="1621427"/>
                </a:moveTo>
                <a:cubicBezTo>
                  <a:pt x="1777227" y="1621427"/>
                  <a:pt x="1786086" y="1630308"/>
                  <a:pt x="1786086" y="1641264"/>
                </a:cubicBezTo>
                <a:cubicBezTo>
                  <a:pt x="1786086" y="1652220"/>
                  <a:pt x="1777227" y="1661101"/>
                  <a:pt x="1766299" y="1661101"/>
                </a:cubicBezTo>
                <a:cubicBezTo>
                  <a:pt x="1755371" y="1661101"/>
                  <a:pt x="1746512" y="1652220"/>
                  <a:pt x="1746512" y="1641264"/>
                </a:cubicBezTo>
                <a:cubicBezTo>
                  <a:pt x="1746512" y="1630308"/>
                  <a:pt x="1755371" y="1621427"/>
                  <a:pt x="1766299" y="1621427"/>
                </a:cubicBezTo>
                <a:close/>
                <a:moveTo>
                  <a:pt x="1641209" y="1621427"/>
                </a:moveTo>
                <a:cubicBezTo>
                  <a:pt x="1652137" y="1621427"/>
                  <a:pt x="1660996" y="1630308"/>
                  <a:pt x="1660996" y="1641264"/>
                </a:cubicBezTo>
                <a:cubicBezTo>
                  <a:pt x="1660996" y="1652220"/>
                  <a:pt x="1652137" y="1661101"/>
                  <a:pt x="1641209" y="1661101"/>
                </a:cubicBezTo>
                <a:cubicBezTo>
                  <a:pt x="1630281" y="1661101"/>
                  <a:pt x="1621422" y="1652220"/>
                  <a:pt x="1621422" y="1641264"/>
                </a:cubicBezTo>
                <a:cubicBezTo>
                  <a:pt x="1621422" y="1630308"/>
                  <a:pt x="1630281" y="1621427"/>
                  <a:pt x="1641209" y="1621427"/>
                </a:cubicBezTo>
                <a:close/>
                <a:moveTo>
                  <a:pt x="1516798" y="1621427"/>
                </a:moveTo>
                <a:cubicBezTo>
                  <a:pt x="1527726" y="1621427"/>
                  <a:pt x="1536585" y="1630308"/>
                  <a:pt x="1536585" y="1641264"/>
                </a:cubicBezTo>
                <a:cubicBezTo>
                  <a:pt x="1536585" y="1652220"/>
                  <a:pt x="1527726" y="1661101"/>
                  <a:pt x="1516798" y="1661101"/>
                </a:cubicBezTo>
                <a:cubicBezTo>
                  <a:pt x="1505870" y="1661101"/>
                  <a:pt x="1497011" y="1652220"/>
                  <a:pt x="1497011" y="1641264"/>
                </a:cubicBezTo>
                <a:cubicBezTo>
                  <a:pt x="1497011" y="1630308"/>
                  <a:pt x="1505870" y="1621427"/>
                  <a:pt x="1516798" y="1621427"/>
                </a:cubicBezTo>
                <a:close/>
                <a:moveTo>
                  <a:pt x="1391707" y="1621427"/>
                </a:moveTo>
                <a:cubicBezTo>
                  <a:pt x="1402635" y="1621427"/>
                  <a:pt x="1411494" y="1630308"/>
                  <a:pt x="1411494" y="1641264"/>
                </a:cubicBezTo>
                <a:cubicBezTo>
                  <a:pt x="1411494" y="1652220"/>
                  <a:pt x="1402635" y="1661101"/>
                  <a:pt x="1391707" y="1661101"/>
                </a:cubicBezTo>
                <a:cubicBezTo>
                  <a:pt x="1380779" y="1661101"/>
                  <a:pt x="1371920" y="1652220"/>
                  <a:pt x="1371920" y="1641264"/>
                </a:cubicBezTo>
                <a:cubicBezTo>
                  <a:pt x="1371920" y="1630308"/>
                  <a:pt x="1380779" y="1621427"/>
                  <a:pt x="1391707" y="1621427"/>
                </a:cubicBezTo>
                <a:close/>
                <a:moveTo>
                  <a:pt x="1267296" y="1621427"/>
                </a:moveTo>
                <a:cubicBezTo>
                  <a:pt x="1278224" y="1621427"/>
                  <a:pt x="1287083" y="1630308"/>
                  <a:pt x="1287083" y="1641264"/>
                </a:cubicBezTo>
                <a:cubicBezTo>
                  <a:pt x="1287083" y="1652220"/>
                  <a:pt x="1278224" y="1661101"/>
                  <a:pt x="1267296" y="1661101"/>
                </a:cubicBezTo>
                <a:cubicBezTo>
                  <a:pt x="1256368" y="1661101"/>
                  <a:pt x="1247509" y="1652220"/>
                  <a:pt x="1247509" y="1641264"/>
                </a:cubicBezTo>
                <a:cubicBezTo>
                  <a:pt x="1247509" y="1630308"/>
                  <a:pt x="1256368" y="1621427"/>
                  <a:pt x="1267296" y="1621427"/>
                </a:cubicBezTo>
                <a:close/>
                <a:moveTo>
                  <a:pt x="1142205" y="1621427"/>
                </a:moveTo>
                <a:cubicBezTo>
                  <a:pt x="1153133" y="1621427"/>
                  <a:pt x="1161992" y="1630308"/>
                  <a:pt x="1161992" y="1641264"/>
                </a:cubicBezTo>
                <a:cubicBezTo>
                  <a:pt x="1161992" y="1652220"/>
                  <a:pt x="1153133" y="1661101"/>
                  <a:pt x="1142205" y="1661101"/>
                </a:cubicBezTo>
                <a:cubicBezTo>
                  <a:pt x="1131277" y="1661101"/>
                  <a:pt x="1122418" y="1652220"/>
                  <a:pt x="1122418" y="1641264"/>
                </a:cubicBezTo>
                <a:cubicBezTo>
                  <a:pt x="1122418" y="1630308"/>
                  <a:pt x="1131277" y="1621427"/>
                  <a:pt x="1142205" y="1621427"/>
                </a:cubicBezTo>
                <a:close/>
                <a:moveTo>
                  <a:pt x="1017797" y="1621427"/>
                </a:moveTo>
                <a:cubicBezTo>
                  <a:pt x="1028725" y="1621427"/>
                  <a:pt x="1037584" y="1630308"/>
                  <a:pt x="1037584" y="1641264"/>
                </a:cubicBezTo>
                <a:cubicBezTo>
                  <a:pt x="1037584" y="1652220"/>
                  <a:pt x="1028725" y="1661101"/>
                  <a:pt x="1017797" y="1661101"/>
                </a:cubicBezTo>
                <a:cubicBezTo>
                  <a:pt x="1006869" y="1661101"/>
                  <a:pt x="998010" y="1652220"/>
                  <a:pt x="998010" y="1641264"/>
                </a:cubicBezTo>
                <a:cubicBezTo>
                  <a:pt x="998010" y="1630308"/>
                  <a:pt x="1006869" y="1621427"/>
                  <a:pt x="1017797" y="1621427"/>
                </a:cubicBezTo>
                <a:close/>
                <a:moveTo>
                  <a:pt x="892706" y="1621427"/>
                </a:moveTo>
                <a:cubicBezTo>
                  <a:pt x="903634" y="1621427"/>
                  <a:pt x="912493" y="1630308"/>
                  <a:pt x="912493" y="1641264"/>
                </a:cubicBezTo>
                <a:cubicBezTo>
                  <a:pt x="912493" y="1652220"/>
                  <a:pt x="903634" y="1661101"/>
                  <a:pt x="892706" y="1661101"/>
                </a:cubicBezTo>
                <a:cubicBezTo>
                  <a:pt x="881778" y="1661101"/>
                  <a:pt x="872919" y="1652220"/>
                  <a:pt x="872919" y="1641264"/>
                </a:cubicBezTo>
                <a:cubicBezTo>
                  <a:pt x="872919" y="1630308"/>
                  <a:pt x="881778" y="1621427"/>
                  <a:pt x="892706" y="1621427"/>
                </a:cubicBezTo>
                <a:close/>
                <a:moveTo>
                  <a:pt x="768294" y="1621427"/>
                </a:moveTo>
                <a:cubicBezTo>
                  <a:pt x="779223" y="1621427"/>
                  <a:pt x="788082" y="1630308"/>
                  <a:pt x="788082" y="1641264"/>
                </a:cubicBezTo>
                <a:cubicBezTo>
                  <a:pt x="788082" y="1652220"/>
                  <a:pt x="779223" y="1661101"/>
                  <a:pt x="768294" y="1661101"/>
                </a:cubicBezTo>
                <a:cubicBezTo>
                  <a:pt x="757366" y="1661101"/>
                  <a:pt x="748508" y="1652220"/>
                  <a:pt x="748508" y="1641264"/>
                </a:cubicBezTo>
                <a:cubicBezTo>
                  <a:pt x="748508" y="1630308"/>
                  <a:pt x="757366" y="1621427"/>
                  <a:pt x="768294" y="1621427"/>
                </a:cubicBezTo>
                <a:close/>
                <a:moveTo>
                  <a:pt x="643205" y="1621427"/>
                </a:moveTo>
                <a:cubicBezTo>
                  <a:pt x="654133" y="1621427"/>
                  <a:pt x="662992" y="1630308"/>
                  <a:pt x="662992" y="1641264"/>
                </a:cubicBezTo>
                <a:cubicBezTo>
                  <a:pt x="662992" y="1652220"/>
                  <a:pt x="654133" y="1661101"/>
                  <a:pt x="643205" y="1661101"/>
                </a:cubicBezTo>
                <a:cubicBezTo>
                  <a:pt x="632278" y="1661101"/>
                  <a:pt x="623419" y="1652220"/>
                  <a:pt x="623419" y="1641264"/>
                </a:cubicBezTo>
                <a:cubicBezTo>
                  <a:pt x="623419" y="1630308"/>
                  <a:pt x="632278" y="1621427"/>
                  <a:pt x="643205" y="1621427"/>
                </a:cubicBezTo>
                <a:close/>
                <a:moveTo>
                  <a:pt x="518793" y="1621427"/>
                </a:moveTo>
                <a:cubicBezTo>
                  <a:pt x="529722" y="1621427"/>
                  <a:pt x="538580" y="1630308"/>
                  <a:pt x="538580" y="1641264"/>
                </a:cubicBezTo>
                <a:cubicBezTo>
                  <a:pt x="538580" y="1652220"/>
                  <a:pt x="529722" y="1661101"/>
                  <a:pt x="518793" y="1661101"/>
                </a:cubicBezTo>
                <a:cubicBezTo>
                  <a:pt x="507865" y="1661101"/>
                  <a:pt x="499006" y="1652220"/>
                  <a:pt x="499006" y="1641264"/>
                </a:cubicBezTo>
                <a:cubicBezTo>
                  <a:pt x="499006" y="1630308"/>
                  <a:pt x="507865" y="1621427"/>
                  <a:pt x="518793" y="1621427"/>
                </a:cubicBezTo>
                <a:close/>
                <a:moveTo>
                  <a:pt x="393703" y="1621427"/>
                </a:moveTo>
                <a:cubicBezTo>
                  <a:pt x="404631" y="1621427"/>
                  <a:pt x="413490" y="1630308"/>
                  <a:pt x="413490" y="1641264"/>
                </a:cubicBezTo>
                <a:cubicBezTo>
                  <a:pt x="413490" y="1652220"/>
                  <a:pt x="404631" y="1661101"/>
                  <a:pt x="393703" y="1661101"/>
                </a:cubicBezTo>
                <a:cubicBezTo>
                  <a:pt x="382775" y="1661101"/>
                  <a:pt x="373916" y="1652220"/>
                  <a:pt x="373916" y="1641264"/>
                </a:cubicBezTo>
                <a:cubicBezTo>
                  <a:pt x="373916" y="1630308"/>
                  <a:pt x="382775" y="1621427"/>
                  <a:pt x="393703" y="1621427"/>
                </a:cubicBezTo>
                <a:close/>
                <a:moveTo>
                  <a:pt x="269291" y="1621427"/>
                </a:moveTo>
                <a:cubicBezTo>
                  <a:pt x="280219" y="1621427"/>
                  <a:pt x="289078" y="1630308"/>
                  <a:pt x="289078" y="1641264"/>
                </a:cubicBezTo>
                <a:cubicBezTo>
                  <a:pt x="289078" y="1652220"/>
                  <a:pt x="280219" y="1661101"/>
                  <a:pt x="269291" y="1661101"/>
                </a:cubicBezTo>
                <a:cubicBezTo>
                  <a:pt x="258363" y="1661101"/>
                  <a:pt x="249504" y="1652220"/>
                  <a:pt x="249504" y="1641264"/>
                </a:cubicBezTo>
                <a:cubicBezTo>
                  <a:pt x="249504" y="1630308"/>
                  <a:pt x="258363" y="1621427"/>
                  <a:pt x="269291" y="1621427"/>
                </a:cubicBezTo>
                <a:close/>
                <a:moveTo>
                  <a:pt x="144201" y="1621427"/>
                </a:moveTo>
                <a:cubicBezTo>
                  <a:pt x="155129" y="1621427"/>
                  <a:pt x="163988" y="1630308"/>
                  <a:pt x="163988" y="1641264"/>
                </a:cubicBezTo>
                <a:cubicBezTo>
                  <a:pt x="163988" y="1652220"/>
                  <a:pt x="155129" y="1661101"/>
                  <a:pt x="144201" y="1661101"/>
                </a:cubicBezTo>
                <a:cubicBezTo>
                  <a:pt x="133273" y="1661101"/>
                  <a:pt x="124414" y="1652220"/>
                  <a:pt x="124414" y="1641264"/>
                </a:cubicBezTo>
                <a:cubicBezTo>
                  <a:pt x="124414" y="1630308"/>
                  <a:pt x="133273" y="1621427"/>
                  <a:pt x="144201" y="1621427"/>
                </a:cubicBezTo>
                <a:close/>
                <a:moveTo>
                  <a:pt x="19789" y="1621427"/>
                </a:moveTo>
                <a:cubicBezTo>
                  <a:pt x="30717" y="1621427"/>
                  <a:pt x="39576" y="1630308"/>
                  <a:pt x="39576" y="1641264"/>
                </a:cubicBezTo>
                <a:cubicBezTo>
                  <a:pt x="39576" y="1652220"/>
                  <a:pt x="30717" y="1661101"/>
                  <a:pt x="19789" y="1661101"/>
                </a:cubicBezTo>
                <a:cubicBezTo>
                  <a:pt x="8861" y="1661101"/>
                  <a:pt x="2" y="1652220"/>
                  <a:pt x="2" y="1641264"/>
                </a:cubicBezTo>
                <a:cubicBezTo>
                  <a:pt x="2" y="1630308"/>
                  <a:pt x="8861" y="1621427"/>
                  <a:pt x="19789" y="1621427"/>
                </a:cubicBezTo>
                <a:close/>
                <a:moveTo>
                  <a:pt x="2140213" y="1496702"/>
                </a:moveTo>
                <a:cubicBezTo>
                  <a:pt x="2151141" y="1496702"/>
                  <a:pt x="2160000" y="1505583"/>
                  <a:pt x="2160000" y="1516539"/>
                </a:cubicBezTo>
                <a:cubicBezTo>
                  <a:pt x="2160000" y="1527495"/>
                  <a:pt x="2151141" y="1536376"/>
                  <a:pt x="2140213" y="1536376"/>
                </a:cubicBezTo>
                <a:cubicBezTo>
                  <a:pt x="2129285" y="1536376"/>
                  <a:pt x="2120426" y="1527495"/>
                  <a:pt x="2120426" y="1516539"/>
                </a:cubicBezTo>
                <a:cubicBezTo>
                  <a:pt x="2120426" y="1505583"/>
                  <a:pt x="2129285" y="1496702"/>
                  <a:pt x="2140213" y="1496702"/>
                </a:cubicBezTo>
                <a:close/>
                <a:moveTo>
                  <a:pt x="2015801" y="1496702"/>
                </a:moveTo>
                <a:cubicBezTo>
                  <a:pt x="2026729" y="1496702"/>
                  <a:pt x="2035588" y="1505583"/>
                  <a:pt x="2035588" y="1516539"/>
                </a:cubicBezTo>
                <a:cubicBezTo>
                  <a:pt x="2035588" y="1527495"/>
                  <a:pt x="2026729" y="1536376"/>
                  <a:pt x="2015801" y="1536376"/>
                </a:cubicBezTo>
                <a:cubicBezTo>
                  <a:pt x="2004873" y="1536376"/>
                  <a:pt x="1996014" y="1527495"/>
                  <a:pt x="1996014" y="1516539"/>
                </a:cubicBezTo>
                <a:cubicBezTo>
                  <a:pt x="1996014" y="1505583"/>
                  <a:pt x="2004873" y="1496702"/>
                  <a:pt x="2015801" y="1496702"/>
                </a:cubicBezTo>
                <a:close/>
                <a:moveTo>
                  <a:pt x="1890711" y="1496702"/>
                </a:moveTo>
                <a:cubicBezTo>
                  <a:pt x="1901639" y="1496702"/>
                  <a:pt x="1910498" y="1505583"/>
                  <a:pt x="1910498" y="1516539"/>
                </a:cubicBezTo>
                <a:cubicBezTo>
                  <a:pt x="1910498" y="1527495"/>
                  <a:pt x="1901639" y="1536376"/>
                  <a:pt x="1890711" y="1536376"/>
                </a:cubicBezTo>
                <a:cubicBezTo>
                  <a:pt x="1879783" y="1536376"/>
                  <a:pt x="1870924" y="1527495"/>
                  <a:pt x="1870924" y="1516539"/>
                </a:cubicBezTo>
                <a:cubicBezTo>
                  <a:pt x="1870924" y="1505583"/>
                  <a:pt x="1879783" y="1496702"/>
                  <a:pt x="1890711" y="1496702"/>
                </a:cubicBezTo>
                <a:close/>
                <a:moveTo>
                  <a:pt x="1766299" y="1496702"/>
                </a:moveTo>
                <a:cubicBezTo>
                  <a:pt x="1777227" y="1496702"/>
                  <a:pt x="1786086" y="1505583"/>
                  <a:pt x="1786086" y="1516539"/>
                </a:cubicBezTo>
                <a:cubicBezTo>
                  <a:pt x="1786086" y="1527495"/>
                  <a:pt x="1777227" y="1536376"/>
                  <a:pt x="1766299" y="1536376"/>
                </a:cubicBezTo>
                <a:cubicBezTo>
                  <a:pt x="1755371" y="1536376"/>
                  <a:pt x="1746512" y="1527495"/>
                  <a:pt x="1746512" y="1516539"/>
                </a:cubicBezTo>
                <a:cubicBezTo>
                  <a:pt x="1746512" y="1505583"/>
                  <a:pt x="1755371" y="1496702"/>
                  <a:pt x="1766299" y="1496702"/>
                </a:cubicBezTo>
                <a:close/>
                <a:moveTo>
                  <a:pt x="1641209" y="1496702"/>
                </a:moveTo>
                <a:cubicBezTo>
                  <a:pt x="1652137" y="1496702"/>
                  <a:pt x="1660996" y="1505583"/>
                  <a:pt x="1660996" y="1516539"/>
                </a:cubicBezTo>
                <a:cubicBezTo>
                  <a:pt x="1660996" y="1527495"/>
                  <a:pt x="1652137" y="1536376"/>
                  <a:pt x="1641209" y="1536376"/>
                </a:cubicBezTo>
                <a:cubicBezTo>
                  <a:pt x="1630281" y="1536376"/>
                  <a:pt x="1621422" y="1527495"/>
                  <a:pt x="1621422" y="1516539"/>
                </a:cubicBezTo>
                <a:cubicBezTo>
                  <a:pt x="1621422" y="1505583"/>
                  <a:pt x="1630281" y="1496702"/>
                  <a:pt x="1641209" y="1496702"/>
                </a:cubicBezTo>
                <a:close/>
                <a:moveTo>
                  <a:pt x="1516798" y="1496702"/>
                </a:moveTo>
                <a:cubicBezTo>
                  <a:pt x="1527726" y="1496702"/>
                  <a:pt x="1536585" y="1505583"/>
                  <a:pt x="1536585" y="1516539"/>
                </a:cubicBezTo>
                <a:cubicBezTo>
                  <a:pt x="1536585" y="1527495"/>
                  <a:pt x="1527726" y="1536376"/>
                  <a:pt x="1516798" y="1536376"/>
                </a:cubicBezTo>
                <a:cubicBezTo>
                  <a:pt x="1505870" y="1536376"/>
                  <a:pt x="1497011" y="1527495"/>
                  <a:pt x="1497011" y="1516539"/>
                </a:cubicBezTo>
                <a:cubicBezTo>
                  <a:pt x="1497011" y="1505583"/>
                  <a:pt x="1505870" y="1496702"/>
                  <a:pt x="1516798" y="1496702"/>
                </a:cubicBezTo>
                <a:close/>
                <a:moveTo>
                  <a:pt x="1391707" y="1496702"/>
                </a:moveTo>
                <a:cubicBezTo>
                  <a:pt x="1402635" y="1496702"/>
                  <a:pt x="1411494" y="1505583"/>
                  <a:pt x="1411494" y="1516539"/>
                </a:cubicBezTo>
                <a:cubicBezTo>
                  <a:pt x="1411494" y="1527495"/>
                  <a:pt x="1402635" y="1536376"/>
                  <a:pt x="1391707" y="1536376"/>
                </a:cubicBezTo>
                <a:cubicBezTo>
                  <a:pt x="1380779" y="1536376"/>
                  <a:pt x="1371920" y="1527495"/>
                  <a:pt x="1371920" y="1516539"/>
                </a:cubicBezTo>
                <a:cubicBezTo>
                  <a:pt x="1371920" y="1505583"/>
                  <a:pt x="1380779" y="1496702"/>
                  <a:pt x="1391707" y="1496702"/>
                </a:cubicBezTo>
                <a:close/>
                <a:moveTo>
                  <a:pt x="1267296" y="1496702"/>
                </a:moveTo>
                <a:cubicBezTo>
                  <a:pt x="1278224" y="1496702"/>
                  <a:pt x="1287083" y="1505583"/>
                  <a:pt x="1287083" y="1516539"/>
                </a:cubicBezTo>
                <a:cubicBezTo>
                  <a:pt x="1287083" y="1527495"/>
                  <a:pt x="1278224" y="1536376"/>
                  <a:pt x="1267296" y="1536376"/>
                </a:cubicBezTo>
                <a:cubicBezTo>
                  <a:pt x="1256368" y="1536376"/>
                  <a:pt x="1247509" y="1527495"/>
                  <a:pt x="1247509" y="1516539"/>
                </a:cubicBezTo>
                <a:cubicBezTo>
                  <a:pt x="1247509" y="1505583"/>
                  <a:pt x="1256368" y="1496702"/>
                  <a:pt x="1267296" y="1496702"/>
                </a:cubicBezTo>
                <a:close/>
                <a:moveTo>
                  <a:pt x="1142205" y="1496702"/>
                </a:moveTo>
                <a:cubicBezTo>
                  <a:pt x="1153133" y="1496702"/>
                  <a:pt x="1161992" y="1505583"/>
                  <a:pt x="1161992" y="1516539"/>
                </a:cubicBezTo>
                <a:cubicBezTo>
                  <a:pt x="1161992" y="1527495"/>
                  <a:pt x="1153133" y="1536376"/>
                  <a:pt x="1142205" y="1536376"/>
                </a:cubicBezTo>
                <a:cubicBezTo>
                  <a:pt x="1131277" y="1536376"/>
                  <a:pt x="1122418" y="1527495"/>
                  <a:pt x="1122418" y="1516539"/>
                </a:cubicBezTo>
                <a:cubicBezTo>
                  <a:pt x="1122418" y="1505583"/>
                  <a:pt x="1131277" y="1496702"/>
                  <a:pt x="1142205" y="1496702"/>
                </a:cubicBezTo>
                <a:close/>
                <a:moveTo>
                  <a:pt x="1017797" y="1496702"/>
                </a:moveTo>
                <a:cubicBezTo>
                  <a:pt x="1028725" y="1496702"/>
                  <a:pt x="1037584" y="1505583"/>
                  <a:pt x="1037584" y="1516539"/>
                </a:cubicBezTo>
                <a:cubicBezTo>
                  <a:pt x="1037584" y="1527495"/>
                  <a:pt x="1028725" y="1536376"/>
                  <a:pt x="1017797" y="1536376"/>
                </a:cubicBezTo>
                <a:cubicBezTo>
                  <a:pt x="1006869" y="1536376"/>
                  <a:pt x="998010" y="1527495"/>
                  <a:pt x="998010" y="1516539"/>
                </a:cubicBezTo>
                <a:cubicBezTo>
                  <a:pt x="998010" y="1505583"/>
                  <a:pt x="1006869" y="1496702"/>
                  <a:pt x="1017797" y="1496702"/>
                </a:cubicBezTo>
                <a:close/>
                <a:moveTo>
                  <a:pt x="892706" y="1496702"/>
                </a:moveTo>
                <a:cubicBezTo>
                  <a:pt x="903634" y="1496702"/>
                  <a:pt x="912493" y="1505583"/>
                  <a:pt x="912493" y="1516539"/>
                </a:cubicBezTo>
                <a:cubicBezTo>
                  <a:pt x="912493" y="1527495"/>
                  <a:pt x="903634" y="1536376"/>
                  <a:pt x="892706" y="1536376"/>
                </a:cubicBezTo>
                <a:cubicBezTo>
                  <a:pt x="881778" y="1536376"/>
                  <a:pt x="872919" y="1527495"/>
                  <a:pt x="872919" y="1516539"/>
                </a:cubicBezTo>
                <a:cubicBezTo>
                  <a:pt x="872919" y="1505583"/>
                  <a:pt x="881778" y="1496702"/>
                  <a:pt x="892706" y="1496702"/>
                </a:cubicBezTo>
                <a:close/>
                <a:moveTo>
                  <a:pt x="768294" y="1496702"/>
                </a:moveTo>
                <a:cubicBezTo>
                  <a:pt x="779223" y="1496702"/>
                  <a:pt x="788082" y="1505583"/>
                  <a:pt x="788082" y="1516539"/>
                </a:cubicBezTo>
                <a:cubicBezTo>
                  <a:pt x="788082" y="1527495"/>
                  <a:pt x="779223" y="1536376"/>
                  <a:pt x="768294" y="1536376"/>
                </a:cubicBezTo>
                <a:cubicBezTo>
                  <a:pt x="757366" y="1536376"/>
                  <a:pt x="748508" y="1527495"/>
                  <a:pt x="748508" y="1516539"/>
                </a:cubicBezTo>
                <a:cubicBezTo>
                  <a:pt x="748508" y="1505583"/>
                  <a:pt x="757366" y="1496702"/>
                  <a:pt x="768294" y="1496702"/>
                </a:cubicBezTo>
                <a:close/>
                <a:moveTo>
                  <a:pt x="643206" y="1496702"/>
                </a:moveTo>
                <a:cubicBezTo>
                  <a:pt x="654133" y="1496702"/>
                  <a:pt x="662992" y="1505583"/>
                  <a:pt x="662992" y="1516539"/>
                </a:cubicBezTo>
                <a:cubicBezTo>
                  <a:pt x="662992" y="1527495"/>
                  <a:pt x="654133" y="1536376"/>
                  <a:pt x="643206" y="1536376"/>
                </a:cubicBezTo>
                <a:cubicBezTo>
                  <a:pt x="632278" y="1536376"/>
                  <a:pt x="623419" y="1527495"/>
                  <a:pt x="623419" y="1516539"/>
                </a:cubicBezTo>
                <a:cubicBezTo>
                  <a:pt x="623419" y="1505583"/>
                  <a:pt x="632278" y="1496702"/>
                  <a:pt x="643206" y="1496702"/>
                </a:cubicBezTo>
                <a:close/>
                <a:moveTo>
                  <a:pt x="518793" y="1496702"/>
                </a:moveTo>
                <a:cubicBezTo>
                  <a:pt x="529722" y="1496702"/>
                  <a:pt x="538580" y="1505583"/>
                  <a:pt x="538580" y="1516539"/>
                </a:cubicBezTo>
                <a:cubicBezTo>
                  <a:pt x="538580" y="1527495"/>
                  <a:pt x="529722" y="1536376"/>
                  <a:pt x="518793" y="1536376"/>
                </a:cubicBezTo>
                <a:cubicBezTo>
                  <a:pt x="507866" y="1536376"/>
                  <a:pt x="499006" y="1527495"/>
                  <a:pt x="499006" y="1516539"/>
                </a:cubicBezTo>
                <a:cubicBezTo>
                  <a:pt x="499006" y="1505583"/>
                  <a:pt x="507866" y="1496702"/>
                  <a:pt x="518793" y="1496702"/>
                </a:cubicBezTo>
                <a:close/>
                <a:moveTo>
                  <a:pt x="393703" y="1496702"/>
                </a:moveTo>
                <a:cubicBezTo>
                  <a:pt x="404631" y="1496702"/>
                  <a:pt x="413490" y="1505583"/>
                  <a:pt x="413490" y="1516539"/>
                </a:cubicBezTo>
                <a:cubicBezTo>
                  <a:pt x="413490" y="1527495"/>
                  <a:pt x="404631" y="1536376"/>
                  <a:pt x="393703" y="1536376"/>
                </a:cubicBezTo>
                <a:cubicBezTo>
                  <a:pt x="382775" y="1536376"/>
                  <a:pt x="373916" y="1527495"/>
                  <a:pt x="373916" y="1516539"/>
                </a:cubicBezTo>
                <a:cubicBezTo>
                  <a:pt x="373916" y="1505583"/>
                  <a:pt x="382775" y="1496702"/>
                  <a:pt x="393703" y="1496702"/>
                </a:cubicBezTo>
                <a:close/>
                <a:moveTo>
                  <a:pt x="269291" y="1496702"/>
                </a:moveTo>
                <a:cubicBezTo>
                  <a:pt x="280219" y="1496702"/>
                  <a:pt x="289078" y="1505583"/>
                  <a:pt x="289078" y="1516539"/>
                </a:cubicBezTo>
                <a:cubicBezTo>
                  <a:pt x="289078" y="1527495"/>
                  <a:pt x="280219" y="1536376"/>
                  <a:pt x="269291" y="1536376"/>
                </a:cubicBezTo>
                <a:cubicBezTo>
                  <a:pt x="258363" y="1536376"/>
                  <a:pt x="249504" y="1527495"/>
                  <a:pt x="249504" y="1516539"/>
                </a:cubicBezTo>
                <a:cubicBezTo>
                  <a:pt x="249504" y="1505583"/>
                  <a:pt x="258363" y="1496702"/>
                  <a:pt x="269291" y="1496702"/>
                </a:cubicBezTo>
                <a:close/>
                <a:moveTo>
                  <a:pt x="144201" y="1496702"/>
                </a:moveTo>
                <a:cubicBezTo>
                  <a:pt x="155129" y="1496702"/>
                  <a:pt x="163988" y="1505583"/>
                  <a:pt x="163988" y="1516539"/>
                </a:cubicBezTo>
                <a:cubicBezTo>
                  <a:pt x="163988" y="1527495"/>
                  <a:pt x="155129" y="1536376"/>
                  <a:pt x="144201" y="1536376"/>
                </a:cubicBezTo>
                <a:cubicBezTo>
                  <a:pt x="133273" y="1536376"/>
                  <a:pt x="124414" y="1527495"/>
                  <a:pt x="124414" y="1516539"/>
                </a:cubicBezTo>
                <a:cubicBezTo>
                  <a:pt x="124414" y="1505583"/>
                  <a:pt x="133273" y="1496702"/>
                  <a:pt x="144201" y="1496702"/>
                </a:cubicBezTo>
                <a:close/>
                <a:moveTo>
                  <a:pt x="19789" y="1496702"/>
                </a:moveTo>
                <a:cubicBezTo>
                  <a:pt x="30717" y="1496702"/>
                  <a:pt x="39576" y="1505583"/>
                  <a:pt x="39576" y="1516539"/>
                </a:cubicBezTo>
                <a:cubicBezTo>
                  <a:pt x="39576" y="1527495"/>
                  <a:pt x="30717" y="1536376"/>
                  <a:pt x="19789" y="1536376"/>
                </a:cubicBezTo>
                <a:cubicBezTo>
                  <a:pt x="8861" y="1536376"/>
                  <a:pt x="2" y="1527495"/>
                  <a:pt x="2" y="1516539"/>
                </a:cubicBezTo>
                <a:cubicBezTo>
                  <a:pt x="2" y="1505583"/>
                  <a:pt x="8861" y="1496702"/>
                  <a:pt x="19789" y="1496702"/>
                </a:cubicBezTo>
                <a:close/>
                <a:moveTo>
                  <a:pt x="2140213" y="1371976"/>
                </a:moveTo>
                <a:cubicBezTo>
                  <a:pt x="2151141" y="1371976"/>
                  <a:pt x="2160000" y="1380857"/>
                  <a:pt x="2160000" y="1391813"/>
                </a:cubicBezTo>
                <a:cubicBezTo>
                  <a:pt x="2160000" y="1402769"/>
                  <a:pt x="2151141" y="1411650"/>
                  <a:pt x="2140213" y="1411650"/>
                </a:cubicBezTo>
                <a:cubicBezTo>
                  <a:pt x="2129285" y="1411650"/>
                  <a:pt x="2120426" y="1402769"/>
                  <a:pt x="2120426" y="1391813"/>
                </a:cubicBezTo>
                <a:cubicBezTo>
                  <a:pt x="2120426" y="1380857"/>
                  <a:pt x="2129285" y="1371976"/>
                  <a:pt x="2140213" y="1371976"/>
                </a:cubicBezTo>
                <a:close/>
                <a:moveTo>
                  <a:pt x="2015801" y="1371976"/>
                </a:moveTo>
                <a:cubicBezTo>
                  <a:pt x="2026729" y="1371976"/>
                  <a:pt x="2035588" y="1380857"/>
                  <a:pt x="2035588" y="1391813"/>
                </a:cubicBezTo>
                <a:cubicBezTo>
                  <a:pt x="2035588" y="1402769"/>
                  <a:pt x="2026729" y="1411650"/>
                  <a:pt x="2015801" y="1411650"/>
                </a:cubicBezTo>
                <a:cubicBezTo>
                  <a:pt x="2004873" y="1411650"/>
                  <a:pt x="1996014" y="1402769"/>
                  <a:pt x="1996014" y="1391813"/>
                </a:cubicBezTo>
                <a:cubicBezTo>
                  <a:pt x="1996014" y="1380857"/>
                  <a:pt x="2004873" y="1371976"/>
                  <a:pt x="2015801" y="1371976"/>
                </a:cubicBezTo>
                <a:close/>
                <a:moveTo>
                  <a:pt x="1890711" y="1371976"/>
                </a:moveTo>
                <a:cubicBezTo>
                  <a:pt x="1901639" y="1371976"/>
                  <a:pt x="1910498" y="1380857"/>
                  <a:pt x="1910498" y="1391813"/>
                </a:cubicBezTo>
                <a:cubicBezTo>
                  <a:pt x="1910498" y="1402769"/>
                  <a:pt x="1901639" y="1411650"/>
                  <a:pt x="1890711" y="1411650"/>
                </a:cubicBezTo>
                <a:cubicBezTo>
                  <a:pt x="1879783" y="1411650"/>
                  <a:pt x="1870924" y="1402769"/>
                  <a:pt x="1870924" y="1391813"/>
                </a:cubicBezTo>
                <a:cubicBezTo>
                  <a:pt x="1870924" y="1380857"/>
                  <a:pt x="1879783" y="1371976"/>
                  <a:pt x="1890711" y="1371976"/>
                </a:cubicBezTo>
                <a:close/>
                <a:moveTo>
                  <a:pt x="1766299" y="1371976"/>
                </a:moveTo>
                <a:cubicBezTo>
                  <a:pt x="1777227" y="1371976"/>
                  <a:pt x="1786086" y="1380857"/>
                  <a:pt x="1786086" y="1391813"/>
                </a:cubicBezTo>
                <a:cubicBezTo>
                  <a:pt x="1786086" y="1402769"/>
                  <a:pt x="1777227" y="1411650"/>
                  <a:pt x="1766299" y="1411650"/>
                </a:cubicBezTo>
                <a:cubicBezTo>
                  <a:pt x="1755371" y="1411650"/>
                  <a:pt x="1746512" y="1402769"/>
                  <a:pt x="1746512" y="1391813"/>
                </a:cubicBezTo>
                <a:cubicBezTo>
                  <a:pt x="1746512" y="1380857"/>
                  <a:pt x="1755371" y="1371976"/>
                  <a:pt x="1766299" y="1371976"/>
                </a:cubicBezTo>
                <a:close/>
                <a:moveTo>
                  <a:pt x="1641209" y="1371976"/>
                </a:moveTo>
                <a:cubicBezTo>
                  <a:pt x="1652137" y="1371976"/>
                  <a:pt x="1660996" y="1380857"/>
                  <a:pt x="1660996" y="1391813"/>
                </a:cubicBezTo>
                <a:cubicBezTo>
                  <a:pt x="1660996" y="1402769"/>
                  <a:pt x="1652137" y="1411650"/>
                  <a:pt x="1641209" y="1411650"/>
                </a:cubicBezTo>
                <a:cubicBezTo>
                  <a:pt x="1630281" y="1411650"/>
                  <a:pt x="1621422" y="1402769"/>
                  <a:pt x="1621422" y="1391813"/>
                </a:cubicBezTo>
                <a:cubicBezTo>
                  <a:pt x="1621422" y="1380857"/>
                  <a:pt x="1630281" y="1371976"/>
                  <a:pt x="1641209" y="1371976"/>
                </a:cubicBezTo>
                <a:close/>
                <a:moveTo>
                  <a:pt x="1516798" y="1371976"/>
                </a:moveTo>
                <a:cubicBezTo>
                  <a:pt x="1527726" y="1371976"/>
                  <a:pt x="1536585" y="1380857"/>
                  <a:pt x="1536585" y="1391813"/>
                </a:cubicBezTo>
                <a:cubicBezTo>
                  <a:pt x="1536585" y="1402769"/>
                  <a:pt x="1527726" y="1411650"/>
                  <a:pt x="1516798" y="1411650"/>
                </a:cubicBezTo>
                <a:cubicBezTo>
                  <a:pt x="1505870" y="1411650"/>
                  <a:pt x="1497011" y="1402769"/>
                  <a:pt x="1497011" y="1391813"/>
                </a:cubicBezTo>
                <a:cubicBezTo>
                  <a:pt x="1497011" y="1380857"/>
                  <a:pt x="1505870" y="1371976"/>
                  <a:pt x="1516798" y="1371976"/>
                </a:cubicBezTo>
                <a:close/>
                <a:moveTo>
                  <a:pt x="1391707" y="1371976"/>
                </a:moveTo>
                <a:cubicBezTo>
                  <a:pt x="1402635" y="1371976"/>
                  <a:pt x="1411494" y="1380857"/>
                  <a:pt x="1411494" y="1391813"/>
                </a:cubicBezTo>
                <a:cubicBezTo>
                  <a:pt x="1411494" y="1402769"/>
                  <a:pt x="1402635" y="1411650"/>
                  <a:pt x="1391707" y="1411650"/>
                </a:cubicBezTo>
                <a:cubicBezTo>
                  <a:pt x="1380779" y="1411650"/>
                  <a:pt x="1371920" y="1402769"/>
                  <a:pt x="1371920" y="1391813"/>
                </a:cubicBezTo>
                <a:cubicBezTo>
                  <a:pt x="1371920" y="1380857"/>
                  <a:pt x="1380779" y="1371976"/>
                  <a:pt x="1391707" y="1371976"/>
                </a:cubicBezTo>
                <a:close/>
                <a:moveTo>
                  <a:pt x="1267296" y="1371976"/>
                </a:moveTo>
                <a:cubicBezTo>
                  <a:pt x="1278224" y="1371976"/>
                  <a:pt x="1287083" y="1380857"/>
                  <a:pt x="1287083" y="1391813"/>
                </a:cubicBezTo>
                <a:cubicBezTo>
                  <a:pt x="1287083" y="1402769"/>
                  <a:pt x="1278224" y="1411650"/>
                  <a:pt x="1267296" y="1411650"/>
                </a:cubicBezTo>
                <a:cubicBezTo>
                  <a:pt x="1256368" y="1411650"/>
                  <a:pt x="1247509" y="1402769"/>
                  <a:pt x="1247509" y="1391813"/>
                </a:cubicBezTo>
                <a:cubicBezTo>
                  <a:pt x="1247509" y="1380857"/>
                  <a:pt x="1256368" y="1371976"/>
                  <a:pt x="1267296" y="1371976"/>
                </a:cubicBezTo>
                <a:close/>
                <a:moveTo>
                  <a:pt x="1142205" y="1371976"/>
                </a:moveTo>
                <a:cubicBezTo>
                  <a:pt x="1153133" y="1371976"/>
                  <a:pt x="1161992" y="1380857"/>
                  <a:pt x="1161992" y="1391813"/>
                </a:cubicBezTo>
                <a:cubicBezTo>
                  <a:pt x="1161992" y="1402769"/>
                  <a:pt x="1153133" y="1411650"/>
                  <a:pt x="1142205" y="1411650"/>
                </a:cubicBezTo>
                <a:cubicBezTo>
                  <a:pt x="1131277" y="1411650"/>
                  <a:pt x="1122418" y="1402769"/>
                  <a:pt x="1122418" y="1391813"/>
                </a:cubicBezTo>
                <a:cubicBezTo>
                  <a:pt x="1122418" y="1380857"/>
                  <a:pt x="1131277" y="1371976"/>
                  <a:pt x="1142205" y="1371976"/>
                </a:cubicBezTo>
                <a:close/>
                <a:moveTo>
                  <a:pt x="1017798" y="1371976"/>
                </a:moveTo>
                <a:cubicBezTo>
                  <a:pt x="1028726" y="1371976"/>
                  <a:pt x="1037585" y="1380857"/>
                  <a:pt x="1037585" y="1391813"/>
                </a:cubicBezTo>
                <a:cubicBezTo>
                  <a:pt x="1037585" y="1402769"/>
                  <a:pt x="1028726" y="1411650"/>
                  <a:pt x="1017798" y="1411650"/>
                </a:cubicBezTo>
                <a:cubicBezTo>
                  <a:pt x="1006870" y="1411650"/>
                  <a:pt x="998011" y="1402769"/>
                  <a:pt x="998011" y="1391813"/>
                </a:cubicBezTo>
                <a:cubicBezTo>
                  <a:pt x="998011" y="1380857"/>
                  <a:pt x="1006870" y="1371976"/>
                  <a:pt x="1017798" y="1371976"/>
                </a:cubicBezTo>
                <a:close/>
                <a:moveTo>
                  <a:pt x="892707" y="1371976"/>
                </a:moveTo>
                <a:cubicBezTo>
                  <a:pt x="903635" y="1371976"/>
                  <a:pt x="912494" y="1380857"/>
                  <a:pt x="912494" y="1391813"/>
                </a:cubicBezTo>
                <a:cubicBezTo>
                  <a:pt x="912494" y="1402769"/>
                  <a:pt x="903635" y="1411650"/>
                  <a:pt x="892707" y="1411650"/>
                </a:cubicBezTo>
                <a:cubicBezTo>
                  <a:pt x="881779" y="1411650"/>
                  <a:pt x="872920" y="1402769"/>
                  <a:pt x="872920" y="1391813"/>
                </a:cubicBezTo>
                <a:cubicBezTo>
                  <a:pt x="872920" y="1380857"/>
                  <a:pt x="881779" y="1371976"/>
                  <a:pt x="892707" y="1371976"/>
                </a:cubicBezTo>
                <a:close/>
                <a:moveTo>
                  <a:pt x="768295" y="1371976"/>
                </a:moveTo>
                <a:cubicBezTo>
                  <a:pt x="779224" y="1371976"/>
                  <a:pt x="788083" y="1380857"/>
                  <a:pt x="788083" y="1391813"/>
                </a:cubicBezTo>
                <a:cubicBezTo>
                  <a:pt x="788083" y="1402769"/>
                  <a:pt x="779224" y="1411650"/>
                  <a:pt x="768295" y="1411650"/>
                </a:cubicBezTo>
                <a:cubicBezTo>
                  <a:pt x="757367" y="1411650"/>
                  <a:pt x="748509" y="1402769"/>
                  <a:pt x="748509" y="1391813"/>
                </a:cubicBezTo>
                <a:cubicBezTo>
                  <a:pt x="748509" y="1380857"/>
                  <a:pt x="757367" y="1371976"/>
                  <a:pt x="768295" y="1371976"/>
                </a:cubicBezTo>
                <a:close/>
                <a:moveTo>
                  <a:pt x="643207" y="1371976"/>
                </a:moveTo>
                <a:cubicBezTo>
                  <a:pt x="654134" y="1371976"/>
                  <a:pt x="662993" y="1380857"/>
                  <a:pt x="662993" y="1391813"/>
                </a:cubicBezTo>
                <a:cubicBezTo>
                  <a:pt x="662993" y="1402769"/>
                  <a:pt x="654134" y="1411650"/>
                  <a:pt x="643207" y="1411650"/>
                </a:cubicBezTo>
                <a:cubicBezTo>
                  <a:pt x="632280" y="1411650"/>
                  <a:pt x="623420" y="1402769"/>
                  <a:pt x="623420" y="1391813"/>
                </a:cubicBezTo>
                <a:cubicBezTo>
                  <a:pt x="623420" y="1380857"/>
                  <a:pt x="632280" y="1371976"/>
                  <a:pt x="643207" y="1371976"/>
                </a:cubicBezTo>
                <a:close/>
                <a:moveTo>
                  <a:pt x="518794" y="1371976"/>
                </a:moveTo>
                <a:cubicBezTo>
                  <a:pt x="529723" y="1371976"/>
                  <a:pt x="538581" y="1380857"/>
                  <a:pt x="538581" y="1391813"/>
                </a:cubicBezTo>
                <a:cubicBezTo>
                  <a:pt x="538581" y="1402769"/>
                  <a:pt x="529723" y="1411650"/>
                  <a:pt x="518794" y="1411650"/>
                </a:cubicBezTo>
                <a:cubicBezTo>
                  <a:pt x="507867" y="1411650"/>
                  <a:pt x="499007" y="1402769"/>
                  <a:pt x="499007" y="1391813"/>
                </a:cubicBezTo>
                <a:cubicBezTo>
                  <a:pt x="499007" y="1380857"/>
                  <a:pt x="507867" y="1371976"/>
                  <a:pt x="518794" y="1371976"/>
                </a:cubicBezTo>
                <a:close/>
                <a:moveTo>
                  <a:pt x="393704" y="1371976"/>
                </a:moveTo>
                <a:cubicBezTo>
                  <a:pt x="404632" y="1371976"/>
                  <a:pt x="413491" y="1380857"/>
                  <a:pt x="413491" y="1391813"/>
                </a:cubicBezTo>
                <a:cubicBezTo>
                  <a:pt x="413491" y="1402769"/>
                  <a:pt x="404632" y="1411650"/>
                  <a:pt x="393704" y="1411650"/>
                </a:cubicBezTo>
                <a:cubicBezTo>
                  <a:pt x="382777" y="1411650"/>
                  <a:pt x="373917" y="1402769"/>
                  <a:pt x="373917" y="1391813"/>
                </a:cubicBezTo>
                <a:cubicBezTo>
                  <a:pt x="373917" y="1380857"/>
                  <a:pt x="382777" y="1371976"/>
                  <a:pt x="393704" y="1371976"/>
                </a:cubicBezTo>
                <a:close/>
                <a:moveTo>
                  <a:pt x="269292" y="1371976"/>
                </a:moveTo>
                <a:cubicBezTo>
                  <a:pt x="280220" y="1371976"/>
                  <a:pt x="289080" y="1380857"/>
                  <a:pt x="289080" y="1391813"/>
                </a:cubicBezTo>
                <a:cubicBezTo>
                  <a:pt x="289080" y="1402769"/>
                  <a:pt x="280220" y="1411650"/>
                  <a:pt x="269292" y="1411650"/>
                </a:cubicBezTo>
                <a:cubicBezTo>
                  <a:pt x="258364" y="1411650"/>
                  <a:pt x="249505" y="1402769"/>
                  <a:pt x="249505" y="1391813"/>
                </a:cubicBezTo>
                <a:cubicBezTo>
                  <a:pt x="249505" y="1380857"/>
                  <a:pt x="258364" y="1371976"/>
                  <a:pt x="269292" y="1371976"/>
                </a:cubicBezTo>
                <a:close/>
                <a:moveTo>
                  <a:pt x="144202" y="1371976"/>
                </a:moveTo>
                <a:cubicBezTo>
                  <a:pt x="155130" y="1371976"/>
                  <a:pt x="163989" y="1380857"/>
                  <a:pt x="163989" y="1391813"/>
                </a:cubicBezTo>
                <a:cubicBezTo>
                  <a:pt x="163989" y="1402769"/>
                  <a:pt x="155130" y="1411650"/>
                  <a:pt x="144202" y="1411650"/>
                </a:cubicBezTo>
                <a:cubicBezTo>
                  <a:pt x="133274" y="1411650"/>
                  <a:pt x="124415" y="1402769"/>
                  <a:pt x="124415" y="1391813"/>
                </a:cubicBezTo>
                <a:cubicBezTo>
                  <a:pt x="124415" y="1380857"/>
                  <a:pt x="133274" y="1371976"/>
                  <a:pt x="144202" y="1371976"/>
                </a:cubicBezTo>
                <a:close/>
                <a:moveTo>
                  <a:pt x="19791" y="1371976"/>
                </a:moveTo>
                <a:cubicBezTo>
                  <a:pt x="30719" y="1371976"/>
                  <a:pt x="39577" y="1380857"/>
                  <a:pt x="39577" y="1391813"/>
                </a:cubicBezTo>
                <a:cubicBezTo>
                  <a:pt x="39577" y="1402769"/>
                  <a:pt x="30719" y="1411650"/>
                  <a:pt x="19791" y="1411650"/>
                </a:cubicBezTo>
                <a:cubicBezTo>
                  <a:pt x="8863" y="1411650"/>
                  <a:pt x="4" y="1402769"/>
                  <a:pt x="4" y="1391813"/>
                </a:cubicBezTo>
                <a:cubicBezTo>
                  <a:pt x="4" y="1380857"/>
                  <a:pt x="8863" y="1371976"/>
                  <a:pt x="19791" y="1371976"/>
                </a:cubicBezTo>
                <a:close/>
                <a:moveTo>
                  <a:pt x="2140213" y="1247251"/>
                </a:moveTo>
                <a:cubicBezTo>
                  <a:pt x="2151141" y="1247251"/>
                  <a:pt x="2160000" y="1256132"/>
                  <a:pt x="2160000" y="1267088"/>
                </a:cubicBezTo>
                <a:cubicBezTo>
                  <a:pt x="2160000" y="1278044"/>
                  <a:pt x="2151141" y="1286925"/>
                  <a:pt x="2140213" y="1286925"/>
                </a:cubicBezTo>
                <a:cubicBezTo>
                  <a:pt x="2129285" y="1286925"/>
                  <a:pt x="2120426" y="1278044"/>
                  <a:pt x="2120426" y="1267088"/>
                </a:cubicBezTo>
                <a:cubicBezTo>
                  <a:pt x="2120426" y="1256132"/>
                  <a:pt x="2129285" y="1247251"/>
                  <a:pt x="2140213" y="1247251"/>
                </a:cubicBezTo>
                <a:close/>
                <a:moveTo>
                  <a:pt x="2015801" y="1247251"/>
                </a:moveTo>
                <a:cubicBezTo>
                  <a:pt x="2026729" y="1247251"/>
                  <a:pt x="2035588" y="1256132"/>
                  <a:pt x="2035588" y="1267088"/>
                </a:cubicBezTo>
                <a:cubicBezTo>
                  <a:pt x="2035588" y="1278044"/>
                  <a:pt x="2026729" y="1286925"/>
                  <a:pt x="2015801" y="1286925"/>
                </a:cubicBezTo>
                <a:cubicBezTo>
                  <a:pt x="2004873" y="1286925"/>
                  <a:pt x="1996014" y="1278044"/>
                  <a:pt x="1996014" y="1267088"/>
                </a:cubicBezTo>
                <a:cubicBezTo>
                  <a:pt x="1996014" y="1256132"/>
                  <a:pt x="2004873" y="1247251"/>
                  <a:pt x="2015801" y="1247251"/>
                </a:cubicBezTo>
                <a:close/>
                <a:moveTo>
                  <a:pt x="1890711" y="1247251"/>
                </a:moveTo>
                <a:cubicBezTo>
                  <a:pt x="1901639" y="1247251"/>
                  <a:pt x="1910498" y="1256132"/>
                  <a:pt x="1910498" y="1267088"/>
                </a:cubicBezTo>
                <a:cubicBezTo>
                  <a:pt x="1910498" y="1278044"/>
                  <a:pt x="1901639" y="1286925"/>
                  <a:pt x="1890711" y="1286925"/>
                </a:cubicBezTo>
                <a:cubicBezTo>
                  <a:pt x="1879783" y="1286925"/>
                  <a:pt x="1870924" y="1278044"/>
                  <a:pt x="1870924" y="1267088"/>
                </a:cubicBezTo>
                <a:cubicBezTo>
                  <a:pt x="1870924" y="1256132"/>
                  <a:pt x="1879783" y="1247251"/>
                  <a:pt x="1890711" y="1247251"/>
                </a:cubicBezTo>
                <a:close/>
                <a:moveTo>
                  <a:pt x="1766299" y="1247251"/>
                </a:moveTo>
                <a:cubicBezTo>
                  <a:pt x="1777227" y="1247251"/>
                  <a:pt x="1786086" y="1256132"/>
                  <a:pt x="1786086" y="1267088"/>
                </a:cubicBezTo>
                <a:cubicBezTo>
                  <a:pt x="1786086" y="1278044"/>
                  <a:pt x="1777227" y="1286925"/>
                  <a:pt x="1766299" y="1286925"/>
                </a:cubicBezTo>
                <a:cubicBezTo>
                  <a:pt x="1755371" y="1286925"/>
                  <a:pt x="1746512" y="1278044"/>
                  <a:pt x="1746512" y="1267088"/>
                </a:cubicBezTo>
                <a:cubicBezTo>
                  <a:pt x="1746512" y="1256132"/>
                  <a:pt x="1755371" y="1247251"/>
                  <a:pt x="1766299" y="1247251"/>
                </a:cubicBezTo>
                <a:close/>
                <a:moveTo>
                  <a:pt x="1641209" y="1247251"/>
                </a:moveTo>
                <a:cubicBezTo>
                  <a:pt x="1652137" y="1247251"/>
                  <a:pt x="1660996" y="1256132"/>
                  <a:pt x="1660996" y="1267088"/>
                </a:cubicBezTo>
                <a:cubicBezTo>
                  <a:pt x="1660996" y="1278044"/>
                  <a:pt x="1652137" y="1286925"/>
                  <a:pt x="1641209" y="1286925"/>
                </a:cubicBezTo>
                <a:cubicBezTo>
                  <a:pt x="1630281" y="1286925"/>
                  <a:pt x="1621422" y="1278044"/>
                  <a:pt x="1621422" y="1267088"/>
                </a:cubicBezTo>
                <a:cubicBezTo>
                  <a:pt x="1621422" y="1256132"/>
                  <a:pt x="1630281" y="1247251"/>
                  <a:pt x="1641209" y="1247251"/>
                </a:cubicBezTo>
                <a:close/>
                <a:moveTo>
                  <a:pt x="1516798" y="1247251"/>
                </a:moveTo>
                <a:cubicBezTo>
                  <a:pt x="1527726" y="1247251"/>
                  <a:pt x="1536585" y="1256132"/>
                  <a:pt x="1536585" y="1267088"/>
                </a:cubicBezTo>
                <a:cubicBezTo>
                  <a:pt x="1536585" y="1278044"/>
                  <a:pt x="1527726" y="1286925"/>
                  <a:pt x="1516798" y="1286925"/>
                </a:cubicBezTo>
                <a:cubicBezTo>
                  <a:pt x="1505870" y="1286925"/>
                  <a:pt x="1497011" y="1278044"/>
                  <a:pt x="1497011" y="1267088"/>
                </a:cubicBezTo>
                <a:cubicBezTo>
                  <a:pt x="1497011" y="1256132"/>
                  <a:pt x="1505870" y="1247251"/>
                  <a:pt x="1516798" y="1247251"/>
                </a:cubicBezTo>
                <a:close/>
                <a:moveTo>
                  <a:pt x="1391707" y="1247251"/>
                </a:moveTo>
                <a:cubicBezTo>
                  <a:pt x="1402635" y="1247251"/>
                  <a:pt x="1411494" y="1256132"/>
                  <a:pt x="1411494" y="1267088"/>
                </a:cubicBezTo>
                <a:cubicBezTo>
                  <a:pt x="1411494" y="1278044"/>
                  <a:pt x="1402635" y="1286925"/>
                  <a:pt x="1391707" y="1286925"/>
                </a:cubicBezTo>
                <a:cubicBezTo>
                  <a:pt x="1380779" y="1286925"/>
                  <a:pt x="1371920" y="1278044"/>
                  <a:pt x="1371920" y="1267088"/>
                </a:cubicBezTo>
                <a:cubicBezTo>
                  <a:pt x="1371920" y="1256132"/>
                  <a:pt x="1380779" y="1247251"/>
                  <a:pt x="1391707" y="1247251"/>
                </a:cubicBezTo>
                <a:close/>
                <a:moveTo>
                  <a:pt x="1267296" y="1247251"/>
                </a:moveTo>
                <a:cubicBezTo>
                  <a:pt x="1278224" y="1247251"/>
                  <a:pt x="1287083" y="1256132"/>
                  <a:pt x="1287083" y="1267088"/>
                </a:cubicBezTo>
                <a:cubicBezTo>
                  <a:pt x="1287083" y="1278044"/>
                  <a:pt x="1278224" y="1286925"/>
                  <a:pt x="1267296" y="1286925"/>
                </a:cubicBezTo>
                <a:cubicBezTo>
                  <a:pt x="1256368" y="1286925"/>
                  <a:pt x="1247509" y="1278044"/>
                  <a:pt x="1247509" y="1267088"/>
                </a:cubicBezTo>
                <a:cubicBezTo>
                  <a:pt x="1247509" y="1256132"/>
                  <a:pt x="1256368" y="1247251"/>
                  <a:pt x="1267296" y="1247251"/>
                </a:cubicBezTo>
                <a:close/>
                <a:moveTo>
                  <a:pt x="1142205" y="1247251"/>
                </a:moveTo>
                <a:cubicBezTo>
                  <a:pt x="1153133" y="1247251"/>
                  <a:pt x="1161992" y="1256132"/>
                  <a:pt x="1161992" y="1267088"/>
                </a:cubicBezTo>
                <a:cubicBezTo>
                  <a:pt x="1161992" y="1278044"/>
                  <a:pt x="1153133" y="1286925"/>
                  <a:pt x="1142205" y="1286925"/>
                </a:cubicBezTo>
                <a:cubicBezTo>
                  <a:pt x="1131277" y="1286925"/>
                  <a:pt x="1122418" y="1278044"/>
                  <a:pt x="1122418" y="1267088"/>
                </a:cubicBezTo>
                <a:cubicBezTo>
                  <a:pt x="1122418" y="1256132"/>
                  <a:pt x="1131277" y="1247251"/>
                  <a:pt x="1142205" y="1247251"/>
                </a:cubicBezTo>
                <a:close/>
                <a:moveTo>
                  <a:pt x="1017798" y="1247251"/>
                </a:moveTo>
                <a:cubicBezTo>
                  <a:pt x="1028726" y="1247251"/>
                  <a:pt x="1037585" y="1256132"/>
                  <a:pt x="1037585" y="1267088"/>
                </a:cubicBezTo>
                <a:cubicBezTo>
                  <a:pt x="1037585" y="1278044"/>
                  <a:pt x="1028726" y="1286925"/>
                  <a:pt x="1017798" y="1286925"/>
                </a:cubicBezTo>
                <a:cubicBezTo>
                  <a:pt x="1006870" y="1286925"/>
                  <a:pt x="998011" y="1278044"/>
                  <a:pt x="998011" y="1267088"/>
                </a:cubicBezTo>
                <a:cubicBezTo>
                  <a:pt x="998011" y="1256132"/>
                  <a:pt x="1006870" y="1247251"/>
                  <a:pt x="1017798" y="1247251"/>
                </a:cubicBezTo>
                <a:close/>
                <a:moveTo>
                  <a:pt x="892708" y="1247251"/>
                </a:moveTo>
                <a:cubicBezTo>
                  <a:pt x="903635" y="1247251"/>
                  <a:pt x="912494" y="1256132"/>
                  <a:pt x="912494" y="1267088"/>
                </a:cubicBezTo>
                <a:cubicBezTo>
                  <a:pt x="912494" y="1278044"/>
                  <a:pt x="903635" y="1286925"/>
                  <a:pt x="892708" y="1286925"/>
                </a:cubicBezTo>
                <a:cubicBezTo>
                  <a:pt x="881780" y="1286925"/>
                  <a:pt x="872920" y="1278044"/>
                  <a:pt x="872920" y="1267088"/>
                </a:cubicBezTo>
                <a:cubicBezTo>
                  <a:pt x="872920" y="1256132"/>
                  <a:pt x="881780" y="1247251"/>
                  <a:pt x="892708" y="1247251"/>
                </a:cubicBezTo>
                <a:close/>
                <a:moveTo>
                  <a:pt x="768295" y="1247251"/>
                </a:moveTo>
                <a:cubicBezTo>
                  <a:pt x="779224" y="1247251"/>
                  <a:pt x="788083" y="1256132"/>
                  <a:pt x="788083" y="1267088"/>
                </a:cubicBezTo>
                <a:cubicBezTo>
                  <a:pt x="788083" y="1278044"/>
                  <a:pt x="779224" y="1286925"/>
                  <a:pt x="768295" y="1286925"/>
                </a:cubicBezTo>
                <a:cubicBezTo>
                  <a:pt x="757367" y="1286925"/>
                  <a:pt x="748509" y="1278044"/>
                  <a:pt x="748509" y="1267088"/>
                </a:cubicBezTo>
                <a:cubicBezTo>
                  <a:pt x="748509" y="1256132"/>
                  <a:pt x="757367" y="1247251"/>
                  <a:pt x="768295" y="1247251"/>
                </a:cubicBezTo>
                <a:close/>
                <a:moveTo>
                  <a:pt x="643207" y="1247251"/>
                </a:moveTo>
                <a:cubicBezTo>
                  <a:pt x="654134" y="1247251"/>
                  <a:pt x="662993" y="1256132"/>
                  <a:pt x="662993" y="1267088"/>
                </a:cubicBezTo>
                <a:cubicBezTo>
                  <a:pt x="662993" y="1278044"/>
                  <a:pt x="654134" y="1286925"/>
                  <a:pt x="643207" y="1286925"/>
                </a:cubicBezTo>
                <a:cubicBezTo>
                  <a:pt x="632280" y="1286925"/>
                  <a:pt x="623420" y="1278044"/>
                  <a:pt x="623420" y="1267088"/>
                </a:cubicBezTo>
                <a:cubicBezTo>
                  <a:pt x="623420" y="1256132"/>
                  <a:pt x="632280" y="1247251"/>
                  <a:pt x="643207" y="1247251"/>
                </a:cubicBezTo>
                <a:close/>
                <a:moveTo>
                  <a:pt x="518794" y="1247251"/>
                </a:moveTo>
                <a:cubicBezTo>
                  <a:pt x="529723" y="1247251"/>
                  <a:pt x="538581" y="1256132"/>
                  <a:pt x="538581" y="1267088"/>
                </a:cubicBezTo>
                <a:cubicBezTo>
                  <a:pt x="538581" y="1278044"/>
                  <a:pt x="529723" y="1286925"/>
                  <a:pt x="518794" y="1286925"/>
                </a:cubicBezTo>
                <a:cubicBezTo>
                  <a:pt x="507867" y="1286925"/>
                  <a:pt x="499007" y="1278044"/>
                  <a:pt x="499007" y="1267088"/>
                </a:cubicBezTo>
                <a:cubicBezTo>
                  <a:pt x="499007" y="1256132"/>
                  <a:pt x="507867" y="1247251"/>
                  <a:pt x="518794" y="1247251"/>
                </a:cubicBezTo>
                <a:close/>
                <a:moveTo>
                  <a:pt x="393704" y="1247251"/>
                </a:moveTo>
                <a:cubicBezTo>
                  <a:pt x="404632" y="1247251"/>
                  <a:pt x="413491" y="1256132"/>
                  <a:pt x="413491" y="1267088"/>
                </a:cubicBezTo>
                <a:cubicBezTo>
                  <a:pt x="413491" y="1278044"/>
                  <a:pt x="404632" y="1286925"/>
                  <a:pt x="393704" y="1286925"/>
                </a:cubicBezTo>
                <a:cubicBezTo>
                  <a:pt x="382777" y="1286925"/>
                  <a:pt x="373917" y="1278044"/>
                  <a:pt x="373917" y="1267088"/>
                </a:cubicBezTo>
                <a:cubicBezTo>
                  <a:pt x="373917" y="1256132"/>
                  <a:pt x="382777" y="1247251"/>
                  <a:pt x="393704" y="1247251"/>
                </a:cubicBezTo>
                <a:close/>
                <a:moveTo>
                  <a:pt x="269292" y="1247251"/>
                </a:moveTo>
                <a:cubicBezTo>
                  <a:pt x="280220" y="1247251"/>
                  <a:pt x="289080" y="1256132"/>
                  <a:pt x="289080" y="1267088"/>
                </a:cubicBezTo>
                <a:cubicBezTo>
                  <a:pt x="289080" y="1278044"/>
                  <a:pt x="280220" y="1286925"/>
                  <a:pt x="269292" y="1286925"/>
                </a:cubicBezTo>
                <a:cubicBezTo>
                  <a:pt x="258364" y="1286925"/>
                  <a:pt x="249505" y="1278044"/>
                  <a:pt x="249505" y="1267088"/>
                </a:cubicBezTo>
                <a:cubicBezTo>
                  <a:pt x="249505" y="1256132"/>
                  <a:pt x="258364" y="1247251"/>
                  <a:pt x="269292" y="1247251"/>
                </a:cubicBezTo>
                <a:close/>
                <a:moveTo>
                  <a:pt x="144202" y="1247251"/>
                </a:moveTo>
                <a:cubicBezTo>
                  <a:pt x="155130" y="1247251"/>
                  <a:pt x="163989" y="1256132"/>
                  <a:pt x="163989" y="1267088"/>
                </a:cubicBezTo>
                <a:cubicBezTo>
                  <a:pt x="163989" y="1278044"/>
                  <a:pt x="155130" y="1286925"/>
                  <a:pt x="144202" y="1286925"/>
                </a:cubicBezTo>
                <a:cubicBezTo>
                  <a:pt x="133274" y="1286925"/>
                  <a:pt x="124415" y="1278044"/>
                  <a:pt x="124415" y="1267088"/>
                </a:cubicBezTo>
                <a:cubicBezTo>
                  <a:pt x="124415" y="1256132"/>
                  <a:pt x="133274" y="1247251"/>
                  <a:pt x="144202" y="1247251"/>
                </a:cubicBezTo>
                <a:close/>
                <a:moveTo>
                  <a:pt x="19791" y="1247251"/>
                </a:moveTo>
                <a:cubicBezTo>
                  <a:pt x="30719" y="1247251"/>
                  <a:pt x="39577" y="1256132"/>
                  <a:pt x="39577" y="1267088"/>
                </a:cubicBezTo>
                <a:cubicBezTo>
                  <a:pt x="39577" y="1278044"/>
                  <a:pt x="30719" y="1286925"/>
                  <a:pt x="19791" y="1286925"/>
                </a:cubicBezTo>
                <a:cubicBezTo>
                  <a:pt x="8863" y="1286925"/>
                  <a:pt x="4" y="1278044"/>
                  <a:pt x="4" y="1267088"/>
                </a:cubicBezTo>
                <a:cubicBezTo>
                  <a:pt x="4" y="1256132"/>
                  <a:pt x="8863" y="1247251"/>
                  <a:pt x="19791" y="1247251"/>
                </a:cubicBezTo>
                <a:close/>
                <a:moveTo>
                  <a:pt x="2140213" y="1122526"/>
                </a:moveTo>
                <a:cubicBezTo>
                  <a:pt x="2151141" y="1122526"/>
                  <a:pt x="2160000" y="1131407"/>
                  <a:pt x="2160000" y="1142363"/>
                </a:cubicBezTo>
                <a:cubicBezTo>
                  <a:pt x="2160000" y="1153319"/>
                  <a:pt x="2151141" y="1162200"/>
                  <a:pt x="2140213" y="1162200"/>
                </a:cubicBezTo>
                <a:cubicBezTo>
                  <a:pt x="2129285" y="1162200"/>
                  <a:pt x="2120426" y="1153319"/>
                  <a:pt x="2120426" y="1142363"/>
                </a:cubicBezTo>
                <a:cubicBezTo>
                  <a:pt x="2120426" y="1131407"/>
                  <a:pt x="2129285" y="1122526"/>
                  <a:pt x="2140213" y="1122526"/>
                </a:cubicBezTo>
                <a:close/>
                <a:moveTo>
                  <a:pt x="2015801" y="1122526"/>
                </a:moveTo>
                <a:cubicBezTo>
                  <a:pt x="2026729" y="1122526"/>
                  <a:pt x="2035588" y="1131407"/>
                  <a:pt x="2035588" y="1142363"/>
                </a:cubicBezTo>
                <a:cubicBezTo>
                  <a:pt x="2035588" y="1153319"/>
                  <a:pt x="2026729" y="1162200"/>
                  <a:pt x="2015801" y="1162200"/>
                </a:cubicBezTo>
                <a:cubicBezTo>
                  <a:pt x="2004873" y="1162200"/>
                  <a:pt x="1996014" y="1153319"/>
                  <a:pt x="1996014" y="1142363"/>
                </a:cubicBezTo>
                <a:cubicBezTo>
                  <a:pt x="1996014" y="1131407"/>
                  <a:pt x="2004873" y="1122526"/>
                  <a:pt x="2015801" y="1122526"/>
                </a:cubicBezTo>
                <a:close/>
                <a:moveTo>
                  <a:pt x="1890711" y="1122526"/>
                </a:moveTo>
                <a:cubicBezTo>
                  <a:pt x="1901639" y="1122526"/>
                  <a:pt x="1910498" y="1131407"/>
                  <a:pt x="1910498" y="1142363"/>
                </a:cubicBezTo>
                <a:cubicBezTo>
                  <a:pt x="1910498" y="1153319"/>
                  <a:pt x="1901639" y="1162200"/>
                  <a:pt x="1890711" y="1162200"/>
                </a:cubicBezTo>
                <a:cubicBezTo>
                  <a:pt x="1879783" y="1162200"/>
                  <a:pt x="1870924" y="1153319"/>
                  <a:pt x="1870924" y="1142363"/>
                </a:cubicBezTo>
                <a:cubicBezTo>
                  <a:pt x="1870924" y="1131407"/>
                  <a:pt x="1879783" y="1122526"/>
                  <a:pt x="1890711" y="1122526"/>
                </a:cubicBezTo>
                <a:close/>
                <a:moveTo>
                  <a:pt x="1766299" y="1122526"/>
                </a:moveTo>
                <a:cubicBezTo>
                  <a:pt x="1777227" y="1122526"/>
                  <a:pt x="1786086" y="1131407"/>
                  <a:pt x="1786086" y="1142363"/>
                </a:cubicBezTo>
                <a:cubicBezTo>
                  <a:pt x="1786086" y="1153319"/>
                  <a:pt x="1777227" y="1162200"/>
                  <a:pt x="1766299" y="1162200"/>
                </a:cubicBezTo>
                <a:cubicBezTo>
                  <a:pt x="1755371" y="1162200"/>
                  <a:pt x="1746512" y="1153319"/>
                  <a:pt x="1746512" y="1142363"/>
                </a:cubicBezTo>
                <a:cubicBezTo>
                  <a:pt x="1746512" y="1131407"/>
                  <a:pt x="1755371" y="1122526"/>
                  <a:pt x="1766299" y="1122526"/>
                </a:cubicBezTo>
                <a:close/>
                <a:moveTo>
                  <a:pt x="1641209" y="1122526"/>
                </a:moveTo>
                <a:cubicBezTo>
                  <a:pt x="1652137" y="1122526"/>
                  <a:pt x="1660996" y="1131407"/>
                  <a:pt x="1660996" y="1142363"/>
                </a:cubicBezTo>
                <a:cubicBezTo>
                  <a:pt x="1660996" y="1153319"/>
                  <a:pt x="1652137" y="1162200"/>
                  <a:pt x="1641209" y="1162200"/>
                </a:cubicBezTo>
                <a:cubicBezTo>
                  <a:pt x="1630281" y="1162200"/>
                  <a:pt x="1621422" y="1153319"/>
                  <a:pt x="1621422" y="1142363"/>
                </a:cubicBezTo>
                <a:cubicBezTo>
                  <a:pt x="1621422" y="1131407"/>
                  <a:pt x="1630281" y="1122526"/>
                  <a:pt x="1641209" y="1122526"/>
                </a:cubicBezTo>
                <a:close/>
                <a:moveTo>
                  <a:pt x="1516798" y="1122526"/>
                </a:moveTo>
                <a:cubicBezTo>
                  <a:pt x="1527726" y="1122526"/>
                  <a:pt x="1536585" y="1131407"/>
                  <a:pt x="1536585" y="1142363"/>
                </a:cubicBezTo>
                <a:cubicBezTo>
                  <a:pt x="1536585" y="1153319"/>
                  <a:pt x="1527726" y="1162200"/>
                  <a:pt x="1516798" y="1162200"/>
                </a:cubicBezTo>
                <a:cubicBezTo>
                  <a:pt x="1505870" y="1162200"/>
                  <a:pt x="1497011" y="1153319"/>
                  <a:pt x="1497011" y="1142363"/>
                </a:cubicBezTo>
                <a:cubicBezTo>
                  <a:pt x="1497011" y="1131407"/>
                  <a:pt x="1505870" y="1122526"/>
                  <a:pt x="1516798" y="1122526"/>
                </a:cubicBezTo>
                <a:close/>
                <a:moveTo>
                  <a:pt x="1391707" y="1122526"/>
                </a:moveTo>
                <a:cubicBezTo>
                  <a:pt x="1402635" y="1122526"/>
                  <a:pt x="1411494" y="1131407"/>
                  <a:pt x="1411494" y="1142363"/>
                </a:cubicBezTo>
                <a:cubicBezTo>
                  <a:pt x="1411494" y="1153319"/>
                  <a:pt x="1402635" y="1162200"/>
                  <a:pt x="1391707" y="1162200"/>
                </a:cubicBezTo>
                <a:cubicBezTo>
                  <a:pt x="1380779" y="1162200"/>
                  <a:pt x="1371920" y="1153319"/>
                  <a:pt x="1371920" y="1142363"/>
                </a:cubicBezTo>
                <a:cubicBezTo>
                  <a:pt x="1371920" y="1131407"/>
                  <a:pt x="1380779" y="1122526"/>
                  <a:pt x="1391707" y="1122526"/>
                </a:cubicBezTo>
                <a:close/>
                <a:moveTo>
                  <a:pt x="1267296" y="1122526"/>
                </a:moveTo>
                <a:cubicBezTo>
                  <a:pt x="1278224" y="1122526"/>
                  <a:pt x="1287083" y="1131407"/>
                  <a:pt x="1287083" y="1142363"/>
                </a:cubicBezTo>
                <a:cubicBezTo>
                  <a:pt x="1287083" y="1153319"/>
                  <a:pt x="1278224" y="1162200"/>
                  <a:pt x="1267296" y="1162200"/>
                </a:cubicBezTo>
                <a:cubicBezTo>
                  <a:pt x="1256368" y="1162200"/>
                  <a:pt x="1247509" y="1153319"/>
                  <a:pt x="1247509" y="1142363"/>
                </a:cubicBezTo>
                <a:cubicBezTo>
                  <a:pt x="1247509" y="1131407"/>
                  <a:pt x="1256368" y="1122526"/>
                  <a:pt x="1267296" y="1122526"/>
                </a:cubicBezTo>
                <a:close/>
                <a:moveTo>
                  <a:pt x="1142205" y="1122526"/>
                </a:moveTo>
                <a:cubicBezTo>
                  <a:pt x="1153133" y="1122526"/>
                  <a:pt x="1161992" y="1131407"/>
                  <a:pt x="1161992" y="1142363"/>
                </a:cubicBezTo>
                <a:cubicBezTo>
                  <a:pt x="1161992" y="1153319"/>
                  <a:pt x="1153133" y="1162200"/>
                  <a:pt x="1142205" y="1162200"/>
                </a:cubicBezTo>
                <a:cubicBezTo>
                  <a:pt x="1131277" y="1162200"/>
                  <a:pt x="1122418" y="1153319"/>
                  <a:pt x="1122418" y="1142363"/>
                </a:cubicBezTo>
                <a:cubicBezTo>
                  <a:pt x="1122418" y="1131407"/>
                  <a:pt x="1131277" y="1122526"/>
                  <a:pt x="1142205" y="1122526"/>
                </a:cubicBezTo>
                <a:close/>
                <a:moveTo>
                  <a:pt x="1017800" y="1122526"/>
                </a:moveTo>
                <a:cubicBezTo>
                  <a:pt x="1028728" y="1122526"/>
                  <a:pt x="1037587" y="1131407"/>
                  <a:pt x="1037587" y="1142363"/>
                </a:cubicBezTo>
                <a:cubicBezTo>
                  <a:pt x="1037587" y="1153319"/>
                  <a:pt x="1028728" y="1162200"/>
                  <a:pt x="1017800" y="1162200"/>
                </a:cubicBezTo>
                <a:cubicBezTo>
                  <a:pt x="1006872" y="1162200"/>
                  <a:pt x="998013" y="1153319"/>
                  <a:pt x="998013" y="1142363"/>
                </a:cubicBezTo>
                <a:cubicBezTo>
                  <a:pt x="998013" y="1131407"/>
                  <a:pt x="1006872" y="1122526"/>
                  <a:pt x="1017800" y="1122526"/>
                </a:cubicBezTo>
                <a:close/>
                <a:moveTo>
                  <a:pt x="892709" y="1122526"/>
                </a:moveTo>
                <a:cubicBezTo>
                  <a:pt x="903636" y="1122526"/>
                  <a:pt x="912495" y="1131407"/>
                  <a:pt x="912495" y="1142363"/>
                </a:cubicBezTo>
                <a:cubicBezTo>
                  <a:pt x="912495" y="1153319"/>
                  <a:pt x="903636" y="1162200"/>
                  <a:pt x="892709" y="1162200"/>
                </a:cubicBezTo>
                <a:cubicBezTo>
                  <a:pt x="881781" y="1162200"/>
                  <a:pt x="872921" y="1153319"/>
                  <a:pt x="872921" y="1142363"/>
                </a:cubicBezTo>
                <a:cubicBezTo>
                  <a:pt x="872921" y="1131407"/>
                  <a:pt x="881781" y="1122526"/>
                  <a:pt x="892709" y="1122526"/>
                </a:cubicBezTo>
                <a:close/>
                <a:moveTo>
                  <a:pt x="768296" y="1122526"/>
                </a:moveTo>
                <a:cubicBezTo>
                  <a:pt x="779225" y="1122526"/>
                  <a:pt x="788084" y="1131407"/>
                  <a:pt x="788084" y="1142363"/>
                </a:cubicBezTo>
                <a:cubicBezTo>
                  <a:pt x="788084" y="1153319"/>
                  <a:pt x="779225" y="1162200"/>
                  <a:pt x="768296" y="1162200"/>
                </a:cubicBezTo>
                <a:cubicBezTo>
                  <a:pt x="757368" y="1162200"/>
                  <a:pt x="748510" y="1153319"/>
                  <a:pt x="748510" y="1142363"/>
                </a:cubicBezTo>
                <a:cubicBezTo>
                  <a:pt x="748510" y="1131407"/>
                  <a:pt x="757368" y="1122526"/>
                  <a:pt x="768296" y="1122526"/>
                </a:cubicBezTo>
                <a:close/>
                <a:moveTo>
                  <a:pt x="643208" y="1122526"/>
                </a:moveTo>
                <a:cubicBezTo>
                  <a:pt x="654136" y="1122526"/>
                  <a:pt x="662995" y="1131407"/>
                  <a:pt x="662995" y="1142363"/>
                </a:cubicBezTo>
                <a:cubicBezTo>
                  <a:pt x="662995" y="1153319"/>
                  <a:pt x="654136" y="1162200"/>
                  <a:pt x="643208" y="1162200"/>
                </a:cubicBezTo>
                <a:cubicBezTo>
                  <a:pt x="632282" y="1162200"/>
                  <a:pt x="623422" y="1153319"/>
                  <a:pt x="623422" y="1142363"/>
                </a:cubicBezTo>
                <a:cubicBezTo>
                  <a:pt x="623422" y="1131407"/>
                  <a:pt x="632282" y="1122526"/>
                  <a:pt x="643208" y="1122526"/>
                </a:cubicBezTo>
                <a:close/>
                <a:moveTo>
                  <a:pt x="518796" y="1122526"/>
                </a:moveTo>
                <a:cubicBezTo>
                  <a:pt x="529724" y="1122526"/>
                  <a:pt x="538583" y="1131407"/>
                  <a:pt x="538583" y="1142363"/>
                </a:cubicBezTo>
                <a:cubicBezTo>
                  <a:pt x="538583" y="1153319"/>
                  <a:pt x="529724" y="1162200"/>
                  <a:pt x="518796" y="1162200"/>
                </a:cubicBezTo>
                <a:cubicBezTo>
                  <a:pt x="507868" y="1162200"/>
                  <a:pt x="499008" y="1153319"/>
                  <a:pt x="499008" y="1142363"/>
                </a:cubicBezTo>
                <a:cubicBezTo>
                  <a:pt x="499008" y="1131407"/>
                  <a:pt x="507868" y="1122526"/>
                  <a:pt x="518796" y="1122526"/>
                </a:cubicBezTo>
                <a:close/>
                <a:moveTo>
                  <a:pt x="393706" y="1122526"/>
                </a:moveTo>
                <a:cubicBezTo>
                  <a:pt x="404634" y="1122526"/>
                  <a:pt x="413493" y="1131407"/>
                  <a:pt x="413493" y="1142363"/>
                </a:cubicBezTo>
                <a:cubicBezTo>
                  <a:pt x="413493" y="1153319"/>
                  <a:pt x="404634" y="1162200"/>
                  <a:pt x="393706" y="1162200"/>
                </a:cubicBezTo>
                <a:cubicBezTo>
                  <a:pt x="382778" y="1162200"/>
                  <a:pt x="373919" y="1153319"/>
                  <a:pt x="373919" y="1142363"/>
                </a:cubicBezTo>
                <a:cubicBezTo>
                  <a:pt x="373919" y="1131407"/>
                  <a:pt x="382778" y="1122526"/>
                  <a:pt x="393706" y="1122526"/>
                </a:cubicBezTo>
                <a:close/>
                <a:moveTo>
                  <a:pt x="269294" y="1122526"/>
                </a:moveTo>
                <a:cubicBezTo>
                  <a:pt x="280222" y="1122526"/>
                  <a:pt x="289081" y="1131407"/>
                  <a:pt x="289081" y="1142363"/>
                </a:cubicBezTo>
                <a:cubicBezTo>
                  <a:pt x="289081" y="1153319"/>
                  <a:pt x="280222" y="1162200"/>
                  <a:pt x="269294" y="1162200"/>
                </a:cubicBezTo>
                <a:cubicBezTo>
                  <a:pt x="258365" y="1162200"/>
                  <a:pt x="249506" y="1153319"/>
                  <a:pt x="249506" y="1142363"/>
                </a:cubicBezTo>
                <a:cubicBezTo>
                  <a:pt x="249506" y="1131407"/>
                  <a:pt x="258365" y="1122526"/>
                  <a:pt x="269294" y="1122526"/>
                </a:cubicBezTo>
                <a:close/>
                <a:moveTo>
                  <a:pt x="144203" y="1122526"/>
                </a:moveTo>
                <a:cubicBezTo>
                  <a:pt x="155131" y="1122526"/>
                  <a:pt x="163990" y="1131407"/>
                  <a:pt x="163990" y="1142363"/>
                </a:cubicBezTo>
                <a:cubicBezTo>
                  <a:pt x="163990" y="1153319"/>
                  <a:pt x="155131" y="1162200"/>
                  <a:pt x="144203" y="1162200"/>
                </a:cubicBezTo>
                <a:cubicBezTo>
                  <a:pt x="133275" y="1162200"/>
                  <a:pt x="124416" y="1153319"/>
                  <a:pt x="124416" y="1142363"/>
                </a:cubicBezTo>
                <a:cubicBezTo>
                  <a:pt x="124416" y="1131407"/>
                  <a:pt x="133275" y="1122526"/>
                  <a:pt x="144203" y="1122526"/>
                </a:cubicBezTo>
                <a:close/>
                <a:moveTo>
                  <a:pt x="19792" y="1122526"/>
                </a:moveTo>
                <a:cubicBezTo>
                  <a:pt x="30720" y="1122526"/>
                  <a:pt x="39579" y="1131407"/>
                  <a:pt x="39579" y="1142363"/>
                </a:cubicBezTo>
                <a:cubicBezTo>
                  <a:pt x="39579" y="1153319"/>
                  <a:pt x="30720" y="1162200"/>
                  <a:pt x="19792" y="1162200"/>
                </a:cubicBezTo>
                <a:cubicBezTo>
                  <a:pt x="8864" y="1162200"/>
                  <a:pt x="5" y="1153319"/>
                  <a:pt x="5" y="1142363"/>
                </a:cubicBezTo>
                <a:cubicBezTo>
                  <a:pt x="5" y="1131407"/>
                  <a:pt x="8864" y="1122526"/>
                  <a:pt x="19792" y="1122526"/>
                </a:cubicBezTo>
                <a:close/>
                <a:moveTo>
                  <a:pt x="2140213" y="997801"/>
                </a:moveTo>
                <a:cubicBezTo>
                  <a:pt x="2151141" y="997801"/>
                  <a:pt x="2160000" y="1006682"/>
                  <a:pt x="2160000" y="1017638"/>
                </a:cubicBezTo>
                <a:cubicBezTo>
                  <a:pt x="2160000" y="1028594"/>
                  <a:pt x="2151141" y="1037475"/>
                  <a:pt x="2140213" y="1037475"/>
                </a:cubicBezTo>
                <a:cubicBezTo>
                  <a:pt x="2129285" y="1037475"/>
                  <a:pt x="2120426" y="1028594"/>
                  <a:pt x="2120426" y="1017638"/>
                </a:cubicBezTo>
                <a:cubicBezTo>
                  <a:pt x="2120426" y="1006682"/>
                  <a:pt x="2129285" y="997801"/>
                  <a:pt x="2140213" y="997801"/>
                </a:cubicBezTo>
                <a:close/>
                <a:moveTo>
                  <a:pt x="2015801" y="997801"/>
                </a:moveTo>
                <a:cubicBezTo>
                  <a:pt x="2026729" y="997801"/>
                  <a:pt x="2035588" y="1006682"/>
                  <a:pt x="2035588" y="1017638"/>
                </a:cubicBezTo>
                <a:cubicBezTo>
                  <a:pt x="2035588" y="1028594"/>
                  <a:pt x="2026729" y="1037475"/>
                  <a:pt x="2015801" y="1037475"/>
                </a:cubicBezTo>
                <a:cubicBezTo>
                  <a:pt x="2004873" y="1037475"/>
                  <a:pt x="1996014" y="1028594"/>
                  <a:pt x="1996014" y="1017638"/>
                </a:cubicBezTo>
                <a:cubicBezTo>
                  <a:pt x="1996014" y="1006682"/>
                  <a:pt x="2004873" y="997801"/>
                  <a:pt x="2015801" y="997801"/>
                </a:cubicBezTo>
                <a:close/>
                <a:moveTo>
                  <a:pt x="1890711" y="997801"/>
                </a:moveTo>
                <a:cubicBezTo>
                  <a:pt x="1901639" y="997801"/>
                  <a:pt x="1910498" y="1006682"/>
                  <a:pt x="1910498" y="1017638"/>
                </a:cubicBezTo>
                <a:cubicBezTo>
                  <a:pt x="1910498" y="1028594"/>
                  <a:pt x="1901639" y="1037475"/>
                  <a:pt x="1890711" y="1037475"/>
                </a:cubicBezTo>
                <a:cubicBezTo>
                  <a:pt x="1879783" y="1037475"/>
                  <a:pt x="1870924" y="1028594"/>
                  <a:pt x="1870924" y="1017638"/>
                </a:cubicBezTo>
                <a:cubicBezTo>
                  <a:pt x="1870924" y="1006682"/>
                  <a:pt x="1879783" y="997801"/>
                  <a:pt x="1890711" y="997801"/>
                </a:cubicBezTo>
                <a:close/>
                <a:moveTo>
                  <a:pt x="1766299" y="997801"/>
                </a:moveTo>
                <a:cubicBezTo>
                  <a:pt x="1777227" y="997801"/>
                  <a:pt x="1786086" y="1006682"/>
                  <a:pt x="1786086" y="1017638"/>
                </a:cubicBezTo>
                <a:cubicBezTo>
                  <a:pt x="1786086" y="1028594"/>
                  <a:pt x="1777227" y="1037475"/>
                  <a:pt x="1766299" y="1037475"/>
                </a:cubicBezTo>
                <a:cubicBezTo>
                  <a:pt x="1755371" y="1037475"/>
                  <a:pt x="1746512" y="1028594"/>
                  <a:pt x="1746512" y="1017638"/>
                </a:cubicBezTo>
                <a:cubicBezTo>
                  <a:pt x="1746512" y="1006682"/>
                  <a:pt x="1755371" y="997801"/>
                  <a:pt x="1766299" y="997801"/>
                </a:cubicBezTo>
                <a:close/>
                <a:moveTo>
                  <a:pt x="1641209" y="997801"/>
                </a:moveTo>
                <a:cubicBezTo>
                  <a:pt x="1652137" y="997801"/>
                  <a:pt x="1660996" y="1006682"/>
                  <a:pt x="1660996" y="1017638"/>
                </a:cubicBezTo>
                <a:cubicBezTo>
                  <a:pt x="1660996" y="1028594"/>
                  <a:pt x="1652137" y="1037475"/>
                  <a:pt x="1641209" y="1037475"/>
                </a:cubicBezTo>
                <a:cubicBezTo>
                  <a:pt x="1630281" y="1037475"/>
                  <a:pt x="1621422" y="1028594"/>
                  <a:pt x="1621422" y="1017638"/>
                </a:cubicBezTo>
                <a:cubicBezTo>
                  <a:pt x="1621422" y="1006682"/>
                  <a:pt x="1630281" y="997801"/>
                  <a:pt x="1641209" y="997801"/>
                </a:cubicBezTo>
                <a:close/>
                <a:moveTo>
                  <a:pt x="1516798" y="997801"/>
                </a:moveTo>
                <a:cubicBezTo>
                  <a:pt x="1527726" y="997801"/>
                  <a:pt x="1536585" y="1006682"/>
                  <a:pt x="1536585" y="1017638"/>
                </a:cubicBezTo>
                <a:cubicBezTo>
                  <a:pt x="1536585" y="1028594"/>
                  <a:pt x="1527726" y="1037475"/>
                  <a:pt x="1516798" y="1037475"/>
                </a:cubicBezTo>
                <a:cubicBezTo>
                  <a:pt x="1505870" y="1037475"/>
                  <a:pt x="1497011" y="1028594"/>
                  <a:pt x="1497011" y="1017638"/>
                </a:cubicBezTo>
                <a:cubicBezTo>
                  <a:pt x="1497011" y="1006682"/>
                  <a:pt x="1505870" y="997801"/>
                  <a:pt x="1516798" y="997801"/>
                </a:cubicBezTo>
                <a:close/>
                <a:moveTo>
                  <a:pt x="1391707" y="997801"/>
                </a:moveTo>
                <a:cubicBezTo>
                  <a:pt x="1402635" y="997801"/>
                  <a:pt x="1411494" y="1006682"/>
                  <a:pt x="1411494" y="1017638"/>
                </a:cubicBezTo>
                <a:cubicBezTo>
                  <a:pt x="1411494" y="1028594"/>
                  <a:pt x="1402635" y="1037475"/>
                  <a:pt x="1391707" y="1037475"/>
                </a:cubicBezTo>
                <a:cubicBezTo>
                  <a:pt x="1380779" y="1037475"/>
                  <a:pt x="1371920" y="1028594"/>
                  <a:pt x="1371920" y="1017638"/>
                </a:cubicBezTo>
                <a:cubicBezTo>
                  <a:pt x="1371920" y="1006682"/>
                  <a:pt x="1380779" y="997801"/>
                  <a:pt x="1391707" y="997801"/>
                </a:cubicBezTo>
                <a:close/>
                <a:moveTo>
                  <a:pt x="1267296" y="997801"/>
                </a:moveTo>
                <a:cubicBezTo>
                  <a:pt x="1278224" y="997801"/>
                  <a:pt x="1287083" y="1006682"/>
                  <a:pt x="1287083" y="1017638"/>
                </a:cubicBezTo>
                <a:cubicBezTo>
                  <a:pt x="1287083" y="1028594"/>
                  <a:pt x="1278224" y="1037475"/>
                  <a:pt x="1267296" y="1037475"/>
                </a:cubicBezTo>
                <a:cubicBezTo>
                  <a:pt x="1256368" y="1037475"/>
                  <a:pt x="1247509" y="1028594"/>
                  <a:pt x="1247509" y="1017638"/>
                </a:cubicBezTo>
                <a:cubicBezTo>
                  <a:pt x="1247509" y="1006682"/>
                  <a:pt x="1256368" y="997801"/>
                  <a:pt x="1267296" y="997801"/>
                </a:cubicBezTo>
                <a:close/>
                <a:moveTo>
                  <a:pt x="1142205" y="997801"/>
                </a:moveTo>
                <a:cubicBezTo>
                  <a:pt x="1153133" y="997801"/>
                  <a:pt x="1161992" y="1006682"/>
                  <a:pt x="1161992" y="1017638"/>
                </a:cubicBezTo>
                <a:cubicBezTo>
                  <a:pt x="1161992" y="1028594"/>
                  <a:pt x="1153133" y="1037475"/>
                  <a:pt x="1142205" y="1037475"/>
                </a:cubicBezTo>
                <a:cubicBezTo>
                  <a:pt x="1131277" y="1037475"/>
                  <a:pt x="1122418" y="1028594"/>
                  <a:pt x="1122418" y="1017638"/>
                </a:cubicBezTo>
                <a:cubicBezTo>
                  <a:pt x="1122418" y="1006682"/>
                  <a:pt x="1131277" y="997801"/>
                  <a:pt x="1142205" y="997801"/>
                </a:cubicBezTo>
                <a:close/>
                <a:moveTo>
                  <a:pt x="1017800" y="997801"/>
                </a:moveTo>
                <a:cubicBezTo>
                  <a:pt x="1028728" y="997801"/>
                  <a:pt x="1037587" y="1006682"/>
                  <a:pt x="1037587" y="1017638"/>
                </a:cubicBezTo>
                <a:cubicBezTo>
                  <a:pt x="1037587" y="1028594"/>
                  <a:pt x="1028728" y="1037475"/>
                  <a:pt x="1017800" y="1037475"/>
                </a:cubicBezTo>
                <a:cubicBezTo>
                  <a:pt x="1006872" y="1037475"/>
                  <a:pt x="998013" y="1028594"/>
                  <a:pt x="998013" y="1017638"/>
                </a:cubicBezTo>
                <a:cubicBezTo>
                  <a:pt x="998013" y="1006682"/>
                  <a:pt x="1006872" y="997801"/>
                  <a:pt x="1017800" y="997801"/>
                </a:cubicBezTo>
                <a:close/>
                <a:moveTo>
                  <a:pt x="892709" y="997801"/>
                </a:moveTo>
                <a:cubicBezTo>
                  <a:pt x="903636" y="997801"/>
                  <a:pt x="912495" y="1006682"/>
                  <a:pt x="912495" y="1017638"/>
                </a:cubicBezTo>
                <a:cubicBezTo>
                  <a:pt x="912495" y="1028594"/>
                  <a:pt x="903636" y="1037475"/>
                  <a:pt x="892709" y="1037475"/>
                </a:cubicBezTo>
                <a:cubicBezTo>
                  <a:pt x="881781" y="1037475"/>
                  <a:pt x="872921" y="1028594"/>
                  <a:pt x="872921" y="1017638"/>
                </a:cubicBezTo>
                <a:cubicBezTo>
                  <a:pt x="872921" y="1006682"/>
                  <a:pt x="881781" y="997801"/>
                  <a:pt x="892709" y="997801"/>
                </a:cubicBezTo>
                <a:close/>
                <a:moveTo>
                  <a:pt x="768296" y="997801"/>
                </a:moveTo>
                <a:cubicBezTo>
                  <a:pt x="779225" y="997801"/>
                  <a:pt x="788084" y="1006682"/>
                  <a:pt x="788084" y="1017638"/>
                </a:cubicBezTo>
                <a:cubicBezTo>
                  <a:pt x="788084" y="1028594"/>
                  <a:pt x="779225" y="1037475"/>
                  <a:pt x="768296" y="1037475"/>
                </a:cubicBezTo>
                <a:cubicBezTo>
                  <a:pt x="757368" y="1037475"/>
                  <a:pt x="748510" y="1028594"/>
                  <a:pt x="748510" y="1017638"/>
                </a:cubicBezTo>
                <a:cubicBezTo>
                  <a:pt x="748510" y="1006682"/>
                  <a:pt x="757368" y="997801"/>
                  <a:pt x="768296" y="997801"/>
                </a:cubicBezTo>
                <a:close/>
                <a:moveTo>
                  <a:pt x="643208" y="997801"/>
                </a:moveTo>
                <a:cubicBezTo>
                  <a:pt x="654136" y="997801"/>
                  <a:pt x="662995" y="1006682"/>
                  <a:pt x="662995" y="1017638"/>
                </a:cubicBezTo>
                <a:cubicBezTo>
                  <a:pt x="662995" y="1028594"/>
                  <a:pt x="654136" y="1037475"/>
                  <a:pt x="643208" y="1037475"/>
                </a:cubicBezTo>
                <a:cubicBezTo>
                  <a:pt x="632282" y="1037475"/>
                  <a:pt x="623422" y="1028594"/>
                  <a:pt x="623422" y="1017638"/>
                </a:cubicBezTo>
                <a:cubicBezTo>
                  <a:pt x="623422" y="1006682"/>
                  <a:pt x="632282" y="997801"/>
                  <a:pt x="643208" y="997801"/>
                </a:cubicBezTo>
                <a:close/>
                <a:moveTo>
                  <a:pt x="518796" y="997801"/>
                </a:moveTo>
                <a:cubicBezTo>
                  <a:pt x="529724" y="997801"/>
                  <a:pt x="538583" y="1006682"/>
                  <a:pt x="538583" y="1017638"/>
                </a:cubicBezTo>
                <a:cubicBezTo>
                  <a:pt x="538583" y="1028594"/>
                  <a:pt x="529724" y="1037475"/>
                  <a:pt x="518796" y="1037475"/>
                </a:cubicBezTo>
                <a:cubicBezTo>
                  <a:pt x="507868" y="1037475"/>
                  <a:pt x="499009" y="1028594"/>
                  <a:pt x="499009" y="1017638"/>
                </a:cubicBezTo>
                <a:cubicBezTo>
                  <a:pt x="499009" y="1006682"/>
                  <a:pt x="507868" y="997801"/>
                  <a:pt x="518796" y="997801"/>
                </a:cubicBezTo>
                <a:close/>
                <a:moveTo>
                  <a:pt x="393706" y="997801"/>
                </a:moveTo>
                <a:cubicBezTo>
                  <a:pt x="404634" y="997801"/>
                  <a:pt x="413493" y="1006682"/>
                  <a:pt x="413493" y="1017638"/>
                </a:cubicBezTo>
                <a:cubicBezTo>
                  <a:pt x="413493" y="1028594"/>
                  <a:pt x="404634" y="1037475"/>
                  <a:pt x="393706" y="1037475"/>
                </a:cubicBezTo>
                <a:cubicBezTo>
                  <a:pt x="382778" y="1037475"/>
                  <a:pt x="373919" y="1028594"/>
                  <a:pt x="373919" y="1017638"/>
                </a:cubicBezTo>
                <a:cubicBezTo>
                  <a:pt x="373919" y="1006682"/>
                  <a:pt x="382778" y="997801"/>
                  <a:pt x="393706" y="997801"/>
                </a:cubicBezTo>
                <a:close/>
                <a:moveTo>
                  <a:pt x="269294" y="997801"/>
                </a:moveTo>
                <a:cubicBezTo>
                  <a:pt x="280222" y="997801"/>
                  <a:pt x="289081" y="1006682"/>
                  <a:pt x="289081" y="1017638"/>
                </a:cubicBezTo>
                <a:cubicBezTo>
                  <a:pt x="289081" y="1028594"/>
                  <a:pt x="280222" y="1037475"/>
                  <a:pt x="269294" y="1037475"/>
                </a:cubicBezTo>
                <a:cubicBezTo>
                  <a:pt x="258365" y="1037475"/>
                  <a:pt x="249506" y="1028594"/>
                  <a:pt x="249506" y="1017638"/>
                </a:cubicBezTo>
                <a:cubicBezTo>
                  <a:pt x="249506" y="1006682"/>
                  <a:pt x="258365" y="997801"/>
                  <a:pt x="269294" y="997801"/>
                </a:cubicBezTo>
                <a:close/>
                <a:moveTo>
                  <a:pt x="144203" y="997801"/>
                </a:moveTo>
                <a:cubicBezTo>
                  <a:pt x="155131" y="997801"/>
                  <a:pt x="163990" y="1006682"/>
                  <a:pt x="163990" y="1017638"/>
                </a:cubicBezTo>
                <a:cubicBezTo>
                  <a:pt x="163990" y="1028594"/>
                  <a:pt x="155131" y="1037475"/>
                  <a:pt x="144203" y="1037475"/>
                </a:cubicBezTo>
                <a:cubicBezTo>
                  <a:pt x="133275" y="1037475"/>
                  <a:pt x="124416" y="1028594"/>
                  <a:pt x="124416" y="1017638"/>
                </a:cubicBezTo>
                <a:cubicBezTo>
                  <a:pt x="124416" y="1006682"/>
                  <a:pt x="133275" y="997801"/>
                  <a:pt x="144203" y="997801"/>
                </a:cubicBezTo>
                <a:close/>
                <a:moveTo>
                  <a:pt x="19792" y="997801"/>
                </a:moveTo>
                <a:cubicBezTo>
                  <a:pt x="30720" y="997801"/>
                  <a:pt x="39579" y="1006682"/>
                  <a:pt x="39579" y="1017638"/>
                </a:cubicBezTo>
                <a:cubicBezTo>
                  <a:pt x="39579" y="1028594"/>
                  <a:pt x="30720" y="1037475"/>
                  <a:pt x="19792" y="1037475"/>
                </a:cubicBezTo>
                <a:cubicBezTo>
                  <a:pt x="8864" y="1037475"/>
                  <a:pt x="5" y="1028594"/>
                  <a:pt x="5" y="1017638"/>
                </a:cubicBezTo>
                <a:cubicBezTo>
                  <a:pt x="5" y="1006682"/>
                  <a:pt x="8864" y="997801"/>
                  <a:pt x="19792" y="997801"/>
                </a:cubicBezTo>
                <a:close/>
                <a:moveTo>
                  <a:pt x="2140213" y="873076"/>
                </a:moveTo>
                <a:cubicBezTo>
                  <a:pt x="2151141" y="873076"/>
                  <a:pt x="2160000" y="881957"/>
                  <a:pt x="2160000" y="892913"/>
                </a:cubicBezTo>
                <a:cubicBezTo>
                  <a:pt x="2160000" y="903869"/>
                  <a:pt x="2151141" y="912750"/>
                  <a:pt x="2140213" y="912750"/>
                </a:cubicBezTo>
                <a:cubicBezTo>
                  <a:pt x="2129285" y="912750"/>
                  <a:pt x="2120426" y="903869"/>
                  <a:pt x="2120426" y="892913"/>
                </a:cubicBezTo>
                <a:cubicBezTo>
                  <a:pt x="2120426" y="881957"/>
                  <a:pt x="2129285" y="873076"/>
                  <a:pt x="2140213" y="873076"/>
                </a:cubicBezTo>
                <a:close/>
                <a:moveTo>
                  <a:pt x="2015801" y="873076"/>
                </a:moveTo>
                <a:cubicBezTo>
                  <a:pt x="2026729" y="873076"/>
                  <a:pt x="2035588" y="881957"/>
                  <a:pt x="2035588" y="892913"/>
                </a:cubicBezTo>
                <a:cubicBezTo>
                  <a:pt x="2035588" y="903869"/>
                  <a:pt x="2026729" y="912750"/>
                  <a:pt x="2015801" y="912750"/>
                </a:cubicBezTo>
                <a:cubicBezTo>
                  <a:pt x="2004873" y="912750"/>
                  <a:pt x="1996014" y="903869"/>
                  <a:pt x="1996014" y="892913"/>
                </a:cubicBezTo>
                <a:cubicBezTo>
                  <a:pt x="1996014" y="881957"/>
                  <a:pt x="2004873" y="873076"/>
                  <a:pt x="2015801" y="873076"/>
                </a:cubicBezTo>
                <a:close/>
                <a:moveTo>
                  <a:pt x="1890711" y="873076"/>
                </a:moveTo>
                <a:cubicBezTo>
                  <a:pt x="1901639" y="873076"/>
                  <a:pt x="1910498" y="881957"/>
                  <a:pt x="1910498" y="892913"/>
                </a:cubicBezTo>
                <a:cubicBezTo>
                  <a:pt x="1910498" y="903869"/>
                  <a:pt x="1901639" y="912750"/>
                  <a:pt x="1890711" y="912750"/>
                </a:cubicBezTo>
                <a:cubicBezTo>
                  <a:pt x="1879783" y="912750"/>
                  <a:pt x="1870924" y="903869"/>
                  <a:pt x="1870924" y="892913"/>
                </a:cubicBezTo>
                <a:cubicBezTo>
                  <a:pt x="1870924" y="881957"/>
                  <a:pt x="1879783" y="873076"/>
                  <a:pt x="1890711" y="873076"/>
                </a:cubicBezTo>
                <a:close/>
                <a:moveTo>
                  <a:pt x="1766299" y="873076"/>
                </a:moveTo>
                <a:cubicBezTo>
                  <a:pt x="1777227" y="873076"/>
                  <a:pt x="1786086" y="881957"/>
                  <a:pt x="1786086" y="892913"/>
                </a:cubicBezTo>
                <a:cubicBezTo>
                  <a:pt x="1786086" y="903869"/>
                  <a:pt x="1777227" y="912750"/>
                  <a:pt x="1766299" y="912750"/>
                </a:cubicBezTo>
                <a:cubicBezTo>
                  <a:pt x="1755371" y="912750"/>
                  <a:pt x="1746512" y="903869"/>
                  <a:pt x="1746512" y="892913"/>
                </a:cubicBezTo>
                <a:cubicBezTo>
                  <a:pt x="1746512" y="881957"/>
                  <a:pt x="1755371" y="873076"/>
                  <a:pt x="1766299" y="873076"/>
                </a:cubicBezTo>
                <a:close/>
                <a:moveTo>
                  <a:pt x="1641209" y="873076"/>
                </a:moveTo>
                <a:cubicBezTo>
                  <a:pt x="1652137" y="873076"/>
                  <a:pt x="1660996" y="881957"/>
                  <a:pt x="1660996" y="892913"/>
                </a:cubicBezTo>
                <a:cubicBezTo>
                  <a:pt x="1660996" y="903869"/>
                  <a:pt x="1652137" y="912750"/>
                  <a:pt x="1641209" y="912750"/>
                </a:cubicBezTo>
                <a:cubicBezTo>
                  <a:pt x="1630281" y="912750"/>
                  <a:pt x="1621422" y="903869"/>
                  <a:pt x="1621422" y="892913"/>
                </a:cubicBezTo>
                <a:cubicBezTo>
                  <a:pt x="1621422" y="881957"/>
                  <a:pt x="1630281" y="873076"/>
                  <a:pt x="1641209" y="873076"/>
                </a:cubicBezTo>
                <a:close/>
                <a:moveTo>
                  <a:pt x="1516798" y="873076"/>
                </a:moveTo>
                <a:cubicBezTo>
                  <a:pt x="1527726" y="873076"/>
                  <a:pt x="1536585" y="881957"/>
                  <a:pt x="1536585" y="892913"/>
                </a:cubicBezTo>
                <a:cubicBezTo>
                  <a:pt x="1536585" y="903869"/>
                  <a:pt x="1527726" y="912750"/>
                  <a:pt x="1516798" y="912750"/>
                </a:cubicBezTo>
                <a:cubicBezTo>
                  <a:pt x="1505870" y="912750"/>
                  <a:pt x="1497011" y="903869"/>
                  <a:pt x="1497011" y="892913"/>
                </a:cubicBezTo>
                <a:cubicBezTo>
                  <a:pt x="1497011" y="881957"/>
                  <a:pt x="1505870" y="873076"/>
                  <a:pt x="1516798" y="873076"/>
                </a:cubicBezTo>
                <a:close/>
                <a:moveTo>
                  <a:pt x="1391707" y="873076"/>
                </a:moveTo>
                <a:cubicBezTo>
                  <a:pt x="1402635" y="873076"/>
                  <a:pt x="1411494" y="881957"/>
                  <a:pt x="1411494" y="892913"/>
                </a:cubicBezTo>
                <a:cubicBezTo>
                  <a:pt x="1411494" y="903869"/>
                  <a:pt x="1402635" y="912750"/>
                  <a:pt x="1391707" y="912750"/>
                </a:cubicBezTo>
                <a:cubicBezTo>
                  <a:pt x="1380779" y="912750"/>
                  <a:pt x="1371920" y="903869"/>
                  <a:pt x="1371920" y="892913"/>
                </a:cubicBezTo>
                <a:cubicBezTo>
                  <a:pt x="1371920" y="881957"/>
                  <a:pt x="1380779" y="873076"/>
                  <a:pt x="1391707" y="873076"/>
                </a:cubicBezTo>
                <a:close/>
                <a:moveTo>
                  <a:pt x="1267296" y="873076"/>
                </a:moveTo>
                <a:cubicBezTo>
                  <a:pt x="1278224" y="873076"/>
                  <a:pt x="1287083" y="881957"/>
                  <a:pt x="1287083" y="892913"/>
                </a:cubicBezTo>
                <a:cubicBezTo>
                  <a:pt x="1287083" y="903869"/>
                  <a:pt x="1278224" y="912750"/>
                  <a:pt x="1267296" y="912750"/>
                </a:cubicBezTo>
                <a:cubicBezTo>
                  <a:pt x="1256368" y="912750"/>
                  <a:pt x="1247509" y="903869"/>
                  <a:pt x="1247509" y="892913"/>
                </a:cubicBezTo>
                <a:cubicBezTo>
                  <a:pt x="1247509" y="881957"/>
                  <a:pt x="1256368" y="873076"/>
                  <a:pt x="1267296" y="873076"/>
                </a:cubicBezTo>
                <a:close/>
                <a:moveTo>
                  <a:pt x="1142205" y="873076"/>
                </a:moveTo>
                <a:cubicBezTo>
                  <a:pt x="1153133" y="873076"/>
                  <a:pt x="1161992" y="881957"/>
                  <a:pt x="1161992" y="892913"/>
                </a:cubicBezTo>
                <a:cubicBezTo>
                  <a:pt x="1161992" y="903869"/>
                  <a:pt x="1153133" y="912750"/>
                  <a:pt x="1142205" y="912750"/>
                </a:cubicBezTo>
                <a:cubicBezTo>
                  <a:pt x="1131277" y="912750"/>
                  <a:pt x="1122418" y="903869"/>
                  <a:pt x="1122418" y="892913"/>
                </a:cubicBezTo>
                <a:cubicBezTo>
                  <a:pt x="1122418" y="881957"/>
                  <a:pt x="1131277" y="873076"/>
                  <a:pt x="1142205" y="873076"/>
                </a:cubicBezTo>
                <a:close/>
                <a:moveTo>
                  <a:pt x="1017801" y="873076"/>
                </a:moveTo>
                <a:cubicBezTo>
                  <a:pt x="1028729" y="873076"/>
                  <a:pt x="1037588" y="881957"/>
                  <a:pt x="1037588" y="892913"/>
                </a:cubicBezTo>
                <a:cubicBezTo>
                  <a:pt x="1037588" y="903869"/>
                  <a:pt x="1028729" y="912750"/>
                  <a:pt x="1017801" y="912750"/>
                </a:cubicBezTo>
                <a:cubicBezTo>
                  <a:pt x="1006873" y="912750"/>
                  <a:pt x="998014" y="903869"/>
                  <a:pt x="998014" y="892913"/>
                </a:cubicBezTo>
                <a:cubicBezTo>
                  <a:pt x="998014" y="881957"/>
                  <a:pt x="1006873" y="873076"/>
                  <a:pt x="1017801" y="873076"/>
                </a:cubicBezTo>
                <a:close/>
                <a:moveTo>
                  <a:pt x="892710" y="873076"/>
                </a:moveTo>
                <a:cubicBezTo>
                  <a:pt x="903637" y="873076"/>
                  <a:pt x="912496" y="881957"/>
                  <a:pt x="912496" y="892913"/>
                </a:cubicBezTo>
                <a:cubicBezTo>
                  <a:pt x="912496" y="903869"/>
                  <a:pt x="903637" y="912750"/>
                  <a:pt x="892710" y="912750"/>
                </a:cubicBezTo>
                <a:cubicBezTo>
                  <a:pt x="881782" y="912750"/>
                  <a:pt x="872922" y="903869"/>
                  <a:pt x="872922" y="892913"/>
                </a:cubicBezTo>
                <a:cubicBezTo>
                  <a:pt x="872922" y="881957"/>
                  <a:pt x="881782" y="873076"/>
                  <a:pt x="892710" y="873076"/>
                </a:cubicBezTo>
                <a:close/>
                <a:moveTo>
                  <a:pt x="768298" y="873076"/>
                </a:moveTo>
                <a:cubicBezTo>
                  <a:pt x="779226" y="873076"/>
                  <a:pt x="788085" y="881957"/>
                  <a:pt x="788085" y="892913"/>
                </a:cubicBezTo>
                <a:cubicBezTo>
                  <a:pt x="788085" y="903869"/>
                  <a:pt x="779226" y="912750"/>
                  <a:pt x="768298" y="912750"/>
                </a:cubicBezTo>
                <a:cubicBezTo>
                  <a:pt x="757369" y="912750"/>
                  <a:pt x="748511" y="903869"/>
                  <a:pt x="748511" y="892913"/>
                </a:cubicBezTo>
                <a:cubicBezTo>
                  <a:pt x="748511" y="881957"/>
                  <a:pt x="757369" y="873076"/>
                  <a:pt x="768298" y="873076"/>
                </a:cubicBezTo>
                <a:close/>
                <a:moveTo>
                  <a:pt x="643209" y="873076"/>
                </a:moveTo>
                <a:cubicBezTo>
                  <a:pt x="654137" y="873076"/>
                  <a:pt x="662996" y="881957"/>
                  <a:pt x="662996" y="892913"/>
                </a:cubicBezTo>
                <a:cubicBezTo>
                  <a:pt x="662996" y="903869"/>
                  <a:pt x="654137" y="912750"/>
                  <a:pt x="643209" y="912750"/>
                </a:cubicBezTo>
                <a:cubicBezTo>
                  <a:pt x="632283" y="912750"/>
                  <a:pt x="623423" y="903869"/>
                  <a:pt x="623423" y="892913"/>
                </a:cubicBezTo>
                <a:cubicBezTo>
                  <a:pt x="623423" y="881957"/>
                  <a:pt x="632283" y="873076"/>
                  <a:pt x="643209" y="873076"/>
                </a:cubicBezTo>
                <a:close/>
                <a:moveTo>
                  <a:pt x="518797" y="873076"/>
                </a:moveTo>
                <a:cubicBezTo>
                  <a:pt x="529725" y="873076"/>
                  <a:pt x="538584" y="881957"/>
                  <a:pt x="538584" y="892913"/>
                </a:cubicBezTo>
                <a:cubicBezTo>
                  <a:pt x="538584" y="903869"/>
                  <a:pt x="529725" y="912750"/>
                  <a:pt x="518797" y="912750"/>
                </a:cubicBezTo>
                <a:cubicBezTo>
                  <a:pt x="507869" y="912750"/>
                  <a:pt x="499009" y="903869"/>
                  <a:pt x="499009" y="892913"/>
                </a:cubicBezTo>
                <a:cubicBezTo>
                  <a:pt x="499009" y="881957"/>
                  <a:pt x="507869" y="873076"/>
                  <a:pt x="518797" y="873076"/>
                </a:cubicBezTo>
                <a:close/>
                <a:moveTo>
                  <a:pt x="393707" y="873076"/>
                </a:moveTo>
                <a:cubicBezTo>
                  <a:pt x="404635" y="873076"/>
                  <a:pt x="413494" y="881957"/>
                  <a:pt x="413494" y="892913"/>
                </a:cubicBezTo>
                <a:cubicBezTo>
                  <a:pt x="413494" y="903869"/>
                  <a:pt x="404635" y="912750"/>
                  <a:pt x="393707" y="912750"/>
                </a:cubicBezTo>
                <a:cubicBezTo>
                  <a:pt x="382779" y="912750"/>
                  <a:pt x="373920" y="903869"/>
                  <a:pt x="373920" y="892913"/>
                </a:cubicBezTo>
                <a:cubicBezTo>
                  <a:pt x="373920" y="881957"/>
                  <a:pt x="382779" y="873076"/>
                  <a:pt x="393707" y="873076"/>
                </a:cubicBezTo>
                <a:close/>
                <a:moveTo>
                  <a:pt x="269295" y="873076"/>
                </a:moveTo>
                <a:cubicBezTo>
                  <a:pt x="280223" y="873076"/>
                  <a:pt x="289082" y="881957"/>
                  <a:pt x="289082" y="892913"/>
                </a:cubicBezTo>
                <a:cubicBezTo>
                  <a:pt x="289082" y="903869"/>
                  <a:pt x="280223" y="912750"/>
                  <a:pt x="269295" y="912750"/>
                </a:cubicBezTo>
                <a:cubicBezTo>
                  <a:pt x="258366" y="912750"/>
                  <a:pt x="249507" y="903869"/>
                  <a:pt x="249507" y="892913"/>
                </a:cubicBezTo>
                <a:cubicBezTo>
                  <a:pt x="249507" y="881957"/>
                  <a:pt x="258366" y="873076"/>
                  <a:pt x="269295" y="873076"/>
                </a:cubicBezTo>
                <a:close/>
                <a:moveTo>
                  <a:pt x="144204" y="873076"/>
                </a:moveTo>
                <a:cubicBezTo>
                  <a:pt x="155132" y="873076"/>
                  <a:pt x="163991" y="881957"/>
                  <a:pt x="163991" y="892913"/>
                </a:cubicBezTo>
                <a:cubicBezTo>
                  <a:pt x="163991" y="903869"/>
                  <a:pt x="155132" y="912750"/>
                  <a:pt x="144204" y="912750"/>
                </a:cubicBezTo>
                <a:cubicBezTo>
                  <a:pt x="133276" y="912750"/>
                  <a:pt x="124417" y="903869"/>
                  <a:pt x="124417" y="892913"/>
                </a:cubicBezTo>
                <a:cubicBezTo>
                  <a:pt x="124417" y="881957"/>
                  <a:pt x="133276" y="873076"/>
                  <a:pt x="144204" y="873076"/>
                </a:cubicBezTo>
                <a:close/>
                <a:moveTo>
                  <a:pt x="19793" y="873076"/>
                </a:moveTo>
                <a:cubicBezTo>
                  <a:pt x="30721" y="873076"/>
                  <a:pt x="39580" y="881957"/>
                  <a:pt x="39580" y="892913"/>
                </a:cubicBezTo>
                <a:cubicBezTo>
                  <a:pt x="39580" y="903869"/>
                  <a:pt x="30721" y="912750"/>
                  <a:pt x="19793" y="912750"/>
                </a:cubicBezTo>
                <a:cubicBezTo>
                  <a:pt x="8865" y="912750"/>
                  <a:pt x="6" y="903869"/>
                  <a:pt x="6" y="892913"/>
                </a:cubicBezTo>
                <a:cubicBezTo>
                  <a:pt x="6" y="881957"/>
                  <a:pt x="8865" y="873076"/>
                  <a:pt x="19793" y="873076"/>
                </a:cubicBezTo>
                <a:close/>
                <a:moveTo>
                  <a:pt x="2140213" y="748351"/>
                </a:moveTo>
                <a:cubicBezTo>
                  <a:pt x="2151141" y="748351"/>
                  <a:pt x="2160000" y="757232"/>
                  <a:pt x="2160000" y="768188"/>
                </a:cubicBezTo>
                <a:cubicBezTo>
                  <a:pt x="2160000" y="779144"/>
                  <a:pt x="2151141" y="788025"/>
                  <a:pt x="2140213" y="788025"/>
                </a:cubicBezTo>
                <a:cubicBezTo>
                  <a:pt x="2129285" y="788025"/>
                  <a:pt x="2120426" y="779144"/>
                  <a:pt x="2120426" y="768188"/>
                </a:cubicBezTo>
                <a:cubicBezTo>
                  <a:pt x="2120426" y="757232"/>
                  <a:pt x="2129285" y="748351"/>
                  <a:pt x="2140213" y="748351"/>
                </a:cubicBezTo>
                <a:close/>
                <a:moveTo>
                  <a:pt x="2015801" y="748351"/>
                </a:moveTo>
                <a:cubicBezTo>
                  <a:pt x="2026729" y="748351"/>
                  <a:pt x="2035588" y="757232"/>
                  <a:pt x="2035588" y="768188"/>
                </a:cubicBezTo>
                <a:cubicBezTo>
                  <a:pt x="2035588" y="779144"/>
                  <a:pt x="2026729" y="788025"/>
                  <a:pt x="2015801" y="788025"/>
                </a:cubicBezTo>
                <a:cubicBezTo>
                  <a:pt x="2004873" y="788025"/>
                  <a:pt x="1996014" y="779144"/>
                  <a:pt x="1996014" y="768188"/>
                </a:cubicBezTo>
                <a:cubicBezTo>
                  <a:pt x="1996014" y="757232"/>
                  <a:pt x="2004873" y="748351"/>
                  <a:pt x="2015801" y="748351"/>
                </a:cubicBezTo>
                <a:close/>
                <a:moveTo>
                  <a:pt x="1890711" y="748351"/>
                </a:moveTo>
                <a:cubicBezTo>
                  <a:pt x="1901639" y="748351"/>
                  <a:pt x="1910498" y="757232"/>
                  <a:pt x="1910498" y="768188"/>
                </a:cubicBezTo>
                <a:cubicBezTo>
                  <a:pt x="1910498" y="779144"/>
                  <a:pt x="1901639" y="788025"/>
                  <a:pt x="1890711" y="788025"/>
                </a:cubicBezTo>
                <a:cubicBezTo>
                  <a:pt x="1879783" y="788025"/>
                  <a:pt x="1870924" y="779144"/>
                  <a:pt x="1870924" y="768188"/>
                </a:cubicBezTo>
                <a:cubicBezTo>
                  <a:pt x="1870924" y="757232"/>
                  <a:pt x="1879783" y="748351"/>
                  <a:pt x="1890711" y="748351"/>
                </a:cubicBezTo>
                <a:close/>
                <a:moveTo>
                  <a:pt x="1766299" y="748351"/>
                </a:moveTo>
                <a:cubicBezTo>
                  <a:pt x="1777227" y="748351"/>
                  <a:pt x="1786086" y="757232"/>
                  <a:pt x="1786086" y="768188"/>
                </a:cubicBezTo>
                <a:cubicBezTo>
                  <a:pt x="1786086" y="779144"/>
                  <a:pt x="1777227" y="788025"/>
                  <a:pt x="1766299" y="788025"/>
                </a:cubicBezTo>
                <a:cubicBezTo>
                  <a:pt x="1755371" y="788025"/>
                  <a:pt x="1746512" y="779144"/>
                  <a:pt x="1746512" y="768188"/>
                </a:cubicBezTo>
                <a:cubicBezTo>
                  <a:pt x="1746512" y="757232"/>
                  <a:pt x="1755371" y="748351"/>
                  <a:pt x="1766299" y="748351"/>
                </a:cubicBezTo>
                <a:close/>
                <a:moveTo>
                  <a:pt x="1641209" y="748351"/>
                </a:moveTo>
                <a:cubicBezTo>
                  <a:pt x="1652137" y="748351"/>
                  <a:pt x="1660996" y="757232"/>
                  <a:pt x="1660996" y="768188"/>
                </a:cubicBezTo>
                <a:cubicBezTo>
                  <a:pt x="1660996" y="779144"/>
                  <a:pt x="1652137" y="788025"/>
                  <a:pt x="1641209" y="788025"/>
                </a:cubicBezTo>
                <a:cubicBezTo>
                  <a:pt x="1630281" y="788025"/>
                  <a:pt x="1621422" y="779144"/>
                  <a:pt x="1621422" y="768188"/>
                </a:cubicBezTo>
                <a:cubicBezTo>
                  <a:pt x="1621422" y="757232"/>
                  <a:pt x="1630281" y="748351"/>
                  <a:pt x="1641209" y="748351"/>
                </a:cubicBezTo>
                <a:close/>
                <a:moveTo>
                  <a:pt x="1516798" y="748351"/>
                </a:moveTo>
                <a:cubicBezTo>
                  <a:pt x="1527726" y="748351"/>
                  <a:pt x="1536585" y="757232"/>
                  <a:pt x="1536585" y="768188"/>
                </a:cubicBezTo>
                <a:cubicBezTo>
                  <a:pt x="1536585" y="779144"/>
                  <a:pt x="1527726" y="788025"/>
                  <a:pt x="1516798" y="788025"/>
                </a:cubicBezTo>
                <a:cubicBezTo>
                  <a:pt x="1505870" y="788025"/>
                  <a:pt x="1497011" y="779144"/>
                  <a:pt x="1497011" y="768188"/>
                </a:cubicBezTo>
                <a:cubicBezTo>
                  <a:pt x="1497011" y="757232"/>
                  <a:pt x="1505870" y="748351"/>
                  <a:pt x="1516798" y="748351"/>
                </a:cubicBezTo>
                <a:close/>
                <a:moveTo>
                  <a:pt x="1391707" y="748351"/>
                </a:moveTo>
                <a:cubicBezTo>
                  <a:pt x="1402635" y="748351"/>
                  <a:pt x="1411494" y="757232"/>
                  <a:pt x="1411494" y="768188"/>
                </a:cubicBezTo>
                <a:cubicBezTo>
                  <a:pt x="1411494" y="779144"/>
                  <a:pt x="1402635" y="788025"/>
                  <a:pt x="1391707" y="788025"/>
                </a:cubicBezTo>
                <a:cubicBezTo>
                  <a:pt x="1380779" y="788025"/>
                  <a:pt x="1371920" y="779144"/>
                  <a:pt x="1371920" y="768188"/>
                </a:cubicBezTo>
                <a:cubicBezTo>
                  <a:pt x="1371920" y="757232"/>
                  <a:pt x="1380779" y="748351"/>
                  <a:pt x="1391707" y="748351"/>
                </a:cubicBezTo>
                <a:close/>
                <a:moveTo>
                  <a:pt x="1267296" y="748351"/>
                </a:moveTo>
                <a:cubicBezTo>
                  <a:pt x="1278224" y="748351"/>
                  <a:pt x="1287083" y="757232"/>
                  <a:pt x="1287083" y="768188"/>
                </a:cubicBezTo>
                <a:cubicBezTo>
                  <a:pt x="1287083" y="779144"/>
                  <a:pt x="1278224" y="788025"/>
                  <a:pt x="1267296" y="788025"/>
                </a:cubicBezTo>
                <a:cubicBezTo>
                  <a:pt x="1256368" y="788025"/>
                  <a:pt x="1247509" y="779144"/>
                  <a:pt x="1247509" y="768188"/>
                </a:cubicBezTo>
                <a:cubicBezTo>
                  <a:pt x="1247509" y="757232"/>
                  <a:pt x="1256368" y="748351"/>
                  <a:pt x="1267296" y="748351"/>
                </a:cubicBezTo>
                <a:close/>
                <a:moveTo>
                  <a:pt x="1142205" y="748351"/>
                </a:moveTo>
                <a:cubicBezTo>
                  <a:pt x="1153133" y="748351"/>
                  <a:pt x="1161992" y="757232"/>
                  <a:pt x="1161992" y="768188"/>
                </a:cubicBezTo>
                <a:cubicBezTo>
                  <a:pt x="1161992" y="779144"/>
                  <a:pt x="1153133" y="788025"/>
                  <a:pt x="1142205" y="788025"/>
                </a:cubicBezTo>
                <a:cubicBezTo>
                  <a:pt x="1131277" y="788025"/>
                  <a:pt x="1122418" y="779144"/>
                  <a:pt x="1122418" y="768188"/>
                </a:cubicBezTo>
                <a:cubicBezTo>
                  <a:pt x="1122418" y="757232"/>
                  <a:pt x="1131277" y="748351"/>
                  <a:pt x="1142205" y="748351"/>
                </a:cubicBezTo>
                <a:close/>
                <a:moveTo>
                  <a:pt x="1017801" y="748351"/>
                </a:moveTo>
                <a:cubicBezTo>
                  <a:pt x="1028729" y="748351"/>
                  <a:pt x="1037588" y="757232"/>
                  <a:pt x="1037588" y="768188"/>
                </a:cubicBezTo>
                <a:cubicBezTo>
                  <a:pt x="1037588" y="779144"/>
                  <a:pt x="1028729" y="788025"/>
                  <a:pt x="1017801" y="788025"/>
                </a:cubicBezTo>
                <a:cubicBezTo>
                  <a:pt x="1006873" y="788025"/>
                  <a:pt x="998014" y="779144"/>
                  <a:pt x="998014" y="768188"/>
                </a:cubicBezTo>
                <a:cubicBezTo>
                  <a:pt x="998014" y="757232"/>
                  <a:pt x="1006873" y="748351"/>
                  <a:pt x="1017801" y="748351"/>
                </a:cubicBezTo>
                <a:close/>
                <a:moveTo>
                  <a:pt x="892710" y="748351"/>
                </a:moveTo>
                <a:cubicBezTo>
                  <a:pt x="903637" y="748351"/>
                  <a:pt x="912496" y="757232"/>
                  <a:pt x="912496" y="768188"/>
                </a:cubicBezTo>
                <a:cubicBezTo>
                  <a:pt x="912496" y="779144"/>
                  <a:pt x="903637" y="788025"/>
                  <a:pt x="892710" y="788025"/>
                </a:cubicBezTo>
                <a:cubicBezTo>
                  <a:pt x="881782" y="788025"/>
                  <a:pt x="872922" y="779144"/>
                  <a:pt x="872922" y="768188"/>
                </a:cubicBezTo>
                <a:cubicBezTo>
                  <a:pt x="872922" y="757232"/>
                  <a:pt x="881782" y="748351"/>
                  <a:pt x="892710" y="748351"/>
                </a:cubicBezTo>
                <a:close/>
                <a:moveTo>
                  <a:pt x="768298" y="748351"/>
                </a:moveTo>
                <a:cubicBezTo>
                  <a:pt x="779226" y="748351"/>
                  <a:pt x="788085" y="757232"/>
                  <a:pt x="788085" y="768188"/>
                </a:cubicBezTo>
                <a:cubicBezTo>
                  <a:pt x="788085" y="779144"/>
                  <a:pt x="779226" y="788025"/>
                  <a:pt x="768298" y="788025"/>
                </a:cubicBezTo>
                <a:cubicBezTo>
                  <a:pt x="757369" y="788025"/>
                  <a:pt x="748511" y="779144"/>
                  <a:pt x="748511" y="768188"/>
                </a:cubicBezTo>
                <a:cubicBezTo>
                  <a:pt x="748511" y="757232"/>
                  <a:pt x="757369" y="748351"/>
                  <a:pt x="768298" y="748351"/>
                </a:cubicBezTo>
                <a:close/>
                <a:moveTo>
                  <a:pt x="643209" y="748351"/>
                </a:moveTo>
                <a:cubicBezTo>
                  <a:pt x="654137" y="748351"/>
                  <a:pt x="662996" y="757232"/>
                  <a:pt x="662996" y="768188"/>
                </a:cubicBezTo>
                <a:cubicBezTo>
                  <a:pt x="662996" y="779144"/>
                  <a:pt x="654137" y="788025"/>
                  <a:pt x="643209" y="788025"/>
                </a:cubicBezTo>
                <a:cubicBezTo>
                  <a:pt x="632283" y="788025"/>
                  <a:pt x="623423" y="779144"/>
                  <a:pt x="623423" y="768188"/>
                </a:cubicBezTo>
                <a:cubicBezTo>
                  <a:pt x="623423" y="757232"/>
                  <a:pt x="632283" y="748351"/>
                  <a:pt x="643209" y="748351"/>
                </a:cubicBezTo>
                <a:close/>
                <a:moveTo>
                  <a:pt x="518797" y="748351"/>
                </a:moveTo>
                <a:cubicBezTo>
                  <a:pt x="529725" y="748351"/>
                  <a:pt x="538584" y="757232"/>
                  <a:pt x="538584" y="768188"/>
                </a:cubicBezTo>
                <a:cubicBezTo>
                  <a:pt x="538584" y="779144"/>
                  <a:pt x="529725" y="788025"/>
                  <a:pt x="518797" y="788025"/>
                </a:cubicBezTo>
                <a:cubicBezTo>
                  <a:pt x="507869" y="788025"/>
                  <a:pt x="499010" y="779144"/>
                  <a:pt x="499010" y="768188"/>
                </a:cubicBezTo>
                <a:cubicBezTo>
                  <a:pt x="499010" y="757232"/>
                  <a:pt x="507869" y="748351"/>
                  <a:pt x="518797" y="748351"/>
                </a:cubicBezTo>
                <a:close/>
                <a:moveTo>
                  <a:pt x="393707" y="748351"/>
                </a:moveTo>
                <a:cubicBezTo>
                  <a:pt x="404635" y="748351"/>
                  <a:pt x="413494" y="757232"/>
                  <a:pt x="413494" y="768188"/>
                </a:cubicBezTo>
                <a:cubicBezTo>
                  <a:pt x="413494" y="779144"/>
                  <a:pt x="404635" y="788025"/>
                  <a:pt x="393707" y="788025"/>
                </a:cubicBezTo>
                <a:cubicBezTo>
                  <a:pt x="382779" y="788025"/>
                  <a:pt x="373920" y="779144"/>
                  <a:pt x="373920" y="768188"/>
                </a:cubicBezTo>
                <a:cubicBezTo>
                  <a:pt x="373920" y="757232"/>
                  <a:pt x="382779" y="748351"/>
                  <a:pt x="393707" y="748351"/>
                </a:cubicBezTo>
                <a:close/>
                <a:moveTo>
                  <a:pt x="269295" y="748351"/>
                </a:moveTo>
                <a:cubicBezTo>
                  <a:pt x="280223" y="748351"/>
                  <a:pt x="289082" y="757232"/>
                  <a:pt x="289082" y="768188"/>
                </a:cubicBezTo>
                <a:cubicBezTo>
                  <a:pt x="289082" y="779144"/>
                  <a:pt x="280223" y="788025"/>
                  <a:pt x="269295" y="788025"/>
                </a:cubicBezTo>
                <a:cubicBezTo>
                  <a:pt x="258366" y="788025"/>
                  <a:pt x="249507" y="779144"/>
                  <a:pt x="249507" y="768188"/>
                </a:cubicBezTo>
                <a:cubicBezTo>
                  <a:pt x="249507" y="757232"/>
                  <a:pt x="258366" y="748351"/>
                  <a:pt x="269295" y="748351"/>
                </a:cubicBezTo>
                <a:close/>
                <a:moveTo>
                  <a:pt x="144204" y="748351"/>
                </a:moveTo>
                <a:cubicBezTo>
                  <a:pt x="155132" y="748351"/>
                  <a:pt x="163991" y="757232"/>
                  <a:pt x="163991" y="768188"/>
                </a:cubicBezTo>
                <a:cubicBezTo>
                  <a:pt x="163991" y="779144"/>
                  <a:pt x="155132" y="788025"/>
                  <a:pt x="144204" y="788025"/>
                </a:cubicBezTo>
                <a:cubicBezTo>
                  <a:pt x="133276" y="788025"/>
                  <a:pt x="124418" y="779144"/>
                  <a:pt x="124418" y="768188"/>
                </a:cubicBezTo>
                <a:cubicBezTo>
                  <a:pt x="124418" y="757232"/>
                  <a:pt x="133276" y="748351"/>
                  <a:pt x="144204" y="748351"/>
                </a:cubicBezTo>
                <a:close/>
                <a:moveTo>
                  <a:pt x="19793" y="748351"/>
                </a:moveTo>
                <a:cubicBezTo>
                  <a:pt x="30721" y="748351"/>
                  <a:pt x="39580" y="757232"/>
                  <a:pt x="39580" y="768188"/>
                </a:cubicBezTo>
                <a:cubicBezTo>
                  <a:pt x="39580" y="779144"/>
                  <a:pt x="30721" y="788025"/>
                  <a:pt x="19793" y="788025"/>
                </a:cubicBezTo>
                <a:cubicBezTo>
                  <a:pt x="8865" y="788025"/>
                  <a:pt x="6" y="779144"/>
                  <a:pt x="6" y="768188"/>
                </a:cubicBezTo>
                <a:cubicBezTo>
                  <a:pt x="6" y="757232"/>
                  <a:pt x="8865" y="748351"/>
                  <a:pt x="19793" y="748351"/>
                </a:cubicBezTo>
                <a:close/>
                <a:moveTo>
                  <a:pt x="2140213" y="623626"/>
                </a:moveTo>
                <a:cubicBezTo>
                  <a:pt x="2151141" y="623626"/>
                  <a:pt x="2160000" y="632507"/>
                  <a:pt x="2160000" y="643463"/>
                </a:cubicBezTo>
                <a:cubicBezTo>
                  <a:pt x="2160000" y="654419"/>
                  <a:pt x="2151141" y="663300"/>
                  <a:pt x="2140213" y="663300"/>
                </a:cubicBezTo>
                <a:cubicBezTo>
                  <a:pt x="2129285" y="663300"/>
                  <a:pt x="2120426" y="654419"/>
                  <a:pt x="2120426" y="643463"/>
                </a:cubicBezTo>
                <a:cubicBezTo>
                  <a:pt x="2120426" y="632507"/>
                  <a:pt x="2129285" y="623626"/>
                  <a:pt x="2140213" y="623626"/>
                </a:cubicBezTo>
                <a:close/>
                <a:moveTo>
                  <a:pt x="2015801" y="623626"/>
                </a:moveTo>
                <a:cubicBezTo>
                  <a:pt x="2026729" y="623626"/>
                  <a:pt x="2035588" y="632507"/>
                  <a:pt x="2035588" y="643463"/>
                </a:cubicBezTo>
                <a:cubicBezTo>
                  <a:pt x="2035588" y="654419"/>
                  <a:pt x="2026729" y="663300"/>
                  <a:pt x="2015801" y="663300"/>
                </a:cubicBezTo>
                <a:cubicBezTo>
                  <a:pt x="2004873" y="663300"/>
                  <a:pt x="1996014" y="654419"/>
                  <a:pt x="1996014" y="643463"/>
                </a:cubicBezTo>
                <a:cubicBezTo>
                  <a:pt x="1996014" y="632507"/>
                  <a:pt x="2004873" y="623626"/>
                  <a:pt x="2015801" y="623626"/>
                </a:cubicBezTo>
                <a:close/>
                <a:moveTo>
                  <a:pt x="1890711" y="623626"/>
                </a:moveTo>
                <a:cubicBezTo>
                  <a:pt x="1901639" y="623626"/>
                  <a:pt x="1910498" y="632507"/>
                  <a:pt x="1910498" y="643463"/>
                </a:cubicBezTo>
                <a:cubicBezTo>
                  <a:pt x="1910498" y="654419"/>
                  <a:pt x="1901639" y="663300"/>
                  <a:pt x="1890711" y="663300"/>
                </a:cubicBezTo>
                <a:cubicBezTo>
                  <a:pt x="1879783" y="663300"/>
                  <a:pt x="1870924" y="654419"/>
                  <a:pt x="1870924" y="643463"/>
                </a:cubicBezTo>
                <a:cubicBezTo>
                  <a:pt x="1870924" y="632507"/>
                  <a:pt x="1879783" y="623626"/>
                  <a:pt x="1890711" y="623626"/>
                </a:cubicBezTo>
                <a:close/>
                <a:moveTo>
                  <a:pt x="1766299" y="623626"/>
                </a:moveTo>
                <a:cubicBezTo>
                  <a:pt x="1777227" y="623626"/>
                  <a:pt x="1786086" y="632507"/>
                  <a:pt x="1786086" y="643463"/>
                </a:cubicBezTo>
                <a:cubicBezTo>
                  <a:pt x="1786086" y="654419"/>
                  <a:pt x="1777227" y="663300"/>
                  <a:pt x="1766299" y="663300"/>
                </a:cubicBezTo>
                <a:cubicBezTo>
                  <a:pt x="1755371" y="663300"/>
                  <a:pt x="1746512" y="654419"/>
                  <a:pt x="1746512" y="643463"/>
                </a:cubicBezTo>
                <a:cubicBezTo>
                  <a:pt x="1746512" y="632507"/>
                  <a:pt x="1755371" y="623626"/>
                  <a:pt x="1766299" y="623626"/>
                </a:cubicBezTo>
                <a:close/>
                <a:moveTo>
                  <a:pt x="1641209" y="623626"/>
                </a:moveTo>
                <a:cubicBezTo>
                  <a:pt x="1652137" y="623626"/>
                  <a:pt x="1660996" y="632507"/>
                  <a:pt x="1660996" y="643463"/>
                </a:cubicBezTo>
                <a:cubicBezTo>
                  <a:pt x="1660996" y="654419"/>
                  <a:pt x="1652137" y="663300"/>
                  <a:pt x="1641209" y="663300"/>
                </a:cubicBezTo>
                <a:cubicBezTo>
                  <a:pt x="1630281" y="663300"/>
                  <a:pt x="1621422" y="654419"/>
                  <a:pt x="1621422" y="643463"/>
                </a:cubicBezTo>
                <a:cubicBezTo>
                  <a:pt x="1621422" y="632507"/>
                  <a:pt x="1630281" y="623626"/>
                  <a:pt x="1641209" y="623626"/>
                </a:cubicBezTo>
                <a:close/>
                <a:moveTo>
                  <a:pt x="1516798" y="623626"/>
                </a:moveTo>
                <a:cubicBezTo>
                  <a:pt x="1527726" y="623626"/>
                  <a:pt x="1536585" y="632507"/>
                  <a:pt x="1536585" y="643463"/>
                </a:cubicBezTo>
                <a:cubicBezTo>
                  <a:pt x="1536585" y="654419"/>
                  <a:pt x="1527726" y="663300"/>
                  <a:pt x="1516798" y="663300"/>
                </a:cubicBezTo>
                <a:cubicBezTo>
                  <a:pt x="1505870" y="663300"/>
                  <a:pt x="1497011" y="654419"/>
                  <a:pt x="1497011" y="643463"/>
                </a:cubicBezTo>
                <a:cubicBezTo>
                  <a:pt x="1497011" y="632507"/>
                  <a:pt x="1505870" y="623626"/>
                  <a:pt x="1516798" y="623626"/>
                </a:cubicBezTo>
                <a:close/>
                <a:moveTo>
                  <a:pt x="1391707" y="623626"/>
                </a:moveTo>
                <a:cubicBezTo>
                  <a:pt x="1402635" y="623626"/>
                  <a:pt x="1411494" y="632507"/>
                  <a:pt x="1411494" y="643463"/>
                </a:cubicBezTo>
                <a:cubicBezTo>
                  <a:pt x="1411494" y="654419"/>
                  <a:pt x="1402635" y="663300"/>
                  <a:pt x="1391707" y="663300"/>
                </a:cubicBezTo>
                <a:cubicBezTo>
                  <a:pt x="1380779" y="663300"/>
                  <a:pt x="1371920" y="654419"/>
                  <a:pt x="1371920" y="643463"/>
                </a:cubicBezTo>
                <a:cubicBezTo>
                  <a:pt x="1371920" y="632507"/>
                  <a:pt x="1380779" y="623626"/>
                  <a:pt x="1391707" y="623626"/>
                </a:cubicBezTo>
                <a:close/>
                <a:moveTo>
                  <a:pt x="1267296" y="623626"/>
                </a:moveTo>
                <a:cubicBezTo>
                  <a:pt x="1278224" y="623626"/>
                  <a:pt x="1287083" y="632507"/>
                  <a:pt x="1287083" y="643463"/>
                </a:cubicBezTo>
                <a:cubicBezTo>
                  <a:pt x="1287083" y="654419"/>
                  <a:pt x="1278224" y="663300"/>
                  <a:pt x="1267296" y="663300"/>
                </a:cubicBezTo>
                <a:cubicBezTo>
                  <a:pt x="1256368" y="663300"/>
                  <a:pt x="1247509" y="654419"/>
                  <a:pt x="1247509" y="643463"/>
                </a:cubicBezTo>
                <a:cubicBezTo>
                  <a:pt x="1247509" y="632507"/>
                  <a:pt x="1256368" y="623626"/>
                  <a:pt x="1267296" y="623626"/>
                </a:cubicBezTo>
                <a:close/>
                <a:moveTo>
                  <a:pt x="1142205" y="623626"/>
                </a:moveTo>
                <a:cubicBezTo>
                  <a:pt x="1153133" y="623626"/>
                  <a:pt x="1161992" y="632507"/>
                  <a:pt x="1161992" y="643463"/>
                </a:cubicBezTo>
                <a:cubicBezTo>
                  <a:pt x="1161992" y="654419"/>
                  <a:pt x="1153133" y="663300"/>
                  <a:pt x="1142205" y="663300"/>
                </a:cubicBezTo>
                <a:cubicBezTo>
                  <a:pt x="1131277" y="663300"/>
                  <a:pt x="1122418" y="654419"/>
                  <a:pt x="1122418" y="643463"/>
                </a:cubicBezTo>
                <a:cubicBezTo>
                  <a:pt x="1122418" y="632507"/>
                  <a:pt x="1131277" y="623626"/>
                  <a:pt x="1142205" y="623626"/>
                </a:cubicBezTo>
                <a:close/>
                <a:moveTo>
                  <a:pt x="1017802" y="623626"/>
                </a:moveTo>
                <a:cubicBezTo>
                  <a:pt x="1028730" y="623626"/>
                  <a:pt x="1037589" y="632507"/>
                  <a:pt x="1037589" y="643463"/>
                </a:cubicBezTo>
                <a:cubicBezTo>
                  <a:pt x="1037589" y="654419"/>
                  <a:pt x="1028730" y="663300"/>
                  <a:pt x="1017802" y="663300"/>
                </a:cubicBezTo>
                <a:cubicBezTo>
                  <a:pt x="1006874" y="663300"/>
                  <a:pt x="998015" y="654419"/>
                  <a:pt x="998015" y="643463"/>
                </a:cubicBezTo>
                <a:cubicBezTo>
                  <a:pt x="998015" y="632507"/>
                  <a:pt x="1006874" y="623626"/>
                  <a:pt x="1017802" y="623626"/>
                </a:cubicBezTo>
                <a:close/>
                <a:moveTo>
                  <a:pt x="892711" y="623626"/>
                </a:moveTo>
                <a:cubicBezTo>
                  <a:pt x="903638" y="623626"/>
                  <a:pt x="912497" y="632507"/>
                  <a:pt x="912497" y="643463"/>
                </a:cubicBezTo>
                <a:cubicBezTo>
                  <a:pt x="912497" y="654419"/>
                  <a:pt x="903638" y="663300"/>
                  <a:pt x="892711" y="663300"/>
                </a:cubicBezTo>
                <a:cubicBezTo>
                  <a:pt x="881783" y="663300"/>
                  <a:pt x="872924" y="654419"/>
                  <a:pt x="872924" y="643463"/>
                </a:cubicBezTo>
                <a:cubicBezTo>
                  <a:pt x="872924" y="632507"/>
                  <a:pt x="881783" y="623626"/>
                  <a:pt x="892711" y="623626"/>
                </a:cubicBezTo>
                <a:close/>
                <a:moveTo>
                  <a:pt x="768299" y="623626"/>
                </a:moveTo>
                <a:cubicBezTo>
                  <a:pt x="779227" y="623626"/>
                  <a:pt x="788086" y="632507"/>
                  <a:pt x="788086" y="643463"/>
                </a:cubicBezTo>
                <a:cubicBezTo>
                  <a:pt x="788086" y="654419"/>
                  <a:pt x="779227" y="663300"/>
                  <a:pt x="768299" y="663300"/>
                </a:cubicBezTo>
                <a:cubicBezTo>
                  <a:pt x="757370" y="663300"/>
                  <a:pt x="748512" y="654419"/>
                  <a:pt x="748512" y="643463"/>
                </a:cubicBezTo>
                <a:cubicBezTo>
                  <a:pt x="748512" y="632507"/>
                  <a:pt x="757370" y="623626"/>
                  <a:pt x="768299" y="623626"/>
                </a:cubicBezTo>
                <a:close/>
                <a:moveTo>
                  <a:pt x="643210" y="623626"/>
                </a:moveTo>
                <a:cubicBezTo>
                  <a:pt x="654138" y="623626"/>
                  <a:pt x="662997" y="632507"/>
                  <a:pt x="662997" y="643463"/>
                </a:cubicBezTo>
                <a:cubicBezTo>
                  <a:pt x="662997" y="654419"/>
                  <a:pt x="654138" y="663300"/>
                  <a:pt x="643210" y="663300"/>
                </a:cubicBezTo>
                <a:cubicBezTo>
                  <a:pt x="632285" y="663300"/>
                  <a:pt x="623424" y="654419"/>
                  <a:pt x="623424" y="643463"/>
                </a:cubicBezTo>
                <a:cubicBezTo>
                  <a:pt x="623424" y="632507"/>
                  <a:pt x="632285" y="623626"/>
                  <a:pt x="643210" y="623626"/>
                </a:cubicBezTo>
                <a:close/>
                <a:moveTo>
                  <a:pt x="518798" y="623626"/>
                </a:moveTo>
                <a:cubicBezTo>
                  <a:pt x="529726" y="623626"/>
                  <a:pt x="538585" y="632507"/>
                  <a:pt x="538585" y="643463"/>
                </a:cubicBezTo>
                <a:cubicBezTo>
                  <a:pt x="538585" y="654419"/>
                  <a:pt x="529726" y="663300"/>
                  <a:pt x="518798" y="663300"/>
                </a:cubicBezTo>
                <a:cubicBezTo>
                  <a:pt x="507870" y="663300"/>
                  <a:pt x="499011" y="654419"/>
                  <a:pt x="499011" y="643463"/>
                </a:cubicBezTo>
                <a:cubicBezTo>
                  <a:pt x="499011" y="632507"/>
                  <a:pt x="507870" y="623626"/>
                  <a:pt x="518798" y="623626"/>
                </a:cubicBezTo>
                <a:close/>
                <a:moveTo>
                  <a:pt x="393708" y="623626"/>
                </a:moveTo>
                <a:cubicBezTo>
                  <a:pt x="404636" y="623626"/>
                  <a:pt x="413495" y="632507"/>
                  <a:pt x="413495" y="643463"/>
                </a:cubicBezTo>
                <a:cubicBezTo>
                  <a:pt x="413495" y="654419"/>
                  <a:pt x="404636" y="663300"/>
                  <a:pt x="393708" y="663300"/>
                </a:cubicBezTo>
                <a:cubicBezTo>
                  <a:pt x="382780" y="663300"/>
                  <a:pt x="373921" y="654419"/>
                  <a:pt x="373921" y="643463"/>
                </a:cubicBezTo>
                <a:cubicBezTo>
                  <a:pt x="373921" y="632507"/>
                  <a:pt x="382780" y="623626"/>
                  <a:pt x="393708" y="623626"/>
                </a:cubicBezTo>
                <a:close/>
                <a:moveTo>
                  <a:pt x="269296" y="623626"/>
                </a:moveTo>
                <a:cubicBezTo>
                  <a:pt x="280224" y="623626"/>
                  <a:pt x="289083" y="632507"/>
                  <a:pt x="289083" y="643463"/>
                </a:cubicBezTo>
                <a:cubicBezTo>
                  <a:pt x="289083" y="654419"/>
                  <a:pt x="280224" y="663300"/>
                  <a:pt x="269296" y="663300"/>
                </a:cubicBezTo>
                <a:cubicBezTo>
                  <a:pt x="258367" y="663300"/>
                  <a:pt x="249508" y="654419"/>
                  <a:pt x="249508" y="643463"/>
                </a:cubicBezTo>
                <a:cubicBezTo>
                  <a:pt x="249508" y="632507"/>
                  <a:pt x="258367" y="623626"/>
                  <a:pt x="269296" y="623626"/>
                </a:cubicBezTo>
                <a:close/>
                <a:moveTo>
                  <a:pt x="144206" y="623626"/>
                </a:moveTo>
                <a:cubicBezTo>
                  <a:pt x="155133" y="623626"/>
                  <a:pt x="163992" y="632507"/>
                  <a:pt x="163992" y="643463"/>
                </a:cubicBezTo>
                <a:cubicBezTo>
                  <a:pt x="163992" y="654419"/>
                  <a:pt x="155133" y="663300"/>
                  <a:pt x="144206" y="663300"/>
                </a:cubicBezTo>
                <a:cubicBezTo>
                  <a:pt x="133278" y="663300"/>
                  <a:pt x="124419" y="654419"/>
                  <a:pt x="124419" y="643463"/>
                </a:cubicBezTo>
                <a:cubicBezTo>
                  <a:pt x="124419" y="632507"/>
                  <a:pt x="133278" y="623626"/>
                  <a:pt x="144206" y="623626"/>
                </a:cubicBezTo>
                <a:close/>
                <a:moveTo>
                  <a:pt x="19794" y="623626"/>
                </a:moveTo>
                <a:cubicBezTo>
                  <a:pt x="30722" y="623626"/>
                  <a:pt x="39581" y="632507"/>
                  <a:pt x="39581" y="643463"/>
                </a:cubicBezTo>
                <a:cubicBezTo>
                  <a:pt x="39581" y="654419"/>
                  <a:pt x="30722" y="663300"/>
                  <a:pt x="19794" y="663300"/>
                </a:cubicBezTo>
                <a:cubicBezTo>
                  <a:pt x="8866" y="663300"/>
                  <a:pt x="7" y="654419"/>
                  <a:pt x="7" y="643463"/>
                </a:cubicBezTo>
                <a:cubicBezTo>
                  <a:pt x="7" y="632507"/>
                  <a:pt x="8866" y="623626"/>
                  <a:pt x="19794" y="623626"/>
                </a:cubicBezTo>
                <a:close/>
                <a:moveTo>
                  <a:pt x="2140213" y="498901"/>
                </a:moveTo>
                <a:cubicBezTo>
                  <a:pt x="2151141" y="498901"/>
                  <a:pt x="2160000" y="507782"/>
                  <a:pt x="2160000" y="518738"/>
                </a:cubicBezTo>
                <a:cubicBezTo>
                  <a:pt x="2160000" y="529694"/>
                  <a:pt x="2151141" y="538575"/>
                  <a:pt x="2140213" y="538575"/>
                </a:cubicBezTo>
                <a:cubicBezTo>
                  <a:pt x="2129285" y="538575"/>
                  <a:pt x="2120426" y="529694"/>
                  <a:pt x="2120426" y="518738"/>
                </a:cubicBezTo>
                <a:cubicBezTo>
                  <a:pt x="2120426" y="507782"/>
                  <a:pt x="2129285" y="498901"/>
                  <a:pt x="2140213" y="498901"/>
                </a:cubicBezTo>
                <a:close/>
                <a:moveTo>
                  <a:pt x="2015801" y="498901"/>
                </a:moveTo>
                <a:cubicBezTo>
                  <a:pt x="2026729" y="498901"/>
                  <a:pt x="2035588" y="507782"/>
                  <a:pt x="2035588" y="518738"/>
                </a:cubicBezTo>
                <a:cubicBezTo>
                  <a:pt x="2035588" y="529694"/>
                  <a:pt x="2026729" y="538575"/>
                  <a:pt x="2015801" y="538575"/>
                </a:cubicBezTo>
                <a:cubicBezTo>
                  <a:pt x="2004873" y="538575"/>
                  <a:pt x="1996014" y="529694"/>
                  <a:pt x="1996014" y="518738"/>
                </a:cubicBezTo>
                <a:cubicBezTo>
                  <a:pt x="1996014" y="507782"/>
                  <a:pt x="2004873" y="498901"/>
                  <a:pt x="2015801" y="498901"/>
                </a:cubicBezTo>
                <a:close/>
                <a:moveTo>
                  <a:pt x="1890711" y="498901"/>
                </a:moveTo>
                <a:cubicBezTo>
                  <a:pt x="1901639" y="498901"/>
                  <a:pt x="1910498" y="507782"/>
                  <a:pt x="1910498" y="518738"/>
                </a:cubicBezTo>
                <a:cubicBezTo>
                  <a:pt x="1910498" y="529694"/>
                  <a:pt x="1901639" y="538575"/>
                  <a:pt x="1890711" y="538575"/>
                </a:cubicBezTo>
                <a:cubicBezTo>
                  <a:pt x="1879783" y="538575"/>
                  <a:pt x="1870924" y="529694"/>
                  <a:pt x="1870924" y="518738"/>
                </a:cubicBezTo>
                <a:cubicBezTo>
                  <a:pt x="1870924" y="507782"/>
                  <a:pt x="1879783" y="498901"/>
                  <a:pt x="1890711" y="498901"/>
                </a:cubicBezTo>
                <a:close/>
                <a:moveTo>
                  <a:pt x="1766299" y="498901"/>
                </a:moveTo>
                <a:cubicBezTo>
                  <a:pt x="1777227" y="498901"/>
                  <a:pt x="1786086" y="507782"/>
                  <a:pt x="1786086" y="518738"/>
                </a:cubicBezTo>
                <a:cubicBezTo>
                  <a:pt x="1786086" y="529694"/>
                  <a:pt x="1777227" y="538575"/>
                  <a:pt x="1766299" y="538575"/>
                </a:cubicBezTo>
                <a:cubicBezTo>
                  <a:pt x="1755371" y="538575"/>
                  <a:pt x="1746512" y="529694"/>
                  <a:pt x="1746512" y="518738"/>
                </a:cubicBezTo>
                <a:cubicBezTo>
                  <a:pt x="1746512" y="507782"/>
                  <a:pt x="1755371" y="498901"/>
                  <a:pt x="1766299" y="498901"/>
                </a:cubicBezTo>
                <a:close/>
                <a:moveTo>
                  <a:pt x="1641209" y="498901"/>
                </a:moveTo>
                <a:cubicBezTo>
                  <a:pt x="1652137" y="498901"/>
                  <a:pt x="1660996" y="507782"/>
                  <a:pt x="1660996" y="518738"/>
                </a:cubicBezTo>
                <a:cubicBezTo>
                  <a:pt x="1660996" y="529694"/>
                  <a:pt x="1652137" y="538575"/>
                  <a:pt x="1641209" y="538575"/>
                </a:cubicBezTo>
                <a:cubicBezTo>
                  <a:pt x="1630281" y="538575"/>
                  <a:pt x="1621422" y="529694"/>
                  <a:pt x="1621422" y="518738"/>
                </a:cubicBezTo>
                <a:cubicBezTo>
                  <a:pt x="1621422" y="507782"/>
                  <a:pt x="1630281" y="498901"/>
                  <a:pt x="1641209" y="498901"/>
                </a:cubicBezTo>
                <a:close/>
                <a:moveTo>
                  <a:pt x="1516798" y="498901"/>
                </a:moveTo>
                <a:cubicBezTo>
                  <a:pt x="1527726" y="498901"/>
                  <a:pt x="1536585" y="507782"/>
                  <a:pt x="1536585" y="518738"/>
                </a:cubicBezTo>
                <a:cubicBezTo>
                  <a:pt x="1536585" y="529694"/>
                  <a:pt x="1527726" y="538575"/>
                  <a:pt x="1516798" y="538575"/>
                </a:cubicBezTo>
                <a:cubicBezTo>
                  <a:pt x="1505870" y="538575"/>
                  <a:pt x="1497011" y="529694"/>
                  <a:pt x="1497011" y="518738"/>
                </a:cubicBezTo>
                <a:cubicBezTo>
                  <a:pt x="1497011" y="507782"/>
                  <a:pt x="1505870" y="498901"/>
                  <a:pt x="1516798" y="498901"/>
                </a:cubicBezTo>
                <a:close/>
                <a:moveTo>
                  <a:pt x="1391707" y="498901"/>
                </a:moveTo>
                <a:cubicBezTo>
                  <a:pt x="1402635" y="498901"/>
                  <a:pt x="1411494" y="507782"/>
                  <a:pt x="1411494" y="518738"/>
                </a:cubicBezTo>
                <a:cubicBezTo>
                  <a:pt x="1411494" y="529694"/>
                  <a:pt x="1402635" y="538575"/>
                  <a:pt x="1391707" y="538575"/>
                </a:cubicBezTo>
                <a:cubicBezTo>
                  <a:pt x="1380779" y="538575"/>
                  <a:pt x="1371920" y="529694"/>
                  <a:pt x="1371920" y="518738"/>
                </a:cubicBezTo>
                <a:cubicBezTo>
                  <a:pt x="1371920" y="507782"/>
                  <a:pt x="1380779" y="498901"/>
                  <a:pt x="1391707" y="498901"/>
                </a:cubicBezTo>
                <a:close/>
                <a:moveTo>
                  <a:pt x="1267296" y="498901"/>
                </a:moveTo>
                <a:cubicBezTo>
                  <a:pt x="1278224" y="498901"/>
                  <a:pt x="1287083" y="507782"/>
                  <a:pt x="1287083" y="518738"/>
                </a:cubicBezTo>
                <a:cubicBezTo>
                  <a:pt x="1287083" y="529694"/>
                  <a:pt x="1278224" y="538575"/>
                  <a:pt x="1267296" y="538575"/>
                </a:cubicBezTo>
                <a:cubicBezTo>
                  <a:pt x="1256368" y="538575"/>
                  <a:pt x="1247509" y="529694"/>
                  <a:pt x="1247509" y="518738"/>
                </a:cubicBezTo>
                <a:cubicBezTo>
                  <a:pt x="1247509" y="507782"/>
                  <a:pt x="1256368" y="498901"/>
                  <a:pt x="1267296" y="498901"/>
                </a:cubicBezTo>
                <a:close/>
                <a:moveTo>
                  <a:pt x="1142205" y="498901"/>
                </a:moveTo>
                <a:cubicBezTo>
                  <a:pt x="1153133" y="498901"/>
                  <a:pt x="1161992" y="507782"/>
                  <a:pt x="1161992" y="518738"/>
                </a:cubicBezTo>
                <a:cubicBezTo>
                  <a:pt x="1161992" y="529694"/>
                  <a:pt x="1153133" y="538575"/>
                  <a:pt x="1142205" y="538575"/>
                </a:cubicBezTo>
                <a:cubicBezTo>
                  <a:pt x="1131277" y="538575"/>
                  <a:pt x="1122418" y="529694"/>
                  <a:pt x="1122418" y="518738"/>
                </a:cubicBezTo>
                <a:cubicBezTo>
                  <a:pt x="1122418" y="507782"/>
                  <a:pt x="1131277" y="498901"/>
                  <a:pt x="1142205" y="498901"/>
                </a:cubicBezTo>
                <a:close/>
                <a:moveTo>
                  <a:pt x="1017802" y="498901"/>
                </a:moveTo>
                <a:cubicBezTo>
                  <a:pt x="1028730" y="498901"/>
                  <a:pt x="1037589" y="507782"/>
                  <a:pt x="1037589" y="518738"/>
                </a:cubicBezTo>
                <a:cubicBezTo>
                  <a:pt x="1037589" y="529694"/>
                  <a:pt x="1028730" y="538575"/>
                  <a:pt x="1017802" y="538575"/>
                </a:cubicBezTo>
                <a:cubicBezTo>
                  <a:pt x="1006874" y="538575"/>
                  <a:pt x="998015" y="529694"/>
                  <a:pt x="998015" y="518738"/>
                </a:cubicBezTo>
                <a:cubicBezTo>
                  <a:pt x="998015" y="507782"/>
                  <a:pt x="1006874" y="498901"/>
                  <a:pt x="1017802" y="498901"/>
                </a:cubicBezTo>
                <a:close/>
                <a:moveTo>
                  <a:pt x="892712" y="498901"/>
                </a:moveTo>
                <a:cubicBezTo>
                  <a:pt x="903638" y="498901"/>
                  <a:pt x="912497" y="507782"/>
                  <a:pt x="912497" y="518738"/>
                </a:cubicBezTo>
                <a:cubicBezTo>
                  <a:pt x="912497" y="529694"/>
                  <a:pt x="903638" y="538575"/>
                  <a:pt x="892712" y="538575"/>
                </a:cubicBezTo>
                <a:cubicBezTo>
                  <a:pt x="881784" y="538575"/>
                  <a:pt x="872924" y="529694"/>
                  <a:pt x="872924" y="518738"/>
                </a:cubicBezTo>
                <a:cubicBezTo>
                  <a:pt x="872924" y="507782"/>
                  <a:pt x="881784" y="498901"/>
                  <a:pt x="892712" y="498901"/>
                </a:cubicBezTo>
                <a:close/>
                <a:moveTo>
                  <a:pt x="768299" y="498901"/>
                </a:moveTo>
                <a:cubicBezTo>
                  <a:pt x="779227" y="498901"/>
                  <a:pt x="788086" y="507782"/>
                  <a:pt x="788086" y="518738"/>
                </a:cubicBezTo>
                <a:cubicBezTo>
                  <a:pt x="788086" y="529694"/>
                  <a:pt x="779227" y="538575"/>
                  <a:pt x="768299" y="538575"/>
                </a:cubicBezTo>
                <a:cubicBezTo>
                  <a:pt x="757370" y="538575"/>
                  <a:pt x="748512" y="529694"/>
                  <a:pt x="748512" y="518738"/>
                </a:cubicBezTo>
                <a:cubicBezTo>
                  <a:pt x="748512" y="507782"/>
                  <a:pt x="757370" y="498901"/>
                  <a:pt x="768299" y="498901"/>
                </a:cubicBezTo>
                <a:close/>
                <a:moveTo>
                  <a:pt x="643211" y="498901"/>
                </a:moveTo>
                <a:cubicBezTo>
                  <a:pt x="654138" y="498901"/>
                  <a:pt x="662997" y="507782"/>
                  <a:pt x="662997" y="518738"/>
                </a:cubicBezTo>
                <a:cubicBezTo>
                  <a:pt x="662997" y="529694"/>
                  <a:pt x="654138" y="538575"/>
                  <a:pt x="643211" y="538575"/>
                </a:cubicBezTo>
                <a:cubicBezTo>
                  <a:pt x="632285" y="538575"/>
                  <a:pt x="623424" y="529694"/>
                  <a:pt x="623424" y="518738"/>
                </a:cubicBezTo>
                <a:cubicBezTo>
                  <a:pt x="623424" y="507782"/>
                  <a:pt x="632285" y="498901"/>
                  <a:pt x="643211" y="498901"/>
                </a:cubicBezTo>
                <a:close/>
                <a:moveTo>
                  <a:pt x="518798" y="498901"/>
                </a:moveTo>
                <a:cubicBezTo>
                  <a:pt x="529727" y="498901"/>
                  <a:pt x="538585" y="507782"/>
                  <a:pt x="538585" y="518738"/>
                </a:cubicBezTo>
                <a:cubicBezTo>
                  <a:pt x="538585" y="529694"/>
                  <a:pt x="529727" y="538575"/>
                  <a:pt x="518798" y="538575"/>
                </a:cubicBezTo>
                <a:cubicBezTo>
                  <a:pt x="507871" y="538575"/>
                  <a:pt x="499011" y="529694"/>
                  <a:pt x="499011" y="518738"/>
                </a:cubicBezTo>
                <a:cubicBezTo>
                  <a:pt x="499011" y="507782"/>
                  <a:pt x="507871" y="498901"/>
                  <a:pt x="518798" y="498901"/>
                </a:cubicBezTo>
                <a:close/>
                <a:moveTo>
                  <a:pt x="393708" y="498901"/>
                </a:moveTo>
                <a:cubicBezTo>
                  <a:pt x="404636" y="498901"/>
                  <a:pt x="413495" y="507782"/>
                  <a:pt x="413495" y="518738"/>
                </a:cubicBezTo>
                <a:cubicBezTo>
                  <a:pt x="413495" y="529694"/>
                  <a:pt x="404636" y="538575"/>
                  <a:pt x="393708" y="538575"/>
                </a:cubicBezTo>
                <a:cubicBezTo>
                  <a:pt x="382780" y="538575"/>
                  <a:pt x="373921" y="529694"/>
                  <a:pt x="373921" y="518738"/>
                </a:cubicBezTo>
                <a:cubicBezTo>
                  <a:pt x="373921" y="507782"/>
                  <a:pt x="382780" y="498901"/>
                  <a:pt x="393708" y="498901"/>
                </a:cubicBezTo>
                <a:close/>
                <a:moveTo>
                  <a:pt x="269296" y="498901"/>
                </a:moveTo>
                <a:cubicBezTo>
                  <a:pt x="280224" y="498901"/>
                  <a:pt x="289083" y="507782"/>
                  <a:pt x="289083" y="518738"/>
                </a:cubicBezTo>
                <a:cubicBezTo>
                  <a:pt x="289083" y="529694"/>
                  <a:pt x="280224" y="538575"/>
                  <a:pt x="269296" y="538575"/>
                </a:cubicBezTo>
                <a:cubicBezTo>
                  <a:pt x="258367" y="538575"/>
                  <a:pt x="249508" y="529694"/>
                  <a:pt x="249508" y="518738"/>
                </a:cubicBezTo>
                <a:cubicBezTo>
                  <a:pt x="249508" y="507782"/>
                  <a:pt x="258367" y="498901"/>
                  <a:pt x="269296" y="498901"/>
                </a:cubicBezTo>
                <a:close/>
                <a:moveTo>
                  <a:pt x="144206" y="498901"/>
                </a:moveTo>
                <a:cubicBezTo>
                  <a:pt x="155133" y="498901"/>
                  <a:pt x="163992" y="507782"/>
                  <a:pt x="163992" y="518738"/>
                </a:cubicBezTo>
                <a:cubicBezTo>
                  <a:pt x="163992" y="529694"/>
                  <a:pt x="155133" y="538575"/>
                  <a:pt x="144206" y="538575"/>
                </a:cubicBezTo>
                <a:cubicBezTo>
                  <a:pt x="133278" y="538575"/>
                  <a:pt x="124419" y="529694"/>
                  <a:pt x="124419" y="518738"/>
                </a:cubicBezTo>
                <a:cubicBezTo>
                  <a:pt x="124419" y="507782"/>
                  <a:pt x="133278" y="498901"/>
                  <a:pt x="144206" y="498901"/>
                </a:cubicBezTo>
                <a:close/>
                <a:moveTo>
                  <a:pt x="19794" y="498901"/>
                </a:moveTo>
                <a:cubicBezTo>
                  <a:pt x="30722" y="498901"/>
                  <a:pt x="39581" y="507782"/>
                  <a:pt x="39581" y="518738"/>
                </a:cubicBezTo>
                <a:cubicBezTo>
                  <a:pt x="39581" y="529694"/>
                  <a:pt x="30722" y="538575"/>
                  <a:pt x="19794" y="538575"/>
                </a:cubicBezTo>
                <a:cubicBezTo>
                  <a:pt x="8866" y="538575"/>
                  <a:pt x="7" y="529694"/>
                  <a:pt x="7" y="518738"/>
                </a:cubicBezTo>
                <a:cubicBezTo>
                  <a:pt x="7" y="507782"/>
                  <a:pt x="8866" y="498901"/>
                  <a:pt x="19794" y="498901"/>
                </a:cubicBezTo>
                <a:close/>
                <a:moveTo>
                  <a:pt x="2140213" y="374175"/>
                </a:moveTo>
                <a:cubicBezTo>
                  <a:pt x="2151141" y="374175"/>
                  <a:pt x="2160000" y="383056"/>
                  <a:pt x="2160000" y="394012"/>
                </a:cubicBezTo>
                <a:cubicBezTo>
                  <a:pt x="2160000" y="404968"/>
                  <a:pt x="2151141" y="413849"/>
                  <a:pt x="2140213" y="413849"/>
                </a:cubicBezTo>
                <a:cubicBezTo>
                  <a:pt x="2129285" y="413849"/>
                  <a:pt x="2120426" y="404968"/>
                  <a:pt x="2120426" y="394012"/>
                </a:cubicBezTo>
                <a:cubicBezTo>
                  <a:pt x="2120426" y="383056"/>
                  <a:pt x="2129285" y="374175"/>
                  <a:pt x="2140213" y="374175"/>
                </a:cubicBezTo>
                <a:close/>
                <a:moveTo>
                  <a:pt x="2015801" y="374175"/>
                </a:moveTo>
                <a:cubicBezTo>
                  <a:pt x="2026729" y="374175"/>
                  <a:pt x="2035588" y="383056"/>
                  <a:pt x="2035588" y="394012"/>
                </a:cubicBezTo>
                <a:cubicBezTo>
                  <a:pt x="2035588" y="404968"/>
                  <a:pt x="2026729" y="413849"/>
                  <a:pt x="2015801" y="413849"/>
                </a:cubicBezTo>
                <a:cubicBezTo>
                  <a:pt x="2004873" y="413849"/>
                  <a:pt x="1996014" y="404968"/>
                  <a:pt x="1996014" y="394012"/>
                </a:cubicBezTo>
                <a:cubicBezTo>
                  <a:pt x="1996014" y="383056"/>
                  <a:pt x="2004873" y="374175"/>
                  <a:pt x="2015801" y="374175"/>
                </a:cubicBezTo>
                <a:close/>
                <a:moveTo>
                  <a:pt x="1890711" y="374175"/>
                </a:moveTo>
                <a:cubicBezTo>
                  <a:pt x="1901639" y="374175"/>
                  <a:pt x="1910498" y="383056"/>
                  <a:pt x="1910498" y="394012"/>
                </a:cubicBezTo>
                <a:cubicBezTo>
                  <a:pt x="1910498" y="404968"/>
                  <a:pt x="1901639" y="413849"/>
                  <a:pt x="1890711" y="413849"/>
                </a:cubicBezTo>
                <a:cubicBezTo>
                  <a:pt x="1879783" y="413849"/>
                  <a:pt x="1870924" y="404968"/>
                  <a:pt x="1870924" y="394012"/>
                </a:cubicBezTo>
                <a:cubicBezTo>
                  <a:pt x="1870924" y="383056"/>
                  <a:pt x="1879783" y="374175"/>
                  <a:pt x="1890711" y="374175"/>
                </a:cubicBezTo>
                <a:close/>
                <a:moveTo>
                  <a:pt x="1766299" y="374175"/>
                </a:moveTo>
                <a:cubicBezTo>
                  <a:pt x="1777227" y="374175"/>
                  <a:pt x="1786086" y="383056"/>
                  <a:pt x="1786086" y="394012"/>
                </a:cubicBezTo>
                <a:cubicBezTo>
                  <a:pt x="1786086" y="404968"/>
                  <a:pt x="1777227" y="413849"/>
                  <a:pt x="1766299" y="413849"/>
                </a:cubicBezTo>
                <a:cubicBezTo>
                  <a:pt x="1755371" y="413849"/>
                  <a:pt x="1746512" y="404968"/>
                  <a:pt x="1746512" y="394012"/>
                </a:cubicBezTo>
                <a:cubicBezTo>
                  <a:pt x="1746512" y="383056"/>
                  <a:pt x="1755371" y="374175"/>
                  <a:pt x="1766299" y="374175"/>
                </a:cubicBezTo>
                <a:close/>
                <a:moveTo>
                  <a:pt x="1641209" y="374175"/>
                </a:moveTo>
                <a:cubicBezTo>
                  <a:pt x="1652137" y="374175"/>
                  <a:pt x="1660996" y="383056"/>
                  <a:pt x="1660996" y="394012"/>
                </a:cubicBezTo>
                <a:cubicBezTo>
                  <a:pt x="1660996" y="404968"/>
                  <a:pt x="1652137" y="413849"/>
                  <a:pt x="1641209" y="413849"/>
                </a:cubicBezTo>
                <a:cubicBezTo>
                  <a:pt x="1630281" y="413849"/>
                  <a:pt x="1621422" y="404968"/>
                  <a:pt x="1621422" y="394012"/>
                </a:cubicBezTo>
                <a:cubicBezTo>
                  <a:pt x="1621422" y="383056"/>
                  <a:pt x="1630281" y="374175"/>
                  <a:pt x="1641209" y="374175"/>
                </a:cubicBezTo>
                <a:close/>
                <a:moveTo>
                  <a:pt x="1516798" y="374175"/>
                </a:moveTo>
                <a:cubicBezTo>
                  <a:pt x="1527726" y="374175"/>
                  <a:pt x="1536585" y="383056"/>
                  <a:pt x="1536585" y="394012"/>
                </a:cubicBezTo>
                <a:cubicBezTo>
                  <a:pt x="1536585" y="404968"/>
                  <a:pt x="1527726" y="413849"/>
                  <a:pt x="1516798" y="413849"/>
                </a:cubicBezTo>
                <a:cubicBezTo>
                  <a:pt x="1505870" y="413849"/>
                  <a:pt x="1497011" y="404968"/>
                  <a:pt x="1497011" y="394012"/>
                </a:cubicBezTo>
                <a:cubicBezTo>
                  <a:pt x="1497011" y="383056"/>
                  <a:pt x="1505870" y="374175"/>
                  <a:pt x="1516798" y="374175"/>
                </a:cubicBezTo>
                <a:close/>
                <a:moveTo>
                  <a:pt x="1391707" y="374175"/>
                </a:moveTo>
                <a:cubicBezTo>
                  <a:pt x="1402635" y="374175"/>
                  <a:pt x="1411494" y="383056"/>
                  <a:pt x="1411494" y="394012"/>
                </a:cubicBezTo>
                <a:cubicBezTo>
                  <a:pt x="1411494" y="404968"/>
                  <a:pt x="1402635" y="413849"/>
                  <a:pt x="1391707" y="413849"/>
                </a:cubicBezTo>
                <a:cubicBezTo>
                  <a:pt x="1380779" y="413849"/>
                  <a:pt x="1371920" y="404968"/>
                  <a:pt x="1371920" y="394012"/>
                </a:cubicBezTo>
                <a:cubicBezTo>
                  <a:pt x="1371920" y="383056"/>
                  <a:pt x="1380779" y="374175"/>
                  <a:pt x="1391707" y="374175"/>
                </a:cubicBezTo>
                <a:close/>
                <a:moveTo>
                  <a:pt x="1267296" y="374175"/>
                </a:moveTo>
                <a:cubicBezTo>
                  <a:pt x="1278224" y="374175"/>
                  <a:pt x="1287083" y="383056"/>
                  <a:pt x="1287083" y="394012"/>
                </a:cubicBezTo>
                <a:cubicBezTo>
                  <a:pt x="1287083" y="404968"/>
                  <a:pt x="1278224" y="413849"/>
                  <a:pt x="1267296" y="413849"/>
                </a:cubicBezTo>
                <a:cubicBezTo>
                  <a:pt x="1256368" y="413849"/>
                  <a:pt x="1247509" y="404968"/>
                  <a:pt x="1247509" y="394012"/>
                </a:cubicBezTo>
                <a:cubicBezTo>
                  <a:pt x="1247509" y="383056"/>
                  <a:pt x="1256368" y="374175"/>
                  <a:pt x="1267296" y="374175"/>
                </a:cubicBezTo>
                <a:close/>
                <a:moveTo>
                  <a:pt x="1142205" y="374175"/>
                </a:moveTo>
                <a:cubicBezTo>
                  <a:pt x="1153133" y="374175"/>
                  <a:pt x="1161992" y="383056"/>
                  <a:pt x="1161992" y="394012"/>
                </a:cubicBezTo>
                <a:cubicBezTo>
                  <a:pt x="1161992" y="404968"/>
                  <a:pt x="1153133" y="413849"/>
                  <a:pt x="1142205" y="413849"/>
                </a:cubicBezTo>
                <a:cubicBezTo>
                  <a:pt x="1131277" y="413849"/>
                  <a:pt x="1122418" y="404968"/>
                  <a:pt x="1122418" y="394012"/>
                </a:cubicBezTo>
                <a:cubicBezTo>
                  <a:pt x="1122418" y="383056"/>
                  <a:pt x="1131277" y="374175"/>
                  <a:pt x="1142205" y="374175"/>
                </a:cubicBezTo>
                <a:close/>
                <a:moveTo>
                  <a:pt x="1017803" y="374175"/>
                </a:moveTo>
                <a:cubicBezTo>
                  <a:pt x="1028731" y="374175"/>
                  <a:pt x="1037590" y="383056"/>
                  <a:pt x="1037590" y="394012"/>
                </a:cubicBezTo>
                <a:cubicBezTo>
                  <a:pt x="1037590" y="404968"/>
                  <a:pt x="1028731" y="413849"/>
                  <a:pt x="1017803" y="413849"/>
                </a:cubicBezTo>
                <a:cubicBezTo>
                  <a:pt x="1006875" y="413849"/>
                  <a:pt x="998016" y="404968"/>
                  <a:pt x="998016" y="394012"/>
                </a:cubicBezTo>
                <a:cubicBezTo>
                  <a:pt x="998016" y="383056"/>
                  <a:pt x="1006875" y="374175"/>
                  <a:pt x="1017803" y="374175"/>
                </a:cubicBezTo>
                <a:close/>
                <a:moveTo>
                  <a:pt x="892713" y="374175"/>
                </a:moveTo>
                <a:cubicBezTo>
                  <a:pt x="903639" y="374175"/>
                  <a:pt x="912499" y="383056"/>
                  <a:pt x="912499" y="394012"/>
                </a:cubicBezTo>
                <a:cubicBezTo>
                  <a:pt x="912499" y="404968"/>
                  <a:pt x="903639" y="413849"/>
                  <a:pt x="892713" y="413849"/>
                </a:cubicBezTo>
                <a:cubicBezTo>
                  <a:pt x="881784" y="413849"/>
                  <a:pt x="872925" y="404968"/>
                  <a:pt x="872925" y="394012"/>
                </a:cubicBezTo>
                <a:cubicBezTo>
                  <a:pt x="872925" y="383056"/>
                  <a:pt x="881784" y="374175"/>
                  <a:pt x="892713" y="374175"/>
                </a:cubicBezTo>
                <a:close/>
                <a:moveTo>
                  <a:pt x="768300" y="374175"/>
                </a:moveTo>
                <a:cubicBezTo>
                  <a:pt x="779228" y="374175"/>
                  <a:pt x="788087" y="383056"/>
                  <a:pt x="788087" y="394012"/>
                </a:cubicBezTo>
                <a:cubicBezTo>
                  <a:pt x="788087" y="404968"/>
                  <a:pt x="779228" y="413849"/>
                  <a:pt x="768300" y="413849"/>
                </a:cubicBezTo>
                <a:cubicBezTo>
                  <a:pt x="757371" y="413849"/>
                  <a:pt x="748513" y="404968"/>
                  <a:pt x="748513" y="394012"/>
                </a:cubicBezTo>
                <a:cubicBezTo>
                  <a:pt x="748513" y="383056"/>
                  <a:pt x="757371" y="374175"/>
                  <a:pt x="768300" y="374175"/>
                </a:cubicBezTo>
                <a:close/>
                <a:moveTo>
                  <a:pt x="643212" y="374175"/>
                </a:moveTo>
                <a:cubicBezTo>
                  <a:pt x="654140" y="374175"/>
                  <a:pt x="662998" y="383056"/>
                  <a:pt x="662998" y="394012"/>
                </a:cubicBezTo>
                <a:cubicBezTo>
                  <a:pt x="662998" y="404968"/>
                  <a:pt x="654140" y="413849"/>
                  <a:pt x="643212" y="413849"/>
                </a:cubicBezTo>
                <a:cubicBezTo>
                  <a:pt x="632286" y="413849"/>
                  <a:pt x="623426" y="404968"/>
                  <a:pt x="623426" y="394012"/>
                </a:cubicBezTo>
                <a:cubicBezTo>
                  <a:pt x="623426" y="383056"/>
                  <a:pt x="632286" y="374175"/>
                  <a:pt x="643212" y="374175"/>
                </a:cubicBezTo>
                <a:close/>
                <a:moveTo>
                  <a:pt x="518799" y="374175"/>
                </a:moveTo>
                <a:cubicBezTo>
                  <a:pt x="529728" y="374175"/>
                  <a:pt x="538586" y="383056"/>
                  <a:pt x="538586" y="394012"/>
                </a:cubicBezTo>
                <a:cubicBezTo>
                  <a:pt x="538586" y="404968"/>
                  <a:pt x="529728" y="413849"/>
                  <a:pt x="518799" y="413849"/>
                </a:cubicBezTo>
                <a:cubicBezTo>
                  <a:pt x="507872" y="413849"/>
                  <a:pt x="499012" y="404968"/>
                  <a:pt x="499012" y="394012"/>
                </a:cubicBezTo>
                <a:cubicBezTo>
                  <a:pt x="499012" y="383056"/>
                  <a:pt x="507872" y="374175"/>
                  <a:pt x="518799" y="374175"/>
                </a:cubicBezTo>
                <a:close/>
                <a:moveTo>
                  <a:pt x="393709" y="374175"/>
                </a:moveTo>
                <a:cubicBezTo>
                  <a:pt x="404637" y="374175"/>
                  <a:pt x="413496" y="383056"/>
                  <a:pt x="413496" y="394012"/>
                </a:cubicBezTo>
                <a:cubicBezTo>
                  <a:pt x="413496" y="404968"/>
                  <a:pt x="404637" y="413849"/>
                  <a:pt x="393709" y="413849"/>
                </a:cubicBezTo>
                <a:cubicBezTo>
                  <a:pt x="382781" y="413849"/>
                  <a:pt x="373922" y="404968"/>
                  <a:pt x="373922" y="394012"/>
                </a:cubicBezTo>
                <a:cubicBezTo>
                  <a:pt x="373922" y="383056"/>
                  <a:pt x="382781" y="374175"/>
                  <a:pt x="393709" y="374175"/>
                </a:cubicBezTo>
                <a:close/>
                <a:moveTo>
                  <a:pt x="269297" y="374175"/>
                </a:moveTo>
                <a:cubicBezTo>
                  <a:pt x="280225" y="374175"/>
                  <a:pt x="289084" y="383056"/>
                  <a:pt x="289084" y="394012"/>
                </a:cubicBezTo>
                <a:cubicBezTo>
                  <a:pt x="289084" y="404968"/>
                  <a:pt x="280225" y="413849"/>
                  <a:pt x="269297" y="413849"/>
                </a:cubicBezTo>
                <a:cubicBezTo>
                  <a:pt x="258368" y="413849"/>
                  <a:pt x="249509" y="404968"/>
                  <a:pt x="249509" y="394012"/>
                </a:cubicBezTo>
                <a:cubicBezTo>
                  <a:pt x="249509" y="383056"/>
                  <a:pt x="258368" y="374175"/>
                  <a:pt x="269297" y="374175"/>
                </a:cubicBezTo>
                <a:close/>
                <a:moveTo>
                  <a:pt x="144207" y="374175"/>
                </a:moveTo>
                <a:cubicBezTo>
                  <a:pt x="155134" y="374175"/>
                  <a:pt x="163993" y="383056"/>
                  <a:pt x="163993" y="394012"/>
                </a:cubicBezTo>
                <a:cubicBezTo>
                  <a:pt x="163993" y="404968"/>
                  <a:pt x="155134" y="413849"/>
                  <a:pt x="144207" y="413849"/>
                </a:cubicBezTo>
                <a:cubicBezTo>
                  <a:pt x="133279" y="413849"/>
                  <a:pt x="124420" y="404968"/>
                  <a:pt x="124420" y="394012"/>
                </a:cubicBezTo>
                <a:cubicBezTo>
                  <a:pt x="124420" y="383056"/>
                  <a:pt x="133279" y="374175"/>
                  <a:pt x="144207" y="374175"/>
                </a:cubicBezTo>
                <a:close/>
                <a:moveTo>
                  <a:pt x="19795" y="374175"/>
                </a:moveTo>
                <a:cubicBezTo>
                  <a:pt x="30723" y="374175"/>
                  <a:pt x="39582" y="383056"/>
                  <a:pt x="39582" y="394012"/>
                </a:cubicBezTo>
                <a:cubicBezTo>
                  <a:pt x="39582" y="404968"/>
                  <a:pt x="30723" y="413849"/>
                  <a:pt x="19795" y="413849"/>
                </a:cubicBezTo>
                <a:cubicBezTo>
                  <a:pt x="8867" y="413849"/>
                  <a:pt x="8" y="404968"/>
                  <a:pt x="8" y="394012"/>
                </a:cubicBezTo>
                <a:cubicBezTo>
                  <a:pt x="8" y="383056"/>
                  <a:pt x="8867" y="374175"/>
                  <a:pt x="19795" y="374175"/>
                </a:cubicBezTo>
                <a:close/>
                <a:moveTo>
                  <a:pt x="2140213" y="249450"/>
                </a:moveTo>
                <a:cubicBezTo>
                  <a:pt x="2151141" y="249450"/>
                  <a:pt x="2160000" y="258331"/>
                  <a:pt x="2160000" y="269287"/>
                </a:cubicBezTo>
                <a:cubicBezTo>
                  <a:pt x="2160000" y="280243"/>
                  <a:pt x="2151141" y="289124"/>
                  <a:pt x="2140213" y="289124"/>
                </a:cubicBezTo>
                <a:cubicBezTo>
                  <a:pt x="2129285" y="289124"/>
                  <a:pt x="2120426" y="280243"/>
                  <a:pt x="2120426" y="269287"/>
                </a:cubicBezTo>
                <a:cubicBezTo>
                  <a:pt x="2120426" y="258331"/>
                  <a:pt x="2129285" y="249450"/>
                  <a:pt x="2140213" y="249450"/>
                </a:cubicBezTo>
                <a:close/>
                <a:moveTo>
                  <a:pt x="2015801" y="249450"/>
                </a:moveTo>
                <a:cubicBezTo>
                  <a:pt x="2026729" y="249450"/>
                  <a:pt x="2035588" y="258331"/>
                  <a:pt x="2035588" y="269287"/>
                </a:cubicBezTo>
                <a:cubicBezTo>
                  <a:pt x="2035588" y="280243"/>
                  <a:pt x="2026729" y="289124"/>
                  <a:pt x="2015801" y="289124"/>
                </a:cubicBezTo>
                <a:cubicBezTo>
                  <a:pt x="2004873" y="289124"/>
                  <a:pt x="1996014" y="280243"/>
                  <a:pt x="1996014" y="269287"/>
                </a:cubicBezTo>
                <a:cubicBezTo>
                  <a:pt x="1996014" y="258331"/>
                  <a:pt x="2004873" y="249450"/>
                  <a:pt x="2015801" y="249450"/>
                </a:cubicBezTo>
                <a:close/>
                <a:moveTo>
                  <a:pt x="1890711" y="249450"/>
                </a:moveTo>
                <a:cubicBezTo>
                  <a:pt x="1901639" y="249450"/>
                  <a:pt x="1910498" y="258331"/>
                  <a:pt x="1910498" y="269287"/>
                </a:cubicBezTo>
                <a:cubicBezTo>
                  <a:pt x="1910498" y="280243"/>
                  <a:pt x="1901639" y="289124"/>
                  <a:pt x="1890711" y="289124"/>
                </a:cubicBezTo>
                <a:cubicBezTo>
                  <a:pt x="1879783" y="289124"/>
                  <a:pt x="1870924" y="280243"/>
                  <a:pt x="1870924" y="269287"/>
                </a:cubicBezTo>
                <a:cubicBezTo>
                  <a:pt x="1870924" y="258331"/>
                  <a:pt x="1879783" y="249450"/>
                  <a:pt x="1890711" y="249450"/>
                </a:cubicBezTo>
                <a:close/>
                <a:moveTo>
                  <a:pt x="1766299" y="249450"/>
                </a:moveTo>
                <a:cubicBezTo>
                  <a:pt x="1777227" y="249450"/>
                  <a:pt x="1786086" y="258331"/>
                  <a:pt x="1786086" y="269287"/>
                </a:cubicBezTo>
                <a:cubicBezTo>
                  <a:pt x="1786086" y="280243"/>
                  <a:pt x="1777227" y="289124"/>
                  <a:pt x="1766299" y="289124"/>
                </a:cubicBezTo>
                <a:cubicBezTo>
                  <a:pt x="1755371" y="289124"/>
                  <a:pt x="1746512" y="280243"/>
                  <a:pt x="1746512" y="269287"/>
                </a:cubicBezTo>
                <a:cubicBezTo>
                  <a:pt x="1746512" y="258331"/>
                  <a:pt x="1755371" y="249450"/>
                  <a:pt x="1766299" y="249450"/>
                </a:cubicBezTo>
                <a:close/>
                <a:moveTo>
                  <a:pt x="1641209" y="249450"/>
                </a:moveTo>
                <a:cubicBezTo>
                  <a:pt x="1652137" y="249450"/>
                  <a:pt x="1660996" y="258331"/>
                  <a:pt x="1660996" y="269287"/>
                </a:cubicBezTo>
                <a:cubicBezTo>
                  <a:pt x="1660996" y="280243"/>
                  <a:pt x="1652137" y="289124"/>
                  <a:pt x="1641209" y="289124"/>
                </a:cubicBezTo>
                <a:cubicBezTo>
                  <a:pt x="1630281" y="289124"/>
                  <a:pt x="1621422" y="280243"/>
                  <a:pt x="1621422" y="269287"/>
                </a:cubicBezTo>
                <a:cubicBezTo>
                  <a:pt x="1621422" y="258331"/>
                  <a:pt x="1630281" y="249450"/>
                  <a:pt x="1641209" y="249450"/>
                </a:cubicBezTo>
                <a:close/>
                <a:moveTo>
                  <a:pt x="1516798" y="249450"/>
                </a:moveTo>
                <a:cubicBezTo>
                  <a:pt x="1527726" y="249450"/>
                  <a:pt x="1536585" y="258331"/>
                  <a:pt x="1536585" y="269287"/>
                </a:cubicBezTo>
                <a:cubicBezTo>
                  <a:pt x="1536585" y="280243"/>
                  <a:pt x="1527726" y="289124"/>
                  <a:pt x="1516798" y="289124"/>
                </a:cubicBezTo>
                <a:cubicBezTo>
                  <a:pt x="1505870" y="289124"/>
                  <a:pt x="1497011" y="280243"/>
                  <a:pt x="1497011" y="269287"/>
                </a:cubicBezTo>
                <a:cubicBezTo>
                  <a:pt x="1497011" y="258331"/>
                  <a:pt x="1505870" y="249450"/>
                  <a:pt x="1516798" y="249450"/>
                </a:cubicBezTo>
                <a:close/>
                <a:moveTo>
                  <a:pt x="1391707" y="249450"/>
                </a:moveTo>
                <a:cubicBezTo>
                  <a:pt x="1402635" y="249450"/>
                  <a:pt x="1411494" y="258331"/>
                  <a:pt x="1411494" y="269287"/>
                </a:cubicBezTo>
                <a:cubicBezTo>
                  <a:pt x="1411494" y="280243"/>
                  <a:pt x="1402635" y="289124"/>
                  <a:pt x="1391707" y="289124"/>
                </a:cubicBezTo>
                <a:cubicBezTo>
                  <a:pt x="1380779" y="289124"/>
                  <a:pt x="1371920" y="280243"/>
                  <a:pt x="1371920" y="269287"/>
                </a:cubicBezTo>
                <a:cubicBezTo>
                  <a:pt x="1371920" y="258331"/>
                  <a:pt x="1380779" y="249450"/>
                  <a:pt x="1391707" y="249450"/>
                </a:cubicBezTo>
                <a:close/>
                <a:moveTo>
                  <a:pt x="1267296" y="249450"/>
                </a:moveTo>
                <a:cubicBezTo>
                  <a:pt x="1278224" y="249450"/>
                  <a:pt x="1287083" y="258331"/>
                  <a:pt x="1287083" y="269287"/>
                </a:cubicBezTo>
                <a:cubicBezTo>
                  <a:pt x="1287083" y="280243"/>
                  <a:pt x="1278224" y="289124"/>
                  <a:pt x="1267296" y="289124"/>
                </a:cubicBezTo>
                <a:cubicBezTo>
                  <a:pt x="1256368" y="289124"/>
                  <a:pt x="1247509" y="280243"/>
                  <a:pt x="1247509" y="269287"/>
                </a:cubicBezTo>
                <a:cubicBezTo>
                  <a:pt x="1247509" y="258331"/>
                  <a:pt x="1256368" y="249450"/>
                  <a:pt x="1267296" y="249450"/>
                </a:cubicBezTo>
                <a:close/>
                <a:moveTo>
                  <a:pt x="1142205" y="249450"/>
                </a:moveTo>
                <a:cubicBezTo>
                  <a:pt x="1153133" y="249450"/>
                  <a:pt x="1161992" y="258331"/>
                  <a:pt x="1161992" y="269287"/>
                </a:cubicBezTo>
                <a:cubicBezTo>
                  <a:pt x="1161992" y="280243"/>
                  <a:pt x="1153133" y="289124"/>
                  <a:pt x="1142205" y="289124"/>
                </a:cubicBezTo>
                <a:cubicBezTo>
                  <a:pt x="1131277" y="289124"/>
                  <a:pt x="1122418" y="280243"/>
                  <a:pt x="1122418" y="269287"/>
                </a:cubicBezTo>
                <a:cubicBezTo>
                  <a:pt x="1122418" y="258331"/>
                  <a:pt x="1131277" y="249450"/>
                  <a:pt x="1142205" y="249450"/>
                </a:cubicBezTo>
                <a:close/>
                <a:moveTo>
                  <a:pt x="1017803" y="249450"/>
                </a:moveTo>
                <a:cubicBezTo>
                  <a:pt x="1028731" y="249450"/>
                  <a:pt x="1037590" y="258331"/>
                  <a:pt x="1037590" y="269287"/>
                </a:cubicBezTo>
                <a:cubicBezTo>
                  <a:pt x="1037590" y="280243"/>
                  <a:pt x="1028731" y="289124"/>
                  <a:pt x="1017803" y="289124"/>
                </a:cubicBezTo>
                <a:cubicBezTo>
                  <a:pt x="1006875" y="289124"/>
                  <a:pt x="998017" y="280243"/>
                  <a:pt x="998017" y="269287"/>
                </a:cubicBezTo>
                <a:cubicBezTo>
                  <a:pt x="998017" y="258331"/>
                  <a:pt x="1006875" y="249450"/>
                  <a:pt x="1017803" y="249450"/>
                </a:cubicBezTo>
                <a:close/>
                <a:moveTo>
                  <a:pt x="892713" y="249450"/>
                </a:moveTo>
                <a:cubicBezTo>
                  <a:pt x="903639" y="249450"/>
                  <a:pt x="912499" y="258331"/>
                  <a:pt x="912499" y="269287"/>
                </a:cubicBezTo>
                <a:cubicBezTo>
                  <a:pt x="912499" y="280243"/>
                  <a:pt x="903639" y="289124"/>
                  <a:pt x="892713" y="289124"/>
                </a:cubicBezTo>
                <a:cubicBezTo>
                  <a:pt x="881785" y="289124"/>
                  <a:pt x="872925" y="280243"/>
                  <a:pt x="872925" y="269287"/>
                </a:cubicBezTo>
                <a:cubicBezTo>
                  <a:pt x="872925" y="258331"/>
                  <a:pt x="881785" y="249450"/>
                  <a:pt x="892713" y="249450"/>
                </a:cubicBezTo>
                <a:close/>
                <a:moveTo>
                  <a:pt x="768300" y="249450"/>
                </a:moveTo>
                <a:cubicBezTo>
                  <a:pt x="779228" y="249450"/>
                  <a:pt x="788087" y="258331"/>
                  <a:pt x="788087" y="269287"/>
                </a:cubicBezTo>
                <a:cubicBezTo>
                  <a:pt x="788087" y="280243"/>
                  <a:pt x="779228" y="289124"/>
                  <a:pt x="768300" y="289124"/>
                </a:cubicBezTo>
                <a:cubicBezTo>
                  <a:pt x="757371" y="289124"/>
                  <a:pt x="748513" y="280243"/>
                  <a:pt x="748513" y="269287"/>
                </a:cubicBezTo>
                <a:cubicBezTo>
                  <a:pt x="748513" y="258331"/>
                  <a:pt x="757371" y="249450"/>
                  <a:pt x="768300" y="249450"/>
                </a:cubicBezTo>
                <a:close/>
                <a:moveTo>
                  <a:pt x="643212" y="249450"/>
                </a:moveTo>
                <a:cubicBezTo>
                  <a:pt x="654140" y="249450"/>
                  <a:pt x="662998" y="258331"/>
                  <a:pt x="662998" y="269287"/>
                </a:cubicBezTo>
                <a:cubicBezTo>
                  <a:pt x="662998" y="280243"/>
                  <a:pt x="654140" y="289124"/>
                  <a:pt x="643212" y="289124"/>
                </a:cubicBezTo>
                <a:cubicBezTo>
                  <a:pt x="632286" y="289124"/>
                  <a:pt x="623426" y="280243"/>
                  <a:pt x="623426" y="269287"/>
                </a:cubicBezTo>
                <a:cubicBezTo>
                  <a:pt x="623426" y="258331"/>
                  <a:pt x="632286" y="249450"/>
                  <a:pt x="643212" y="249450"/>
                </a:cubicBezTo>
                <a:close/>
                <a:moveTo>
                  <a:pt x="518799" y="249450"/>
                </a:moveTo>
                <a:cubicBezTo>
                  <a:pt x="529728" y="249450"/>
                  <a:pt x="538587" y="258331"/>
                  <a:pt x="538587" y="269287"/>
                </a:cubicBezTo>
                <a:cubicBezTo>
                  <a:pt x="538587" y="280243"/>
                  <a:pt x="529728" y="289124"/>
                  <a:pt x="518799" y="289124"/>
                </a:cubicBezTo>
                <a:cubicBezTo>
                  <a:pt x="507872" y="289124"/>
                  <a:pt x="499012" y="280243"/>
                  <a:pt x="499012" y="269287"/>
                </a:cubicBezTo>
                <a:cubicBezTo>
                  <a:pt x="499012" y="258331"/>
                  <a:pt x="507872" y="249450"/>
                  <a:pt x="518799" y="249450"/>
                </a:cubicBezTo>
                <a:close/>
                <a:moveTo>
                  <a:pt x="393709" y="249450"/>
                </a:moveTo>
                <a:cubicBezTo>
                  <a:pt x="404637" y="249450"/>
                  <a:pt x="413496" y="258331"/>
                  <a:pt x="413496" y="269287"/>
                </a:cubicBezTo>
                <a:cubicBezTo>
                  <a:pt x="413496" y="280243"/>
                  <a:pt x="404637" y="289124"/>
                  <a:pt x="393709" y="289124"/>
                </a:cubicBezTo>
                <a:cubicBezTo>
                  <a:pt x="382782" y="289124"/>
                  <a:pt x="373922" y="280243"/>
                  <a:pt x="373922" y="269287"/>
                </a:cubicBezTo>
                <a:cubicBezTo>
                  <a:pt x="373922" y="258331"/>
                  <a:pt x="382782" y="249450"/>
                  <a:pt x="393709" y="249450"/>
                </a:cubicBezTo>
                <a:close/>
                <a:moveTo>
                  <a:pt x="269297" y="249450"/>
                </a:moveTo>
                <a:cubicBezTo>
                  <a:pt x="280225" y="249450"/>
                  <a:pt x="289084" y="258331"/>
                  <a:pt x="289084" y="269287"/>
                </a:cubicBezTo>
                <a:cubicBezTo>
                  <a:pt x="289084" y="280243"/>
                  <a:pt x="280225" y="289124"/>
                  <a:pt x="269297" y="289124"/>
                </a:cubicBezTo>
                <a:cubicBezTo>
                  <a:pt x="258368" y="289124"/>
                  <a:pt x="249509" y="280243"/>
                  <a:pt x="249509" y="269287"/>
                </a:cubicBezTo>
                <a:cubicBezTo>
                  <a:pt x="249509" y="258331"/>
                  <a:pt x="258368" y="249450"/>
                  <a:pt x="269297" y="249450"/>
                </a:cubicBezTo>
                <a:close/>
                <a:moveTo>
                  <a:pt x="144207" y="249450"/>
                </a:moveTo>
                <a:cubicBezTo>
                  <a:pt x="155134" y="249450"/>
                  <a:pt x="163993" y="258331"/>
                  <a:pt x="163993" y="269287"/>
                </a:cubicBezTo>
                <a:cubicBezTo>
                  <a:pt x="163993" y="280243"/>
                  <a:pt x="155134" y="289124"/>
                  <a:pt x="144207" y="289124"/>
                </a:cubicBezTo>
                <a:cubicBezTo>
                  <a:pt x="133279" y="289124"/>
                  <a:pt x="124420" y="280243"/>
                  <a:pt x="124420" y="269287"/>
                </a:cubicBezTo>
                <a:cubicBezTo>
                  <a:pt x="124420" y="258331"/>
                  <a:pt x="133279" y="249450"/>
                  <a:pt x="144207" y="249450"/>
                </a:cubicBezTo>
                <a:close/>
                <a:moveTo>
                  <a:pt x="19795" y="249450"/>
                </a:moveTo>
                <a:cubicBezTo>
                  <a:pt x="30723" y="249450"/>
                  <a:pt x="39582" y="258331"/>
                  <a:pt x="39582" y="269287"/>
                </a:cubicBezTo>
                <a:cubicBezTo>
                  <a:pt x="39582" y="280243"/>
                  <a:pt x="30723" y="289124"/>
                  <a:pt x="19795" y="289124"/>
                </a:cubicBezTo>
                <a:cubicBezTo>
                  <a:pt x="8867" y="289124"/>
                  <a:pt x="8" y="280243"/>
                  <a:pt x="8" y="269287"/>
                </a:cubicBezTo>
                <a:cubicBezTo>
                  <a:pt x="8" y="258331"/>
                  <a:pt x="8867" y="249450"/>
                  <a:pt x="19795" y="249450"/>
                </a:cubicBezTo>
                <a:close/>
                <a:moveTo>
                  <a:pt x="2140213" y="124725"/>
                </a:moveTo>
                <a:cubicBezTo>
                  <a:pt x="2151141" y="124725"/>
                  <a:pt x="2160000" y="133606"/>
                  <a:pt x="2160000" y="144562"/>
                </a:cubicBezTo>
                <a:cubicBezTo>
                  <a:pt x="2160000" y="155518"/>
                  <a:pt x="2151141" y="164399"/>
                  <a:pt x="2140213" y="164399"/>
                </a:cubicBezTo>
                <a:cubicBezTo>
                  <a:pt x="2129285" y="164399"/>
                  <a:pt x="2120426" y="155518"/>
                  <a:pt x="2120426" y="144562"/>
                </a:cubicBezTo>
                <a:cubicBezTo>
                  <a:pt x="2120426" y="133606"/>
                  <a:pt x="2129285" y="124725"/>
                  <a:pt x="2140213" y="124725"/>
                </a:cubicBezTo>
                <a:close/>
                <a:moveTo>
                  <a:pt x="2015801" y="124725"/>
                </a:moveTo>
                <a:cubicBezTo>
                  <a:pt x="2026729" y="124725"/>
                  <a:pt x="2035588" y="133606"/>
                  <a:pt x="2035588" y="144562"/>
                </a:cubicBezTo>
                <a:cubicBezTo>
                  <a:pt x="2035588" y="155518"/>
                  <a:pt x="2026729" y="164399"/>
                  <a:pt x="2015801" y="164399"/>
                </a:cubicBezTo>
                <a:cubicBezTo>
                  <a:pt x="2004873" y="164399"/>
                  <a:pt x="1996014" y="155518"/>
                  <a:pt x="1996014" y="144562"/>
                </a:cubicBezTo>
                <a:cubicBezTo>
                  <a:pt x="1996014" y="133606"/>
                  <a:pt x="2004873" y="124725"/>
                  <a:pt x="2015801" y="124725"/>
                </a:cubicBezTo>
                <a:close/>
                <a:moveTo>
                  <a:pt x="1890711" y="124725"/>
                </a:moveTo>
                <a:cubicBezTo>
                  <a:pt x="1901639" y="124725"/>
                  <a:pt x="1910498" y="133606"/>
                  <a:pt x="1910498" y="144562"/>
                </a:cubicBezTo>
                <a:cubicBezTo>
                  <a:pt x="1910498" y="155518"/>
                  <a:pt x="1901639" y="164399"/>
                  <a:pt x="1890711" y="164399"/>
                </a:cubicBezTo>
                <a:cubicBezTo>
                  <a:pt x="1879783" y="164399"/>
                  <a:pt x="1870924" y="155518"/>
                  <a:pt x="1870924" y="144562"/>
                </a:cubicBezTo>
                <a:cubicBezTo>
                  <a:pt x="1870924" y="133606"/>
                  <a:pt x="1879783" y="124725"/>
                  <a:pt x="1890711" y="124725"/>
                </a:cubicBezTo>
                <a:close/>
                <a:moveTo>
                  <a:pt x="1766299" y="124725"/>
                </a:moveTo>
                <a:cubicBezTo>
                  <a:pt x="1777227" y="124725"/>
                  <a:pt x="1786086" y="133606"/>
                  <a:pt x="1786086" y="144562"/>
                </a:cubicBezTo>
                <a:cubicBezTo>
                  <a:pt x="1786086" y="155518"/>
                  <a:pt x="1777227" y="164399"/>
                  <a:pt x="1766299" y="164399"/>
                </a:cubicBezTo>
                <a:cubicBezTo>
                  <a:pt x="1755371" y="164399"/>
                  <a:pt x="1746512" y="155518"/>
                  <a:pt x="1746512" y="144562"/>
                </a:cubicBezTo>
                <a:cubicBezTo>
                  <a:pt x="1746512" y="133606"/>
                  <a:pt x="1755371" y="124725"/>
                  <a:pt x="1766299" y="124725"/>
                </a:cubicBezTo>
                <a:close/>
                <a:moveTo>
                  <a:pt x="1641210" y="124725"/>
                </a:moveTo>
                <a:cubicBezTo>
                  <a:pt x="1652138" y="124725"/>
                  <a:pt x="1660997" y="133606"/>
                  <a:pt x="1660997" y="144562"/>
                </a:cubicBezTo>
                <a:cubicBezTo>
                  <a:pt x="1660997" y="155518"/>
                  <a:pt x="1652138" y="164399"/>
                  <a:pt x="1641210" y="164399"/>
                </a:cubicBezTo>
                <a:cubicBezTo>
                  <a:pt x="1630282" y="164399"/>
                  <a:pt x="1621423" y="155518"/>
                  <a:pt x="1621423" y="144562"/>
                </a:cubicBezTo>
                <a:cubicBezTo>
                  <a:pt x="1621423" y="133606"/>
                  <a:pt x="1630282" y="124725"/>
                  <a:pt x="1641210" y="124725"/>
                </a:cubicBezTo>
                <a:close/>
                <a:moveTo>
                  <a:pt x="1516798" y="124725"/>
                </a:moveTo>
                <a:cubicBezTo>
                  <a:pt x="1527726" y="124725"/>
                  <a:pt x="1536585" y="133606"/>
                  <a:pt x="1536585" y="144562"/>
                </a:cubicBezTo>
                <a:cubicBezTo>
                  <a:pt x="1536585" y="155518"/>
                  <a:pt x="1527726" y="164399"/>
                  <a:pt x="1516798" y="164399"/>
                </a:cubicBezTo>
                <a:cubicBezTo>
                  <a:pt x="1505870" y="164399"/>
                  <a:pt x="1497011" y="155518"/>
                  <a:pt x="1497011" y="144562"/>
                </a:cubicBezTo>
                <a:cubicBezTo>
                  <a:pt x="1497011" y="133606"/>
                  <a:pt x="1505870" y="124725"/>
                  <a:pt x="1516798" y="124725"/>
                </a:cubicBezTo>
                <a:close/>
                <a:moveTo>
                  <a:pt x="1391708" y="124725"/>
                </a:moveTo>
                <a:cubicBezTo>
                  <a:pt x="1402636" y="124725"/>
                  <a:pt x="1411495" y="133606"/>
                  <a:pt x="1411495" y="144562"/>
                </a:cubicBezTo>
                <a:cubicBezTo>
                  <a:pt x="1411495" y="155518"/>
                  <a:pt x="1402636" y="164399"/>
                  <a:pt x="1391708" y="164399"/>
                </a:cubicBezTo>
                <a:cubicBezTo>
                  <a:pt x="1380780" y="164399"/>
                  <a:pt x="1371921" y="155518"/>
                  <a:pt x="1371921" y="144562"/>
                </a:cubicBezTo>
                <a:cubicBezTo>
                  <a:pt x="1371921" y="133606"/>
                  <a:pt x="1380780" y="124725"/>
                  <a:pt x="1391708" y="124725"/>
                </a:cubicBezTo>
                <a:close/>
                <a:moveTo>
                  <a:pt x="1267296" y="124725"/>
                </a:moveTo>
                <a:cubicBezTo>
                  <a:pt x="1278224" y="124725"/>
                  <a:pt x="1287083" y="133606"/>
                  <a:pt x="1287083" y="144562"/>
                </a:cubicBezTo>
                <a:cubicBezTo>
                  <a:pt x="1287083" y="155518"/>
                  <a:pt x="1278224" y="164399"/>
                  <a:pt x="1267296" y="164399"/>
                </a:cubicBezTo>
                <a:cubicBezTo>
                  <a:pt x="1256368" y="164399"/>
                  <a:pt x="1247509" y="155518"/>
                  <a:pt x="1247509" y="144562"/>
                </a:cubicBezTo>
                <a:cubicBezTo>
                  <a:pt x="1247509" y="133606"/>
                  <a:pt x="1256368" y="124725"/>
                  <a:pt x="1267296" y="124725"/>
                </a:cubicBezTo>
                <a:close/>
                <a:moveTo>
                  <a:pt x="1142206" y="124725"/>
                </a:moveTo>
                <a:cubicBezTo>
                  <a:pt x="1153134" y="124725"/>
                  <a:pt x="1161993" y="133606"/>
                  <a:pt x="1161993" y="144562"/>
                </a:cubicBezTo>
                <a:cubicBezTo>
                  <a:pt x="1161993" y="155518"/>
                  <a:pt x="1153134" y="164399"/>
                  <a:pt x="1142206" y="164399"/>
                </a:cubicBezTo>
                <a:cubicBezTo>
                  <a:pt x="1131278" y="164399"/>
                  <a:pt x="1122419" y="155518"/>
                  <a:pt x="1122419" y="144562"/>
                </a:cubicBezTo>
                <a:cubicBezTo>
                  <a:pt x="1122419" y="133606"/>
                  <a:pt x="1131278" y="124725"/>
                  <a:pt x="1142206" y="124725"/>
                </a:cubicBezTo>
                <a:close/>
                <a:moveTo>
                  <a:pt x="1017805" y="124725"/>
                </a:moveTo>
                <a:cubicBezTo>
                  <a:pt x="1028733" y="124725"/>
                  <a:pt x="1037591" y="133606"/>
                  <a:pt x="1037591" y="144562"/>
                </a:cubicBezTo>
                <a:cubicBezTo>
                  <a:pt x="1037591" y="155518"/>
                  <a:pt x="1028733" y="164399"/>
                  <a:pt x="1017805" y="164399"/>
                </a:cubicBezTo>
                <a:cubicBezTo>
                  <a:pt x="1006877" y="164399"/>
                  <a:pt x="998018" y="155518"/>
                  <a:pt x="998018" y="144562"/>
                </a:cubicBezTo>
                <a:cubicBezTo>
                  <a:pt x="998018" y="133606"/>
                  <a:pt x="1006877" y="124725"/>
                  <a:pt x="1017805" y="124725"/>
                </a:cubicBezTo>
                <a:close/>
                <a:moveTo>
                  <a:pt x="892715" y="124725"/>
                </a:moveTo>
                <a:cubicBezTo>
                  <a:pt x="903642" y="124725"/>
                  <a:pt x="912501" y="133606"/>
                  <a:pt x="912501" y="144562"/>
                </a:cubicBezTo>
                <a:cubicBezTo>
                  <a:pt x="912501" y="155518"/>
                  <a:pt x="903642" y="164399"/>
                  <a:pt x="892715" y="164399"/>
                </a:cubicBezTo>
                <a:cubicBezTo>
                  <a:pt x="881787" y="164399"/>
                  <a:pt x="872927" y="155518"/>
                  <a:pt x="872927" y="144562"/>
                </a:cubicBezTo>
                <a:cubicBezTo>
                  <a:pt x="872927" y="133606"/>
                  <a:pt x="881787" y="124725"/>
                  <a:pt x="892715" y="124725"/>
                </a:cubicBezTo>
                <a:close/>
                <a:moveTo>
                  <a:pt x="768301" y="124725"/>
                </a:moveTo>
                <a:cubicBezTo>
                  <a:pt x="779229" y="124725"/>
                  <a:pt x="788088" y="133606"/>
                  <a:pt x="788088" y="144562"/>
                </a:cubicBezTo>
                <a:cubicBezTo>
                  <a:pt x="788088" y="155518"/>
                  <a:pt x="779229" y="164399"/>
                  <a:pt x="768301" y="164399"/>
                </a:cubicBezTo>
                <a:cubicBezTo>
                  <a:pt x="757372" y="164399"/>
                  <a:pt x="748514" y="155518"/>
                  <a:pt x="748514" y="144562"/>
                </a:cubicBezTo>
                <a:cubicBezTo>
                  <a:pt x="748514" y="133606"/>
                  <a:pt x="757372" y="124725"/>
                  <a:pt x="768301" y="124725"/>
                </a:cubicBezTo>
                <a:close/>
                <a:moveTo>
                  <a:pt x="643213" y="124725"/>
                </a:moveTo>
                <a:cubicBezTo>
                  <a:pt x="654141" y="124725"/>
                  <a:pt x="662999" y="133606"/>
                  <a:pt x="662999" y="144562"/>
                </a:cubicBezTo>
                <a:cubicBezTo>
                  <a:pt x="662999" y="155518"/>
                  <a:pt x="654141" y="164399"/>
                  <a:pt x="643213" y="164399"/>
                </a:cubicBezTo>
                <a:cubicBezTo>
                  <a:pt x="632288" y="164399"/>
                  <a:pt x="623427" y="155518"/>
                  <a:pt x="623427" y="144562"/>
                </a:cubicBezTo>
                <a:cubicBezTo>
                  <a:pt x="623427" y="133606"/>
                  <a:pt x="632288" y="124725"/>
                  <a:pt x="643213" y="124725"/>
                </a:cubicBezTo>
                <a:close/>
                <a:moveTo>
                  <a:pt x="518800" y="124725"/>
                </a:moveTo>
                <a:cubicBezTo>
                  <a:pt x="529729" y="124725"/>
                  <a:pt x="538588" y="133606"/>
                  <a:pt x="538588" y="144562"/>
                </a:cubicBezTo>
                <a:cubicBezTo>
                  <a:pt x="538588" y="155518"/>
                  <a:pt x="529729" y="164399"/>
                  <a:pt x="518800" y="164399"/>
                </a:cubicBezTo>
                <a:cubicBezTo>
                  <a:pt x="507873" y="164399"/>
                  <a:pt x="499013" y="155518"/>
                  <a:pt x="499013" y="144562"/>
                </a:cubicBezTo>
                <a:cubicBezTo>
                  <a:pt x="499013" y="133606"/>
                  <a:pt x="507873" y="124725"/>
                  <a:pt x="518800" y="124725"/>
                </a:cubicBezTo>
                <a:close/>
                <a:moveTo>
                  <a:pt x="393710" y="124725"/>
                </a:moveTo>
                <a:cubicBezTo>
                  <a:pt x="404638" y="124725"/>
                  <a:pt x="413497" y="133606"/>
                  <a:pt x="413497" y="144562"/>
                </a:cubicBezTo>
                <a:cubicBezTo>
                  <a:pt x="413497" y="155518"/>
                  <a:pt x="404638" y="164399"/>
                  <a:pt x="393710" y="164399"/>
                </a:cubicBezTo>
                <a:cubicBezTo>
                  <a:pt x="382783" y="164399"/>
                  <a:pt x="373923" y="155518"/>
                  <a:pt x="373923" y="144562"/>
                </a:cubicBezTo>
                <a:cubicBezTo>
                  <a:pt x="373923" y="133606"/>
                  <a:pt x="382783" y="124725"/>
                  <a:pt x="393710" y="124725"/>
                </a:cubicBezTo>
                <a:close/>
                <a:moveTo>
                  <a:pt x="269298" y="124725"/>
                </a:moveTo>
                <a:cubicBezTo>
                  <a:pt x="280226" y="124725"/>
                  <a:pt x="289086" y="133606"/>
                  <a:pt x="289086" y="144562"/>
                </a:cubicBezTo>
                <a:cubicBezTo>
                  <a:pt x="289086" y="155518"/>
                  <a:pt x="280226" y="164399"/>
                  <a:pt x="269298" y="164399"/>
                </a:cubicBezTo>
                <a:cubicBezTo>
                  <a:pt x="258369" y="164399"/>
                  <a:pt x="249510" y="155518"/>
                  <a:pt x="249510" y="144562"/>
                </a:cubicBezTo>
                <a:cubicBezTo>
                  <a:pt x="249510" y="133606"/>
                  <a:pt x="258369" y="124725"/>
                  <a:pt x="269298" y="124725"/>
                </a:cubicBezTo>
                <a:close/>
                <a:moveTo>
                  <a:pt x="144208" y="124725"/>
                </a:moveTo>
                <a:cubicBezTo>
                  <a:pt x="155136" y="124725"/>
                  <a:pt x="163994" y="133606"/>
                  <a:pt x="163994" y="144562"/>
                </a:cubicBezTo>
                <a:cubicBezTo>
                  <a:pt x="163994" y="155518"/>
                  <a:pt x="155136" y="164399"/>
                  <a:pt x="144208" y="164399"/>
                </a:cubicBezTo>
                <a:cubicBezTo>
                  <a:pt x="133280" y="164399"/>
                  <a:pt x="124421" y="155518"/>
                  <a:pt x="124421" y="144562"/>
                </a:cubicBezTo>
                <a:cubicBezTo>
                  <a:pt x="124421" y="133606"/>
                  <a:pt x="133280" y="124725"/>
                  <a:pt x="144208" y="124725"/>
                </a:cubicBezTo>
                <a:close/>
                <a:moveTo>
                  <a:pt x="19796" y="124725"/>
                </a:moveTo>
                <a:cubicBezTo>
                  <a:pt x="30724" y="124725"/>
                  <a:pt x="39583" y="133606"/>
                  <a:pt x="39583" y="144562"/>
                </a:cubicBezTo>
                <a:cubicBezTo>
                  <a:pt x="39583" y="155518"/>
                  <a:pt x="30724" y="164399"/>
                  <a:pt x="19796" y="164399"/>
                </a:cubicBezTo>
                <a:cubicBezTo>
                  <a:pt x="8868" y="164399"/>
                  <a:pt x="9" y="155518"/>
                  <a:pt x="9" y="144562"/>
                </a:cubicBezTo>
                <a:cubicBezTo>
                  <a:pt x="9" y="133606"/>
                  <a:pt x="8868" y="124725"/>
                  <a:pt x="19796" y="124725"/>
                </a:cubicBezTo>
                <a:close/>
                <a:moveTo>
                  <a:pt x="2140213" y="0"/>
                </a:moveTo>
                <a:cubicBezTo>
                  <a:pt x="2151141" y="0"/>
                  <a:pt x="2160000" y="8881"/>
                  <a:pt x="2160000" y="19837"/>
                </a:cubicBezTo>
                <a:cubicBezTo>
                  <a:pt x="2160000" y="30793"/>
                  <a:pt x="2151141" y="39674"/>
                  <a:pt x="2140213" y="39674"/>
                </a:cubicBezTo>
                <a:cubicBezTo>
                  <a:pt x="2129285" y="39674"/>
                  <a:pt x="2120426" y="30793"/>
                  <a:pt x="2120426" y="19837"/>
                </a:cubicBezTo>
                <a:cubicBezTo>
                  <a:pt x="2120426" y="8881"/>
                  <a:pt x="2129285" y="0"/>
                  <a:pt x="2140213" y="0"/>
                </a:cubicBezTo>
                <a:close/>
                <a:moveTo>
                  <a:pt x="2015801" y="0"/>
                </a:moveTo>
                <a:cubicBezTo>
                  <a:pt x="2026729" y="0"/>
                  <a:pt x="2035588" y="8881"/>
                  <a:pt x="2035588" y="19837"/>
                </a:cubicBezTo>
                <a:cubicBezTo>
                  <a:pt x="2035588" y="30793"/>
                  <a:pt x="2026729" y="39674"/>
                  <a:pt x="2015801" y="39674"/>
                </a:cubicBezTo>
                <a:cubicBezTo>
                  <a:pt x="2004873" y="39674"/>
                  <a:pt x="1996014" y="30793"/>
                  <a:pt x="1996014" y="19837"/>
                </a:cubicBezTo>
                <a:cubicBezTo>
                  <a:pt x="1996014" y="8881"/>
                  <a:pt x="2004873" y="0"/>
                  <a:pt x="2015801" y="0"/>
                </a:cubicBezTo>
                <a:close/>
                <a:moveTo>
                  <a:pt x="1890711" y="0"/>
                </a:moveTo>
                <a:cubicBezTo>
                  <a:pt x="1901639" y="0"/>
                  <a:pt x="1910498" y="8881"/>
                  <a:pt x="1910498" y="19837"/>
                </a:cubicBezTo>
                <a:cubicBezTo>
                  <a:pt x="1910498" y="30793"/>
                  <a:pt x="1901639" y="39674"/>
                  <a:pt x="1890711" y="39674"/>
                </a:cubicBezTo>
                <a:cubicBezTo>
                  <a:pt x="1879783" y="39674"/>
                  <a:pt x="1870924" y="30793"/>
                  <a:pt x="1870924" y="19837"/>
                </a:cubicBezTo>
                <a:cubicBezTo>
                  <a:pt x="1870924" y="8881"/>
                  <a:pt x="1879783" y="0"/>
                  <a:pt x="1890711" y="0"/>
                </a:cubicBezTo>
                <a:close/>
                <a:moveTo>
                  <a:pt x="1766299" y="0"/>
                </a:moveTo>
                <a:cubicBezTo>
                  <a:pt x="1777227" y="0"/>
                  <a:pt x="1786086" y="8881"/>
                  <a:pt x="1786086" y="19837"/>
                </a:cubicBezTo>
                <a:cubicBezTo>
                  <a:pt x="1786086" y="30793"/>
                  <a:pt x="1777227" y="39674"/>
                  <a:pt x="1766299" y="39674"/>
                </a:cubicBezTo>
                <a:cubicBezTo>
                  <a:pt x="1755371" y="39674"/>
                  <a:pt x="1746512" y="30793"/>
                  <a:pt x="1746512" y="19837"/>
                </a:cubicBezTo>
                <a:cubicBezTo>
                  <a:pt x="1746512" y="8881"/>
                  <a:pt x="1755371" y="0"/>
                  <a:pt x="1766299" y="0"/>
                </a:cubicBezTo>
                <a:close/>
                <a:moveTo>
                  <a:pt x="1641210" y="0"/>
                </a:moveTo>
                <a:cubicBezTo>
                  <a:pt x="1652138" y="0"/>
                  <a:pt x="1660997" y="8881"/>
                  <a:pt x="1660997" y="19837"/>
                </a:cubicBezTo>
                <a:cubicBezTo>
                  <a:pt x="1660997" y="30793"/>
                  <a:pt x="1652138" y="39674"/>
                  <a:pt x="1641210" y="39674"/>
                </a:cubicBezTo>
                <a:cubicBezTo>
                  <a:pt x="1630282" y="39674"/>
                  <a:pt x="1621423" y="30793"/>
                  <a:pt x="1621423" y="19837"/>
                </a:cubicBezTo>
                <a:cubicBezTo>
                  <a:pt x="1621423" y="8881"/>
                  <a:pt x="1630282" y="0"/>
                  <a:pt x="1641210" y="0"/>
                </a:cubicBezTo>
                <a:close/>
                <a:moveTo>
                  <a:pt x="1516798" y="0"/>
                </a:moveTo>
                <a:cubicBezTo>
                  <a:pt x="1527726" y="0"/>
                  <a:pt x="1536585" y="8881"/>
                  <a:pt x="1536585" y="19837"/>
                </a:cubicBezTo>
                <a:cubicBezTo>
                  <a:pt x="1536585" y="30793"/>
                  <a:pt x="1527726" y="39674"/>
                  <a:pt x="1516798" y="39674"/>
                </a:cubicBezTo>
                <a:cubicBezTo>
                  <a:pt x="1505870" y="39674"/>
                  <a:pt x="1497011" y="30793"/>
                  <a:pt x="1497011" y="19837"/>
                </a:cubicBezTo>
                <a:cubicBezTo>
                  <a:pt x="1497011" y="8881"/>
                  <a:pt x="1505870" y="0"/>
                  <a:pt x="1516798" y="0"/>
                </a:cubicBezTo>
                <a:close/>
                <a:moveTo>
                  <a:pt x="1391708" y="0"/>
                </a:moveTo>
                <a:cubicBezTo>
                  <a:pt x="1402636" y="0"/>
                  <a:pt x="1411495" y="8881"/>
                  <a:pt x="1411495" y="19837"/>
                </a:cubicBezTo>
                <a:cubicBezTo>
                  <a:pt x="1411495" y="30793"/>
                  <a:pt x="1402636" y="39674"/>
                  <a:pt x="1391708" y="39674"/>
                </a:cubicBezTo>
                <a:cubicBezTo>
                  <a:pt x="1380780" y="39674"/>
                  <a:pt x="1371921" y="30793"/>
                  <a:pt x="1371921" y="19837"/>
                </a:cubicBezTo>
                <a:cubicBezTo>
                  <a:pt x="1371921" y="8881"/>
                  <a:pt x="1380780" y="0"/>
                  <a:pt x="1391708" y="0"/>
                </a:cubicBezTo>
                <a:close/>
                <a:moveTo>
                  <a:pt x="1267296" y="0"/>
                </a:moveTo>
                <a:cubicBezTo>
                  <a:pt x="1278224" y="0"/>
                  <a:pt x="1287083" y="8881"/>
                  <a:pt x="1287083" y="19837"/>
                </a:cubicBezTo>
                <a:cubicBezTo>
                  <a:pt x="1287083" y="30793"/>
                  <a:pt x="1278224" y="39674"/>
                  <a:pt x="1267296" y="39674"/>
                </a:cubicBezTo>
                <a:cubicBezTo>
                  <a:pt x="1256368" y="39674"/>
                  <a:pt x="1247509" y="30793"/>
                  <a:pt x="1247509" y="19837"/>
                </a:cubicBezTo>
                <a:cubicBezTo>
                  <a:pt x="1247509" y="8881"/>
                  <a:pt x="1256368" y="0"/>
                  <a:pt x="1267296" y="0"/>
                </a:cubicBezTo>
                <a:close/>
                <a:moveTo>
                  <a:pt x="1142206" y="0"/>
                </a:moveTo>
                <a:cubicBezTo>
                  <a:pt x="1153134" y="0"/>
                  <a:pt x="1161993" y="8881"/>
                  <a:pt x="1161993" y="19837"/>
                </a:cubicBezTo>
                <a:cubicBezTo>
                  <a:pt x="1161993" y="30793"/>
                  <a:pt x="1153134" y="39674"/>
                  <a:pt x="1142206" y="39674"/>
                </a:cubicBezTo>
                <a:cubicBezTo>
                  <a:pt x="1131278" y="39674"/>
                  <a:pt x="1122419" y="30793"/>
                  <a:pt x="1122419" y="19837"/>
                </a:cubicBezTo>
                <a:cubicBezTo>
                  <a:pt x="1122419" y="8881"/>
                  <a:pt x="1131278" y="0"/>
                  <a:pt x="1142206" y="0"/>
                </a:cubicBezTo>
                <a:close/>
                <a:moveTo>
                  <a:pt x="1017805" y="0"/>
                </a:moveTo>
                <a:cubicBezTo>
                  <a:pt x="1028733" y="0"/>
                  <a:pt x="1037591" y="8881"/>
                  <a:pt x="1037591" y="19837"/>
                </a:cubicBezTo>
                <a:cubicBezTo>
                  <a:pt x="1037591" y="30793"/>
                  <a:pt x="1028733" y="39674"/>
                  <a:pt x="1017805" y="39674"/>
                </a:cubicBezTo>
                <a:cubicBezTo>
                  <a:pt x="1006877" y="39674"/>
                  <a:pt x="998018" y="30793"/>
                  <a:pt x="998018" y="19837"/>
                </a:cubicBezTo>
                <a:cubicBezTo>
                  <a:pt x="998018" y="8881"/>
                  <a:pt x="1006877" y="0"/>
                  <a:pt x="1017805" y="0"/>
                </a:cubicBezTo>
                <a:close/>
                <a:moveTo>
                  <a:pt x="892715" y="0"/>
                </a:moveTo>
                <a:cubicBezTo>
                  <a:pt x="903642" y="0"/>
                  <a:pt x="912501" y="8881"/>
                  <a:pt x="912501" y="19837"/>
                </a:cubicBezTo>
                <a:cubicBezTo>
                  <a:pt x="912501" y="30793"/>
                  <a:pt x="903642" y="39674"/>
                  <a:pt x="892715" y="39674"/>
                </a:cubicBezTo>
                <a:cubicBezTo>
                  <a:pt x="881787" y="39674"/>
                  <a:pt x="872927" y="30793"/>
                  <a:pt x="872927" y="19837"/>
                </a:cubicBezTo>
                <a:cubicBezTo>
                  <a:pt x="872927" y="8881"/>
                  <a:pt x="881787" y="0"/>
                  <a:pt x="892715" y="0"/>
                </a:cubicBezTo>
                <a:close/>
                <a:moveTo>
                  <a:pt x="768301" y="0"/>
                </a:moveTo>
                <a:cubicBezTo>
                  <a:pt x="779229" y="0"/>
                  <a:pt x="788088" y="8881"/>
                  <a:pt x="788088" y="19837"/>
                </a:cubicBezTo>
                <a:cubicBezTo>
                  <a:pt x="788088" y="30793"/>
                  <a:pt x="779229" y="39674"/>
                  <a:pt x="768301" y="39674"/>
                </a:cubicBezTo>
                <a:cubicBezTo>
                  <a:pt x="757372" y="39674"/>
                  <a:pt x="748514" y="30793"/>
                  <a:pt x="748514" y="19837"/>
                </a:cubicBezTo>
                <a:cubicBezTo>
                  <a:pt x="748514" y="8881"/>
                  <a:pt x="757372" y="0"/>
                  <a:pt x="768301" y="0"/>
                </a:cubicBezTo>
                <a:close/>
                <a:moveTo>
                  <a:pt x="643213" y="0"/>
                </a:moveTo>
                <a:cubicBezTo>
                  <a:pt x="654141" y="0"/>
                  <a:pt x="662999" y="8881"/>
                  <a:pt x="662999" y="19837"/>
                </a:cubicBezTo>
                <a:cubicBezTo>
                  <a:pt x="662999" y="30793"/>
                  <a:pt x="654141" y="39674"/>
                  <a:pt x="643213" y="39674"/>
                </a:cubicBezTo>
                <a:cubicBezTo>
                  <a:pt x="632288" y="39674"/>
                  <a:pt x="623427" y="30793"/>
                  <a:pt x="623427" y="19837"/>
                </a:cubicBezTo>
                <a:cubicBezTo>
                  <a:pt x="623427" y="8881"/>
                  <a:pt x="632288" y="0"/>
                  <a:pt x="643213" y="0"/>
                </a:cubicBezTo>
                <a:close/>
                <a:moveTo>
                  <a:pt x="518800" y="0"/>
                </a:moveTo>
                <a:cubicBezTo>
                  <a:pt x="529729" y="0"/>
                  <a:pt x="538588" y="8881"/>
                  <a:pt x="538588" y="19837"/>
                </a:cubicBezTo>
                <a:cubicBezTo>
                  <a:pt x="538588" y="30793"/>
                  <a:pt x="529729" y="39674"/>
                  <a:pt x="518800" y="39674"/>
                </a:cubicBezTo>
                <a:cubicBezTo>
                  <a:pt x="507873" y="39674"/>
                  <a:pt x="499013" y="30793"/>
                  <a:pt x="499013" y="19837"/>
                </a:cubicBezTo>
                <a:cubicBezTo>
                  <a:pt x="499013" y="8881"/>
                  <a:pt x="507873" y="0"/>
                  <a:pt x="518800" y="0"/>
                </a:cubicBezTo>
                <a:close/>
                <a:moveTo>
                  <a:pt x="393710" y="0"/>
                </a:moveTo>
                <a:cubicBezTo>
                  <a:pt x="404638" y="0"/>
                  <a:pt x="413497" y="8881"/>
                  <a:pt x="413497" y="19837"/>
                </a:cubicBezTo>
                <a:cubicBezTo>
                  <a:pt x="413497" y="30793"/>
                  <a:pt x="404638" y="39674"/>
                  <a:pt x="393710" y="39674"/>
                </a:cubicBezTo>
                <a:cubicBezTo>
                  <a:pt x="382783" y="39674"/>
                  <a:pt x="373923" y="30793"/>
                  <a:pt x="373923" y="19837"/>
                </a:cubicBezTo>
                <a:cubicBezTo>
                  <a:pt x="373923" y="8881"/>
                  <a:pt x="382783" y="0"/>
                  <a:pt x="393710" y="0"/>
                </a:cubicBezTo>
                <a:close/>
                <a:moveTo>
                  <a:pt x="269298" y="0"/>
                </a:moveTo>
                <a:cubicBezTo>
                  <a:pt x="280226" y="0"/>
                  <a:pt x="289086" y="8881"/>
                  <a:pt x="289086" y="19837"/>
                </a:cubicBezTo>
                <a:cubicBezTo>
                  <a:pt x="289086" y="30793"/>
                  <a:pt x="280226" y="39674"/>
                  <a:pt x="269298" y="39674"/>
                </a:cubicBezTo>
                <a:cubicBezTo>
                  <a:pt x="258369" y="39674"/>
                  <a:pt x="249510" y="30793"/>
                  <a:pt x="249510" y="19837"/>
                </a:cubicBezTo>
                <a:cubicBezTo>
                  <a:pt x="249510" y="8881"/>
                  <a:pt x="258369" y="0"/>
                  <a:pt x="269298" y="0"/>
                </a:cubicBezTo>
                <a:close/>
                <a:moveTo>
                  <a:pt x="144208" y="0"/>
                </a:moveTo>
                <a:cubicBezTo>
                  <a:pt x="155136" y="0"/>
                  <a:pt x="163994" y="8881"/>
                  <a:pt x="163994" y="19837"/>
                </a:cubicBezTo>
                <a:cubicBezTo>
                  <a:pt x="163994" y="30793"/>
                  <a:pt x="155136" y="39674"/>
                  <a:pt x="144208" y="39674"/>
                </a:cubicBezTo>
                <a:cubicBezTo>
                  <a:pt x="133280" y="39674"/>
                  <a:pt x="124421" y="30793"/>
                  <a:pt x="124421" y="19837"/>
                </a:cubicBezTo>
                <a:cubicBezTo>
                  <a:pt x="124421" y="8881"/>
                  <a:pt x="133280" y="0"/>
                  <a:pt x="144208" y="0"/>
                </a:cubicBezTo>
                <a:close/>
                <a:moveTo>
                  <a:pt x="19796" y="0"/>
                </a:moveTo>
                <a:cubicBezTo>
                  <a:pt x="30724" y="0"/>
                  <a:pt x="39583" y="8881"/>
                  <a:pt x="39583" y="19837"/>
                </a:cubicBezTo>
                <a:cubicBezTo>
                  <a:pt x="39583" y="30793"/>
                  <a:pt x="30724" y="39674"/>
                  <a:pt x="19796" y="39674"/>
                </a:cubicBezTo>
                <a:cubicBezTo>
                  <a:pt x="8868" y="39674"/>
                  <a:pt x="9" y="30793"/>
                  <a:pt x="9" y="19837"/>
                </a:cubicBezTo>
                <a:cubicBezTo>
                  <a:pt x="9" y="8881"/>
                  <a:pt x="8868" y="0"/>
                  <a:pt x="19796"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28" name="Google Shape;128;p45"/>
          <p:cNvSpPr/>
          <p:nvPr/>
        </p:nvSpPr>
        <p:spPr>
          <a:xfrm>
            <a:off x="8477055" y="915741"/>
            <a:ext cx="2409371" cy="240937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29" name="Google Shape;129;p45"/>
          <p:cNvSpPr/>
          <p:nvPr/>
        </p:nvSpPr>
        <p:spPr>
          <a:xfrm>
            <a:off x="5857957" y="3532888"/>
            <a:ext cx="2409371" cy="2409371"/>
          </a:xfrm>
          <a:prstGeom prst="rect">
            <a:avLst/>
          </a:prstGeom>
          <a:solidFill>
            <a:srgbClr val="3B38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30" name="Google Shape;130;p45"/>
          <p:cNvSpPr/>
          <p:nvPr/>
        </p:nvSpPr>
        <p:spPr>
          <a:xfrm>
            <a:off x="8477055" y="3532888"/>
            <a:ext cx="2409371" cy="2409371"/>
          </a:xfrm>
          <a:prstGeom prst="rect">
            <a:avLst/>
          </a:prstGeom>
          <a:solidFill>
            <a:srgbClr val="74747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31" name="Google Shape;131;p45"/>
          <p:cNvSpPr>
            <a:spLocks noGrp="1"/>
          </p:cNvSpPr>
          <p:nvPr>
            <p:ph type="pic" idx="2"/>
          </p:nvPr>
        </p:nvSpPr>
        <p:spPr>
          <a:xfrm>
            <a:off x="5857586" y="915742"/>
            <a:ext cx="2409371" cy="2409371"/>
          </a:xfrm>
          <a:prstGeom prst="rect">
            <a:avLst/>
          </a:prstGeom>
          <a:solidFill>
            <a:srgbClr val="D8D8D8">
              <a:alpha val="49803"/>
            </a:srgbClr>
          </a:solid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32"/>
        <p:cNvGrpSpPr/>
        <p:nvPr/>
      </p:nvGrpSpPr>
      <p:grpSpPr>
        <a:xfrm>
          <a:off x="0" y="0"/>
          <a:ext cx="0" cy="0"/>
          <a:chOff x="0" y="0"/>
          <a:chExt cx="0" cy="0"/>
        </a:xfrm>
      </p:grpSpPr>
      <p:sp>
        <p:nvSpPr>
          <p:cNvPr id="133" name="Google Shape;133;p46"/>
          <p:cNvSpPr/>
          <p:nvPr/>
        </p:nvSpPr>
        <p:spPr>
          <a:xfrm>
            <a:off x="4006211" y="836407"/>
            <a:ext cx="2160000" cy="2160001"/>
          </a:xfrm>
          <a:custGeom>
            <a:avLst/>
            <a:gdLst/>
            <a:ahLst/>
            <a:cxnLst/>
            <a:rect l="l" t="t" r="r" b="b"/>
            <a:pathLst>
              <a:path w="2160000" h="2160001" extrusionOk="0">
                <a:moveTo>
                  <a:pt x="2140213" y="2120327"/>
                </a:moveTo>
                <a:cubicBezTo>
                  <a:pt x="2151141" y="2120327"/>
                  <a:pt x="2160000" y="2129208"/>
                  <a:pt x="2160000" y="2140164"/>
                </a:cubicBezTo>
                <a:cubicBezTo>
                  <a:pt x="2160000" y="2151120"/>
                  <a:pt x="2151141" y="2160001"/>
                  <a:pt x="2140213" y="2160001"/>
                </a:cubicBezTo>
                <a:cubicBezTo>
                  <a:pt x="2129285" y="2160001"/>
                  <a:pt x="2120426" y="2151120"/>
                  <a:pt x="2120426" y="2140164"/>
                </a:cubicBezTo>
                <a:cubicBezTo>
                  <a:pt x="2120426" y="2129208"/>
                  <a:pt x="2129285" y="2120327"/>
                  <a:pt x="2140213" y="2120327"/>
                </a:cubicBezTo>
                <a:close/>
                <a:moveTo>
                  <a:pt x="2015801" y="2120327"/>
                </a:moveTo>
                <a:cubicBezTo>
                  <a:pt x="2026729" y="2120327"/>
                  <a:pt x="2035588" y="2129208"/>
                  <a:pt x="2035588" y="2140164"/>
                </a:cubicBezTo>
                <a:cubicBezTo>
                  <a:pt x="2035588" y="2151120"/>
                  <a:pt x="2026729" y="2160001"/>
                  <a:pt x="2015801" y="2160001"/>
                </a:cubicBezTo>
                <a:cubicBezTo>
                  <a:pt x="2004873" y="2160001"/>
                  <a:pt x="1996014" y="2151120"/>
                  <a:pt x="1996014" y="2140164"/>
                </a:cubicBezTo>
                <a:cubicBezTo>
                  <a:pt x="1996014" y="2129208"/>
                  <a:pt x="2004873" y="2120327"/>
                  <a:pt x="2015801" y="2120327"/>
                </a:cubicBezTo>
                <a:close/>
                <a:moveTo>
                  <a:pt x="1890711" y="2120327"/>
                </a:moveTo>
                <a:cubicBezTo>
                  <a:pt x="1901639" y="2120327"/>
                  <a:pt x="1910498" y="2129208"/>
                  <a:pt x="1910498" y="2140164"/>
                </a:cubicBezTo>
                <a:cubicBezTo>
                  <a:pt x="1910498" y="2151120"/>
                  <a:pt x="1901639" y="2160001"/>
                  <a:pt x="1890711" y="2160001"/>
                </a:cubicBezTo>
                <a:cubicBezTo>
                  <a:pt x="1879783" y="2160001"/>
                  <a:pt x="1870924" y="2151120"/>
                  <a:pt x="1870924" y="2140164"/>
                </a:cubicBezTo>
                <a:cubicBezTo>
                  <a:pt x="1870924" y="2129208"/>
                  <a:pt x="1879783" y="2120327"/>
                  <a:pt x="1890711" y="2120327"/>
                </a:cubicBezTo>
                <a:close/>
                <a:moveTo>
                  <a:pt x="1766299" y="2120327"/>
                </a:moveTo>
                <a:cubicBezTo>
                  <a:pt x="1777227" y="2120327"/>
                  <a:pt x="1786086" y="2129208"/>
                  <a:pt x="1786086" y="2140164"/>
                </a:cubicBezTo>
                <a:cubicBezTo>
                  <a:pt x="1786086" y="2151120"/>
                  <a:pt x="1777227" y="2160001"/>
                  <a:pt x="1766299" y="2160001"/>
                </a:cubicBezTo>
                <a:cubicBezTo>
                  <a:pt x="1755371" y="2160001"/>
                  <a:pt x="1746512" y="2151120"/>
                  <a:pt x="1746512" y="2140164"/>
                </a:cubicBezTo>
                <a:cubicBezTo>
                  <a:pt x="1746512" y="2129208"/>
                  <a:pt x="1755371" y="2120327"/>
                  <a:pt x="1766299" y="2120327"/>
                </a:cubicBezTo>
                <a:close/>
                <a:moveTo>
                  <a:pt x="1641209" y="2120327"/>
                </a:moveTo>
                <a:cubicBezTo>
                  <a:pt x="1652137" y="2120327"/>
                  <a:pt x="1660996" y="2129208"/>
                  <a:pt x="1660996" y="2140164"/>
                </a:cubicBezTo>
                <a:cubicBezTo>
                  <a:pt x="1660996" y="2151120"/>
                  <a:pt x="1652137" y="2160001"/>
                  <a:pt x="1641209" y="2160001"/>
                </a:cubicBezTo>
                <a:cubicBezTo>
                  <a:pt x="1630281" y="2160001"/>
                  <a:pt x="1621422" y="2151120"/>
                  <a:pt x="1621422" y="2140164"/>
                </a:cubicBezTo>
                <a:cubicBezTo>
                  <a:pt x="1621422" y="2129208"/>
                  <a:pt x="1630281" y="2120327"/>
                  <a:pt x="1641209" y="2120327"/>
                </a:cubicBezTo>
                <a:close/>
                <a:moveTo>
                  <a:pt x="1516798" y="2120327"/>
                </a:moveTo>
                <a:cubicBezTo>
                  <a:pt x="1527726" y="2120327"/>
                  <a:pt x="1536585" y="2129208"/>
                  <a:pt x="1536585" y="2140164"/>
                </a:cubicBezTo>
                <a:cubicBezTo>
                  <a:pt x="1536585" y="2151120"/>
                  <a:pt x="1527726" y="2160001"/>
                  <a:pt x="1516798" y="2160001"/>
                </a:cubicBezTo>
                <a:cubicBezTo>
                  <a:pt x="1505870" y="2160001"/>
                  <a:pt x="1497011" y="2151120"/>
                  <a:pt x="1497011" y="2140164"/>
                </a:cubicBezTo>
                <a:cubicBezTo>
                  <a:pt x="1497011" y="2129208"/>
                  <a:pt x="1505870" y="2120327"/>
                  <a:pt x="1516798" y="2120327"/>
                </a:cubicBezTo>
                <a:close/>
                <a:moveTo>
                  <a:pt x="1391707" y="2120327"/>
                </a:moveTo>
                <a:cubicBezTo>
                  <a:pt x="1402635" y="2120327"/>
                  <a:pt x="1411494" y="2129208"/>
                  <a:pt x="1411494" y="2140164"/>
                </a:cubicBezTo>
                <a:cubicBezTo>
                  <a:pt x="1411494" y="2151120"/>
                  <a:pt x="1402635" y="2160001"/>
                  <a:pt x="1391707" y="2160001"/>
                </a:cubicBezTo>
                <a:cubicBezTo>
                  <a:pt x="1380779" y="2160001"/>
                  <a:pt x="1371920" y="2151120"/>
                  <a:pt x="1371920" y="2140164"/>
                </a:cubicBezTo>
                <a:cubicBezTo>
                  <a:pt x="1371920" y="2129208"/>
                  <a:pt x="1380779" y="2120327"/>
                  <a:pt x="1391707" y="2120327"/>
                </a:cubicBezTo>
                <a:close/>
                <a:moveTo>
                  <a:pt x="1267296" y="2120327"/>
                </a:moveTo>
                <a:cubicBezTo>
                  <a:pt x="1278224" y="2120327"/>
                  <a:pt x="1287083" y="2129208"/>
                  <a:pt x="1287083" y="2140164"/>
                </a:cubicBezTo>
                <a:cubicBezTo>
                  <a:pt x="1287083" y="2151120"/>
                  <a:pt x="1278224" y="2160001"/>
                  <a:pt x="1267296" y="2160001"/>
                </a:cubicBezTo>
                <a:cubicBezTo>
                  <a:pt x="1256368" y="2160001"/>
                  <a:pt x="1247509" y="2151120"/>
                  <a:pt x="1247509" y="2140164"/>
                </a:cubicBezTo>
                <a:cubicBezTo>
                  <a:pt x="1247509" y="2129208"/>
                  <a:pt x="1256368" y="2120327"/>
                  <a:pt x="1267296" y="2120327"/>
                </a:cubicBezTo>
                <a:close/>
                <a:moveTo>
                  <a:pt x="1142205" y="2120327"/>
                </a:moveTo>
                <a:cubicBezTo>
                  <a:pt x="1153133" y="2120327"/>
                  <a:pt x="1161992" y="2129208"/>
                  <a:pt x="1161992" y="2140164"/>
                </a:cubicBezTo>
                <a:cubicBezTo>
                  <a:pt x="1161992" y="2151120"/>
                  <a:pt x="1153133" y="2160001"/>
                  <a:pt x="1142205" y="2160001"/>
                </a:cubicBezTo>
                <a:cubicBezTo>
                  <a:pt x="1131277" y="2160001"/>
                  <a:pt x="1122418" y="2151120"/>
                  <a:pt x="1122418" y="2140164"/>
                </a:cubicBezTo>
                <a:cubicBezTo>
                  <a:pt x="1122418" y="2129208"/>
                  <a:pt x="1131277" y="2120327"/>
                  <a:pt x="1142205" y="2120327"/>
                </a:cubicBezTo>
                <a:close/>
                <a:moveTo>
                  <a:pt x="1017795" y="2120327"/>
                </a:moveTo>
                <a:cubicBezTo>
                  <a:pt x="1028723" y="2120327"/>
                  <a:pt x="1037582" y="2129208"/>
                  <a:pt x="1037582" y="2140164"/>
                </a:cubicBezTo>
                <a:cubicBezTo>
                  <a:pt x="1037582" y="2151120"/>
                  <a:pt x="1028723" y="2160001"/>
                  <a:pt x="1017795" y="2160001"/>
                </a:cubicBezTo>
                <a:cubicBezTo>
                  <a:pt x="1006867" y="2160001"/>
                  <a:pt x="998008" y="2151120"/>
                  <a:pt x="998008" y="2140164"/>
                </a:cubicBezTo>
                <a:cubicBezTo>
                  <a:pt x="998008" y="2129208"/>
                  <a:pt x="1006867" y="2120327"/>
                  <a:pt x="1017795" y="2120327"/>
                </a:cubicBezTo>
                <a:close/>
                <a:moveTo>
                  <a:pt x="892704" y="2120327"/>
                </a:moveTo>
                <a:cubicBezTo>
                  <a:pt x="903632" y="2120327"/>
                  <a:pt x="912490" y="2129208"/>
                  <a:pt x="912490" y="2140164"/>
                </a:cubicBezTo>
                <a:cubicBezTo>
                  <a:pt x="912490" y="2151120"/>
                  <a:pt x="903632" y="2160001"/>
                  <a:pt x="892704" y="2160001"/>
                </a:cubicBezTo>
                <a:cubicBezTo>
                  <a:pt x="881776" y="2160001"/>
                  <a:pt x="872917" y="2151120"/>
                  <a:pt x="872917" y="2140164"/>
                </a:cubicBezTo>
                <a:cubicBezTo>
                  <a:pt x="872917" y="2129208"/>
                  <a:pt x="881776" y="2120327"/>
                  <a:pt x="892704" y="2120327"/>
                </a:cubicBezTo>
                <a:close/>
                <a:moveTo>
                  <a:pt x="768292" y="2120327"/>
                </a:moveTo>
                <a:cubicBezTo>
                  <a:pt x="779221" y="2120327"/>
                  <a:pt x="788080" y="2129208"/>
                  <a:pt x="788080" y="2140164"/>
                </a:cubicBezTo>
                <a:cubicBezTo>
                  <a:pt x="788080" y="2151120"/>
                  <a:pt x="779221" y="2160001"/>
                  <a:pt x="768292" y="2160001"/>
                </a:cubicBezTo>
                <a:cubicBezTo>
                  <a:pt x="757364" y="2160001"/>
                  <a:pt x="748506" y="2151120"/>
                  <a:pt x="748506" y="2140164"/>
                </a:cubicBezTo>
                <a:cubicBezTo>
                  <a:pt x="748506" y="2129208"/>
                  <a:pt x="757364" y="2120327"/>
                  <a:pt x="768292" y="2120327"/>
                </a:cubicBezTo>
                <a:close/>
                <a:moveTo>
                  <a:pt x="643203" y="2120327"/>
                </a:moveTo>
                <a:cubicBezTo>
                  <a:pt x="654131" y="2120327"/>
                  <a:pt x="662990" y="2129208"/>
                  <a:pt x="662990" y="2140164"/>
                </a:cubicBezTo>
                <a:cubicBezTo>
                  <a:pt x="662990" y="2151120"/>
                  <a:pt x="654131" y="2160001"/>
                  <a:pt x="643203" y="2160001"/>
                </a:cubicBezTo>
                <a:cubicBezTo>
                  <a:pt x="632275" y="2160001"/>
                  <a:pt x="623416" y="2151120"/>
                  <a:pt x="623416" y="2140164"/>
                </a:cubicBezTo>
                <a:cubicBezTo>
                  <a:pt x="623416" y="2129208"/>
                  <a:pt x="632275" y="2120327"/>
                  <a:pt x="643203" y="2120327"/>
                </a:cubicBezTo>
                <a:close/>
                <a:moveTo>
                  <a:pt x="518791" y="2120327"/>
                </a:moveTo>
                <a:cubicBezTo>
                  <a:pt x="529719" y="2120327"/>
                  <a:pt x="538578" y="2129208"/>
                  <a:pt x="538578" y="2140164"/>
                </a:cubicBezTo>
                <a:cubicBezTo>
                  <a:pt x="538578" y="2151120"/>
                  <a:pt x="529719" y="2160001"/>
                  <a:pt x="518791" y="2160001"/>
                </a:cubicBezTo>
                <a:cubicBezTo>
                  <a:pt x="507863" y="2160001"/>
                  <a:pt x="499004" y="2151120"/>
                  <a:pt x="499004" y="2140164"/>
                </a:cubicBezTo>
                <a:cubicBezTo>
                  <a:pt x="499004" y="2129208"/>
                  <a:pt x="507863" y="2120327"/>
                  <a:pt x="518791" y="2120327"/>
                </a:cubicBezTo>
                <a:close/>
                <a:moveTo>
                  <a:pt x="393701" y="2120327"/>
                </a:moveTo>
                <a:cubicBezTo>
                  <a:pt x="404629" y="2120327"/>
                  <a:pt x="413488" y="2129208"/>
                  <a:pt x="413488" y="2140164"/>
                </a:cubicBezTo>
                <a:cubicBezTo>
                  <a:pt x="413488" y="2151120"/>
                  <a:pt x="404629" y="2160001"/>
                  <a:pt x="393701" y="2160001"/>
                </a:cubicBezTo>
                <a:cubicBezTo>
                  <a:pt x="382773" y="2160001"/>
                  <a:pt x="373914" y="2151120"/>
                  <a:pt x="373914" y="2140164"/>
                </a:cubicBezTo>
                <a:cubicBezTo>
                  <a:pt x="373914" y="2129208"/>
                  <a:pt x="382773" y="2120327"/>
                  <a:pt x="393701" y="2120327"/>
                </a:cubicBezTo>
                <a:close/>
                <a:moveTo>
                  <a:pt x="269289" y="2120327"/>
                </a:moveTo>
                <a:cubicBezTo>
                  <a:pt x="280217" y="2120327"/>
                  <a:pt x="289076" y="2129208"/>
                  <a:pt x="289076" y="2140164"/>
                </a:cubicBezTo>
                <a:cubicBezTo>
                  <a:pt x="289076" y="2151120"/>
                  <a:pt x="280217" y="2160001"/>
                  <a:pt x="269289" y="2160001"/>
                </a:cubicBezTo>
                <a:cubicBezTo>
                  <a:pt x="258361" y="2160001"/>
                  <a:pt x="249502" y="2151120"/>
                  <a:pt x="249502" y="2140164"/>
                </a:cubicBezTo>
                <a:cubicBezTo>
                  <a:pt x="249502" y="2129208"/>
                  <a:pt x="258361" y="2120327"/>
                  <a:pt x="269289" y="2120327"/>
                </a:cubicBezTo>
                <a:close/>
                <a:moveTo>
                  <a:pt x="144199" y="2120327"/>
                </a:moveTo>
                <a:cubicBezTo>
                  <a:pt x="155127" y="2120327"/>
                  <a:pt x="163986" y="2129208"/>
                  <a:pt x="163986" y="2140164"/>
                </a:cubicBezTo>
                <a:cubicBezTo>
                  <a:pt x="163986" y="2151120"/>
                  <a:pt x="155127" y="2160001"/>
                  <a:pt x="144199" y="2160001"/>
                </a:cubicBezTo>
                <a:cubicBezTo>
                  <a:pt x="133271" y="2160001"/>
                  <a:pt x="124412" y="2151120"/>
                  <a:pt x="124412" y="2140164"/>
                </a:cubicBezTo>
                <a:cubicBezTo>
                  <a:pt x="124412" y="2129208"/>
                  <a:pt x="133271" y="2120327"/>
                  <a:pt x="144199" y="2120327"/>
                </a:cubicBezTo>
                <a:close/>
                <a:moveTo>
                  <a:pt x="19787" y="2120327"/>
                </a:moveTo>
                <a:cubicBezTo>
                  <a:pt x="30715" y="2120327"/>
                  <a:pt x="39574" y="2129208"/>
                  <a:pt x="39574" y="2140164"/>
                </a:cubicBezTo>
                <a:cubicBezTo>
                  <a:pt x="39574" y="2151120"/>
                  <a:pt x="30715" y="2160001"/>
                  <a:pt x="19787" y="2160001"/>
                </a:cubicBezTo>
                <a:cubicBezTo>
                  <a:pt x="8859" y="2160001"/>
                  <a:pt x="0" y="2151120"/>
                  <a:pt x="0" y="2140164"/>
                </a:cubicBezTo>
                <a:cubicBezTo>
                  <a:pt x="0" y="2129208"/>
                  <a:pt x="8859" y="2120327"/>
                  <a:pt x="19787" y="2120327"/>
                </a:cubicBezTo>
                <a:close/>
                <a:moveTo>
                  <a:pt x="2140213" y="1995602"/>
                </a:moveTo>
                <a:cubicBezTo>
                  <a:pt x="2151141" y="1995602"/>
                  <a:pt x="2160000" y="2004483"/>
                  <a:pt x="2160000" y="2015439"/>
                </a:cubicBezTo>
                <a:cubicBezTo>
                  <a:pt x="2160000" y="2026395"/>
                  <a:pt x="2151141" y="2035276"/>
                  <a:pt x="2140213" y="2035276"/>
                </a:cubicBezTo>
                <a:cubicBezTo>
                  <a:pt x="2129285" y="2035276"/>
                  <a:pt x="2120426" y="2026395"/>
                  <a:pt x="2120426" y="2015439"/>
                </a:cubicBezTo>
                <a:cubicBezTo>
                  <a:pt x="2120426" y="2004483"/>
                  <a:pt x="2129285" y="1995602"/>
                  <a:pt x="2140213" y="1995602"/>
                </a:cubicBezTo>
                <a:close/>
                <a:moveTo>
                  <a:pt x="2015801" y="1995602"/>
                </a:moveTo>
                <a:cubicBezTo>
                  <a:pt x="2026729" y="1995602"/>
                  <a:pt x="2035588" y="2004483"/>
                  <a:pt x="2035588" y="2015439"/>
                </a:cubicBezTo>
                <a:cubicBezTo>
                  <a:pt x="2035588" y="2026395"/>
                  <a:pt x="2026729" y="2035276"/>
                  <a:pt x="2015801" y="2035276"/>
                </a:cubicBezTo>
                <a:cubicBezTo>
                  <a:pt x="2004873" y="2035276"/>
                  <a:pt x="1996014" y="2026395"/>
                  <a:pt x="1996014" y="2015439"/>
                </a:cubicBezTo>
                <a:cubicBezTo>
                  <a:pt x="1996014" y="2004483"/>
                  <a:pt x="2004873" y="1995602"/>
                  <a:pt x="2015801" y="1995602"/>
                </a:cubicBezTo>
                <a:close/>
                <a:moveTo>
                  <a:pt x="1890711" y="1995602"/>
                </a:moveTo>
                <a:cubicBezTo>
                  <a:pt x="1901639" y="1995602"/>
                  <a:pt x="1910498" y="2004483"/>
                  <a:pt x="1910498" y="2015439"/>
                </a:cubicBezTo>
                <a:cubicBezTo>
                  <a:pt x="1910498" y="2026395"/>
                  <a:pt x="1901639" y="2035276"/>
                  <a:pt x="1890711" y="2035276"/>
                </a:cubicBezTo>
                <a:cubicBezTo>
                  <a:pt x="1879783" y="2035276"/>
                  <a:pt x="1870924" y="2026395"/>
                  <a:pt x="1870924" y="2015439"/>
                </a:cubicBezTo>
                <a:cubicBezTo>
                  <a:pt x="1870924" y="2004483"/>
                  <a:pt x="1879783" y="1995602"/>
                  <a:pt x="1890711" y="1995602"/>
                </a:cubicBezTo>
                <a:close/>
                <a:moveTo>
                  <a:pt x="1766299" y="1995602"/>
                </a:moveTo>
                <a:cubicBezTo>
                  <a:pt x="1777227" y="1995602"/>
                  <a:pt x="1786086" y="2004483"/>
                  <a:pt x="1786086" y="2015439"/>
                </a:cubicBezTo>
                <a:cubicBezTo>
                  <a:pt x="1786086" y="2026395"/>
                  <a:pt x="1777227" y="2035276"/>
                  <a:pt x="1766299" y="2035276"/>
                </a:cubicBezTo>
                <a:cubicBezTo>
                  <a:pt x="1755371" y="2035276"/>
                  <a:pt x="1746512" y="2026395"/>
                  <a:pt x="1746512" y="2015439"/>
                </a:cubicBezTo>
                <a:cubicBezTo>
                  <a:pt x="1746512" y="2004483"/>
                  <a:pt x="1755371" y="1995602"/>
                  <a:pt x="1766299" y="1995602"/>
                </a:cubicBezTo>
                <a:close/>
                <a:moveTo>
                  <a:pt x="1641209" y="1995602"/>
                </a:moveTo>
                <a:cubicBezTo>
                  <a:pt x="1652137" y="1995602"/>
                  <a:pt x="1660996" y="2004483"/>
                  <a:pt x="1660996" y="2015439"/>
                </a:cubicBezTo>
                <a:cubicBezTo>
                  <a:pt x="1660996" y="2026395"/>
                  <a:pt x="1652137" y="2035276"/>
                  <a:pt x="1641209" y="2035276"/>
                </a:cubicBezTo>
                <a:cubicBezTo>
                  <a:pt x="1630281" y="2035276"/>
                  <a:pt x="1621422" y="2026395"/>
                  <a:pt x="1621422" y="2015439"/>
                </a:cubicBezTo>
                <a:cubicBezTo>
                  <a:pt x="1621422" y="2004483"/>
                  <a:pt x="1630281" y="1995602"/>
                  <a:pt x="1641209" y="1995602"/>
                </a:cubicBezTo>
                <a:close/>
                <a:moveTo>
                  <a:pt x="1516798" y="1995602"/>
                </a:moveTo>
                <a:cubicBezTo>
                  <a:pt x="1527726" y="1995602"/>
                  <a:pt x="1536585" y="2004483"/>
                  <a:pt x="1536585" y="2015439"/>
                </a:cubicBezTo>
                <a:cubicBezTo>
                  <a:pt x="1536585" y="2026395"/>
                  <a:pt x="1527726" y="2035276"/>
                  <a:pt x="1516798" y="2035276"/>
                </a:cubicBezTo>
                <a:cubicBezTo>
                  <a:pt x="1505870" y="2035276"/>
                  <a:pt x="1497011" y="2026395"/>
                  <a:pt x="1497011" y="2015439"/>
                </a:cubicBezTo>
                <a:cubicBezTo>
                  <a:pt x="1497011" y="2004483"/>
                  <a:pt x="1505870" y="1995602"/>
                  <a:pt x="1516798" y="1995602"/>
                </a:cubicBezTo>
                <a:close/>
                <a:moveTo>
                  <a:pt x="1391707" y="1995602"/>
                </a:moveTo>
                <a:cubicBezTo>
                  <a:pt x="1402635" y="1995602"/>
                  <a:pt x="1411494" y="2004483"/>
                  <a:pt x="1411494" y="2015439"/>
                </a:cubicBezTo>
                <a:cubicBezTo>
                  <a:pt x="1411494" y="2026395"/>
                  <a:pt x="1402635" y="2035276"/>
                  <a:pt x="1391707" y="2035276"/>
                </a:cubicBezTo>
                <a:cubicBezTo>
                  <a:pt x="1380779" y="2035276"/>
                  <a:pt x="1371920" y="2026395"/>
                  <a:pt x="1371920" y="2015439"/>
                </a:cubicBezTo>
                <a:cubicBezTo>
                  <a:pt x="1371920" y="2004483"/>
                  <a:pt x="1380779" y="1995602"/>
                  <a:pt x="1391707" y="1995602"/>
                </a:cubicBezTo>
                <a:close/>
                <a:moveTo>
                  <a:pt x="1267296" y="1995602"/>
                </a:moveTo>
                <a:cubicBezTo>
                  <a:pt x="1278224" y="1995602"/>
                  <a:pt x="1287083" y="2004483"/>
                  <a:pt x="1287083" y="2015439"/>
                </a:cubicBezTo>
                <a:cubicBezTo>
                  <a:pt x="1287083" y="2026395"/>
                  <a:pt x="1278224" y="2035276"/>
                  <a:pt x="1267296" y="2035276"/>
                </a:cubicBezTo>
                <a:cubicBezTo>
                  <a:pt x="1256368" y="2035276"/>
                  <a:pt x="1247509" y="2026395"/>
                  <a:pt x="1247509" y="2015439"/>
                </a:cubicBezTo>
                <a:cubicBezTo>
                  <a:pt x="1247509" y="2004483"/>
                  <a:pt x="1256368" y="1995602"/>
                  <a:pt x="1267296" y="1995602"/>
                </a:cubicBezTo>
                <a:close/>
                <a:moveTo>
                  <a:pt x="1142205" y="1995602"/>
                </a:moveTo>
                <a:cubicBezTo>
                  <a:pt x="1153133" y="1995602"/>
                  <a:pt x="1161992" y="2004483"/>
                  <a:pt x="1161992" y="2015439"/>
                </a:cubicBezTo>
                <a:cubicBezTo>
                  <a:pt x="1161992" y="2026395"/>
                  <a:pt x="1153133" y="2035276"/>
                  <a:pt x="1142205" y="2035276"/>
                </a:cubicBezTo>
                <a:cubicBezTo>
                  <a:pt x="1131277" y="2035276"/>
                  <a:pt x="1122418" y="2026395"/>
                  <a:pt x="1122418" y="2015439"/>
                </a:cubicBezTo>
                <a:cubicBezTo>
                  <a:pt x="1122418" y="2004483"/>
                  <a:pt x="1131277" y="1995602"/>
                  <a:pt x="1142205" y="1995602"/>
                </a:cubicBezTo>
                <a:close/>
                <a:moveTo>
                  <a:pt x="1017795" y="1995602"/>
                </a:moveTo>
                <a:cubicBezTo>
                  <a:pt x="1028723" y="1995602"/>
                  <a:pt x="1037582" y="2004483"/>
                  <a:pt x="1037582" y="2015439"/>
                </a:cubicBezTo>
                <a:cubicBezTo>
                  <a:pt x="1037582" y="2026395"/>
                  <a:pt x="1028723" y="2035276"/>
                  <a:pt x="1017795" y="2035276"/>
                </a:cubicBezTo>
                <a:cubicBezTo>
                  <a:pt x="1006867" y="2035276"/>
                  <a:pt x="998008" y="2026395"/>
                  <a:pt x="998008" y="2015439"/>
                </a:cubicBezTo>
                <a:cubicBezTo>
                  <a:pt x="998008" y="2004483"/>
                  <a:pt x="1006867" y="1995602"/>
                  <a:pt x="1017795" y="1995602"/>
                </a:cubicBezTo>
                <a:close/>
                <a:moveTo>
                  <a:pt x="892704" y="1995602"/>
                </a:moveTo>
                <a:cubicBezTo>
                  <a:pt x="903632" y="1995602"/>
                  <a:pt x="912490" y="2004483"/>
                  <a:pt x="912490" y="2015439"/>
                </a:cubicBezTo>
                <a:cubicBezTo>
                  <a:pt x="912490" y="2026395"/>
                  <a:pt x="903632" y="2035276"/>
                  <a:pt x="892704" y="2035276"/>
                </a:cubicBezTo>
                <a:cubicBezTo>
                  <a:pt x="881776" y="2035276"/>
                  <a:pt x="872917" y="2026395"/>
                  <a:pt x="872917" y="2015439"/>
                </a:cubicBezTo>
                <a:cubicBezTo>
                  <a:pt x="872917" y="2004483"/>
                  <a:pt x="881776" y="1995602"/>
                  <a:pt x="892704" y="1995602"/>
                </a:cubicBezTo>
                <a:close/>
                <a:moveTo>
                  <a:pt x="768292" y="1995602"/>
                </a:moveTo>
                <a:cubicBezTo>
                  <a:pt x="779221" y="1995602"/>
                  <a:pt x="788080" y="2004483"/>
                  <a:pt x="788080" y="2015439"/>
                </a:cubicBezTo>
                <a:cubicBezTo>
                  <a:pt x="788080" y="2026395"/>
                  <a:pt x="779221" y="2035276"/>
                  <a:pt x="768292" y="2035276"/>
                </a:cubicBezTo>
                <a:cubicBezTo>
                  <a:pt x="757364" y="2035276"/>
                  <a:pt x="748506" y="2026395"/>
                  <a:pt x="748506" y="2015439"/>
                </a:cubicBezTo>
                <a:cubicBezTo>
                  <a:pt x="748506" y="2004483"/>
                  <a:pt x="757364" y="1995602"/>
                  <a:pt x="768292" y="1995602"/>
                </a:cubicBezTo>
                <a:close/>
                <a:moveTo>
                  <a:pt x="643203" y="1995602"/>
                </a:moveTo>
                <a:cubicBezTo>
                  <a:pt x="654131" y="1995602"/>
                  <a:pt x="662990" y="2004483"/>
                  <a:pt x="662990" y="2015439"/>
                </a:cubicBezTo>
                <a:cubicBezTo>
                  <a:pt x="662990" y="2026395"/>
                  <a:pt x="654131" y="2035276"/>
                  <a:pt x="643203" y="2035276"/>
                </a:cubicBezTo>
                <a:cubicBezTo>
                  <a:pt x="632275" y="2035276"/>
                  <a:pt x="623416" y="2026395"/>
                  <a:pt x="623416" y="2015439"/>
                </a:cubicBezTo>
                <a:cubicBezTo>
                  <a:pt x="623416" y="2004483"/>
                  <a:pt x="632275" y="1995602"/>
                  <a:pt x="643203" y="1995602"/>
                </a:cubicBezTo>
                <a:close/>
                <a:moveTo>
                  <a:pt x="518791" y="1995602"/>
                </a:moveTo>
                <a:cubicBezTo>
                  <a:pt x="529719" y="1995602"/>
                  <a:pt x="538578" y="2004483"/>
                  <a:pt x="538578" y="2015439"/>
                </a:cubicBezTo>
                <a:cubicBezTo>
                  <a:pt x="538578" y="2026395"/>
                  <a:pt x="529719" y="2035276"/>
                  <a:pt x="518791" y="2035276"/>
                </a:cubicBezTo>
                <a:cubicBezTo>
                  <a:pt x="507863" y="2035276"/>
                  <a:pt x="499004" y="2026395"/>
                  <a:pt x="499004" y="2015439"/>
                </a:cubicBezTo>
                <a:cubicBezTo>
                  <a:pt x="499004" y="2004483"/>
                  <a:pt x="507863" y="1995602"/>
                  <a:pt x="518791" y="1995602"/>
                </a:cubicBezTo>
                <a:close/>
                <a:moveTo>
                  <a:pt x="393701" y="1995602"/>
                </a:moveTo>
                <a:cubicBezTo>
                  <a:pt x="404629" y="1995602"/>
                  <a:pt x="413488" y="2004483"/>
                  <a:pt x="413488" y="2015439"/>
                </a:cubicBezTo>
                <a:cubicBezTo>
                  <a:pt x="413488" y="2026395"/>
                  <a:pt x="404629" y="2035276"/>
                  <a:pt x="393701" y="2035276"/>
                </a:cubicBezTo>
                <a:cubicBezTo>
                  <a:pt x="382773" y="2035276"/>
                  <a:pt x="373914" y="2026395"/>
                  <a:pt x="373914" y="2015439"/>
                </a:cubicBezTo>
                <a:cubicBezTo>
                  <a:pt x="373914" y="2004483"/>
                  <a:pt x="382773" y="1995602"/>
                  <a:pt x="393701" y="1995602"/>
                </a:cubicBezTo>
                <a:close/>
                <a:moveTo>
                  <a:pt x="269289" y="1995602"/>
                </a:moveTo>
                <a:cubicBezTo>
                  <a:pt x="280217" y="1995602"/>
                  <a:pt x="289076" y="2004483"/>
                  <a:pt x="289076" y="2015439"/>
                </a:cubicBezTo>
                <a:cubicBezTo>
                  <a:pt x="289076" y="2026395"/>
                  <a:pt x="280217" y="2035276"/>
                  <a:pt x="269289" y="2035276"/>
                </a:cubicBezTo>
                <a:cubicBezTo>
                  <a:pt x="258361" y="2035276"/>
                  <a:pt x="249502" y="2026395"/>
                  <a:pt x="249502" y="2015439"/>
                </a:cubicBezTo>
                <a:cubicBezTo>
                  <a:pt x="249502" y="2004483"/>
                  <a:pt x="258361" y="1995602"/>
                  <a:pt x="269289" y="1995602"/>
                </a:cubicBezTo>
                <a:close/>
                <a:moveTo>
                  <a:pt x="144199" y="1995602"/>
                </a:moveTo>
                <a:cubicBezTo>
                  <a:pt x="155127" y="1995602"/>
                  <a:pt x="163986" y="2004483"/>
                  <a:pt x="163986" y="2015439"/>
                </a:cubicBezTo>
                <a:cubicBezTo>
                  <a:pt x="163986" y="2026395"/>
                  <a:pt x="155127" y="2035276"/>
                  <a:pt x="144199" y="2035276"/>
                </a:cubicBezTo>
                <a:cubicBezTo>
                  <a:pt x="133271" y="2035276"/>
                  <a:pt x="124412" y="2026395"/>
                  <a:pt x="124412" y="2015439"/>
                </a:cubicBezTo>
                <a:cubicBezTo>
                  <a:pt x="124412" y="2004483"/>
                  <a:pt x="133271" y="1995602"/>
                  <a:pt x="144199" y="1995602"/>
                </a:cubicBezTo>
                <a:close/>
                <a:moveTo>
                  <a:pt x="19787" y="1995602"/>
                </a:moveTo>
                <a:cubicBezTo>
                  <a:pt x="30715" y="1995602"/>
                  <a:pt x="39574" y="2004483"/>
                  <a:pt x="39574" y="2015439"/>
                </a:cubicBezTo>
                <a:cubicBezTo>
                  <a:pt x="39574" y="2026395"/>
                  <a:pt x="30715" y="2035276"/>
                  <a:pt x="19787" y="2035276"/>
                </a:cubicBezTo>
                <a:cubicBezTo>
                  <a:pt x="8859" y="2035276"/>
                  <a:pt x="0" y="2026395"/>
                  <a:pt x="0" y="2015439"/>
                </a:cubicBezTo>
                <a:cubicBezTo>
                  <a:pt x="0" y="2004483"/>
                  <a:pt x="8859" y="1995602"/>
                  <a:pt x="19787" y="1995602"/>
                </a:cubicBezTo>
                <a:close/>
                <a:moveTo>
                  <a:pt x="2140213" y="1870877"/>
                </a:moveTo>
                <a:cubicBezTo>
                  <a:pt x="2151141" y="1870877"/>
                  <a:pt x="2160000" y="1879758"/>
                  <a:pt x="2160000" y="1890714"/>
                </a:cubicBezTo>
                <a:cubicBezTo>
                  <a:pt x="2160000" y="1901670"/>
                  <a:pt x="2151141" y="1910551"/>
                  <a:pt x="2140213" y="1910551"/>
                </a:cubicBezTo>
                <a:cubicBezTo>
                  <a:pt x="2129285" y="1910551"/>
                  <a:pt x="2120426" y="1901670"/>
                  <a:pt x="2120426" y="1890714"/>
                </a:cubicBezTo>
                <a:cubicBezTo>
                  <a:pt x="2120426" y="1879758"/>
                  <a:pt x="2129285" y="1870877"/>
                  <a:pt x="2140213" y="1870877"/>
                </a:cubicBezTo>
                <a:close/>
                <a:moveTo>
                  <a:pt x="2015801" y="1870877"/>
                </a:moveTo>
                <a:cubicBezTo>
                  <a:pt x="2026729" y="1870877"/>
                  <a:pt x="2035588" y="1879758"/>
                  <a:pt x="2035588" y="1890714"/>
                </a:cubicBezTo>
                <a:cubicBezTo>
                  <a:pt x="2035588" y="1901670"/>
                  <a:pt x="2026729" y="1910551"/>
                  <a:pt x="2015801" y="1910551"/>
                </a:cubicBezTo>
                <a:cubicBezTo>
                  <a:pt x="2004873" y="1910551"/>
                  <a:pt x="1996014" y="1901670"/>
                  <a:pt x="1996014" y="1890714"/>
                </a:cubicBezTo>
                <a:cubicBezTo>
                  <a:pt x="1996014" y="1879758"/>
                  <a:pt x="2004873" y="1870877"/>
                  <a:pt x="2015801" y="1870877"/>
                </a:cubicBezTo>
                <a:close/>
                <a:moveTo>
                  <a:pt x="1890711" y="1870877"/>
                </a:moveTo>
                <a:cubicBezTo>
                  <a:pt x="1901639" y="1870877"/>
                  <a:pt x="1910498" y="1879758"/>
                  <a:pt x="1910498" y="1890714"/>
                </a:cubicBezTo>
                <a:cubicBezTo>
                  <a:pt x="1910498" y="1901670"/>
                  <a:pt x="1901639" y="1910551"/>
                  <a:pt x="1890711" y="1910551"/>
                </a:cubicBezTo>
                <a:cubicBezTo>
                  <a:pt x="1879783" y="1910551"/>
                  <a:pt x="1870924" y="1901670"/>
                  <a:pt x="1870924" y="1890714"/>
                </a:cubicBezTo>
                <a:cubicBezTo>
                  <a:pt x="1870924" y="1879758"/>
                  <a:pt x="1879783" y="1870877"/>
                  <a:pt x="1890711" y="1870877"/>
                </a:cubicBezTo>
                <a:close/>
                <a:moveTo>
                  <a:pt x="1766299" y="1870877"/>
                </a:moveTo>
                <a:cubicBezTo>
                  <a:pt x="1777227" y="1870877"/>
                  <a:pt x="1786086" y="1879758"/>
                  <a:pt x="1786086" y="1890714"/>
                </a:cubicBezTo>
                <a:cubicBezTo>
                  <a:pt x="1786086" y="1901670"/>
                  <a:pt x="1777227" y="1910551"/>
                  <a:pt x="1766299" y="1910551"/>
                </a:cubicBezTo>
                <a:cubicBezTo>
                  <a:pt x="1755371" y="1910551"/>
                  <a:pt x="1746512" y="1901670"/>
                  <a:pt x="1746512" y="1890714"/>
                </a:cubicBezTo>
                <a:cubicBezTo>
                  <a:pt x="1746512" y="1879758"/>
                  <a:pt x="1755371" y="1870877"/>
                  <a:pt x="1766299" y="1870877"/>
                </a:cubicBezTo>
                <a:close/>
                <a:moveTo>
                  <a:pt x="1641209" y="1870877"/>
                </a:moveTo>
                <a:cubicBezTo>
                  <a:pt x="1652137" y="1870877"/>
                  <a:pt x="1660996" y="1879758"/>
                  <a:pt x="1660996" y="1890714"/>
                </a:cubicBezTo>
                <a:cubicBezTo>
                  <a:pt x="1660996" y="1901670"/>
                  <a:pt x="1652137" y="1910551"/>
                  <a:pt x="1641209" y="1910551"/>
                </a:cubicBezTo>
                <a:cubicBezTo>
                  <a:pt x="1630281" y="1910551"/>
                  <a:pt x="1621422" y="1901670"/>
                  <a:pt x="1621422" y="1890714"/>
                </a:cubicBezTo>
                <a:cubicBezTo>
                  <a:pt x="1621422" y="1879758"/>
                  <a:pt x="1630281" y="1870877"/>
                  <a:pt x="1641209" y="1870877"/>
                </a:cubicBezTo>
                <a:close/>
                <a:moveTo>
                  <a:pt x="1516798" y="1870877"/>
                </a:moveTo>
                <a:cubicBezTo>
                  <a:pt x="1527726" y="1870877"/>
                  <a:pt x="1536585" y="1879758"/>
                  <a:pt x="1536585" y="1890714"/>
                </a:cubicBezTo>
                <a:cubicBezTo>
                  <a:pt x="1536585" y="1901670"/>
                  <a:pt x="1527726" y="1910551"/>
                  <a:pt x="1516798" y="1910551"/>
                </a:cubicBezTo>
                <a:cubicBezTo>
                  <a:pt x="1505870" y="1910551"/>
                  <a:pt x="1497011" y="1901670"/>
                  <a:pt x="1497011" y="1890714"/>
                </a:cubicBezTo>
                <a:cubicBezTo>
                  <a:pt x="1497011" y="1879758"/>
                  <a:pt x="1505870" y="1870877"/>
                  <a:pt x="1516798" y="1870877"/>
                </a:cubicBezTo>
                <a:close/>
                <a:moveTo>
                  <a:pt x="1391707" y="1870877"/>
                </a:moveTo>
                <a:cubicBezTo>
                  <a:pt x="1402635" y="1870877"/>
                  <a:pt x="1411494" y="1879758"/>
                  <a:pt x="1411494" y="1890714"/>
                </a:cubicBezTo>
                <a:cubicBezTo>
                  <a:pt x="1411494" y="1901670"/>
                  <a:pt x="1402635" y="1910551"/>
                  <a:pt x="1391707" y="1910551"/>
                </a:cubicBezTo>
                <a:cubicBezTo>
                  <a:pt x="1380779" y="1910551"/>
                  <a:pt x="1371920" y="1901670"/>
                  <a:pt x="1371920" y="1890714"/>
                </a:cubicBezTo>
                <a:cubicBezTo>
                  <a:pt x="1371920" y="1879758"/>
                  <a:pt x="1380779" y="1870877"/>
                  <a:pt x="1391707" y="1870877"/>
                </a:cubicBezTo>
                <a:close/>
                <a:moveTo>
                  <a:pt x="1267296" y="1870877"/>
                </a:moveTo>
                <a:cubicBezTo>
                  <a:pt x="1278224" y="1870877"/>
                  <a:pt x="1287083" y="1879758"/>
                  <a:pt x="1287083" y="1890714"/>
                </a:cubicBezTo>
                <a:cubicBezTo>
                  <a:pt x="1287083" y="1901670"/>
                  <a:pt x="1278224" y="1910551"/>
                  <a:pt x="1267296" y="1910551"/>
                </a:cubicBezTo>
                <a:cubicBezTo>
                  <a:pt x="1256368" y="1910551"/>
                  <a:pt x="1247509" y="1901670"/>
                  <a:pt x="1247509" y="1890714"/>
                </a:cubicBezTo>
                <a:cubicBezTo>
                  <a:pt x="1247509" y="1879758"/>
                  <a:pt x="1256368" y="1870877"/>
                  <a:pt x="1267296" y="1870877"/>
                </a:cubicBezTo>
                <a:close/>
                <a:moveTo>
                  <a:pt x="1142205" y="1870877"/>
                </a:moveTo>
                <a:cubicBezTo>
                  <a:pt x="1153133" y="1870877"/>
                  <a:pt x="1161992" y="1879758"/>
                  <a:pt x="1161992" y="1890714"/>
                </a:cubicBezTo>
                <a:cubicBezTo>
                  <a:pt x="1161992" y="1901670"/>
                  <a:pt x="1153133" y="1910551"/>
                  <a:pt x="1142205" y="1910551"/>
                </a:cubicBezTo>
                <a:cubicBezTo>
                  <a:pt x="1131277" y="1910551"/>
                  <a:pt x="1122418" y="1901670"/>
                  <a:pt x="1122418" y="1890714"/>
                </a:cubicBezTo>
                <a:cubicBezTo>
                  <a:pt x="1122418" y="1879758"/>
                  <a:pt x="1131277" y="1870877"/>
                  <a:pt x="1142205" y="1870877"/>
                </a:cubicBezTo>
                <a:close/>
                <a:moveTo>
                  <a:pt x="1017796" y="1870877"/>
                </a:moveTo>
                <a:cubicBezTo>
                  <a:pt x="1028724" y="1870877"/>
                  <a:pt x="1037583" y="1879758"/>
                  <a:pt x="1037583" y="1890714"/>
                </a:cubicBezTo>
                <a:cubicBezTo>
                  <a:pt x="1037583" y="1901670"/>
                  <a:pt x="1028724" y="1910551"/>
                  <a:pt x="1017796" y="1910551"/>
                </a:cubicBezTo>
                <a:cubicBezTo>
                  <a:pt x="1006868" y="1910551"/>
                  <a:pt x="998009" y="1901670"/>
                  <a:pt x="998009" y="1890714"/>
                </a:cubicBezTo>
                <a:cubicBezTo>
                  <a:pt x="998009" y="1879758"/>
                  <a:pt x="1006868" y="1870877"/>
                  <a:pt x="1017796" y="1870877"/>
                </a:cubicBezTo>
                <a:close/>
                <a:moveTo>
                  <a:pt x="892705" y="1870877"/>
                </a:moveTo>
                <a:cubicBezTo>
                  <a:pt x="903633" y="1870877"/>
                  <a:pt x="912492" y="1879758"/>
                  <a:pt x="912492" y="1890714"/>
                </a:cubicBezTo>
                <a:cubicBezTo>
                  <a:pt x="912492" y="1901670"/>
                  <a:pt x="903633" y="1910551"/>
                  <a:pt x="892705" y="1910551"/>
                </a:cubicBezTo>
                <a:cubicBezTo>
                  <a:pt x="881777" y="1910551"/>
                  <a:pt x="872918" y="1901670"/>
                  <a:pt x="872918" y="1890714"/>
                </a:cubicBezTo>
                <a:cubicBezTo>
                  <a:pt x="872918" y="1879758"/>
                  <a:pt x="881777" y="1870877"/>
                  <a:pt x="892705" y="1870877"/>
                </a:cubicBezTo>
                <a:close/>
                <a:moveTo>
                  <a:pt x="768293" y="1870877"/>
                </a:moveTo>
                <a:cubicBezTo>
                  <a:pt x="779222" y="1870877"/>
                  <a:pt x="788081" y="1879758"/>
                  <a:pt x="788081" y="1890714"/>
                </a:cubicBezTo>
                <a:cubicBezTo>
                  <a:pt x="788081" y="1901670"/>
                  <a:pt x="779222" y="1910551"/>
                  <a:pt x="768293" y="1910551"/>
                </a:cubicBezTo>
                <a:cubicBezTo>
                  <a:pt x="757365" y="1910551"/>
                  <a:pt x="748507" y="1901670"/>
                  <a:pt x="748507" y="1890714"/>
                </a:cubicBezTo>
                <a:cubicBezTo>
                  <a:pt x="748507" y="1879758"/>
                  <a:pt x="757365" y="1870877"/>
                  <a:pt x="768293" y="1870877"/>
                </a:cubicBezTo>
                <a:close/>
                <a:moveTo>
                  <a:pt x="643204" y="1870877"/>
                </a:moveTo>
                <a:cubicBezTo>
                  <a:pt x="654132" y="1870877"/>
                  <a:pt x="662991" y="1879758"/>
                  <a:pt x="662991" y="1890714"/>
                </a:cubicBezTo>
                <a:cubicBezTo>
                  <a:pt x="662991" y="1901670"/>
                  <a:pt x="654132" y="1910551"/>
                  <a:pt x="643204" y="1910551"/>
                </a:cubicBezTo>
                <a:cubicBezTo>
                  <a:pt x="632277" y="1910551"/>
                  <a:pt x="623417" y="1901670"/>
                  <a:pt x="623417" y="1890714"/>
                </a:cubicBezTo>
                <a:cubicBezTo>
                  <a:pt x="623417" y="1879758"/>
                  <a:pt x="632277" y="1870877"/>
                  <a:pt x="643204" y="1870877"/>
                </a:cubicBezTo>
                <a:close/>
                <a:moveTo>
                  <a:pt x="518792" y="1870877"/>
                </a:moveTo>
                <a:cubicBezTo>
                  <a:pt x="529720" y="1870877"/>
                  <a:pt x="538579" y="1879758"/>
                  <a:pt x="538579" y="1890714"/>
                </a:cubicBezTo>
                <a:cubicBezTo>
                  <a:pt x="538579" y="1901670"/>
                  <a:pt x="529720" y="1910551"/>
                  <a:pt x="518792" y="1910551"/>
                </a:cubicBezTo>
                <a:cubicBezTo>
                  <a:pt x="507864" y="1910551"/>
                  <a:pt x="499005" y="1901670"/>
                  <a:pt x="499005" y="1890714"/>
                </a:cubicBezTo>
                <a:cubicBezTo>
                  <a:pt x="499005" y="1879758"/>
                  <a:pt x="507864" y="1870877"/>
                  <a:pt x="518792" y="1870877"/>
                </a:cubicBezTo>
                <a:close/>
                <a:moveTo>
                  <a:pt x="393702" y="1870877"/>
                </a:moveTo>
                <a:cubicBezTo>
                  <a:pt x="404630" y="1870877"/>
                  <a:pt x="413489" y="1879758"/>
                  <a:pt x="413489" y="1890714"/>
                </a:cubicBezTo>
                <a:cubicBezTo>
                  <a:pt x="413489" y="1901670"/>
                  <a:pt x="404630" y="1910551"/>
                  <a:pt x="393702" y="1910551"/>
                </a:cubicBezTo>
                <a:cubicBezTo>
                  <a:pt x="382774" y="1910551"/>
                  <a:pt x="373915" y="1901670"/>
                  <a:pt x="373915" y="1890714"/>
                </a:cubicBezTo>
                <a:cubicBezTo>
                  <a:pt x="373915" y="1879758"/>
                  <a:pt x="382774" y="1870877"/>
                  <a:pt x="393702" y="1870877"/>
                </a:cubicBezTo>
                <a:close/>
                <a:moveTo>
                  <a:pt x="269290" y="1870877"/>
                </a:moveTo>
                <a:cubicBezTo>
                  <a:pt x="280218" y="1870877"/>
                  <a:pt x="289077" y="1879758"/>
                  <a:pt x="289077" y="1890714"/>
                </a:cubicBezTo>
                <a:cubicBezTo>
                  <a:pt x="289077" y="1901670"/>
                  <a:pt x="280218" y="1910551"/>
                  <a:pt x="269290" y="1910551"/>
                </a:cubicBezTo>
                <a:cubicBezTo>
                  <a:pt x="258362" y="1910551"/>
                  <a:pt x="249503" y="1901670"/>
                  <a:pt x="249503" y="1890714"/>
                </a:cubicBezTo>
                <a:cubicBezTo>
                  <a:pt x="249503" y="1879758"/>
                  <a:pt x="258362" y="1870877"/>
                  <a:pt x="269290" y="1870877"/>
                </a:cubicBezTo>
                <a:close/>
                <a:moveTo>
                  <a:pt x="144200" y="1870877"/>
                </a:moveTo>
                <a:cubicBezTo>
                  <a:pt x="155128" y="1870877"/>
                  <a:pt x="163987" y="1879758"/>
                  <a:pt x="163987" y="1890714"/>
                </a:cubicBezTo>
                <a:cubicBezTo>
                  <a:pt x="163987" y="1901670"/>
                  <a:pt x="155128" y="1910551"/>
                  <a:pt x="144200" y="1910551"/>
                </a:cubicBezTo>
                <a:cubicBezTo>
                  <a:pt x="133272" y="1910551"/>
                  <a:pt x="124413" y="1901670"/>
                  <a:pt x="124413" y="1890714"/>
                </a:cubicBezTo>
                <a:cubicBezTo>
                  <a:pt x="124413" y="1879758"/>
                  <a:pt x="133272" y="1870877"/>
                  <a:pt x="144200" y="1870877"/>
                </a:cubicBezTo>
                <a:close/>
                <a:moveTo>
                  <a:pt x="19788" y="1870877"/>
                </a:moveTo>
                <a:cubicBezTo>
                  <a:pt x="30716" y="1870877"/>
                  <a:pt x="39575" y="1879758"/>
                  <a:pt x="39575" y="1890714"/>
                </a:cubicBezTo>
                <a:cubicBezTo>
                  <a:pt x="39575" y="1901670"/>
                  <a:pt x="30716" y="1910551"/>
                  <a:pt x="19788" y="1910551"/>
                </a:cubicBezTo>
                <a:cubicBezTo>
                  <a:pt x="8860" y="1910551"/>
                  <a:pt x="1" y="1901670"/>
                  <a:pt x="1" y="1890714"/>
                </a:cubicBezTo>
                <a:cubicBezTo>
                  <a:pt x="1" y="1879758"/>
                  <a:pt x="8860" y="1870877"/>
                  <a:pt x="19788" y="1870877"/>
                </a:cubicBezTo>
                <a:close/>
                <a:moveTo>
                  <a:pt x="2140213" y="1746152"/>
                </a:moveTo>
                <a:cubicBezTo>
                  <a:pt x="2151141" y="1746152"/>
                  <a:pt x="2160000" y="1755033"/>
                  <a:pt x="2160000" y="1765989"/>
                </a:cubicBezTo>
                <a:cubicBezTo>
                  <a:pt x="2160000" y="1776945"/>
                  <a:pt x="2151141" y="1785826"/>
                  <a:pt x="2140213" y="1785826"/>
                </a:cubicBezTo>
                <a:cubicBezTo>
                  <a:pt x="2129285" y="1785826"/>
                  <a:pt x="2120426" y="1776945"/>
                  <a:pt x="2120426" y="1765989"/>
                </a:cubicBezTo>
                <a:cubicBezTo>
                  <a:pt x="2120426" y="1755033"/>
                  <a:pt x="2129285" y="1746152"/>
                  <a:pt x="2140213" y="1746152"/>
                </a:cubicBezTo>
                <a:close/>
                <a:moveTo>
                  <a:pt x="2015801" y="1746152"/>
                </a:moveTo>
                <a:cubicBezTo>
                  <a:pt x="2026729" y="1746152"/>
                  <a:pt x="2035588" y="1755033"/>
                  <a:pt x="2035588" y="1765989"/>
                </a:cubicBezTo>
                <a:cubicBezTo>
                  <a:pt x="2035588" y="1776945"/>
                  <a:pt x="2026729" y="1785826"/>
                  <a:pt x="2015801" y="1785826"/>
                </a:cubicBezTo>
                <a:cubicBezTo>
                  <a:pt x="2004873" y="1785826"/>
                  <a:pt x="1996014" y="1776945"/>
                  <a:pt x="1996014" y="1765989"/>
                </a:cubicBezTo>
                <a:cubicBezTo>
                  <a:pt x="1996014" y="1755033"/>
                  <a:pt x="2004873" y="1746152"/>
                  <a:pt x="2015801" y="1746152"/>
                </a:cubicBezTo>
                <a:close/>
                <a:moveTo>
                  <a:pt x="1890711" y="1746152"/>
                </a:moveTo>
                <a:cubicBezTo>
                  <a:pt x="1901639" y="1746152"/>
                  <a:pt x="1910498" y="1755033"/>
                  <a:pt x="1910498" y="1765989"/>
                </a:cubicBezTo>
                <a:cubicBezTo>
                  <a:pt x="1910498" y="1776945"/>
                  <a:pt x="1901639" y="1785826"/>
                  <a:pt x="1890711" y="1785826"/>
                </a:cubicBezTo>
                <a:cubicBezTo>
                  <a:pt x="1879783" y="1785826"/>
                  <a:pt x="1870924" y="1776945"/>
                  <a:pt x="1870924" y="1765989"/>
                </a:cubicBezTo>
                <a:cubicBezTo>
                  <a:pt x="1870924" y="1755033"/>
                  <a:pt x="1879783" y="1746152"/>
                  <a:pt x="1890711" y="1746152"/>
                </a:cubicBezTo>
                <a:close/>
                <a:moveTo>
                  <a:pt x="1766299" y="1746152"/>
                </a:moveTo>
                <a:cubicBezTo>
                  <a:pt x="1777227" y="1746152"/>
                  <a:pt x="1786086" y="1755033"/>
                  <a:pt x="1786086" y="1765989"/>
                </a:cubicBezTo>
                <a:cubicBezTo>
                  <a:pt x="1786086" y="1776945"/>
                  <a:pt x="1777227" y="1785826"/>
                  <a:pt x="1766299" y="1785826"/>
                </a:cubicBezTo>
                <a:cubicBezTo>
                  <a:pt x="1755371" y="1785826"/>
                  <a:pt x="1746512" y="1776945"/>
                  <a:pt x="1746512" y="1765989"/>
                </a:cubicBezTo>
                <a:cubicBezTo>
                  <a:pt x="1746512" y="1755033"/>
                  <a:pt x="1755371" y="1746152"/>
                  <a:pt x="1766299" y="1746152"/>
                </a:cubicBezTo>
                <a:close/>
                <a:moveTo>
                  <a:pt x="1641209" y="1746152"/>
                </a:moveTo>
                <a:cubicBezTo>
                  <a:pt x="1652137" y="1746152"/>
                  <a:pt x="1660996" y="1755033"/>
                  <a:pt x="1660996" y="1765989"/>
                </a:cubicBezTo>
                <a:cubicBezTo>
                  <a:pt x="1660996" y="1776945"/>
                  <a:pt x="1652137" y="1785826"/>
                  <a:pt x="1641209" y="1785826"/>
                </a:cubicBezTo>
                <a:cubicBezTo>
                  <a:pt x="1630281" y="1785826"/>
                  <a:pt x="1621422" y="1776945"/>
                  <a:pt x="1621422" y="1765989"/>
                </a:cubicBezTo>
                <a:cubicBezTo>
                  <a:pt x="1621422" y="1755033"/>
                  <a:pt x="1630281" y="1746152"/>
                  <a:pt x="1641209" y="1746152"/>
                </a:cubicBezTo>
                <a:close/>
                <a:moveTo>
                  <a:pt x="1516798" y="1746152"/>
                </a:moveTo>
                <a:cubicBezTo>
                  <a:pt x="1527726" y="1746152"/>
                  <a:pt x="1536585" y="1755033"/>
                  <a:pt x="1536585" y="1765989"/>
                </a:cubicBezTo>
                <a:cubicBezTo>
                  <a:pt x="1536585" y="1776945"/>
                  <a:pt x="1527726" y="1785826"/>
                  <a:pt x="1516798" y="1785826"/>
                </a:cubicBezTo>
                <a:cubicBezTo>
                  <a:pt x="1505870" y="1785826"/>
                  <a:pt x="1497011" y="1776945"/>
                  <a:pt x="1497011" y="1765989"/>
                </a:cubicBezTo>
                <a:cubicBezTo>
                  <a:pt x="1497011" y="1755033"/>
                  <a:pt x="1505870" y="1746152"/>
                  <a:pt x="1516798" y="1746152"/>
                </a:cubicBezTo>
                <a:close/>
                <a:moveTo>
                  <a:pt x="1391707" y="1746152"/>
                </a:moveTo>
                <a:cubicBezTo>
                  <a:pt x="1402635" y="1746152"/>
                  <a:pt x="1411494" y="1755033"/>
                  <a:pt x="1411494" y="1765989"/>
                </a:cubicBezTo>
                <a:cubicBezTo>
                  <a:pt x="1411494" y="1776945"/>
                  <a:pt x="1402635" y="1785826"/>
                  <a:pt x="1391707" y="1785826"/>
                </a:cubicBezTo>
                <a:cubicBezTo>
                  <a:pt x="1380779" y="1785826"/>
                  <a:pt x="1371920" y="1776945"/>
                  <a:pt x="1371920" y="1765989"/>
                </a:cubicBezTo>
                <a:cubicBezTo>
                  <a:pt x="1371920" y="1755033"/>
                  <a:pt x="1380779" y="1746152"/>
                  <a:pt x="1391707" y="1746152"/>
                </a:cubicBezTo>
                <a:close/>
                <a:moveTo>
                  <a:pt x="1267296" y="1746152"/>
                </a:moveTo>
                <a:cubicBezTo>
                  <a:pt x="1278224" y="1746152"/>
                  <a:pt x="1287083" y="1755033"/>
                  <a:pt x="1287083" y="1765989"/>
                </a:cubicBezTo>
                <a:cubicBezTo>
                  <a:pt x="1287083" y="1776945"/>
                  <a:pt x="1278224" y="1785826"/>
                  <a:pt x="1267296" y="1785826"/>
                </a:cubicBezTo>
                <a:cubicBezTo>
                  <a:pt x="1256368" y="1785826"/>
                  <a:pt x="1247509" y="1776945"/>
                  <a:pt x="1247509" y="1765989"/>
                </a:cubicBezTo>
                <a:cubicBezTo>
                  <a:pt x="1247509" y="1755033"/>
                  <a:pt x="1256368" y="1746152"/>
                  <a:pt x="1267296" y="1746152"/>
                </a:cubicBezTo>
                <a:close/>
                <a:moveTo>
                  <a:pt x="1142205" y="1746152"/>
                </a:moveTo>
                <a:cubicBezTo>
                  <a:pt x="1153133" y="1746152"/>
                  <a:pt x="1161992" y="1755033"/>
                  <a:pt x="1161992" y="1765989"/>
                </a:cubicBezTo>
                <a:cubicBezTo>
                  <a:pt x="1161992" y="1776945"/>
                  <a:pt x="1153133" y="1785826"/>
                  <a:pt x="1142205" y="1785826"/>
                </a:cubicBezTo>
                <a:cubicBezTo>
                  <a:pt x="1131277" y="1785826"/>
                  <a:pt x="1122418" y="1776945"/>
                  <a:pt x="1122418" y="1765989"/>
                </a:cubicBezTo>
                <a:cubicBezTo>
                  <a:pt x="1122418" y="1755033"/>
                  <a:pt x="1131277" y="1746152"/>
                  <a:pt x="1142205" y="1746152"/>
                </a:cubicBezTo>
                <a:close/>
                <a:moveTo>
                  <a:pt x="1017796" y="1746152"/>
                </a:moveTo>
                <a:cubicBezTo>
                  <a:pt x="1028724" y="1746152"/>
                  <a:pt x="1037583" y="1755033"/>
                  <a:pt x="1037583" y="1765989"/>
                </a:cubicBezTo>
                <a:cubicBezTo>
                  <a:pt x="1037583" y="1776945"/>
                  <a:pt x="1028724" y="1785826"/>
                  <a:pt x="1017796" y="1785826"/>
                </a:cubicBezTo>
                <a:cubicBezTo>
                  <a:pt x="1006868" y="1785826"/>
                  <a:pt x="998009" y="1776945"/>
                  <a:pt x="998009" y="1765989"/>
                </a:cubicBezTo>
                <a:cubicBezTo>
                  <a:pt x="998009" y="1755033"/>
                  <a:pt x="1006868" y="1746152"/>
                  <a:pt x="1017796" y="1746152"/>
                </a:cubicBezTo>
                <a:close/>
                <a:moveTo>
                  <a:pt x="892705" y="1746152"/>
                </a:moveTo>
                <a:cubicBezTo>
                  <a:pt x="903633" y="1746152"/>
                  <a:pt x="912492" y="1755033"/>
                  <a:pt x="912492" y="1765989"/>
                </a:cubicBezTo>
                <a:cubicBezTo>
                  <a:pt x="912492" y="1776945"/>
                  <a:pt x="903633" y="1785826"/>
                  <a:pt x="892705" y="1785826"/>
                </a:cubicBezTo>
                <a:cubicBezTo>
                  <a:pt x="881777" y="1785826"/>
                  <a:pt x="872918" y="1776945"/>
                  <a:pt x="872918" y="1765989"/>
                </a:cubicBezTo>
                <a:cubicBezTo>
                  <a:pt x="872918" y="1755033"/>
                  <a:pt x="881777" y="1746152"/>
                  <a:pt x="892705" y="1746152"/>
                </a:cubicBezTo>
                <a:close/>
                <a:moveTo>
                  <a:pt x="768293" y="1746152"/>
                </a:moveTo>
                <a:cubicBezTo>
                  <a:pt x="779222" y="1746152"/>
                  <a:pt x="788081" y="1755033"/>
                  <a:pt x="788081" y="1765989"/>
                </a:cubicBezTo>
                <a:cubicBezTo>
                  <a:pt x="788081" y="1776945"/>
                  <a:pt x="779222" y="1785826"/>
                  <a:pt x="768293" y="1785826"/>
                </a:cubicBezTo>
                <a:cubicBezTo>
                  <a:pt x="757365" y="1785826"/>
                  <a:pt x="748507" y="1776945"/>
                  <a:pt x="748507" y="1765989"/>
                </a:cubicBezTo>
                <a:cubicBezTo>
                  <a:pt x="748507" y="1755033"/>
                  <a:pt x="757365" y="1746152"/>
                  <a:pt x="768293" y="1746152"/>
                </a:cubicBezTo>
                <a:close/>
                <a:moveTo>
                  <a:pt x="643204" y="1746152"/>
                </a:moveTo>
                <a:cubicBezTo>
                  <a:pt x="654132" y="1746152"/>
                  <a:pt x="662991" y="1755033"/>
                  <a:pt x="662991" y="1765989"/>
                </a:cubicBezTo>
                <a:cubicBezTo>
                  <a:pt x="662991" y="1776945"/>
                  <a:pt x="654132" y="1785826"/>
                  <a:pt x="643204" y="1785826"/>
                </a:cubicBezTo>
                <a:cubicBezTo>
                  <a:pt x="632277" y="1785826"/>
                  <a:pt x="623417" y="1776945"/>
                  <a:pt x="623417" y="1765989"/>
                </a:cubicBezTo>
                <a:cubicBezTo>
                  <a:pt x="623417" y="1755033"/>
                  <a:pt x="632277" y="1746152"/>
                  <a:pt x="643204" y="1746152"/>
                </a:cubicBezTo>
                <a:close/>
                <a:moveTo>
                  <a:pt x="518792" y="1746152"/>
                </a:moveTo>
                <a:cubicBezTo>
                  <a:pt x="529720" y="1746152"/>
                  <a:pt x="538579" y="1755033"/>
                  <a:pt x="538579" y="1765989"/>
                </a:cubicBezTo>
                <a:cubicBezTo>
                  <a:pt x="538579" y="1776945"/>
                  <a:pt x="529720" y="1785826"/>
                  <a:pt x="518792" y="1785826"/>
                </a:cubicBezTo>
                <a:cubicBezTo>
                  <a:pt x="507864" y="1785826"/>
                  <a:pt x="499005" y="1776945"/>
                  <a:pt x="499005" y="1765989"/>
                </a:cubicBezTo>
                <a:cubicBezTo>
                  <a:pt x="499005" y="1755033"/>
                  <a:pt x="507864" y="1746152"/>
                  <a:pt x="518792" y="1746152"/>
                </a:cubicBezTo>
                <a:close/>
                <a:moveTo>
                  <a:pt x="393702" y="1746152"/>
                </a:moveTo>
                <a:cubicBezTo>
                  <a:pt x="404630" y="1746152"/>
                  <a:pt x="413489" y="1755033"/>
                  <a:pt x="413489" y="1765989"/>
                </a:cubicBezTo>
                <a:cubicBezTo>
                  <a:pt x="413489" y="1776945"/>
                  <a:pt x="404630" y="1785826"/>
                  <a:pt x="393702" y="1785826"/>
                </a:cubicBezTo>
                <a:cubicBezTo>
                  <a:pt x="382774" y="1785826"/>
                  <a:pt x="373915" y="1776945"/>
                  <a:pt x="373915" y="1765989"/>
                </a:cubicBezTo>
                <a:cubicBezTo>
                  <a:pt x="373915" y="1755033"/>
                  <a:pt x="382774" y="1746152"/>
                  <a:pt x="393702" y="1746152"/>
                </a:cubicBezTo>
                <a:close/>
                <a:moveTo>
                  <a:pt x="269290" y="1746152"/>
                </a:moveTo>
                <a:cubicBezTo>
                  <a:pt x="280218" y="1746152"/>
                  <a:pt x="289077" y="1755033"/>
                  <a:pt x="289077" y="1765989"/>
                </a:cubicBezTo>
                <a:cubicBezTo>
                  <a:pt x="289077" y="1776945"/>
                  <a:pt x="280218" y="1785826"/>
                  <a:pt x="269290" y="1785826"/>
                </a:cubicBezTo>
                <a:cubicBezTo>
                  <a:pt x="258362" y="1785826"/>
                  <a:pt x="249503" y="1776945"/>
                  <a:pt x="249503" y="1765989"/>
                </a:cubicBezTo>
                <a:cubicBezTo>
                  <a:pt x="249503" y="1755033"/>
                  <a:pt x="258362" y="1746152"/>
                  <a:pt x="269290" y="1746152"/>
                </a:cubicBezTo>
                <a:close/>
                <a:moveTo>
                  <a:pt x="144200" y="1746152"/>
                </a:moveTo>
                <a:cubicBezTo>
                  <a:pt x="155128" y="1746152"/>
                  <a:pt x="163987" y="1755033"/>
                  <a:pt x="163987" y="1765989"/>
                </a:cubicBezTo>
                <a:cubicBezTo>
                  <a:pt x="163987" y="1776945"/>
                  <a:pt x="155128" y="1785826"/>
                  <a:pt x="144200" y="1785826"/>
                </a:cubicBezTo>
                <a:cubicBezTo>
                  <a:pt x="133272" y="1785826"/>
                  <a:pt x="124413" y="1776945"/>
                  <a:pt x="124413" y="1765989"/>
                </a:cubicBezTo>
                <a:cubicBezTo>
                  <a:pt x="124413" y="1755033"/>
                  <a:pt x="133272" y="1746152"/>
                  <a:pt x="144200" y="1746152"/>
                </a:cubicBezTo>
                <a:close/>
                <a:moveTo>
                  <a:pt x="19788" y="1746152"/>
                </a:moveTo>
                <a:cubicBezTo>
                  <a:pt x="30716" y="1746152"/>
                  <a:pt x="39575" y="1755033"/>
                  <a:pt x="39575" y="1765989"/>
                </a:cubicBezTo>
                <a:cubicBezTo>
                  <a:pt x="39575" y="1776945"/>
                  <a:pt x="30716" y="1785826"/>
                  <a:pt x="19788" y="1785826"/>
                </a:cubicBezTo>
                <a:cubicBezTo>
                  <a:pt x="8860" y="1785826"/>
                  <a:pt x="1" y="1776945"/>
                  <a:pt x="1" y="1765989"/>
                </a:cubicBezTo>
                <a:cubicBezTo>
                  <a:pt x="1" y="1755033"/>
                  <a:pt x="8860" y="1746152"/>
                  <a:pt x="19788" y="1746152"/>
                </a:cubicBezTo>
                <a:close/>
                <a:moveTo>
                  <a:pt x="2140213" y="1621427"/>
                </a:moveTo>
                <a:cubicBezTo>
                  <a:pt x="2151141" y="1621427"/>
                  <a:pt x="2160000" y="1630308"/>
                  <a:pt x="2160000" y="1641264"/>
                </a:cubicBezTo>
                <a:cubicBezTo>
                  <a:pt x="2160000" y="1652220"/>
                  <a:pt x="2151141" y="1661101"/>
                  <a:pt x="2140213" y="1661101"/>
                </a:cubicBezTo>
                <a:cubicBezTo>
                  <a:pt x="2129285" y="1661101"/>
                  <a:pt x="2120426" y="1652220"/>
                  <a:pt x="2120426" y="1641264"/>
                </a:cubicBezTo>
                <a:cubicBezTo>
                  <a:pt x="2120426" y="1630308"/>
                  <a:pt x="2129285" y="1621427"/>
                  <a:pt x="2140213" y="1621427"/>
                </a:cubicBezTo>
                <a:close/>
                <a:moveTo>
                  <a:pt x="2015801" y="1621427"/>
                </a:moveTo>
                <a:cubicBezTo>
                  <a:pt x="2026729" y="1621427"/>
                  <a:pt x="2035588" y="1630308"/>
                  <a:pt x="2035588" y="1641264"/>
                </a:cubicBezTo>
                <a:cubicBezTo>
                  <a:pt x="2035588" y="1652220"/>
                  <a:pt x="2026729" y="1661101"/>
                  <a:pt x="2015801" y="1661101"/>
                </a:cubicBezTo>
                <a:cubicBezTo>
                  <a:pt x="2004873" y="1661101"/>
                  <a:pt x="1996014" y="1652220"/>
                  <a:pt x="1996014" y="1641264"/>
                </a:cubicBezTo>
                <a:cubicBezTo>
                  <a:pt x="1996014" y="1630308"/>
                  <a:pt x="2004873" y="1621427"/>
                  <a:pt x="2015801" y="1621427"/>
                </a:cubicBezTo>
                <a:close/>
                <a:moveTo>
                  <a:pt x="1890711" y="1621427"/>
                </a:moveTo>
                <a:cubicBezTo>
                  <a:pt x="1901639" y="1621427"/>
                  <a:pt x="1910498" y="1630308"/>
                  <a:pt x="1910498" y="1641264"/>
                </a:cubicBezTo>
                <a:cubicBezTo>
                  <a:pt x="1910498" y="1652220"/>
                  <a:pt x="1901639" y="1661101"/>
                  <a:pt x="1890711" y="1661101"/>
                </a:cubicBezTo>
                <a:cubicBezTo>
                  <a:pt x="1879783" y="1661101"/>
                  <a:pt x="1870924" y="1652220"/>
                  <a:pt x="1870924" y="1641264"/>
                </a:cubicBezTo>
                <a:cubicBezTo>
                  <a:pt x="1870924" y="1630308"/>
                  <a:pt x="1879783" y="1621427"/>
                  <a:pt x="1890711" y="1621427"/>
                </a:cubicBezTo>
                <a:close/>
                <a:moveTo>
                  <a:pt x="1766299" y="1621427"/>
                </a:moveTo>
                <a:cubicBezTo>
                  <a:pt x="1777227" y="1621427"/>
                  <a:pt x="1786086" y="1630308"/>
                  <a:pt x="1786086" y="1641264"/>
                </a:cubicBezTo>
                <a:cubicBezTo>
                  <a:pt x="1786086" y="1652220"/>
                  <a:pt x="1777227" y="1661101"/>
                  <a:pt x="1766299" y="1661101"/>
                </a:cubicBezTo>
                <a:cubicBezTo>
                  <a:pt x="1755371" y="1661101"/>
                  <a:pt x="1746512" y="1652220"/>
                  <a:pt x="1746512" y="1641264"/>
                </a:cubicBezTo>
                <a:cubicBezTo>
                  <a:pt x="1746512" y="1630308"/>
                  <a:pt x="1755371" y="1621427"/>
                  <a:pt x="1766299" y="1621427"/>
                </a:cubicBezTo>
                <a:close/>
                <a:moveTo>
                  <a:pt x="1641209" y="1621427"/>
                </a:moveTo>
                <a:cubicBezTo>
                  <a:pt x="1652137" y="1621427"/>
                  <a:pt x="1660996" y="1630308"/>
                  <a:pt x="1660996" y="1641264"/>
                </a:cubicBezTo>
                <a:cubicBezTo>
                  <a:pt x="1660996" y="1652220"/>
                  <a:pt x="1652137" y="1661101"/>
                  <a:pt x="1641209" y="1661101"/>
                </a:cubicBezTo>
                <a:cubicBezTo>
                  <a:pt x="1630281" y="1661101"/>
                  <a:pt x="1621422" y="1652220"/>
                  <a:pt x="1621422" y="1641264"/>
                </a:cubicBezTo>
                <a:cubicBezTo>
                  <a:pt x="1621422" y="1630308"/>
                  <a:pt x="1630281" y="1621427"/>
                  <a:pt x="1641209" y="1621427"/>
                </a:cubicBezTo>
                <a:close/>
                <a:moveTo>
                  <a:pt x="1516798" y="1621427"/>
                </a:moveTo>
                <a:cubicBezTo>
                  <a:pt x="1527726" y="1621427"/>
                  <a:pt x="1536585" y="1630308"/>
                  <a:pt x="1536585" y="1641264"/>
                </a:cubicBezTo>
                <a:cubicBezTo>
                  <a:pt x="1536585" y="1652220"/>
                  <a:pt x="1527726" y="1661101"/>
                  <a:pt x="1516798" y="1661101"/>
                </a:cubicBezTo>
                <a:cubicBezTo>
                  <a:pt x="1505870" y="1661101"/>
                  <a:pt x="1497011" y="1652220"/>
                  <a:pt x="1497011" y="1641264"/>
                </a:cubicBezTo>
                <a:cubicBezTo>
                  <a:pt x="1497011" y="1630308"/>
                  <a:pt x="1505870" y="1621427"/>
                  <a:pt x="1516798" y="1621427"/>
                </a:cubicBezTo>
                <a:close/>
                <a:moveTo>
                  <a:pt x="1391707" y="1621427"/>
                </a:moveTo>
                <a:cubicBezTo>
                  <a:pt x="1402635" y="1621427"/>
                  <a:pt x="1411494" y="1630308"/>
                  <a:pt x="1411494" y="1641264"/>
                </a:cubicBezTo>
                <a:cubicBezTo>
                  <a:pt x="1411494" y="1652220"/>
                  <a:pt x="1402635" y="1661101"/>
                  <a:pt x="1391707" y="1661101"/>
                </a:cubicBezTo>
                <a:cubicBezTo>
                  <a:pt x="1380779" y="1661101"/>
                  <a:pt x="1371920" y="1652220"/>
                  <a:pt x="1371920" y="1641264"/>
                </a:cubicBezTo>
                <a:cubicBezTo>
                  <a:pt x="1371920" y="1630308"/>
                  <a:pt x="1380779" y="1621427"/>
                  <a:pt x="1391707" y="1621427"/>
                </a:cubicBezTo>
                <a:close/>
                <a:moveTo>
                  <a:pt x="1267296" y="1621427"/>
                </a:moveTo>
                <a:cubicBezTo>
                  <a:pt x="1278224" y="1621427"/>
                  <a:pt x="1287083" y="1630308"/>
                  <a:pt x="1287083" y="1641264"/>
                </a:cubicBezTo>
                <a:cubicBezTo>
                  <a:pt x="1287083" y="1652220"/>
                  <a:pt x="1278224" y="1661101"/>
                  <a:pt x="1267296" y="1661101"/>
                </a:cubicBezTo>
                <a:cubicBezTo>
                  <a:pt x="1256368" y="1661101"/>
                  <a:pt x="1247509" y="1652220"/>
                  <a:pt x="1247509" y="1641264"/>
                </a:cubicBezTo>
                <a:cubicBezTo>
                  <a:pt x="1247509" y="1630308"/>
                  <a:pt x="1256368" y="1621427"/>
                  <a:pt x="1267296" y="1621427"/>
                </a:cubicBezTo>
                <a:close/>
                <a:moveTo>
                  <a:pt x="1142205" y="1621427"/>
                </a:moveTo>
                <a:cubicBezTo>
                  <a:pt x="1153133" y="1621427"/>
                  <a:pt x="1161992" y="1630308"/>
                  <a:pt x="1161992" y="1641264"/>
                </a:cubicBezTo>
                <a:cubicBezTo>
                  <a:pt x="1161992" y="1652220"/>
                  <a:pt x="1153133" y="1661101"/>
                  <a:pt x="1142205" y="1661101"/>
                </a:cubicBezTo>
                <a:cubicBezTo>
                  <a:pt x="1131277" y="1661101"/>
                  <a:pt x="1122418" y="1652220"/>
                  <a:pt x="1122418" y="1641264"/>
                </a:cubicBezTo>
                <a:cubicBezTo>
                  <a:pt x="1122418" y="1630308"/>
                  <a:pt x="1131277" y="1621427"/>
                  <a:pt x="1142205" y="1621427"/>
                </a:cubicBezTo>
                <a:close/>
                <a:moveTo>
                  <a:pt x="1017797" y="1621427"/>
                </a:moveTo>
                <a:cubicBezTo>
                  <a:pt x="1028725" y="1621427"/>
                  <a:pt x="1037584" y="1630308"/>
                  <a:pt x="1037584" y="1641264"/>
                </a:cubicBezTo>
                <a:cubicBezTo>
                  <a:pt x="1037584" y="1652220"/>
                  <a:pt x="1028725" y="1661101"/>
                  <a:pt x="1017797" y="1661101"/>
                </a:cubicBezTo>
                <a:cubicBezTo>
                  <a:pt x="1006869" y="1661101"/>
                  <a:pt x="998010" y="1652220"/>
                  <a:pt x="998010" y="1641264"/>
                </a:cubicBezTo>
                <a:cubicBezTo>
                  <a:pt x="998010" y="1630308"/>
                  <a:pt x="1006869" y="1621427"/>
                  <a:pt x="1017797" y="1621427"/>
                </a:cubicBezTo>
                <a:close/>
                <a:moveTo>
                  <a:pt x="892706" y="1621427"/>
                </a:moveTo>
                <a:cubicBezTo>
                  <a:pt x="903634" y="1621427"/>
                  <a:pt x="912493" y="1630308"/>
                  <a:pt x="912493" y="1641264"/>
                </a:cubicBezTo>
                <a:cubicBezTo>
                  <a:pt x="912493" y="1652220"/>
                  <a:pt x="903634" y="1661101"/>
                  <a:pt x="892706" y="1661101"/>
                </a:cubicBezTo>
                <a:cubicBezTo>
                  <a:pt x="881778" y="1661101"/>
                  <a:pt x="872919" y="1652220"/>
                  <a:pt x="872919" y="1641264"/>
                </a:cubicBezTo>
                <a:cubicBezTo>
                  <a:pt x="872919" y="1630308"/>
                  <a:pt x="881778" y="1621427"/>
                  <a:pt x="892706" y="1621427"/>
                </a:cubicBezTo>
                <a:close/>
                <a:moveTo>
                  <a:pt x="768294" y="1621427"/>
                </a:moveTo>
                <a:cubicBezTo>
                  <a:pt x="779223" y="1621427"/>
                  <a:pt x="788082" y="1630308"/>
                  <a:pt x="788082" y="1641264"/>
                </a:cubicBezTo>
                <a:cubicBezTo>
                  <a:pt x="788082" y="1652220"/>
                  <a:pt x="779223" y="1661101"/>
                  <a:pt x="768294" y="1661101"/>
                </a:cubicBezTo>
                <a:cubicBezTo>
                  <a:pt x="757366" y="1661101"/>
                  <a:pt x="748508" y="1652220"/>
                  <a:pt x="748508" y="1641264"/>
                </a:cubicBezTo>
                <a:cubicBezTo>
                  <a:pt x="748508" y="1630308"/>
                  <a:pt x="757366" y="1621427"/>
                  <a:pt x="768294" y="1621427"/>
                </a:cubicBezTo>
                <a:close/>
                <a:moveTo>
                  <a:pt x="643205" y="1621427"/>
                </a:moveTo>
                <a:cubicBezTo>
                  <a:pt x="654133" y="1621427"/>
                  <a:pt x="662992" y="1630308"/>
                  <a:pt x="662992" y="1641264"/>
                </a:cubicBezTo>
                <a:cubicBezTo>
                  <a:pt x="662992" y="1652220"/>
                  <a:pt x="654133" y="1661101"/>
                  <a:pt x="643205" y="1661101"/>
                </a:cubicBezTo>
                <a:cubicBezTo>
                  <a:pt x="632278" y="1661101"/>
                  <a:pt x="623419" y="1652220"/>
                  <a:pt x="623419" y="1641264"/>
                </a:cubicBezTo>
                <a:cubicBezTo>
                  <a:pt x="623419" y="1630308"/>
                  <a:pt x="632278" y="1621427"/>
                  <a:pt x="643205" y="1621427"/>
                </a:cubicBezTo>
                <a:close/>
                <a:moveTo>
                  <a:pt x="518793" y="1621427"/>
                </a:moveTo>
                <a:cubicBezTo>
                  <a:pt x="529722" y="1621427"/>
                  <a:pt x="538580" y="1630308"/>
                  <a:pt x="538580" y="1641264"/>
                </a:cubicBezTo>
                <a:cubicBezTo>
                  <a:pt x="538580" y="1652220"/>
                  <a:pt x="529722" y="1661101"/>
                  <a:pt x="518793" y="1661101"/>
                </a:cubicBezTo>
                <a:cubicBezTo>
                  <a:pt x="507865" y="1661101"/>
                  <a:pt x="499006" y="1652220"/>
                  <a:pt x="499006" y="1641264"/>
                </a:cubicBezTo>
                <a:cubicBezTo>
                  <a:pt x="499006" y="1630308"/>
                  <a:pt x="507865" y="1621427"/>
                  <a:pt x="518793" y="1621427"/>
                </a:cubicBezTo>
                <a:close/>
                <a:moveTo>
                  <a:pt x="393703" y="1621427"/>
                </a:moveTo>
                <a:cubicBezTo>
                  <a:pt x="404631" y="1621427"/>
                  <a:pt x="413490" y="1630308"/>
                  <a:pt x="413490" y="1641264"/>
                </a:cubicBezTo>
                <a:cubicBezTo>
                  <a:pt x="413490" y="1652220"/>
                  <a:pt x="404631" y="1661101"/>
                  <a:pt x="393703" y="1661101"/>
                </a:cubicBezTo>
                <a:cubicBezTo>
                  <a:pt x="382775" y="1661101"/>
                  <a:pt x="373916" y="1652220"/>
                  <a:pt x="373916" y="1641264"/>
                </a:cubicBezTo>
                <a:cubicBezTo>
                  <a:pt x="373916" y="1630308"/>
                  <a:pt x="382775" y="1621427"/>
                  <a:pt x="393703" y="1621427"/>
                </a:cubicBezTo>
                <a:close/>
                <a:moveTo>
                  <a:pt x="269291" y="1621427"/>
                </a:moveTo>
                <a:cubicBezTo>
                  <a:pt x="280219" y="1621427"/>
                  <a:pt x="289078" y="1630308"/>
                  <a:pt x="289078" y="1641264"/>
                </a:cubicBezTo>
                <a:cubicBezTo>
                  <a:pt x="289078" y="1652220"/>
                  <a:pt x="280219" y="1661101"/>
                  <a:pt x="269291" y="1661101"/>
                </a:cubicBezTo>
                <a:cubicBezTo>
                  <a:pt x="258363" y="1661101"/>
                  <a:pt x="249504" y="1652220"/>
                  <a:pt x="249504" y="1641264"/>
                </a:cubicBezTo>
                <a:cubicBezTo>
                  <a:pt x="249504" y="1630308"/>
                  <a:pt x="258363" y="1621427"/>
                  <a:pt x="269291" y="1621427"/>
                </a:cubicBezTo>
                <a:close/>
                <a:moveTo>
                  <a:pt x="144201" y="1621427"/>
                </a:moveTo>
                <a:cubicBezTo>
                  <a:pt x="155129" y="1621427"/>
                  <a:pt x="163988" y="1630308"/>
                  <a:pt x="163988" y="1641264"/>
                </a:cubicBezTo>
                <a:cubicBezTo>
                  <a:pt x="163988" y="1652220"/>
                  <a:pt x="155129" y="1661101"/>
                  <a:pt x="144201" y="1661101"/>
                </a:cubicBezTo>
                <a:cubicBezTo>
                  <a:pt x="133273" y="1661101"/>
                  <a:pt x="124414" y="1652220"/>
                  <a:pt x="124414" y="1641264"/>
                </a:cubicBezTo>
                <a:cubicBezTo>
                  <a:pt x="124414" y="1630308"/>
                  <a:pt x="133273" y="1621427"/>
                  <a:pt x="144201" y="1621427"/>
                </a:cubicBezTo>
                <a:close/>
                <a:moveTo>
                  <a:pt x="19789" y="1621427"/>
                </a:moveTo>
                <a:cubicBezTo>
                  <a:pt x="30717" y="1621427"/>
                  <a:pt x="39576" y="1630308"/>
                  <a:pt x="39576" y="1641264"/>
                </a:cubicBezTo>
                <a:cubicBezTo>
                  <a:pt x="39576" y="1652220"/>
                  <a:pt x="30717" y="1661101"/>
                  <a:pt x="19789" y="1661101"/>
                </a:cubicBezTo>
                <a:cubicBezTo>
                  <a:pt x="8861" y="1661101"/>
                  <a:pt x="2" y="1652220"/>
                  <a:pt x="2" y="1641264"/>
                </a:cubicBezTo>
                <a:cubicBezTo>
                  <a:pt x="2" y="1630308"/>
                  <a:pt x="8861" y="1621427"/>
                  <a:pt x="19789" y="1621427"/>
                </a:cubicBezTo>
                <a:close/>
                <a:moveTo>
                  <a:pt x="2140213" y="1496702"/>
                </a:moveTo>
                <a:cubicBezTo>
                  <a:pt x="2151141" y="1496702"/>
                  <a:pt x="2160000" y="1505583"/>
                  <a:pt x="2160000" y="1516539"/>
                </a:cubicBezTo>
                <a:cubicBezTo>
                  <a:pt x="2160000" y="1527495"/>
                  <a:pt x="2151141" y="1536376"/>
                  <a:pt x="2140213" y="1536376"/>
                </a:cubicBezTo>
                <a:cubicBezTo>
                  <a:pt x="2129285" y="1536376"/>
                  <a:pt x="2120426" y="1527495"/>
                  <a:pt x="2120426" y="1516539"/>
                </a:cubicBezTo>
                <a:cubicBezTo>
                  <a:pt x="2120426" y="1505583"/>
                  <a:pt x="2129285" y="1496702"/>
                  <a:pt x="2140213" y="1496702"/>
                </a:cubicBezTo>
                <a:close/>
                <a:moveTo>
                  <a:pt x="2015801" y="1496702"/>
                </a:moveTo>
                <a:cubicBezTo>
                  <a:pt x="2026729" y="1496702"/>
                  <a:pt x="2035588" y="1505583"/>
                  <a:pt x="2035588" y="1516539"/>
                </a:cubicBezTo>
                <a:cubicBezTo>
                  <a:pt x="2035588" y="1527495"/>
                  <a:pt x="2026729" y="1536376"/>
                  <a:pt x="2015801" y="1536376"/>
                </a:cubicBezTo>
                <a:cubicBezTo>
                  <a:pt x="2004873" y="1536376"/>
                  <a:pt x="1996014" y="1527495"/>
                  <a:pt x="1996014" y="1516539"/>
                </a:cubicBezTo>
                <a:cubicBezTo>
                  <a:pt x="1996014" y="1505583"/>
                  <a:pt x="2004873" y="1496702"/>
                  <a:pt x="2015801" y="1496702"/>
                </a:cubicBezTo>
                <a:close/>
                <a:moveTo>
                  <a:pt x="1890711" y="1496702"/>
                </a:moveTo>
                <a:cubicBezTo>
                  <a:pt x="1901639" y="1496702"/>
                  <a:pt x="1910498" y="1505583"/>
                  <a:pt x="1910498" y="1516539"/>
                </a:cubicBezTo>
                <a:cubicBezTo>
                  <a:pt x="1910498" y="1527495"/>
                  <a:pt x="1901639" y="1536376"/>
                  <a:pt x="1890711" y="1536376"/>
                </a:cubicBezTo>
                <a:cubicBezTo>
                  <a:pt x="1879783" y="1536376"/>
                  <a:pt x="1870924" y="1527495"/>
                  <a:pt x="1870924" y="1516539"/>
                </a:cubicBezTo>
                <a:cubicBezTo>
                  <a:pt x="1870924" y="1505583"/>
                  <a:pt x="1879783" y="1496702"/>
                  <a:pt x="1890711" y="1496702"/>
                </a:cubicBezTo>
                <a:close/>
                <a:moveTo>
                  <a:pt x="1766299" y="1496702"/>
                </a:moveTo>
                <a:cubicBezTo>
                  <a:pt x="1777227" y="1496702"/>
                  <a:pt x="1786086" y="1505583"/>
                  <a:pt x="1786086" y="1516539"/>
                </a:cubicBezTo>
                <a:cubicBezTo>
                  <a:pt x="1786086" y="1527495"/>
                  <a:pt x="1777227" y="1536376"/>
                  <a:pt x="1766299" y="1536376"/>
                </a:cubicBezTo>
                <a:cubicBezTo>
                  <a:pt x="1755371" y="1536376"/>
                  <a:pt x="1746512" y="1527495"/>
                  <a:pt x="1746512" y="1516539"/>
                </a:cubicBezTo>
                <a:cubicBezTo>
                  <a:pt x="1746512" y="1505583"/>
                  <a:pt x="1755371" y="1496702"/>
                  <a:pt x="1766299" y="1496702"/>
                </a:cubicBezTo>
                <a:close/>
                <a:moveTo>
                  <a:pt x="1641209" y="1496702"/>
                </a:moveTo>
                <a:cubicBezTo>
                  <a:pt x="1652137" y="1496702"/>
                  <a:pt x="1660996" y="1505583"/>
                  <a:pt x="1660996" y="1516539"/>
                </a:cubicBezTo>
                <a:cubicBezTo>
                  <a:pt x="1660996" y="1527495"/>
                  <a:pt x="1652137" y="1536376"/>
                  <a:pt x="1641209" y="1536376"/>
                </a:cubicBezTo>
                <a:cubicBezTo>
                  <a:pt x="1630281" y="1536376"/>
                  <a:pt x="1621422" y="1527495"/>
                  <a:pt x="1621422" y="1516539"/>
                </a:cubicBezTo>
                <a:cubicBezTo>
                  <a:pt x="1621422" y="1505583"/>
                  <a:pt x="1630281" y="1496702"/>
                  <a:pt x="1641209" y="1496702"/>
                </a:cubicBezTo>
                <a:close/>
                <a:moveTo>
                  <a:pt x="1516798" y="1496702"/>
                </a:moveTo>
                <a:cubicBezTo>
                  <a:pt x="1527726" y="1496702"/>
                  <a:pt x="1536585" y="1505583"/>
                  <a:pt x="1536585" y="1516539"/>
                </a:cubicBezTo>
                <a:cubicBezTo>
                  <a:pt x="1536585" y="1527495"/>
                  <a:pt x="1527726" y="1536376"/>
                  <a:pt x="1516798" y="1536376"/>
                </a:cubicBezTo>
                <a:cubicBezTo>
                  <a:pt x="1505870" y="1536376"/>
                  <a:pt x="1497011" y="1527495"/>
                  <a:pt x="1497011" y="1516539"/>
                </a:cubicBezTo>
                <a:cubicBezTo>
                  <a:pt x="1497011" y="1505583"/>
                  <a:pt x="1505870" y="1496702"/>
                  <a:pt x="1516798" y="1496702"/>
                </a:cubicBezTo>
                <a:close/>
                <a:moveTo>
                  <a:pt x="1391707" y="1496702"/>
                </a:moveTo>
                <a:cubicBezTo>
                  <a:pt x="1402635" y="1496702"/>
                  <a:pt x="1411494" y="1505583"/>
                  <a:pt x="1411494" y="1516539"/>
                </a:cubicBezTo>
                <a:cubicBezTo>
                  <a:pt x="1411494" y="1527495"/>
                  <a:pt x="1402635" y="1536376"/>
                  <a:pt x="1391707" y="1536376"/>
                </a:cubicBezTo>
                <a:cubicBezTo>
                  <a:pt x="1380779" y="1536376"/>
                  <a:pt x="1371920" y="1527495"/>
                  <a:pt x="1371920" y="1516539"/>
                </a:cubicBezTo>
                <a:cubicBezTo>
                  <a:pt x="1371920" y="1505583"/>
                  <a:pt x="1380779" y="1496702"/>
                  <a:pt x="1391707" y="1496702"/>
                </a:cubicBezTo>
                <a:close/>
                <a:moveTo>
                  <a:pt x="1267296" y="1496702"/>
                </a:moveTo>
                <a:cubicBezTo>
                  <a:pt x="1278224" y="1496702"/>
                  <a:pt x="1287083" y="1505583"/>
                  <a:pt x="1287083" y="1516539"/>
                </a:cubicBezTo>
                <a:cubicBezTo>
                  <a:pt x="1287083" y="1527495"/>
                  <a:pt x="1278224" y="1536376"/>
                  <a:pt x="1267296" y="1536376"/>
                </a:cubicBezTo>
                <a:cubicBezTo>
                  <a:pt x="1256368" y="1536376"/>
                  <a:pt x="1247509" y="1527495"/>
                  <a:pt x="1247509" y="1516539"/>
                </a:cubicBezTo>
                <a:cubicBezTo>
                  <a:pt x="1247509" y="1505583"/>
                  <a:pt x="1256368" y="1496702"/>
                  <a:pt x="1267296" y="1496702"/>
                </a:cubicBezTo>
                <a:close/>
                <a:moveTo>
                  <a:pt x="1142205" y="1496702"/>
                </a:moveTo>
                <a:cubicBezTo>
                  <a:pt x="1153133" y="1496702"/>
                  <a:pt x="1161992" y="1505583"/>
                  <a:pt x="1161992" y="1516539"/>
                </a:cubicBezTo>
                <a:cubicBezTo>
                  <a:pt x="1161992" y="1527495"/>
                  <a:pt x="1153133" y="1536376"/>
                  <a:pt x="1142205" y="1536376"/>
                </a:cubicBezTo>
                <a:cubicBezTo>
                  <a:pt x="1131277" y="1536376"/>
                  <a:pt x="1122418" y="1527495"/>
                  <a:pt x="1122418" y="1516539"/>
                </a:cubicBezTo>
                <a:cubicBezTo>
                  <a:pt x="1122418" y="1505583"/>
                  <a:pt x="1131277" y="1496702"/>
                  <a:pt x="1142205" y="1496702"/>
                </a:cubicBezTo>
                <a:close/>
                <a:moveTo>
                  <a:pt x="1017797" y="1496702"/>
                </a:moveTo>
                <a:cubicBezTo>
                  <a:pt x="1028725" y="1496702"/>
                  <a:pt x="1037584" y="1505583"/>
                  <a:pt x="1037584" y="1516539"/>
                </a:cubicBezTo>
                <a:cubicBezTo>
                  <a:pt x="1037584" y="1527495"/>
                  <a:pt x="1028725" y="1536376"/>
                  <a:pt x="1017797" y="1536376"/>
                </a:cubicBezTo>
                <a:cubicBezTo>
                  <a:pt x="1006869" y="1536376"/>
                  <a:pt x="998010" y="1527495"/>
                  <a:pt x="998010" y="1516539"/>
                </a:cubicBezTo>
                <a:cubicBezTo>
                  <a:pt x="998010" y="1505583"/>
                  <a:pt x="1006869" y="1496702"/>
                  <a:pt x="1017797" y="1496702"/>
                </a:cubicBezTo>
                <a:close/>
                <a:moveTo>
                  <a:pt x="892706" y="1496702"/>
                </a:moveTo>
                <a:cubicBezTo>
                  <a:pt x="903634" y="1496702"/>
                  <a:pt x="912493" y="1505583"/>
                  <a:pt x="912493" y="1516539"/>
                </a:cubicBezTo>
                <a:cubicBezTo>
                  <a:pt x="912493" y="1527495"/>
                  <a:pt x="903634" y="1536376"/>
                  <a:pt x="892706" y="1536376"/>
                </a:cubicBezTo>
                <a:cubicBezTo>
                  <a:pt x="881778" y="1536376"/>
                  <a:pt x="872919" y="1527495"/>
                  <a:pt x="872919" y="1516539"/>
                </a:cubicBezTo>
                <a:cubicBezTo>
                  <a:pt x="872919" y="1505583"/>
                  <a:pt x="881778" y="1496702"/>
                  <a:pt x="892706" y="1496702"/>
                </a:cubicBezTo>
                <a:close/>
                <a:moveTo>
                  <a:pt x="768294" y="1496702"/>
                </a:moveTo>
                <a:cubicBezTo>
                  <a:pt x="779223" y="1496702"/>
                  <a:pt x="788082" y="1505583"/>
                  <a:pt x="788082" y="1516539"/>
                </a:cubicBezTo>
                <a:cubicBezTo>
                  <a:pt x="788082" y="1527495"/>
                  <a:pt x="779223" y="1536376"/>
                  <a:pt x="768294" y="1536376"/>
                </a:cubicBezTo>
                <a:cubicBezTo>
                  <a:pt x="757366" y="1536376"/>
                  <a:pt x="748508" y="1527495"/>
                  <a:pt x="748508" y="1516539"/>
                </a:cubicBezTo>
                <a:cubicBezTo>
                  <a:pt x="748508" y="1505583"/>
                  <a:pt x="757366" y="1496702"/>
                  <a:pt x="768294" y="1496702"/>
                </a:cubicBezTo>
                <a:close/>
                <a:moveTo>
                  <a:pt x="643206" y="1496702"/>
                </a:moveTo>
                <a:cubicBezTo>
                  <a:pt x="654133" y="1496702"/>
                  <a:pt x="662992" y="1505583"/>
                  <a:pt x="662992" y="1516539"/>
                </a:cubicBezTo>
                <a:cubicBezTo>
                  <a:pt x="662992" y="1527495"/>
                  <a:pt x="654133" y="1536376"/>
                  <a:pt x="643206" y="1536376"/>
                </a:cubicBezTo>
                <a:cubicBezTo>
                  <a:pt x="632278" y="1536376"/>
                  <a:pt x="623419" y="1527495"/>
                  <a:pt x="623419" y="1516539"/>
                </a:cubicBezTo>
                <a:cubicBezTo>
                  <a:pt x="623419" y="1505583"/>
                  <a:pt x="632278" y="1496702"/>
                  <a:pt x="643206" y="1496702"/>
                </a:cubicBezTo>
                <a:close/>
                <a:moveTo>
                  <a:pt x="518793" y="1496702"/>
                </a:moveTo>
                <a:cubicBezTo>
                  <a:pt x="529722" y="1496702"/>
                  <a:pt x="538580" y="1505583"/>
                  <a:pt x="538580" y="1516539"/>
                </a:cubicBezTo>
                <a:cubicBezTo>
                  <a:pt x="538580" y="1527495"/>
                  <a:pt x="529722" y="1536376"/>
                  <a:pt x="518793" y="1536376"/>
                </a:cubicBezTo>
                <a:cubicBezTo>
                  <a:pt x="507866" y="1536376"/>
                  <a:pt x="499006" y="1527495"/>
                  <a:pt x="499006" y="1516539"/>
                </a:cubicBezTo>
                <a:cubicBezTo>
                  <a:pt x="499006" y="1505583"/>
                  <a:pt x="507866" y="1496702"/>
                  <a:pt x="518793" y="1496702"/>
                </a:cubicBezTo>
                <a:close/>
                <a:moveTo>
                  <a:pt x="393703" y="1496702"/>
                </a:moveTo>
                <a:cubicBezTo>
                  <a:pt x="404631" y="1496702"/>
                  <a:pt x="413490" y="1505583"/>
                  <a:pt x="413490" y="1516539"/>
                </a:cubicBezTo>
                <a:cubicBezTo>
                  <a:pt x="413490" y="1527495"/>
                  <a:pt x="404631" y="1536376"/>
                  <a:pt x="393703" y="1536376"/>
                </a:cubicBezTo>
                <a:cubicBezTo>
                  <a:pt x="382775" y="1536376"/>
                  <a:pt x="373916" y="1527495"/>
                  <a:pt x="373916" y="1516539"/>
                </a:cubicBezTo>
                <a:cubicBezTo>
                  <a:pt x="373916" y="1505583"/>
                  <a:pt x="382775" y="1496702"/>
                  <a:pt x="393703" y="1496702"/>
                </a:cubicBezTo>
                <a:close/>
                <a:moveTo>
                  <a:pt x="269291" y="1496702"/>
                </a:moveTo>
                <a:cubicBezTo>
                  <a:pt x="280219" y="1496702"/>
                  <a:pt x="289078" y="1505583"/>
                  <a:pt x="289078" y="1516539"/>
                </a:cubicBezTo>
                <a:cubicBezTo>
                  <a:pt x="289078" y="1527495"/>
                  <a:pt x="280219" y="1536376"/>
                  <a:pt x="269291" y="1536376"/>
                </a:cubicBezTo>
                <a:cubicBezTo>
                  <a:pt x="258363" y="1536376"/>
                  <a:pt x="249504" y="1527495"/>
                  <a:pt x="249504" y="1516539"/>
                </a:cubicBezTo>
                <a:cubicBezTo>
                  <a:pt x="249504" y="1505583"/>
                  <a:pt x="258363" y="1496702"/>
                  <a:pt x="269291" y="1496702"/>
                </a:cubicBezTo>
                <a:close/>
                <a:moveTo>
                  <a:pt x="144201" y="1496702"/>
                </a:moveTo>
                <a:cubicBezTo>
                  <a:pt x="155129" y="1496702"/>
                  <a:pt x="163988" y="1505583"/>
                  <a:pt x="163988" y="1516539"/>
                </a:cubicBezTo>
                <a:cubicBezTo>
                  <a:pt x="163988" y="1527495"/>
                  <a:pt x="155129" y="1536376"/>
                  <a:pt x="144201" y="1536376"/>
                </a:cubicBezTo>
                <a:cubicBezTo>
                  <a:pt x="133273" y="1536376"/>
                  <a:pt x="124414" y="1527495"/>
                  <a:pt x="124414" y="1516539"/>
                </a:cubicBezTo>
                <a:cubicBezTo>
                  <a:pt x="124414" y="1505583"/>
                  <a:pt x="133273" y="1496702"/>
                  <a:pt x="144201" y="1496702"/>
                </a:cubicBezTo>
                <a:close/>
                <a:moveTo>
                  <a:pt x="19789" y="1496702"/>
                </a:moveTo>
                <a:cubicBezTo>
                  <a:pt x="30717" y="1496702"/>
                  <a:pt x="39576" y="1505583"/>
                  <a:pt x="39576" y="1516539"/>
                </a:cubicBezTo>
                <a:cubicBezTo>
                  <a:pt x="39576" y="1527495"/>
                  <a:pt x="30717" y="1536376"/>
                  <a:pt x="19789" y="1536376"/>
                </a:cubicBezTo>
                <a:cubicBezTo>
                  <a:pt x="8861" y="1536376"/>
                  <a:pt x="2" y="1527495"/>
                  <a:pt x="2" y="1516539"/>
                </a:cubicBezTo>
                <a:cubicBezTo>
                  <a:pt x="2" y="1505583"/>
                  <a:pt x="8861" y="1496702"/>
                  <a:pt x="19789" y="1496702"/>
                </a:cubicBezTo>
                <a:close/>
                <a:moveTo>
                  <a:pt x="2140213" y="1371976"/>
                </a:moveTo>
                <a:cubicBezTo>
                  <a:pt x="2151141" y="1371976"/>
                  <a:pt x="2160000" y="1380857"/>
                  <a:pt x="2160000" y="1391813"/>
                </a:cubicBezTo>
                <a:cubicBezTo>
                  <a:pt x="2160000" y="1402769"/>
                  <a:pt x="2151141" y="1411650"/>
                  <a:pt x="2140213" y="1411650"/>
                </a:cubicBezTo>
                <a:cubicBezTo>
                  <a:pt x="2129285" y="1411650"/>
                  <a:pt x="2120426" y="1402769"/>
                  <a:pt x="2120426" y="1391813"/>
                </a:cubicBezTo>
                <a:cubicBezTo>
                  <a:pt x="2120426" y="1380857"/>
                  <a:pt x="2129285" y="1371976"/>
                  <a:pt x="2140213" y="1371976"/>
                </a:cubicBezTo>
                <a:close/>
                <a:moveTo>
                  <a:pt x="2015801" y="1371976"/>
                </a:moveTo>
                <a:cubicBezTo>
                  <a:pt x="2026729" y="1371976"/>
                  <a:pt x="2035588" y="1380857"/>
                  <a:pt x="2035588" y="1391813"/>
                </a:cubicBezTo>
                <a:cubicBezTo>
                  <a:pt x="2035588" y="1402769"/>
                  <a:pt x="2026729" y="1411650"/>
                  <a:pt x="2015801" y="1411650"/>
                </a:cubicBezTo>
                <a:cubicBezTo>
                  <a:pt x="2004873" y="1411650"/>
                  <a:pt x="1996014" y="1402769"/>
                  <a:pt x="1996014" y="1391813"/>
                </a:cubicBezTo>
                <a:cubicBezTo>
                  <a:pt x="1996014" y="1380857"/>
                  <a:pt x="2004873" y="1371976"/>
                  <a:pt x="2015801" y="1371976"/>
                </a:cubicBezTo>
                <a:close/>
                <a:moveTo>
                  <a:pt x="1890711" y="1371976"/>
                </a:moveTo>
                <a:cubicBezTo>
                  <a:pt x="1901639" y="1371976"/>
                  <a:pt x="1910498" y="1380857"/>
                  <a:pt x="1910498" y="1391813"/>
                </a:cubicBezTo>
                <a:cubicBezTo>
                  <a:pt x="1910498" y="1402769"/>
                  <a:pt x="1901639" y="1411650"/>
                  <a:pt x="1890711" y="1411650"/>
                </a:cubicBezTo>
                <a:cubicBezTo>
                  <a:pt x="1879783" y="1411650"/>
                  <a:pt x="1870924" y="1402769"/>
                  <a:pt x="1870924" y="1391813"/>
                </a:cubicBezTo>
                <a:cubicBezTo>
                  <a:pt x="1870924" y="1380857"/>
                  <a:pt x="1879783" y="1371976"/>
                  <a:pt x="1890711" y="1371976"/>
                </a:cubicBezTo>
                <a:close/>
                <a:moveTo>
                  <a:pt x="1766299" y="1371976"/>
                </a:moveTo>
                <a:cubicBezTo>
                  <a:pt x="1777227" y="1371976"/>
                  <a:pt x="1786086" y="1380857"/>
                  <a:pt x="1786086" y="1391813"/>
                </a:cubicBezTo>
                <a:cubicBezTo>
                  <a:pt x="1786086" y="1402769"/>
                  <a:pt x="1777227" y="1411650"/>
                  <a:pt x="1766299" y="1411650"/>
                </a:cubicBezTo>
                <a:cubicBezTo>
                  <a:pt x="1755371" y="1411650"/>
                  <a:pt x="1746512" y="1402769"/>
                  <a:pt x="1746512" y="1391813"/>
                </a:cubicBezTo>
                <a:cubicBezTo>
                  <a:pt x="1746512" y="1380857"/>
                  <a:pt x="1755371" y="1371976"/>
                  <a:pt x="1766299" y="1371976"/>
                </a:cubicBezTo>
                <a:close/>
                <a:moveTo>
                  <a:pt x="1641209" y="1371976"/>
                </a:moveTo>
                <a:cubicBezTo>
                  <a:pt x="1652137" y="1371976"/>
                  <a:pt x="1660996" y="1380857"/>
                  <a:pt x="1660996" y="1391813"/>
                </a:cubicBezTo>
                <a:cubicBezTo>
                  <a:pt x="1660996" y="1402769"/>
                  <a:pt x="1652137" y="1411650"/>
                  <a:pt x="1641209" y="1411650"/>
                </a:cubicBezTo>
                <a:cubicBezTo>
                  <a:pt x="1630281" y="1411650"/>
                  <a:pt x="1621422" y="1402769"/>
                  <a:pt x="1621422" y="1391813"/>
                </a:cubicBezTo>
                <a:cubicBezTo>
                  <a:pt x="1621422" y="1380857"/>
                  <a:pt x="1630281" y="1371976"/>
                  <a:pt x="1641209" y="1371976"/>
                </a:cubicBezTo>
                <a:close/>
                <a:moveTo>
                  <a:pt x="1516798" y="1371976"/>
                </a:moveTo>
                <a:cubicBezTo>
                  <a:pt x="1527726" y="1371976"/>
                  <a:pt x="1536585" y="1380857"/>
                  <a:pt x="1536585" y="1391813"/>
                </a:cubicBezTo>
                <a:cubicBezTo>
                  <a:pt x="1536585" y="1402769"/>
                  <a:pt x="1527726" y="1411650"/>
                  <a:pt x="1516798" y="1411650"/>
                </a:cubicBezTo>
                <a:cubicBezTo>
                  <a:pt x="1505870" y="1411650"/>
                  <a:pt x="1497011" y="1402769"/>
                  <a:pt x="1497011" y="1391813"/>
                </a:cubicBezTo>
                <a:cubicBezTo>
                  <a:pt x="1497011" y="1380857"/>
                  <a:pt x="1505870" y="1371976"/>
                  <a:pt x="1516798" y="1371976"/>
                </a:cubicBezTo>
                <a:close/>
                <a:moveTo>
                  <a:pt x="1391707" y="1371976"/>
                </a:moveTo>
                <a:cubicBezTo>
                  <a:pt x="1402635" y="1371976"/>
                  <a:pt x="1411494" y="1380857"/>
                  <a:pt x="1411494" y="1391813"/>
                </a:cubicBezTo>
                <a:cubicBezTo>
                  <a:pt x="1411494" y="1402769"/>
                  <a:pt x="1402635" y="1411650"/>
                  <a:pt x="1391707" y="1411650"/>
                </a:cubicBezTo>
                <a:cubicBezTo>
                  <a:pt x="1380779" y="1411650"/>
                  <a:pt x="1371920" y="1402769"/>
                  <a:pt x="1371920" y="1391813"/>
                </a:cubicBezTo>
                <a:cubicBezTo>
                  <a:pt x="1371920" y="1380857"/>
                  <a:pt x="1380779" y="1371976"/>
                  <a:pt x="1391707" y="1371976"/>
                </a:cubicBezTo>
                <a:close/>
                <a:moveTo>
                  <a:pt x="1267296" y="1371976"/>
                </a:moveTo>
                <a:cubicBezTo>
                  <a:pt x="1278224" y="1371976"/>
                  <a:pt x="1287083" y="1380857"/>
                  <a:pt x="1287083" y="1391813"/>
                </a:cubicBezTo>
                <a:cubicBezTo>
                  <a:pt x="1287083" y="1402769"/>
                  <a:pt x="1278224" y="1411650"/>
                  <a:pt x="1267296" y="1411650"/>
                </a:cubicBezTo>
                <a:cubicBezTo>
                  <a:pt x="1256368" y="1411650"/>
                  <a:pt x="1247509" y="1402769"/>
                  <a:pt x="1247509" y="1391813"/>
                </a:cubicBezTo>
                <a:cubicBezTo>
                  <a:pt x="1247509" y="1380857"/>
                  <a:pt x="1256368" y="1371976"/>
                  <a:pt x="1267296" y="1371976"/>
                </a:cubicBezTo>
                <a:close/>
                <a:moveTo>
                  <a:pt x="1142205" y="1371976"/>
                </a:moveTo>
                <a:cubicBezTo>
                  <a:pt x="1153133" y="1371976"/>
                  <a:pt x="1161992" y="1380857"/>
                  <a:pt x="1161992" y="1391813"/>
                </a:cubicBezTo>
                <a:cubicBezTo>
                  <a:pt x="1161992" y="1402769"/>
                  <a:pt x="1153133" y="1411650"/>
                  <a:pt x="1142205" y="1411650"/>
                </a:cubicBezTo>
                <a:cubicBezTo>
                  <a:pt x="1131277" y="1411650"/>
                  <a:pt x="1122418" y="1402769"/>
                  <a:pt x="1122418" y="1391813"/>
                </a:cubicBezTo>
                <a:cubicBezTo>
                  <a:pt x="1122418" y="1380857"/>
                  <a:pt x="1131277" y="1371976"/>
                  <a:pt x="1142205" y="1371976"/>
                </a:cubicBezTo>
                <a:close/>
                <a:moveTo>
                  <a:pt x="1017798" y="1371976"/>
                </a:moveTo>
                <a:cubicBezTo>
                  <a:pt x="1028726" y="1371976"/>
                  <a:pt x="1037585" y="1380857"/>
                  <a:pt x="1037585" y="1391813"/>
                </a:cubicBezTo>
                <a:cubicBezTo>
                  <a:pt x="1037585" y="1402769"/>
                  <a:pt x="1028726" y="1411650"/>
                  <a:pt x="1017798" y="1411650"/>
                </a:cubicBezTo>
                <a:cubicBezTo>
                  <a:pt x="1006870" y="1411650"/>
                  <a:pt x="998011" y="1402769"/>
                  <a:pt x="998011" y="1391813"/>
                </a:cubicBezTo>
                <a:cubicBezTo>
                  <a:pt x="998011" y="1380857"/>
                  <a:pt x="1006870" y="1371976"/>
                  <a:pt x="1017798" y="1371976"/>
                </a:cubicBezTo>
                <a:close/>
                <a:moveTo>
                  <a:pt x="892707" y="1371976"/>
                </a:moveTo>
                <a:cubicBezTo>
                  <a:pt x="903635" y="1371976"/>
                  <a:pt x="912494" y="1380857"/>
                  <a:pt x="912494" y="1391813"/>
                </a:cubicBezTo>
                <a:cubicBezTo>
                  <a:pt x="912494" y="1402769"/>
                  <a:pt x="903635" y="1411650"/>
                  <a:pt x="892707" y="1411650"/>
                </a:cubicBezTo>
                <a:cubicBezTo>
                  <a:pt x="881779" y="1411650"/>
                  <a:pt x="872920" y="1402769"/>
                  <a:pt x="872920" y="1391813"/>
                </a:cubicBezTo>
                <a:cubicBezTo>
                  <a:pt x="872920" y="1380857"/>
                  <a:pt x="881779" y="1371976"/>
                  <a:pt x="892707" y="1371976"/>
                </a:cubicBezTo>
                <a:close/>
                <a:moveTo>
                  <a:pt x="768295" y="1371976"/>
                </a:moveTo>
                <a:cubicBezTo>
                  <a:pt x="779224" y="1371976"/>
                  <a:pt x="788083" y="1380857"/>
                  <a:pt x="788083" y="1391813"/>
                </a:cubicBezTo>
                <a:cubicBezTo>
                  <a:pt x="788083" y="1402769"/>
                  <a:pt x="779224" y="1411650"/>
                  <a:pt x="768295" y="1411650"/>
                </a:cubicBezTo>
                <a:cubicBezTo>
                  <a:pt x="757367" y="1411650"/>
                  <a:pt x="748509" y="1402769"/>
                  <a:pt x="748509" y="1391813"/>
                </a:cubicBezTo>
                <a:cubicBezTo>
                  <a:pt x="748509" y="1380857"/>
                  <a:pt x="757367" y="1371976"/>
                  <a:pt x="768295" y="1371976"/>
                </a:cubicBezTo>
                <a:close/>
                <a:moveTo>
                  <a:pt x="643207" y="1371976"/>
                </a:moveTo>
                <a:cubicBezTo>
                  <a:pt x="654134" y="1371976"/>
                  <a:pt x="662993" y="1380857"/>
                  <a:pt x="662993" y="1391813"/>
                </a:cubicBezTo>
                <a:cubicBezTo>
                  <a:pt x="662993" y="1402769"/>
                  <a:pt x="654134" y="1411650"/>
                  <a:pt x="643207" y="1411650"/>
                </a:cubicBezTo>
                <a:cubicBezTo>
                  <a:pt x="632280" y="1411650"/>
                  <a:pt x="623420" y="1402769"/>
                  <a:pt x="623420" y="1391813"/>
                </a:cubicBezTo>
                <a:cubicBezTo>
                  <a:pt x="623420" y="1380857"/>
                  <a:pt x="632280" y="1371976"/>
                  <a:pt x="643207" y="1371976"/>
                </a:cubicBezTo>
                <a:close/>
                <a:moveTo>
                  <a:pt x="518794" y="1371976"/>
                </a:moveTo>
                <a:cubicBezTo>
                  <a:pt x="529723" y="1371976"/>
                  <a:pt x="538581" y="1380857"/>
                  <a:pt x="538581" y="1391813"/>
                </a:cubicBezTo>
                <a:cubicBezTo>
                  <a:pt x="538581" y="1402769"/>
                  <a:pt x="529723" y="1411650"/>
                  <a:pt x="518794" y="1411650"/>
                </a:cubicBezTo>
                <a:cubicBezTo>
                  <a:pt x="507867" y="1411650"/>
                  <a:pt x="499007" y="1402769"/>
                  <a:pt x="499007" y="1391813"/>
                </a:cubicBezTo>
                <a:cubicBezTo>
                  <a:pt x="499007" y="1380857"/>
                  <a:pt x="507867" y="1371976"/>
                  <a:pt x="518794" y="1371976"/>
                </a:cubicBezTo>
                <a:close/>
                <a:moveTo>
                  <a:pt x="393704" y="1371976"/>
                </a:moveTo>
                <a:cubicBezTo>
                  <a:pt x="404632" y="1371976"/>
                  <a:pt x="413491" y="1380857"/>
                  <a:pt x="413491" y="1391813"/>
                </a:cubicBezTo>
                <a:cubicBezTo>
                  <a:pt x="413491" y="1402769"/>
                  <a:pt x="404632" y="1411650"/>
                  <a:pt x="393704" y="1411650"/>
                </a:cubicBezTo>
                <a:cubicBezTo>
                  <a:pt x="382777" y="1411650"/>
                  <a:pt x="373917" y="1402769"/>
                  <a:pt x="373917" y="1391813"/>
                </a:cubicBezTo>
                <a:cubicBezTo>
                  <a:pt x="373917" y="1380857"/>
                  <a:pt x="382777" y="1371976"/>
                  <a:pt x="393704" y="1371976"/>
                </a:cubicBezTo>
                <a:close/>
                <a:moveTo>
                  <a:pt x="269292" y="1371976"/>
                </a:moveTo>
                <a:cubicBezTo>
                  <a:pt x="280220" y="1371976"/>
                  <a:pt x="289080" y="1380857"/>
                  <a:pt x="289080" y="1391813"/>
                </a:cubicBezTo>
                <a:cubicBezTo>
                  <a:pt x="289080" y="1402769"/>
                  <a:pt x="280220" y="1411650"/>
                  <a:pt x="269292" y="1411650"/>
                </a:cubicBezTo>
                <a:cubicBezTo>
                  <a:pt x="258364" y="1411650"/>
                  <a:pt x="249505" y="1402769"/>
                  <a:pt x="249505" y="1391813"/>
                </a:cubicBezTo>
                <a:cubicBezTo>
                  <a:pt x="249505" y="1380857"/>
                  <a:pt x="258364" y="1371976"/>
                  <a:pt x="269292" y="1371976"/>
                </a:cubicBezTo>
                <a:close/>
                <a:moveTo>
                  <a:pt x="144202" y="1371976"/>
                </a:moveTo>
                <a:cubicBezTo>
                  <a:pt x="155130" y="1371976"/>
                  <a:pt x="163989" y="1380857"/>
                  <a:pt x="163989" y="1391813"/>
                </a:cubicBezTo>
                <a:cubicBezTo>
                  <a:pt x="163989" y="1402769"/>
                  <a:pt x="155130" y="1411650"/>
                  <a:pt x="144202" y="1411650"/>
                </a:cubicBezTo>
                <a:cubicBezTo>
                  <a:pt x="133274" y="1411650"/>
                  <a:pt x="124415" y="1402769"/>
                  <a:pt x="124415" y="1391813"/>
                </a:cubicBezTo>
                <a:cubicBezTo>
                  <a:pt x="124415" y="1380857"/>
                  <a:pt x="133274" y="1371976"/>
                  <a:pt x="144202" y="1371976"/>
                </a:cubicBezTo>
                <a:close/>
                <a:moveTo>
                  <a:pt x="19791" y="1371976"/>
                </a:moveTo>
                <a:cubicBezTo>
                  <a:pt x="30719" y="1371976"/>
                  <a:pt x="39577" y="1380857"/>
                  <a:pt x="39577" y="1391813"/>
                </a:cubicBezTo>
                <a:cubicBezTo>
                  <a:pt x="39577" y="1402769"/>
                  <a:pt x="30719" y="1411650"/>
                  <a:pt x="19791" y="1411650"/>
                </a:cubicBezTo>
                <a:cubicBezTo>
                  <a:pt x="8863" y="1411650"/>
                  <a:pt x="4" y="1402769"/>
                  <a:pt x="4" y="1391813"/>
                </a:cubicBezTo>
                <a:cubicBezTo>
                  <a:pt x="4" y="1380857"/>
                  <a:pt x="8863" y="1371976"/>
                  <a:pt x="19791" y="1371976"/>
                </a:cubicBezTo>
                <a:close/>
                <a:moveTo>
                  <a:pt x="2140213" y="1247251"/>
                </a:moveTo>
                <a:cubicBezTo>
                  <a:pt x="2151141" y="1247251"/>
                  <a:pt x="2160000" y="1256132"/>
                  <a:pt x="2160000" y="1267088"/>
                </a:cubicBezTo>
                <a:cubicBezTo>
                  <a:pt x="2160000" y="1278044"/>
                  <a:pt x="2151141" y="1286925"/>
                  <a:pt x="2140213" y="1286925"/>
                </a:cubicBezTo>
                <a:cubicBezTo>
                  <a:pt x="2129285" y="1286925"/>
                  <a:pt x="2120426" y="1278044"/>
                  <a:pt x="2120426" y="1267088"/>
                </a:cubicBezTo>
                <a:cubicBezTo>
                  <a:pt x="2120426" y="1256132"/>
                  <a:pt x="2129285" y="1247251"/>
                  <a:pt x="2140213" y="1247251"/>
                </a:cubicBezTo>
                <a:close/>
                <a:moveTo>
                  <a:pt x="2015801" y="1247251"/>
                </a:moveTo>
                <a:cubicBezTo>
                  <a:pt x="2026729" y="1247251"/>
                  <a:pt x="2035588" y="1256132"/>
                  <a:pt x="2035588" y="1267088"/>
                </a:cubicBezTo>
                <a:cubicBezTo>
                  <a:pt x="2035588" y="1278044"/>
                  <a:pt x="2026729" y="1286925"/>
                  <a:pt x="2015801" y="1286925"/>
                </a:cubicBezTo>
                <a:cubicBezTo>
                  <a:pt x="2004873" y="1286925"/>
                  <a:pt x="1996014" y="1278044"/>
                  <a:pt x="1996014" y="1267088"/>
                </a:cubicBezTo>
                <a:cubicBezTo>
                  <a:pt x="1996014" y="1256132"/>
                  <a:pt x="2004873" y="1247251"/>
                  <a:pt x="2015801" y="1247251"/>
                </a:cubicBezTo>
                <a:close/>
                <a:moveTo>
                  <a:pt x="1890711" y="1247251"/>
                </a:moveTo>
                <a:cubicBezTo>
                  <a:pt x="1901639" y="1247251"/>
                  <a:pt x="1910498" y="1256132"/>
                  <a:pt x="1910498" y="1267088"/>
                </a:cubicBezTo>
                <a:cubicBezTo>
                  <a:pt x="1910498" y="1278044"/>
                  <a:pt x="1901639" y="1286925"/>
                  <a:pt x="1890711" y="1286925"/>
                </a:cubicBezTo>
                <a:cubicBezTo>
                  <a:pt x="1879783" y="1286925"/>
                  <a:pt x="1870924" y="1278044"/>
                  <a:pt x="1870924" y="1267088"/>
                </a:cubicBezTo>
                <a:cubicBezTo>
                  <a:pt x="1870924" y="1256132"/>
                  <a:pt x="1879783" y="1247251"/>
                  <a:pt x="1890711" y="1247251"/>
                </a:cubicBezTo>
                <a:close/>
                <a:moveTo>
                  <a:pt x="1766299" y="1247251"/>
                </a:moveTo>
                <a:cubicBezTo>
                  <a:pt x="1777227" y="1247251"/>
                  <a:pt x="1786086" y="1256132"/>
                  <a:pt x="1786086" y="1267088"/>
                </a:cubicBezTo>
                <a:cubicBezTo>
                  <a:pt x="1786086" y="1278044"/>
                  <a:pt x="1777227" y="1286925"/>
                  <a:pt x="1766299" y="1286925"/>
                </a:cubicBezTo>
                <a:cubicBezTo>
                  <a:pt x="1755371" y="1286925"/>
                  <a:pt x="1746512" y="1278044"/>
                  <a:pt x="1746512" y="1267088"/>
                </a:cubicBezTo>
                <a:cubicBezTo>
                  <a:pt x="1746512" y="1256132"/>
                  <a:pt x="1755371" y="1247251"/>
                  <a:pt x="1766299" y="1247251"/>
                </a:cubicBezTo>
                <a:close/>
                <a:moveTo>
                  <a:pt x="1641209" y="1247251"/>
                </a:moveTo>
                <a:cubicBezTo>
                  <a:pt x="1652137" y="1247251"/>
                  <a:pt x="1660996" y="1256132"/>
                  <a:pt x="1660996" y="1267088"/>
                </a:cubicBezTo>
                <a:cubicBezTo>
                  <a:pt x="1660996" y="1278044"/>
                  <a:pt x="1652137" y="1286925"/>
                  <a:pt x="1641209" y="1286925"/>
                </a:cubicBezTo>
                <a:cubicBezTo>
                  <a:pt x="1630281" y="1286925"/>
                  <a:pt x="1621422" y="1278044"/>
                  <a:pt x="1621422" y="1267088"/>
                </a:cubicBezTo>
                <a:cubicBezTo>
                  <a:pt x="1621422" y="1256132"/>
                  <a:pt x="1630281" y="1247251"/>
                  <a:pt x="1641209" y="1247251"/>
                </a:cubicBezTo>
                <a:close/>
                <a:moveTo>
                  <a:pt x="1516798" y="1247251"/>
                </a:moveTo>
                <a:cubicBezTo>
                  <a:pt x="1527726" y="1247251"/>
                  <a:pt x="1536585" y="1256132"/>
                  <a:pt x="1536585" y="1267088"/>
                </a:cubicBezTo>
                <a:cubicBezTo>
                  <a:pt x="1536585" y="1278044"/>
                  <a:pt x="1527726" y="1286925"/>
                  <a:pt x="1516798" y="1286925"/>
                </a:cubicBezTo>
                <a:cubicBezTo>
                  <a:pt x="1505870" y="1286925"/>
                  <a:pt x="1497011" y="1278044"/>
                  <a:pt x="1497011" y="1267088"/>
                </a:cubicBezTo>
                <a:cubicBezTo>
                  <a:pt x="1497011" y="1256132"/>
                  <a:pt x="1505870" y="1247251"/>
                  <a:pt x="1516798" y="1247251"/>
                </a:cubicBezTo>
                <a:close/>
                <a:moveTo>
                  <a:pt x="1391707" y="1247251"/>
                </a:moveTo>
                <a:cubicBezTo>
                  <a:pt x="1402635" y="1247251"/>
                  <a:pt x="1411494" y="1256132"/>
                  <a:pt x="1411494" y="1267088"/>
                </a:cubicBezTo>
                <a:cubicBezTo>
                  <a:pt x="1411494" y="1278044"/>
                  <a:pt x="1402635" y="1286925"/>
                  <a:pt x="1391707" y="1286925"/>
                </a:cubicBezTo>
                <a:cubicBezTo>
                  <a:pt x="1380779" y="1286925"/>
                  <a:pt x="1371920" y="1278044"/>
                  <a:pt x="1371920" y="1267088"/>
                </a:cubicBezTo>
                <a:cubicBezTo>
                  <a:pt x="1371920" y="1256132"/>
                  <a:pt x="1380779" y="1247251"/>
                  <a:pt x="1391707" y="1247251"/>
                </a:cubicBezTo>
                <a:close/>
                <a:moveTo>
                  <a:pt x="1267296" y="1247251"/>
                </a:moveTo>
                <a:cubicBezTo>
                  <a:pt x="1278224" y="1247251"/>
                  <a:pt x="1287083" y="1256132"/>
                  <a:pt x="1287083" y="1267088"/>
                </a:cubicBezTo>
                <a:cubicBezTo>
                  <a:pt x="1287083" y="1278044"/>
                  <a:pt x="1278224" y="1286925"/>
                  <a:pt x="1267296" y="1286925"/>
                </a:cubicBezTo>
                <a:cubicBezTo>
                  <a:pt x="1256368" y="1286925"/>
                  <a:pt x="1247509" y="1278044"/>
                  <a:pt x="1247509" y="1267088"/>
                </a:cubicBezTo>
                <a:cubicBezTo>
                  <a:pt x="1247509" y="1256132"/>
                  <a:pt x="1256368" y="1247251"/>
                  <a:pt x="1267296" y="1247251"/>
                </a:cubicBezTo>
                <a:close/>
                <a:moveTo>
                  <a:pt x="1142205" y="1247251"/>
                </a:moveTo>
                <a:cubicBezTo>
                  <a:pt x="1153133" y="1247251"/>
                  <a:pt x="1161992" y="1256132"/>
                  <a:pt x="1161992" y="1267088"/>
                </a:cubicBezTo>
                <a:cubicBezTo>
                  <a:pt x="1161992" y="1278044"/>
                  <a:pt x="1153133" y="1286925"/>
                  <a:pt x="1142205" y="1286925"/>
                </a:cubicBezTo>
                <a:cubicBezTo>
                  <a:pt x="1131277" y="1286925"/>
                  <a:pt x="1122418" y="1278044"/>
                  <a:pt x="1122418" y="1267088"/>
                </a:cubicBezTo>
                <a:cubicBezTo>
                  <a:pt x="1122418" y="1256132"/>
                  <a:pt x="1131277" y="1247251"/>
                  <a:pt x="1142205" y="1247251"/>
                </a:cubicBezTo>
                <a:close/>
                <a:moveTo>
                  <a:pt x="1017798" y="1247251"/>
                </a:moveTo>
                <a:cubicBezTo>
                  <a:pt x="1028726" y="1247251"/>
                  <a:pt x="1037585" y="1256132"/>
                  <a:pt x="1037585" y="1267088"/>
                </a:cubicBezTo>
                <a:cubicBezTo>
                  <a:pt x="1037585" y="1278044"/>
                  <a:pt x="1028726" y="1286925"/>
                  <a:pt x="1017798" y="1286925"/>
                </a:cubicBezTo>
                <a:cubicBezTo>
                  <a:pt x="1006870" y="1286925"/>
                  <a:pt x="998011" y="1278044"/>
                  <a:pt x="998011" y="1267088"/>
                </a:cubicBezTo>
                <a:cubicBezTo>
                  <a:pt x="998011" y="1256132"/>
                  <a:pt x="1006870" y="1247251"/>
                  <a:pt x="1017798" y="1247251"/>
                </a:cubicBezTo>
                <a:close/>
                <a:moveTo>
                  <a:pt x="892708" y="1247251"/>
                </a:moveTo>
                <a:cubicBezTo>
                  <a:pt x="903635" y="1247251"/>
                  <a:pt x="912494" y="1256132"/>
                  <a:pt x="912494" y="1267088"/>
                </a:cubicBezTo>
                <a:cubicBezTo>
                  <a:pt x="912494" y="1278044"/>
                  <a:pt x="903635" y="1286925"/>
                  <a:pt x="892708" y="1286925"/>
                </a:cubicBezTo>
                <a:cubicBezTo>
                  <a:pt x="881780" y="1286925"/>
                  <a:pt x="872920" y="1278044"/>
                  <a:pt x="872920" y="1267088"/>
                </a:cubicBezTo>
                <a:cubicBezTo>
                  <a:pt x="872920" y="1256132"/>
                  <a:pt x="881780" y="1247251"/>
                  <a:pt x="892708" y="1247251"/>
                </a:cubicBezTo>
                <a:close/>
                <a:moveTo>
                  <a:pt x="768295" y="1247251"/>
                </a:moveTo>
                <a:cubicBezTo>
                  <a:pt x="779224" y="1247251"/>
                  <a:pt x="788083" y="1256132"/>
                  <a:pt x="788083" y="1267088"/>
                </a:cubicBezTo>
                <a:cubicBezTo>
                  <a:pt x="788083" y="1278044"/>
                  <a:pt x="779224" y="1286925"/>
                  <a:pt x="768295" y="1286925"/>
                </a:cubicBezTo>
                <a:cubicBezTo>
                  <a:pt x="757367" y="1286925"/>
                  <a:pt x="748509" y="1278044"/>
                  <a:pt x="748509" y="1267088"/>
                </a:cubicBezTo>
                <a:cubicBezTo>
                  <a:pt x="748509" y="1256132"/>
                  <a:pt x="757367" y="1247251"/>
                  <a:pt x="768295" y="1247251"/>
                </a:cubicBezTo>
                <a:close/>
                <a:moveTo>
                  <a:pt x="643207" y="1247251"/>
                </a:moveTo>
                <a:cubicBezTo>
                  <a:pt x="654134" y="1247251"/>
                  <a:pt x="662993" y="1256132"/>
                  <a:pt x="662993" y="1267088"/>
                </a:cubicBezTo>
                <a:cubicBezTo>
                  <a:pt x="662993" y="1278044"/>
                  <a:pt x="654134" y="1286925"/>
                  <a:pt x="643207" y="1286925"/>
                </a:cubicBezTo>
                <a:cubicBezTo>
                  <a:pt x="632280" y="1286925"/>
                  <a:pt x="623420" y="1278044"/>
                  <a:pt x="623420" y="1267088"/>
                </a:cubicBezTo>
                <a:cubicBezTo>
                  <a:pt x="623420" y="1256132"/>
                  <a:pt x="632280" y="1247251"/>
                  <a:pt x="643207" y="1247251"/>
                </a:cubicBezTo>
                <a:close/>
                <a:moveTo>
                  <a:pt x="518794" y="1247251"/>
                </a:moveTo>
                <a:cubicBezTo>
                  <a:pt x="529723" y="1247251"/>
                  <a:pt x="538581" y="1256132"/>
                  <a:pt x="538581" y="1267088"/>
                </a:cubicBezTo>
                <a:cubicBezTo>
                  <a:pt x="538581" y="1278044"/>
                  <a:pt x="529723" y="1286925"/>
                  <a:pt x="518794" y="1286925"/>
                </a:cubicBezTo>
                <a:cubicBezTo>
                  <a:pt x="507867" y="1286925"/>
                  <a:pt x="499007" y="1278044"/>
                  <a:pt x="499007" y="1267088"/>
                </a:cubicBezTo>
                <a:cubicBezTo>
                  <a:pt x="499007" y="1256132"/>
                  <a:pt x="507867" y="1247251"/>
                  <a:pt x="518794" y="1247251"/>
                </a:cubicBezTo>
                <a:close/>
                <a:moveTo>
                  <a:pt x="393704" y="1247251"/>
                </a:moveTo>
                <a:cubicBezTo>
                  <a:pt x="404632" y="1247251"/>
                  <a:pt x="413491" y="1256132"/>
                  <a:pt x="413491" y="1267088"/>
                </a:cubicBezTo>
                <a:cubicBezTo>
                  <a:pt x="413491" y="1278044"/>
                  <a:pt x="404632" y="1286925"/>
                  <a:pt x="393704" y="1286925"/>
                </a:cubicBezTo>
                <a:cubicBezTo>
                  <a:pt x="382777" y="1286925"/>
                  <a:pt x="373917" y="1278044"/>
                  <a:pt x="373917" y="1267088"/>
                </a:cubicBezTo>
                <a:cubicBezTo>
                  <a:pt x="373917" y="1256132"/>
                  <a:pt x="382777" y="1247251"/>
                  <a:pt x="393704" y="1247251"/>
                </a:cubicBezTo>
                <a:close/>
                <a:moveTo>
                  <a:pt x="269292" y="1247251"/>
                </a:moveTo>
                <a:cubicBezTo>
                  <a:pt x="280220" y="1247251"/>
                  <a:pt x="289080" y="1256132"/>
                  <a:pt x="289080" y="1267088"/>
                </a:cubicBezTo>
                <a:cubicBezTo>
                  <a:pt x="289080" y="1278044"/>
                  <a:pt x="280220" y="1286925"/>
                  <a:pt x="269292" y="1286925"/>
                </a:cubicBezTo>
                <a:cubicBezTo>
                  <a:pt x="258364" y="1286925"/>
                  <a:pt x="249505" y="1278044"/>
                  <a:pt x="249505" y="1267088"/>
                </a:cubicBezTo>
                <a:cubicBezTo>
                  <a:pt x="249505" y="1256132"/>
                  <a:pt x="258364" y="1247251"/>
                  <a:pt x="269292" y="1247251"/>
                </a:cubicBezTo>
                <a:close/>
                <a:moveTo>
                  <a:pt x="144202" y="1247251"/>
                </a:moveTo>
                <a:cubicBezTo>
                  <a:pt x="155130" y="1247251"/>
                  <a:pt x="163989" y="1256132"/>
                  <a:pt x="163989" y="1267088"/>
                </a:cubicBezTo>
                <a:cubicBezTo>
                  <a:pt x="163989" y="1278044"/>
                  <a:pt x="155130" y="1286925"/>
                  <a:pt x="144202" y="1286925"/>
                </a:cubicBezTo>
                <a:cubicBezTo>
                  <a:pt x="133274" y="1286925"/>
                  <a:pt x="124415" y="1278044"/>
                  <a:pt x="124415" y="1267088"/>
                </a:cubicBezTo>
                <a:cubicBezTo>
                  <a:pt x="124415" y="1256132"/>
                  <a:pt x="133274" y="1247251"/>
                  <a:pt x="144202" y="1247251"/>
                </a:cubicBezTo>
                <a:close/>
                <a:moveTo>
                  <a:pt x="19791" y="1247251"/>
                </a:moveTo>
                <a:cubicBezTo>
                  <a:pt x="30719" y="1247251"/>
                  <a:pt x="39577" y="1256132"/>
                  <a:pt x="39577" y="1267088"/>
                </a:cubicBezTo>
                <a:cubicBezTo>
                  <a:pt x="39577" y="1278044"/>
                  <a:pt x="30719" y="1286925"/>
                  <a:pt x="19791" y="1286925"/>
                </a:cubicBezTo>
                <a:cubicBezTo>
                  <a:pt x="8863" y="1286925"/>
                  <a:pt x="4" y="1278044"/>
                  <a:pt x="4" y="1267088"/>
                </a:cubicBezTo>
                <a:cubicBezTo>
                  <a:pt x="4" y="1256132"/>
                  <a:pt x="8863" y="1247251"/>
                  <a:pt x="19791" y="1247251"/>
                </a:cubicBezTo>
                <a:close/>
                <a:moveTo>
                  <a:pt x="2140213" y="1122526"/>
                </a:moveTo>
                <a:cubicBezTo>
                  <a:pt x="2151141" y="1122526"/>
                  <a:pt x="2160000" y="1131407"/>
                  <a:pt x="2160000" y="1142363"/>
                </a:cubicBezTo>
                <a:cubicBezTo>
                  <a:pt x="2160000" y="1153319"/>
                  <a:pt x="2151141" y="1162200"/>
                  <a:pt x="2140213" y="1162200"/>
                </a:cubicBezTo>
                <a:cubicBezTo>
                  <a:pt x="2129285" y="1162200"/>
                  <a:pt x="2120426" y="1153319"/>
                  <a:pt x="2120426" y="1142363"/>
                </a:cubicBezTo>
                <a:cubicBezTo>
                  <a:pt x="2120426" y="1131407"/>
                  <a:pt x="2129285" y="1122526"/>
                  <a:pt x="2140213" y="1122526"/>
                </a:cubicBezTo>
                <a:close/>
                <a:moveTo>
                  <a:pt x="2015801" y="1122526"/>
                </a:moveTo>
                <a:cubicBezTo>
                  <a:pt x="2026729" y="1122526"/>
                  <a:pt x="2035588" y="1131407"/>
                  <a:pt x="2035588" y="1142363"/>
                </a:cubicBezTo>
                <a:cubicBezTo>
                  <a:pt x="2035588" y="1153319"/>
                  <a:pt x="2026729" y="1162200"/>
                  <a:pt x="2015801" y="1162200"/>
                </a:cubicBezTo>
                <a:cubicBezTo>
                  <a:pt x="2004873" y="1162200"/>
                  <a:pt x="1996014" y="1153319"/>
                  <a:pt x="1996014" y="1142363"/>
                </a:cubicBezTo>
                <a:cubicBezTo>
                  <a:pt x="1996014" y="1131407"/>
                  <a:pt x="2004873" y="1122526"/>
                  <a:pt x="2015801" y="1122526"/>
                </a:cubicBezTo>
                <a:close/>
                <a:moveTo>
                  <a:pt x="1890711" y="1122526"/>
                </a:moveTo>
                <a:cubicBezTo>
                  <a:pt x="1901639" y="1122526"/>
                  <a:pt x="1910498" y="1131407"/>
                  <a:pt x="1910498" y="1142363"/>
                </a:cubicBezTo>
                <a:cubicBezTo>
                  <a:pt x="1910498" y="1153319"/>
                  <a:pt x="1901639" y="1162200"/>
                  <a:pt x="1890711" y="1162200"/>
                </a:cubicBezTo>
                <a:cubicBezTo>
                  <a:pt x="1879783" y="1162200"/>
                  <a:pt x="1870924" y="1153319"/>
                  <a:pt x="1870924" y="1142363"/>
                </a:cubicBezTo>
                <a:cubicBezTo>
                  <a:pt x="1870924" y="1131407"/>
                  <a:pt x="1879783" y="1122526"/>
                  <a:pt x="1890711" y="1122526"/>
                </a:cubicBezTo>
                <a:close/>
                <a:moveTo>
                  <a:pt x="1766299" y="1122526"/>
                </a:moveTo>
                <a:cubicBezTo>
                  <a:pt x="1777227" y="1122526"/>
                  <a:pt x="1786086" y="1131407"/>
                  <a:pt x="1786086" y="1142363"/>
                </a:cubicBezTo>
                <a:cubicBezTo>
                  <a:pt x="1786086" y="1153319"/>
                  <a:pt x="1777227" y="1162200"/>
                  <a:pt x="1766299" y="1162200"/>
                </a:cubicBezTo>
                <a:cubicBezTo>
                  <a:pt x="1755371" y="1162200"/>
                  <a:pt x="1746512" y="1153319"/>
                  <a:pt x="1746512" y="1142363"/>
                </a:cubicBezTo>
                <a:cubicBezTo>
                  <a:pt x="1746512" y="1131407"/>
                  <a:pt x="1755371" y="1122526"/>
                  <a:pt x="1766299" y="1122526"/>
                </a:cubicBezTo>
                <a:close/>
                <a:moveTo>
                  <a:pt x="1641209" y="1122526"/>
                </a:moveTo>
                <a:cubicBezTo>
                  <a:pt x="1652137" y="1122526"/>
                  <a:pt x="1660996" y="1131407"/>
                  <a:pt x="1660996" y="1142363"/>
                </a:cubicBezTo>
                <a:cubicBezTo>
                  <a:pt x="1660996" y="1153319"/>
                  <a:pt x="1652137" y="1162200"/>
                  <a:pt x="1641209" y="1162200"/>
                </a:cubicBezTo>
                <a:cubicBezTo>
                  <a:pt x="1630281" y="1162200"/>
                  <a:pt x="1621422" y="1153319"/>
                  <a:pt x="1621422" y="1142363"/>
                </a:cubicBezTo>
                <a:cubicBezTo>
                  <a:pt x="1621422" y="1131407"/>
                  <a:pt x="1630281" y="1122526"/>
                  <a:pt x="1641209" y="1122526"/>
                </a:cubicBezTo>
                <a:close/>
                <a:moveTo>
                  <a:pt x="1516798" y="1122526"/>
                </a:moveTo>
                <a:cubicBezTo>
                  <a:pt x="1527726" y="1122526"/>
                  <a:pt x="1536585" y="1131407"/>
                  <a:pt x="1536585" y="1142363"/>
                </a:cubicBezTo>
                <a:cubicBezTo>
                  <a:pt x="1536585" y="1153319"/>
                  <a:pt x="1527726" y="1162200"/>
                  <a:pt x="1516798" y="1162200"/>
                </a:cubicBezTo>
                <a:cubicBezTo>
                  <a:pt x="1505870" y="1162200"/>
                  <a:pt x="1497011" y="1153319"/>
                  <a:pt x="1497011" y="1142363"/>
                </a:cubicBezTo>
                <a:cubicBezTo>
                  <a:pt x="1497011" y="1131407"/>
                  <a:pt x="1505870" y="1122526"/>
                  <a:pt x="1516798" y="1122526"/>
                </a:cubicBezTo>
                <a:close/>
                <a:moveTo>
                  <a:pt x="1391707" y="1122526"/>
                </a:moveTo>
                <a:cubicBezTo>
                  <a:pt x="1402635" y="1122526"/>
                  <a:pt x="1411494" y="1131407"/>
                  <a:pt x="1411494" y="1142363"/>
                </a:cubicBezTo>
                <a:cubicBezTo>
                  <a:pt x="1411494" y="1153319"/>
                  <a:pt x="1402635" y="1162200"/>
                  <a:pt x="1391707" y="1162200"/>
                </a:cubicBezTo>
                <a:cubicBezTo>
                  <a:pt x="1380779" y="1162200"/>
                  <a:pt x="1371920" y="1153319"/>
                  <a:pt x="1371920" y="1142363"/>
                </a:cubicBezTo>
                <a:cubicBezTo>
                  <a:pt x="1371920" y="1131407"/>
                  <a:pt x="1380779" y="1122526"/>
                  <a:pt x="1391707" y="1122526"/>
                </a:cubicBezTo>
                <a:close/>
                <a:moveTo>
                  <a:pt x="1267296" y="1122526"/>
                </a:moveTo>
                <a:cubicBezTo>
                  <a:pt x="1278224" y="1122526"/>
                  <a:pt x="1287083" y="1131407"/>
                  <a:pt x="1287083" y="1142363"/>
                </a:cubicBezTo>
                <a:cubicBezTo>
                  <a:pt x="1287083" y="1153319"/>
                  <a:pt x="1278224" y="1162200"/>
                  <a:pt x="1267296" y="1162200"/>
                </a:cubicBezTo>
                <a:cubicBezTo>
                  <a:pt x="1256368" y="1162200"/>
                  <a:pt x="1247509" y="1153319"/>
                  <a:pt x="1247509" y="1142363"/>
                </a:cubicBezTo>
                <a:cubicBezTo>
                  <a:pt x="1247509" y="1131407"/>
                  <a:pt x="1256368" y="1122526"/>
                  <a:pt x="1267296" y="1122526"/>
                </a:cubicBezTo>
                <a:close/>
                <a:moveTo>
                  <a:pt x="1142205" y="1122526"/>
                </a:moveTo>
                <a:cubicBezTo>
                  <a:pt x="1153133" y="1122526"/>
                  <a:pt x="1161992" y="1131407"/>
                  <a:pt x="1161992" y="1142363"/>
                </a:cubicBezTo>
                <a:cubicBezTo>
                  <a:pt x="1161992" y="1153319"/>
                  <a:pt x="1153133" y="1162200"/>
                  <a:pt x="1142205" y="1162200"/>
                </a:cubicBezTo>
                <a:cubicBezTo>
                  <a:pt x="1131277" y="1162200"/>
                  <a:pt x="1122418" y="1153319"/>
                  <a:pt x="1122418" y="1142363"/>
                </a:cubicBezTo>
                <a:cubicBezTo>
                  <a:pt x="1122418" y="1131407"/>
                  <a:pt x="1131277" y="1122526"/>
                  <a:pt x="1142205" y="1122526"/>
                </a:cubicBezTo>
                <a:close/>
                <a:moveTo>
                  <a:pt x="1017800" y="1122526"/>
                </a:moveTo>
                <a:cubicBezTo>
                  <a:pt x="1028728" y="1122526"/>
                  <a:pt x="1037587" y="1131407"/>
                  <a:pt x="1037587" y="1142363"/>
                </a:cubicBezTo>
                <a:cubicBezTo>
                  <a:pt x="1037587" y="1153319"/>
                  <a:pt x="1028728" y="1162200"/>
                  <a:pt x="1017800" y="1162200"/>
                </a:cubicBezTo>
                <a:cubicBezTo>
                  <a:pt x="1006872" y="1162200"/>
                  <a:pt x="998013" y="1153319"/>
                  <a:pt x="998013" y="1142363"/>
                </a:cubicBezTo>
                <a:cubicBezTo>
                  <a:pt x="998013" y="1131407"/>
                  <a:pt x="1006872" y="1122526"/>
                  <a:pt x="1017800" y="1122526"/>
                </a:cubicBezTo>
                <a:close/>
                <a:moveTo>
                  <a:pt x="892709" y="1122526"/>
                </a:moveTo>
                <a:cubicBezTo>
                  <a:pt x="903636" y="1122526"/>
                  <a:pt x="912495" y="1131407"/>
                  <a:pt x="912495" y="1142363"/>
                </a:cubicBezTo>
                <a:cubicBezTo>
                  <a:pt x="912495" y="1153319"/>
                  <a:pt x="903636" y="1162200"/>
                  <a:pt x="892709" y="1162200"/>
                </a:cubicBezTo>
                <a:cubicBezTo>
                  <a:pt x="881781" y="1162200"/>
                  <a:pt x="872921" y="1153319"/>
                  <a:pt x="872921" y="1142363"/>
                </a:cubicBezTo>
                <a:cubicBezTo>
                  <a:pt x="872921" y="1131407"/>
                  <a:pt x="881781" y="1122526"/>
                  <a:pt x="892709" y="1122526"/>
                </a:cubicBezTo>
                <a:close/>
                <a:moveTo>
                  <a:pt x="768296" y="1122526"/>
                </a:moveTo>
                <a:cubicBezTo>
                  <a:pt x="779225" y="1122526"/>
                  <a:pt x="788084" y="1131407"/>
                  <a:pt x="788084" y="1142363"/>
                </a:cubicBezTo>
                <a:cubicBezTo>
                  <a:pt x="788084" y="1153319"/>
                  <a:pt x="779225" y="1162200"/>
                  <a:pt x="768296" y="1162200"/>
                </a:cubicBezTo>
                <a:cubicBezTo>
                  <a:pt x="757368" y="1162200"/>
                  <a:pt x="748510" y="1153319"/>
                  <a:pt x="748510" y="1142363"/>
                </a:cubicBezTo>
                <a:cubicBezTo>
                  <a:pt x="748510" y="1131407"/>
                  <a:pt x="757368" y="1122526"/>
                  <a:pt x="768296" y="1122526"/>
                </a:cubicBezTo>
                <a:close/>
                <a:moveTo>
                  <a:pt x="643208" y="1122526"/>
                </a:moveTo>
                <a:cubicBezTo>
                  <a:pt x="654136" y="1122526"/>
                  <a:pt x="662995" y="1131407"/>
                  <a:pt x="662995" y="1142363"/>
                </a:cubicBezTo>
                <a:cubicBezTo>
                  <a:pt x="662995" y="1153319"/>
                  <a:pt x="654136" y="1162200"/>
                  <a:pt x="643208" y="1162200"/>
                </a:cubicBezTo>
                <a:cubicBezTo>
                  <a:pt x="632282" y="1162200"/>
                  <a:pt x="623422" y="1153319"/>
                  <a:pt x="623422" y="1142363"/>
                </a:cubicBezTo>
                <a:cubicBezTo>
                  <a:pt x="623422" y="1131407"/>
                  <a:pt x="632282" y="1122526"/>
                  <a:pt x="643208" y="1122526"/>
                </a:cubicBezTo>
                <a:close/>
                <a:moveTo>
                  <a:pt x="518796" y="1122526"/>
                </a:moveTo>
                <a:cubicBezTo>
                  <a:pt x="529724" y="1122526"/>
                  <a:pt x="538583" y="1131407"/>
                  <a:pt x="538583" y="1142363"/>
                </a:cubicBezTo>
                <a:cubicBezTo>
                  <a:pt x="538583" y="1153319"/>
                  <a:pt x="529724" y="1162200"/>
                  <a:pt x="518796" y="1162200"/>
                </a:cubicBezTo>
                <a:cubicBezTo>
                  <a:pt x="507868" y="1162200"/>
                  <a:pt x="499008" y="1153319"/>
                  <a:pt x="499008" y="1142363"/>
                </a:cubicBezTo>
                <a:cubicBezTo>
                  <a:pt x="499008" y="1131407"/>
                  <a:pt x="507868" y="1122526"/>
                  <a:pt x="518796" y="1122526"/>
                </a:cubicBezTo>
                <a:close/>
                <a:moveTo>
                  <a:pt x="393706" y="1122526"/>
                </a:moveTo>
                <a:cubicBezTo>
                  <a:pt x="404634" y="1122526"/>
                  <a:pt x="413493" y="1131407"/>
                  <a:pt x="413493" y="1142363"/>
                </a:cubicBezTo>
                <a:cubicBezTo>
                  <a:pt x="413493" y="1153319"/>
                  <a:pt x="404634" y="1162200"/>
                  <a:pt x="393706" y="1162200"/>
                </a:cubicBezTo>
                <a:cubicBezTo>
                  <a:pt x="382778" y="1162200"/>
                  <a:pt x="373919" y="1153319"/>
                  <a:pt x="373919" y="1142363"/>
                </a:cubicBezTo>
                <a:cubicBezTo>
                  <a:pt x="373919" y="1131407"/>
                  <a:pt x="382778" y="1122526"/>
                  <a:pt x="393706" y="1122526"/>
                </a:cubicBezTo>
                <a:close/>
                <a:moveTo>
                  <a:pt x="269294" y="1122526"/>
                </a:moveTo>
                <a:cubicBezTo>
                  <a:pt x="280222" y="1122526"/>
                  <a:pt x="289081" y="1131407"/>
                  <a:pt x="289081" y="1142363"/>
                </a:cubicBezTo>
                <a:cubicBezTo>
                  <a:pt x="289081" y="1153319"/>
                  <a:pt x="280222" y="1162200"/>
                  <a:pt x="269294" y="1162200"/>
                </a:cubicBezTo>
                <a:cubicBezTo>
                  <a:pt x="258365" y="1162200"/>
                  <a:pt x="249506" y="1153319"/>
                  <a:pt x="249506" y="1142363"/>
                </a:cubicBezTo>
                <a:cubicBezTo>
                  <a:pt x="249506" y="1131407"/>
                  <a:pt x="258365" y="1122526"/>
                  <a:pt x="269294" y="1122526"/>
                </a:cubicBezTo>
                <a:close/>
                <a:moveTo>
                  <a:pt x="144203" y="1122526"/>
                </a:moveTo>
                <a:cubicBezTo>
                  <a:pt x="155131" y="1122526"/>
                  <a:pt x="163990" y="1131407"/>
                  <a:pt x="163990" y="1142363"/>
                </a:cubicBezTo>
                <a:cubicBezTo>
                  <a:pt x="163990" y="1153319"/>
                  <a:pt x="155131" y="1162200"/>
                  <a:pt x="144203" y="1162200"/>
                </a:cubicBezTo>
                <a:cubicBezTo>
                  <a:pt x="133275" y="1162200"/>
                  <a:pt x="124416" y="1153319"/>
                  <a:pt x="124416" y="1142363"/>
                </a:cubicBezTo>
                <a:cubicBezTo>
                  <a:pt x="124416" y="1131407"/>
                  <a:pt x="133275" y="1122526"/>
                  <a:pt x="144203" y="1122526"/>
                </a:cubicBezTo>
                <a:close/>
                <a:moveTo>
                  <a:pt x="19792" y="1122526"/>
                </a:moveTo>
                <a:cubicBezTo>
                  <a:pt x="30720" y="1122526"/>
                  <a:pt x="39579" y="1131407"/>
                  <a:pt x="39579" y="1142363"/>
                </a:cubicBezTo>
                <a:cubicBezTo>
                  <a:pt x="39579" y="1153319"/>
                  <a:pt x="30720" y="1162200"/>
                  <a:pt x="19792" y="1162200"/>
                </a:cubicBezTo>
                <a:cubicBezTo>
                  <a:pt x="8864" y="1162200"/>
                  <a:pt x="5" y="1153319"/>
                  <a:pt x="5" y="1142363"/>
                </a:cubicBezTo>
                <a:cubicBezTo>
                  <a:pt x="5" y="1131407"/>
                  <a:pt x="8864" y="1122526"/>
                  <a:pt x="19792" y="1122526"/>
                </a:cubicBezTo>
                <a:close/>
                <a:moveTo>
                  <a:pt x="2140213" y="997801"/>
                </a:moveTo>
                <a:cubicBezTo>
                  <a:pt x="2151141" y="997801"/>
                  <a:pt x="2160000" y="1006682"/>
                  <a:pt x="2160000" y="1017638"/>
                </a:cubicBezTo>
                <a:cubicBezTo>
                  <a:pt x="2160000" y="1028594"/>
                  <a:pt x="2151141" y="1037475"/>
                  <a:pt x="2140213" y="1037475"/>
                </a:cubicBezTo>
                <a:cubicBezTo>
                  <a:pt x="2129285" y="1037475"/>
                  <a:pt x="2120426" y="1028594"/>
                  <a:pt x="2120426" y="1017638"/>
                </a:cubicBezTo>
                <a:cubicBezTo>
                  <a:pt x="2120426" y="1006682"/>
                  <a:pt x="2129285" y="997801"/>
                  <a:pt x="2140213" y="997801"/>
                </a:cubicBezTo>
                <a:close/>
                <a:moveTo>
                  <a:pt x="2015801" y="997801"/>
                </a:moveTo>
                <a:cubicBezTo>
                  <a:pt x="2026729" y="997801"/>
                  <a:pt x="2035588" y="1006682"/>
                  <a:pt x="2035588" y="1017638"/>
                </a:cubicBezTo>
                <a:cubicBezTo>
                  <a:pt x="2035588" y="1028594"/>
                  <a:pt x="2026729" y="1037475"/>
                  <a:pt x="2015801" y="1037475"/>
                </a:cubicBezTo>
                <a:cubicBezTo>
                  <a:pt x="2004873" y="1037475"/>
                  <a:pt x="1996014" y="1028594"/>
                  <a:pt x="1996014" y="1017638"/>
                </a:cubicBezTo>
                <a:cubicBezTo>
                  <a:pt x="1996014" y="1006682"/>
                  <a:pt x="2004873" y="997801"/>
                  <a:pt x="2015801" y="997801"/>
                </a:cubicBezTo>
                <a:close/>
                <a:moveTo>
                  <a:pt x="1890711" y="997801"/>
                </a:moveTo>
                <a:cubicBezTo>
                  <a:pt x="1901639" y="997801"/>
                  <a:pt x="1910498" y="1006682"/>
                  <a:pt x="1910498" y="1017638"/>
                </a:cubicBezTo>
                <a:cubicBezTo>
                  <a:pt x="1910498" y="1028594"/>
                  <a:pt x="1901639" y="1037475"/>
                  <a:pt x="1890711" y="1037475"/>
                </a:cubicBezTo>
                <a:cubicBezTo>
                  <a:pt x="1879783" y="1037475"/>
                  <a:pt x="1870924" y="1028594"/>
                  <a:pt x="1870924" y="1017638"/>
                </a:cubicBezTo>
                <a:cubicBezTo>
                  <a:pt x="1870924" y="1006682"/>
                  <a:pt x="1879783" y="997801"/>
                  <a:pt x="1890711" y="997801"/>
                </a:cubicBezTo>
                <a:close/>
                <a:moveTo>
                  <a:pt x="1766299" y="997801"/>
                </a:moveTo>
                <a:cubicBezTo>
                  <a:pt x="1777227" y="997801"/>
                  <a:pt x="1786086" y="1006682"/>
                  <a:pt x="1786086" y="1017638"/>
                </a:cubicBezTo>
                <a:cubicBezTo>
                  <a:pt x="1786086" y="1028594"/>
                  <a:pt x="1777227" y="1037475"/>
                  <a:pt x="1766299" y="1037475"/>
                </a:cubicBezTo>
                <a:cubicBezTo>
                  <a:pt x="1755371" y="1037475"/>
                  <a:pt x="1746512" y="1028594"/>
                  <a:pt x="1746512" y="1017638"/>
                </a:cubicBezTo>
                <a:cubicBezTo>
                  <a:pt x="1746512" y="1006682"/>
                  <a:pt x="1755371" y="997801"/>
                  <a:pt x="1766299" y="997801"/>
                </a:cubicBezTo>
                <a:close/>
                <a:moveTo>
                  <a:pt x="1641209" y="997801"/>
                </a:moveTo>
                <a:cubicBezTo>
                  <a:pt x="1652137" y="997801"/>
                  <a:pt x="1660996" y="1006682"/>
                  <a:pt x="1660996" y="1017638"/>
                </a:cubicBezTo>
                <a:cubicBezTo>
                  <a:pt x="1660996" y="1028594"/>
                  <a:pt x="1652137" y="1037475"/>
                  <a:pt x="1641209" y="1037475"/>
                </a:cubicBezTo>
                <a:cubicBezTo>
                  <a:pt x="1630281" y="1037475"/>
                  <a:pt x="1621422" y="1028594"/>
                  <a:pt x="1621422" y="1017638"/>
                </a:cubicBezTo>
                <a:cubicBezTo>
                  <a:pt x="1621422" y="1006682"/>
                  <a:pt x="1630281" y="997801"/>
                  <a:pt x="1641209" y="997801"/>
                </a:cubicBezTo>
                <a:close/>
                <a:moveTo>
                  <a:pt x="1516798" y="997801"/>
                </a:moveTo>
                <a:cubicBezTo>
                  <a:pt x="1527726" y="997801"/>
                  <a:pt x="1536585" y="1006682"/>
                  <a:pt x="1536585" y="1017638"/>
                </a:cubicBezTo>
                <a:cubicBezTo>
                  <a:pt x="1536585" y="1028594"/>
                  <a:pt x="1527726" y="1037475"/>
                  <a:pt x="1516798" y="1037475"/>
                </a:cubicBezTo>
                <a:cubicBezTo>
                  <a:pt x="1505870" y="1037475"/>
                  <a:pt x="1497011" y="1028594"/>
                  <a:pt x="1497011" y="1017638"/>
                </a:cubicBezTo>
                <a:cubicBezTo>
                  <a:pt x="1497011" y="1006682"/>
                  <a:pt x="1505870" y="997801"/>
                  <a:pt x="1516798" y="997801"/>
                </a:cubicBezTo>
                <a:close/>
                <a:moveTo>
                  <a:pt x="1391707" y="997801"/>
                </a:moveTo>
                <a:cubicBezTo>
                  <a:pt x="1402635" y="997801"/>
                  <a:pt x="1411494" y="1006682"/>
                  <a:pt x="1411494" y="1017638"/>
                </a:cubicBezTo>
                <a:cubicBezTo>
                  <a:pt x="1411494" y="1028594"/>
                  <a:pt x="1402635" y="1037475"/>
                  <a:pt x="1391707" y="1037475"/>
                </a:cubicBezTo>
                <a:cubicBezTo>
                  <a:pt x="1380779" y="1037475"/>
                  <a:pt x="1371920" y="1028594"/>
                  <a:pt x="1371920" y="1017638"/>
                </a:cubicBezTo>
                <a:cubicBezTo>
                  <a:pt x="1371920" y="1006682"/>
                  <a:pt x="1380779" y="997801"/>
                  <a:pt x="1391707" y="997801"/>
                </a:cubicBezTo>
                <a:close/>
                <a:moveTo>
                  <a:pt x="1267296" y="997801"/>
                </a:moveTo>
                <a:cubicBezTo>
                  <a:pt x="1278224" y="997801"/>
                  <a:pt x="1287083" y="1006682"/>
                  <a:pt x="1287083" y="1017638"/>
                </a:cubicBezTo>
                <a:cubicBezTo>
                  <a:pt x="1287083" y="1028594"/>
                  <a:pt x="1278224" y="1037475"/>
                  <a:pt x="1267296" y="1037475"/>
                </a:cubicBezTo>
                <a:cubicBezTo>
                  <a:pt x="1256368" y="1037475"/>
                  <a:pt x="1247509" y="1028594"/>
                  <a:pt x="1247509" y="1017638"/>
                </a:cubicBezTo>
                <a:cubicBezTo>
                  <a:pt x="1247509" y="1006682"/>
                  <a:pt x="1256368" y="997801"/>
                  <a:pt x="1267296" y="997801"/>
                </a:cubicBezTo>
                <a:close/>
                <a:moveTo>
                  <a:pt x="1142205" y="997801"/>
                </a:moveTo>
                <a:cubicBezTo>
                  <a:pt x="1153133" y="997801"/>
                  <a:pt x="1161992" y="1006682"/>
                  <a:pt x="1161992" y="1017638"/>
                </a:cubicBezTo>
                <a:cubicBezTo>
                  <a:pt x="1161992" y="1028594"/>
                  <a:pt x="1153133" y="1037475"/>
                  <a:pt x="1142205" y="1037475"/>
                </a:cubicBezTo>
                <a:cubicBezTo>
                  <a:pt x="1131277" y="1037475"/>
                  <a:pt x="1122418" y="1028594"/>
                  <a:pt x="1122418" y="1017638"/>
                </a:cubicBezTo>
                <a:cubicBezTo>
                  <a:pt x="1122418" y="1006682"/>
                  <a:pt x="1131277" y="997801"/>
                  <a:pt x="1142205" y="997801"/>
                </a:cubicBezTo>
                <a:close/>
                <a:moveTo>
                  <a:pt x="1017800" y="997801"/>
                </a:moveTo>
                <a:cubicBezTo>
                  <a:pt x="1028728" y="997801"/>
                  <a:pt x="1037587" y="1006682"/>
                  <a:pt x="1037587" y="1017638"/>
                </a:cubicBezTo>
                <a:cubicBezTo>
                  <a:pt x="1037587" y="1028594"/>
                  <a:pt x="1028728" y="1037475"/>
                  <a:pt x="1017800" y="1037475"/>
                </a:cubicBezTo>
                <a:cubicBezTo>
                  <a:pt x="1006872" y="1037475"/>
                  <a:pt x="998013" y="1028594"/>
                  <a:pt x="998013" y="1017638"/>
                </a:cubicBezTo>
                <a:cubicBezTo>
                  <a:pt x="998013" y="1006682"/>
                  <a:pt x="1006872" y="997801"/>
                  <a:pt x="1017800" y="997801"/>
                </a:cubicBezTo>
                <a:close/>
                <a:moveTo>
                  <a:pt x="892709" y="997801"/>
                </a:moveTo>
                <a:cubicBezTo>
                  <a:pt x="903636" y="997801"/>
                  <a:pt x="912495" y="1006682"/>
                  <a:pt x="912495" y="1017638"/>
                </a:cubicBezTo>
                <a:cubicBezTo>
                  <a:pt x="912495" y="1028594"/>
                  <a:pt x="903636" y="1037475"/>
                  <a:pt x="892709" y="1037475"/>
                </a:cubicBezTo>
                <a:cubicBezTo>
                  <a:pt x="881781" y="1037475"/>
                  <a:pt x="872921" y="1028594"/>
                  <a:pt x="872921" y="1017638"/>
                </a:cubicBezTo>
                <a:cubicBezTo>
                  <a:pt x="872921" y="1006682"/>
                  <a:pt x="881781" y="997801"/>
                  <a:pt x="892709" y="997801"/>
                </a:cubicBezTo>
                <a:close/>
                <a:moveTo>
                  <a:pt x="768296" y="997801"/>
                </a:moveTo>
                <a:cubicBezTo>
                  <a:pt x="779225" y="997801"/>
                  <a:pt x="788084" y="1006682"/>
                  <a:pt x="788084" y="1017638"/>
                </a:cubicBezTo>
                <a:cubicBezTo>
                  <a:pt x="788084" y="1028594"/>
                  <a:pt x="779225" y="1037475"/>
                  <a:pt x="768296" y="1037475"/>
                </a:cubicBezTo>
                <a:cubicBezTo>
                  <a:pt x="757368" y="1037475"/>
                  <a:pt x="748510" y="1028594"/>
                  <a:pt x="748510" y="1017638"/>
                </a:cubicBezTo>
                <a:cubicBezTo>
                  <a:pt x="748510" y="1006682"/>
                  <a:pt x="757368" y="997801"/>
                  <a:pt x="768296" y="997801"/>
                </a:cubicBezTo>
                <a:close/>
                <a:moveTo>
                  <a:pt x="643208" y="997801"/>
                </a:moveTo>
                <a:cubicBezTo>
                  <a:pt x="654136" y="997801"/>
                  <a:pt x="662995" y="1006682"/>
                  <a:pt x="662995" y="1017638"/>
                </a:cubicBezTo>
                <a:cubicBezTo>
                  <a:pt x="662995" y="1028594"/>
                  <a:pt x="654136" y="1037475"/>
                  <a:pt x="643208" y="1037475"/>
                </a:cubicBezTo>
                <a:cubicBezTo>
                  <a:pt x="632282" y="1037475"/>
                  <a:pt x="623422" y="1028594"/>
                  <a:pt x="623422" y="1017638"/>
                </a:cubicBezTo>
                <a:cubicBezTo>
                  <a:pt x="623422" y="1006682"/>
                  <a:pt x="632282" y="997801"/>
                  <a:pt x="643208" y="997801"/>
                </a:cubicBezTo>
                <a:close/>
                <a:moveTo>
                  <a:pt x="518796" y="997801"/>
                </a:moveTo>
                <a:cubicBezTo>
                  <a:pt x="529724" y="997801"/>
                  <a:pt x="538583" y="1006682"/>
                  <a:pt x="538583" y="1017638"/>
                </a:cubicBezTo>
                <a:cubicBezTo>
                  <a:pt x="538583" y="1028594"/>
                  <a:pt x="529724" y="1037475"/>
                  <a:pt x="518796" y="1037475"/>
                </a:cubicBezTo>
                <a:cubicBezTo>
                  <a:pt x="507868" y="1037475"/>
                  <a:pt x="499009" y="1028594"/>
                  <a:pt x="499009" y="1017638"/>
                </a:cubicBezTo>
                <a:cubicBezTo>
                  <a:pt x="499009" y="1006682"/>
                  <a:pt x="507868" y="997801"/>
                  <a:pt x="518796" y="997801"/>
                </a:cubicBezTo>
                <a:close/>
                <a:moveTo>
                  <a:pt x="393706" y="997801"/>
                </a:moveTo>
                <a:cubicBezTo>
                  <a:pt x="404634" y="997801"/>
                  <a:pt x="413493" y="1006682"/>
                  <a:pt x="413493" y="1017638"/>
                </a:cubicBezTo>
                <a:cubicBezTo>
                  <a:pt x="413493" y="1028594"/>
                  <a:pt x="404634" y="1037475"/>
                  <a:pt x="393706" y="1037475"/>
                </a:cubicBezTo>
                <a:cubicBezTo>
                  <a:pt x="382778" y="1037475"/>
                  <a:pt x="373919" y="1028594"/>
                  <a:pt x="373919" y="1017638"/>
                </a:cubicBezTo>
                <a:cubicBezTo>
                  <a:pt x="373919" y="1006682"/>
                  <a:pt x="382778" y="997801"/>
                  <a:pt x="393706" y="997801"/>
                </a:cubicBezTo>
                <a:close/>
                <a:moveTo>
                  <a:pt x="269294" y="997801"/>
                </a:moveTo>
                <a:cubicBezTo>
                  <a:pt x="280222" y="997801"/>
                  <a:pt x="289081" y="1006682"/>
                  <a:pt x="289081" y="1017638"/>
                </a:cubicBezTo>
                <a:cubicBezTo>
                  <a:pt x="289081" y="1028594"/>
                  <a:pt x="280222" y="1037475"/>
                  <a:pt x="269294" y="1037475"/>
                </a:cubicBezTo>
                <a:cubicBezTo>
                  <a:pt x="258365" y="1037475"/>
                  <a:pt x="249506" y="1028594"/>
                  <a:pt x="249506" y="1017638"/>
                </a:cubicBezTo>
                <a:cubicBezTo>
                  <a:pt x="249506" y="1006682"/>
                  <a:pt x="258365" y="997801"/>
                  <a:pt x="269294" y="997801"/>
                </a:cubicBezTo>
                <a:close/>
                <a:moveTo>
                  <a:pt x="144203" y="997801"/>
                </a:moveTo>
                <a:cubicBezTo>
                  <a:pt x="155131" y="997801"/>
                  <a:pt x="163990" y="1006682"/>
                  <a:pt x="163990" y="1017638"/>
                </a:cubicBezTo>
                <a:cubicBezTo>
                  <a:pt x="163990" y="1028594"/>
                  <a:pt x="155131" y="1037475"/>
                  <a:pt x="144203" y="1037475"/>
                </a:cubicBezTo>
                <a:cubicBezTo>
                  <a:pt x="133275" y="1037475"/>
                  <a:pt x="124416" y="1028594"/>
                  <a:pt x="124416" y="1017638"/>
                </a:cubicBezTo>
                <a:cubicBezTo>
                  <a:pt x="124416" y="1006682"/>
                  <a:pt x="133275" y="997801"/>
                  <a:pt x="144203" y="997801"/>
                </a:cubicBezTo>
                <a:close/>
                <a:moveTo>
                  <a:pt x="19792" y="997801"/>
                </a:moveTo>
                <a:cubicBezTo>
                  <a:pt x="30720" y="997801"/>
                  <a:pt x="39579" y="1006682"/>
                  <a:pt x="39579" y="1017638"/>
                </a:cubicBezTo>
                <a:cubicBezTo>
                  <a:pt x="39579" y="1028594"/>
                  <a:pt x="30720" y="1037475"/>
                  <a:pt x="19792" y="1037475"/>
                </a:cubicBezTo>
                <a:cubicBezTo>
                  <a:pt x="8864" y="1037475"/>
                  <a:pt x="5" y="1028594"/>
                  <a:pt x="5" y="1017638"/>
                </a:cubicBezTo>
                <a:cubicBezTo>
                  <a:pt x="5" y="1006682"/>
                  <a:pt x="8864" y="997801"/>
                  <a:pt x="19792" y="997801"/>
                </a:cubicBezTo>
                <a:close/>
                <a:moveTo>
                  <a:pt x="2140213" y="873076"/>
                </a:moveTo>
                <a:cubicBezTo>
                  <a:pt x="2151141" y="873076"/>
                  <a:pt x="2160000" y="881957"/>
                  <a:pt x="2160000" y="892913"/>
                </a:cubicBezTo>
                <a:cubicBezTo>
                  <a:pt x="2160000" y="903869"/>
                  <a:pt x="2151141" y="912750"/>
                  <a:pt x="2140213" y="912750"/>
                </a:cubicBezTo>
                <a:cubicBezTo>
                  <a:pt x="2129285" y="912750"/>
                  <a:pt x="2120426" y="903869"/>
                  <a:pt x="2120426" y="892913"/>
                </a:cubicBezTo>
                <a:cubicBezTo>
                  <a:pt x="2120426" y="881957"/>
                  <a:pt x="2129285" y="873076"/>
                  <a:pt x="2140213" y="873076"/>
                </a:cubicBezTo>
                <a:close/>
                <a:moveTo>
                  <a:pt x="2015801" y="873076"/>
                </a:moveTo>
                <a:cubicBezTo>
                  <a:pt x="2026729" y="873076"/>
                  <a:pt x="2035588" y="881957"/>
                  <a:pt x="2035588" y="892913"/>
                </a:cubicBezTo>
                <a:cubicBezTo>
                  <a:pt x="2035588" y="903869"/>
                  <a:pt x="2026729" y="912750"/>
                  <a:pt x="2015801" y="912750"/>
                </a:cubicBezTo>
                <a:cubicBezTo>
                  <a:pt x="2004873" y="912750"/>
                  <a:pt x="1996014" y="903869"/>
                  <a:pt x="1996014" y="892913"/>
                </a:cubicBezTo>
                <a:cubicBezTo>
                  <a:pt x="1996014" y="881957"/>
                  <a:pt x="2004873" y="873076"/>
                  <a:pt x="2015801" y="873076"/>
                </a:cubicBezTo>
                <a:close/>
                <a:moveTo>
                  <a:pt x="1890711" y="873076"/>
                </a:moveTo>
                <a:cubicBezTo>
                  <a:pt x="1901639" y="873076"/>
                  <a:pt x="1910498" y="881957"/>
                  <a:pt x="1910498" y="892913"/>
                </a:cubicBezTo>
                <a:cubicBezTo>
                  <a:pt x="1910498" y="903869"/>
                  <a:pt x="1901639" y="912750"/>
                  <a:pt x="1890711" y="912750"/>
                </a:cubicBezTo>
                <a:cubicBezTo>
                  <a:pt x="1879783" y="912750"/>
                  <a:pt x="1870924" y="903869"/>
                  <a:pt x="1870924" y="892913"/>
                </a:cubicBezTo>
                <a:cubicBezTo>
                  <a:pt x="1870924" y="881957"/>
                  <a:pt x="1879783" y="873076"/>
                  <a:pt x="1890711" y="873076"/>
                </a:cubicBezTo>
                <a:close/>
                <a:moveTo>
                  <a:pt x="1766299" y="873076"/>
                </a:moveTo>
                <a:cubicBezTo>
                  <a:pt x="1777227" y="873076"/>
                  <a:pt x="1786086" y="881957"/>
                  <a:pt x="1786086" y="892913"/>
                </a:cubicBezTo>
                <a:cubicBezTo>
                  <a:pt x="1786086" y="903869"/>
                  <a:pt x="1777227" y="912750"/>
                  <a:pt x="1766299" y="912750"/>
                </a:cubicBezTo>
                <a:cubicBezTo>
                  <a:pt x="1755371" y="912750"/>
                  <a:pt x="1746512" y="903869"/>
                  <a:pt x="1746512" y="892913"/>
                </a:cubicBezTo>
                <a:cubicBezTo>
                  <a:pt x="1746512" y="881957"/>
                  <a:pt x="1755371" y="873076"/>
                  <a:pt x="1766299" y="873076"/>
                </a:cubicBezTo>
                <a:close/>
                <a:moveTo>
                  <a:pt x="1641209" y="873076"/>
                </a:moveTo>
                <a:cubicBezTo>
                  <a:pt x="1652137" y="873076"/>
                  <a:pt x="1660996" y="881957"/>
                  <a:pt x="1660996" y="892913"/>
                </a:cubicBezTo>
                <a:cubicBezTo>
                  <a:pt x="1660996" y="903869"/>
                  <a:pt x="1652137" y="912750"/>
                  <a:pt x="1641209" y="912750"/>
                </a:cubicBezTo>
                <a:cubicBezTo>
                  <a:pt x="1630281" y="912750"/>
                  <a:pt x="1621422" y="903869"/>
                  <a:pt x="1621422" y="892913"/>
                </a:cubicBezTo>
                <a:cubicBezTo>
                  <a:pt x="1621422" y="881957"/>
                  <a:pt x="1630281" y="873076"/>
                  <a:pt x="1641209" y="873076"/>
                </a:cubicBezTo>
                <a:close/>
                <a:moveTo>
                  <a:pt x="1516798" y="873076"/>
                </a:moveTo>
                <a:cubicBezTo>
                  <a:pt x="1527726" y="873076"/>
                  <a:pt x="1536585" y="881957"/>
                  <a:pt x="1536585" y="892913"/>
                </a:cubicBezTo>
                <a:cubicBezTo>
                  <a:pt x="1536585" y="903869"/>
                  <a:pt x="1527726" y="912750"/>
                  <a:pt x="1516798" y="912750"/>
                </a:cubicBezTo>
                <a:cubicBezTo>
                  <a:pt x="1505870" y="912750"/>
                  <a:pt x="1497011" y="903869"/>
                  <a:pt x="1497011" y="892913"/>
                </a:cubicBezTo>
                <a:cubicBezTo>
                  <a:pt x="1497011" y="881957"/>
                  <a:pt x="1505870" y="873076"/>
                  <a:pt x="1516798" y="873076"/>
                </a:cubicBezTo>
                <a:close/>
                <a:moveTo>
                  <a:pt x="1391707" y="873076"/>
                </a:moveTo>
                <a:cubicBezTo>
                  <a:pt x="1402635" y="873076"/>
                  <a:pt x="1411494" y="881957"/>
                  <a:pt x="1411494" y="892913"/>
                </a:cubicBezTo>
                <a:cubicBezTo>
                  <a:pt x="1411494" y="903869"/>
                  <a:pt x="1402635" y="912750"/>
                  <a:pt x="1391707" y="912750"/>
                </a:cubicBezTo>
                <a:cubicBezTo>
                  <a:pt x="1380779" y="912750"/>
                  <a:pt x="1371920" y="903869"/>
                  <a:pt x="1371920" y="892913"/>
                </a:cubicBezTo>
                <a:cubicBezTo>
                  <a:pt x="1371920" y="881957"/>
                  <a:pt x="1380779" y="873076"/>
                  <a:pt x="1391707" y="873076"/>
                </a:cubicBezTo>
                <a:close/>
                <a:moveTo>
                  <a:pt x="1267296" y="873076"/>
                </a:moveTo>
                <a:cubicBezTo>
                  <a:pt x="1278224" y="873076"/>
                  <a:pt x="1287083" y="881957"/>
                  <a:pt x="1287083" y="892913"/>
                </a:cubicBezTo>
                <a:cubicBezTo>
                  <a:pt x="1287083" y="903869"/>
                  <a:pt x="1278224" y="912750"/>
                  <a:pt x="1267296" y="912750"/>
                </a:cubicBezTo>
                <a:cubicBezTo>
                  <a:pt x="1256368" y="912750"/>
                  <a:pt x="1247509" y="903869"/>
                  <a:pt x="1247509" y="892913"/>
                </a:cubicBezTo>
                <a:cubicBezTo>
                  <a:pt x="1247509" y="881957"/>
                  <a:pt x="1256368" y="873076"/>
                  <a:pt x="1267296" y="873076"/>
                </a:cubicBezTo>
                <a:close/>
                <a:moveTo>
                  <a:pt x="1142205" y="873076"/>
                </a:moveTo>
                <a:cubicBezTo>
                  <a:pt x="1153133" y="873076"/>
                  <a:pt x="1161992" y="881957"/>
                  <a:pt x="1161992" y="892913"/>
                </a:cubicBezTo>
                <a:cubicBezTo>
                  <a:pt x="1161992" y="903869"/>
                  <a:pt x="1153133" y="912750"/>
                  <a:pt x="1142205" y="912750"/>
                </a:cubicBezTo>
                <a:cubicBezTo>
                  <a:pt x="1131277" y="912750"/>
                  <a:pt x="1122418" y="903869"/>
                  <a:pt x="1122418" y="892913"/>
                </a:cubicBezTo>
                <a:cubicBezTo>
                  <a:pt x="1122418" y="881957"/>
                  <a:pt x="1131277" y="873076"/>
                  <a:pt x="1142205" y="873076"/>
                </a:cubicBezTo>
                <a:close/>
                <a:moveTo>
                  <a:pt x="1017801" y="873076"/>
                </a:moveTo>
                <a:cubicBezTo>
                  <a:pt x="1028729" y="873076"/>
                  <a:pt x="1037588" y="881957"/>
                  <a:pt x="1037588" y="892913"/>
                </a:cubicBezTo>
                <a:cubicBezTo>
                  <a:pt x="1037588" y="903869"/>
                  <a:pt x="1028729" y="912750"/>
                  <a:pt x="1017801" y="912750"/>
                </a:cubicBezTo>
                <a:cubicBezTo>
                  <a:pt x="1006873" y="912750"/>
                  <a:pt x="998014" y="903869"/>
                  <a:pt x="998014" y="892913"/>
                </a:cubicBezTo>
                <a:cubicBezTo>
                  <a:pt x="998014" y="881957"/>
                  <a:pt x="1006873" y="873076"/>
                  <a:pt x="1017801" y="873076"/>
                </a:cubicBezTo>
                <a:close/>
                <a:moveTo>
                  <a:pt x="892710" y="873076"/>
                </a:moveTo>
                <a:cubicBezTo>
                  <a:pt x="903637" y="873076"/>
                  <a:pt x="912496" y="881957"/>
                  <a:pt x="912496" y="892913"/>
                </a:cubicBezTo>
                <a:cubicBezTo>
                  <a:pt x="912496" y="903869"/>
                  <a:pt x="903637" y="912750"/>
                  <a:pt x="892710" y="912750"/>
                </a:cubicBezTo>
                <a:cubicBezTo>
                  <a:pt x="881782" y="912750"/>
                  <a:pt x="872922" y="903869"/>
                  <a:pt x="872922" y="892913"/>
                </a:cubicBezTo>
                <a:cubicBezTo>
                  <a:pt x="872922" y="881957"/>
                  <a:pt x="881782" y="873076"/>
                  <a:pt x="892710" y="873076"/>
                </a:cubicBezTo>
                <a:close/>
                <a:moveTo>
                  <a:pt x="768298" y="873076"/>
                </a:moveTo>
                <a:cubicBezTo>
                  <a:pt x="779226" y="873076"/>
                  <a:pt x="788085" y="881957"/>
                  <a:pt x="788085" y="892913"/>
                </a:cubicBezTo>
                <a:cubicBezTo>
                  <a:pt x="788085" y="903869"/>
                  <a:pt x="779226" y="912750"/>
                  <a:pt x="768298" y="912750"/>
                </a:cubicBezTo>
                <a:cubicBezTo>
                  <a:pt x="757369" y="912750"/>
                  <a:pt x="748511" y="903869"/>
                  <a:pt x="748511" y="892913"/>
                </a:cubicBezTo>
                <a:cubicBezTo>
                  <a:pt x="748511" y="881957"/>
                  <a:pt x="757369" y="873076"/>
                  <a:pt x="768298" y="873076"/>
                </a:cubicBezTo>
                <a:close/>
                <a:moveTo>
                  <a:pt x="643209" y="873076"/>
                </a:moveTo>
                <a:cubicBezTo>
                  <a:pt x="654137" y="873076"/>
                  <a:pt x="662996" y="881957"/>
                  <a:pt x="662996" y="892913"/>
                </a:cubicBezTo>
                <a:cubicBezTo>
                  <a:pt x="662996" y="903869"/>
                  <a:pt x="654137" y="912750"/>
                  <a:pt x="643209" y="912750"/>
                </a:cubicBezTo>
                <a:cubicBezTo>
                  <a:pt x="632283" y="912750"/>
                  <a:pt x="623423" y="903869"/>
                  <a:pt x="623423" y="892913"/>
                </a:cubicBezTo>
                <a:cubicBezTo>
                  <a:pt x="623423" y="881957"/>
                  <a:pt x="632283" y="873076"/>
                  <a:pt x="643209" y="873076"/>
                </a:cubicBezTo>
                <a:close/>
                <a:moveTo>
                  <a:pt x="518797" y="873076"/>
                </a:moveTo>
                <a:cubicBezTo>
                  <a:pt x="529725" y="873076"/>
                  <a:pt x="538584" y="881957"/>
                  <a:pt x="538584" y="892913"/>
                </a:cubicBezTo>
                <a:cubicBezTo>
                  <a:pt x="538584" y="903869"/>
                  <a:pt x="529725" y="912750"/>
                  <a:pt x="518797" y="912750"/>
                </a:cubicBezTo>
                <a:cubicBezTo>
                  <a:pt x="507869" y="912750"/>
                  <a:pt x="499009" y="903869"/>
                  <a:pt x="499009" y="892913"/>
                </a:cubicBezTo>
                <a:cubicBezTo>
                  <a:pt x="499009" y="881957"/>
                  <a:pt x="507869" y="873076"/>
                  <a:pt x="518797" y="873076"/>
                </a:cubicBezTo>
                <a:close/>
                <a:moveTo>
                  <a:pt x="393707" y="873076"/>
                </a:moveTo>
                <a:cubicBezTo>
                  <a:pt x="404635" y="873076"/>
                  <a:pt x="413494" y="881957"/>
                  <a:pt x="413494" y="892913"/>
                </a:cubicBezTo>
                <a:cubicBezTo>
                  <a:pt x="413494" y="903869"/>
                  <a:pt x="404635" y="912750"/>
                  <a:pt x="393707" y="912750"/>
                </a:cubicBezTo>
                <a:cubicBezTo>
                  <a:pt x="382779" y="912750"/>
                  <a:pt x="373920" y="903869"/>
                  <a:pt x="373920" y="892913"/>
                </a:cubicBezTo>
                <a:cubicBezTo>
                  <a:pt x="373920" y="881957"/>
                  <a:pt x="382779" y="873076"/>
                  <a:pt x="393707" y="873076"/>
                </a:cubicBezTo>
                <a:close/>
                <a:moveTo>
                  <a:pt x="269295" y="873076"/>
                </a:moveTo>
                <a:cubicBezTo>
                  <a:pt x="280223" y="873076"/>
                  <a:pt x="289082" y="881957"/>
                  <a:pt x="289082" y="892913"/>
                </a:cubicBezTo>
                <a:cubicBezTo>
                  <a:pt x="289082" y="903869"/>
                  <a:pt x="280223" y="912750"/>
                  <a:pt x="269295" y="912750"/>
                </a:cubicBezTo>
                <a:cubicBezTo>
                  <a:pt x="258366" y="912750"/>
                  <a:pt x="249507" y="903869"/>
                  <a:pt x="249507" y="892913"/>
                </a:cubicBezTo>
                <a:cubicBezTo>
                  <a:pt x="249507" y="881957"/>
                  <a:pt x="258366" y="873076"/>
                  <a:pt x="269295" y="873076"/>
                </a:cubicBezTo>
                <a:close/>
                <a:moveTo>
                  <a:pt x="144204" y="873076"/>
                </a:moveTo>
                <a:cubicBezTo>
                  <a:pt x="155132" y="873076"/>
                  <a:pt x="163991" y="881957"/>
                  <a:pt x="163991" y="892913"/>
                </a:cubicBezTo>
                <a:cubicBezTo>
                  <a:pt x="163991" y="903869"/>
                  <a:pt x="155132" y="912750"/>
                  <a:pt x="144204" y="912750"/>
                </a:cubicBezTo>
                <a:cubicBezTo>
                  <a:pt x="133276" y="912750"/>
                  <a:pt x="124417" y="903869"/>
                  <a:pt x="124417" y="892913"/>
                </a:cubicBezTo>
                <a:cubicBezTo>
                  <a:pt x="124417" y="881957"/>
                  <a:pt x="133276" y="873076"/>
                  <a:pt x="144204" y="873076"/>
                </a:cubicBezTo>
                <a:close/>
                <a:moveTo>
                  <a:pt x="19793" y="873076"/>
                </a:moveTo>
                <a:cubicBezTo>
                  <a:pt x="30721" y="873076"/>
                  <a:pt x="39580" y="881957"/>
                  <a:pt x="39580" y="892913"/>
                </a:cubicBezTo>
                <a:cubicBezTo>
                  <a:pt x="39580" y="903869"/>
                  <a:pt x="30721" y="912750"/>
                  <a:pt x="19793" y="912750"/>
                </a:cubicBezTo>
                <a:cubicBezTo>
                  <a:pt x="8865" y="912750"/>
                  <a:pt x="6" y="903869"/>
                  <a:pt x="6" y="892913"/>
                </a:cubicBezTo>
                <a:cubicBezTo>
                  <a:pt x="6" y="881957"/>
                  <a:pt x="8865" y="873076"/>
                  <a:pt x="19793" y="873076"/>
                </a:cubicBezTo>
                <a:close/>
                <a:moveTo>
                  <a:pt x="2140213" y="748351"/>
                </a:moveTo>
                <a:cubicBezTo>
                  <a:pt x="2151141" y="748351"/>
                  <a:pt x="2160000" y="757232"/>
                  <a:pt x="2160000" y="768188"/>
                </a:cubicBezTo>
                <a:cubicBezTo>
                  <a:pt x="2160000" y="779144"/>
                  <a:pt x="2151141" y="788025"/>
                  <a:pt x="2140213" y="788025"/>
                </a:cubicBezTo>
                <a:cubicBezTo>
                  <a:pt x="2129285" y="788025"/>
                  <a:pt x="2120426" y="779144"/>
                  <a:pt x="2120426" y="768188"/>
                </a:cubicBezTo>
                <a:cubicBezTo>
                  <a:pt x="2120426" y="757232"/>
                  <a:pt x="2129285" y="748351"/>
                  <a:pt x="2140213" y="748351"/>
                </a:cubicBezTo>
                <a:close/>
                <a:moveTo>
                  <a:pt x="2015801" y="748351"/>
                </a:moveTo>
                <a:cubicBezTo>
                  <a:pt x="2026729" y="748351"/>
                  <a:pt x="2035588" y="757232"/>
                  <a:pt x="2035588" y="768188"/>
                </a:cubicBezTo>
                <a:cubicBezTo>
                  <a:pt x="2035588" y="779144"/>
                  <a:pt x="2026729" y="788025"/>
                  <a:pt x="2015801" y="788025"/>
                </a:cubicBezTo>
                <a:cubicBezTo>
                  <a:pt x="2004873" y="788025"/>
                  <a:pt x="1996014" y="779144"/>
                  <a:pt x="1996014" y="768188"/>
                </a:cubicBezTo>
                <a:cubicBezTo>
                  <a:pt x="1996014" y="757232"/>
                  <a:pt x="2004873" y="748351"/>
                  <a:pt x="2015801" y="748351"/>
                </a:cubicBezTo>
                <a:close/>
                <a:moveTo>
                  <a:pt x="1890711" y="748351"/>
                </a:moveTo>
                <a:cubicBezTo>
                  <a:pt x="1901639" y="748351"/>
                  <a:pt x="1910498" y="757232"/>
                  <a:pt x="1910498" y="768188"/>
                </a:cubicBezTo>
                <a:cubicBezTo>
                  <a:pt x="1910498" y="779144"/>
                  <a:pt x="1901639" y="788025"/>
                  <a:pt x="1890711" y="788025"/>
                </a:cubicBezTo>
                <a:cubicBezTo>
                  <a:pt x="1879783" y="788025"/>
                  <a:pt x="1870924" y="779144"/>
                  <a:pt x="1870924" y="768188"/>
                </a:cubicBezTo>
                <a:cubicBezTo>
                  <a:pt x="1870924" y="757232"/>
                  <a:pt x="1879783" y="748351"/>
                  <a:pt x="1890711" y="748351"/>
                </a:cubicBezTo>
                <a:close/>
                <a:moveTo>
                  <a:pt x="1766299" y="748351"/>
                </a:moveTo>
                <a:cubicBezTo>
                  <a:pt x="1777227" y="748351"/>
                  <a:pt x="1786086" y="757232"/>
                  <a:pt x="1786086" y="768188"/>
                </a:cubicBezTo>
                <a:cubicBezTo>
                  <a:pt x="1786086" y="779144"/>
                  <a:pt x="1777227" y="788025"/>
                  <a:pt x="1766299" y="788025"/>
                </a:cubicBezTo>
                <a:cubicBezTo>
                  <a:pt x="1755371" y="788025"/>
                  <a:pt x="1746512" y="779144"/>
                  <a:pt x="1746512" y="768188"/>
                </a:cubicBezTo>
                <a:cubicBezTo>
                  <a:pt x="1746512" y="757232"/>
                  <a:pt x="1755371" y="748351"/>
                  <a:pt x="1766299" y="748351"/>
                </a:cubicBezTo>
                <a:close/>
                <a:moveTo>
                  <a:pt x="1641209" y="748351"/>
                </a:moveTo>
                <a:cubicBezTo>
                  <a:pt x="1652137" y="748351"/>
                  <a:pt x="1660996" y="757232"/>
                  <a:pt x="1660996" y="768188"/>
                </a:cubicBezTo>
                <a:cubicBezTo>
                  <a:pt x="1660996" y="779144"/>
                  <a:pt x="1652137" y="788025"/>
                  <a:pt x="1641209" y="788025"/>
                </a:cubicBezTo>
                <a:cubicBezTo>
                  <a:pt x="1630281" y="788025"/>
                  <a:pt x="1621422" y="779144"/>
                  <a:pt x="1621422" y="768188"/>
                </a:cubicBezTo>
                <a:cubicBezTo>
                  <a:pt x="1621422" y="757232"/>
                  <a:pt x="1630281" y="748351"/>
                  <a:pt x="1641209" y="748351"/>
                </a:cubicBezTo>
                <a:close/>
                <a:moveTo>
                  <a:pt x="1516798" y="748351"/>
                </a:moveTo>
                <a:cubicBezTo>
                  <a:pt x="1527726" y="748351"/>
                  <a:pt x="1536585" y="757232"/>
                  <a:pt x="1536585" y="768188"/>
                </a:cubicBezTo>
                <a:cubicBezTo>
                  <a:pt x="1536585" y="779144"/>
                  <a:pt x="1527726" y="788025"/>
                  <a:pt x="1516798" y="788025"/>
                </a:cubicBezTo>
                <a:cubicBezTo>
                  <a:pt x="1505870" y="788025"/>
                  <a:pt x="1497011" y="779144"/>
                  <a:pt x="1497011" y="768188"/>
                </a:cubicBezTo>
                <a:cubicBezTo>
                  <a:pt x="1497011" y="757232"/>
                  <a:pt x="1505870" y="748351"/>
                  <a:pt x="1516798" y="748351"/>
                </a:cubicBezTo>
                <a:close/>
                <a:moveTo>
                  <a:pt x="1391707" y="748351"/>
                </a:moveTo>
                <a:cubicBezTo>
                  <a:pt x="1402635" y="748351"/>
                  <a:pt x="1411494" y="757232"/>
                  <a:pt x="1411494" y="768188"/>
                </a:cubicBezTo>
                <a:cubicBezTo>
                  <a:pt x="1411494" y="779144"/>
                  <a:pt x="1402635" y="788025"/>
                  <a:pt x="1391707" y="788025"/>
                </a:cubicBezTo>
                <a:cubicBezTo>
                  <a:pt x="1380779" y="788025"/>
                  <a:pt x="1371920" y="779144"/>
                  <a:pt x="1371920" y="768188"/>
                </a:cubicBezTo>
                <a:cubicBezTo>
                  <a:pt x="1371920" y="757232"/>
                  <a:pt x="1380779" y="748351"/>
                  <a:pt x="1391707" y="748351"/>
                </a:cubicBezTo>
                <a:close/>
                <a:moveTo>
                  <a:pt x="1267296" y="748351"/>
                </a:moveTo>
                <a:cubicBezTo>
                  <a:pt x="1278224" y="748351"/>
                  <a:pt x="1287083" y="757232"/>
                  <a:pt x="1287083" y="768188"/>
                </a:cubicBezTo>
                <a:cubicBezTo>
                  <a:pt x="1287083" y="779144"/>
                  <a:pt x="1278224" y="788025"/>
                  <a:pt x="1267296" y="788025"/>
                </a:cubicBezTo>
                <a:cubicBezTo>
                  <a:pt x="1256368" y="788025"/>
                  <a:pt x="1247509" y="779144"/>
                  <a:pt x="1247509" y="768188"/>
                </a:cubicBezTo>
                <a:cubicBezTo>
                  <a:pt x="1247509" y="757232"/>
                  <a:pt x="1256368" y="748351"/>
                  <a:pt x="1267296" y="748351"/>
                </a:cubicBezTo>
                <a:close/>
                <a:moveTo>
                  <a:pt x="1142205" y="748351"/>
                </a:moveTo>
                <a:cubicBezTo>
                  <a:pt x="1153133" y="748351"/>
                  <a:pt x="1161992" y="757232"/>
                  <a:pt x="1161992" y="768188"/>
                </a:cubicBezTo>
                <a:cubicBezTo>
                  <a:pt x="1161992" y="779144"/>
                  <a:pt x="1153133" y="788025"/>
                  <a:pt x="1142205" y="788025"/>
                </a:cubicBezTo>
                <a:cubicBezTo>
                  <a:pt x="1131277" y="788025"/>
                  <a:pt x="1122418" y="779144"/>
                  <a:pt x="1122418" y="768188"/>
                </a:cubicBezTo>
                <a:cubicBezTo>
                  <a:pt x="1122418" y="757232"/>
                  <a:pt x="1131277" y="748351"/>
                  <a:pt x="1142205" y="748351"/>
                </a:cubicBezTo>
                <a:close/>
                <a:moveTo>
                  <a:pt x="1017801" y="748351"/>
                </a:moveTo>
                <a:cubicBezTo>
                  <a:pt x="1028729" y="748351"/>
                  <a:pt x="1037588" y="757232"/>
                  <a:pt x="1037588" y="768188"/>
                </a:cubicBezTo>
                <a:cubicBezTo>
                  <a:pt x="1037588" y="779144"/>
                  <a:pt x="1028729" y="788025"/>
                  <a:pt x="1017801" y="788025"/>
                </a:cubicBezTo>
                <a:cubicBezTo>
                  <a:pt x="1006873" y="788025"/>
                  <a:pt x="998014" y="779144"/>
                  <a:pt x="998014" y="768188"/>
                </a:cubicBezTo>
                <a:cubicBezTo>
                  <a:pt x="998014" y="757232"/>
                  <a:pt x="1006873" y="748351"/>
                  <a:pt x="1017801" y="748351"/>
                </a:cubicBezTo>
                <a:close/>
                <a:moveTo>
                  <a:pt x="892710" y="748351"/>
                </a:moveTo>
                <a:cubicBezTo>
                  <a:pt x="903637" y="748351"/>
                  <a:pt x="912496" y="757232"/>
                  <a:pt x="912496" y="768188"/>
                </a:cubicBezTo>
                <a:cubicBezTo>
                  <a:pt x="912496" y="779144"/>
                  <a:pt x="903637" y="788025"/>
                  <a:pt x="892710" y="788025"/>
                </a:cubicBezTo>
                <a:cubicBezTo>
                  <a:pt x="881782" y="788025"/>
                  <a:pt x="872922" y="779144"/>
                  <a:pt x="872922" y="768188"/>
                </a:cubicBezTo>
                <a:cubicBezTo>
                  <a:pt x="872922" y="757232"/>
                  <a:pt x="881782" y="748351"/>
                  <a:pt x="892710" y="748351"/>
                </a:cubicBezTo>
                <a:close/>
                <a:moveTo>
                  <a:pt x="768298" y="748351"/>
                </a:moveTo>
                <a:cubicBezTo>
                  <a:pt x="779226" y="748351"/>
                  <a:pt x="788085" y="757232"/>
                  <a:pt x="788085" y="768188"/>
                </a:cubicBezTo>
                <a:cubicBezTo>
                  <a:pt x="788085" y="779144"/>
                  <a:pt x="779226" y="788025"/>
                  <a:pt x="768298" y="788025"/>
                </a:cubicBezTo>
                <a:cubicBezTo>
                  <a:pt x="757369" y="788025"/>
                  <a:pt x="748511" y="779144"/>
                  <a:pt x="748511" y="768188"/>
                </a:cubicBezTo>
                <a:cubicBezTo>
                  <a:pt x="748511" y="757232"/>
                  <a:pt x="757369" y="748351"/>
                  <a:pt x="768298" y="748351"/>
                </a:cubicBezTo>
                <a:close/>
                <a:moveTo>
                  <a:pt x="643209" y="748351"/>
                </a:moveTo>
                <a:cubicBezTo>
                  <a:pt x="654137" y="748351"/>
                  <a:pt x="662996" y="757232"/>
                  <a:pt x="662996" y="768188"/>
                </a:cubicBezTo>
                <a:cubicBezTo>
                  <a:pt x="662996" y="779144"/>
                  <a:pt x="654137" y="788025"/>
                  <a:pt x="643209" y="788025"/>
                </a:cubicBezTo>
                <a:cubicBezTo>
                  <a:pt x="632283" y="788025"/>
                  <a:pt x="623423" y="779144"/>
                  <a:pt x="623423" y="768188"/>
                </a:cubicBezTo>
                <a:cubicBezTo>
                  <a:pt x="623423" y="757232"/>
                  <a:pt x="632283" y="748351"/>
                  <a:pt x="643209" y="748351"/>
                </a:cubicBezTo>
                <a:close/>
                <a:moveTo>
                  <a:pt x="518797" y="748351"/>
                </a:moveTo>
                <a:cubicBezTo>
                  <a:pt x="529725" y="748351"/>
                  <a:pt x="538584" y="757232"/>
                  <a:pt x="538584" y="768188"/>
                </a:cubicBezTo>
                <a:cubicBezTo>
                  <a:pt x="538584" y="779144"/>
                  <a:pt x="529725" y="788025"/>
                  <a:pt x="518797" y="788025"/>
                </a:cubicBezTo>
                <a:cubicBezTo>
                  <a:pt x="507869" y="788025"/>
                  <a:pt x="499010" y="779144"/>
                  <a:pt x="499010" y="768188"/>
                </a:cubicBezTo>
                <a:cubicBezTo>
                  <a:pt x="499010" y="757232"/>
                  <a:pt x="507869" y="748351"/>
                  <a:pt x="518797" y="748351"/>
                </a:cubicBezTo>
                <a:close/>
                <a:moveTo>
                  <a:pt x="393707" y="748351"/>
                </a:moveTo>
                <a:cubicBezTo>
                  <a:pt x="404635" y="748351"/>
                  <a:pt x="413494" y="757232"/>
                  <a:pt x="413494" y="768188"/>
                </a:cubicBezTo>
                <a:cubicBezTo>
                  <a:pt x="413494" y="779144"/>
                  <a:pt x="404635" y="788025"/>
                  <a:pt x="393707" y="788025"/>
                </a:cubicBezTo>
                <a:cubicBezTo>
                  <a:pt x="382779" y="788025"/>
                  <a:pt x="373920" y="779144"/>
                  <a:pt x="373920" y="768188"/>
                </a:cubicBezTo>
                <a:cubicBezTo>
                  <a:pt x="373920" y="757232"/>
                  <a:pt x="382779" y="748351"/>
                  <a:pt x="393707" y="748351"/>
                </a:cubicBezTo>
                <a:close/>
                <a:moveTo>
                  <a:pt x="269295" y="748351"/>
                </a:moveTo>
                <a:cubicBezTo>
                  <a:pt x="280223" y="748351"/>
                  <a:pt x="289082" y="757232"/>
                  <a:pt x="289082" y="768188"/>
                </a:cubicBezTo>
                <a:cubicBezTo>
                  <a:pt x="289082" y="779144"/>
                  <a:pt x="280223" y="788025"/>
                  <a:pt x="269295" y="788025"/>
                </a:cubicBezTo>
                <a:cubicBezTo>
                  <a:pt x="258366" y="788025"/>
                  <a:pt x="249507" y="779144"/>
                  <a:pt x="249507" y="768188"/>
                </a:cubicBezTo>
                <a:cubicBezTo>
                  <a:pt x="249507" y="757232"/>
                  <a:pt x="258366" y="748351"/>
                  <a:pt x="269295" y="748351"/>
                </a:cubicBezTo>
                <a:close/>
                <a:moveTo>
                  <a:pt x="144204" y="748351"/>
                </a:moveTo>
                <a:cubicBezTo>
                  <a:pt x="155132" y="748351"/>
                  <a:pt x="163991" y="757232"/>
                  <a:pt x="163991" y="768188"/>
                </a:cubicBezTo>
                <a:cubicBezTo>
                  <a:pt x="163991" y="779144"/>
                  <a:pt x="155132" y="788025"/>
                  <a:pt x="144204" y="788025"/>
                </a:cubicBezTo>
                <a:cubicBezTo>
                  <a:pt x="133276" y="788025"/>
                  <a:pt x="124418" y="779144"/>
                  <a:pt x="124418" y="768188"/>
                </a:cubicBezTo>
                <a:cubicBezTo>
                  <a:pt x="124418" y="757232"/>
                  <a:pt x="133276" y="748351"/>
                  <a:pt x="144204" y="748351"/>
                </a:cubicBezTo>
                <a:close/>
                <a:moveTo>
                  <a:pt x="19793" y="748351"/>
                </a:moveTo>
                <a:cubicBezTo>
                  <a:pt x="30721" y="748351"/>
                  <a:pt x="39580" y="757232"/>
                  <a:pt x="39580" y="768188"/>
                </a:cubicBezTo>
                <a:cubicBezTo>
                  <a:pt x="39580" y="779144"/>
                  <a:pt x="30721" y="788025"/>
                  <a:pt x="19793" y="788025"/>
                </a:cubicBezTo>
                <a:cubicBezTo>
                  <a:pt x="8865" y="788025"/>
                  <a:pt x="6" y="779144"/>
                  <a:pt x="6" y="768188"/>
                </a:cubicBezTo>
                <a:cubicBezTo>
                  <a:pt x="6" y="757232"/>
                  <a:pt x="8865" y="748351"/>
                  <a:pt x="19793" y="748351"/>
                </a:cubicBezTo>
                <a:close/>
                <a:moveTo>
                  <a:pt x="2140213" y="623626"/>
                </a:moveTo>
                <a:cubicBezTo>
                  <a:pt x="2151141" y="623626"/>
                  <a:pt x="2160000" y="632507"/>
                  <a:pt x="2160000" y="643463"/>
                </a:cubicBezTo>
                <a:cubicBezTo>
                  <a:pt x="2160000" y="654419"/>
                  <a:pt x="2151141" y="663300"/>
                  <a:pt x="2140213" y="663300"/>
                </a:cubicBezTo>
                <a:cubicBezTo>
                  <a:pt x="2129285" y="663300"/>
                  <a:pt x="2120426" y="654419"/>
                  <a:pt x="2120426" y="643463"/>
                </a:cubicBezTo>
                <a:cubicBezTo>
                  <a:pt x="2120426" y="632507"/>
                  <a:pt x="2129285" y="623626"/>
                  <a:pt x="2140213" y="623626"/>
                </a:cubicBezTo>
                <a:close/>
                <a:moveTo>
                  <a:pt x="2015801" y="623626"/>
                </a:moveTo>
                <a:cubicBezTo>
                  <a:pt x="2026729" y="623626"/>
                  <a:pt x="2035588" y="632507"/>
                  <a:pt x="2035588" y="643463"/>
                </a:cubicBezTo>
                <a:cubicBezTo>
                  <a:pt x="2035588" y="654419"/>
                  <a:pt x="2026729" y="663300"/>
                  <a:pt x="2015801" y="663300"/>
                </a:cubicBezTo>
                <a:cubicBezTo>
                  <a:pt x="2004873" y="663300"/>
                  <a:pt x="1996014" y="654419"/>
                  <a:pt x="1996014" y="643463"/>
                </a:cubicBezTo>
                <a:cubicBezTo>
                  <a:pt x="1996014" y="632507"/>
                  <a:pt x="2004873" y="623626"/>
                  <a:pt x="2015801" y="623626"/>
                </a:cubicBezTo>
                <a:close/>
                <a:moveTo>
                  <a:pt x="1890711" y="623626"/>
                </a:moveTo>
                <a:cubicBezTo>
                  <a:pt x="1901639" y="623626"/>
                  <a:pt x="1910498" y="632507"/>
                  <a:pt x="1910498" y="643463"/>
                </a:cubicBezTo>
                <a:cubicBezTo>
                  <a:pt x="1910498" y="654419"/>
                  <a:pt x="1901639" y="663300"/>
                  <a:pt x="1890711" y="663300"/>
                </a:cubicBezTo>
                <a:cubicBezTo>
                  <a:pt x="1879783" y="663300"/>
                  <a:pt x="1870924" y="654419"/>
                  <a:pt x="1870924" y="643463"/>
                </a:cubicBezTo>
                <a:cubicBezTo>
                  <a:pt x="1870924" y="632507"/>
                  <a:pt x="1879783" y="623626"/>
                  <a:pt x="1890711" y="623626"/>
                </a:cubicBezTo>
                <a:close/>
                <a:moveTo>
                  <a:pt x="1766299" y="623626"/>
                </a:moveTo>
                <a:cubicBezTo>
                  <a:pt x="1777227" y="623626"/>
                  <a:pt x="1786086" y="632507"/>
                  <a:pt x="1786086" y="643463"/>
                </a:cubicBezTo>
                <a:cubicBezTo>
                  <a:pt x="1786086" y="654419"/>
                  <a:pt x="1777227" y="663300"/>
                  <a:pt x="1766299" y="663300"/>
                </a:cubicBezTo>
                <a:cubicBezTo>
                  <a:pt x="1755371" y="663300"/>
                  <a:pt x="1746512" y="654419"/>
                  <a:pt x="1746512" y="643463"/>
                </a:cubicBezTo>
                <a:cubicBezTo>
                  <a:pt x="1746512" y="632507"/>
                  <a:pt x="1755371" y="623626"/>
                  <a:pt x="1766299" y="623626"/>
                </a:cubicBezTo>
                <a:close/>
                <a:moveTo>
                  <a:pt x="1641209" y="623626"/>
                </a:moveTo>
                <a:cubicBezTo>
                  <a:pt x="1652137" y="623626"/>
                  <a:pt x="1660996" y="632507"/>
                  <a:pt x="1660996" y="643463"/>
                </a:cubicBezTo>
                <a:cubicBezTo>
                  <a:pt x="1660996" y="654419"/>
                  <a:pt x="1652137" y="663300"/>
                  <a:pt x="1641209" y="663300"/>
                </a:cubicBezTo>
                <a:cubicBezTo>
                  <a:pt x="1630281" y="663300"/>
                  <a:pt x="1621422" y="654419"/>
                  <a:pt x="1621422" y="643463"/>
                </a:cubicBezTo>
                <a:cubicBezTo>
                  <a:pt x="1621422" y="632507"/>
                  <a:pt x="1630281" y="623626"/>
                  <a:pt x="1641209" y="623626"/>
                </a:cubicBezTo>
                <a:close/>
                <a:moveTo>
                  <a:pt x="1516798" y="623626"/>
                </a:moveTo>
                <a:cubicBezTo>
                  <a:pt x="1527726" y="623626"/>
                  <a:pt x="1536585" y="632507"/>
                  <a:pt x="1536585" y="643463"/>
                </a:cubicBezTo>
                <a:cubicBezTo>
                  <a:pt x="1536585" y="654419"/>
                  <a:pt x="1527726" y="663300"/>
                  <a:pt x="1516798" y="663300"/>
                </a:cubicBezTo>
                <a:cubicBezTo>
                  <a:pt x="1505870" y="663300"/>
                  <a:pt x="1497011" y="654419"/>
                  <a:pt x="1497011" y="643463"/>
                </a:cubicBezTo>
                <a:cubicBezTo>
                  <a:pt x="1497011" y="632507"/>
                  <a:pt x="1505870" y="623626"/>
                  <a:pt x="1516798" y="623626"/>
                </a:cubicBezTo>
                <a:close/>
                <a:moveTo>
                  <a:pt x="1391707" y="623626"/>
                </a:moveTo>
                <a:cubicBezTo>
                  <a:pt x="1402635" y="623626"/>
                  <a:pt x="1411494" y="632507"/>
                  <a:pt x="1411494" y="643463"/>
                </a:cubicBezTo>
                <a:cubicBezTo>
                  <a:pt x="1411494" y="654419"/>
                  <a:pt x="1402635" y="663300"/>
                  <a:pt x="1391707" y="663300"/>
                </a:cubicBezTo>
                <a:cubicBezTo>
                  <a:pt x="1380779" y="663300"/>
                  <a:pt x="1371920" y="654419"/>
                  <a:pt x="1371920" y="643463"/>
                </a:cubicBezTo>
                <a:cubicBezTo>
                  <a:pt x="1371920" y="632507"/>
                  <a:pt x="1380779" y="623626"/>
                  <a:pt x="1391707" y="623626"/>
                </a:cubicBezTo>
                <a:close/>
                <a:moveTo>
                  <a:pt x="1267296" y="623626"/>
                </a:moveTo>
                <a:cubicBezTo>
                  <a:pt x="1278224" y="623626"/>
                  <a:pt x="1287083" y="632507"/>
                  <a:pt x="1287083" y="643463"/>
                </a:cubicBezTo>
                <a:cubicBezTo>
                  <a:pt x="1287083" y="654419"/>
                  <a:pt x="1278224" y="663300"/>
                  <a:pt x="1267296" y="663300"/>
                </a:cubicBezTo>
                <a:cubicBezTo>
                  <a:pt x="1256368" y="663300"/>
                  <a:pt x="1247509" y="654419"/>
                  <a:pt x="1247509" y="643463"/>
                </a:cubicBezTo>
                <a:cubicBezTo>
                  <a:pt x="1247509" y="632507"/>
                  <a:pt x="1256368" y="623626"/>
                  <a:pt x="1267296" y="623626"/>
                </a:cubicBezTo>
                <a:close/>
                <a:moveTo>
                  <a:pt x="1142205" y="623626"/>
                </a:moveTo>
                <a:cubicBezTo>
                  <a:pt x="1153133" y="623626"/>
                  <a:pt x="1161992" y="632507"/>
                  <a:pt x="1161992" y="643463"/>
                </a:cubicBezTo>
                <a:cubicBezTo>
                  <a:pt x="1161992" y="654419"/>
                  <a:pt x="1153133" y="663300"/>
                  <a:pt x="1142205" y="663300"/>
                </a:cubicBezTo>
                <a:cubicBezTo>
                  <a:pt x="1131277" y="663300"/>
                  <a:pt x="1122418" y="654419"/>
                  <a:pt x="1122418" y="643463"/>
                </a:cubicBezTo>
                <a:cubicBezTo>
                  <a:pt x="1122418" y="632507"/>
                  <a:pt x="1131277" y="623626"/>
                  <a:pt x="1142205" y="623626"/>
                </a:cubicBezTo>
                <a:close/>
                <a:moveTo>
                  <a:pt x="1017802" y="623626"/>
                </a:moveTo>
                <a:cubicBezTo>
                  <a:pt x="1028730" y="623626"/>
                  <a:pt x="1037589" y="632507"/>
                  <a:pt x="1037589" y="643463"/>
                </a:cubicBezTo>
                <a:cubicBezTo>
                  <a:pt x="1037589" y="654419"/>
                  <a:pt x="1028730" y="663300"/>
                  <a:pt x="1017802" y="663300"/>
                </a:cubicBezTo>
                <a:cubicBezTo>
                  <a:pt x="1006874" y="663300"/>
                  <a:pt x="998015" y="654419"/>
                  <a:pt x="998015" y="643463"/>
                </a:cubicBezTo>
                <a:cubicBezTo>
                  <a:pt x="998015" y="632507"/>
                  <a:pt x="1006874" y="623626"/>
                  <a:pt x="1017802" y="623626"/>
                </a:cubicBezTo>
                <a:close/>
                <a:moveTo>
                  <a:pt x="892711" y="623626"/>
                </a:moveTo>
                <a:cubicBezTo>
                  <a:pt x="903638" y="623626"/>
                  <a:pt x="912497" y="632507"/>
                  <a:pt x="912497" y="643463"/>
                </a:cubicBezTo>
                <a:cubicBezTo>
                  <a:pt x="912497" y="654419"/>
                  <a:pt x="903638" y="663300"/>
                  <a:pt x="892711" y="663300"/>
                </a:cubicBezTo>
                <a:cubicBezTo>
                  <a:pt x="881783" y="663300"/>
                  <a:pt x="872924" y="654419"/>
                  <a:pt x="872924" y="643463"/>
                </a:cubicBezTo>
                <a:cubicBezTo>
                  <a:pt x="872924" y="632507"/>
                  <a:pt x="881783" y="623626"/>
                  <a:pt x="892711" y="623626"/>
                </a:cubicBezTo>
                <a:close/>
                <a:moveTo>
                  <a:pt x="768299" y="623626"/>
                </a:moveTo>
                <a:cubicBezTo>
                  <a:pt x="779227" y="623626"/>
                  <a:pt x="788086" y="632507"/>
                  <a:pt x="788086" y="643463"/>
                </a:cubicBezTo>
                <a:cubicBezTo>
                  <a:pt x="788086" y="654419"/>
                  <a:pt x="779227" y="663300"/>
                  <a:pt x="768299" y="663300"/>
                </a:cubicBezTo>
                <a:cubicBezTo>
                  <a:pt x="757370" y="663300"/>
                  <a:pt x="748512" y="654419"/>
                  <a:pt x="748512" y="643463"/>
                </a:cubicBezTo>
                <a:cubicBezTo>
                  <a:pt x="748512" y="632507"/>
                  <a:pt x="757370" y="623626"/>
                  <a:pt x="768299" y="623626"/>
                </a:cubicBezTo>
                <a:close/>
                <a:moveTo>
                  <a:pt x="643210" y="623626"/>
                </a:moveTo>
                <a:cubicBezTo>
                  <a:pt x="654138" y="623626"/>
                  <a:pt x="662997" y="632507"/>
                  <a:pt x="662997" y="643463"/>
                </a:cubicBezTo>
                <a:cubicBezTo>
                  <a:pt x="662997" y="654419"/>
                  <a:pt x="654138" y="663300"/>
                  <a:pt x="643210" y="663300"/>
                </a:cubicBezTo>
                <a:cubicBezTo>
                  <a:pt x="632285" y="663300"/>
                  <a:pt x="623424" y="654419"/>
                  <a:pt x="623424" y="643463"/>
                </a:cubicBezTo>
                <a:cubicBezTo>
                  <a:pt x="623424" y="632507"/>
                  <a:pt x="632285" y="623626"/>
                  <a:pt x="643210" y="623626"/>
                </a:cubicBezTo>
                <a:close/>
                <a:moveTo>
                  <a:pt x="518798" y="623626"/>
                </a:moveTo>
                <a:cubicBezTo>
                  <a:pt x="529726" y="623626"/>
                  <a:pt x="538585" y="632507"/>
                  <a:pt x="538585" y="643463"/>
                </a:cubicBezTo>
                <a:cubicBezTo>
                  <a:pt x="538585" y="654419"/>
                  <a:pt x="529726" y="663300"/>
                  <a:pt x="518798" y="663300"/>
                </a:cubicBezTo>
                <a:cubicBezTo>
                  <a:pt x="507870" y="663300"/>
                  <a:pt x="499011" y="654419"/>
                  <a:pt x="499011" y="643463"/>
                </a:cubicBezTo>
                <a:cubicBezTo>
                  <a:pt x="499011" y="632507"/>
                  <a:pt x="507870" y="623626"/>
                  <a:pt x="518798" y="623626"/>
                </a:cubicBezTo>
                <a:close/>
                <a:moveTo>
                  <a:pt x="393708" y="623626"/>
                </a:moveTo>
                <a:cubicBezTo>
                  <a:pt x="404636" y="623626"/>
                  <a:pt x="413495" y="632507"/>
                  <a:pt x="413495" y="643463"/>
                </a:cubicBezTo>
                <a:cubicBezTo>
                  <a:pt x="413495" y="654419"/>
                  <a:pt x="404636" y="663300"/>
                  <a:pt x="393708" y="663300"/>
                </a:cubicBezTo>
                <a:cubicBezTo>
                  <a:pt x="382780" y="663300"/>
                  <a:pt x="373921" y="654419"/>
                  <a:pt x="373921" y="643463"/>
                </a:cubicBezTo>
                <a:cubicBezTo>
                  <a:pt x="373921" y="632507"/>
                  <a:pt x="382780" y="623626"/>
                  <a:pt x="393708" y="623626"/>
                </a:cubicBezTo>
                <a:close/>
                <a:moveTo>
                  <a:pt x="269296" y="623626"/>
                </a:moveTo>
                <a:cubicBezTo>
                  <a:pt x="280224" y="623626"/>
                  <a:pt x="289083" y="632507"/>
                  <a:pt x="289083" y="643463"/>
                </a:cubicBezTo>
                <a:cubicBezTo>
                  <a:pt x="289083" y="654419"/>
                  <a:pt x="280224" y="663300"/>
                  <a:pt x="269296" y="663300"/>
                </a:cubicBezTo>
                <a:cubicBezTo>
                  <a:pt x="258367" y="663300"/>
                  <a:pt x="249508" y="654419"/>
                  <a:pt x="249508" y="643463"/>
                </a:cubicBezTo>
                <a:cubicBezTo>
                  <a:pt x="249508" y="632507"/>
                  <a:pt x="258367" y="623626"/>
                  <a:pt x="269296" y="623626"/>
                </a:cubicBezTo>
                <a:close/>
                <a:moveTo>
                  <a:pt x="144206" y="623626"/>
                </a:moveTo>
                <a:cubicBezTo>
                  <a:pt x="155133" y="623626"/>
                  <a:pt x="163992" y="632507"/>
                  <a:pt x="163992" y="643463"/>
                </a:cubicBezTo>
                <a:cubicBezTo>
                  <a:pt x="163992" y="654419"/>
                  <a:pt x="155133" y="663300"/>
                  <a:pt x="144206" y="663300"/>
                </a:cubicBezTo>
                <a:cubicBezTo>
                  <a:pt x="133278" y="663300"/>
                  <a:pt x="124419" y="654419"/>
                  <a:pt x="124419" y="643463"/>
                </a:cubicBezTo>
                <a:cubicBezTo>
                  <a:pt x="124419" y="632507"/>
                  <a:pt x="133278" y="623626"/>
                  <a:pt x="144206" y="623626"/>
                </a:cubicBezTo>
                <a:close/>
                <a:moveTo>
                  <a:pt x="19794" y="623626"/>
                </a:moveTo>
                <a:cubicBezTo>
                  <a:pt x="30722" y="623626"/>
                  <a:pt x="39581" y="632507"/>
                  <a:pt x="39581" y="643463"/>
                </a:cubicBezTo>
                <a:cubicBezTo>
                  <a:pt x="39581" y="654419"/>
                  <a:pt x="30722" y="663300"/>
                  <a:pt x="19794" y="663300"/>
                </a:cubicBezTo>
                <a:cubicBezTo>
                  <a:pt x="8866" y="663300"/>
                  <a:pt x="7" y="654419"/>
                  <a:pt x="7" y="643463"/>
                </a:cubicBezTo>
                <a:cubicBezTo>
                  <a:pt x="7" y="632507"/>
                  <a:pt x="8866" y="623626"/>
                  <a:pt x="19794" y="623626"/>
                </a:cubicBezTo>
                <a:close/>
                <a:moveTo>
                  <a:pt x="2140213" y="498901"/>
                </a:moveTo>
                <a:cubicBezTo>
                  <a:pt x="2151141" y="498901"/>
                  <a:pt x="2160000" y="507782"/>
                  <a:pt x="2160000" y="518738"/>
                </a:cubicBezTo>
                <a:cubicBezTo>
                  <a:pt x="2160000" y="529694"/>
                  <a:pt x="2151141" y="538575"/>
                  <a:pt x="2140213" y="538575"/>
                </a:cubicBezTo>
                <a:cubicBezTo>
                  <a:pt x="2129285" y="538575"/>
                  <a:pt x="2120426" y="529694"/>
                  <a:pt x="2120426" y="518738"/>
                </a:cubicBezTo>
                <a:cubicBezTo>
                  <a:pt x="2120426" y="507782"/>
                  <a:pt x="2129285" y="498901"/>
                  <a:pt x="2140213" y="498901"/>
                </a:cubicBezTo>
                <a:close/>
                <a:moveTo>
                  <a:pt x="2015801" y="498901"/>
                </a:moveTo>
                <a:cubicBezTo>
                  <a:pt x="2026729" y="498901"/>
                  <a:pt x="2035588" y="507782"/>
                  <a:pt x="2035588" y="518738"/>
                </a:cubicBezTo>
                <a:cubicBezTo>
                  <a:pt x="2035588" y="529694"/>
                  <a:pt x="2026729" y="538575"/>
                  <a:pt x="2015801" y="538575"/>
                </a:cubicBezTo>
                <a:cubicBezTo>
                  <a:pt x="2004873" y="538575"/>
                  <a:pt x="1996014" y="529694"/>
                  <a:pt x="1996014" y="518738"/>
                </a:cubicBezTo>
                <a:cubicBezTo>
                  <a:pt x="1996014" y="507782"/>
                  <a:pt x="2004873" y="498901"/>
                  <a:pt x="2015801" y="498901"/>
                </a:cubicBezTo>
                <a:close/>
                <a:moveTo>
                  <a:pt x="1890711" y="498901"/>
                </a:moveTo>
                <a:cubicBezTo>
                  <a:pt x="1901639" y="498901"/>
                  <a:pt x="1910498" y="507782"/>
                  <a:pt x="1910498" y="518738"/>
                </a:cubicBezTo>
                <a:cubicBezTo>
                  <a:pt x="1910498" y="529694"/>
                  <a:pt x="1901639" y="538575"/>
                  <a:pt x="1890711" y="538575"/>
                </a:cubicBezTo>
                <a:cubicBezTo>
                  <a:pt x="1879783" y="538575"/>
                  <a:pt x="1870924" y="529694"/>
                  <a:pt x="1870924" y="518738"/>
                </a:cubicBezTo>
                <a:cubicBezTo>
                  <a:pt x="1870924" y="507782"/>
                  <a:pt x="1879783" y="498901"/>
                  <a:pt x="1890711" y="498901"/>
                </a:cubicBezTo>
                <a:close/>
                <a:moveTo>
                  <a:pt x="1766299" y="498901"/>
                </a:moveTo>
                <a:cubicBezTo>
                  <a:pt x="1777227" y="498901"/>
                  <a:pt x="1786086" y="507782"/>
                  <a:pt x="1786086" y="518738"/>
                </a:cubicBezTo>
                <a:cubicBezTo>
                  <a:pt x="1786086" y="529694"/>
                  <a:pt x="1777227" y="538575"/>
                  <a:pt x="1766299" y="538575"/>
                </a:cubicBezTo>
                <a:cubicBezTo>
                  <a:pt x="1755371" y="538575"/>
                  <a:pt x="1746512" y="529694"/>
                  <a:pt x="1746512" y="518738"/>
                </a:cubicBezTo>
                <a:cubicBezTo>
                  <a:pt x="1746512" y="507782"/>
                  <a:pt x="1755371" y="498901"/>
                  <a:pt x="1766299" y="498901"/>
                </a:cubicBezTo>
                <a:close/>
                <a:moveTo>
                  <a:pt x="1641209" y="498901"/>
                </a:moveTo>
                <a:cubicBezTo>
                  <a:pt x="1652137" y="498901"/>
                  <a:pt x="1660996" y="507782"/>
                  <a:pt x="1660996" y="518738"/>
                </a:cubicBezTo>
                <a:cubicBezTo>
                  <a:pt x="1660996" y="529694"/>
                  <a:pt x="1652137" y="538575"/>
                  <a:pt x="1641209" y="538575"/>
                </a:cubicBezTo>
                <a:cubicBezTo>
                  <a:pt x="1630281" y="538575"/>
                  <a:pt x="1621422" y="529694"/>
                  <a:pt x="1621422" y="518738"/>
                </a:cubicBezTo>
                <a:cubicBezTo>
                  <a:pt x="1621422" y="507782"/>
                  <a:pt x="1630281" y="498901"/>
                  <a:pt x="1641209" y="498901"/>
                </a:cubicBezTo>
                <a:close/>
                <a:moveTo>
                  <a:pt x="1516798" y="498901"/>
                </a:moveTo>
                <a:cubicBezTo>
                  <a:pt x="1527726" y="498901"/>
                  <a:pt x="1536585" y="507782"/>
                  <a:pt x="1536585" y="518738"/>
                </a:cubicBezTo>
                <a:cubicBezTo>
                  <a:pt x="1536585" y="529694"/>
                  <a:pt x="1527726" y="538575"/>
                  <a:pt x="1516798" y="538575"/>
                </a:cubicBezTo>
                <a:cubicBezTo>
                  <a:pt x="1505870" y="538575"/>
                  <a:pt x="1497011" y="529694"/>
                  <a:pt x="1497011" y="518738"/>
                </a:cubicBezTo>
                <a:cubicBezTo>
                  <a:pt x="1497011" y="507782"/>
                  <a:pt x="1505870" y="498901"/>
                  <a:pt x="1516798" y="498901"/>
                </a:cubicBezTo>
                <a:close/>
                <a:moveTo>
                  <a:pt x="1391707" y="498901"/>
                </a:moveTo>
                <a:cubicBezTo>
                  <a:pt x="1402635" y="498901"/>
                  <a:pt x="1411494" y="507782"/>
                  <a:pt x="1411494" y="518738"/>
                </a:cubicBezTo>
                <a:cubicBezTo>
                  <a:pt x="1411494" y="529694"/>
                  <a:pt x="1402635" y="538575"/>
                  <a:pt x="1391707" y="538575"/>
                </a:cubicBezTo>
                <a:cubicBezTo>
                  <a:pt x="1380779" y="538575"/>
                  <a:pt x="1371920" y="529694"/>
                  <a:pt x="1371920" y="518738"/>
                </a:cubicBezTo>
                <a:cubicBezTo>
                  <a:pt x="1371920" y="507782"/>
                  <a:pt x="1380779" y="498901"/>
                  <a:pt x="1391707" y="498901"/>
                </a:cubicBezTo>
                <a:close/>
                <a:moveTo>
                  <a:pt x="1267296" y="498901"/>
                </a:moveTo>
                <a:cubicBezTo>
                  <a:pt x="1278224" y="498901"/>
                  <a:pt x="1287083" y="507782"/>
                  <a:pt x="1287083" y="518738"/>
                </a:cubicBezTo>
                <a:cubicBezTo>
                  <a:pt x="1287083" y="529694"/>
                  <a:pt x="1278224" y="538575"/>
                  <a:pt x="1267296" y="538575"/>
                </a:cubicBezTo>
                <a:cubicBezTo>
                  <a:pt x="1256368" y="538575"/>
                  <a:pt x="1247509" y="529694"/>
                  <a:pt x="1247509" y="518738"/>
                </a:cubicBezTo>
                <a:cubicBezTo>
                  <a:pt x="1247509" y="507782"/>
                  <a:pt x="1256368" y="498901"/>
                  <a:pt x="1267296" y="498901"/>
                </a:cubicBezTo>
                <a:close/>
                <a:moveTo>
                  <a:pt x="1142205" y="498901"/>
                </a:moveTo>
                <a:cubicBezTo>
                  <a:pt x="1153133" y="498901"/>
                  <a:pt x="1161992" y="507782"/>
                  <a:pt x="1161992" y="518738"/>
                </a:cubicBezTo>
                <a:cubicBezTo>
                  <a:pt x="1161992" y="529694"/>
                  <a:pt x="1153133" y="538575"/>
                  <a:pt x="1142205" y="538575"/>
                </a:cubicBezTo>
                <a:cubicBezTo>
                  <a:pt x="1131277" y="538575"/>
                  <a:pt x="1122418" y="529694"/>
                  <a:pt x="1122418" y="518738"/>
                </a:cubicBezTo>
                <a:cubicBezTo>
                  <a:pt x="1122418" y="507782"/>
                  <a:pt x="1131277" y="498901"/>
                  <a:pt x="1142205" y="498901"/>
                </a:cubicBezTo>
                <a:close/>
                <a:moveTo>
                  <a:pt x="1017802" y="498901"/>
                </a:moveTo>
                <a:cubicBezTo>
                  <a:pt x="1028730" y="498901"/>
                  <a:pt x="1037589" y="507782"/>
                  <a:pt x="1037589" y="518738"/>
                </a:cubicBezTo>
                <a:cubicBezTo>
                  <a:pt x="1037589" y="529694"/>
                  <a:pt x="1028730" y="538575"/>
                  <a:pt x="1017802" y="538575"/>
                </a:cubicBezTo>
                <a:cubicBezTo>
                  <a:pt x="1006874" y="538575"/>
                  <a:pt x="998015" y="529694"/>
                  <a:pt x="998015" y="518738"/>
                </a:cubicBezTo>
                <a:cubicBezTo>
                  <a:pt x="998015" y="507782"/>
                  <a:pt x="1006874" y="498901"/>
                  <a:pt x="1017802" y="498901"/>
                </a:cubicBezTo>
                <a:close/>
                <a:moveTo>
                  <a:pt x="892712" y="498901"/>
                </a:moveTo>
                <a:cubicBezTo>
                  <a:pt x="903638" y="498901"/>
                  <a:pt x="912497" y="507782"/>
                  <a:pt x="912497" y="518738"/>
                </a:cubicBezTo>
                <a:cubicBezTo>
                  <a:pt x="912497" y="529694"/>
                  <a:pt x="903638" y="538575"/>
                  <a:pt x="892712" y="538575"/>
                </a:cubicBezTo>
                <a:cubicBezTo>
                  <a:pt x="881784" y="538575"/>
                  <a:pt x="872924" y="529694"/>
                  <a:pt x="872924" y="518738"/>
                </a:cubicBezTo>
                <a:cubicBezTo>
                  <a:pt x="872924" y="507782"/>
                  <a:pt x="881784" y="498901"/>
                  <a:pt x="892712" y="498901"/>
                </a:cubicBezTo>
                <a:close/>
                <a:moveTo>
                  <a:pt x="768299" y="498901"/>
                </a:moveTo>
                <a:cubicBezTo>
                  <a:pt x="779227" y="498901"/>
                  <a:pt x="788086" y="507782"/>
                  <a:pt x="788086" y="518738"/>
                </a:cubicBezTo>
                <a:cubicBezTo>
                  <a:pt x="788086" y="529694"/>
                  <a:pt x="779227" y="538575"/>
                  <a:pt x="768299" y="538575"/>
                </a:cubicBezTo>
                <a:cubicBezTo>
                  <a:pt x="757370" y="538575"/>
                  <a:pt x="748512" y="529694"/>
                  <a:pt x="748512" y="518738"/>
                </a:cubicBezTo>
                <a:cubicBezTo>
                  <a:pt x="748512" y="507782"/>
                  <a:pt x="757370" y="498901"/>
                  <a:pt x="768299" y="498901"/>
                </a:cubicBezTo>
                <a:close/>
                <a:moveTo>
                  <a:pt x="643211" y="498901"/>
                </a:moveTo>
                <a:cubicBezTo>
                  <a:pt x="654138" y="498901"/>
                  <a:pt x="662997" y="507782"/>
                  <a:pt x="662997" y="518738"/>
                </a:cubicBezTo>
                <a:cubicBezTo>
                  <a:pt x="662997" y="529694"/>
                  <a:pt x="654138" y="538575"/>
                  <a:pt x="643211" y="538575"/>
                </a:cubicBezTo>
                <a:cubicBezTo>
                  <a:pt x="632285" y="538575"/>
                  <a:pt x="623424" y="529694"/>
                  <a:pt x="623424" y="518738"/>
                </a:cubicBezTo>
                <a:cubicBezTo>
                  <a:pt x="623424" y="507782"/>
                  <a:pt x="632285" y="498901"/>
                  <a:pt x="643211" y="498901"/>
                </a:cubicBezTo>
                <a:close/>
                <a:moveTo>
                  <a:pt x="518798" y="498901"/>
                </a:moveTo>
                <a:cubicBezTo>
                  <a:pt x="529727" y="498901"/>
                  <a:pt x="538585" y="507782"/>
                  <a:pt x="538585" y="518738"/>
                </a:cubicBezTo>
                <a:cubicBezTo>
                  <a:pt x="538585" y="529694"/>
                  <a:pt x="529727" y="538575"/>
                  <a:pt x="518798" y="538575"/>
                </a:cubicBezTo>
                <a:cubicBezTo>
                  <a:pt x="507871" y="538575"/>
                  <a:pt x="499011" y="529694"/>
                  <a:pt x="499011" y="518738"/>
                </a:cubicBezTo>
                <a:cubicBezTo>
                  <a:pt x="499011" y="507782"/>
                  <a:pt x="507871" y="498901"/>
                  <a:pt x="518798" y="498901"/>
                </a:cubicBezTo>
                <a:close/>
                <a:moveTo>
                  <a:pt x="393708" y="498901"/>
                </a:moveTo>
                <a:cubicBezTo>
                  <a:pt x="404636" y="498901"/>
                  <a:pt x="413495" y="507782"/>
                  <a:pt x="413495" y="518738"/>
                </a:cubicBezTo>
                <a:cubicBezTo>
                  <a:pt x="413495" y="529694"/>
                  <a:pt x="404636" y="538575"/>
                  <a:pt x="393708" y="538575"/>
                </a:cubicBezTo>
                <a:cubicBezTo>
                  <a:pt x="382780" y="538575"/>
                  <a:pt x="373921" y="529694"/>
                  <a:pt x="373921" y="518738"/>
                </a:cubicBezTo>
                <a:cubicBezTo>
                  <a:pt x="373921" y="507782"/>
                  <a:pt x="382780" y="498901"/>
                  <a:pt x="393708" y="498901"/>
                </a:cubicBezTo>
                <a:close/>
                <a:moveTo>
                  <a:pt x="269296" y="498901"/>
                </a:moveTo>
                <a:cubicBezTo>
                  <a:pt x="280224" y="498901"/>
                  <a:pt x="289083" y="507782"/>
                  <a:pt x="289083" y="518738"/>
                </a:cubicBezTo>
                <a:cubicBezTo>
                  <a:pt x="289083" y="529694"/>
                  <a:pt x="280224" y="538575"/>
                  <a:pt x="269296" y="538575"/>
                </a:cubicBezTo>
                <a:cubicBezTo>
                  <a:pt x="258367" y="538575"/>
                  <a:pt x="249508" y="529694"/>
                  <a:pt x="249508" y="518738"/>
                </a:cubicBezTo>
                <a:cubicBezTo>
                  <a:pt x="249508" y="507782"/>
                  <a:pt x="258367" y="498901"/>
                  <a:pt x="269296" y="498901"/>
                </a:cubicBezTo>
                <a:close/>
                <a:moveTo>
                  <a:pt x="144206" y="498901"/>
                </a:moveTo>
                <a:cubicBezTo>
                  <a:pt x="155133" y="498901"/>
                  <a:pt x="163992" y="507782"/>
                  <a:pt x="163992" y="518738"/>
                </a:cubicBezTo>
                <a:cubicBezTo>
                  <a:pt x="163992" y="529694"/>
                  <a:pt x="155133" y="538575"/>
                  <a:pt x="144206" y="538575"/>
                </a:cubicBezTo>
                <a:cubicBezTo>
                  <a:pt x="133278" y="538575"/>
                  <a:pt x="124419" y="529694"/>
                  <a:pt x="124419" y="518738"/>
                </a:cubicBezTo>
                <a:cubicBezTo>
                  <a:pt x="124419" y="507782"/>
                  <a:pt x="133278" y="498901"/>
                  <a:pt x="144206" y="498901"/>
                </a:cubicBezTo>
                <a:close/>
                <a:moveTo>
                  <a:pt x="19794" y="498901"/>
                </a:moveTo>
                <a:cubicBezTo>
                  <a:pt x="30722" y="498901"/>
                  <a:pt x="39581" y="507782"/>
                  <a:pt x="39581" y="518738"/>
                </a:cubicBezTo>
                <a:cubicBezTo>
                  <a:pt x="39581" y="529694"/>
                  <a:pt x="30722" y="538575"/>
                  <a:pt x="19794" y="538575"/>
                </a:cubicBezTo>
                <a:cubicBezTo>
                  <a:pt x="8866" y="538575"/>
                  <a:pt x="7" y="529694"/>
                  <a:pt x="7" y="518738"/>
                </a:cubicBezTo>
                <a:cubicBezTo>
                  <a:pt x="7" y="507782"/>
                  <a:pt x="8866" y="498901"/>
                  <a:pt x="19794" y="498901"/>
                </a:cubicBezTo>
                <a:close/>
                <a:moveTo>
                  <a:pt x="2140213" y="374175"/>
                </a:moveTo>
                <a:cubicBezTo>
                  <a:pt x="2151141" y="374175"/>
                  <a:pt x="2160000" y="383056"/>
                  <a:pt x="2160000" y="394012"/>
                </a:cubicBezTo>
                <a:cubicBezTo>
                  <a:pt x="2160000" y="404968"/>
                  <a:pt x="2151141" y="413849"/>
                  <a:pt x="2140213" y="413849"/>
                </a:cubicBezTo>
                <a:cubicBezTo>
                  <a:pt x="2129285" y="413849"/>
                  <a:pt x="2120426" y="404968"/>
                  <a:pt x="2120426" y="394012"/>
                </a:cubicBezTo>
                <a:cubicBezTo>
                  <a:pt x="2120426" y="383056"/>
                  <a:pt x="2129285" y="374175"/>
                  <a:pt x="2140213" y="374175"/>
                </a:cubicBezTo>
                <a:close/>
                <a:moveTo>
                  <a:pt x="2015801" y="374175"/>
                </a:moveTo>
                <a:cubicBezTo>
                  <a:pt x="2026729" y="374175"/>
                  <a:pt x="2035588" y="383056"/>
                  <a:pt x="2035588" y="394012"/>
                </a:cubicBezTo>
                <a:cubicBezTo>
                  <a:pt x="2035588" y="404968"/>
                  <a:pt x="2026729" y="413849"/>
                  <a:pt x="2015801" y="413849"/>
                </a:cubicBezTo>
                <a:cubicBezTo>
                  <a:pt x="2004873" y="413849"/>
                  <a:pt x="1996014" y="404968"/>
                  <a:pt x="1996014" y="394012"/>
                </a:cubicBezTo>
                <a:cubicBezTo>
                  <a:pt x="1996014" y="383056"/>
                  <a:pt x="2004873" y="374175"/>
                  <a:pt x="2015801" y="374175"/>
                </a:cubicBezTo>
                <a:close/>
                <a:moveTo>
                  <a:pt x="1890711" y="374175"/>
                </a:moveTo>
                <a:cubicBezTo>
                  <a:pt x="1901639" y="374175"/>
                  <a:pt x="1910498" y="383056"/>
                  <a:pt x="1910498" y="394012"/>
                </a:cubicBezTo>
                <a:cubicBezTo>
                  <a:pt x="1910498" y="404968"/>
                  <a:pt x="1901639" y="413849"/>
                  <a:pt x="1890711" y="413849"/>
                </a:cubicBezTo>
                <a:cubicBezTo>
                  <a:pt x="1879783" y="413849"/>
                  <a:pt x="1870924" y="404968"/>
                  <a:pt x="1870924" y="394012"/>
                </a:cubicBezTo>
                <a:cubicBezTo>
                  <a:pt x="1870924" y="383056"/>
                  <a:pt x="1879783" y="374175"/>
                  <a:pt x="1890711" y="374175"/>
                </a:cubicBezTo>
                <a:close/>
                <a:moveTo>
                  <a:pt x="1766299" y="374175"/>
                </a:moveTo>
                <a:cubicBezTo>
                  <a:pt x="1777227" y="374175"/>
                  <a:pt x="1786086" y="383056"/>
                  <a:pt x="1786086" y="394012"/>
                </a:cubicBezTo>
                <a:cubicBezTo>
                  <a:pt x="1786086" y="404968"/>
                  <a:pt x="1777227" y="413849"/>
                  <a:pt x="1766299" y="413849"/>
                </a:cubicBezTo>
                <a:cubicBezTo>
                  <a:pt x="1755371" y="413849"/>
                  <a:pt x="1746512" y="404968"/>
                  <a:pt x="1746512" y="394012"/>
                </a:cubicBezTo>
                <a:cubicBezTo>
                  <a:pt x="1746512" y="383056"/>
                  <a:pt x="1755371" y="374175"/>
                  <a:pt x="1766299" y="374175"/>
                </a:cubicBezTo>
                <a:close/>
                <a:moveTo>
                  <a:pt x="1641209" y="374175"/>
                </a:moveTo>
                <a:cubicBezTo>
                  <a:pt x="1652137" y="374175"/>
                  <a:pt x="1660996" y="383056"/>
                  <a:pt x="1660996" y="394012"/>
                </a:cubicBezTo>
                <a:cubicBezTo>
                  <a:pt x="1660996" y="404968"/>
                  <a:pt x="1652137" y="413849"/>
                  <a:pt x="1641209" y="413849"/>
                </a:cubicBezTo>
                <a:cubicBezTo>
                  <a:pt x="1630281" y="413849"/>
                  <a:pt x="1621422" y="404968"/>
                  <a:pt x="1621422" y="394012"/>
                </a:cubicBezTo>
                <a:cubicBezTo>
                  <a:pt x="1621422" y="383056"/>
                  <a:pt x="1630281" y="374175"/>
                  <a:pt x="1641209" y="374175"/>
                </a:cubicBezTo>
                <a:close/>
                <a:moveTo>
                  <a:pt x="1516798" y="374175"/>
                </a:moveTo>
                <a:cubicBezTo>
                  <a:pt x="1527726" y="374175"/>
                  <a:pt x="1536585" y="383056"/>
                  <a:pt x="1536585" y="394012"/>
                </a:cubicBezTo>
                <a:cubicBezTo>
                  <a:pt x="1536585" y="404968"/>
                  <a:pt x="1527726" y="413849"/>
                  <a:pt x="1516798" y="413849"/>
                </a:cubicBezTo>
                <a:cubicBezTo>
                  <a:pt x="1505870" y="413849"/>
                  <a:pt x="1497011" y="404968"/>
                  <a:pt x="1497011" y="394012"/>
                </a:cubicBezTo>
                <a:cubicBezTo>
                  <a:pt x="1497011" y="383056"/>
                  <a:pt x="1505870" y="374175"/>
                  <a:pt x="1516798" y="374175"/>
                </a:cubicBezTo>
                <a:close/>
                <a:moveTo>
                  <a:pt x="1391707" y="374175"/>
                </a:moveTo>
                <a:cubicBezTo>
                  <a:pt x="1402635" y="374175"/>
                  <a:pt x="1411494" y="383056"/>
                  <a:pt x="1411494" y="394012"/>
                </a:cubicBezTo>
                <a:cubicBezTo>
                  <a:pt x="1411494" y="404968"/>
                  <a:pt x="1402635" y="413849"/>
                  <a:pt x="1391707" y="413849"/>
                </a:cubicBezTo>
                <a:cubicBezTo>
                  <a:pt x="1380779" y="413849"/>
                  <a:pt x="1371920" y="404968"/>
                  <a:pt x="1371920" y="394012"/>
                </a:cubicBezTo>
                <a:cubicBezTo>
                  <a:pt x="1371920" y="383056"/>
                  <a:pt x="1380779" y="374175"/>
                  <a:pt x="1391707" y="374175"/>
                </a:cubicBezTo>
                <a:close/>
                <a:moveTo>
                  <a:pt x="1267296" y="374175"/>
                </a:moveTo>
                <a:cubicBezTo>
                  <a:pt x="1278224" y="374175"/>
                  <a:pt x="1287083" y="383056"/>
                  <a:pt x="1287083" y="394012"/>
                </a:cubicBezTo>
                <a:cubicBezTo>
                  <a:pt x="1287083" y="404968"/>
                  <a:pt x="1278224" y="413849"/>
                  <a:pt x="1267296" y="413849"/>
                </a:cubicBezTo>
                <a:cubicBezTo>
                  <a:pt x="1256368" y="413849"/>
                  <a:pt x="1247509" y="404968"/>
                  <a:pt x="1247509" y="394012"/>
                </a:cubicBezTo>
                <a:cubicBezTo>
                  <a:pt x="1247509" y="383056"/>
                  <a:pt x="1256368" y="374175"/>
                  <a:pt x="1267296" y="374175"/>
                </a:cubicBezTo>
                <a:close/>
                <a:moveTo>
                  <a:pt x="1142205" y="374175"/>
                </a:moveTo>
                <a:cubicBezTo>
                  <a:pt x="1153133" y="374175"/>
                  <a:pt x="1161992" y="383056"/>
                  <a:pt x="1161992" y="394012"/>
                </a:cubicBezTo>
                <a:cubicBezTo>
                  <a:pt x="1161992" y="404968"/>
                  <a:pt x="1153133" y="413849"/>
                  <a:pt x="1142205" y="413849"/>
                </a:cubicBezTo>
                <a:cubicBezTo>
                  <a:pt x="1131277" y="413849"/>
                  <a:pt x="1122418" y="404968"/>
                  <a:pt x="1122418" y="394012"/>
                </a:cubicBezTo>
                <a:cubicBezTo>
                  <a:pt x="1122418" y="383056"/>
                  <a:pt x="1131277" y="374175"/>
                  <a:pt x="1142205" y="374175"/>
                </a:cubicBezTo>
                <a:close/>
                <a:moveTo>
                  <a:pt x="1017803" y="374175"/>
                </a:moveTo>
                <a:cubicBezTo>
                  <a:pt x="1028731" y="374175"/>
                  <a:pt x="1037590" y="383056"/>
                  <a:pt x="1037590" y="394012"/>
                </a:cubicBezTo>
                <a:cubicBezTo>
                  <a:pt x="1037590" y="404968"/>
                  <a:pt x="1028731" y="413849"/>
                  <a:pt x="1017803" y="413849"/>
                </a:cubicBezTo>
                <a:cubicBezTo>
                  <a:pt x="1006875" y="413849"/>
                  <a:pt x="998016" y="404968"/>
                  <a:pt x="998016" y="394012"/>
                </a:cubicBezTo>
                <a:cubicBezTo>
                  <a:pt x="998016" y="383056"/>
                  <a:pt x="1006875" y="374175"/>
                  <a:pt x="1017803" y="374175"/>
                </a:cubicBezTo>
                <a:close/>
                <a:moveTo>
                  <a:pt x="892713" y="374175"/>
                </a:moveTo>
                <a:cubicBezTo>
                  <a:pt x="903639" y="374175"/>
                  <a:pt x="912499" y="383056"/>
                  <a:pt x="912499" y="394012"/>
                </a:cubicBezTo>
                <a:cubicBezTo>
                  <a:pt x="912499" y="404968"/>
                  <a:pt x="903639" y="413849"/>
                  <a:pt x="892713" y="413849"/>
                </a:cubicBezTo>
                <a:cubicBezTo>
                  <a:pt x="881784" y="413849"/>
                  <a:pt x="872925" y="404968"/>
                  <a:pt x="872925" y="394012"/>
                </a:cubicBezTo>
                <a:cubicBezTo>
                  <a:pt x="872925" y="383056"/>
                  <a:pt x="881784" y="374175"/>
                  <a:pt x="892713" y="374175"/>
                </a:cubicBezTo>
                <a:close/>
                <a:moveTo>
                  <a:pt x="768300" y="374175"/>
                </a:moveTo>
                <a:cubicBezTo>
                  <a:pt x="779228" y="374175"/>
                  <a:pt x="788087" y="383056"/>
                  <a:pt x="788087" y="394012"/>
                </a:cubicBezTo>
                <a:cubicBezTo>
                  <a:pt x="788087" y="404968"/>
                  <a:pt x="779228" y="413849"/>
                  <a:pt x="768300" y="413849"/>
                </a:cubicBezTo>
                <a:cubicBezTo>
                  <a:pt x="757371" y="413849"/>
                  <a:pt x="748513" y="404968"/>
                  <a:pt x="748513" y="394012"/>
                </a:cubicBezTo>
                <a:cubicBezTo>
                  <a:pt x="748513" y="383056"/>
                  <a:pt x="757371" y="374175"/>
                  <a:pt x="768300" y="374175"/>
                </a:cubicBezTo>
                <a:close/>
                <a:moveTo>
                  <a:pt x="643212" y="374175"/>
                </a:moveTo>
                <a:cubicBezTo>
                  <a:pt x="654140" y="374175"/>
                  <a:pt x="662998" y="383056"/>
                  <a:pt x="662998" y="394012"/>
                </a:cubicBezTo>
                <a:cubicBezTo>
                  <a:pt x="662998" y="404968"/>
                  <a:pt x="654140" y="413849"/>
                  <a:pt x="643212" y="413849"/>
                </a:cubicBezTo>
                <a:cubicBezTo>
                  <a:pt x="632286" y="413849"/>
                  <a:pt x="623426" y="404968"/>
                  <a:pt x="623426" y="394012"/>
                </a:cubicBezTo>
                <a:cubicBezTo>
                  <a:pt x="623426" y="383056"/>
                  <a:pt x="632286" y="374175"/>
                  <a:pt x="643212" y="374175"/>
                </a:cubicBezTo>
                <a:close/>
                <a:moveTo>
                  <a:pt x="518799" y="374175"/>
                </a:moveTo>
                <a:cubicBezTo>
                  <a:pt x="529728" y="374175"/>
                  <a:pt x="538586" y="383056"/>
                  <a:pt x="538586" y="394012"/>
                </a:cubicBezTo>
                <a:cubicBezTo>
                  <a:pt x="538586" y="404968"/>
                  <a:pt x="529728" y="413849"/>
                  <a:pt x="518799" y="413849"/>
                </a:cubicBezTo>
                <a:cubicBezTo>
                  <a:pt x="507872" y="413849"/>
                  <a:pt x="499012" y="404968"/>
                  <a:pt x="499012" y="394012"/>
                </a:cubicBezTo>
                <a:cubicBezTo>
                  <a:pt x="499012" y="383056"/>
                  <a:pt x="507872" y="374175"/>
                  <a:pt x="518799" y="374175"/>
                </a:cubicBezTo>
                <a:close/>
                <a:moveTo>
                  <a:pt x="393709" y="374175"/>
                </a:moveTo>
                <a:cubicBezTo>
                  <a:pt x="404637" y="374175"/>
                  <a:pt x="413496" y="383056"/>
                  <a:pt x="413496" y="394012"/>
                </a:cubicBezTo>
                <a:cubicBezTo>
                  <a:pt x="413496" y="404968"/>
                  <a:pt x="404637" y="413849"/>
                  <a:pt x="393709" y="413849"/>
                </a:cubicBezTo>
                <a:cubicBezTo>
                  <a:pt x="382781" y="413849"/>
                  <a:pt x="373922" y="404968"/>
                  <a:pt x="373922" y="394012"/>
                </a:cubicBezTo>
                <a:cubicBezTo>
                  <a:pt x="373922" y="383056"/>
                  <a:pt x="382781" y="374175"/>
                  <a:pt x="393709" y="374175"/>
                </a:cubicBezTo>
                <a:close/>
                <a:moveTo>
                  <a:pt x="269297" y="374175"/>
                </a:moveTo>
                <a:cubicBezTo>
                  <a:pt x="280225" y="374175"/>
                  <a:pt x="289084" y="383056"/>
                  <a:pt x="289084" y="394012"/>
                </a:cubicBezTo>
                <a:cubicBezTo>
                  <a:pt x="289084" y="404968"/>
                  <a:pt x="280225" y="413849"/>
                  <a:pt x="269297" y="413849"/>
                </a:cubicBezTo>
                <a:cubicBezTo>
                  <a:pt x="258368" y="413849"/>
                  <a:pt x="249509" y="404968"/>
                  <a:pt x="249509" y="394012"/>
                </a:cubicBezTo>
                <a:cubicBezTo>
                  <a:pt x="249509" y="383056"/>
                  <a:pt x="258368" y="374175"/>
                  <a:pt x="269297" y="374175"/>
                </a:cubicBezTo>
                <a:close/>
                <a:moveTo>
                  <a:pt x="144207" y="374175"/>
                </a:moveTo>
                <a:cubicBezTo>
                  <a:pt x="155134" y="374175"/>
                  <a:pt x="163993" y="383056"/>
                  <a:pt x="163993" y="394012"/>
                </a:cubicBezTo>
                <a:cubicBezTo>
                  <a:pt x="163993" y="404968"/>
                  <a:pt x="155134" y="413849"/>
                  <a:pt x="144207" y="413849"/>
                </a:cubicBezTo>
                <a:cubicBezTo>
                  <a:pt x="133279" y="413849"/>
                  <a:pt x="124420" y="404968"/>
                  <a:pt x="124420" y="394012"/>
                </a:cubicBezTo>
                <a:cubicBezTo>
                  <a:pt x="124420" y="383056"/>
                  <a:pt x="133279" y="374175"/>
                  <a:pt x="144207" y="374175"/>
                </a:cubicBezTo>
                <a:close/>
                <a:moveTo>
                  <a:pt x="19795" y="374175"/>
                </a:moveTo>
                <a:cubicBezTo>
                  <a:pt x="30723" y="374175"/>
                  <a:pt x="39582" y="383056"/>
                  <a:pt x="39582" y="394012"/>
                </a:cubicBezTo>
                <a:cubicBezTo>
                  <a:pt x="39582" y="404968"/>
                  <a:pt x="30723" y="413849"/>
                  <a:pt x="19795" y="413849"/>
                </a:cubicBezTo>
                <a:cubicBezTo>
                  <a:pt x="8867" y="413849"/>
                  <a:pt x="8" y="404968"/>
                  <a:pt x="8" y="394012"/>
                </a:cubicBezTo>
                <a:cubicBezTo>
                  <a:pt x="8" y="383056"/>
                  <a:pt x="8867" y="374175"/>
                  <a:pt x="19795" y="374175"/>
                </a:cubicBezTo>
                <a:close/>
                <a:moveTo>
                  <a:pt x="2140213" y="249450"/>
                </a:moveTo>
                <a:cubicBezTo>
                  <a:pt x="2151141" y="249450"/>
                  <a:pt x="2160000" y="258331"/>
                  <a:pt x="2160000" y="269287"/>
                </a:cubicBezTo>
                <a:cubicBezTo>
                  <a:pt x="2160000" y="280243"/>
                  <a:pt x="2151141" y="289124"/>
                  <a:pt x="2140213" y="289124"/>
                </a:cubicBezTo>
                <a:cubicBezTo>
                  <a:pt x="2129285" y="289124"/>
                  <a:pt x="2120426" y="280243"/>
                  <a:pt x="2120426" y="269287"/>
                </a:cubicBezTo>
                <a:cubicBezTo>
                  <a:pt x="2120426" y="258331"/>
                  <a:pt x="2129285" y="249450"/>
                  <a:pt x="2140213" y="249450"/>
                </a:cubicBezTo>
                <a:close/>
                <a:moveTo>
                  <a:pt x="2015801" y="249450"/>
                </a:moveTo>
                <a:cubicBezTo>
                  <a:pt x="2026729" y="249450"/>
                  <a:pt x="2035588" y="258331"/>
                  <a:pt x="2035588" y="269287"/>
                </a:cubicBezTo>
                <a:cubicBezTo>
                  <a:pt x="2035588" y="280243"/>
                  <a:pt x="2026729" y="289124"/>
                  <a:pt x="2015801" y="289124"/>
                </a:cubicBezTo>
                <a:cubicBezTo>
                  <a:pt x="2004873" y="289124"/>
                  <a:pt x="1996014" y="280243"/>
                  <a:pt x="1996014" y="269287"/>
                </a:cubicBezTo>
                <a:cubicBezTo>
                  <a:pt x="1996014" y="258331"/>
                  <a:pt x="2004873" y="249450"/>
                  <a:pt x="2015801" y="249450"/>
                </a:cubicBezTo>
                <a:close/>
                <a:moveTo>
                  <a:pt x="1890711" y="249450"/>
                </a:moveTo>
                <a:cubicBezTo>
                  <a:pt x="1901639" y="249450"/>
                  <a:pt x="1910498" y="258331"/>
                  <a:pt x="1910498" y="269287"/>
                </a:cubicBezTo>
                <a:cubicBezTo>
                  <a:pt x="1910498" y="280243"/>
                  <a:pt x="1901639" y="289124"/>
                  <a:pt x="1890711" y="289124"/>
                </a:cubicBezTo>
                <a:cubicBezTo>
                  <a:pt x="1879783" y="289124"/>
                  <a:pt x="1870924" y="280243"/>
                  <a:pt x="1870924" y="269287"/>
                </a:cubicBezTo>
                <a:cubicBezTo>
                  <a:pt x="1870924" y="258331"/>
                  <a:pt x="1879783" y="249450"/>
                  <a:pt x="1890711" y="249450"/>
                </a:cubicBezTo>
                <a:close/>
                <a:moveTo>
                  <a:pt x="1766299" y="249450"/>
                </a:moveTo>
                <a:cubicBezTo>
                  <a:pt x="1777227" y="249450"/>
                  <a:pt x="1786086" y="258331"/>
                  <a:pt x="1786086" y="269287"/>
                </a:cubicBezTo>
                <a:cubicBezTo>
                  <a:pt x="1786086" y="280243"/>
                  <a:pt x="1777227" y="289124"/>
                  <a:pt x="1766299" y="289124"/>
                </a:cubicBezTo>
                <a:cubicBezTo>
                  <a:pt x="1755371" y="289124"/>
                  <a:pt x="1746512" y="280243"/>
                  <a:pt x="1746512" y="269287"/>
                </a:cubicBezTo>
                <a:cubicBezTo>
                  <a:pt x="1746512" y="258331"/>
                  <a:pt x="1755371" y="249450"/>
                  <a:pt x="1766299" y="249450"/>
                </a:cubicBezTo>
                <a:close/>
                <a:moveTo>
                  <a:pt x="1641209" y="249450"/>
                </a:moveTo>
                <a:cubicBezTo>
                  <a:pt x="1652137" y="249450"/>
                  <a:pt x="1660996" y="258331"/>
                  <a:pt x="1660996" y="269287"/>
                </a:cubicBezTo>
                <a:cubicBezTo>
                  <a:pt x="1660996" y="280243"/>
                  <a:pt x="1652137" y="289124"/>
                  <a:pt x="1641209" y="289124"/>
                </a:cubicBezTo>
                <a:cubicBezTo>
                  <a:pt x="1630281" y="289124"/>
                  <a:pt x="1621422" y="280243"/>
                  <a:pt x="1621422" y="269287"/>
                </a:cubicBezTo>
                <a:cubicBezTo>
                  <a:pt x="1621422" y="258331"/>
                  <a:pt x="1630281" y="249450"/>
                  <a:pt x="1641209" y="249450"/>
                </a:cubicBezTo>
                <a:close/>
                <a:moveTo>
                  <a:pt x="1516798" y="249450"/>
                </a:moveTo>
                <a:cubicBezTo>
                  <a:pt x="1527726" y="249450"/>
                  <a:pt x="1536585" y="258331"/>
                  <a:pt x="1536585" y="269287"/>
                </a:cubicBezTo>
                <a:cubicBezTo>
                  <a:pt x="1536585" y="280243"/>
                  <a:pt x="1527726" y="289124"/>
                  <a:pt x="1516798" y="289124"/>
                </a:cubicBezTo>
                <a:cubicBezTo>
                  <a:pt x="1505870" y="289124"/>
                  <a:pt x="1497011" y="280243"/>
                  <a:pt x="1497011" y="269287"/>
                </a:cubicBezTo>
                <a:cubicBezTo>
                  <a:pt x="1497011" y="258331"/>
                  <a:pt x="1505870" y="249450"/>
                  <a:pt x="1516798" y="249450"/>
                </a:cubicBezTo>
                <a:close/>
                <a:moveTo>
                  <a:pt x="1391707" y="249450"/>
                </a:moveTo>
                <a:cubicBezTo>
                  <a:pt x="1402635" y="249450"/>
                  <a:pt x="1411494" y="258331"/>
                  <a:pt x="1411494" y="269287"/>
                </a:cubicBezTo>
                <a:cubicBezTo>
                  <a:pt x="1411494" y="280243"/>
                  <a:pt x="1402635" y="289124"/>
                  <a:pt x="1391707" y="289124"/>
                </a:cubicBezTo>
                <a:cubicBezTo>
                  <a:pt x="1380779" y="289124"/>
                  <a:pt x="1371920" y="280243"/>
                  <a:pt x="1371920" y="269287"/>
                </a:cubicBezTo>
                <a:cubicBezTo>
                  <a:pt x="1371920" y="258331"/>
                  <a:pt x="1380779" y="249450"/>
                  <a:pt x="1391707" y="249450"/>
                </a:cubicBezTo>
                <a:close/>
                <a:moveTo>
                  <a:pt x="1267296" y="249450"/>
                </a:moveTo>
                <a:cubicBezTo>
                  <a:pt x="1278224" y="249450"/>
                  <a:pt x="1287083" y="258331"/>
                  <a:pt x="1287083" y="269287"/>
                </a:cubicBezTo>
                <a:cubicBezTo>
                  <a:pt x="1287083" y="280243"/>
                  <a:pt x="1278224" y="289124"/>
                  <a:pt x="1267296" y="289124"/>
                </a:cubicBezTo>
                <a:cubicBezTo>
                  <a:pt x="1256368" y="289124"/>
                  <a:pt x="1247509" y="280243"/>
                  <a:pt x="1247509" y="269287"/>
                </a:cubicBezTo>
                <a:cubicBezTo>
                  <a:pt x="1247509" y="258331"/>
                  <a:pt x="1256368" y="249450"/>
                  <a:pt x="1267296" y="249450"/>
                </a:cubicBezTo>
                <a:close/>
                <a:moveTo>
                  <a:pt x="1142205" y="249450"/>
                </a:moveTo>
                <a:cubicBezTo>
                  <a:pt x="1153133" y="249450"/>
                  <a:pt x="1161992" y="258331"/>
                  <a:pt x="1161992" y="269287"/>
                </a:cubicBezTo>
                <a:cubicBezTo>
                  <a:pt x="1161992" y="280243"/>
                  <a:pt x="1153133" y="289124"/>
                  <a:pt x="1142205" y="289124"/>
                </a:cubicBezTo>
                <a:cubicBezTo>
                  <a:pt x="1131277" y="289124"/>
                  <a:pt x="1122418" y="280243"/>
                  <a:pt x="1122418" y="269287"/>
                </a:cubicBezTo>
                <a:cubicBezTo>
                  <a:pt x="1122418" y="258331"/>
                  <a:pt x="1131277" y="249450"/>
                  <a:pt x="1142205" y="249450"/>
                </a:cubicBezTo>
                <a:close/>
                <a:moveTo>
                  <a:pt x="1017803" y="249450"/>
                </a:moveTo>
                <a:cubicBezTo>
                  <a:pt x="1028731" y="249450"/>
                  <a:pt x="1037590" y="258331"/>
                  <a:pt x="1037590" y="269287"/>
                </a:cubicBezTo>
                <a:cubicBezTo>
                  <a:pt x="1037590" y="280243"/>
                  <a:pt x="1028731" y="289124"/>
                  <a:pt x="1017803" y="289124"/>
                </a:cubicBezTo>
                <a:cubicBezTo>
                  <a:pt x="1006875" y="289124"/>
                  <a:pt x="998017" y="280243"/>
                  <a:pt x="998017" y="269287"/>
                </a:cubicBezTo>
                <a:cubicBezTo>
                  <a:pt x="998017" y="258331"/>
                  <a:pt x="1006875" y="249450"/>
                  <a:pt x="1017803" y="249450"/>
                </a:cubicBezTo>
                <a:close/>
                <a:moveTo>
                  <a:pt x="892713" y="249450"/>
                </a:moveTo>
                <a:cubicBezTo>
                  <a:pt x="903639" y="249450"/>
                  <a:pt x="912499" y="258331"/>
                  <a:pt x="912499" y="269287"/>
                </a:cubicBezTo>
                <a:cubicBezTo>
                  <a:pt x="912499" y="280243"/>
                  <a:pt x="903639" y="289124"/>
                  <a:pt x="892713" y="289124"/>
                </a:cubicBezTo>
                <a:cubicBezTo>
                  <a:pt x="881785" y="289124"/>
                  <a:pt x="872925" y="280243"/>
                  <a:pt x="872925" y="269287"/>
                </a:cubicBezTo>
                <a:cubicBezTo>
                  <a:pt x="872925" y="258331"/>
                  <a:pt x="881785" y="249450"/>
                  <a:pt x="892713" y="249450"/>
                </a:cubicBezTo>
                <a:close/>
                <a:moveTo>
                  <a:pt x="768300" y="249450"/>
                </a:moveTo>
                <a:cubicBezTo>
                  <a:pt x="779228" y="249450"/>
                  <a:pt x="788087" y="258331"/>
                  <a:pt x="788087" y="269287"/>
                </a:cubicBezTo>
                <a:cubicBezTo>
                  <a:pt x="788087" y="280243"/>
                  <a:pt x="779228" y="289124"/>
                  <a:pt x="768300" y="289124"/>
                </a:cubicBezTo>
                <a:cubicBezTo>
                  <a:pt x="757371" y="289124"/>
                  <a:pt x="748513" y="280243"/>
                  <a:pt x="748513" y="269287"/>
                </a:cubicBezTo>
                <a:cubicBezTo>
                  <a:pt x="748513" y="258331"/>
                  <a:pt x="757371" y="249450"/>
                  <a:pt x="768300" y="249450"/>
                </a:cubicBezTo>
                <a:close/>
                <a:moveTo>
                  <a:pt x="643212" y="249450"/>
                </a:moveTo>
                <a:cubicBezTo>
                  <a:pt x="654140" y="249450"/>
                  <a:pt x="662998" y="258331"/>
                  <a:pt x="662998" y="269287"/>
                </a:cubicBezTo>
                <a:cubicBezTo>
                  <a:pt x="662998" y="280243"/>
                  <a:pt x="654140" y="289124"/>
                  <a:pt x="643212" y="289124"/>
                </a:cubicBezTo>
                <a:cubicBezTo>
                  <a:pt x="632286" y="289124"/>
                  <a:pt x="623426" y="280243"/>
                  <a:pt x="623426" y="269287"/>
                </a:cubicBezTo>
                <a:cubicBezTo>
                  <a:pt x="623426" y="258331"/>
                  <a:pt x="632286" y="249450"/>
                  <a:pt x="643212" y="249450"/>
                </a:cubicBezTo>
                <a:close/>
                <a:moveTo>
                  <a:pt x="518799" y="249450"/>
                </a:moveTo>
                <a:cubicBezTo>
                  <a:pt x="529728" y="249450"/>
                  <a:pt x="538587" y="258331"/>
                  <a:pt x="538587" y="269287"/>
                </a:cubicBezTo>
                <a:cubicBezTo>
                  <a:pt x="538587" y="280243"/>
                  <a:pt x="529728" y="289124"/>
                  <a:pt x="518799" y="289124"/>
                </a:cubicBezTo>
                <a:cubicBezTo>
                  <a:pt x="507872" y="289124"/>
                  <a:pt x="499012" y="280243"/>
                  <a:pt x="499012" y="269287"/>
                </a:cubicBezTo>
                <a:cubicBezTo>
                  <a:pt x="499012" y="258331"/>
                  <a:pt x="507872" y="249450"/>
                  <a:pt x="518799" y="249450"/>
                </a:cubicBezTo>
                <a:close/>
                <a:moveTo>
                  <a:pt x="393709" y="249450"/>
                </a:moveTo>
                <a:cubicBezTo>
                  <a:pt x="404637" y="249450"/>
                  <a:pt x="413496" y="258331"/>
                  <a:pt x="413496" y="269287"/>
                </a:cubicBezTo>
                <a:cubicBezTo>
                  <a:pt x="413496" y="280243"/>
                  <a:pt x="404637" y="289124"/>
                  <a:pt x="393709" y="289124"/>
                </a:cubicBezTo>
                <a:cubicBezTo>
                  <a:pt x="382782" y="289124"/>
                  <a:pt x="373922" y="280243"/>
                  <a:pt x="373922" y="269287"/>
                </a:cubicBezTo>
                <a:cubicBezTo>
                  <a:pt x="373922" y="258331"/>
                  <a:pt x="382782" y="249450"/>
                  <a:pt x="393709" y="249450"/>
                </a:cubicBezTo>
                <a:close/>
                <a:moveTo>
                  <a:pt x="269297" y="249450"/>
                </a:moveTo>
                <a:cubicBezTo>
                  <a:pt x="280225" y="249450"/>
                  <a:pt x="289084" y="258331"/>
                  <a:pt x="289084" y="269287"/>
                </a:cubicBezTo>
                <a:cubicBezTo>
                  <a:pt x="289084" y="280243"/>
                  <a:pt x="280225" y="289124"/>
                  <a:pt x="269297" y="289124"/>
                </a:cubicBezTo>
                <a:cubicBezTo>
                  <a:pt x="258368" y="289124"/>
                  <a:pt x="249509" y="280243"/>
                  <a:pt x="249509" y="269287"/>
                </a:cubicBezTo>
                <a:cubicBezTo>
                  <a:pt x="249509" y="258331"/>
                  <a:pt x="258368" y="249450"/>
                  <a:pt x="269297" y="249450"/>
                </a:cubicBezTo>
                <a:close/>
                <a:moveTo>
                  <a:pt x="144207" y="249450"/>
                </a:moveTo>
                <a:cubicBezTo>
                  <a:pt x="155134" y="249450"/>
                  <a:pt x="163993" y="258331"/>
                  <a:pt x="163993" y="269287"/>
                </a:cubicBezTo>
                <a:cubicBezTo>
                  <a:pt x="163993" y="280243"/>
                  <a:pt x="155134" y="289124"/>
                  <a:pt x="144207" y="289124"/>
                </a:cubicBezTo>
                <a:cubicBezTo>
                  <a:pt x="133279" y="289124"/>
                  <a:pt x="124420" y="280243"/>
                  <a:pt x="124420" y="269287"/>
                </a:cubicBezTo>
                <a:cubicBezTo>
                  <a:pt x="124420" y="258331"/>
                  <a:pt x="133279" y="249450"/>
                  <a:pt x="144207" y="249450"/>
                </a:cubicBezTo>
                <a:close/>
                <a:moveTo>
                  <a:pt x="19795" y="249450"/>
                </a:moveTo>
                <a:cubicBezTo>
                  <a:pt x="30723" y="249450"/>
                  <a:pt x="39582" y="258331"/>
                  <a:pt x="39582" y="269287"/>
                </a:cubicBezTo>
                <a:cubicBezTo>
                  <a:pt x="39582" y="280243"/>
                  <a:pt x="30723" y="289124"/>
                  <a:pt x="19795" y="289124"/>
                </a:cubicBezTo>
                <a:cubicBezTo>
                  <a:pt x="8867" y="289124"/>
                  <a:pt x="8" y="280243"/>
                  <a:pt x="8" y="269287"/>
                </a:cubicBezTo>
                <a:cubicBezTo>
                  <a:pt x="8" y="258331"/>
                  <a:pt x="8867" y="249450"/>
                  <a:pt x="19795" y="249450"/>
                </a:cubicBezTo>
                <a:close/>
                <a:moveTo>
                  <a:pt x="2140213" y="124725"/>
                </a:moveTo>
                <a:cubicBezTo>
                  <a:pt x="2151141" y="124725"/>
                  <a:pt x="2160000" y="133606"/>
                  <a:pt x="2160000" y="144562"/>
                </a:cubicBezTo>
                <a:cubicBezTo>
                  <a:pt x="2160000" y="155518"/>
                  <a:pt x="2151141" y="164399"/>
                  <a:pt x="2140213" y="164399"/>
                </a:cubicBezTo>
                <a:cubicBezTo>
                  <a:pt x="2129285" y="164399"/>
                  <a:pt x="2120426" y="155518"/>
                  <a:pt x="2120426" y="144562"/>
                </a:cubicBezTo>
                <a:cubicBezTo>
                  <a:pt x="2120426" y="133606"/>
                  <a:pt x="2129285" y="124725"/>
                  <a:pt x="2140213" y="124725"/>
                </a:cubicBezTo>
                <a:close/>
                <a:moveTo>
                  <a:pt x="2015801" y="124725"/>
                </a:moveTo>
                <a:cubicBezTo>
                  <a:pt x="2026729" y="124725"/>
                  <a:pt x="2035588" y="133606"/>
                  <a:pt x="2035588" y="144562"/>
                </a:cubicBezTo>
                <a:cubicBezTo>
                  <a:pt x="2035588" y="155518"/>
                  <a:pt x="2026729" y="164399"/>
                  <a:pt x="2015801" y="164399"/>
                </a:cubicBezTo>
                <a:cubicBezTo>
                  <a:pt x="2004873" y="164399"/>
                  <a:pt x="1996014" y="155518"/>
                  <a:pt x="1996014" y="144562"/>
                </a:cubicBezTo>
                <a:cubicBezTo>
                  <a:pt x="1996014" y="133606"/>
                  <a:pt x="2004873" y="124725"/>
                  <a:pt x="2015801" y="124725"/>
                </a:cubicBezTo>
                <a:close/>
                <a:moveTo>
                  <a:pt x="1890711" y="124725"/>
                </a:moveTo>
                <a:cubicBezTo>
                  <a:pt x="1901639" y="124725"/>
                  <a:pt x="1910498" y="133606"/>
                  <a:pt x="1910498" y="144562"/>
                </a:cubicBezTo>
                <a:cubicBezTo>
                  <a:pt x="1910498" y="155518"/>
                  <a:pt x="1901639" y="164399"/>
                  <a:pt x="1890711" y="164399"/>
                </a:cubicBezTo>
                <a:cubicBezTo>
                  <a:pt x="1879783" y="164399"/>
                  <a:pt x="1870924" y="155518"/>
                  <a:pt x="1870924" y="144562"/>
                </a:cubicBezTo>
                <a:cubicBezTo>
                  <a:pt x="1870924" y="133606"/>
                  <a:pt x="1879783" y="124725"/>
                  <a:pt x="1890711" y="124725"/>
                </a:cubicBezTo>
                <a:close/>
                <a:moveTo>
                  <a:pt x="1766299" y="124725"/>
                </a:moveTo>
                <a:cubicBezTo>
                  <a:pt x="1777227" y="124725"/>
                  <a:pt x="1786086" y="133606"/>
                  <a:pt x="1786086" y="144562"/>
                </a:cubicBezTo>
                <a:cubicBezTo>
                  <a:pt x="1786086" y="155518"/>
                  <a:pt x="1777227" y="164399"/>
                  <a:pt x="1766299" y="164399"/>
                </a:cubicBezTo>
                <a:cubicBezTo>
                  <a:pt x="1755371" y="164399"/>
                  <a:pt x="1746512" y="155518"/>
                  <a:pt x="1746512" y="144562"/>
                </a:cubicBezTo>
                <a:cubicBezTo>
                  <a:pt x="1746512" y="133606"/>
                  <a:pt x="1755371" y="124725"/>
                  <a:pt x="1766299" y="124725"/>
                </a:cubicBezTo>
                <a:close/>
                <a:moveTo>
                  <a:pt x="1641210" y="124725"/>
                </a:moveTo>
                <a:cubicBezTo>
                  <a:pt x="1652138" y="124725"/>
                  <a:pt x="1660997" y="133606"/>
                  <a:pt x="1660997" y="144562"/>
                </a:cubicBezTo>
                <a:cubicBezTo>
                  <a:pt x="1660997" y="155518"/>
                  <a:pt x="1652138" y="164399"/>
                  <a:pt x="1641210" y="164399"/>
                </a:cubicBezTo>
                <a:cubicBezTo>
                  <a:pt x="1630282" y="164399"/>
                  <a:pt x="1621423" y="155518"/>
                  <a:pt x="1621423" y="144562"/>
                </a:cubicBezTo>
                <a:cubicBezTo>
                  <a:pt x="1621423" y="133606"/>
                  <a:pt x="1630282" y="124725"/>
                  <a:pt x="1641210" y="124725"/>
                </a:cubicBezTo>
                <a:close/>
                <a:moveTo>
                  <a:pt x="1516798" y="124725"/>
                </a:moveTo>
                <a:cubicBezTo>
                  <a:pt x="1527726" y="124725"/>
                  <a:pt x="1536585" y="133606"/>
                  <a:pt x="1536585" y="144562"/>
                </a:cubicBezTo>
                <a:cubicBezTo>
                  <a:pt x="1536585" y="155518"/>
                  <a:pt x="1527726" y="164399"/>
                  <a:pt x="1516798" y="164399"/>
                </a:cubicBezTo>
                <a:cubicBezTo>
                  <a:pt x="1505870" y="164399"/>
                  <a:pt x="1497011" y="155518"/>
                  <a:pt x="1497011" y="144562"/>
                </a:cubicBezTo>
                <a:cubicBezTo>
                  <a:pt x="1497011" y="133606"/>
                  <a:pt x="1505870" y="124725"/>
                  <a:pt x="1516798" y="124725"/>
                </a:cubicBezTo>
                <a:close/>
                <a:moveTo>
                  <a:pt x="1391708" y="124725"/>
                </a:moveTo>
                <a:cubicBezTo>
                  <a:pt x="1402636" y="124725"/>
                  <a:pt x="1411495" y="133606"/>
                  <a:pt x="1411495" y="144562"/>
                </a:cubicBezTo>
                <a:cubicBezTo>
                  <a:pt x="1411495" y="155518"/>
                  <a:pt x="1402636" y="164399"/>
                  <a:pt x="1391708" y="164399"/>
                </a:cubicBezTo>
                <a:cubicBezTo>
                  <a:pt x="1380780" y="164399"/>
                  <a:pt x="1371921" y="155518"/>
                  <a:pt x="1371921" y="144562"/>
                </a:cubicBezTo>
                <a:cubicBezTo>
                  <a:pt x="1371921" y="133606"/>
                  <a:pt x="1380780" y="124725"/>
                  <a:pt x="1391708" y="124725"/>
                </a:cubicBezTo>
                <a:close/>
                <a:moveTo>
                  <a:pt x="1267296" y="124725"/>
                </a:moveTo>
                <a:cubicBezTo>
                  <a:pt x="1278224" y="124725"/>
                  <a:pt x="1287083" y="133606"/>
                  <a:pt x="1287083" y="144562"/>
                </a:cubicBezTo>
                <a:cubicBezTo>
                  <a:pt x="1287083" y="155518"/>
                  <a:pt x="1278224" y="164399"/>
                  <a:pt x="1267296" y="164399"/>
                </a:cubicBezTo>
                <a:cubicBezTo>
                  <a:pt x="1256368" y="164399"/>
                  <a:pt x="1247509" y="155518"/>
                  <a:pt x="1247509" y="144562"/>
                </a:cubicBezTo>
                <a:cubicBezTo>
                  <a:pt x="1247509" y="133606"/>
                  <a:pt x="1256368" y="124725"/>
                  <a:pt x="1267296" y="124725"/>
                </a:cubicBezTo>
                <a:close/>
                <a:moveTo>
                  <a:pt x="1142206" y="124725"/>
                </a:moveTo>
                <a:cubicBezTo>
                  <a:pt x="1153134" y="124725"/>
                  <a:pt x="1161993" y="133606"/>
                  <a:pt x="1161993" y="144562"/>
                </a:cubicBezTo>
                <a:cubicBezTo>
                  <a:pt x="1161993" y="155518"/>
                  <a:pt x="1153134" y="164399"/>
                  <a:pt x="1142206" y="164399"/>
                </a:cubicBezTo>
                <a:cubicBezTo>
                  <a:pt x="1131278" y="164399"/>
                  <a:pt x="1122419" y="155518"/>
                  <a:pt x="1122419" y="144562"/>
                </a:cubicBezTo>
                <a:cubicBezTo>
                  <a:pt x="1122419" y="133606"/>
                  <a:pt x="1131278" y="124725"/>
                  <a:pt x="1142206" y="124725"/>
                </a:cubicBezTo>
                <a:close/>
                <a:moveTo>
                  <a:pt x="1017805" y="124725"/>
                </a:moveTo>
                <a:cubicBezTo>
                  <a:pt x="1028733" y="124725"/>
                  <a:pt x="1037591" y="133606"/>
                  <a:pt x="1037591" y="144562"/>
                </a:cubicBezTo>
                <a:cubicBezTo>
                  <a:pt x="1037591" y="155518"/>
                  <a:pt x="1028733" y="164399"/>
                  <a:pt x="1017805" y="164399"/>
                </a:cubicBezTo>
                <a:cubicBezTo>
                  <a:pt x="1006877" y="164399"/>
                  <a:pt x="998018" y="155518"/>
                  <a:pt x="998018" y="144562"/>
                </a:cubicBezTo>
                <a:cubicBezTo>
                  <a:pt x="998018" y="133606"/>
                  <a:pt x="1006877" y="124725"/>
                  <a:pt x="1017805" y="124725"/>
                </a:cubicBezTo>
                <a:close/>
                <a:moveTo>
                  <a:pt x="892715" y="124725"/>
                </a:moveTo>
                <a:cubicBezTo>
                  <a:pt x="903642" y="124725"/>
                  <a:pt x="912501" y="133606"/>
                  <a:pt x="912501" y="144562"/>
                </a:cubicBezTo>
                <a:cubicBezTo>
                  <a:pt x="912501" y="155518"/>
                  <a:pt x="903642" y="164399"/>
                  <a:pt x="892715" y="164399"/>
                </a:cubicBezTo>
                <a:cubicBezTo>
                  <a:pt x="881787" y="164399"/>
                  <a:pt x="872927" y="155518"/>
                  <a:pt x="872927" y="144562"/>
                </a:cubicBezTo>
                <a:cubicBezTo>
                  <a:pt x="872927" y="133606"/>
                  <a:pt x="881787" y="124725"/>
                  <a:pt x="892715" y="124725"/>
                </a:cubicBezTo>
                <a:close/>
                <a:moveTo>
                  <a:pt x="768301" y="124725"/>
                </a:moveTo>
                <a:cubicBezTo>
                  <a:pt x="779229" y="124725"/>
                  <a:pt x="788088" y="133606"/>
                  <a:pt x="788088" y="144562"/>
                </a:cubicBezTo>
                <a:cubicBezTo>
                  <a:pt x="788088" y="155518"/>
                  <a:pt x="779229" y="164399"/>
                  <a:pt x="768301" y="164399"/>
                </a:cubicBezTo>
                <a:cubicBezTo>
                  <a:pt x="757372" y="164399"/>
                  <a:pt x="748514" y="155518"/>
                  <a:pt x="748514" y="144562"/>
                </a:cubicBezTo>
                <a:cubicBezTo>
                  <a:pt x="748514" y="133606"/>
                  <a:pt x="757372" y="124725"/>
                  <a:pt x="768301" y="124725"/>
                </a:cubicBezTo>
                <a:close/>
                <a:moveTo>
                  <a:pt x="643213" y="124725"/>
                </a:moveTo>
                <a:cubicBezTo>
                  <a:pt x="654141" y="124725"/>
                  <a:pt x="662999" y="133606"/>
                  <a:pt x="662999" y="144562"/>
                </a:cubicBezTo>
                <a:cubicBezTo>
                  <a:pt x="662999" y="155518"/>
                  <a:pt x="654141" y="164399"/>
                  <a:pt x="643213" y="164399"/>
                </a:cubicBezTo>
                <a:cubicBezTo>
                  <a:pt x="632288" y="164399"/>
                  <a:pt x="623427" y="155518"/>
                  <a:pt x="623427" y="144562"/>
                </a:cubicBezTo>
                <a:cubicBezTo>
                  <a:pt x="623427" y="133606"/>
                  <a:pt x="632288" y="124725"/>
                  <a:pt x="643213" y="124725"/>
                </a:cubicBezTo>
                <a:close/>
                <a:moveTo>
                  <a:pt x="518800" y="124725"/>
                </a:moveTo>
                <a:cubicBezTo>
                  <a:pt x="529729" y="124725"/>
                  <a:pt x="538588" y="133606"/>
                  <a:pt x="538588" y="144562"/>
                </a:cubicBezTo>
                <a:cubicBezTo>
                  <a:pt x="538588" y="155518"/>
                  <a:pt x="529729" y="164399"/>
                  <a:pt x="518800" y="164399"/>
                </a:cubicBezTo>
                <a:cubicBezTo>
                  <a:pt x="507873" y="164399"/>
                  <a:pt x="499013" y="155518"/>
                  <a:pt x="499013" y="144562"/>
                </a:cubicBezTo>
                <a:cubicBezTo>
                  <a:pt x="499013" y="133606"/>
                  <a:pt x="507873" y="124725"/>
                  <a:pt x="518800" y="124725"/>
                </a:cubicBezTo>
                <a:close/>
                <a:moveTo>
                  <a:pt x="393710" y="124725"/>
                </a:moveTo>
                <a:cubicBezTo>
                  <a:pt x="404638" y="124725"/>
                  <a:pt x="413497" y="133606"/>
                  <a:pt x="413497" y="144562"/>
                </a:cubicBezTo>
                <a:cubicBezTo>
                  <a:pt x="413497" y="155518"/>
                  <a:pt x="404638" y="164399"/>
                  <a:pt x="393710" y="164399"/>
                </a:cubicBezTo>
                <a:cubicBezTo>
                  <a:pt x="382783" y="164399"/>
                  <a:pt x="373923" y="155518"/>
                  <a:pt x="373923" y="144562"/>
                </a:cubicBezTo>
                <a:cubicBezTo>
                  <a:pt x="373923" y="133606"/>
                  <a:pt x="382783" y="124725"/>
                  <a:pt x="393710" y="124725"/>
                </a:cubicBezTo>
                <a:close/>
                <a:moveTo>
                  <a:pt x="269298" y="124725"/>
                </a:moveTo>
                <a:cubicBezTo>
                  <a:pt x="280226" y="124725"/>
                  <a:pt x="289086" y="133606"/>
                  <a:pt x="289086" y="144562"/>
                </a:cubicBezTo>
                <a:cubicBezTo>
                  <a:pt x="289086" y="155518"/>
                  <a:pt x="280226" y="164399"/>
                  <a:pt x="269298" y="164399"/>
                </a:cubicBezTo>
                <a:cubicBezTo>
                  <a:pt x="258369" y="164399"/>
                  <a:pt x="249510" y="155518"/>
                  <a:pt x="249510" y="144562"/>
                </a:cubicBezTo>
                <a:cubicBezTo>
                  <a:pt x="249510" y="133606"/>
                  <a:pt x="258369" y="124725"/>
                  <a:pt x="269298" y="124725"/>
                </a:cubicBezTo>
                <a:close/>
                <a:moveTo>
                  <a:pt x="144208" y="124725"/>
                </a:moveTo>
                <a:cubicBezTo>
                  <a:pt x="155136" y="124725"/>
                  <a:pt x="163994" y="133606"/>
                  <a:pt x="163994" y="144562"/>
                </a:cubicBezTo>
                <a:cubicBezTo>
                  <a:pt x="163994" y="155518"/>
                  <a:pt x="155136" y="164399"/>
                  <a:pt x="144208" y="164399"/>
                </a:cubicBezTo>
                <a:cubicBezTo>
                  <a:pt x="133280" y="164399"/>
                  <a:pt x="124421" y="155518"/>
                  <a:pt x="124421" y="144562"/>
                </a:cubicBezTo>
                <a:cubicBezTo>
                  <a:pt x="124421" y="133606"/>
                  <a:pt x="133280" y="124725"/>
                  <a:pt x="144208" y="124725"/>
                </a:cubicBezTo>
                <a:close/>
                <a:moveTo>
                  <a:pt x="19796" y="124725"/>
                </a:moveTo>
                <a:cubicBezTo>
                  <a:pt x="30724" y="124725"/>
                  <a:pt x="39583" y="133606"/>
                  <a:pt x="39583" y="144562"/>
                </a:cubicBezTo>
                <a:cubicBezTo>
                  <a:pt x="39583" y="155518"/>
                  <a:pt x="30724" y="164399"/>
                  <a:pt x="19796" y="164399"/>
                </a:cubicBezTo>
                <a:cubicBezTo>
                  <a:pt x="8868" y="164399"/>
                  <a:pt x="9" y="155518"/>
                  <a:pt x="9" y="144562"/>
                </a:cubicBezTo>
                <a:cubicBezTo>
                  <a:pt x="9" y="133606"/>
                  <a:pt x="8868" y="124725"/>
                  <a:pt x="19796" y="124725"/>
                </a:cubicBezTo>
                <a:close/>
                <a:moveTo>
                  <a:pt x="2140213" y="0"/>
                </a:moveTo>
                <a:cubicBezTo>
                  <a:pt x="2151141" y="0"/>
                  <a:pt x="2160000" y="8881"/>
                  <a:pt x="2160000" y="19837"/>
                </a:cubicBezTo>
                <a:cubicBezTo>
                  <a:pt x="2160000" y="30793"/>
                  <a:pt x="2151141" y="39674"/>
                  <a:pt x="2140213" y="39674"/>
                </a:cubicBezTo>
                <a:cubicBezTo>
                  <a:pt x="2129285" y="39674"/>
                  <a:pt x="2120426" y="30793"/>
                  <a:pt x="2120426" y="19837"/>
                </a:cubicBezTo>
                <a:cubicBezTo>
                  <a:pt x="2120426" y="8881"/>
                  <a:pt x="2129285" y="0"/>
                  <a:pt x="2140213" y="0"/>
                </a:cubicBezTo>
                <a:close/>
                <a:moveTo>
                  <a:pt x="2015801" y="0"/>
                </a:moveTo>
                <a:cubicBezTo>
                  <a:pt x="2026729" y="0"/>
                  <a:pt x="2035588" y="8881"/>
                  <a:pt x="2035588" y="19837"/>
                </a:cubicBezTo>
                <a:cubicBezTo>
                  <a:pt x="2035588" y="30793"/>
                  <a:pt x="2026729" y="39674"/>
                  <a:pt x="2015801" y="39674"/>
                </a:cubicBezTo>
                <a:cubicBezTo>
                  <a:pt x="2004873" y="39674"/>
                  <a:pt x="1996014" y="30793"/>
                  <a:pt x="1996014" y="19837"/>
                </a:cubicBezTo>
                <a:cubicBezTo>
                  <a:pt x="1996014" y="8881"/>
                  <a:pt x="2004873" y="0"/>
                  <a:pt x="2015801" y="0"/>
                </a:cubicBezTo>
                <a:close/>
                <a:moveTo>
                  <a:pt x="1890711" y="0"/>
                </a:moveTo>
                <a:cubicBezTo>
                  <a:pt x="1901639" y="0"/>
                  <a:pt x="1910498" y="8881"/>
                  <a:pt x="1910498" y="19837"/>
                </a:cubicBezTo>
                <a:cubicBezTo>
                  <a:pt x="1910498" y="30793"/>
                  <a:pt x="1901639" y="39674"/>
                  <a:pt x="1890711" y="39674"/>
                </a:cubicBezTo>
                <a:cubicBezTo>
                  <a:pt x="1879783" y="39674"/>
                  <a:pt x="1870924" y="30793"/>
                  <a:pt x="1870924" y="19837"/>
                </a:cubicBezTo>
                <a:cubicBezTo>
                  <a:pt x="1870924" y="8881"/>
                  <a:pt x="1879783" y="0"/>
                  <a:pt x="1890711" y="0"/>
                </a:cubicBezTo>
                <a:close/>
                <a:moveTo>
                  <a:pt x="1766299" y="0"/>
                </a:moveTo>
                <a:cubicBezTo>
                  <a:pt x="1777227" y="0"/>
                  <a:pt x="1786086" y="8881"/>
                  <a:pt x="1786086" y="19837"/>
                </a:cubicBezTo>
                <a:cubicBezTo>
                  <a:pt x="1786086" y="30793"/>
                  <a:pt x="1777227" y="39674"/>
                  <a:pt x="1766299" y="39674"/>
                </a:cubicBezTo>
                <a:cubicBezTo>
                  <a:pt x="1755371" y="39674"/>
                  <a:pt x="1746512" y="30793"/>
                  <a:pt x="1746512" y="19837"/>
                </a:cubicBezTo>
                <a:cubicBezTo>
                  <a:pt x="1746512" y="8881"/>
                  <a:pt x="1755371" y="0"/>
                  <a:pt x="1766299" y="0"/>
                </a:cubicBezTo>
                <a:close/>
                <a:moveTo>
                  <a:pt x="1641210" y="0"/>
                </a:moveTo>
                <a:cubicBezTo>
                  <a:pt x="1652138" y="0"/>
                  <a:pt x="1660997" y="8881"/>
                  <a:pt x="1660997" y="19837"/>
                </a:cubicBezTo>
                <a:cubicBezTo>
                  <a:pt x="1660997" y="30793"/>
                  <a:pt x="1652138" y="39674"/>
                  <a:pt x="1641210" y="39674"/>
                </a:cubicBezTo>
                <a:cubicBezTo>
                  <a:pt x="1630282" y="39674"/>
                  <a:pt x="1621423" y="30793"/>
                  <a:pt x="1621423" y="19837"/>
                </a:cubicBezTo>
                <a:cubicBezTo>
                  <a:pt x="1621423" y="8881"/>
                  <a:pt x="1630282" y="0"/>
                  <a:pt x="1641210" y="0"/>
                </a:cubicBezTo>
                <a:close/>
                <a:moveTo>
                  <a:pt x="1516798" y="0"/>
                </a:moveTo>
                <a:cubicBezTo>
                  <a:pt x="1527726" y="0"/>
                  <a:pt x="1536585" y="8881"/>
                  <a:pt x="1536585" y="19837"/>
                </a:cubicBezTo>
                <a:cubicBezTo>
                  <a:pt x="1536585" y="30793"/>
                  <a:pt x="1527726" y="39674"/>
                  <a:pt x="1516798" y="39674"/>
                </a:cubicBezTo>
                <a:cubicBezTo>
                  <a:pt x="1505870" y="39674"/>
                  <a:pt x="1497011" y="30793"/>
                  <a:pt x="1497011" y="19837"/>
                </a:cubicBezTo>
                <a:cubicBezTo>
                  <a:pt x="1497011" y="8881"/>
                  <a:pt x="1505870" y="0"/>
                  <a:pt x="1516798" y="0"/>
                </a:cubicBezTo>
                <a:close/>
                <a:moveTo>
                  <a:pt x="1391708" y="0"/>
                </a:moveTo>
                <a:cubicBezTo>
                  <a:pt x="1402636" y="0"/>
                  <a:pt x="1411495" y="8881"/>
                  <a:pt x="1411495" y="19837"/>
                </a:cubicBezTo>
                <a:cubicBezTo>
                  <a:pt x="1411495" y="30793"/>
                  <a:pt x="1402636" y="39674"/>
                  <a:pt x="1391708" y="39674"/>
                </a:cubicBezTo>
                <a:cubicBezTo>
                  <a:pt x="1380780" y="39674"/>
                  <a:pt x="1371921" y="30793"/>
                  <a:pt x="1371921" y="19837"/>
                </a:cubicBezTo>
                <a:cubicBezTo>
                  <a:pt x="1371921" y="8881"/>
                  <a:pt x="1380780" y="0"/>
                  <a:pt x="1391708" y="0"/>
                </a:cubicBezTo>
                <a:close/>
                <a:moveTo>
                  <a:pt x="1267296" y="0"/>
                </a:moveTo>
                <a:cubicBezTo>
                  <a:pt x="1278224" y="0"/>
                  <a:pt x="1287083" y="8881"/>
                  <a:pt x="1287083" y="19837"/>
                </a:cubicBezTo>
                <a:cubicBezTo>
                  <a:pt x="1287083" y="30793"/>
                  <a:pt x="1278224" y="39674"/>
                  <a:pt x="1267296" y="39674"/>
                </a:cubicBezTo>
                <a:cubicBezTo>
                  <a:pt x="1256368" y="39674"/>
                  <a:pt x="1247509" y="30793"/>
                  <a:pt x="1247509" y="19837"/>
                </a:cubicBezTo>
                <a:cubicBezTo>
                  <a:pt x="1247509" y="8881"/>
                  <a:pt x="1256368" y="0"/>
                  <a:pt x="1267296" y="0"/>
                </a:cubicBezTo>
                <a:close/>
                <a:moveTo>
                  <a:pt x="1142206" y="0"/>
                </a:moveTo>
                <a:cubicBezTo>
                  <a:pt x="1153134" y="0"/>
                  <a:pt x="1161993" y="8881"/>
                  <a:pt x="1161993" y="19837"/>
                </a:cubicBezTo>
                <a:cubicBezTo>
                  <a:pt x="1161993" y="30793"/>
                  <a:pt x="1153134" y="39674"/>
                  <a:pt x="1142206" y="39674"/>
                </a:cubicBezTo>
                <a:cubicBezTo>
                  <a:pt x="1131278" y="39674"/>
                  <a:pt x="1122419" y="30793"/>
                  <a:pt x="1122419" y="19837"/>
                </a:cubicBezTo>
                <a:cubicBezTo>
                  <a:pt x="1122419" y="8881"/>
                  <a:pt x="1131278" y="0"/>
                  <a:pt x="1142206" y="0"/>
                </a:cubicBezTo>
                <a:close/>
                <a:moveTo>
                  <a:pt x="1017805" y="0"/>
                </a:moveTo>
                <a:cubicBezTo>
                  <a:pt x="1028733" y="0"/>
                  <a:pt x="1037591" y="8881"/>
                  <a:pt x="1037591" y="19837"/>
                </a:cubicBezTo>
                <a:cubicBezTo>
                  <a:pt x="1037591" y="30793"/>
                  <a:pt x="1028733" y="39674"/>
                  <a:pt x="1017805" y="39674"/>
                </a:cubicBezTo>
                <a:cubicBezTo>
                  <a:pt x="1006877" y="39674"/>
                  <a:pt x="998018" y="30793"/>
                  <a:pt x="998018" y="19837"/>
                </a:cubicBezTo>
                <a:cubicBezTo>
                  <a:pt x="998018" y="8881"/>
                  <a:pt x="1006877" y="0"/>
                  <a:pt x="1017805" y="0"/>
                </a:cubicBezTo>
                <a:close/>
                <a:moveTo>
                  <a:pt x="892715" y="0"/>
                </a:moveTo>
                <a:cubicBezTo>
                  <a:pt x="903642" y="0"/>
                  <a:pt x="912501" y="8881"/>
                  <a:pt x="912501" y="19837"/>
                </a:cubicBezTo>
                <a:cubicBezTo>
                  <a:pt x="912501" y="30793"/>
                  <a:pt x="903642" y="39674"/>
                  <a:pt x="892715" y="39674"/>
                </a:cubicBezTo>
                <a:cubicBezTo>
                  <a:pt x="881787" y="39674"/>
                  <a:pt x="872927" y="30793"/>
                  <a:pt x="872927" y="19837"/>
                </a:cubicBezTo>
                <a:cubicBezTo>
                  <a:pt x="872927" y="8881"/>
                  <a:pt x="881787" y="0"/>
                  <a:pt x="892715" y="0"/>
                </a:cubicBezTo>
                <a:close/>
                <a:moveTo>
                  <a:pt x="768301" y="0"/>
                </a:moveTo>
                <a:cubicBezTo>
                  <a:pt x="779229" y="0"/>
                  <a:pt x="788088" y="8881"/>
                  <a:pt x="788088" y="19837"/>
                </a:cubicBezTo>
                <a:cubicBezTo>
                  <a:pt x="788088" y="30793"/>
                  <a:pt x="779229" y="39674"/>
                  <a:pt x="768301" y="39674"/>
                </a:cubicBezTo>
                <a:cubicBezTo>
                  <a:pt x="757372" y="39674"/>
                  <a:pt x="748514" y="30793"/>
                  <a:pt x="748514" y="19837"/>
                </a:cubicBezTo>
                <a:cubicBezTo>
                  <a:pt x="748514" y="8881"/>
                  <a:pt x="757372" y="0"/>
                  <a:pt x="768301" y="0"/>
                </a:cubicBezTo>
                <a:close/>
                <a:moveTo>
                  <a:pt x="643213" y="0"/>
                </a:moveTo>
                <a:cubicBezTo>
                  <a:pt x="654141" y="0"/>
                  <a:pt x="662999" y="8881"/>
                  <a:pt x="662999" y="19837"/>
                </a:cubicBezTo>
                <a:cubicBezTo>
                  <a:pt x="662999" y="30793"/>
                  <a:pt x="654141" y="39674"/>
                  <a:pt x="643213" y="39674"/>
                </a:cubicBezTo>
                <a:cubicBezTo>
                  <a:pt x="632288" y="39674"/>
                  <a:pt x="623427" y="30793"/>
                  <a:pt x="623427" y="19837"/>
                </a:cubicBezTo>
                <a:cubicBezTo>
                  <a:pt x="623427" y="8881"/>
                  <a:pt x="632288" y="0"/>
                  <a:pt x="643213" y="0"/>
                </a:cubicBezTo>
                <a:close/>
                <a:moveTo>
                  <a:pt x="518800" y="0"/>
                </a:moveTo>
                <a:cubicBezTo>
                  <a:pt x="529729" y="0"/>
                  <a:pt x="538588" y="8881"/>
                  <a:pt x="538588" y="19837"/>
                </a:cubicBezTo>
                <a:cubicBezTo>
                  <a:pt x="538588" y="30793"/>
                  <a:pt x="529729" y="39674"/>
                  <a:pt x="518800" y="39674"/>
                </a:cubicBezTo>
                <a:cubicBezTo>
                  <a:pt x="507873" y="39674"/>
                  <a:pt x="499013" y="30793"/>
                  <a:pt x="499013" y="19837"/>
                </a:cubicBezTo>
                <a:cubicBezTo>
                  <a:pt x="499013" y="8881"/>
                  <a:pt x="507873" y="0"/>
                  <a:pt x="518800" y="0"/>
                </a:cubicBezTo>
                <a:close/>
                <a:moveTo>
                  <a:pt x="393710" y="0"/>
                </a:moveTo>
                <a:cubicBezTo>
                  <a:pt x="404638" y="0"/>
                  <a:pt x="413497" y="8881"/>
                  <a:pt x="413497" y="19837"/>
                </a:cubicBezTo>
                <a:cubicBezTo>
                  <a:pt x="413497" y="30793"/>
                  <a:pt x="404638" y="39674"/>
                  <a:pt x="393710" y="39674"/>
                </a:cubicBezTo>
                <a:cubicBezTo>
                  <a:pt x="382783" y="39674"/>
                  <a:pt x="373923" y="30793"/>
                  <a:pt x="373923" y="19837"/>
                </a:cubicBezTo>
                <a:cubicBezTo>
                  <a:pt x="373923" y="8881"/>
                  <a:pt x="382783" y="0"/>
                  <a:pt x="393710" y="0"/>
                </a:cubicBezTo>
                <a:close/>
                <a:moveTo>
                  <a:pt x="269298" y="0"/>
                </a:moveTo>
                <a:cubicBezTo>
                  <a:pt x="280226" y="0"/>
                  <a:pt x="289086" y="8881"/>
                  <a:pt x="289086" y="19837"/>
                </a:cubicBezTo>
                <a:cubicBezTo>
                  <a:pt x="289086" y="30793"/>
                  <a:pt x="280226" y="39674"/>
                  <a:pt x="269298" y="39674"/>
                </a:cubicBezTo>
                <a:cubicBezTo>
                  <a:pt x="258369" y="39674"/>
                  <a:pt x="249510" y="30793"/>
                  <a:pt x="249510" y="19837"/>
                </a:cubicBezTo>
                <a:cubicBezTo>
                  <a:pt x="249510" y="8881"/>
                  <a:pt x="258369" y="0"/>
                  <a:pt x="269298" y="0"/>
                </a:cubicBezTo>
                <a:close/>
                <a:moveTo>
                  <a:pt x="144208" y="0"/>
                </a:moveTo>
                <a:cubicBezTo>
                  <a:pt x="155136" y="0"/>
                  <a:pt x="163994" y="8881"/>
                  <a:pt x="163994" y="19837"/>
                </a:cubicBezTo>
                <a:cubicBezTo>
                  <a:pt x="163994" y="30793"/>
                  <a:pt x="155136" y="39674"/>
                  <a:pt x="144208" y="39674"/>
                </a:cubicBezTo>
                <a:cubicBezTo>
                  <a:pt x="133280" y="39674"/>
                  <a:pt x="124421" y="30793"/>
                  <a:pt x="124421" y="19837"/>
                </a:cubicBezTo>
                <a:cubicBezTo>
                  <a:pt x="124421" y="8881"/>
                  <a:pt x="133280" y="0"/>
                  <a:pt x="144208" y="0"/>
                </a:cubicBezTo>
                <a:close/>
                <a:moveTo>
                  <a:pt x="19796" y="0"/>
                </a:moveTo>
                <a:cubicBezTo>
                  <a:pt x="30724" y="0"/>
                  <a:pt x="39583" y="8881"/>
                  <a:pt x="39583" y="19837"/>
                </a:cubicBezTo>
                <a:cubicBezTo>
                  <a:pt x="39583" y="30793"/>
                  <a:pt x="30724" y="39674"/>
                  <a:pt x="19796" y="39674"/>
                </a:cubicBezTo>
                <a:cubicBezTo>
                  <a:pt x="8868" y="39674"/>
                  <a:pt x="9" y="30793"/>
                  <a:pt x="9" y="19837"/>
                </a:cubicBezTo>
                <a:cubicBezTo>
                  <a:pt x="9" y="8881"/>
                  <a:pt x="8868" y="0"/>
                  <a:pt x="19796"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34" name="Google Shape;134;p46"/>
          <p:cNvSpPr>
            <a:spLocks noGrp="1"/>
          </p:cNvSpPr>
          <p:nvPr>
            <p:ph type="pic" idx="2"/>
          </p:nvPr>
        </p:nvSpPr>
        <p:spPr>
          <a:xfrm>
            <a:off x="8022014" y="1317655"/>
            <a:ext cx="3254871" cy="2053330"/>
          </a:xfrm>
          <a:prstGeom prst="rect">
            <a:avLst/>
          </a:prstGeom>
          <a:solidFill>
            <a:srgbClr val="D8D8D8">
              <a:alpha val="49803"/>
            </a:srgbClr>
          </a:solidFill>
          <a:ln>
            <a:noFill/>
          </a:ln>
        </p:spPr>
      </p:sp>
      <p:sp>
        <p:nvSpPr>
          <p:cNvPr id="135" name="Google Shape;135;p46"/>
          <p:cNvSpPr>
            <a:spLocks noGrp="1"/>
          </p:cNvSpPr>
          <p:nvPr>
            <p:ph type="pic" idx="3"/>
          </p:nvPr>
        </p:nvSpPr>
        <p:spPr>
          <a:xfrm>
            <a:off x="4646294" y="1317655"/>
            <a:ext cx="3254871" cy="2053330"/>
          </a:xfrm>
          <a:prstGeom prst="rect">
            <a:avLst/>
          </a:prstGeom>
          <a:solidFill>
            <a:srgbClr val="D8D8D8">
              <a:alpha val="49803"/>
            </a:srgbClr>
          </a:solidFill>
          <a:ln>
            <a:noFill/>
          </a:ln>
        </p:spPr>
      </p:sp>
      <p:sp>
        <p:nvSpPr>
          <p:cNvPr id="136" name="Google Shape;136;p46"/>
          <p:cNvSpPr/>
          <p:nvPr/>
        </p:nvSpPr>
        <p:spPr>
          <a:xfrm>
            <a:off x="9292525" y="3861593"/>
            <a:ext cx="2160000" cy="2160001"/>
          </a:xfrm>
          <a:custGeom>
            <a:avLst/>
            <a:gdLst/>
            <a:ahLst/>
            <a:cxnLst/>
            <a:rect l="l" t="t" r="r" b="b"/>
            <a:pathLst>
              <a:path w="2160000" h="2160001" extrusionOk="0">
                <a:moveTo>
                  <a:pt x="2140213" y="2120327"/>
                </a:moveTo>
                <a:cubicBezTo>
                  <a:pt x="2151141" y="2120327"/>
                  <a:pt x="2160000" y="2129208"/>
                  <a:pt x="2160000" y="2140164"/>
                </a:cubicBezTo>
                <a:cubicBezTo>
                  <a:pt x="2160000" y="2151120"/>
                  <a:pt x="2151141" y="2160001"/>
                  <a:pt x="2140213" y="2160001"/>
                </a:cubicBezTo>
                <a:cubicBezTo>
                  <a:pt x="2129285" y="2160001"/>
                  <a:pt x="2120426" y="2151120"/>
                  <a:pt x="2120426" y="2140164"/>
                </a:cubicBezTo>
                <a:cubicBezTo>
                  <a:pt x="2120426" y="2129208"/>
                  <a:pt x="2129285" y="2120327"/>
                  <a:pt x="2140213" y="2120327"/>
                </a:cubicBezTo>
                <a:close/>
                <a:moveTo>
                  <a:pt x="2015801" y="2120327"/>
                </a:moveTo>
                <a:cubicBezTo>
                  <a:pt x="2026729" y="2120327"/>
                  <a:pt x="2035588" y="2129208"/>
                  <a:pt x="2035588" y="2140164"/>
                </a:cubicBezTo>
                <a:cubicBezTo>
                  <a:pt x="2035588" y="2151120"/>
                  <a:pt x="2026729" y="2160001"/>
                  <a:pt x="2015801" y="2160001"/>
                </a:cubicBezTo>
                <a:cubicBezTo>
                  <a:pt x="2004873" y="2160001"/>
                  <a:pt x="1996014" y="2151120"/>
                  <a:pt x="1996014" y="2140164"/>
                </a:cubicBezTo>
                <a:cubicBezTo>
                  <a:pt x="1996014" y="2129208"/>
                  <a:pt x="2004873" y="2120327"/>
                  <a:pt x="2015801" y="2120327"/>
                </a:cubicBezTo>
                <a:close/>
                <a:moveTo>
                  <a:pt x="1890711" y="2120327"/>
                </a:moveTo>
                <a:cubicBezTo>
                  <a:pt x="1901639" y="2120327"/>
                  <a:pt x="1910498" y="2129208"/>
                  <a:pt x="1910498" y="2140164"/>
                </a:cubicBezTo>
                <a:cubicBezTo>
                  <a:pt x="1910498" y="2151120"/>
                  <a:pt x="1901639" y="2160001"/>
                  <a:pt x="1890711" y="2160001"/>
                </a:cubicBezTo>
                <a:cubicBezTo>
                  <a:pt x="1879783" y="2160001"/>
                  <a:pt x="1870924" y="2151120"/>
                  <a:pt x="1870924" y="2140164"/>
                </a:cubicBezTo>
                <a:cubicBezTo>
                  <a:pt x="1870924" y="2129208"/>
                  <a:pt x="1879783" y="2120327"/>
                  <a:pt x="1890711" y="2120327"/>
                </a:cubicBezTo>
                <a:close/>
                <a:moveTo>
                  <a:pt x="1766299" y="2120327"/>
                </a:moveTo>
                <a:cubicBezTo>
                  <a:pt x="1777227" y="2120327"/>
                  <a:pt x="1786086" y="2129208"/>
                  <a:pt x="1786086" y="2140164"/>
                </a:cubicBezTo>
                <a:cubicBezTo>
                  <a:pt x="1786086" y="2151120"/>
                  <a:pt x="1777227" y="2160001"/>
                  <a:pt x="1766299" y="2160001"/>
                </a:cubicBezTo>
                <a:cubicBezTo>
                  <a:pt x="1755371" y="2160001"/>
                  <a:pt x="1746512" y="2151120"/>
                  <a:pt x="1746512" y="2140164"/>
                </a:cubicBezTo>
                <a:cubicBezTo>
                  <a:pt x="1746512" y="2129208"/>
                  <a:pt x="1755371" y="2120327"/>
                  <a:pt x="1766299" y="2120327"/>
                </a:cubicBezTo>
                <a:close/>
                <a:moveTo>
                  <a:pt x="1641209" y="2120327"/>
                </a:moveTo>
                <a:cubicBezTo>
                  <a:pt x="1652137" y="2120327"/>
                  <a:pt x="1660996" y="2129208"/>
                  <a:pt x="1660996" y="2140164"/>
                </a:cubicBezTo>
                <a:cubicBezTo>
                  <a:pt x="1660996" y="2151120"/>
                  <a:pt x="1652137" y="2160001"/>
                  <a:pt x="1641209" y="2160001"/>
                </a:cubicBezTo>
                <a:cubicBezTo>
                  <a:pt x="1630281" y="2160001"/>
                  <a:pt x="1621422" y="2151120"/>
                  <a:pt x="1621422" y="2140164"/>
                </a:cubicBezTo>
                <a:cubicBezTo>
                  <a:pt x="1621422" y="2129208"/>
                  <a:pt x="1630281" y="2120327"/>
                  <a:pt x="1641209" y="2120327"/>
                </a:cubicBezTo>
                <a:close/>
                <a:moveTo>
                  <a:pt x="1516798" y="2120327"/>
                </a:moveTo>
                <a:cubicBezTo>
                  <a:pt x="1527726" y="2120327"/>
                  <a:pt x="1536585" y="2129208"/>
                  <a:pt x="1536585" y="2140164"/>
                </a:cubicBezTo>
                <a:cubicBezTo>
                  <a:pt x="1536585" y="2151120"/>
                  <a:pt x="1527726" y="2160001"/>
                  <a:pt x="1516798" y="2160001"/>
                </a:cubicBezTo>
                <a:cubicBezTo>
                  <a:pt x="1505870" y="2160001"/>
                  <a:pt x="1497011" y="2151120"/>
                  <a:pt x="1497011" y="2140164"/>
                </a:cubicBezTo>
                <a:cubicBezTo>
                  <a:pt x="1497011" y="2129208"/>
                  <a:pt x="1505870" y="2120327"/>
                  <a:pt x="1516798" y="2120327"/>
                </a:cubicBezTo>
                <a:close/>
                <a:moveTo>
                  <a:pt x="1391707" y="2120327"/>
                </a:moveTo>
                <a:cubicBezTo>
                  <a:pt x="1402635" y="2120327"/>
                  <a:pt x="1411494" y="2129208"/>
                  <a:pt x="1411494" y="2140164"/>
                </a:cubicBezTo>
                <a:cubicBezTo>
                  <a:pt x="1411494" y="2151120"/>
                  <a:pt x="1402635" y="2160001"/>
                  <a:pt x="1391707" y="2160001"/>
                </a:cubicBezTo>
                <a:cubicBezTo>
                  <a:pt x="1380779" y="2160001"/>
                  <a:pt x="1371920" y="2151120"/>
                  <a:pt x="1371920" y="2140164"/>
                </a:cubicBezTo>
                <a:cubicBezTo>
                  <a:pt x="1371920" y="2129208"/>
                  <a:pt x="1380779" y="2120327"/>
                  <a:pt x="1391707" y="2120327"/>
                </a:cubicBezTo>
                <a:close/>
                <a:moveTo>
                  <a:pt x="1267296" y="2120327"/>
                </a:moveTo>
                <a:cubicBezTo>
                  <a:pt x="1278224" y="2120327"/>
                  <a:pt x="1287083" y="2129208"/>
                  <a:pt x="1287083" y="2140164"/>
                </a:cubicBezTo>
                <a:cubicBezTo>
                  <a:pt x="1287083" y="2151120"/>
                  <a:pt x="1278224" y="2160001"/>
                  <a:pt x="1267296" y="2160001"/>
                </a:cubicBezTo>
                <a:cubicBezTo>
                  <a:pt x="1256368" y="2160001"/>
                  <a:pt x="1247509" y="2151120"/>
                  <a:pt x="1247509" y="2140164"/>
                </a:cubicBezTo>
                <a:cubicBezTo>
                  <a:pt x="1247509" y="2129208"/>
                  <a:pt x="1256368" y="2120327"/>
                  <a:pt x="1267296" y="2120327"/>
                </a:cubicBezTo>
                <a:close/>
                <a:moveTo>
                  <a:pt x="1142205" y="2120327"/>
                </a:moveTo>
                <a:cubicBezTo>
                  <a:pt x="1153133" y="2120327"/>
                  <a:pt x="1161992" y="2129208"/>
                  <a:pt x="1161992" y="2140164"/>
                </a:cubicBezTo>
                <a:cubicBezTo>
                  <a:pt x="1161992" y="2151120"/>
                  <a:pt x="1153133" y="2160001"/>
                  <a:pt x="1142205" y="2160001"/>
                </a:cubicBezTo>
                <a:cubicBezTo>
                  <a:pt x="1131277" y="2160001"/>
                  <a:pt x="1122418" y="2151120"/>
                  <a:pt x="1122418" y="2140164"/>
                </a:cubicBezTo>
                <a:cubicBezTo>
                  <a:pt x="1122418" y="2129208"/>
                  <a:pt x="1131277" y="2120327"/>
                  <a:pt x="1142205" y="2120327"/>
                </a:cubicBezTo>
                <a:close/>
                <a:moveTo>
                  <a:pt x="1017795" y="2120327"/>
                </a:moveTo>
                <a:cubicBezTo>
                  <a:pt x="1028723" y="2120327"/>
                  <a:pt x="1037582" y="2129208"/>
                  <a:pt x="1037582" y="2140164"/>
                </a:cubicBezTo>
                <a:cubicBezTo>
                  <a:pt x="1037582" y="2151120"/>
                  <a:pt x="1028723" y="2160001"/>
                  <a:pt x="1017795" y="2160001"/>
                </a:cubicBezTo>
                <a:cubicBezTo>
                  <a:pt x="1006867" y="2160001"/>
                  <a:pt x="998008" y="2151120"/>
                  <a:pt x="998008" y="2140164"/>
                </a:cubicBezTo>
                <a:cubicBezTo>
                  <a:pt x="998008" y="2129208"/>
                  <a:pt x="1006867" y="2120327"/>
                  <a:pt x="1017795" y="2120327"/>
                </a:cubicBezTo>
                <a:close/>
                <a:moveTo>
                  <a:pt x="892704" y="2120327"/>
                </a:moveTo>
                <a:cubicBezTo>
                  <a:pt x="903632" y="2120327"/>
                  <a:pt x="912490" y="2129208"/>
                  <a:pt x="912490" y="2140164"/>
                </a:cubicBezTo>
                <a:cubicBezTo>
                  <a:pt x="912490" y="2151120"/>
                  <a:pt x="903632" y="2160001"/>
                  <a:pt x="892704" y="2160001"/>
                </a:cubicBezTo>
                <a:cubicBezTo>
                  <a:pt x="881776" y="2160001"/>
                  <a:pt x="872917" y="2151120"/>
                  <a:pt x="872917" y="2140164"/>
                </a:cubicBezTo>
                <a:cubicBezTo>
                  <a:pt x="872917" y="2129208"/>
                  <a:pt x="881776" y="2120327"/>
                  <a:pt x="892704" y="2120327"/>
                </a:cubicBezTo>
                <a:close/>
                <a:moveTo>
                  <a:pt x="768292" y="2120327"/>
                </a:moveTo>
                <a:cubicBezTo>
                  <a:pt x="779221" y="2120327"/>
                  <a:pt x="788080" y="2129208"/>
                  <a:pt x="788080" y="2140164"/>
                </a:cubicBezTo>
                <a:cubicBezTo>
                  <a:pt x="788080" y="2151120"/>
                  <a:pt x="779221" y="2160001"/>
                  <a:pt x="768292" y="2160001"/>
                </a:cubicBezTo>
                <a:cubicBezTo>
                  <a:pt x="757364" y="2160001"/>
                  <a:pt x="748506" y="2151120"/>
                  <a:pt x="748506" y="2140164"/>
                </a:cubicBezTo>
                <a:cubicBezTo>
                  <a:pt x="748506" y="2129208"/>
                  <a:pt x="757364" y="2120327"/>
                  <a:pt x="768292" y="2120327"/>
                </a:cubicBezTo>
                <a:close/>
                <a:moveTo>
                  <a:pt x="643203" y="2120327"/>
                </a:moveTo>
                <a:cubicBezTo>
                  <a:pt x="654131" y="2120327"/>
                  <a:pt x="662990" y="2129208"/>
                  <a:pt x="662990" y="2140164"/>
                </a:cubicBezTo>
                <a:cubicBezTo>
                  <a:pt x="662990" y="2151120"/>
                  <a:pt x="654131" y="2160001"/>
                  <a:pt x="643203" y="2160001"/>
                </a:cubicBezTo>
                <a:cubicBezTo>
                  <a:pt x="632275" y="2160001"/>
                  <a:pt x="623416" y="2151120"/>
                  <a:pt x="623416" y="2140164"/>
                </a:cubicBezTo>
                <a:cubicBezTo>
                  <a:pt x="623416" y="2129208"/>
                  <a:pt x="632275" y="2120327"/>
                  <a:pt x="643203" y="2120327"/>
                </a:cubicBezTo>
                <a:close/>
                <a:moveTo>
                  <a:pt x="518791" y="2120327"/>
                </a:moveTo>
                <a:cubicBezTo>
                  <a:pt x="529719" y="2120327"/>
                  <a:pt x="538578" y="2129208"/>
                  <a:pt x="538578" y="2140164"/>
                </a:cubicBezTo>
                <a:cubicBezTo>
                  <a:pt x="538578" y="2151120"/>
                  <a:pt x="529719" y="2160001"/>
                  <a:pt x="518791" y="2160001"/>
                </a:cubicBezTo>
                <a:cubicBezTo>
                  <a:pt x="507863" y="2160001"/>
                  <a:pt x="499004" y="2151120"/>
                  <a:pt x="499004" y="2140164"/>
                </a:cubicBezTo>
                <a:cubicBezTo>
                  <a:pt x="499004" y="2129208"/>
                  <a:pt x="507863" y="2120327"/>
                  <a:pt x="518791" y="2120327"/>
                </a:cubicBezTo>
                <a:close/>
                <a:moveTo>
                  <a:pt x="393701" y="2120327"/>
                </a:moveTo>
                <a:cubicBezTo>
                  <a:pt x="404629" y="2120327"/>
                  <a:pt x="413488" y="2129208"/>
                  <a:pt x="413488" y="2140164"/>
                </a:cubicBezTo>
                <a:cubicBezTo>
                  <a:pt x="413488" y="2151120"/>
                  <a:pt x="404629" y="2160001"/>
                  <a:pt x="393701" y="2160001"/>
                </a:cubicBezTo>
                <a:cubicBezTo>
                  <a:pt x="382773" y="2160001"/>
                  <a:pt x="373914" y="2151120"/>
                  <a:pt x="373914" y="2140164"/>
                </a:cubicBezTo>
                <a:cubicBezTo>
                  <a:pt x="373914" y="2129208"/>
                  <a:pt x="382773" y="2120327"/>
                  <a:pt x="393701" y="2120327"/>
                </a:cubicBezTo>
                <a:close/>
                <a:moveTo>
                  <a:pt x="269289" y="2120327"/>
                </a:moveTo>
                <a:cubicBezTo>
                  <a:pt x="280217" y="2120327"/>
                  <a:pt x="289076" y="2129208"/>
                  <a:pt x="289076" y="2140164"/>
                </a:cubicBezTo>
                <a:cubicBezTo>
                  <a:pt x="289076" y="2151120"/>
                  <a:pt x="280217" y="2160001"/>
                  <a:pt x="269289" y="2160001"/>
                </a:cubicBezTo>
                <a:cubicBezTo>
                  <a:pt x="258361" y="2160001"/>
                  <a:pt x="249502" y="2151120"/>
                  <a:pt x="249502" y="2140164"/>
                </a:cubicBezTo>
                <a:cubicBezTo>
                  <a:pt x="249502" y="2129208"/>
                  <a:pt x="258361" y="2120327"/>
                  <a:pt x="269289" y="2120327"/>
                </a:cubicBezTo>
                <a:close/>
                <a:moveTo>
                  <a:pt x="144199" y="2120327"/>
                </a:moveTo>
                <a:cubicBezTo>
                  <a:pt x="155127" y="2120327"/>
                  <a:pt x="163986" y="2129208"/>
                  <a:pt x="163986" y="2140164"/>
                </a:cubicBezTo>
                <a:cubicBezTo>
                  <a:pt x="163986" y="2151120"/>
                  <a:pt x="155127" y="2160001"/>
                  <a:pt x="144199" y="2160001"/>
                </a:cubicBezTo>
                <a:cubicBezTo>
                  <a:pt x="133271" y="2160001"/>
                  <a:pt x="124412" y="2151120"/>
                  <a:pt x="124412" y="2140164"/>
                </a:cubicBezTo>
                <a:cubicBezTo>
                  <a:pt x="124412" y="2129208"/>
                  <a:pt x="133271" y="2120327"/>
                  <a:pt x="144199" y="2120327"/>
                </a:cubicBezTo>
                <a:close/>
                <a:moveTo>
                  <a:pt x="19787" y="2120327"/>
                </a:moveTo>
                <a:cubicBezTo>
                  <a:pt x="30715" y="2120327"/>
                  <a:pt x="39574" y="2129208"/>
                  <a:pt x="39574" y="2140164"/>
                </a:cubicBezTo>
                <a:cubicBezTo>
                  <a:pt x="39574" y="2151120"/>
                  <a:pt x="30715" y="2160001"/>
                  <a:pt x="19787" y="2160001"/>
                </a:cubicBezTo>
                <a:cubicBezTo>
                  <a:pt x="8859" y="2160001"/>
                  <a:pt x="0" y="2151120"/>
                  <a:pt x="0" y="2140164"/>
                </a:cubicBezTo>
                <a:cubicBezTo>
                  <a:pt x="0" y="2129208"/>
                  <a:pt x="8859" y="2120327"/>
                  <a:pt x="19787" y="2120327"/>
                </a:cubicBezTo>
                <a:close/>
                <a:moveTo>
                  <a:pt x="2140213" y="1995602"/>
                </a:moveTo>
                <a:cubicBezTo>
                  <a:pt x="2151141" y="1995602"/>
                  <a:pt x="2160000" y="2004483"/>
                  <a:pt x="2160000" y="2015439"/>
                </a:cubicBezTo>
                <a:cubicBezTo>
                  <a:pt x="2160000" y="2026395"/>
                  <a:pt x="2151141" y="2035276"/>
                  <a:pt x="2140213" y="2035276"/>
                </a:cubicBezTo>
                <a:cubicBezTo>
                  <a:pt x="2129285" y="2035276"/>
                  <a:pt x="2120426" y="2026395"/>
                  <a:pt x="2120426" y="2015439"/>
                </a:cubicBezTo>
                <a:cubicBezTo>
                  <a:pt x="2120426" y="2004483"/>
                  <a:pt x="2129285" y="1995602"/>
                  <a:pt x="2140213" y="1995602"/>
                </a:cubicBezTo>
                <a:close/>
                <a:moveTo>
                  <a:pt x="2015801" y="1995602"/>
                </a:moveTo>
                <a:cubicBezTo>
                  <a:pt x="2026729" y="1995602"/>
                  <a:pt x="2035588" y="2004483"/>
                  <a:pt x="2035588" y="2015439"/>
                </a:cubicBezTo>
                <a:cubicBezTo>
                  <a:pt x="2035588" y="2026395"/>
                  <a:pt x="2026729" y="2035276"/>
                  <a:pt x="2015801" y="2035276"/>
                </a:cubicBezTo>
                <a:cubicBezTo>
                  <a:pt x="2004873" y="2035276"/>
                  <a:pt x="1996014" y="2026395"/>
                  <a:pt x="1996014" y="2015439"/>
                </a:cubicBezTo>
                <a:cubicBezTo>
                  <a:pt x="1996014" y="2004483"/>
                  <a:pt x="2004873" y="1995602"/>
                  <a:pt x="2015801" y="1995602"/>
                </a:cubicBezTo>
                <a:close/>
                <a:moveTo>
                  <a:pt x="1890711" y="1995602"/>
                </a:moveTo>
                <a:cubicBezTo>
                  <a:pt x="1901639" y="1995602"/>
                  <a:pt x="1910498" y="2004483"/>
                  <a:pt x="1910498" y="2015439"/>
                </a:cubicBezTo>
                <a:cubicBezTo>
                  <a:pt x="1910498" y="2026395"/>
                  <a:pt x="1901639" y="2035276"/>
                  <a:pt x="1890711" y="2035276"/>
                </a:cubicBezTo>
                <a:cubicBezTo>
                  <a:pt x="1879783" y="2035276"/>
                  <a:pt x="1870924" y="2026395"/>
                  <a:pt x="1870924" y="2015439"/>
                </a:cubicBezTo>
                <a:cubicBezTo>
                  <a:pt x="1870924" y="2004483"/>
                  <a:pt x="1879783" y="1995602"/>
                  <a:pt x="1890711" y="1995602"/>
                </a:cubicBezTo>
                <a:close/>
                <a:moveTo>
                  <a:pt x="1766299" y="1995602"/>
                </a:moveTo>
                <a:cubicBezTo>
                  <a:pt x="1777227" y="1995602"/>
                  <a:pt x="1786086" y="2004483"/>
                  <a:pt x="1786086" y="2015439"/>
                </a:cubicBezTo>
                <a:cubicBezTo>
                  <a:pt x="1786086" y="2026395"/>
                  <a:pt x="1777227" y="2035276"/>
                  <a:pt x="1766299" y="2035276"/>
                </a:cubicBezTo>
                <a:cubicBezTo>
                  <a:pt x="1755371" y="2035276"/>
                  <a:pt x="1746512" y="2026395"/>
                  <a:pt x="1746512" y="2015439"/>
                </a:cubicBezTo>
                <a:cubicBezTo>
                  <a:pt x="1746512" y="2004483"/>
                  <a:pt x="1755371" y="1995602"/>
                  <a:pt x="1766299" y="1995602"/>
                </a:cubicBezTo>
                <a:close/>
                <a:moveTo>
                  <a:pt x="1641209" y="1995602"/>
                </a:moveTo>
                <a:cubicBezTo>
                  <a:pt x="1652137" y="1995602"/>
                  <a:pt x="1660996" y="2004483"/>
                  <a:pt x="1660996" y="2015439"/>
                </a:cubicBezTo>
                <a:cubicBezTo>
                  <a:pt x="1660996" y="2026395"/>
                  <a:pt x="1652137" y="2035276"/>
                  <a:pt x="1641209" y="2035276"/>
                </a:cubicBezTo>
                <a:cubicBezTo>
                  <a:pt x="1630281" y="2035276"/>
                  <a:pt x="1621422" y="2026395"/>
                  <a:pt x="1621422" y="2015439"/>
                </a:cubicBezTo>
                <a:cubicBezTo>
                  <a:pt x="1621422" y="2004483"/>
                  <a:pt x="1630281" y="1995602"/>
                  <a:pt x="1641209" y="1995602"/>
                </a:cubicBezTo>
                <a:close/>
                <a:moveTo>
                  <a:pt x="1516798" y="1995602"/>
                </a:moveTo>
                <a:cubicBezTo>
                  <a:pt x="1527726" y="1995602"/>
                  <a:pt x="1536585" y="2004483"/>
                  <a:pt x="1536585" y="2015439"/>
                </a:cubicBezTo>
                <a:cubicBezTo>
                  <a:pt x="1536585" y="2026395"/>
                  <a:pt x="1527726" y="2035276"/>
                  <a:pt x="1516798" y="2035276"/>
                </a:cubicBezTo>
                <a:cubicBezTo>
                  <a:pt x="1505870" y="2035276"/>
                  <a:pt x="1497011" y="2026395"/>
                  <a:pt x="1497011" y="2015439"/>
                </a:cubicBezTo>
                <a:cubicBezTo>
                  <a:pt x="1497011" y="2004483"/>
                  <a:pt x="1505870" y="1995602"/>
                  <a:pt x="1516798" y="1995602"/>
                </a:cubicBezTo>
                <a:close/>
                <a:moveTo>
                  <a:pt x="1391707" y="1995602"/>
                </a:moveTo>
                <a:cubicBezTo>
                  <a:pt x="1402635" y="1995602"/>
                  <a:pt x="1411494" y="2004483"/>
                  <a:pt x="1411494" y="2015439"/>
                </a:cubicBezTo>
                <a:cubicBezTo>
                  <a:pt x="1411494" y="2026395"/>
                  <a:pt x="1402635" y="2035276"/>
                  <a:pt x="1391707" y="2035276"/>
                </a:cubicBezTo>
                <a:cubicBezTo>
                  <a:pt x="1380779" y="2035276"/>
                  <a:pt x="1371920" y="2026395"/>
                  <a:pt x="1371920" y="2015439"/>
                </a:cubicBezTo>
                <a:cubicBezTo>
                  <a:pt x="1371920" y="2004483"/>
                  <a:pt x="1380779" y="1995602"/>
                  <a:pt x="1391707" y="1995602"/>
                </a:cubicBezTo>
                <a:close/>
                <a:moveTo>
                  <a:pt x="1267296" y="1995602"/>
                </a:moveTo>
                <a:cubicBezTo>
                  <a:pt x="1278224" y="1995602"/>
                  <a:pt x="1287083" y="2004483"/>
                  <a:pt x="1287083" y="2015439"/>
                </a:cubicBezTo>
                <a:cubicBezTo>
                  <a:pt x="1287083" y="2026395"/>
                  <a:pt x="1278224" y="2035276"/>
                  <a:pt x="1267296" y="2035276"/>
                </a:cubicBezTo>
                <a:cubicBezTo>
                  <a:pt x="1256368" y="2035276"/>
                  <a:pt x="1247509" y="2026395"/>
                  <a:pt x="1247509" y="2015439"/>
                </a:cubicBezTo>
                <a:cubicBezTo>
                  <a:pt x="1247509" y="2004483"/>
                  <a:pt x="1256368" y="1995602"/>
                  <a:pt x="1267296" y="1995602"/>
                </a:cubicBezTo>
                <a:close/>
                <a:moveTo>
                  <a:pt x="1142205" y="1995602"/>
                </a:moveTo>
                <a:cubicBezTo>
                  <a:pt x="1153133" y="1995602"/>
                  <a:pt x="1161992" y="2004483"/>
                  <a:pt x="1161992" y="2015439"/>
                </a:cubicBezTo>
                <a:cubicBezTo>
                  <a:pt x="1161992" y="2026395"/>
                  <a:pt x="1153133" y="2035276"/>
                  <a:pt x="1142205" y="2035276"/>
                </a:cubicBezTo>
                <a:cubicBezTo>
                  <a:pt x="1131277" y="2035276"/>
                  <a:pt x="1122418" y="2026395"/>
                  <a:pt x="1122418" y="2015439"/>
                </a:cubicBezTo>
                <a:cubicBezTo>
                  <a:pt x="1122418" y="2004483"/>
                  <a:pt x="1131277" y="1995602"/>
                  <a:pt x="1142205" y="1995602"/>
                </a:cubicBezTo>
                <a:close/>
                <a:moveTo>
                  <a:pt x="1017795" y="1995602"/>
                </a:moveTo>
                <a:cubicBezTo>
                  <a:pt x="1028723" y="1995602"/>
                  <a:pt x="1037582" y="2004483"/>
                  <a:pt x="1037582" y="2015439"/>
                </a:cubicBezTo>
                <a:cubicBezTo>
                  <a:pt x="1037582" y="2026395"/>
                  <a:pt x="1028723" y="2035276"/>
                  <a:pt x="1017795" y="2035276"/>
                </a:cubicBezTo>
                <a:cubicBezTo>
                  <a:pt x="1006867" y="2035276"/>
                  <a:pt x="998008" y="2026395"/>
                  <a:pt x="998008" y="2015439"/>
                </a:cubicBezTo>
                <a:cubicBezTo>
                  <a:pt x="998008" y="2004483"/>
                  <a:pt x="1006867" y="1995602"/>
                  <a:pt x="1017795" y="1995602"/>
                </a:cubicBezTo>
                <a:close/>
                <a:moveTo>
                  <a:pt x="892704" y="1995602"/>
                </a:moveTo>
                <a:cubicBezTo>
                  <a:pt x="903632" y="1995602"/>
                  <a:pt x="912490" y="2004483"/>
                  <a:pt x="912490" y="2015439"/>
                </a:cubicBezTo>
                <a:cubicBezTo>
                  <a:pt x="912490" y="2026395"/>
                  <a:pt x="903632" y="2035276"/>
                  <a:pt x="892704" y="2035276"/>
                </a:cubicBezTo>
                <a:cubicBezTo>
                  <a:pt x="881776" y="2035276"/>
                  <a:pt x="872917" y="2026395"/>
                  <a:pt x="872917" y="2015439"/>
                </a:cubicBezTo>
                <a:cubicBezTo>
                  <a:pt x="872917" y="2004483"/>
                  <a:pt x="881776" y="1995602"/>
                  <a:pt x="892704" y="1995602"/>
                </a:cubicBezTo>
                <a:close/>
                <a:moveTo>
                  <a:pt x="768292" y="1995602"/>
                </a:moveTo>
                <a:cubicBezTo>
                  <a:pt x="779221" y="1995602"/>
                  <a:pt x="788080" y="2004483"/>
                  <a:pt x="788080" y="2015439"/>
                </a:cubicBezTo>
                <a:cubicBezTo>
                  <a:pt x="788080" y="2026395"/>
                  <a:pt x="779221" y="2035276"/>
                  <a:pt x="768292" y="2035276"/>
                </a:cubicBezTo>
                <a:cubicBezTo>
                  <a:pt x="757364" y="2035276"/>
                  <a:pt x="748506" y="2026395"/>
                  <a:pt x="748506" y="2015439"/>
                </a:cubicBezTo>
                <a:cubicBezTo>
                  <a:pt x="748506" y="2004483"/>
                  <a:pt x="757364" y="1995602"/>
                  <a:pt x="768292" y="1995602"/>
                </a:cubicBezTo>
                <a:close/>
                <a:moveTo>
                  <a:pt x="643203" y="1995602"/>
                </a:moveTo>
                <a:cubicBezTo>
                  <a:pt x="654131" y="1995602"/>
                  <a:pt x="662990" y="2004483"/>
                  <a:pt x="662990" y="2015439"/>
                </a:cubicBezTo>
                <a:cubicBezTo>
                  <a:pt x="662990" y="2026395"/>
                  <a:pt x="654131" y="2035276"/>
                  <a:pt x="643203" y="2035276"/>
                </a:cubicBezTo>
                <a:cubicBezTo>
                  <a:pt x="632275" y="2035276"/>
                  <a:pt x="623416" y="2026395"/>
                  <a:pt x="623416" y="2015439"/>
                </a:cubicBezTo>
                <a:cubicBezTo>
                  <a:pt x="623416" y="2004483"/>
                  <a:pt x="632275" y="1995602"/>
                  <a:pt x="643203" y="1995602"/>
                </a:cubicBezTo>
                <a:close/>
                <a:moveTo>
                  <a:pt x="518791" y="1995602"/>
                </a:moveTo>
                <a:cubicBezTo>
                  <a:pt x="529719" y="1995602"/>
                  <a:pt x="538578" y="2004483"/>
                  <a:pt x="538578" y="2015439"/>
                </a:cubicBezTo>
                <a:cubicBezTo>
                  <a:pt x="538578" y="2026395"/>
                  <a:pt x="529719" y="2035276"/>
                  <a:pt x="518791" y="2035276"/>
                </a:cubicBezTo>
                <a:cubicBezTo>
                  <a:pt x="507863" y="2035276"/>
                  <a:pt x="499004" y="2026395"/>
                  <a:pt x="499004" y="2015439"/>
                </a:cubicBezTo>
                <a:cubicBezTo>
                  <a:pt x="499004" y="2004483"/>
                  <a:pt x="507863" y="1995602"/>
                  <a:pt x="518791" y="1995602"/>
                </a:cubicBezTo>
                <a:close/>
                <a:moveTo>
                  <a:pt x="393701" y="1995602"/>
                </a:moveTo>
                <a:cubicBezTo>
                  <a:pt x="404629" y="1995602"/>
                  <a:pt x="413488" y="2004483"/>
                  <a:pt x="413488" y="2015439"/>
                </a:cubicBezTo>
                <a:cubicBezTo>
                  <a:pt x="413488" y="2026395"/>
                  <a:pt x="404629" y="2035276"/>
                  <a:pt x="393701" y="2035276"/>
                </a:cubicBezTo>
                <a:cubicBezTo>
                  <a:pt x="382773" y="2035276"/>
                  <a:pt x="373914" y="2026395"/>
                  <a:pt x="373914" y="2015439"/>
                </a:cubicBezTo>
                <a:cubicBezTo>
                  <a:pt x="373914" y="2004483"/>
                  <a:pt x="382773" y="1995602"/>
                  <a:pt x="393701" y="1995602"/>
                </a:cubicBezTo>
                <a:close/>
                <a:moveTo>
                  <a:pt x="269289" y="1995602"/>
                </a:moveTo>
                <a:cubicBezTo>
                  <a:pt x="280217" y="1995602"/>
                  <a:pt x="289076" y="2004483"/>
                  <a:pt x="289076" y="2015439"/>
                </a:cubicBezTo>
                <a:cubicBezTo>
                  <a:pt x="289076" y="2026395"/>
                  <a:pt x="280217" y="2035276"/>
                  <a:pt x="269289" y="2035276"/>
                </a:cubicBezTo>
                <a:cubicBezTo>
                  <a:pt x="258361" y="2035276"/>
                  <a:pt x="249502" y="2026395"/>
                  <a:pt x="249502" y="2015439"/>
                </a:cubicBezTo>
                <a:cubicBezTo>
                  <a:pt x="249502" y="2004483"/>
                  <a:pt x="258361" y="1995602"/>
                  <a:pt x="269289" y="1995602"/>
                </a:cubicBezTo>
                <a:close/>
                <a:moveTo>
                  <a:pt x="144199" y="1995602"/>
                </a:moveTo>
                <a:cubicBezTo>
                  <a:pt x="155127" y="1995602"/>
                  <a:pt x="163986" y="2004483"/>
                  <a:pt x="163986" y="2015439"/>
                </a:cubicBezTo>
                <a:cubicBezTo>
                  <a:pt x="163986" y="2026395"/>
                  <a:pt x="155127" y="2035276"/>
                  <a:pt x="144199" y="2035276"/>
                </a:cubicBezTo>
                <a:cubicBezTo>
                  <a:pt x="133271" y="2035276"/>
                  <a:pt x="124412" y="2026395"/>
                  <a:pt x="124412" y="2015439"/>
                </a:cubicBezTo>
                <a:cubicBezTo>
                  <a:pt x="124412" y="2004483"/>
                  <a:pt x="133271" y="1995602"/>
                  <a:pt x="144199" y="1995602"/>
                </a:cubicBezTo>
                <a:close/>
                <a:moveTo>
                  <a:pt x="19787" y="1995602"/>
                </a:moveTo>
                <a:cubicBezTo>
                  <a:pt x="30715" y="1995602"/>
                  <a:pt x="39574" y="2004483"/>
                  <a:pt x="39574" y="2015439"/>
                </a:cubicBezTo>
                <a:cubicBezTo>
                  <a:pt x="39574" y="2026395"/>
                  <a:pt x="30715" y="2035276"/>
                  <a:pt x="19787" y="2035276"/>
                </a:cubicBezTo>
                <a:cubicBezTo>
                  <a:pt x="8859" y="2035276"/>
                  <a:pt x="0" y="2026395"/>
                  <a:pt x="0" y="2015439"/>
                </a:cubicBezTo>
                <a:cubicBezTo>
                  <a:pt x="0" y="2004483"/>
                  <a:pt x="8859" y="1995602"/>
                  <a:pt x="19787" y="1995602"/>
                </a:cubicBezTo>
                <a:close/>
                <a:moveTo>
                  <a:pt x="2140213" y="1870877"/>
                </a:moveTo>
                <a:cubicBezTo>
                  <a:pt x="2151141" y="1870877"/>
                  <a:pt x="2160000" y="1879758"/>
                  <a:pt x="2160000" y="1890714"/>
                </a:cubicBezTo>
                <a:cubicBezTo>
                  <a:pt x="2160000" y="1901670"/>
                  <a:pt x="2151141" y="1910551"/>
                  <a:pt x="2140213" y="1910551"/>
                </a:cubicBezTo>
                <a:cubicBezTo>
                  <a:pt x="2129285" y="1910551"/>
                  <a:pt x="2120426" y="1901670"/>
                  <a:pt x="2120426" y="1890714"/>
                </a:cubicBezTo>
                <a:cubicBezTo>
                  <a:pt x="2120426" y="1879758"/>
                  <a:pt x="2129285" y="1870877"/>
                  <a:pt x="2140213" y="1870877"/>
                </a:cubicBezTo>
                <a:close/>
                <a:moveTo>
                  <a:pt x="2015801" y="1870877"/>
                </a:moveTo>
                <a:cubicBezTo>
                  <a:pt x="2026729" y="1870877"/>
                  <a:pt x="2035588" y="1879758"/>
                  <a:pt x="2035588" y="1890714"/>
                </a:cubicBezTo>
                <a:cubicBezTo>
                  <a:pt x="2035588" y="1901670"/>
                  <a:pt x="2026729" y="1910551"/>
                  <a:pt x="2015801" y="1910551"/>
                </a:cubicBezTo>
                <a:cubicBezTo>
                  <a:pt x="2004873" y="1910551"/>
                  <a:pt x="1996014" y="1901670"/>
                  <a:pt x="1996014" y="1890714"/>
                </a:cubicBezTo>
                <a:cubicBezTo>
                  <a:pt x="1996014" y="1879758"/>
                  <a:pt x="2004873" y="1870877"/>
                  <a:pt x="2015801" y="1870877"/>
                </a:cubicBezTo>
                <a:close/>
                <a:moveTo>
                  <a:pt x="1890711" y="1870877"/>
                </a:moveTo>
                <a:cubicBezTo>
                  <a:pt x="1901639" y="1870877"/>
                  <a:pt x="1910498" y="1879758"/>
                  <a:pt x="1910498" y="1890714"/>
                </a:cubicBezTo>
                <a:cubicBezTo>
                  <a:pt x="1910498" y="1901670"/>
                  <a:pt x="1901639" y="1910551"/>
                  <a:pt x="1890711" y="1910551"/>
                </a:cubicBezTo>
                <a:cubicBezTo>
                  <a:pt x="1879783" y="1910551"/>
                  <a:pt x="1870924" y="1901670"/>
                  <a:pt x="1870924" y="1890714"/>
                </a:cubicBezTo>
                <a:cubicBezTo>
                  <a:pt x="1870924" y="1879758"/>
                  <a:pt x="1879783" y="1870877"/>
                  <a:pt x="1890711" y="1870877"/>
                </a:cubicBezTo>
                <a:close/>
                <a:moveTo>
                  <a:pt x="1766299" y="1870877"/>
                </a:moveTo>
                <a:cubicBezTo>
                  <a:pt x="1777227" y="1870877"/>
                  <a:pt x="1786086" y="1879758"/>
                  <a:pt x="1786086" y="1890714"/>
                </a:cubicBezTo>
                <a:cubicBezTo>
                  <a:pt x="1786086" y="1901670"/>
                  <a:pt x="1777227" y="1910551"/>
                  <a:pt x="1766299" y="1910551"/>
                </a:cubicBezTo>
                <a:cubicBezTo>
                  <a:pt x="1755371" y="1910551"/>
                  <a:pt x="1746512" y="1901670"/>
                  <a:pt x="1746512" y="1890714"/>
                </a:cubicBezTo>
                <a:cubicBezTo>
                  <a:pt x="1746512" y="1879758"/>
                  <a:pt x="1755371" y="1870877"/>
                  <a:pt x="1766299" y="1870877"/>
                </a:cubicBezTo>
                <a:close/>
                <a:moveTo>
                  <a:pt x="1641209" y="1870877"/>
                </a:moveTo>
                <a:cubicBezTo>
                  <a:pt x="1652137" y="1870877"/>
                  <a:pt x="1660996" y="1879758"/>
                  <a:pt x="1660996" y="1890714"/>
                </a:cubicBezTo>
                <a:cubicBezTo>
                  <a:pt x="1660996" y="1901670"/>
                  <a:pt x="1652137" y="1910551"/>
                  <a:pt x="1641209" y="1910551"/>
                </a:cubicBezTo>
                <a:cubicBezTo>
                  <a:pt x="1630281" y="1910551"/>
                  <a:pt x="1621422" y="1901670"/>
                  <a:pt x="1621422" y="1890714"/>
                </a:cubicBezTo>
                <a:cubicBezTo>
                  <a:pt x="1621422" y="1879758"/>
                  <a:pt x="1630281" y="1870877"/>
                  <a:pt x="1641209" y="1870877"/>
                </a:cubicBezTo>
                <a:close/>
                <a:moveTo>
                  <a:pt x="1516798" y="1870877"/>
                </a:moveTo>
                <a:cubicBezTo>
                  <a:pt x="1527726" y="1870877"/>
                  <a:pt x="1536585" y="1879758"/>
                  <a:pt x="1536585" y="1890714"/>
                </a:cubicBezTo>
                <a:cubicBezTo>
                  <a:pt x="1536585" y="1901670"/>
                  <a:pt x="1527726" y="1910551"/>
                  <a:pt x="1516798" y="1910551"/>
                </a:cubicBezTo>
                <a:cubicBezTo>
                  <a:pt x="1505870" y="1910551"/>
                  <a:pt x="1497011" y="1901670"/>
                  <a:pt x="1497011" y="1890714"/>
                </a:cubicBezTo>
                <a:cubicBezTo>
                  <a:pt x="1497011" y="1879758"/>
                  <a:pt x="1505870" y="1870877"/>
                  <a:pt x="1516798" y="1870877"/>
                </a:cubicBezTo>
                <a:close/>
                <a:moveTo>
                  <a:pt x="1391707" y="1870877"/>
                </a:moveTo>
                <a:cubicBezTo>
                  <a:pt x="1402635" y="1870877"/>
                  <a:pt x="1411494" y="1879758"/>
                  <a:pt x="1411494" y="1890714"/>
                </a:cubicBezTo>
                <a:cubicBezTo>
                  <a:pt x="1411494" y="1901670"/>
                  <a:pt x="1402635" y="1910551"/>
                  <a:pt x="1391707" y="1910551"/>
                </a:cubicBezTo>
                <a:cubicBezTo>
                  <a:pt x="1380779" y="1910551"/>
                  <a:pt x="1371920" y="1901670"/>
                  <a:pt x="1371920" y="1890714"/>
                </a:cubicBezTo>
                <a:cubicBezTo>
                  <a:pt x="1371920" y="1879758"/>
                  <a:pt x="1380779" y="1870877"/>
                  <a:pt x="1391707" y="1870877"/>
                </a:cubicBezTo>
                <a:close/>
                <a:moveTo>
                  <a:pt x="1267296" y="1870877"/>
                </a:moveTo>
                <a:cubicBezTo>
                  <a:pt x="1278224" y="1870877"/>
                  <a:pt x="1287083" y="1879758"/>
                  <a:pt x="1287083" y="1890714"/>
                </a:cubicBezTo>
                <a:cubicBezTo>
                  <a:pt x="1287083" y="1901670"/>
                  <a:pt x="1278224" y="1910551"/>
                  <a:pt x="1267296" y="1910551"/>
                </a:cubicBezTo>
                <a:cubicBezTo>
                  <a:pt x="1256368" y="1910551"/>
                  <a:pt x="1247509" y="1901670"/>
                  <a:pt x="1247509" y="1890714"/>
                </a:cubicBezTo>
                <a:cubicBezTo>
                  <a:pt x="1247509" y="1879758"/>
                  <a:pt x="1256368" y="1870877"/>
                  <a:pt x="1267296" y="1870877"/>
                </a:cubicBezTo>
                <a:close/>
                <a:moveTo>
                  <a:pt x="1142205" y="1870877"/>
                </a:moveTo>
                <a:cubicBezTo>
                  <a:pt x="1153133" y="1870877"/>
                  <a:pt x="1161992" y="1879758"/>
                  <a:pt x="1161992" y="1890714"/>
                </a:cubicBezTo>
                <a:cubicBezTo>
                  <a:pt x="1161992" y="1901670"/>
                  <a:pt x="1153133" y="1910551"/>
                  <a:pt x="1142205" y="1910551"/>
                </a:cubicBezTo>
                <a:cubicBezTo>
                  <a:pt x="1131277" y="1910551"/>
                  <a:pt x="1122418" y="1901670"/>
                  <a:pt x="1122418" y="1890714"/>
                </a:cubicBezTo>
                <a:cubicBezTo>
                  <a:pt x="1122418" y="1879758"/>
                  <a:pt x="1131277" y="1870877"/>
                  <a:pt x="1142205" y="1870877"/>
                </a:cubicBezTo>
                <a:close/>
                <a:moveTo>
                  <a:pt x="1017796" y="1870877"/>
                </a:moveTo>
                <a:cubicBezTo>
                  <a:pt x="1028724" y="1870877"/>
                  <a:pt x="1037583" y="1879758"/>
                  <a:pt x="1037583" y="1890714"/>
                </a:cubicBezTo>
                <a:cubicBezTo>
                  <a:pt x="1037583" y="1901670"/>
                  <a:pt x="1028724" y="1910551"/>
                  <a:pt x="1017796" y="1910551"/>
                </a:cubicBezTo>
                <a:cubicBezTo>
                  <a:pt x="1006868" y="1910551"/>
                  <a:pt x="998009" y="1901670"/>
                  <a:pt x="998009" y="1890714"/>
                </a:cubicBezTo>
                <a:cubicBezTo>
                  <a:pt x="998009" y="1879758"/>
                  <a:pt x="1006868" y="1870877"/>
                  <a:pt x="1017796" y="1870877"/>
                </a:cubicBezTo>
                <a:close/>
                <a:moveTo>
                  <a:pt x="892705" y="1870877"/>
                </a:moveTo>
                <a:cubicBezTo>
                  <a:pt x="903633" y="1870877"/>
                  <a:pt x="912492" y="1879758"/>
                  <a:pt x="912492" y="1890714"/>
                </a:cubicBezTo>
                <a:cubicBezTo>
                  <a:pt x="912492" y="1901670"/>
                  <a:pt x="903633" y="1910551"/>
                  <a:pt x="892705" y="1910551"/>
                </a:cubicBezTo>
                <a:cubicBezTo>
                  <a:pt x="881777" y="1910551"/>
                  <a:pt x="872918" y="1901670"/>
                  <a:pt x="872918" y="1890714"/>
                </a:cubicBezTo>
                <a:cubicBezTo>
                  <a:pt x="872918" y="1879758"/>
                  <a:pt x="881777" y="1870877"/>
                  <a:pt x="892705" y="1870877"/>
                </a:cubicBezTo>
                <a:close/>
                <a:moveTo>
                  <a:pt x="768293" y="1870877"/>
                </a:moveTo>
                <a:cubicBezTo>
                  <a:pt x="779222" y="1870877"/>
                  <a:pt x="788081" y="1879758"/>
                  <a:pt x="788081" y="1890714"/>
                </a:cubicBezTo>
                <a:cubicBezTo>
                  <a:pt x="788081" y="1901670"/>
                  <a:pt x="779222" y="1910551"/>
                  <a:pt x="768293" y="1910551"/>
                </a:cubicBezTo>
                <a:cubicBezTo>
                  <a:pt x="757365" y="1910551"/>
                  <a:pt x="748507" y="1901670"/>
                  <a:pt x="748507" y="1890714"/>
                </a:cubicBezTo>
                <a:cubicBezTo>
                  <a:pt x="748507" y="1879758"/>
                  <a:pt x="757365" y="1870877"/>
                  <a:pt x="768293" y="1870877"/>
                </a:cubicBezTo>
                <a:close/>
                <a:moveTo>
                  <a:pt x="643204" y="1870877"/>
                </a:moveTo>
                <a:cubicBezTo>
                  <a:pt x="654132" y="1870877"/>
                  <a:pt x="662991" y="1879758"/>
                  <a:pt x="662991" y="1890714"/>
                </a:cubicBezTo>
                <a:cubicBezTo>
                  <a:pt x="662991" y="1901670"/>
                  <a:pt x="654132" y="1910551"/>
                  <a:pt x="643204" y="1910551"/>
                </a:cubicBezTo>
                <a:cubicBezTo>
                  <a:pt x="632277" y="1910551"/>
                  <a:pt x="623417" y="1901670"/>
                  <a:pt x="623417" y="1890714"/>
                </a:cubicBezTo>
                <a:cubicBezTo>
                  <a:pt x="623417" y="1879758"/>
                  <a:pt x="632277" y="1870877"/>
                  <a:pt x="643204" y="1870877"/>
                </a:cubicBezTo>
                <a:close/>
                <a:moveTo>
                  <a:pt x="518792" y="1870877"/>
                </a:moveTo>
                <a:cubicBezTo>
                  <a:pt x="529720" y="1870877"/>
                  <a:pt x="538579" y="1879758"/>
                  <a:pt x="538579" y="1890714"/>
                </a:cubicBezTo>
                <a:cubicBezTo>
                  <a:pt x="538579" y="1901670"/>
                  <a:pt x="529720" y="1910551"/>
                  <a:pt x="518792" y="1910551"/>
                </a:cubicBezTo>
                <a:cubicBezTo>
                  <a:pt x="507864" y="1910551"/>
                  <a:pt x="499005" y="1901670"/>
                  <a:pt x="499005" y="1890714"/>
                </a:cubicBezTo>
                <a:cubicBezTo>
                  <a:pt x="499005" y="1879758"/>
                  <a:pt x="507864" y="1870877"/>
                  <a:pt x="518792" y="1870877"/>
                </a:cubicBezTo>
                <a:close/>
                <a:moveTo>
                  <a:pt x="393702" y="1870877"/>
                </a:moveTo>
                <a:cubicBezTo>
                  <a:pt x="404630" y="1870877"/>
                  <a:pt x="413489" y="1879758"/>
                  <a:pt x="413489" y="1890714"/>
                </a:cubicBezTo>
                <a:cubicBezTo>
                  <a:pt x="413489" y="1901670"/>
                  <a:pt x="404630" y="1910551"/>
                  <a:pt x="393702" y="1910551"/>
                </a:cubicBezTo>
                <a:cubicBezTo>
                  <a:pt x="382774" y="1910551"/>
                  <a:pt x="373915" y="1901670"/>
                  <a:pt x="373915" y="1890714"/>
                </a:cubicBezTo>
                <a:cubicBezTo>
                  <a:pt x="373915" y="1879758"/>
                  <a:pt x="382774" y="1870877"/>
                  <a:pt x="393702" y="1870877"/>
                </a:cubicBezTo>
                <a:close/>
                <a:moveTo>
                  <a:pt x="269290" y="1870877"/>
                </a:moveTo>
                <a:cubicBezTo>
                  <a:pt x="280218" y="1870877"/>
                  <a:pt x="289077" y="1879758"/>
                  <a:pt x="289077" y="1890714"/>
                </a:cubicBezTo>
                <a:cubicBezTo>
                  <a:pt x="289077" y="1901670"/>
                  <a:pt x="280218" y="1910551"/>
                  <a:pt x="269290" y="1910551"/>
                </a:cubicBezTo>
                <a:cubicBezTo>
                  <a:pt x="258362" y="1910551"/>
                  <a:pt x="249503" y="1901670"/>
                  <a:pt x="249503" y="1890714"/>
                </a:cubicBezTo>
                <a:cubicBezTo>
                  <a:pt x="249503" y="1879758"/>
                  <a:pt x="258362" y="1870877"/>
                  <a:pt x="269290" y="1870877"/>
                </a:cubicBezTo>
                <a:close/>
                <a:moveTo>
                  <a:pt x="144200" y="1870877"/>
                </a:moveTo>
                <a:cubicBezTo>
                  <a:pt x="155128" y="1870877"/>
                  <a:pt x="163987" y="1879758"/>
                  <a:pt x="163987" y="1890714"/>
                </a:cubicBezTo>
                <a:cubicBezTo>
                  <a:pt x="163987" y="1901670"/>
                  <a:pt x="155128" y="1910551"/>
                  <a:pt x="144200" y="1910551"/>
                </a:cubicBezTo>
                <a:cubicBezTo>
                  <a:pt x="133272" y="1910551"/>
                  <a:pt x="124413" y="1901670"/>
                  <a:pt x="124413" y="1890714"/>
                </a:cubicBezTo>
                <a:cubicBezTo>
                  <a:pt x="124413" y="1879758"/>
                  <a:pt x="133272" y="1870877"/>
                  <a:pt x="144200" y="1870877"/>
                </a:cubicBezTo>
                <a:close/>
                <a:moveTo>
                  <a:pt x="19788" y="1870877"/>
                </a:moveTo>
                <a:cubicBezTo>
                  <a:pt x="30716" y="1870877"/>
                  <a:pt x="39575" y="1879758"/>
                  <a:pt x="39575" y="1890714"/>
                </a:cubicBezTo>
                <a:cubicBezTo>
                  <a:pt x="39575" y="1901670"/>
                  <a:pt x="30716" y="1910551"/>
                  <a:pt x="19788" y="1910551"/>
                </a:cubicBezTo>
                <a:cubicBezTo>
                  <a:pt x="8860" y="1910551"/>
                  <a:pt x="1" y="1901670"/>
                  <a:pt x="1" y="1890714"/>
                </a:cubicBezTo>
                <a:cubicBezTo>
                  <a:pt x="1" y="1879758"/>
                  <a:pt x="8860" y="1870877"/>
                  <a:pt x="19788" y="1870877"/>
                </a:cubicBezTo>
                <a:close/>
                <a:moveTo>
                  <a:pt x="2140213" y="1746152"/>
                </a:moveTo>
                <a:cubicBezTo>
                  <a:pt x="2151141" y="1746152"/>
                  <a:pt x="2160000" y="1755033"/>
                  <a:pt x="2160000" y="1765989"/>
                </a:cubicBezTo>
                <a:cubicBezTo>
                  <a:pt x="2160000" y="1776945"/>
                  <a:pt x="2151141" y="1785826"/>
                  <a:pt x="2140213" y="1785826"/>
                </a:cubicBezTo>
                <a:cubicBezTo>
                  <a:pt x="2129285" y="1785826"/>
                  <a:pt x="2120426" y="1776945"/>
                  <a:pt x="2120426" y="1765989"/>
                </a:cubicBezTo>
                <a:cubicBezTo>
                  <a:pt x="2120426" y="1755033"/>
                  <a:pt x="2129285" y="1746152"/>
                  <a:pt x="2140213" y="1746152"/>
                </a:cubicBezTo>
                <a:close/>
                <a:moveTo>
                  <a:pt x="2015801" y="1746152"/>
                </a:moveTo>
                <a:cubicBezTo>
                  <a:pt x="2026729" y="1746152"/>
                  <a:pt x="2035588" y="1755033"/>
                  <a:pt x="2035588" y="1765989"/>
                </a:cubicBezTo>
                <a:cubicBezTo>
                  <a:pt x="2035588" y="1776945"/>
                  <a:pt x="2026729" y="1785826"/>
                  <a:pt x="2015801" y="1785826"/>
                </a:cubicBezTo>
                <a:cubicBezTo>
                  <a:pt x="2004873" y="1785826"/>
                  <a:pt x="1996014" y="1776945"/>
                  <a:pt x="1996014" y="1765989"/>
                </a:cubicBezTo>
                <a:cubicBezTo>
                  <a:pt x="1996014" y="1755033"/>
                  <a:pt x="2004873" y="1746152"/>
                  <a:pt x="2015801" y="1746152"/>
                </a:cubicBezTo>
                <a:close/>
                <a:moveTo>
                  <a:pt x="1890711" y="1746152"/>
                </a:moveTo>
                <a:cubicBezTo>
                  <a:pt x="1901639" y="1746152"/>
                  <a:pt x="1910498" y="1755033"/>
                  <a:pt x="1910498" y="1765989"/>
                </a:cubicBezTo>
                <a:cubicBezTo>
                  <a:pt x="1910498" y="1776945"/>
                  <a:pt x="1901639" y="1785826"/>
                  <a:pt x="1890711" y="1785826"/>
                </a:cubicBezTo>
                <a:cubicBezTo>
                  <a:pt x="1879783" y="1785826"/>
                  <a:pt x="1870924" y="1776945"/>
                  <a:pt x="1870924" y="1765989"/>
                </a:cubicBezTo>
                <a:cubicBezTo>
                  <a:pt x="1870924" y="1755033"/>
                  <a:pt x="1879783" y="1746152"/>
                  <a:pt x="1890711" y="1746152"/>
                </a:cubicBezTo>
                <a:close/>
                <a:moveTo>
                  <a:pt x="1766299" y="1746152"/>
                </a:moveTo>
                <a:cubicBezTo>
                  <a:pt x="1777227" y="1746152"/>
                  <a:pt x="1786086" y="1755033"/>
                  <a:pt x="1786086" y="1765989"/>
                </a:cubicBezTo>
                <a:cubicBezTo>
                  <a:pt x="1786086" y="1776945"/>
                  <a:pt x="1777227" y="1785826"/>
                  <a:pt x="1766299" y="1785826"/>
                </a:cubicBezTo>
                <a:cubicBezTo>
                  <a:pt x="1755371" y="1785826"/>
                  <a:pt x="1746512" y="1776945"/>
                  <a:pt x="1746512" y="1765989"/>
                </a:cubicBezTo>
                <a:cubicBezTo>
                  <a:pt x="1746512" y="1755033"/>
                  <a:pt x="1755371" y="1746152"/>
                  <a:pt x="1766299" y="1746152"/>
                </a:cubicBezTo>
                <a:close/>
                <a:moveTo>
                  <a:pt x="1641209" y="1746152"/>
                </a:moveTo>
                <a:cubicBezTo>
                  <a:pt x="1652137" y="1746152"/>
                  <a:pt x="1660996" y="1755033"/>
                  <a:pt x="1660996" y="1765989"/>
                </a:cubicBezTo>
                <a:cubicBezTo>
                  <a:pt x="1660996" y="1776945"/>
                  <a:pt x="1652137" y="1785826"/>
                  <a:pt x="1641209" y="1785826"/>
                </a:cubicBezTo>
                <a:cubicBezTo>
                  <a:pt x="1630281" y="1785826"/>
                  <a:pt x="1621422" y="1776945"/>
                  <a:pt x="1621422" y="1765989"/>
                </a:cubicBezTo>
                <a:cubicBezTo>
                  <a:pt x="1621422" y="1755033"/>
                  <a:pt x="1630281" y="1746152"/>
                  <a:pt x="1641209" y="1746152"/>
                </a:cubicBezTo>
                <a:close/>
                <a:moveTo>
                  <a:pt x="1516798" y="1746152"/>
                </a:moveTo>
                <a:cubicBezTo>
                  <a:pt x="1527726" y="1746152"/>
                  <a:pt x="1536585" y="1755033"/>
                  <a:pt x="1536585" y="1765989"/>
                </a:cubicBezTo>
                <a:cubicBezTo>
                  <a:pt x="1536585" y="1776945"/>
                  <a:pt x="1527726" y="1785826"/>
                  <a:pt x="1516798" y="1785826"/>
                </a:cubicBezTo>
                <a:cubicBezTo>
                  <a:pt x="1505870" y="1785826"/>
                  <a:pt x="1497011" y="1776945"/>
                  <a:pt x="1497011" y="1765989"/>
                </a:cubicBezTo>
                <a:cubicBezTo>
                  <a:pt x="1497011" y="1755033"/>
                  <a:pt x="1505870" y="1746152"/>
                  <a:pt x="1516798" y="1746152"/>
                </a:cubicBezTo>
                <a:close/>
                <a:moveTo>
                  <a:pt x="1391707" y="1746152"/>
                </a:moveTo>
                <a:cubicBezTo>
                  <a:pt x="1402635" y="1746152"/>
                  <a:pt x="1411494" y="1755033"/>
                  <a:pt x="1411494" y="1765989"/>
                </a:cubicBezTo>
                <a:cubicBezTo>
                  <a:pt x="1411494" y="1776945"/>
                  <a:pt x="1402635" y="1785826"/>
                  <a:pt x="1391707" y="1785826"/>
                </a:cubicBezTo>
                <a:cubicBezTo>
                  <a:pt x="1380779" y="1785826"/>
                  <a:pt x="1371920" y="1776945"/>
                  <a:pt x="1371920" y="1765989"/>
                </a:cubicBezTo>
                <a:cubicBezTo>
                  <a:pt x="1371920" y="1755033"/>
                  <a:pt x="1380779" y="1746152"/>
                  <a:pt x="1391707" y="1746152"/>
                </a:cubicBezTo>
                <a:close/>
                <a:moveTo>
                  <a:pt x="1267296" y="1746152"/>
                </a:moveTo>
                <a:cubicBezTo>
                  <a:pt x="1278224" y="1746152"/>
                  <a:pt x="1287083" y="1755033"/>
                  <a:pt x="1287083" y="1765989"/>
                </a:cubicBezTo>
                <a:cubicBezTo>
                  <a:pt x="1287083" y="1776945"/>
                  <a:pt x="1278224" y="1785826"/>
                  <a:pt x="1267296" y="1785826"/>
                </a:cubicBezTo>
                <a:cubicBezTo>
                  <a:pt x="1256368" y="1785826"/>
                  <a:pt x="1247509" y="1776945"/>
                  <a:pt x="1247509" y="1765989"/>
                </a:cubicBezTo>
                <a:cubicBezTo>
                  <a:pt x="1247509" y="1755033"/>
                  <a:pt x="1256368" y="1746152"/>
                  <a:pt x="1267296" y="1746152"/>
                </a:cubicBezTo>
                <a:close/>
                <a:moveTo>
                  <a:pt x="1142205" y="1746152"/>
                </a:moveTo>
                <a:cubicBezTo>
                  <a:pt x="1153133" y="1746152"/>
                  <a:pt x="1161992" y="1755033"/>
                  <a:pt x="1161992" y="1765989"/>
                </a:cubicBezTo>
                <a:cubicBezTo>
                  <a:pt x="1161992" y="1776945"/>
                  <a:pt x="1153133" y="1785826"/>
                  <a:pt x="1142205" y="1785826"/>
                </a:cubicBezTo>
                <a:cubicBezTo>
                  <a:pt x="1131277" y="1785826"/>
                  <a:pt x="1122418" y="1776945"/>
                  <a:pt x="1122418" y="1765989"/>
                </a:cubicBezTo>
                <a:cubicBezTo>
                  <a:pt x="1122418" y="1755033"/>
                  <a:pt x="1131277" y="1746152"/>
                  <a:pt x="1142205" y="1746152"/>
                </a:cubicBezTo>
                <a:close/>
                <a:moveTo>
                  <a:pt x="1017796" y="1746152"/>
                </a:moveTo>
                <a:cubicBezTo>
                  <a:pt x="1028724" y="1746152"/>
                  <a:pt x="1037583" y="1755033"/>
                  <a:pt x="1037583" y="1765989"/>
                </a:cubicBezTo>
                <a:cubicBezTo>
                  <a:pt x="1037583" y="1776945"/>
                  <a:pt x="1028724" y="1785826"/>
                  <a:pt x="1017796" y="1785826"/>
                </a:cubicBezTo>
                <a:cubicBezTo>
                  <a:pt x="1006868" y="1785826"/>
                  <a:pt x="998009" y="1776945"/>
                  <a:pt x="998009" y="1765989"/>
                </a:cubicBezTo>
                <a:cubicBezTo>
                  <a:pt x="998009" y="1755033"/>
                  <a:pt x="1006868" y="1746152"/>
                  <a:pt x="1017796" y="1746152"/>
                </a:cubicBezTo>
                <a:close/>
                <a:moveTo>
                  <a:pt x="892705" y="1746152"/>
                </a:moveTo>
                <a:cubicBezTo>
                  <a:pt x="903633" y="1746152"/>
                  <a:pt x="912492" y="1755033"/>
                  <a:pt x="912492" y="1765989"/>
                </a:cubicBezTo>
                <a:cubicBezTo>
                  <a:pt x="912492" y="1776945"/>
                  <a:pt x="903633" y="1785826"/>
                  <a:pt x="892705" y="1785826"/>
                </a:cubicBezTo>
                <a:cubicBezTo>
                  <a:pt x="881777" y="1785826"/>
                  <a:pt x="872918" y="1776945"/>
                  <a:pt x="872918" y="1765989"/>
                </a:cubicBezTo>
                <a:cubicBezTo>
                  <a:pt x="872918" y="1755033"/>
                  <a:pt x="881777" y="1746152"/>
                  <a:pt x="892705" y="1746152"/>
                </a:cubicBezTo>
                <a:close/>
                <a:moveTo>
                  <a:pt x="768293" y="1746152"/>
                </a:moveTo>
                <a:cubicBezTo>
                  <a:pt x="779222" y="1746152"/>
                  <a:pt x="788081" y="1755033"/>
                  <a:pt x="788081" y="1765989"/>
                </a:cubicBezTo>
                <a:cubicBezTo>
                  <a:pt x="788081" y="1776945"/>
                  <a:pt x="779222" y="1785826"/>
                  <a:pt x="768293" y="1785826"/>
                </a:cubicBezTo>
                <a:cubicBezTo>
                  <a:pt x="757365" y="1785826"/>
                  <a:pt x="748507" y="1776945"/>
                  <a:pt x="748507" y="1765989"/>
                </a:cubicBezTo>
                <a:cubicBezTo>
                  <a:pt x="748507" y="1755033"/>
                  <a:pt x="757365" y="1746152"/>
                  <a:pt x="768293" y="1746152"/>
                </a:cubicBezTo>
                <a:close/>
                <a:moveTo>
                  <a:pt x="643204" y="1746152"/>
                </a:moveTo>
                <a:cubicBezTo>
                  <a:pt x="654132" y="1746152"/>
                  <a:pt x="662991" y="1755033"/>
                  <a:pt x="662991" y="1765989"/>
                </a:cubicBezTo>
                <a:cubicBezTo>
                  <a:pt x="662991" y="1776945"/>
                  <a:pt x="654132" y="1785826"/>
                  <a:pt x="643204" y="1785826"/>
                </a:cubicBezTo>
                <a:cubicBezTo>
                  <a:pt x="632277" y="1785826"/>
                  <a:pt x="623417" y="1776945"/>
                  <a:pt x="623417" y="1765989"/>
                </a:cubicBezTo>
                <a:cubicBezTo>
                  <a:pt x="623417" y="1755033"/>
                  <a:pt x="632277" y="1746152"/>
                  <a:pt x="643204" y="1746152"/>
                </a:cubicBezTo>
                <a:close/>
                <a:moveTo>
                  <a:pt x="518792" y="1746152"/>
                </a:moveTo>
                <a:cubicBezTo>
                  <a:pt x="529720" y="1746152"/>
                  <a:pt x="538579" y="1755033"/>
                  <a:pt x="538579" y="1765989"/>
                </a:cubicBezTo>
                <a:cubicBezTo>
                  <a:pt x="538579" y="1776945"/>
                  <a:pt x="529720" y="1785826"/>
                  <a:pt x="518792" y="1785826"/>
                </a:cubicBezTo>
                <a:cubicBezTo>
                  <a:pt x="507864" y="1785826"/>
                  <a:pt x="499005" y="1776945"/>
                  <a:pt x="499005" y="1765989"/>
                </a:cubicBezTo>
                <a:cubicBezTo>
                  <a:pt x="499005" y="1755033"/>
                  <a:pt x="507864" y="1746152"/>
                  <a:pt x="518792" y="1746152"/>
                </a:cubicBezTo>
                <a:close/>
                <a:moveTo>
                  <a:pt x="393702" y="1746152"/>
                </a:moveTo>
                <a:cubicBezTo>
                  <a:pt x="404630" y="1746152"/>
                  <a:pt x="413489" y="1755033"/>
                  <a:pt x="413489" y="1765989"/>
                </a:cubicBezTo>
                <a:cubicBezTo>
                  <a:pt x="413489" y="1776945"/>
                  <a:pt x="404630" y="1785826"/>
                  <a:pt x="393702" y="1785826"/>
                </a:cubicBezTo>
                <a:cubicBezTo>
                  <a:pt x="382774" y="1785826"/>
                  <a:pt x="373915" y="1776945"/>
                  <a:pt x="373915" y="1765989"/>
                </a:cubicBezTo>
                <a:cubicBezTo>
                  <a:pt x="373915" y="1755033"/>
                  <a:pt x="382774" y="1746152"/>
                  <a:pt x="393702" y="1746152"/>
                </a:cubicBezTo>
                <a:close/>
                <a:moveTo>
                  <a:pt x="269290" y="1746152"/>
                </a:moveTo>
                <a:cubicBezTo>
                  <a:pt x="280218" y="1746152"/>
                  <a:pt x="289077" y="1755033"/>
                  <a:pt x="289077" y="1765989"/>
                </a:cubicBezTo>
                <a:cubicBezTo>
                  <a:pt x="289077" y="1776945"/>
                  <a:pt x="280218" y="1785826"/>
                  <a:pt x="269290" y="1785826"/>
                </a:cubicBezTo>
                <a:cubicBezTo>
                  <a:pt x="258362" y="1785826"/>
                  <a:pt x="249503" y="1776945"/>
                  <a:pt x="249503" y="1765989"/>
                </a:cubicBezTo>
                <a:cubicBezTo>
                  <a:pt x="249503" y="1755033"/>
                  <a:pt x="258362" y="1746152"/>
                  <a:pt x="269290" y="1746152"/>
                </a:cubicBezTo>
                <a:close/>
                <a:moveTo>
                  <a:pt x="144200" y="1746152"/>
                </a:moveTo>
                <a:cubicBezTo>
                  <a:pt x="155128" y="1746152"/>
                  <a:pt x="163987" y="1755033"/>
                  <a:pt x="163987" y="1765989"/>
                </a:cubicBezTo>
                <a:cubicBezTo>
                  <a:pt x="163987" y="1776945"/>
                  <a:pt x="155128" y="1785826"/>
                  <a:pt x="144200" y="1785826"/>
                </a:cubicBezTo>
                <a:cubicBezTo>
                  <a:pt x="133272" y="1785826"/>
                  <a:pt x="124413" y="1776945"/>
                  <a:pt x="124413" y="1765989"/>
                </a:cubicBezTo>
                <a:cubicBezTo>
                  <a:pt x="124413" y="1755033"/>
                  <a:pt x="133272" y="1746152"/>
                  <a:pt x="144200" y="1746152"/>
                </a:cubicBezTo>
                <a:close/>
                <a:moveTo>
                  <a:pt x="19788" y="1746152"/>
                </a:moveTo>
                <a:cubicBezTo>
                  <a:pt x="30716" y="1746152"/>
                  <a:pt x="39575" y="1755033"/>
                  <a:pt x="39575" y="1765989"/>
                </a:cubicBezTo>
                <a:cubicBezTo>
                  <a:pt x="39575" y="1776945"/>
                  <a:pt x="30716" y="1785826"/>
                  <a:pt x="19788" y="1785826"/>
                </a:cubicBezTo>
                <a:cubicBezTo>
                  <a:pt x="8860" y="1785826"/>
                  <a:pt x="1" y="1776945"/>
                  <a:pt x="1" y="1765989"/>
                </a:cubicBezTo>
                <a:cubicBezTo>
                  <a:pt x="1" y="1755033"/>
                  <a:pt x="8860" y="1746152"/>
                  <a:pt x="19788" y="1746152"/>
                </a:cubicBezTo>
                <a:close/>
                <a:moveTo>
                  <a:pt x="2140213" y="1621427"/>
                </a:moveTo>
                <a:cubicBezTo>
                  <a:pt x="2151141" y="1621427"/>
                  <a:pt x="2160000" y="1630308"/>
                  <a:pt x="2160000" y="1641264"/>
                </a:cubicBezTo>
                <a:cubicBezTo>
                  <a:pt x="2160000" y="1652220"/>
                  <a:pt x="2151141" y="1661101"/>
                  <a:pt x="2140213" y="1661101"/>
                </a:cubicBezTo>
                <a:cubicBezTo>
                  <a:pt x="2129285" y="1661101"/>
                  <a:pt x="2120426" y="1652220"/>
                  <a:pt x="2120426" y="1641264"/>
                </a:cubicBezTo>
                <a:cubicBezTo>
                  <a:pt x="2120426" y="1630308"/>
                  <a:pt x="2129285" y="1621427"/>
                  <a:pt x="2140213" y="1621427"/>
                </a:cubicBezTo>
                <a:close/>
                <a:moveTo>
                  <a:pt x="2015801" y="1621427"/>
                </a:moveTo>
                <a:cubicBezTo>
                  <a:pt x="2026729" y="1621427"/>
                  <a:pt x="2035588" y="1630308"/>
                  <a:pt x="2035588" y="1641264"/>
                </a:cubicBezTo>
                <a:cubicBezTo>
                  <a:pt x="2035588" y="1652220"/>
                  <a:pt x="2026729" y="1661101"/>
                  <a:pt x="2015801" y="1661101"/>
                </a:cubicBezTo>
                <a:cubicBezTo>
                  <a:pt x="2004873" y="1661101"/>
                  <a:pt x="1996014" y="1652220"/>
                  <a:pt x="1996014" y="1641264"/>
                </a:cubicBezTo>
                <a:cubicBezTo>
                  <a:pt x="1996014" y="1630308"/>
                  <a:pt x="2004873" y="1621427"/>
                  <a:pt x="2015801" y="1621427"/>
                </a:cubicBezTo>
                <a:close/>
                <a:moveTo>
                  <a:pt x="1890711" y="1621427"/>
                </a:moveTo>
                <a:cubicBezTo>
                  <a:pt x="1901639" y="1621427"/>
                  <a:pt x="1910498" y="1630308"/>
                  <a:pt x="1910498" y="1641264"/>
                </a:cubicBezTo>
                <a:cubicBezTo>
                  <a:pt x="1910498" y="1652220"/>
                  <a:pt x="1901639" y="1661101"/>
                  <a:pt x="1890711" y="1661101"/>
                </a:cubicBezTo>
                <a:cubicBezTo>
                  <a:pt x="1879783" y="1661101"/>
                  <a:pt x="1870924" y="1652220"/>
                  <a:pt x="1870924" y="1641264"/>
                </a:cubicBezTo>
                <a:cubicBezTo>
                  <a:pt x="1870924" y="1630308"/>
                  <a:pt x="1879783" y="1621427"/>
                  <a:pt x="1890711" y="1621427"/>
                </a:cubicBezTo>
                <a:close/>
                <a:moveTo>
                  <a:pt x="1766299" y="1621427"/>
                </a:moveTo>
                <a:cubicBezTo>
                  <a:pt x="1777227" y="1621427"/>
                  <a:pt x="1786086" y="1630308"/>
                  <a:pt x="1786086" y="1641264"/>
                </a:cubicBezTo>
                <a:cubicBezTo>
                  <a:pt x="1786086" y="1652220"/>
                  <a:pt x="1777227" y="1661101"/>
                  <a:pt x="1766299" y="1661101"/>
                </a:cubicBezTo>
                <a:cubicBezTo>
                  <a:pt x="1755371" y="1661101"/>
                  <a:pt x="1746512" y="1652220"/>
                  <a:pt x="1746512" y="1641264"/>
                </a:cubicBezTo>
                <a:cubicBezTo>
                  <a:pt x="1746512" y="1630308"/>
                  <a:pt x="1755371" y="1621427"/>
                  <a:pt x="1766299" y="1621427"/>
                </a:cubicBezTo>
                <a:close/>
                <a:moveTo>
                  <a:pt x="1641209" y="1621427"/>
                </a:moveTo>
                <a:cubicBezTo>
                  <a:pt x="1652137" y="1621427"/>
                  <a:pt x="1660996" y="1630308"/>
                  <a:pt x="1660996" y="1641264"/>
                </a:cubicBezTo>
                <a:cubicBezTo>
                  <a:pt x="1660996" y="1652220"/>
                  <a:pt x="1652137" y="1661101"/>
                  <a:pt x="1641209" y="1661101"/>
                </a:cubicBezTo>
                <a:cubicBezTo>
                  <a:pt x="1630281" y="1661101"/>
                  <a:pt x="1621422" y="1652220"/>
                  <a:pt x="1621422" y="1641264"/>
                </a:cubicBezTo>
                <a:cubicBezTo>
                  <a:pt x="1621422" y="1630308"/>
                  <a:pt x="1630281" y="1621427"/>
                  <a:pt x="1641209" y="1621427"/>
                </a:cubicBezTo>
                <a:close/>
                <a:moveTo>
                  <a:pt x="1516798" y="1621427"/>
                </a:moveTo>
                <a:cubicBezTo>
                  <a:pt x="1527726" y="1621427"/>
                  <a:pt x="1536585" y="1630308"/>
                  <a:pt x="1536585" y="1641264"/>
                </a:cubicBezTo>
                <a:cubicBezTo>
                  <a:pt x="1536585" y="1652220"/>
                  <a:pt x="1527726" y="1661101"/>
                  <a:pt x="1516798" y="1661101"/>
                </a:cubicBezTo>
                <a:cubicBezTo>
                  <a:pt x="1505870" y="1661101"/>
                  <a:pt x="1497011" y="1652220"/>
                  <a:pt x="1497011" y="1641264"/>
                </a:cubicBezTo>
                <a:cubicBezTo>
                  <a:pt x="1497011" y="1630308"/>
                  <a:pt x="1505870" y="1621427"/>
                  <a:pt x="1516798" y="1621427"/>
                </a:cubicBezTo>
                <a:close/>
                <a:moveTo>
                  <a:pt x="1391707" y="1621427"/>
                </a:moveTo>
                <a:cubicBezTo>
                  <a:pt x="1402635" y="1621427"/>
                  <a:pt x="1411494" y="1630308"/>
                  <a:pt x="1411494" y="1641264"/>
                </a:cubicBezTo>
                <a:cubicBezTo>
                  <a:pt x="1411494" y="1652220"/>
                  <a:pt x="1402635" y="1661101"/>
                  <a:pt x="1391707" y="1661101"/>
                </a:cubicBezTo>
                <a:cubicBezTo>
                  <a:pt x="1380779" y="1661101"/>
                  <a:pt x="1371920" y="1652220"/>
                  <a:pt x="1371920" y="1641264"/>
                </a:cubicBezTo>
                <a:cubicBezTo>
                  <a:pt x="1371920" y="1630308"/>
                  <a:pt x="1380779" y="1621427"/>
                  <a:pt x="1391707" y="1621427"/>
                </a:cubicBezTo>
                <a:close/>
                <a:moveTo>
                  <a:pt x="1267296" y="1621427"/>
                </a:moveTo>
                <a:cubicBezTo>
                  <a:pt x="1278224" y="1621427"/>
                  <a:pt x="1287083" y="1630308"/>
                  <a:pt x="1287083" y="1641264"/>
                </a:cubicBezTo>
                <a:cubicBezTo>
                  <a:pt x="1287083" y="1652220"/>
                  <a:pt x="1278224" y="1661101"/>
                  <a:pt x="1267296" y="1661101"/>
                </a:cubicBezTo>
                <a:cubicBezTo>
                  <a:pt x="1256368" y="1661101"/>
                  <a:pt x="1247509" y="1652220"/>
                  <a:pt x="1247509" y="1641264"/>
                </a:cubicBezTo>
                <a:cubicBezTo>
                  <a:pt x="1247509" y="1630308"/>
                  <a:pt x="1256368" y="1621427"/>
                  <a:pt x="1267296" y="1621427"/>
                </a:cubicBezTo>
                <a:close/>
                <a:moveTo>
                  <a:pt x="1142205" y="1621427"/>
                </a:moveTo>
                <a:cubicBezTo>
                  <a:pt x="1153133" y="1621427"/>
                  <a:pt x="1161992" y="1630308"/>
                  <a:pt x="1161992" y="1641264"/>
                </a:cubicBezTo>
                <a:cubicBezTo>
                  <a:pt x="1161992" y="1652220"/>
                  <a:pt x="1153133" y="1661101"/>
                  <a:pt x="1142205" y="1661101"/>
                </a:cubicBezTo>
                <a:cubicBezTo>
                  <a:pt x="1131277" y="1661101"/>
                  <a:pt x="1122418" y="1652220"/>
                  <a:pt x="1122418" y="1641264"/>
                </a:cubicBezTo>
                <a:cubicBezTo>
                  <a:pt x="1122418" y="1630308"/>
                  <a:pt x="1131277" y="1621427"/>
                  <a:pt x="1142205" y="1621427"/>
                </a:cubicBezTo>
                <a:close/>
                <a:moveTo>
                  <a:pt x="1017797" y="1621427"/>
                </a:moveTo>
                <a:cubicBezTo>
                  <a:pt x="1028725" y="1621427"/>
                  <a:pt x="1037584" y="1630308"/>
                  <a:pt x="1037584" y="1641264"/>
                </a:cubicBezTo>
                <a:cubicBezTo>
                  <a:pt x="1037584" y="1652220"/>
                  <a:pt x="1028725" y="1661101"/>
                  <a:pt x="1017797" y="1661101"/>
                </a:cubicBezTo>
                <a:cubicBezTo>
                  <a:pt x="1006869" y="1661101"/>
                  <a:pt x="998010" y="1652220"/>
                  <a:pt x="998010" y="1641264"/>
                </a:cubicBezTo>
                <a:cubicBezTo>
                  <a:pt x="998010" y="1630308"/>
                  <a:pt x="1006869" y="1621427"/>
                  <a:pt x="1017797" y="1621427"/>
                </a:cubicBezTo>
                <a:close/>
                <a:moveTo>
                  <a:pt x="892706" y="1621427"/>
                </a:moveTo>
                <a:cubicBezTo>
                  <a:pt x="903634" y="1621427"/>
                  <a:pt x="912493" y="1630308"/>
                  <a:pt x="912493" y="1641264"/>
                </a:cubicBezTo>
                <a:cubicBezTo>
                  <a:pt x="912493" y="1652220"/>
                  <a:pt x="903634" y="1661101"/>
                  <a:pt x="892706" y="1661101"/>
                </a:cubicBezTo>
                <a:cubicBezTo>
                  <a:pt x="881778" y="1661101"/>
                  <a:pt x="872919" y="1652220"/>
                  <a:pt x="872919" y="1641264"/>
                </a:cubicBezTo>
                <a:cubicBezTo>
                  <a:pt x="872919" y="1630308"/>
                  <a:pt x="881778" y="1621427"/>
                  <a:pt x="892706" y="1621427"/>
                </a:cubicBezTo>
                <a:close/>
                <a:moveTo>
                  <a:pt x="768294" y="1621427"/>
                </a:moveTo>
                <a:cubicBezTo>
                  <a:pt x="779223" y="1621427"/>
                  <a:pt x="788082" y="1630308"/>
                  <a:pt x="788082" y="1641264"/>
                </a:cubicBezTo>
                <a:cubicBezTo>
                  <a:pt x="788082" y="1652220"/>
                  <a:pt x="779223" y="1661101"/>
                  <a:pt x="768294" y="1661101"/>
                </a:cubicBezTo>
                <a:cubicBezTo>
                  <a:pt x="757366" y="1661101"/>
                  <a:pt x="748508" y="1652220"/>
                  <a:pt x="748508" y="1641264"/>
                </a:cubicBezTo>
                <a:cubicBezTo>
                  <a:pt x="748508" y="1630308"/>
                  <a:pt x="757366" y="1621427"/>
                  <a:pt x="768294" y="1621427"/>
                </a:cubicBezTo>
                <a:close/>
                <a:moveTo>
                  <a:pt x="643205" y="1621427"/>
                </a:moveTo>
                <a:cubicBezTo>
                  <a:pt x="654133" y="1621427"/>
                  <a:pt x="662992" y="1630308"/>
                  <a:pt x="662992" y="1641264"/>
                </a:cubicBezTo>
                <a:cubicBezTo>
                  <a:pt x="662992" y="1652220"/>
                  <a:pt x="654133" y="1661101"/>
                  <a:pt x="643205" y="1661101"/>
                </a:cubicBezTo>
                <a:cubicBezTo>
                  <a:pt x="632278" y="1661101"/>
                  <a:pt x="623419" y="1652220"/>
                  <a:pt x="623419" y="1641264"/>
                </a:cubicBezTo>
                <a:cubicBezTo>
                  <a:pt x="623419" y="1630308"/>
                  <a:pt x="632278" y="1621427"/>
                  <a:pt x="643205" y="1621427"/>
                </a:cubicBezTo>
                <a:close/>
                <a:moveTo>
                  <a:pt x="518793" y="1621427"/>
                </a:moveTo>
                <a:cubicBezTo>
                  <a:pt x="529722" y="1621427"/>
                  <a:pt x="538580" y="1630308"/>
                  <a:pt x="538580" y="1641264"/>
                </a:cubicBezTo>
                <a:cubicBezTo>
                  <a:pt x="538580" y="1652220"/>
                  <a:pt x="529722" y="1661101"/>
                  <a:pt x="518793" y="1661101"/>
                </a:cubicBezTo>
                <a:cubicBezTo>
                  <a:pt x="507865" y="1661101"/>
                  <a:pt x="499006" y="1652220"/>
                  <a:pt x="499006" y="1641264"/>
                </a:cubicBezTo>
                <a:cubicBezTo>
                  <a:pt x="499006" y="1630308"/>
                  <a:pt x="507865" y="1621427"/>
                  <a:pt x="518793" y="1621427"/>
                </a:cubicBezTo>
                <a:close/>
                <a:moveTo>
                  <a:pt x="393703" y="1621427"/>
                </a:moveTo>
                <a:cubicBezTo>
                  <a:pt x="404631" y="1621427"/>
                  <a:pt x="413490" y="1630308"/>
                  <a:pt x="413490" y="1641264"/>
                </a:cubicBezTo>
                <a:cubicBezTo>
                  <a:pt x="413490" y="1652220"/>
                  <a:pt x="404631" y="1661101"/>
                  <a:pt x="393703" y="1661101"/>
                </a:cubicBezTo>
                <a:cubicBezTo>
                  <a:pt x="382775" y="1661101"/>
                  <a:pt x="373916" y="1652220"/>
                  <a:pt x="373916" y="1641264"/>
                </a:cubicBezTo>
                <a:cubicBezTo>
                  <a:pt x="373916" y="1630308"/>
                  <a:pt x="382775" y="1621427"/>
                  <a:pt x="393703" y="1621427"/>
                </a:cubicBezTo>
                <a:close/>
                <a:moveTo>
                  <a:pt x="269291" y="1621427"/>
                </a:moveTo>
                <a:cubicBezTo>
                  <a:pt x="280219" y="1621427"/>
                  <a:pt x="289078" y="1630308"/>
                  <a:pt x="289078" y="1641264"/>
                </a:cubicBezTo>
                <a:cubicBezTo>
                  <a:pt x="289078" y="1652220"/>
                  <a:pt x="280219" y="1661101"/>
                  <a:pt x="269291" y="1661101"/>
                </a:cubicBezTo>
                <a:cubicBezTo>
                  <a:pt x="258363" y="1661101"/>
                  <a:pt x="249504" y="1652220"/>
                  <a:pt x="249504" y="1641264"/>
                </a:cubicBezTo>
                <a:cubicBezTo>
                  <a:pt x="249504" y="1630308"/>
                  <a:pt x="258363" y="1621427"/>
                  <a:pt x="269291" y="1621427"/>
                </a:cubicBezTo>
                <a:close/>
                <a:moveTo>
                  <a:pt x="144201" y="1621427"/>
                </a:moveTo>
                <a:cubicBezTo>
                  <a:pt x="155129" y="1621427"/>
                  <a:pt x="163988" y="1630308"/>
                  <a:pt x="163988" y="1641264"/>
                </a:cubicBezTo>
                <a:cubicBezTo>
                  <a:pt x="163988" y="1652220"/>
                  <a:pt x="155129" y="1661101"/>
                  <a:pt x="144201" y="1661101"/>
                </a:cubicBezTo>
                <a:cubicBezTo>
                  <a:pt x="133273" y="1661101"/>
                  <a:pt x="124414" y="1652220"/>
                  <a:pt x="124414" y="1641264"/>
                </a:cubicBezTo>
                <a:cubicBezTo>
                  <a:pt x="124414" y="1630308"/>
                  <a:pt x="133273" y="1621427"/>
                  <a:pt x="144201" y="1621427"/>
                </a:cubicBezTo>
                <a:close/>
                <a:moveTo>
                  <a:pt x="19789" y="1621427"/>
                </a:moveTo>
                <a:cubicBezTo>
                  <a:pt x="30717" y="1621427"/>
                  <a:pt x="39576" y="1630308"/>
                  <a:pt x="39576" y="1641264"/>
                </a:cubicBezTo>
                <a:cubicBezTo>
                  <a:pt x="39576" y="1652220"/>
                  <a:pt x="30717" y="1661101"/>
                  <a:pt x="19789" y="1661101"/>
                </a:cubicBezTo>
                <a:cubicBezTo>
                  <a:pt x="8861" y="1661101"/>
                  <a:pt x="2" y="1652220"/>
                  <a:pt x="2" y="1641264"/>
                </a:cubicBezTo>
                <a:cubicBezTo>
                  <a:pt x="2" y="1630308"/>
                  <a:pt x="8861" y="1621427"/>
                  <a:pt x="19789" y="1621427"/>
                </a:cubicBezTo>
                <a:close/>
                <a:moveTo>
                  <a:pt x="2140213" y="1496702"/>
                </a:moveTo>
                <a:cubicBezTo>
                  <a:pt x="2151141" y="1496702"/>
                  <a:pt x="2160000" y="1505583"/>
                  <a:pt x="2160000" y="1516539"/>
                </a:cubicBezTo>
                <a:cubicBezTo>
                  <a:pt x="2160000" y="1527495"/>
                  <a:pt x="2151141" y="1536376"/>
                  <a:pt x="2140213" y="1536376"/>
                </a:cubicBezTo>
                <a:cubicBezTo>
                  <a:pt x="2129285" y="1536376"/>
                  <a:pt x="2120426" y="1527495"/>
                  <a:pt x="2120426" y="1516539"/>
                </a:cubicBezTo>
                <a:cubicBezTo>
                  <a:pt x="2120426" y="1505583"/>
                  <a:pt x="2129285" y="1496702"/>
                  <a:pt x="2140213" y="1496702"/>
                </a:cubicBezTo>
                <a:close/>
                <a:moveTo>
                  <a:pt x="2015801" y="1496702"/>
                </a:moveTo>
                <a:cubicBezTo>
                  <a:pt x="2026729" y="1496702"/>
                  <a:pt x="2035588" y="1505583"/>
                  <a:pt x="2035588" y="1516539"/>
                </a:cubicBezTo>
                <a:cubicBezTo>
                  <a:pt x="2035588" y="1527495"/>
                  <a:pt x="2026729" y="1536376"/>
                  <a:pt x="2015801" y="1536376"/>
                </a:cubicBezTo>
                <a:cubicBezTo>
                  <a:pt x="2004873" y="1536376"/>
                  <a:pt x="1996014" y="1527495"/>
                  <a:pt x="1996014" y="1516539"/>
                </a:cubicBezTo>
                <a:cubicBezTo>
                  <a:pt x="1996014" y="1505583"/>
                  <a:pt x="2004873" y="1496702"/>
                  <a:pt x="2015801" y="1496702"/>
                </a:cubicBezTo>
                <a:close/>
                <a:moveTo>
                  <a:pt x="1890711" y="1496702"/>
                </a:moveTo>
                <a:cubicBezTo>
                  <a:pt x="1901639" y="1496702"/>
                  <a:pt x="1910498" y="1505583"/>
                  <a:pt x="1910498" y="1516539"/>
                </a:cubicBezTo>
                <a:cubicBezTo>
                  <a:pt x="1910498" y="1527495"/>
                  <a:pt x="1901639" y="1536376"/>
                  <a:pt x="1890711" y="1536376"/>
                </a:cubicBezTo>
                <a:cubicBezTo>
                  <a:pt x="1879783" y="1536376"/>
                  <a:pt x="1870924" y="1527495"/>
                  <a:pt x="1870924" y="1516539"/>
                </a:cubicBezTo>
                <a:cubicBezTo>
                  <a:pt x="1870924" y="1505583"/>
                  <a:pt x="1879783" y="1496702"/>
                  <a:pt x="1890711" y="1496702"/>
                </a:cubicBezTo>
                <a:close/>
                <a:moveTo>
                  <a:pt x="1766299" y="1496702"/>
                </a:moveTo>
                <a:cubicBezTo>
                  <a:pt x="1777227" y="1496702"/>
                  <a:pt x="1786086" y="1505583"/>
                  <a:pt x="1786086" y="1516539"/>
                </a:cubicBezTo>
                <a:cubicBezTo>
                  <a:pt x="1786086" y="1527495"/>
                  <a:pt x="1777227" y="1536376"/>
                  <a:pt x="1766299" y="1536376"/>
                </a:cubicBezTo>
                <a:cubicBezTo>
                  <a:pt x="1755371" y="1536376"/>
                  <a:pt x="1746512" y="1527495"/>
                  <a:pt x="1746512" y="1516539"/>
                </a:cubicBezTo>
                <a:cubicBezTo>
                  <a:pt x="1746512" y="1505583"/>
                  <a:pt x="1755371" y="1496702"/>
                  <a:pt x="1766299" y="1496702"/>
                </a:cubicBezTo>
                <a:close/>
                <a:moveTo>
                  <a:pt x="1641209" y="1496702"/>
                </a:moveTo>
                <a:cubicBezTo>
                  <a:pt x="1652137" y="1496702"/>
                  <a:pt x="1660996" y="1505583"/>
                  <a:pt x="1660996" y="1516539"/>
                </a:cubicBezTo>
                <a:cubicBezTo>
                  <a:pt x="1660996" y="1527495"/>
                  <a:pt x="1652137" y="1536376"/>
                  <a:pt x="1641209" y="1536376"/>
                </a:cubicBezTo>
                <a:cubicBezTo>
                  <a:pt x="1630281" y="1536376"/>
                  <a:pt x="1621422" y="1527495"/>
                  <a:pt x="1621422" y="1516539"/>
                </a:cubicBezTo>
                <a:cubicBezTo>
                  <a:pt x="1621422" y="1505583"/>
                  <a:pt x="1630281" y="1496702"/>
                  <a:pt x="1641209" y="1496702"/>
                </a:cubicBezTo>
                <a:close/>
                <a:moveTo>
                  <a:pt x="1516798" y="1496702"/>
                </a:moveTo>
                <a:cubicBezTo>
                  <a:pt x="1527726" y="1496702"/>
                  <a:pt x="1536585" y="1505583"/>
                  <a:pt x="1536585" y="1516539"/>
                </a:cubicBezTo>
                <a:cubicBezTo>
                  <a:pt x="1536585" y="1527495"/>
                  <a:pt x="1527726" y="1536376"/>
                  <a:pt x="1516798" y="1536376"/>
                </a:cubicBezTo>
                <a:cubicBezTo>
                  <a:pt x="1505870" y="1536376"/>
                  <a:pt x="1497011" y="1527495"/>
                  <a:pt x="1497011" y="1516539"/>
                </a:cubicBezTo>
                <a:cubicBezTo>
                  <a:pt x="1497011" y="1505583"/>
                  <a:pt x="1505870" y="1496702"/>
                  <a:pt x="1516798" y="1496702"/>
                </a:cubicBezTo>
                <a:close/>
                <a:moveTo>
                  <a:pt x="1391707" y="1496702"/>
                </a:moveTo>
                <a:cubicBezTo>
                  <a:pt x="1402635" y="1496702"/>
                  <a:pt x="1411494" y="1505583"/>
                  <a:pt x="1411494" y="1516539"/>
                </a:cubicBezTo>
                <a:cubicBezTo>
                  <a:pt x="1411494" y="1527495"/>
                  <a:pt x="1402635" y="1536376"/>
                  <a:pt x="1391707" y="1536376"/>
                </a:cubicBezTo>
                <a:cubicBezTo>
                  <a:pt x="1380779" y="1536376"/>
                  <a:pt x="1371920" y="1527495"/>
                  <a:pt x="1371920" y="1516539"/>
                </a:cubicBezTo>
                <a:cubicBezTo>
                  <a:pt x="1371920" y="1505583"/>
                  <a:pt x="1380779" y="1496702"/>
                  <a:pt x="1391707" y="1496702"/>
                </a:cubicBezTo>
                <a:close/>
                <a:moveTo>
                  <a:pt x="1267296" y="1496702"/>
                </a:moveTo>
                <a:cubicBezTo>
                  <a:pt x="1278224" y="1496702"/>
                  <a:pt x="1287083" y="1505583"/>
                  <a:pt x="1287083" y="1516539"/>
                </a:cubicBezTo>
                <a:cubicBezTo>
                  <a:pt x="1287083" y="1527495"/>
                  <a:pt x="1278224" y="1536376"/>
                  <a:pt x="1267296" y="1536376"/>
                </a:cubicBezTo>
                <a:cubicBezTo>
                  <a:pt x="1256368" y="1536376"/>
                  <a:pt x="1247509" y="1527495"/>
                  <a:pt x="1247509" y="1516539"/>
                </a:cubicBezTo>
                <a:cubicBezTo>
                  <a:pt x="1247509" y="1505583"/>
                  <a:pt x="1256368" y="1496702"/>
                  <a:pt x="1267296" y="1496702"/>
                </a:cubicBezTo>
                <a:close/>
                <a:moveTo>
                  <a:pt x="1142205" y="1496702"/>
                </a:moveTo>
                <a:cubicBezTo>
                  <a:pt x="1153133" y="1496702"/>
                  <a:pt x="1161992" y="1505583"/>
                  <a:pt x="1161992" y="1516539"/>
                </a:cubicBezTo>
                <a:cubicBezTo>
                  <a:pt x="1161992" y="1527495"/>
                  <a:pt x="1153133" y="1536376"/>
                  <a:pt x="1142205" y="1536376"/>
                </a:cubicBezTo>
                <a:cubicBezTo>
                  <a:pt x="1131277" y="1536376"/>
                  <a:pt x="1122418" y="1527495"/>
                  <a:pt x="1122418" y="1516539"/>
                </a:cubicBezTo>
                <a:cubicBezTo>
                  <a:pt x="1122418" y="1505583"/>
                  <a:pt x="1131277" y="1496702"/>
                  <a:pt x="1142205" y="1496702"/>
                </a:cubicBezTo>
                <a:close/>
                <a:moveTo>
                  <a:pt x="1017797" y="1496702"/>
                </a:moveTo>
                <a:cubicBezTo>
                  <a:pt x="1028725" y="1496702"/>
                  <a:pt x="1037584" y="1505583"/>
                  <a:pt x="1037584" y="1516539"/>
                </a:cubicBezTo>
                <a:cubicBezTo>
                  <a:pt x="1037584" y="1527495"/>
                  <a:pt x="1028725" y="1536376"/>
                  <a:pt x="1017797" y="1536376"/>
                </a:cubicBezTo>
                <a:cubicBezTo>
                  <a:pt x="1006869" y="1536376"/>
                  <a:pt x="998010" y="1527495"/>
                  <a:pt x="998010" y="1516539"/>
                </a:cubicBezTo>
                <a:cubicBezTo>
                  <a:pt x="998010" y="1505583"/>
                  <a:pt x="1006869" y="1496702"/>
                  <a:pt x="1017797" y="1496702"/>
                </a:cubicBezTo>
                <a:close/>
                <a:moveTo>
                  <a:pt x="892706" y="1496702"/>
                </a:moveTo>
                <a:cubicBezTo>
                  <a:pt x="903634" y="1496702"/>
                  <a:pt x="912493" y="1505583"/>
                  <a:pt x="912493" y="1516539"/>
                </a:cubicBezTo>
                <a:cubicBezTo>
                  <a:pt x="912493" y="1527495"/>
                  <a:pt x="903634" y="1536376"/>
                  <a:pt x="892706" y="1536376"/>
                </a:cubicBezTo>
                <a:cubicBezTo>
                  <a:pt x="881778" y="1536376"/>
                  <a:pt x="872919" y="1527495"/>
                  <a:pt x="872919" y="1516539"/>
                </a:cubicBezTo>
                <a:cubicBezTo>
                  <a:pt x="872919" y="1505583"/>
                  <a:pt x="881778" y="1496702"/>
                  <a:pt x="892706" y="1496702"/>
                </a:cubicBezTo>
                <a:close/>
                <a:moveTo>
                  <a:pt x="768294" y="1496702"/>
                </a:moveTo>
                <a:cubicBezTo>
                  <a:pt x="779223" y="1496702"/>
                  <a:pt x="788082" y="1505583"/>
                  <a:pt x="788082" y="1516539"/>
                </a:cubicBezTo>
                <a:cubicBezTo>
                  <a:pt x="788082" y="1527495"/>
                  <a:pt x="779223" y="1536376"/>
                  <a:pt x="768294" y="1536376"/>
                </a:cubicBezTo>
                <a:cubicBezTo>
                  <a:pt x="757366" y="1536376"/>
                  <a:pt x="748508" y="1527495"/>
                  <a:pt x="748508" y="1516539"/>
                </a:cubicBezTo>
                <a:cubicBezTo>
                  <a:pt x="748508" y="1505583"/>
                  <a:pt x="757366" y="1496702"/>
                  <a:pt x="768294" y="1496702"/>
                </a:cubicBezTo>
                <a:close/>
                <a:moveTo>
                  <a:pt x="643206" y="1496702"/>
                </a:moveTo>
                <a:cubicBezTo>
                  <a:pt x="654133" y="1496702"/>
                  <a:pt x="662992" y="1505583"/>
                  <a:pt x="662992" y="1516539"/>
                </a:cubicBezTo>
                <a:cubicBezTo>
                  <a:pt x="662992" y="1527495"/>
                  <a:pt x="654133" y="1536376"/>
                  <a:pt x="643206" y="1536376"/>
                </a:cubicBezTo>
                <a:cubicBezTo>
                  <a:pt x="632278" y="1536376"/>
                  <a:pt x="623419" y="1527495"/>
                  <a:pt x="623419" y="1516539"/>
                </a:cubicBezTo>
                <a:cubicBezTo>
                  <a:pt x="623419" y="1505583"/>
                  <a:pt x="632278" y="1496702"/>
                  <a:pt x="643206" y="1496702"/>
                </a:cubicBezTo>
                <a:close/>
                <a:moveTo>
                  <a:pt x="518793" y="1496702"/>
                </a:moveTo>
                <a:cubicBezTo>
                  <a:pt x="529722" y="1496702"/>
                  <a:pt x="538580" y="1505583"/>
                  <a:pt x="538580" y="1516539"/>
                </a:cubicBezTo>
                <a:cubicBezTo>
                  <a:pt x="538580" y="1527495"/>
                  <a:pt x="529722" y="1536376"/>
                  <a:pt x="518793" y="1536376"/>
                </a:cubicBezTo>
                <a:cubicBezTo>
                  <a:pt x="507866" y="1536376"/>
                  <a:pt x="499006" y="1527495"/>
                  <a:pt x="499006" y="1516539"/>
                </a:cubicBezTo>
                <a:cubicBezTo>
                  <a:pt x="499006" y="1505583"/>
                  <a:pt x="507866" y="1496702"/>
                  <a:pt x="518793" y="1496702"/>
                </a:cubicBezTo>
                <a:close/>
                <a:moveTo>
                  <a:pt x="393703" y="1496702"/>
                </a:moveTo>
                <a:cubicBezTo>
                  <a:pt x="404631" y="1496702"/>
                  <a:pt x="413490" y="1505583"/>
                  <a:pt x="413490" y="1516539"/>
                </a:cubicBezTo>
                <a:cubicBezTo>
                  <a:pt x="413490" y="1527495"/>
                  <a:pt x="404631" y="1536376"/>
                  <a:pt x="393703" y="1536376"/>
                </a:cubicBezTo>
                <a:cubicBezTo>
                  <a:pt x="382775" y="1536376"/>
                  <a:pt x="373916" y="1527495"/>
                  <a:pt x="373916" y="1516539"/>
                </a:cubicBezTo>
                <a:cubicBezTo>
                  <a:pt x="373916" y="1505583"/>
                  <a:pt x="382775" y="1496702"/>
                  <a:pt x="393703" y="1496702"/>
                </a:cubicBezTo>
                <a:close/>
                <a:moveTo>
                  <a:pt x="269291" y="1496702"/>
                </a:moveTo>
                <a:cubicBezTo>
                  <a:pt x="280219" y="1496702"/>
                  <a:pt x="289078" y="1505583"/>
                  <a:pt x="289078" y="1516539"/>
                </a:cubicBezTo>
                <a:cubicBezTo>
                  <a:pt x="289078" y="1527495"/>
                  <a:pt x="280219" y="1536376"/>
                  <a:pt x="269291" y="1536376"/>
                </a:cubicBezTo>
                <a:cubicBezTo>
                  <a:pt x="258363" y="1536376"/>
                  <a:pt x="249504" y="1527495"/>
                  <a:pt x="249504" y="1516539"/>
                </a:cubicBezTo>
                <a:cubicBezTo>
                  <a:pt x="249504" y="1505583"/>
                  <a:pt x="258363" y="1496702"/>
                  <a:pt x="269291" y="1496702"/>
                </a:cubicBezTo>
                <a:close/>
                <a:moveTo>
                  <a:pt x="144201" y="1496702"/>
                </a:moveTo>
                <a:cubicBezTo>
                  <a:pt x="155129" y="1496702"/>
                  <a:pt x="163988" y="1505583"/>
                  <a:pt x="163988" y="1516539"/>
                </a:cubicBezTo>
                <a:cubicBezTo>
                  <a:pt x="163988" y="1527495"/>
                  <a:pt x="155129" y="1536376"/>
                  <a:pt x="144201" y="1536376"/>
                </a:cubicBezTo>
                <a:cubicBezTo>
                  <a:pt x="133273" y="1536376"/>
                  <a:pt x="124414" y="1527495"/>
                  <a:pt x="124414" y="1516539"/>
                </a:cubicBezTo>
                <a:cubicBezTo>
                  <a:pt x="124414" y="1505583"/>
                  <a:pt x="133273" y="1496702"/>
                  <a:pt x="144201" y="1496702"/>
                </a:cubicBezTo>
                <a:close/>
                <a:moveTo>
                  <a:pt x="19789" y="1496702"/>
                </a:moveTo>
                <a:cubicBezTo>
                  <a:pt x="30717" y="1496702"/>
                  <a:pt x="39576" y="1505583"/>
                  <a:pt x="39576" y="1516539"/>
                </a:cubicBezTo>
                <a:cubicBezTo>
                  <a:pt x="39576" y="1527495"/>
                  <a:pt x="30717" y="1536376"/>
                  <a:pt x="19789" y="1536376"/>
                </a:cubicBezTo>
                <a:cubicBezTo>
                  <a:pt x="8861" y="1536376"/>
                  <a:pt x="2" y="1527495"/>
                  <a:pt x="2" y="1516539"/>
                </a:cubicBezTo>
                <a:cubicBezTo>
                  <a:pt x="2" y="1505583"/>
                  <a:pt x="8861" y="1496702"/>
                  <a:pt x="19789" y="1496702"/>
                </a:cubicBezTo>
                <a:close/>
                <a:moveTo>
                  <a:pt x="2140213" y="1371976"/>
                </a:moveTo>
                <a:cubicBezTo>
                  <a:pt x="2151141" y="1371976"/>
                  <a:pt x="2160000" y="1380857"/>
                  <a:pt x="2160000" y="1391813"/>
                </a:cubicBezTo>
                <a:cubicBezTo>
                  <a:pt x="2160000" y="1402769"/>
                  <a:pt x="2151141" y="1411650"/>
                  <a:pt x="2140213" y="1411650"/>
                </a:cubicBezTo>
                <a:cubicBezTo>
                  <a:pt x="2129285" y="1411650"/>
                  <a:pt x="2120426" y="1402769"/>
                  <a:pt x="2120426" y="1391813"/>
                </a:cubicBezTo>
                <a:cubicBezTo>
                  <a:pt x="2120426" y="1380857"/>
                  <a:pt x="2129285" y="1371976"/>
                  <a:pt x="2140213" y="1371976"/>
                </a:cubicBezTo>
                <a:close/>
                <a:moveTo>
                  <a:pt x="2015801" y="1371976"/>
                </a:moveTo>
                <a:cubicBezTo>
                  <a:pt x="2026729" y="1371976"/>
                  <a:pt x="2035588" y="1380857"/>
                  <a:pt x="2035588" y="1391813"/>
                </a:cubicBezTo>
                <a:cubicBezTo>
                  <a:pt x="2035588" y="1402769"/>
                  <a:pt x="2026729" y="1411650"/>
                  <a:pt x="2015801" y="1411650"/>
                </a:cubicBezTo>
                <a:cubicBezTo>
                  <a:pt x="2004873" y="1411650"/>
                  <a:pt x="1996014" y="1402769"/>
                  <a:pt x="1996014" y="1391813"/>
                </a:cubicBezTo>
                <a:cubicBezTo>
                  <a:pt x="1996014" y="1380857"/>
                  <a:pt x="2004873" y="1371976"/>
                  <a:pt x="2015801" y="1371976"/>
                </a:cubicBezTo>
                <a:close/>
                <a:moveTo>
                  <a:pt x="1890711" y="1371976"/>
                </a:moveTo>
                <a:cubicBezTo>
                  <a:pt x="1901639" y="1371976"/>
                  <a:pt x="1910498" y="1380857"/>
                  <a:pt x="1910498" y="1391813"/>
                </a:cubicBezTo>
                <a:cubicBezTo>
                  <a:pt x="1910498" y="1402769"/>
                  <a:pt x="1901639" y="1411650"/>
                  <a:pt x="1890711" y="1411650"/>
                </a:cubicBezTo>
                <a:cubicBezTo>
                  <a:pt x="1879783" y="1411650"/>
                  <a:pt x="1870924" y="1402769"/>
                  <a:pt x="1870924" y="1391813"/>
                </a:cubicBezTo>
                <a:cubicBezTo>
                  <a:pt x="1870924" y="1380857"/>
                  <a:pt x="1879783" y="1371976"/>
                  <a:pt x="1890711" y="1371976"/>
                </a:cubicBezTo>
                <a:close/>
                <a:moveTo>
                  <a:pt x="1766299" y="1371976"/>
                </a:moveTo>
                <a:cubicBezTo>
                  <a:pt x="1777227" y="1371976"/>
                  <a:pt x="1786086" y="1380857"/>
                  <a:pt x="1786086" y="1391813"/>
                </a:cubicBezTo>
                <a:cubicBezTo>
                  <a:pt x="1786086" y="1402769"/>
                  <a:pt x="1777227" y="1411650"/>
                  <a:pt x="1766299" y="1411650"/>
                </a:cubicBezTo>
                <a:cubicBezTo>
                  <a:pt x="1755371" y="1411650"/>
                  <a:pt x="1746512" y="1402769"/>
                  <a:pt x="1746512" y="1391813"/>
                </a:cubicBezTo>
                <a:cubicBezTo>
                  <a:pt x="1746512" y="1380857"/>
                  <a:pt x="1755371" y="1371976"/>
                  <a:pt x="1766299" y="1371976"/>
                </a:cubicBezTo>
                <a:close/>
                <a:moveTo>
                  <a:pt x="1641209" y="1371976"/>
                </a:moveTo>
                <a:cubicBezTo>
                  <a:pt x="1652137" y="1371976"/>
                  <a:pt x="1660996" y="1380857"/>
                  <a:pt x="1660996" y="1391813"/>
                </a:cubicBezTo>
                <a:cubicBezTo>
                  <a:pt x="1660996" y="1402769"/>
                  <a:pt x="1652137" y="1411650"/>
                  <a:pt x="1641209" y="1411650"/>
                </a:cubicBezTo>
                <a:cubicBezTo>
                  <a:pt x="1630281" y="1411650"/>
                  <a:pt x="1621422" y="1402769"/>
                  <a:pt x="1621422" y="1391813"/>
                </a:cubicBezTo>
                <a:cubicBezTo>
                  <a:pt x="1621422" y="1380857"/>
                  <a:pt x="1630281" y="1371976"/>
                  <a:pt x="1641209" y="1371976"/>
                </a:cubicBezTo>
                <a:close/>
                <a:moveTo>
                  <a:pt x="1516798" y="1371976"/>
                </a:moveTo>
                <a:cubicBezTo>
                  <a:pt x="1527726" y="1371976"/>
                  <a:pt x="1536585" y="1380857"/>
                  <a:pt x="1536585" y="1391813"/>
                </a:cubicBezTo>
                <a:cubicBezTo>
                  <a:pt x="1536585" y="1402769"/>
                  <a:pt x="1527726" y="1411650"/>
                  <a:pt x="1516798" y="1411650"/>
                </a:cubicBezTo>
                <a:cubicBezTo>
                  <a:pt x="1505870" y="1411650"/>
                  <a:pt x="1497011" y="1402769"/>
                  <a:pt x="1497011" y="1391813"/>
                </a:cubicBezTo>
                <a:cubicBezTo>
                  <a:pt x="1497011" y="1380857"/>
                  <a:pt x="1505870" y="1371976"/>
                  <a:pt x="1516798" y="1371976"/>
                </a:cubicBezTo>
                <a:close/>
                <a:moveTo>
                  <a:pt x="1391707" y="1371976"/>
                </a:moveTo>
                <a:cubicBezTo>
                  <a:pt x="1402635" y="1371976"/>
                  <a:pt x="1411494" y="1380857"/>
                  <a:pt x="1411494" y="1391813"/>
                </a:cubicBezTo>
                <a:cubicBezTo>
                  <a:pt x="1411494" y="1402769"/>
                  <a:pt x="1402635" y="1411650"/>
                  <a:pt x="1391707" y="1411650"/>
                </a:cubicBezTo>
                <a:cubicBezTo>
                  <a:pt x="1380779" y="1411650"/>
                  <a:pt x="1371920" y="1402769"/>
                  <a:pt x="1371920" y="1391813"/>
                </a:cubicBezTo>
                <a:cubicBezTo>
                  <a:pt x="1371920" y="1380857"/>
                  <a:pt x="1380779" y="1371976"/>
                  <a:pt x="1391707" y="1371976"/>
                </a:cubicBezTo>
                <a:close/>
                <a:moveTo>
                  <a:pt x="1267296" y="1371976"/>
                </a:moveTo>
                <a:cubicBezTo>
                  <a:pt x="1278224" y="1371976"/>
                  <a:pt x="1287083" y="1380857"/>
                  <a:pt x="1287083" y="1391813"/>
                </a:cubicBezTo>
                <a:cubicBezTo>
                  <a:pt x="1287083" y="1402769"/>
                  <a:pt x="1278224" y="1411650"/>
                  <a:pt x="1267296" y="1411650"/>
                </a:cubicBezTo>
                <a:cubicBezTo>
                  <a:pt x="1256368" y="1411650"/>
                  <a:pt x="1247509" y="1402769"/>
                  <a:pt x="1247509" y="1391813"/>
                </a:cubicBezTo>
                <a:cubicBezTo>
                  <a:pt x="1247509" y="1380857"/>
                  <a:pt x="1256368" y="1371976"/>
                  <a:pt x="1267296" y="1371976"/>
                </a:cubicBezTo>
                <a:close/>
                <a:moveTo>
                  <a:pt x="1142205" y="1371976"/>
                </a:moveTo>
                <a:cubicBezTo>
                  <a:pt x="1153133" y="1371976"/>
                  <a:pt x="1161992" y="1380857"/>
                  <a:pt x="1161992" y="1391813"/>
                </a:cubicBezTo>
                <a:cubicBezTo>
                  <a:pt x="1161992" y="1402769"/>
                  <a:pt x="1153133" y="1411650"/>
                  <a:pt x="1142205" y="1411650"/>
                </a:cubicBezTo>
                <a:cubicBezTo>
                  <a:pt x="1131277" y="1411650"/>
                  <a:pt x="1122418" y="1402769"/>
                  <a:pt x="1122418" y="1391813"/>
                </a:cubicBezTo>
                <a:cubicBezTo>
                  <a:pt x="1122418" y="1380857"/>
                  <a:pt x="1131277" y="1371976"/>
                  <a:pt x="1142205" y="1371976"/>
                </a:cubicBezTo>
                <a:close/>
                <a:moveTo>
                  <a:pt x="1017798" y="1371976"/>
                </a:moveTo>
                <a:cubicBezTo>
                  <a:pt x="1028726" y="1371976"/>
                  <a:pt x="1037585" y="1380857"/>
                  <a:pt x="1037585" y="1391813"/>
                </a:cubicBezTo>
                <a:cubicBezTo>
                  <a:pt x="1037585" y="1402769"/>
                  <a:pt x="1028726" y="1411650"/>
                  <a:pt x="1017798" y="1411650"/>
                </a:cubicBezTo>
                <a:cubicBezTo>
                  <a:pt x="1006870" y="1411650"/>
                  <a:pt x="998011" y="1402769"/>
                  <a:pt x="998011" y="1391813"/>
                </a:cubicBezTo>
                <a:cubicBezTo>
                  <a:pt x="998011" y="1380857"/>
                  <a:pt x="1006870" y="1371976"/>
                  <a:pt x="1017798" y="1371976"/>
                </a:cubicBezTo>
                <a:close/>
                <a:moveTo>
                  <a:pt x="892707" y="1371976"/>
                </a:moveTo>
                <a:cubicBezTo>
                  <a:pt x="903635" y="1371976"/>
                  <a:pt x="912494" y="1380857"/>
                  <a:pt x="912494" y="1391813"/>
                </a:cubicBezTo>
                <a:cubicBezTo>
                  <a:pt x="912494" y="1402769"/>
                  <a:pt x="903635" y="1411650"/>
                  <a:pt x="892707" y="1411650"/>
                </a:cubicBezTo>
                <a:cubicBezTo>
                  <a:pt x="881779" y="1411650"/>
                  <a:pt x="872920" y="1402769"/>
                  <a:pt x="872920" y="1391813"/>
                </a:cubicBezTo>
                <a:cubicBezTo>
                  <a:pt x="872920" y="1380857"/>
                  <a:pt x="881779" y="1371976"/>
                  <a:pt x="892707" y="1371976"/>
                </a:cubicBezTo>
                <a:close/>
                <a:moveTo>
                  <a:pt x="768295" y="1371976"/>
                </a:moveTo>
                <a:cubicBezTo>
                  <a:pt x="779224" y="1371976"/>
                  <a:pt x="788083" y="1380857"/>
                  <a:pt x="788083" y="1391813"/>
                </a:cubicBezTo>
                <a:cubicBezTo>
                  <a:pt x="788083" y="1402769"/>
                  <a:pt x="779224" y="1411650"/>
                  <a:pt x="768295" y="1411650"/>
                </a:cubicBezTo>
                <a:cubicBezTo>
                  <a:pt x="757367" y="1411650"/>
                  <a:pt x="748509" y="1402769"/>
                  <a:pt x="748509" y="1391813"/>
                </a:cubicBezTo>
                <a:cubicBezTo>
                  <a:pt x="748509" y="1380857"/>
                  <a:pt x="757367" y="1371976"/>
                  <a:pt x="768295" y="1371976"/>
                </a:cubicBezTo>
                <a:close/>
                <a:moveTo>
                  <a:pt x="643207" y="1371976"/>
                </a:moveTo>
                <a:cubicBezTo>
                  <a:pt x="654134" y="1371976"/>
                  <a:pt x="662993" y="1380857"/>
                  <a:pt x="662993" y="1391813"/>
                </a:cubicBezTo>
                <a:cubicBezTo>
                  <a:pt x="662993" y="1402769"/>
                  <a:pt x="654134" y="1411650"/>
                  <a:pt x="643207" y="1411650"/>
                </a:cubicBezTo>
                <a:cubicBezTo>
                  <a:pt x="632280" y="1411650"/>
                  <a:pt x="623420" y="1402769"/>
                  <a:pt x="623420" y="1391813"/>
                </a:cubicBezTo>
                <a:cubicBezTo>
                  <a:pt x="623420" y="1380857"/>
                  <a:pt x="632280" y="1371976"/>
                  <a:pt x="643207" y="1371976"/>
                </a:cubicBezTo>
                <a:close/>
                <a:moveTo>
                  <a:pt x="518794" y="1371976"/>
                </a:moveTo>
                <a:cubicBezTo>
                  <a:pt x="529723" y="1371976"/>
                  <a:pt x="538581" y="1380857"/>
                  <a:pt x="538581" y="1391813"/>
                </a:cubicBezTo>
                <a:cubicBezTo>
                  <a:pt x="538581" y="1402769"/>
                  <a:pt x="529723" y="1411650"/>
                  <a:pt x="518794" y="1411650"/>
                </a:cubicBezTo>
                <a:cubicBezTo>
                  <a:pt x="507867" y="1411650"/>
                  <a:pt x="499007" y="1402769"/>
                  <a:pt x="499007" y="1391813"/>
                </a:cubicBezTo>
                <a:cubicBezTo>
                  <a:pt x="499007" y="1380857"/>
                  <a:pt x="507867" y="1371976"/>
                  <a:pt x="518794" y="1371976"/>
                </a:cubicBezTo>
                <a:close/>
                <a:moveTo>
                  <a:pt x="393704" y="1371976"/>
                </a:moveTo>
                <a:cubicBezTo>
                  <a:pt x="404632" y="1371976"/>
                  <a:pt x="413491" y="1380857"/>
                  <a:pt x="413491" y="1391813"/>
                </a:cubicBezTo>
                <a:cubicBezTo>
                  <a:pt x="413491" y="1402769"/>
                  <a:pt x="404632" y="1411650"/>
                  <a:pt x="393704" y="1411650"/>
                </a:cubicBezTo>
                <a:cubicBezTo>
                  <a:pt x="382777" y="1411650"/>
                  <a:pt x="373917" y="1402769"/>
                  <a:pt x="373917" y="1391813"/>
                </a:cubicBezTo>
                <a:cubicBezTo>
                  <a:pt x="373917" y="1380857"/>
                  <a:pt x="382777" y="1371976"/>
                  <a:pt x="393704" y="1371976"/>
                </a:cubicBezTo>
                <a:close/>
                <a:moveTo>
                  <a:pt x="269292" y="1371976"/>
                </a:moveTo>
                <a:cubicBezTo>
                  <a:pt x="280220" y="1371976"/>
                  <a:pt x="289080" y="1380857"/>
                  <a:pt x="289080" y="1391813"/>
                </a:cubicBezTo>
                <a:cubicBezTo>
                  <a:pt x="289080" y="1402769"/>
                  <a:pt x="280220" y="1411650"/>
                  <a:pt x="269292" y="1411650"/>
                </a:cubicBezTo>
                <a:cubicBezTo>
                  <a:pt x="258364" y="1411650"/>
                  <a:pt x="249505" y="1402769"/>
                  <a:pt x="249505" y="1391813"/>
                </a:cubicBezTo>
                <a:cubicBezTo>
                  <a:pt x="249505" y="1380857"/>
                  <a:pt x="258364" y="1371976"/>
                  <a:pt x="269292" y="1371976"/>
                </a:cubicBezTo>
                <a:close/>
                <a:moveTo>
                  <a:pt x="144202" y="1371976"/>
                </a:moveTo>
                <a:cubicBezTo>
                  <a:pt x="155130" y="1371976"/>
                  <a:pt x="163989" y="1380857"/>
                  <a:pt x="163989" y="1391813"/>
                </a:cubicBezTo>
                <a:cubicBezTo>
                  <a:pt x="163989" y="1402769"/>
                  <a:pt x="155130" y="1411650"/>
                  <a:pt x="144202" y="1411650"/>
                </a:cubicBezTo>
                <a:cubicBezTo>
                  <a:pt x="133274" y="1411650"/>
                  <a:pt x="124415" y="1402769"/>
                  <a:pt x="124415" y="1391813"/>
                </a:cubicBezTo>
                <a:cubicBezTo>
                  <a:pt x="124415" y="1380857"/>
                  <a:pt x="133274" y="1371976"/>
                  <a:pt x="144202" y="1371976"/>
                </a:cubicBezTo>
                <a:close/>
                <a:moveTo>
                  <a:pt x="19791" y="1371976"/>
                </a:moveTo>
                <a:cubicBezTo>
                  <a:pt x="30719" y="1371976"/>
                  <a:pt x="39577" y="1380857"/>
                  <a:pt x="39577" y="1391813"/>
                </a:cubicBezTo>
                <a:cubicBezTo>
                  <a:pt x="39577" y="1402769"/>
                  <a:pt x="30719" y="1411650"/>
                  <a:pt x="19791" y="1411650"/>
                </a:cubicBezTo>
                <a:cubicBezTo>
                  <a:pt x="8863" y="1411650"/>
                  <a:pt x="4" y="1402769"/>
                  <a:pt x="4" y="1391813"/>
                </a:cubicBezTo>
                <a:cubicBezTo>
                  <a:pt x="4" y="1380857"/>
                  <a:pt x="8863" y="1371976"/>
                  <a:pt x="19791" y="1371976"/>
                </a:cubicBezTo>
                <a:close/>
                <a:moveTo>
                  <a:pt x="2140213" y="1247251"/>
                </a:moveTo>
                <a:cubicBezTo>
                  <a:pt x="2151141" y="1247251"/>
                  <a:pt x="2160000" y="1256132"/>
                  <a:pt x="2160000" y="1267088"/>
                </a:cubicBezTo>
                <a:cubicBezTo>
                  <a:pt x="2160000" y="1278044"/>
                  <a:pt x="2151141" y="1286925"/>
                  <a:pt x="2140213" y="1286925"/>
                </a:cubicBezTo>
                <a:cubicBezTo>
                  <a:pt x="2129285" y="1286925"/>
                  <a:pt x="2120426" y="1278044"/>
                  <a:pt x="2120426" y="1267088"/>
                </a:cubicBezTo>
                <a:cubicBezTo>
                  <a:pt x="2120426" y="1256132"/>
                  <a:pt x="2129285" y="1247251"/>
                  <a:pt x="2140213" y="1247251"/>
                </a:cubicBezTo>
                <a:close/>
                <a:moveTo>
                  <a:pt x="2015801" y="1247251"/>
                </a:moveTo>
                <a:cubicBezTo>
                  <a:pt x="2026729" y="1247251"/>
                  <a:pt x="2035588" y="1256132"/>
                  <a:pt x="2035588" y="1267088"/>
                </a:cubicBezTo>
                <a:cubicBezTo>
                  <a:pt x="2035588" y="1278044"/>
                  <a:pt x="2026729" y="1286925"/>
                  <a:pt x="2015801" y="1286925"/>
                </a:cubicBezTo>
                <a:cubicBezTo>
                  <a:pt x="2004873" y="1286925"/>
                  <a:pt x="1996014" y="1278044"/>
                  <a:pt x="1996014" y="1267088"/>
                </a:cubicBezTo>
                <a:cubicBezTo>
                  <a:pt x="1996014" y="1256132"/>
                  <a:pt x="2004873" y="1247251"/>
                  <a:pt x="2015801" y="1247251"/>
                </a:cubicBezTo>
                <a:close/>
                <a:moveTo>
                  <a:pt x="1890711" y="1247251"/>
                </a:moveTo>
                <a:cubicBezTo>
                  <a:pt x="1901639" y="1247251"/>
                  <a:pt x="1910498" y="1256132"/>
                  <a:pt x="1910498" y="1267088"/>
                </a:cubicBezTo>
                <a:cubicBezTo>
                  <a:pt x="1910498" y="1278044"/>
                  <a:pt x="1901639" y="1286925"/>
                  <a:pt x="1890711" y="1286925"/>
                </a:cubicBezTo>
                <a:cubicBezTo>
                  <a:pt x="1879783" y="1286925"/>
                  <a:pt x="1870924" y="1278044"/>
                  <a:pt x="1870924" y="1267088"/>
                </a:cubicBezTo>
                <a:cubicBezTo>
                  <a:pt x="1870924" y="1256132"/>
                  <a:pt x="1879783" y="1247251"/>
                  <a:pt x="1890711" y="1247251"/>
                </a:cubicBezTo>
                <a:close/>
                <a:moveTo>
                  <a:pt x="1766299" y="1247251"/>
                </a:moveTo>
                <a:cubicBezTo>
                  <a:pt x="1777227" y="1247251"/>
                  <a:pt x="1786086" y="1256132"/>
                  <a:pt x="1786086" y="1267088"/>
                </a:cubicBezTo>
                <a:cubicBezTo>
                  <a:pt x="1786086" y="1278044"/>
                  <a:pt x="1777227" y="1286925"/>
                  <a:pt x="1766299" y="1286925"/>
                </a:cubicBezTo>
                <a:cubicBezTo>
                  <a:pt x="1755371" y="1286925"/>
                  <a:pt x="1746512" y="1278044"/>
                  <a:pt x="1746512" y="1267088"/>
                </a:cubicBezTo>
                <a:cubicBezTo>
                  <a:pt x="1746512" y="1256132"/>
                  <a:pt x="1755371" y="1247251"/>
                  <a:pt x="1766299" y="1247251"/>
                </a:cubicBezTo>
                <a:close/>
                <a:moveTo>
                  <a:pt x="1641209" y="1247251"/>
                </a:moveTo>
                <a:cubicBezTo>
                  <a:pt x="1652137" y="1247251"/>
                  <a:pt x="1660996" y="1256132"/>
                  <a:pt x="1660996" y="1267088"/>
                </a:cubicBezTo>
                <a:cubicBezTo>
                  <a:pt x="1660996" y="1278044"/>
                  <a:pt x="1652137" y="1286925"/>
                  <a:pt x="1641209" y="1286925"/>
                </a:cubicBezTo>
                <a:cubicBezTo>
                  <a:pt x="1630281" y="1286925"/>
                  <a:pt x="1621422" y="1278044"/>
                  <a:pt x="1621422" y="1267088"/>
                </a:cubicBezTo>
                <a:cubicBezTo>
                  <a:pt x="1621422" y="1256132"/>
                  <a:pt x="1630281" y="1247251"/>
                  <a:pt x="1641209" y="1247251"/>
                </a:cubicBezTo>
                <a:close/>
                <a:moveTo>
                  <a:pt x="1516798" y="1247251"/>
                </a:moveTo>
                <a:cubicBezTo>
                  <a:pt x="1527726" y="1247251"/>
                  <a:pt x="1536585" y="1256132"/>
                  <a:pt x="1536585" y="1267088"/>
                </a:cubicBezTo>
                <a:cubicBezTo>
                  <a:pt x="1536585" y="1278044"/>
                  <a:pt x="1527726" y="1286925"/>
                  <a:pt x="1516798" y="1286925"/>
                </a:cubicBezTo>
                <a:cubicBezTo>
                  <a:pt x="1505870" y="1286925"/>
                  <a:pt x="1497011" y="1278044"/>
                  <a:pt x="1497011" y="1267088"/>
                </a:cubicBezTo>
                <a:cubicBezTo>
                  <a:pt x="1497011" y="1256132"/>
                  <a:pt x="1505870" y="1247251"/>
                  <a:pt x="1516798" y="1247251"/>
                </a:cubicBezTo>
                <a:close/>
                <a:moveTo>
                  <a:pt x="1391707" y="1247251"/>
                </a:moveTo>
                <a:cubicBezTo>
                  <a:pt x="1402635" y="1247251"/>
                  <a:pt x="1411494" y="1256132"/>
                  <a:pt x="1411494" y="1267088"/>
                </a:cubicBezTo>
                <a:cubicBezTo>
                  <a:pt x="1411494" y="1278044"/>
                  <a:pt x="1402635" y="1286925"/>
                  <a:pt x="1391707" y="1286925"/>
                </a:cubicBezTo>
                <a:cubicBezTo>
                  <a:pt x="1380779" y="1286925"/>
                  <a:pt x="1371920" y="1278044"/>
                  <a:pt x="1371920" y="1267088"/>
                </a:cubicBezTo>
                <a:cubicBezTo>
                  <a:pt x="1371920" y="1256132"/>
                  <a:pt x="1380779" y="1247251"/>
                  <a:pt x="1391707" y="1247251"/>
                </a:cubicBezTo>
                <a:close/>
                <a:moveTo>
                  <a:pt x="1267296" y="1247251"/>
                </a:moveTo>
                <a:cubicBezTo>
                  <a:pt x="1278224" y="1247251"/>
                  <a:pt x="1287083" y="1256132"/>
                  <a:pt x="1287083" y="1267088"/>
                </a:cubicBezTo>
                <a:cubicBezTo>
                  <a:pt x="1287083" y="1278044"/>
                  <a:pt x="1278224" y="1286925"/>
                  <a:pt x="1267296" y="1286925"/>
                </a:cubicBezTo>
                <a:cubicBezTo>
                  <a:pt x="1256368" y="1286925"/>
                  <a:pt x="1247509" y="1278044"/>
                  <a:pt x="1247509" y="1267088"/>
                </a:cubicBezTo>
                <a:cubicBezTo>
                  <a:pt x="1247509" y="1256132"/>
                  <a:pt x="1256368" y="1247251"/>
                  <a:pt x="1267296" y="1247251"/>
                </a:cubicBezTo>
                <a:close/>
                <a:moveTo>
                  <a:pt x="1142205" y="1247251"/>
                </a:moveTo>
                <a:cubicBezTo>
                  <a:pt x="1153133" y="1247251"/>
                  <a:pt x="1161992" y="1256132"/>
                  <a:pt x="1161992" y="1267088"/>
                </a:cubicBezTo>
                <a:cubicBezTo>
                  <a:pt x="1161992" y="1278044"/>
                  <a:pt x="1153133" y="1286925"/>
                  <a:pt x="1142205" y="1286925"/>
                </a:cubicBezTo>
                <a:cubicBezTo>
                  <a:pt x="1131277" y="1286925"/>
                  <a:pt x="1122418" y="1278044"/>
                  <a:pt x="1122418" y="1267088"/>
                </a:cubicBezTo>
                <a:cubicBezTo>
                  <a:pt x="1122418" y="1256132"/>
                  <a:pt x="1131277" y="1247251"/>
                  <a:pt x="1142205" y="1247251"/>
                </a:cubicBezTo>
                <a:close/>
                <a:moveTo>
                  <a:pt x="1017798" y="1247251"/>
                </a:moveTo>
                <a:cubicBezTo>
                  <a:pt x="1028726" y="1247251"/>
                  <a:pt x="1037585" y="1256132"/>
                  <a:pt x="1037585" y="1267088"/>
                </a:cubicBezTo>
                <a:cubicBezTo>
                  <a:pt x="1037585" y="1278044"/>
                  <a:pt x="1028726" y="1286925"/>
                  <a:pt x="1017798" y="1286925"/>
                </a:cubicBezTo>
                <a:cubicBezTo>
                  <a:pt x="1006870" y="1286925"/>
                  <a:pt x="998011" y="1278044"/>
                  <a:pt x="998011" y="1267088"/>
                </a:cubicBezTo>
                <a:cubicBezTo>
                  <a:pt x="998011" y="1256132"/>
                  <a:pt x="1006870" y="1247251"/>
                  <a:pt x="1017798" y="1247251"/>
                </a:cubicBezTo>
                <a:close/>
                <a:moveTo>
                  <a:pt x="892708" y="1247251"/>
                </a:moveTo>
                <a:cubicBezTo>
                  <a:pt x="903635" y="1247251"/>
                  <a:pt x="912494" y="1256132"/>
                  <a:pt x="912494" y="1267088"/>
                </a:cubicBezTo>
                <a:cubicBezTo>
                  <a:pt x="912494" y="1278044"/>
                  <a:pt x="903635" y="1286925"/>
                  <a:pt x="892708" y="1286925"/>
                </a:cubicBezTo>
                <a:cubicBezTo>
                  <a:pt x="881780" y="1286925"/>
                  <a:pt x="872920" y="1278044"/>
                  <a:pt x="872920" y="1267088"/>
                </a:cubicBezTo>
                <a:cubicBezTo>
                  <a:pt x="872920" y="1256132"/>
                  <a:pt x="881780" y="1247251"/>
                  <a:pt x="892708" y="1247251"/>
                </a:cubicBezTo>
                <a:close/>
                <a:moveTo>
                  <a:pt x="768295" y="1247251"/>
                </a:moveTo>
                <a:cubicBezTo>
                  <a:pt x="779224" y="1247251"/>
                  <a:pt x="788083" y="1256132"/>
                  <a:pt x="788083" y="1267088"/>
                </a:cubicBezTo>
                <a:cubicBezTo>
                  <a:pt x="788083" y="1278044"/>
                  <a:pt x="779224" y="1286925"/>
                  <a:pt x="768295" y="1286925"/>
                </a:cubicBezTo>
                <a:cubicBezTo>
                  <a:pt x="757367" y="1286925"/>
                  <a:pt x="748509" y="1278044"/>
                  <a:pt x="748509" y="1267088"/>
                </a:cubicBezTo>
                <a:cubicBezTo>
                  <a:pt x="748509" y="1256132"/>
                  <a:pt x="757367" y="1247251"/>
                  <a:pt x="768295" y="1247251"/>
                </a:cubicBezTo>
                <a:close/>
                <a:moveTo>
                  <a:pt x="643207" y="1247251"/>
                </a:moveTo>
                <a:cubicBezTo>
                  <a:pt x="654134" y="1247251"/>
                  <a:pt x="662993" y="1256132"/>
                  <a:pt x="662993" y="1267088"/>
                </a:cubicBezTo>
                <a:cubicBezTo>
                  <a:pt x="662993" y="1278044"/>
                  <a:pt x="654134" y="1286925"/>
                  <a:pt x="643207" y="1286925"/>
                </a:cubicBezTo>
                <a:cubicBezTo>
                  <a:pt x="632280" y="1286925"/>
                  <a:pt x="623420" y="1278044"/>
                  <a:pt x="623420" y="1267088"/>
                </a:cubicBezTo>
                <a:cubicBezTo>
                  <a:pt x="623420" y="1256132"/>
                  <a:pt x="632280" y="1247251"/>
                  <a:pt x="643207" y="1247251"/>
                </a:cubicBezTo>
                <a:close/>
                <a:moveTo>
                  <a:pt x="518794" y="1247251"/>
                </a:moveTo>
                <a:cubicBezTo>
                  <a:pt x="529723" y="1247251"/>
                  <a:pt x="538581" y="1256132"/>
                  <a:pt x="538581" y="1267088"/>
                </a:cubicBezTo>
                <a:cubicBezTo>
                  <a:pt x="538581" y="1278044"/>
                  <a:pt x="529723" y="1286925"/>
                  <a:pt x="518794" y="1286925"/>
                </a:cubicBezTo>
                <a:cubicBezTo>
                  <a:pt x="507867" y="1286925"/>
                  <a:pt x="499007" y="1278044"/>
                  <a:pt x="499007" y="1267088"/>
                </a:cubicBezTo>
                <a:cubicBezTo>
                  <a:pt x="499007" y="1256132"/>
                  <a:pt x="507867" y="1247251"/>
                  <a:pt x="518794" y="1247251"/>
                </a:cubicBezTo>
                <a:close/>
                <a:moveTo>
                  <a:pt x="393704" y="1247251"/>
                </a:moveTo>
                <a:cubicBezTo>
                  <a:pt x="404632" y="1247251"/>
                  <a:pt x="413491" y="1256132"/>
                  <a:pt x="413491" y="1267088"/>
                </a:cubicBezTo>
                <a:cubicBezTo>
                  <a:pt x="413491" y="1278044"/>
                  <a:pt x="404632" y="1286925"/>
                  <a:pt x="393704" y="1286925"/>
                </a:cubicBezTo>
                <a:cubicBezTo>
                  <a:pt x="382777" y="1286925"/>
                  <a:pt x="373917" y="1278044"/>
                  <a:pt x="373917" y="1267088"/>
                </a:cubicBezTo>
                <a:cubicBezTo>
                  <a:pt x="373917" y="1256132"/>
                  <a:pt x="382777" y="1247251"/>
                  <a:pt x="393704" y="1247251"/>
                </a:cubicBezTo>
                <a:close/>
                <a:moveTo>
                  <a:pt x="269292" y="1247251"/>
                </a:moveTo>
                <a:cubicBezTo>
                  <a:pt x="280220" y="1247251"/>
                  <a:pt x="289080" y="1256132"/>
                  <a:pt x="289080" y="1267088"/>
                </a:cubicBezTo>
                <a:cubicBezTo>
                  <a:pt x="289080" y="1278044"/>
                  <a:pt x="280220" y="1286925"/>
                  <a:pt x="269292" y="1286925"/>
                </a:cubicBezTo>
                <a:cubicBezTo>
                  <a:pt x="258364" y="1286925"/>
                  <a:pt x="249505" y="1278044"/>
                  <a:pt x="249505" y="1267088"/>
                </a:cubicBezTo>
                <a:cubicBezTo>
                  <a:pt x="249505" y="1256132"/>
                  <a:pt x="258364" y="1247251"/>
                  <a:pt x="269292" y="1247251"/>
                </a:cubicBezTo>
                <a:close/>
                <a:moveTo>
                  <a:pt x="144202" y="1247251"/>
                </a:moveTo>
                <a:cubicBezTo>
                  <a:pt x="155130" y="1247251"/>
                  <a:pt x="163989" y="1256132"/>
                  <a:pt x="163989" y="1267088"/>
                </a:cubicBezTo>
                <a:cubicBezTo>
                  <a:pt x="163989" y="1278044"/>
                  <a:pt x="155130" y="1286925"/>
                  <a:pt x="144202" y="1286925"/>
                </a:cubicBezTo>
                <a:cubicBezTo>
                  <a:pt x="133274" y="1286925"/>
                  <a:pt x="124415" y="1278044"/>
                  <a:pt x="124415" y="1267088"/>
                </a:cubicBezTo>
                <a:cubicBezTo>
                  <a:pt x="124415" y="1256132"/>
                  <a:pt x="133274" y="1247251"/>
                  <a:pt x="144202" y="1247251"/>
                </a:cubicBezTo>
                <a:close/>
                <a:moveTo>
                  <a:pt x="19791" y="1247251"/>
                </a:moveTo>
                <a:cubicBezTo>
                  <a:pt x="30719" y="1247251"/>
                  <a:pt x="39577" y="1256132"/>
                  <a:pt x="39577" y="1267088"/>
                </a:cubicBezTo>
                <a:cubicBezTo>
                  <a:pt x="39577" y="1278044"/>
                  <a:pt x="30719" y="1286925"/>
                  <a:pt x="19791" y="1286925"/>
                </a:cubicBezTo>
                <a:cubicBezTo>
                  <a:pt x="8863" y="1286925"/>
                  <a:pt x="4" y="1278044"/>
                  <a:pt x="4" y="1267088"/>
                </a:cubicBezTo>
                <a:cubicBezTo>
                  <a:pt x="4" y="1256132"/>
                  <a:pt x="8863" y="1247251"/>
                  <a:pt x="19791" y="1247251"/>
                </a:cubicBezTo>
                <a:close/>
                <a:moveTo>
                  <a:pt x="2140213" y="1122526"/>
                </a:moveTo>
                <a:cubicBezTo>
                  <a:pt x="2151141" y="1122526"/>
                  <a:pt x="2160000" y="1131407"/>
                  <a:pt x="2160000" y="1142363"/>
                </a:cubicBezTo>
                <a:cubicBezTo>
                  <a:pt x="2160000" y="1153319"/>
                  <a:pt x="2151141" y="1162200"/>
                  <a:pt x="2140213" y="1162200"/>
                </a:cubicBezTo>
                <a:cubicBezTo>
                  <a:pt x="2129285" y="1162200"/>
                  <a:pt x="2120426" y="1153319"/>
                  <a:pt x="2120426" y="1142363"/>
                </a:cubicBezTo>
                <a:cubicBezTo>
                  <a:pt x="2120426" y="1131407"/>
                  <a:pt x="2129285" y="1122526"/>
                  <a:pt x="2140213" y="1122526"/>
                </a:cubicBezTo>
                <a:close/>
                <a:moveTo>
                  <a:pt x="2015801" y="1122526"/>
                </a:moveTo>
                <a:cubicBezTo>
                  <a:pt x="2026729" y="1122526"/>
                  <a:pt x="2035588" y="1131407"/>
                  <a:pt x="2035588" y="1142363"/>
                </a:cubicBezTo>
                <a:cubicBezTo>
                  <a:pt x="2035588" y="1153319"/>
                  <a:pt x="2026729" y="1162200"/>
                  <a:pt x="2015801" y="1162200"/>
                </a:cubicBezTo>
                <a:cubicBezTo>
                  <a:pt x="2004873" y="1162200"/>
                  <a:pt x="1996014" y="1153319"/>
                  <a:pt x="1996014" y="1142363"/>
                </a:cubicBezTo>
                <a:cubicBezTo>
                  <a:pt x="1996014" y="1131407"/>
                  <a:pt x="2004873" y="1122526"/>
                  <a:pt x="2015801" y="1122526"/>
                </a:cubicBezTo>
                <a:close/>
                <a:moveTo>
                  <a:pt x="1890711" y="1122526"/>
                </a:moveTo>
                <a:cubicBezTo>
                  <a:pt x="1901639" y="1122526"/>
                  <a:pt x="1910498" y="1131407"/>
                  <a:pt x="1910498" y="1142363"/>
                </a:cubicBezTo>
                <a:cubicBezTo>
                  <a:pt x="1910498" y="1153319"/>
                  <a:pt x="1901639" y="1162200"/>
                  <a:pt x="1890711" y="1162200"/>
                </a:cubicBezTo>
                <a:cubicBezTo>
                  <a:pt x="1879783" y="1162200"/>
                  <a:pt x="1870924" y="1153319"/>
                  <a:pt x="1870924" y="1142363"/>
                </a:cubicBezTo>
                <a:cubicBezTo>
                  <a:pt x="1870924" y="1131407"/>
                  <a:pt x="1879783" y="1122526"/>
                  <a:pt x="1890711" y="1122526"/>
                </a:cubicBezTo>
                <a:close/>
                <a:moveTo>
                  <a:pt x="1766299" y="1122526"/>
                </a:moveTo>
                <a:cubicBezTo>
                  <a:pt x="1777227" y="1122526"/>
                  <a:pt x="1786086" y="1131407"/>
                  <a:pt x="1786086" y="1142363"/>
                </a:cubicBezTo>
                <a:cubicBezTo>
                  <a:pt x="1786086" y="1153319"/>
                  <a:pt x="1777227" y="1162200"/>
                  <a:pt x="1766299" y="1162200"/>
                </a:cubicBezTo>
                <a:cubicBezTo>
                  <a:pt x="1755371" y="1162200"/>
                  <a:pt x="1746512" y="1153319"/>
                  <a:pt x="1746512" y="1142363"/>
                </a:cubicBezTo>
                <a:cubicBezTo>
                  <a:pt x="1746512" y="1131407"/>
                  <a:pt x="1755371" y="1122526"/>
                  <a:pt x="1766299" y="1122526"/>
                </a:cubicBezTo>
                <a:close/>
                <a:moveTo>
                  <a:pt x="1641209" y="1122526"/>
                </a:moveTo>
                <a:cubicBezTo>
                  <a:pt x="1652137" y="1122526"/>
                  <a:pt x="1660996" y="1131407"/>
                  <a:pt x="1660996" y="1142363"/>
                </a:cubicBezTo>
                <a:cubicBezTo>
                  <a:pt x="1660996" y="1153319"/>
                  <a:pt x="1652137" y="1162200"/>
                  <a:pt x="1641209" y="1162200"/>
                </a:cubicBezTo>
                <a:cubicBezTo>
                  <a:pt x="1630281" y="1162200"/>
                  <a:pt x="1621422" y="1153319"/>
                  <a:pt x="1621422" y="1142363"/>
                </a:cubicBezTo>
                <a:cubicBezTo>
                  <a:pt x="1621422" y="1131407"/>
                  <a:pt x="1630281" y="1122526"/>
                  <a:pt x="1641209" y="1122526"/>
                </a:cubicBezTo>
                <a:close/>
                <a:moveTo>
                  <a:pt x="1516798" y="1122526"/>
                </a:moveTo>
                <a:cubicBezTo>
                  <a:pt x="1527726" y="1122526"/>
                  <a:pt x="1536585" y="1131407"/>
                  <a:pt x="1536585" y="1142363"/>
                </a:cubicBezTo>
                <a:cubicBezTo>
                  <a:pt x="1536585" y="1153319"/>
                  <a:pt x="1527726" y="1162200"/>
                  <a:pt x="1516798" y="1162200"/>
                </a:cubicBezTo>
                <a:cubicBezTo>
                  <a:pt x="1505870" y="1162200"/>
                  <a:pt x="1497011" y="1153319"/>
                  <a:pt x="1497011" y="1142363"/>
                </a:cubicBezTo>
                <a:cubicBezTo>
                  <a:pt x="1497011" y="1131407"/>
                  <a:pt x="1505870" y="1122526"/>
                  <a:pt x="1516798" y="1122526"/>
                </a:cubicBezTo>
                <a:close/>
                <a:moveTo>
                  <a:pt x="1391707" y="1122526"/>
                </a:moveTo>
                <a:cubicBezTo>
                  <a:pt x="1402635" y="1122526"/>
                  <a:pt x="1411494" y="1131407"/>
                  <a:pt x="1411494" y="1142363"/>
                </a:cubicBezTo>
                <a:cubicBezTo>
                  <a:pt x="1411494" y="1153319"/>
                  <a:pt x="1402635" y="1162200"/>
                  <a:pt x="1391707" y="1162200"/>
                </a:cubicBezTo>
                <a:cubicBezTo>
                  <a:pt x="1380779" y="1162200"/>
                  <a:pt x="1371920" y="1153319"/>
                  <a:pt x="1371920" y="1142363"/>
                </a:cubicBezTo>
                <a:cubicBezTo>
                  <a:pt x="1371920" y="1131407"/>
                  <a:pt x="1380779" y="1122526"/>
                  <a:pt x="1391707" y="1122526"/>
                </a:cubicBezTo>
                <a:close/>
                <a:moveTo>
                  <a:pt x="1267296" y="1122526"/>
                </a:moveTo>
                <a:cubicBezTo>
                  <a:pt x="1278224" y="1122526"/>
                  <a:pt x="1287083" y="1131407"/>
                  <a:pt x="1287083" y="1142363"/>
                </a:cubicBezTo>
                <a:cubicBezTo>
                  <a:pt x="1287083" y="1153319"/>
                  <a:pt x="1278224" y="1162200"/>
                  <a:pt x="1267296" y="1162200"/>
                </a:cubicBezTo>
                <a:cubicBezTo>
                  <a:pt x="1256368" y="1162200"/>
                  <a:pt x="1247509" y="1153319"/>
                  <a:pt x="1247509" y="1142363"/>
                </a:cubicBezTo>
                <a:cubicBezTo>
                  <a:pt x="1247509" y="1131407"/>
                  <a:pt x="1256368" y="1122526"/>
                  <a:pt x="1267296" y="1122526"/>
                </a:cubicBezTo>
                <a:close/>
                <a:moveTo>
                  <a:pt x="1142205" y="1122526"/>
                </a:moveTo>
                <a:cubicBezTo>
                  <a:pt x="1153133" y="1122526"/>
                  <a:pt x="1161992" y="1131407"/>
                  <a:pt x="1161992" y="1142363"/>
                </a:cubicBezTo>
                <a:cubicBezTo>
                  <a:pt x="1161992" y="1153319"/>
                  <a:pt x="1153133" y="1162200"/>
                  <a:pt x="1142205" y="1162200"/>
                </a:cubicBezTo>
                <a:cubicBezTo>
                  <a:pt x="1131277" y="1162200"/>
                  <a:pt x="1122418" y="1153319"/>
                  <a:pt x="1122418" y="1142363"/>
                </a:cubicBezTo>
                <a:cubicBezTo>
                  <a:pt x="1122418" y="1131407"/>
                  <a:pt x="1131277" y="1122526"/>
                  <a:pt x="1142205" y="1122526"/>
                </a:cubicBezTo>
                <a:close/>
                <a:moveTo>
                  <a:pt x="1017800" y="1122526"/>
                </a:moveTo>
                <a:cubicBezTo>
                  <a:pt x="1028728" y="1122526"/>
                  <a:pt x="1037587" y="1131407"/>
                  <a:pt x="1037587" y="1142363"/>
                </a:cubicBezTo>
                <a:cubicBezTo>
                  <a:pt x="1037587" y="1153319"/>
                  <a:pt x="1028728" y="1162200"/>
                  <a:pt x="1017800" y="1162200"/>
                </a:cubicBezTo>
                <a:cubicBezTo>
                  <a:pt x="1006872" y="1162200"/>
                  <a:pt x="998013" y="1153319"/>
                  <a:pt x="998013" y="1142363"/>
                </a:cubicBezTo>
                <a:cubicBezTo>
                  <a:pt x="998013" y="1131407"/>
                  <a:pt x="1006872" y="1122526"/>
                  <a:pt x="1017800" y="1122526"/>
                </a:cubicBezTo>
                <a:close/>
                <a:moveTo>
                  <a:pt x="892709" y="1122526"/>
                </a:moveTo>
                <a:cubicBezTo>
                  <a:pt x="903636" y="1122526"/>
                  <a:pt x="912495" y="1131407"/>
                  <a:pt x="912495" y="1142363"/>
                </a:cubicBezTo>
                <a:cubicBezTo>
                  <a:pt x="912495" y="1153319"/>
                  <a:pt x="903636" y="1162200"/>
                  <a:pt x="892709" y="1162200"/>
                </a:cubicBezTo>
                <a:cubicBezTo>
                  <a:pt x="881781" y="1162200"/>
                  <a:pt x="872921" y="1153319"/>
                  <a:pt x="872921" y="1142363"/>
                </a:cubicBezTo>
                <a:cubicBezTo>
                  <a:pt x="872921" y="1131407"/>
                  <a:pt x="881781" y="1122526"/>
                  <a:pt x="892709" y="1122526"/>
                </a:cubicBezTo>
                <a:close/>
                <a:moveTo>
                  <a:pt x="768296" y="1122526"/>
                </a:moveTo>
                <a:cubicBezTo>
                  <a:pt x="779225" y="1122526"/>
                  <a:pt x="788084" y="1131407"/>
                  <a:pt x="788084" y="1142363"/>
                </a:cubicBezTo>
                <a:cubicBezTo>
                  <a:pt x="788084" y="1153319"/>
                  <a:pt x="779225" y="1162200"/>
                  <a:pt x="768296" y="1162200"/>
                </a:cubicBezTo>
                <a:cubicBezTo>
                  <a:pt x="757368" y="1162200"/>
                  <a:pt x="748510" y="1153319"/>
                  <a:pt x="748510" y="1142363"/>
                </a:cubicBezTo>
                <a:cubicBezTo>
                  <a:pt x="748510" y="1131407"/>
                  <a:pt x="757368" y="1122526"/>
                  <a:pt x="768296" y="1122526"/>
                </a:cubicBezTo>
                <a:close/>
                <a:moveTo>
                  <a:pt x="643208" y="1122526"/>
                </a:moveTo>
                <a:cubicBezTo>
                  <a:pt x="654136" y="1122526"/>
                  <a:pt x="662995" y="1131407"/>
                  <a:pt x="662995" y="1142363"/>
                </a:cubicBezTo>
                <a:cubicBezTo>
                  <a:pt x="662995" y="1153319"/>
                  <a:pt x="654136" y="1162200"/>
                  <a:pt x="643208" y="1162200"/>
                </a:cubicBezTo>
                <a:cubicBezTo>
                  <a:pt x="632282" y="1162200"/>
                  <a:pt x="623422" y="1153319"/>
                  <a:pt x="623422" y="1142363"/>
                </a:cubicBezTo>
                <a:cubicBezTo>
                  <a:pt x="623422" y="1131407"/>
                  <a:pt x="632282" y="1122526"/>
                  <a:pt x="643208" y="1122526"/>
                </a:cubicBezTo>
                <a:close/>
                <a:moveTo>
                  <a:pt x="518796" y="1122526"/>
                </a:moveTo>
                <a:cubicBezTo>
                  <a:pt x="529724" y="1122526"/>
                  <a:pt x="538583" y="1131407"/>
                  <a:pt x="538583" y="1142363"/>
                </a:cubicBezTo>
                <a:cubicBezTo>
                  <a:pt x="538583" y="1153319"/>
                  <a:pt x="529724" y="1162200"/>
                  <a:pt x="518796" y="1162200"/>
                </a:cubicBezTo>
                <a:cubicBezTo>
                  <a:pt x="507868" y="1162200"/>
                  <a:pt x="499008" y="1153319"/>
                  <a:pt x="499008" y="1142363"/>
                </a:cubicBezTo>
                <a:cubicBezTo>
                  <a:pt x="499008" y="1131407"/>
                  <a:pt x="507868" y="1122526"/>
                  <a:pt x="518796" y="1122526"/>
                </a:cubicBezTo>
                <a:close/>
                <a:moveTo>
                  <a:pt x="393706" y="1122526"/>
                </a:moveTo>
                <a:cubicBezTo>
                  <a:pt x="404634" y="1122526"/>
                  <a:pt x="413493" y="1131407"/>
                  <a:pt x="413493" y="1142363"/>
                </a:cubicBezTo>
                <a:cubicBezTo>
                  <a:pt x="413493" y="1153319"/>
                  <a:pt x="404634" y="1162200"/>
                  <a:pt x="393706" y="1162200"/>
                </a:cubicBezTo>
                <a:cubicBezTo>
                  <a:pt x="382778" y="1162200"/>
                  <a:pt x="373919" y="1153319"/>
                  <a:pt x="373919" y="1142363"/>
                </a:cubicBezTo>
                <a:cubicBezTo>
                  <a:pt x="373919" y="1131407"/>
                  <a:pt x="382778" y="1122526"/>
                  <a:pt x="393706" y="1122526"/>
                </a:cubicBezTo>
                <a:close/>
                <a:moveTo>
                  <a:pt x="269294" y="1122526"/>
                </a:moveTo>
                <a:cubicBezTo>
                  <a:pt x="280222" y="1122526"/>
                  <a:pt x="289081" y="1131407"/>
                  <a:pt x="289081" y="1142363"/>
                </a:cubicBezTo>
                <a:cubicBezTo>
                  <a:pt x="289081" y="1153319"/>
                  <a:pt x="280222" y="1162200"/>
                  <a:pt x="269294" y="1162200"/>
                </a:cubicBezTo>
                <a:cubicBezTo>
                  <a:pt x="258365" y="1162200"/>
                  <a:pt x="249506" y="1153319"/>
                  <a:pt x="249506" y="1142363"/>
                </a:cubicBezTo>
                <a:cubicBezTo>
                  <a:pt x="249506" y="1131407"/>
                  <a:pt x="258365" y="1122526"/>
                  <a:pt x="269294" y="1122526"/>
                </a:cubicBezTo>
                <a:close/>
                <a:moveTo>
                  <a:pt x="144203" y="1122526"/>
                </a:moveTo>
                <a:cubicBezTo>
                  <a:pt x="155131" y="1122526"/>
                  <a:pt x="163990" y="1131407"/>
                  <a:pt x="163990" y="1142363"/>
                </a:cubicBezTo>
                <a:cubicBezTo>
                  <a:pt x="163990" y="1153319"/>
                  <a:pt x="155131" y="1162200"/>
                  <a:pt x="144203" y="1162200"/>
                </a:cubicBezTo>
                <a:cubicBezTo>
                  <a:pt x="133275" y="1162200"/>
                  <a:pt x="124416" y="1153319"/>
                  <a:pt x="124416" y="1142363"/>
                </a:cubicBezTo>
                <a:cubicBezTo>
                  <a:pt x="124416" y="1131407"/>
                  <a:pt x="133275" y="1122526"/>
                  <a:pt x="144203" y="1122526"/>
                </a:cubicBezTo>
                <a:close/>
                <a:moveTo>
                  <a:pt x="19792" y="1122526"/>
                </a:moveTo>
                <a:cubicBezTo>
                  <a:pt x="30720" y="1122526"/>
                  <a:pt x="39579" y="1131407"/>
                  <a:pt x="39579" y="1142363"/>
                </a:cubicBezTo>
                <a:cubicBezTo>
                  <a:pt x="39579" y="1153319"/>
                  <a:pt x="30720" y="1162200"/>
                  <a:pt x="19792" y="1162200"/>
                </a:cubicBezTo>
                <a:cubicBezTo>
                  <a:pt x="8864" y="1162200"/>
                  <a:pt x="5" y="1153319"/>
                  <a:pt x="5" y="1142363"/>
                </a:cubicBezTo>
                <a:cubicBezTo>
                  <a:pt x="5" y="1131407"/>
                  <a:pt x="8864" y="1122526"/>
                  <a:pt x="19792" y="1122526"/>
                </a:cubicBezTo>
                <a:close/>
                <a:moveTo>
                  <a:pt x="2140213" y="997801"/>
                </a:moveTo>
                <a:cubicBezTo>
                  <a:pt x="2151141" y="997801"/>
                  <a:pt x="2160000" y="1006682"/>
                  <a:pt x="2160000" y="1017638"/>
                </a:cubicBezTo>
                <a:cubicBezTo>
                  <a:pt x="2160000" y="1028594"/>
                  <a:pt x="2151141" y="1037475"/>
                  <a:pt x="2140213" y="1037475"/>
                </a:cubicBezTo>
                <a:cubicBezTo>
                  <a:pt x="2129285" y="1037475"/>
                  <a:pt x="2120426" y="1028594"/>
                  <a:pt x="2120426" y="1017638"/>
                </a:cubicBezTo>
                <a:cubicBezTo>
                  <a:pt x="2120426" y="1006682"/>
                  <a:pt x="2129285" y="997801"/>
                  <a:pt x="2140213" y="997801"/>
                </a:cubicBezTo>
                <a:close/>
                <a:moveTo>
                  <a:pt x="2015801" y="997801"/>
                </a:moveTo>
                <a:cubicBezTo>
                  <a:pt x="2026729" y="997801"/>
                  <a:pt x="2035588" y="1006682"/>
                  <a:pt x="2035588" y="1017638"/>
                </a:cubicBezTo>
                <a:cubicBezTo>
                  <a:pt x="2035588" y="1028594"/>
                  <a:pt x="2026729" y="1037475"/>
                  <a:pt x="2015801" y="1037475"/>
                </a:cubicBezTo>
                <a:cubicBezTo>
                  <a:pt x="2004873" y="1037475"/>
                  <a:pt x="1996014" y="1028594"/>
                  <a:pt x="1996014" y="1017638"/>
                </a:cubicBezTo>
                <a:cubicBezTo>
                  <a:pt x="1996014" y="1006682"/>
                  <a:pt x="2004873" y="997801"/>
                  <a:pt x="2015801" y="997801"/>
                </a:cubicBezTo>
                <a:close/>
                <a:moveTo>
                  <a:pt x="1890711" y="997801"/>
                </a:moveTo>
                <a:cubicBezTo>
                  <a:pt x="1901639" y="997801"/>
                  <a:pt x="1910498" y="1006682"/>
                  <a:pt x="1910498" y="1017638"/>
                </a:cubicBezTo>
                <a:cubicBezTo>
                  <a:pt x="1910498" y="1028594"/>
                  <a:pt x="1901639" y="1037475"/>
                  <a:pt x="1890711" y="1037475"/>
                </a:cubicBezTo>
                <a:cubicBezTo>
                  <a:pt x="1879783" y="1037475"/>
                  <a:pt x="1870924" y="1028594"/>
                  <a:pt x="1870924" y="1017638"/>
                </a:cubicBezTo>
                <a:cubicBezTo>
                  <a:pt x="1870924" y="1006682"/>
                  <a:pt x="1879783" y="997801"/>
                  <a:pt x="1890711" y="997801"/>
                </a:cubicBezTo>
                <a:close/>
                <a:moveTo>
                  <a:pt x="1766299" y="997801"/>
                </a:moveTo>
                <a:cubicBezTo>
                  <a:pt x="1777227" y="997801"/>
                  <a:pt x="1786086" y="1006682"/>
                  <a:pt x="1786086" y="1017638"/>
                </a:cubicBezTo>
                <a:cubicBezTo>
                  <a:pt x="1786086" y="1028594"/>
                  <a:pt x="1777227" y="1037475"/>
                  <a:pt x="1766299" y="1037475"/>
                </a:cubicBezTo>
                <a:cubicBezTo>
                  <a:pt x="1755371" y="1037475"/>
                  <a:pt x="1746512" y="1028594"/>
                  <a:pt x="1746512" y="1017638"/>
                </a:cubicBezTo>
                <a:cubicBezTo>
                  <a:pt x="1746512" y="1006682"/>
                  <a:pt x="1755371" y="997801"/>
                  <a:pt x="1766299" y="997801"/>
                </a:cubicBezTo>
                <a:close/>
                <a:moveTo>
                  <a:pt x="1641209" y="997801"/>
                </a:moveTo>
                <a:cubicBezTo>
                  <a:pt x="1652137" y="997801"/>
                  <a:pt x="1660996" y="1006682"/>
                  <a:pt x="1660996" y="1017638"/>
                </a:cubicBezTo>
                <a:cubicBezTo>
                  <a:pt x="1660996" y="1028594"/>
                  <a:pt x="1652137" y="1037475"/>
                  <a:pt x="1641209" y="1037475"/>
                </a:cubicBezTo>
                <a:cubicBezTo>
                  <a:pt x="1630281" y="1037475"/>
                  <a:pt x="1621422" y="1028594"/>
                  <a:pt x="1621422" y="1017638"/>
                </a:cubicBezTo>
                <a:cubicBezTo>
                  <a:pt x="1621422" y="1006682"/>
                  <a:pt x="1630281" y="997801"/>
                  <a:pt x="1641209" y="997801"/>
                </a:cubicBezTo>
                <a:close/>
                <a:moveTo>
                  <a:pt x="1516798" y="997801"/>
                </a:moveTo>
                <a:cubicBezTo>
                  <a:pt x="1527726" y="997801"/>
                  <a:pt x="1536585" y="1006682"/>
                  <a:pt x="1536585" y="1017638"/>
                </a:cubicBezTo>
                <a:cubicBezTo>
                  <a:pt x="1536585" y="1028594"/>
                  <a:pt x="1527726" y="1037475"/>
                  <a:pt x="1516798" y="1037475"/>
                </a:cubicBezTo>
                <a:cubicBezTo>
                  <a:pt x="1505870" y="1037475"/>
                  <a:pt x="1497011" y="1028594"/>
                  <a:pt x="1497011" y="1017638"/>
                </a:cubicBezTo>
                <a:cubicBezTo>
                  <a:pt x="1497011" y="1006682"/>
                  <a:pt x="1505870" y="997801"/>
                  <a:pt x="1516798" y="997801"/>
                </a:cubicBezTo>
                <a:close/>
                <a:moveTo>
                  <a:pt x="1391707" y="997801"/>
                </a:moveTo>
                <a:cubicBezTo>
                  <a:pt x="1402635" y="997801"/>
                  <a:pt x="1411494" y="1006682"/>
                  <a:pt x="1411494" y="1017638"/>
                </a:cubicBezTo>
                <a:cubicBezTo>
                  <a:pt x="1411494" y="1028594"/>
                  <a:pt x="1402635" y="1037475"/>
                  <a:pt x="1391707" y="1037475"/>
                </a:cubicBezTo>
                <a:cubicBezTo>
                  <a:pt x="1380779" y="1037475"/>
                  <a:pt x="1371920" y="1028594"/>
                  <a:pt x="1371920" y="1017638"/>
                </a:cubicBezTo>
                <a:cubicBezTo>
                  <a:pt x="1371920" y="1006682"/>
                  <a:pt x="1380779" y="997801"/>
                  <a:pt x="1391707" y="997801"/>
                </a:cubicBezTo>
                <a:close/>
                <a:moveTo>
                  <a:pt x="1267296" y="997801"/>
                </a:moveTo>
                <a:cubicBezTo>
                  <a:pt x="1278224" y="997801"/>
                  <a:pt x="1287083" y="1006682"/>
                  <a:pt x="1287083" y="1017638"/>
                </a:cubicBezTo>
                <a:cubicBezTo>
                  <a:pt x="1287083" y="1028594"/>
                  <a:pt x="1278224" y="1037475"/>
                  <a:pt x="1267296" y="1037475"/>
                </a:cubicBezTo>
                <a:cubicBezTo>
                  <a:pt x="1256368" y="1037475"/>
                  <a:pt x="1247509" y="1028594"/>
                  <a:pt x="1247509" y="1017638"/>
                </a:cubicBezTo>
                <a:cubicBezTo>
                  <a:pt x="1247509" y="1006682"/>
                  <a:pt x="1256368" y="997801"/>
                  <a:pt x="1267296" y="997801"/>
                </a:cubicBezTo>
                <a:close/>
                <a:moveTo>
                  <a:pt x="1142205" y="997801"/>
                </a:moveTo>
                <a:cubicBezTo>
                  <a:pt x="1153133" y="997801"/>
                  <a:pt x="1161992" y="1006682"/>
                  <a:pt x="1161992" y="1017638"/>
                </a:cubicBezTo>
                <a:cubicBezTo>
                  <a:pt x="1161992" y="1028594"/>
                  <a:pt x="1153133" y="1037475"/>
                  <a:pt x="1142205" y="1037475"/>
                </a:cubicBezTo>
                <a:cubicBezTo>
                  <a:pt x="1131277" y="1037475"/>
                  <a:pt x="1122418" y="1028594"/>
                  <a:pt x="1122418" y="1017638"/>
                </a:cubicBezTo>
                <a:cubicBezTo>
                  <a:pt x="1122418" y="1006682"/>
                  <a:pt x="1131277" y="997801"/>
                  <a:pt x="1142205" y="997801"/>
                </a:cubicBezTo>
                <a:close/>
                <a:moveTo>
                  <a:pt x="1017800" y="997801"/>
                </a:moveTo>
                <a:cubicBezTo>
                  <a:pt x="1028728" y="997801"/>
                  <a:pt x="1037587" y="1006682"/>
                  <a:pt x="1037587" y="1017638"/>
                </a:cubicBezTo>
                <a:cubicBezTo>
                  <a:pt x="1037587" y="1028594"/>
                  <a:pt x="1028728" y="1037475"/>
                  <a:pt x="1017800" y="1037475"/>
                </a:cubicBezTo>
                <a:cubicBezTo>
                  <a:pt x="1006872" y="1037475"/>
                  <a:pt x="998013" y="1028594"/>
                  <a:pt x="998013" y="1017638"/>
                </a:cubicBezTo>
                <a:cubicBezTo>
                  <a:pt x="998013" y="1006682"/>
                  <a:pt x="1006872" y="997801"/>
                  <a:pt x="1017800" y="997801"/>
                </a:cubicBezTo>
                <a:close/>
                <a:moveTo>
                  <a:pt x="892709" y="997801"/>
                </a:moveTo>
                <a:cubicBezTo>
                  <a:pt x="903636" y="997801"/>
                  <a:pt x="912495" y="1006682"/>
                  <a:pt x="912495" y="1017638"/>
                </a:cubicBezTo>
                <a:cubicBezTo>
                  <a:pt x="912495" y="1028594"/>
                  <a:pt x="903636" y="1037475"/>
                  <a:pt x="892709" y="1037475"/>
                </a:cubicBezTo>
                <a:cubicBezTo>
                  <a:pt x="881781" y="1037475"/>
                  <a:pt x="872921" y="1028594"/>
                  <a:pt x="872921" y="1017638"/>
                </a:cubicBezTo>
                <a:cubicBezTo>
                  <a:pt x="872921" y="1006682"/>
                  <a:pt x="881781" y="997801"/>
                  <a:pt x="892709" y="997801"/>
                </a:cubicBezTo>
                <a:close/>
                <a:moveTo>
                  <a:pt x="768296" y="997801"/>
                </a:moveTo>
                <a:cubicBezTo>
                  <a:pt x="779225" y="997801"/>
                  <a:pt x="788084" y="1006682"/>
                  <a:pt x="788084" y="1017638"/>
                </a:cubicBezTo>
                <a:cubicBezTo>
                  <a:pt x="788084" y="1028594"/>
                  <a:pt x="779225" y="1037475"/>
                  <a:pt x="768296" y="1037475"/>
                </a:cubicBezTo>
                <a:cubicBezTo>
                  <a:pt x="757368" y="1037475"/>
                  <a:pt x="748510" y="1028594"/>
                  <a:pt x="748510" y="1017638"/>
                </a:cubicBezTo>
                <a:cubicBezTo>
                  <a:pt x="748510" y="1006682"/>
                  <a:pt x="757368" y="997801"/>
                  <a:pt x="768296" y="997801"/>
                </a:cubicBezTo>
                <a:close/>
                <a:moveTo>
                  <a:pt x="643208" y="997801"/>
                </a:moveTo>
                <a:cubicBezTo>
                  <a:pt x="654136" y="997801"/>
                  <a:pt x="662995" y="1006682"/>
                  <a:pt x="662995" y="1017638"/>
                </a:cubicBezTo>
                <a:cubicBezTo>
                  <a:pt x="662995" y="1028594"/>
                  <a:pt x="654136" y="1037475"/>
                  <a:pt x="643208" y="1037475"/>
                </a:cubicBezTo>
                <a:cubicBezTo>
                  <a:pt x="632282" y="1037475"/>
                  <a:pt x="623422" y="1028594"/>
                  <a:pt x="623422" y="1017638"/>
                </a:cubicBezTo>
                <a:cubicBezTo>
                  <a:pt x="623422" y="1006682"/>
                  <a:pt x="632282" y="997801"/>
                  <a:pt x="643208" y="997801"/>
                </a:cubicBezTo>
                <a:close/>
                <a:moveTo>
                  <a:pt x="518796" y="997801"/>
                </a:moveTo>
                <a:cubicBezTo>
                  <a:pt x="529724" y="997801"/>
                  <a:pt x="538583" y="1006682"/>
                  <a:pt x="538583" y="1017638"/>
                </a:cubicBezTo>
                <a:cubicBezTo>
                  <a:pt x="538583" y="1028594"/>
                  <a:pt x="529724" y="1037475"/>
                  <a:pt x="518796" y="1037475"/>
                </a:cubicBezTo>
                <a:cubicBezTo>
                  <a:pt x="507868" y="1037475"/>
                  <a:pt x="499009" y="1028594"/>
                  <a:pt x="499009" y="1017638"/>
                </a:cubicBezTo>
                <a:cubicBezTo>
                  <a:pt x="499009" y="1006682"/>
                  <a:pt x="507868" y="997801"/>
                  <a:pt x="518796" y="997801"/>
                </a:cubicBezTo>
                <a:close/>
                <a:moveTo>
                  <a:pt x="393706" y="997801"/>
                </a:moveTo>
                <a:cubicBezTo>
                  <a:pt x="404634" y="997801"/>
                  <a:pt x="413493" y="1006682"/>
                  <a:pt x="413493" y="1017638"/>
                </a:cubicBezTo>
                <a:cubicBezTo>
                  <a:pt x="413493" y="1028594"/>
                  <a:pt x="404634" y="1037475"/>
                  <a:pt x="393706" y="1037475"/>
                </a:cubicBezTo>
                <a:cubicBezTo>
                  <a:pt x="382778" y="1037475"/>
                  <a:pt x="373919" y="1028594"/>
                  <a:pt x="373919" y="1017638"/>
                </a:cubicBezTo>
                <a:cubicBezTo>
                  <a:pt x="373919" y="1006682"/>
                  <a:pt x="382778" y="997801"/>
                  <a:pt x="393706" y="997801"/>
                </a:cubicBezTo>
                <a:close/>
                <a:moveTo>
                  <a:pt x="269294" y="997801"/>
                </a:moveTo>
                <a:cubicBezTo>
                  <a:pt x="280222" y="997801"/>
                  <a:pt x="289081" y="1006682"/>
                  <a:pt x="289081" y="1017638"/>
                </a:cubicBezTo>
                <a:cubicBezTo>
                  <a:pt x="289081" y="1028594"/>
                  <a:pt x="280222" y="1037475"/>
                  <a:pt x="269294" y="1037475"/>
                </a:cubicBezTo>
                <a:cubicBezTo>
                  <a:pt x="258365" y="1037475"/>
                  <a:pt x="249506" y="1028594"/>
                  <a:pt x="249506" y="1017638"/>
                </a:cubicBezTo>
                <a:cubicBezTo>
                  <a:pt x="249506" y="1006682"/>
                  <a:pt x="258365" y="997801"/>
                  <a:pt x="269294" y="997801"/>
                </a:cubicBezTo>
                <a:close/>
                <a:moveTo>
                  <a:pt x="144203" y="997801"/>
                </a:moveTo>
                <a:cubicBezTo>
                  <a:pt x="155131" y="997801"/>
                  <a:pt x="163990" y="1006682"/>
                  <a:pt x="163990" y="1017638"/>
                </a:cubicBezTo>
                <a:cubicBezTo>
                  <a:pt x="163990" y="1028594"/>
                  <a:pt x="155131" y="1037475"/>
                  <a:pt x="144203" y="1037475"/>
                </a:cubicBezTo>
                <a:cubicBezTo>
                  <a:pt x="133275" y="1037475"/>
                  <a:pt x="124416" y="1028594"/>
                  <a:pt x="124416" y="1017638"/>
                </a:cubicBezTo>
                <a:cubicBezTo>
                  <a:pt x="124416" y="1006682"/>
                  <a:pt x="133275" y="997801"/>
                  <a:pt x="144203" y="997801"/>
                </a:cubicBezTo>
                <a:close/>
                <a:moveTo>
                  <a:pt x="19792" y="997801"/>
                </a:moveTo>
                <a:cubicBezTo>
                  <a:pt x="30720" y="997801"/>
                  <a:pt x="39579" y="1006682"/>
                  <a:pt x="39579" y="1017638"/>
                </a:cubicBezTo>
                <a:cubicBezTo>
                  <a:pt x="39579" y="1028594"/>
                  <a:pt x="30720" y="1037475"/>
                  <a:pt x="19792" y="1037475"/>
                </a:cubicBezTo>
                <a:cubicBezTo>
                  <a:pt x="8864" y="1037475"/>
                  <a:pt x="5" y="1028594"/>
                  <a:pt x="5" y="1017638"/>
                </a:cubicBezTo>
                <a:cubicBezTo>
                  <a:pt x="5" y="1006682"/>
                  <a:pt x="8864" y="997801"/>
                  <a:pt x="19792" y="997801"/>
                </a:cubicBezTo>
                <a:close/>
                <a:moveTo>
                  <a:pt x="2140213" y="873076"/>
                </a:moveTo>
                <a:cubicBezTo>
                  <a:pt x="2151141" y="873076"/>
                  <a:pt x="2160000" y="881957"/>
                  <a:pt x="2160000" y="892913"/>
                </a:cubicBezTo>
                <a:cubicBezTo>
                  <a:pt x="2160000" y="903869"/>
                  <a:pt x="2151141" y="912750"/>
                  <a:pt x="2140213" y="912750"/>
                </a:cubicBezTo>
                <a:cubicBezTo>
                  <a:pt x="2129285" y="912750"/>
                  <a:pt x="2120426" y="903869"/>
                  <a:pt x="2120426" y="892913"/>
                </a:cubicBezTo>
                <a:cubicBezTo>
                  <a:pt x="2120426" y="881957"/>
                  <a:pt x="2129285" y="873076"/>
                  <a:pt x="2140213" y="873076"/>
                </a:cubicBezTo>
                <a:close/>
                <a:moveTo>
                  <a:pt x="2015801" y="873076"/>
                </a:moveTo>
                <a:cubicBezTo>
                  <a:pt x="2026729" y="873076"/>
                  <a:pt x="2035588" y="881957"/>
                  <a:pt x="2035588" y="892913"/>
                </a:cubicBezTo>
                <a:cubicBezTo>
                  <a:pt x="2035588" y="903869"/>
                  <a:pt x="2026729" y="912750"/>
                  <a:pt x="2015801" y="912750"/>
                </a:cubicBezTo>
                <a:cubicBezTo>
                  <a:pt x="2004873" y="912750"/>
                  <a:pt x="1996014" y="903869"/>
                  <a:pt x="1996014" y="892913"/>
                </a:cubicBezTo>
                <a:cubicBezTo>
                  <a:pt x="1996014" y="881957"/>
                  <a:pt x="2004873" y="873076"/>
                  <a:pt x="2015801" y="873076"/>
                </a:cubicBezTo>
                <a:close/>
                <a:moveTo>
                  <a:pt x="1890711" y="873076"/>
                </a:moveTo>
                <a:cubicBezTo>
                  <a:pt x="1901639" y="873076"/>
                  <a:pt x="1910498" y="881957"/>
                  <a:pt x="1910498" y="892913"/>
                </a:cubicBezTo>
                <a:cubicBezTo>
                  <a:pt x="1910498" y="903869"/>
                  <a:pt x="1901639" y="912750"/>
                  <a:pt x="1890711" y="912750"/>
                </a:cubicBezTo>
                <a:cubicBezTo>
                  <a:pt x="1879783" y="912750"/>
                  <a:pt x="1870924" y="903869"/>
                  <a:pt x="1870924" y="892913"/>
                </a:cubicBezTo>
                <a:cubicBezTo>
                  <a:pt x="1870924" y="881957"/>
                  <a:pt x="1879783" y="873076"/>
                  <a:pt x="1890711" y="873076"/>
                </a:cubicBezTo>
                <a:close/>
                <a:moveTo>
                  <a:pt x="1766299" y="873076"/>
                </a:moveTo>
                <a:cubicBezTo>
                  <a:pt x="1777227" y="873076"/>
                  <a:pt x="1786086" y="881957"/>
                  <a:pt x="1786086" y="892913"/>
                </a:cubicBezTo>
                <a:cubicBezTo>
                  <a:pt x="1786086" y="903869"/>
                  <a:pt x="1777227" y="912750"/>
                  <a:pt x="1766299" y="912750"/>
                </a:cubicBezTo>
                <a:cubicBezTo>
                  <a:pt x="1755371" y="912750"/>
                  <a:pt x="1746512" y="903869"/>
                  <a:pt x="1746512" y="892913"/>
                </a:cubicBezTo>
                <a:cubicBezTo>
                  <a:pt x="1746512" y="881957"/>
                  <a:pt x="1755371" y="873076"/>
                  <a:pt x="1766299" y="873076"/>
                </a:cubicBezTo>
                <a:close/>
                <a:moveTo>
                  <a:pt x="1641209" y="873076"/>
                </a:moveTo>
                <a:cubicBezTo>
                  <a:pt x="1652137" y="873076"/>
                  <a:pt x="1660996" y="881957"/>
                  <a:pt x="1660996" y="892913"/>
                </a:cubicBezTo>
                <a:cubicBezTo>
                  <a:pt x="1660996" y="903869"/>
                  <a:pt x="1652137" y="912750"/>
                  <a:pt x="1641209" y="912750"/>
                </a:cubicBezTo>
                <a:cubicBezTo>
                  <a:pt x="1630281" y="912750"/>
                  <a:pt x="1621422" y="903869"/>
                  <a:pt x="1621422" y="892913"/>
                </a:cubicBezTo>
                <a:cubicBezTo>
                  <a:pt x="1621422" y="881957"/>
                  <a:pt x="1630281" y="873076"/>
                  <a:pt x="1641209" y="873076"/>
                </a:cubicBezTo>
                <a:close/>
                <a:moveTo>
                  <a:pt x="1516798" y="873076"/>
                </a:moveTo>
                <a:cubicBezTo>
                  <a:pt x="1527726" y="873076"/>
                  <a:pt x="1536585" y="881957"/>
                  <a:pt x="1536585" y="892913"/>
                </a:cubicBezTo>
                <a:cubicBezTo>
                  <a:pt x="1536585" y="903869"/>
                  <a:pt x="1527726" y="912750"/>
                  <a:pt x="1516798" y="912750"/>
                </a:cubicBezTo>
                <a:cubicBezTo>
                  <a:pt x="1505870" y="912750"/>
                  <a:pt x="1497011" y="903869"/>
                  <a:pt x="1497011" y="892913"/>
                </a:cubicBezTo>
                <a:cubicBezTo>
                  <a:pt x="1497011" y="881957"/>
                  <a:pt x="1505870" y="873076"/>
                  <a:pt x="1516798" y="873076"/>
                </a:cubicBezTo>
                <a:close/>
                <a:moveTo>
                  <a:pt x="1391707" y="873076"/>
                </a:moveTo>
                <a:cubicBezTo>
                  <a:pt x="1402635" y="873076"/>
                  <a:pt x="1411494" y="881957"/>
                  <a:pt x="1411494" y="892913"/>
                </a:cubicBezTo>
                <a:cubicBezTo>
                  <a:pt x="1411494" y="903869"/>
                  <a:pt x="1402635" y="912750"/>
                  <a:pt x="1391707" y="912750"/>
                </a:cubicBezTo>
                <a:cubicBezTo>
                  <a:pt x="1380779" y="912750"/>
                  <a:pt x="1371920" y="903869"/>
                  <a:pt x="1371920" y="892913"/>
                </a:cubicBezTo>
                <a:cubicBezTo>
                  <a:pt x="1371920" y="881957"/>
                  <a:pt x="1380779" y="873076"/>
                  <a:pt x="1391707" y="873076"/>
                </a:cubicBezTo>
                <a:close/>
                <a:moveTo>
                  <a:pt x="1267296" y="873076"/>
                </a:moveTo>
                <a:cubicBezTo>
                  <a:pt x="1278224" y="873076"/>
                  <a:pt x="1287083" y="881957"/>
                  <a:pt x="1287083" y="892913"/>
                </a:cubicBezTo>
                <a:cubicBezTo>
                  <a:pt x="1287083" y="903869"/>
                  <a:pt x="1278224" y="912750"/>
                  <a:pt x="1267296" y="912750"/>
                </a:cubicBezTo>
                <a:cubicBezTo>
                  <a:pt x="1256368" y="912750"/>
                  <a:pt x="1247509" y="903869"/>
                  <a:pt x="1247509" y="892913"/>
                </a:cubicBezTo>
                <a:cubicBezTo>
                  <a:pt x="1247509" y="881957"/>
                  <a:pt x="1256368" y="873076"/>
                  <a:pt x="1267296" y="873076"/>
                </a:cubicBezTo>
                <a:close/>
                <a:moveTo>
                  <a:pt x="1142205" y="873076"/>
                </a:moveTo>
                <a:cubicBezTo>
                  <a:pt x="1153133" y="873076"/>
                  <a:pt x="1161992" y="881957"/>
                  <a:pt x="1161992" y="892913"/>
                </a:cubicBezTo>
                <a:cubicBezTo>
                  <a:pt x="1161992" y="903869"/>
                  <a:pt x="1153133" y="912750"/>
                  <a:pt x="1142205" y="912750"/>
                </a:cubicBezTo>
                <a:cubicBezTo>
                  <a:pt x="1131277" y="912750"/>
                  <a:pt x="1122418" y="903869"/>
                  <a:pt x="1122418" y="892913"/>
                </a:cubicBezTo>
                <a:cubicBezTo>
                  <a:pt x="1122418" y="881957"/>
                  <a:pt x="1131277" y="873076"/>
                  <a:pt x="1142205" y="873076"/>
                </a:cubicBezTo>
                <a:close/>
                <a:moveTo>
                  <a:pt x="1017801" y="873076"/>
                </a:moveTo>
                <a:cubicBezTo>
                  <a:pt x="1028729" y="873076"/>
                  <a:pt x="1037588" y="881957"/>
                  <a:pt x="1037588" y="892913"/>
                </a:cubicBezTo>
                <a:cubicBezTo>
                  <a:pt x="1037588" y="903869"/>
                  <a:pt x="1028729" y="912750"/>
                  <a:pt x="1017801" y="912750"/>
                </a:cubicBezTo>
                <a:cubicBezTo>
                  <a:pt x="1006873" y="912750"/>
                  <a:pt x="998014" y="903869"/>
                  <a:pt x="998014" y="892913"/>
                </a:cubicBezTo>
                <a:cubicBezTo>
                  <a:pt x="998014" y="881957"/>
                  <a:pt x="1006873" y="873076"/>
                  <a:pt x="1017801" y="873076"/>
                </a:cubicBezTo>
                <a:close/>
                <a:moveTo>
                  <a:pt x="892710" y="873076"/>
                </a:moveTo>
                <a:cubicBezTo>
                  <a:pt x="903637" y="873076"/>
                  <a:pt x="912496" y="881957"/>
                  <a:pt x="912496" y="892913"/>
                </a:cubicBezTo>
                <a:cubicBezTo>
                  <a:pt x="912496" y="903869"/>
                  <a:pt x="903637" y="912750"/>
                  <a:pt x="892710" y="912750"/>
                </a:cubicBezTo>
                <a:cubicBezTo>
                  <a:pt x="881782" y="912750"/>
                  <a:pt x="872922" y="903869"/>
                  <a:pt x="872922" y="892913"/>
                </a:cubicBezTo>
                <a:cubicBezTo>
                  <a:pt x="872922" y="881957"/>
                  <a:pt x="881782" y="873076"/>
                  <a:pt x="892710" y="873076"/>
                </a:cubicBezTo>
                <a:close/>
                <a:moveTo>
                  <a:pt x="768298" y="873076"/>
                </a:moveTo>
                <a:cubicBezTo>
                  <a:pt x="779226" y="873076"/>
                  <a:pt x="788085" y="881957"/>
                  <a:pt x="788085" y="892913"/>
                </a:cubicBezTo>
                <a:cubicBezTo>
                  <a:pt x="788085" y="903869"/>
                  <a:pt x="779226" y="912750"/>
                  <a:pt x="768298" y="912750"/>
                </a:cubicBezTo>
                <a:cubicBezTo>
                  <a:pt x="757369" y="912750"/>
                  <a:pt x="748511" y="903869"/>
                  <a:pt x="748511" y="892913"/>
                </a:cubicBezTo>
                <a:cubicBezTo>
                  <a:pt x="748511" y="881957"/>
                  <a:pt x="757369" y="873076"/>
                  <a:pt x="768298" y="873076"/>
                </a:cubicBezTo>
                <a:close/>
                <a:moveTo>
                  <a:pt x="643209" y="873076"/>
                </a:moveTo>
                <a:cubicBezTo>
                  <a:pt x="654137" y="873076"/>
                  <a:pt x="662996" y="881957"/>
                  <a:pt x="662996" y="892913"/>
                </a:cubicBezTo>
                <a:cubicBezTo>
                  <a:pt x="662996" y="903869"/>
                  <a:pt x="654137" y="912750"/>
                  <a:pt x="643209" y="912750"/>
                </a:cubicBezTo>
                <a:cubicBezTo>
                  <a:pt x="632283" y="912750"/>
                  <a:pt x="623423" y="903869"/>
                  <a:pt x="623423" y="892913"/>
                </a:cubicBezTo>
                <a:cubicBezTo>
                  <a:pt x="623423" y="881957"/>
                  <a:pt x="632283" y="873076"/>
                  <a:pt x="643209" y="873076"/>
                </a:cubicBezTo>
                <a:close/>
                <a:moveTo>
                  <a:pt x="518797" y="873076"/>
                </a:moveTo>
                <a:cubicBezTo>
                  <a:pt x="529725" y="873076"/>
                  <a:pt x="538584" y="881957"/>
                  <a:pt x="538584" y="892913"/>
                </a:cubicBezTo>
                <a:cubicBezTo>
                  <a:pt x="538584" y="903869"/>
                  <a:pt x="529725" y="912750"/>
                  <a:pt x="518797" y="912750"/>
                </a:cubicBezTo>
                <a:cubicBezTo>
                  <a:pt x="507869" y="912750"/>
                  <a:pt x="499009" y="903869"/>
                  <a:pt x="499009" y="892913"/>
                </a:cubicBezTo>
                <a:cubicBezTo>
                  <a:pt x="499009" y="881957"/>
                  <a:pt x="507869" y="873076"/>
                  <a:pt x="518797" y="873076"/>
                </a:cubicBezTo>
                <a:close/>
                <a:moveTo>
                  <a:pt x="393707" y="873076"/>
                </a:moveTo>
                <a:cubicBezTo>
                  <a:pt x="404635" y="873076"/>
                  <a:pt x="413494" y="881957"/>
                  <a:pt x="413494" y="892913"/>
                </a:cubicBezTo>
                <a:cubicBezTo>
                  <a:pt x="413494" y="903869"/>
                  <a:pt x="404635" y="912750"/>
                  <a:pt x="393707" y="912750"/>
                </a:cubicBezTo>
                <a:cubicBezTo>
                  <a:pt x="382779" y="912750"/>
                  <a:pt x="373920" y="903869"/>
                  <a:pt x="373920" y="892913"/>
                </a:cubicBezTo>
                <a:cubicBezTo>
                  <a:pt x="373920" y="881957"/>
                  <a:pt x="382779" y="873076"/>
                  <a:pt x="393707" y="873076"/>
                </a:cubicBezTo>
                <a:close/>
                <a:moveTo>
                  <a:pt x="269295" y="873076"/>
                </a:moveTo>
                <a:cubicBezTo>
                  <a:pt x="280223" y="873076"/>
                  <a:pt x="289082" y="881957"/>
                  <a:pt x="289082" y="892913"/>
                </a:cubicBezTo>
                <a:cubicBezTo>
                  <a:pt x="289082" y="903869"/>
                  <a:pt x="280223" y="912750"/>
                  <a:pt x="269295" y="912750"/>
                </a:cubicBezTo>
                <a:cubicBezTo>
                  <a:pt x="258366" y="912750"/>
                  <a:pt x="249507" y="903869"/>
                  <a:pt x="249507" y="892913"/>
                </a:cubicBezTo>
                <a:cubicBezTo>
                  <a:pt x="249507" y="881957"/>
                  <a:pt x="258366" y="873076"/>
                  <a:pt x="269295" y="873076"/>
                </a:cubicBezTo>
                <a:close/>
                <a:moveTo>
                  <a:pt x="144204" y="873076"/>
                </a:moveTo>
                <a:cubicBezTo>
                  <a:pt x="155132" y="873076"/>
                  <a:pt x="163991" y="881957"/>
                  <a:pt x="163991" y="892913"/>
                </a:cubicBezTo>
                <a:cubicBezTo>
                  <a:pt x="163991" y="903869"/>
                  <a:pt x="155132" y="912750"/>
                  <a:pt x="144204" y="912750"/>
                </a:cubicBezTo>
                <a:cubicBezTo>
                  <a:pt x="133276" y="912750"/>
                  <a:pt x="124417" y="903869"/>
                  <a:pt x="124417" y="892913"/>
                </a:cubicBezTo>
                <a:cubicBezTo>
                  <a:pt x="124417" y="881957"/>
                  <a:pt x="133276" y="873076"/>
                  <a:pt x="144204" y="873076"/>
                </a:cubicBezTo>
                <a:close/>
                <a:moveTo>
                  <a:pt x="19793" y="873076"/>
                </a:moveTo>
                <a:cubicBezTo>
                  <a:pt x="30721" y="873076"/>
                  <a:pt x="39580" y="881957"/>
                  <a:pt x="39580" y="892913"/>
                </a:cubicBezTo>
                <a:cubicBezTo>
                  <a:pt x="39580" y="903869"/>
                  <a:pt x="30721" y="912750"/>
                  <a:pt x="19793" y="912750"/>
                </a:cubicBezTo>
                <a:cubicBezTo>
                  <a:pt x="8865" y="912750"/>
                  <a:pt x="6" y="903869"/>
                  <a:pt x="6" y="892913"/>
                </a:cubicBezTo>
                <a:cubicBezTo>
                  <a:pt x="6" y="881957"/>
                  <a:pt x="8865" y="873076"/>
                  <a:pt x="19793" y="873076"/>
                </a:cubicBezTo>
                <a:close/>
                <a:moveTo>
                  <a:pt x="2140213" y="748351"/>
                </a:moveTo>
                <a:cubicBezTo>
                  <a:pt x="2151141" y="748351"/>
                  <a:pt x="2160000" y="757232"/>
                  <a:pt x="2160000" y="768188"/>
                </a:cubicBezTo>
                <a:cubicBezTo>
                  <a:pt x="2160000" y="779144"/>
                  <a:pt x="2151141" y="788025"/>
                  <a:pt x="2140213" y="788025"/>
                </a:cubicBezTo>
                <a:cubicBezTo>
                  <a:pt x="2129285" y="788025"/>
                  <a:pt x="2120426" y="779144"/>
                  <a:pt x="2120426" y="768188"/>
                </a:cubicBezTo>
                <a:cubicBezTo>
                  <a:pt x="2120426" y="757232"/>
                  <a:pt x="2129285" y="748351"/>
                  <a:pt x="2140213" y="748351"/>
                </a:cubicBezTo>
                <a:close/>
                <a:moveTo>
                  <a:pt x="2015801" y="748351"/>
                </a:moveTo>
                <a:cubicBezTo>
                  <a:pt x="2026729" y="748351"/>
                  <a:pt x="2035588" y="757232"/>
                  <a:pt x="2035588" y="768188"/>
                </a:cubicBezTo>
                <a:cubicBezTo>
                  <a:pt x="2035588" y="779144"/>
                  <a:pt x="2026729" y="788025"/>
                  <a:pt x="2015801" y="788025"/>
                </a:cubicBezTo>
                <a:cubicBezTo>
                  <a:pt x="2004873" y="788025"/>
                  <a:pt x="1996014" y="779144"/>
                  <a:pt x="1996014" y="768188"/>
                </a:cubicBezTo>
                <a:cubicBezTo>
                  <a:pt x="1996014" y="757232"/>
                  <a:pt x="2004873" y="748351"/>
                  <a:pt x="2015801" y="748351"/>
                </a:cubicBezTo>
                <a:close/>
                <a:moveTo>
                  <a:pt x="1890711" y="748351"/>
                </a:moveTo>
                <a:cubicBezTo>
                  <a:pt x="1901639" y="748351"/>
                  <a:pt x="1910498" y="757232"/>
                  <a:pt x="1910498" y="768188"/>
                </a:cubicBezTo>
                <a:cubicBezTo>
                  <a:pt x="1910498" y="779144"/>
                  <a:pt x="1901639" y="788025"/>
                  <a:pt x="1890711" y="788025"/>
                </a:cubicBezTo>
                <a:cubicBezTo>
                  <a:pt x="1879783" y="788025"/>
                  <a:pt x="1870924" y="779144"/>
                  <a:pt x="1870924" y="768188"/>
                </a:cubicBezTo>
                <a:cubicBezTo>
                  <a:pt x="1870924" y="757232"/>
                  <a:pt x="1879783" y="748351"/>
                  <a:pt x="1890711" y="748351"/>
                </a:cubicBezTo>
                <a:close/>
                <a:moveTo>
                  <a:pt x="1766299" y="748351"/>
                </a:moveTo>
                <a:cubicBezTo>
                  <a:pt x="1777227" y="748351"/>
                  <a:pt x="1786086" y="757232"/>
                  <a:pt x="1786086" y="768188"/>
                </a:cubicBezTo>
                <a:cubicBezTo>
                  <a:pt x="1786086" y="779144"/>
                  <a:pt x="1777227" y="788025"/>
                  <a:pt x="1766299" y="788025"/>
                </a:cubicBezTo>
                <a:cubicBezTo>
                  <a:pt x="1755371" y="788025"/>
                  <a:pt x="1746512" y="779144"/>
                  <a:pt x="1746512" y="768188"/>
                </a:cubicBezTo>
                <a:cubicBezTo>
                  <a:pt x="1746512" y="757232"/>
                  <a:pt x="1755371" y="748351"/>
                  <a:pt x="1766299" y="748351"/>
                </a:cubicBezTo>
                <a:close/>
                <a:moveTo>
                  <a:pt x="1641209" y="748351"/>
                </a:moveTo>
                <a:cubicBezTo>
                  <a:pt x="1652137" y="748351"/>
                  <a:pt x="1660996" y="757232"/>
                  <a:pt x="1660996" y="768188"/>
                </a:cubicBezTo>
                <a:cubicBezTo>
                  <a:pt x="1660996" y="779144"/>
                  <a:pt x="1652137" y="788025"/>
                  <a:pt x="1641209" y="788025"/>
                </a:cubicBezTo>
                <a:cubicBezTo>
                  <a:pt x="1630281" y="788025"/>
                  <a:pt x="1621422" y="779144"/>
                  <a:pt x="1621422" y="768188"/>
                </a:cubicBezTo>
                <a:cubicBezTo>
                  <a:pt x="1621422" y="757232"/>
                  <a:pt x="1630281" y="748351"/>
                  <a:pt x="1641209" y="748351"/>
                </a:cubicBezTo>
                <a:close/>
                <a:moveTo>
                  <a:pt x="1516798" y="748351"/>
                </a:moveTo>
                <a:cubicBezTo>
                  <a:pt x="1527726" y="748351"/>
                  <a:pt x="1536585" y="757232"/>
                  <a:pt x="1536585" y="768188"/>
                </a:cubicBezTo>
                <a:cubicBezTo>
                  <a:pt x="1536585" y="779144"/>
                  <a:pt x="1527726" y="788025"/>
                  <a:pt x="1516798" y="788025"/>
                </a:cubicBezTo>
                <a:cubicBezTo>
                  <a:pt x="1505870" y="788025"/>
                  <a:pt x="1497011" y="779144"/>
                  <a:pt x="1497011" y="768188"/>
                </a:cubicBezTo>
                <a:cubicBezTo>
                  <a:pt x="1497011" y="757232"/>
                  <a:pt x="1505870" y="748351"/>
                  <a:pt x="1516798" y="748351"/>
                </a:cubicBezTo>
                <a:close/>
                <a:moveTo>
                  <a:pt x="1391707" y="748351"/>
                </a:moveTo>
                <a:cubicBezTo>
                  <a:pt x="1402635" y="748351"/>
                  <a:pt x="1411494" y="757232"/>
                  <a:pt x="1411494" y="768188"/>
                </a:cubicBezTo>
                <a:cubicBezTo>
                  <a:pt x="1411494" y="779144"/>
                  <a:pt x="1402635" y="788025"/>
                  <a:pt x="1391707" y="788025"/>
                </a:cubicBezTo>
                <a:cubicBezTo>
                  <a:pt x="1380779" y="788025"/>
                  <a:pt x="1371920" y="779144"/>
                  <a:pt x="1371920" y="768188"/>
                </a:cubicBezTo>
                <a:cubicBezTo>
                  <a:pt x="1371920" y="757232"/>
                  <a:pt x="1380779" y="748351"/>
                  <a:pt x="1391707" y="748351"/>
                </a:cubicBezTo>
                <a:close/>
                <a:moveTo>
                  <a:pt x="1267296" y="748351"/>
                </a:moveTo>
                <a:cubicBezTo>
                  <a:pt x="1278224" y="748351"/>
                  <a:pt x="1287083" y="757232"/>
                  <a:pt x="1287083" y="768188"/>
                </a:cubicBezTo>
                <a:cubicBezTo>
                  <a:pt x="1287083" y="779144"/>
                  <a:pt x="1278224" y="788025"/>
                  <a:pt x="1267296" y="788025"/>
                </a:cubicBezTo>
                <a:cubicBezTo>
                  <a:pt x="1256368" y="788025"/>
                  <a:pt x="1247509" y="779144"/>
                  <a:pt x="1247509" y="768188"/>
                </a:cubicBezTo>
                <a:cubicBezTo>
                  <a:pt x="1247509" y="757232"/>
                  <a:pt x="1256368" y="748351"/>
                  <a:pt x="1267296" y="748351"/>
                </a:cubicBezTo>
                <a:close/>
                <a:moveTo>
                  <a:pt x="1142205" y="748351"/>
                </a:moveTo>
                <a:cubicBezTo>
                  <a:pt x="1153133" y="748351"/>
                  <a:pt x="1161992" y="757232"/>
                  <a:pt x="1161992" y="768188"/>
                </a:cubicBezTo>
                <a:cubicBezTo>
                  <a:pt x="1161992" y="779144"/>
                  <a:pt x="1153133" y="788025"/>
                  <a:pt x="1142205" y="788025"/>
                </a:cubicBezTo>
                <a:cubicBezTo>
                  <a:pt x="1131277" y="788025"/>
                  <a:pt x="1122418" y="779144"/>
                  <a:pt x="1122418" y="768188"/>
                </a:cubicBezTo>
                <a:cubicBezTo>
                  <a:pt x="1122418" y="757232"/>
                  <a:pt x="1131277" y="748351"/>
                  <a:pt x="1142205" y="748351"/>
                </a:cubicBezTo>
                <a:close/>
                <a:moveTo>
                  <a:pt x="1017801" y="748351"/>
                </a:moveTo>
                <a:cubicBezTo>
                  <a:pt x="1028729" y="748351"/>
                  <a:pt x="1037588" y="757232"/>
                  <a:pt x="1037588" y="768188"/>
                </a:cubicBezTo>
                <a:cubicBezTo>
                  <a:pt x="1037588" y="779144"/>
                  <a:pt x="1028729" y="788025"/>
                  <a:pt x="1017801" y="788025"/>
                </a:cubicBezTo>
                <a:cubicBezTo>
                  <a:pt x="1006873" y="788025"/>
                  <a:pt x="998014" y="779144"/>
                  <a:pt x="998014" y="768188"/>
                </a:cubicBezTo>
                <a:cubicBezTo>
                  <a:pt x="998014" y="757232"/>
                  <a:pt x="1006873" y="748351"/>
                  <a:pt x="1017801" y="748351"/>
                </a:cubicBezTo>
                <a:close/>
                <a:moveTo>
                  <a:pt x="892710" y="748351"/>
                </a:moveTo>
                <a:cubicBezTo>
                  <a:pt x="903637" y="748351"/>
                  <a:pt x="912496" y="757232"/>
                  <a:pt x="912496" y="768188"/>
                </a:cubicBezTo>
                <a:cubicBezTo>
                  <a:pt x="912496" y="779144"/>
                  <a:pt x="903637" y="788025"/>
                  <a:pt x="892710" y="788025"/>
                </a:cubicBezTo>
                <a:cubicBezTo>
                  <a:pt x="881782" y="788025"/>
                  <a:pt x="872922" y="779144"/>
                  <a:pt x="872922" y="768188"/>
                </a:cubicBezTo>
                <a:cubicBezTo>
                  <a:pt x="872922" y="757232"/>
                  <a:pt x="881782" y="748351"/>
                  <a:pt x="892710" y="748351"/>
                </a:cubicBezTo>
                <a:close/>
                <a:moveTo>
                  <a:pt x="768298" y="748351"/>
                </a:moveTo>
                <a:cubicBezTo>
                  <a:pt x="779226" y="748351"/>
                  <a:pt x="788085" y="757232"/>
                  <a:pt x="788085" y="768188"/>
                </a:cubicBezTo>
                <a:cubicBezTo>
                  <a:pt x="788085" y="779144"/>
                  <a:pt x="779226" y="788025"/>
                  <a:pt x="768298" y="788025"/>
                </a:cubicBezTo>
                <a:cubicBezTo>
                  <a:pt x="757369" y="788025"/>
                  <a:pt x="748511" y="779144"/>
                  <a:pt x="748511" y="768188"/>
                </a:cubicBezTo>
                <a:cubicBezTo>
                  <a:pt x="748511" y="757232"/>
                  <a:pt x="757369" y="748351"/>
                  <a:pt x="768298" y="748351"/>
                </a:cubicBezTo>
                <a:close/>
                <a:moveTo>
                  <a:pt x="643209" y="748351"/>
                </a:moveTo>
                <a:cubicBezTo>
                  <a:pt x="654137" y="748351"/>
                  <a:pt x="662996" y="757232"/>
                  <a:pt x="662996" y="768188"/>
                </a:cubicBezTo>
                <a:cubicBezTo>
                  <a:pt x="662996" y="779144"/>
                  <a:pt x="654137" y="788025"/>
                  <a:pt x="643209" y="788025"/>
                </a:cubicBezTo>
                <a:cubicBezTo>
                  <a:pt x="632283" y="788025"/>
                  <a:pt x="623423" y="779144"/>
                  <a:pt x="623423" y="768188"/>
                </a:cubicBezTo>
                <a:cubicBezTo>
                  <a:pt x="623423" y="757232"/>
                  <a:pt x="632283" y="748351"/>
                  <a:pt x="643209" y="748351"/>
                </a:cubicBezTo>
                <a:close/>
                <a:moveTo>
                  <a:pt x="518797" y="748351"/>
                </a:moveTo>
                <a:cubicBezTo>
                  <a:pt x="529725" y="748351"/>
                  <a:pt x="538584" y="757232"/>
                  <a:pt x="538584" y="768188"/>
                </a:cubicBezTo>
                <a:cubicBezTo>
                  <a:pt x="538584" y="779144"/>
                  <a:pt x="529725" y="788025"/>
                  <a:pt x="518797" y="788025"/>
                </a:cubicBezTo>
                <a:cubicBezTo>
                  <a:pt x="507869" y="788025"/>
                  <a:pt x="499010" y="779144"/>
                  <a:pt x="499010" y="768188"/>
                </a:cubicBezTo>
                <a:cubicBezTo>
                  <a:pt x="499010" y="757232"/>
                  <a:pt x="507869" y="748351"/>
                  <a:pt x="518797" y="748351"/>
                </a:cubicBezTo>
                <a:close/>
                <a:moveTo>
                  <a:pt x="393707" y="748351"/>
                </a:moveTo>
                <a:cubicBezTo>
                  <a:pt x="404635" y="748351"/>
                  <a:pt x="413494" y="757232"/>
                  <a:pt x="413494" y="768188"/>
                </a:cubicBezTo>
                <a:cubicBezTo>
                  <a:pt x="413494" y="779144"/>
                  <a:pt x="404635" y="788025"/>
                  <a:pt x="393707" y="788025"/>
                </a:cubicBezTo>
                <a:cubicBezTo>
                  <a:pt x="382779" y="788025"/>
                  <a:pt x="373920" y="779144"/>
                  <a:pt x="373920" y="768188"/>
                </a:cubicBezTo>
                <a:cubicBezTo>
                  <a:pt x="373920" y="757232"/>
                  <a:pt x="382779" y="748351"/>
                  <a:pt x="393707" y="748351"/>
                </a:cubicBezTo>
                <a:close/>
                <a:moveTo>
                  <a:pt x="269295" y="748351"/>
                </a:moveTo>
                <a:cubicBezTo>
                  <a:pt x="280223" y="748351"/>
                  <a:pt x="289082" y="757232"/>
                  <a:pt x="289082" y="768188"/>
                </a:cubicBezTo>
                <a:cubicBezTo>
                  <a:pt x="289082" y="779144"/>
                  <a:pt x="280223" y="788025"/>
                  <a:pt x="269295" y="788025"/>
                </a:cubicBezTo>
                <a:cubicBezTo>
                  <a:pt x="258366" y="788025"/>
                  <a:pt x="249507" y="779144"/>
                  <a:pt x="249507" y="768188"/>
                </a:cubicBezTo>
                <a:cubicBezTo>
                  <a:pt x="249507" y="757232"/>
                  <a:pt x="258366" y="748351"/>
                  <a:pt x="269295" y="748351"/>
                </a:cubicBezTo>
                <a:close/>
                <a:moveTo>
                  <a:pt x="144204" y="748351"/>
                </a:moveTo>
                <a:cubicBezTo>
                  <a:pt x="155132" y="748351"/>
                  <a:pt x="163991" y="757232"/>
                  <a:pt x="163991" y="768188"/>
                </a:cubicBezTo>
                <a:cubicBezTo>
                  <a:pt x="163991" y="779144"/>
                  <a:pt x="155132" y="788025"/>
                  <a:pt x="144204" y="788025"/>
                </a:cubicBezTo>
                <a:cubicBezTo>
                  <a:pt x="133276" y="788025"/>
                  <a:pt x="124418" y="779144"/>
                  <a:pt x="124418" y="768188"/>
                </a:cubicBezTo>
                <a:cubicBezTo>
                  <a:pt x="124418" y="757232"/>
                  <a:pt x="133276" y="748351"/>
                  <a:pt x="144204" y="748351"/>
                </a:cubicBezTo>
                <a:close/>
                <a:moveTo>
                  <a:pt x="19793" y="748351"/>
                </a:moveTo>
                <a:cubicBezTo>
                  <a:pt x="30721" y="748351"/>
                  <a:pt x="39580" y="757232"/>
                  <a:pt x="39580" y="768188"/>
                </a:cubicBezTo>
                <a:cubicBezTo>
                  <a:pt x="39580" y="779144"/>
                  <a:pt x="30721" y="788025"/>
                  <a:pt x="19793" y="788025"/>
                </a:cubicBezTo>
                <a:cubicBezTo>
                  <a:pt x="8865" y="788025"/>
                  <a:pt x="6" y="779144"/>
                  <a:pt x="6" y="768188"/>
                </a:cubicBezTo>
                <a:cubicBezTo>
                  <a:pt x="6" y="757232"/>
                  <a:pt x="8865" y="748351"/>
                  <a:pt x="19793" y="748351"/>
                </a:cubicBezTo>
                <a:close/>
                <a:moveTo>
                  <a:pt x="2140213" y="623626"/>
                </a:moveTo>
                <a:cubicBezTo>
                  <a:pt x="2151141" y="623626"/>
                  <a:pt x="2160000" y="632507"/>
                  <a:pt x="2160000" y="643463"/>
                </a:cubicBezTo>
                <a:cubicBezTo>
                  <a:pt x="2160000" y="654419"/>
                  <a:pt x="2151141" y="663300"/>
                  <a:pt x="2140213" y="663300"/>
                </a:cubicBezTo>
                <a:cubicBezTo>
                  <a:pt x="2129285" y="663300"/>
                  <a:pt x="2120426" y="654419"/>
                  <a:pt x="2120426" y="643463"/>
                </a:cubicBezTo>
                <a:cubicBezTo>
                  <a:pt x="2120426" y="632507"/>
                  <a:pt x="2129285" y="623626"/>
                  <a:pt x="2140213" y="623626"/>
                </a:cubicBezTo>
                <a:close/>
                <a:moveTo>
                  <a:pt x="2015801" y="623626"/>
                </a:moveTo>
                <a:cubicBezTo>
                  <a:pt x="2026729" y="623626"/>
                  <a:pt x="2035588" y="632507"/>
                  <a:pt x="2035588" y="643463"/>
                </a:cubicBezTo>
                <a:cubicBezTo>
                  <a:pt x="2035588" y="654419"/>
                  <a:pt x="2026729" y="663300"/>
                  <a:pt x="2015801" y="663300"/>
                </a:cubicBezTo>
                <a:cubicBezTo>
                  <a:pt x="2004873" y="663300"/>
                  <a:pt x="1996014" y="654419"/>
                  <a:pt x="1996014" y="643463"/>
                </a:cubicBezTo>
                <a:cubicBezTo>
                  <a:pt x="1996014" y="632507"/>
                  <a:pt x="2004873" y="623626"/>
                  <a:pt x="2015801" y="623626"/>
                </a:cubicBezTo>
                <a:close/>
                <a:moveTo>
                  <a:pt x="1890711" y="623626"/>
                </a:moveTo>
                <a:cubicBezTo>
                  <a:pt x="1901639" y="623626"/>
                  <a:pt x="1910498" y="632507"/>
                  <a:pt x="1910498" y="643463"/>
                </a:cubicBezTo>
                <a:cubicBezTo>
                  <a:pt x="1910498" y="654419"/>
                  <a:pt x="1901639" y="663300"/>
                  <a:pt x="1890711" y="663300"/>
                </a:cubicBezTo>
                <a:cubicBezTo>
                  <a:pt x="1879783" y="663300"/>
                  <a:pt x="1870924" y="654419"/>
                  <a:pt x="1870924" y="643463"/>
                </a:cubicBezTo>
                <a:cubicBezTo>
                  <a:pt x="1870924" y="632507"/>
                  <a:pt x="1879783" y="623626"/>
                  <a:pt x="1890711" y="623626"/>
                </a:cubicBezTo>
                <a:close/>
                <a:moveTo>
                  <a:pt x="1766299" y="623626"/>
                </a:moveTo>
                <a:cubicBezTo>
                  <a:pt x="1777227" y="623626"/>
                  <a:pt x="1786086" y="632507"/>
                  <a:pt x="1786086" y="643463"/>
                </a:cubicBezTo>
                <a:cubicBezTo>
                  <a:pt x="1786086" y="654419"/>
                  <a:pt x="1777227" y="663300"/>
                  <a:pt x="1766299" y="663300"/>
                </a:cubicBezTo>
                <a:cubicBezTo>
                  <a:pt x="1755371" y="663300"/>
                  <a:pt x="1746512" y="654419"/>
                  <a:pt x="1746512" y="643463"/>
                </a:cubicBezTo>
                <a:cubicBezTo>
                  <a:pt x="1746512" y="632507"/>
                  <a:pt x="1755371" y="623626"/>
                  <a:pt x="1766299" y="623626"/>
                </a:cubicBezTo>
                <a:close/>
                <a:moveTo>
                  <a:pt x="1641209" y="623626"/>
                </a:moveTo>
                <a:cubicBezTo>
                  <a:pt x="1652137" y="623626"/>
                  <a:pt x="1660996" y="632507"/>
                  <a:pt x="1660996" y="643463"/>
                </a:cubicBezTo>
                <a:cubicBezTo>
                  <a:pt x="1660996" y="654419"/>
                  <a:pt x="1652137" y="663300"/>
                  <a:pt x="1641209" y="663300"/>
                </a:cubicBezTo>
                <a:cubicBezTo>
                  <a:pt x="1630281" y="663300"/>
                  <a:pt x="1621422" y="654419"/>
                  <a:pt x="1621422" y="643463"/>
                </a:cubicBezTo>
                <a:cubicBezTo>
                  <a:pt x="1621422" y="632507"/>
                  <a:pt x="1630281" y="623626"/>
                  <a:pt x="1641209" y="623626"/>
                </a:cubicBezTo>
                <a:close/>
                <a:moveTo>
                  <a:pt x="1516798" y="623626"/>
                </a:moveTo>
                <a:cubicBezTo>
                  <a:pt x="1527726" y="623626"/>
                  <a:pt x="1536585" y="632507"/>
                  <a:pt x="1536585" y="643463"/>
                </a:cubicBezTo>
                <a:cubicBezTo>
                  <a:pt x="1536585" y="654419"/>
                  <a:pt x="1527726" y="663300"/>
                  <a:pt x="1516798" y="663300"/>
                </a:cubicBezTo>
                <a:cubicBezTo>
                  <a:pt x="1505870" y="663300"/>
                  <a:pt x="1497011" y="654419"/>
                  <a:pt x="1497011" y="643463"/>
                </a:cubicBezTo>
                <a:cubicBezTo>
                  <a:pt x="1497011" y="632507"/>
                  <a:pt x="1505870" y="623626"/>
                  <a:pt x="1516798" y="623626"/>
                </a:cubicBezTo>
                <a:close/>
                <a:moveTo>
                  <a:pt x="1391707" y="623626"/>
                </a:moveTo>
                <a:cubicBezTo>
                  <a:pt x="1402635" y="623626"/>
                  <a:pt x="1411494" y="632507"/>
                  <a:pt x="1411494" y="643463"/>
                </a:cubicBezTo>
                <a:cubicBezTo>
                  <a:pt x="1411494" y="654419"/>
                  <a:pt x="1402635" y="663300"/>
                  <a:pt x="1391707" y="663300"/>
                </a:cubicBezTo>
                <a:cubicBezTo>
                  <a:pt x="1380779" y="663300"/>
                  <a:pt x="1371920" y="654419"/>
                  <a:pt x="1371920" y="643463"/>
                </a:cubicBezTo>
                <a:cubicBezTo>
                  <a:pt x="1371920" y="632507"/>
                  <a:pt x="1380779" y="623626"/>
                  <a:pt x="1391707" y="623626"/>
                </a:cubicBezTo>
                <a:close/>
                <a:moveTo>
                  <a:pt x="1267296" y="623626"/>
                </a:moveTo>
                <a:cubicBezTo>
                  <a:pt x="1278224" y="623626"/>
                  <a:pt x="1287083" y="632507"/>
                  <a:pt x="1287083" y="643463"/>
                </a:cubicBezTo>
                <a:cubicBezTo>
                  <a:pt x="1287083" y="654419"/>
                  <a:pt x="1278224" y="663300"/>
                  <a:pt x="1267296" y="663300"/>
                </a:cubicBezTo>
                <a:cubicBezTo>
                  <a:pt x="1256368" y="663300"/>
                  <a:pt x="1247509" y="654419"/>
                  <a:pt x="1247509" y="643463"/>
                </a:cubicBezTo>
                <a:cubicBezTo>
                  <a:pt x="1247509" y="632507"/>
                  <a:pt x="1256368" y="623626"/>
                  <a:pt x="1267296" y="623626"/>
                </a:cubicBezTo>
                <a:close/>
                <a:moveTo>
                  <a:pt x="1142205" y="623626"/>
                </a:moveTo>
                <a:cubicBezTo>
                  <a:pt x="1153133" y="623626"/>
                  <a:pt x="1161992" y="632507"/>
                  <a:pt x="1161992" y="643463"/>
                </a:cubicBezTo>
                <a:cubicBezTo>
                  <a:pt x="1161992" y="654419"/>
                  <a:pt x="1153133" y="663300"/>
                  <a:pt x="1142205" y="663300"/>
                </a:cubicBezTo>
                <a:cubicBezTo>
                  <a:pt x="1131277" y="663300"/>
                  <a:pt x="1122418" y="654419"/>
                  <a:pt x="1122418" y="643463"/>
                </a:cubicBezTo>
                <a:cubicBezTo>
                  <a:pt x="1122418" y="632507"/>
                  <a:pt x="1131277" y="623626"/>
                  <a:pt x="1142205" y="623626"/>
                </a:cubicBezTo>
                <a:close/>
                <a:moveTo>
                  <a:pt x="1017802" y="623626"/>
                </a:moveTo>
                <a:cubicBezTo>
                  <a:pt x="1028730" y="623626"/>
                  <a:pt x="1037589" y="632507"/>
                  <a:pt x="1037589" y="643463"/>
                </a:cubicBezTo>
                <a:cubicBezTo>
                  <a:pt x="1037589" y="654419"/>
                  <a:pt x="1028730" y="663300"/>
                  <a:pt x="1017802" y="663300"/>
                </a:cubicBezTo>
                <a:cubicBezTo>
                  <a:pt x="1006874" y="663300"/>
                  <a:pt x="998015" y="654419"/>
                  <a:pt x="998015" y="643463"/>
                </a:cubicBezTo>
                <a:cubicBezTo>
                  <a:pt x="998015" y="632507"/>
                  <a:pt x="1006874" y="623626"/>
                  <a:pt x="1017802" y="623626"/>
                </a:cubicBezTo>
                <a:close/>
                <a:moveTo>
                  <a:pt x="892711" y="623626"/>
                </a:moveTo>
                <a:cubicBezTo>
                  <a:pt x="903638" y="623626"/>
                  <a:pt x="912497" y="632507"/>
                  <a:pt x="912497" y="643463"/>
                </a:cubicBezTo>
                <a:cubicBezTo>
                  <a:pt x="912497" y="654419"/>
                  <a:pt x="903638" y="663300"/>
                  <a:pt x="892711" y="663300"/>
                </a:cubicBezTo>
                <a:cubicBezTo>
                  <a:pt x="881783" y="663300"/>
                  <a:pt x="872924" y="654419"/>
                  <a:pt x="872924" y="643463"/>
                </a:cubicBezTo>
                <a:cubicBezTo>
                  <a:pt x="872924" y="632507"/>
                  <a:pt x="881783" y="623626"/>
                  <a:pt x="892711" y="623626"/>
                </a:cubicBezTo>
                <a:close/>
                <a:moveTo>
                  <a:pt x="768299" y="623626"/>
                </a:moveTo>
                <a:cubicBezTo>
                  <a:pt x="779227" y="623626"/>
                  <a:pt x="788086" y="632507"/>
                  <a:pt x="788086" y="643463"/>
                </a:cubicBezTo>
                <a:cubicBezTo>
                  <a:pt x="788086" y="654419"/>
                  <a:pt x="779227" y="663300"/>
                  <a:pt x="768299" y="663300"/>
                </a:cubicBezTo>
                <a:cubicBezTo>
                  <a:pt x="757370" y="663300"/>
                  <a:pt x="748512" y="654419"/>
                  <a:pt x="748512" y="643463"/>
                </a:cubicBezTo>
                <a:cubicBezTo>
                  <a:pt x="748512" y="632507"/>
                  <a:pt x="757370" y="623626"/>
                  <a:pt x="768299" y="623626"/>
                </a:cubicBezTo>
                <a:close/>
                <a:moveTo>
                  <a:pt x="643210" y="623626"/>
                </a:moveTo>
                <a:cubicBezTo>
                  <a:pt x="654138" y="623626"/>
                  <a:pt x="662997" y="632507"/>
                  <a:pt x="662997" y="643463"/>
                </a:cubicBezTo>
                <a:cubicBezTo>
                  <a:pt x="662997" y="654419"/>
                  <a:pt x="654138" y="663300"/>
                  <a:pt x="643210" y="663300"/>
                </a:cubicBezTo>
                <a:cubicBezTo>
                  <a:pt x="632285" y="663300"/>
                  <a:pt x="623424" y="654419"/>
                  <a:pt x="623424" y="643463"/>
                </a:cubicBezTo>
                <a:cubicBezTo>
                  <a:pt x="623424" y="632507"/>
                  <a:pt x="632285" y="623626"/>
                  <a:pt x="643210" y="623626"/>
                </a:cubicBezTo>
                <a:close/>
                <a:moveTo>
                  <a:pt x="518798" y="623626"/>
                </a:moveTo>
                <a:cubicBezTo>
                  <a:pt x="529726" y="623626"/>
                  <a:pt x="538585" y="632507"/>
                  <a:pt x="538585" y="643463"/>
                </a:cubicBezTo>
                <a:cubicBezTo>
                  <a:pt x="538585" y="654419"/>
                  <a:pt x="529726" y="663300"/>
                  <a:pt x="518798" y="663300"/>
                </a:cubicBezTo>
                <a:cubicBezTo>
                  <a:pt x="507870" y="663300"/>
                  <a:pt x="499011" y="654419"/>
                  <a:pt x="499011" y="643463"/>
                </a:cubicBezTo>
                <a:cubicBezTo>
                  <a:pt x="499011" y="632507"/>
                  <a:pt x="507870" y="623626"/>
                  <a:pt x="518798" y="623626"/>
                </a:cubicBezTo>
                <a:close/>
                <a:moveTo>
                  <a:pt x="393708" y="623626"/>
                </a:moveTo>
                <a:cubicBezTo>
                  <a:pt x="404636" y="623626"/>
                  <a:pt x="413495" y="632507"/>
                  <a:pt x="413495" y="643463"/>
                </a:cubicBezTo>
                <a:cubicBezTo>
                  <a:pt x="413495" y="654419"/>
                  <a:pt x="404636" y="663300"/>
                  <a:pt x="393708" y="663300"/>
                </a:cubicBezTo>
                <a:cubicBezTo>
                  <a:pt x="382780" y="663300"/>
                  <a:pt x="373921" y="654419"/>
                  <a:pt x="373921" y="643463"/>
                </a:cubicBezTo>
                <a:cubicBezTo>
                  <a:pt x="373921" y="632507"/>
                  <a:pt x="382780" y="623626"/>
                  <a:pt x="393708" y="623626"/>
                </a:cubicBezTo>
                <a:close/>
                <a:moveTo>
                  <a:pt x="269296" y="623626"/>
                </a:moveTo>
                <a:cubicBezTo>
                  <a:pt x="280224" y="623626"/>
                  <a:pt x="289083" y="632507"/>
                  <a:pt x="289083" y="643463"/>
                </a:cubicBezTo>
                <a:cubicBezTo>
                  <a:pt x="289083" y="654419"/>
                  <a:pt x="280224" y="663300"/>
                  <a:pt x="269296" y="663300"/>
                </a:cubicBezTo>
                <a:cubicBezTo>
                  <a:pt x="258367" y="663300"/>
                  <a:pt x="249508" y="654419"/>
                  <a:pt x="249508" y="643463"/>
                </a:cubicBezTo>
                <a:cubicBezTo>
                  <a:pt x="249508" y="632507"/>
                  <a:pt x="258367" y="623626"/>
                  <a:pt x="269296" y="623626"/>
                </a:cubicBezTo>
                <a:close/>
                <a:moveTo>
                  <a:pt x="144206" y="623626"/>
                </a:moveTo>
                <a:cubicBezTo>
                  <a:pt x="155133" y="623626"/>
                  <a:pt x="163992" y="632507"/>
                  <a:pt x="163992" y="643463"/>
                </a:cubicBezTo>
                <a:cubicBezTo>
                  <a:pt x="163992" y="654419"/>
                  <a:pt x="155133" y="663300"/>
                  <a:pt x="144206" y="663300"/>
                </a:cubicBezTo>
                <a:cubicBezTo>
                  <a:pt x="133278" y="663300"/>
                  <a:pt x="124419" y="654419"/>
                  <a:pt x="124419" y="643463"/>
                </a:cubicBezTo>
                <a:cubicBezTo>
                  <a:pt x="124419" y="632507"/>
                  <a:pt x="133278" y="623626"/>
                  <a:pt x="144206" y="623626"/>
                </a:cubicBezTo>
                <a:close/>
                <a:moveTo>
                  <a:pt x="19794" y="623626"/>
                </a:moveTo>
                <a:cubicBezTo>
                  <a:pt x="30722" y="623626"/>
                  <a:pt x="39581" y="632507"/>
                  <a:pt x="39581" y="643463"/>
                </a:cubicBezTo>
                <a:cubicBezTo>
                  <a:pt x="39581" y="654419"/>
                  <a:pt x="30722" y="663300"/>
                  <a:pt x="19794" y="663300"/>
                </a:cubicBezTo>
                <a:cubicBezTo>
                  <a:pt x="8866" y="663300"/>
                  <a:pt x="7" y="654419"/>
                  <a:pt x="7" y="643463"/>
                </a:cubicBezTo>
                <a:cubicBezTo>
                  <a:pt x="7" y="632507"/>
                  <a:pt x="8866" y="623626"/>
                  <a:pt x="19794" y="623626"/>
                </a:cubicBezTo>
                <a:close/>
                <a:moveTo>
                  <a:pt x="2140213" y="498901"/>
                </a:moveTo>
                <a:cubicBezTo>
                  <a:pt x="2151141" y="498901"/>
                  <a:pt x="2160000" y="507782"/>
                  <a:pt x="2160000" y="518738"/>
                </a:cubicBezTo>
                <a:cubicBezTo>
                  <a:pt x="2160000" y="529694"/>
                  <a:pt x="2151141" y="538575"/>
                  <a:pt x="2140213" y="538575"/>
                </a:cubicBezTo>
                <a:cubicBezTo>
                  <a:pt x="2129285" y="538575"/>
                  <a:pt x="2120426" y="529694"/>
                  <a:pt x="2120426" y="518738"/>
                </a:cubicBezTo>
                <a:cubicBezTo>
                  <a:pt x="2120426" y="507782"/>
                  <a:pt x="2129285" y="498901"/>
                  <a:pt x="2140213" y="498901"/>
                </a:cubicBezTo>
                <a:close/>
                <a:moveTo>
                  <a:pt x="2015801" y="498901"/>
                </a:moveTo>
                <a:cubicBezTo>
                  <a:pt x="2026729" y="498901"/>
                  <a:pt x="2035588" y="507782"/>
                  <a:pt x="2035588" y="518738"/>
                </a:cubicBezTo>
                <a:cubicBezTo>
                  <a:pt x="2035588" y="529694"/>
                  <a:pt x="2026729" y="538575"/>
                  <a:pt x="2015801" y="538575"/>
                </a:cubicBezTo>
                <a:cubicBezTo>
                  <a:pt x="2004873" y="538575"/>
                  <a:pt x="1996014" y="529694"/>
                  <a:pt x="1996014" y="518738"/>
                </a:cubicBezTo>
                <a:cubicBezTo>
                  <a:pt x="1996014" y="507782"/>
                  <a:pt x="2004873" y="498901"/>
                  <a:pt x="2015801" y="498901"/>
                </a:cubicBezTo>
                <a:close/>
                <a:moveTo>
                  <a:pt x="1890711" y="498901"/>
                </a:moveTo>
                <a:cubicBezTo>
                  <a:pt x="1901639" y="498901"/>
                  <a:pt x="1910498" y="507782"/>
                  <a:pt x="1910498" y="518738"/>
                </a:cubicBezTo>
                <a:cubicBezTo>
                  <a:pt x="1910498" y="529694"/>
                  <a:pt x="1901639" y="538575"/>
                  <a:pt x="1890711" y="538575"/>
                </a:cubicBezTo>
                <a:cubicBezTo>
                  <a:pt x="1879783" y="538575"/>
                  <a:pt x="1870924" y="529694"/>
                  <a:pt x="1870924" y="518738"/>
                </a:cubicBezTo>
                <a:cubicBezTo>
                  <a:pt x="1870924" y="507782"/>
                  <a:pt x="1879783" y="498901"/>
                  <a:pt x="1890711" y="498901"/>
                </a:cubicBezTo>
                <a:close/>
                <a:moveTo>
                  <a:pt x="1766299" y="498901"/>
                </a:moveTo>
                <a:cubicBezTo>
                  <a:pt x="1777227" y="498901"/>
                  <a:pt x="1786086" y="507782"/>
                  <a:pt x="1786086" y="518738"/>
                </a:cubicBezTo>
                <a:cubicBezTo>
                  <a:pt x="1786086" y="529694"/>
                  <a:pt x="1777227" y="538575"/>
                  <a:pt x="1766299" y="538575"/>
                </a:cubicBezTo>
                <a:cubicBezTo>
                  <a:pt x="1755371" y="538575"/>
                  <a:pt x="1746512" y="529694"/>
                  <a:pt x="1746512" y="518738"/>
                </a:cubicBezTo>
                <a:cubicBezTo>
                  <a:pt x="1746512" y="507782"/>
                  <a:pt x="1755371" y="498901"/>
                  <a:pt x="1766299" y="498901"/>
                </a:cubicBezTo>
                <a:close/>
                <a:moveTo>
                  <a:pt x="1641209" y="498901"/>
                </a:moveTo>
                <a:cubicBezTo>
                  <a:pt x="1652137" y="498901"/>
                  <a:pt x="1660996" y="507782"/>
                  <a:pt x="1660996" y="518738"/>
                </a:cubicBezTo>
                <a:cubicBezTo>
                  <a:pt x="1660996" y="529694"/>
                  <a:pt x="1652137" y="538575"/>
                  <a:pt x="1641209" y="538575"/>
                </a:cubicBezTo>
                <a:cubicBezTo>
                  <a:pt x="1630281" y="538575"/>
                  <a:pt x="1621422" y="529694"/>
                  <a:pt x="1621422" y="518738"/>
                </a:cubicBezTo>
                <a:cubicBezTo>
                  <a:pt x="1621422" y="507782"/>
                  <a:pt x="1630281" y="498901"/>
                  <a:pt x="1641209" y="498901"/>
                </a:cubicBezTo>
                <a:close/>
                <a:moveTo>
                  <a:pt x="1516798" y="498901"/>
                </a:moveTo>
                <a:cubicBezTo>
                  <a:pt x="1527726" y="498901"/>
                  <a:pt x="1536585" y="507782"/>
                  <a:pt x="1536585" y="518738"/>
                </a:cubicBezTo>
                <a:cubicBezTo>
                  <a:pt x="1536585" y="529694"/>
                  <a:pt x="1527726" y="538575"/>
                  <a:pt x="1516798" y="538575"/>
                </a:cubicBezTo>
                <a:cubicBezTo>
                  <a:pt x="1505870" y="538575"/>
                  <a:pt x="1497011" y="529694"/>
                  <a:pt x="1497011" y="518738"/>
                </a:cubicBezTo>
                <a:cubicBezTo>
                  <a:pt x="1497011" y="507782"/>
                  <a:pt x="1505870" y="498901"/>
                  <a:pt x="1516798" y="498901"/>
                </a:cubicBezTo>
                <a:close/>
                <a:moveTo>
                  <a:pt x="1391707" y="498901"/>
                </a:moveTo>
                <a:cubicBezTo>
                  <a:pt x="1402635" y="498901"/>
                  <a:pt x="1411494" y="507782"/>
                  <a:pt x="1411494" y="518738"/>
                </a:cubicBezTo>
                <a:cubicBezTo>
                  <a:pt x="1411494" y="529694"/>
                  <a:pt x="1402635" y="538575"/>
                  <a:pt x="1391707" y="538575"/>
                </a:cubicBezTo>
                <a:cubicBezTo>
                  <a:pt x="1380779" y="538575"/>
                  <a:pt x="1371920" y="529694"/>
                  <a:pt x="1371920" y="518738"/>
                </a:cubicBezTo>
                <a:cubicBezTo>
                  <a:pt x="1371920" y="507782"/>
                  <a:pt x="1380779" y="498901"/>
                  <a:pt x="1391707" y="498901"/>
                </a:cubicBezTo>
                <a:close/>
                <a:moveTo>
                  <a:pt x="1267296" y="498901"/>
                </a:moveTo>
                <a:cubicBezTo>
                  <a:pt x="1278224" y="498901"/>
                  <a:pt x="1287083" y="507782"/>
                  <a:pt x="1287083" y="518738"/>
                </a:cubicBezTo>
                <a:cubicBezTo>
                  <a:pt x="1287083" y="529694"/>
                  <a:pt x="1278224" y="538575"/>
                  <a:pt x="1267296" y="538575"/>
                </a:cubicBezTo>
                <a:cubicBezTo>
                  <a:pt x="1256368" y="538575"/>
                  <a:pt x="1247509" y="529694"/>
                  <a:pt x="1247509" y="518738"/>
                </a:cubicBezTo>
                <a:cubicBezTo>
                  <a:pt x="1247509" y="507782"/>
                  <a:pt x="1256368" y="498901"/>
                  <a:pt x="1267296" y="498901"/>
                </a:cubicBezTo>
                <a:close/>
                <a:moveTo>
                  <a:pt x="1142205" y="498901"/>
                </a:moveTo>
                <a:cubicBezTo>
                  <a:pt x="1153133" y="498901"/>
                  <a:pt x="1161992" y="507782"/>
                  <a:pt x="1161992" y="518738"/>
                </a:cubicBezTo>
                <a:cubicBezTo>
                  <a:pt x="1161992" y="529694"/>
                  <a:pt x="1153133" y="538575"/>
                  <a:pt x="1142205" y="538575"/>
                </a:cubicBezTo>
                <a:cubicBezTo>
                  <a:pt x="1131277" y="538575"/>
                  <a:pt x="1122418" y="529694"/>
                  <a:pt x="1122418" y="518738"/>
                </a:cubicBezTo>
                <a:cubicBezTo>
                  <a:pt x="1122418" y="507782"/>
                  <a:pt x="1131277" y="498901"/>
                  <a:pt x="1142205" y="498901"/>
                </a:cubicBezTo>
                <a:close/>
                <a:moveTo>
                  <a:pt x="1017802" y="498901"/>
                </a:moveTo>
                <a:cubicBezTo>
                  <a:pt x="1028730" y="498901"/>
                  <a:pt x="1037589" y="507782"/>
                  <a:pt x="1037589" y="518738"/>
                </a:cubicBezTo>
                <a:cubicBezTo>
                  <a:pt x="1037589" y="529694"/>
                  <a:pt x="1028730" y="538575"/>
                  <a:pt x="1017802" y="538575"/>
                </a:cubicBezTo>
                <a:cubicBezTo>
                  <a:pt x="1006874" y="538575"/>
                  <a:pt x="998015" y="529694"/>
                  <a:pt x="998015" y="518738"/>
                </a:cubicBezTo>
                <a:cubicBezTo>
                  <a:pt x="998015" y="507782"/>
                  <a:pt x="1006874" y="498901"/>
                  <a:pt x="1017802" y="498901"/>
                </a:cubicBezTo>
                <a:close/>
                <a:moveTo>
                  <a:pt x="892712" y="498901"/>
                </a:moveTo>
                <a:cubicBezTo>
                  <a:pt x="903638" y="498901"/>
                  <a:pt x="912497" y="507782"/>
                  <a:pt x="912497" y="518738"/>
                </a:cubicBezTo>
                <a:cubicBezTo>
                  <a:pt x="912497" y="529694"/>
                  <a:pt x="903638" y="538575"/>
                  <a:pt x="892712" y="538575"/>
                </a:cubicBezTo>
                <a:cubicBezTo>
                  <a:pt x="881784" y="538575"/>
                  <a:pt x="872924" y="529694"/>
                  <a:pt x="872924" y="518738"/>
                </a:cubicBezTo>
                <a:cubicBezTo>
                  <a:pt x="872924" y="507782"/>
                  <a:pt x="881784" y="498901"/>
                  <a:pt x="892712" y="498901"/>
                </a:cubicBezTo>
                <a:close/>
                <a:moveTo>
                  <a:pt x="768299" y="498901"/>
                </a:moveTo>
                <a:cubicBezTo>
                  <a:pt x="779227" y="498901"/>
                  <a:pt x="788086" y="507782"/>
                  <a:pt x="788086" y="518738"/>
                </a:cubicBezTo>
                <a:cubicBezTo>
                  <a:pt x="788086" y="529694"/>
                  <a:pt x="779227" y="538575"/>
                  <a:pt x="768299" y="538575"/>
                </a:cubicBezTo>
                <a:cubicBezTo>
                  <a:pt x="757370" y="538575"/>
                  <a:pt x="748512" y="529694"/>
                  <a:pt x="748512" y="518738"/>
                </a:cubicBezTo>
                <a:cubicBezTo>
                  <a:pt x="748512" y="507782"/>
                  <a:pt x="757370" y="498901"/>
                  <a:pt x="768299" y="498901"/>
                </a:cubicBezTo>
                <a:close/>
                <a:moveTo>
                  <a:pt x="643211" y="498901"/>
                </a:moveTo>
                <a:cubicBezTo>
                  <a:pt x="654138" y="498901"/>
                  <a:pt x="662997" y="507782"/>
                  <a:pt x="662997" y="518738"/>
                </a:cubicBezTo>
                <a:cubicBezTo>
                  <a:pt x="662997" y="529694"/>
                  <a:pt x="654138" y="538575"/>
                  <a:pt x="643211" y="538575"/>
                </a:cubicBezTo>
                <a:cubicBezTo>
                  <a:pt x="632285" y="538575"/>
                  <a:pt x="623424" y="529694"/>
                  <a:pt x="623424" y="518738"/>
                </a:cubicBezTo>
                <a:cubicBezTo>
                  <a:pt x="623424" y="507782"/>
                  <a:pt x="632285" y="498901"/>
                  <a:pt x="643211" y="498901"/>
                </a:cubicBezTo>
                <a:close/>
                <a:moveTo>
                  <a:pt x="518798" y="498901"/>
                </a:moveTo>
                <a:cubicBezTo>
                  <a:pt x="529727" y="498901"/>
                  <a:pt x="538585" y="507782"/>
                  <a:pt x="538585" y="518738"/>
                </a:cubicBezTo>
                <a:cubicBezTo>
                  <a:pt x="538585" y="529694"/>
                  <a:pt x="529727" y="538575"/>
                  <a:pt x="518798" y="538575"/>
                </a:cubicBezTo>
                <a:cubicBezTo>
                  <a:pt x="507871" y="538575"/>
                  <a:pt x="499011" y="529694"/>
                  <a:pt x="499011" y="518738"/>
                </a:cubicBezTo>
                <a:cubicBezTo>
                  <a:pt x="499011" y="507782"/>
                  <a:pt x="507871" y="498901"/>
                  <a:pt x="518798" y="498901"/>
                </a:cubicBezTo>
                <a:close/>
                <a:moveTo>
                  <a:pt x="393708" y="498901"/>
                </a:moveTo>
                <a:cubicBezTo>
                  <a:pt x="404636" y="498901"/>
                  <a:pt x="413495" y="507782"/>
                  <a:pt x="413495" y="518738"/>
                </a:cubicBezTo>
                <a:cubicBezTo>
                  <a:pt x="413495" y="529694"/>
                  <a:pt x="404636" y="538575"/>
                  <a:pt x="393708" y="538575"/>
                </a:cubicBezTo>
                <a:cubicBezTo>
                  <a:pt x="382780" y="538575"/>
                  <a:pt x="373921" y="529694"/>
                  <a:pt x="373921" y="518738"/>
                </a:cubicBezTo>
                <a:cubicBezTo>
                  <a:pt x="373921" y="507782"/>
                  <a:pt x="382780" y="498901"/>
                  <a:pt x="393708" y="498901"/>
                </a:cubicBezTo>
                <a:close/>
                <a:moveTo>
                  <a:pt x="269296" y="498901"/>
                </a:moveTo>
                <a:cubicBezTo>
                  <a:pt x="280224" y="498901"/>
                  <a:pt x="289083" y="507782"/>
                  <a:pt x="289083" y="518738"/>
                </a:cubicBezTo>
                <a:cubicBezTo>
                  <a:pt x="289083" y="529694"/>
                  <a:pt x="280224" y="538575"/>
                  <a:pt x="269296" y="538575"/>
                </a:cubicBezTo>
                <a:cubicBezTo>
                  <a:pt x="258367" y="538575"/>
                  <a:pt x="249508" y="529694"/>
                  <a:pt x="249508" y="518738"/>
                </a:cubicBezTo>
                <a:cubicBezTo>
                  <a:pt x="249508" y="507782"/>
                  <a:pt x="258367" y="498901"/>
                  <a:pt x="269296" y="498901"/>
                </a:cubicBezTo>
                <a:close/>
                <a:moveTo>
                  <a:pt x="144206" y="498901"/>
                </a:moveTo>
                <a:cubicBezTo>
                  <a:pt x="155133" y="498901"/>
                  <a:pt x="163992" y="507782"/>
                  <a:pt x="163992" y="518738"/>
                </a:cubicBezTo>
                <a:cubicBezTo>
                  <a:pt x="163992" y="529694"/>
                  <a:pt x="155133" y="538575"/>
                  <a:pt x="144206" y="538575"/>
                </a:cubicBezTo>
                <a:cubicBezTo>
                  <a:pt x="133278" y="538575"/>
                  <a:pt x="124419" y="529694"/>
                  <a:pt x="124419" y="518738"/>
                </a:cubicBezTo>
                <a:cubicBezTo>
                  <a:pt x="124419" y="507782"/>
                  <a:pt x="133278" y="498901"/>
                  <a:pt x="144206" y="498901"/>
                </a:cubicBezTo>
                <a:close/>
                <a:moveTo>
                  <a:pt x="19794" y="498901"/>
                </a:moveTo>
                <a:cubicBezTo>
                  <a:pt x="30722" y="498901"/>
                  <a:pt x="39581" y="507782"/>
                  <a:pt x="39581" y="518738"/>
                </a:cubicBezTo>
                <a:cubicBezTo>
                  <a:pt x="39581" y="529694"/>
                  <a:pt x="30722" y="538575"/>
                  <a:pt x="19794" y="538575"/>
                </a:cubicBezTo>
                <a:cubicBezTo>
                  <a:pt x="8866" y="538575"/>
                  <a:pt x="7" y="529694"/>
                  <a:pt x="7" y="518738"/>
                </a:cubicBezTo>
                <a:cubicBezTo>
                  <a:pt x="7" y="507782"/>
                  <a:pt x="8866" y="498901"/>
                  <a:pt x="19794" y="498901"/>
                </a:cubicBezTo>
                <a:close/>
                <a:moveTo>
                  <a:pt x="2140213" y="374175"/>
                </a:moveTo>
                <a:cubicBezTo>
                  <a:pt x="2151141" y="374175"/>
                  <a:pt x="2160000" y="383056"/>
                  <a:pt x="2160000" y="394012"/>
                </a:cubicBezTo>
                <a:cubicBezTo>
                  <a:pt x="2160000" y="404968"/>
                  <a:pt x="2151141" y="413849"/>
                  <a:pt x="2140213" y="413849"/>
                </a:cubicBezTo>
                <a:cubicBezTo>
                  <a:pt x="2129285" y="413849"/>
                  <a:pt x="2120426" y="404968"/>
                  <a:pt x="2120426" y="394012"/>
                </a:cubicBezTo>
                <a:cubicBezTo>
                  <a:pt x="2120426" y="383056"/>
                  <a:pt x="2129285" y="374175"/>
                  <a:pt x="2140213" y="374175"/>
                </a:cubicBezTo>
                <a:close/>
                <a:moveTo>
                  <a:pt x="2015801" y="374175"/>
                </a:moveTo>
                <a:cubicBezTo>
                  <a:pt x="2026729" y="374175"/>
                  <a:pt x="2035588" y="383056"/>
                  <a:pt x="2035588" y="394012"/>
                </a:cubicBezTo>
                <a:cubicBezTo>
                  <a:pt x="2035588" y="404968"/>
                  <a:pt x="2026729" y="413849"/>
                  <a:pt x="2015801" y="413849"/>
                </a:cubicBezTo>
                <a:cubicBezTo>
                  <a:pt x="2004873" y="413849"/>
                  <a:pt x="1996014" y="404968"/>
                  <a:pt x="1996014" y="394012"/>
                </a:cubicBezTo>
                <a:cubicBezTo>
                  <a:pt x="1996014" y="383056"/>
                  <a:pt x="2004873" y="374175"/>
                  <a:pt x="2015801" y="374175"/>
                </a:cubicBezTo>
                <a:close/>
                <a:moveTo>
                  <a:pt x="1890711" y="374175"/>
                </a:moveTo>
                <a:cubicBezTo>
                  <a:pt x="1901639" y="374175"/>
                  <a:pt x="1910498" y="383056"/>
                  <a:pt x="1910498" y="394012"/>
                </a:cubicBezTo>
                <a:cubicBezTo>
                  <a:pt x="1910498" y="404968"/>
                  <a:pt x="1901639" y="413849"/>
                  <a:pt x="1890711" y="413849"/>
                </a:cubicBezTo>
                <a:cubicBezTo>
                  <a:pt x="1879783" y="413849"/>
                  <a:pt x="1870924" y="404968"/>
                  <a:pt x="1870924" y="394012"/>
                </a:cubicBezTo>
                <a:cubicBezTo>
                  <a:pt x="1870924" y="383056"/>
                  <a:pt x="1879783" y="374175"/>
                  <a:pt x="1890711" y="374175"/>
                </a:cubicBezTo>
                <a:close/>
                <a:moveTo>
                  <a:pt x="1766299" y="374175"/>
                </a:moveTo>
                <a:cubicBezTo>
                  <a:pt x="1777227" y="374175"/>
                  <a:pt x="1786086" y="383056"/>
                  <a:pt x="1786086" y="394012"/>
                </a:cubicBezTo>
                <a:cubicBezTo>
                  <a:pt x="1786086" y="404968"/>
                  <a:pt x="1777227" y="413849"/>
                  <a:pt x="1766299" y="413849"/>
                </a:cubicBezTo>
                <a:cubicBezTo>
                  <a:pt x="1755371" y="413849"/>
                  <a:pt x="1746512" y="404968"/>
                  <a:pt x="1746512" y="394012"/>
                </a:cubicBezTo>
                <a:cubicBezTo>
                  <a:pt x="1746512" y="383056"/>
                  <a:pt x="1755371" y="374175"/>
                  <a:pt x="1766299" y="374175"/>
                </a:cubicBezTo>
                <a:close/>
                <a:moveTo>
                  <a:pt x="1641209" y="374175"/>
                </a:moveTo>
                <a:cubicBezTo>
                  <a:pt x="1652137" y="374175"/>
                  <a:pt x="1660996" y="383056"/>
                  <a:pt x="1660996" y="394012"/>
                </a:cubicBezTo>
                <a:cubicBezTo>
                  <a:pt x="1660996" y="404968"/>
                  <a:pt x="1652137" y="413849"/>
                  <a:pt x="1641209" y="413849"/>
                </a:cubicBezTo>
                <a:cubicBezTo>
                  <a:pt x="1630281" y="413849"/>
                  <a:pt x="1621422" y="404968"/>
                  <a:pt x="1621422" y="394012"/>
                </a:cubicBezTo>
                <a:cubicBezTo>
                  <a:pt x="1621422" y="383056"/>
                  <a:pt x="1630281" y="374175"/>
                  <a:pt x="1641209" y="374175"/>
                </a:cubicBezTo>
                <a:close/>
                <a:moveTo>
                  <a:pt x="1516798" y="374175"/>
                </a:moveTo>
                <a:cubicBezTo>
                  <a:pt x="1527726" y="374175"/>
                  <a:pt x="1536585" y="383056"/>
                  <a:pt x="1536585" y="394012"/>
                </a:cubicBezTo>
                <a:cubicBezTo>
                  <a:pt x="1536585" y="404968"/>
                  <a:pt x="1527726" y="413849"/>
                  <a:pt x="1516798" y="413849"/>
                </a:cubicBezTo>
                <a:cubicBezTo>
                  <a:pt x="1505870" y="413849"/>
                  <a:pt x="1497011" y="404968"/>
                  <a:pt x="1497011" y="394012"/>
                </a:cubicBezTo>
                <a:cubicBezTo>
                  <a:pt x="1497011" y="383056"/>
                  <a:pt x="1505870" y="374175"/>
                  <a:pt x="1516798" y="374175"/>
                </a:cubicBezTo>
                <a:close/>
                <a:moveTo>
                  <a:pt x="1391707" y="374175"/>
                </a:moveTo>
                <a:cubicBezTo>
                  <a:pt x="1402635" y="374175"/>
                  <a:pt x="1411494" y="383056"/>
                  <a:pt x="1411494" y="394012"/>
                </a:cubicBezTo>
                <a:cubicBezTo>
                  <a:pt x="1411494" y="404968"/>
                  <a:pt x="1402635" y="413849"/>
                  <a:pt x="1391707" y="413849"/>
                </a:cubicBezTo>
                <a:cubicBezTo>
                  <a:pt x="1380779" y="413849"/>
                  <a:pt x="1371920" y="404968"/>
                  <a:pt x="1371920" y="394012"/>
                </a:cubicBezTo>
                <a:cubicBezTo>
                  <a:pt x="1371920" y="383056"/>
                  <a:pt x="1380779" y="374175"/>
                  <a:pt x="1391707" y="374175"/>
                </a:cubicBezTo>
                <a:close/>
                <a:moveTo>
                  <a:pt x="1267296" y="374175"/>
                </a:moveTo>
                <a:cubicBezTo>
                  <a:pt x="1278224" y="374175"/>
                  <a:pt x="1287083" y="383056"/>
                  <a:pt x="1287083" y="394012"/>
                </a:cubicBezTo>
                <a:cubicBezTo>
                  <a:pt x="1287083" y="404968"/>
                  <a:pt x="1278224" y="413849"/>
                  <a:pt x="1267296" y="413849"/>
                </a:cubicBezTo>
                <a:cubicBezTo>
                  <a:pt x="1256368" y="413849"/>
                  <a:pt x="1247509" y="404968"/>
                  <a:pt x="1247509" y="394012"/>
                </a:cubicBezTo>
                <a:cubicBezTo>
                  <a:pt x="1247509" y="383056"/>
                  <a:pt x="1256368" y="374175"/>
                  <a:pt x="1267296" y="374175"/>
                </a:cubicBezTo>
                <a:close/>
                <a:moveTo>
                  <a:pt x="1142205" y="374175"/>
                </a:moveTo>
                <a:cubicBezTo>
                  <a:pt x="1153133" y="374175"/>
                  <a:pt x="1161992" y="383056"/>
                  <a:pt x="1161992" y="394012"/>
                </a:cubicBezTo>
                <a:cubicBezTo>
                  <a:pt x="1161992" y="404968"/>
                  <a:pt x="1153133" y="413849"/>
                  <a:pt x="1142205" y="413849"/>
                </a:cubicBezTo>
                <a:cubicBezTo>
                  <a:pt x="1131277" y="413849"/>
                  <a:pt x="1122418" y="404968"/>
                  <a:pt x="1122418" y="394012"/>
                </a:cubicBezTo>
                <a:cubicBezTo>
                  <a:pt x="1122418" y="383056"/>
                  <a:pt x="1131277" y="374175"/>
                  <a:pt x="1142205" y="374175"/>
                </a:cubicBezTo>
                <a:close/>
                <a:moveTo>
                  <a:pt x="1017803" y="374175"/>
                </a:moveTo>
                <a:cubicBezTo>
                  <a:pt x="1028731" y="374175"/>
                  <a:pt x="1037590" y="383056"/>
                  <a:pt x="1037590" y="394012"/>
                </a:cubicBezTo>
                <a:cubicBezTo>
                  <a:pt x="1037590" y="404968"/>
                  <a:pt x="1028731" y="413849"/>
                  <a:pt x="1017803" y="413849"/>
                </a:cubicBezTo>
                <a:cubicBezTo>
                  <a:pt x="1006875" y="413849"/>
                  <a:pt x="998016" y="404968"/>
                  <a:pt x="998016" y="394012"/>
                </a:cubicBezTo>
                <a:cubicBezTo>
                  <a:pt x="998016" y="383056"/>
                  <a:pt x="1006875" y="374175"/>
                  <a:pt x="1017803" y="374175"/>
                </a:cubicBezTo>
                <a:close/>
                <a:moveTo>
                  <a:pt x="892713" y="374175"/>
                </a:moveTo>
                <a:cubicBezTo>
                  <a:pt x="903639" y="374175"/>
                  <a:pt x="912499" y="383056"/>
                  <a:pt x="912499" y="394012"/>
                </a:cubicBezTo>
                <a:cubicBezTo>
                  <a:pt x="912499" y="404968"/>
                  <a:pt x="903639" y="413849"/>
                  <a:pt x="892713" y="413849"/>
                </a:cubicBezTo>
                <a:cubicBezTo>
                  <a:pt x="881784" y="413849"/>
                  <a:pt x="872925" y="404968"/>
                  <a:pt x="872925" y="394012"/>
                </a:cubicBezTo>
                <a:cubicBezTo>
                  <a:pt x="872925" y="383056"/>
                  <a:pt x="881784" y="374175"/>
                  <a:pt x="892713" y="374175"/>
                </a:cubicBezTo>
                <a:close/>
                <a:moveTo>
                  <a:pt x="768300" y="374175"/>
                </a:moveTo>
                <a:cubicBezTo>
                  <a:pt x="779228" y="374175"/>
                  <a:pt x="788087" y="383056"/>
                  <a:pt x="788087" y="394012"/>
                </a:cubicBezTo>
                <a:cubicBezTo>
                  <a:pt x="788087" y="404968"/>
                  <a:pt x="779228" y="413849"/>
                  <a:pt x="768300" y="413849"/>
                </a:cubicBezTo>
                <a:cubicBezTo>
                  <a:pt x="757371" y="413849"/>
                  <a:pt x="748513" y="404968"/>
                  <a:pt x="748513" y="394012"/>
                </a:cubicBezTo>
                <a:cubicBezTo>
                  <a:pt x="748513" y="383056"/>
                  <a:pt x="757371" y="374175"/>
                  <a:pt x="768300" y="374175"/>
                </a:cubicBezTo>
                <a:close/>
                <a:moveTo>
                  <a:pt x="643212" y="374175"/>
                </a:moveTo>
                <a:cubicBezTo>
                  <a:pt x="654140" y="374175"/>
                  <a:pt x="662998" y="383056"/>
                  <a:pt x="662998" y="394012"/>
                </a:cubicBezTo>
                <a:cubicBezTo>
                  <a:pt x="662998" y="404968"/>
                  <a:pt x="654140" y="413849"/>
                  <a:pt x="643212" y="413849"/>
                </a:cubicBezTo>
                <a:cubicBezTo>
                  <a:pt x="632286" y="413849"/>
                  <a:pt x="623426" y="404968"/>
                  <a:pt x="623426" y="394012"/>
                </a:cubicBezTo>
                <a:cubicBezTo>
                  <a:pt x="623426" y="383056"/>
                  <a:pt x="632286" y="374175"/>
                  <a:pt x="643212" y="374175"/>
                </a:cubicBezTo>
                <a:close/>
                <a:moveTo>
                  <a:pt x="518799" y="374175"/>
                </a:moveTo>
                <a:cubicBezTo>
                  <a:pt x="529728" y="374175"/>
                  <a:pt x="538586" y="383056"/>
                  <a:pt x="538586" y="394012"/>
                </a:cubicBezTo>
                <a:cubicBezTo>
                  <a:pt x="538586" y="404968"/>
                  <a:pt x="529728" y="413849"/>
                  <a:pt x="518799" y="413849"/>
                </a:cubicBezTo>
                <a:cubicBezTo>
                  <a:pt x="507872" y="413849"/>
                  <a:pt x="499012" y="404968"/>
                  <a:pt x="499012" y="394012"/>
                </a:cubicBezTo>
                <a:cubicBezTo>
                  <a:pt x="499012" y="383056"/>
                  <a:pt x="507872" y="374175"/>
                  <a:pt x="518799" y="374175"/>
                </a:cubicBezTo>
                <a:close/>
                <a:moveTo>
                  <a:pt x="393709" y="374175"/>
                </a:moveTo>
                <a:cubicBezTo>
                  <a:pt x="404637" y="374175"/>
                  <a:pt x="413496" y="383056"/>
                  <a:pt x="413496" y="394012"/>
                </a:cubicBezTo>
                <a:cubicBezTo>
                  <a:pt x="413496" y="404968"/>
                  <a:pt x="404637" y="413849"/>
                  <a:pt x="393709" y="413849"/>
                </a:cubicBezTo>
                <a:cubicBezTo>
                  <a:pt x="382781" y="413849"/>
                  <a:pt x="373922" y="404968"/>
                  <a:pt x="373922" y="394012"/>
                </a:cubicBezTo>
                <a:cubicBezTo>
                  <a:pt x="373922" y="383056"/>
                  <a:pt x="382781" y="374175"/>
                  <a:pt x="393709" y="374175"/>
                </a:cubicBezTo>
                <a:close/>
                <a:moveTo>
                  <a:pt x="269297" y="374175"/>
                </a:moveTo>
                <a:cubicBezTo>
                  <a:pt x="280225" y="374175"/>
                  <a:pt x="289084" y="383056"/>
                  <a:pt x="289084" y="394012"/>
                </a:cubicBezTo>
                <a:cubicBezTo>
                  <a:pt x="289084" y="404968"/>
                  <a:pt x="280225" y="413849"/>
                  <a:pt x="269297" y="413849"/>
                </a:cubicBezTo>
                <a:cubicBezTo>
                  <a:pt x="258368" y="413849"/>
                  <a:pt x="249509" y="404968"/>
                  <a:pt x="249509" y="394012"/>
                </a:cubicBezTo>
                <a:cubicBezTo>
                  <a:pt x="249509" y="383056"/>
                  <a:pt x="258368" y="374175"/>
                  <a:pt x="269297" y="374175"/>
                </a:cubicBezTo>
                <a:close/>
                <a:moveTo>
                  <a:pt x="144207" y="374175"/>
                </a:moveTo>
                <a:cubicBezTo>
                  <a:pt x="155134" y="374175"/>
                  <a:pt x="163993" y="383056"/>
                  <a:pt x="163993" y="394012"/>
                </a:cubicBezTo>
                <a:cubicBezTo>
                  <a:pt x="163993" y="404968"/>
                  <a:pt x="155134" y="413849"/>
                  <a:pt x="144207" y="413849"/>
                </a:cubicBezTo>
                <a:cubicBezTo>
                  <a:pt x="133279" y="413849"/>
                  <a:pt x="124420" y="404968"/>
                  <a:pt x="124420" y="394012"/>
                </a:cubicBezTo>
                <a:cubicBezTo>
                  <a:pt x="124420" y="383056"/>
                  <a:pt x="133279" y="374175"/>
                  <a:pt x="144207" y="374175"/>
                </a:cubicBezTo>
                <a:close/>
                <a:moveTo>
                  <a:pt x="19795" y="374175"/>
                </a:moveTo>
                <a:cubicBezTo>
                  <a:pt x="30723" y="374175"/>
                  <a:pt x="39582" y="383056"/>
                  <a:pt x="39582" y="394012"/>
                </a:cubicBezTo>
                <a:cubicBezTo>
                  <a:pt x="39582" y="404968"/>
                  <a:pt x="30723" y="413849"/>
                  <a:pt x="19795" y="413849"/>
                </a:cubicBezTo>
                <a:cubicBezTo>
                  <a:pt x="8867" y="413849"/>
                  <a:pt x="8" y="404968"/>
                  <a:pt x="8" y="394012"/>
                </a:cubicBezTo>
                <a:cubicBezTo>
                  <a:pt x="8" y="383056"/>
                  <a:pt x="8867" y="374175"/>
                  <a:pt x="19795" y="374175"/>
                </a:cubicBezTo>
                <a:close/>
                <a:moveTo>
                  <a:pt x="2140213" y="249450"/>
                </a:moveTo>
                <a:cubicBezTo>
                  <a:pt x="2151141" y="249450"/>
                  <a:pt x="2160000" y="258331"/>
                  <a:pt x="2160000" y="269287"/>
                </a:cubicBezTo>
                <a:cubicBezTo>
                  <a:pt x="2160000" y="280243"/>
                  <a:pt x="2151141" y="289124"/>
                  <a:pt x="2140213" y="289124"/>
                </a:cubicBezTo>
                <a:cubicBezTo>
                  <a:pt x="2129285" y="289124"/>
                  <a:pt x="2120426" y="280243"/>
                  <a:pt x="2120426" y="269287"/>
                </a:cubicBezTo>
                <a:cubicBezTo>
                  <a:pt x="2120426" y="258331"/>
                  <a:pt x="2129285" y="249450"/>
                  <a:pt x="2140213" y="249450"/>
                </a:cubicBezTo>
                <a:close/>
                <a:moveTo>
                  <a:pt x="2015801" y="249450"/>
                </a:moveTo>
                <a:cubicBezTo>
                  <a:pt x="2026729" y="249450"/>
                  <a:pt x="2035588" y="258331"/>
                  <a:pt x="2035588" y="269287"/>
                </a:cubicBezTo>
                <a:cubicBezTo>
                  <a:pt x="2035588" y="280243"/>
                  <a:pt x="2026729" y="289124"/>
                  <a:pt x="2015801" y="289124"/>
                </a:cubicBezTo>
                <a:cubicBezTo>
                  <a:pt x="2004873" y="289124"/>
                  <a:pt x="1996014" y="280243"/>
                  <a:pt x="1996014" y="269287"/>
                </a:cubicBezTo>
                <a:cubicBezTo>
                  <a:pt x="1996014" y="258331"/>
                  <a:pt x="2004873" y="249450"/>
                  <a:pt x="2015801" y="249450"/>
                </a:cubicBezTo>
                <a:close/>
                <a:moveTo>
                  <a:pt x="1890711" y="249450"/>
                </a:moveTo>
                <a:cubicBezTo>
                  <a:pt x="1901639" y="249450"/>
                  <a:pt x="1910498" y="258331"/>
                  <a:pt x="1910498" y="269287"/>
                </a:cubicBezTo>
                <a:cubicBezTo>
                  <a:pt x="1910498" y="280243"/>
                  <a:pt x="1901639" y="289124"/>
                  <a:pt x="1890711" y="289124"/>
                </a:cubicBezTo>
                <a:cubicBezTo>
                  <a:pt x="1879783" y="289124"/>
                  <a:pt x="1870924" y="280243"/>
                  <a:pt x="1870924" y="269287"/>
                </a:cubicBezTo>
                <a:cubicBezTo>
                  <a:pt x="1870924" y="258331"/>
                  <a:pt x="1879783" y="249450"/>
                  <a:pt x="1890711" y="249450"/>
                </a:cubicBezTo>
                <a:close/>
                <a:moveTo>
                  <a:pt x="1766299" y="249450"/>
                </a:moveTo>
                <a:cubicBezTo>
                  <a:pt x="1777227" y="249450"/>
                  <a:pt x="1786086" y="258331"/>
                  <a:pt x="1786086" y="269287"/>
                </a:cubicBezTo>
                <a:cubicBezTo>
                  <a:pt x="1786086" y="280243"/>
                  <a:pt x="1777227" y="289124"/>
                  <a:pt x="1766299" y="289124"/>
                </a:cubicBezTo>
                <a:cubicBezTo>
                  <a:pt x="1755371" y="289124"/>
                  <a:pt x="1746512" y="280243"/>
                  <a:pt x="1746512" y="269287"/>
                </a:cubicBezTo>
                <a:cubicBezTo>
                  <a:pt x="1746512" y="258331"/>
                  <a:pt x="1755371" y="249450"/>
                  <a:pt x="1766299" y="249450"/>
                </a:cubicBezTo>
                <a:close/>
                <a:moveTo>
                  <a:pt x="1641209" y="249450"/>
                </a:moveTo>
                <a:cubicBezTo>
                  <a:pt x="1652137" y="249450"/>
                  <a:pt x="1660996" y="258331"/>
                  <a:pt x="1660996" y="269287"/>
                </a:cubicBezTo>
                <a:cubicBezTo>
                  <a:pt x="1660996" y="280243"/>
                  <a:pt x="1652137" y="289124"/>
                  <a:pt x="1641209" y="289124"/>
                </a:cubicBezTo>
                <a:cubicBezTo>
                  <a:pt x="1630281" y="289124"/>
                  <a:pt x="1621422" y="280243"/>
                  <a:pt x="1621422" y="269287"/>
                </a:cubicBezTo>
                <a:cubicBezTo>
                  <a:pt x="1621422" y="258331"/>
                  <a:pt x="1630281" y="249450"/>
                  <a:pt x="1641209" y="249450"/>
                </a:cubicBezTo>
                <a:close/>
                <a:moveTo>
                  <a:pt x="1516798" y="249450"/>
                </a:moveTo>
                <a:cubicBezTo>
                  <a:pt x="1527726" y="249450"/>
                  <a:pt x="1536585" y="258331"/>
                  <a:pt x="1536585" y="269287"/>
                </a:cubicBezTo>
                <a:cubicBezTo>
                  <a:pt x="1536585" y="280243"/>
                  <a:pt x="1527726" y="289124"/>
                  <a:pt x="1516798" y="289124"/>
                </a:cubicBezTo>
                <a:cubicBezTo>
                  <a:pt x="1505870" y="289124"/>
                  <a:pt x="1497011" y="280243"/>
                  <a:pt x="1497011" y="269287"/>
                </a:cubicBezTo>
                <a:cubicBezTo>
                  <a:pt x="1497011" y="258331"/>
                  <a:pt x="1505870" y="249450"/>
                  <a:pt x="1516798" y="249450"/>
                </a:cubicBezTo>
                <a:close/>
                <a:moveTo>
                  <a:pt x="1391707" y="249450"/>
                </a:moveTo>
                <a:cubicBezTo>
                  <a:pt x="1402635" y="249450"/>
                  <a:pt x="1411494" y="258331"/>
                  <a:pt x="1411494" y="269287"/>
                </a:cubicBezTo>
                <a:cubicBezTo>
                  <a:pt x="1411494" y="280243"/>
                  <a:pt x="1402635" y="289124"/>
                  <a:pt x="1391707" y="289124"/>
                </a:cubicBezTo>
                <a:cubicBezTo>
                  <a:pt x="1380779" y="289124"/>
                  <a:pt x="1371920" y="280243"/>
                  <a:pt x="1371920" y="269287"/>
                </a:cubicBezTo>
                <a:cubicBezTo>
                  <a:pt x="1371920" y="258331"/>
                  <a:pt x="1380779" y="249450"/>
                  <a:pt x="1391707" y="249450"/>
                </a:cubicBezTo>
                <a:close/>
                <a:moveTo>
                  <a:pt x="1267296" y="249450"/>
                </a:moveTo>
                <a:cubicBezTo>
                  <a:pt x="1278224" y="249450"/>
                  <a:pt x="1287083" y="258331"/>
                  <a:pt x="1287083" y="269287"/>
                </a:cubicBezTo>
                <a:cubicBezTo>
                  <a:pt x="1287083" y="280243"/>
                  <a:pt x="1278224" y="289124"/>
                  <a:pt x="1267296" y="289124"/>
                </a:cubicBezTo>
                <a:cubicBezTo>
                  <a:pt x="1256368" y="289124"/>
                  <a:pt x="1247509" y="280243"/>
                  <a:pt x="1247509" y="269287"/>
                </a:cubicBezTo>
                <a:cubicBezTo>
                  <a:pt x="1247509" y="258331"/>
                  <a:pt x="1256368" y="249450"/>
                  <a:pt x="1267296" y="249450"/>
                </a:cubicBezTo>
                <a:close/>
                <a:moveTo>
                  <a:pt x="1142205" y="249450"/>
                </a:moveTo>
                <a:cubicBezTo>
                  <a:pt x="1153133" y="249450"/>
                  <a:pt x="1161992" y="258331"/>
                  <a:pt x="1161992" y="269287"/>
                </a:cubicBezTo>
                <a:cubicBezTo>
                  <a:pt x="1161992" y="280243"/>
                  <a:pt x="1153133" y="289124"/>
                  <a:pt x="1142205" y="289124"/>
                </a:cubicBezTo>
                <a:cubicBezTo>
                  <a:pt x="1131277" y="289124"/>
                  <a:pt x="1122418" y="280243"/>
                  <a:pt x="1122418" y="269287"/>
                </a:cubicBezTo>
                <a:cubicBezTo>
                  <a:pt x="1122418" y="258331"/>
                  <a:pt x="1131277" y="249450"/>
                  <a:pt x="1142205" y="249450"/>
                </a:cubicBezTo>
                <a:close/>
                <a:moveTo>
                  <a:pt x="1017803" y="249450"/>
                </a:moveTo>
                <a:cubicBezTo>
                  <a:pt x="1028731" y="249450"/>
                  <a:pt x="1037590" y="258331"/>
                  <a:pt x="1037590" y="269287"/>
                </a:cubicBezTo>
                <a:cubicBezTo>
                  <a:pt x="1037590" y="280243"/>
                  <a:pt x="1028731" y="289124"/>
                  <a:pt x="1017803" y="289124"/>
                </a:cubicBezTo>
                <a:cubicBezTo>
                  <a:pt x="1006875" y="289124"/>
                  <a:pt x="998017" y="280243"/>
                  <a:pt x="998017" y="269287"/>
                </a:cubicBezTo>
                <a:cubicBezTo>
                  <a:pt x="998017" y="258331"/>
                  <a:pt x="1006875" y="249450"/>
                  <a:pt x="1017803" y="249450"/>
                </a:cubicBezTo>
                <a:close/>
                <a:moveTo>
                  <a:pt x="892713" y="249450"/>
                </a:moveTo>
                <a:cubicBezTo>
                  <a:pt x="903639" y="249450"/>
                  <a:pt x="912499" y="258331"/>
                  <a:pt x="912499" y="269287"/>
                </a:cubicBezTo>
                <a:cubicBezTo>
                  <a:pt x="912499" y="280243"/>
                  <a:pt x="903639" y="289124"/>
                  <a:pt x="892713" y="289124"/>
                </a:cubicBezTo>
                <a:cubicBezTo>
                  <a:pt x="881785" y="289124"/>
                  <a:pt x="872925" y="280243"/>
                  <a:pt x="872925" y="269287"/>
                </a:cubicBezTo>
                <a:cubicBezTo>
                  <a:pt x="872925" y="258331"/>
                  <a:pt x="881785" y="249450"/>
                  <a:pt x="892713" y="249450"/>
                </a:cubicBezTo>
                <a:close/>
                <a:moveTo>
                  <a:pt x="768300" y="249450"/>
                </a:moveTo>
                <a:cubicBezTo>
                  <a:pt x="779228" y="249450"/>
                  <a:pt x="788087" y="258331"/>
                  <a:pt x="788087" y="269287"/>
                </a:cubicBezTo>
                <a:cubicBezTo>
                  <a:pt x="788087" y="280243"/>
                  <a:pt x="779228" y="289124"/>
                  <a:pt x="768300" y="289124"/>
                </a:cubicBezTo>
                <a:cubicBezTo>
                  <a:pt x="757371" y="289124"/>
                  <a:pt x="748513" y="280243"/>
                  <a:pt x="748513" y="269287"/>
                </a:cubicBezTo>
                <a:cubicBezTo>
                  <a:pt x="748513" y="258331"/>
                  <a:pt x="757371" y="249450"/>
                  <a:pt x="768300" y="249450"/>
                </a:cubicBezTo>
                <a:close/>
                <a:moveTo>
                  <a:pt x="643212" y="249450"/>
                </a:moveTo>
                <a:cubicBezTo>
                  <a:pt x="654140" y="249450"/>
                  <a:pt x="662998" y="258331"/>
                  <a:pt x="662998" y="269287"/>
                </a:cubicBezTo>
                <a:cubicBezTo>
                  <a:pt x="662998" y="280243"/>
                  <a:pt x="654140" y="289124"/>
                  <a:pt x="643212" y="289124"/>
                </a:cubicBezTo>
                <a:cubicBezTo>
                  <a:pt x="632286" y="289124"/>
                  <a:pt x="623426" y="280243"/>
                  <a:pt x="623426" y="269287"/>
                </a:cubicBezTo>
                <a:cubicBezTo>
                  <a:pt x="623426" y="258331"/>
                  <a:pt x="632286" y="249450"/>
                  <a:pt x="643212" y="249450"/>
                </a:cubicBezTo>
                <a:close/>
                <a:moveTo>
                  <a:pt x="518799" y="249450"/>
                </a:moveTo>
                <a:cubicBezTo>
                  <a:pt x="529728" y="249450"/>
                  <a:pt x="538587" y="258331"/>
                  <a:pt x="538587" y="269287"/>
                </a:cubicBezTo>
                <a:cubicBezTo>
                  <a:pt x="538587" y="280243"/>
                  <a:pt x="529728" y="289124"/>
                  <a:pt x="518799" y="289124"/>
                </a:cubicBezTo>
                <a:cubicBezTo>
                  <a:pt x="507872" y="289124"/>
                  <a:pt x="499012" y="280243"/>
                  <a:pt x="499012" y="269287"/>
                </a:cubicBezTo>
                <a:cubicBezTo>
                  <a:pt x="499012" y="258331"/>
                  <a:pt x="507872" y="249450"/>
                  <a:pt x="518799" y="249450"/>
                </a:cubicBezTo>
                <a:close/>
                <a:moveTo>
                  <a:pt x="393709" y="249450"/>
                </a:moveTo>
                <a:cubicBezTo>
                  <a:pt x="404637" y="249450"/>
                  <a:pt x="413496" y="258331"/>
                  <a:pt x="413496" y="269287"/>
                </a:cubicBezTo>
                <a:cubicBezTo>
                  <a:pt x="413496" y="280243"/>
                  <a:pt x="404637" y="289124"/>
                  <a:pt x="393709" y="289124"/>
                </a:cubicBezTo>
                <a:cubicBezTo>
                  <a:pt x="382782" y="289124"/>
                  <a:pt x="373922" y="280243"/>
                  <a:pt x="373922" y="269287"/>
                </a:cubicBezTo>
                <a:cubicBezTo>
                  <a:pt x="373922" y="258331"/>
                  <a:pt x="382782" y="249450"/>
                  <a:pt x="393709" y="249450"/>
                </a:cubicBezTo>
                <a:close/>
                <a:moveTo>
                  <a:pt x="269297" y="249450"/>
                </a:moveTo>
                <a:cubicBezTo>
                  <a:pt x="280225" y="249450"/>
                  <a:pt x="289084" y="258331"/>
                  <a:pt x="289084" y="269287"/>
                </a:cubicBezTo>
                <a:cubicBezTo>
                  <a:pt x="289084" y="280243"/>
                  <a:pt x="280225" y="289124"/>
                  <a:pt x="269297" y="289124"/>
                </a:cubicBezTo>
                <a:cubicBezTo>
                  <a:pt x="258368" y="289124"/>
                  <a:pt x="249509" y="280243"/>
                  <a:pt x="249509" y="269287"/>
                </a:cubicBezTo>
                <a:cubicBezTo>
                  <a:pt x="249509" y="258331"/>
                  <a:pt x="258368" y="249450"/>
                  <a:pt x="269297" y="249450"/>
                </a:cubicBezTo>
                <a:close/>
                <a:moveTo>
                  <a:pt x="144207" y="249450"/>
                </a:moveTo>
                <a:cubicBezTo>
                  <a:pt x="155134" y="249450"/>
                  <a:pt x="163993" y="258331"/>
                  <a:pt x="163993" y="269287"/>
                </a:cubicBezTo>
                <a:cubicBezTo>
                  <a:pt x="163993" y="280243"/>
                  <a:pt x="155134" y="289124"/>
                  <a:pt x="144207" y="289124"/>
                </a:cubicBezTo>
                <a:cubicBezTo>
                  <a:pt x="133279" y="289124"/>
                  <a:pt x="124420" y="280243"/>
                  <a:pt x="124420" y="269287"/>
                </a:cubicBezTo>
                <a:cubicBezTo>
                  <a:pt x="124420" y="258331"/>
                  <a:pt x="133279" y="249450"/>
                  <a:pt x="144207" y="249450"/>
                </a:cubicBezTo>
                <a:close/>
                <a:moveTo>
                  <a:pt x="19795" y="249450"/>
                </a:moveTo>
                <a:cubicBezTo>
                  <a:pt x="30723" y="249450"/>
                  <a:pt x="39582" y="258331"/>
                  <a:pt x="39582" y="269287"/>
                </a:cubicBezTo>
                <a:cubicBezTo>
                  <a:pt x="39582" y="280243"/>
                  <a:pt x="30723" y="289124"/>
                  <a:pt x="19795" y="289124"/>
                </a:cubicBezTo>
                <a:cubicBezTo>
                  <a:pt x="8867" y="289124"/>
                  <a:pt x="8" y="280243"/>
                  <a:pt x="8" y="269287"/>
                </a:cubicBezTo>
                <a:cubicBezTo>
                  <a:pt x="8" y="258331"/>
                  <a:pt x="8867" y="249450"/>
                  <a:pt x="19795" y="249450"/>
                </a:cubicBezTo>
                <a:close/>
                <a:moveTo>
                  <a:pt x="2140213" y="124725"/>
                </a:moveTo>
                <a:cubicBezTo>
                  <a:pt x="2151141" y="124725"/>
                  <a:pt x="2160000" y="133606"/>
                  <a:pt x="2160000" y="144562"/>
                </a:cubicBezTo>
                <a:cubicBezTo>
                  <a:pt x="2160000" y="155518"/>
                  <a:pt x="2151141" y="164399"/>
                  <a:pt x="2140213" y="164399"/>
                </a:cubicBezTo>
                <a:cubicBezTo>
                  <a:pt x="2129285" y="164399"/>
                  <a:pt x="2120426" y="155518"/>
                  <a:pt x="2120426" y="144562"/>
                </a:cubicBezTo>
                <a:cubicBezTo>
                  <a:pt x="2120426" y="133606"/>
                  <a:pt x="2129285" y="124725"/>
                  <a:pt x="2140213" y="124725"/>
                </a:cubicBezTo>
                <a:close/>
                <a:moveTo>
                  <a:pt x="2015801" y="124725"/>
                </a:moveTo>
                <a:cubicBezTo>
                  <a:pt x="2026729" y="124725"/>
                  <a:pt x="2035588" y="133606"/>
                  <a:pt x="2035588" y="144562"/>
                </a:cubicBezTo>
                <a:cubicBezTo>
                  <a:pt x="2035588" y="155518"/>
                  <a:pt x="2026729" y="164399"/>
                  <a:pt x="2015801" y="164399"/>
                </a:cubicBezTo>
                <a:cubicBezTo>
                  <a:pt x="2004873" y="164399"/>
                  <a:pt x="1996014" y="155518"/>
                  <a:pt x="1996014" y="144562"/>
                </a:cubicBezTo>
                <a:cubicBezTo>
                  <a:pt x="1996014" y="133606"/>
                  <a:pt x="2004873" y="124725"/>
                  <a:pt x="2015801" y="124725"/>
                </a:cubicBezTo>
                <a:close/>
                <a:moveTo>
                  <a:pt x="1890711" y="124725"/>
                </a:moveTo>
                <a:cubicBezTo>
                  <a:pt x="1901639" y="124725"/>
                  <a:pt x="1910498" y="133606"/>
                  <a:pt x="1910498" y="144562"/>
                </a:cubicBezTo>
                <a:cubicBezTo>
                  <a:pt x="1910498" y="155518"/>
                  <a:pt x="1901639" y="164399"/>
                  <a:pt x="1890711" y="164399"/>
                </a:cubicBezTo>
                <a:cubicBezTo>
                  <a:pt x="1879783" y="164399"/>
                  <a:pt x="1870924" y="155518"/>
                  <a:pt x="1870924" y="144562"/>
                </a:cubicBezTo>
                <a:cubicBezTo>
                  <a:pt x="1870924" y="133606"/>
                  <a:pt x="1879783" y="124725"/>
                  <a:pt x="1890711" y="124725"/>
                </a:cubicBezTo>
                <a:close/>
                <a:moveTo>
                  <a:pt x="1766299" y="124725"/>
                </a:moveTo>
                <a:cubicBezTo>
                  <a:pt x="1777227" y="124725"/>
                  <a:pt x="1786086" y="133606"/>
                  <a:pt x="1786086" y="144562"/>
                </a:cubicBezTo>
                <a:cubicBezTo>
                  <a:pt x="1786086" y="155518"/>
                  <a:pt x="1777227" y="164399"/>
                  <a:pt x="1766299" y="164399"/>
                </a:cubicBezTo>
                <a:cubicBezTo>
                  <a:pt x="1755371" y="164399"/>
                  <a:pt x="1746512" y="155518"/>
                  <a:pt x="1746512" y="144562"/>
                </a:cubicBezTo>
                <a:cubicBezTo>
                  <a:pt x="1746512" y="133606"/>
                  <a:pt x="1755371" y="124725"/>
                  <a:pt x="1766299" y="124725"/>
                </a:cubicBezTo>
                <a:close/>
                <a:moveTo>
                  <a:pt x="1641210" y="124725"/>
                </a:moveTo>
                <a:cubicBezTo>
                  <a:pt x="1652138" y="124725"/>
                  <a:pt x="1660997" y="133606"/>
                  <a:pt x="1660997" y="144562"/>
                </a:cubicBezTo>
                <a:cubicBezTo>
                  <a:pt x="1660997" y="155518"/>
                  <a:pt x="1652138" y="164399"/>
                  <a:pt x="1641210" y="164399"/>
                </a:cubicBezTo>
                <a:cubicBezTo>
                  <a:pt x="1630282" y="164399"/>
                  <a:pt x="1621423" y="155518"/>
                  <a:pt x="1621423" y="144562"/>
                </a:cubicBezTo>
                <a:cubicBezTo>
                  <a:pt x="1621423" y="133606"/>
                  <a:pt x="1630282" y="124725"/>
                  <a:pt x="1641210" y="124725"/>
                </a:cubicBezTo>
                <a:close/>
                <a:moveTo>
                  <a:pt x="1516798" y="124725"/>
                </a:moveTo>
                <a:cubicBezTo>
                  <a:pt x="1527726" y="124725"/>
                  <a:pt x="1536585" y="133606"/>
                  <a:pt x="1536585" y="144562"/>
                </a:cubicBezTo>
                <a:cubicBezTo>
                  <a:pt x="1536585" y="155518"/>
                  <a:pt x="1527726" y="164399"/>
                  <a:pt x="1516798" y="164399"/>
                </a:cubicBezTo>
                <a:cubicBezTo>
                  <a:pt x="1505870" y="164399"/>
                  <a:pt x="1497011" y="155518"/>
                  <a:pt x="1497011" y="144562"/>
                </a:cubicBezTo>
                <a:cubicBezTo>
                  <a:pt x="1497011" y="133606"/>
                  <a:pt x="1505870" y="124725"/>
                  <a:pt x="1516798" y="124725"/>
                </a:cubicBezTo>
                <a:close/>
                <a:moveTo>
                  <a:pt x="1391708" y="124725"/>
                </a:moveTo>
                <a:cubicBezTo>
                  <a:pt x="1402636" y="124725"/>
                  <a:pt x="1411495" y="133606"/>
                  <a:pt x="1411495" y="144562"/>
                </a:cubicBezTo>
                <a:cubicBezTo>
                  <a:pt x="1411495" y="155518"/>
                  <a:pt x="1402636" y="164399"/>
                  <a:pt x="1391708" y="164399"/>
                </a:cubicBezTo>
                <a:cubicBezTo>
                  <a:pt x="1380780" y="164399"/>
                  <a:pt x="1371921" y="155518"/>
                  <a:pt x="1371921" y="144562"/>
                </a:cubicBezTo>
                <a:cubicBezTo>
                  <a:pt x="1371921" y="133606"/>
                  <a:pt x="1380780" y="124725"/>
                  <a:pt x="1391708" y="124725"/>
                </a:cubicBezTo>
                <a:close/>
                <a:moveTo>
                  <a:pt x="1267296" y="124725"/>
                </a:moveTo>
                <a:cubicBezTo>
                  <a:pt x="1278224" y="124725"/>
                  <a:pt x="1287083" y="133606"/>
                  <a:pt x="1287083" y="144562"/>
                </a:cubicBezTo>
                <a:cubicBezTo>
                  <a:pt x="1287083" y="155518"/>
                  <a:pt x="1278224" y="164399"/>
                  <a:pt x="1267296" y="164399"/>
                </a:cubicBezTo>
                <a:cubicBezTo>
                  <a:pt x="1256368" y="164399"/>
                  <a:pt x="1247509" y="155518"/>
                  <a:pt x="1247509" y="144562"/>
                </a:cubicBezTo>
                <a:cubicBezTo>
                  <a:pt x="1247509" y="133606"/>
                  <a:pt x="1256368" y="124725"/>
                  <a:pt x="1267296" y="124725"/>
                </a:cubicBezTo>
                <a:close/>
                <a:moveTo>
                  <a:pt x="1142206" y="124725"/>
                </a:moveTo>
                <a:cubicBezTo>
                  <a:pt x="1153134" y="124725"/>
                  <a:pt x="1161993" y="133606"/>
                  <a:pt x="1161993" y="144562"/>
                </a:cubicBezTo>
                <a:cubicBezTo>
                  <a:pt x="1161993" y="155518"/>
                  <a:pt x="1153134" y="164399"/>
                  <a:pt x="1142206" y="164399"/>
                </a:cubicBezTo>
                <a:cubicBezTo>
                  <a:pt x="1131278" y="164399"/>
                  <a:pt x="1122419" y="155518"/>
                  <a:pt x="1122419" y="144562"/>
                </a:cubicBezTo>
                <a:cubicBezTo>
                  <a:pt x="1122419" y="133606"/>
                  <a:pt x="1131278" y="124725"/>
                  <a:pt x="1142206" y="124725"/>
                </a:cubicBezTo>
                <a:close/>
                <a:moveTo>
                  <a:pt x="1017805" y="124725"/>
                </a:moveTo>
                <a:cubicBezTo>
                  <a:pt x="1028733" y="124725"/>
                  <a:pt x="1037591" y="133606"/>
                  <a:pt x="1037591" y="144562"/>
                </a:cubicBezTo>
                <a:cubicBezTo>
                  <a:pt x="1037591" y="155518"/>
                  <a:pt x="1028733" y="164399"/>
                  <a:pt x="1017805" y="164399"/>
                </a:cubicBezTo>
                <a:cubicBezTo>
                  <a:pt x="1006877" y="164399"/>
                  <a:pt x="998018" y="155518"/>
                  <a:pt x="998018" y="144562"/>
                </a:cubicBezTo>
                <a:cubicBezTo>
                  <a:pt x="998018" y="133606"/>
                  <a:pt x="1006877" y="124725"/>
                  <a:pt x="1017805" y="124725"/>
                </a:cubicBezTo>
                <a:close/>
                <a:moveTo>
                  <a:pt x="892715" y="124725"/>
                </a:moveTo>
                <a:cubicBezTo>
                  <a:pt x="903642" y="124725"/>
                  <a:pt x="912501" y="133606"/>
                  <a:pt x="912501" y="144562"/>
                </a:cubicBezTo>
                <a:cubicBezTo>
                  <a:pt x="912501" y="155518"/>
                  <a:pt x="903642" y="164399"/>
                  <a:pt x="892715" y="164399"/>
                </a:cubicBezTo>
                <a:cubicBezTo>
                  <a:pt x="881787" y="164399"/>
                  <a:pt x="872927" y="155518"/>
                  <a:pt x="872927" y="144562"/>
                </a:cubicBezTo>
                <a:cubicBezTo>
                  <a:pt x="872927" y="133606"/>
                  <a:pt x="881787" y="124725"/>
                  <a:pt x="892715" y="124725"/>
                </a:cubicBezTo>
                <a:close/>
                <a:moveTo>
                  <a:pt x="768301" y="124725"/>
                </a:moveTo>
                <a:cubicBezTo>
                  <a:pt x="779229" y="124725"/>
                  <a:pt x="788088" y="133606"/>
                  <a:pt x="788088" y="144562"/>
                </a:cubicBezTo>
                <a:cubicBezTo>
                  <a:pt x="788088" y="155518"/>
                  <a:pt x="779229" y="164399"/>
                  <a:pt x="768301" y="164399"/>
                </a:cubicBezTo>
                <a:cubicBezTo>
                  <a:pt x="757372" y="164399"/>
                  <a:pt x="748514" y="155518"/>
                  <a:pt x="748514" y="144562"/>
                </a:cubicBezTo>
                <a:cubicBezTo>
                  <a:pt x="748514" y="133606"/>
                  <a:pt x="757372" y="124725"/>
                  <a:pt x="768301" y="124725"/>
                </a:cubicBezTo>
                <a:close/>
                <a:moveTo>
                  <a:pt x="643213" y="124725"/>
                </a:moveTo>
                <a:cubicBezTo>
                  <a:pt x="654141" y="124725"/>
                  <a:pt x="662999" y="133606"/>
                  <a:pt x="662999" y="144562"/>
                </a:cubicBezTo>
                <a:cubicBezTo>
                  <a:pt x="662999" y="155518"/>
                  <a:pt x="654141" y="164399"/>
                  <a:pt x="643213" y="164399"/>
                </a:cubicBezTo>
                <a:cubicBezTo>
                  <a:pt x="632288" y="164399"/>
                  <a:pt x="623427" y="155518"/>
                  <a:pt x="623427" y="144562"/>
                </a:cubicBezTo>
                <a:cubicBezTo>
                  <a:pt x="623427" y="133606"/>
                  <a:pt x="632288" y="124725"/>
                  <a:pt x="643213" y="124725"/>
                </a:cubicBezTo>
                <a:close/>
                <a:moveTo>
                  <a:pt x="518800" y="124725"/>
                </a:moveTo>
                <a:cubicBezTo>
                  <a:pt x="529729" y="124725"/>
                  <a:pt x="538588" y="133606"/>
                  <a:pt x="538588" y="144562"/>
                </a:cubicBezTo>
                <a:cubicBezTo>
                  <a:pt x="538588" y="155518"/>
                  <a:pt x="529729" y="164399"/>
                  <a:pt x="518800" y="164399"/>
                </a:cubicBezTo>
                <a:cubicBezTo>
                  <a:pt x="507873" y="164399"/>
                  <a:pt x="499013" y="155518"/>
                  <a:pt x="499013" y="144562"/>
                </a:cubicBezTo>
                <a:cubicBezTo>
                  <a:pt x="499013" y="133606"/>
                  <a:pt x="507873" y="124725"/>
                  <a:pt x="518800" y="124725"/>
                </a:cubicBezTo>
                <a:close/>
                <a:moveTo>
                  <a:pt x="393710" y="124725"/>
                </a:moveTo>
                <a:cubicBezTo>
                  <a:pt x="404638" y="124725"/>
                  <a:pt x="413497" y="133606"/>
                  <a:pt x="413497" y="144562"/>
                </a:cubicBezTo>
                <a:cubicBezTo>
                  <a:pt x="413497" y="155518"/>
                  <a:pt x="404638" y="164399"/>
                  <a:pt x="393710" y="164399"/>
                </a:cubicBezTo>
                <a:cubicBezTo>
                  <a:pt x="382783" y="164399"/>
                  <a:pt x="373923" y="155518"/>
                  <a:pt x="373923" y="144562"/>
                </a:cubicBezTo>
                <a:cubicBezTo>
                  <a:pt x="373923" y="133606"/>
                  <a:pt x="382783" y="124725"/>
                  <a:pt x="393710" y="124725"/>
                </a:cubicBezTo>
                <a:close/>
                <a:moveTo>
                  <a:pt x="269298" y="124725"/>
                </a:moveTo>
                <a:cubicBezTo>
                  <a:pt x="280226" y="124725"/>
                  <a:pt x="289086" y="133606"/>
                  <a:pt x="289086" y="144562"/>
                </a:cubicBezTo>
                <a:cubicBezTo>
                  <a:pt x="289086" y="155518"/>
                  <a:pt x="280226" y="164399"/>
                  <a:pt x="269298" y="164399"/>
                </a:cubicBezTo>
                <a:cubicBezTo>
                  <a:pt x="258369" y="164399"/>
                  <a:pt x="249510" y="155518"/>
                  <a:pt x="249510" y="144562"/>
                </a:cubicBezTo>
                <a:cubicBezTo>
                  <a:pt x="249510" y="133606"/>
                  <a:pt x="258369" y="124725"/>
                  <a:pt x="269298" y="124725"/>
                </a:cubicBezTo>
                <a:close/>
                <a:moveTo>
                  <a:pt x="144208" y="124725"/>
                </a:moveTo>
                <a:cubicBezTo>
                  <a:pt x="155136" y="124725"/>
                  <a:pt x="163994" y="133606"/>
                  <a:pt x="163994" y="144562"/>
                </a:cubicBezTo>
                <a:cubicBezTo>
                  <a:pt x="163994" y="155518"/>
                  <a:pt x="155136" y="164399"/>
                  <a:pt x="144208" y="164399"/>
                </a:cubicBezTo>
                <a:cubicBezTo>
                  <a:pt x="133280" y="164399"/>
                  <a:pt x="124421" y="155518"/>
                  <a:pt x="124421" y="144562"/>
                </a:cubicBezTo>
                <a:cubicBezTo>
                  <a:pt x="124421" y="133606"/>
                  <a:pt x="133280" y="124725"/>
                  <a:pt x="144208" y="124725"/>
                </a:cubicBezTo>
                <a:close/>
                <a:moveTo>
                  <a:pt x="19796" y="124725"/>
                </a:moveTo>
                <a:cubicBezTo>
                  <a:pt x="30724" y="124725"/>
                  <a:pt x="39583" y="133606"/>
                  <a:pt x="39583" y="144562"/>
                </a:cubicBezTo>
                <a:cubicBezTo>
                  <a:pt x="39583" y="155518"/>
                  <a:pt x="30724" y="164399"/>
                  <a:pt x="19796" y="164399"/>
                </a:cubicBezTo>
                <a:cubicBezTo>
                  <a:pt x="8868" y="164399"/>
                  <a:pt x="9" y="155518"/>
                  <a:pt x="9" y="144562"/>
                </a:cubicBezTo>
                <a:cubicBezTo>
                  <a:pt x="9" y="133606"/>
                  <a:pt x="8868" y="124725"/>
                  <a:pt x="19796" y="124725"/>
                </a:cubicBezTo>
                <a:close/>
                <a:moveTo>
                  <a:pt x="2140213" y="0"/>
                </a:moveTo>
                <a:cubicBezTo>
                  <a:pt x="2151141" y="0"/>
                  <a:pt x="2160000" y="8881"/>
                  <a:pt x="2160000" y="19837"/>
                </a:cubicBezTo>
                <a:cubicBezTo>
                  <a:pt x="2160000" y="30793"/>
                  <a:pt x="2151141" y="39674"/>
                  <a:pt x="2140213" y="39674"/>
                </a:cubicBezTo>
                <a:cubicBezTo>
                  <a:pt x="2129285" y="39674"/>
                  <a:pt x="2120426" y="30793"/>
                  <a:pt x="2120426" y="19837"/>
                </a:cubicBezTo>
                <a:cubicBezTo>
                  <a:pt x="2120426" y="8881"/>
                  <a:pt x="2129285" y="0"/>
                  <a:pt x="2140213" y="0"/>
                </a:cubicBezTo>
                <a:close/>
                <a:moveTo>
                  <a:pt x="2015801" y="0"/>
                </a:moveTo>
                <a:cubicBezTo>
                  <a:pt x="2026729" y="0"/>
                  <a:pt x="2035588" y="8881"/>
                  <a:pt x="2035588" y="19837"/>
                </a:cubicBezTo>
                <a:cubicBezTo>
                  <a:pt x="2035588" y="30793"/>
                  <a:pt x="2026729" y="39674"/>
                  <a:pt x="2015801" y="39674"/>
                </a:cubicBezTo>
                <a:cubicBezTo>
                  <a:pt x="2004873" y="39674"/>
                  <a:pt x="1996014" y="30793"/>
                  <a:pt x="1996014" y="19837"/>
                </a:cubicBezTo>
                <a:cubicBezTo>
                  <a:pt x="1996014" y="8881"/>
                  <a:pt x="2004873" y="0"/>
                  <a:pt x="2015801" y="0"/>
                </a:cubicBezTo>
                <a:close/>
                <a:moveTo>
                  <a:pt x="1890711" y="0"/>
                </a:moveTo>
                <a:cubicBezTo>
                  <a:pt x="1901639" y="0"/>
                  <a:pt x="1910498" y="8881"/>
                  <a:pt x="1910498" y="19837"/>
                </a:cubicBezTo>
                <a:cubicBezTo>
                  <a:pt x="1910498" y="30793"/>
                  <a:pt x="1901639" y="39674"/>
                  <a:pt x="1890711" y="39674"/>
                </a:cubicBezTo>
                <a:cubicBezTo>
                  <a:pt x="1879783" y="39674"/>
                  <a:pt x="1870924" y="30793"/>
                  <a:pt x="1870924" y="19837"/>
                </a:cubicBezTo>
                <a:cubicBezTo>
                  <a:pt x="1870924" y="8881"/>
                  <a:pt x="1879783" y="0"/>
                  <a:pt x="1890711" y="0"/>
                </a:cubicBezTo>
                <a:close/>
                <a:moveTo>
                  <a:pt x="1766299" y="0"/>
                </a:moveTo>
                <a:cubicBezTo>
                  <a:pt x="1777227" y="0"/>
                  <a:pt x="1786086" y="8881"/>
                  <a:pt x="1786086" y="19837"/>
                </a:cubicBezTo>
                <a:cubicBezTo>
                  <a:pt x="1786086" y="30793"/>
                  <a:pt x="1777227" y="39674"/>
                  <a:pt x="1766299" y="39674"/>
                </a:cubicBezTo>
                <a:cubicBezTo>
                  <a:pt x="1755371" y="39674"/>
                  <a:pt x="1746512" y="30793"/>
                  <a:pt x="1746512" y="19837"/>
                </a:cubicBezTo>
                <a:cubicBezTo>
                  <a:pt x="1746512" y="8881"/>
                  <a:pt x="1755371" y="0"/>
                  <a:pt x="1766299" y="0"/>
                </a:cubicBezTo>
                <a:close/>
                <a:moveTo>
                  <a:pt x="1641210" y="0"/>
                </a:moveTo>
                <a:cubicBezTo>
                  <a:pt x="1652138" y="0"/>
                  <a:pt x="1660997" y="8881"/>
                  <a:pt x="1660997" y="19837"/>
                </a:cubicBezTo>
                <a:cubicBezTo>
                  <a:pt x="1660997" y="30793"/>
                  <a:pt x="1652138" y="39674"/>
                  <a:pt x="1641210" y="39674"/>
                </a:cubicBezTo>
                <a:cubicBezTo>
                  <a:pt x="1630282" y="39674"/>
                  <a:pt x="1621423" y="30793"/>
                  <a:pt x="1621423" y="19837"/>
                </a:cubicBezTo>
                <a:cubicBezTo>
                  <a:pt x="1621423" y="8881"/>
                  <a:pt x="1630282" y="0"/>
                  <a:pt x="1641210" y="0"/>
                </a:cubicBezTo>
                <a:close/>
                <a:moveTo>
                  <a:pt x="1516798" y="0"/>
                </a:moveTo>
                <a:cubicBezTo>
                  <a:pt x="1527726" y="0"/>
                  <a:pt x="1536585" y="8881"/>
                  <a:pt x="1536585" y="19837"/>
                </a:cubicBezTo>
                <a:cubicBezTo>
                  <a:pt x="1536585" y="30793"/>
                  <a:pt x="1527726" y="39674"/>
                  <a:pt x="1516798" y="39674"/>
                </a:cubicBezTo>
                <a:cubicBezTo>
                  <a:pt x="1505870" y="39674"/>
                  <a:pt x="1497011" y="30793"/>
                  <a:pt x="1497011" y="19837"/>
                </a:cubicBezTo>
                <a:cubicBezTo>
                  <a:pt x="1497011" y="8881"/>
                  <a:pt x="1505870" y="0"/>
                  <a:pt x="1516798" y="0"/>
                </a:cubicBezTo>
                <a:close/>
                <a:moveTo>
                  <a:pt x="1391708" y="0"/>
                </a:moveTo>
                <a:cubicBezTo>
                  <a:pt x="1402636" y="0"/>
                  <a:pt x="1411495" y="8881"/>
                  <a:pt x="1411495" y="19837"/>
                </a:cubicBezTo>
                <a:cubicBezTo>
                  <a:pt x="1411495" y="30793"/>
                  <a:pt x="1402636" y="39674"/>
                  <a:pt x="1391708" y="39674"/>
                </a:cubicBezTo>
                <a:cubicBezTo>
                  <a:pt x="1380780" y="39674"/>
                  <a:pt x="1371921" y="30793"/>
                  <a:pt x="1371921" y="19837"/>
                </a:cubicBezTo>
                <a:cubicBezTo>
                  <a:pt x="1371921" y="8881"/>
                  <a:pt x="1380780" y="0"/>
                  <a:pt x="1391708" y="0"/>
                </a:cubicBezTo>
                <a:close/>
                <a:moveTo>
                  <a:pt x="1267296" y="0"/>
                </a:moveTo>
                <a:cubicBezTo>
                  <a:pt x="1278224" y="0"/>
                  <a:pt x="1287083" y="8881"/>
                  <a:pt x="1287083" y="19837"/>
                </a:cubicBezTo>
                <a:cubicBezTo>
                  <a:pt x="1287083" y="30793"/>
                  <a:pt x="1278224" y="39674"/>
                  <a:pt x="1267296" y="39674"/>
                </a:cubicBezTo>
                <a:cubicBezTo>
                  <a:pt x="1256368" y="39674"/>
                  <a:pt x="1247509" y="30793"/>
                  <a:pt x="1247509" y="19837"/>
                </a:cubicBezTo>
                <a:cubicBezTo>
                  <a:pt x="1247509" y="8881"/>
                  <a:pt x="1256368" y="0"/>
                  <a:pt x="1267296" y="0"/>
                </a:cubicBezTo>
                <a:close/>
                <a:moveTo>
                  <a:pt x="1142206" y="0"/>
                </a:moveTo>
                <a:cubicBezTo>
                  <a:pt x="1153134" y="0"/>
                  <a:pt x="1161993" y="8881"/>
                  <a:pt x="1161993" y="19837"/>
                </a:cubicBezTo>
                <a:cubicBezTo>
                  <a:pt x="1161993" y="30793"/>
                  <a:pt x="1153134" y="39674"/>
                  <a:pt x="1142206" y="39674"/>
                </a:cubicBezTo>
                <a:cubicBezTo>
                  <a:pt x="1131278" y="39674"/>
                  <a:pt x="1122419" y="30793"/>
                  <a:pt x="1122419" y="19837"/>
                </a:cubicBezTo>
                <a:cubicBezTo>
                  <a:pt x="1122419" y="8881"/>
                  <a:pt x="1131278" y="0"/>
                  <a:pt x="1142206" y="0"/>
                </a:cubicBezTo>
                <a:close/>
                <a:moveTo>
                  <a:pt x="1017805" y="0"/>
                </a:moveTo>
                <a:cubicBezTo>
                  <a:pt x="1028733" y="0"/>
                  <a:pt x="1037591" y="8881"/>
                  <a:pt x="1037591" y="19837"/>
                </a:cubicBezTo>
                <a:cubicBezTo>
                  <a:pt x="1037591" y="30793"/>
                  <a:pt x="1028733" y="39674"/>
                  <a:pt x="1017805" y="39674"/>
                </a:cubicBezTo>
                <a:cubicBezTo>
                  <a:pt x="1006877" y="39674"/>
                  <a:pt x="998018" y="30793"/>
                  <a:pt x="998018" y="19837"/>
                </a:cubicBezTo>
                <a:cubicBezTo>
                  <a:pt x="998018" y="8881"/>
                  <a:pt x="1006877" y="0"/>
                  <a:pt x="1017805" y="0"/>
                </a:cubicBezTo>
                <a:close/>
                <a:moveTo>
                  <a:pt x="892715" y="0"/>
                </a:moveTo>
                <a:cubicBezTo>
                  <a:pt x="903642" y="0"/>
                  <a:pt x="912501" y="8881"/>
                  <a:pt x="912501" y="19837"/>
                </a:cubicBezTo>
                <a:cubicBezTo>
                  <a:pt x="912501" y="30793"/>
                  <a:pt x="903642" y="39674"/>
                  <a:pt x="892715" y="39674"/>
                </a:cubicBezTo>
                <a:cubicBezTo>
                  <a:pt x="881787" y="39674"/>
                  <a:pt x="872927" y="30793"/>
                  <a:pt x="872927" y="19837"/>
                </a:cubicBezTo>
                <a:cubicBezTo>
                  <a:pt x="872927" y="8881"/>
                  <a:pt x="881787" y="0"/>
                  <a:pt x="892715" y="0"/>
                </a:cubicBezTo>
                <a:close/>
                <a:moveTo>
                  <a:pt x="768301" y="0"/>
                </a:moveTo>
                <a:cubicBezTo>
                  <a:pt x="779229" y="0"/>
                  <a:pt x="788088" y="8881"/>
                  <a:pt x="788088" y="19837"/>
                </a:cubicBezTo>
                <a:cubicBezTo>
                  <a:pt x="788088" y="30793"/>
                  <a:pt x="779229" y="39674"/>
                  <a:pt x="768301" y="39674"/>
                </a:cubicBezTo>
                <a:cubicBezTo>
                  <a:pt x="757372" y="39674"/>
                  <a:pt x="748514" y="30793"/>
                  <a:pt x="748514" y="19837"/>
                </a:cubicBezTo>
                <a:cubicBezTo>
                  <a:pt x="748514" y="8881"/>
                  <a:pt x="757372" y="0"/>
                  <a:pt x="768301" y="0"/>
                </a:cubicBezTo>
                <a:close/>
                <a:moveTo>
                  <a:pt x="643213" y="0"/>
                </a:moveTo>
                <a:cubicBezTo>
                  <a:pt x="654141" y="0"/>
                  <a:pt x="662999" y="8881"/>
                  <a:pt x="662999" y="19837"/>
                </a:cubicBezTo>
                <a:cubicBezTo>
                  <a:pt x="662999" y="30793"/>
                  <a:pt x="654141" y="39674"/>
                  <a:pt x="643213" y="39674"/>
                </a:cubicBezTo>
                <a:cubicBezTo>
                  <a:pt x="632288" y="39674"/>
                  <a:pt x="623427" y="30793"/>
                  <a:pt x="623427" y="19837"/>
                </a:cubicBezTo>
                <a:cubicBezTo>
                  <a:pt x="623427" y="8881"/>
                  <a:pt x="632288" y="0"/>
                  <a:pt x="643213" y="0"/>
                </a:cubicBezTo>
                <a:close/>
                <a:moveTo>
                  <a:pt x="518800" y="0"/>
                </a:moveTo>
                <a:cubicBezTo>
                  <a:pt x="529729" y="0"/>
                  <a:pt x="538588" y="8881"/>
                  <a:pt x="538588" y="19837"/>
                </a:cubicBezTo>
                <a:cubicBezTo>
                  <a:pt x="538588" y="30793"/>
                  <a:pt x="529729" y="39674"/>
                  <a:pt x="518800" y="39674"/>
                </a:cubicBezTo>
                <a:cubicBezTo>
                  <a:pt x="507873" y="39674"/>
                  <a:pt x="499013" y="30793"/>
                  <a:pt x="499013" y="19837"/>
                </a:cubicBezTo>
                <a:cubicBezTo>
                  <a:pt x="499013" y="8881"/>
                  <a:pt x="507873" y="0"/>
                  <a:pt x="518800" y="0"/>
                </a:cubicBezTo>
                <a:close/>
                <a:moveTo>
                  <a:pt x="393710" y="0"/>
                </a:moveTo>
                <a:cubicBezTo>
                  <a:pt x="404638" y="0"/>
                  <a:pt x="413497" y="8881"/>
                  <a:pt x="413497" y="19837"/>
                </a:cubicBezTo>
                <a:cubicBezTo>
                  <a:pt x="413497" y="30793"/>
                  <a:pt x="404638" y="39674"/>
                  <a:pt x="393710" y="39674"/>
                </a:cubicBezTo>
                <a:cubicBezTo>
                  <a:pt x="382783" y="39674"/>
                  <a:pt x="373923" y="30793"/>
                  <a:pt x="373923" y="19837"/>
                </a:cubicBezTo>
                <a:cubicBezTo>
                  <a:pt x="373923" y="8881"/>
                  <a:pt x="382783" y="0"/>
                  <a:pt x="393710" y="0"/>
                </a:cubicBezTo>
                <a:close/>
                <a:moveTo>
                  <a:pt x="269298" y="0"/>
                </a:moveTo>
                <a:cubicBezTo>
                  <a:pt x="280226" y="0"/>
                  <a:pt x="289086" y="8881"/>
                  <a:pt x="289086" y="19837"/>
                </a:cubicBezTo>
                <a:cubicBezTo>
                  <a:pt x="289086" y="30793"/>
                  <a:pt x="280226" y="39674"/>
                  <a:pt x="269298" y="39674"/>
                </a:cubicBezTo>
                <a:cubicBezTo>
                  <a:pt x="258369" y="39674"/>
                  <a:pt x="249510" y="30793"/>
                  <a:pt x="249510" y="19837"/>
                </a:cubicBezTo>
                <a:cubicBezTo>
                  <a:pt x="249510" y="8881"/>
                  <a:pt x="258369" y="0"/>
                  <a:pt x="269298" y="0"/>
                </a:cubicBezTo>
                <a:close/>
                <a:moveTo>
                  <a:pt x="144208" y="0"/>
                </a:moveTo>
                <a:cubicBezTo>
                  <a:pt x="155136" y="0"/>
                  <a:pt x="163994" y="8881"/>
                  <a:pt x="163994" y="19837"/>
                </a:cubicBezTo>
                <a:cubicBezTo>
                  <a:pt x="163994" y="30793"/>
                  <a:pt x="155136" y="39674"/>
                  <a:pt x="144208" y="39674"/>
                </a:cubicBezTo>
                <a:cubicBezTo>
                  <a:pt x="133280" y="39674"/>
                  <a:pt x="124421" y="30793"/>
                  <a:pt x="124421" y="19837"/>
                </a:cubicBezTo>
                <a:cubicBezTo>
                  <a:pt x="124421" y="8881"/>
                  <a:pt x="133280" y="0"/>
                  <a:pt x="144208" y="0"/>
                </a:cubicBezTo>
                <a:close/>
                <a:moveTo>
                  <a:pt x="19796" y="0"/>
                </a:moveTo>
                <a:cubicBezTo>
                  <a:pt x="30724" y="0"/>
                  <a:pt x="39583" y="8881"/>
                  <a:pt x="39583" y="19837"/>
                </a:cubicBezTo>
                <a:cubicBezTo>
                  <a:pt x="39583" y="30793"/>
                  <a:pt x="30724" y="39674"/>
                  <a:pt x="19796" y="39674"/>
                </a:cubicBezTo>
                <a:cubicBezTo>
                  <a:pt x="8868" y="39674"/>
                  <a:pt x="9" y="30793"/>
                  <a:pt x="9" y="19837"/>
                </a:cubicBezTo>
                <a:cubicBezTo>
                  <a:pt x="9" y="8881"/>
                  <a:pt x="8868" y="0"/>
                  <a:pt x="19796"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3_Custom Layout">
  <p:cSld name="23_Custom Layout">
    <p:spTree>
      <p:nvGrpSpPr>
        <p:cNvPr id="1" name="Shape 137"/>
        <p:cNvGrpSpPr/>
        <p:nvPr/>
      </p:nvGrpSpPr>
      <p:grpSpPr>
        <a:xfrm>
          <a:off x="0" y="0"/>
          <a:ext cx="0" cy="0"/>
          <a:chOff x="0" y="0"/>
          <a:chExt cx="0" cy="0"/>
        </a:xfrm>
      </p:grpSpPr>
      <p:sp>
        <p:nvSpPr>
          <p:cNvPr id="138" name="Google Shape;138;p47"/>
          <p:cNvSpPr/>
          <p:nvPr/>
        </p:nvSpPr>
        <p:spPr>
          <a:xfrm>
            <a:off x="3843433" y="4385500"/>
            <a:ext cx="2033494" cy="2033494"/>
          </a:xfrm>
          <a:custGeom>
            <a:avLst/>
            <a:gdLst/>
            <a:ahLst/>
            <a:cxnLst/>
            <a:rect l="l" t="t" r="r" b="b"/>
            <a:pathLst>
              <a:path w="2033494" h="2033494" extrusionOk="0">
                <a:moveTo>
                  <a:pt x="2014866" y="1996144"/>
                </a:moveTo>
                <a:cubicBezTo>
                  <a:pt x="2025154" y="1996144"/>
                  <a:pt x="2033494" y="2004505"/>
                  <a:pt x="2033494" y="2014819"/>
                </a:cubicBezTo>
                <a:cubicBezTo>
                  <a:pt x="2033494" y="2025133"/>
                  <a:pt x="2025154" y="2033494"/>
                  <a:pt x="2014866" y="2033494"/>
                </a:cubicBezTo>
                <a:cubicBezTo>
                  <a:pt x="2004578" y="2033494"/>
                  <a:pt x="1996238" y="2025133"/>
                  <a:pt x="1996238" y="2014819"/>
                </a:cubicBezTo>
                <a:cubicBezTo>
                  <a:pt x="1996238" y="2004505"/>
                  <a:pt x="2004578" y="1996144"/>
                  <a:pt x="2014866" y="1996144"/>
                </a:cubicBezTo>
                <a:close/>
                <a:moveTo>
                  <a:pt x="1897741" y="1996144"/>
                </a:moveTo>
                <a:cubicBezTo>
                  <a:pt x="1908029" y="1996144"/>
                  <a:pt x="1916369" y="2004505"/>
                  <a:pt x="1916369" y="2014819"/>
                </a:cubicBezTo>
                <a:cubicBezTo>
                  <a:pt x="1916369" y="2025133"/>
                  <a:pt x="1908029" y="2033494"/>
                  <a:pt x="1897741" y="2033494"/>
                </a:cubicBezTo>
                <a:cubicBezTo>
                  <a:pt x="1887453" y="2033494"/>
                  <a:pt x="1879113" y="2025133"/>
                  <a:pt x="1879113" y="2014819"/>
                </a:cubicBezTo>
                <a:cubicBezTo>
                  <a:pt x="1879113" y="2004505"/>
                  <a:pt x="1887453" y="1996144"/>
                  <a:pt x="1897741" y="1996144"/>
                </a:cubicBezTo>
                <a:close/>
                <a:moveTo>
                  <a:pt x="1779977" y="1996144"/>
                </a:moveTo>
                <a:cubicBezTo>
                  <a:pt x="1790265" y="1996144"/>
                  <a:pt x="1798605" y="2004505"/>
                  <a:pt x="1798605" y="2014819"/>
                </a:cubicBezTo>
                <a:cubicBezTo>
                  <a:pt x="1798605" y="2025133"/>
                  <a:pt x="1790265" y="2033494"/>
                  <a:pt x="1779977" y="2033494"/>
                </a:cubicBezTo>
                <a:cubicBezTo>
                  <a:pt x="1769689" y="2033494"/>
                  <a:pt x="1761349" y="2025133"/>
                  <a:pt x="1761349" y="2014819"/>
                </a:cubicBezTo>
                <a:cubicBezTo>
                  <a:pt x="1761349" y="2004505"/>
                  <a:pt x="1769689" y="1996144"/>
                  <a:pt x="1779977" y="1996144"/>
                </a:cubicBezTo>
                <a:close/>
                <a:moveTo>
                  <a:pt x="1662852" y="1996144"/>
                </a:moveTo>
                <a:cubicBezTo>
                  <a:pt x="1673140" y="1996144"/>
                  <a:pt x="1681480" y="2004505"/>
                  <a:pt x="1681480" y="2014819"/>
                </a:cubicBezTo>
                <a:cubicBezTo>
                  <a:pt x="1681480" y="2025133"/>
                  <a:pt x="1673140" y="2033494"/>
                  <a:pt x="1662852" y="2033494"/>
                </a:cubicBezTo>
                <a:cubicBezTo>
                  <a:pt x="1652564" y="2033494"/>
                  <a:pt x="1644224" y="2025133"/>
                  <a:pt x="1644224" y="2014819"/>
                </a:cubicBezTo>
                <a:cubicBezTo>
                  <a:pt x="1644224" y="2004505"/>
                  <a:pt x="1652564" y="1996144"/>
                  <a:pt x="1662852" y="1996144"/>
                </a:cubicBezTo>
                <a:close/>
                <a:moveTo>
                  <a:pt x="1545088" y="1996144"/>
                </a:moveTo>
                <a:cubicBezTo>
                  <a:pt x="1555376" y="1996144"/>
                  <a:pt x="1563716" y="2004505"/>
                  <a:pt x="1563716" y="2014819"/>
                </a:cubicBezTo>
                <a:cubicBezTo>
                  <a:pt x="1563716" y="2025133"/>
                  <a:pt x="1555376" y="2033494"/>
                  <a:pt x="1545088" y="2033494"/>
                </a:cubicBezTo>
                <a:cubicBezTo>
                  <a:pt x="1534800" y="2033494"/>
                  <a:pt x="1526460" y="2025133"/>
                  <a:pt x="1526460" y="2014819"/>
                </a:cubicBezTo>
                <a:cubicBezTo>
                  <a:pt x="1526460" y="2004505"/>
                  <a:pt x="1534800" y="1996144"/>
                  <a:pt x="1545088" y="1996144"/>
                </a:cubicBezTo>
                <a:close/>
                <a:moveTo>
                  <a:pt x="1427962" y="1996144"/>
                </a:moveTo>
                <a:cubicBezTo>
                  <a:pt x="1438250" y="1996144"/>
                  <a:pt x="1446590" y="2004505"/>
                  <a:pt x="1446590" y="2014819"/>
                </a:cubicBezTo>
                <a:cubicBezTo>
                  <a:pt x="1446590" y="2025133"/>
                  <a:pt x="1438250" y="2033494"/>
                  <a:pt x="1427962" y="2033494"/>
                </a:cubicBezTo>
                <a:cubicBezTo>
                  <a:pt x="1417674" y="2033494"/>
                  <a:pt x="1409334" y="2025133"/>
                  <a:pt x="1409334" y="2014819"/>
                </a:cubicBezTo>
                <a:cubicBezTo>
                  <a:pt x="1409334" y="2004505"/>
                  <a:pt x="1417674" y="1996144"/>
                  <a:pt x="1427962" y="1996144"/>
                </a:cubicBezTo>
                <a:close/>
                <a:moveTo>
                  <a:pt x="1310199" y="1996144"/>
                </a:moveTo>
                <a:cubicBezTo>
                  <a:pt x="1320487" y="1996144"/>
                  <a:pt x="1328827" y="2004505"/>
                  <a:pt x="1328827" y="2014819"/>
                </a:cubicBezTo>
                <a:cubicBezTo>
                  <a:pt x="1328827" y="2025133"/>
                  <a:pt x="1320487" y="2033494"/>
                  <a:pt x="1310199" y="2033494"/>
                </a:cubicBezTo>
                <a:cubicBezTo>
                  <a:pt x="1299911" y="2033494"/>
                  <a:pt x="1291571" y="2025133"/>
                  <a:pt x="1291571" y="2014819"/>
                </a:cubicBezTo>
                <a:cubicBezTo>
                  <a:pt x="1291571" y="2004505"/>
                  <a:pt x="1299911" y="1996144"/>
                  <a:pt x="1310199" y="1996144"/>
                </a:cubicBezTo>
                <a:close/>
                <a:moveTo>
                  <a:pt x="1193073" y="1996144"/>
                </a:moveTo>
                <a:cubicBezTo>
                  <a:pt x="1203361" y="1996144"/>
                  <a:pt x="1211701" y="2004505"/>
                  <a:pt x="1211701" y="2014819"/>
                </a:cubicBezTo>
                <a:cubicBezTo>
                  <a:pt x="1211701" y="2025133"/>
                  <a:pt x="1203361" y="2033494"/>
                  <a:pt x="1193073" y="2033494"/>
                </a:cubicBezTo>
                <a:cubicBezTo>
                  <a:pt x="1182785" y="2033494"/>
                  <a:pt x="1174445" y="2025133"/>
                  <a:pt x="1174445" y="2014819"/>
                </a:cubicBezTo>
                <a:cubicBezTo>
                  <a:pt x="1174445" y="2004505"/>
                  <a:pt x="1182785" y="1996144"/>
                  <a:pt x="1193073" y="1996144"/>
                </a:cubicBezTo>
                <a:close/>
                <a:moveTo>
                  <a:pt x="1075309" y="1996144"/>
                </a:moveTo>
                <a:cubicBezTo>
                  <a:pt x="1085597" y="1996144"/>
                  <a:pt x="1093937" y="2004505"/>
                  <a:pt x="1093937" y="2014819"/>
                </a:cubicBezTo>
                <a:cubicBezTo>
                  <a:pt x="1093937" y="2025133"/>
                  <a:pt x="1085597" y="2033494"/>
                  <a:pt x="1075309" y="2033494"/>
                </a:cubicBezTo>
                <a:cubicBezTo>
                  <a:pt x="1065021" y="2033494"/>
                  <a:pt x="1056681" y="2025133"/>
                  <a:pt x="1056681" y="2014819"/>
                </a:cubicBezTo>
                <a:cubicBezTo>
                  <a:pt x="1056681" y="2004505"/>
                  <a:pt x="1065021" y="1996144"/>
                  <a:pt x="1075309" y="1996144"/>
                </a:cubicBezTo>
                <a:close/>
                <a:moveTo>
                  <a:pt x="958184" y="1996144"/>
                </a:moveTo>
                <a:cubicBezTo>
                  <a:pt x="968472" y="1996144"/>
                  <a:pt x="976812" y="2004505"/>
                  <a:pt x="976812" y="2014819"/>
                </a:cubicBezTo>
                <a:cubicBezTo>
                  <a:pt x="976812" y="2025133"/>
                  <a:pt x="968472" y="2033494"/>
                  <a:pt x="958184" y="2033494"/>
                </a:cubicBezTo>
                <a:cubicBezTo>
                  <a:pt x="947896" y="2033494"/>
                  <a:pt x="939556" y="2025133"/>
                  <a:pt x="939556" y="2014819"/>
                </a:cubicBezTo>
                <a:cubicBezTo>
                  <a:pt x="939556" y="2004505"/>
                  <a:pt x="947896" y="1996144"/>
                  <a:pt x="958184" y="1996144"/>
                </a:cubicBezTo>
                <a:close/>
                <a:moveTo>
                  <a:pt x="840420" y="1996144"/>
                </a:moveTo>
                <a:cubicBezTo>
                  <a:pt x="850708" y="1996144"/>
                  <a:pt x="859048" y="2004505"/>
                  <a:pt x="859048" y="2014819"/>
                </a:cubicBezTo>
                <a:cubicBezTo>
                  <a:pt x="859048" y="2025133"/>
                  <a:pt x="850708" y="2033494"/>
                  <a:pt x="840420" y="2033494"/>
                </a:cubicBezTo>
                <a:cubicBezTo>
                  <a:pt x="830132" y="2033494"/>
                  <a:pt x="821792" y="2025133"/>
                  <a:pt x="821792" y="2014819"/>
                </a:cubicBezTo>
                <a:cubicBezTo>
                  <a:pt x="821792" y="2004505"/>
                  <a:pt x="830132" y="1996144"/>
                  <a:pt x="840420" y="1996144"/>
                </a:cubicBezTo>
                <a:close/>
                <a:moveTo>
                  <a:pt x="723295" y="1996144"/>
                </a:moveTo>
                <a:cubicBezTo>
                  <a:pt x="733583" y="1996144"/>
                  <a:pt x="741923" y="2004505"/>
                  <a:pt x="741923" y="2014819"/>
                </a:cubicBezTo>
                <a:cubicBezTo>
                  <a:pt x="741923" y="2025133"/>
                  <a:pt x="733583" y="2033494"/>
                  <a:pt x="723295" y="2033494"/>
                </a:cubicBezTo>
                <a:cubicBezTo>
                  <a:pt x="713007" y="2033494"/>
                  <a:pt x="704667" y="2025133"/>
                  <a:pt x="704667" y="2014819"/>
                </a:cubicBezTo>
                <a:cubicBezTo>
                  <a:pt x="704667" y="2004505"/>
                  <a:pt x="713007" y="1996144"/>
                  <a:pt x="723295" y="1996144"/>
                </a:cubicBezTo>
                <a:close/>
                <a:moveTo>
                  <a:pt x="605531" y="1996144"/>
                </a:moveTo>
                <a:cubicBezTo>
                  <a:pt x="615819" y="1996144"/>
                  <a:pt x="624159" y="2004505"/>
                  <a:pt x="624159" y="2014819"/>
                </a:cubicBezTo>
                <a:cubicBezTo>
                  <a:pt x="624159" y="2025133"/>
                  <a:pt x="615819" y="2033494"/>
                  <a:pt x="605531" y="2033494"/>
                </a:cubicBezTo>
                <a:cubicBezTo>
                  <a:pt x="595243" y="2033494"/>
                  <a:pt x="586903" y="2025133"/>
                  <a:pt x="586903" y="2014819"/>
                </a:cubicBezTo>
                <a:cubicBezTo>
                  <a:pt x="586903" y="2004505"/>
                  <a:pt x="595243" y="1996144"/>
                  <a:pt x="605531" y="1996144"/>
                </a:cubicBezTo>
                <a:close/>
                <a:moveTo>
                  <a:pt x="488406" y="1996144"/>
                </a:moveTo>
                <a:cubicBezTo>
                  <a:pt x="498694" y="1996144"/>
                  <a:pt x="507034" y="2004505"/>
                  <a:pt x="507034" y="2014819"/>
                </a:cubicBezTo>
                <a:cubicBezTo>
                  <a:pt x="507034" y="2025133"/>
                  <a:pt x="498694" y="2033494"/>
                  <a:pt x="488406" y="2033494"/>
                </a:cubicBezTo>
                <a:cubicBezTo>
                  <a:pt x="478118" y="2033494"/>
                  <a:pt x="469778" y="2025133"/>
                  <a:pt x="469778" y="2014819"/>
                </a:cubicBezTo>
                <a:cubicBezTo>
                  <a:pt x="469778" y="2004505"/>
                  <a:pt x="478118" y="1996144"/>
                  <a:pt x="488406" y="1996144"/>
                </a:cubicBezTo>
                <a:close/>
                <a:moveTo>
                  <a:pt x="370642" y="1996144"/>
                </a:moveTo>
                <a:cubicBezTo>
                  <a:pt x="380930" y="1996144"/>
                  <a:pt x="389270" y="2004505"/>
                  <a:pt x="389270" y="2014819"/>
                </a:cubicBezTo>
                <a:cubicBezTo>
                  <a:pt x="389270" y="2025133"/>
                  <a:pt x="380930" y="2033494"/>
                  <a:pt x="370642" y="2033494"/>
                </a:cubicBezTo>
                <a:cubicBezTo>
                  <a:pt x="360354" y="2033494"/>
                  <a:pt x="352014" y="2025133"/>
                  <a:pt x="352014" y="2014819"/>
                </a:cubicBezTo>
                <a:cubicBezTo>
                  <a:pt x="352014" y="2004505"/>
                  <a:pt x="360354" y="1996144"/>
                  <a:pt x="370642" y="1996144"/>
                </a:cubicBezTo>
                <a:close/>
                <a:moveTo>
                  <a:pt x="253517" y="1996144"/>
                </a:moveTo>
                <a:cubicBezTo>
                  <a:pt x="263805" y="1996144"/>
                  <a:pt x="272145" y="2004505"/>
                  <a:pt x="272145" y="2014819"/>
                </a:cubicBezTo>
                <a:cubicBezTo>
                  <a:pt x="272145" y="2025133"/>
                  <a:pt x="263805" y="2033494"/>
                  <a:pt x="253517" y="2033494"/>
                </a:cubicBezTo>
                <a:cubicBezTo>
                  <a:pt x="243229" y="2033494"/>
                  <a:pt x="234889" y="2025133"/>
                  <a:pt x="234889" y="2014819"/>
                </a:cubicBezTo>
                <a:cubicBezTo>
                  <a:pt x="234889" y="2004505"/>
                  <a:pt x="243229" y="1996144"/>
                  <a:pt x="253517" y="1996144"/>
                </a:cubicBezTo>
                <a:close/>
                <a:moveTo>
                  <a:pt x="135753" y="1996144"/>
                </a:moveTo>
                <a:cubicBezTo>
                  <a:pt x="146041" y="1996144"/>
                  <a:pt x="154381" y="2004505"/>
                  <a:pt x="154381" y="2014819"/>
                </a:cubicBezTo>
                <a:cubicBezTo>
                  <a:pt x="154381" y="2025133"/>
                  <a:pt x="146041" y="2033494"/>
                  <a:pt x="135753" y="2033494"/>
                </a:cubicBezTo>
                <a:cubicBezTo>
                  <a:pt x="125465" y="2033494"/>
                  <a:pt x="117125" y="2025133"/>
                  <a:pt x="117125" y="2014819"/>
                </a:cubicBezTo>
                <a:cubicBezTo>
                  <a:pt x="117125" y="2004505"/>
                  <a:pt x="125465" y="1996144"/>
                  <a:pt x="135753" y="1996144"/>
                </a:cubicBezTo>
                <a:close/>
                <a:moveTo>
                  <a:pt x="18628" y="1996144"/>
                </a:moveTo>
                <a:cubicBezTo>
                  <a:pt x="28916" y="1996144"/>
                  <a:pt x="37256" y="2004505"/>
                  <a:pt x="37256" y="2014819"/>
                </a:cubicBezTo>
                <a:cubicBezTo>
                  <a:pt x="37256" y="2025133"/>
                  <a:pt x="28916" y="2033494"/>
                  <a:pt x="18628" y="2033494"/>
                </a:cubicBezTo>
                <a:cubicBezTo>
                  <a:pt x="8340" y="2033494"/>
                  <a:pt x="0" y="2025133"/>
                  <a:pt x="0" y="2014819"/>
                </a:cubicBezTo>
                <a:cubicBezTo>
                  <a:pt x="0" y="2004505"/>
                  <a:pt x="8340" y="1996144"/>
                  <a:pt x="18628" y="1996144"/>
                </a:cubicBezTo>
                <a:close/>
                <a:moveTo>
                  <a:pt x="2014866" y="1878724"/>
                </a:moveTo>
                <a:cubicBezTo>
                  <a:pt x="2025154" y="1878724"/>
                  <a:pt x="2033494" y="1887085"/>
                  <a:pt x="2033494" y="1897399"/>
                </a:cubicBezTo>
                <a:cubicBezTo>
                  <a:pt x="2033494" y="1907713"/>
                  <a:pt x="2025154" y="1916074"/>
                  <a:pt x="2014866" y="1916074"/>
                </a:cubicBezTo>
                <a:cubicBezTo>
                  <a:pt x="2004578" y="1916074"/>
                  <a:pt x="1996238" y="1907713"/>
                  <a:pt x="1996238" y="1897399"/>
                </a:cubicBezTo>
                <a:cubicBezTo>
                  <a:pt x="1996238" y="1887085"/>
                  <a:pt x="2004578" y="1878724"/>
                  <a:pt x="2014866" y="1878724"/>
                </a:cubicBezTo>
                <a:close/>
                <a:moveTo>
                  <a:pt x="1897741" y="1878724"/>
                </a:moveTo>
                <a:cubicBezTo>
                  <a:pt x="1908029" y="1878724"/>
                  <a:pt x="1916369" y="1887085"/>
                  <a:pt x="1916369" y="1897399"/>
                </a:cubicBezTo>
                <a:cubicBezTo>
                  <a:pt x="1916369" y="1907713"/>
                  <a:pt x="1908029" y="1916074"/>
                  <a:pt x="1897741" y="1916074"/>
                </a:cubicBezTo>
                <a:cubicBezTo>
                  <a:pt x="1887453" y="1916074"/>
                  <a:pt x="1879113" y="1907713"/>
                  <a:pt x="1879113" y="1897399"/>
                </a:cubicBezTo>
                <a:cubicBezTo>
                  <a:pt x="1879113" y="1887085"/>
                  <a:pt x="1887453" y="1878724"/>
                  <a:pt x="1897741" y="1878724"/>
                </a:cubicBezTo>
                <a:close/>
                <a:moveTo>
                  <a:pt x="1779977" y="1878724"/>
                </a:moveTo>
                <a:cubicBezTo>
                  <a:pt x="1790265" y="1878724"/>
                  <a:pt x="1798605" y="1887085"/>
                  <a:pt x="1798605" y="1897399"/>
                </a:cubicBezTo>
                <a:cubicBezTo>
                  <a:pt x="1798605" y="1907713"/>
                  <a:pt x="1790265" y="1916074"/>
                  <a:pt x="1779977" y="1916074"/>
                </a:cubicBezTo>
                <a:cubicBezTo>
                  <a:pt x="1769689" y="1916074"/>
                  <a:pt x="1761349" y="1907713"/>
                  <a:pt x="1761349" y="1897399"/>
                </a:cubicBezTo>
                <a:cubicBezTo>
                  <a:pt x="1761349" y="1887085"/>
                  <a:pt x="1769689" y="1878724"/>
                  <a:pt x="1779977" y="1878724"/>
                </a:cubicBezTo>
                <a:close/>
                <a:moveTo>
                  <a:pt x="1662852" y="1878724"/>
                </a:moveTo>
                <a:cubicBezTo>
                  <a:pt x="1673140" y="1878724"/>
                  <a:pt x="1681480" y="1887085"/>
                  <a:pt x="1681480" y="1897399"/>
                </a:cubicBezTo>
                <a:cubicBezTo>
                  <a:pt x="1681480" y="1907713"/>
                  <a:pt x="1673140" y="1916074"/>
                  <a:pt x="1662852" y="1916074"/>
                </a:cubicBezTo>
                <a:cubicBezTo>
                  <a:pt x="1652564" y="1916074"/>
                  <a:pt x="1644224" y="1907713"/>
                  <a:pt x="1644224" y="1897399"/>
                </a:cubicBezTo>
                <a:cubicBezTo>
                  <a:pt x="1644224" y="1887085"/>
                  <a:pt x="1652564" y="1878724"/>
                  <a:pt x="1662852" y="1878724"/>
                </a:cubicBezTo>
                <a:close/>
                <a:moveTo>
                  <a:pt x="1545088" y="1878724"/>
                </a:moveTo>
                <a:cubicBezTo>
                  <a:pt x="1555376" y="1878724"/>
                  <a:pt x="1563716" y="1887085"/>
                  <a:pt x="1563716" y="1897399"/>
                </a:cubicBezTo>
                <a:cubicBezTo>
                  <a:pt x="1563716" y="1907713"/>
                  <a:pt x="1555376" y="1916074"/>
                  <a:pt x="1545088" y="1916074"/>
                </a:cubicBezTo>
                <a:cubicBezTo>
                  <a:pt x="1534800" y="1916074"/>
                  <a:pt x="1526460" y="1907713"/>
                  <a:pt x="1526460" y="1897399"/>
                </a:cubicBezTo>
                <a:cubicBezTo>
                  <a:pt x="1526460" y="1887085"/>
                  <a:pt x="1534800" y="1878724"/>
                  <a:pt x="1545088" y="1878724"/>
                </a:cubicBezTo>
                <a:close/>
                <a:moveTo>
                  <a:pt x="1427962" y="1878724"/>
                </a:moveTo>
                <a:cubicBezTo>
                  <a:pt x="1438250" y="1878724"/>
                  <a:pt x="1446590" y="1887085"/>
                  <a:pt x="1446590" y="1897399"/>
                </a:cubicBezTo>
                <a:cubicBezTo>
                  <a:pt x="1446590" y="1907713"/>
                  <a:pt x="1438250" y="1916074"/>
                  <a:pt x="1427962" y="1916074"/>
                </a:cubicBezTo>
                <a:cubicBezTo>
                  <a:pt x="1417674" y="1916074"/>
                  <a:pt x="1409334" y="1907713"/>
                  <a:pt x="1409334" y="1897399"/>
                </a:cubicBezTo>
                <a:cubicBezTo>
                  <a:pt x="1409334" y="1887085"/>
                  <a:pt x="1417674" y="1878724"/>
                  <a:pt x="1427962" y="1878724"/>
                </a:cubicBezTo>
                <a:close/>
                <a:moveTo>
                  <a:pt x="1310199" y="1878724"/>
                </a:moveTo>
                <a:cubicBezTo>
                  <a:pt x="1320487" y="1878724"/>
                  <a:pt x="1328827" y="1887085"/>
                  <a:pt x="1328827" y="1897399"/>
                </a:cubicBezTo>
                <a:cubicBezTo>
                  <a:pt x="1328827" y="1907713"/>
                  <a:pt x="1320487" y="1916074"/>
                  <a:pt x="1310199" y="1916074"/>
                </a:cubicBezTo>
                <a:cubicBezTo>
                  <a:pt x="1299911" y="1916074"/>
                  <a:pt x="1291571" y="1907713"/>
                  <a:pt x="1291571" y="1897399"/>
                </a:cubicBezTo>
                <a:cubicBezTo>
                  <a:pt x="1291571" y="1887085"/>
                  <a:pt x="1299911" y="1878724"/>
                  <a:pt x="1310199" y="1878724"/>
                </a:cubicBezTo>
                <a:close/>
                <a:moveTo>
                  <a:pt x="1193073" y="1878724"/>
                </a:moveTo>
                <a:cubicBezTo>
                  <a:pt x="1203361" y="1878724"/>
                  <a:pt x="1211701" y="1887085"/>
                  <a:pt x="1211701" y="1897399"/>
                </a:cubicBezTo>
                <a:cubicBezTo>
                  <a:pt x="1211701" y="1907713"/>
                  <a:pt x="1203361" y="1916074"/>
                  <a:pt x="1193073" y="1916074"/>
                </a:cubicBezTo>
                <a:cubicBezTo>
                  <a:pt x="1182785" y="1916074"/>
                  <a:pt x="1174445" y="1907713"/>
                  <a:pt x="1174445" y="1897399"/>
                </a:cubicBezTo>
                <a:cubicBezTo>
                  <a:pt x="1174445" y="1887085"/>
                  <a:pt x="1182785" y="1878724"/>
                  <a:pt x="1193073" y="1878724"/>
                </a:cubicBezTo>
                <a:close/>
                <a:moveTo>
                  <a:pt x="1075309" y="1878724"/>
                </a:moveTo>
                <a:cubicBezTo>
                  <a:pt x="1085597" y="1878724"/>
                  <a:pt x="1093937" y="1887085"/>
                  <a:pt x="1093937" y="1897399"/>
                </a:cubicBezTo>
                <a:cubicBezTo>
                  <a:pt x="1093937" y="1907713"/>
                  <a:pt x="1085597" y="1916074"/>
                  <a:pt x="1075309" y="1916074"/>
                </a:cubicBezTo>
                <a:cubicBezTo>
                  <a:pt x="1065021" y="1916074"/>
                  <a:pt x="1056681" y="1907713"/>
                  <a:pt x="1056681" y="1897399"/>
                </a:cubicBezTo>
                <a:cubicBezTo>
                  <a:pt x="1056681" y="1887085"/>
                  <a:pt x="1065021" y="1878724"/>
                  <a:pt x="1075309" y="1878724"/>
                </a:cubicBezTo>
                <a:close/>
                <a:moveTo>
                  <a:pt x="958184" y="1878724"/>
                </a:moveTo>
                <a:cubicBezTo>
                  <a:pt x="968472" y="1878724"/>
                  <a:pt x="976812" y="1887085"/>
                  <a:pt x="976812" y="1897399"/>
                </a:cubicBezTo>
                <a:cubicBezTo>
                  <a:pt x="976812" y="1907713"/>
                  <a:pt x="968472" y="1916074"/>
                  <a:pt x="958184" y="1916074"/>
                </a:cubicBezTo>
                <a:cubicBezTo>
                  <a:pt x="947896" y="1916074"/>
                  <a:pt x="939556" y="1907713"/>
                  <a:pt x="939556" y="1897399"/>
                </a:cubicBezTo>
                <a:cubicBezTo>
                  <a:pt x="939556" y="1887085"/>
                  <a:pt x="947896" y="1878724"/>
                  <a:pt x="958184" y="1878724"/>
                </a:cubicBezTo>
                <a:close/>
                <a:moveTo>
                  <a:pt x="840420" y="1878724"/>
                </a:moveTo>
                <a:cubicBezTo>
                  <a:pt x="850708" y="1878724"/>
                  <a:pt x="859048" y="1887085"/>
                  <a:pt x="859048" y="1897399"/>
                </a:cubicBezTo>
                <a:cubicBezTo>
                  <a:pt x="859048" y="1907713"/>
                  <a:pt x="850708" y="1916074"/>
                  <a:pt x="840420" y="1916074"/>
                </a:cubicBezTo>
                <a:cubicBezTo>
                  <a:pt x="830132" y="1916074"/>
                  <a:pt x="821792" y="1907713"/>
                  <a:pt x="821792" y="1897399"/>
                </a:cubicBezTo>
                <a:cubicBezTo>
                  <a:pt x="821792" y="1887085"/>
                  <a:pt x="830132" y="1878724"/>
                  <a:pt x="840420" y="1878724"/>
                </a:cubicBezTo>
                <a:close/>
                <a:moveTo>
                  <a:pt x="723295" y="1878724"/>
                </a:moveTo>
                <a:cubicBezTo>
                  <a:pt x="733583" y="1878724"/>
                  <a:pt x="741923" y="1887085"/>
                  <a:pt x="741923" y="1897399"/>
                </a:cubicBezTo>
                <a:cubicBezTo>
                  <a:pt x="741923" y="1907713"/>
                  <a:pt x="733583" y="1916074"/>
                  <a:pt x="723295" y="1916074"/>
                </a:cubicBezTo>
                <a:cubicBezTo>
                  <a:pt x="713007" y="1916074"/>
                  <a:pt x="704667" y="1907713"/>
                  <a:pt x="704667" y="1897399"/>
                </a:cubicBezTo>
                <a:cubicBezTo>
                  <a:pt x="704667" y="1887085"/>
                  <a:pt x="713007" y="1878724"/>
                  <a:pt x="723295" y="1878724"/>
                </a:cubicBezTo>
                <a:close/>
                <a:moveTo>
                  <a:pt x="605531" y="1878724"/>
                </a:moveTo>
                <a:cubicBezTo>
                  <a:pt x="615819" y="1878724"/>
                  <a:pt x="624159" y="1887085"/>
                  <a:pt x="624159" y="1897399"/>
                </a:cubicBezTo>
                <a:cubicBezTo>
                  <a:pt x="624159" y="1907713"/>
                  <a:pt x="615819" y="1916074"/>
                  <a:pt x="605531" y="1916074"/>
                </a:cubicBezTo>
                <a:cubicBezTo>
                  <a:pt x="595243" y="1916074"/>
                  <a:pt x="586903" y="1907713"/>
                  <a:pt x="586903" y="1897399"/>
                </a:cubicBezTo>
                <a:cubicBezTo>
                  <a:pt x="586903" y="1887085"/>
                  <a:pt x="595243" y="1878724"/>
                  <a:pt x="605531" y="1878724"/>
                </a:cubicBezTo>
                <a:close/>
                <a:moveTo>
                  <a:pt x="488406" y="1878724"/>
                </a:moveTo>
                <a:cubicBezTo>
                  <a:pt x="498694" y="1878724"/>
                  <a:pt x="507034" y="1887085"/>
                  <a:pt x="507034" y="1897399"/>
                </a:cubicBezTo>
                <a:cubicBezTo>
                  <a:pt x="507034" y="1907713"/>
                  <a:pt x="498694" y="1916074"/>
                  <a:pt x="488406" y="1916074"/>
                </a:cubicBezTo>
                <a:cubicBezTo>
                  <a:pt x="478118" y="1916074"/>
                  <a:pt x="469778" y="1907713"/>
                  <a:pt x="469778" y="1897399"/>
                </a:cubicBezTo>
                <a:cubicBezTo>
                  <a:pt x="469778" y="1887085"/>
                  <a:pt x="478118" y="1878724"/>
                  <a:pt x="488406" y="1878724"/>
                </a:cubicBezTo>
                <a:close/>
                <a:moveTo>
                  <a:pt x="370642" y="1878724"/>
                </a:moveTo>
                <a:cubicBezTo>
                  <a:pt x="380930" y="1878724"/>
                  <a:pt x="389270" y="1887085"/>
                  <a:pt x="389270" y="1897399"/>
                </a:cubicBezTo>
                <a:cubicBezTo>
                  <a:pt x="389270" y="1907713"/>
                  <a:pt x="380930" y="1916074"/>
                  <a:pt x="370642" y="1916074"/>
                </a:cubicBezTo>
                <a:cubicBezTo>
                  <a:pt x="360354" y="1916074"/>
                  <a:pt x="352014" y="1907713"/>
                  <a:pt x="352014" y="1897399"/>
                </a:cubicBezTo>
                <a:cubicBezTo>
                  <a:pt x="352014" y="1887085"/>
                  <a:pt x="360354" y="1878724"/>
                  <a:pt x="370642" y="1878724"/>
                </a:cubicBezTo>
                <a:close/>
                <a:moveTo>
                  <a:pt x="253517" y="1878724"/>
                </a:moveTo>
                <a:cubicBezTo>
                  <a:pt x="263805" y="1878724"/>
                  <a:pt x="272145" y="1887085"/>
                  <a:pt x="272145" y="1897399"/>
                </a:cubicBezTo>
                <a:cubicBezTo>
                  <a:pt x="272145" y="1907713"/>
                  <a:pt x="263805" y="1916074"/>
                  <a:pt x="253517" y="1916074"/>
                </a:cubicBezTo>
                <a:cubicBezTo>
                  <a:pt x="243229" y="1916074"/>
                  <a:pt x="234889" y="1907713"/>
                  <a:pt x="234889" y="1897399"/>
                </a:cubicBezTo>
                <a:cubicBezTo>
                  <a:pt x="234889" y="1887085"/>
                  <a:pt x="243229" y="1878724"/>
                  <a:pt x="253517" y="1878724"/>
                </a:cubicBezTo>
                <a:close/>
                <a:moveTo>
                  <a:pt x="135753" y="1878724"/>
                </a:moveTo>
                <a:cubicBezTo>
                  <a:pt x="146041" y="1878724"/>
                  <a:pt x="154381" y="1887085"/>
                  <a:pt x="154381" y="1897399"/>
                </a:cubicBezTo>
                <a:cubicBezTo>
                  <a:pt x="154381" y="1907713"/>
                  <a:pt x="146041" y="1916074"/>
                  <a:pt x="135753" y="1916074"/>
                </a:cubicBezTo>
                <a:cubicBezTo>
                  <a:pt x="125465" y="1916074"/>
                  <a:pt x="117125" y="1907713"/>
                  <a:pt x="117125" y="1897399"/>
                </a:cubicBezTo>
                <a:cubicBezTo>
                  <a:pt x="117125" y="1887085"/>
                  <a:pt x="125465" y="1878724"/>
                  <a:pt x="135753" y="1878724"/>
                </a:cubicBezTo>
                <a:close/>
                <a:moveTo>
                  <a:pt x="18628" y="1878724"/>
                </a:moveTo>
                <a:cubicBezTo>
                  <a:pt x="28916" y="1878724"/>
                  <a:pt x="37256" y="1887085"/>
                  <a:pt x="37256" y="1897399"/>
                </a:cubicBezTo>
                <a:cubicBezTo>
                  <a:pt x="37256" y="1907713"/>
                  <a:pt x="28916" y="1916074"/>
                  <a:pt x="18628" y="1916074"/>
                </a:cubicBezTo>
                <a:cubicBezTo>
                  <a:pt x="8340" y="1916074"/>
                  <a:pt x="0" y="1907713"/>
                  <a:pt x="0" y="1897399"/>
                </a:cubicBezTo>
                <a:cubicBezTo>
                  <a:pt x="0" y="1887085"/>
                  <a:pt x="8340" y="1878724"/>
                  <a:pt x="18628" y="1878724"/>
                </a:cubicBezTo>
                <a:close/>
                <a:moveTo>
                  <a:pt x="2014866" y="1761303"/>
                </a:moveTo>
                <a:cubicBezTo>
                  <a:pt x="2025154" y="1761303"/>
                  <a:pt x="2033494" y="1769664"/>
                  <a:pt x="2033494" y="1779978"/>
                </a:cubicBezTo>
                <a:cubicBezTo>
                  <a:pt x="2033494" y="1790292"/>
                  <a:pt x="2025154" y="1798653"/>
                  <a:pt x="2014866" y="1798653"/>
                </a:cubicBezTo>
                <a:cubicBezTo>
                  <a:pt x="2004578" y="1798653"/>
                  <a:pt x="1996238" y="1790292"/>
                  <a:pt x="1996238" y="1779978"/>
                </a:cubicBezTo>
                <a:cubicBezTo>
                  <a:pt x="1996238" y="1769664"/>
                  <a:pt x="2004578" y="1761303"/>
                  <a:pt x="2014866" y="1761303"/>
                </a:cubicBezTo>
                <a:close/>
                <a:moveTo>
                  <a:pt x="1897741" y="1761303"/>
                </a:moveTo>
                <a:cubicBezTo>
                  <a:pt x="1908029" y="1761303"/>
                  <a:pt x="1916369" y="1769664"/>
                  <a:pt x="1916369" y="1779978"/>
                </a:cubicBezTo>
                <a:cubicBezTo>
                  <a:pt x="1916369" y="1790292"/>
                  <a:pt x="1908029" y="1798653"/>
                  <a:pt x="1897741" y="1798653"/>
                </a:cubicBezTo>
                <a:cubicBezTo>
                  <a:pt x="1887453" y="1798653"/>
                  <a:pt x="1879113" y="1790292"/>
                  <a:pt x="1879113" y="1779978"/>
                </a:cubicBezTo>
                <a:cubicBezTo>
                  <a:pt x="1879113" y="1769664"/>
                  <a:pt x="1887453" y="1761303"/>
                  <a:pt x="1897741" y="1761303"/>
                </a:cubicBezTo>
                <a:close/>
                <a:moveTo>
                  <a:pt x="1779977" y="1761303"/>
                </a:moveTo>
                <a:cubicBezTo>
                  <a:pt x="1790265" y="1761303"/>
                  <a:pt x="1798605" y="1769664"/>
                  <a:pt x="1798605" y="1779978"/>
                </a:cubicBezTo>
                <a:cubicBezTo>
                  <a:pt x="1798605" y="1790292"/>
                  <a:pt x="1790265" y="1798653"/>
                  <a:pt x="1779977" y="1798653"/>
                </a:cubicBezTo>
                <a:cubicBezTo>
                  <a:pt x="1769689" y="1798653"/>
                  <a:pt x="1761349" y="1790292"/>
                  <a:pt x="1761349" y="1779978"/>
                </a:cubicBezTo>
                <a:cubicBezTo>
                  <a:pt x="1761349" y="1769664"/>
                  <a:pt x="1769689" y="1761303"/>
                  <a:pt x="1779977" y="1761303"/>
                </a:cubicBezTo>
                <a:close/>
                <a:moveTo>
                  <a:pt x="1662852" y="1761303"/>
                </a:moveTo>
                <a:cubicBezTo>
                  <a:pt x="1673140" y="1761303"/>
                  <a:pt x="1681480" y="1769664"/>
                  <a:pt x="1681480" y="1779978"/>
                </a:cubicBezTo>
                <a:cubicBezTo>
                  <a:pt x="1681480" y="1790292"/>
                  <a:pt x="1673140" y="1798653"/>
                  <a:pt x="1662852" y="1798653"/>
                </a:cubicBezTo>
                <a:cubicBezTo>
                  <a:pt x="1652564" y="1798653"/>
                  <a:pt x="1644224" y="1790292"/>
                  <a:pt x="1644224" y="1779978"/>
                </a:cubicBezTo>
                <a:cubicBezTo>
                  <a:pt x="1644224" y="1769664"/>
                  <a:pt x="1652564" y="1761303"/>
                  <a:pt x="1662852" y="1761303"/>
                </a:cubicBezTo>
                <a:close/>
                <a:moveTo>
                  <a:pt x="1545088" y="1761303"/>
                </a:moveTo>
                <a:cubicBezTo>
                  <a:pt x="1555376" y="1761303"/>
                  <a:pt x="1563716" y="1769664"/>
                  <a:pt x="1563716" y="1779978"/>
                </a:cubicBezTo>
                <a:cubicBezTo>
                  <a:pt x="1563716" y="1790292"/>
                  <a:pt x="1555376" y="1798653"/>
                  <a:pt x="1545088" y="1798653"/>
                </a:cubicBezTo>
                <a:cubicBezTo>
                  <a:pt x="1534800" y="1798653"/>
                  <a:pt x="1526460" y="1790292"/>
                  <a:pt x="1526460" y="1779978"/>
                </a:cubicBezTo>
                <a:cubicBezTo>
                  <a:pt x="1526460" y="1769664"/>
                  <a:pt x="1534800" y="1761303"/>
                  <a:pt x="1545088" y="1761303"/>
                </a:cubicBezTo>
                <a:close/>
                <a:moveTo>
                  <a:pt x="1427962" y="1761303"/>
                </a:moveTo>
                <a:cubicBezTo>
                  <a:pt x="1438250" y="1761303"/>
                  <a:pt x="1446590" y="1769664"/>
                  <a:pt x="1446590" y="1779978"/>
                </a:cubicBezTo>
                <a:cubicBezTo>
                  <a:pt x="1446590" y="1790292"/>
                  <a:pt x="1438250" y="1798653"/>
                  <a:pt x="1427962" y="1798653"/>
                </a:cubicBezTo>
                <a:cubicBezTo>
                  <a:pt x="1417674" y="1798653"/>
                  <a:pt x="1409334" y="1790292"/>
                  <a:pt x="1409334" y="1779978"/>
                </a:cubicBezTo>
                <a:cubicBezTo>
                  <a:pt x="1409334" y="1769664"/>
                  <a:pt x="1417674" y="1761303"/>
                  <a:pt x="1427962" y="1761303"/>
                </a:cubicBezTo>
                <a:close/>
                <a:moveTo>
                  <a:pt x="1310199" y="1761303"/>
                </a:moveTo>
                <a:cubicBezTo>
                  <a:pt x="1320487" y="1761303"/>
                  <a:pt x="1328827" y="1769664"/>
                  <a:pt x="1328827" y="1779978"/>
                </a:cubicBezTo>
                <a:cubicBezTo>
                  <a:pt x="1328827" y="1790292"/>
                  <a:pt x="1320487" y="1798653"/>
                  <a:pt x="1310199" y="1798653"/>
                </a:cubicBezTo>
                <a:cubicBezTo>
                  <a:pt x="1299911" y="1798653"/>
                  <a:pt x="1291571" y="1790292"/>
                  <a:pt x="1291571" y="1779978"/>
                </a:cubicBezTo>
                <a:cubicBezTo>
                  <a:pt x="1291571" y="1769664"/>
                  <a:pt x="1299911" y="1761303"/>
                  <a:pt x="1310199" y="1761303"/>
                </a:cubicBezTo>
                <a:close/>
                <a:moveTo>
                  <a:pt x="1193073" y="1761303"/>
                </a:moveTo>
                <a:cubicBezTo>
                  <a:pt x="1203361" y="1761303"/>
                  <a:pt x="1211701" y="1769664"/>
                  <a:pt x="1211701" y="1779978"/>
                </a:cubicBezTo>
                <a:cubicBezTo>
                  <a:pt x="1211701" y="1790292"/>
                  <a:pt x="1203361" y="1798653"/>
                  <a:pt x="1193073" y="1798653"/>
                </a:cubicBezTo>
                <a:cubicBezTo>
                  <a:pt x="1182785" y="1798653"/>
                  <a:pt x="1174445" y="1790292"/>
                  <a:pt x="1174445" y="1779978"/>
                </a:cubicBezTo>
                <a:cubicBezTo>
                  <a:pt x="1174445" y="1769664"/>
                  <a:pt x="1182785" y="1761303"/>
                  <a:pt x="1193073" y="1761303"/>
                </a:cubicBezTo>
                <a:close/>
                <a:moveTo>
                  <a:pt x="1075309" y="1761303"/>
                </a:moveTo>
                <a:cubicBezTo>
                  <a:pt x="1085597" y="1761303"/>
                  <a:pt x="1093937" y="1769664"/>
                  <a:pt x="1093937" y="1779978"/>
                </a:cubicBezTo>
                <a:cubicBezTo>
                  <a:pt x="1093937" y="1790292"/>
                  <a:pt x="1085597" y="1798653"/>
                  <a:pt x="1075309" y="1798653"/>
                </a:cubicBezTo>
                <a:cubicBezTo>
                  <a:pt x="1065021" y="1798653"/>
                  <a:pt x="1056681" y="1790292"/>
                  <a:pt x="1056681" y="1779978"/>
                </a:cubicBezTo>
                <a:cubicBezTo>
                  <a:pt x="1056681" y="1769664"/>
                  <a:pt x="1065021" y="1761303"/>
                  <a:pt x="1075309" y="1761303"/>
                </a:cubicBezTo>
                <a:close/>
                <a:moveTo>
                  <a:pt x="958184" y="1761303"/>
                </a:moveTo>
                <a:cubicBezTo>
                  <a:pt x="968472" y="1761303"/>
                  <a:pt x="976812" y="1769664"/>
                  <a:pt x="976812" y="1779978"/>
                </a:cubicBezTo>
                <a:cubicBezTo>
                  <a:pt x="976812" y="1790292"/>
                  <a:pt x="968472" y="1798653"/>
                  <a:pt x="958184" y="1798653"/>
                </a:cubicBezTo>
                <a:cubicBezTo>
                  <a:pt x="947896" y="1798653"/>
                  <a:pt x="939556" y="1790292"/>
                  <a:pt x="939556" y="1779978"/>
                </a:cubicBezTo>
                <a:cubicBezTo>
                  <a:pt x="939556" y="1769664"/>
                  <a:pt x="947896" y="1761303"/>
                  <a:pt x="958184" y="1761303"/>
                </a:cubicBezTo>
                <a:close/>
                <a:moveTo>
                  <a:pt x="840420" y="1761303"/>
                </a:moveTo>
                <a:cubicBezTo>
                  <a:pt x="850708" y="1761303"/>
                  <a:pt x="859048" y="1769664"/>
                  <a:pt x="859048" y="1779978"/>
                </a:cubicBezTo>
                <a:cubicBezTo>
                  <a:pt x="859048" y="1790292"/>
                  <a:pt x="850708" y="1798653"/>
                  <a:pt x="840420" y="1798653"/>
                </a:cubicBezTo>
                <a:cubicBezTo>
                  <a:pt x="830132" y="1798653"/>
                  <a:pt x="821792" y="1790292"/>
                  <a:pt x="821792" y="1779978"/>
                </a:cubicBezTo>
                <a:cubicBezTo>
                  <a:pt x="821792" y="1769664"/>
                  <a:pt x="830132" y="1761303"/>
                  <a:pt x="840420" y="1761303"/>
                </a:cubicBezTo>
                <a:close/>
                <a:moveTo>
                  <a:pt x="723295" y="1761303"/>
                </a:moveTo>
                <a:cubicBezTo>
                  <a:pt x="733583" y="1761303"/>
                  <a:pt x="741923" y="1769664"/>
                  <a:pt x="741923" y="1779978"/>
                </a:cubicBezTo>
                <a:cubicBezTo>
                  <a:pt x="741923" y="1790292"/>
                  <a:pt x="733583" y="1798653"/>
                  <a:pt x="723295" y="1798653"/>
                </a:cubicBezTo>
                <a:cubicBezTo>
                  <a:pt x="713007" y="1798653"/>
                  <a:pt x="704667" y="1790292"/>
                  <a:pt x="704667" y="1779978"/>
                </a:cubicBezTo>
                <a:cubicBezTo>
                  <a:pt x="704667" y="1769664"/>
                  <a:pt x="713007" y="1761303"/>
                  <a:pt x="723295" y="1761303"/>
                </a:cubicBezTo>
                <a:close/>
                <a:moveTo>
                  <a:pt x="605531" y="1761303"/>
                </a:moveTo>
                <a:cubicBezTo>
                  <a:pt x="615819" y="1761303"/>
                  <a:pt x="624159" y="1769664"/>
                  <a:pt x="624159" y="1779978"/>
                </a:cubicBezTo>
                <a:cubicBezTo>
                  <a:pt x="624159" y="1790292"/>
                  <a:pt x="615819" y="1798653"/>
                  <a:pt x="605531" y="1798653"/>
                </a:cubicBezTo>
                <a:cubicBezTo>
                  <a:pt x="595243" y="1798653"/>
                  <a:pt x="586903" y="1790292"/>
                  <a:pt x="586903" y="1779978"/>
                </a:cubicBezTo>
                <a:cubicBezTo>
                  <a:pt x="586903" y="1769664"/>
                  <a:pt x="595243" y="1761303"/>
                  <a:pt x="605531" y="1761303"/>
                </a:cubicBezTo>
                <a:close/>
                <a:moveTo>
                  <a:pt x="488406" y="1761303"/>
                </a:moveTo>
                <a:cubicBezTo>
                  <a:pt x="498694" y="1761303"/>
                  <a:pt x="507034" y="1769664"/>
                  <a:pt x="507034" y="1779978"/>
                </a:cubicBezTo>
                <a:cubicBezTo>
                  <a:pt x="507034" y="1790292"/>
                  <a:pt x="498694" y="1798653"/>
                  <a:pt x="488406" y="1798653"/>
                </a:cubicBezTo>
                <a:cubicBezTo>
                  <a:pt x="478118" y="1798653"/>
                  <a:pt x="469778" y="1790292"/>
                  <a:pt x="469778" y="1779978"/>
                </a:cubicBezTo>
                <a:cubicBezTo>
                  <a:pt x="469778" y="1769664"/>
                  <a:pt x="478118" y="1761303"/>
                  <a:pt x="488406" y="1761303"/>
                </a:cubicBezTo>
                <a:close/>
                <a:moveTo>
                  <a:pt x="370642" y="1761303"/>
                </a:moveTo>
                <a:cubicBezTo>
                  <a:pt x="380930" y="1761303"/>
                  <a:pt x="389270" y="1769664"/>
                  <a:pt x="389270" y="1779978"/>
                </a:cubicBezTo>
                <a:cubicBezTo>
                  <a:pt x="389270" y="1790292"/>
                  <a:pt x="380930" y="1798653"/>
                  <a:pt x="370642" y="1798653"/>
                </a:cubicBezTo>
                <a:cubicBezTo>
                  <a:pt x="360354" y="1798653"/>
                  <a:pt x="352014" y="1790292"/>
                  <a:pt x="352014" y="1779978"/>
                </a:cubicBezTo>
                <a:cubicBezTo>
                  <a:pt x="352014" y="1769664"/>
                  <a:pt x="360354" y="1761303"/>
                  <a:pt x="370642" y="1761303"/>
                </a:cubicBezTo>
                <a:close/>
                <a:moveTo>
                  <a:pt x="253517" y="1761303"/>
                </a:moveTo>
                <a:cubicBezTo>
                  <a:pt x="263805" y="1761303"/>
                  <a:pt x="272145" y="1769664"/>
                  <a:pt x="272145" y="1779978"/>
                </a:cubicBezTo>
                <a:cubicBezTo>
                  <a:pt x="272145" y="1790292"/>
                  <a:pt x="263805" y="1798653"/>
                  <a:pt x="253517" y="1798653"/>
                </a:cubicBezTo>
                <a:cubicBezTo>
                  <a:pt x="243229" y="1798653"/>
                  <a:pt x="234889" y="1790292"/>
                  <a:pt x="234889" y="1779978"/>
                </a:cubicBezTo>
                <a:cubicBezTo>
                  <a:pt x="234889" y="1769664"/>
                  <a:pt x="243229" y="1761303"/>
                  <a:pt x="253517" y="1761303"/>
                </a:cubicBezTo>
                <a:close/>
                <a:moveTo>
                  <a:pt x="135753" y="1761303"/>
                </a:moveTo>
                <a:cubicBezTo>
                  <a:pt x="146041" y="1761303"/>
                  <a:pt x="154381" y="1769664"/>
                  <a:pt x="154381" y="1779978"/>
                </a:cubicBezTo>
                <a:cubicBezTo>
                  <a:pt x="154381" y="1790292"/>
                  <a:pt x="146041" y="1798653"/>
                  <a:pt x="135753" y="1798653"/>
                </a:cubicBezTo>
                <a:cubicBezTo>
                  <a:pt x="125465" y="1798653"/>
                  <a:pt x="117125" y="1790292"/>
                  <a:pt x="117125" y="1779978"/>
                </a:cubicBezTo>
                <a:cubicBezTo>
                  <a:pt x="117125" y="1769664"/>
                  <a:pt x="125465" y="1761303"/>
                  <a:pt x="135753" y="1761303"/>
                </a:cubicBezTo>
                <a:close/>
                <a:moveTo>
                  <a:pt x="18628" y="1761303"/>
                </a:moveTo>
                <a:cubicBezTo>
                  <a:pt x="28916" y="1761303"/>
                  <a:pt x="37256" y="1769664"/>
                  <a:pt x="37256" y="1779978"/>
                </a:cubicBezTo>
                <a:cubicBezTo>
                  <a:pt x="37256" y="1790292"/>
                  <a:pt x="28916" y="1798653"/>
                  <a:pt x="18628" y="1798653"/>
                </a:cubicBezTo>
                <a:cubicBezTo>
                  <a:pt x="8340" y="1798653"/>
                  <a:pt x="0" y="1790292"/>
                  <a:pt x="0" y="1779978"/>
                </a:cubicBezTo>
                <a:cubicBezTo>
                  <a:pt x="0" y="1769664"/>
                  <a:pt x="8340" y="1761303"/>
                  <a:pt x="18628" y="1761303"/>
                </a:cubicBezTo>
                <a:close/>
                <a:moveTo>
                  <a:pt x="2014866" y="1643883"/>
                </a:moveTo>
                <a:cubicBezTo>
                  <a:pt x="2025154" y="1643883"/>
                  <a:pt x="2033494" y="1652244"/>
                  <a:pt x="2033494" y="1662558"/>
                </a:cubicBezTo>
                <a:cubicBezTo>
                  <a:pt x="2033494" y="1672872"/>
                  <a:pt x="2025154" y="1681233"/>
                  <a:pt x="2014866" y="1681233"/>
                </a:cubicBezTo>
                <a:cubicBezTo>
                  <a:pt x="2004578" y="1681233"/>
                  <a:pt x="1996238" y="1672872"/>
                  <a:pt x="1996238" y="1662558"/>
                </a:cubicBezTo>
                <a:cubicBezTo>
                  <a:pt x="1996238" y="1652244"/>
                  <a:pt x="2004578" y="1643883"/>
                  <a:pt x="2014866" y="1643883"/>
                </a:cubicBezTo>
                <a:close/>
                <a:moveTo>
                  <a:pt x="1897741" y="1643883"/>
                </a:moveTo>
                <a:cubicBezTo>
                  <a:pt x="1908029" y="1643883"/>
                  <a:pt x="1916369" y="1652244"/>
                  <a:pt x="1916369" y="1662558"/>
                </a:cubicBezTo>
                <a:cubicBezTo>
                  <a:pt x="1916369" y="1672872"/>
                  <a:pt x="1908029" y="1681233"/>
                  <a:pt x="1897741" y="1681233"/>
                </a:cubicBezTo>
                <a:cubicBezTo>
                  <a:pt x="1887453" y="1681233"/>
                  <a:pt x="1879113" y="1672872"/>
                  <a:pt x="1879113" y="1662558"/>
                </a:cubicBezTo>
                <a:cubicBezTo>
                  <a:pt x="1879113" y="1652244"/>
                  <a:pt x="1887453" y="1643883"/>
                  <a:pt x="1897741" y="1643883"/>
                </a:cubicBezTo>
                <a:close/>
                <a:moveTo>
                  <a:pt x="1779977" y="1643883"/>
                </a:moveTo>
                <a:cubicBezTo>
                  <a:pt x="1790265" y="1643883"/>
                  <a:pt x="1798605" y="1652244"/>
                  <a:pt x="1798605" y="1662558"/>
                </a:cubicBezTo>
                <a:cubicBezTo>
                  <a:pt x="1798605" y="1672872"/>
                  <a:pt x="1790265" y="1681233"/>
                  <a:pt x="1779977" y="1681233"/>
                </a:cubicBezTo>
                <a:cubicBezTo>
                  <a:pt x="1769689" y="1681233"/>
                  <a:pt x="1761349" y="1672872"/>
                  <a:pt x="1761349" y="1662558"/>
                </a:cubicBezTo>
                <a:cubicBezTo>
                  <a:pt x="1761349" y="1652244"/>
                  <a:pt x="1769689" y="1643883"/>
                  <a:pt x="1779977" y="1643883"/>
                </a:cubicBezTo>
                <a:close/>
                <a:moveTo>
                  <a:pt x="1662852" y="1643883"/>
                </a:moveTo>
                <a:cubicBezTo>
                  <a:pt x="1673140" y="1643883"/>
                  <a:pt x="1681480" y="1652244"/>
                  <a:pt x="1681480" y="1662558"/>
                </a:cubicBezTo>
                <a:cubicBezTo>
                  <a:pt x="1681480" y="1672872"/>
                  <a:pt x="1673140" y="1681233"/>
                  <a:pt x="1662852" y="1681233"/>
                </a:cubicBezTo>
                <a:cubicBezTo>
                  <a:pt x="1652564" y="1681233"/>
                  <a:pt x="1644224" y="1672872"/>
                  <a:pt x="1644224" y="1662558"/>
                </a:cubicBezTo>
                <a:cubicBezTo>
                  <a:pt x="1644224" y="1652244"/>
                  <a:pt x="1652564" y="1643883"/>
                  <a:pt x="1662852" y="1643883"/>
                </a:cubicBezTo>
                <a:close/>
                <a:moveTo>
                  <a:pt x="1545088" y="1643883"/>
                </a:moveTo>
                <a:cubicBezTo>
                  <a:pt x="1555376" y="1643883"/>
                  <a:pt x="1563716" y="1652244"/>
                  <a:pt x="1563716" y="1662558"/>
                </a:cubicBezTo>
                <a:cubicBezTo>
                  <a:pt x="1563716" y="1672872"/>
                  <a:pt x="1555376" y="1681233"/>
                  <a:pt x="1545088" y="1681233"/>
                </a:cubicBezTo>
                <a:cubicBezTo>
                  <a:pt x="1534800" y="1681233"/>
                  <a:pt x="1526460" y="1672872"/>
                  <a:pt x="1526460" y="1662558"/>
                </a:cubicBezTo>
                <a:cubicBezTo>
                  <a:pt x="1526460" y="1652244"/>
                  <a:pt x="1534800" y="1643883"/>
                  <a:pt x="1545088" y="1643883"/>
                </a:cubicBezTo>
                <a:close/>
                <a:moveTo>
                  <a:pt x="1427962" y="1643883"/>
                </a:moveTo>
                <a:cubicBezTo>
                  <a:pt x="1438250" y="1643883"/>
                  <a:pt x="1446590" y="1652244"/>
                  <a:pt x="1446590" y="1662558"/>
                </a:cubicBezTo>
                <a:cubicBezTo>
                  <a:pt x="1446590" y="1672872"/>
                  <a:pt x="1438250" y="1681233"/>
                  <a:pt x="1427962" y="1681233"/>
                </a:cubicBezTo>
                <a:cubicBezTo>
                  <a:pt x="1417674" y="1681233"/>
                  <a:pt x="1409334" y="1672872"/>
                  <a:pt x="1409334" y="1662558"/>
                </a:cubicBezTo>
                <a:cubicBezTo>
                  <a:pt x="1409334" y="1652244"/>
                  <a:pt x="1417674" y="1643883"/>
                  <a:pt x="1427962" y="1643883"/>
                </a:cubicBezTo>
                <a:close/>
                <a:moveTo>
                  <a:pt x="1310199" y="1643883"/>
                </a:moveTo>
                <a:cubicBezTo>
                  <a:pt x="1320487" y="1643883"/>
                  <a:pt x="1328827" y="1652244"/>
                  <a:pt x="1328827" y="1662558"/>
                </a:cubicBezTo>
                <a:cubicBezTo>
                  <a:pt x="1328827" y="1672872"/>
                  <a:pt x="1320487" y="1681233"/>
                  <a:pt x="1310199" y="1681233"/>
                </a:cubicBezTo>
                <a:cubicBezTo>
                  <a:pt x="1299911" y="1681233"/>
                  <a:pt x="1291571" y="1672872"/>
                  <a:pt x="1291571" y="1662558"/>
                </a:cubicBezTo>
                <a:cubicBezTo>
                  <a:pt x="1291571" y="1652244"/>
                  <a:pt x="1299911" y="1643883"/>
                  <a:pt x="1310199" y="1643883"/>
                </a:cubicBezTo>
                <a:close/>
                <a:moveTo>
                  <a:pt x="1193073" y="1643883"/>
                </a:moveTo>
                <a:cubicBezTo>
                  <a:pt x="1203361" y="1643883"/>
                  <a:pt x="1211701" y="1652244"/>
                  <a:pt x="1211701" y="1662558"/>
                </a:cubicBezTo>
                <a:cubicBezTo>
                  <a:pt x="1211701" y="1672872"/>
                  <a:pt x="1203361" y="1681233"/>
                  <a:pt x="1193073" y="1681233"/>
                </a:cubicBezTo>
                <a:cubicBezTo>
                  <a:pt x="1182785" y="1681233"/>
                  <a:pt x="1174445" y="1672872"/>
                  <a:pt x="1174445" y="1662558"/>
                </a:cubicBezTo>
                <a:cubicBezTo>
                  <a:pt x="1174445" y="1652244"/>
                  <a:pt x="1182785" y="1643883"/>
                  <a:pt x="1193073" y="1643883"/>
                </a:cubicBezTo>
                <a:close/>
                <a:moveTo>
                  <a:pt x="1075309" y="1643883"/>
                </a:moveTo>
                <a:cubicBezTo>
                  <a:pt x="1085597" y="1643883"/>
                  <a:pt x="1093937" y="1652244"/>
                  <a:pt x="1093937" y="1662558"/>
                </a:cubicBezTo>
                <a:cubicBezTo>
                  <a:pt x="1093937" y="1672872"/>
                  <a:pt x="1085597" y="1681233"/>
                  <a:pt x="1075309" y="1681233"/>
                </a:cubicBezTo>
                <a:cubicBezTo>
                  <a:pt x="1065021" y="1681233"/>
                  <a:pt x="1056681" y="1672872"/>
                  <a:pt x="1056681" y="1662558"/>
                </a:cubicBezTo>
                <a:cubicBezTo>
                  <a:pt x="1056681" y="1652244"/>
                  <a:pt x="1065021" y="1643883"/>
                  <a:pt x="1075309" y="1643883"/>
                </a:cubicBezTo>
                <a:close/>
                <a:moveTo>
                  <a:pt x="958184" y="1643883"/>
                </a:moveTo>
                <a:cubicBezTo>
                  <a:pt x="968472" y="1643883"/>
                  <a:pt x="976812" y="1652244"/>
                  <a:pt x="976812" y="1662558"/>
                </a:cubicBezTo>
                <a:cubicBezTo>
                  <a:pt x="976812" y="1672872"/>
                  <a:pt x="968472" y="1681233"/>
                  <a:pt x="958184" y="1681233"/>
                </a:cubicBezTo>
                <a:cubicBezTo>
                  <a:pt x="947896" y="1681233"/>
                  <a:pt x="939556" y="1672872"/>
                  <a:pt x="939556" y="1662558"/>
                </a:cubicBezTo>
                <a:cubicBezTo>
                  <a:pt x="939556" y="1652244"/>
                  <a:pt x="947896" y="1643883"/>
                  <a:pt x="958184" y="1643883"/>
                </a:cubicBezTo>
                <a:close/>
                <a:moveTo>
                  <a:pt x="840420" y="1643883"/>
                </a:moveTo>
                <a:cubicBezTo>
                  <a:pt x="850708" y="1643883"/>
                  <a:pt x="859048" y="1652244"/>
                  <a:pt x="859048" y="1662558"/>
                </a:cubicBezTo>
                <a:cubicBezTo>
                  <a:pt x="859048" y="1672872"/>
                  <a:pt x="850708" y="1681233"/>
                  <a:pt x="840420" y="1681233"/>
                </a:cubicBezTo>
                <a:cubicBezTo>
                  <a:pt x="830132" y="1681233"/>
                  <a:pt x="821792" y="1672872"/>
                  <a:pt x="821792" y="1662558"/>
                </a:cubicBezTo>
                <a:cubicBezTo>
                  <a:pt x="821792" y="1652244"/>
                  <a:pt x="830132" y="1643883"/>
                  <a:pt x="840420" y="1643883"/>
                </a:cubicBezTo>
                <a:close/>
                <a:moveTo>
                  <a:pt x="723295" y="1643883"/>
                </a:moveTo>
                <a:cubicBezTo>
                  <a:pt x="733583" y="1643883"/>
                  <a:pt x="741923" y="1652244"/>
                  <a:pt x="741923" y="1662558"/>
                </a:cubicBezTo>
                <a:cubicBezTo>
                  <a:pt x="741923" y="1672872"/>
                  <a:pt x="733583" y="1681233"/>
                  <a:pt x="723295" y="1681233"/>
                </a:cubicBezTo>
                <a:cubicBezTo>
                  <a:pt x="713007" y="1681233"/>
                  <a:pt x="704667" y="1672872"/>
                  <a:pt x="704667" y="1662558"/>
                </a:cubicBezTo>
                <a:cubicBezTo>
                  <a:pt x="704667" y="1652244"/>
                  <a:pt x="713007" y="1643883"/>
                  <a:pt x="723295" y="1643883"/>
                </a:cubicBezTo>
                <a:close/>
                <a:moveTo>
                  <a:pt x="605531" y="1643883"/>
                </a:moveTo>
                <a:cubicBezTo>
                  <a:pt x="615819" y="1643883"/>
                  <a:pt x="624159" y="1652244"/>
                  <a:pt x="624159" y="1662558"/>
                </a:cubicBezTo>
                <a:cubicBezTo>
                  <a:pt x="624159" y="1672872"/>
                  <a:pt x="615819" y="1681233"/>
                  <a:pt x="605531" y="1681233"/>
                </a:cubicBezTo>
                <a:cubicBezTo>
                  <a:pt x="595243" y="1681233"/>
                  <a:pt x="586903" y="1672872"/>
                  <a:pt x="586903" y="1662558"/>
                </a:cubicBezTo>
                <a:cubicBezTo>
                  <a:pt x="586903" y="1652244"/>
                  <a:pt x="595243" y="1643883"/>
                  <a:pt x="605531" y="1643883"/>
                </a:cubicBezTo>
                <a:close/>
                <a:moveTo>
                  <a:pt x="488406" y="1643883"/>
                </a:moveTo>
                <a:cubicBezTo>
                  <a:pt x="498694" y="1643883"/>
                  <a:pt x="507034" y="1652244"/>
                  <a:pt x="507034" y="1662558"/>
                </a:cubicBezTo>
                <a:cubicBezTo>
                  <a:pt x="507034" y="1672872"/>
                  <a:pt x="498694" y="1681233"/>
                  <a:pt x="488406" y="1681233"/>
                </a:cubicBezTo>
                <a:cubicBezTo>
                  <a:pt x="478118" y="1681233"/>
                  <a:pt x="469778" y="1672872"/>
                  <a:pt x="469778" y="1662558"/>
                </a:cubicBezTo>
                <a:cubicBezTo>
                  <a:pt x="469778" y="1652244"/>
                  <a:pt x="478118" y="1643883"/>
                  <a:pt x="488406" y="1643883"/>
                </a:cubicBezTo>
                <a:close/>
                <a:moveTo>
                  <a:pt x="370642" y="1643883"/>
                </a:moveTo>
                <a:cubicBezTo>
                  <a:pt x="380930" y="1643883"/>
                  <a:pt x="389270" y="1652244"/>
                  <a:pt x="389270" y="1662558"/>
                </a:cubicBezTo>
                <a:cubicBezTo>
                  <a:pt x="389270" y="1672872"/>
                  <a:pt x="380930" y="1681233"/>
                  <a:pt x="370642" y="1681233"/>
                </a:cubicBezTo>
                <a:cubicBezTo>
                  <a:pt x="360354" y="1681233"/>
                  <a:pt x="352014" y="1672872"/>
                  <a:pt x="352014" y="1662558"/>
                </a:cubicBezTo>
                <a:cubicBezTo>
                  <a:pt x="352014" y="1652244"/>
                  <a:pt x="360354" y="1643883"/>
                  <a:pt x="370642" y="1643883"/>
                </a:cubicBezTo>
                <a:close/>
                <a:moveTo>
                  <a:pt x="253517" y="1643883"/>
                </a:moveTo>
                <a:cubicBezTo>
                  <a:pt x="263805" y="1643883"/>
                  <a:pt x="272145" y="1652244"/>
                  <a:pt x="272145" y="1662558"/>
                </a:cubicBezTo>
                <a:cubicBezTo>
                  <a:pt x="272145" y="1672872"/>
                  <a:pt x="263805" y="1681233"/>
                  <a:pt x="253517" y="1681233"/>
                </a:cubicBezTo>
                <a:cubicBezTo>
                  <a:pt x="243229" y="1681233"/>
                  <a:pt x="234889" y="1672872"/>
                  <a:pt x="234889" y="1662558"/>
                </a:cubicBezTo>
                <a:cubicBezTo>
                  <a:pt x="234889" y="1652244"/>
                  <a:pt x="243229" y="1643883"/>
                  <a:pt x="253517" y="1643883"/>
                </a:cubicBezTo>
                <a:close/>
                <a:moveTo>
                  <a:pt x="135753" y="1643883"/>
                </a:moveTo>
                <a:cubicBezTo>
                  <a:pt x="146041" y="1643883"/>
                  <a:pt x="154381" y="1652244"/>
                  <a:pt x="154381" y="1662558"/>
                </a:cubicBezTo>
                <a:cubicBezTo>
                  <a:pt x="154381" y="1672872"/>
                  <a:pt x="146041" y="1681233"/>
                  <a:pt x="135753" y="1681233"/>
                </a:cubicBezTo>
                <a:cubicBezTo>
                  <a:pt x="125465" y="1681233"/>
                  <a:pt x="117125" y="1672872"/>
                  <a:pt x="117125" y="1662558"/>
                </a:cubicBezTo>
                <a:cubicBezTo>
                  <a:pt x="117125" y="1652244"/>
                  <a:pt x="125465" y="1643883"/>
                  <a:pt x="135753" y="1643883"/>
                </a:cubicBezTo>
                <a:close/>
                <a:moveTo>
                  <a:pt x="18628" y="1643883"/>
                </a:moveTo>
                <a:cubicBezTo>
                  <a:pt x="28916" y="1643883"/>
                  <a:pt x="37256" y="1652244"/>
                  <a:pt x="37256" y="1662558"/>
                </a:cubicBezTo>
                <a:cubicBezTo>
                  <a:pt x="37256" y="1672872"/>
                  <a:pt x="28916" y="1681233"/>
                  <a:pt x="18628" y="1681233"/>
                </a:cubicBezTo>
                <a:cubicBezTo>
                  <a:pt x="8340" y="1681233"/>
                  <a:pt x="0" y="1672872"/>
                  <a:pt x="0" y="1662558"/>
                </a:cubicBezTo>
                <a:cubicBezTo>
                  <a:pt x="0" y="1652244"/>
                  <a:pt x="8340" y="1643883"/>
                  <a:pt x="18628" y="1643883"/>
                </a:cubicBezTo>
                <a:close/>
                <a:moveTo>
                  <a:pt x="2014866" y="1526463"/>
                </a:moveTo>
                <a:cubicBezTo>
                  <a:pt x="2025154" y="1526463"/>
                  <a:pt x="2033494" y="1534824"/>
                  <a:pt x="2033494" y="1545138"/>
                </a:cubicBezTo>
                <a:cubicBezTo>
                  <a:pt x="2033494" y="1555452"/>
                  <a:pt x="2025154" y="1563813"/>
                  <a:pt x="2014866" y="1563813"/>
                </a:cubicBezTo>
                <a:cubicBezTo>
                  <a:pt x="2004578" y="1563813"/>
                  <a:pt x="1996238" y="1555452"/>
                  <a:pt x="1996238" y="1545138"/>
                </a:cubicBezTo>
                <a:cubicBezTo>
                  <a:pt x="1996238" y="1534824"/>
                  <a:pt x="2004578" y="1526463"/>
                  <a:pt x="2014866" y="1526463"/>
                </a:cubicBezTo>
                <a:close/>
                <a:moveTo>
                  <a:pt x="1897741" y="1526463"/>
                </a:moveTo>
                <a:cubicBezTo>
                  <a:pt x="1908029" y="1526463"/>
                  <a:pt x="1916369" y="1534824"/>
                  <a:pt x="1916369" y="1545138"/>
                </a:cubicBezTo>
                <a:cubicBezTo>
                  <a:pt x="1916369" y="1555452"/>
                  <a:pt x="1908029" y="1563813"/>
                  <a:pt x="1897741" y="1563813"/>
                </a:cubicBezTo>
                <a:cubicBezTo>
                  <a:pt x="1887453" y="1563813"/>
                  <a:pt x="1879113" y="1555452"/>
                  <a:pt x="1879113" y="1545138"/>
                </a:cubicBezTo>
                <a:cubicBezTo>
                  <a:pt x="1879113" y="1534824"/>
                  <a:pt x="1887453" y="1526463"/>
                  <a:pt x="1897741" y="1526463"/>
                </a:cubicBezTo>
                <a:close/>
                <a:moveTo>
                  <a:pt x="1779977" y="1526463"/>
                </a:moveTo>
                <a:cubicBezTo>
                  <a:pt x="1790265" y="1526463"/>
                  <a:pt x="1798605" y="1534824"/>
                  <a:pt x="1798605" y="1545138"/>
                </a:cubicBezTo>
                <a:cubicBezTo>
                  <a:pt x="1798605" y="1555452"/>
                  <a:pt x="1790265" y="1563813"/>
                  <a:pt x="1779977" y="1563813"/>
                </a:cubicBezTo>
                <a:cubicBezTo>
                  <a:pt x="1769689" y="1563813"/>
                  <a:pt x="1761349" y="1555452"/>
                  <a:pt x="1761349" y="1545138"/>
                </a:cubicBezTo>
                <a:cubicBezTo>
                  <a:pt x="1761349" y="1534824"/>
                  <a:pt x="1769689" y="1526463"/>
                  <a:pt x="1779977" y="1526463"/>
                </a:cubicBezTo>
                <a:close/>
                <a:moveTo>
                  <a:pt x="1662852" y="1526463"/>
                </a:moveTo>
                <a:cubicBezTo>
                  <a:pt x="1673140" y="1526463"/>
                  <a:pt x="1681480" y="1534824"/>
                  <a:pt x="1681480" y="1545138"/>
                </a:cubicBezTo>
                <a:cubicBezTo>
                  <a:pt x="1681480" y="1555452"/>
                  <a:pt x="1673140" y="1563813"/>
                  <a:pt x="1662852" y="1563813"/>
                </a:cubicBezTo>
                <a:cubicBezTo>
                  <a:pt x="1652564" y="1563813"/>
                  <a:pt x="1644224" y="1555452"/>
                  <a:pt x="1644224" y="1545138"/>
                </a:cubicBezTo>
                <a:cubicBezTo>
                  <a:pt x="1644224" y="1534824"/>
                  <a:pt x="1652564" y="1526463"/>
                  <a:pt x="1662852" y="1526463"/>
                </a:cubicBezTo>
                <a:close/>
                <a:moveTo>
                  <a:pt x="1545088" y="1526463"/>
                </a:moveTo>
                <a:cubicBezTo>
                  <a:pt x="1555376" y="1526463"/>
                  <a:pt x="1563716" y="1534824"/>
                  <a:pt x="1563716" y="1545138"/>
                </a:cubicBezTo>
                <a:cubicBezTo>
                  <a:pt x="1563716" y="1555452"/>
                  <a:pt x="1555376" y="1563813"/>
                  <a:pt x="1545088" y="1563813"/>
                </a:cubicBezTo>
                <a:cubicBezTo>
                  <a:pt x="1534800" y="1563813"/>
                  <a:pt x="1526460" y="1555452"/>
                  <a:pt x="1526460" y="1545138"/>
                </a:cubicBezTo>
                <a:cubicBezTo>
                  <a:pt x="1526460" y="1534824"/>
                  <a:pt x="1534800" y="1526463"/>
                  <a:pt x="1545088" y="1526463"/>
                </a:cubicBezTo>
                <a:close/>
                <a:moveTo>
                  <a:pt x="1427962" y="1526463"/>
                </a:moveTo>
                <a:cubicBezTo>
                  <a:pt x="1438250" y="1526463"/>
                  <a:pt x="1446590" y="1534824"/>
                  <a:pt x="1446590" y="1545138"/>
                </a:cubicBezTo>
                <a:cubicBezTo>
                  <a:pt x="1446590" y="1555452"/>
                  <a:pt x="1438250" y="1563813"/>
                  <a:pt x="1427962" y="1563813"/>
                </a:cubicBezTo>
                <a:cubicBezTo>
                  <a:pt x="1417674" y="1563813"/>
                  <a:pt x="1409334" y="1555452"/>
                  <a:pt x="1409334" y="1545138"/>
                </a:cubicBezTo>
                <a:cubicBezTo>
                  <a:pt x="1409334" y="1534824"/>
                  <a:pt x="1417674" y="1526463"/>
                  <a:pt x="1427962" y="1526463"/>
                </a:cubicBezTo>
                <a:close/>
                <a:moveTo>
                  <a:pt x="1310199" y="1526463"/>
                </a:moveTo>
                <a:cubicBezTo>
                  <a:pt x="1320487" y="1526463"/>
                  <a:pt x="1328827" y="1534824"/>
                  <a:pt x="1328827" y="1545138"/>
                </a:cubicBezTo>
                <a:cubicBezTo>
                  <a:pt x="1328827" y="1555452"/>
                  <a:pt x="1320487" y="1563813"/>
                  <a:pt x="1310199" y="1563813"/>
                </a:cubicBezTo>
                <a:cubicBezTo>
                  <a:pt x="1299911" y="1563813"/>
                  <a:pt x="1291571" y="1555452"/>
                  <a:pt x="1291571" y="1545138"/>
                </a:cubicBezTo>
                <a:cubicBezTo>
                  <a:pt x="1291571" y="1534824"/>
                  <a:pt x="1299911" y="1526463"/>
                  <a:pt x="1310199" y="1526463"/>
                </a:cubicBezTo>
                <a:close/>
                <a:moveTo>
                  <a:pt x="1193073" y="1526463"/>
                </a:moveTo>
                <a:cubicBezTo>
                  <a:pt x="1203361" y="1526463"/>
                  <a:pt x="1211701" y="1534824"/>
                  <a:pt x="1211701" y="1545138"/>
                </a:cubicBezTo>
                <a:cubicBezTo>
                  <a:pt x="1211701" y="1555452"/>
                  <a:pt x="1203361" y="1563813"/>
                  <a:pt x="1193073" y="1563813"/>
                </a:cubicBezTo>
                <a:cubicBezTo>
                  <a:pt x="1182785" y="1563813"/>
                  <a:pt x="1174445" y="1555452"/>
                  <a:pt x="1174445" y="1545138"/>
                </a:cubicBezTo>
                <a:cubicBezTo>
                  <a:pt x="1174445" y="1534824"/>
                  <a:pt x="1182785" y="1526463"/>
                  <a:pt x="1193073" y="1526463"/>
                </a:cubicBezTo>
                <a:close/>
                <a:moveTo>
                  <a:pt x="1075309" y="1526463"/>
                </a:moveTo>
                <a:cubicBezTo>
                  <a:pt x="1085597" y="1526463"/>
                  <a:pt x="1093937" y="1534824"/>
                  <a:pt x="1093937" y="1545138"/>
                </a:cubicBezTo>
                <a:cubicBezTo>
                  <a:pt x="1093937" y="1555452"/>
                  <a:pt x="1085597" y="1563813"/>
                  <a:pt x="1075309" y="1563813"/>
                </a:cubicBezTo>
                <a:cubicBezTo>
                  <a:pt x="1065021" y="1563813"/>
                  <a:pt x="1056681" y="1555452"/>
                  <a:pt x="1056681" y="1545138"/>
                </a:cubicBezTo>
                <a:cubicBezTo>
                  <a:pt x="1056681" y="1534824"/>
                  <a:pt x="1065021" y="1526463"/>
                  <a:pt x="1075309" y="1526463"/>
                </a:cubicBezTo>
                <a:close/>
                <a:moveTo>
                  <a:pt x="958184" y="1526463"/>
                </a:moveTo>
                <a:cubicBezTo>
                  <a:pt x="968472" y="1526463"/>
                  <a:pt x="976812" y="1534824"/>
                  <a:pt x="976812" y="1545138"/>
                </a:cubicBezTo>
                <a:cubicBezTo>
                  <a:pt x="976812" y="1555452"/>
                  <a:pt x="968472" y="1563813"/>
                  <a:pt x="958184" y="1563813"/>
                </a:cubicBezTo>
                <a:cubicBezTo>
                  <a:pt x="947896" y="1563813"/>
                  <a:pt x="939556" y="1555452"/>
                  <a:pt x="939556" y="1545138"/>
                </a:cubicBezTo>
                <a:cubicBezTo>
                  <a:pt x="939556" y="1534824"/>
                  <a:pt x="947896" y="1526463"/>
                  <a:pt x="958184" y="1526463"/>
                </a:cubicBezTo>
                <a:close/>
                <a:moveTo>
                  <a:pt x="840420" y="1526463"/>
                </a:moveTo>
                <a:cubicBezTo>
                  <a:pt x="850708" y="1526463"/>
                  <a:pt x="859048" y="1534824"/>
                  <a:pt x="859048" y="1545138"/>
                </a:cubicBezTo>
                <a:cubicBezTo>
                  <a:pt x="859048" y="1555452"/>
                  <a:pt x="850708" y="1563813"/>
                  <a:pt x="840420" y="1563813"/>
                </a:cubicBezTo>
                <a:cubicBezTo>
                  <a:pt x="830132" y="1563813"/>
                  <a:pt x="821792" y="1555452"/>
                  <a:pt x="821792" y="1545138"/>
                </a:cubicBezTo>
                <a:cubicBezTo>
                  <a:pt x="821792" y="1534824"/>
                  <a:pt x="830132" y="1526463"/>
                  <a:pt x="840420" y="1526463"/>
                </a:cubicBezTo>
                <a:close/>
                <a:moveTo>
                  <a:pt x="723295" y="1526463"/>
                </a:moveTo>
                <a:cubicBezTo>
                  <a:pt x="733583" y="1526463"/>
                  <a:pt x="741923" y="1534824"/>
                  <a:pt x="741923" y="1545138"/>
                </a:cubicBezTo>
                <a:cubicBezTo>
                  <a:pt x="741923" y="1555452"/>
                  <a:pt x="733583" y="1563813"/>
                  <a:pt x="723295" y="1563813"/>
                </a:cubicBezTo>
                <a:cubicBezTo>
                  <a:pt x="713007" y="1563813"/>
                  <a:pt x="704667" y="1555452"/>
                  <a:pt x="704667" y="1545138"/>
                </a:cubicBezTo>
                <a:cubicBezTo>
                  <a:pt x="704667" y="1534824"/>
                  <a:pt x="713007" y="1526463"/>
                  <a:pt x="723295" y="1526463"/>
                </a:cubicBezTo>
                <a:close/>
                <a:moveTo>
                  <a:pt x="605531" y="1526463"/>
                </a:moveTo>
                <a:cubicBezTo>
                  <a:pt x="615819" y="1526463"/>
                  <a:pt x="624159" y="1534824"/>
                  <a:pt x="624159" y="1545138"/>
                </a:cubicBezTo>
                <a:cubicBezTo>
                  <a:pt x="624159" y="1555452"/>
                  <a:pt x="615819" y="1563813"/>
                  <a:pt x="605531" y="1563813"/>
                </a:cubicBezTo>
                <a:cubicBezTo>
                  <a:pt x="595243" y="1563813"/>
                  <a:pt x="586903" y="1555452"/>
                  <a:pt x="586903" y="1545138"/>
                </a:cubicBezTo>
                <a:cubicBezTo>
                  <a:pt x="586903" y="1534824"/>
                  <a:pt x="595243" y="1526463"/>
                  <a:pt x="605531" y="1526463"/>
                </a:cubicBezTo>
                <a:close/>
                <a:moveTo>
                  <a:pt x="488406" y="1526463"/>
                </a:moveTo>
                <a:cubicBezTo>
                  <a:pt x="498694" y="1526463"/>
                  <a:pt x="507034" y="1534824"/>
                  <a:pt x="507034" y="1545138"/>
                </a:cubicBezTo>
                <a:cubicBezTo>
                  <a:pt x="507034" y="1555452"/>
                  <a:pt x="498694" y="1563813"/>
                  <a:pt x="488406" y="1563813"/>
                </a:cubicBezTo>
                <a:cubicBezTo>
                  <a:pt x="478118" y="1563813"/>
                  <a:pt x="469778" y="1555452"/>
                  <a:pt x="469778" y="1545138"/>
                </a:cubicBezTo>
                <a:cubicBezTo>
                  <a:pt x="469778" y="1534824"/>
                  <a:pt x="478118" y="1526463"/>
                  <a:pt x="488406" y="1526463"/>
                </a:cubicBezTo>
                <a:close/>
                <a:moveTo>
                  <a:pt x="370642" y="1526463"/>
                </a:moveTo>
                <a:cubicBezTo>
                  <a:pt x="380930" y="1526463"/>
                  <a:pt x="389270" y="1534824"/>
                  <a:pt x="389270" y="1545138"/>
                </a:cubicBezTo>
                <a:cubicBezTo>
                  <a:pt x="389270" y="1555452"/>
                  <a:pt x="380930" y="1563813"/>
                  <a:pt x="370642" y="1563813"/>
                </a:cubicBezTo>
                <a:cubicBezTo>
                  <a:pt x="360354" y="1563813"/>
                  <a:pt x="352014" y="1555452"/>
                  <a:pt x="352014" y="1545138"/>
                </a:cubicBezTo>
                <a:cubicBezTo>
                  <a:pt x="352014" y="1534824"/>
                  <a:pt x="360354" y="1526463"/>
                  <a:pt x="370642" y="1526463"/>
                </a:cubicBezTo>
                <a:close/>
                <a:moveTo>
                  <a:pt x="253517" y="1526463"/>
                </a:moveTo>
                <a:cubicBezTo>
                  <a:pt x="263805" y="1526463"/>
                  <a:pt x="272145" y="1534824"/>
                  <a:pt x="272145" y="1545138"/>
                </a:cubicBezTo>
                <a:cubicBezTo>
                  <a:pt x="272145" y="1555452"/>
                  <a:pt x="263805" y="1563813"/>
                  <a:pt x="253517" y="1563813"/>
                </a:cubicBezTo>
                <a:cubicBezTo>
                  <a:pt x="243229" y="1563813"/>
                  <a:pt x="234889" y="1555452"/>
                  <a:pt x="234889" y="1545138"/>
                </a:cubicBezTo>
                <a:cubicBezTo>
                  <a:pt x="234889" y="1534824"/>
                  <a:pt x="243229" y="1526463"/>
                  <a:pt x="253517" y="1526463"/>
                </a:cubicBezTo>
                <a:close/>
                <a:moveTo>
                  <a:pt x="135753" y="1526463"/>
                </a:moveTo>
                <a:cubicBezTo>
                  <a:pt x="146041" y="1526463"/>
                  <a:pt x="154381" y="1534824"/>
                  <a:pt x="154381" y="1545138"/>
                </a:cubicBezTo>
                <a:cubicBezTo>
                  <a:pt x="154381" y="1555452"/>
                  <a:pt x="146041" y="1563813"/>
                  <a:pt x="135753" y="1563813"/>
                </a:cubicBezTo>
                <a:cubicBezTo>
                  <a:pt x="125465" y="1563813"/>
                  <a:pt x="117125" y="1555452"/>
                  <a:pt x="117125" y="1545138"/>
                </a:cubicBezTo>
                <a:cubicBezTo>
                  <a:pt x="117125" y="1534824"/>
                  <a:pt x="125465" y="1526463"/>
                  <a:pt x="135753" y="1526463"/>
                </a:cubicBezTo>
                <a:close/>
                <a:moveTo>
                  <a:pt x="18628" y="1526463"/>
                </a:moveTo>
                <a:cubicBezTo>
                  <a:pt x="28916" y="1526463"/>
                  <a:pt x="37256" y="1534824"/>
                  <a:pt x="37256" y="1545138"/>
                </a:cubicBezTo>
                <a:cubicBezTo>
                  <a:pt x="37256" y="1555452"/>
                  <a:pt x="28916" y="1563813"/>
                  <a:pt x="18628" y="1563813"/>
                </a:cubicBezTo>
                <a:cubicBezTo>
                  <a:pt x="8340" y="1563813"/>
                  <a:pt x="0" y="1555452"/>
                  <a:pt x="0" y="1545138"/>
                </a:cubicBezTo>
                <a:cubicBezTo>
                  <a:pt x="0" y="1534824"/>
                  <a:pt x="8340" y="1526463"/>
                  <a:pt x="18628" y="1526463"/>
                </a:cubicBezTo>
                <a:close/>
                <a:moveTo>
                  <a:pt x="2014866" y="1409043"/>
                </a:moveTo>
                <a:cubicBezTo>
                  <a:pt x="2025154" y="1409043"/>
                  <a:pt x="2033494" y="1417404"/>
                  <a:pt x="2033494" y="1427718"/>
                </a:cubicBezTo>
                <a:cubicBezTo>
                  <a:pt x="2033494" y="1438032"/>
                  <a:pt x="2025154" y="1446393"/>
                  <a:pt x="2014866" y="1446393"/>
                </a:cubicBezTo>
                <a:cubicBezTo>
                  <a:pt x="2004578" y="1446393"/>
                  <a:pt x="1996238" y="1438032"/>
                  <a:pt x="1996238" y="1427718"/>
                </a:cubicBezTo>
                <a:cubicBezTo>
                  <a:pt x="1996238" y="1417404"/>
                  <a:pt x="2004578" y="1409043"/>
                  <a:pt x="2014866" y="1409043"/>
                </a:cubicBezTo>
                <a:close/>
                <a:moveTo>
                  <a:pt x="1897741" y="1409043"/>
                </a:moveTo>
                <a:cubicBezTo>
                  <a:pt x="1908029" y="1409043"/>
                  <a:pt x="1916369" y="1417404"/>
                  <a:pt x="1916369" y="1427718"/>
                </a:cubicBezTo>
                <a:cubicBezTo>
                  <a:pt x="1916369" y="1438032"/>
                  <a:pt x="1908029" y="1446393"/>
                  <a:pt x="1897741" y="1446393"/>
                </a:cubicBezTo>
                <a:cubicBezTo>
                  <a:pt x="1887453" y="1446393"/>
                  <a:pt x="1879113" y="1438032"/>
                  <a:pt x="1879113" y="1427718"/>
                </a:cubicBezTo>
                <a:cubicBezTo>
                  <a:pt x="1879113" y="1417404"/>
                  <a:pt x="1887453" y="1409043"/>
                  <a:pt x="1897741" y="1409043"/>
                </a:cubicBezTo>
                <a:close/>
                <a:moveTo>
                  <a:pt x="1779977" y="1409043"/>
                </a:moveTo>
                <a:cubicBezTo>
                  <a:pt x="1790265" y="1409043"/>
                  <a:pt x="1798605" y="1417404"/>
                  <a:pt x="1798605" y="1427718"/>
                </a:cubicBezTo>
                <a:cubicBezTo>
                  <a:pt x="1798605" y="1438032"/>
                  <a:pt x="1790265" y="1446393"/>
                  <a:pt x="1779977" y="1446393"/>
                </a:cubicBezTo>
                <a:cubicBezTo>
                  <a:pt x="1769689" y="1446393"/>
                  <a:pt x="1761349" y="1438032"/>
                  <a:pt x="1761349" y="1427718"/>
                </a:cubicBezTo>
                <a:cubicBezTo>
                  <a:pt x="1761349" y="1417404"/>
                  <a:pt x="1769689" y="1409043"/>
                  <a:pt x="1779977" y="1409043"/>
                </a:cubicBezTo>
                <a:close/>
                <a:moveTo>
                  <a:pt x="1662852" y="1409043"/>
                </a:moveTo>
                <a:cubicBezTo>
                  <a:pt x="1673140" y="1409043"/>
                  <a:pt x="1681480" y="1417404"/>
                  <a:pt x="1681480" y="1427718"/>
                </a:cubicBezTo>
                <a:cubicBezTo>
                  <a:pt x="1681480" y="1438032"/>
                  <a:pt x="1673140" y="1446393"/>
                  <a:pt x="1662852" y="1446393"/>
                </a:cubicBezTo>
                <a:cubicBezTo>
                  <a:pt x="1652564" y="1446393"/>
                  <a:pt x="1644224" y="1438032"/>
                  <a:pt x="1644224" y="1427718"/>
                </a:cubicBezTo>
                <a:cubicBezTo>
                  <a:pt x="1644224" y="1417404"/>
                  <a:pt x="1652564" y="1409043"/>
                  <a:pt x="1662852" y="1409043"/>
                </a:cubicBezTo>
                <a:close/>
                <a:moveTo>
                  <a:pt x="1545088" y="1409043"/>
                </a:moveTo>
                <a:cubicBezTo>
                  <a:pt x="1555376" y="1409043"/>
                  <a:pt x="1563716" y="1417404"/>
                  <a:pt x="1563716" y="1427718"/>
                </a:cubicBezTo>
                <a:cubicBezTo>
                  <a:pt x="1563716" y="1438032"/>
                  <a:pt x="1555376" y="1446393"/>
                  <a:pt x="1545088" y="1446393"/>
                </a:cubicBezTo>
                <a:cubicBezTo>
                  <a:pt x="1534800" y="1446393"/>
                  <a:pt x="1526460" y="1438032"/>
                  <a:pt x="1526460" y="1427718"/>
                </a:cubicBezTo>
                <a:cubicBezTo>
                  <a:pt x="1526460" y="1417404"/>
                  <a:pt x="1534800" y="1409043"/>
                  <a:pt x="1545088" y="1409043"/>
                </a:cubicBezTo>
                <a:close/>
                <a:moveTo>
                  <a:pt x="1427962" y="1409043"/>
                </a:moveTo>
                <a:cubicBezTo>
                  <a:pt x="1438250" y="1409043"/>
                  <a:pt x="1446590" y="1417404"/>
                  <a:pt x="1446590" y="1427718"/>
                </a:cubicBezTo>
                <a:cubicBezTo>
                  <a:pt x="1446590" y="1438032"/>
                  <a:pt x="1438250" y="1446393"/>
                  <a:pt x="1427962" y="1446393"/>
                </a:cubicBezTo>
                <a:cubicBezTo>
                  <a:pt x="1417674" y="1446393"/>
                  <a:pt x="1409334" y="1438032"/>
                  <a:pt x="1409334" y="1427718"/>
                </a:cubicBezTo>
                <a:cubicBezTo>
                  <a:pt x="1409334" y="1417404"/>
                  <a:pt x="1417674" y="1409043"/>
                  <a:pt x="1427962" y="1409043"/>
                </a:cubicBezTo>
                <a:close/>
                <a:moveTo>
                  <a:pt x="1310199" y="1409043"/>
                </a:moveTo>
                <a:cubicBezTo>
                  <a:pt x="1320487" y="1409043"/>
                  <a:pt x="1328827" y="1417404"/>
                  <a:pt x="1328827" y="1427718"/>
                </a:cubicBezTo>
                <a:cubicBezTo>
                  <a:pt x="1328827" y="1438032"/>
                  <a:pt x="1320487" y="1446393"/>
                  <a:pt x="1310199" y="1446393"/>
                </a:cubicBezTo>
                <a:cubicBezTo>
                  <a:pt x="1299911" y="1446393"/>
                  <a:pt x="1291571" y="1438032"/>
                  <a:pt x="1291571" y="1427718"/>
                </a:cubicBezTo>
                <a:cubicBezTo>
                  <a:pt x="1291571" y="1417404"/>
                  <a:pt x="1299911" y="1409043"/>
                  <a:pt x="1310199" y="1409043"/>
                </a:cubicBezTo>
                <a:close/>
                <a:moveTo>
                  <a:pt x="1193073" y="1409043"/>
                </a:moveTo>
                <a:cubicBezTo>
                  <a:pt x="1203361" y="1409043"/>
                  <a:pt x="1211701" y="1417404"/>
                  <a:pt x="1211701" y="1427718"/>
                </a:cubicBezTo>
                <a:cubicBezTo>
                  <a:pt x="1211701" y="1438032"/>
                  <a:pt x="1203361" y="1446393"/>
                  <a:pt x="1193073" y="1446393"/>
                </a:cubicBezTo>
                <a:cubicBezTo>
                  <a:pt x="1182785" y="1446393"/>
                  <a:pt x="1174445" y="1438032"/>
                  <a:pt x="1174445" y="1427718"/>
                </a:cubicBezTo>
                <a:cubicBezTo>
                  <a:pt x="1174445" y="1417404"/>
                  <a:pt x="1182785" y="1409043"/>
                  <a:pt x="1193073" y="1409043"/>
                </a:cubicBezTo>
                <a:close/>
                <a:moveTo>
                  <a:pt x="1075309" y="1409043"/>
                </a:moveTo>
                <a:cubicBezTo>
                  <a:pt x="1085597" y="1409043"/>
                  <a:pt x="1093937" y="1417404"/>
                  <a:pt x="1093937" y="1427718"/>
                </a:cubicBezTo>
                <a:cubicBezTo>
                  <a:pt x="1093937" y="1438032"/>
                  <a:pt x="1085597" y="1446393"/>
                  <a:pt x="1075309" y="1446393"/>
                </a:cubicBezTo>
                <a:cubicBezTo>
                  <a:pt x="1065021" y="1446393"/>
                  <a:pt x="1056681" y="1438032"/>
                  <a:pt x="1056681" y="1427718"/>
                </a:cubicBezTo>
                <a:cubicBezTo>
                  <a:pt x="1056681" y="1417404"/>
                  <a:pt x="1065021" y="1409043"/>
                  <a:pt x="1075309" y="1409043"/>
                </a:cubicBezTo>
                <a:close/>
                <a:moveTo>
                  <a:pt x="958184" y="1409043"/>
                </a:moveTo>
                <a:cubicBezTo>
                  <a:pt x="968472" y="1409043"/>
                  <a:pt x="976812" y="1417404"/>
                  <a:pt x="976812" y="1427718"/>
                </a:cubicBezTo>
                <a:cubicBezTo>
                  <a:pt x="976812" y="1438032"/>
                  <a:pt x="968472" y="1446393"/>
                  <a:pt x="958184" y="1446393"/>
                </a:cubicBezTo>
                <a:cubicBezTo>
                  <a:pt x="947896" y="1446393"/>
                  <a:pt x="939556" y="1438032"/>
                  <a:pt x="939556" y="1427718"/>
                </a:cubicBezTo>
                <a:cubicBezTo>
                  <a:pt x="939556" y="1417404"/>
                  <a:pt x="947896" y="1409043"/>
                  <a:pt x="958184" y="1409043"/>
                </a:cubicBezTo>
                <a:close/>
                <a:moveTo>
                  <a:pt x="840420" y="1409043"/>
                </a:moveTo>
                <a:cubicBezTo>
                  <a:pt x="850708" y="1409043"/>
                  <a:pt x="859048" y="1417404"/>
                  <a:pt x="859048" y="1427718"/>
                </a:cubicBezTo>
                <a:cubicBezTo>
                  <a:pt x="859048" y="1438032"/>
                  <a:pt x="850708" y="1446393"/>
                  <a:pt x="840420" y="1446393"/>
                </a:cubicBezTo>
                <a:cubicBezTo>
                  <a:pt x="830132" y="1446393"/>
                  <a:pt x="821792" y="1438032"/>
                  <a:pt x="821792" y="1427718"/>
                </a:cubicBezTo>
                <a:cubicBezTo>
                  <a:pt x="821792" y="1417404"/>
                  <a:pt x="830132" y="1409043"/>
                  <a:pt x="840420" y="1409043"/>
                </a:cubicBezTo>
                <a:close/>
                <a:moveTo>
                  <a:pt x="723295" y="1409043"/>
                </a:moveTo>
                <a:cubicBezTo>
                  <a:pt x="733583" y="1409043"/>
                  <a:pt x="741923" y="1417404"/>
                  <a:pt x="741923" y="1427718"/>
                </a:cubicBezTo>
                <a:cubicBezTo>
                  <a:pt x="741923" y="1438032"/>
                  <a:pt x="733583" y="1446393"/>
                  <a:pt x="723295" y="1446393"/>
                </a:cubicBezTo>
                <a:cubicBezTo>
                  <a:pt x="713007" y="1446393"/>
                  <a:pt x="704667" y="1438032"/>
                  <a:pt x="704667" y="1427718"/>
                </a:cubicBezTo>
                <a:cubicBezTo>
                  <a:pt x="704667" y="1417404"/>
                  <a:pt x="713007" y="1409043"/>
                  <a:pt x="723295" y="1409043"/>
                </a:cubicBezTo>
                <a:close/>
                <a:moveTo>
                  <a:pt x="605531" y="1409043"/>
                </a:moveTo>
                <a:cubicBezTo>
                  <a:pt x="615819" y="1409043"/>
                  <a:pt x="624159" y="1417404"/>
                  <a:pt x="624159" y="1427718"/>
                </a:cubicBezTo>
                <a:cubicBezTo>
                  <a:pt x="624159" y="1438032"/>
                  <a:pt x="615819" y="1446393"/>
                  <a:pt x="605531" y="1446393"/>
                </a:cubicBezTo>
                <a:cubicBezTo>
                  <a:pt x="595243" y="1446393"/>
                  <a:pt x="586903" y="1438032"/>
                  <a:pt x="586903" y="1427718"/>
                </a:cubicBezTo>
                <a:cubicBezTo>
                  <a:pt x="586903" y="1417404"/>
                  <a:pt x="595243" y="1409043"/>
                  <a:pt x="605531" y="1409043"/>
                </a:cubicBezTo>
                <a:close/>
                <a:moveTo>
                  <a:pt x="488406" y="1409043"/>
                </a:moveTo>
                <a:cubicBezTo>
                  <a:pt x="498694" y="1409043"/>
                  <a:pt x="507034" y="1417404"/>
                  <a:pt x="507034" y="1427718"/>
                </a:cubicBezTo>
                <a:cubicBezTo>
                  <a:pt x="507034" y="1438032"/>
                  <a:pt x="498694" y="1446393"/>
                  <a:pt x="488406" y="1446393"/>
                </a:cubicBezTo>
                <a:cubicBezTo>
                  <a:pt x="478118" y="1446393"/>
                  <a:pt x="469778" y="1438032"/>
                  <a:pt x="469778" y="1427718"/>
                </a:cubicBezTo>
                <a:cubicBezTo>
                  <a:pt x="469778" y="1417404"/>
                  <a:pt x="478118" y="1409043"/>
                  <a:pt x="488406" y="1409043"/>
                </a:cubicBezTo>
                <a:close/>
                <a:moveTo>
                  <a:pt x="370642" y="1409043"/>
                </a:moveTo>
                <a:cubicBezTo>
                  <a:pt x="380930" y="1409043"/>
                  <a:pt x="389270" y="1417404"/>
                  <a:pt x="389270" y="1427718"/>
                </a:cubicBezTo>
                <a:cubicBezTo>
                  <a:pt x="389270" y="1438032"/>
                  <a:pt x="380930" y="1446393"/>
                  <a:pt x="370642" y="1446393"/>
                </a:cubicBezTo>
                <a:cubicBezTo>
                  <a:pt x="360354" y="1446393"/>
                  <a:pt x="352014" y="1438032"/>
                  <a:pt x="352014" y="1427718"/>
                </a:cubicBezTo>
                <a:cubicBezTo>
                  <a:pt x="352014" y="1417404"/>
                  <a:pt x="360354" y="1409043"/>
                  <a:pt x="370642" y="1409043"/>
                </a:cubicBezTo>
                <a:close/>
                <a:moveTo>
                  <a:pt x="253517" y="1409043"/>
                </a:moveTo>
                <a:cubicBezTo>
                  <a:pt x="263805" y="1409043"/>
                  <a:pt x="272145" y="1417404"/>
                  <a:pt x="272145" y="1427718"/>
                </a:cubicBezTo>
                <a:cubicBezTo>
                  <a:pt x="272145" y="1438032"/>
                  <a:pt x="263805" y="1446393"/>
                  <a:pt x="253517" y="1446393"/>
                </a:cubicBezTo>
                <a:cubicBezTo>
                  <a:pt x="243229" y="1446393"/>
                  <a:pt x="234889" y="1438032"/>
                  <a:pt x="234889" y="1427718"/>
                </a:cubicBezTo>
                <a:cubicBezTo>
                  <a:pt x="234889" y="1417404"/>
                  <a:pt x="243229" y="1409043"/>
                  <a:pt x="253517" y="1409043"/>
                </a:cubicBezTo>
                <a:close/>
                <a:moveTo>
                  <a:pt x="135753" y="1409043"/>
                </a:moveTo>
                <a:cubicBezTo>
                  <a:pt x="146041" y="1409043"/>
                  <a:pt x="154381" y="1417404"/>
                  <a:pt x="154381" y="1427718"/>
                </a:cubicBezTo>
                <a:cubicBezTo>
                  <a:pt x="154381" y="1438032"/>
                  <a:pt x="146041" y="1446393"/>
                  <a:pt x="135753" y="1446393"/>
                </a:cubicBezTo>
                <a:cubicBezTo>
                  <a:pt x="125465" y="1446393"/>
                  <a:pt x="117125" y="1438032"/>
                  <a:pt x="117125" y="1427718"/>
                </a:cubicBezTo>
                <a:cubicBezTo>
                  <a:pt x="117125" y="1417404"/>
                  <a:pt x="125465" y="1409043"/>
                  <a:pt x="135753" y="1409043"/>
                </a:cubicBezTo>
                <a:close/>
                <a:moveTo>
                  <a:pt x="18628" y="1409043"/>
                </a:moveTo>
                <a:cubicBezTo>
                  <a:pt x="28916" y="1409043"/>
                  <a:pt x="37256" y="1417404"/>
                  <a:pt x="37256" y="1427718"/>
                </a:cubicBezTo>
                <a:cubicBezTo>
                  <a:pt x="37256" y="1438032"/>
                  <a:pt x="28916" y="1446393"/>
                  <a:pt x="18628" y="1446393"/>
                </a:cubicBezTo>
                <a:cubicBezTo>
                  <a:pt x="8340" y="1446393"/>
                  <a:pt x="0" y="1438032"/>
                  <a:pt x="0" y="1427718"/>
                </a:cubicBezTo>
                <a:cubicBezTo>
                  <a:pt x="0" y="1417404"/>
                  <a:pt x="8340" y="1409043"/>
                  <a:pt x="18628" y="1409043"/>
                </a:cubicBezTo>
                <a:close/>
                <a:moveTo>
                  <a:pt x="2014866" y="1291623"/>
                </a:moveTo>
                <a:cubicBezTo>
                  <a:pt x="2025154" y="1291623"/>
                  <a:pt x="2033494" y="1299984"/>
                  <a:pt x="2033494" y="1310298"/>
                </a:cubicBezTo>
                <a:cubicBezTo>
                  <a:pt x="2033494" y="1320612"/>
                  <a:pt x="2025154" y="1328973"/>
                  <a:pt x="2014866" y="1328973"/>
                </a:cubicBezTo>
                <a:cubicBezTo>
                  <a:pt x="2004578" y="1328973"/>
                  <a:pt x="1996238" y="1320612"/>
                  <a:pt x="1996238" y="1310298"/>
                </a:cubicBezTo>
                <a:cubicBezTo>
                  <a:pt x="1996238" y="1299984"/>
                  <a:pt x="2004578" y="1291623"/>
                  <a:pt x="2014866" y="1291623"/>
                </a:cubicBezTo>
                <a:close/>
                <a:moveTo>
                  <a:pt x="1897741" y="1291623"/>
                </a:moveTo>
                <a:cubicBezTo>
                  <a:pt x="1908029" y="1291623"/>
                  <a:pt x="1916369" y="1299984"/>
                  <a:pt x="1916369" y="1310298"/>
                </a:cubicBezTo>
                <a:cubicBezTo>
                  <a:pt x="1916369" y="1320612"/>
                  <a:pt x="1908029" y="1328973"/>
                  <a:pt x="1897741" y="1328973"/>
                </a:cubicBezTo>
                <a:cubicBezTo>
                  <a:pt x="1887453" y="1328973"/>
                  <a:pt x="1879113" y="1320612"/>
                  <a:pt x="1879113" y="1310298"/>
                </a:cubicBezTo>
                <a:cubicBezTo>
                  <a:pt x="1879113" y="1299984"/>
                  <a:pt x="1887453" y="1291623"/>
                  <a:pt x="1897741" y="1291623"/>
                </a:cubicBezTo>
                <a:close/>
                <a:moveTo>
                  <a:pt x="1779977" y="1291623"/>
                </a:moveTo>
                <a:cubicBezTo>
                  <a:pt x="1790265" y="1291623"/>
                  <a:pt x="1798605" y="1299984"/>
                  <a:pt x="1798605" y="1310298"/>
                </a:cubicBezTo>
                <a:cubicBezTo>
                  <a:pt x="1798605" y="1320612"/>
                  <a:pt x="1790265" y="1328973"/>
                  <a:pt x="1779977" y="1328973"/>
                </a:cubicBezTo>
                <a:cubicBezTo>
                  <a:pt x="1769689" y="1328973"/>
                  <a:pt x="1761349" y="1320612"/>
                  <a:pt x="1761349" y="1310298"/>
                </a:cubicBezTo>
                <a:cubicBezTo>
                  <a:pt x="1761349" y="1299984"/>
                  <a:pt x="1769689" y="1291623"/>
                  <a:pt x="1779977" y="1291623"/>
                </a:cubicBezTo>
                <a:close/>
                <a:moveTo>
                  <a:pt x="1662852" y="1291623"/>
                </a:moveTo>
                <a:cubicBezTo>
                  <a:pt x="1673140" y="1291623"/>
                  <a:pt x="1681480" y="1299984"/>
                  <a:pt x="1681480" y="1310298"/>
                </a:cubicBezTo>
                <a:cubicBezTo>
                  <a:pt x="1681480" y="1320612"/>
                  <a:pt x="1673140" y="1328973"/>
                  <a:pt x="1662852" y="1328973"/>
                </a:cubicBezTo>
                <a:cubicBezTo>
                  <a:pt x="1652564" y="1328973"/>
                  <a:pt x="1644224" y="1320612"/>
                  <a:pt x="1644224" y="1310298"/>
                </a:cubicBezTo>
                <a:cubicBezTo>
                  <a:pt x="1644224" y="1299984"/>
                  <a:pt x="1652564" y="1291623"/>
                  <a:pt x="1662852" y="1291623"/>
                </a:cubicBezTo>
                <a:close/>
                <a:moveTo>
                  <a:pt x="1545088" y="1291623"/>
                </a:moveTo>
                <a:cubicBezTo>
                  <a:pt x="1555376" y="1291623"/>
                  <a:pt x="1563716" y="1299984"/>
                  <a:pt x="1563716" y="1310298"/>
                </a:cubicBezTo>
                <a:cubicBezTo>
                  <a:pt x="1563716" y="1320612"/>
                  <a:pt x="1555376" y="1328973"/>
                  <a:pt x="1545088" y="1328973"/>
                </a:cubicBezTo>
                <a:cubicBezTo>
                  <a:pt x="1534800" y="1328973"/>
                  <a:pt x="1526460" y="1320612"/>
                  <a:pt x="1526460" y="1310298"/>
                </a:cubicBezTo>
                <a:cubicBezTo>
                  <a:pt x="1526460" y="1299984"/>
                  <a:pt x="1534800" y="1291623"/>
                  <a:pt x="1545088" y="1291623"/>
                </a:cubicBezTo>
                <a:close/>
                <a:moveTo>
                  <a:pt x="1427962" y="1291623"/>
                </a:moveTo>
                <a:cubicBezTo>
                  <a:pt x="1438250" y="1291623"/>
                  <a:pt x="1446590" y="1299984"/>
                  <a:pt x="1446590" y="1310298"/>
                </a:cubicBezTo>
                <a:cubicBezTo>
                  <a:pt x="1446590" y="1320612"/>
                  <a:pt x="1438250" y="1328973"/>
                  <a:pt x="1427962" y="1328973"/>
                </a:cubicBezTo>
                <a:cubicBezTo>
                  <a:pt x="1417674" y="1328973"/>
                  <a:pt x="1409334" y="1320612"/>
                  <a:pt x="1409334" y="1310298"/>
                </a:cubicBezTo>
                <a:cubicBezTo>
                  <a:pt x="1409334" y="1299984"/>
                  <a:pt x="1417674" y="1291623"/>
                  <a:pt x="1427962" y="1291623"/>
                </a:cubicBezTo>
                <a:close/>
                <a:moveTo>
                  <a:pt x="1310199" y="1291623"/>
                </a:moveTo>
                <a:cubicBezTo>
                  <a:pt x="1320487" y="1291623"/>
                  <a:pt x="1328827" y="1299984"/>
                  <a:pt x="1328827" y="1310298"/>
                </a:cubicBezTo>
                <a:cubicBezTo>
                  <a:pt x="1328827" y="1320612"/>
                  <a:pt x="1320487" y="1328973"/>
                  <a:pt x="1310199" y="1328973"/>
                </a:cubicBezTo>
                <a:cubicBezTo>
                  <a:pt x="1299911" y="1328973"/>
                  <a:pt x="1291571" y="1320612"/>
                  <a:pt x="1291571" y="1310298"/>
                </a:cubicBezTo>
                <a:cubicBezTo>
                  <a:pt x="1291571" y="1299984"/>
                  <a:pt x="1299911" y="1291623"/>
                  <a:pt x="1310199" y="1291623"/>
                </a:cubicBezTo>
                <a:close/>
                <a:moveTo>
                  <a:pt x="1193073" y="1291623"/>
                </a:moveTo>
                <a:cubicBezTo>
                  <a:pt x="1203361" y="1291623"/>
                  <a:pt x="1211701" y="1299984"/>
                  <a:pt x="1211701" y="1310298"/>
                </a:cubicBezTo>
                <a:cubicBezTo>
                  <a:pt x="1211701" y="1320612"/>
                  <a:pt x="1203361" y="1328973"/>
                  <a:pt x="1193073" y="1328973"/>
                </a:cubicBezTo>
                <a:cubicBezTo>
                  <a:pt x="1182785" y="1328973"/>
                  <a:pt x="1174445" y="1320612"/>
                  <a:pt x="1174445" y="1310298"/>
                </a:cubicBezTo>
                <a:cubicBezTo>
                  <a:pt x="1174445" y="1299984"/>
                  <a:pt x="1182785" y="1291623"/>
                  <a:pt x="1193073" y="1291623"/>
                </a:cubicBezTo>
                <a:close/>
                <a:moveTo>
                  <a:pt x="1075309" y="1291623"/>
                </a:moveTo>
                <a:cubicBezTo>
                  <a:pt x="1085597" y="1291623"/>
                  <a:pt x="1093937" y="1299984"/>
                  <a:pt x="1093937" y="1310298"/>
                </a:cubicBezTo>
                <a:cubicBezTo>
                  <a:pt x="1093937" y="1320612"/>
                  <a:pt x="1085597" y="1328973"/>
                  <a:pt x="1075309" y="1328973"/>
                </a:cubicBezTo>
                <a:cubicBezTo>
                  <a:pt x="1065021" y="1328973"/>
                  <a:pt x="1056681" y="1320612"/>
                  <a:pt x="1056681" y="1310298"/>
                </a:cubicBezTo>
                <a:cubicBezTo>
                  <a:pt x="1056681" y="1299984"/>
                  <a:pt x="1065021" y="1291623"/>
                  <a:pt x="1075309" y="1291623"/>
                </a:cubicBezTo>
                <a:close/>
                <a:moveTo>
                  <a:pt x="958184" y="1291623"/>
                </a:moveTo>
                <a:cubicBezTo>
                  <a:pt x="968472" y="1291623"/>
                  <a:pt x="976812" y="1299984"/>
                  <a:pt x="976812" y="1310298"/>
                </a:cubicBezTo>
                <a:cubicBezTo>
                  <a:pt x="976812" y="1320612"/>
                  <a:pt x="968472" y="1328973"/>
                  <a:pt x="958184" y="1328973"/>
                </a:cubicBezTo>
                <a:cubicBezTo>
                  <a:pt x="947896" y="1328973"/>
                  <a:pt x="939556" y="1320612"/>
                  <a:pt x="939556" y="1310298"/>
                </a:cubicBezTo>
                <a:cubicBezTo>
                  <a:pt x="939556" y="1299984"/>
                  <a:pt x="947896" y="1291623"/>
                  <a:pt x="958184" y="1291623"/>
                </a:cubicBezTo>
                <a:close/>
                <a:moveTo>
                  <a:pt x="840420" y="1291623"/>
                </a:moveTo>
                <a:cubicBezTo>
                  <a:pt x="850708" y="1291623"/>
                  <a:pt x="859048" y="1299984"/>
                  <a:pt x="859048" y="1310298"/>
                </a:cubicBezTo>
                <a:cubicBezTo>
                  <a:pt x="859048" y="1320612"/>
                  <a:pt x="850708" y="1328973"/>
                  <a:pt x="840420" y="1328973"/>
                </a:cubicBezTo>
                <a:cubicBezTo>
                  <a:pt x="830132" y="1328973"/>
                  <a:pt x="821792" y="1320612"/>
                  <a:pt x="821792" y="1310298"/>
                </a:cubicBezTo>
                <a:cubicBezTo>
                  <a:pt x="821792" y="1299984"/>
                  <a:pt x="830132" y="1291623"/>
                  <a:pt x="840420" y="1291623"/>
                </a:cubicBezTo>
                <a:close/>
                <a:moveTo>
                  <a:pt x="723295" y="1291623"/>
                </a:moveTo>
                <a:cubicBezTo>
                  <a:pt x="733583" y="1291623"/>
                  <a:pt x="741923" y="1299984"/>
                  <a:pt x="741923" y="1310298"/>
                </a:cubicBezTo>
                <a:cubicBezTo>
                  <a:pt x="741923" y="1320612"/>
                  <a:pt x="733583" y="1328973"/>
                  <a:pt x="723295" y="1328973"/>
                </a:cubicBezTo>
                <a:cubicBezTo>
                  <a:pt x="713007" y="1328973"/>
                  <a:pt x="704667" y="1320612"/>
                  <a:pt x="704667" y="1310298"/>
                </a:cubicBezTo>
                <a:cubicBezTo>
                  <a:pt x="704667" y="1299984"/>
                  <a:pt x="713007" y="1291623"/>
                  <a:pt x="723295" y="1291623"/>
                </a:cubicBezTo>
                <a:close/>
                <a:moveTo>
                  <a:pt x="605531" y="1291623"/>
                </a:moveTo>
                <a:cubicBezTo>
                  <a:pt x="615819" y="1291623"/>
                  <a:pt x="624159" y="1299984"/>
                  <a:pt x="624159" y="1310298"/>
                </a:cubicBezTo>
                <a:cubicBezTo>
                  <a:pt x="624159" y="1320612"/>
                  <a:pt x="615819" y="1328973"/>
                  <a:pt x="605531" y="1328973"/>
                </a:cubicBezTo>
                <a:cubicBezTo>
                  <a:pt x="595243" y="1328973"/>
                  <a:pt x="586903" y="1320612"/>
                  <a:pt x="586903" y="1310298"/>
                </a:cubicBezTo>
                <a:cubicBezTo>
                  <a:pt x="586903" y="1299984"/>
                  <a:pt x="595243" y="1291623"/>
                  <a:pt x="605531" y="1291623"/>
                </a:cubicBezTo>
                <a:close/>
                <a:moveTo>
                  <a:pt x="488406" y="1291623"/>
                </a:moveTo>
                <a:cubicBezTo>
                  <a:pt x="498694" y="1291623"/>
                  <a:pt x="507034" y="1299984"/>
                  <a:pt x="507034" y="1310298"/>
                </a:cubicBezTo>
                <a:cubicBezTo>
                  <a:pt x="507034" y="1320612"/>
                  <a:pt x="498694" y="1328973"/>
                  <a:pt x="488406" y="1328973"/>
                </a:cubicBezTo>
                <a:cubicBezTo>
                  <a:pt x="478118" y="1328973"/>
                  <a:pt x="469778" y="1320612"/>
                  <a:pt x="469778" y="1310298"/>
                </a:cubicBezTo>
                <a:cubicBezTo>
                  <a:pt x="469778" y="1299984"/>
                  <a:pt x="478118" y="1291623"/>
                  <a:pt x="488406" y="1291623"/>
                </a:cubicBezTo>
                <a:close/>
                <a:moveTo>
                  <a:pt x="370642" y="1291623"/>
                </a:moveTo>
                <a:cubicBezTo>
                  <a:pt x="380930" y="1291623"/>
                  <a:pt x="389270" y="1299984"/>
                  <a:pt x="389270" y="1310298"/>
                </a:cubicBezTo>
                <a:cubicBezTo>
                  <a:pt x="389270" y="1320612"/>
                  <a:pt x="380930" y="1328973"/>
                  <a:pt x="370642" y="1328973"/>
                </a:cubicBezTo>
                <a:cubicBezTo>
                  <a:pt x="360354" y="1328973"/>
                  <a:pt x="352014" y="1320612"/>
                  <a:pt x="352014" y="1310298"/>
                </a:cubicBezTo>
                <a:cubicBezTo>
                  <a:pt x="352014" y="1299984"/>
                  <a:pt x="360354" y="1291623"/>
                  <a:pt x="370642" y="1291623"/>
                </a:cubicBezTo>
                <a:close/>
                <a:moveTo>
                  <a:pt x="253517" y="1291623"/>
                </a:moveTo>
                <a:cubicBezTo>
                  <a:pt x="263805" y="1291623"/>
                  <a:pt x="272145" y="1299984"/>
                  <a:pt x="272145" y="1310298"/>
                </a:cubicBezTo>
                <a:cubicBezTo>
                  <a:pt x="272145" y="1320612"/>
                  <a:pt x="263805" y="1328973"/>
                  <a:pt x="253517" y="1328973"/>
                </a:cubicBezTo>
                <a:cubicBezTo>
                  <a:pt x="243229" y="1328973"/>
                  <a:pt x="234889" y="1320612"/>
                  <a:pt x="234889" y="1310298"/>
                </a:cubicBezTo>
                <a:cubicBezTo>
                  <a:pt x="234889" y="1299984"/>
                  <a:pt x="243229" y="1291623"/>
                  <a:pt x="253517" y="1291623"/>
                </a:cubicBezTo>
                <a:close/>
                <a:moveTo>
                  <a:pt x="135753" y="1291623"/>
                </a:moveTo>
                <a:cubicBezTo>
                  <a:pt x="146041" y="1291623"/>
                  <a:pt x="154381" y="1299984"/>
                  <a:pt x="154381" y="1310298"/>
                </a:cubicBezTo>
                <a:cubicBezTo>
                  <a:pt x="154381" y="1320612"/>
                  <a:pt x="146041" y="1328973"/>
                  <a:pt x="135753" y="1328973"/>
                </a:cubicBezTo>
                <a:cubicBezTo>
                  <a:pt x="125465" y="1328973"/>
                  <a:pt x="117125" y="1320612"/>
                  <a:pt x="117125" y="1310298"/>
                </a:cubicBezTo>
                <a:cubicBezTo>
                  <a:pt x="117125" y="1299984"/>
                  <a:pt x="125465" y="1291623"/>
                  <a:pt x="135753" y="1291623"/>
                </a:cubicBezTo>
                <a:close/>
                <a:moveTo>
                  <a:pt x="18628" y="1291623"/>
                </a:moveTo>
                <a:cubicBezTo>
                  <a:pt x="28916" y="1291623"/>
                  <a:pt x="37256" y="1299984"/>
                  <a:pt x="37256" y="1310298"/>
                </a:cubicBezTo>
                <a:cubicBezTo>
                  <a:pt x="37256" y="1320612"/>
                  <a:pt x="28916" y="1328973"/>
                  <a:pt x="18628" y="1328973"/>
                </a:cubicBezTo>
                <a:cubicBezTo>
                  <a:pt x="8340" y="1328973"/>
                  <a:pt x="0" y="1320612"/>
                  <a:pt x="0" y="1310298"/>
                </a:cubicBezTo>
                <a:cubicBezTo>
                  <a:pt x="0" y="1299984"/>
                  <a:pt x="8340" y="1291623"/>
                  <a:pt x="18628" y="1291623"/>
                </a:cubicBezTo>
                <a:close/>
                <a:moveTo>
                  <a:pt x="2014866" y="1174202"/>
                </a:moveTo>
                <a:cubicBezTo>
                  <a:pt x="2025154" y="1174202"/>
                  <a:pt x="2033494" y="1182563"/>
                  <a:pt x="2033494" y="1192877"/>
                </a:cubicBezTo>
                <a:cubicBezTo>
                  <a:pt x="2033494" y="1203191"/>
                  <a:pt x="2025154" y="1211552"/>
                  <a:pt x="2014866" y="1211552"/>
                </a:cubicBezTo>
                <a:cubicBezTo>
                  <a:pt x="2004578" y="1211552"/>
                  <a:pt x="1996238" y="1203191"/>
                  <a:pt x="1996238" y="1192877"/>
                </a:cubicBezTo>
                <a:cubicBezTo>
                  <a:pt x="1996238" y="1182563"/>
                  <a:pt x="2004578" y="1174202"/>
                  <a:pt x="2014866" y="1174202"/>
                </a:cubicBezTo>
                <a:close/>
                <a:moveTo>
                  <a:pt x="1897741" y="1174202"/>
                </a:moveTo>
                <a:cubicBezTo>
                  <a:pt x="1908029" y="1174202"/>
                  <a:pt x="1916369" y="1182563"/>
                  <a:pt x="1916369" y="1192877"/>
                </a:cubicBezTo>
                <a:cubicBezTo>
                  <a:pt x="1916369" y="1203191"/>
                  <a:pt x="1908029" y="1211552"/>
                  <a:pt x="1897741" y="1211552"/>
                </a:cubicBezTo>
                <a:cubicBezTo>
                  <a:pt x="1887453" y="1211552"/>
                  <a:pt x="1879113" y="1203191"/>
                  <a:pt x="1879113" y="1192877"/>
                </a:cubicBezTo>
                <a:cubicBezTo>
                  <a:pt x="1879113" y="1182563"/>
                  <a:pt x="1887453" y="1174202"/>
                  <a:pt x="1897741" y="1174202"/>
                </a:cubicBezTo>
                <a:close/>
                <a:moveTo>
                  <a:pt x="1779977" y="1174202"/>
                </a:moveTo>
                <a:cubicBezTo>
                  <a:pt x="1790265" y="1174202"/>
                  <a:pt x="1798605" y="1182563"/>
                  <a:pt x="1798605" y="1192877"/>
                </a:cubicBezTo>
                <a:cubicBezTo>
                  <a:pt x="1798605" y="1203191"/>
                  <a:pt x="1790265" y="1211552"/>
                  <a:pt x="1779977" y="1211552"/>
                </a:cubicBezTo>
                <a:cubicBezTo>
                  <a:pt x="1769689" y="1211552"/>
                  <a:pt x="1761349" y="1203191"/>
                  <a:pt x="1761349" y="1192877"/>
                </a:cubicBezTo>
                <a:cubicBezTo>
                  <a:pt x="1761349" y="1182563"/>
                  <a:pt x="1769689" y="1174202"/>
                  <a:pt x="1779977" y="1174202"/>
                </a:cubicBezTo>
                <a:close/>
                <a:moveTo>
                  <a:pt x="1662852" y="1174202"/>
                </a:moveTo>
                <a:cubicBezTo>
                  <a:pt x="1673140" y="1174202"/>
                  <a:pt x="1681480" y="1182563"/>
                  <a:pt x="1681480" y="1192877"/>
                </a:cubicBezTo>
                <a:cubicBezTo>
                  <a:pt x="1681480" y="1203191"/>
                  <a:pt x="1673140" y="1211552"/>
                  <a:pt x="1662852" y="1211552"/>
                </a:cubicBezTo>
                <a:cubicBezTo>
                  <a:pt x="1652564" y="1211552"/>
                  <a:pt x="1644224" y="1203191"/>
                  <a:pt x="1644224" y="1192877"/>
                </a:cubicBezTo>
                <a:cubicBezTo>
                  <a:pt x="1644224" y="1182563"/>
                  <a:pt x="1652564" y="1174202"/>
                  <a:pt x="1662852" y="1174202"/>
                </a:cubicBezTo>
                <a:close/>
                <a:moveTo>
                  <a:pt x="1545088" y="1174202"/>
                </a:moveTo>
                <a:cubicBezTo>
                  <a:pt x="1555376" y="1174202"/>
                  <a:pt x="1563716" y="1182563"/>
                  <a:pt x="1563716" y="1192877"/>
                </a:cubicBezTo>
                <a:cubicBezTo>
                  <a:pt x="1563716" y="1203191"/>
                  <a:pt x="1555376" y="1211552"/>
                  <a:pt x="1545088" y="1211552"/>
                </a:cubicBezTo>
                <a:cubicBezTo>
                  <a:pt x="1534800" y="1211552"/>
                  <a:pt x="1526460" y="1203191"/>
                  <a:pt x="1526460" y="1192877"/>
                </a:cubicBezTo>
                <a:cubicBezTo>
                  <a:pt x="1526460" y="1182563"/>
                  <a:pt x="1534800" y="1174202"/>
                  <a:pt x="1545088" y="1174202"/>
                </a:cubicBezTo>
                <a:close/>
                <a:moveTo>
                  <a:pt x="1427962" y="1174202"/>
                </a:moveTo>
                <a:cubicBezTo>
                  <a:pt x="1438250" y="1174202"/>
                  <a:pt x="1446590" y="1182563"/>
                  <a:pt x="1446590" y="1192877"/>
                </a:cubicBezTo>
                <a:cubicBezTo>
                  <a:pt x="1446590" y="1203191"/>
                  <a:pt x="1438250" y="1211552"/>
                  <a:pt x="1427962" y="1211552"/>
                </a:cubicBezTo>
                <a:cubicBezTo>
                  <a:pt x="1417674" y="1211552"/>
                  <a:pt x="1409334" y="1203191"/>
                  <a:pt x="1409334" y="1192877"/>
                </a:cubicBezTo>
                <a:cubicBezTo>
                  <a:pt x="1409334" y="1182563"/>
                  <a:pt x="1417674" y="1174202"/>
                  <a:pt x="1427962" y="1174202"/>
                </a:cubicBezTo>
                <a:close/>
                <a:moveTo>
                  <a:pt x="1310199" y="1174202"/>
                </a:moveTo>
                <a:cubicBezTo>
                  <a:pt x="1320487" y="1174202"/>
                  <a:pt x="1328827" y="1182563"/>
                  <a:pt x="1328827" y="1192877"/>
                </a:cubicBezTo>
                <a:cubicBezTo>
                  <a:pt x="1328827" y="1203191"/>
                  <a:pt x="1320487" y="1211552"/>
                  <a:pt x="1310199" y="1211552"/>
                </a:cubicBezTo>
                <a:cubicBezTo>
                  <a:pt x="1299911" y="1211552"/>
                  <a:pt x="1291571" y="1203191"/>
                  <a:pt x="1291571" y="1192877"/>
                </a:cubicBezTo>
                <a:cubicBezTo>
                  <a:pt x="1291571" y="1182563"/>
                  <a:pt x="1299911" y="1174202"/>
                  <a:pt x="1310199" y="1174202"/>
                </a:cubicBezTo>
                <a:close/>
                <a:moveTo>
                  <a:pt x="1193073" y="1174202"/>
                </a:moveTo>
                <a:cubicBezTo>
                  <a:pt x="1203361" y="1174202"/>
                  <a:pt x="1211701" y="1182563"/>
                  <a:pt x="1211701" y="1192877"/>
                </a:cubicBezTo>
                <a:cubicBezTo>
                  <a:pt x="1211701" y="1203191"/>
                  <a:pt x="1203361" y="1211552"/>
                  <a:pt x="1193073" y="1211552"/>
                </a:cubicBezTo>
                <a:cubicBezTo>
                  <a:pt x="1182785" y="1211552"/>
                  <a:pt x="1174445" y="1203191"/>
                  <a:pt x="1174445" y="1192877"/>
                </a:cubicBezTo>
                <a:cubicBezTo>
                  <a:pt x="1174445" y="1182563"/>
                  <a:pt x="1182785" y="1174202"/>
                  <a:pt x="1193073" y="1174202"/>
                </a:cubicBezTo>
                <a:close/>
                <a:moveTo>
                  <a:pt x="1075309" y="1174202"/>
                </a:moveTo>
                <a:cubicBezTo>
                  <a:pt x="1085597" y="1174202"/>
                  <a:pt x="1093937" y="1182563"/>
                  <a:pt x="1093937" y="1192877"/>
                </a:cubicBezTo>
                <a:cubicBezTo>
                  <a:pt x="1093937" y="1203191"/>
                  <a:pt x="1085597" y="1211552"/>
                  <a:pt x="1075309" y="1211552"/>
                </a:cubicBezTo>
                <a:cubicBezTo>
                  <a:pt x="1065021" y="1211552"/>
                  <a:pt x="1056681" y="1203191"/>
                  <a:pt x="1056681" y="1192877"/>
                </a:cubicBezTo>
                <a:cubicBezTo>
                  <a:pt x="1056681" y="1182563"/>
                  <a:pt x="1065021" y="1174202"/>
                  <a:pt x="1075309" y="1174202"/>
                </a:cubicBezTo>
                <a:close/>
                <a:moveTo>
                  <a:pt x="958184" y="1174202"/>
                </a:moveTo>
                <a:cubicBezTo>
                  <a:pt x="968472" y="1174202"/>
                  <a:pt x="976812" y="1182563"/>
                  <a:pt x="976812" y="1192877"/>
                </a:cubicBezTo>
                <a:cubicBezTo>
                  <a:pt x="976812" y="1203191"/>
                  <a:pt x="968472" y="1211552"/>
                  <a:pt x="958184" y="1211552"/>
                </a:cubicBezTo>
                <a:cubicBezTo>
                  <a:pt x="947896" y="1211552"/>
                  <a:pt x="939556" y="1203191"/>
                  <a:pt x="939556" y="1192877"/>
                </a:cubicBezTo>
                <a:cubicBezTo>
                  <a:pt x="939556" y="1182563"/>
                  <a:pt x="947896" y="1174202"/>
                  <a:pt x="958184" y="1174202"/>
                </a:cubicBezTo>
                <a:close/>
                <a:moveTo>
                  <a:pt x="840420" y="1174202"/>
                </a:moveTo>
                <a:cubicBezTo>
                  <a:pt x="850708" y="1174202"/>
                  <a:pt x="859048" y="1182563"/>
                  <a:pt x="859048" y="1192877"/>
                </a:cubicBezTo>
                <a:cubicBezTo>
                  <a:pt x="859048" y="1203191"/>
                  <a:pt x="850708" y="1211552"/>
                  <a:pt x="840420" y="1211552"/>
                </a:cubicBezTo>
                <a:cubicBezTo>
                  <a:pt x="830132" y="1211552"/>
                  <a:pt x="821792" y="1203191"/>
                  <a:pt x="821792" y="1192877"/>
                </a:cubicBezTo>
                <a:cubicBezTo>
                  <a:pt x="821792" y="1182563"/>
                  <a:pt x="830132" y="1174202"/>
                  <a:pt x="840420" y="1174202"/>
                </a:cubicBezTo>
                <a:close/>
                <a:moveTo>
                  <a:pt x="723295" y="1174202"/>
                </a:moveTo>
                <a:cubicBezTo>
                  <a:pt x="733583" y="1174202"/>
                  <a:pt x="741923" y="1182563"/>
                  <a:pt x="741923" y="1192877"/>
                </a:cubicBezTo>
                <a:cubicBezTo>
                  <a:pt x="741923" y="1203191"/>
                  <a:pt x="733583" y="1211552"/>
                  <a:pt x="723295" y="1211552"/>
                </a:cubicBezTo>
                <a:cubicBezTo>
                  <a:pt x="713007" y="1211552"/>
                  <a:pt x="704667" y="1203191"/>
                  <a:pt x="704667" y="1192877"/>
                </a:cubicBezTo>
                <a:cubicBezTo>
                  <a:pt x="704667" y="1182563"/>
                  <a:pt x="713007" y="1174202"/>
                  <a:pt x="723295" y="1174202"/>
                </a:cubicBezTo>
                <a:close/>
                <a:moveTo>
                  <a:pt x="605531" y="1174202"/>
                </a:moveTo>
                <a:cubicBezTo>
                  <a:pt x="615819" y="1174202"/>
                  <a:pt x="624159" y="1182563"/>
                  <a:pt x="624159" y="1192877"/>
                </a:cubicBezTo>
                <a:cubicBezTo>
                  <a:pt x="624159" y="1203191"/>
                  <a:pt x="615819" y="1211552"/>
                  <a:pt x="605531" y="1211552"/>
                </a:cubicBezTo>
                <a:cubicBezTo>
                  <a:pt x="595243" y="1211552"/>
                  <a:pt x="586903" y="1203191"/>
                  <a:pt x="586903" y="1192877"/>
                </a:cubicBezTo>
                <a:cubicBezTo>
                  <a:pt x="586903" y="1182563"/>
                  <a:pt x="595243" y="1174202"/>
                  <a:pt x="605531" y="1174202"/>
                </a:cubicBezTo>
                <a:close/>
                <a:moveTo>
                  <a:pt x="488406" y="1174202"/>
                </a:moveTo>
                <a:cubicBezTo>
                  <a:pt x="498694" y="1174202"/>
                  <a:pt x="507034" y="1182563"/>
                  <a:pt x="507034" y="1192877"/>
                </a:cubicBezTo>
                <a:cubicBezTo>
                  <a:pt x="507034" y="1203191"/>
                  <a:pt x="498694" y="1211552"/>
                  <a:pt x="488406" y="1211552"/>
                </a:cubicBezTo>
                <a:cubicBezTo>
                  <a:pt x="478118" y="1211552"/>
                  <a:pt x="469778" y="1203191"/>
                  <a:pt x="469778" y="1192877"/>
                </a:cubicBezTo>
                <a:cubicBezTo>
                  <a:pt x="469778" y="1182563"/>
                  <a:pt x="478118" y="1174202"/>
                  <a:pt x="488406" y="1174202"/>
                </a:cubicBezTo>
                <a:close/>
                <a:moveTo>
                  <a:pt x="370642" y="1174202"/>
                </a:moveTo>
                <a:cubicBezTo>
                  <a:pt x="380930" y="1174202"/>
                  <a:pt x="389270" y="1182563"/>
                  <a:pt x="389270" y="1192877"/>
                </a:cubicBezTo>
                <a:cubicBezTo>
                  <a:pt x="389270" y="1203191"/>
                  <a:pt x="380930" y="1211552"/>
                  <a:pt x="370642" y="1211552"/>
                </a:cubicBezTo>
                <a:cubicBezTo>
                  <a:pt x="360354" y="1211552"/>
                  <a:pt x="352014" y="1203191"/>
                  <a:pt x="352014" y="1192877"/>
                </a:cubicBezTo>
                <a:cubicBezTo>
                  <a:pt x="352014" y="1182563"/>
                  <a:pt x="360354" y="1174202"/>
                  <a:pt x="370642" y="1174202"/>
                </a:cubicBezTo>
                <a:close/>
                <a:moveTo>
                  <a:pt x="253517" y="1174202"/>
                </a:moveTo>
                <a:cubicBezTo>
                  <a:pt x="263805" y="1174202"/>
                  <a:pt x="272145" y="1182563"/>
                  <a:pt x="272145" y="1192877"/>
                </a:cubicBezTo>
                <a:cubicBezTo>
                  <a:pt x="272145" y="1203191"/>
                  <a:pt x="263805" y="1211552"/>
                  <a:pt x="253517" y="1211552"/>
                </a:cubicBezTo>
                <a:cubicBezTo>
                  <a:pt x="243229" y="1211552"/>
                  <a:pt x="234889" y="1203191"/>
                  <a:pt x="234889" y="1192877"/>
                </a:cubicBezTo>
                <a:cubicBezTo>
                  <a:pt x="234889" y="1182563"/>
                  <a:pt x="243229" y="1174202"/>
                  <a:pt x="253517" y="1174202"/>
                </a:cubicBezTo>
                <a:close/>
                <a:moveTo>
                  <a:pt x="135753" y="1174202"/>
                </a:moveTo>
                <a:cubicBezTo>
                  <a:pt x="146041" y="1174202"/>
                  <a:pt x="154381" y="1182563"/>
                  <a:pt x="154381" y="1192877"/>
                </a:cubicBezTo>
                <a:cubicBezTo>
                  <a:pt x="154381" y="1203191"/>
                  <a:pt x="146041" y="1211552"/>
                  <a:pt x="135753" y="1211552"/>
                </a:cubicBezTo>
                <a:cubicBezTo>
                  <a:pt x="125465" y="1211552"/>
                  <a:pt x="117125" y="1203191"/>
                  <a:pt x="117125" y="1192877"/>
                </a:cubicBezTo>
                <a:cubicBezTo>
                  <a:pt x="117125" y="1182563"/>
                  <a:pt x="125465" y="1174202"/>
                  <a:pt x="135753" y="1174202"/>
                </a:cubicBezTo>
                <a:close/>
                <a:moveTo>
                  <a:pt x="18628" y="1174202"/>
                </a:moveTo>
                <a:cubicBezTo>
                  <a:pt x="28916" y="1174202"/>
                  <a:pt x="37256" y="1182563"/>
                  <a:pt x="37256" y="1192877"/>
                </a:cubicBezTo>
                <a:cubicBezTo>
                  <a:pt x="37256" y="1203191"/>
                  <a:pt x="28916" y="1211552"/>
                  <a:pt x="18628" y="1211552"/>
                </a:cubicBezTo>
                <a:cubicBezTo>
                  <a:pt x="8340" y="1211552"/>
                  <a:pt x="0" y="1203191"/>
                  <a:pt x="0" y="1192877"/>
                </a:cubicBezTo>
                <a:cubicBezTo>
                  <a:pt x="0" y="1182563"/>
                  <a:pt x="8340" y="1174202"/>
                  <a:pt x="18628" y="1174202"/>
                </a:cubicBezTo>
                <a:close/>
                <a:moveTo>
                  <a:pt x="2014866" y="1056782"/>
                </a:moveTo>
                <a:cubicBezTo>
                  <a:pt x="2025154" y="1056782"/>
                  <a:pt x="2033494" y="1065143"/>
                  <a:pt x="2033494" y="1075457"/>
                </a:cubicBezTo>
                <a:cubicBezTo>
                  <a:pt x="2033494" y="1085771"/>
                  <a:pt x="2025154" y="1094132"/>
                  <a:pt x="2014866" y="1094132"/>
                </a:cubicBezTo>
                <a:cubicBezTo>
                  <a:pt x="2004578" y="1094132"/>
                  <a:pt x="1996238" y="1085771"/>
                  <a:pt x="1996238" y="1075457"/>
                </a:cubicBezTo>
                <a:cubicBezTo>
                  <a:pt x="1996238" y="1065143"/>
                  <a:pt x="2004578" y="1056782"/>
                  <a:pt x="2014866" y="1056782"/>
                </a:cubicBezTo>
                <a:close/>
                <a:moveTo>
                  <a:pt x="1897741" y="1056782"/>
                </a:moveTo>
                <a:cubicBezTo>
                  <a:pt x="1908029" y="1056782"/>
                  <a:pt x="1916369" y="1065143"/>
                  <a:pt x="1916369" y="1075457"/>
                </a:cubicBezTo>
                <a:cubicBezTo>
                  <a:pt x="1916369" y="1085771"/>
                  <a:pt x="1908029" y="1094132"/>
                  <a:pt x="1897741" y="1094132"/>
                </a:cubicBezTo>
                <a:cubicBezTo>
                  <a:pt x="1887453" y="1094132"/>
                  <a:pt x="1879113" y="1085771"/>
                  <a:pt x="1879113" y="1075457"/>
                </a:cubicBezTo>
                <a:cubicBezTo>
                  <a:pt x="1879113" y="1065143"/>
                  <a:pt x="1887453" y="1056782"/>
                  <a:pt x="1897741" y="1056782"/>
                </a:cubicBezTo>
                <a:close/>
                <a:moveTo>
                  <a:pt x="1779977" y="1056782"/>
                </a:moveTo>
                <a:cubicBezTo>
                  <a:pt x="1790265" y="1056782"/>
                  <a:pt x="1798605" y="1065143"/>
                  <a:pt x="1798605" y="1075457"/>
                </a:cubicBezTo>
                <a:cubicBezTo>
                  <a:pt x="1798605" y="1085771"/>
                  <a:pt x="1790265" y="1094132"/>
                  <a:pt x="1779977" y="1094132"/>
                </a:cubicBezTo>
                <a:cubicBezTo>
                  <a:pt x="1769689" y="1094132"/>
                  <a:pt x="1761349" y="1085771"/>
                  <a:pt x="1761349" y="1075457"/>
                </a:cubicBezTo>
                <a:cubicBezTo>
                  <a:pt x="1761349" y="1065143"/>
                  <a:pt x="1769689" y="1056782"/>
                  <a:pt x="1779977" y="1056782"/>
                </a:cubicBezTo>
                <a:close/>
                <a:moveTo>
                  <a:pt x="1662852" y="1056782"/>
                </a:moveTo>
                <a:cubicBezTo>
                  <a:pt x="1673140" y="1056782"/>
                  <a:pt x="1681480" y="1065143"/>
                  <a:pt x="1681480" y="1075457"/>
                </a:cubicBezTo>
                <a:cubicBezTo>
                  <a:pt x="1681480" y="1085771"/>
                  <a:pt x="1673140" y="1094132"/>
                  <a:pt x="1662852" y="1094132"/>
                </a:cubicBezTo>
                <a:cubicBezTo>
                  <a:pt x="1652564" y="1094132"/>
                  <a:pt x="1644224" y="1085771"/>
                  <a:pt x="1644224" y="1075457"/>
                </a:cubicBezTo>
                <a:cubicBezTo>
                  <a:pt x="1644224" y="1065143"/>
                  <a:pt x="1652564" y="1056782"/>
                  <a:pt x="1662852" y="1056782"/>
                </a:cubicBezTo>
                <a:close/>
                <a:moveTo>
                  <a:pt x="1545088" y="1056782"/>
                </a:moveTo>
                <a:cubicBezTo>
                  <a:pt x="1555376" y="1056782"/>
                  <a:pt x="1563716" y="1065143"/>
                  <a:pt x="1563716" y="1075457"/>
                </a:cubicBezTo>
                <a:cubicBezTo>
                  <a:pt x="1563716" y="1085771"/>
                  <a:pt x="1555376" y="1094132"/>
                  <a:pt x="1545088" y="1094132"/>
                </a:cubicBezTo>
                <a:cubicBezTo>
                  <a:pt x="1534800" y="1094132"/>
                  <a:pt x="1526460" y="1085771"/>
                  <a:pt x="1526460" y="1075457"/>
                </a:cubicBezTo>
                <a:cubicBezTo>
                  <a:pt x="1526460" y="1065143"/>
                  <a:pt x="1534800" y="1056782"/>
                  <a:pt x="1545088" y="1056782"/>
                </a:cubicBezTo>
                <a:close/>
                <a:moveTo>
                  <a:pt x="1427962" y="1056782"/>
                </a:moveTo>
                <a:cubicBezTo>
                  <a:pt x="1438250" y="1056782"/>
                  <a:pt x="1446590" y="1065143"/>
                  <a:pt x="1446590" y="1075457"/>
                </a:cubicBezTo>
                <a:cubicBezTo>
                  <a:pt x="1446590" y="1085771"/>
                  <a:pt x="1438250" y="1094132"/>
                  <a:pt x="1427962" y="1094132"/>
                </a:cubicBezTo>
                <a:cubicBezTo>
                  <a:pt x="1417674" y="1094132"/>
                  <a:pt x="1409334" y="1085771"/>
                  <a:pt x="1409334" y="1075457"/>
                </a:cubicBezTo>
                <a:cubicBezTo>
                  <a:pt x="1409334" y="1065143"/>
                  <a:pt x="1417674" y="1056782"/>
                  <a:pt x="1427962" y="1056782"/>
                </a:cubicBezTo>
                <a:close/>
                <a:moveTo>
                  <a:pt x="1310199" y="1056782"/>
                </a:moveTo>
                <a:cubicBezTo>
                  <a:pt x="1320487" y="1056782"/>
                  <a:pt x="1328827" y="1065143"/>
                  <a:pt x="1328827" y="1075457"/>
                </a:cubicBezTo>
                <a:cubicBezTo>
                  <a:pt x="1328827" y="1085771"/>
                  <a:pt x="1320487" y="1094132"/>
                  <a:pt x="1310199" y="1094132"/>
                </a:cubicBezTo>
                <a:cubicBezTo>
                  <a:pt x="1299911" y="1094132"/>
                  <a:pt x="1291571" y="1085771"/>
                  <a:pt x="1291571" y="1075457"/>
                </a:cubicBezTo>
                <a:cubicBezTo>
                  <a:pt x="1291571" y="1065143"/>
                  <a:pt x="1299911" y="1056782"/>
                  <a:pt x="1310199" y="1056782"/>
                </a:cubicBezTo>
                <a:close/>
                <a:moveTo>
                  <a:pt x="1193073" y="1056782"/>
                </a:moveTo>
                <a:cubicBezTo>
                  <a:pt x="1203361" y="1056782"/>
                  <a:pt x="1211701" y="1065143"/>
                  <a:pt x="1211701" y="1075457"/>
                </a:cubicBezTo>
                <a:cubicBezTo>
                  <a:pt x="1211701" y="1085771"/>
                  <a:pt x="1203361" y="1094132"/>
                  <a:pt x="1193073" y="1094132"/>
                </a:cubicBezTo>
                <a:cubicBezTo>
                  <a:pt x="1182785" y="1094132"/>
                  <a:pt x="1174445" y="1085771"/>
                  <a:pt x="1174445" y="1075457"/>
                </a:cubicBezTo>
                <a:cubicBezTo>
                  <a:pt x="1174445" y="1065143"/>
                  <a:pt x="1182785" y="1056782"/>
                  <a:pt x="1193073" y="1056782"/>
                </a:cubicBezTo>
                <a:close/>
                <a:moveTo>
                  <a:pt x="1075309" y="1056782"/>
                </a:moveTo>
                <a:cubicBezTo>
                  <a:pt x="1085597" y="1056782"/>
                  <a:pt x="1093937" y="1065143"/>
                  <a:pt x="1093937" y="1075457"/>
                </a:cubicBezTo>
                <a:cubicBezTo>
                  <a:pt x="1093937" y="1085771"/>
                  <a:pt x="1085597" y="1094132"/>
                  <a:pt x="1075309" y="1094132"/>
                </a:cubicBezTo>
                <a:cubicBezTo>
                  <a:pt x="1065021" y="1094132"/>
                  <a:pt x="1056681" y="1085771"/>
                  <a:pt x="1056681" y="1075457"/>
                </a:cubicBezTo>
                <a:cubicBezTo>
                  <a:pt x="1056681" y="1065143"/>
                  <a:pt x="1065021" y="1056782"/>
                  <a:pt x="1075309" y="1056782"/>
                </a:cubicBezTo>
                <a:close/>
                <a:moveTo>
                  <a:pt x="958184" y="1056782"/>
                </a:moveTo>
                <a:cubicBezTo>
                  <a:pt x="968472" y="1056782"/>
                  <a:pt x="976812" y="1065143"/>
                  <a:pt x="976812" y="1075457"/>
                </a:cubicBezTo>
                <a:cubicBezTo>
                  <a:pt x="976812" y="1085771"/>
                  <a:pt x="968472" y="1094132"/>
                  <a:pt x="958184" y="1094132"/>
                </a:cubicBezTo>
                <a:cubicBezTo>
                  <a:pt x="947896" y="1094132"/>
                  <a:pt x="939556" y="1085771"/>
                  <a:pt x="939556" y="1075457"/>
                </a:cubicBezTo>
                <a:cubicBezTo>
                  <a:pt x="939556" y="1065143"/>
                  <a:pt x="947896" y="1056782"/>
                  <a:pt x="958184" y="1056782"/>
                </a:cubicBezTo>
                <a:close/>
                <a:moveTo>
                  <a:pt x="840420" y="1056782"/>
                </a:moveTo>
                <a:cubicBezTo>
                  <a:pt x="850708" y="1056782"/>
                  <a:pt x="859048" y="1065143"/>
                  <a:pt x="859048" y="1075457"/>
                </a:cubicBezTo>
                <a:cubicBezTo>
                  <a:pt x="859048" y="1085771"/>
                  <a:pt x="850708" y="1094132"/>
                  <a:pt x="840420" y="1094132"/>
                </a:cubicBezTo>
                <a:cubicBezTo>
                  <a:pt x="830132" y="1094132"/>
                  <a:pt x="821792" y="1085771"/>
                  <a:pt x="821792" y="1075457"/>
                </a:cubicBezTo>
                <a:cubicBezTo>
                  <a:pt x="821792" y="1065143"/>
                  <a:pt x="830132" y="1056782"/>
                  <a:pt x="840420" y="1056782"/>
                </a:cubicBezTo>
                <a:close/>
                <a:moveTo>
                  <a:pt x="723295" y="1056782"/>
                </a:moveTo>
                <a:cubicBezTo>
                  <a:pt x="733583" y="1056782"/>
                  <a:pt x="741923" y="1065143"/>
                  <a:pt x="741923" y="1075457"/>
                </a:cubicBezTo>
                <a:cubicBezTo>
                  <a:pt x="741923" y="1085771"/>
                  <a:pt x="733583" y="1094132"/>
                  <a:pt x="723295" y="1094132"/>
                </a:cubicBezTo>
                <a:cubicBezTo>
                  <a:pt x="713007" y="1094132"/>
                  <a:pt x="704667" y="1085771"/>
                  <a:pt x="704667" y="1075457"/>
                </a:cubicBezTo>
                <a:cubicBezTo>
                  <a:pt x="704667" y="1065143"/>
                  <a:pt x="713007" y="1056782"/>
                  <a:pt x="723295" y="1056782"/>
                </a:cubicBezTo>
                <a:close/>
                <a:moveTo>
                  <a:pt x="605531" y="1056782"/>
                </a:moveTo>
                <a:cubicBezTo>
                  <a:pt x="615819" y="1056782"/>
                  <a:pt x="624159" y="1065143"/>
                  <a:pt x="624159" y="1075457"/>
                </a:cubicBezTo>
                <a:cubicBezTo>
                  <a:pt x="624159" y="1085771"/>
                  <a:pt x="615819" y="1094132"/>
                  <a:pt x="605531" y="1094132"/>
                </a:cubicBezTo>
                <a:cubicBezTo>
                  <a:pt x="595243" y="1094132"/>
                  <a:pt x="586903" y="1085771"/>
                  <a:pt x="586903" y="1075457"/>
                </a:cubicBezTo>
                <a:cubicBezTo>
                  <a:pt x="586903" y="1065143"/>
                  <a:pt x="595243" y="1056782"/>
                  <a:pt x="605531" y="1056782"/>
                </a:cubicBezTo>
                <a:close/>
                <a:moveTo>
                  <a:pt x="488406" y="1056782"/>
                </a:moveTo>
                <a:cubicBezTo>
                  <a:pt x="498694" y="1056782"/>
                  <a:pt x="507034" y="1065143"/>
                  <a:pt x="507034" y="1075457"/>
                </a:cubicBezTo>
                <a:cubicBezTo>
                  <a:pt x="507034" y="1085771"/>
                  <a:pt x="498694" y="1094132"/>
                  <a:pt x="488406" y="1094132"/>
                </a:cubicBezTo>
                <a:cubicBezTo>
                  <a:pt x="478118" y="1094132"/>
                  <a:pt x="469778" y="1085771"/>
                  <a:pt x="469778" y="1075457"/>
                </a:cubicBezTo>
                <a:cubicBezTo>
                  <a:pt x="469778" y="1065143"/>
                  <a:pt x="478118" y="1056782"/>
                  <a:pt x="488406" y="1056782"/>
                </a:cubicBezTo>
                <a:close/>
                <a:moveTo>
                  <a:pt x="370642" y="1056782"/>
                </a:moveTo>
                <a:cubicBezTo>
                  <a:pt x="380930" y="1056782"/>
                  <a:pt x="389270" y="1065143"/>
                  <a:pt x="389270" y="1075457"/>
                </a:cubicBezTo>
                <a:cubicBezTo>
                  <a:pt x="389270" y="1085771"/>
                  <a:pt x="380930" y="1094132"/>
                  <a:pt x="370642" y="1094132"/>
                </a:cubicBezTo>
                <a:cubicBezTo>
                  <a:pt x="360354" y="1094132"/>
                  <a:pt x="352014" y="1085771"/>
                  <a:pt x="352014" y="1075457"/>
                </a:cubicBezTo>
                <a:cubicBezTo>
                  <a:pt x="352014" y="1065143"/>
                  <a:pt x="360354" y="1056782"/>
                  <a:pt x="370642" y="1056782"/>
                </a:cubicBezTo>
                <a:close/>
                <a:moveTo>
                  <a:pt x="253517" y="1056782"/>
                </a:moveTo>
                <a:cubicBezTo>
                  <a:pt x="263805" y="1056782"/>
                  <a:pt x="272145" y="1065143"/>
                  <a:pt x="272145" y="1075457"/>
                </a:cubicBezTo>
                <a:cubicBezTo>
                  <a:pt x="272145" y="1085771"/>
                  <a:pt x="263805" y="1094132"/>
                  <a:pt x="253517" y="1094132"/>
                </a:cubicBezTo>
                <a:cubicBezTo>
                  <a:pt x="243229" y="1094132"/>
                  <a:pt x="234889" y="1085771"/>
                  <a:pt x="234889" y="1075457"/>
                </a:cubicBezTo>
                <a:cubicBezTo>
                  <a:pt x="234889" y="1065143"/>
                  <a:pt x="243229" y="1056782"/>
                  <a:pt x="253517" y="1056782"/>
                </a:cubicBezTo>
                <a:close/>
                <a:moveTo>
                  <a:pt x="135753" y="1056782"/>
                </a:moveTo>
                <a:cubicBezTo>
                  <a:pt x="146041" y="1056782"/>
                  <a:pt x="154381" y="1065143"/>
                  <a:pt x="154381" y="1075457"/>
                </a:cubicBezTo>
                <a:cubicBezTo>
                  <a:pt x="154381" y="1085771"/>
                  <a:pt x="146041" y="1094132"/>
                  <a:pt x="135753" y="1094132"/>
                </a:cubicBezTo>
                <a:cubicBezTo>
                  <a:pt x="125465" y="1094132"/>
                  <a:pt x="117125" y="1085771"/>
                  <a:pt x="117125" y="1075457"/>
                </a:cubicBezTo>
                <a:cubicBezTo>
                  <a:pt x="117125" y="1065143"/>
                  <a:pt x="125465" y="1056782"/>
                  <a:pt x="135753" y="1056782"/>
                </a:cubicBezTo>
                <a:close/>
                <a:moveTo>
                  <a:pt x="18628" y="1056782"/>
                </a:moveTo>
                <a:cubicBezTo>
                  <a:pt x="28916" y="1056782"/>
                  <a:pt x="37256" y="1065143"/>
                  <a:pt x="37256" y="1075457"/>
                </a:cubicBezTo>
                <a:cubicBezTo>
                  <a:pt x="37256" y="1085771"/>
                  <a:pt x="28916" y="1094132"/>
                  <a:pt x="18628" y="1094132"/>
                </a:cubicBezTo>
                <a:cubicBezTo>
                  <a:pt x="8340" y="1094132"/>
                  <a:pt x="0" y="1085771"/>
                  <a:pt x="0" y="1075457"/>
                </a:cubicBezTo>
                <a:cubicBezTo>
                  <a:pt x="0" y="1065143"/>
                  <a:pt x="8340" y="1056782"/>
                  <a:pt x="18628" y="1056782"/>
                </a:cubicBezTo>
                <a:close/>
                <a:moveTo>
                  <a:pt x="2014866" y="939362"/>
                </a:moveTo>
                <a:cubicBezTo>
                  <a:pt x="2025154" y="939362"/>
                  <a:pt x="2033494" y="947723"/>
                  <a:pt x="2033494" y="958037"/>
                </a:cubicBezTo>
                <a:cubicBezTo>
                  <a:pt x="2033494" y="968351"/>
                  <a:pt x="2025154" y="976712"/>
                  <a:pt x="2014866" y="976712"/>
                </a:cubicBezTo>
                <a:cubicBezTo>
                  <a:pt x="2004578" y="976712"/>
                  <a:pt x="1996238" y="968351"/>
                  <a:pt x="1996238" y="958037"/>
                </a:cubicBezTo>
                <a:cubicBezTo>
                  <a:pt x="1996238" y="947723"/>
                  <a:pt x="2004578" y="939362"/>
                  <a:pt x="2014866" y="939362"/>
                </a:cubicBezTo>
                <a:close/>
                <a:moveTo>
                  <a:pt x="1897741" y="939362"/>
                </a:moveTo>
                <a:cubicBezTo>
                  <a:pt x="1908029" y="939362"/>
                  <a:pt x="1916369" y="947723"/>
                  <a:pt x="1916369" y="958037"/>
                </a:cubicBezTo>
                <a:cubicBezTo>
                  <a:pt x="1916369" y="968351"/>
                  <a:pt x="1908029" y="976712"/>
                  <a:pt x="1897741" y="976712"/>
                </a:cubicBezTo>
                <a:cubicBezTo>
                  <a:pt x="1887453" y="976712"/>
                  <a:pt x="1879113" y="968351"/>
                  <a:pt x="1879113" y="958037"/>
                </a:cubicBezTo>
                <a:cubicBezTo>
                  <a:pt x="1879113" y="947723"/>
                  <a:pt x="1887453" y="939362"/>
                  <a:pt x="1897741" y="939362"/>
                </a:cubicBezTo>
                <a:close/>
                <a:moveTo>
                  <a:pt x="1779977" y="939362"/>
                </a:moveTo>
                <a:cubicBezTo>
                  <a:pt x="1790265" y="939362"/>
                  <a:pt x="1798605" y="947723"/>
                  <a:pt x="1798605" y="958037"/>
                </a:cubicBezTo>
                <a:cubicBezTo>
                  <a:pt x="1798605" y="968351"/>
                  <a:pt x="1790265" y="976712"/>
                  <a:pt x="1779977" y="976712"/>
                </a:cubicBezTo>
                <a:cubicBezTo>
                  <a:pt x="1769689" y="976712"/>
                  <a:pt x="1761349" y="968351"/>
                  <a:pt x="1761349" y="958037"/>
                </a:cubicBezTo>
                <a:cubicBezTo>
                  <a:pt x="1761349" y="947723"/>
                  <a:pt x="1769689" y="939362"/>
                  <a:pt x="1779977" y="939362"/>
                </a:cubicBezTo>
                <a:close/>
                <a:moveTo>
                  <a:pt x="1662852" y="939362"/>
                </a:moveTo>
                <a:cubicBezTo>
                  <a:pt x="1673140" y="939362"/>
                  <a:pt x="1681480" y="947723"/>
                  <a:pt x="1681480" y="958037"/>
                </a:cubicBezTo>
                <a:cubicBezTo>
                  <a:pt x="1681480" y="968351"/>
                  <a:pt x="1673140" y="976712"/>
                  <a:pt x="1662852" y="976712"/>
                </a:cubicBezTo>
                <a:cubicBezTo>
                  <a:pt x="1652564" y="976712"/>
                  <a:pt x="1644224" y="968351"/>
                  <a:pt x="1644224" y="958037"/>
                </a:cubicBezTo>
                <a:cubicBezTo>
                  <a:pt x="1644224" y="947723"/>
                  <a:pt x="1652564" y="939362"/>
                  <a:pt x="1662852" y="939362"/>
                </a:cubicBezTo>
                <a:close/>
                <a:moveTo>
                  <a:pt x="1545088" y="939362"/>
                </a:moveTo>
                <a:cubicBezTo>
                  <a:pt x="1555376" y="939362"/>
                  <a:pt x="1563716" y="947723"/>
                  <a:pt x="1563716" y="958037"/>
                </a:cubicBezTo>
                <a:cubicBezTo>
                  <a:pt x="1563716" y="968351"/>
                  <a:pt x="1555376" y="976712"/>
                  <a:pt x="1545088" y="976712"/>
                </a:cubicBezTo>
                <a:cubicBezTo>
                  <a:pt x="1534800" y="976712"/>
                  <a:pt x="1526460" y="968351"/>
                  <a:pt x="1526460" y="958037"/>
                </a:cubicBezTo>
                <a:cubicBezTo>
                  <a:pt x="1526460" y="947723"/>
                  <a:pt x="1534800" y="939362"/>
                  <a:pt x="1545088" y="939362"/>
                </a:cubicBezTo>
                <a:close/>
                <a:moveTo>
                  <a:pt x="1427962" y="939362"/>
                </a:moveTo>
                <a:cubicBezTo>
                  <a:pt x="1438250" y="939362"/>
                  <a:pt x="1446590" y="947723"/>
                  <a:pt x="1446590" y="958037"/>
                </a:cubicBezTo>
                <a:cubicBezTo>
                  <a:pt x="1446590" y="968351"/>
                  <a:pt x="1438250" y="976712"/>
                  <a:pt x="1427962" y="976712"/>
                </a:cubicBezTo>
                <a:cubicBezTo>
                  <a:pt x="1417674" y="976712"/>
                  <a:pt x="1409334" y="968351"/>
                  <a:pt x="1409334" y="958037"/>
                </a:cubicBezTo>
                <a:cubicBezTo>
                  <a:pt x="1409334" y="947723"/>
                  <a:pt x="1417674" y="939362"/>
                  <a:pt x="1427962" y="939362"/>
                </a:cubicBezTo>
                <a:close/>
                <a:moveTo>
                  <a:pt x="1310199" y="939362"/>
                </a:moveTo>
                <a:cubicBezTo>
                  <a:pt x="1320487" y="939362"/>
                  <a:pt x="1328827" y="947723"/>
                  <a:pt x="1328827" y="958037"/>
                </a:cubicBezTo>
                <a:cubicBezTo>
                  <a:pt x="1328827" y="968351"/>
                  <a:pt x="1320487" y="976712"/>
                  <a:pt x="1310199" y="976712"/>
                </a:cubicBezTo>
                <a:cubicBezTo>
                  <a:pt x="1299911" y="976712"/>
                  <a:pt x="1291571" y="968351"/>
                  <a:pt x="1291571" y="958037"/>
                </a:cubicBezTo>
                <a:cubicBezTo>
                  <a:pt x="1291571" y="947723"/>
                  <a:pt x="1299911" y="939362"/>
                  <a:pt x="1310199" y="939362"/>
                </a:cubicBezTo>
                <a:close/>
                <a:moveTo>
                  <a:pt x="1193073" y="939362"/>
                </a:moveTo>
                <a:cubicBezTo>
                  <a:pt x="1203361" y="939362"/>
                  <a:pt x="1211701" y="947723"/>
                  <a:pt x="1211701" y="958037"/>
                </a:cubicBezTo>
                <a:cubicBezTo>
                  <a:pt x="1211701" y="968351"/>
                  <a:pt x="1203361" y="976712"/>
                  <a:pt x="1193073" y="976712"/>
                </a:cubicBezTo>
                <a:cubicBezTo>
                  <a:pt x="1182785" y="976712"/>
                  <a:pt x="1174445" y="968351"/>
                  <a:pt x="1174445" y="958037"/>
                </a:cubicBezTo>
                <a:cubicBezTo>
                  <a:pt x="1174445" y="947723"/>
                  <a:pt x="1182785" y="939362"/>
                  <a:pt x="1193073" y="939362"/>
                </a:cubicBezTo>
                <a:close/>
                <a:moveTo>
                  <a:pt x="1075309" y="939362"/>
                </a:moveTo>
                <a:cubicBezTo>
                  <a:pt x="1085597" y="939362"/>
                  <a:pt x="1093937" y="947723"/>
                  <a:pt x="1093937" y="958037"/>
                </a:cubicBezTo>
                <a:cubicBezTo>
                  <a:pt x="1093937" y="968351"/>
                  <a:pt x="1085597" y="976712"/>
                  <a:pt x="1075309" y="976712"/>
                </a:cubicBezTo>
                <a:cubicBezTo>
                  <a:pt x="1065021" y="976712"/>
                  <a:pt x="1056681" y="968351"/>
                  <a:pt x="1056681" y="958037"/>
                </a:cubicBezTo>
                <a:cubicBezTo>
                  <a:pt x="1056681" y="947723"/>
                  <a:pt x="1065021" y="939362"/>
                  <a:pt x="1075309" y="939362"/>
                </a:cubicBezTo>
                <a:close/>
                <a:moveTo>
                  <a:pt x="958184" y="939362"/>
                </a:moveTo>
                <a:cubicBezTo>
                  <a:pt x="968472" y="939362"/>
                  <a:pt x="976812" y="947723"/>
                  <a:pt x="976812" y="958037"/>
                </a:cubicBezTo>
                <a:cubicBezTo>
                  <a:pt x="976812" y="968351"/>
                  <a:pt x="968472" y="976712"/>
                  <a:pt x="958184" y="976712"/>
                </a:cubicBezTo>
                <a:cubicBezTo>
                  <a:pt x="947896" y="976712"/>
                  <a:pt x="939556" y="968351"/>
                  <a:pt x="939556" y="958037"/>
                </a:cubicBezTo>
                <a:cubicBezTo>
                  <a:pt x="939556" y="947723"/>
                  <a:pt x="947896" y="939362"/>
                  <a:pt x="958184" y="939362"/>
                </a:cubicBezTo>
                <a:close/>
                <a:moveTo>
                  <a:pt x="840420" y="939362"/>
                </a:moveTo>
                <a:cubicBezTo>
                  <a:pt x="850708" y="939362"/>
                  <a:pt x="859048" y="947723"/>
                  <a:pt x="859048" y="958037"/>
                </a:cubicBezTo>
                <a:cubicBezTo>
                  <a:pt x="859048" y="968351"/>
                  <a:pt x="850708" y="976712"/>
                  <a:pt x="840420" y="976712"/>
                </a:cubicBezTo>
                <a:cubicBezTo>
                  <a:pt x="830132" y="976712"/>
                  <a:pt x="821792" y="968351"/>
                  <a:pt x="821792" y="958037"/>
                </a:cubicBezTo>
                <a:cubicBezTo>
                  <a:pt x="821792" y="947723"/>
                  <a:pt x="830132" y="939362"/>
                  <a:pt x="840420" y="939362"/>
                </a:cubicBezTo>
                <a:close/>
                <a:moveTo>
                  <a:pt x="723295" y="939362"/>
                </a:moveTo>
                <a:cubicBezTo>
                  <a:pt x="733583" y="939362"/>
                  <a:pt x="741923" y="947723"/>
                  <a:pt x="741923" y="958037"/>
                </a:cubicBezTo>
                <a:cubicBezTo>
                  <a:pt x="741923" y="968351"/>
                  <a:pt x="733583" y="976712"/>
                  <a:pt x="723295" y="976712"/>
                </a:cubicBezTo>
                <a:cubicBezTo>
                  <a:pt x="713007" y="976712"/>
                  <a:pt x="704667" y="968351"/>
                  <a:pt x="704667" y="958037"/>
                </a:cubicBezTo>
                <a:cubicBezTo>
                  <a:pt x="704667" y="947723"/>
                  <a:pt x="713007" y="939362"/>
                  <a:pt x="723295" y="939362"/>
                </a:cubicBezTo>
                <a:close/>
                <a:moveTo>
                  <a:pt x="605531" y="939362"/>
                </a:moveTo>
                <a:cubicBezTo>
                  <a:pt x="615819" y="939362"/>
                  <a:pt x="624159" y="947723"/>
                  <a:pt x="624159" y="958037"/>
                </a:cubicBezTo>
                <a:cubicBezTo>
                  <a:pt x="624159" y="968351"/>
                  <a:pt x="615819" y="976712"/>
                  <a:pt x="605531" y="976712"/>
                </a:cubicBezTo>
                <a:cubicBezTo>
                  <a:pt x="595243" y="976712"/>
                  <a:pt x="586903" y="968351"/>
                  <a:pt x="586903" y="958037"/>
                </a:cubicBezTo>
                <a:cubicBezTo>
                  <a:pt x="586903" y="947723"/>
                  <a:pt x="595243" y="939362"/>
                  <a:pt x="605531" y="939362"/>
                </a:cubicBezTo>
                <a:close/>
                <a:moveTo>
                  <a:pt x="488406" y="939362"/>
                </a:moveTo>
                <a:cubicBezTo>
                  <a:pt x="498694" y="939362"/>
                  <a:pt x="507034" y="947723"/>
                  <a:pt x="507034" y="958037"/>
                </a:cubicBezTo>
                <a:cubicBezTo>
                  <a:pt x="507034" y="968351"/>
                  <a:pt x="498694" y="976712"/>
                  <a:pt x="488406" y="976712"/>
                </a:cubicBezTo>
                <a:cubicBezTo>
                  <a:pt x="478118" y="976712"/>
                  <a:pt x="469778" y="968351"/>
                  <a:pt x="469778" y="958037"/>
                </a:cubicBezTo>
                <a:cubicBezTo>
                  <a:pt x="469778" y="947723"/>
                  <a:pt x="478118" y="939362"/>
                  <a:pt x="488406" y="939362"/>
                </a:cubicBezTo>
                <a:close/>
                <a:moveTo>
                  <a:pt x="370642" y="939362"/>
                </a:moveTo>
                <a:cubicBezTo>
                  <a:pt x="380930" y="939362"/>
                  <a:pt x="389270" y="947723"/>
                  <a:pt x="389270" y="958037"/>
                </a:cubicBezTo>
                <a:cubicBezTo>
                  <a:pt x="389270" y="968351"/>
                  <a:pt x="380930" y="976712"/>
                  <a:pt x="370642" y="976712"/>
                </a:cubicBezTo>
                <a:cubicBezTo>
                  <a:pt x="360354" y="976712"/>
                  <a:pt x="352014" y="968351"/>
                  <a:pt x="352014" y="958037"/>
                </a:cubicBezTo>
                <a:cubicBezTo>
                  <a:pt x="352014" y="947723"/>
                  <a:pt x="360354" y="939362"/>
                  <a:pt x="370642" y="939362"/>
                </a:cubicBezTo>
                <a:close/>
                <a:moveTo>
                  <a:pt x="253517" y="939362"/>
                </a:moveTo>
                <a:cubicBezTo>
                  <a:pt x="263805" y="939362"/>
                  <a:pt x="272145" y="947723"/>
                  <a:pt x="272145" y="958037"/>
                </a:cubicBezTo>
                <a:cubicBezTo>
                  <a:pt x="272145" y="968351"/>
                  <a:pt x="263805" y="976712"/>
                  <a:pt x="253517" y="976712"/>
                </a:cubicBezTo>
                <a:cubicBezTo>
                  <a:pt x="243229" y="976712"/>
                  <a:pt x="234889" y="968351"/>
                  <a:pt x="234889" y="958037"/>
                </a:cubicBezTo>
                <a:cubicBezTo>
                  <a:pt x="234889" y="947723"/>
                  <a:pt x="243229" y="939362"/>
                  <a:pt x="253517" y="939362"/>
                </a:cubicBezTo>
                <a:close/>
                <a:moveTo>
                  <a:pt x="135753" y="939362"/>
                </a:moveTo>
                <a:cubicBezTo>
                  <a:pt x="146041" y="939362"/>
                  <a:pt x="154381" y="947723"/>
                  <a:pt x="154381" y="958037"/>
                </a:cubicBezTo>
                <a:cubicBezTo>
                  <a:pt x="154381" y="968351"/>
                  <a:pt x="146041" y="976712"/>
                  <a:pt x="135753" y="976712"/>
                </a:cubicBezTo>
                <a:cubicBezTo>
                  <a:pt x="125465" y="976712"/>
                  <a:pt x="117125" y="968351"/>
                  <a:pt x="117125" y="958037"/>
                </a:cubicBezTo>
                <a:cubicBezTo>
                  <a:pt x="117125" y="947723"/>
                  <a:pt x="125465" y="939362"/>
                  <a:pt x="135753" y="939362"/>
                </a:cubicBezTo>
                <a:close/>
                <a:moveTo>
                  <a:pt x="18628" y="939362"/>
                </a:moveTo>
                <a:cubicBezTo>
                  <a:pt x="28916" y="939362"/>
                  <a:pt x="37256" y="947723"/>
                  <a:pt x="37256" y="958037"/>
                </a:cubicBezTo>
                <a:cubicBezTo>
                  <a:pt x="37256" y="968351"/>
                  <a:pt x="28916" y="976712"/>
                  <a:pt x="18628" y="976712"/>
                </a:cubicBezTo>
                <a:cubicBezTo>
                  <a:pt x="8340" y="976712"/>
                  <a:pt x="0" y="968351"/>
                  <a:pt x="0" y="958037"/>
                </a:cubicBezTo>
                <a:cubicBezTo>
                  <a:pt x="0" y="947723"/>
                  <a:pt x="8340" y="939362"/>
                  <a:pt x="18628" y="939362"/>
                </a:cubicBezTo>
                <a:close/>
                <a:moveTo>
                  <a:pt x="2014866" y="821942"/>
                </a:moveTo>
                <a:cubicBezTo>
                  <a:pt x="2025154" y="821942"/>
                  <a:pt x="2033494" y="830303"/>
                  <a:pt x="2033494" y="840617"/>
                </a:cubicBezTo>
                <a:cubicBezTo>
                  <a:pt x="2033494" y="850931"/>
                  <a:pt x="2025154" y="859292"/>
                  <a:pt x="2014866" y="859292"/>
                </a:cubicBezTo>
                <a:cubicBezTo>
                  <a:pt x="2004578" y="859292"/>
                  <a:pt x="1996238" y="850931"/>
                  <a:pt x="1996238" y="840617"/>
                </a:cubicBezTo>
                <a:cubicBezTo>
                  <a:pt x="1996238" y="830303"/>
                  <a:pt x="2004578" y="821942"/>
                  <a:pt x="2014866" y="821942"/>
                </a:cubicBezTo>
                <a:close/>
                <a:moveTo>
                  <a:pt x="1897741" y="821942"/>
                </a:moveTo>
                <a:cubicBezTo>
                  <a:pt x="1908029" y="821942"/>
                  <a:pt x="1916369" y="830303"/>
                  <a:pt x="1916369" y="840617"/>
                </a:cubicBezTo>
                <a:cubicBezTo>
                  <a:pt x="1916369" y="850931"/>
                  <a:pt x="1908029" y="859292"/>
                  <a:pt x="1897741" y="859292"/>
                </a:cubicBezTo>
                <a:cubicBezTo>
                  <a:pt x="1887453" y="859292"/>
                  <a:pt x="1879113" y="850931"/>
                  <a:pt x="1879113" y="840617"/>
                </a:cubicBezTo>
                <a:cubicBezTo>
                  <a:pt x="1879113" y="830303"/>
                  <a:pt x="1887453" y="821942"/>
                  <a:pt x="1897741" y="821942"/>
                </a:cubicBezTo>
                <a:close/>
                <a:moveTo>
                  <a:pt x="1779977" y="821942"/>
                </a:moveTo>
                <a:cubicBezTo>
                  <a:pt x="1790265" y="821942"/>
                  <a:pt x="1798605" y="830303"/>
                  <a:pt x="1798605" y="840617"/>
                </a:cubicBezTo>
                <a:cubicBezTo>
                  <a:pt x="1798605" y="850931"/>
                  <a:pt x="1790265" y="859292"/>
                  <a:pt x="1779977" y="859292"/>
                </a:cubicBezTo>
                <a:cubicBezTo>
                  <a:pt x="1769689" y="859292"/>
                  <a:pt x="1761349" y="850931"/>
                  <a:pt x="1761349" y="840617"/>
                </a:cubicBezTo>
                <a:cubicBezTo>
                  <a:pt x="1761349" y="830303"/>
                  <a:pt x="1769689" y="821942"/>
                  <a:pt x="1779977" y="821942"/>
                </a:cubicBezTo>
                <a:close/>
                <a:moveTo>
                  <a:pt x="1662852" y="821942"/>
                </a:moveTo>
                <a:cubicBezTo>
                  <a:pt x="1673140" y="821942"/>
                  <a:pt x="1681480" y="830303"/>
                  <a:pt x="1681480" y="840617"/>
                </a:cubicBezTo>
                <a:cubicBezTo>
                  <a:pt x="1681480" y="850931"/>
                  <a:pt x="1673140" y="859292"/>
                  <a:pt x="1662852" y="859292"/>
                </a:cubicBezTo>
                <a:cubicBezTo>
                  <a:pt x="1652564" y="859292"/>
                  <a:pt x="1644224" y="850931"/>
                  <a:pt x="1644224" y="840617"/>
                </a:cubicBezTo>
                <a:cubicBezTo>
                  <a:pt x="1644224" y="830303"/>
                  <a:pt x="1652564" y="821942"/>
                  <a:pt x="1662852" y="821942"/>
                </a:cubicBezTo>
                <a:close/>
                <a:moveTo>
                  <a:pt x="1545088" y="821942"/>
                </a:moveTo>
                <a:cubicBezTo>
                  <a:pt x="1555376" y="821942"/>
                  <a:pt x="1563716" y="830303"/>
                  <a:pt x="1563716" y="840617"/>
                </a:cubicBezTo>
                <a:cubicBezTo>
                  <a:pt x="1563716" y="850931"/>
                  <a:pt x="1555376" y="859292"/>
                  <a:pt x="1545088" y="859292"/>
                </a:cubicBezTo>
                <a:cubicBezTo>
                  <a:pt x="1534800" y="859292"/>
                  <a:pt x="1526460" y="850931"/>
                  <a:pt x="1526460" y="840617"/>
                </a:cubicBezTo>
                <a:cubicBezTo>
                  <a:pt x="1526460" y="830303"/>
                  <a:pt x="1534800" y="821942"/>
                  <a:pt x="1545088" y="821942"/>
                </a:cubicBezTo>
                <a:close/>
                <a:moveTo>
                  <a:pt x="1427962" y="821942"/>
                </a:moveTo>
                <a:cubicBezTo>
                  <a:pt x="1438250" y="821942"/>
                  <a:pt x="1446590" y="830303"/>
                  <a:pt x="1446590" y="840617"/>
                </a:cubicBezTo>
                <a:cubicBezTo>
                  <a:pt x="1446590" y="850931"/>
                  <a:pt x="1438250" y="859292"/>
                  <a:pt x="1427962" y="859292"/>
                </a:cubicBezTo>
                <a:cubicBezTo>
                  <a:pt x="1417674" y="859292"/>
                  <a:pt x="1409334" y="850931"/>
                  <a:pt x="1409334" y="840617"/>
                </a:cubicBezTo>
                <a:cubicBezTo>
                  <a:pt x="1409334" y="830303"/>
                  <a:pt x="1417674" y="821942"/>
                  <a:pt x="1427962" y="821942"/>
                </a:cubicBezTo>
                <a:close/>
                <a:moveTo>
                  <a:pt x="1310199" y="821942"/>
                </a:moveTo>
                <a:cubicBezTo>
                  <a:pt x="1320487" y="821942"/>
                  <a:pt x="1328827" y="830303"/>
                  <a:pt x="1328827" y="840617"/>
                </a:cubicBezTo>
                <a:cubicBezTo>
                  <a:pt x="1328827" y="850931"/>
                  <a:pt x="1320487" y="859292"/>
                  <a:pt x="1310199" y="859292"/>
                </a:cubicBezTo>
                <a:cubicBezTo>
                  <a:pt x="1299911" y="859292"/>
                  <a:pt x="1291571" y="850931"/>
                  <a:pt x="1291571" y="840617"/>
                </a:cubicBezTo>
                <a:cubicBezTo>
                  <a:pt x="1291571" y="830303"/>
                  <a:pt x="1299911" y="821942"/>
                  <a:pt x="1310199" y="821942"/>
                </a:cubicBezTo>
                <a:close/>
                <a:moveTo>
                  <a:pt x="1193073" y="821942"/>
                </a:moveTo>
                <a:cubicBezTo>
                  <a:pt x="1203361" y="821942"/>
                  <a:pt x="1211701" y="830303"/>
                  <a:pt x="1211701" y="840617"/>
                </a:cubicBezTo>
                <a:cubicBezTo>
                  <a:pt x="1211701" y="850931"/>
                  <a:pt x="1203361" y="859292"/>
                  <a:pt x="1193073" y="859292"/>
                </a:cubicBezTo>
                <a:cubicBezTo>
                  <a:pt x="1182785" y="859292"/>
                  <a:pt x="1174445" y="850931"/>
                  <a:pt x="1174445" y="840617"/>
                </a:cubicBezTo>
                <a:cubicBezTo>
                  <a:pt x="1174445" y="830303"/>
                  <a:pt x="1182785" y="821942"/>
                  <a:pt x="1193073" y="821942"/>
                </a:cubicBezTo>
                <a:close/>
                <a:moveTo>
                  <a:pt x="1075309" y="821942"/>
                </a:moveTo>
                <a:cubicBezTo>
                  <a:pt x="1085597" y="821942"/>
                  <a:pt x="1093937" y="830303"/>
                  <a:pt x="1093937" y="840617"/>
                </a:cubicBezTo>
                <a:cubicBezTo>
                  <a:pt x="1093937" y="850931"/>
                  <a:pt x="1085597" y="859292"/>
                  <a:pt x="1075309" y="859292"/>
                </a:cubicBezTo>
                <a:cubicBezTo>
                  <a:pt x="1065021" y="859292"/>
                  <a:pt x="1056681" y="850931"/>
                  <a:pt x="1056681" y="840617"/>
                </a:cubicBezTo>
                <a:cubicBezTo>
                  <a:pt x="1056681" y="830303"/>
                  <a:pt x="1065021" y="821942"/>
                  <a:pt x="1075309" y="821942"/>
                </a:cubicBezTo>
                <a:close/>
                <a:moveTo>
                  <a:pt x="958184" y="821942"/>
                </a:moveTo>
                <a:cubicBezTo>
                  <a:pt x="968472" y="821942"/>
                  <a:pt x="976812" y="830303"/>
                  <a:pt x="976812" y="840617"/>
                </a:cubicBezTo>
                <a:cubicBezTo>
                  <a:pt x="976812" y="850931"/>
                  <a:pt x="968472" y="859292"/>
                  <a:pt x="958184" y="859292"/>
                </a:cubicBezTo>
                <a:cubicBezTo>
                  <a:pt x="947896" y="859292"/>
                  <a:pt x="939556" y="850931"/>
                  <a:pt x="939556" y="840617"/>
                </a:cubicBezTo>
                <a:cubicBezTo>
                  <a:pt x="939556" y="830303"/>
                  <a:pt x="947896" y="821942"/>
                  <a:pt x="958184" y="821942"/>
                </a:cubicBezTo>
                <a:close/>
                <a:moveTo>
                  <a:pt x="840420" y="821942"/>
                </a:moveTo>
                <a:cubicBezTo>
                  <a:pt x="850708" y="821942"/>
                  <a:pt x="859048" y="830303"/>
                  <a:pt x="859048" y="840617"/>
                </a:cubicBezTo>
                <a:cubicBezTo>
                  <a:pt x="859048" y="850931"/>
                  <a:pt x="850708" y="859292"/>
                  <a:pt x="840420" y="859292"/>
                </a:cubicBezTo>
                <a:cubicBezTo>
                  <a:pt x="830132" y="859292"/>
                  <a:pt x="821792" y="850931"/>
                  <a:pt x="821792" y="840617"/>
                </a:cubicBezTo>
                <a:cubicBezTo>
                  <a:pt x="821792" y="830303"/>
                  <a:pt x="830132" y="821942"/>
                  <a:pt x="840420" y="821942"/>
                </a:cubicBezTo>
                <a:close/>
                <a:moveTo>
                  <a:pt x="723295" y="821942"/>
                </a:moveTo>
                <a:cubicBezTo>
                  <a:pt x="733583" y="821942"/>
                  <a:pt x="741923" y="830303"/>
                  <a:pt x="741923" y="840617"/>
                </a:cubicBezTo>
                <a:cubicBezTo>
                  <a:pt x="741923" y="850931"/>
                  <a:pt x="733583" y="859292"/>
                  <a:pt x="723295" y="859292"/>
                </a:cubicBezTo>
                <a:cubicBezTo>
                  <a:pt x="713007" y="859292"/>
                  <a:pt x="704667" y="850931"/>
                  <a:pt x="704667" y="840617"/>
                </a:cubicBezTo>
                <a:cubicBezTo>
                  <a:pt x="704667" y="830303"/>
                  <a:pt x="713007" y="821942"/>
                  <a:pt x="723295" y="821942"/>
                </a:cubicBezTo>
                <a:close/>
                <a:moveTo>
                  <a:pt x="605531" y="821942"/>
                </a:moveTo>
                <a:cubicBezTo>
                  <a:pt x="615819" y="821942"/>
                  <a:pt x="624159" y="830303"/>
                  <a:pt x="624159" y="840617"/>
                </a:cubicBezTo>
                <a:cubicBezTo>
                  <a:pt x="624159" y="850931"/>
                  <a:pt x="615819" y="859292"/>
                  <a:pt x="605531" y="859292"/>
                </a:cubicBezTo>
                <a:cubicBezTo>
                  <a:pt x="595243" y="859292"/>
                  <a:pt x="586903" y="850931"/>
                  <a:pt x="586903" y="840617"/>
                </a:cubicBezTo>
                <a:cubicBezTo>
                  <a:pt x="586903" y="830303"/>
                  <a:pt x="595243" y="821942"/>
                  <a:pt x="605531" y="821942"/>
                </a:cubicBezTo>
                <a:close/>
                <a:moveTo>
                  <a:pt x="488406" y="821942"/>
                </a:moveTo>
                <a:cubicBezTo>
                  <a:pt x="498694" y="821942"/>
                  <a:pt x="507034" y="830303"/>
                  <a:pt x="507034" y="840617"/>
                </a:cubicBezTo>
                <a:cubicBezTo>
                  <a:pt x="507034" y="850931"/>
                  <a:pt x="498694" y="859292"/>
                  <a:pt x="488406" y="859292"/>
                </a:cubicBezTo>
                <a:cubicBezTo>
                  <a:pt x="478118" y="859292"/>
                  <a:pt x="469778" y="850931"/>
                  <a:pt x="469778" y="840617"/>
                </a:cubicBezTo>
                <a:cubicBezTo>
                  <a:pt x="469778" y="830303"/>
                  <a:pt x="478118" y="821942"/>
                  <a:pt x="488406" y="821942"/>
                </a:cubicBezTo>
                <a:close/>
                <a:moveTo>
                  <a:pt x="370642" y="821942"/>
                </a:moveTo>
                <a:cubicBezTo>
                  <a:pt x="380930" y="821942"/>
                  <a:pt x="389270" y="830303"/>
                  <a:pt x="389270" y="840617"/>
                </a:cubicBezTo>
                <a:cubicBezTo>
                  <a:pt x="389270" y="850931"/>
                  <a:pt x="380930" y="859292"/>
                  <a:pt x="370642" y="859292"/>
                </a:cubicBezTo>
                <a:cubicBezTo>
                  <a:pt x="360354" y="859292"/>
                  <a:pt x="352014" y="850931"/>
                  <a:pt x="352014" y="840617"/>
                </a:cubicBezTo>
                <a:cubicBezTo>
                  <a:pt x="352014" y="830303"/>
                  <a:pt x="360354" y="821942"/>
                  <a:pt x="370642" y="821942"/>
                </a:cubicBezTo>
                <a:close/>
                <a:moveTo>
                  <a:pt x="253517" y="821942"/>
                </a:moveTo>
                <a:cubicBezTo>
                  <a:pt x="263805" y="821942"/>
                  <a:pt x="272145" y="830303"/>
                  <a:pt x="272145" y="840617"/>
                </a:cubicBezTo>
                <a:cubicBezTo>
                  <a:pt x="272145" y="850931"/>
                  <a:pt x="263805" y="859292"/>
                  <a:pt x="253517" y="859292"/>
                </a:cubicBezTo>
                <a:cubicBezTo>
                  <a:pt x="243229" y="859292"/>
                  <a:pt x="234889" y="850931"/>
                  <a:pt x="234889" y="840617"/>
                </a:cubicBezTo>
                <a:cubicBezTo>
                  <a:pt x="234889" y="830303"/>
                  <a:pt x="243229" y="821942"/>
                  <a:pt x="253517" y="821942"/>
                </a:cubicBezTo>
                <a:close/>
                <a:moveTo>
                  <a:pt x="135753" y="821942"/>
                </a:moveTo>
                <a:cubicBezTo>
                  <a:pt x="146041" y="821942"/>
                  <a:pt x="154381" y="830303"/>
                  <a:pt x="154381" y="840617"/>
                </a:cubicBezTo>
                <a:cubicBezTo>
                  <a:pt x="154381" y="850931"/>
                  <a:pt x="146041" y="859292"/>
                  <a:pt x="135753" y="859292"/>
                </a:cubicBezTo>
                <a:cubicBezTo>
                  <a:pt x="125465" y="859292"/>
                  <a:pt x="117125" y="850931"/>
                  <a:pt x="117125" y="840617"/>
                </a:cubicBezTo>
                <a:cubicBezTo>
                  <a:pt x="117125" y="830303"/>
                  <a:pt x="125465" y="821942"/>
                  <a:pt x="135753" y="821942"/>
                </a:cubicBezTo>
                <a:close/>
                <a:moveTo>
                  <a:pt x="18628" y="821942"/>
                </a:moveTo>
                <a:cubicBezTo>
                  <a:pt x="28916" y="821942"/>
                  <a:pt x="37256" y="830303"/>
                  <a:pt x="37256" y="840617"/>
                </a:cubicBezTo>
                <a:cubicBezTo>
                  <a:pt x="37256" y="850931"/>
                  <a:pt x="28916" y="859292"/>
                  <a:pt x="18628" y="859292"/>
                </a:cubicBezTo>
                <a:cubicBezTo>
                  <a:pt x="8340" y="859292"/>
                  <a:pt x="0" y="850931"/>
                  <a:pt x="0" y="840617"/>
                </a:cubicBezTo>
                <a:cubicBezTo>
                  <a:pt x="0" y="830303"/>
                  <a:pt x="8340" y="821942"/>
                  <a:pt x="18628" y="821942"/>
                </a:cubicBezTo>
                <a:close/>
                <a:moveTo>
                  <a:pt x="2014866" y="704521"/>
                </a:moveTo>
                <a:cubicBezTo>
                  <a:pt x="2025154" y="704521"/>
                  <a:pt x="2033494" y="712882"/>
                  <a:pt x="2033494" y="723196"/>
                </a:cubicBezTo>
                <a:cubicBezTo>
                  <a:pt x="2033494" y="733510"/>
                  <a:pt x="2025154" y="741871"/>
                  <a:pt x="2014866" y="741871"/>
                </a:cubicBezTo>
                <a:cubicBezTo>
                  <a:pt x="2004578" y="741871"/>
                  <a:pt x="1996238" y="733510"/>
                  <a:pt x="1996238" y="723196"/>
                </a:cubicBezTo>
                <a:cubicBezTo>
                  <a:pt x="1996238" y="712882"/>
                  <a:pt x="2004578" y="704521"/>
                  <a:pt x="2014866" y="704521"/>
                </a:cubicBezTo>
                <a:close/>
                <a:moveTo>
                  <a:pt x="1897741" y="704521"/>
                </a:moveTo>
                <a:cubicBezTo>
                  <a:pt x="1908029" y="704521"/>
                  <a:pt x="1916369" y="712882"/>
                  <a:pt x="1916369" y="723196"/>
                </a:cubicBezTo>
                <a:cubicBezTo>
                  <a:pt x="1916369" y="733510"/>
                  <a:pt x="1908029" y="741871"/>
                  <a:pt x="1897741" y="741871"/>
                </a:cubicBezTo>
                <a:cubicBezTo>
                  <a:pt x="1887453" y="741871"/>
                  <a:pt x="1879113" y="733510"/>
                  <a:pt x="1879113" y="723196"/>
                </a:cubicBezTo>
                <a:cubicBezTo>
                  <a:pt x="1879113" y="712882"/>
                  <a:pt x="1887453" y="704521"/>
                  <a:pt x="1897741" y="704521"/>
                </a:cubicBezTo>
                <a:close/>
                <a:moveTo>
                  <a:pt x="1779977" y="704521"/>
                </a:moveTo>
                <a:cubicBezTo>
                  <a:pt x="1790265" y="704521"/>
                  <a:pt x="1798605" y="712882"/>
                  <a:pt x="1798605" y="723196"/>
                </a:cubicBezTo>
                <a:cubicBezTo>
                  <a:pt x="1798605" y="733510"/>
                  <a:pt x="1790265" y="741871"/>
                  <a:pt x="1779977" y="741871"/>
                </a:cubicBezTo>
                <a:cubicBezTo>
                  <a:pt x="1769689" y="741871"/>
                  <a:pt x="1761349" y="733510"/>
                  <a:pt x="1761349" y="723196"/>
                </a:cubicBezTo>
                <a:cubicBezTo>
                  <a:pt x="1761349" y="712882"/>
                  <a:pt x="1769689" y="704521"/>
                  <a:pt x="1779977" y="704521"/>
                </a:cubicBezTo>
                <a:close/>
                <a:moveTo>
                  <a:pt x="1662852" y="704521"/>
                </a:moveTo>
                <a:cubicBezTo>
                  <a:pt x="1673140" y="704521"/>
                  <a:pt x="1681480" y="712882"/>
                  <a:pt x="1681480" y="723196"/>
                </a:cubicBezTo>
                <a:cubicBezTo>
                  <a:pt x="1681480" y="733510"/>
                  <a:pt x="1673140" y="741871"/>
                  <a:pt x="1662852" y="741871"/>
                </a:cubicBezTo>
                <a:cubicBezTo>
                  <a:pt x="1652564" y="741871"/>
                  <a:pt x="1644224" y="733510"/>
                  <a:pt x="1644224" y="723196"/>
                </a:cubicBezTo>
                <a:cubicBezTo>
                  <a:pt x="1644224" y="712882"/>
                  <a:pt x="1652564" y="704521"/>
                  <a:pt x="1662852" y="704521"/>
                </a:cubicBezTo>
                <a:close/>
                <a:moveTo>
                  <a:pt x="1545088" y="704521"/>
                </a:moveTo>
                <a:cubicBezTo>
                  <a:pt x="1555376" y="704521"/>
                  <a:pt x="1563716" y="712882"/>
                  <a:pt x="1563716" y="723196"/>
                </a:cubicBezTo>
                <a:cubicBezTo>
                  <a:pt x="1563716" y="733510"/>
                  <a:pt x="1555376" y="741871"/>
                  <a:pt x="1545088" y="741871"/>
                </a:cubicBezTo>
                <a:cubicBezTo>
                  <a:pt x="1534800" y="741871"/>
                  <a:pt x="1526460" y="733510"/>
                  <a:pt x="1526460" y="723196"/>
                </a:cubicBezTo>
                <a:cubicBezTo>
                  <a:pt x="1526460" y="712882"/>
                  <a:pt x="1534800" y="704521"/>
                  <a:pt x="1545088" y="704521"/>
                </a:cubicBezTo>
                <a:close/>
                <a:moveTo>
                  <a:pt x="1427962" y="704521"/>
                </a:moveTo>
                <a:cubicBezTo>
                  <a:pt x="1438250" y="704521"/>
                  <a:pt x="1446590" y="712882"/>
                  <a:pt x="1446590" y="723196"/>
                </a:cubicBezTo>
                <a:cubicBezTo>
                  <a:pt x="1446590" y="733510"/>
                  <a:pt x="1438250" y="741871"/>
                  <a:pt x="1427962" y="741871"/>
                </a:cubicBezTo>
                <a:cubicBezTo>
                  <a:pt x="1417674" y="741871"/>
                  <a:pt x="1409334" y="733510"/>
                  <a:pt x="1409334" y="723196"/>
                </a:cubicBezTo>
                <a:cubicBezTo>
                  <a:pt x="1409334" y="712882"/>
                  <a:pt x="1417674" y="704521"/>
                  <a:pt x="1427962" y="704521"/>
                </a:cubicBezTo>
                <a:close/>
                <a:moveTo>
                  <a:pt x="1310199" y="704521"/>
                </a:moveTo>
                <a:cubicBezTo>
                  <a:pt x="1320487" y="704521"/>
                  <a:pt x="1328827" y="712882"/>
                  <a:pt x="1328827" y="723196"/>
                </a:cubicBezTo>
                <a:cubicBezTo>
                  <a:pt x="1328827" y="733510"/>
                  <a:pt x="1320487" y="741871"/>
                  <a:pt x="1310199" y="741871"/>
                </a:cubicBezTo>
                <a:cubicBezTo>
                  <a:pt x="1299911" y="741871"/>
                  <a:pt x="1291571" y="733510"/>
                  <a:pt x="1291571" y="723196"/>
                </a:cubicBezTo>
                <a:cubicBezTo>
                  <a:pt x="1291571" y="712882"/>
                  <a:pt x="1299911" y="704521"/>
                  <a:pt x="1310199" y="704521"/>
                </a:cubicBezTo>
                <a:close/>
                <a:moveTo>
                  <a:pt x="1193073" y="704521"/>
                </a:moveTo>
                <a:cubicBezTo>
                  <a:pt x="1203361" y="704521"/>
                  <a:pt x="1211701" y="712882"/>
                  <a:pt x="1211701" y="723196"/>
                </a:cubicBezTo>
                <a:cubicBezTo>
                  <a:pt x="1211701" y="733510"/>
                  <a:pt x="1203361" y="741871"/>
                  <a:pt x="1193073" y="741871"/>
                </a:cubicBezTo>
                <a:cubicBezTo>
                  <a:pt x="1182785" y="741871"/>
                  <a:pt x="1174445" y="733510"/>
                  <a:pt x="1174445" y="723196"/>
                </a:cubicBezTo>
                <a:cubicBezTo>
                  <a:pt x="1174445" y="712882"/>
                  <a:pt x="1182785" y="704521"/>
                  <a:pt x="1193073" y="704521"/>
                </a:cubicBezTo>
                <a:close/>
                <a:moveTo>
                  <a:pt x="1075309" y="704521"/>
                </a:moveTo>
                <a:cubicBezTo>
                  <a:pt x="1085597" y="704521"/>
                  <a:pt x="1093937" y="712882"/>
                  <a:pt x="1093937" y="723196"/>
                </a:cubicBezTo>
                <a:cubicBezTo>
                  <a:pt x="1093937" y="733510"/>
                  <a:pt x="1085597" y="741871"/>
                  <a:pt x="1075309" y="741871"/>
                </a:cubicBezTo>
                <a:cubicBezTo>
                  <a:pt x="1065021" y="741871"/>
                  <a:pt x="1056681" y="733510"/>
                  <a:pt x="1056681" y="723196"/>
                </a:cubicBezTo>
                <a:cubicBezTo>
                  <a:pt x="1056681" y="712882"/>
                  <a:pt x="1065021" y="704521"/>
                  <a:pt x="1075309" y="704521"/>
                </a:cubicBezTo>
                <a:close/>
                <a:moveTo>
                  <a:pt x="958184" y="704521"/>
                </a:moveTo>
                <a:cubicBezTo>
                  <a:pt x="968472" y="704521"/>
                  <a:pt x="976812" y="712882"/>
                  <a:pt x="976812" y="723196"/>
                </a:cubicBezTo>
                <a:cubicBezTo>
                  <a:pt x="976812" y="733510"/>
                  <a:pt x="968472" y="741871"/>
                  <a:pt x="958184" y="741871"/>
                </a:cubicBezTo>
                <a:cubicBezTo>
                  <a:pt x="947896" y="741871"/>
                  <a:pt x="939556" y="733510"/>
                  <a:pt x="939556" y="723196"/>
                </a:cubicBezTo>
                <a:cubicBezTo>
                  <a:pt x="939556" y="712882"/>
                  <a:pt x="947896" y="704521"/>
                  <a:pt x="958184" y="704521"/>
                </a:cubicBezTo>
                <a:close/>
                <a:moveTo>
                  <a:pt x="840420" y="704521"/>
                </a:moveTo>
                <a:cubicBezTo>
                  <a:pt x="850708" y="704521"/>
                  <a:pt x="859048" y="712882"/>
                  <a:pt x="859048" y="723196"/>
                </a:cubicBezTo>
                <a:cubicBezTo>
                  <a:pt x="859048" y="733510"/>
                  <a:pt x="850708" y="741871"/>
                  <a:pt x="840420" y="741871"/>
                </a:cubicBezTo>
                <a:cubicBezTo>
                  <a:pt x="830132" y="741871"/>
                  <a:pt x="821792" y="733510"/>
                  <a:pt x="821792" y="723196"/>
                </a:cubicBezTo>
                <a:cubicBezTo>
                  <a:pt x="821792" y="712882"/>
                  <a:pt x="830132" y="704521"/>
                  <a:pt x="840420" y="704521"/>
                </a:cubicBezTo>
                <a:close/>
                <a:moveTo>
                  <a:pt x="723295" y="704521"/>
                </a:moveTo>
                <a:cubicBezTo>
                  <a:pt x="733583" y="704521"/>
                  <a:pt x="741923" y="712882"/>
                  <a:pt x="741923" y="723196"/>
                </a:cubicBezTo>
                <a:cubicBezTo>
                  <a:pt x="741923" y="733510"/>
                  <a:pt x="733583" y="741871"/>
                  <a:pt x="723295" y="741871"/>
                </a:cubicBezTo>
                <a:cubicBezTo>
                  <a:pt x="713007" y="741871"/>
                  <a:pt x="704667" y="733510"/>
                  <a:pt x="704667" y="723196"/>
                </a:cubicBezTo>
                <a:cubicBezTo>
                  <a:pt x="704667" y="712882"/>
                  <a:pt x="713007" y="704521"/>
                  <a:pt x="723295" y="704521"/>
                </a:cubicBezTo>
                <a:close/>
                <a:moveTo>
                  <a:pt x="605531" y="704521"/>
                </a:moveTo>
                <a:cubicBezTo>
                  <a:pt x="615819" y="704521"/>
                  <a:pt x="624159" y="712882"/>
                  <a:pt x="624159" y="723196"/>
                </a:cubicBezTo>
                <a:cubicBezTo>
                  <a:pt x="624159" y="733510"/>
                  <a:pt x="615819" y="741871"/>
                  <a:pt x="605531" y="741871"/>
                </a:cubicBezTo>
                <a:cubicBezTo>
                  <a:pt x="595243" y="741871"/>
                  <a:pt x="586903" y="733510"/>
                  <a:pt x="586903" y="723196"/>
                </a:cubicBezTo>
                <a:cubicBezTo>
                  <a:pt x="586903" y="712882"/>
                  <a:pt x="595243" y="704521"/>
                  <a:pt x="605531" y="704521"/>
                </a:cubicBezTo>
                <a:close/>
                <a:moveTo>
                  <a:pt x="488406" y="704521"/>
                </a:moveTo>
                <a:cubicBezTo>
                  <a:pt x="498694" y="704521"/>
                  <a:pt x="507034" y="712882"/>
                  <a:pt x="507034" y="723196"/>
                </a:cubicBezTo>
                <a:cubicBezTo>
                  <a:pt x="507034" y="733510"/>
                  <a:pt x="498694" y="741871"/>
                  <a:pt x="488406" y="741871"/>
                </a:cubicBezTo>
                <a:cubicBezTo>
                  <a:pt x="478118" y="741871"/>
                  <a:pt x="469778" y="733510"/>
                  <a:pt x="469778" y="723196"/>
                </a:cubicBezTo>
                <a:cubicBezTo>
                  <a:pt x="469778" y="712882"/>
                  <a:pt x="478118" y="704521"/>
                  <a:pt x="488406" y="704521"/>
                </a:cubicBezTo>
                <a:close/>
                <a:moveTo>
                  <a:pt x="370642" y="704521"/>
                </a:moveTo>
                <a:cubicBezTo>
                  <a:pt x="380930" y="704521"/>
                  <a:pt x="389270" y="712882"/>
                  <a:pt x="389270" y="723196"/>
                </a:cubicBezTo>
                <a:cubicBezTo>
                  <a:pt x="389270" y="733510"/>
                  <a:pt x="380930" y="741871"/>
                  <a:pt x="370642" y="741871"/>
                </a:cubicBezTo>
                <a:cubicBezTo>
                  <a:pt x="360354" y="741871"/>
                  <a:pt x="352014" y="733510"/>
                  <a:pt x="352014" y="723196"/>
                </a:cubicBezTo>
                <a:cubicBezTo>
                  <a:pt x="352014" y="712882"/>
                  <a:pt x="360354" y="704521"/>
                  <a:pt x="370642" y="704521"/>
                </a:cubicBezTo>
                <a:close/>
                <a:moveTo>
                  <a:pt x="253517" y="704521"/>
                </a:moveTo>
                <a:cubicBezTo>
                  <a:pt x="263805" y="704521"/>
                  <a:pt x="272145" y="712882"/>
                  <a:pt x="272145" y="723196"/>
                </a:cubicBezTo>
                <a:cubicBezTo>
                  <a:pt x="272145" y="733510"/>
                  <a:pt x="263805" y="741871"/>
                  <a:pt x="253517" y="741871"/>
                </a:cubicBezTo>
                <a:cubicBezTo>
                  <a:pt x="243229" y="741871"/>
                  <a:pt x="234889" y="733510"/>
                  <a:pt x="234889" y="723196"/>
                </a:cubicBezTo>
                <a:cubicBezTo>
                  <a:pt x="234889" y="712882"/>
                  <a:pt x="243229" y="704521"/>
                  <a:pt x="253517" y="704521"/>
                </a:cubicBezTo>
                <a:close/>
                <a:moveTo>
                  <a:pt x="135753" y="704521"/>
                </a:moveTo>
                <a:cubicBezTo>
                  <a:pt x="146041" y="704521"/>
                  <a:pt x="154381" y="712882"/>
                  <a:pt x="154381" y="723196"/>
                </a:cubicBezTo>
                <a:cubicBezTo>
                  <a:pt x="154381" y="733510"/>
                  <a:pt x="146041" y="741871"/>
                  <a:pt x="135753" y="741871"/>
                </a:cubicBezTo>
                <a:cubicBezTo>
                  <a:pt x="125465" y="741871"/>
                  <a:pt x="117125" y="733510"/>
                  <a:pt x="117125" y="723196"/>
                </a:cubicBezTo>
                <a:cubicBezTo>
                  <a:pt x="117125" y="712882"/>
                  <a:pt x="125465" y="704521"/>
                  <a:pt x="135753" y="704521"/>
                </a:cubicBezTo>
                <a:close/>
                <a:moveTo>
                  <a:pt x="18628" y="704521"/>
                </a:moveTo>
                <a:cubicBezTo>
                  <a:pt x="28916" y="704521"/>
                  <a:pt x="37256" y="712882"/>
                  <a:pt x="37256" y="723196"/>
                </a:cubicBezTo>
                <a:cubicBezTo>
                  <a:pt x="37256" y="733510"/>
                  <a:pt x="28916" y="741871"/>
                  <a:pt x="18628" y="741871"/>
                </a:cubicBezTo>
                <a:cubicBezTo>
                  <a:pt x="8340" y="741871"/>
                  <a:pt x="0" y="733510"/>
                  <a:pt x="0" y="723196"/>
                </a:cubicBezTo>
                <a:cubicBezTo>
                  <a:pt x="0" y="712882"/>
                  <a:pt x="8340" y="704521"/>
                  <a:pt x="18628" y="704521"/>
                </a:cubicBezTo>
                <a:close/>
                <a:moveTo>
                  <a:pt x="2014866" y="587101"/>
                </a:moveTo>
                <a:cubicBezTo>
                  <a:pt x="2025154" y="587101"/>
                  <a:pt x="2033494" y="595462"/>
                  <a:pt x="2033494" y="605776"/>
                </a:cubicBezTo>
                <a:cubicBezTo>
                  <a:pt x="2033494" y="616090"/>
                  <a:pt x="2025154" y="624451"/>
                  <a:pt x="2014866" y="624451"/>
                </a:cubicBezTo>
                <a:cubicBezTo>
                  <a:pt x="2004578" y="624451"/>
                  <a:pt x="1996238" y="616090"/>
                  <a:pt x="1996238" y="605776"/>
                </a:cubicBezTo>
                <a:cubicBezTo>
                  <a:pt x="1996238" y="595462"/>
                  <a:pt x="2004578" y="587101"/>
                  <a:pt x="2014866" y="587101"/>
                </a:cubicBezTo>
                <a:close/>
                <a:moveTo>
                  <a:pt x="1897741" y="587101"/>
                </a:moveTo>
                <a:cubicBezTo>
                  <a:pt x="1908029" y="587101"/>
                  <a:pt x="1916369" y="595462"/>
                  <a:pt x="1916369" y="605776"/>
                </a:cubicBezTo>
                <a:cubicBezTo>
                  <a:pt x="1916369" y="616090"/>
                  <a:pt x="1908029" y="624451"/>
                  <a:pt x="1897741" y="624451"/>
                </a:cubicBezTo>
                <a:cubicBezTo>
                  <a:pt x="1887453" y="624451"/>
                  <a:pt x="1879113" y="616090"/>
                  <a:pt x="1879113" y="605776"/>
                </a:cubicBezTo>
                <a:cubicBezTo>
                  <a:pt x="1879113" y="595462"/>
                  <a:pt x="1887453" y="587101"/>
                  <a:pt x="1897741" y="587101"/>
                </a:cubicBezTo>
                <a:close/>
                <a:moveTo>
                  <a:pt x="1779977" y="587101"/>
                </a:moveTo>
                <a:cubicBezTo>
                  <a:pt x="1790265" y="587101"/>
                  <a:pt x="1798605" y="595462"/>
                  <a:pt x="1798605" y="605776"/>
                </a:cubicBezTo>
                <a:cubicBezTo>
                  <a:pt x="1798605" y="616090"/>
                  <a:pt x="1790265" y="624451"/>
                  <a:pt x="1779977" y="624451"/>
                </a:cubicBezTo>
                <a:cubicBezTo>
                  <a:pt x="1769689" y="624451"/>
                  <a:pt x="1761349" y="616090"/>
                  <a:pt x="1761349" y="605776"/>
                </a:cubicBezTo>
                <a:cubicBezTo>
                  <a:pt x="1761349" y="595462"/>
                  <a:pt x="1769689" y="587101"/>
                  <a:pt x="1779977" y="587101"/>
                </a:cubicBezTo>
                <a:close/>
                <a:moveTo>
                  <a:pt x="1662852" y="587101"/>
                </a:moveTo>
                <a:cubicBezTo>
                  <a:pt x="1673140" y="587101"/>
                  <a:pt x="1681480" y="595462"/>
                  <a:pt x="1681480" y="605776"/>
                </a:cubicBezTo>
                <a:cubicBezTo>
                  <a:pt x="1681480" y="616090"/>
                  <a:pt x="1673140" y="624451"/>
                  <a:pt x="1662852" y="624451"/>
                </a:cubicBezTo>
                <a:cubicBezTo>
                  <a:pt x="1652564" y="624451"/>
                  <a:pt x="1644224" y="616090"/>
                  <a:pt x="1644224" y="605776"/>
                </a:cubicBezTo>
                <a:cubicBezTo>
                  <a:pt x="1644224" y="595462"/>
                  <a:pt x="1652564" y="587101"/>
                  <a:pt x="1662852" y="587101"/>
                </a:cubicBezTo>
                <a:close/>
                <a:moveTo>
                  <a:pt x="1545088" y="587101"/>
                </a:moveTo>
                <a:cubicBezTo>
                  <a:pt x="1555376" y="587101"/>
                  <a:pt x="1563716" y="595462"/>
                  <a:pt x="1563716" y="605776"/>
                </a:cubicBezTo>
                <a:cubicBezTo>
                  <a:pt x="1563716" y="616090"/>
                  <a:pt x="1555376" y="624451"/>
                  <a:pt x="1545088" y="624451"/>
                </a:cubicBezTo>
                <a:cubicBezTo>
                  <a:pt x="1534800" y="624451"/>
                  <a:pt x="1526460" y="616090"/>
                  <a:pt x="1526460" y="605776"/>
                </a:cubicBezTo>
                <a:cubicBezTo>
                  <a:pt x="1526460" y="595462"/>
                  <a:pt x="1534800" y="587101"/>
                  <a:pt x="1545088" y="587101"/>
                </a:cubicBezTo>
                <a:close/>
                <a:moveTo>
                  <a:pt x="1427962" y="587101"/>
                </a:moveTo>
                <a:cubicBezTo>
                  <a:pt x="1438250" y="587101"/>
                  <a:pt x="1446590" y="595462"/>
                  <a:pt x="1446590" y="605776"/>
                </a:cubicBezTo>
                <a:cubicBezTo>
                  <a:pt x="1446590" y="616090"/>
                  <a:pt x="1438250" y="624451"/>
                  <a:pt x="1427962" y="624451"/>
                </a:cubicBezTo>
                <a:cubicBezTo>
                  <a:pt x="1417674" y="624451"/>
                  <a:pt x="1409334" y="616090"/>
                  <a:pt x="1409334" y="605776"/>
                </a:cubicBezTo>
                <a:cubicBezTo>
                  <a:pt x="1409334" y="595462"/>
                  <a:pt x="1417674" y="587101"/>
                  <a:pt x="1427962" y="587101"/>
                </a:cubicBezTo>
                <a:close/>
                <a:moveTo>
                  <a:pt x="1310199" y="587101"/>
                </a:moveTo>
                <a:cubicBezTo>
                  <a:pt x="1320487" y="587101"/>
                  <a:pt x="1328827" y="595462"/>
                  <a:pt x="1328827" y="605776"/>
                </a:cubicBezTo>
                <a:cubicBezTo>
                  <a:pt x="1328827" y="616090"/>
                  <a:pt x="1320487" y="624451"/>
                  <a:pt x="1310199" y="624451"/>
                </a:cubicBezTo>
                <a:cubicBezTo>
                  <a:pt x="1299911" y="624451"/>
                  <a:pt x="1291571" y="616090"/>
                  <a:pt x="1291571" y="605776"/>
                </a:cubicBezTo>
                <a:cubicBezTo>
                  <a:pt x="1291571" y="595462"/>
                  <a:pt x="1299911" y="587101"/>
                  <a:pt x="1310199" y="587101"/>
                </a:cubicBezTo>
                <a:close/>
                <a:moveTo>
                  <a:pt x="1193073" y="587101"/>
                </a:moveTo>
                <a:cubicBezTo>
                  <a:pt x="1203361" y="587101"/>
                  <a:pt x="1211701" y="595462"/>
                  <a:pt x="1211701" y="605776"/>
                </a:cubicBezTo>
                <a:cubicBezTo>
                  <a:pt x="1211701" y="616090"/>
                  <a:pt x="1203361" y="624451"/>
                  <a:pt x="1193073" y="624451"/>
                </a:cubicBezTo>
                <a:cubicBezTo>
                  <a:pt x="1182785" y="624451"/>
                  <a:pt x="1174445" y="616090"/>
                  <a:pt x="1174445" y="605776"/>
                </a:cubicBezTo>
                <a:cubicBezTo>
                  <a:pt x="1174445" y="595462"/>
                  <a:pt x="1182785" y="587101"/>
                  <a:pt x="1193073" y="587101"/>
                </a:cubicBezTo>
                <a:close/>
                <a:moveTo>
                  <a:pt x="1075309" y="587101"/>
                </a:moveTo>
                <a:cubicBezTo>
                  <a:pt x="1085597" y="587101"/>
                  <a:pt x="1093937" y="595462"/>
                  <a:pt x="1093937" y="605776"/>
                </a:cubicBezTo>
                <a:cubicBezTo>
                  <a:pt x="1093937" y="616090"/>
                  <a:pt x="1085597" y="624451"/>
                  <a:pt x="1075309" y="624451"/>
                </a:cubicBezTo>
                <a:cubicBezTo>
                  <a:pt x="1065021" y="624451"/>
                  <a:pt x="1056681" y="616090"/>
                  <a:pt x="1056681" y="605776"/>
                </a:cubicBezTo>
                <a:cubicBezTo>
                  <a:pt x="1056681" y="595462"/>
                  <a:pt x="1065021" y="587101"/>
                  <a:pt x="1075309" y="587101"/>
                </a:cubicBezTo>
                <a:close/>
                <a:moveTo>
                  <a:pt x="958184" y="587101"/>
                </a:moveTo>
                <a:cubicBezTo>
                  <a:pt x="968472" y="587101"/>
                  <a:pt x="976812" y="595462"/>
                  <a:pt x="976812" y="605776"/>
                </a:cubicBezTo>
                <a:cubicBezTo>
                  <a:pt x="976812" y="616090"/>
                  <a:pt x="968472" y="624451"/>
                  <a:pt x="958184" y="624451"/>
                </a:cubicBezTo>
                <a:cubicBezTo>
                  <a:pt x="947896" y="624451"/>
                  <a:pt x="939556" y="616090"/>
                  <a:pt x="939556" y="605776"/>
                </a:cubicBezTo>
                <a:cubicBezTo>
                  <a:pt x="939556" y="595462"/>
                  <a:pt x="947896" y="587101"/>
                  <a:pt x="958184" y="587101"/>
                </a:cubicBezTo>
                <a:close/>
                <a:moveTo>
                  <a:pt x="840420" y="587101"/>
                </a:moveTo>
                <a:cubicBezTo>
                  <a:pt x="850708" y="587101"/>
                  <a:pt x="859048" y="595462"/>
                  <a:pt x="859048" y="605776"/>
                </a:cubicBezTo>
                <a:cubicBezTo>
                  <a:pt x="859048" y="616090"/>
                  <a:pt x="850708" y="624451"/>
                  <a:pt x="840420" y="624451"/>
                </a:cubicBezTo>
                <a:cubicBezTo>
                  <a:pt x="830132" y="624451"/>
                  <a:pt x="821792" y="616090"/>
                  <a:pt x="821792" y="605776"/>
                </a:cubicBezTo>
                <a:cubicBezTo>
                  <a:pt x="821792" y="595462"/>
                  <a:pt x="830132" y="587101"/>
                  <a:pt x="840420" y="587101"/>
                </a:cubicBezTo>
                <a:close/>
                <a:moveTo>
                  <a:pt x="723295" y="587101"/>
                </a:moveTo>
                <a:cubicBezTo>
                  <a:pt x="733583" y="587101"/>
                  <a:pt x="741923" y="595462"/>
                  <a:pt x="741923" y="605776"/>
                </a:cubicBezTo>
                <a:cubicBezTo>
                  <a:pt x="741923" y="616090"/>
                  <a:pt x="733583" y="624451"/>
                  <a:pt x="723295" y="624451"/>
                </a:cubicBezTo>
                <a:cubicBezTo>
                  <a:pt x="713007" y="624451"/>
                  <a:pt x="704667" y="616090"/>
                  <a:pt x="704667" y="605776"/>
                </a:cubicBezTo>
                <a:cubicBezTo>
                  <a:pt x="704667" y="595462"/>
                  <a:pt x="713007" y="587101"/>
                  <a:pt x="723295" y="587101"/>
                </a:cubicBezTo>
                <a:close/>
                <a:moveTo>
                  <a:pt x="605531" y="587101"/>
                </a:moveTo>
                <a:cubicBezTo>
                  <a:pt x="615819" y="587101"/>
                  <a:pt x="624159" y="595462"/>
                  <a:pt x="624159" y="605776"/>
                </a:cubicBezTo>
                <a:cubicBezTo>
                  <a:pt x="624159" y="616090"/>
                  <a:pt x="615819" y="624451"/>
                  <a:pt x="605531" y="624451"/>
                </a:cubicBezTo>
                <a:cubicBezTo>
                  <a:pt x="595243" y="624451"/>
                  <a:pt x="586903" y="616090"/>
                  <a:pt x="586903" y="605776"/>
                </a:cubicBezTo>
                <a:cubicBezTo>
                  <a:pt x="586903" y="595462"/>
                  <a:pt x="595243" y="587101"/>
                  <a:pt x="605531" y="587101"/>
                </a:cubicBezTo>
                <a:close/>
                <a:moveTo>
                  <a:pt x="488406" y="587101"/>
                </a:moveTo>
                <a:cubicBezTo>
                  <a:pt x="498694" y="587101"/>
                  <a:pt x="507034" y="595462"/>
                  <a:pt x="507034" y="605776"/>
                </a:cubicBezTo>
                <a:cubicBezTo>
                  <a:pt x="507034" y="616090"/>
                  <a:pt x="498694" y="624451"/>
                  <a:pt x="488406" y="624451"/>
                </a:cubicBezTo>
                <a:cubicBezTo>
                  <a:pt x="478118" y="624451"/>
                  <a:pt x="469778" y="616090"/>
                  <a:pt x="469778" y="605776"/>
                </a:cubicBezTo>
                <a:cubicBezTo>
                  <a:pt x="469778" y="595462"/>
                  <a:pt x="478118" y="587101"/>
                  <a:pt x="488406" y="587101"/>
                </a:cubicBezTo>
                <a:close/>
                <a:moveTo>
                  <a:pt x="370642" y="587101"/>
                </a:moveTo>
                <a:cubicBezTo>
                  <a:pt x="380930" y="587101"/>
                  <a:pt x="389270" y="595462"/>
                  <a:pt x="389270" y="605776"/>
                </a:cubicBezTo>
                <a:cubicBezTo>
                  <a:pt x="389270" y="616090"/>
                  <a:pt x="380930" y="624451"/>
                  <a:pt x="370642" y="624451"/>
                </a:cubicBezTo>
                <a:cubicBezTo>
                  <a:pt x="360354" y="624451"/>
                  <a:pt x="352014" y="616090"/>
                  <a:pt x="352014" y="605776"/>
                </a:cubicBezTo>
                <a:cubicBezTo>
                  <a:pt x="352014" y="595462"/>
                  <a:pt x="360354" y="587101"/>
                  <a:pt x="370642" y="587101"/>
                </a:cubicBezTo>
                <a:close/>
                <a:moveTo>
                  <a:pt x="253517" y="587101"/>
                </a:moveTo>
                <a:cubicBezTo>
                  <a:pt x="263805" y="587101"/>
                  <a:pt x="272145" y="595462"/>
                  <a:pt x="272145" y="605776"/>
                </a:cubicBezTo>
                <a:cubicBezTo>
                  <a:pt x="272145" y="616090"/>
                  <a:pt x="263805" y="624451"/>
                  <a:pt x="253517" y="624451"/>
                </a:cubicBezTo>
                <a:cubicBezTo>
                  <a:pt x="243229" y="624451"/>
                  <a:pt x="234889" y="616090"/>
                  <a:pt x="234889" y="605776"/>
                </a:cubicBezTo>
                <a:cubicBezTo>
                  <a:pt x="234889" y="595462"/>
                  <a:pt x="243229" y="587101"/>
                  <a:pt x="253517" y="587101"/>
                </a:cubicBezTo>
                <a:close/>
                <a:moveTo>
                  <a:pt x="135753" y="587101"/>
                </a:moveTo>
                <a:cubicBezTo>
                  <a:pt x="146041" y="587101"/>
                  <a:pt x="154381" y="595462"/>
                  <a:pt x="154381" y="605776"/>
                </a:cubicBezTo>
                <a:cubicBezTo>
                  <a:pt x="154381" y="616090"/>
                  <a:pt x="146041" y="624451"/>
                  <a:pt x="135753" y="624451"/>
                </a:cubicBezTo>
                <a:cubicBezTo>
                  <a:pt x="125465" y="624451"/>
                  <a:pt x="117125" y="616090"/>
                  <a:pt x="117125" y="605776"/>
                </a:cubicBezTo>
                <a:cubicBezTo>
                  <a:pt x="117125" y="595462"/>
                  <a:pt x="125465" y="587101"/>
                  <a:pt x="135753" y="587101"/>
                </a:cubicBezTo>
                <a:close/>
                <a:moveTo>
                  <a:pt x="18628" y="587101"/>
                </a:moveTo>
                <a:cubicBezTo>
                  <a:pt x="28916" y="587101"/>
                  <a:pt x="37256" y="595462"/>
                  <a:pt x="37256" y="605776"/>
                </a:cubicBezTo>
                <a:cubicBezTo>
                  <a:pt x="37256" y="616090"/>
                  <a:pt x="28916" y="624451"/>
                  <a:pt x="18628" y="624451"/>
                </a:cubicBezTo>
                <a:cubicBezTo>
                  <a:pt x="8340" y="624451"/>
                  <a:pt x="0" y="616090"/>
                  <a:pt x="0" y="605776"/>
                </a:cubicBezTo>
                <a:cubicBezTo>
                  <a:pt x="0" y="595462"/>
                  <a:pt x="8340" y="587101"/>
                  <a:pt x="18628" y="587101"/>
                </a:cubicBezTo>
                <a:close/>
                <a:moveTo>
                  <a:pt x="2014866" y="469681"/>
                </a:moveTo>
                <a:cubicBezTo>
                  <a:pt x="2025154" y="469681"/>
                  <a:pt x="2033494" y="478042"/>
                  <a:pt x="2033494" y="488356"/>
                </a:cubicBezTo>
                <a:cubicBezTo>
                  <a:pt x="2033494" y="498670"/>
                  <a:pt x="2025154" y="507031"/>
                  <a:pt x="2014866" y="507031"/>
                </a:cubicBezTo>
                <a:cubicBezTo>
                  <a:pt x="2004578" y="507031"/>
                  <a:pt x="1996238" y="498670"/>
                  <a:pt x="1996238" y="488356"/>
                </a:cubicBezTo>
                <a:cubicBezTo>
                  <a:pt x="1996238" y="478042"/>
                  <a:pt x="2004578" y="469681"/>
                  <a:pt x="2014866" y="469681"/>
                </a:cubicBezTo>
                <a:close/>
                <a:moveTo>
                  <a:pt x="1897741" y="469681"/>
                </a:moveTo>
                <a:cubicBezTo>
                  <a:pt x="1908029" y="469681"/>
                  <a:pt x="1916369" y="478042"/>
                  <a:pt x="1916369" y="488356"/>
                </a:cubicBezTo>
                <a:cubicBezTo>
                  <a:pt x="1916369" y="498670"/>
                  <a:pt x="1908029" y="507031"/>
                  <a:pt x="1897741" y="507031"/>
                </a:cubicBezTo>
                <a:cubicBezTo>
                  <a:pt x="1887453" y="507031"/>
                  <a:pt x="1879113" y="498670"/>
                  <a:pt x="1879113" y="488356"/>
                </a:cubicBezTo>
                <a:cubicBezTo>
                  <a:pt x="1879113" y="478042"/>
                  <a:pt x="1887453" y="469681"/>
                  <a:pt x="1897741" y="469681"/>
                </a:cubicBezTo>
                <a:close/>
                <a:moveTo>
                  <a:pt x="1779977" y="469681"/>
                </a:moveTo>
                <a:cubicBezTo>
                  <a:pt x="1790265" y="469681"/>
                  <a:pt x="1798605" y="478042"/>
                  <a:pt x="1798605" y="488356"/>
                </a:cubicBezTo>
                <a:cubicBezTo>
                  <a:pt x="1798605" y="498670"/>
                  <a:pt x="1790265" y="507031"/>
                  <a:pt x="1779977" y="507031"/>
                </a:cubicBezTo>
                <a:cubicBezTo>
                  <a:pt x="1769689" y="507031"/>
                  <a:pt x="1761349" y="498670"/>
                  <a:pt x="1761349" y="488356"/>
                </a:cubicBezTo>
                <a:cubicBezTo>
                  <a:pt x="1761349" y="478042"/>
                  <a:pt x="1769689" y="469681"/>
                  <a:pt x="1779977" y="469681"/>
                </a:cubicBezTo>
                <a:close/>
                <a:moveTo>
                  <a:pt x="1662852" y="469681"/>
                </a:moveTo>
                <a:cubicBezTo>
                  <a:pt x="1673140" y="469681"/>
                  <a:pt x="1681480" y="478042"/>
                  <a:pt x="1681480" y="488356"/>
                </a:cubicBezTo>
                <a:cubicBezTo>
                  <a:pt x="1681480" y="498670"/>
                  <a:pt x="1673140" y="507031"/>
                  <a:pt x="1662852" y="507031"/>
                </a:cubicBezTo>
                <a:cubicBezTo>
                  <a:pt x="1652564" y="507031"/>
                  <a:pt x="1644224" y="498670"/>
                  <a:pt x="1644224" y="488356"/>
                </a:cubicBezTo>
                <a:cubicBezTo>
                  <a:pt x="1644224" y="478042"/>
                  <a:pt x="1652564" y="469681"/>
                  <a:pt x="1662852" y="469681"/>
                </a:cubicBezTo>
                <a:close/>
                <a:moveTo>
                  <a:pt x="1545088" y="469681"/>
                </a:moveTo>
                <a:cubicBezTo>
                  <a:pt x="1555376" y="469681"/>
                  <a:pt x="1563716" y="478042"/>
                  <a:pt x="1563716" y="488356"/>
                </a:cubicBezTo>
                <a:cubicBezTo>
                  <a:pt x="1563716" y="498670"/>
                  <a:pt x="1555376" y="507031"/>
                  <a:pt x="1545088" y="507031"/>
                </a:cubicBezTo>
                <a:cubicBezTo>
                  <a:pt x="1534800" y="507031"/>
                  <a:pt x="1526460" y="498670"/>
                  <a:pt x="1526460" y="488356"/>
                </a:cubicBezTo>
                <a:cubicBezTo>
                  <a:pt x="1526460" y="478042"/>
                  <a:pt x="1534800" y="469681"/>
                  <a:pt x="1545088" y="469681"/>
                </a:cubicBezTo>
                <a:close/>
                <a:moveTo>
                  <a:pt x="1427962" y="469681"/>
                </a:moveTo>
                <a:cubicBezTo>
                  <a:pt x="1438250" y="469681"/>
                  <a:pt x="1446590" y="478042"/>
                  <a:pt x="1446590" y="488356"/>
                </a:cubicBezTo>
                <a:cubicBezTo>
                  <a:pt x="1446590" y="498670"/>
                  <a:pt x="1438250" y="507031"/>
                  <a:pt x="1427962" y="507031"/>
                </a:cubicBezTo>
                <a:cubicBezTo>
                  <a:pt x="1417674" y="507031"/>
                  <a:pt x="1409334" y="498670"/>
                  <a:pt x="1409334" y="488356"/>
                </a:cubicBezTo>
                <a:cubicBezTo>
                  <a:pt x="1409334" y="478042"/>
                  <a:pt x="1417674" y="469681"/>
                  <a:pt x="1427962" y="469681"/>
                </a:cubicBezTo>
                <a:close/>
                <a:moveTo>
                  <a:pt x="1310199" y="469681"/>
                </a:moveTo>
                <a:cubicBezTo>
                  <a:pt x="1320487" y="469681"/>
                  <a:pt x="1328827" y="478042"/>
                  <a:pt x="1328827" y="488356"/>
                </a:cubicBezTo>
                <a:cubicBezTo>
                  <a:pt x="1328827" y="498670"/>
                  <a:pt x="1320487" y="507031"/>
                  <a:pt x="1310199" y="507031"/>
                </a:cubicBezTo>
                <a:cubicBezTo>
                  <a:pt x="1299911" y="507031"/>
                  <a:pt x="1291571" y="498670"/>
                  <a:pt x="1291571" y="488356"/>
                </a:cubicBezTo>
                <a:cubicBezTo>
                  <a:pt x="1291571" y="478042"/>
                  <a:pt x="1299911" y="469681"/>
                  <a:pt x="1310199" y="469681"/>
                </a:cubicBezTo>
                <a:close/>
                <a:moveTo>
                  <a:pt x="1193073" y="469681"/>
                </a:moveTo>
                <a:cubicBezTo>
                  <a:pt x="1203361" y="469681"/>
                  <a:pt x="1211701" y="478042"/>
                  <a:pt x="1211701" y="488356"/>
                </a:cubicBezTo>
                <a:cubicBezTo>
                  <a:pt x="1211701" y="498670"/>
                  <a:pt x="1203361" y="507031"/>
                  <a:pt x="1193073" y="507031"/>
                </a:cubicBezTo>
                <a:cubicBezTo>
                  <a:pt x="1182785" y="507031"/>
                  <a:pt x="1174445" y="498670"/>
                  <a:pt x="1174445" y="488356"/>
                </a:cubicBezTo>
                <a:cubicBezTo>
                  <a:pt x="1174445" y="478042"/>
                  <a:pt x="1182785" y="469681"/>
                  <a:pt x="1193073" y="469681"/>
                </a:cubicBezTo>
                <a:close/>
                <a:moveTo>
                  <a:pt x="1075309" y="469681"/>
                </a:moveTo>
                <a:cubicBezTo>
                  <a:pt x="1085597" y="469681"/>
                  <a:pt x="1093937" y="478042"/>
                  <a:pt x="1093937" y="488356"/>
                </a:cubicBezTo>
                <a:cubicBezTo>
                  <a:pt x="1093937" y="498670"/>
                  <a:pt x="1085597" y="507031"/>
                  <a:pt x="1075309" y="507031"/>
                </a:cubicBezTo>
                <a:cubicBezTo>
                  <a:pt x="1065021" y="507031"/>
                  <a:pt x="1056681" y="498670"/>
                  <a:pt x="1056681" y="488356"/>
                </a:cubicBezTo>
                <a:cubicBezTo>
                  <a:pt x="1056681" y="478042"/>
                  <a:pt x="1065021" y="469681"/>
                  <a:pt x="1075309" y="469681"/>
                </a:cubicBezTo>
                <a:close/>
                <a:moveTo>
                  <a:pt x="958184" y="469681"/>
                </a:moveTo>
                <a:cubicBezTo>
                  <a:pt x="968472" y="469681"/>
                  <a:pt x="976812" y="478042"/>
                  <a:pt x="976812" y="488356"/>
                </a:cubicBezTo>
                <a:cubicBezTo>
                  <a:pt x="976812" y="498670"/>
                  <a:pt x="968472" y="507031"/>
                  <a:pt x="958184" y="507031"/>
                </a:cubicBezTo>
                <a:cubicBezTo>
                  <a:pt x="947896" y="507031"/>
                  <a:pt x="939556" y="498670"/>
                  <a:pt x="939556" y="488356"/>
                </a:cubicBezTo>
                <a:cubicBezTo>
                  <a:pt x="939556" y="478042"/>
                  <a:pt x="947896" y="469681"/>
                  <a:pt x="958184" y="469681"/>
                </a:cubicBezTo>
                <a:close/>
                <a:moveTo>
                  <a:pt x="840420" y="469681"/>
                </a:moveTo>
                <a:cubicBezTo>
                  <a:pt x="850708" y="469681"/>
                  <a:pt x="859048" y="478042"/>
                  <a:pt x="859048" y="488356"/>
                </a:cubicBezTo>
                <a:cubicBezTo>
                  <a:pt x="859048" y="498670"/>
                  <a:pt x="850708" y="507031"/>
                  <a:pt x="840420" y="507031"/>
                </a:cubicBezTo>
                <a:cubicBezTo>
                  <a:pt x="830132" y="507031"/>
                  <a:pt x="821792" y="498670"/>
                  <a:pt x="821792" y="488356"/>
                </a:cubicBezTo>
                <a:cubicBezTo>
                  <a:pt x="821792" y="478042"/>
                  <a:pt x="830132" y="469681"/>
                  <a:pt x="840420" y="469681"/>
                </a:cubicBezTo>
                <a:close/>
                <a:moveTo>
                  <a:pt x="723295" y="469681"/>
                </a:moveTo>
                <a:cubicBezTo>
                  <a:pt x="733583" y="469681"/>
                  <a:pt x="741923" y="478042"/>
                  <a:pt x="741923" y="488356"/>
                </a:cubicBezTo>
                <a:cubicBezTo>
                  <a:pt x="741923" y="498670"/>
                  <a:pt x="733583" y="507031"/>
                  <a:pt x="723295" y="507031"/>
                </a:cubicBezTo>
                <a:cubicBezTo>
                  <a:pt x="713007" y="507031"/>
                  <a:pt x="704667" y="498670"/>
                  <a:pt x="704667" y="488356"/>
                </a:cubicBezTo>
                <a:cubicBezTo>
                  <a:pt x="704667" y="478042"/>
                  <a:pt x="713007" y="469681"/>
                  <a:pt x="723295" y="469681"/>
                </a:cubicBezTo>
                <a:close/>
                <a:moveTo>
                  <a:pt x="605531" y="469681"/>
                </a:moveTo>
                <a:cubicBezTo>
                  <a:pt x="615819" y="469681"/>
                  <a:pt x="624159" y="478042"/>
                  <a:pt x="624159" y="488356"/>
                </a:cubicBezTo>
                <a:cubicBezTo>
                  <a:pt x="624159" y="498670"/>
                  <a:pt x="615819" y="507031"/>
                  <a:pt x="605531" y="507031"/>
                </a:cubicBezTo>
                <a:cubicBezTo>
                  <a:pt x="595243" y="507031"/>
                  <a:pt x="586903" y="498670"/>
                  <a:pt x="586903" y="488356"/>
                </a:cubicBezTo>
                <a:cubicBezTo>
                  <a:pt x="586903" y="478042"/>
                  <a:pt x="595243" y="469681"/>
                  <a:pt x="605531" y="469681"/>
                </a:cubicBezTo>
                <a:close/>
                <a:moveTo>
                  <a:pt x="488406" y="469681"/>
                </a:moveTo>
                <a:cubicBezTo>
                  <a:pt x="498694" y="469681"/>
                  <a:pt x="507034" y="478042"/>
                  <a:pt x="507034" y="488356"/>
                </a:cubicBezTo>
                <a:cubicBezTo>
                  <a:pt x="507034" y="498670"/>
                  <a:pt x="498694" y="507031"/>
                  <a:pt x="488406" y="507031"/>
                </a:cubicBezTo>
                <a:cubicBezTo>
                  <a:pt x="478118" y="507031"/>
                  <a:pt x="469778" y="498670"/>
                  <a:pt x="469778" y="488356"/>
                </a:cubicBezTo>
                <a:cubicBezTo>
                  <a:pt x="469778" y="478042"/>
                  <a:pt x="478118" y="469681"/>
                  <a:pt x="488406" y="469681"/>
                </a:cubicBezTo>
                <a:close/>
                <a:moveTo>
                  <a:pt x="370642" y="469681"/>
                </a:moveTo>
                <a:cubicBezTo>
                  <a:pt x="380930" y="469681"/>
                  <a:pt x="389270" y="478042"/>
                  <a:pt x="389270" y="488356"/>
                </a:cubicBezTo>
                <a:cubicBezTo>
                  <a:pt x="389270" y="498670"/>
                  <a:pt x="380930" y="507031"/>
                  <a:pt x="370642" y="507031"/>
                </a:cubicBezTo>
                <a:cubicBezTo>
                  <a:pt x="360354" y="507031"/>
                  <a:pt x="352014" y="498670"/>
                  <a:pt x="352014" y="488356"/>
                </a:cubicBezTo>
                <a:cubicBezTo>
                  <a:pt x="352014" y="478042"/>
                  <a:pt x="360354" y="469681"/>
                  <a:pt x="370642" y="469681"/>
                </a:cubicBezTo>
                <a:close/>
                <a:moveTo>
                  <a:pt x="253517" y="469681"/>
                </a:moveTo>
                <a:cubicBezTo>
                  <a:pt x="263805" y="469681"/>
                  <a:pt x="272145" y="478042"/>
                  <a:pt x="272145" y="488356"/>
                </a:cubicBezTo>
                <a:cubicBezTo>
                  <a:pt x="272145" y="498670"/>
                  <a:pt x="263805" y="507031"/>
                  <a:pt x="253517" y="507031"/>
                </a:cubicBezTo>
                <a:cubicBezTo>
                  <a:pt x="243229" y="507031"/>
                  <a:pt x="234889" y="498670"/>
                  <a:pt x="234889" y="488356"/>
                </a:cubicBezTo>
                <a:cubicBezTo>
                  <a:pt x="234889" y="478042"/>
                  <a:pt x="243229" y="469681"/>
                  <a:pt x="253517" y="469681"/>
                </a:cubicBezTo>
                <a:close/>
                <a:moveTo>
                  <a:pt x="135753" y="469681"/>
                </a:moveTo>
                <a:cubicBezTo>
                  <a:pt x="146041" y="469681"/>
                  <a:pt x="154381" y="478042"/>
                  <a:pt x="154381" y="488356"/>
                </a:cubicBezTo>
                <a:cubicBezTo>
                  <a:pt x="154381" y="498670"/>
                  <a:pt x="146041" y="507031"/>
                  <a:pt x="135753" y="507031"/>
                </a:cubicBezTo>
                <a:cubicBezTo>
                  <a:pt x="125465" y="507031"/>
                  <a:pt x="117125" y="498670"/>
                  <a:pt x="117125" y="488356"/>
                </a:cubicBezTo>
                <a:cubicBezTo>
                  <a:pt x="117125" y="478042"/>
                  <a:pt x="125465" y="469681"/>
                  <a:pt x="135753" y="469681"/>
                </a:cubicBezTo>
                <a:close/>
                <a:moveTo>
                  <a:pt x="18628" y="469681"/>
                </a:moveTo>
                <a:cubicBezTo>
                  <a:pt x="28916" y="469681"/>
                  <a:pt x="37256" y="478042"/>
                  <a:pt x="37256" y="488356"/>
                </a:cubicBezTo>
                <a:cubicBezTo>
                  <a:pt x="37256" y="498670"/>
                  <a:pt x="28916" y="507031"/>
                  <a:pt x="18628" y="507031"/>
                </a:cubicBezTo>
                <a:cubicBezTo>
                  <a:pt x="8340" y="507031"/>
                  <a:pt x="0" y="498670"/>
                  <a:pt x="0" y="488356"/>
                </a:cubicBezTo>
                <a:cubicBezTo>
                  <a:pt x="0" y="478042"/>
                  <a:pt x="8340" y="469681"/>
                  <a:pt x="18628" y="469681"/>
                </a:cubicBezTo>
                <a:close/>
                <a:moveTo>
                  <a:pt x="2014866" y="352261"/>
                </a:moveTo>
                <a:cubicBezTo>
                  <a:pt x="2025154" y="352261"/>
                  <a:pt x="2033494" y="360622"/>
                  <a:pt x="2033494" y="370936"/>
                </a:cubicBezTo>
                <a:cubicBezTo>
                  <a:pt x="2033494" y="381250"/>
                  <a:pt x="2025154" y="389611"/>
                  <a:pt x="2014866" y="389611"/>
                </a:cubicBezTo>
                <a:cubicBezTo>
                  <a:pt x="2004578" y="389611"/>
                  <a:pt x="1996238" y="381250"/>
                  <a:pt x="1996238" y="370936"/>
                </a:cubicBezTo>
                <a:cubicBezTo>
                  <a:pt x="1996238" y="360622"/>
                  <a:pt x="2004578" y="352261"/>
                  <a:pt x="2014866" y="352261"/>
                </a:cubicBezTo>
                <a:close/>
                <a:moveTo>
                  <a:pt x="1897741" y="352261"/>
                </a:moveTo>
                <a:cubicBezTo>
                  <a:pt x="1908029" y="352261"/>
                  <a:pt x="1916369" y="360622"/>
                  <a:pt x="1916369" y="370936"/>
                </a:cubicBezTo>
                <a:cubicBezTo>
                  <a:pt x="1916369" y="381250"/>
                  <a:pt x="1908029" y="389611"/>
                  <a:pt x="1897741" y="389611"/>
                </a:cubicBezTo>
                <a:cubicBezTo>
                  <a:pt x="1887453" y="389611"/>
                  <a:pt x="1879113" y="381250"/>
                  <a:pt x="1879113" y="370936"/>
                </a:cubicBezTo>
                <a:cubicBezTo>
                  <a:pt x="1879113" y="360622"/>
                  <a:pt x="1887453" y="352261"/>
                  <a:pt x="1897741" y="352261"/>
                </a:cubicBezTo>
                <a:close/>
                <a:moveTo>
                  <a:pt x="1779977" y="352261"/>
                </a:moveTo>
                <a:cubicBezTo>
                  <a:pt x="1790265" y="352261"/>
                  <a:pt x="1798605" y="360622"/>
                  <a:pt x="1798605" y="370936"/>
                </a:cubicBezTo>
                <a:cubicBezTo>
                  <a:pt x="1798605" y="381250"/>
                  <a:pt x="1790265" y="389611"/>
                  <a:pt x="1779977" y="389611"/>
                </a:cubicBezTo>
                <a:cubicBezTo>
                  <a:pt x="1769689" y="389611"/>
                  <a:pt x="1761349" y="381250"/>
                  <a:pt x="1761349" y="370936"/>
                </a:cubicBezTo>
                <a:cubicBezTo>
                  <a:pt x="1761349" y="360622"/>
                  <a:pt x="1769689" y="352261"/>
                  <a:pt x="1779977" y="352261"/>
                </a:cubicBezTo>
                <a:close/>
                <a:moveTo>
                  <a:pt x="1662852" y="352261"/>
                </a:moveTo>
                <a:cubicBezTo>
                  <a:pt x="1673140" y="352261"/>
                  <a:pt x="1681480" y="360622"/>
                  <a:pt x="1681480" y="370936"/>
                </a:cubicBezTo>
                <a:cubicBezTo>
                  <a:pt x="1681480" y="381250"/>
                  <a:pt x="1673140" y="389611"/>
                  <a:pt x="1662852" y="389611"/>
                </a:cubicBezTo>
                <a:cubicBezTo>
                  <a:pt x="1652564" y="389611"/>
                  <a:pt x="1644224" y="381250"/>
                  <a:pt x="1644224" y="370936"/>
                </a:cubicBezTo>
                <a:cubicBezTo>
                  <a:pt x="1644224" y="360622"/>
                  <a:pt x="1652564" y="352261"/>
                  <a:pt x="1662852" y="352261"/>
                </a:cubicBezTo>
                <a:close/>
                <a:moveTo>
                  <a:pt x="1545088" y="352261"/>
                </a:moveTo>
                <a:cubicBezTo>
                  <a:pt x="1555376" y="352261"/>
                  <a:pt x="1563716" y="360622"/>
                  <a:pt x="1563716" y="370936"/>
                </a:cubicBezTo>
                <a:cubicBezTo>
                  <a:pt x="1563716" y="381250"/>
                  <a:pt x="1555376" y="389611"/>
                  <a:pt x="1545088" y="389611"/>
                </a:cubicBezTo>
                <a:cubicBezTo>
                  <a:pt x="1534800" y="389611"/>
                  <a:pt x="1526460" y="381250"/>
                  <a:pt x="1526460" y="370936"/>
                </a:cubicBezTo>
                <a:cubicBezTo>
                  <a:pt x="1526460" y="360622"/>
                  <a:pt x="1534800" y="352261"/>
                  <a:pt x="1545088" y="352261"/>
                </a:cubicBezTo>
                <a:close/>
                <a:moveTo>
                  <a:pt x="1427962" y="352261"/>
                </a:moveTo>
                <a:cubicBezTo>
                  <a:pt x="1438250" y="352261"/>
                  <a:pt x="1446590" y="360622"/>
                  <a:pt x="1446590" y="370936"/>
                </a:cubicBezTo>
                <a:cubicBezTo>
                  <a:pt x="1446590" y="381250"/>
                  <a:pt x="1438250" y="389611"/>
                  <a:pt x="1427962" y="389611"/>
                </a:cubicBezTo>
                <a:cubicBezTo>
                  <a:pt x="1417674" y="389611"/>
                  <a:pt x="1409334" y="381250"/>
                  <a:pt x="1409334" y="370936"/>
                </a:cubicBezTo>
                <a:cubicBezTo>
                  <a:pt x="1409334" y="360622"/>
                  <a:pt x="1417674" y="352261"/>
                  <a:pt x="1427962" y="352261"/>
                </a:cubicBezTo>
                <a:close/>
                <a:moveTo>
                  <a:pt x="1310199" y="352261"/>
                </a:moveTo>
                <a:cubicBezTo>
                  <a:pt x="1320487" y="352261"/>
                  <a:pt x="1328827" y="360622"/>
                  <a:pt x="1328827" y="370936"/>
                </a:cubicBezTo>
                <a:cubicBezTo>
                  <a:pt x="1328827" y="381250"/>
                  <a:pt x="1320487" y="389611"/>
                  <a:pt x="1310199" y="389611"/>
                </a:cubicBezTo>
                <a:cubicBezTo>
                  <a:pt x="1299911" y="389611"/>
                  <a:pt x="1291571" y="381250"/>
                  <a:pt x="1291571" y="370936"/>
                </a:cubicBezTo>
                <a:cubicBezTo>
                  <a:pt x="1291571" y="360622"/>
                  <a:pt x="1299911" y="352261"/>
                  <a:pt x="1310199" y="352261"/>
                </a:cubicBezTo>
                <a:close/>
                <a:moveTo>
                  <a:pt x="1193073" y="352261"/>
                </a:moveTo>
                <a:cubicBezTo>
                  <a:pt x="1203361" y="352261"/>
                  <a:pt x="1211701" y="360622"/>
                  <a:pt x="1211701" y="370936"/>
                </a:cubicBezTo>
                <a:cubicBezTo>
                  <a:pt x="1211701" y="381250"/>
                  <a:pt x="1203361" y="389611"/>
                  <a:pt x="1193073" y="389611"/>
                </a:cubicBezTo>
                <a:cubicBezTo>
                  <a:pt x="1182785" y="389611"/>
                  <a:pt x="1174445" y="381250"/>
                  <a:pt x="1174445" y="370936"/>
                </a:cubicBezTo>
                <a:cubicBezTo>
                  <a:pt x="1174445" y="360622"/>
                  <a:pt x="1182785" y="352261"/>
                  <a:pt x="1193073" y="352261"/>
                </a:cubicBezTo>
                <a:close/>
                <a:moveTo>
                  <a:pt x="1075309" y="352261"/>
                </a:moveTo>
                <a:cubicBezTo>
                  <a:pt x="1085597" y="352261"/>
                  <a:pt x="1093937" y="360622"/>
                  <a:pt x="1093937" y="370936"/>
                </a:cubicBezTo>
                <a:cubicBezTo>
                  <a:pt x="1093937" y="381250"/>
                  <a:pt x="1085597" y="389611"/>
                  <a:pt x="1075309" y="389611"/>
                </a:cubicBezTo>
                <a:cubicBezTo>
                  <a:pt x="1065021" y="389611"/>
                  <a:pt x="1056681" y="381250"/>
                  <a:pt x="1056681" y="370936"/>
                </a:cubicBezTo>
                <a:cubicBezTo>
                  <a:pt x="1056681" y="360622"/>
                  <a:pt x="1065021" y="352261"/>
                  <a:pt x="1075309" y="352261"/>
                </a:cubicBezTo>
                <a:close/>
                <a:moveTo>
                  <a:pt x="958184" y="352261"/>
                </a:moveTo>
                <a:cubicBezTo>
                  <a:pt x="968472" y="352261"/>
                  <a:pt x="976812" y="360622"/>
                  <a:pt x="976812" y="370936"/>
                </a:cubicBezTo>
                <a:cubicBezTo>
                  <a:pt x="976812" y="381250"/>
                  <a:pt x="968472" y="389611"/>
                  <a:pt x="958184" y="389611"/>
                </a:cubicBezTo>
                <a:cubicBezTo>
                  <a:pt x="947896" y="389611"/>
                  <a:pt x="939556" y="381250"/>
                  <a:pt x="939556" y="370936"/>
                </a:cubicBezTo>
                <a:cubicBezTo>
                  <a:pt x="939556" y="360622"/>
                  <a:pt x="947896" y="352261"/>
                  <a:pt x="958184" y="352261"/>
                </a:cubicBezTo>
                <a:close/>
                <a:moveTo>
                  <a:pt x="840420" y="352261"/>
                </a:moveTo>
                <a:cubicBezTo>
                  <a:pt x="850708" y="352261"/>
                  <a:pt x="859048" y="360622"/>
                  <a:pt x="859048" y="370936"/>
                </a:cubicBezTo>
                <a:cubicBezTo>
                  <a:pt x="859048" y="381250"/>
                  <a:pt x="850708" y="389611"/>
                  <a:pt x="840420" y="389611"/>
                </a:cubicBezTo>
                <a:cubicBezTo>
                  <a:pt x="830132" y="389611"/>
                  <a:pt x="821792" y="381250"/>
                  <a:pt x="821792" y="370936"/>
                </a:cubicBezTo>
                <a:cubicBezTo>
                  <a:pt x="821792" y="360622"/>
                  <a:pt x="830132" y="352261"/>
                  <a:pt x="840420" y="352261"/>
                </a:cubicBezTo>
                <a:close/>
                <a:moveTo>
                  <a:pt x="723295" y="352261"/>
                </a:moveTo>
                <a:cubicBezTo>
                  <a:pt x="733583" y="352261"/>
                  <a:pt x="741923" y="360622"/>
                  <a:pt x="741923" y="370936"/>
                </a:cubicBezTo>
                <a:cubicBezTo>
                  <a:pt x="741923" y="381250"/>
                  <a:pt x="733583" y="389611"/>
                  <a:pt x="723295" y="389611"/>
                </a:cubicBezTo>
                <a:cubicBezTo>
                  <a:pt x="713007" y="389611"/>
                  <a:pt x="704667" y="381250"/>
                  <a:pt x="704667" y="370936"/>
                </a:cubicBezTo>
                <a:cubicBezTo>
                  <a:pt x="704667" y="360622"/>
                  <a:pt x="713007" y="352261"/>
                  <a:pt x="723295" y="352261"/>
                </a:cubicBezTo>
                <a:close/>
                <a:moveTo>
                  <a:pt x="605531" y="352261"/>
                </a:moveTo>
                <a:cubicBezTo>
                  <a:pt x="615819" y="352261"/>
                  <a:pt x="624159" y="360622"/>
                  <a:pt x="624159" y="370936"/>
                </a:cubicBezTo>
                <a:cubicBezTo>
                  <a:pt x="624159" y="381250"/>
                  <a:pt x="615819" y="389611"/>
                  <a:pt x="605531" y="389611"/>
                </a:cubicBezTo>
                <a:cubicBezTo>
                  <a:pt x="595243" y="389611"/>
                  <a:pt x="586903" y="381250"/>
                  <a:pt x="586903" y="370936"/>
                </a:cubicBezTo>
                <a:cubicBezTo>
                  <a:pt x="586903" y="360622"/>
                  <a:pt x="595243" y="352261"/>
                  <a:pt x="605531" y="352261"/>
                </a:cubicBezTo>
                <a:close/>
                <a:moveTo>
                  <a:pt x="488406" y="352261"/>
                </a:moveTo>
                <a:cubicBezTo>
                  <a:pt x="498694" y="352261"/>
                  <a:pt x="507034" y="360622"/>
                  <a:pt x="507034" y="370936"/>
                </a:cubicBezTo>
                <a:cubicBezTo>
                  <a:pt x="507034" y="381250"/>
                  <a:pt x="498694" y="389611"/>
                  <a:pt x="488406" y="389611"/>
                </a:cubicBezTo>
                <a:cubicBezTo>
                  <a:pt x="478118" y="389611"/>
                  <a:pt x="469778" y="381250"/>
                  <a:pt x="469778" y="370936"/>
                </a:cubicBezTo>
                <a:cubicBezTo>
                  <a:pt x="469778" y="360622"/>
                  <a:pt x="478118" y="352261"/>
                  <a:pt x="488406" y="352261"/>
                </a:cubicBezTo>
                <a:close/>
                <a:moveTo>
                  <a:pt x="370642" y="352261"/>
                </a:moveTo>
                <a:cubicBezTo>
                  <a:pt x="380930" y="352261"/>
                  <a:pt x="389270" y="360622"/>
                  <a:pt x="389270" y="370936"/>
                </a:cubicBezTo>
                <a:cubicBezTo>
                  <a:pt x="389270" y="381250"/>
                  <a:pt x="380930" y="389611"/>
                  <a:pt x="370642" y="389611"/>
                </a:cubicBezTo>
                <a:cubicBezTo>
                  <a:pt x="360354" y="389611"/>
                  <a:pt x="352014" y="381250"/>
                  <a:pt x="352014" y="370936"/>
                </a:cubicBezTo>
                <a:cubicBezTo>
                  <a:pt x="352014" y="360622"/>
                  <a:pt x="360354" y="352261"/>
                  <a:pt x="370642" y="352261"/>
                </a:cubicBezTo>
                <a:close/>
                <a:moveTo>
                  <a:pt x="253517" y="352261"/>
                </a:moveTo>
                <a:cubicBezTo>
                  <a:pt x="263805" y="352261"/>
                  <a:pt x="272145" y="360622"/>
                  <a:pt x="272145" y="370936"/>
                </a:cubicBezTo>
                <a:cubicBezTo>
                  <a:pt x="272145" y="381250"/>
                  <a:pt x="263805" y="389611"/>
                  <a:pt x="253517" y="389611"/>
                </a:cubicBezTo>
                <a:cubicBezTo>
                  <a:pt x="243229" y="389611"/>
                  <a:pt x="234889" y="381250"/>
                  <a:pt x="234889" y="370936"/>
                </a:cubicBezTo>
                <a:cubicBezTo>
                  <a:pt x="234889" y="360622"/>
                  <a:pt x="243229" y="352261"/>
                  <a:pt x="253517" y="352261"/>
                </a:cubicBezTo>
                <a:close/>
                <a:moveTo>
                  <a:pt x="135753" y="352261"/>
                </a:moveTo>
                <a:cubicBezTo>
                  <a:pt x="146041" y="352261"/>
                  <a:pt x="154381" y="360622"/>
                  <a:pt x="154381" y="370936"/>
                </a:cubicBezTo>
                <a:cubicBezTo>
                  <a:pt x="154381" y="381250"/>
                  <a:pt x="146041" y="389611"/>
                  <a:pt x="135753" y="389611"/>
                </a:cubicBezTo>
                <a:cubicBezTo>
                  <a:pt x="125465" y="389611"/>
                  <a:pt x="117125" y="381250"/>
                  <a:pt x="117125" y="370936"/>
                </a:cubicBezTo>
                <a:cubicBezTo>
                  <a:pt x="117125" y="360622"/>
                  <a:pt x="125465" y="352261"/>
                  <a:pt x="135753" y="352261"/>
                </a:cubicBezTo>
                <a:close/>
                <a:moveTo>
                  <a:pt x="18628" y="352261"/>
                </a:moveTo>
                <a:cubicBezTo>
                  <a:pt x="28916" y="352261"/>
                  <a:pt x="37256" y="360622"/>
                  <a:pt x="37256" y="370936"/>
                </a:cubicBezTo>
                <a:cubicBezTo>
                  <a:pt x="37256" y="381250"/>
                  <a:pt x="28916" y="389611"/>
                  <a:pt x="18628" y="389611"/>
                </a:cubicBezTo>
                <a:cubicBezTo>
                  <a:pt x="8340" y="389611"/>
                  <a:pt x="0" y="381250"/>
                  <a:pt x="0" y="370936"/>
                </a:cubicBezTo>
                <a:cubicBezTo>
                  <a:pt x="0" y="360622"/>
                  <a:pt x="8340" y="352261"/>
                  <a:pt x="18628" y="352261"/>
                </a:cubicBezTo>
                <a:close/>
                <a:moveTo>
                  <a:pt x="2014866" y="234840"/>
                </a:moveTo>
                <a:cubicBezTo>
                  <a:pt x="2025154" y="234840"/>
                  <a:pt x="2033494" y="243201"/>
                  <a:pt x="2033494" y="253515"/>
                </a:cubicBezTo>
                <a:cubicBezTo>
                  <a:pt x="2033494" y="263829"/>
                  <a:pt x="2025154" y="272190"/>
                  <a:pt x="2014866" y="272190"/>
                </a:cubicBezTo>
                <a:cubicBezTo>
                  <a:pt x="2004578" y="272190"/>
                  <a:pt x="1996238" y="263829"/>
                  <a:pt x="1996238" y="253515"/>
                </a:cubicBezTo>
                <a:cubicBezTo>
                  <a:pt x="1996238" y="243201"/>
                  <a:pt x="2004578" y="234840"/>
                  <a:pt x="2014866" y="234840"/>
                </a:cubicBezTo>
                <a:close/>
                <a:moveTo>
                  <a:pt x="1897741" y="234840"/>
                </a:moveTo>
                <a:cubicBezTo>
                  <a:pt x="1908029" y="234840"/>
                  <a:pt x="1916369" y="243201"/>
                  <a:pt x="1916369" y="253515"/>
                </a:cubicBezTo>
                <a:cubicBezTo>
                  <a:pt x="1916369" y="263829"/>
                  <a:pt x="1908029" y="272190"/>
                  <a:pt x="1897741" y="272190"/>
                </a:cubicBezTo>
                <a:cubicBezTo>
                  <a:pt x="1887453" y="272190"/>
                  <a:pt x="1879113" y="263829"/>
                  <a:pt x="1879113" y="253515"/>
                </a:cubicBezTo>
                <a:cubicBezTo>
                  <a:pt x="1879113" y="243201"/>
                  <a:pt x="1887453" y="234840"/>
                  <a:pt x="1897741" y="234840"/>
                </a:cubicBezTo>
                <a:close/>
                <a:moveTo>
                  <a:pt x="1779977" y="234840"/>
                </a:moveTo>
                <a:cubicBezTo>
                  <a:pt x="1790265" y="234840"/>
                  <a:pt x="1798605" y="243201"/>
                  <a:pt x="1798605" y="253515"/>
                </a:cubicBezTo>
                <a:cubicBezTo>
                  <a:pt x="1798605" y="263829"/>
                  <a:pt x="1790265" y="272190"/>
                  <a:pt x="1779977" y="272190"/>
                </a:cubicBezTo>
                <a:cubicBezTo>
                  <a:pt x="1769689" y="272190"/>
                  <a:pt x="1761349" y="263829"/>
                  <a:pt x="1761349" y="253515"/>
                </a:cubicBezTo>
                <a:cubicBezTo>
                  <a:pt x="1761349" y="243201"/>
                  <a:pt x="1769689" y="234840"/>
                  <a:pt x="1779977" y="234840"/>
                </a:cubicBezTo>
                <a:close/>
                <a:moveTo>
                  <a:pt x="1662852" y="234840"/>
                </a:moveTo>
                <a:cubicBezTo>
                  <a:pt x="1673140" y="234840"/>
                  <a:pt x="1681480" y="243201"/>
                  <a:pt x="1681480" y="253515"/>
                </a:cubicBezTo>
                <a:cubicBezTo>
                  <a:pt x="1681480" y="263829"/>
                  <a:pt x="1673140" y="272190"/>
                  <a:pt x="1662852" y="272190"/>
                </a:cubicBezTo>
                <a:cubicBezTo>
                  <a:pt x="1652564" y="272190"/>
                  <a:pt x="1644224" y="263829"/>
                  <a:pt x="1644224" y="253515"/>
                </a:cubicBezTo>
                <a:cubicBezTo>
                  <a:pt x="1644224" y="243201"/>
                  <a:pt x="1652564" y="234840"/>
                  <a:pt x="1662852" y="234840"/>
                </a:cubicBezTo>
                <a:close/>
                <a:moveTo>
                  <a:pt x="1545088" y="234840"/>
                </a:moveTo>
                <a:cubicBezTo>
                  <a:pt x="1555376" y="234840"/>
                  <a:pt x="1563716" y="243201"/>
                  <a:pt x="1563716" y="253515"/>
                </a:cubicBezTo>
                <a:cubicBezTo>
                  <a:pt x="1563716" y="263829"/>
                  <a:pt x="1555376" y="272190"/>
                  <a:pt x="1545088" y="272190"/>
                </a:cubicBezTo>
                <a:cubicBezTo>
                  <a:pt x="1534800" y="272190"/>
                  <a:pt x="1526460" y="263829"/>
                  <a:pt x="1526460" y="253515"/>
                </a:cubicBezTo>
                <a:cubicBezTo>
                  <a:pt x="1526460" y="243201"/>
                  <a:pt x="1534800" y="234840"/>
                  <a:pt x="1545088" y="234840"/>
                </a:cubicBezTo>
                <a:close/>
                <a:moveTo>
                  <a:pt x="1427962" y="234840"/>
                </a:moveTo>
                <a:cubicBezTo>
                  <a:pt x="1438250" y="234840"/>
                  <a:pt x="1446590" y="243201"/>
                  <a:pt x="1446590" y="253515"/>
                </a:cubicBezTo>
                <a:cubicBezTo>
                  <a:pt x="1446590" y="263829"/>
                  <a:pt x="1438250" y="272190"/>
                  <a:pt x="1427962" y="272190"/>
                </a:cubicBezTo>
                <a:cubicBezTo>
                  <a:pt x="1417674" y="272190"/>
                  <a:pt x="1409334" y="263829"/>
                  <a:pt x="1409334" y="253515"/>
                </a:cubicBezTo>
                <a:cubicBezTo>
                  <a:pt x="1409334" y="243201"/>
                  <a:pt x="1417674" y="234840"/>
                  <a:pt x="1427962" y="234840"/>
                </a:cubicBezTo>
                <a:close/>
                <a:moveTo>
                  <a:pt x="1310199" y="234840"/>
                </a:moveTo>
                <a:cubicBezTo>
                  <a:pt x="1320487" y="234840"/>
                  <a:pt x="1328827" y="243201"/>
                  <a:pt x="1328827" y="253515"/>
                </a:cubicBezTo>
                <a:cubicBezTo>
                  <a:pt x="1328827" y="263829"/>
                  <a:pt x="1320487" y="272190"/>
                  <a:pt x="1310199" y="272190"/>
                </a:cubicBezTo>
                <a:cubicBezTo>
                  <a:pt x="1299911" y="272190"/>
                  <a:pt x="1291571" y="263829"/>
                  <a:pt x="1291571" y="253515"/>
                </a:cubicBezTo>
                <a:cubicBezTo>
                  <a:pt x="1291571" y="243201"/>
                  <a:pt x="1299911" y="234840"/>
                  <a:pt x="1310199" y="234840"/>
                </a:cubicBezTo>
                <a:close/>
                <a:moveTo>
                  <a:pt x="1193073" y="234840"/>
                </a:moveTo>
                <a:cubicBezTo>
                  <a:pt x="1203361" y="234840"/>
                  <a:pt x="1211701" y="243201"/>
                  <a:pt x="1211701" y="253515"/>
                </a:cubicBezTo>
                <a:cubicBezTo>
                  <a:pt x="1211701" y="263829"/>
                  <a:pt x="1203361" y="272190"/>
                  <a:pt x="1193073" y="272190"/>
                </a:cubicBezTo>
                <a:cubicBezTo>
                  <a:pt x="1182785" y="272190"/>
                  <a:pt x="1174445" y="263829"/>
                  <a:pt x="1174445" y="253515"/>
                </a:cubicBezTo>
                <a:cubicBezTo>
                  <a:pt x="1174445" y="243201"/>
                  <a:pt x="1182785" y="234840"/>
                  <a:pt x="1193073" y="234840"/>
                </a:cubicBezTo>
                <a:close/>
                <a:moveTo>
                  <a:pt x="1075309" y="234840"/>
                </a:moveTo>
                <a:cubicBezTo>
                  <a:pt x="1085597" y="234840"/>
                  <a:pt x="1093937" y="243201"/>
                  <a:pt x="1093937" y="253515"/>
                </a:cubicBezTo>
                <a:cubicBezTo>
                  <a:pt x="1093937" y="263829"/>
                  <a:pt x="1085597" y="272190"/>
                  <a:pt x="1075309" y="272190"/>
                </a:cubicBezTo>
                <a:cubicBezTo>
                  <a:pt x="1065021" y="272190"/>
                  <a:pt x="1056681" y="263829"/>
                  <a:pt x="1056681" y="253515"/>
                </a:cubicBezTo>
                <a:cubicBezTo>
                  <a:pt x="1056681" y="243201"/>
                  <a:pt x="1065021" y="234840"/>
                  <a:pt x="1075309" y="234840"/>
                </a:cubicBezTo>
                <a:close/>
                <a:moveTo>
                  <a:pt x="958184" y="234840"/>
                </a:moveTo>
                <a:cubicBezTo>
                  <a:pt x="968472" y="234840"/>
                  <a:pt x="976812" y="243201"/>
                  <a:pt x="976812" y="253515"/>
                </a:cubicBezTo>
                <a:cubicBezTo>
                  <a:pt x="976812" y="263829"/>
                  <a:pt x="968472" y="272190"/>
                  <a:pt x="958184" y="272190"/>
                </a:cubicBezTo>
                <a:cubicBezTo>
                  <a:pt x="947896" y="272190"/>
                  <a:pt x="939556" y="263829"/>
                  <a:pt x="939556" y="253515"/>
                </a:cubicBezTo>
                <a:cubicBezTo>
                  <a:pt x="939556" y="243201"/>
                  <a:pt x="947896" y="234840"/>
                  <a:pt x="958184" y="234840"/>
                </a:cubicBezTo>
                <a:close/>
                <a:moveTo>
                  <a:pt x="840420" y="234840"/>
                </a:moveTo>
                <a:cubicBezTo>
                  <a:pt x="850708" y="234840"/>
                  <a:pt x="859048" y="243201"/>
                  <a:pt x="859048" y="253515"/>
                </a:cubicBezTo>
                <a:cubicBezTo>
                  <a:pt x="859048" y="263829"/>
                  <a:pt x="850708" y="272190"/>
                  <a:pt x="840420" y="272190"/>
                </a:cubicBezTo>
                <a:cubicBezTo>
                  <a:pt x="830132" y="272190"/>
                  <a:pt x="821792" y="263829"/>
                  <a:pt x="821792" y="253515"/>
                </a:cubicBezTo>
                <a:cubicBezTo>
                  <a:pt x="821792" y="243201"/>
                  <a:pt x="830132" y="234840"/>
                  <a:pt x="840420" y="234840"/>
                </a:cubicBezTo>
                <a:close/>
                <a:moveTo>
                  <a:pt x="723295" y="234840"/>
                </a:moveTo>
                <a:cubicBezTo>
                  <a:pt x="733583" y="234840"/>
                  <a:pt x="741923" y="243201"/>
                  <a:pt x="741923" y="253515"/>
                </a:cubicBezTo>
                <a:cubicBezTo>
                  <a:pt x="741923" y="263829"/>
                  <a:pt x="733583" y="272190"/>
                  <a:pt x="723295" y="272190"/>
                </a:cubicBezTo>
                <a:cubicBezTo>
                  <a:pt x="713007" y="272190"/>
                  <a:pt x="704667" y="263829"/>
                  <a:pt x="704667" y="253515"/>
                </a:cubicBezTo>
                <a:cubicBezTo>
                  <a:pt x="704667" y="243201"/>
                  <a:pt x="713007" y="234840"/>
                  <a:pt x="723295" y="234840"/>
                </a:cubicBezTo>
                <a:close/>
                <a:moveTo>
                  <a:pt x="605531" y="234840"/>
                </a:moveTo>
                <a:cubicBezTo>
                  <a:pt x="615819" y="234840"/>
                  <a:pt x="624159" y="243201"/>
                  <a:pt x="624159" y="253515"/>
                </a:cubicBezTo>
                <a:cubicBezTo>
                  <a:pt x="624159" y="263829"/>
                  <a:pt x="615819" y="272190"/>
                  <a:pt x="605531" y="272190"/>
                </a:cubicBezTo>
                <a:cubicBezTo>
                  <a:pt x="595243" y="272190"/>
                  <a:pt x="586903" y="263829"/>
                  <a:pt x="586903" y="253515"/>
                </a:cubicBezTo>
                <a:cubicBezTo>
                  <a:pt x="586903" y="243201"/>
                  <a:pt x="595243" y="234840"/>
                  <a:pt x="605531" y="234840"/>
                </a:cubicBezTo>
                <a:close/>
                <a:moveTo>
                  <a:pt x="488406" y="234840"/>
                </a:moveTo>
                <a:cubicBezTo>
                  <a:pt x="498694" y="234840"/>
                  <a:pt x="507034" y="243201"/>
                  <a:pt x="507034" y="253515"/>
                </a:cubicBezTo>
                <a:cubicBezTo>
                  <a:pt x="507034" y="263829"/>
                  <a:pt x="498694" y="272190"/>
                  <a:pt x="488406" y="272190"/>
                </a:cubicBezTo>
                <a:cubicBezTo>
                  <a:pt x="478118" y="272190"/>
                  <a:pt x="469778" y="263829"/>
                  <a:pt x="469778" y="253515"/>
                </a:cubicBezTo>
                <a:cubicBezTo>
                  <a:pt x="469778" y="243201"/>
                  <a:pt x="478118" y="234840"/>
                  <a:pt x="488406" y="234840"/>
                </a:cubicBezTo>
                <a:close/>
                <a:moveTo>
                  <a:pt x="370642" y="234840"/>
                </a:moveTo>
                <a:cubicBezTo>
                  <a:pt x="380930" y="234840"/>
                  <a:pt x="389270" y="243201"/>
                  <a:pt x="389270" y="253515"/>
                </a:cubicBezTo>
                <a:cubicBezTo>
                  <a:pt x="389270" y="263829"/>
                  <a:pt x="380930" y="272190"/>
                  <a:pt x="370642" y="272190"/>
                </a:cubicBezTo>
                <a:cubicBezTo>
                  <a:pt x="360354" y="272190"/>
                  <a:pt x="352014" y="263829"/>
                  <a:pt x="352014" y="253515"/>
                </a:cubicBezTo>
                <a:cubicBezTo>
                  <a:pt x="352014" y="243201"/>
                  <a:pt x="360354" y="234840"/>
                  <a:pt x="370642" y="234840"/>
                </a:cubicBezTo>
                <a:close/>
                <a:moveTo>
                  <a:pt x="253517" y="234840"/>
                </a:moveTo>
                <a:cubicBezTo>
                  <a:pt x="263805" y="234840"/>
                  <a:pt x="272145" y="243201"/>
                  <a:pt x="272145" y="253515"/>
                </a:cubicBezTo>
                <a:cubicBezTo>
                  <a:pt x="272145" y="263829"/>
                  <a:pt x="263805" y="272190"/>
                  <a:pt x="253517" y="272190"/>
                </a:cubicBezTo>
                <a:cubicBezTo>
                  <a:pt x="243229" y="272190"/>
                  <a:pt x="234889" y="263829"/>
                  <a:pt x="234889" y="253515"/>
                </a:cubicBezTo>
                <a:cubicBezTo>
                  <a:pt x="234889" y="243201"/>
                  <a:pt x="243229" y="234840"/>
                  <a:pt x="253517" y="234840"/>
                </a:cubicBezTo>
                <a:close/>
                <a:moveTo>
                  <a:pt x="135753" y="234840"/>
                </a:moveTo>
                <a:cubicBezTo>
                  <a:pt x="146041" y="234840"/>
                  <a:pt x="154381" y="243201"/>
                  <a:pt x="154381" y="253515"/>
                </a:cubicBezTo>
                <a:cubicBezTo>
                  <a:pt x="154381" y="263829"/>
                  <a:pt x="146041" y="272190"/>
                  <a:pt x="135753" y="272190"/>
                </a:cubicBezTo>
                <a:cubicBezTo>
                  <a:pt x="125465" y="272190"/>
                  <a:pt x="117125" y="263829"/>
                  <a:pt x="117125" y="253515"/>
                </a:cubicBezTo>
                <a:cubicBezTo>
                  <a:pt x="117125" y="243201"/>
                  <a:pt x="125465" y="234840"/>
                  <a:pt x="135753" y="234840"/>
                </a:cubicBezTo>
                <a:close/>
                <a:moveTo>
                  <a:pt x="18628" y="234840"/>
                </a:moveTo>
                <a:cubicBezTo>
                  <a:pt x="28916" y="234840"/>
                  <a:pt x="37256" y="243201"/>
                  <a:pt x="37256" y="253515"/>
                </a:cubicBezTo>
                <a:cubicBezTo>
                  <a:pt x="37256" y="263829"/>
                  <a:pt x="28916" y="272190"/>
                  <a:pt x="18628" y="272190"/>
                </a:cubicBezTo>
                <a:cubicBezTo>
                  <a:pt x="8340" y="272190"/>
                  <a:pt x="0" y="263829"/>
                  <a:pt x="0" y="253515"/>
                </a:cubicBezTo>
                <a:cubicBezTo>
                  <a:pt x="0" y="243201"/>
                  <a:pt x="8340" y="234840"/>
                  <a:pt x="18628" y="234840"/>
                </a:cubicBezTo>
                <a:close/>
                <a:moveTo>
                  <a:pt x="2014866" y="117420"/>
                </a:moveTo>
                <a:cubicBezTo>
                  <a:pt x="2025154" y="117420"/>
                  <a:pt x="2033494" y="125781"/>
                  <a:pt x="2033494" y="136095"/>
                </a:cubicBezTo>
                <a:cubicBezTo>
                  <a:pt x="2033494" y="146409"/>
                  <a:pt x="2025154" y="154770"/>
                  <a:pt x="2014866" y="154770"/>
                </a:cubicBezTo>
                <a:cubicBezTo>
                  <a:pt x="2004578" y="154770"/>
                  <a:pt x="1996238" y="146409"/>
                  <a:pt x="1996238" y="136095"/>
                </a:cubicBezTo>
                <a:cubicBezTo>
                  <a:pt x="1996238" y="125781"/>
                  <a:pt x="2004578" y="117420"/>
                  <a:pt x="2014866" y="117420"/>
                </a:cubicBezTo>
                <a:close/>
                <a:moveTo>
                  <a:pt x="1897741" y="117420"/>
                </a:moveTo>
                <a:cubicBezTo>
                  <a:pt x="1908029" y="117420"/>
                  <a:pt x="1916369" y="125781"/>
                  <a:pt x="1916369" y="136095"/>
                </a:cubicBezTo>
                <a:cubicBezTo>
                  <a:pt x="1916369" y="146409"/>
                  <a:pt x="1908029" y="154770"/>
                  <a:pt x="1897741" y="154770"/>
                </a:cubicBezTo>
                <a:cubicBezTo>
                  <a:pt x="1887453" y="154770"/>
                  <a:pt x="1879113" y="146409"/>
                  <a:pt x="1879113" y="136095"/>
                </a:cubicBezTo>
                <a:cubicBezTo>
                  <a:pt x="1879113" y="125781"/>
                  <a:pt x="1887453" y="117420"/>
                  <a:pt x="1897741" y="117420"/>
                </a:cubicBezTo>
                <a:close/>
                <a:moveTo>
                  <a:pt x="1779977" y="117420"/>
                </a:moveTo>
                <a:cubicBezTo>
                  <a:pt x="1790265" y="117420"/>
                  <a:pt x="1798605" y="125781"/>
                  <a:pt x="1798605" y="136095"/>
                </a:cubicBezTo>
                <a:cubicBezTo>
                  <a:pt x="1798605" y="146409"/>
                  <a:pt x="1790265" y="154770"/>
                  <a:pt x="1779977" y="154770"/>
                </a:cubicBezTo>
                <a:cubicBezTo>
                  <a:pt x="1769689" y="154770"/>
                  <a:pt x="1761349" y="146409"/>
                  <a:pt x="1761349" y="136095"/>
                </a:cubicBezTo>
                <a:cubicBezTo>
                  <a:pt x="1761349" y="125781"/>
                  <a:pt x="1769689" y="117420"/>
                  <a:pt x="1779977" y="117420"/>
                </a:cubicBezTo>
                <a:close/>
                <a:moveTo>
                  <a:pt x="1662852" y="117420"/>
                </a:moveTo>
                <a:cubicBezTo>
                  <a:pt x="1673140" y="117420"/>
                  <a:pt x="1681480" y="125781"/>
                  <a:pt x="1681480" y="136095"/>
                </a:cubicBezTo>
                <a:cubicBezTo>
                  <a:pt x="1681480" y="146409"/>
                  <a:pt x="1673140" y="154770"/>
                  <a:pt x="1662852" y="154770"/>
                </a:cubicBezTo>
                <a:cubicBezTo>
                  <a:pt x="1652564" y="154770"/>
                  <a:pt x="1644224" y="146409"/>
                  <a:pt x="1644224" y="136095"/>
                </a:cubicBezTo>
                <a:cubicBezTo>
                  <a:pt x="1644224" y="125781"/>
                  <a:pt x="1652564" y="117420"/>
                  <a:pt x="1662852" y="117420"/>
                </a:cubicBezTo>
                <a:close/>
                <a:moveTo>
                  <a:pt x="1545087" y="117420"/>
                </a:moveTo>
                <a:cubicBezTo>
                  <a:pt x="1555375" y="117420"/>
                  <a:pt x="1563715" y="125781"/>
                  <a:pt x="1563715" y="136095"/>
                </a:cubicBezTo>
                <a:cubicBezTo>
                  <a:pt x="1563715" y="146409"/>
                  <a:pt x="1555375" y="154770"/>
                  <a:pt x="1545087" y="154770"/>
                </a:cubicBezTo>
                <a:cubicBezTo>
                  <a:pt x="1534799" y="154770"/>
                  <a:pt x="1526459" y="146409"/>
                  <a:pt x="1526459" y="136095"/>
                </a:cubicBezTo>
                <a:cubicBezTo>
                  <a:pt x="1526459" y="125781"/>
                  <a:pt x="1534799" y="117420"/>
                  <a:pt x="1545087" y="117420"/>
                </a:cubicBezTo>
                <a:close/>
                <a:moveTo>
                  <a:pt x="1427962" y="117420"/>
                </a:moveTo>
                <a:cubicBezTo>
                  <a:pt x="1438250" y="117420"/>
                  <a:pt x="1446590" y="125781"/>
                  <a:pt x="1446590" y="136095"/>
                </a:cubicBezTo>
                <a:cubicBezTo>
                  <a:pt x="1446590" y="146409"/>
                  <a:pt x="1438250" y="154770"/>
                  <a:pt x="1427962" y="154770"/>
                </a:cubicBezTo>
                <a:cubicBezTo>
                  <a:pt x="1417674" y="154770"/>
                  <a:pt x="1409334" y="146409"/>
                  <a:pt x="1409334" y="136095"/>
                </a:cubicBezTo>
                <a:cubicBezTo>
                  <a:pt x="1409334" y="125781"/>
                  <a:pt x="1417674" y="117420"/>
                  <a:pt x="1427962" y="117420"/>
                </a:cubicBezTo>
                <a:close/>
                <a:moveTo>
                  <a:pt x="1310198" y="117420"/>
                </a:moveTo>
                <a:cubicBezTo>
                  <a:pt x="1320486" y="117420"/>
                  <a:pt x="1328826" y="125781"/>
                  <a:pt x="1328826" y="136095"/>
                </a:cubicBezTo>
                <a:cubicBezTo>
                  <a:pt x="1328826" y="146409"/>
                  <a:pt x="1320486" y="154770"/>
                  <a:pt x="1310198" y="154770"/>
                </a:cubicBezTo>
                <a:cubicBezTo>
                  <a:pt x="1299910" y="154770"/>
                  <a:pt x="1291570" y="146409"/>
                  <a:pt x="1291570" y="136095"/>
                </a:cubicBezTo>
                <a:cubicBezTo>
                  <a:pt x="1291570" y="125781"/>
                  <a:pt x="1299910" y="117420"/>
                  <a:pt x="1310198" y="117420"/>
                </a:cubicBezTo>
                <a:close/>
                <a:moveTo>
                  <a:pt x="1193073" y="117420"/>
                </a:moveTo>
                <a:cubicBezTo>
                  <a:pt x="1203361" y="117420"/>
                  <a:pt x="1211701" y="125781"/>
                  <a:pt x="1211701" y="136095"/>
                </a:cubicBezTo>
                <a:cubicBezTo>
                  <a:pt x="1211701" y="146409"/>
                  <a:pt x="1203361" y="154770"/>
                  <a:pt x="1193073" y="154770"/>
                </a:cubicBezTo>
                <a:cubicBezTo>
                  <a:pt x="1182785" y="154770"/>
                  <a:pt x="1174445" y="146409"/>
                  <a:pt x="1174445" y="136095"/>
                </a:cubicBezTo>
                <a:cubicBezTo>
                  <a:pt x="1174445" y="125781"/>
                  <a:pt x="1182785" y="117420"/>
                  <a:pt x="1193073" y="117420"/>
                </a:cubicBezTo>
                <a:close/>
                <a:moveTo>
                  <a:pt x="1075309" y="117420"/>
                </a:moveTo>
                <a:cubicBezTo>
                  <a:pt x="1085597" y="117420"/>
                  <a:pt x="1093937" y="125781"/>
                  <a:pt x="1093937" y="136095"/>
                </a:cubicBezTo>
                <a:cubicBezTo>
                  <a:pt x="1093937" y="146409"/>
                  <a:pt x="1085597" y="154770"/>
                  <a:pt x="1075309" y="154770"/>
                </a:cubicBezTo>
                <a:cubicBezTo>
                  <a:pt x="1065021" y="154770"/>
                  <a:pt x="1056681" y="146409"/>
                  <a:pt x="1056681" y="136095"/>
                </a:cubicBezTo>
                <a:cubicBezTo>
                  <a:pt x="1056681" y="125781"/>
                  <a:pt x="1065021" y="117420"/>
                  <a:pt x="1075309" y="117420"/>
                </a:cubicBezTo>
                <a:close/>
                <a:moveTo>
                  <a:pt x="958184" y="117420"/>
                </a:moveTo>
                <a:cubicBezTo>
                  <a:pt x="968472" y="117420"/>
                  <a:pt x="976812" y="125781"/>
                  <a:pt x="976812" y="136095"/>
                </a:cubicBezTo>
                <a:cubicBezTo>
                  <a:pt x="976812" y="146409"/>
                  <a:pt x="968472" y="154770"/>
                  <a:pt x="958184" y="154770"/>
                </a:cubicBezTo>
                <a:cubicBezTo>
                  <a:pt x="947896" y="154770"/>
                  <a:pt x="939556" y="146409"/>
                  <a:pt x="939556" y="136095"/>
                </a:cubicBezTo>
                <a:cubicBezTo>
                  <a:pt x="939556" y="125781"/>
                  <a:pt x="947896" y="117420"/>
                  <a:pt x="958184" y="117420"/>
                </a:cubicBezTo>
                <a:close/>
                <a:moveTo>
                  <a:pt x="840420" y="117420"/>
                </a:moveTo>
                <a:cubicBezTo>
                  <a:pt x="850708" y="117420"/>
                  <a:pt x="859048" y="125781"/>
                  <a:pt x="859048" y="136095"/>
                </a:cubicBezTo>
                <a:cubicBezTo>
                  <a:pt x="859048" y="146409"/>
                  <a:pt x="850708" y="154770"/>
                  <a:pt x="840420" y="154770"/>
                </a:cubicBezTo>
                <a:cubicBezTo>
                  <a:pt x="830132" y="154770"/>
                  <a:pt x="821792" y="146409"/>
                  <a:pt x="821792" y="136095"/>
                </a:cubicBezTo>
                <a:cubicBezTo>
                  <a:pt x="821792" y="125781"/>
                  <a:pt x="830132" y="117420"/>
                  <a:pt x="840420" y="117420"/>
                </a:cubicBezTo>
                <a:close/>
                <a:moveTo>
                  <a:pt x="723295" y="117420"/>
                </a:moveTo>
                <a:cubicBezTo>
                  <a:pt x="733583" y="117420"/>
                  <a:pt x="741923" y="125781"/>
                  <a:pt x="741923" y="136095"/>
                </a:cubicBezTo>
                <a:cubicBezTo>
                  <a:pt x="741923" y="146409"/>
                  <a:pt x="733583" y="154770"/>
                  <a:pt x="723295" y="154770"/>
                </a:cubicBezTo>
                <a:cubicBezTo>
                  <a:pt x="713007" y="154770"/>
                  <a:pt x="704667" y="146409"/>
                  <a:pt x="704667" y="136095"/>
                </a:cubicBezTo>
                <a:cubicBezTo>
                  <a:pt x="704667" y="125781"/>
                  <a:pt x="713007" y="117420"/>
                  <a:pt x="723295" y="117420"/>
                </a:cubicBezTo>
                <a:close/>
                <a:moveTo>
                  <a:pt x="605531" y="117420"/>
                </a:moveTo>
                <a:cubicBezTo>
                  <a:pt x="615819" y="117420"/>
                  <a:pt x="624159" y="125781"/>
                  <a:pt x="624159" y="136095"/>
                </a:cubicBezTo>
                <a:cubicBezTo>
                  <a:pt x="624159" y="146409"/>
                  <a:pt x="615819" y="154770"/>
                  <a:pt x="605531" y="154770"/>
                </a:cubicBezTo>
                <a:cubicBezTo>
                  <a:pt x="595243" y="154770"/>
                  <a:pt x="586903" y="146409"/>
                  <a:pt x="586903" y="136095"/>
                </a:cubicBezTo>
                <a:cubicBezTo>
                  <a:pt x="586903" y="125781"/>
                  <a:pt x="595243" y="117420"/>
                  <a:pt x="605531" y="117420"/>
                </a:cubicBezTo>
                <a:close/>
                <a:moveTo>
                  <a:pt x="488406" y="117420"/>
                </a:moveTo>
                <a:cubicBezTo>
                  <a:pt x="498694" y="117420"/>
                  <a:pt x="507034" y="125781"/>
                  <a:pt x="507034" y="136095"/>
                </a:cubicBezTo>
                <a:cubicBezTo>
                  <a:pt x="507034" y="146409"/>
                  <a:pt x="498694" y="154770"/>
                  <a:pt x="488406" y="154770"/>
                </a:cubicBezTo>
                <a:cubicBezTo>
                  <a:pt x="478118" y="154770"/>
                  <a:pt x="469778" y="146409"/>
                  <a:pt x="469778" y="136095"/>
                </a:cubicBezTo>
                <a:cubicBezTo>
                  <a:pt x="469778" y="125781"/>
                  <a:pt x="478118" y="117420"/>
                  <a:pt x="488406" y="117420"/>
                </a:cubicBezTo>
                <a:close/>
                <a:moveTo>
                  <a:pt x="370642" y="117420"/>
                </a:moveTo>
                <a:cubicBezTo>
                  <a:pt x="380930" y="117420"/>
                  <a:pt x="389270" y="125781"/>
                  <a:pt x="389270" y="136095"/>
                </a:cubicBezTo>
                <a:cubicBezTo>
                  <a:pt x="389270" y="146409"/>
                  <a:pt x="380930" y="154770"/>
                  <a:pt x="370642" y="154770"/>
                </a:cubicBezTo>
                <a:cubicBezTo>
                  <a:pt x="360354" y="154770"/>
                  <a:pt x="352014" y="146409"/>
                  <a:pt x="352014" y="136095"/>
                </a:cubicBezTo>
                <a:cubicBezTo>
                  <a:pt x="352014" y="125781"/>
                  <a:pt x="360354" y="117420"/>
                  <a:pt x="370642" y="117420"/>
                </a:cubicBezTo>
                <a:close/>
                <a:moveTo>
                  <a:pt x="253517" y="117420"/>
                </a:moveTo>
                <a:cubicBezTo>
                  <a:pt x="263805" y="117420"/>
                  <a:pt x="272145" y="125781"/>
                  <a:pt x="272145" y="136095"/>
                </a:cubicBezTo>
                <a:cubicBezTo>
                  <a:pt x="272145" y="146409"/>
                  <a:pt x="263805" y="154770"/>
                  <a:pt x="253517" y="154770"/>
                </a:cubicBezTo>
                <a:cubicBezTo>
                  <a:pt x="243229" y="154770"/>
                  <a:pt x="234889" y="146409"/>
                  <a:pt x="234889" y="136095"/>
                </a:cubicBezTo>
                <a:cubicBezTo>
                  <a:pt x="234889" y="125781"/>
                  <a:pt x="243229" y="117420"/>
                  <a:pt x="253517" y="117420"/>
                </a:cubicBezTo>
                <a:close/>
                <a:moveTo>
                  <a:pt x="135753" y="117420"/>
                </a:moveTo>
                <a:cubicBezTo>
                  <a:pt x="146041" y="117420"/>
                  <a:pt x="154381" y="125781"/>
                  <a:pt x="154381" y="136095"/>
                </a:cubicBezTo>
                <a:cubicBezTo>
                  <a:pt x="154381" y="146409"/>
                  <a:pt x="146041" y="154770"/>
                  <a:pt x="135753" y="154770"/>
                </a:cubicBezTo>
                <a:cubicBezTo>
                  <a:pt x="125465" y="154770"/>
                  <a:pt x="117125" y="146409"/>
                  <a:pt x="117125" y="136095"/>
                </a:cubicBezTo>
                <a:cubicBezTo>
                  <a:pt x="117125" y="125781"/>
                  <a:pt x="125465" y="117420"/>
                  <a:pt x="135753" y="117420"/>
                </a:cubicBezTo>
                <a:close/>
                <a:moveTo>
                  <a:pt x="18628" y="117420"/>
                </a:moveTo>
                <a:cubicBezTo>
                  <a:pt x="28916" y="117420"/>
                  <a:pt x="37256" y="125781"/>
                  <a:pt x="37256" y="136095"/>
                </a:cubicBezTo>
                <a:cubicBezTo>
                  <a:pt x="37256" y="146409"/>
                  <a:pt x="28916" y="154770"/>
                  <a:pt x="18628" y="154770"/>
                </a:cubicBezTo>
                <a:cubicBezTo>
                  <a:pt x="8340" y="154770"/>
                  <a:pt x="0" y="146409"/>
                  <a:pt x="0" y="136095"/>
                </a:cubicBezTo>
                <a:cubicBezTo>
                  <a:pt x="0" y="125781"/>
                  <a:pt x="8340" y="117420"/>
                  <a:pt x="18628" y="117420"/>
                </a:cubicBezTo>
                <a:close/>
                <a:moveTo>
                  <a:pt x="2014866" y="0"/>
                </a:moveTo>
                <a:cubicBezTo>
                  <a:pt x="2025154" y="0"/>
                  <a:pt x="2033494" y="8361"/>
                  <a:pt x="2033494" y="18675"/>
                </a:cubicBezTo>
                <a:cubicBezTo>
                  <a:pt x="2033494" y="28989"/>
                  <a:pt x="2025154" y="37350"/>
                  <a:pt x="2014866" y="37350"/>
                </a:cubicBezTo>
                <a:cubicBezTo>
                  <a:pt x="2004578" y="37350"/>
                  <a:pt x="1996238" y="28989"/>
                  <a:pt x="1996238" y="18675"/>
                </a:cubicBezTo>
                <a:cubicBezTo>
                  <a:pt x="1996238" y="8361"/>
                  <a:pt x="2004578" y="0"/>
                  <a:pt x="2014866" y="0"/>
                </a:cubicBezTo>
                <a:close/>
                <a:moveTo>
                  <a:pt x="1897741" y="0"/>
                </a:moveTo>
                <a:cubicBezTo>
                  <a:pt x="1908029" y="0"/>
                  <a:pt x="1916369" y="8361"/>
                  <a:pt x="1916369" y="18675"/>
                </a:cubicBezTo>
                <a:cubicBezTo>
                  <a:pt x="1916369" y="28989"/>
                  <a:pt x="1908029" y="37350"/>
                  <a:pt x="1897741" y="37350"/>
                </a:cubicBezTo>
                <a:cubicBezTo>
                  <a:pt x="1887453" y="37350"/>
                  <a:pt x="1879113" y="28989"/>
                  <a:pt x="1879113" y="18675"/>
                </a:cubicBezTo>
                <a:cubicBezTo>
                  <a:pt x="1879113" y="8361"/>
                  <a:pt x="1887453" y="0"/>
                  <a:pt x="1897741" y="0"/>
                </a:cubicBezTo>
                <a:close/>
                <a:moveTo>
                  <a:pt x="1779977" y="0"/>
                </a:moveTo>
                <a:cubicBezTo>
                  <a:pt x="1790265" y="0"/>
                  <a:pt x="1798605" y="8361"/>
                  <a:pt x="1798605" y="18675"/>
                </a:cubicBezTo>
                <a:cubicBezTo>
                  <a:pt x="1798605" y="28989"/>
                  <a:pt x="1790265" y="37350"/>
                  <a:pt x="1779977" y="37350"/>
                </a:cubicBezTo>
                <a:cubicBezTo>
                  <a:pt x="1769689" y="37350"/>
                  <a:pt x="1761349" y="28989"/>
                  <a:pt x="1761349" y="18675"/>
                </a:cubicBezTo>
                <a:cubicBezTo>
                  <a:pt x="1761349" y="8361"/>
                  <a:pt x="1769689" y="0"/>
                  <a:pt x="1779977" y="0"/>
                </a:cubicBezTo>
                <a:close/>
                <a:moveTo>
                  <a:pt x="1662852" y="0"/>
                </a:moveTo>
                <a:cubicBezTo>
                  <a:pt x="1673140" y="0"/>
                  <a:pt x="1681480" y="8361"/>
                  <a:pt x="1681480" y="18675"/>
                </a:cubicBezTo>
                <a:cubicBezTo>
                  <a:pt x="1681480" y="28989"/>
                  <a:pt x="1673140" y="37350"/>
                  <a:pt x="1662852" y="37350"/>
                </a:cubicBezTo>
                <a:cubicBezTo>
                  <a:pt x="1652564" y="37350"/>
                  <a:pt x="1644224" y="28989"/>
                  <a:pt x="1644224" y="18675"/>
                </a:cubicBezTo>
                <a:cubicBezTo>
                  <a:pt x="1644224" y="8361"/>
                  <a:pt x="1652564" y="0"/>
                  <a:pt x="1662852" y="0"/>
                </a:cubicBezTo>
                <a:close/>
                <a:moveTo>
                  <a:pt x="1545087" y="0"/>
                </a:moveTo>
                <a:cubicBezTo>
                  <a:pt x="1555375" y="0"/>
                  <a:pt x="1563715" y="8361"/>
                  <a:pt x="1563715" y="18675"/>
                </a:cubicBezTo>
                <a:cubicBezTo>
                  <a:pt x="1563715" y="28989"/>
                  <a:pt x="1555375" y="37350"/>
                  <a:pt x="1545087" y="37350"/>
                </a:cubicBezTo>
                <a:cubicBezTo>
                  <a:pt x="1534799" y="37350"/>
                  <a:pt x="1526459" y="28989"/>
                  <a:pt x="1526459" y="18675"/>
                </a:cubicBezTo>
                <a:cubicBezTo>
                  <a:pt x="1526459" y="8361"/>
                  <a:pt x="1534799" y="0"/>
                  <a:pt x="1545087" y="0"/>
                </a:cubicBezTo>
                <a:close/>
                <a:moveTo>
                  <a:pt x="1427962" y="0"/>
                </a:moveTo>
                <a:cubicBezTo>
                  <a:pt x="1438250" y="0"/>
                  <a:pt x="1446590" y="8361"/>
                  <a:pt x="1446590" y="18675"/>
                </a:cubicBezTo>
                <a:cubicBezTo>
                  <a:pt x="1446590" y="28989"/>
                  <a:pt x="1438250" y="37350"/>
                  <a:pt x="1427962" y="37350"/>
                </a:cubicBezTo>
                <a:cubicBezTo>
                  <a:pt x="1417674" y="37350"/>
                  <a:pt x="1409334" y="28989"/>
                  <a:pt x="1409334" y="18675"/>
                </a:cubicBezTo>
                <a:cubicBezTo>
                  <a:pt x="1409334" y="8361"/>
                  <a:pt x="1417674" y="0"/>
                  <a:pt x="1427962" y="0"/>
                </a:cubicBezTo>
                <a:close/>
                <a:moveTo>
                  <a:pt x="1310198" y="0"/>
                </a:moveTo>
                <a:cubicBezTo>
                  <a:pt x="1320486" y="0"/>
                  <a:pt x="1328826" y="8361"/>
                  <a:pt x="1328826" y="18675"/>
                </a:cubicBezTo>
                <a:cubicBezTo>
                  <a:pt x="1328826" y="28989"/>
                  <a:pt x="1320486" y="37350"/>
                  <a:pt x="1310198" y="37350"/>
                </a:cubicBezTo>
                <a:cubicBezTo>
                  <a:pt x="1299910" y="37350"/>
                  <a:pt x="1291570" y="28989"/>
                  <a:pt x="1291570" y="18675"/>
                </a:cubicBezTo>
                <a:cubicBezTo>
                  <a:pt x="1291570" y="8361"/>
                  <a:pt x="1299910" y="0"/>
                  <a:pt x="1310198" y="0"/>
                </a:cubicBezTo>
                <a:close/>
                <a:moveTo>
                  <a:pt x="1193073" y="0"/>
                </a:moveTo>
                <a:cubicBezTo>
                  <a:pt x="1203361" y="0"/>
                  <a:pt x="1211701" y="8361"/>
                  <a:pt x="1211701" y="18675"/>
                </a:cubicBezTo>
                <a:cubicBezTo>
                  <a:pt x="1211701" y="28989"/>
                  <a:pt x="1203361" y="37350"/>
                  <a:pt x="1193073" y="37350"/>
                </a:cubicBezTo>
                <a:cubicBezTo>
                  <a:pt x="1182785" y="37350"/>
                  <a:pt x="1174445" y="28989"/>
                  <a:pt x="1174445" y="18675"/>
                </a:cubicBezTo>
                <a:cubicBezTo>
                  <a:pt x="1174445" y="8361"/>
                  <a:pt x="1182785" y="0"/>
                  <a:pt x="1193073" y="0"/>
                </a:cubicBezTo>
                <a:close/>
                <a:moveTo>
                  <a:pt x="1075309" y="0"/>
                </a:moveTo>
                <a:cubicBezTo>
                  <a:pt x="1085597" y="0"/>
                  <a:pt x="1093937" y="8361"/>
                  <a:pt x="1093937" y="18675"/>
                </a:cubicBezTo>
                <a:cubicBezTo>
                  <a:pt x="1093937" y="28989"/>
                  <a:pt x="1085597" y="37350"/>
                  <a:pt x="1075309" y="37350"/>
                </a:cubicBezTo>
                <a:cubicBezTo>
                  <a:pt x="1065021" y="37350"/>
                  <a:pt x="1056681" y="28989"/>
                  <a:pt x="1056681" y="18675"/>
                </a:cubicBezTo>
                <a:cubicBezTo>
                  <a:pt x="1056681" y="8361"/>
                  <a:pt x="1065021" y="0"/>
                  <a:pt x="1075309" y="0"/>
                </a:cubicBezTo>
                <a:close/>
                <a:moveTo>
                  <a:pt x="958184" y="0"/>
                </a:moveTo>
                <a:cubicBezTo>
                  <a:pt x="968472" y="0"/>
                  <a:pt x="976812" y="8361"/>
                  <a:pt x="976812" y="18675"/>
                </a:cubicBezTo>
                <a:cubicBezTo>
                  <a:pt x="976812" y="28989"/>
                  <a:pt x="968472" y="37350"/>
                  <a:pt x="958184" y="37350"/>
                </a:cubicBezTo>
                <a:cubicBezTo>
                  <a:pt x="947896" y="37350"/>
                  <a:pt x="939556" y="28989"/>
                  <a:pt x="939556" y="18675"/>
                </a:cubicBezTo>
                <a:cubicBezTo>
                  <a:pt x="939556" y="8361"/>
                  <a:pt x="947896" y="0"/>
                  <a:pt x="958184" y="0"/>
                </a:cubicBezTo>
                <a:close/>
                <a:moveTo>
                  <a:pt x="840420" y="0"/>
                </a:moveTo>
                <a:cubicBezTo>
                  <a:pt x="850708" y="0"/>
                  <a:pt x="859048" y="8361"/>
                  <a:pt x="859048" y="18675"/>
                </a:cubicBezTo>
                <a:cubicBezTo>
                  <a:pt x="859048" y="28989"/>
                  <a:pt x="850708" y="37350"/>
                  <a:pt x="840420" y="37350"/>
                </a:cubicBezTo>
                <a:cubicBezTo>
                  <a:pt x="830132" y="37350"/>
                  <a:pt x="821792" y="28989"/>
                  <a:pt x="821792" y="18675"/>
                </a:cubicBezTo>
                <a:cubicBezTo>
                  <a:pt x="821792" y="8361"/>
                  <a:pt x="830132" y="0"/>
                  <a:pt x="840420" y="0"/>
                </a:cubicBezTo>
                <a:close/>
                <a:moveTo>
                  <a:pt x="723295" y="0"/>
                </a:moveTo>
                <a:cubicBezTo>
                  <a:pt x="733583" y="0"/>
                  <a:pt x="741923" y="8361"/>
                  <a:pt x="741923" y="18675"/>
                </a:cubicBezTo>
                <a:cubicBezTo>
                  <a:pt x="741923" y="28989"/>
                  <a:pt x="733583" y="37350"/>
                  <a:pt x="723295" y="37350"/>
                </a:cubicBezTo>
                <a:cubicBezTo>
                  <a:pt x="713007" y="37350"/>
                  <a:pt x="704667" y="28989"/>
                  <a:pt x="704667" y="18675"/>
                </a:cubicBezTo>
                <a:cubicBezTo>
                  <a:pt x="704667" y="8361"/>
                  <a:pt x="713007" y="0"/>
                  <a:pt x="723295" y="0"/>
                </a:cubicBezTo>
                <a:close/>
                <a:moveTo>
                  <a:pt x="605531" y="0"/>
                </a:moveTo>
                <a:cubicBezTo>
                  <a:pt x="615819" y="0"/>
                  <a:pt x="624159" y="8361"/>
                  <a:pt x="624159" y="18675"/>
                </a:cubicBezTo>
                <a:cubicBezTo>
                  <a:pt x="624159" y="28989"/>
                  <a:pt x="615819" y="37350"/>
                  <a:pt x="605531" y="37350"/>
                </a:cubicBezTo>
                <a:cubicBezTo>
                  <a:pt x="595243" y="37350"/>
                  <a:pt x="586903" y="28989"/>
                  <a:pt x="586903" y="18675"/>
                </a:cubicBezTo>
                <a:cubicBezTo>
                  <a:pt x="586903" y="8361"/>
                  <a:pt x="595243" y="0"/>
                  <a:pt x="605531" y="0"/>
                </a:cubicBezTo>
                <a:close/>
                <a:moveTo>
                  <a:pt x="488406" y="0"/>
                </a:moveTo>
                <a:cubicBezTo>
                  <a:pt x="498694" y="0"/>
                  <a:pt x="507034" y="8361"/>
                  <a:pt x="507034" y="18675"/>
                </a:cubicBezTo>
                <a:cubicBezTo>
                  <a:pt x="507034" y="28989"/>
                  <a:pt x="498694" y="37350"/>
                  <a:pt x="488406" y="37350"/>
                </a:cubicBezTo>
                <a:cubicBezTo>
                  <a:pt x="478118" y="37350"/>
                  <a:pt x="469778" y="28989"/>
                  <a:pt x="469778" y="18675"/>
                </a:cubicBezTo>
                <a:cubicBezTo>
                  <a:pt x="469778" y="8361"/>
                  <a:pt x="478118" y="0"/>
                  <a:pt x="488406" y="0"/>
                </a:cubicBezTo>
                <a:close/>
                <a:moveTo>
                  <a:pt x="370642" y="0"/>
                </a:moveTo>
                <a:cubicBezTo>
                  <a:pt x="380930" y="0"/>
                  <a:pt x="389270" y="8361"/>
                  <a:pt x="389270" y="18675"/>
                </a:cubicBezTo>
                <a:cubicBezTo>
                  <a:pt x="389270" y="28989"/>
                  <a:pt x="380930" y="37350"/>
                  <a:pt x="370642" y="37350"/>
                </a:cubicBezTo>
                <a:cubicBezTo>
                  <a:pt x="360354" y="37350"/>
                  <a:pt x="352014" y="28989"/>
                  <a:pt x="352014" y="18675"/>
                </a:cubicBezTo>
                <a:cubicBezTo>
                  <a:pt x="352014" y="8361"/>
                  <a:pt x="360354" y="0"/>
                  <a:pt x="370642" y="0"/>
                </a:cubicBezTo>
                <a:close/>
                <a:moveTo>
                  <a:pt x="253517" y="0"/>
                </a:moveTo>
                <a:cubicBezTo>
                  <a:pt x="263805" y="0"/>
                  <a:pt x="272145" y="8361"/>
                  <a:pt x="272145" y="18675"/>
                </a:cubicBezTo>
                <a:cubicBezTo>
                  <a:pt x="272145" y="28989"/>
                  <a:pt x="263805" y="37350"/>
                  <a:pt x="253517" y="37350"/>
                </a:cubicBezTo>
                <a:cubicBezTo>
                  <a:pt x="243229" y="37350"/>
                  <a:pt x="234889" y="28989"/>
                  <a:pt x="234889" y="18675"/>
                </a:cubicBezTo>
                <a:cubicBezTo>
                  <a:pt x="234889" y="8361"/>
                  <a:pt x="243229" y="0"/>
                  <a:pt x="253517" y="0"/>
                </a:cubicBezTo>
                <a:close/>
                <a:moveTo>
                  <a:pt x="135753" y="0"/>
                </a:moveTo>
                <a:cubicBezTo>
                  <a:pt x="146041" y="0"/>
                  <a:pt x="154381" y="8361"/>
                  <a:pt x="154381" y="18675"/>
                </a:cubicBezTo>
                <a:cubicBezTo>
                  <a:pt x="154381" y="28989"/>
                  <a:pt x="146041" y="37350"/>
                  <a:pt x="135753" y="37350"/>
                </a:cubicBezTo>
                <a:cubicBezTo>
                  <a:pt x="125465" y="37350"/>
                  <a:pt x="117125" y="28989"/>
                  <a:pt x="117125" y="18675"/>
                </a:cubicBezTo>
                <a:cubicBezTo>
                  <a:pt x="117125" y="8361"/>
                  <a:pt x="125465" y="0"/>
                  <a:pt x="135753" y="0"/>
                </a:cubicBezTo>
                <a:close/>
                <a:moveTo>
                  <a:pt x="18628" y="0"/>
                </a:moveTo>
                <a:cubicBezTo>
                  <a:pt x="28916" y="0"/>
                  <a:pt x="37256" y="8361"/>
                  <a:pt x="37256" y="18675"/>
                </a:cubicBezTo>
                <a:cubicBezTo>
                  <a:pt x="37256" y="28989"/>
                  <a:pt x="28916" y="37350"/>
                  <a:pt x="18628" y="37350"/>
                </a:cubicBezTo>
                <a:cubicBezTo>
                  <a:pt x="8340" y="37350"/>
                  <a:pt x="0" y="28989"/>
                  <a:pt x="0" y="18675"/>
                </a:cubicBezTo>
                <a:cubicBezTo>
                  <a:pt x="0" y="8361"/>
                  <a:pt x="8340" y="0"/>
                  <a:pt x="18628"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39" name="Google Shape;139;p47"/>
          <p:cNvSpPr>
            <a:spLocks noGrp="1"/>
          </p:cNvSpPr>
          <p:nvPr>
            <p:ph type="pic" idx="2"/>
          </p:nvPr>
        </p:nvSpPr>
        <p:spPr>
          <a:xfrm>
            <a:off x="7302501" y="0"/>
            <a:ext cx="4889499" cy="6858000"/>
          </a:xfrm>
          <a:prstGeom prst="rect">
            <a:avLst/>
          </a:prstGeom>
          <a:solidFill>
            <a:srgbClr val="D8D8D8">
              <a:alpha val="49803"/>
            </a:srgbClr>
          </a:solidFill>
          <a:ln>
            <a:noFill/>
          </a:ln>
        </p:spPr>
      </p:sp>
      <p:sp>
        <p:nvSpPr>
          <p:cNvPr id="140" name="Google Shape;140;p47"/>
          <p:cNvSpPr>
            <a:spLocks noGrp="1"/>
          </p:cNvSpPr>
          <p:nvPr>
            <p:ph type="pic" idx="3"/>
          </p:nvPr>
        </p:nvSpPr>
        <p:spPr>
          <a:xfrm>
            <a:off x="4542504" y="0"/>
            <a:ext cx="4094404" cy="5220928"/>
          </a:xfrm>
          <a:prstGeom prst="rect">
            <a:avLst/>
          </a:prstGeom>
          <a:solidFill>
            <a:srgbClr val="D8D8D8">
              <a:alpha val="49803"/>
            </a:srgbClr>
          </a:solid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5_Custom Layout">
  <p:cSld name="25_Custom Layout">
    <p:spTree>
      <p:nvGrpSpPr>
        <p:cNvPr id="1" name="Shape 141"/>
        <p:cNvGrpSpPr/>
        <p:nvPr/>
      </p:nvGrpSpPr>
      <p:grpSpPr>
        <a:xfrm>
          <a:off x="0" y="0"/>
          <a:ext cx="0" cy="0"/>
          <a:chOff x="0" y="0"/>
          <a:chExt cx="0" cy="0"/>
        </a:xfrm>
      </p:grpSpPr>
      <p:sp>
        <p:nvSpPr>
          <p:cNvPr id="142" name="Google Shape;142;p48"/>
          <p:cNvSpPr>
            <a:spLocks noGrp="1"/>
          </p:cNvSpPr>
          <p:nvPr>
            <p:ph type="pic" idx="2"/>
          </p:nvPr>
        </p:nvSpPr>
        <p:spPr>
          <a:xfrm>
            <a:off x="1" y="0"/>
            <a:ext cx="12192000" cy="3714886"/>
          </a:xfrm>
          <a:prstGeom prst="rect">
            <a:avLst/>
          </a:prstGeom>
          <a:solidFill>
            <a:srgbClr val="D8D8D8">
              <a:alpha val="49803"/>
            </a:srgbClr>
          </a:solidFill>
          <a:ln>
            <a:noFill/>
          </a:ln>
        </p:spPr>
      </p:sp>
      <p:sp>
        <p:nvSpPr>
          <p:cNvPr id="143" name="Google Shape;143;p48"/>
          <p:cNvSpPr/>
          <p:nvPr/>
        </p:nvSpPr>
        <p:spPr>
          <a:xfrm>
            <a:off x="10120573" y="4786573"/>
            <a:ext cx="2071427" cy="2071427"/>
          </a:xfrm>
          <a:custGeom>
            <a:avLst/>
            <a:gdLst/>
            <a:ahLst/>
            <a:cxnLst/>
            <a:rect l="l" t="t" r="r" b="b"/>
            <a:pathLst>
              <a:path w="2033494" h="2033494" extrusionOk="0">
                <a:moveTo>
                  <a:pt x="2014866" y="1996144"/>
                </a:moveTo>
                <a:cubicBezTo>
                  <a:pt x="2025154" y="1996144"/>
                  <a:pt x="2033494" y="2004505"/>
                  <a:pt x="2033494" y="2014819"/>
                </a:cubicBezTo>
                <a:cubicBezTo>
                  <a:pt x="2033494" y="2025133"/>
                  <a:pt x="2025154" y="2033494"/>
                  <a:pt x="2014866" y="2033494"/>
                </a:cubicBezTo>
                <a:cubicBezTo>
                  <a:pt x="2004578" y="2033494"/>
                  <a:pt x="1996238" y="2025133"/>
                  <a:pt x="1996238" y="2014819"/>
                </a:cubicBezTo>
                <a:cubicBezTo>
                  <a:pt x="1996238" y="2004505"/>
                  <a:pt x="2004578" y="1996144"/>
                  <a:pt x="2014866" y="1996144"/>
                </a:cubicBezTo>
                <a:close/>
                <a:moveTo>
                  <a:pt x="1897741" y="1996144"/>
                </a:moveTo>
                <a:cubicBezTo>
                  <a:pt x="1908029" y="1996144"/>
                  <a:pt x="1916369" y="2004505"/>
                  <a:pt x="1916369" y="2014819"/>
                </a:cubicBezTo>
                <a:cubicBezTo>
                  <a:pt x="1916369" y="2025133"/>
                  <a:pt x="1908029" y="2033494"/>
                  <a:pt x="1897741" y="2033494"/>
                </a:cubicBezTo>
                <a:cubicBezTo>
                  <a:pt x="1887453" y="2033494"/>
                  <a:pt x="1879113" y="2025133"/>
                  <a:pt x="1879113" y="2014819"/>
                </a:cubicBezTo>
                <a:cubicBezTo>
                  <a:pt x="1879113" y="2004505"/>
                  <a:pt x="1887453" y="1996144"/>
                  <a:pt x="1897741" y="1996144"/>
                </a:cubicBezTo>
                <a:close/>
                <a:moveTo>
                  <a:pt x="1779977" y="1996144"/>
                </a:moveTo>
                <a:cubicBezTo>
                  <a:pt x="1790265" y="1996144"/>
                  <a:pt x="1798605" y="2004505"/>
                  <a:pt x="1798605" y="2014819"/>
                </a:cubicBezTo>
                <a:cubicBezTo>
                  <a:pt x="1798605" y="2025133"/>
                  <a:pt x="1790265" y="2033494"/>
                  <a:pt x="1779977" y="2033494"/>
                </a:cubicBezTo>
                <a:cubicBezTo>
                  <a:pt x="1769689" y="2033494"/>
                  <a:pt x="1761349" y="2025133"/>
                  <a:pt x="1761349" y="2014819"/>
                </a:cubicBezTo>
                <a:cubicBezTo>
                  <a:pt x="1761349" y="2004505"/>
                  <a:pt x="1769689" y="1996144"/>
                  <a:pt x="1779977" y="1996144"/>
                </a:cubicBezTo>
                <a:close/>
                <a:moveTo>
                  <a:pt x="1662852" y="1996144"/>
                </a:moveTo>
                <a:cubicBezTo>
                  <a:pt x="1673140" y="1996144"/>
                  <a:pt x="1681480" y="2004505"/>
                  <a:pt x="1681480" y="2014819"/>
                </a:cubicBezTo>
                <a:cubicBezTo>
                  <a:pt x="1681480" y="2025133"/>
                  <a:pt x="1673140" y="2033494"/>
                  <a:pt x="1662852" y="2033494"/>
                </a:cubicBezTo>
                <a:cubicBezTo>
                  <a:pt x="1652564" y="2033494"/>
                  <a:pt x="1644224" y="2025133"/>
                  <a:pt x="1644224" y="2014819"/>
                </a:cubicBezTo>
                <a:cubicBezTo>
                  <a:pt x="1644224" y="2004505"/>
                  <a:pt x="1652564" y="1996144"/>
                  <a:pt x="1662852" y="1996144"/>
                </a:cubicBezTo>
                <a:close/>
                <a:moveTo>
                  <a:pt x="1545088" y="1996144"/>
                </a:moveTo>
                <a:cubicBezTo>
                  <a:pt x="1555376" y="1996144"/>
                  <a:pt x="1563716" y="2004505"/>
                  <a:pt x="1563716" y="2014819"/>
                </a:cubicBezTo>
                <a:cubicBezTo>
                  <a:pt x="1563716" y="2025133"/>
                  <a:pt x="1555376" y="2033494"/>
                  <a:pt x="1545088" y="2033494"/>
                </a:cubicBezTo>
                <a:cubicBezTo>
                  <a:pt x="1534800" y="2033494"/>
                  <a:pt x="1526460" y="2025133"/>
                  <a:pt x="1526460" y="2014819"/>
                </a:cubicBezTo>
                <a:cubicBezTo>
                  <a:pt x="1526460" y="2004505"/>
                  <a:pt x="1534800" y="1996144"/>
                  <a:pt x="1545088" y="1996144"/>
                </a:cubicBezTo>
                <a:close/>
                <a:moveTo>
                  <a:pt x="1427962" y="1996144"/>
                </a:moveTo>
                <a:cubicBezTo>
                  <a:pt x="1438250" y="1996144"/>
                  <a:pt x="1446590" y="2004505"/>
                  <a:pt x="1446590" y="2014819"/>
                </a:cubicBezTo>
                <a:cubicBezTo>
                  <a:pt x="1446590" y="2025133"/>
                  <a:pt x="1438250" y="2033494"/>
                  <a:pt x="1427962" y="2033494"/>
                </a:cubicBezTo>
                <a:cubicBezTo>
                  <a:pt x="1417674" y="2033494"/>
                  <a:pt x="1409334" y="2025133"/>
                  <a:pt x="1409334" y="2014819"/>
                </a:cubicBezTo>
                <a:cubicBezTo>
                  <a:pt x="1409334" y="2004505"/>
                  <a:pt x="1417674" y="1996144"/>
                  <a:pt x="1427962" y="1996144"/>
                </a:cubicBezTo>
                <a:close/>
                <a:moveTo>
                  <a:pt x="1310199" y="1996144"/>
                </a:moveTo>
                <a:cubicBezTo>
                  <a:pt x="1320487" y="1996144"/>
                  <a:pt x="1328827" y="2004505"/>
                  <a:pt x="1328827" y="2014819"/>
                </a:cubicBezTo>
                <a:cubicBezTo>
                  <a:pt x="1328827" y="2025133"/>
                  <a:pt x="1320487" y="2033494"/>
                  <a:pt x="1310199" y="2033494"/>
                </a:cubicBezTo>
                <a:cubicBezTo>
                  <a:pt x="1299911" y="2033494"/>
                  <a:pt x="1291571" y="2025133"/>
                  <a:pt x="1291571" y="2014819"/>
                </a:cubicBezTo>
                <a:cubicBezTo>
                  <a:pt x="1291571" y="2004505"/>
                  <a:pt x="1299911" y="1996144"/>
                  <a:pt x="1310199" y="1996144"/>
                </a:cubicBezTo>
                <a:close/>
                <a:moveTo>
                  <a:pt x="1193073" y="1996144"/>
                </a:moveTo>
                <a:cubicBezTo>
                  <a:pt x="1203361" y="1996144"/>
                  <a:pt x="1211701" y="2004505"/>
                  <a:pt x="1211701" y="2014819"/>
                </a:cubicBezTo>
                <a:cubicBezTo>
                  <a:pt x="1211701" y="2025133"/>
                  <a:pt x="1203361" y="2033494"/>
                  <a:pt x="1193073" y="2033494"/>
                </a:cubicBezTo>
                <a:cubicBezTo>
                  <a:pt x="1182785" y="2033494"/>
                  <a:pt x="1174445" y="2025133"/>
                  <a:pt x="1174445" y="2014819"/>
                </a:cubicBezTo>
                <a:cubicBezTo>
                  <a:pt x="1174445" y="2004505"/>
                  <a:pt x="1182785" y="1996144"/>
                  <a:pt x="1193073" y="1996144"/>
                </a:cubicBezTo>
                <a:close/>
                <a:moveTo>
                  <a:pt x="1075309" y="1996144"/>
                </a:moveTo>
                <a:cubicBezTo>
                  <a:pt x="1085597" y="1996144"/>
                  <a:pt x="1093937" y="2004505"/>
                  <a:pt x="1093937" y="2014819"/>
                </a:cubicBezTo>
                <a:cubicBezTo>
                  <a:pt x="1093937" y="2025133"/>
                  <a:pt x="1085597" y="2033494"/>
                  <a:pt x="1075309" y="2033494"/>
                </a:cubicBezTo>
                <a:cubicBezTo>
                  <a:pt x="1065021" y="2033494"/>
                  <a:pt x="1056681" y="2025133"/>
                  <a:pt x="1056681" y="2014819"/>
                </a:cubicBezTo>
                <a:cubicBezTo>
                  <a:pt x="1056681" y="2004505"/>
                  <a:pt x="1065021" y="1996144"/>
                  <a:pt x="1075309" y="1996144"/>
                </a:cubicBezTo>
                <a:close/>
                <a:moveTo>
                  <a:pt x="958184" y="1996144"/>
                </a:moveTo>
                <a:cubicBezTo>
                  <a:pt x="968472" y="1996144"/>
                  <a:pt x="976812" y="2004505"/>
                  <a:pt x="976812" y="2014819"/>
                </a:cubicBezTo>
                <a:cubicBezTo>
                  <a:pt x="976812" y="2025133"/>
                  <a:pt x="968472" y="2033494"/>
                  <a:pt x="958184" y="2033494"/>
                </a:cubicBezTo>
                <a:cubicBezTo>
                  <a:pt x="947896" y="2033494"/>
                  <a:pt x="939556" y="2025133"/>
                  <a:pt x="939556" y="2014819"/>
                </a:cubicBezTo>
                <a:cubicBezTo>
                  <a:pt x="939556" y="2004505"/>
                  <a:pt x="947896" y="1996144"/>
                  <a:pt x="958184" y="1996144"/>
                </a:cubicBezTo>
                <a:close/>
                <a:moveTo>
                  <a:pt x="840420" y="1996144"/>
                </a:moveTo>
                <a:cubicBezTo>
                  <a:pt x="850708" y="1996144"/>
                  <a:pt x="859048" y="2004505"/>
                  <a:pt x="859048" y="2014819"/>
                </a:cubicBezTo>
                <a:cubicBezTo>
                  <a:pt x="859048" y="2025133"/>
                  <a:pt x="850708" y="2033494"/>
                  <a:pt x="840420" y="2033494"/>
                </a:cubicBezTo>
                <a:cubicBezTo>
                  <a:pt x="830132" y="2033494"/>
                  <a:pt x="821792" y="2025133"/>
                  <a:pt x="821792" y="2014819"/>
                </a:cubicBezTo>
                <a:cubicBezTo>
                  <a:pt x="821792" y="2004505"/>
                  <a:pt x="830132" y="1996144"/>
                  <a:pt x="840420" y="1996144"/>
                </a:cubicBezTo>
                <a:close/>
                <a:moveTo>
                  <a:pt x="723295" y="1996144"/>
                </a:moveTo>
                <a:cubicBezTo>
                  <a:pt x="733583" y="1996144"/>
                  <a:pt x="741923" y="2004505"/>
                  <a:pt x="741923" y="2014819"/>
                </a:cubicBezTo>
                <a:cubicBezTo>
                  <a:pt x="741923" y="2025133"/>
                  <a:pt x="733583" y="2033494"/>
                  <a:pt x="723295" y="2033494"/>
                </a:cubicBezTo>
                <a:cubicBezTo>
                  <a:pt x="713007" y="2033494"/>
                  <a:pt x="704667" y="2025133"/>
                  <a:pt x="704667" y="2014819"/>
                </a:cubicBezTo>
                <a:cubicBezTo>
                  <a:pt x="704667" y="2004505"/>
                  <a:pt x="713007" y="1996144"/>
                  <a:pt x="723295" y="1996144"/>
                </a:cubicBezTo>
                <a:close/>
                <a:moveTo>
                  <a:pt x="605531" y="1996144"/>
                </a:moveTo>
                <a:cubicBezTo>
                  <a:pt x="615819" y="1996144"/>
                  <a:pt x="624159" y="2004505"/>
                  <a:pt x="624159" y="2014819"/>
                </a:cubicBezTo>
                <a:cubicBezTo>
                  <a:pt x="624159" y="2025133"/>
                  <a:pt x="615819" y="2033494"/>
                  <a:pt x="605531" y="2033494"/>
                </a:cubicBezTo>
                <a:cubicBezTo>
                  <a:pt x="595243" y="2033494"/>
                  <a:pt x="586903" y="2025133"/>
                  <a:pt x="586903" y="2014819"/>
                </a:cubicBezTo>
                <a:cubicBezTo>
                  <a:pt x="586903" y="2004505"/>
                  <a:pt x="595243" y="1996144"/>
                  <a:pt x="605531" y="1996144"/>
                </a:cubicBezTo>
                <a:close/>
                <a:moveTo>
                  <a:pt x="488406" y="1996144"/>
                </a:moveTo>
                <a:cubicBezTo>
                  <a:pt x="498694" y="1996144"/>
                  <a:pt x="507034" y="2004505"/>
                  <a:pt x="507034" y="2014819"/>
                </a:cubicBezTo>
                <a:cubicBezTo>
                  <a:pt x="507034" y="2025133"/>
                  <a:pt x="498694" y="2033494"/>
                  <a:pt x="488406" y="2033494"/>
                </a:cubicBezTo>
                <a:cubicBezTo>
                  <a:pt x="478118" y="2033494"/>
                  <a:pt x="469778" y="2025133"/>
                  <a:pt x="469778" y="2014819"/>
                </a:cubicBezTo>
                <a:cubicBezTo>
                  <a:pt x="469778" y="2004505"/>
                  <a:pt x="478118" y="1996144"/>
                  <a:pt x="488406" y="1996144"/>
                </a:cubicBezTo>
                <a:close/>
                <a:moveTo>
                  <a:pt x="370642" y="1996144"/>
                </a:moveTo>
                <a:cubicBezTo>
                  <a:pt x="380930" y="1996144"/>
                  <a:pt x="389270" y="2004505"/>
                  <a:pt x="389270" y="2014819"/>
                </a:cubicBezTo>
                <a:cubicBezTo>
                  <a:pt x="389270" y="2025133"/>
                  <a:pt x="380930" y="2033494"/>
                  <a:pt x="370642" y="2033494"/>
                </a:cubicBezTo>
                <a:cubicBezTo>
                  <a:pt x="360354" y="2033494"/>
                  <a:pt x="352014" y="2025133"/>
                  <a:pt x="352014" y="2014819"/>
                </a:cubicBezTo>
                <a:cubicBezTo>
                  <a:pt x="352014" y="2004505"/>
                  <a:pt x="360354" y="1996144"/>
                  <a:pt x="370642" y="1996144"/>
                </a:cubicBezTo>
                <a:close/>
                <a:moveTo>
                  <a:pt x="253517" y="1996144"/>
                </a:moveTo>
                <a:cubicBezTo>
                  <a:pt x="263805" y="1996144"/>
                  <a:pt x="272145" y="2004505"/>
                  <a:pt x="272145" y="2014819"/>
                </a:cubicBezTo>
                <a:cubicBezTo>
                  <a:pt x="272145" y="2025133"/>
                  <a:pt x="263805" y="2033494"/>
                  <a:pt x="253517" y="2033494"/>
                </a:cubicBezTo>
                <a:cubicBezTo>
                  <a:pt x="243229" y="2033494"/>
                  <a:pt x="234889" y="2025133"/>
                  <a:pt x="234889" y="2014819"/>
                </a:cubicBezTo>
                <a:cubicBezTo>
                  <a:pt x="234889" y="2004505"/>
                  <a:pt x="243229" y="1996144"/>
                  <a:pt x="253517" y="1996144"/>
                </a:cubicBezTo>
                <a:close/>
                <a:moveTo>
                  <a:pt x="135753" y="1996144"/>
                </a:moveTo>
                <a:cubicBezTo>
                  <a:pt x="146041" y="1996144"/>
                  <a:pt x="154381" y="2004505"/>
                  <a:pt x="154381" y="2014819"/>
                </a:cubicBezTo>
                <a:cubicBezTo>
                  <a:pt x="154381" y="2025133"/>
                  <a:pt x="146041" y="2033494"/>
                  <a:pt x="135753" y="2033494"/>
                </a:cubicBezTo>
                <a:cubicBezTo>
                  <a:pt x="125465" y="2033494"/>
                  <a:pt x="117125" y="2025133"/>
                  <a:pt x="117125" y="2014819"/>
                </a:cubicBezTo>
                <a:cubicBezTo>
                  <a:pt x="117125" y="2004505"/>
                  <a:pt x="125465" y="1996144"/>
                  <a:pt x="135753" y="1996144"/>
                </a:cubicBezTo>
                <a:close/>
                <a:moveTo>
                  <a:pt x="18628" y="1996144"/>
                </a:moveTo>
                <a:cubicBezTo>
                  <a:pt x="28916" y="1996144"/>
                  <a:pt x="37256" y="2004505"/>
                  <a:pt x="37256" y="2014819"/>
                </a:cubicBezTo>
                <a:cubicBezTo>
                  <a:pt x="37256" y="2025133"/>
                  <a:pt x="28916" y="2033494"/>
                  <a:pt x="18628" y="2033494"/>
                </a:cubicBezTo>
                <a:cubicBezTo>
                  <a:pt x="8340" y="2033494"/>
                  <a:pt x="0" y="2025133"/>
                  <a:pt x="0" y="2014819"/>
                </a:cubicBezTo>
                <a:cubicBezTo>
                  <a:pt x="0" y="2004505"/>
                  <a:pt x="8340" y="1996144"/>
                  <a:pt x="18628" y="1996144"/>
                </a:cubicBezTo>
                <a:close/>
                <a:moveTo>
                  <a:pt x="2014866" y="1878724"/>
                </a:moveTo>
                <a:cubicBezTo>
                  <a:pt x="2025154" y="1878724"/>
                  <a:pt x="2033494" y="1887085"/>
                  <a:pt x="2033494" y="1897399"/>
                </a:cubicBezTo>
                <a:cubicBezTo>
                  <a:pt x="2033494" y="1907713"/>
                  <a:pt x="2025154" y="1916074"/>
                  <a:pt x="2014866" y="1916074"/>
                </a:cubicBezTo>
                <a:cubicBezTo>
                  <a:pt x="2004578" y="1916074"/>
                  <a:pt x="1996238" y="1907713"/>
                  <a:pt x="1996238" y="1897399"/>
                </a:cubicBezTo>
                <a:cubicBezTo>
                  <a:pt x="1996238" y="1887085"/>
                  <a:pt x="2004578" y="1878724"/>
                  <a:pt x="2014866" y="1878724"/>
                </a:cubicBezTo>
                <a:close/>
                <a:moveTo>
                  <a:pt x="1897741" y="1878724"/>
                </a:moveTo>
                <a:cubicBezTo>
                  <a:pt x="1908029" y="1878724"/>
                  <a:pt x="1916369" y="1887085"/>
                  <a:pt x="1916369" y="1897399"/>
                </a:cubicBezTo>
                <a:cubicBezTo>
                  <a:pt x="1916369" y="1907713"/>
                  <a:pt x="1908029" y="1916074"/>
                  <a:pt x="1897741" y="1916074"/>
                </a:cubicBezTo>
                <a:cubicBezTo>
                  <a:pt x="1887453" y="1916074"/>
                  <a:pt x="1879113" y="1907713"/>
                  <a:pt x="1879113" y="1897399"/>
                </a:cubicBezTo>
                <a:cubicBezTo>
                  <a:pt x="1879113" y="1887085"/>
                  <a:pt x="1887453" y="1878724"/>
                  <a:pt x="1897741" y="1878724"/>
                </a:cubicBezTo>
                <a:close/>
                <a:moveTo>
                  <a:pt x="1779977" y="1878724"/>
                </a:moveTo>
                <a:cubicBezTo>
                  <a:pt x="1790265" y="1878724"/>
                  <a:pt x="1798605" y="1887085"/>
                  <a:pt x="1798605" y="1897399"/>
                </a:cubicBezTo>
                <a:cubicBezTo>
                  <a:pt x="1798605" y="1907713"/>
                  <a:pt x="1790265" y="1916074"/>
                  <a:pt x="1779977" y="1916074"/>
                </a:cubicBezTo>
                <a:cubicBezTo>
                  <a:pt x="1769689" y="1916074"/>
                  <a:pt x="1761349" y="1907713"/>
                  <a:pt x="1761349" y="1897399"/>
                </a:cubicBezTo>
                <a:cubicBezTo>
                  <a:pt x="1761349" y="1887085"/>
                  <a:pt x="1769689" y="1878724"/>
                  <a:pt x="1779977" y="1878724"/>
                </a:cubicBezTo>
                <a:close/>
                <a:moveTo>
                  <a:pt x="1662852" y="1878724"/>
                </a:moveTo>
                <a:cubicBezTo>
                  <a:pt x="1673140" y="1878724"/>
                  <a:pt x="1681480" y="1887085"/>
                  <a:pt x="1681480" y="1897399"/>
                </a:cubicBezTo>
                <a:cubicBezTo>
                  <a:pt x="1681480" y="1907713"/>
                  <a:pt x="1673140" y="1916074"/>
                  <a:pt x="1662852" y="1916074"/>
                </a:cubicBezTo>
                <a:cubicBezTo>
                  <a:pt x="1652564" y="1916074"/>
                  <a:pt x="1644224" y="1907713"/>
                  <a:pt x="1644224" y="1897399"/>
                </a:cubicBezTo>
                <a:cubicBezTo>
                  <a:pt x="1644224" y="1887085"/>
                  <a:pt x="1652564" y="1878724"/>
                  <a:pt x="1662852" y="1878724"/>
                </a:cubicBezTo>
                <a:close/>
                <a:moveTo>
                  <a:pt x="1545088" y="1878724"/>
                </a:moveTo>
                <a:cubicBezTo>
                  <a:pt x="1555376" y="1878724"/>
                  <a:pt x="1563716" y="1887085"/>
                  <a:pt x="1563716" y="1897399"/>
                </a:cubicBezTo>
                <a:cubicBezTo>
                  <a:pt x="1563716" y="1907713"/>
                  <a:pt x="1555376" y="1916074"/>
                  <a:pt x="1545088" y="1916074"/>
                </a:cubicBezTo>
                <a:cubicBezTo>
                  <a:pt x="1534800" y="1916074"/>
                  <a:pt x="1526460" y="1907713"/>
                  <a:pt x="1526460" y="1897399"/>
                </a:cubicBezTo>
                <a:cubicBezTo>
                  <a:pt x="1526460" y="1887085"/>
                  <a:pt x="1534800" y="1878724"/>
                  <a:pt x="1545088" y="1878724"/>
                </a:cubicBezTo>
                <a:close/>
                <a:moveTo>
                  <a:pt x="1427962" y="1878724"/>
                </a:moveTo>
                <a:cubicBezTo>
                  <a:pt x="1438250" y="1878724"/>
                  <a:pt x="1446590" y="1887085"/>
                  <a:pt x="1446590" y="1897399"/>
                </a:cubicBezTo>
                <a:cubicBezTo>
                  <a:pt x="1446590" y="1907713"/>
                  <a:pt x="1438250" y="1916074"/>
                  <a:pt x="1427962" y="1916074"/>
                </a:cubicBezTo>
                <a:cubicBezTo>
                  <a:pt x="1417674" y="1916074"/>
                  <a:pt x="1409334" y="1907713"/>
                  <a:pt x="1409334" y="1897399"/>
                </a:cubicBezTo>
                <a:cubicBezTo>
                  <a:pt x="1409334" y="1887085"/>
                  <a:pt x="1417674" y="1878724"/>
                  <a:pt x="1427962" y="1878724"/>
                </a:cubicBezTo>
                <a:close/>
                <a:moveTo>
                  <a:pt x="1310199" y="1878724"/>
                </a:moveTo>
                <a:cubicBezTo>
                  <a:pt x="1320487" y="1878724"/>
                  <a:pt x="1328827" y="1887085"/>
                  <a:pt x="1328827" y="1897399"/>
                </a:cubicBezTo>
                <a:cubicBezTo>
                  <a:pt x="1328827" y="1907713"/>
                  <a:pt x="1320487" y="1916074"/>
                  <a:pt x="1310199" y="1916074"/>
                </a:cubicBezTo>
                <a:cubicBezTo>
                  <a:pt x="1299911" y="1916074"/>
                  <a:pt x="1291571" y="1907713"/>
                  <a:pt x="1291571" y="1897399"/>
                </a:cubicBezTo>
                <a:cubicBezTo>
                  <a:pt x="1291571" y="1887085"/>
                  <a:pt x="1299911" y="1878724"/>
                  <a:pt x="1310199" y="1878724"/>
                </a:cubicBezTo>
                <a:close/>
                <a:moveTo>
                  <a:pt x="1193073" y="1878724"/>
                </a:moveTo>
                <a:cubicBezTo>
                  <a:pt x="1203361" y="1878724"/>
                  <a:pt x="1211701" y="1887085"/>
                  <a:pt x="1211701" y="1897399"/>
                </a:cubicBezTo>
                <a:cubicBezTo>
                  <a:pt x="1211701" y="1907713"/>
                  <a:pt x="1203361" y="1916074"/>
                  <a:pt x="1193073" y="1916074"/>
                </a:cubicBezTo>
                <a:cubicBezTo>
                  <a:pt x="1182785" y="1916074"/>
                  <a:pt x="1174445" y="1907713"/>
                  <a:pt x="1174445" y="1897399"/>
                </a:cubicBezTo>
                <a:cubicBezTo>
                  <a:pt x="1174445" y="1887085"/>
                  <a:pt x="1182785" y="1878724"/>
                  <a:pt x="1193073" y="1878724"/>
                </a:cubicBezTo>
                <a:close/>
                <a:moveTo>
                  <a:pt x="1075309" y="1878724"/>
                </a:moveTo>
                <a:cubicBezTo>
                  <a:pt x="1085597" y="1878724"/>
                  <a:pt x="1093937" y="1887085"/>
                  <a:pt x="1093937" y="1897399"/>
                </a:cubicBezTo>
                <a:cubicBezTo>
                  <a:pt x="1093937" y="1907713"/>
                  <a:pt x="1085597" y="1916074"/>
                  <a:pt x="1075309" y="1916074"/>
                </a:cubicBezTo>
                <a:cubicBezTo>
                  <a:pt x="1065021" y="1916074"/>
                  <a:pt x="1056681" y="1907713"/>
                  <a:pt x="1056681" y="1897399"/>
                </a:cubicBezTo>
                <a:cubicBezTo>
                  <a:pt x="1056681" y="1887085"/>
                  <a:pt x="1065021" y="1878724"/>
                  <a:pt x="1075309" y="1878724"/>
                </a:cubicBezTo>
                <a:close/>
                <a:moveTo>
                  <a:pt x="958184" y="1878724"/>
                </a:moveTo>
                <a:cubicBezTo>
                  <a:pt x="968472" y="1878724"/>
                  <a:pt x="976812" y="1887085"/>
                  <a:pt x="976812" y="1897399"/>
                </a:cubicBezTo>
                <a:cubicBezTo>
                  <a:pt x="976812" y="1907713"/>
                  <a:pt x="968472" y="1916074"/>
                  <a:pt x="958184" y="1916074"/>
                </a:cubicBezTo>
                <a:cubicBezTo>
                  <a:pt x="947896" y="1916074"/>
                  <a:pt x="939556" y="1907713"/>
                  <a:pt x="939556" y="1897399"/>
                </a:cubicBezTo>
                <a:cubicBezTo>
                  <a:pt x="939556" y="1887085"/>
                  <a:pt x="947896" y="1878724"/>
                  <a:pt x="958184" y="1878724"/>
                </a:cubicBezTo>
                <a:close/>
                <a:moveTo>
                  <a:pt x="840420" y="1878724"/>
                </a:moveTo>
                <a:cubicBezTo>
                  <a:pt x="850708" y="1878724"/>
                  <a:pt x="859048" y="1887085"/>
                  <a:pt x="859048" y="1897399"/>
                </a:cubicBezTo>
                <a:cubicBezTo>
                  <a:pt x="859048" y="1907713"/>
                  <a:pt x="850708" y="1916074"/>
                  <a:pt x="840420" y="1916074"/>
                </a:cubicBezTo>
                <a:cubicBezTo>
                  <a:pt x="830132" y="1916074"/>
                  <a:pt x="821792" y="1907713"/>
                  <a:pt x="821792" y="1897399"/>
                </a:cubicBezTo>
                <a:cubicBezTo>
                  <a:pt x="821792" y="1887085"/>
                  <a:pt x="830132" y="1878724"/>
                  <a:pt x="840420" y="1878724"/>
                </a:cubicBezTo>
                <a:close/>
                <a:moveTo>
                  <a:pt x="723295" y="1878724"/>
                </a:moveTo>
                <a:cubicBezTo>
                  <a:pt x="733583" y="1878724"/>
                  <a:pt x="741923" y="1887085"/>
                  <a:pt x="741923" y="1897399"/>
                </a:cubicBezTo>
                <a:cubicBezTo>
                  <a:pt x="741923" y="1907713"/>
                  <a:pt x="733583" y="1916074"/>
                  <a:pt x="723295" y="1916074"/>
                </a:cubicBezTo>
                <a:cubicBezTo>
                  <a:pt x="713007" y="1916074"/>
                  <a:pt x="704667" y="1907713"/>
                  <a:pt x="704667" y="1897399"/>
                </a:cubicBezTo>
                <a:cubicBezTo>
                  <a:pt x="704667" y="1887085"/>
                  <a:pt x="713007" y="1878724"/>
                  <a:pt x="723295" y="1878724"/>
                </a:cubicBezTo>
                <a:close/>
                <a:moveTo>
                  <a:pt x="605531" y="1878724"/>
                </a:moveTo>
                <a:cubicBezTo>
                  <a:pt x="615819" y="1878724"/>
                  <a:pt x="624159" y="1887085"/>
                  <a:pt x="624159" y="1897399"/>
                </a:cubicBezTo>
                <a:cubicBezTo>
                  <a:pt x="624159" y="1907713"/>
                  <a:pt x="615819" y="1916074"/>
                  <a:pt x="605531" y="1916074"/>
                </a:cubicBezTo>
                <a:cubicBezTo>
                  <a:pt x="595243" y="1916074"/>
                  <a:pt x="586903" y="1907713"/>
                  <a:pt x="586903" y="1897399"/>
                </a:cubicBezTo>
                <a:cubicBezTo>
                  <a:pt x="586903" y="1887085"/>
                  <a:pt x="595243" y="1878724"/>
                  <a:pt x="605531" y="1878724"/>
                </a:cubicBezTo>
                <a:close/>
                <a:moveTo>
                  <a:pt x="488406" y="1878724"/>
                </a:moveTo>
                <a:cubicBezTo>
                  <a:pt x="498694" y="1878724"/>
                  <a:pt x="507034" y="1887085"/>
                  <a:pt x="507034" y="1897399"/>
                </a:cubicBezTo>
                <a:cubicBezTo>
                  <a:pt x="507034" y="1907713"/>
                  <a:pt x="498694" y="1916074"/>
                  <a:pt x="488406" y="1916074"/>
                </a:cubicBezTo>
                <a:cubicBezTo>
                  <a:pt x="478118" y="1916074"/>
                  <a:pt x="469778" y="1907713"/>
                  <a:pt x="469778" y="1897399"/>
                </a:cubicBezTo>
                <a:cubicBezTo>
                  <a:pt x="469778" y="1887085"/>
                  <a:pt x="478118" y="1878724"/>
                  <a:pt x="488406" y="1878724"/>
                </a:cubicBezTo>
                <a:close/>
                <a:moveTo>
                  <a:pt x="370642" y="1878724"/>
                </a:moveTo>
                <a:cubicBezTo>
                  <a:pt x="380930" y="1878724"/>
                  <a:pt x="389270" y="1887085"/>
                  <a:pt x="389270" y="1897399"/>
                </a:cubicBezTo>
                <a:cubicBezTo>
                  <a:pt x="389270" y="1907713"/>
                  <a:pt x="380930" y="1916074"/>
                  <a:pt x="370642" y="1916074"/>
                </a:cubicBezTo>
                <a:cubicBezTo>
                  <a:pt x="360354" y="1916074"/>
                  <a:pt x="352014" y="1907713"/>
                  <a:pt x="352014" y="1897399"/>
                </a:cubicBezTo>
                <a:cubicBezTo>
                  <a:pt x="352014" y="1887085"/>
                  <a:pt x="360354" y="1878724"/>
                  <a:pt x="370642" y="1878724"/>
                </a:cubicBezTo>
                <a:close/>
                <a:moveTo>
                  <a:pt x="253517" y="1878724"/>
                </a:moveTo>
                <a:cubicBezTo>
                  <a:pt x="263805" y="1878724"/>
                  <a:pt x="272145" y="1887085"/>
                  <a:pt x="272145" y="1897399"/>
                </a:cubicBezTo>
                <a:cubicBezTo>
                  <a:pt x="272145" y="1907713"/>
                  <a:pt x="263805" y="1916074"/>
                  <a:pt x="253517" y="1916074"/>
                </a:cubicBezTo>
                <a:cubicBezTo>
                  <a:pt x="243229" y="1916074"/>
                  <a:pt x="234889" y="1907713"/>
                  <a:pt x="234889" y="1897399"/>
                </a:cubicBezTo>
                <a:cubicBezTo>
                  <a:pt x="234889" y="1887085"/>
                  <a:pt x="243229" y="1878724"/>
                  <a:pt x="253517" y="1878724"/>
                </a:cubicBezTo>
                <a:close/>
                <a:moveTo>
                  <a:pt x="135753" y="1878724"/>
                </a:moveTo>
                <a:cubicBezTo>
                  <a:pt x="146041" y="1878724"/>
                  <a:pt x="154381" y="1887085"/>
                  <a:pt x="154381" y="1897399"/>
                </a:cubicBezTo>
                <a:cubicBezTo>
                  <a:pt x="154381" y="1907713"/>
                  <a:pt x="146041" y="1916074"/>
                  <a:pt x="135753" y="1916074"/>
                </a:cubicBezTo>
                <a:cubicBezTo>
                  <a:pt x="125465" y="1916074"/>
                  <a:pt x="117125" y="1907713"/>
                  <a:pt x="117125" y="1897399"/>
                </a:cubicBezTo>
                <a:cubicBezTo>
                  <a:pt x="117125" y="1887085"/>
                  <a:pt x="125465" y="1878724"/>
                  <a:pt x="135753" y="1878724"/>
                </a:cubicBezTo>
                <a:close/>
                <a:moveTo>
                  <a:pt x="18628" y="1878724"/>
                </a:moveTo>
                <a:cubicBezTo>
                  <a:pt x="28916" y="1878724"/>
                  <a:pt x="37256" y="1887085"/>
                  <a:pt x="37256" y="1897399"/>
                </a:cubicBezTo>
                <a:cubicBezTo>
                  <a:pt x="37256" y="1907713"/>
                  <a:pt x="28916" y="1916074"/>
                  <a:pt x="18628" y="1916074"/>
                </a:cubicBezTo>
                <a:cubicBezTo>
                  <a:pt x="8340" y="1916074"/>
                  <a:pt x="0" y="1907713"/>
                  <a:pt x="0" y="1897399"/>
                </a:cubicBezTo>
                <a:cubicBezTo>
                  <a:pt x="0" y="1887085"/>
                  <a:pt x="8340" y="1878724"/>
                  <a:pt x="18628" y="1878724"/>
                </a:cubicBezTo>
                <a:close/>
                <a:moveTo>
                  <a:pt x="2014866" y="1761303"/>
                </a:moveTo>
                <a:cubicBezTo>
                  <a:pt x="2025154" y="1761303"/>
                  <a:pt x="2033494" y="1769664"/>
                  <a:pt x="2033494" y="1779978"/>
                </a:cubicBezTo>
                <a:cubicBezTo>
                  <a:pt x="2033494" y="1790292"/>
                  <a:pt x="2025154" y="1798653"/>
                  <a:pt x="2014866" y="1798653"/>
                </a:cubicBezTo>
                <a:cubicBezTo>
                  <a:pt x="2004578" y="1798653"/>
                  <a:pt x="1996238" y="1790292"/>
                  <a:pt x="1996238" y="1779978"/>
                </a:cubicBezTo>
                <a:cubicBezTo>
                  <a:pt x="1996238" y="1769664"/>
                  <a:pt x="2004578" y="1761303"/>
                  <a:pt x="2014866" y="1761303"/>
                </a:cubicBezTo>
                <a:close/>
                <a:moveTo>
                  <a:pt x="1897741" y="1761303"/>
                </a:moveTo>
                <a:cubicBezTo>
                  <a:pt x="1908029" y="1761303"/>
                  <a:pt x="1916369" y="1769664"/>
                  <a:pt x="1916369" y="1779978"/>
                </a:cubicBezTo>
                <a:cubicBezTo>
                  <a:pt x="1916369" y="1790292"/>
                  <a:pt x="1908029" y="1798653"/>
                  <a:pt x="1897741" y="1798653"/>
                </a:cubicBezTo>
                <a:cubicBezTo>
                  <a:pt x="1887453" y="1798653"/>
                  <a:pt x="1879113" y="1790292"/>
                  <a:pt x="1879113" y="1779978"/>
                </a:cubicBezTo>
                <a:cubicBezTo>
                  <a:pt x="1879113" y="1769664"/>
                  <a:pt x="1887453" y="1761303"/>
                  <a:pt x="1897741" y="1761303"/>
                </a:cubicBezTo>
                <a:close/>
                <a:moveTo>
                  <a:pt x="1779977" y="1761303"/>
                </a:moveTo>
                <a:cubicBezTo>
                  <a:pt x="1790265" y="1761303"/>
                  <a:pt x="1798605" y="1769664"/>
                  <a:pt x="1798605" y="1779978"/>
                </a:cubicBezTo>
                <a:cubicBezTo>
                  <a:pt x="1798605" y="1790292"/>
                  <a:pt x="1790265" y="1798653"/>
                  <a:pt x="1779977" y="1798653"/>
                </a:cubicBezTo>
                <a:cubicBezTo>
                  <a:pt x="1769689" y="1798653"/>
                  <a:pt x="1761349" y="1790292"/>
                  <a:pt x="1761349" y="1779978"/>
                </a:cubicBezTo>
                <a:cubicBezTo>
                  <a:pt x="1761349" y="1769664"/>
                  <a:pt x="1769689" y="1761303"/>
                  <a:pt x="1779977" y="1761303"/>
                </a:cubicBezTo>
                <a:close/>
                <a:moveTo>
                  <a:pt x="1662852" y="1761303"/>
                </a:moveTo>
                <a:cubicBezTo>
                  <a:pt x="1673140" y="1761303"/>
                  <a:pt x="1681480" y="1769664"/>
                  <a:pt x="1681480" y="1779978"/>
                </a:cubicBezTo>
                <a:cubicBezTo>
                  <a:pt x="1681480" y="1790292"/>
                  <a:pt x="1673140" y="1798653"/>
                  <a:pt x="1662852" y="1798653"/>
                </a:cubicBezTo>
                <a:cubicBezTo>
                  <a:pt x="1652564" y="1798653"/>
                  <a:pt x="1644224" y="1790292"/>
                  <a:pt x="1644224" y="1779978"/>
                </a:cubicBezTo>
                <a:cubicBezTo>
                  <a:pt x="1644224" y="1769664"/>
                  <a:pt x="1652564" y="1761303"/>
                  <a:pt x="1662852" y="1761303"/>
                </a:cubicBezTo>
                <a:close/>
                <a:moveTo>
                  <a:pt x="1545088" y="1761303"/>
                </a:moveTo>
                <a:cubicBezTo>
                  <a:pt x="1555376" y="1761303"/>
                  <a:pt x="1563716" y="1769664"/>
                  <a:pt x="1563716" y="1779978"/>
                </a:cubicBezTo>
                <a:cubicBezTo>
                  <a:pt x="1563716" y="1790292"/>
                  <a:pt x="1555376" y="1798653"/>
                  <a:pt x="1545088" y="1798653"/>
                </a:cubicBezTo>
                <a:cubicBezTo>
                  <a:pt x="1534800" y="1798653"/>
                  <a:pt x="1526460" y="1790292"/>
                  <a:pt x="1526460" y="1779978"/>
                </a:cubicBezTo>
                <a:cubicBezTo>
                  <a:pt x="1526460" y="1769664"/>
                  <a:pt x="1534800" y="1761303"/>
                  <a:pt x="1545088" y="1761303"/>
                </a:cubicBezTo>
                <a:close/>
                <a:moveTo>
                  <a:pt x="1427962" y="1761303"/>
                </a:moveTo>
                <a:cubicBezTo>
                  <a:pt x="1438250" y="1761303"/>
                  <a:pt x="1446590" y="1769664"/>
                  <a:pt x="1446590" y="1779978"/>
                </a:cubicBezTo>
                <a:cubicBezTo>
                  <a:pt x="1446590" y="1790292"/>
                  <a:pt x="1438250" y="1798653"/>
                  <a:pt x="1427962" y="1798653"/>
                </a:cubicBezTo>
                <a:cubicBezTo>
                  <a:pt x="1417674" y="1798653"/>
                  <a:pt x="1409334" y="1790292"/>
                  <a:pt x="1409334" y="1779978"/>
                </a:cubicBezTo>
                <a:cubicBezTo>
                  <a:pt x="1409334" y="1769664"/>
                  <a:pt x="1417674" y="1761303"/>
                  <a:pt x="1427962" y="1761303"/>
                </a:cubicBezTo>
                <a:close/>
                <a:moveTo>
                  <a:pt x="1310199" y="1761303"/>
                </a:moveTo>
                <a:cubicBezTo>
                  <a:pt x="1320487" y="1761303"/>
                  <a:pt x="1328827" y="1769664"/>
                  <a:pt x="1328827" y="1779978"/>
                </a:cubicBezTo>
                <a:cubicBezTo>
                  <a:pt x="1328827" y="1790292"/>
                  <a:pt x="1320487" y="1798653"/>
                  <a:pt x="1310199" y="1798653"/>
                </a:cubicBezTo>
                <a:cubicBezTo>
                  <a:pt x="1299911" y="1798653"/>
                  <a:pt x="1291571" y="1790292"/>
                  <a:pt x="1291571" y="1779978"/>
                </a:cubicBezTo>
                <a:cubicBezTo>
                  <a:pt x="1291571" y="1769664"/>
                  <a:pt x="1299911" y="1761303"/>
                  <a:pt x="1310199" y="1761303"/>
                </a:cubicBezTo>
                <a:close/>
                <a:moveTo>
                  <a:pt x="1193073" y="1761303"/>
                </a:moveTo>
                <a:cubicBezTo>
                  <a:pt x="1203361" y="1761303"/>
                  <a:pt x="1211701" y="1769664"/>
                  <a:pt x="1211701" y="1779978"/>
                </a:cubicBezTo>
                <a:cubicBezTo>
                  <a:pt x="1211701" y="1790292"/>
                  <a:pt x="1203361" y="1798653"/>
                  <a:pt x="1193073" y="1798653"/>
                </a:cubicBezTo>
                <a:cubicBezTo>
                  <a:pt x="1182785" y="1798653"/>
                  <a:pt x="1174445" y="1790292"/>
                  <a:pt x="1174445" y="1779978"/>
                </a:cubicBezTo>
                <a:cubicBezTo>
                  <a:pt x="1174445" y="1769664"/>
                  <a:pt x="1182785" y="1761303"/>
                  <a:pt x="1193073" y="1761303"/>
                </a:cubicBezTo>
                <a:close/>
                <a:moveTo>
                  <a:pt x="1075309" y="1761303"/>
                </a:moveTo>
                <a:cubicBezTo>
                  <a:pt x="1085597" y="1761303"/>
                  <a:pt x="1093937" y="1769664"/>
                  <a:pt x="1093937" y="1779978"/>
                </a:cubicBezTo>
                <a:cubicBezTo>
                  <a:pt x="1093937" y="1790292"/>
                  <a:pt x="1085597" y="1798653"/>
                  <a:pt x="1075309" y="1798653"/>
                </a:cubicBezTo>
                <a:cubicBezTo>
                  <a:pt x="1065021" y="1798653"/>
                  <a:pt x="1056681" y="1790292"/>
                  <a:pt x="1056681" y="1779978"/>
                </a:cubicBezTo>
                <a:cubicBezTo>
                  <a:pt x="1056681" y="1769664"/>
                  <a:pt x="1065021" y="1761303"/>
                  <a:pt x="1075309" y="1761303"/>
                </a:cubicBezTo>
                <a:close/>
                <a:moveTo>
                  <a:pt x="958184" y="1761303"/>
                </a:moveTo>
                <a:cubicBezTo>
                  <a:pt x="968472" y="1761303"/>
                  <a:pt x="976812" y="1769664"/>
                  <a:pt x="976812" y="1779978"/>
                </a:cubicBezTo>
                <a:cubicBezTo>
                  <a:pt x="976812" y="1790292"/>
                  <a:pt x="968472" y="1798653"/>
                  <a:pt x="958184" y="1798653"/>
                </a:cubicBezTo>
                <a:cubicBezTo>
                  <a:pt x="947896" y="1798653"/>
                  <a:pt x="939556" y="1790292"/>
                  <a:pt x="939556" y="1779978"/>
                </a:cubicBezTo>
                <a:cubicBezTo>
                  <a:pt x="939556" y="1769664"/>
                  <a:pt x="947896" y="1761303"/>
                  <a:pt x="958184" y="1761303"/>
                </a:cubicBezTo>
                <a:close/>
                <a:moveTo>
                  <a:pt x="840420" y="1761303"/>
                </a:moveTo>
                <a:cubicBezTo>
                  <a:pt x="850708" y="1761303"/>
                  <a:pt x="859048" y="1769664"/>
                  <a:pt x="859048" y="1779978"/>
                </a:cubicBezTo>
                <a:cubicBezTo>
                  <a:pt x="859048" y="1790292"/>
                  <a:pt x="850708" y="1798653"/>
                  <a:pt x="840420" y="1798653"/>
                </a:cubicBezTo>
                <a:cubicBezTo>
                  <a:pt x="830132" y="1798653"/>
                  <a:pt x="821792" y="1790292"/>
                  <a:pt x="821792" y="1779978"/>
                </a:cubicBezTo>
                <a:cubicBezTo>
                  <a:pt x="821792" y="1769664"/>
                  <a:pt x="830132" y="1761303"/>
                  <a:pt x="840420" y="1761303"/>
                </a:cubicBezTo>
                <a:close/>
                <a:moveTo>
                  <a:pt x="723295" y="1761303"/>
                </a:moveTo>
                <a:cubicBezTo>
                  <a:pt x="733583" y="1761303"/>
                  <a:pt x="741923" y="1769664"/>
                  <a:pt x="741923" y="1779978"/>
                </a:cubicBezTo>
                <a:cubicBezTo>
                  <a:pt x="741923" y="1790292"/>
                  <a:pt x="733583" y="1798653"/>
                  <a:pt x="723295" y="1798653"/>
                </a:cubicBezTo>
                <a:cubicBezTo>
                  <a:pt x="713007" y="1798653"/>
                  <a:pt x="704667" y="1790292"/>
                  <a:pt x="704667" y="1779978"/>
                </a:cubicBezTo>
                <a:cubicBezTo>
                  <a:pt x="704667" y="1769664"/>
                  <a:pt x="713007" y="1761303"/>
                  <a:pt x="723295" y="1761303"/>
                </a:cubicBezTo>
                <a:close/>
                <a:moveTo>
                  <a:pt x="605531" y="1761303"/>
                </a:moveTo>
                <a:cubicBezTo>
                  <a:pt x="615819" y="1761303"/>
                  <a:pt x="624159" y="1769664"/>
                  <a:pt x="624159" y="1779978"/>
                </a:cubicBezTo>
                <a:cubicBezTo>
                  <a:pt x="624159" y="1790292"/>
                  <a:pt x="615819" y="1798653"/>
                  <a:pt x="605531" y="1798653"/>
                </a:cubicBezTo>
                <a:cubicBezTo>
                  <a:pt x="595243" y="1798653"/>
                  <a:pt x="586903" y="1790292"/>
                  <a:pt x="586903" y="1779978"/>
                </a:cubicBezTo>
                <a:cubicBezTo>
                  <a:pt x="586903" y="1769664"/>
                  <a:pt x="595243" y="1761303"/>
                  <a:pt x="605531" y="1761303"/>
                </a:cubicBezTo>
                <a:close/>
                <a:moveTo>
                  <a:pt x="488406" y="1761303"/>
                </a:moveTo>
                <a:cubicBezTo>
                  <a:pt x="498694" y="1761303"/>
                  <a:pt x="507034" y="1769664"/>
                  <a:pt x="507034" y="1779978"/>
                </a:cubicBezTo>
                <a:cubicBezTo>
                  <a:pt x="507034" y="1790292"/>
                  <a:pt x="498694" y="1798653"/>
                  <a:pt x="488406" y="1798653"/>
                </a:cubicBezTo>
                <a:cubicBezTo>
                  <a:pt x="478118" y="1798653"/>
                  <a:pt x="469778" y="1790292"/>
                  <a:pt x="469778" y="1779978"/>
                </a:cubicBezTo>
                <a:cubicBezTo>
                  <a:pt x="469778" y="1769664"/>
                  <a:pt x="478118" y="1761303"/>
                  <a:pt x="488406" y="1761303"/>
                </a:cubicBezTo>
                <a:close/>
                <a:moveTo>
                  <a:pt x="370642" y="1761303"/>
                </a:moveTo>
                <a:cubicBezTo>
                  <a:pt x="380930" y="1761303"/>
                  <a:pt x="389270" y="1769664"/>
                  <a:pt x="389270" y="1779978"/>
                </a:cubicBezTo>
                <a:cubicBezTo>
                  <a:pt x="389270" y="1790292"/>
                  <a:pt x="380930" y="1798653"/>
                  <a:pt x="370642" y="1798653"/>
                </a:cubicBezTo>
                <a:cubicBezTo>
                  <a:pt x="360354" y="1798653"/>
                  <a:pt x="352014" y="1790292"/>
                  <a:pt x="352014" y="1779978"/>
                </a:cubicBezTo>
                <a:cubicBezTo>
                  <a:pt x="352014" y="1769664"/>
                  <a:pt x="360354" y="1761303"/>
                  <a:pt x="370642" y="1761303"/>
                </a:cubicBezTo>
                <a:close/>
                <a:moveTo>
                  <a:pt x="253517" y="1761303"/>
                </a:moveTo>
                <a:cubicBezTo>
                  <a:pt x="263805" y="1761303"/>
                  <a:pt x="272145" y="1769664"/>
                  <a:pt x="272145" y="1779978"/>
                </a:cubicBezTo>
                <a:cubicBezTo>
                  <a:pt x="272145" y="1790292"/>
                  <a:pt x="263805" y="1798653"/>
                  <a:pt x="253517" y="1798653"/>
                </a:cubicBezTo>
                <a:cubicBezTo>
                  <a:pt x="243229" y="1798653"/>
                  <a:pt x="234889" y="1790292"/>
                  <a:pt x="234889" y="1779978"/>
                </a:cubicBezTo>
                <a:cubicBezTo>
                  <a:pt x="234889" y="1769664"/>
                  <a:pt x="243229" y="1761303"/>
                  <a:pt x="253517" y="1761303"/>
                </a:cubicBezTo>
                <a:close/>
                <a:moveTo>
                  <a:pt x="135753" y="1761303"/>
                </a:moveTo>
                <a:cubicBezTo>
                  <a:pt x="146041" y="1761303"/>
                  <a:pt x="154381" y="1769664"/>
                  <a:pt x="154381" y="1779978"/>
                </a:cubicBezTo>
                <a:cubicBezTo>
                  <a:pt x="154381" y="1790292"/>
                  <a:pt x="146041" y="1798653"/>
                  <a:pt x="135753" y="1798653"/>
                </a:cubicBezTo>
                <a:cubicBezTo>
                  <a:pt x="125465" y="1798653"/>
                  <a:pt x="117125" y="1790292"/>
                  <a:pt x="117125" y="1779978"/>
                </a:cubicBezTo>
                <a:cubicBezTo>
                  <a:pt x="117125" y="1769664"/>
                  <a:pt x="125465" y="1761303"/>
                  <a:pt x="135753" y="1761303"/>
                </a:cubicBezTo>
                <a:close/>
                <a:moveTo>
                  <a:pt x="18628" y="1761303"/>
                </a:moveTo>
                <a:cubicBezTo>
                  <a:pt x="28916" y="1761303"/>
                  <a:pt x="37256" y="1769664"/>
                  <a:pt x="37256" y="1779978"/>
                </a:cubicBezTo>
                <a:cubicBezTo>
                  <a:pt x="37256" y="1790292"/>
                  <a:pt x="28916" y="1798653"/>
                  <a:pt x="18628" y="1798653"/>
                </a:cubicBezTo>
                <a:cubicBezTo>
                  <a:pt x="8340" y="1798653"/>
                  <a:pt x="0" y="1790292"/>
                  <a:pt x="0" y="1779978"/>
                </a:cubicBezTo>
                <a:cubicBezTo>
                  <a:pt x="0" y="1769664"/>
                  <a:pt x="8340" y="1761303"/>
                  <a:pt x="18628" y="1761303"/>
                </a:cubicBezTo>
                <a:close/>
                <a:moveTo>
                  <a:pt x="2014866" y="1643883"/>
                </a:moveTo>
                <a:cubicBezTo>
                  <a:pt x="2025154" y="1643883"/>
                  <a:pt x="2033494" y="1652244"/>
                  <a:pt x="2033494" y="1662558"/>
                </a:cubicBezTo>
                <a:cubicBezTo>
                  <a:pt x="2033494" y="1672872"/>
                  <a:pt x="2025154" y="1681233"/>
                  <a:pt x="2014866" y="1681233"/>
                </a:cubicBezTo>
                <a:cubicBezTo>
                  <a:pt x="2004578" y="1681233"/>
                  <a:pt x="1996238" y="1672872"/>
                  <a:pt x="1996238" y="1662558"/>
                </a:cubicBezTo>
                <a:cubicBezTo>
                  <a:pt x="1996238" y="1652244"/>
                  <a:pt x="2004578" y="1643883"/>
                  <a:pt x="2014866" y="1643883"/>
                </a:cubicBezTo>
                <a:close/>
                <a:moveTo>
                  <a:pt x="1897741" y="1643883"/>
                </a:moveTo>
                <a:cubicBezTo>
                  <a:pt x="1908029" y="1643883"/>
                  <a:pt x="1916369" y="1652244"/>
                  <a:pt x="1916369" y="1662558"/>
                </a:cubicBezTo>
                <a:cubicBezTo>
                  <a:pt x="1916369" y="1672872"/>
                  <a:pt x="1908029" y="1681233"/>
                  <a:pt x="1897741" y="1681233"/>
                </a:cubicBezTo>
                <a:cubicBezTo>
                  <a:pt x="1887453" y="1681233"/>
                  <a:pt x="1879113" y="1672872"/>
                  <a:pt x="1879113" y="1662558"/>
                </a:cubicBezTo>
                <a:cubicBezTo>
                  <a:pt x="1879113" y="1652244"/>
                  <a:pt x="1887453" y="1643883"/>
                  <a:pt x="1897741" y="1643883"/>
                </a:cubicBezTo>
                <a:close/>
                <a:moveTo>
                  <a:pt x="1779977" y="1643883"/>
                </a:moveTo>
                <a:cubicBezTo>
                  <a:pt x="1790265" y="1643883"/>
                  <a:pt x="1798605" y="1652244"/>
                  <a:pt x="1798605" y="1662558"/>
                </a:cubicBezTo>
                <a:cubicBezTo>
                  <a:pt x="1798605" y="1672872"/>
                  <a:pt x="1790265" y="1681233"/>
                  <a:pt x="1779977" y="1681233"/>
                </a:cubicBezTo>
                <a:cubicBezTo>
                  <a:pt x="1769689" y="1681233"/>
                  <a:pt x="1761349" y="1672872"/>
                  <a:pt x="1761349" y="1662558"/>
                </a:cubicBezTo>
                <a:cubicBezTo>
                  <a:pt x="1761349" y="1652244"/>
                  <a:pt x="1769689" y="1643883"/>
                  <a:pt x="1779977" y="1643883"/>
                </a:cubicBezTo>
                <a:close/>
                <a:moveTo>
                  <a:pt x="1662852" y="1643883"/>
                </a:moveTo>
                <a:cubicBezTo>
                  <a:pt x="1673140" y="1643883"/>
                  <a:pt x="1681480" y="1652244"/>
                  <a:pt x="1681480" y="1662558"/>
                </a:cubicBezTo>
                <a:cubicBezTo>
                  <a:pt x="1681480" y="1672872"/>
                  <a:pt x="1673140" y="1681233"/>
                  <a:pt x="1662852" y="1681233"/>
                </a:cubicBezTo>
                <a:cubicBezTo>
                  <a:pt x="1652564" y="1681233"/>
                  <a:pt x="1644224" y="1672872"/>
                  <a:pt x="1644224" y="1662558"/>
                </a:cubicBezTo>
                <a:cubicBezTo>
                  <a:pt x="1644224" y="1652244"/>
                  <a:pt x="1652564" y="1643883"/>
                  <a:pt x="1662852" y="1643883"/>
                </a:cubicBezTo>
                <a:close/>
                <a:moveTo>
                  <a:pt x="1545088" y="1643883"/>
                </a:moveTo>
                <a:cubicBezTo>
                  <a:pt x="1555376" y="1643883"/>
                  <a:pt x="1563716" y="1652244"/>
                  <a:pt x="1563716" y="1662558"/>
                </a:cubicBezTo>
                <a:cubicBezTo>
                  <a:pt x="1563716" y="1672872"/>
                  <a:pt x="1555376" y="1681233"/>
                  <a:pt x="1545088" y="1681233"/>
                </a:cubicBezTo>
                <a:cubicBezTo>
                  <a:pt x="1534800" y="1681233"/>
                  <a:pt x="1526460" y="1672872"/>
                  <a:pt x="1526460" y="1662558"/>
                </a:cubicBezTo>
                <a:cubicBezTo>
                  <a:pt x="1526460" y="1652244"/>
                  <a:pt x="1534800" y="1643883"/>
                  <a:pt x="1545088" y="1643883"/>
                </a:cubicBezTo>
                <a:close/>
                <a:moveTo>
                  <a:pt x="1427962" y="1643883"/>
                </a:moveTo>
                <a:cubicBezTo>
                  <a:pt x="1438250" y="1643883"/>
                  <a:pt x="1446590" y="1652244"/>
                  <a:pt x="1446590" y="1662558"/>
                </a:cubicBezTo>
                <a:cubicBezTo>
                  <a:pt x="1446590" y="1672872"/>
                  <a:pt x="1438250" y="1681233"/>
                  <a:pt x="1427962" y="1681233"/>
                </a:cubicBezTo>
                <a:cubicBezTo>
                  <a:pt x="1417674" y="1681233"/>
                  <a:pt x="1409334" y="1672872"/>
                  <a:pt x="1409334" y="1662558"/>
                </a:cubicBezTo>
                <a:cubicBezTo>
                  <a:pt x="1409334" y="1652244"/>
                  <a:pt x="1417674" y="1643883"/>
                  <a:pt x="1427962" y="1643883"/>
                </a:cubicBezTo>
                <a:close/>
                <a:moveTo>
                  <a:pt x="1310199" y="1643883"/>
                </a:moveTo>
                <a:cubicBezTo>
                  <a:pt x="1320487" y="1643883"/>
                  <a:pt x="1328827" y="1652244"/>
                  <a:pt x="1328827" y="1662558"/>
                </a:cubicBezTo>
                <a:cubicBezTo>
                  <a:pt x="1328827" y="1672872"/>
                  <a:pt x="1320487" y="1681233"/>
                  <a:pt x="1310199" y="1681233"/>
                </a:cubicBezTo>
                <a:cubicBezTo>
                  <a:pt x="1299911" y="1681233"/>
                  <a:pt x="1291571" y="1672872"/>
                  <a:pt x="1291571" y="1662558"/>
                </a:cubicBezTo>
                <a:cubicBezTo>
                  <a:pt x="1291571" y="1652244"/>
                  <a:pt x="1299911" y="1643883"/>
                  <a:pt x="1310199" y="1643883"/>
                </a:cubicBezTo>
                <a:close/>
                <a:moveTo>
                  <a:pt x="1193073" y="1643883"/>
                </a:moveTo>
                <a:cubicBezTo>
                  <a:pt x="1203361" y="1643883"/>
                  <a:pt x="1211701" y="1652244"/>
                  <a:pt x="1211701" y="1662558"/>
                </a:cubicBezTo>
                <a:cubicBezTo>
                  <a:pt x="1211701" y="1672872"/>
                  <a:pt x="1203361" y="1681233"/>
                  <a:pt x="1193073" y="1681233"/>
                </a:cubicBezTo>
                <a:cubicBezTo>
                  <a:pt x="1182785" y="1681233"/>
                  <a:pt x="1174445" y="1672872"/>
                  <a:pt x="1174445" y="1662558"/>
                </a:cubicBezTo>
                <a:cubicBezTo>
                  <a:pt x="1174445" y="1652244"/>
                  <a:pt x="1182785" y="1643883"/>
                  <a:pt x="1193073" y="1643883"/>
                </a:cubicBezTo>
                <a:close/>
                <a:moveTo>
                  <a:pt x="1075309" y="1643883"/>
                </a:moveTo>
                <a:cubicBezTo>
                  <a:pt x="1085597" y="1643883"/>
                  <a:pt x="1093937" y="1652244"/>
                  <a:pt x="1093937" y="1662558"/>
                </a:cubicBezTo>
                <a:cubicBezTo>
                  <a:pt x="1093937" y="1672872"/>
                  <a:pt x="1085597" y="1681233"/>
                  <a:pt x="1075309" y="1681233"/>
                </a:cubicBezTo>
                <a:cubicBezTo>
                  <a:pt x="1065021" y="1681233"/>
                  <a:pt x="1056681" y="1672872"/>
                  <a:pt x="1056681" y="1662558"/>
                </a:cubicBezTo>
                <a:cubicBezTo>
                  <a:pt x="1056681" y="1652244"/>
                  <a:pt x="1065021" y="1643883"/>
                  <a:pt x="1075309" y="1643883"/>
                </a:cubicBezTo>
                <a:close/>
                <a:moveTo>
                  <a:pt x="958184" y="1643883"/>
                </a:moveTo>
                <a:cubicBezTo>
                  <a:pt x="968472" y="1643883"/>
                  <a:pt x="976812" y="1652244"/>
                  <a:pt x="976812" y="1662558"/>
                </a:cubicBezTo>
                <a:cubicBezTo>
                  <a:pt x="976812" y="1672872"/>
                  <a:pt x="968472" y="1681233"/>
                  <a:pt x="958184" y="1681233"/>
                </a:cubicBezTo>
                <a:cubicBezTo>
                  <a:pt x="947896" y="1681233"/>
                  <a:pt x="939556" y="1672872"/>
                  <a:pt x="939556" y="1662558"/>
                </a:cubicBezTo>
                <a:cubicBezTo>
                  <a:pt x="939556" y="1652244"/>
                  <a:pt x="947896" y="1643883"/>
                  <a:pt x="958184" y="1643883"/>
                </a:cubicBezTo>
                <a:close/>
                <a:moveTo>
                  <a:pt x="840420" y="1643883"/>
                </a:moveTo>
                <a:cubicBezTo>
                  <a:pt x="850708" y="1643883"/>
                  <a:pt x="859048" y="1652244"/>
                  <a:pt x="859048" y="1662558"/>
                </a:cubicBezTo>
                <a:cubicBezTo>
                  <a:pt x="859048" y="1672872"/>
                  <a:pt x="850708" y="1681233"/>
                  <a:pt x="840420" y="1681233"/>
                </a:cubicBezTo>
                <a:cubicBezTo>
                  <a:pt x="830132" y="1681233"/>
                  <a:pt x="821792" y="1672872"/>
                  <a:pt x="821792" y="1662558"/>
                </a:cubicBezTo>
                <a:cubicBezTo>
                  <a:pt x="821792" y="1652244"/>
                  <a:pt x="830132" y="1643883"/>
                  <a:pt x="840420" y="1643883"/>
                </a:cubicBezTo>
                <a:close/>
                <a:moveTo>
                  <a:pt x="723295" y="1643883"/>
                </a:moveTo>
                <a:cubicBezTo>
                  <a:pt x="733583" y="1643883"/>
                  <a:pt x="741923" y="1652244"/>
                  <a:pt x="741923" y="1662558"/>
                </a:cubicBezTo>
                <a:cubicBezTo>
                  <a:pt x="741923" y="1672872"/>
                  <a:pt x="733583" y="1681233"/>
                  <a:pt x="723295" y="1681233"/>
                </a:cubicBezTo>
                <a:cubicBezTo>
                  <a:pt x="713007" y="1681233"/>
                  <a:pt x="704667" y="1672872"/>
                  <a:pt x="704667" y="1662558"/>
                </a:cubicBezTo>
                <a:cubicBezTo>
                  <a:pt x="704667" y="1652244"/>
                  <a:pt x="713007" y="1643883"/>
                  <a:pt x="723295" y="1643883"/>
                </a:cubicBezTo>
                <a:close/>
                <a:moveTo>
                  <a:pt x="605531" y="1643883"/>
                </a:moveTo>
                <a:cubicBezTo>
                  <a:pt x="615819" y="1643883"/>
                  <a:pt x="624159" y="1652244"/>
                  <a:pt x="624159" y="1662558"/>
                </a:cubicBezTo>
                <a:cubicBezTo>
                  <a:pt x="624159" y="1672872"/>
                  <a:pt x="615819" y="1681233"/>
                  <a:pt x="605531" y="1681233"/>
                </a:cubicBezTo>
                <a:cubicBezTo>
                  <a:pt x="595243" y="1681233"/>
                  <a:pt x="586903" y="1672872"/>
                  <a:pt x="586903" y="1662558"/>
                </a:cubicBezTo>
                <a:cubicBezTo>
                  <a:pt x="586903" y="1652244"/>
                  <a:pt x="595243" y="1643883"/>
                  <a:pt x="605531" y="1643883"/>
                </a:cubicBezTo>
                <a:close/>
                <a:moveTo>
                  <a:pt x="488406" y="1643883"/>
                </a:moveTo>
                <a:cubicBezTo>
                  <a:pt x="498694" y="1643883"/>
                  <a:pt x="507034" y="1652244"/>
                  <a:pt x="507034" y="1662558"/>
                </a:cubicBezTo>
                <a:cubicBezTo>
                  <a:pt x="507034" y="1672872"/>
                  <a:pt x="498694" y="1681233"/>
                  <a:pt x="488406" y="1681233"/>
                </a:cubicBezTo>
                <a:cubicBezTo>
                  <a:pt x="478118" y="1681233"/>
                  <a:pt x="469778" y="1672872"/>
                  <a:pt x="469778" y="1662558"/>
                </a:cubicBezTo>
                <a:cubicBezTo>
                  <a:pt x="469778" y="1652244"/>
                  <a:pt x="478118" y="1643883"/>
                  <a:pt x="488406" y="1643883"/>
                </a:cubicBezTo>
                <a:close/>
                <a:moveTo>
                  <a:pt x="370642" y="1643883"/>
                </a:moveTo>
                <a:cubicBezTo>
                  <a:pt x="380930" y="1643883"/>
                  <a:pt x="389270" y="1652244"/>
                  <a:pt x="389270" y="1662558"/>
                </a:cubicBezTo>
                <a:cubicBezTo>
                  <a:pt x="389270" y="1672872"/>
                  <a:pt x="380930" y="1681233"/>
                  <a:pt x="370642" y="1681233"/>
                </a:cubicBezTo>
                <a:cubicBezTo>
                  <a:pt x="360354" y="1681233"/>
                  <a:pt x="352014" y="1672872"/>
                  <a:pt x="352014" y="1662558"/>
                </a:cubicBezTo>
                <a:cubicBezTo>
                  <a:pt x="352014" y="1652244"/>
                  <a:pt x="360354" y="1643883"/>
                  <a:pt x="370642" y="1643883"/>
                </a:cubicBezTo>
                <a:close/>
                <a:moveTo>
                  <a:pt x="253517" y="1643883"/>
                </a:moveTo>
                <a:cubicBezTo>
                  <a:pt x="263805" y="1643883"/>
                  <a:pt x="272145" y="1652244"/>
                  <a:pt x="272145" y="1662558"/>
                </a:cubicBezTo>
                <a:cubicBezTo>
                  <a:pt x="272145" y="1672872"/>
                  <a:pt x="263805" y="1681233"/>
                  <a:pt x="253517" y="1681233"/>
                </a:cubicBezTo>
                <a:cubicBezTo>
                  <a:pt x="243229" y="1681233"/>
                  <a:pt x="234889" y="1672872"/>
                  <a:pt x="234889" y="1662558"/>
                </a:cubicBezTo>
                <a:cubicBezTo>
                  <a:pt x="234889" y="1652244"/>
                  <a:pt x="243229" y="1643883"/>
                  <a:pt x="253517" y="1643883"/>
                </a:cubicBezTo>
                <a:close/>
                <a:moveTo>
                  <a:pt x="135753" y="1643883"/>
                </a:moveTo>
                <a:cubicBezTo>
                  <a:pt x="146041" y="1643883"/>
                  <a:pt x="154381" y="1652244"/>
                  <a:pt x="154381" y="1662558"/>
                </a:cubicBezTo>
                <a:cubicBezTo>
                  <a:pt x="154381" y="1672872"/>
                  <a:pt x="146041" y="1681233"/>
                  <a:pt x="135753" y="1681233"/>
                </a:cubicBezTo>
                <a:cubicBezTo>
                  <a:pt x="125465" y="1681233"/>
                  <a:pt x="117125" y="1672872"/>
                  <a:pt x="117125" y="1662558"/>
                </a:cubicBezTo>
                <a:cubicBezTo>
                  <a:pt x="117125" y="1652244"/>
                  <a:pt x="125465" y="1643883"/>
                  <a:pt x="135753" y="1643883"/>
                </a:cubicBezTo>
                <a:close/>
                <a:moveTo>
                  <a:pt x="18628" y="1643883"/>
                </a:moveTo>
                <a:cubicBezTo>
                  <a:pt x="28916" y="1643883"/>
                  <a:pt x="37256" y="1652244"/>
                  <a:pt x="37256" y="1662558"/>
                </a:cubicBezTo>
                <a:cubicBezTo>
                  <a:pt x="37256" y="1672872"/>
                  <a:pt x="28916" y="1681233"/>
                  <a:pt x="18628" y="1681233"/>
                </a:cubicBezTo>
                <a:cubicBezTo>
                  <a:pt x="8340" y="1681233"/>
                  <a:pt x="0" y="1672872"/>
                  <a:pt x="0" y="1662558"/>
                </a:cubicBezTo>
                <a:cubicBezTo>
                  <a:pt x="0" y="1652244"/>
                  <a:pt x="8340" y="1643883"/>
                  <a:pt x="18628" y="1643883"/>
                </a:cubicBezTo>
                <a:close/>
                <a:moveTo>
                  <a:pt x="2014866" y="1526463"/>
                </a:moveTo>
                <a:cubicBezTo>
                  <a:pt x="2025154" y="1526463"/>
                  <a:pt x="2033494" y="1534824"/>
                  <a:pt x="2033494" y="1545138"/>
                </a:cubicBezTo>
                <a:cubicBezTo>
                  <a:pt x="2033494" y="1555452"/>
                  <a:pt x="2025154" y="1563813"/>
                  <a:pt x="2014866" y="1563813"/>
                </a:cubicBezTo>
                <a:cubicBezTo>
                  <a:pt x="2004578" y="1563813"/>
                  <a:pt x="1996238" y="1555452"/>
                  <a:pt x="1996238" y="1545138"/>
                </a:cubicBezTo>
                <a:cubicBezTo>
                  <a:pt x="1996238" y="1534824"/>
                  <a:pt x="2004578" y="1526463"/>
                  <a:pt x="2014866" y="1526463"/>
                </a:cubicBezTo>
                <a:close/>
                <a:moveTo>
                  <a:pt x="1897741" y="1526463"/>
                </a:moveTo>
                <a:cubicBezTo>
                  <a:pt x="1908029" y="1526463"/>
                  <a:pt x="1916369" y="1534824"/>
                  <a:pt x="1916369" y="1545138"/>
                </a:cubicBezTo>
                <a:cubicBezTo>
                  <a:pt x="1916369" y="1555452"/>
                  <a:pt x="1908029" y="1563813"/>
                  <a:pt x="1897741" y="1563813"/>
                </a:cubicBezTo>
                <a:cubicBezTo>
                  <a:pt x="1887453" y="1563813"/>
                  <a:pt x="1879113" y="1555452"/>
                  <a:pt x="1879113" y="1545138"/>
                </a:cubicBezTo>
                <a:cubicBezTo>
                  <a:pt x="1879113" y="1534824"/>
                  <a:pt x="1887453" y="1526463"/>
                  <a:pt x="1897741" y="1526463"/>
                </a:cubicBezTo>
                <a:close/>
                <a:moveTo>
                  <a:pt x="1779977" y="1526463"/>
                </a:moveTo>
                <a:cubicBezTo>
                  <a:pt x="1790265" y="1526463"/>
                  <a:pt x="1798605" y="1534824"/>
                  <a:pt x="1798605" y="1545138"/>
                </a:cubicBezTo>
                <a:cubicBezTo>
                  <a:pt x="1798605" y="1555452"/>
                  <a:pt x="1790265" y="1563813"/>
                  <a:pt x="1779977" y="1563813"/>
                </a:cubicBezTo>
                <a:cubicBezTo>
                  <a:pt x="1769689" y="1563813"/>
                  <a:pt x="1761349" y="1555452"/>
                  <a:pt x="1761349" y="1545138"/>
                </a:cubicBezTo>
                <a:cubicBezTo>
                  <a:pt x="1761349" y="1534824"/>
                  <a:pt x="1769689" y="1526463"/>
                  <a:pt x="1779977" y="1526463"/>
                </a:cubicBezTo>
                <a:close/>
                <a:moveTo>
                  <a:pt x="1662852" y="1526463"/>
                </a:moveTo>
                <a:cubicBezTo>
                  <a:pt x="1673140" y="1526463"/>
                  <a:pt x="1681480" y="1534824"/>
                  <a:pt x="1681480" y="1545138"/>
                </a:cubicBezTo>
                <a:cubicBezTo>
                  <a:pt x="1681480" y="1555452"/>
                  <a:pt x="1673140" y="1563813"/>
                  <a:pt x="1662852" y="1563813"/>
                </a:cubicBezTo>
                <a:cubicBezTo>
                  <a:pt x="1652564" y="1563813"/>
                  <a:pt x="1644224" y="1555452"/>
                  <a:pt x="1644224" y="1545138"/>
                </a:cubicBezTo>
                <a:cubicBezTo>
                  <a:pt x="1644224" y="1534824"/>
                  <a:pt x="1652564" y="1526463"/>
                  <a:pt x="1662852" y="1526463"/>
                </a:cubicBezTo>
                <a:close/>
                <a:moveTo>
                  <a:pt x="1545088" y="1526463"/>
                </a:moveTo>
                <a:cubicBezTo>
                  <a:pt x="1555376" y="1526463"/>
                  <a:pt x="1563716" y="1534824"/>
                  <a:pt x="1563716" y="1545138"/>
                </a:cubicBezTo>
                <a:cubicBezTo>
                  <a:pt x="1563716" y="1555452"/>
                  <a:pt x="1555376" y="1563813"/>
                  <a:pt x="1545088" y="1563813"/>
                </a:cubicBezTo>
                <a:cubicBezTo>
                  <a:pt x="1534800" y="1563813"/>
                  <a:pt x="1526460" y="1555452"/>
                  <a:pt x="1526460" y="1545138"/>
                </a:cubicBezTo>
                <a:cubicBezTo>
                  <a:pt x="1526460" y="1534824"/>
                  <a:pt x="1534800" y="1526463"/>
                  <a:pt x="1545088" y="1526463"/>
                </a:cubicBezTo>
                <a:close/>
                <a:moveTo>
                  <a:pt x="1427962" y="1526463"/>
                </a:moveTo>
                <a:cubicBezTo>
                  <a:pt x="1438250" y="1526463"/>
                  <a:pt x="1446590" y="1534824"/>
                  <a:pt x="1446590" y="1545138"/>
                </a:cubicBezTo>
                <a:cubicBezTo>
                  <a:pt x="1446590" y="1555452"/>
                  <a:pt x="1438250" y="1563813"/>
                  <a:pt x="1427962" y="1563813"/>
                </a:cubicBezTo>
                <a:cubicBezTo>
                  <a:pt x="1417674" y="1563813"/>
                  <a:pt x="1409334" y="1555452"/>
                  <a:pt x="1409334" y="1545138"/>
                </a:cubicBezTo>
                <a:cubicBezTo>
                  <a:pt x="1409334" y="1534824"/>
                  <a:pt x="1417674" y="1526463"/>
                  <a:pt x="1427962" y="1526463"/>
                </a:cubicBezTo>
                <a:close/>
                <a:moveTo>
                  <a:pt x="1310199" y="1526463"/>
                </a:moveTo>
                <a:cubicBezTo>
                  <a:pt x="1320487" y="1526463"/>
                  <a:pt x="1328827" y="1534824"/>
                  <a:pt x="1328827" y="1545138"/>
                </a:cubicBezTo>
                <a:cubicBezTo>
                  <a:pt x="1328827" y="1555452"/>
                  <a:pt x="1320487" y="1563813"/>
                  <a:pt x="1310199" y="1563813"/>
                </a:cubicBezTo>
                <a:cubicBezTo>
                  <a:pt x="1299911" y="1563813"/>
                  <a:pt x="1291571" y="1555452"/>
                  <a:pt x="1291571" y="1545138"/>
                </a:cubicBezTo>
                <a:cubicBezTo>
                  <a:pt x="1291571" y="1534824"/>
                  <a:pt x="1299911" y="1526463"/>
                  <a:pt x="1310199" y="1526463"/>
                </a:cubicBezTo>
                <a:close/>
                <a:moveTo>
                  <a:pt x="1193073" y="1526463"/>
                </a:moveTo>
                <a:cubicBezTo>
                  <a:pt x="1203361" y="1526463"/>
                  <a:pt x="1211701" y="1534824"/>
                  <a:pt x="1211701" y="1545138"/>
                </a:cubicBezTo>
                <a:cubicBezTo>
                  <a:pt x="1211701" y="1555452"/>
                  <a:pt x="1203361" y="1563813"/>
                  <a:pt x="1193073" y="1563813"/>
                </a:cubicBezTo>
                <a:cubicBezTo>
                  <a:pt x="1182785" y="1563813"/>
                  <a:pt x="1174445" y="1555452"/>
                  <a:pt x="1174445" y="1545138"/>
                </a:cubicBezTo>
                <a:cubicBezTo>
                  <a:pt x="1174445" y="1534824"/>
                  <a:pt x="1182785" y="1526463"/>
                  <a:pt x="1193073" y="1526463"/>
                </a:cubicBezTo>
                <a:close/>
                <a:moveTo>
                  <a:pt x="1075309" y="1526463"/>
                </a:moveTo>
                <a:cubicBezTo>
                  <a:pt x="1085597" y="1526463"/>
                  <a:pt x="1093937" y="1534824"/>
                  <a:pt x="1093937" y="1545138"/>
                </a:cubicBezTo>
                <a:cubicBezTo>
                  <a:pt x="1093937" y="1555452"/>
                  <a:pt x="1085597" y="1563813"/>
                  <a:pt x="1075309" y="1563813"/>
                </a:cubicBezTo>
                <a:cubicBezTo>
                  <a:pt x="1065021" y="1563813"/>
                  <a:pt x="1056681" y="1555452"/>
                  <a:pt x="1056681" y="1545138"/>
                </a:cubicBezTo>
                <a:cubicBezTo>
                  <a:pt x="1056681" y="1534824"/>
                  <a:pt x="1065021" y="1526463"/>
                  <a:pt x="1075309" y="1526463"/>
                </a:cubicBezTo>
                <a:close/>
                <a:moveTo>
                  <a:pt x="958184" y="1526463"/>
                </a:moveTo>
                <a:cubicBezTo>
                  <a:pt x="968472" y="1526463"/>
                  <a:pt x="976812" y="1534824"/>
                  <a:pt x="976812" y="1545138"/>
                </a:cubicBezTo>
                <a:cubicBezTo>
                  <a:pt x="976812" y="1555452"/>
                  <a:pt x="968472" y="1563813"/>
                  <a:pt x="958184" y="1563813"/>
                </a:cubicBezTo>
                <a:cubicBezTo>
                  <a:pt x="947896" y="1563813"/>
                  <a:pt x="939556" y="1555452"/>
                  <a:pt x="939556" y="1545138"/>
                </a:cubicBezTo>
                <a:cubicBezTo>
                  <a:pt x="939556" y="1534824"/>
                  <a:pt x="947896" y="1526463"/>
                  <a:pt x="958184" y="1526463"/>
                </a:cubicBezTo>
                <a:close/>
                <a:moveTo>
                  <a:pt x="840420" y="1526463"/>
                </a:moveTo>
                <a:cubicBezTo>
                  <a:pt x="850708" y="1526463"/>
                  <a:pt x="859048" y="1534824"/>
                  <a:pt x="859048" y="1545138"/>
                </a:cubicBezTo>
                <a:cubicBezTo>
                  <a:pt x="859048" y="1555452"/>
                  <a:pt x="850708" y="1563813"/>
                  <a:pt x="840420" y="1563813"/>
                </a:cubicBezTo>
                <a:cubicBezTo>
                  <a:pt x="830132" y="1563813"/>
                  <a:pt x="821792" y="1555452"/>
                  <a:pt x="821792" y="1545138"/>
                </a:cubicBezTo>
                <a:cubicBezTo>
                  <a:pt x="821792" y="1534824"/>
                  <a:pt x="830132" y="1526463"/>
                  <a:pt x="840420" y="1526463"/>
                </a:cubicBezTo>
                <a:close/>
                <a:moveTo>
                  <a:pt x="723295" y="1526463"/>
                </a:moveTo>
                <a:cubicBezTo>
                  <a:pt x="733583" y="1526463"/>
                  <a:pt x="741923" y="1534824"/>
                  <a:pt x="741923" y="1545138"/>
                </a:cubicBezTo>
                <a:cubicBezTo>
                  <a:pt x="741923" y="1555452"/>
                  <a:pt x="733583" y="1563813"/>
                  <a:pt x="723295" y="1563813"/>
                </a:cubicBezTo>
                <a:cubicBezTo>
                  <a:pt x="713007" y="1563813"/>
                  <a:pt x="704667" y="1555452"/>
                  <a:pt x="704667" y="1545138"/>
                </a:cubicBezTo>
                <a:cubicBezTo>
                  <a:pt x="704667" y="1534824"/>
                  <a:pt x="713007" y="1526463"/>
                  <a:pt x="723295" y="1526463"/>
                </a:cubicBezTo>
                <a:close/>
                <a:moveTo>
                  <a:pt x="605531" y="1526463"/>
                </a:moveTo>
                <a:cubicBezTo>
                  <a:pt x="615819" y="1526463"/>
                  <a:pt x="624159" y="1534824"/>
                  <a:pt x="624159" y="1545138"/>
                </a:cubicBezTo>
                <a:cubicBezTo>
                  <a:pt x="624159" y="1555452"/>
                  <a:pt x="615819" y="1563813"/>
                  <a:pt x="605531" y="1563813"/>
                </a:cubicBezTo>
                <a:cubicBezTo>
                  <a:pt x="595243" y="1563813"/>
                  <a:pt x="586903" y="1555452"/>
                  <a:pt x="586903" y="1545138"/>
                </a:cubicBezTo>
                <a:cubicBezTo>
                  <a:pt x="586903" y="1534824"/>
                  <a:pt x="595243" y="1526463"/>
                  <a:pt x="605531" y="1526463"/>
                </a:cubicBezTo>
                <a:close/>
                <a:moveTo>
                  <a:pt x="488406" y="1526463"/>
                </a:moveTo>
                <a:cubicBezTo>
                  <a:pt x="498694" y="1526463"/>
                  <a:pt x="507034" y="1534824"/>
                  <a:pt x="507034" y="1545138"/>
                </a:cubicBezTo>
                <a:cubicBezTo>
                  <a:pt x="507034" y="1555452"/>
                  <a:pt x="498694" y="1563813"/>
                  <a:pt x="488406" y="1563813"/>
                </a:cubicBezTo>
                <a:cubicBezTo>
                  <a:pt x="478118" y="1563813"/>
                  <a:pt x="469778" y="1555452"/>
                  <a:pt x="469778" y="1545138"/>
                </a:cubicBezTo>
                <a:cubicBezTo>
                  <a:pt x="469778" y="1534824"/>
                  <a:pt x="478118" y="1526463"/>
                  <a:pt x="488406" y="1526463"/>
                </a:cubicBezTo>
                <a:close/>
                <a:moveTo>
                  <a:pt x="370642" y="1526463"/>
                </a:moveTo>
                <a:cubicBezTo>
                  <a:pt x="380930" y="1526463"/>
                  <a:pt x="389270" y="1534824"/>
                  <a:pt x="389270" y="1545138"/>
                </a:cubicBezTo>
                <a:cubicBezTo>
                  <a:pt x="389270" y="1555452"/>
                  <a:pt x="380930" y="1563813"/>
                  <a:pt x="370642" y="1563813"/>
                </a:cubicBezTo>
                <a:cubicBezTo>
                  <a:pt x="360354" y="1563813"/>
                  <a:pt x="352014" y="1555452"/>
                  <a:pt x="352014" y="1545138"/>
                </a:cubicBezTo>
                <a:cubicBezTo>
                  <a:pt x="352014" y="1534824"/>
                  <a:pt x="360354" y="1526463"/>
                  <a:pt x="370642" y="1526463"/>
                </a:cubicBezTo>
                <a:close/>
                <a:moveTo>
                  <a:pt x="253517" y="1526463"/>
                </a:moveTo>
                <a:cubicBezTo>
                  <a:pt x="263805" y="1526463"/>
                  <a:pt x="272145" y="1534824"/>
                  <a:pt x="272145" y="1545138"/>
                </a:cubicBezTo>
                <a:cubicBezTo>
                  <a:pt x="272145" y="1555452"/>
                  <a:pt x="263805" y="1563813"/>
                  <a:pt x="253517" y="1563813"/>
                </a:cubicBezTo>
                <a:cubicBezTo>
                  <a:pt x="243229" y="1563813"/>
                  <a:pt x="234889" y="1555452"/>
                  <a:pt x="234889" y="1545138"/>
                </a:cubicBezTo>
                <a:cubicBezTo>
                  <a:pt x="234889" y="1534824"/>
                  <a:pt x="243229" y="1526463"/>
                  <a:pt x="253517" y="1526463"/>
                </a:cubicBezTo>
                <a:close/>
                <a:moveTo>
                  <a:pt x="135753" y="1526463"/>
                </a:moveTo>
                <a:cubicBezTo>
                  <a:pt x="146041" y="1526463"/>
                  <a:pt x="154381" y="1534824"/>
                  <a:pt x="154381" y="1545138"/>
                </a:cubicBezTo>
                <a:cubicBezTo>
                  <a:pt x="154381" y="1555452"/>
                  <a:pt x="146041" y="1563813"/>
                  <a:pt x="135753" y="1563813"/>
                </a:cubicBezTo>
                <a:cubicBezTo>
                  <a:pt x="125465" y="1563813"/>
                  <a:pt x="117125" y="1555452"/>
                  <a:pt x="117125" y="1545138"/>
                </a:cubicBezTo>
                <a:cubicBezTo>
                  <a:pt x="117125" y="1534824"/>
                  <a:pt x="125465" y="1526463"/>
                  <a:pt x="135753" y="1526463"/>
                </a:cubicBezTo>
                <a:close/>
                <a:moveTo>
                  <a:pt x="18628" y="1526463"/>
                </a:moveTo>
                <a:cubicBezTo>
                  <a:pt x="28916" y="1526463"/>
                  <a:pt x="37256" y="1534824"/>
                  <a:pt x="37256" y="1545138"/>
                </a:cubicBezTo>
                <a:cubicBezTo>
                  <a:pt x="37256" y="1555452"/>
                  <a:pt x="28916" y="1563813"/>
                  <a:pt x="18628" y="1563813"/>
                </a:cubicBezTo>
                <a:cubicBezTo>
                  <a:pt x="8340" y="1563813"/>
                  <a:pt x="0" y="1555452"/>
                  <a:pt x="0" y="1545138"/>
                </a:cubicBezTo>
                <a:cubicBezTo>
                  <a:pt x="0" y="1534824"/>
                  <a:pt x="8340" y="1526463"/>
                  <a:pt x="18628" y="1526463"/>
                </a:cubicBezTo>
                <a:close/>
                <a:moveTo>
                  <a:pt x="2014866" y="1409043"/>
                </a:moveTo>
                <a:cubicBezTo>
                  <a:pt x="2025154" y="1409043"/>
                  <a:pt x="2033494" y="1417404"/>
                  <a:pt x="2033494" y="1427718"/>
                </a:cubicBezTo>
                <a:cubicBezTo>
                  <a:pt x="2033494" y="1438032"/>
                  <a:pt x="2025154" y="1446393"/>
                  <a:pt x="2014866" y="1446393"/>
                </a:cubicBezTo>
                <a:cubicBezTo>
                  <a:pt x="2004578" y="1446393"/>
                  <a:pt x="1996238" y="1438032"/>
                  <a:pt x="1996238" y="1427718"/>
                </a:cubicBezTo>
                <a:cubicBezTo>
                  <a:pt x="1996238" y="1417404"/>
                  <a:pt x="2004578" y="1409043"/>
                  <a:pt x="2014866" y="1409043"/>
                </a:cubicBezTo>
                <a:close/>
                <a:moveTo>
                  <a:pt x="1897741" y="1409043"/>
                </a:moveTo>
                <a:cubicBezTo>
                  <a:pt x="1908029" y="1409043"/>
                  <a:pt x="1916369" y="1417404"/>
                  <a:pt x="1916369" y="1427718"/>
                </a:cubicBezTo>
                <a:cubicBezTo>
                  <a:pt x="1916369" y="1438032"/>
                  <a:pt x="1908029" y="1446393"/>
                  <a:pt x="1897741" y="1446393"/>
                </a:cubicBezTo>
                <a:cubicBezTo>
                  <a:pt x="1887453" y="1446393"/>
                  <a:pt x="1879113" y="1438032"/>
                  <a:pt x="1879113" y="1427718"/>
                </a:cubicBezTo>
                <a:cubicBezTo>
                  <a:pt x="1879113" y="1417404"/>
                  <a:pt x="1887453" y="1409043"/>
                  <a:pt x="1897741" y="1409043"/>
                </a:cubicBezTo>
                <a:close/>
                <a:moveTo>
                  <a:pt x="1779977" y="1409043"/>
                </a:moveTo>
                <a:cubicBezTo>
                  <a:pt x="1790265" y="1409043"/>
                  <a:pt x="1798605" y="1417404"/>
                  <a:pt x="1798605" y="1427718"/>
                </a:cubicBezTo>
                <a:cubicBezTo>
                  <a:pt x="1798605" y="1438032"/>
                  <a:pt x="1790265" y="1446393"/>
                  <a:pt x="1779977" y="1446393"/>
                </a:cubicBezTo>
                <a:cubicBezTo>
                  <a:pt x="1769689" y="1446393"/>
                  <a:pt x="1761349" y="1438032"/>
                  <a:pt x="1761349" y="1427718"/>
                </a:cubicBezTo>
                <a:cubicBezTo>
                  <a:pt x="1761349" y="1417404"/>
                  <a:pt x="1769689" y="1409043"/>
                  <a:pt x="1779977" y="1409043"/>
                </a:cubicBezTo>
                <a:close/>
                <a:moveTo>
                  <a:pt x="1662852" y="1409043"/>
                </a:moveTo>
                <a:cubicBezTo>
                  <a:pt x="1673140" y="1409043"/>
                  <a:pt x="1681480" y="1417404"/>
                  <a:pt x="1681480" y="1427718"/>
                </a:cubicBezTo>
                <a:cubicBezTo>
                  <a:pt x="1681480" y="1438032"/>
                  <a:pt x="1673140" y="1446393"/>
                  <a:pt x="1662852" y="1446393"/>
                </a:cubicBezTo>
                <a:cubicBezTo>
                  <a:pt x="1652564" y="1446393"/>
                  <a:pt x="1644224" y="1438032"/>
                  <a:pt x="1644224" y="1427718"/>
                </a:cubicBezTo>
                <a:cubicBezTo>
                  <a:pt x="1644224" y="1417404"/>
                  <a:pt x="1652564" y="1409043"/>
                  <a:pt x="1662852" y="1409043"/>
                </a:cubicBezTo>
                <a:close/>
                <a:moveTo>
                  <a:pt x="1545088" y="1409043"/>
                </a:moveTo>
                <a:cubicBezTo>
                  <a:pt x="1555376" y="1409043"/>
                  <a:pt x="1563716" y="1417404"/>
                  <a:pt x="1563716" y="1427718"/>
                </a:cubicBezTo>
                <a:cubicBezTo>
                  <a:pt x="1563716" y="1438032"/>
                  <a:pt x="1555376" y="1446393"/>
                  <a:pt x="1545088" y="1446393"/>
                </a:cubicBezTo>
                <a:cubicBezTo>
                  <a:pt x="1534800" y="1446393"/>
                  <a:pt x="1526460" y="1438032"/>
                  <a:pt x="1526460" y="1427718"/>
                </a:cubicBezTo>
                <a:cubicBezTo>
                  <a:pt x="1526460" y="1417404"/>
                  <a:pt x="1534800" y="1409043"/>
                  <a:pt x="1545088" y="1409043"/>
                </a:cubicBezTo>
                <a:close/>
                <a:moveTo>
                  <a:pt x="1427962" y="1409043"/>
                </a:moveTo>
                <a:cubicBezTo>
                  <a:pt x="1438250" y="1409043"/>
                  <a:pt x="1446590" y="1417404"/>
                  <a:pt x="1446590" y="1427718"/>
                </a:cubicBezTo>
                <a:cubicBezTo>
                  <a:pt x="1446590" y="1438032"/>
                  <a:pt x="1438250" y="1446393"/>
                  <a:pt x="1427962" y="1446393"/>
                </a:cubicBezTo>
                <a:cubicBezTo>
                  <a:pt x="1417674" y="1446393"/>
                  <a:pt x="1409334" y="1438032"/>
                  <a:pt x="1409334" y="1427718"/>
                </a:cubicBezTo>
                <a:cubicBezTo>
                  <a:pt x="1409334" y="1417404"/>
                  <a:pt x="1417674" y="1409043"/>
                  <a:pt x="1427962" y="1409043"/>
                </a:cubicBezTo>
                <a:close/>
                <a:moveTo>
                  <a:pt x="1310199" y="1409043"/>
                </a:moveTo>
                <a:cubicBezTo>
                  <a:pt x="1320487" y="1409043"/>
                  <a:pt x="1328827" y="1417404"/>
                  <a:pt x="1328827" y="1427718"/>
                </a:cubicBezTo>
                <a:cubicBezTo>
                  <a:pt x="1328827" y="1438032"/>
                  <a:pt x="1320487" y="1446393"/>
                  <a:pt x="1310199" y="1446393"/>
                </a:cubicBezTo>
                <a:cubicBezTo>
                  <a:pt x="1299911" y="1446393"/>
                  <a:pt x="1291571" y="1438032"/>
                  <a:pt x="1291571" y="1427718"/>
                </a:cubicBezTo>
                <a:cubicBezTo>
                  <a:pt x="1291571" y="1417404"/>
                  <a:pt x="1299911" y="1409043"/>
                  <a:pt x="1310199" y="1409043"/>
                </a:cubicBezTo>
                <a:close/>
                <a:moveTo>
                  <a:pt x="1193073" y="1409043"/>
                </a:moveTo>
                <a:cubicBezTo>
                  <a:pt x="1203361" y="1409043"/>
                  <a:pt x="1211701" y="1417404"/>
                  <a:pt x="1211701" y="1427718"/>
                </a:cubicBezTo>
                <a:cubicBezTo>
                  <a:pt x="1211701" y="1438032"/>
                  <a:pt x="1203361" y="1446393"/>
                  <a:pt x="1193073" y="1446393"/>
                </a:cubicBezTo>
                <a:cubicBezTo>
                  <a:pt x="1182785" y="1446393"/>
                  <a:pt x="1174445" y="1438032"/>
                  <a:pt x="1174445" y="1427718"/>
                </a:cubicBezTo>
                <a:cubicBezTo>
                  <a:pt x="1174445" y="1417404"/>
                  <a:pt x="1182785" y="1409043"/>
                  <a:pt x="1193073" y="1409043"/>
                </a:cubicBezTo>
                <a:close/>
                <a:moveTo>
                  <a:pt x="1075309" y="1409043"/>
                </a:moveTo>
                <a:cubicBezTo>
                  <a:pt x="1085597" y="1409043"/>
                  <a:pt x="1093937" y="1417404"/>
                  <a:pt x="1093937" y="1427718"/>
                </a:cubicBezTo>
                <a:cubicBezTo>
                  <a:pt x="1093937" y="1438032"/>
                  <a:pt x="1085597" y="1446393"/>
                  <a:pt x="1075309" y="1446393"/>
                </a:cubicBezTo>
                <a:cubicBezTo>
                  <a:pt x="1065021" y="1446393"/>
                  <a:pt x="1056681" y="1438032"/>
                  <a:pt x="1056681" y="1427718"/>
                </a:cubicBezTo>
                <a:cubicBezTo>
                  <a:pt x="1056681" y="1417404"/>
                  <a:pt x="1065021" y="1409043"/>
                  <a:pt x="1075309" y="1409043"/>
                </a:cubicBezTo>
                <a:close/>
                <a:moveTo>
                  <a:pt x="958184" y="1409043"/>
                </a:moveTo>
                <a:cubicBezTo>
                  <a:pt x="968472" y="1409043"/>
                  <a:pt x="976812" y="1417404"/>
                  <a:pt x="976812" y="1427718"/>
                </a:cubicBezTo>
                <a:cubicBezTo>
                  <a:pt x="976812" y="1438032"/>
                  <a:pt x="968472" y="1446393"/>
                  <a:pt x="958184" y="1446393"/>
                </a:cubicBezTo>
                <a:cubicBezTo>
                  <a:pt x="947896" y="1446393"/>
                  <a:pt x="939556" y="1438032"/>
                  <a:pt x="939556" y="1427718"/>
                </a:cubicBezTo>
                <a:cubicBezTo>
                  <a:pt x="939556" y="1417404"/>
                  <a:pt x="947896" y="1409043"/>
                  <a:pt x="958184" y="1409043"/>
                </a:cubicBezTo>
                <a:close/>
                <a:moveTo>
                  <a:pt x="840420" y="1409043"/>
                </a:moveTo>
                <a:cubicBezTo>
                  <a:pt x="850708" y="1409043"/>
                  <a:pt x="859048" y="1417404"/>
                  <a:pt x="859048" y="1427718"/>
                </a:cubicBezTo>
                <a:cubicBezTo>
                  <a:pt x="859048" y="1438032"/>
                  <a:pt x="850708" y="1446393"/>
                  <a:pt x="840420" y="1446393"/>
                </a:cubicBezTo>
                <a:cubicBezTo>
                  <a:pt x="830132" y="1446393"/>
                  <a:pt x="821792" y="1438032"/>
                  <a:pt x="821792" y="1427718"/>
                </a:cubicBezTo>
                <a:cubicBezTo>
                  <a:pt x="821792" y="1417404"/>
                  <a:pt x="830132" y="1409043"/>
                  <a:pt x="840420" y="1409043"/>
                </a:cubicBezTo>
                <a:close/>
                <a:moveTo>
                  <a:pt x="723295" y="1409043"/>
                </a:moveTo>
                <a:cubicBezTo>
                  <a:pt x="733583" y="1409043"/>
                  <a:pt x="741923" y="1417404"/>
                  <a:pt x="741923" y="1427718"/>
                </a:cubicBezTo>
                <a:cubicBezTo>
                  <a:pt x="741923" y="1438032"/>
                  <a:pt x="733583" y="1446393"/>
                  <a:pt x="723295" y="1446393"/>
                </a:cubicBezTo>
                <a:cubicBezTo>
                  <a:pt x="713007" y="1446393"/>
                  <a:pt x="704667" y="1438032"/>
                  <a:pt x="704667" y="1427718"/>
                </a:cubicBezTo>
                <a:cubicBezTo>
                  <a:pt x="704667" y="1417404"/>
                  <a:pt x="713007" y="1409043"/>
                  <a:pt x="723295" y="1409043"/>
                </a:cubicBezTo>
                <a:close/>
                <a:moveTo>
                  <a:pt x="605531" y="1409043"/>
                </a:moveTo>
                <a:cubicBezTo>
                  <a:pt x="615819" y="1409043"/>
                  <a:pt x="624159" y="1417404"/>
                  <a:pt x="624159" y="1427718"/>
                </a:cubicBezTo>
                <a:cubicBezTo>
                  <a:pt x="624159" y="1438032"/>
                  <a:pt x="615819" y="1446393"/>
                  <a:pt x="605531" y="1446393"/>
                </a:cubicBezTo>
                <a:cubicBezTo>
                  <a:pt x="595243" y="1446393"/>
                  <a:pt x="586903" y="1438032"/>
                  <a:pt x="586903" y="1427718"/>
                </a:cubicBezTo>
                <a:cubicBezTo>
                  <a:pt x="586903" y="1417404"/>
                  <a:pt x="595243" y="1409043"/>
                  <a:pt x="605531" y="1409043"/>
                </a:cubicBezTo>
                <a:close/>
                <a:moveTo>
                  <a:pt x="488406" y="1409043"/>
                </a:moveTo>
                <a:cubicBezTo>
                  <a:pt x="498694" y="1409043"/>
                  <a:pt x="507034" y="1417404"/>
                  <a:pt x="507034" y="1427718"/>
                </a:cubicBezTo>
                <a:cubicBezTo>
                  <a:pt x="507034" y="1438032"/>
                  <a:pt x="498694" y="1446393"/>
                  <a:pt x="488406" y="1446393"/>
                </a:cubicBezTo>
                <a:cubicBezTo>
                  <a:pt x="478118" y="1446393"/>
                  <a:pt x="469778" y="1438032"/>
                  <a:pt x="469778" y="1427718"/>
                </a:cubicBezTo>
                <a:cubicBezTo>
                  <a:pt x="469778" y="1417404"/>
                  <a:pt x="478118" y="1409043"/>
                  <a:pt x="488406" y="1409043"/>
                </a:cubicBezTo>
                <a:close/>
                <a:moveTo>
                  <a:pt x="370642" y="1409043"/>
                </a:moveTo>
                <a:cubicBezTo>
                  <a:pt x="380930" y="1409043"/>
                  <a:pt x="389270" y="1417404"/>
                  <a:pt x="389270" y="1427718"/>
                </a:cubicBezTo>
                <a:cubicBezTo>
                  <a:pt x="389270" y="1438032"/>
                  <a:pt x="380930" y="1446393"/>
                  <a:pt x="370642" y="1446393"/>
                </a:cubicBezTo>
                <a:cubicBezTo>
                  <a:pt x="360354" y="1446393"/>
                  <a:pt x="352014" y="1438032"/>
                  <a:pt x="352014" y="1427718"/>
                </a:cubicBezTo>
                <a:cubicBezTo>
                  <a:pt x="352014" y="1417404"/>
                  <a:pt x="360354" y="1409043"/>
                  <a:pt x="370642" y="1409043"/>
                </a:cubicBezTo>
                <a:close/>
                <a:moveTo>
                  <a:pt x="253517" y="1409043"/>
                </a:moveTo>
                <a:cubicBezTo>
                  <a:pt x="263805" y="1409043"/>
                  <a:pt x="272145" y="1417404"/>
                  <a:pt x="272145" y="1427718"/>
                </a:cubicBezTo>
                <a:cubicBezTo>
                  <a:pt x="272145" y="1438032"/>
                  <a:pt x="263805" y="1446393"/>
                  <a:pt x="253517" y="1446393"/>
                </a:cubicBezTo>
                <a:cubicBezTo>
                  <a:pt x="243229" y="1446393"/>
                  <a:pt x="234889" y="1438032"/>
                  <a:pt x="234889" y="1427718"/>
                </a:cubicBezTo>
                <a:cubicBezTo>
                  <a:pt x="234889" y="1417404"/>
                  <a:pt x="243229" y="1409043"/>
                  <a:pt x="253517" y="1409043"/>
                </a:cubicBezTo>
                <a:close/>
                <a:moveTo>
                  <a:pt x="135753" y="1409043"/>
                </a:moveTo>
                <a:cubicBezTo>
                  <a:pt x="146041" y="1409043"/>
                  <a:pt x="154381" y="1417404"/>
                  <a:pt x="154381" y="1427718"/>
                </a:cubicBezTo>
                <a:cubicBezTo>
                  <a:pt x="154381" y="1438032"/>
                  <a:pt x="146041" y="1446393"/>
                  <a:pt x="135753" y="1446393"/>
                </a:cubicBezTo>
                <a:cubicBezTo>
                  <a:pt x="125465" y="1446393"/>
                  <a:pt x="117125" y="1438032"/>
                  <a:pt x="117125" y="1427718"/>
                </a:cubicBezTo>
                <a:cubicBezTo>
                  <a:pt x="117125" y="1417404"/>
                  <a:pt x="125465" y="1409043"/>
                  <a:pt x="135753" y="1409043"/>
                </a:cubicBezTo>
                <a:close/>
                <a:moveTo>
                  <a:pt x="18628" y="1409043"/>
                </a:moveTo>
                <a:cubicBezTo>
                  <a:pt x="28916" y="1409043"/>
                  <a:pt x="37256" y="1417404"/>
                  <a:pt x="37256" y="1427718"/>
                </a:cubicBezTo>
                <a:cubicBezTo>
                  <a:pt x="37256" y="1438032"/>
                  <a:pt x="28916" y="1446393"/>
                  <a:pt x="18628" y="1446393"/>
                </a:cubicBezTo>
                <a:cubicBezTo>
                  <a:pt x="8340" y="1446393"/>
                  <a:pt x="0" y="1438032"/>
                  <a:pt x="0" y="1427718"/>
                </a:cubicBezTo>
                <a:cubicBezTo>
                  <a:pt x="0" y="1417404"/>
                  <a:pt x="8340" y="1409043"/>
                  <a:pt x="18628" y="1409043"/>
                </a:cubicBezTo>
                <a:close/>
                <a:moveTo>
                  <a:pt x="2014866" y="1291623"/>
                </a:moveTo>
                <a:cubicBezTo>
                  <a:pt x="2025154" y="1291623"/>
                  <a:pt x="2033494" y="1299984"/>
                  <a:pt x="2033494" y="1310298"/>
                </a:cubicBezTo>
                <a:cubicBezTo>
                  <a:pt x="2033494" y="1320612"/>
                  <a:pt x="2025154" y="1328973"/>
                  <a:pt x="2014866" y="1328973"/>
                </a:cubicBezTo>
                <a:cubicBezTo>
                  <a:pt x="2004578" y="1328973"/>
                  <a:pt x="1996238" y="1320612"/>
                  <a:pt x="1996238" y="1310298"/>
                </a:cubicBezTo>
                <a:cubicBezTo>
                  <a:pt x="1996238" y="1299984"/>
                  <a:pt x="2004578" y="1291623"/>
                  <a:pt x="2014866" y="1291623"/>
                </a:cubicBezTo>
                <a:close/>
                <a:moveTo>
                  <a:pt x="1897741" y="1291623"/>
                </a:moveTo>
                <a:cubicBezTo>
                  <a:pt x="1908029" y="1291623"/>
                  <a:pt x="1916369" y="1299984"/>
                  <a:pt x="1916369" y="1310298"/>
                </a:cubicBezTo>
                <a:cubicBezTo>
                  <a:pt x="1916369" y="1320612"/>
                  <a:pt x="1908029" y="1328973"/>
                  <a:pt x="1897741" y="1328973"/>
                </a:cubicBezTo>
                <a:cubicBezTo>
                  <a:pt x="1887453" y="1328973"/>
                  <a:pt x="1879113" y="1320612"/>
                  <a:pt x="1879113" y="1310298"/>
                </a:cubicBezTo>
                <a:cubicBezTo>
                  <a:pt x="1879113" y="1299984"/>
                  <a:pt x="1887453" y="1291623"/>
                  <a:pt x="1897741" y="1291623"/>
                </a:cubicBezTo>
                <a:close/>
                <a:moveTo>
                  <a:pt x="1779977" y="1291623"/>
                </a:moveTo>
                <a:cubicBezTo>
                  <a:pt x="1790265" y="1291623"/>
                  <a:pt x="1798605" y="1299984"/>
                  <a:pt x="1798605" y="1310298"/>
                </a:cubicBezTo>
                <a:cubicBezTo>
                  <a:pt x="1798605" y="1320612"/>
                  <a:pt x="1790265" y="1328973"/>
                  <a:pt x="1779977" y="1328973"/>
                </a:cubicBezTo>
                <a:cubicBezTo>
                  <a:pt x="1769689" y="1328973"/>
                  <a:pt x="1761349" y="1320612"/>
                  <a:pt x="1761349" y="1310298"/>
                </a:cubicBezTo>
                <a:cubicBezTo>
                  <a:pt x="1761349" y="1299984"/>
                  <a:pt x="1769689" y="1291623"/>
                  <a:pt x="1779977" y="1291623"/>
                </a:cubicBezTo>
                <a:close/>
                <a:moveTo>
                  <a:pt x="1662852" y="1291623"/>
                </a:moveTo>
                <a:cubicBezTo>
                  <a:pt x="1673140" y="1291623"/>
                  <a:pt x="1681480" y="1299984"/>
                  <a:pt x="1681480" y="1310298"/>
                </a:cubicBezTo>
                <a:cubicBezTo>
                  <a:pt x="1681480" y="1320612"/>
                  <a:pt x="1673140" y="1328973"/>
                  <a:pt x="1662852" y="1328973"/>
                </a:cubicBezTo>
                <a:cubicBezTo>
                  <a:pt x="1652564" y="1328973"/>
                  <a:pt x="1644224" y="1320612"/>
                  <a:pt x="1644224" y="1310298"/>
                </a:cubicBezTo>
                <a:cubicBezTo>
                  <a:pt x="1644224" y="1299984"/>
                  <a:pt x="1652564" y="1291623"/>
                  <a:pt x="1662852" y="1291623"/>
                </a:cubicBezTo>
                <a:close/>
                <a:moveTo>
                  <a:pt x="1545088" y="1291623"/>
                </a:moveTo>
                <a:cubicBezTo>
                  <a:pt x="1555376" y="1291623"/>
                  <a:pt x="1563716" y="1299984"/>
                  <a:pt x="1563716" y="1310298"/>
                </a:cubicBezTo>
                <a:cubicBezTo>
                  <a:pt x="1563716" y="1320612"/>
                  <a:pt x="1555376" y="1328973"/>
                  <a:pt x="1545088" y="1328973"/>
                </a:cubicBezTo>
                <a:cubicBezTo>
                  <a:pt x="1534800" y="1328973"/>
                  <a:pt x="1526460" y="1320612"/>
                  <a:pt x="1526460" y="1310298"/>
                </a:cubicBezTo>
                <a:cubicBezTo>
                  <a:pt x="1526460" y="1299984"/>
                  <a:pt x="1534800" y="1291623"/>
                  <a:pt x="1545088" y="1291623"/>
                </a:cubicBezTo>
                <a:close/>
                <a:moveTo>
                  <a:pt x="1427962" y="1291623"/>
                </a:moveTo>
                <a:cubicBezTo>
                  <a:pt x="1438250" y="1291623"/>
                  <a:pt x="1446590" y="1299984"/>
                  <a:pt x="1446590" y="1310298"/>
                </a:cubicBezTo>
                <a:cubicBezTo>
                  <a:pt x="1446590" y="1320612"/>
                  <a:pt x="1438250" y="1328973"/>
                  <a:pt x="1427962" y="1328973"/>
                </a:cubicBezTo>
                <a:cubicBezTo>
                  <a:pt x="1417674" y="1328973"/>
                  <a:pt x="1409334" y="1320612"/>
                  <a:pt x="1409334" y="1310298"/>
                </a:cubicBezTo>
                <a:cubicBezTo>
                  <a:pt x="1409334" y="1299984"/>
                  <a:pt x="1417674" y="1291623"/>
                  <a:pt x="1427962" y="1291623"/>
                </a:cubicBezTo>
                <a:close/>
                <a:moveTo>
                  <a:pt x="1310199" y="1291623"/>
                </a:moveTo>
                <a:cubicBezTo>
                  <a:pt x="1320487" y="1291623"/>
                  <a:pt x="1328827" y="1299984"/>
                  <a:pt x="1328827" y="1310298"/>
                </a:cubicBezTo>
                <a:cubicBezTo>
                  <a:pt x="1328827" y="1320612"/>
                  <a:pt x="1320487" y="1328973"/>
                  <a:pt x="1310199" y="1328973"/>
                </a:cubicBezTo>
                <a:cubicBezTo>
                  <a:pt x="1299911" y="1328973"/>
                  <a:pt x="1291571" y="1320612"/>
                  <a:pt x="1291571" y="1310298"/>
                </a:cubicBezTo>
                <a:cubicBezTo>
                  <a:pt x="1291571" y="1299984"/>
                  <a:pt x="1299911" y="1291623"/>
                  <a:pt x="1310199" y="1291623"/>
                </a:cubicBezTo>
                <a:close/>
                <a:moveTo>
                  <a:pt x="1193073" y="1291623"/>
                </a:moveTo>
                <a:cubicBezTo>
                  <a:pt x="1203361" y="1291623"/>
                  <a:pt x="1211701" y="1299984"/>
                  <a:pt x="1211701" y="1310298"/>
                </a:cubicBezTo>
                <a:cubicBezTo>
                  <a:pt x="1211701" y="1320612"/>
                  <a:pt x="1203361" y="1328973"/>
                  <a:pt x="1193073" y="1328973"/>
                </a:cubicBezTo>
                <a:cubicBezTo>
                  <a:pt x="1182785" y="1328973"/>
                  <a:pt x="1174445" y="1320612"/>
                  <a:pt x="1174445" y="1310298"/>
                </a:cubicBezTo>
                <a:cubicBezTo>
                  <a:pt x="1174445" y="1299984"/>
                  <a:pt x="1182785" y="1291623"/>
                  <a:pt x="1193073" y="1291623"/>
                </a:cubicBezTo>
                <a:close/>
                <a:moveTo>
                  <a:pt x="1075309" y="1291623"/>
                </a:moveTo>
                <a:cubicBezTo>
                  <a:pt x="1085597" y="1291623"/>
                  <a:pt x="1093937" y="1299984"/>
                  <a:pt x="1093937" y="1310298"/>
                </a:cubicBezTo>
                <a:cubicBezTo>
                  <a:pt x="1093937" y="1320612"/>
                  <a:pt x="1085597" y="1328973"/>
                  <a:pt x="1075309" y="1328973"/>
                </a:cubicBezTo>
                <a:cubicBezTo>
                  <a:pt x="1065021" y="1328973"/>
                  <a:pt x="1056681" y="1320612"/>
                  <a:pt x="1056681" y="1310298"/>
                </a:cubicBezTo>
                <a:cubicBezTo>
                  <a:pt x="1056681" y="1299984"/>
                  <a:pt x="1065021" y="1291623"/>
                  <a:pt x="1075309" y="1291623"/>
                </a:cubicBezTo>
                <a:close/>
                <a:moveTo>
                  <a:pt x="958184" y="1291623"/>
                </a:moveTo>
                <a:cubicBezTo>
                  <a:pt x="968472" y="1291623"/>
                  <a:pt x="976812" y="1299984"/>
                  <a:pt x="976812" y="1310298"/>
                </a:cubicBezTo>
                <a:cubicBezTo>
                  <a:pt x="976812" y="1320612"/>
                  <a:pt x="968472" y="1328973"/>
                  <a:pt x="958184" y="1328973"/>
                </a:cubicBezTo>
                <a:cubicBezTo>
                  <a:pt x="947896" y="1328973"/>
                  <a:pt x="939556" y="1320612"/>
                  <a:pt x="939556" y="1310298"/>
                </a:cubicBezTo>
                <a:cubicBezTo>
                  <a:pt x="939556" y="1299984"/>
                  <a:pt x="947896" y="1291623"/>
                  <a:pt x="958184" y="1291623"/>
                </a:cubicBezTo>
                <a:close/>
                <a:moveTo>
                  <a:pt x="840420" y="1291623"/>
                </a:moveTo>
                <a:cubicBezTo>
                  <a:pt x="850708" y="1291623"/>
                  <a:pt x="859048" y="1299984"/>
                  <a:pt x="859048" y="1310298"/>
                </a:cubicBezTo>
                <a:cubicBezTo>
                  <a:pt x="859048" y="1320612"/>
                  <a:pt x="850708" y="1328973"/>
                  <a:pt x="840420" y="1328973"/>
                </a:cubicBezTo>
                <a:cubicBezTo>
                  <a:pt x="830132" y="1328973"/>
                  <a:pt x="821792" y="1320612"/>
                  <a:pt x="821792" y="1310298"/>
                </a:cubicBezTo>
                <a:cubicBezTo>
                  <a:pt x="821792" y="1299984"/>
                  <a:pt x="830132" y="1291623"/>
                  <a:pt x="840420" y="1291623"/>
                </a:cubicBezTo>
                <a:close/>
                <a:moveTo>
                  <a:pt x="723295" y="1291623"/>
                </a:moveTo>
                <a:cubicBezTo>
                  <a:pt x="733583" y="1291623"/>
                  <a:pt x="741923" y="1299984"/>
                  <a:pt x="741923" y="1310298"/>
                </a:cubicBezTo>
                <a:cubicBezTo>
                  <a:pt x="741923" y="1320612"/>
                  <a:pt x="733583" y="1328973"/>
                  <a:pt x="723295" y="1328973"/>
                </a:cubicBezTo>
                <a:cubicBezTo>
                  <a:pt x="713007" y="1328973"/>
                  <a:pt x="704667" y="1320612"/>
                  <a:pt x="704667" y="1310298"/>
                </a:cubicBezTo>
                <a:cubicBezTo>
                  <a:pt x="704667" y="1299984"/>
                  <a:pt x="713007" y="1291623"/>
                  <a:pt x="723295" y="1291623"/>
                </a:cubicBezTo>
                <a:close/>
                <a:moveTo>
                  <a:pt x="605531" y="1291623"/>
                </a:moveTo>
                <a:cubicBezTo>
                  <a:pt x="615819" y="1291623"/>
                  <a:pt x="624159" y="1299984"/>
                  <a:pt x="624159" y="1310298"/>
                </a:cubicBezTo>
                <a:cubicBezTo>
                  <a:pt x="624159" y="1320612"/>
                  <a:pt x="615819" y="1328973"/>
                  <a:pt x="605531" y="1328973"/>
                </a:cubicBezTo>
                <a:cubicBezTo>
                  <a:pt x="595243" y="1328973"/>
                  <a:pt x="586903" y="1320612"/>
                  <a:pt x="586903" y="1310298"/>
                </a:cubicBezTo>
                <a:cubicBezTo>
                  <a:pt x="586903" y="1299984"/>
                  <a:pt x="595243" y="1291623"/>
                  <a:pt x="605531" y="1291623"/>
                </a:cubicBezTo>
                <a:close/>
                <a:moveTo>
                  <a:pt x="488406" y="1291623"/>
                </a:moveTo>
                <a:cubicBezTo>
                  <a:pt x="498694" y="1291623"/>
                  <a:pt x="507034" y="1299984"/>
                  <a:pt x="507034" y="1310298"/>
                </a:cubicBezTo>
                <a:cubicBezTo>
                  <a:pt x="507034" y="1320612"/>
                  <a:pt x="498694" y="1328973"/>
                  <a:pt x="488406" y="1328973"/>
                </a:cubicBezTo>
                <a:cubicBezTo>
                  <a:pt x="478118" y="1328973"/>
                  <a:pt x="469778" y="1320612"/>
                  <a:pt x="469778" y="1310298"/>
                </a:cubicBezTo>
                <a:cubicBezTo>
                  <a:pt x="469778" y="1299984"/>
                  <a:pt x="478118" y="1291623"/>
                  <a:pt x="488406" y="1291623"/>
                </a:cubicBezTo>
                <a:close/>
                <a:moveTo>
                  <a:pt x="370642" y="1291623"/>
                </a:moveTo>
                <a:cubicBezTo>
                  <a:pt x="380930" y="1291623"/>
                  <a:pt x="389270" y="1299984"/>
                  <a:pt x="389270" y="1310298"/>
                </a:cubicBezTo>
                <a:cubicBezTo>
                  <a:pt x="389270" y="1320612"/>
                  <a:pt x="380930" y="1328973"/>
                  <a:pt x="370642" y="1328973"/>
                </a:cubicBezTo>
                <a:cubicBezTo>
                  <a:pt x="360354" y="1328973"/>
                  <a:pt x="352014" y="1320612"/>
                  <a:pt x="352014" y="1310298"/>
                </a:cubicBezTo>
                <a:cubicBezTo>
                  <a:pt x="352014" y="1299984"/>
                  <a:pt x="360354" y="1291623"/>
                  <a:pt x="370642" y="1291623"/>
                </a:cubicBezTo>
                <a:close/>
                <a:moveTo>
                  <a:pt x="253517" y="1291623"/>
                </a:moveTo>
                <a:cubicBezTo>
                  <a:pt x="263805" y="1291623"/>
                  <a:pt x="272145" y="1299984"/>
                  <a:pt x="272145" y="1310298"/>
                </a:cubicBezTo>
                <a:cubicBezTo>
                  <a:pt x="272145" y="1320612"/>
                  <a:pt x="263805" y="1328973"/>
                  <a:pt x="253517" y="1328973"/>
                </a:cubicBezTo>
                <a:cubicBezTo>
                  <a:pt x="243229" y="1328973"/>
                  <a:pt x="234889" y="1320612"/>
                  <a:pt x="234889" y="1310298"/>
                </a:cubicBezTo>
                <a:cubicBezTo>
                  <a:pt x="234889" y="1299984"/>
                  <a:pt x="243229" y="1291623"/>
                  <a:pt x="253517" y="1291623"/>
                </a:cubicBezTo>
                <a:close/>
                <a:moveTo>
                  <a:pt x="135753" y="1291623"/>
                </a:moveTo>
                <a:cubicBezTo>
                  <a:pt x="146041" y="1291623"/>
                  <a:pt x="154381" y="1299984"/>
                  <a:pt x="154381" y="1310298"/>
                </a:cubicBezTo>
                <a:cubicBezTo>
                  <a:pt x="154381" y="1320612"/>
                  <a:pt x="146041" y="1328973"/>
                  <a:pt x="135753" y="1328973"/>
                </a:cubicBezTo>
                <a:cubicBezTo>
                  <a:pt x="125465" y="1328973"/>
                  <a:pt x="117125" y="1320612"/>
                  <a:pt x="117125" y="1310298"/>
                </a:cubicBezTo>
                <a:cubicBezTo>
                  <a:pt x="117125" y="1299984"/>
                  <a:pt x="125465" y="1291623"/>
                  <a:pt x="135753" y="1291623"/>
                </a:cubicBezTo>
                <a:close/>
                <a:moveTo>
                  <a:pt x="18628" y="1291623"/>
                </a:moveTo>
                <a:cubicBezTo>
                  <a:pt x="28916" y="1291623"/>
                  <a:pt x="37256" y="1299984"/>
                  <a:pt x="37256" y="1310298"/>
                </a:cubicBezTo>
                <a:cubicBezTo>
                  <a:pt x="37256" y="1320612"/>
                  <a:pt x="28916" y="1328973"/>
                  <a:pt x="18628" y="1328973"/>
                </a:cubicBezTo>
                <a:cubicBezTo>
                  <a:pt x="8340" y="1328973"/>
                  <a:pt x="0" y="1320612"/>
                  <a:pt x="0" y="1310298"/>
                </a:cubicBezTo>
                <a:cubicBezTo>
                  <a:pt x="0" y="1299984"/>
                  <a:pt x="8340" y="1291623"/>
                  <a:pt x="18628" y="1291623"/>
                </a:cubicBezTo>
                <a:close/>
                <a:moveTo>
                  <a:pt x="2014866" y="1174202"/>
                </a:moveTo>
                <a:cubicBezTo>
                  <a:pt x="2025154" y="1174202"/>
                  <a:pt x="2033494" y="1182563"/>
                  <a:pt x="2033494" y="1192877"/>
                </a:cubicBezTo>
                <a:cubicBezTo>
                  <a:pt x="2033494" y="1203191"/>
                  <a:pt x="2025154" y="1211552"/>
                  <a:pt x="2014866" y="1211552"/>
                </a:cubicBezTo>
                <a:cubicBezTo>
                  <a:pt x="2004578" y="1211552"/>
                  <a:pt x="1996238" y="1203191"/>
                  <a:pt x="1996238" y="1192877"/>
                </a:cubicBezTo>
                <a:cubicBezTo>
                  <a:pt x="1996238" y="1182563"/>
                  <a:pt x="2004578" y="1174202"/>
                  <a:pt x="2014866" y="1174202"/>
                </a:cubicBezTo>
                <a:close/>
                <a:moveTo>
                  <a:pt x="1897741" y="1174202"/>
                </a:moveTo>
                <a:cubicBezTo>
                  <a:pt x="1908029" y="1174202"/>
                  <a:pt x="1916369" y="1182563"/>
                  <a:pt x="1916369" y="1192877"/>
                </a:cubicBezTo>
                <a:cubicBezTo>
                  <a:pt x="1916369" y="1203191"/>
                  <a:pt x="1908029" y="1211552"/>
                  <a:pt x="1897741" y="1211552"/>
                </a:cubicBezTo>
                <a:cubicBezTo>
                  <a:pt x="1887453" y="1211552"/>
                  <a:pt x="1879113" y="1203191"/>
                  <a:pt x="1879113" y="1192877"/>
                </a:cubicBezTo>
                <a:cubicBezTo>
                  <a:pt x="1879113" y="1182563"/>
                  <a:pt x="1887453" y="1174202"/>
                  <a:pt x="1897741" y="1174202"/>
                </a:cubicBezTo>
                <a:close/>
                <a:moveTo>
                  <a:pt x="1779977" y="1174202"/>
                </a:moveTo>
                <a:cubicBezTo>
                  <a:pt x="1790265" y="1174202"/>
                  <a:pt x="1798605" y="1182563"/>
                  <a:pt x="1798605" y="1192877"/>
                </a:cubicBezTo>
                <a:cubicBezTo>
                  <a:pt x="1798605" y="1203191"/>
                  <a:pt x="1790265" y="1211552"/>
                  <a:pt x="1779977" y="1211552"/>
                </a:cubicBezTo>
                <a:cubicBezTo>
                  <a:pt x="1769689" y="1211552"/>
                  <a:pt x="1761349" y="1203191"/>
                  <a:pt x="1761349" y="1192877"/>
                </a:cubicBezTo>
                <a:cubicBezTo>
                  <a:pt x="1761349" y="1182563"/>
                  <a:pt x="1769689" y="1174202"/>
                  <a:pt x="1779977" y="1174202"/>
                </a:cubicBezTo>
                <a:close/>
                <a:moveTo>
                  <a:pt x="1662852" y="1174202"/>
                </a:moveTo>
                <a:cubicBezTo>
                  <a:pt x="1673140" y="1174202"/>
                  <a:pt x="1681480" y="1182563"/>
                  <a:pt x="1681480" y="1192877"/>
                </a:cubicBezTo>
                <a:cubicBezTo>
                  <a:pt x="1681480" y="1203191"/>
                  <a:pt x="1673140" y="1211552"/>
                  <a:pt x="1662852" y="1211552"/>
                </a:cubicBezTo>
                <a:cubicBezTo>
                  <a:pt x="1652564" y="1211552"/>
                  <a:pt x="1644224" y="1203191"/>
                  <a:pt x="1644224" y="1192877"/>
                </a:cubicBezTo>
                <a:cubicBezTo>
                  <a:pt x="1644224" y="1182563"/>
                  <a:pt x="1652564" y="1174202"/>
                  <a:pt x="1662852" y="1174202"/>
                </a:cubicBezTo>
                <a:close/>
                <a:moveTo>
                  <a:pt x="1545088" y="1174202"/>
                </a:moveTo>
                <a:cubicBezTo>
                  <a:pt x="1555376" y="1174202"/>
                  <a:pt x="1563716" y="1182563"/>
                  <a:pt x="1563716" y="1192877"/>
                </a:cubicBezTo>
                <a:cubicBezTo>
                  <a:pt x="1563716" y="1203191"/>
                  <a:pt x="1555376" y="1211552"/>
                  <a:pt x="1545088" y="1211552"/>
                </a:cubicBezTo>
                <a:cubicBezTo>
                  <a:pt x="1534800" y="1211552"/>
                  <a:pt x="1526460" y="1203191"/>
                  <a:pt x="1526460" y="1192877"/>
                </a:cubicBezTo>
                <a:cubicBezTo>
                  <a:pt x="1526460" y="1182563"/>
                  <a:pt x="1534800" y="1174202"/>
                  <a:pt x="1545088" y="1174202"/>
                </a:cubicBezTo>
                <a:close/>
                <a:moveTo>
                  <a:pt x="1427962" y="1174202"/>
                </a:moveTo>
                <a:cubicBezTo>
                  <a:pt x="1438250" y="1174202"/>
                  <a:pt x="1446590" y="1182563"/>
                  <a:pt x="1446590" y="1192877"/>
                </a:cubicBezTo>
                <a:cubicBezTo>
                  <a:pt x="1446590" y="1203191"/>
                  <a:pt x="1438250" y="1211552"/>
                  <a:pt x="1427962" y="1211552"/>
                </a:cubicBezTo>
                <a:cubicBezTo>
                  <a:pt x="1417674" y="1211552"/>
                  <a:pt x="1409334" y="1203191"/>
                  <a:pt x="1409334" y="1192877"/>
                </a:cubicBezTo>
                <a:cubicBezTo>
                  <a:pt x="1409334" y="1182563"/>
                  <a:pt x="1417674" y="1174202"/>
                  <a:pt x="1427962" y="1174202"/>
                </a:cubicBezTo>
                <a:close/>
                <a:moveTo>
                  <a:pt x="1310199" y="1174202"/>
                </a:moveTo>
                <a:cubicBezTo>
                  <a:pt x="1320487" y="1174202"/>
                  <a:pt x="1328827" y="1182563"/>
                  <a:pt x="1328827" y="1192877"/>
                </a:cubicBezTo>
                <a:cubicBezTo>
                  <a:pt x="1328827" y="1203191"/>
                  <a:pt x="1320487" y="1211552"/>
                  <a:pt x="1310199" y="1211552"/>
                </a:cubicBezTo>
                <a:cubicBezTo>
                  <a:pt x="1299911" y="1211552"/>
                  <a:pt x="1291571" y="1203191"/>
                  <a:pt x="1291571" y="1192877"/>
                </a:cubicBezTo>
                <a:cubicBezTo>
                  <a:pt x="1291571" y="1182563"/>
                  <a:pt x="1299911" y="1174202"/>
                  <a:pt x="1310199" y="1174202"/>
                </a:cubicBezTo>
                <a:close/>
                <a:moveTo>
                  <a:pt x="1193073" y="1174202"/>
                </a:moveTo>
                <a:cubicBezTo>
                  <a:pt x="1203361" y="1174202"/>
                  <a:pt x="1211701" y="1182563"/>
                  <a:pt x="1211701" y="1192877"/>
                </a:cubicBezTo>
                <a:cubicBezTo>
                  <a:pt x="1211701" y="1203191"/>
                  <a:pt x="1203361" y="1211552"/>
                  <a:pt x="1193073" y="1211552"/>
                </a:cubicBezTo>
                <a:cubicBezTo>
                  <a:pt x="1182785" y="1211552"/>
                  <a:pt x="1174445" y="1203191"/>
                  <a:pt x="1174445" y="1192877"/>
                </a:cubicBezTo>
                <a:cubicBezTo>
                  <a:pt x="1174445" y="1182563"/>
                  <a:pt x="1182785" y="1174202"/>
                  <a:pt x="1193073" y="1174202"/>
                </a:cubicBezTo>
                <a:close/>
                <a:moveTo>
                  <a:pt x="1075309" y="1174202"/>
                </a:moveTo>
                <a:cubicBezTo>
                  <a:pt x="1085597" y="1174202"/>
                  <a:pt x="1093937" y="1182563"/>
                  <a:pt x="1093937" y="1192877"/>
                </a:cubicBezTo>
                <a:cubicBezTo>
                  <a:pt x="1093937" y="1203191"/>
                  <a:pt x="1085597" y="1211552"/>
                  <a:pt x="1075309" y="1211552"/>
                </a:cubicBezTo>
                <a:cubicBezTo>
                  <a:pt x="1065021" y="1211552"/>
                  <a:pt x="1056681" y="1203191"/>
                  <a:pt x="1056681" y="1192877"/>
                </a:cubicBezTo>
                <a:cubicBezTo>
                  <a:pt x="1056681" y="1182563"/>
                  <a:pt x="1065021" y="1174202"/>
                  <a:pt x="1075309" y="1174202"/>
                </a:cubicBezTo>
                <a:close/>
                <a:moveTo>
                  <a:pt x="958184" y="1174202"/>
                </a:moveTo>
                <a:cubicBezTo>
                  <a:pt x="968472" y="1174202"/>
                  <a:pt x="976812" y="1182563"/>
                  <a:pt x="976812" y="1192877"/>
                </a:cubicBezTo>
                <a:cubicBezTo>
                  <a:pt x="976812" y="1203191"/>
                  <a:pt x="968472" y="1211552"/>
                  <a:pt x="958184" y="1211552"/>
                </a:cubicBezTo>
                <a:cubicBezTo>
                  <a:pt x="947896" y="1211552"/>
                  <a:pt x="939556" y="1203191"/>
                  <a:pt x="939556" y="1192877"/>
                </a:cubicBezTo>
                <a:cubicBezTo>
                  <a:pt x="939556" y="1182563"/>
                  <a:pt x="947896" y="1174202"/>
                  <a:pt x="958184" y="1174202"/>
                </a:cubicBezTo>
                <a:close/>
                <a:moveTo>
                  <a:pt x="840420" y="1174202"/>
                </a:moveTo>
                <a:cubicBezTo>
                  <a:pt x="850708" y="1174202"/>
                  <a:pt x="859048" y="1182563"/>
                  <a:pt x="859048" y="1192877"/>
                </a:cubicBezTo>
                <a:cubicBezTo>
                  <a:pt x="859048" y="1203191"/>
                  <a:pt x="850708" y="1211552"/>
                  <a:pt x="840420" y="1211552"/>
                </a:cubicBezTo>
                <a:cubicBezTo>
                  <a:pt x="830132" y="1211552"/>
                  <a:pt x="821792" y="1203191"/>
                  <a:pt x="821792" y="1192877"/>
                </a:cubicBezTo>
                <a:cubicBezTo>
                  <a:pt x="821792" y="1182563"/>
                  <a:pt x="830132" y="1174202"/>
                  <a:pt x="840420" y="1174202"/>
                </a:cubicBezTo>
                <a:close/>
                <a:moveTo>
                  <a:pt x="723295" y="1174202"/>
                </a:moveTo>
                <a:cubicBezTo>
                  <a:pt x="733583" y="1174202"/>
                  <a:pt x="741923" y="1182563"/>
                  <a:pt x="741923" y="1192877"/>
                </a:cubicBezTo>
                <a:cubicBezTo>
                  <a:pt x="741923" y="1203191"/>
                  <a:pt x="733583" y="1211552"/>
                  <a:pt x="723295" y="1211552"/>
                </a:cubicBezTo>
                <a:cubicBezTo>
                  <a:pt x="713007" y="1211552"/>
                  <a:pt x="704667" y="1203191"/>
                  <a:pt x="704667" y="1192877"/>
                </a:cubicBezTo>
                <a:cubicBezTo>
                  <a:pt x="704667" y="1182563"/>
                  <a:pt x="713007" y="1174202"/>
                  <a:pt x="723295" y="1174202"/>
                </a:cubicBezTo>
                <a:close/>
                <a:moveTo>
                  <a:pt x="605531" y="1174202"/>
                </a:moveTo>
                <a:cubicBezTo>
                  <a:pt x="615819" y="1174202"/>
                  <a:pt x="624159" y="1182563"/>
                  <a:pt x="624159" y="1192877"/>
                </a:cubicBezTo>
                <a:cubicBezTo>
                  <a:pt x="624159" y="1203191"/>
                  <a:pt x="615819" y="1211552"/>
                  <a:pt x="605531" y="1211552"/>
                </a:cubicBezTo>
                <a:cubicBezTo>
                  <a:pt x="595243" y="1211552"/>
                  <a:pt x="586903" y="1203191"/>
                  <a:pt x="586903" y="1192877"/>
                </a:cubicBezTo>
                <a:cubicBezTo>
                  <a:pt x="586903" y="1182563"/>
                  <a:pt x="595243" y="1174202"/>
                  <a:pt x="605531" y="1174202"/>
                </a:cubicBezTo>
                <a:close/>
                <a:moveTo>
                  <a:pt x="488406" y="1174202"/>
                </a:moveTo>
                <a:cubicBezTo>
                  <a:pt x="498694" y="1174202"/>
                  <a:pt x="507034" y="1182563"/>
                  <a:pt x="507034" y="1192877"/>
                </a:cubicBezTo>
                <a:cubicBezTo>
                  <a:pt x="507034" y="1203191"/>
                  <a:pt x="498694" y="1211552"/>
                  <a:pt x="488406" y="1211552"/>
                </a:cubicBezTo>
                <a:cubicBezTo>
                  <a:pt x="478118" y="1211552"/>
                  <a:pt x="469778" y="1203191"/>
                  <a:pt x="469778" y="1192877"/>
                </a:cubicBezTo>
                <a:cubicBezTo>
                  <a:pt x="469778" y="1182563"/>
                  <a:pt x="478118" y="1174202"/>
                  <a:pt x="488406" y="1174202"/>
                </a:cubicBezTo>
                <a:close/>
                <a:moveTo>
                  <a:pt x="370642" y="1174202"/>
                </a:moveTo>
                <a:cubicBezTo>
                  <a:pt x="380930" y="1174202"/>
                  <a:pt x="389270" y="1182563"/>
                  <a:pt x="389270" y="1192877"/>
                </a:cubicBezTo>
                <a:cubicBezTo>
                  <a:pt x="389270" y="1203191"/>
                  <a:pt x="380930" y="1211552"/>
                  <a:pt x="370642" y="1211552"/>
                </a:cubicBezTo>
                <a:cubicBezTo>
                  <a:pt x="360354" y="1211552"/>
                  <a:pt x="352014" y="1203191"/>
                  <a:pt x="352014" y="1192877"/>
                </a:cubicBezTo>
                <a:cubicBezTo>
                  <a:pt x="352014" y="1182563"/>
                  <a:pt x="360354" y="1174202"/>
                  <a:pt x="370642" y="1174202"/>
                </a:cubicBezTo>
                <a:close/>
                <a:moveTo>
                  <a:pt x="253517" y="1174202"/>
                </a:moveTo>
                <a:cubicBezTo>
                  <a:pt x="263805" y="1174202"/>
                  <a:pt x="272145" y="1182563"/>
                  <a:pt x="272145" y="1192877"/>
                </a:cubicBezTo>
                <a:cubicBezTo>
                  <a:pt x="272145" y="1203191"/>
                  <a:pt x="263805" y="1211552"/>
                  <a:pt x="253517" y="1211552"/>
                </a:cubicBezTo>
                <a:cubicBezTo>
                  <a:pt x="243229" y="1211552"/>
                  <a:pt x="234889" y="1203191"/>
                  <a:pt x="234889" y="1192877"/>
                </a:cubicBezTo>
                <a:cubicBezTo>
                  <a:pt x="234889" y="1182563"/>
                  <a:pt x="243229" y="1174202"/>
                  <a:pt x="253517" y="1174202"/>
                </a:cubicBezTo>
                <a:close/>
                <a:moveTo>
                  <a:pt x="135753" y="1174202"/>
                </a:moveTo>
                <a:cubicBezTo>
                  <a:pt x="146041" y="1174202"/>
                  <a:pt x="154381" y="1182563"/>
                  <a:pt x="154381" y="1192877"/>
                </a:cubicBezTo>
                <a:cubicBezTo>
                  <a:pt x="154381" y="1203191"/>
                  <a:pt x="146041" y="1211552"/>
                  <a:pt x="135753" y="1211552"/>
                </a:cubicBezTo>
                <a:cubicBezTo>
                  <a:pt x="125465" y="1211552"/>
                  <a:pt x="117125" y="1203191"/>
                  <a:pt x="117125" y="1192877"/>
                </a:cubicBezTo>
                <a:cubicBezTo>
                  <a:pt x="117125" y="1182563"/>
                  <a:pt x="125465" y="1174202"/>
                  <a:pt x="135753" y="1174202"/>
                </a:cubicBezTo>
                <a:close/>
                <a:moveTo>
                  <a:pt x="18628" y="1174202"/>
                </a:moveTo>
                <a:cubicBezTo>
                  <a:pt x="28916" y="1174202"/>
                  <a:pt x="37256" y="1182563"/>
                  <a:pt x="37256" y="1192877"/>
                </a:cubicBezTo>
                <a:cubicBezTo>
                  <a:pt x="37256" y="1203191"/>
                  <a:pt x="28916" y="1211552"/>
                  <a:pt x="18628" y="1211552"/>
                </a:cubicBezTo>
                <a:cubicBezTo>
                  <a:pt x="8340" y="1211552"/>
                  <a:pt x="0" y="1203191"/>
                  <a:pt x="0" y="1192877"/>
                </a:cubicBezTo>
                <a:cubicBezTo>
                  <a:pt x="0" y="1182563"/>
                  <a:pt x="8340" y="1174202"/>
                  <a:pt x="18628" y="1174202"/>
                </a:cubicBezTo>
                <a:close/>
                <a:moveTo>
                  <a:pt x="2014866" y="1056782"/>
                </a:moveTo>
                <a:cubicBezTo>
                  <a:pt x="2025154" y="1056782"/>
                  <a:pt x="2033494" y="1065143"/>
                  <a:pt x="2033494" y="1075457"/>
                </a:cubicBezTo>
                <a:cubicBezTo>
                  <a:pt x="2033494" y="1085771"/>
                  <a:pt x="2025154" y="1094132"/>
                  <a:pt x="2014866" y="1094132"/>
                </a:cubicBezTo>
                <a:cubicBezTo>
                  <a:pt x="2004578" y="1094132"/>
                  <a:pt x="1996238" y="1085771"/>
                  <a:pt x="1996238" y="1075457"/>
                </a:cubicBezTo>
                <a:cubicBezTo>
                  <a:pt x="1996238" y="1065143"/>
                  <a:pt x="2004578" y="1056782"/>
                  <a:pt x="2014866" y="1056782"/>
                </a:cubicBezTo>
                <a:close/>
                <a:moveTo>
                  <a:pt x="1897741" y="1056782"/>
                </a:moveTo>
                <a:cubicBezTo>
                  <a:pt x="1908029" y="1056782"/>
                  <a:pt x="1916369" y="1065143"/>
                  <a:pt x="1916369" y="1075457"/>
                </a:cubicBezTo>
                <a:cubicBezTo>
                  <a:pt x="1916369" y="1085771"/>
                  <a:pt x="1908029" y="1094132"/>
                  <a:pt x="1897741" y="1094132"/>
                </a:cubicBezTo>
                <a:cubicBezTo>
                  <a:pt x="1887453" y="1094132"/>
                  <a:pt x="1879113" y="1085771"/>
                  <a:pt x="1879113" y="1075457"/>
                </a:cubicBezTo>
                <a:cubicBezTo>
                  <a:pt x="1879113" y="1065143"/>
                  <a:pt x="1887453" y="1056782"/>
                  <a:pt x="1897741" y="1056782"/>
                </a:cubicBezTo>
                <a:close/>
                <a:moveTo>
                  <a:pt x="1779977" y="1056782"/>
                </a:moveTo>
                <a:cubicBezTo>
                  <a:pt x="1790265" y="1056782"/>
                  <a:pt x="1798605" y="1065143"/>
                  <a:pt x="1798605" y="1075457"/>
                </a:cubicBezTo>
                <a:cubicBezTo>
                  <a:pt x="1798605" y="1085771"/>
                  <a:pt x="1790265" y="1094132"/>
                  <a:pt x="1779977" y="1094132"/>
                </a:cubicBezTo>
                <a:cubicBezTo>
                  <a:pt x="1769689" y="1094132"/>
                  <a:pt x="1761349" y="1085771"/>
                  <a:pt x="1761349" y="1075457"/>
                </a:cubicBezTo>
                <a:cubicBezTo>
                  <a:pt x="1761349" y="1065143"/>
                  <a:pt x="1769689" y="1056782"/>
                  <a:pt x="1779977" y="1056782"/>
                </a:cubicBezTo>
                <a:close/>
                <a:moveTo>
                  <a:pt x="1662852" y="1056782"/>
                </a:moveTo>
                <a:cubicBezTo>
                  <a:pt x="1673140" y="1056782"/>
                  <a:pt x="1681480" y="1065143"/>
                  <a:pt x="1681480" y="1075457"/>
                </a:cubicBezTo>
                <a:cubicBezTo>
                  <a:pt x="1681480" y="1085771"/>
                  <a:pt x="1673140" y="1094132"/>
                  <a:pt x="1662852" y="1094132"/>
                </a:cubicBezTo>
                <a:cubicBezTo>
                  <a:pt x="1652564" y="1094132"/>
                  <a:pt x="1644224" y="1085771"/>
                  <a:pt x="1644224" y="1075457"/>
                </a:cubicBezTo>
                <a:cubicBezTo>
                  <a:pt x="1644224" y="1065143"/>
                  <a:pt x="1652564" y="1056782"/>
                  <a:pt x="1662852" y="1056782"/>
                </a:cubicBezTo>
                <a:close/>
                <a:moveTo>
                  <a:pt x="1545088" y="1056782"/>
                </a:moveTo>
                <a:cubicBezTo>
                  <a:pt x="1555376" y="1056782"/>
                  <a:pt x="1563716" y="1065143"/>
                  <a:pt x="1563716" y="1075457"/>
                </a:cubicBezTo>
                <a:cubicBezTo>
                  <a:pt x="1563716" y="1085771"/>
                  <a:pt x="1555376" y="1094132"/>
                  <a:pt x="1545088" y="1094132"/>
                </a:cubicBezTo>
                <a:cubicBezTo>
                  <a:pt x="1534800" y="1094132"/>
                  <a:pt x="1526460" y="1085771"/>
                  <a:pt x="1526460" y="1075457"/>
                </a:cubicBezTo>
                <a:cubicBezTo>
                  <a:pt x="1526460" y="1065143"/>
                  <a:pt x="1534800" y="1056782"/>
                  <a:pt x="1545088" y="1056782"/>
                </a:cubicBezTo>
                <a:close/>
                <a:moveTo>
                  <a:pt x="1427962" y="1056782"/>
                </a:moveTo>
                <a:cubicBezTo>
                  <a:pt x="1438250" y="1056782"/>
                  <a:pt x="1446590" y="1065143"/>
                  <a:pt x="1446590" y="1075457"/>
                </a:cubicBezTo>
                <a:cubicBezTo>
                  <a:pt x="1446590" y="1085771"/>
                  <a:pt x="1438250" y="1094132"/>
                  <a:pt x="1427962" y="1094132"/>
                </a:cubicBezTo>
                <a:cubicBezTo>
                  <a:pt x="1417674" y="1094132"/>
                  <a:pt x="1409334" y="1085771"/>
                  <a:pt x="1409334" y="1075457"/>
                </a:cubicBezTo>
                <a:cubicBezTo>
                  <a:pt x="1409334" y="1065143"/>
                  <a:pt x="1417674" y="1056782"/>
                  <a:pt x="1427962" y="1056782"/>
                </a:cubicBezTo>
                <a:close/>
                <a:moveTo>
                  <a:pt x="1310199" y="1056782"/>
                </a:moveTo>
                <a:cubicBezTo>
                  <a:pt x="1320487" y="1056782"/>
                  <a:pt x="1328827" y="1065143"/>
                  <a:pt x="1328827" y="1075457"/>
                </a:cubicBezTo>
                <a:cubicBezTo>
                  <a:pt x="1328827" y="1085771"/>
                  <a:pt x="1320487" y="1094132"/>
                  <a:pt x="1310199" y="1094132"/>
                </a:cubicBezTo>
                <a:cubicBezTo>
                  <a:pt x="1299911" y="1094132"/>
                  <a:pt x="1291571" y="1085771"/>
                  <a:pt x="1291571" y="1075457"/>
                </a:cubicBezTo>
                <a:cubicBezTo>
                  <a:pt x="1291571" y="1065143"/>
                  <a:pt x="1299911" y="1056782"/>
                  <a:pt x="1310199" y="1056782"/>
                </a:cubicBezTo>
                <a:close/>
                <a:moveTo>
                  <a:pt x="1193073" y="1056782"/>
                </a:moveTo>
                <a:cubicBezTo>
                  <a:pt x="1203361" y="1056782"/>
                  <a:pt x="1211701" y="1065143"/>
                  <a:pt x="1211701" y="1075457"/>
                </a:cubicBezTo>
                <a:cubicBezTo>
                  <a:pt x="1211701" y="1085771"/>
                  <a:pt x="1203361" y="1094132"/>
                  <a:pt x="1193073" y="1094132"/>
                </a:cubicBezTo>
                <a:cubicBezTo>
                  <a:pt x="1182785" y="1094132"/>
                  <a:pt x="1174445" y="1085771"/>
                  <a:pt x="1174445" y="1075457"/>
                </a:cubicBezTo>
                <a:cubicBezTo>
                  <a:pt x="1174445" y="1065143"/>
                  <a:pt x="1182785" y="1056782"/>
                  <a:pt x="1193073" y="1056782"/>
                </a:cubicBezTo>
                <a:close/>
                <a:moveTo>
                  <a:pt x="1075309" y="1056782"/>
                </a:moveTo>
                <a:cubicBezTo>
                  <a:pt x="1085597" y="1056782"/>
                  <a:pt x="1093937" y="1065143"/>
                  <a:pt x="1093937" y="1075457"/>
                </a:cubicBezTo>
                <a:cubicBezTo>
                  <a:pt x="1093937" y="1085771"/>
                  <a:pt x="1085597" y="1094132"/>
                  <a:pt x="1075309" y="1094132"/>
                </a:cubicBezTo>
                <a:cubicBezTo>
                  <a:pt x="1065021" y="1094132"/>
                  <a:pt x="1056681" y="1085771"/>
                  <a:pt x="1056681" y="1075457"/>
                </a:cubicBezTo>
                <a:cubicBezTo>
                  <a:pt x="1056681" y="1065143"/>
                  <a:pt x="1065021" y="1056782"/>
                  <a:pt x="1075309" y="1056782"/>
                </a:cubicBezTo>
                <a:close/>
                <a:moveTo>
                  <a:pt x="958184" y="1056782"/>
                </a:moveTo>
                <a:cubicBezTo>
                  <a:pt x="968472" y="1056782"/>
                  <a:pt x="976812" y="1065143"/>
                  <a:pt x="976812" y="1075457"/>
                </a:cubicBezTo>
                <a:cubicBezTo>
                  <a:pt x="976812" y="1085771"/>
                  <a:pt x="968472" y="1094132"/>
                  <a:pt x="958184" y="1094132"/>
                </a:cubicBezTo>
                <a:cubicBezTo>
                  <a:pt x="947896" y="1094132"/>
                  <a:pt x="939556" y="1085771"/>
                  <a:pt x="939556" y="1075457"/>
                </a:cubicBezTo>
                <a:cubicBezTo>
                  <a:pt x="939556" y="1065143"/>
                  <a:pt x="947896" y="1056782"/>
                  <a:pt x="958184" y="1056782"/>
                </a:cubicBezTo>
                <a:close/>
                <a:moveTo>
                  <a:pt x="840420" y="1056782"/>
                </a:moveTo>
                <a:cubicBezTo>
                  <a:pt x="850708" y="1056782"/>
                  <a:pt x="859048" y="1065143"/>
                  <a:pt x="859048" y="1075457"/>
                </a:cubicBezTo>
                <a:cubicBezTo>
                  <a:pt x="859048" y="1085771"/>
                  <a:pt x="850708" y="1094132"/>
                  <a:pt x="840420" y="1094132"/>
                </a:cubicBezTo>
                <a:cubicBezTo>
                  <a:pt x="830132" y="1094132"/>
                  <a:pt x="821792" y="1085771"/>
                  <a:pt x="821792" y="1075457"/>
                </a:cubicBezTo>
                <a:cubicBezTo>
                  <a:pt x="821792" y="1065143"/>
                  <a:pt x="830132" y="1056782"/>
                  <a:pt x="840420" y="1056782"/>
                </a:cubicBezTo>
                <a:close/>
                <a:moveTo>
                  <a:pt x="723295" y="1056782"/>
                </a:moveTo>
                <a:cubicBezTo>
                  <a:pt x="733583" y="1056782"/>
                  <a:pt x="741923" y="1065143"/>
                  <a:pt x="741923" y="1075457"/>
                </a:cubicBezTo>
                <a:cubicBezTo>
                  <a:pt x="741923" y="1085771"/>
                  <a:pt x="733583" y="1094132"/>
                  <a:pt x="723295" y="1094132"/>
                </a:cubicBezTo>
                <a:cubicBezTo>
                  <a:pt x="713007" y="1094132"/>
                  <a:pt x="704667" y="1085771"/>
                  <a:pt x="704667" y="1075457"/>
                </a:cubicBezTo>
                <a:cubicBezTo>
                  <a:pt x="704667" y="1065143"/>
                  <a:pt x="713007" y="1056782"/>
                  <a:pt x="723295" y="1056782"/>
                </a:cubicBezTo>
                <a:close/>
                <a:moveTo>
                  <a:pt x="605531" y="1056782"/>
                </a:moveTo>
                <a:cubicBezTo>
                  <a:pt x="615819" y="1056782"/>
                  <a:pt x="624159" y="1065143"/>
                  <a:pt x="624159" y="1075457"/>
                </a:cubicBezTo>
                <a:cubicBezTo>
                  <a:pt x="624159" y="1085771"/>
                  <a:pt x="615819" y="1094132"/>
                  <a:pt x="605531" y="1094132"/>
                </a:cubicBezTo>
                <a:cubicBezTo>
                  <a:pt x="595243" y="1094132"/>
                  <a:pt x="586903" y="1085771"/>
                  <a:pt x="586903" y="1075457"/>
                </a:cubicBezTo>
                <a:cubicBezTo>
                  <a:pt x="586903" y="1065143"/>
                  <a:pt x="595243" y="1056782"/>
                  <a:pt x="605531" y="1056782"/>
                </a:cubicBezTo>
                <a:close/>
                <a:moveTo>
                  <a:pt x="488406" y="1056782"/>
                </a:moveTo>
                <a:cubicBezTo>
                  <a:pt x="498694" y="1056782"/>
                  <a:pt x="507034" y="1065143"/>
                  <a:pt x="507034" y="1075457"/>
                </a:cubicBezTo>
                <a:cubicBezTo>
                  <a:pt x="507034" y="1085771"/>
                  <a:pt x="498694" y="1094132"/>
                  <a:pt x="488406" y="1094132"/>
                </a:cubicBezTo>
                <a:cubicBezTo>
                  <a:pt x="478118" y="1094132"/>
                  <a:pt x="469778" y="1085771"/>
                  <a:pt x="469778" y="1075457"/>
                </a:cubicBezTo>
                <a:cubicBezTo>
                  <a:pt x="469778" y="1065143"/>
                  <a:pt x="478118" y="1056782"/>
                  <a:pt x="488406" y="1056782"/>
                </a:cubicBezTo>
                <a:close/>
                <a:moveTo>
                  <a:pt x="370642" y="1056782"/>
                </a:moveTo>
                <a:cubicBezTo>
                  <a:pt x="380930" y="1056782"/>
                  <a:pt x="389270" y="1065143"/>
                  <a:pt x="389270" y="1075457"/>
                </a:cubicBezTo>
                <a:cubicBezTo>
                  <a:pt x="389270" y="1085771"/>
                  <a:pt x="380930" y="1094132"/>
                  <a:pt x="370642" y="1094132"/>
                </a:cubicBezTo>
                <a:cubicBezTo>
                  <a:pt x="360354" y="1094132"/>
                  <a:pt x="352014" y="1085771"/>
                  <a:pt x="352014" y="1075457"/>
                </a:cubicBezTo>
                <a:cubicBezTo>
                  <a:pt x="352014" y="1065143"/>
                  <a:pt x="360354" y="1056782"/>
                  <a:pt x="370642" y="1056782"/>
                </a:cubicBezTo>
                <a:close/>
                <a:moveTo>
                  <a:pt x="253517" y="1056782"/>
                </a:moveTo>
                <a:cubicBezTo>
                  <a:pt x="263805" y="1056782"/>
                  <a:pt x="272145" y="1065143"/>
                  <a:pt x="272145" y="1075457"/>
                </a:cubicBezTo>
                <a:cubicBezTo>
                  <a:pt x="272145" y="1085771"/>
                  <a:pt x="263805" y="1094132"/>
                  <a:pt x="253517" y="1094132"/>
                </a:cubicBezTo>
                <a:cubicBezTo>
                  <a:pt x="243229" y="1094132"/>
                  <a:pt x="234889" y="1085771"/>
                  <a:pt x="234889" y="1075457"/>
                </a:cubicBezTo>
                <a:cubicBezTo>
                  <a:pt x="234889" y="1065143"/>
                  <a:pt x="243229" y="1056782"/>
                  <a:pt x="253517" y="1056782"/>
                </a:cubicBezTo>
                <a:close/>
                <a:moveTo>
                  <a:pt x="135753" y="1056782"/>
                </a:moveTo>
                <a:cubicBezTo>
                  <a:pt x="146041" y="1056782"/>
                  <a:pt x="154381" y="1065143"/>
                  <a:pt x="154381" y="1075457"/>
                </a:cubicBezTo>
                <a:cubicBezTo>
                  <a:pt x="154381" y="1085771"/>
                  <a:pt x="146041" y="1094132"/>
                  <a:pt x="135753" y="1094132"/>
                </a:cubicBezTo>
                <a:cubicBezTo>
                  <a:pt x="125465" y="1094132"/>
                  <a:pt x="117125" y="1085771"/>
                  <a:pt x="117125" y="1075457"/>
                </a:cubicBezTo>
                <a:cubicBezTo>
                  <a:pt x="117125" y="1065143"/>
                  <a:pt x="125465" y="1056782"/>
                  <a:pt x="135753" y="1056782"/>
                </a:cubicBezTo>
                <a:close/>
                <a:moveTo>
                  <a:pt x="18628" y="1056782"/>
                </a:moveTo>
                <a:cubicBezTo>
                  <a:pt x="28916" y="1056782"/>
                  <a:pt x="37256" y="1065143"/>
                  <a:pt x="37256" y="1075457"/>
                </a:cubicBezTo>
                <a:cubicBezTo>
                  <a:pt x="37256" y="1085771"/>
                  <a:pt x="28916" y="1094132"/>
                  <a:pt x="18628" y="1094132"/>
                </a:cubicBezTo>
                <a:cubicBezTo>
                  <a:pt x="8340" y="1094132"/>
                  <a:pt x="0" y="1085771"/>
                  <a:pt x="0" y="1075457"/>
                </a:cubicBezTo>
                <a:cubicBezTo>
                  <a:pt x="0" y="1065143"/>
                  <a:pt x="8340" y="1056782"/>
                  <a:pt x="18628" y="1056782"/>
                </a:cubicBezTo>
                <a:close/>
                <a:moveTo>
                  <a:pt x="2014866" y="939362"/>
                </a:moveTo>
                <a:cubicBezTo>
                  <a:pt x="2025154" y="939362"/>
                  <a:pt x="2033494" y="947723"/>
                  <a:pt x="2033494" y="958037"/>
                </a:cubicBezTo>
                <a:cubicBezTo>
                  <a:pt x="2033494" y="968351"/>
                  <a:pt x="2025154" y="976712"/>
                  <a:pt x="2014866" y="976712"/>
                </a:cubicBezTo>
                <a:cubicBezTo>
                  <a:pt x="2004578" y="976712"/>
                  <a:pt x="1996238" y="968351"/>
                  <a:pt x="1996238" y="958037"/>
                </a:cubicBezTo>
                <a:cubicBezTo>
                  <a:pt x="1996238" y="947723"/>
                  <a:pt x="2004578" y="939362"/>
                  <a:pt x="2014866" y="939362"/>
                </a:cubicBezTo>
                <a:close/>
                <a:moveTo>
                  <a:pt x="1897741" y="939362"/>
                </a:moveTo>
                <a:cubicBezTo>
                  <a:pt x="1908029" y="939362"/>
                  <a:pt x="1916369" y="947723"/>
                  <a:pt x="1916369" y="958037"/>
                </a:cubicBezTo>
                <a:cubicBezTo>
                  <a:pt x="1916369" y="968351"/>
                  <a:pt x="1908029" y="976712"/>
                  <a:pt x="1897741" y="976712"/>
                </a:cubicBezTo>
                <a:cubicBezTo>
                  <a:pt x="1887453" y="976712"/>
                  <a:pt x="1879113" y="968351"/>
                  <a:pt x="1879113" y="958037"/>
                </a:cubicBezTo>
                <a:cubicBezTo>
                  <a:pt x="1879113" y="947723"/>
                  <a:pt x="1887453" y="939362"/>
                  <a:pt x="1897741" y="939362"/>
                </a:cubicBezTo>
                <a:close/>
                <a:moveTo>
                  <a:pt x="1779977" y="939362"/>
                </a:moveTo>
                <a:cubicBezTo>
                  <a:pt x="1790265" y="939362"/>
                  <a:pt x="1798605" y="947723"/>
                  <a:pt x="1798605" y="958037"/>
                </a:cubicBezTo>
                <a:cubicBezTo>
                  <a:pt x="1798605" y="968351"/>
                  <a:pt x="1790265" y="976712"/>
                  <a:pt x="1779977" y="976712"/>
                </a:cubicBezTo>
                <a:cubicBezTo>
                  <a:pt x="1769689" y="976712"/>
                  <a:pt x="1761349" y="968351"/>
                  <a:pt x="1761349" y="958037"/>
                </a:cubicBezTo>
                <a:cubicBezTo>
                  <a:pt x="1761349" y="947723"/>
                  <a:pt x="1769689" y="939362"/>
                  <a:pt x="1779977" y="939362"/>
                </a:cubicBezTo>
                <a:close/>
                <a:moveTo>
                  <a:pt x="1662852" y="939362"/>
                </a:moveTo>
                <a:cubicBezTo>
                  <a:pt x="1673140" y="939362"/>
                  <a:pt x="1681480" y="947723"/>
                  <a:pt x="1681480" y="958037"/>
                </a:cubicBezTo>
                <a:cubicBezTo>
                  <a:pt x="1681480" y="968351"/>
                  <a:pt x="1673140" y="976712"/>
                  <a:pt x="1662852" y="976712"/>
                </a:cubicBezTo>
                <a:cubicBezTo>
                  <a:pt x="1652564" y="976712"/>
                  <a:pt x="1644224" y="968351"/>
                  <a:pt x="1644224" y="958037"/>
                </a:cubicBezTo>
                <a:cubicBezTo>
                  <a:pt x="1644224" y="947723"/>
                  <a:pt x="1652564" y="939362"/>
                  <a:pt x="1662852" y="939362"/>
                </a:cubicBezTo>
                <a:close/>
                <a:moveTo>
                  <a:pt x="1545088" y="939362"/>
                </a:moveTo>
                <a:cubicBezTo>
                  <a:pt x="1555376" y="939362"/>
                  <a:pt x="1563716" y="947723"/>
                  <a:pt x="1563716" y="958037"/>
                </a:cubicBezTo>
                <a:cubicBezTo>
                  <a:pt x="1563716" y="968351"/>
                  <a:pt x="1555376" y="976712"/>
                  <a:pt x="1545088" y="976712"/>
                </a:cubicBezTo>
                <a:cubicBezTo>
                  <a:pt x="1534800" y="976712"/>
                  <a:pt x="1526460" y="968351"/>
                  <a:pt x="1526460" y="958037"/>
                </a:cubicBezTo>
                <a:cubicBezTo>
                  <a:pt x="1526460" y="947723"/>
                  <a:pt x="1534800" y="939362"/>
                  <a:pt x="1545088" y="939362"/>
                </a:cubicBezTo>
                <a:close/>
                <a:moveTo>
                  <a:pt x="1427962" y="939362"/>
                </a:moveTo>
                <a:cubicBezTo>
                  <a:pt x="1438250" y="939362"/>
                  <a:pt x="1446590" y="947723"/>
                  <a:pt x="1446590" y="958037"/>
                </a:cubicBezTo>
                <a:cubicBezTo>
                  <a:pt x="1446590" y="968351"/>
                  <a:pt x="1438250" y="976712"/>
                  <a:pt x="1427962" y="976712"/>
                </a:cubicBezTo>
                <a:cubicBezTo>
                  <a:pt x="1417674" y="976712"/>
                  <a:pt x="1409334" y="968351"/>
                  <a:pt x="1409334" y="958037"/>
                </a:cubicBezTo>
                <a:cubicBezTo>
                  <a:pt x="1409334" y="947723"/>
                  <a:pt x="1417674" y="939362"/>
                  <a:pt x="1427962" y="939362"/>
                </a:cubicBezTo>
                <a:close/>
                <a:moveTo>
                  <a:pt x="1310199" y="939362"/>
                </a:moveTo>
                <a:cubicBezTo>
                  <a:pt x="1320487" y="939362"/>
                  <a:pt x="1328827" y="947723"/>
                  <a:pt x="1328827" y="958037"/>
                </a:cubicBezTo>
                <a:cubicBezTo>
                  <a:pt x="1328827" y="968351"/>
                  <a:pt x="1320487" y="976712"/>
                  <a:pt x="1310199" y="976712"/>
                </a:cubicBezTo>
                <a:cubicBezTo>
                  <a:pt x="1299911" y="976712"/>
                  <a:pt x="1291571" y="968351"/>
                  <a:pt x="1291571" y="958037"/>
                </a:cubicBezTo>
                <a:cubicBezTo>
                  <a:pt x="1291571" y="947723"/>
                  <a:pt x="1299911" y="939362"/>
                  <a:pt x="1310199" y="939362"/>
                </a:cubicBezTo>
                <a:close/>
                <a:moveTo>
                  <a:pt x="1193073" y="939362"/>
                </a:moveTo>
                <a:cubicBezTo>
                  <a:pt x="1203361" y="939362"/>
                  <a:pt x="1211701" y="947723"/>
                  <a:pt x="1211701" y="958037"/>
                </a:cubicBezTo>
                <a:cubicBezTo>
                  <a:pt x="1211701" y="968351"/>
                  <a:pt x="1203361" y="976712"/>
                  <a:pt x="1193073" y="976712"/>
                </a:cubicBezTo>
                <a:cubicBezTo>
                  <a:pt x="1182785" y="976712"/>
                  <a:pt x="1174445" y="968351"/>
                  <a:pt x="1174445" y="958037"/>
                </a:cubicBezTo>
                <a:cubicBezTo>
                  <a:pt x="1174445" y="947723"/>
                  <a:pt x="1182785" y="939362"/>
                  <a:pt x="1193073" y="939362"/>
                </a:cubicBezTo>
                <a:close/>
                <a:moveTo>
                  <a:pt x="1075309" y="939362"/>
                </a:moveTo>
                <a:cubicBezTo>
                  <a:pt x="1085597" y="939362"/>
                  <a:pt x="1093937" y="947723"/>
                  <a:pt x="1093937" y="958037"/>
                </a:cubicBezTo>
                <a:cubicBezTo>
                  <a:pt x="1093937" y="968351"/>
                  <a:pt x="1085597" y="976712"/>
                  <a:pt x="1075309" y="976712"/>
                </a:cubicBezTo>
                <a:cubicBezTo>
                  <a:pt x="1065021" y="976712"/>
                  <a:pt x="1056681" y="968351"/>
                  <a:pt x="1056681" y="958037"/>
                </a:cubicBezTo>
                <a:cubicBezTo>
                  <a:pt x="1056681" y="947723"/>
                  <a:pt x="1065021" y="939362"/>
                  <a:pt x="1075309" y="939362"/>
                </a:cubicBezTo>
                <a:close/>
                <a:moveTo>
                  <a:pt x="958184" y="939362"/>
                </a:moveTo>
                <a:cubicBezTo>
                  <a:pt x="968472" y="939362"/>
                  <a:pt x="976812" y="947723"/>
                  <a:pt x="976812" y="958037"/>
                </a:cubicBezTo>
                <a:cubicBezTo>
                  <a:pt x="976812" y="968351"/>
                  <a:pt x="968472" y="976712"/>
                  <a:pt x="958184" y="976712"/>
                </a:cubicBezTo>
                <a:cubicBezTo>
                  <a:pt x="947896" y="976712"/>
                  <a:pt x="939556" y="968351"/>
                  <a:pt x="939556" y="958037"/>
                </a:cubicBezTo>
                <a:cubicBezTo>
                  <a:pt x="939556" y="947723"/>
                  <a:pt x="947896" y="939362"/>
                  <a:pt x="958184" y="939362"/>
                </a:cubicBezTo>
                <a:close/>
                <a:moveTo>
                  <a:pt x="840420" y="939362"/>
                </a:moveTo>
                <a:cubicBezTo>
                  <a:pt x="850708" y="939362"/>
                  <a:pt x="859048" y="947723"/>
                  <a:pt x="859048" y="958037"/>
                </a:cubicBezTo>
                <a:cubicBezTo>
                  <a:pt x="859048" y="968351"/>
                  <a:pt x="850708" y="976712"/>
                  <a:pt x="840420" y="976712"/>
                </a:cubicBezTo>
                <a:cubicBezTo>
                  <a:pt x="830132" y="976712"/>
                  <a:pt x="821792" y="968351"/>
                  <a:pt x="821792" y="958037"/>
                </a:cubicBezTo>
                <a:cubicBezTo>
                  <a:pt x="821792" y="947723"/>
                  <a:pt x="830132" y="939362"/>
                  <a:pt x="840420" y="939362"/>
                </a:cubicBezTo>
                <a:close/>
                <a:moveTo>
                  <a:pt x="723295" y="939362"/>
                </a:moveTo>
                <a:cubicBezTo>
                  <a:pt x="733583" y="939362"/>
                  <a:pt x="741923" y="947723"/>
                  <a:pt x="741923" y="958037"/>
                </a:cubicBezTo>
                <a:cubicBezTo>
                  <a:pt x="741923" y="968351"/>
                  <a:pt x="733583" y="976712"/>
                  <a:pt x="723295" y="976712"/>
                </a:cubicBezTo>
                <a:cubicBezTo>
                  <a:pt x="713007" y="976712"/>
                  <a:pt x="704667" y="968351"/>
                  <a:pt x="704667" y="958037"/>
                </a:cubicBezTo>
                <a:cubicBezTo>
                  <a:pt x="704667" y="947723"/>
                  <a:pt x="713007" y="939362"/>
                  <a:pt x="723295" y="939362"/>
                </a:cubicBezTo>
                <a:close/>
                <a:moveTo>
                  <a:pt x="605531" y="939362"/>
                </a:moveTo>
                <a:cubicBezTo>
                  <a:pt x="615819" y="939362"/>
                  <a:pt x="624159" y="947723"/>
                  <a:pt x="624159" y="958037"/>
                </a:cubicBezTo>
                <a:cubicBezTo>
                  <a:pt x="624159" y="968351"/>
                  <a:pt x="615819" y="976712"/>
                  <a:pt x="605531" y="976712"/>
                </a:cubicBezTo>
                <a:cubicBezTo>
                  <a:pt x="595243" y="976712"/>
                  <a:pt x="586903" y="968351"/>
                  <a:pt x="586903" y="958037"/>
                </a:cubicBezTo>
                <a:cubicBezTo>
                  <a:pt x="586903" y="947723"/>
                  <a:pt x="595243" y="939362"/>
                  <a:pt x="605531" y="939362"/>
                </a:cubicBezTo>
                <a:close/>
                <a:moveTo>
                  <a:pt x="488406" y="939362"/>
                </a:moveTo>
                <a:cubicBezTo>
                  <a:pt x="498694" y="939362"/>
                  <a:pt x="507034" y="947723"/>
                  <a:pt x="507034" y="958037"/>
                </a:cubicBezTo>
                <a:cubicBezTo>
                  <a:pt x="507034" y="968351"/>
                  <a:pt x="498694" y="976712"/>
                  <a:pt x="488406" y="976712"/>
                </a:cubicBezTo>
                <a:cubicBezTo>
                  <a:pt x="478118" y="976712"/>
                  <a:pt x="469778" y="968351"/>
                  <a:pt x="469778" y="958037"/>
                </a:cubicBezTo>
                <a:cubicBezTo>
                  <a:pt x="469778" y="947723"/>
                  <a:pt x="478118" y="939362"/>
                  <a:pt x="488406" y="939362"/>
                </a:cubicBezTo>
                <a:close/>
                <a:moveTo>
                  <a:pt x="370642" y="939362"/>
                </a:moveTo>
                <a:cubicBezTo>
                  <a:pt x="380930" y="939362"/>
                  <a:pt x="389270" y="947723"/>
                  <a:pt x="389270" y="958037"/>
                </a:cubicBezTo>
                <a:cubicBezTo>
                  <a:pt x="389270" y="968351"/>
                  <a:pt x="380930" y="976712"/>
                  <a:pt x="370642" y="976712"/>
                </a:cubicBezTo>
                <a:cubicBezTo>
                  <a:pt x="360354" y="976712"/>
                  <a:pt x="352014" y="968351"/>
                  <a:pt x="352014" y="958037"/>
                </a:cubicBezTo>
                <a:cubicBezTo>
                  <a:pt x="352014" y="947723"/>
                  <a:pt x="360354" y="939362"/>
                  <a:pt x="370642" y="939362"/>
                </a:cubicBezTo>
                <a:close/>
                <a:moveTo>
                  <a:pt x="253517" y="939362"/>
                </a:moveTo>
                <a:cubicBezTo>
                  <a:pt x="263805" y="939362"/>
                  <a:pt x="272145" y="947723"/>
                  <a:pt x="272145" y="958037"/>
                </a:cubicBezTo>
                <a:cubicBezTo>
                  <a:pt x="272145" y="968351"/>
                  <a:pt x="263805" y="976712"/>
                  <a:pt x="253517" y="976712"/>
                </a:cubicBezTo>
                <a:cubicBezTo>
                  <a:pt x="243229" y="976712"/>
                  <a:pt x="234889" y="968351"/>
                  <a:pt x="234889" y="958037"/>
                </a:cubicBezTo>
                <a:cubicBezTo>
                  <a:pt x="234889" y="947723"/>
                  <a:pt x="243229" y="939362"/>
                  <a:pt x="253517" y="939362"/>
                </a:cubicBezTo>
                <a:close/>
                <a:moveTo>
                  <a:pt x="135753" y="939362"/>
                </a:moveTo>
                <a:cubicBezTo>
                  <a:pt x="146041" y="939362"/>
                  <a:pt x="154381" y="947723"/>
                  <a:pt x="154381" y="958037"/>
                </a:cubicBezTo>
                <a:cubicBezTo>
                  <a:pt x="154381" y="968351"/>
                  <a:pt x="146041" y="976712"/>
                  <a:pt x="135753" y="976712"/>
                </a:cubicBezTo>
                <a:cubicBezTo>
                  <a:pt x="125465" y="976712"/>
                  <a:pt x="117125" y="968351"/>
                  <a:pt x="117125" y="958037"/>
                </a:cubicBezTo>
                <a:cubicBezTo>
                  <a:pt x="117125" y="947723"/>
                  <a:pt x="125465" y="939362"/>
                  <a:pt x="135753" y="939362"/>
                </a:cubicBezTo>
                <a:close/>
                <a:moveTo>
                  <a:pt x="18628" y="939362"/>
                </a:moveTo>
                <a:cubicBezTo>
                  <a:pt x="28916" y="939362"/>
                  <a:pt x="37256" y="947723"/>
                  <a:pt x="37256" y="958037"/>
                </a:cubicBezTo>
                <a:cubicBezTo>
                  <a:pt x="37256" y="968351"/>
                  <a:pt x="28916" y="976712"/>
                  <a:pt x="18628" y="976712"/>
                </a:cubicBezTo>
                <a:cubicBezTo>
                  <a:pt x="8340" y="976712"/>
                  <a:pt x="0" y="968351"/>
                  <a:pt x="0" y="958037"/>
                </a:cubicBezTo>
                <a:cubicBezTo>
                  <a:pt x="0" y="947723"/>
                  <a:pt x="8340" y="939362"/>
                  <a:pt x="18628" y="939362"/>
                </a:cubicBezTo>
                <a:close/>
                <a:moveTo>
                  <a:pt x="2014866" y="821942"/>
                </a:moveTo>
                <a:cubicBezTo>
                  <a:pt x="2025154" y="821942"/>
                  <a:pt x="2033494" y="830303"/>
                  <a:pt x="2033494" y="840617"/>
                </a:cubicBezTo>
                <a:cubicBezTo>
                  <a:pt x="2033494" y="850931"/>
                  <a:pt x="2025154" y="859292"/>
                  <a:pt x="2014866" y="859292"/>
                </a:cubicBezTo>
                <a:cubicBezTo>
                  <a:pt x="2004578" y="859292"/>
                  <a:pt x="1996238" y="850931"/>
                  <a:pt x="1996238" y="840617"/>
                </a:cubicBezTo>
                <a:cubicBezTo>
                  <a:pt x="1996238" y="830303"/>
                  <a:pt x="2004578" y="821942"/>
                  <a:pt x="2014866" y="821942"/>
                </a:cubicBezTo>
                <a:close/>
                <a:moveTo>
                  <a:pt x="1897741" y="821942"/>
                </a:moveTo>
                <a:cubicBezTo>
                  <a:pt x="1908029" y="821942"/>
                  <a:pt x="1916369" y="830303"/>
                  <a:pt x="1916369" y="840617"/>
                </a:cubicBezTo>
                <a:cubicBezTo>
                  <a:pt x="1916369" y="850931"/>
                  <a:pt x="1908029" y="859292"/>
                  <a:pt x="1897741" y="859292"/>
                </a:cubicBezTo>
                <a:cubicBezTo>
                  <a:pt x="1887453" y="859292"/>
                  <a:pt x="1879113" y="850931"/>
                  <a:pt x="1879113" y="840617"/>
                </a:cubicBezTo>
                <a:cubicBezTo>
                  <a:pt x="1879113" y="830303"/>
                  <a:pt x="1887453" y="821942"/>
                  <a:pt x="1897741" y="821942"/>
                </a:cubicBezTo>
                <a:close/>
                <a:moveTo>
                  <a:pt x="1779977" y="821942"/>
                </a:moveTo>
                <a:cubicBezTo>
                  <a:pt x="1790265" y="821942"/>
                  <a:pt x="1798605" y="830303"/>
                  <a:pt x="1798605" y="840617"/>
                </a:cubicBezTo>
                <a:cubicBezTo>
                  <a:pt x="1798605" y="850931"/>
                  <a:pt x="1790265" y="859292"/>
                  <a:pt x="1779977" y="859292"/>
                </a:cubicBezTo>
                <a:cubicBezTo>
                  <a:pt x="1769689" y="859292"/>
                  <a:pt x="1761349" y="850931"/>
                  <a:pt x="1761349" y="840617"/>
                </a:cubicBezTo>
                <a:cubicBezTo>
                  <a:pt x="1761349" y="830303"/>
                  <a:pt x="1769689" y="821942"/>
                  <a:pt x="1779977" y="821942"/>
                </a:cubicBezTo>
                <a:close/>
                <a:moveTo>
                  <a:pt x="1662852" y="821942"/>
                </a:moveTo>
                <a:cubicBezTo>
                  <a:pt x="1673140" y="821942"/>
                  <a:pt x="1681480" y="830303"/>
                  <a:pt x="1681480" y="840617"/>
                </a:cubicBezTo>
                <a:cubicBezTo>
                  <a:pt x="1681480" y="850931"/>
                  <a:pt x="1673140" y="859292"/>
                  <a:pt x="1662852" y="859292"/>
                </a:cubicBezTo>
                <a:cubicBezTo>
                  <a:pt x="1652564" y="859292"/>
                  <a:pt x="1644224" y="850931"/>
                  <a:pt x="1644224" y="840617"/>
                </a:cubicBezTo>
                <a:cubicBezTo>
                  <a:pt x="1644224" y="830303"/>
                  <a:pt x="1652564" y="821942"/>
                  <a:pt x="1662852" y="821942"/>
                </a:cubicBezTo>
                <a:close/>
                <a:moveTo>
                  <a:pt x="1545088" y="821942"/>
                </a:moveTo>
                <a:cubicBezTo>
                  <a:pt x="1555376" y="821942"/>
                  <a:pt x="1563716" y="830303"/>
                  <a:pt x="1563716" y="840617"/>
                </a:cubicBezTo>
                <a:cubicBezTo>
                  <a:pt x="1563716" y="850931"/>
                  <a:pt x="1555376" y="859292"/>
                  <a:pt x="1545088" y="859292"/>
                </a:cubicBezTo>
                <a:cubicBezTo>
                  <a:pt x="1534800" y="859292"/>
                  <a:pt x="1526460" y="850931"/>
                  <a:pt x="1526460" y="840617"/>
                </a:cubicBezTo>
                <a:cubicBezTo>
                  <a:pt x="1526460" y="830303"/>
                  <a:pt x="1534800" y="821942"/>
                  <a:pt x="1545088" y="821942"/>
                </a:cubicBezTo>
                <a:close/>
                <a:moveTo>
                  <a:pt x="1427962" y="821942"/>
                </a:moveTo>
                <a:cubicBezTo>
                  <a:pt x="1438250" y="821942"/>
                  <a:pt x="1446590" y="830303"/>
                  <a:pt x="1446590" y="840617"/>
                </a:cubicBezTo>
                <a:cubicBezTo>
                  <a:pt x="1446590" y="850931"/>
                  <a:pt x="1438250" y="859292"/>
                  <a:pt x="1427962" y="859292"/>
                </a:cubicBezTo>
                <a:cubicBezTo>
                  <a:pt x="1417674" y="859292"/>
                  <a:pt x="1409334" y="850931"/>
                  <a:pt x="1409334" y="840617"/>
                </a:cubicBezTo>
                <a:cubicBezTo>
                  <a:pt x="1409334" y="830303"/>
                  <a:pt x="1417674" y="821942"/>
                  <a:pt x="1427962" y="821942"/>
                </a:cubicBezTo>
                <a:close/>
                <a:moveTo>
                  <a:pt x="1310199" y="821942"/>
                </a:moveTo>
                <a:cubicBezTo>
                  <a:pt x="1320487" y="821942"/>
                  <a:pt x="1328827" y="830303"/>
                  <a:pt x="1328827" y="840617"/>
                </a:cubicBezTo>
                <a:cubicBezTo>
                  <a:pt x="1328827" y="850931"/>
                  <a:pt x="1320487" y="859292"/>
                  <a:pt x="1310199" y="859292"/>
                </a:cubicBezTo>
                <a:cubicBezTo>
                  <a:pt x="1299911" y="859292"/>
                  <a:pt x="1291571" y="850931"/>
                  <a:pt x="1291571" y="840617"/>
                </a:cubicBezTo>
                <a:cubicBezTo>
                  <a:pt x="1291571" y="830303"/>
                  <a:pt x="1299911" y="821942"/>
                  <a:pt x="1310199" y="821942"/>
                </a:cubicBezTo>
                <a:close/>
                <a:moveTo>
                  <a:pt x="1193073" y="821942"/>
                </a:moveTo>
                <a:cubicBezTo>
                  <a:pt x="1203361" y="821942"/>
                  <a:pt x="1211701" y="830303"/>
                  <a:pt x="1211701" y="840617"/>
                </a:cubicBezTo>
                <a:cubicBezTo>
                  <a:pt x="1211701" y="850931"/>
                  <a:pt x="1203361" y="859292"/>
                  <a:pt x="1193073" y="859292"/>
                </a:cubicBezTo>
                <a:cubicBezTo>
                  <a:pt x="1182785" y="859292"/>
                  <a:pt x="1174445" y="850931"/>
                  <a:pt x="1174445" y="840617"/>
                </a:cubicBezTo>
                <a:cubicBezTo>
                  <a:pt x="1174445" y="830303"/>
                  <a:pt x="1182785" y="821942"/>
                  <a:pt x="1193073" y="821942"/>
                </a:cubicBezTo>
                <a:close/>
                <a:moveTo>
                  <a:pt x="1075309" y="821942"/>
                </a:moveTo>
                <a:cubicBezTo>
                  <a:pt x="1085597" y="821942"/>
                  <a:pt x="1093937" y="830303"/>
                  <a:pt x="1093937" y="840617"/>
                </a:cubicBezTo>
                <a:cubicBezTo>
                  <a:pt x="1093937" y="850931"/>
                  <a:pt x="1085597" y="859292"/>
                  <a:pt x="1075309" y="859292"/>
                </a:cubicBezTo>
                <a:cubicBezTo>
                  <a:pt x="1065021" y="859292"/>
                  <a:pt x="1056681" y="850931"/>
                  <a:pt x="1056681" y="840617"/>
                </a:cubicBezTo>
                <a:cubicBezTo>
                  <a:pt x="1056681" y="830303"/>
                  <a:pt x="1065021" y="821942"/>
                  <a:pt x="1075309" y="821942"/>
                </a:cubicBezTo>
                <a:close/>
                <a:moveTo>
                  <a:pt x="958184" y="821942"/>
                </a:moveTo>
                <a:cubicBezTo>
                  <a:pt x="968472" y="821942"/>
                  <a:pt x="976812" y="830303"/>
                  <a:pt x="976812" y="840617"/>
                </a:cubicBezTo>
                <a:cubicBezTo>
                  <a:pt x="976812" y="850931"/>
                  <a:pt x="968472" y="859292"/>
                  <a:pt x="958184" y="859292"/>
                </a:cubicBezTo>
                <a:cubicBezTo>
                  <a:pt x="947896" y="859292"/>
                  <a:pt x="939556" y="850931"/>
                  <a:pt x="939556" y="840617"/>
                </a:cubicBezTo>
                <a:cubicBezTo>
                  <a:pt x="939556" y="830303"/>
                  <a:pt x="947896" y="821942"/>
                  <a:pt x="958184" y="821942"/>
                </a:cubicBezTo>
                <a:close/>
                <a:moveTo>
                  <a:pt x="840420" y="821942"/>
                </a:moveTo>
                <a:cubicBezTo>
                  <a:pt x="850708" y="821942"/>
                  <a:pt x="859048" y="830303"/>
                  <a:pt x="859048" y="840617"/>
                </a:cubicBezTo>
                <a:cubicBezTo>
                  <a:pt x="859048" y="850931"/>
                  <a:pt x="850708" y="859292"/>
                  <a:pt x="840420" y="859292"/>
                </a:cubicBezTo>
                <a:cubicBezTo>
                  <a:pt x="830132" y="859292"/>
                  <a:pt x="821792" y="850931"/>
                  <a:pt x="821792" y="840617"/>
                </a:cubicBezTo>
                <a:cubicBezTo>
                  <a:pt x="821792" y="830303"/>
                  <a:pt x="830132" y="821942"/>
                  <a:pt x="840420" y="821942"/>
                </a:cubicBezTo>
                <a:close/>
                <a:moveTo>
                  <a:pt x="723295" y="821942"/>
                </a:moveTo>
                <a:cubicBezTo>
                  <a:pt x="733583" y="821942"/>
                  <a:pt x="741923" y="830303"/>
                  <a:pt x="741923" y="840617"/>
                </a:cubicBezTo>
                <a:cubicBezTo>
                  <a:pt x="741923" y="850931"/>
                  <a:pt x="733583" y="859292"/>
                  <a:pt x="723295" y="859292"/>
                </a:cubicBezTo>
                <a:cubicBezTo>
                  <a:pt x="713007" y="859292"/>
                  <a:pt x="704667" y="850931"/>
                  <a:pt x="704667" y="840617"/>
                </a:cubicBezTo>
                <a:cubicBezTo>
                  <a:pt x="704667" y="830303"/>
                  <a:pt x="713007" y="821942"/>
                  <a:pt x="723295" y="821942"/>
                </a:cubicBezTo>
                <a:close/>
                <a:moveTo>
                  <a:pt x="605531" y="821942"/>
                </a:moveTo>
                <a:cubicBezTo>
                  <a:pt x="615819" y="821942"/>
                  <a:pt x="624159" y="830303"/>
                  <a:pt x="624159" y="840617"/>
                </a:cubicBezTo>
                <a:cubicBezTo>
                  <a:pt x="624159" y="850931"/>
                  <a:pt x="615819" y="859292"/>
                  <a:pt x="605531" y="859292"/>
                </a:cubicBezTo>
                <a:cubicBezTo>
                  <a:pt x="595243" y="859292"/>
                  <a:pt x="586903" y="850931"/>
                  <a:pt x="586903" y="840617"/>
                </a:cubicBezTo>
                <a:cubicBezTo>
                  <a:pt x="586903" y="830303"/>
                  <a:pt x="595243" y="821942"/>
                  <a:pt x="605531" y="821942"/>
                </a:cubicBezTo>
                <a:close/>
                <a:moveTo>
                  <a:pt x="488406" y="821942"/>
                </a:moveTo>
                <a:cubicBezTo>
                  <a:pt x="498694" y="821942"/>
                  <a:pt x="507034" y="830303"/>
                  <a:pt x="507034" y="840617"/>
                </a:cubicBezTo>
                <a:cubicBezTo>
                  <a:pt x="507034" y="850931"/>
                  <a:pt x="498694" y="859292"/>
                  <a:pt x="488406" y="859292"/>
                </a:cubicBezTo>
                <a:cubicBezTo>
                  <a:pt x="478118" y="859292"/>
                  <a:pt x="469778" y="850931"/>
                  <a:pt x="469778" y="840617"/>
                </a:cubicBezTo>
                <a:cubicBezTo>
                  <a:pt x="469778" y="830303"/>
                  <a:pt x="478118" y="821942"/>
                  <a:pt x="488406" y="821942"/>
                </a:cubicBezTo>
                <a:close/>
                <a:moveTo>
                  <a:pt x="370642" y="821942"/>
                </a:moveTo>
                <a:cubicBezTo>
                  <a:pt x="380930" y="821942"/>
                  <a:pt x="389270" y="830303"/>
                  <a:pt x="389270" y="840617"/>
                </a:cubicBezTo>
                <a:cubicBezTo>
                  <a:pt x="389270" y="850931"/>
                  <a:pt x="380930" y="859292"/>
                  <a:pt x="370642" y="859292"/>
                </a:cubicBezTo>
                <a:cubicBezTo>
                  <a:pt x="360354" y="859292"/>
                  <a:pt x="352014" y="850931"/>
                  <a:pt x="352014" y="840617"/>
                </a:cubicBezTo>
                <a:cubicBezTo>
                  <a:pt x="352014" y="830303"/>
                  <a:pt x="360354" y="821942"/>
                  <a:pt x="370642" y="821942"/>
                </a:cubicBezTo>
                <a:close/>
                <a:moveTo>
                  <a:pt x="253517" y="821942"/>
                </a:moveTo>
                <a:cubicBezTo>
                  <a:pt x="263805" y="821942"/>
                  <a:pt x="272145" y="830303"/>
                  <a:pt x="272145" y="840617"/>
                </a:cubicBezTo>
                <a:cubicBezTo>
                  <a:pt x="272145" y="850931"/>
                  <a:pt x="263805" y="859292"/>
                  <a:pt x="253517" y="859292"/>
                </a:cubicBezTo>
                <a:cubicBezTo>
                  <a:pt x="243229" y="859292"/>
                  <a:pt x="234889" y="850931"/>
                  <a:pt x="234889" y="840617"/>
                </a:cubicBezTo>
                <a:cubicBezTo>
                  <a:pt x="234889" y="830303"/>
                  <a:pt x="243229" y="821942"/>
                  <a:pt x="253517" y="821942"/>
                </a:cubicBezTo>
                <a:close/>
                <a:moveTo>
                  <a:pt x="135753" y="821942"/>
                </a:moveTo>
                <a:cubicBezTo>
                  <a:pt x="146041" y="821942"/>
                  <a:pt x="154381" y="830303"/>
                  <a:pt x="154381" y="840617"/>
                </a:cubicBezTo>
                <a:cubicBezTo>
                  <a:pt x="154381" y="850931"/>
                  <a:pt x="146041" y="859292"/>
                  <a:pt x="135753" y="859292"/>
                </a:cubicBezTo>
                <a:cubicBezTo>
                  <a:pt x="125465" y="859292"/>
                  <a:pt x="117125" y="850931"/>
                  <a:pt x="117125" y="840617"/>
                </a:cubicBezTo>
                <a:cubicBezTo>
                  <a:pt x="117125" y="830303"/>
                  <a:pt x="125465" y="821942"/>
                  <a:pt x="135753" y="821942"/>
                </a:cubicBezTo>
                <a:close/>
                <a:moveTo>
                  <a:pt x="18628" y="821942"/>
                </a:moveTo>
                <a:cubicBezTo>
                  <a:pt x="28916" y="821942"/>
                  <a:pt x="37256" y="830303"/>
                  <a:pt x="37256" y="840617"/>
                </a:cubicBezTo>
                <a:cubicBezTo>
                  <a:pt x="37256" y="850931"/>
                  <a:pt x="28916" y="859292"/>
                  <a:pt x="18628" y="859292"/>
                </a:cubicBezTo>
                <a:cubicBezTo>
                  <a:pt x="8340" y="859292"/>
                  <a:pt x="0" y="850931"/>
                  <a:pt x="0" y="840617"/>
                </a:cubicBezTo>
                <a:cubicBezTo>
                  <a:pt x="0" y="830303"/>
                  <a:pt x="8340" y="821942"/>
                  <a:pt x="18628" y="821942"/>
                </a:cubicBezTo>
                <a:close/>
                <a:moveTo>
                  <a:pt x="2014866" y="704521"/>
                </a:moveTo>
                <a:cubicBezTo>
                  <a:pt x="2025154" y="704521"/>
                  <a:pt x="2033494" y="712882"/>
                  <a:pt x="2033494" y="723196"/>
                </a:cubicBezTo>
                <a:cubicBezTo>
                  <a:pt x="2033494" y="733510"/>
                  <a:pt x="2025154" y="741871"/>
                  <a:pt x="2014866" y="741871"/>
                </a:cubicBezTo>
                <a:cubicBezTo>
                  <a:pt x="2004578" y="741871"/>
                  <a:pt x="1996238" y="733510"/>
                  <a:pt x="1996238" y="723196"/>
                </a:cubicBezTo>
                <a:cubicBezTo>
                  <a:pt x="1996238" y="712882"/>
                  <a:pt x="2004578" y="704521"/>
                  <a:pt x="2014866" y="704521"/>
                </a:cubicBezTo>
                <a:close/>
                <a:moveTo>
                  <a:pt x="1897741" y="704521"/>
                </a:moveTo>
                <a:cubicBezTo>
                  <a:pt x="1908029" y="704521"/>
                  <a:pt x="1916369" y="712882"/>
                  <a:pt x="1916369" y="723196"/>
                </a:cubicBezTo>
                <a:cubicBezTo>
                  <a:pt x="1916369" y="733510"/>
                  <a:pt x="1908029" y="741871"/>
                  <a:pt x="1897741" y="741871"/>
                </a:cubicBezTo>
                <a:cubicBezTo>
                  <a:pt x="1887453" y="741871"/>
                  <a:pt x="1879113" y="733510"/>
                  <a:pt x="1879113" y="723196"/>
                </a:cubicBezTo>
                <a:cubicBezTo>
                  <a:pt x="1879113" y="712882"/>
                  <a:pt x="1887453" y="704521"/>
                  <a:pt x="1897741" y="704521"/>
                </a:cubicBezTo>
                <a:close/>
                <a:moveTo>
                  <a:pt x="1779977" y="704521"/>
                </a:moveTo>
                <a:cubicBezTo>
                  <a:pt x="1790265" y="704521"/>
                  <a:pt x="1798605" y="712882"/>
                  <a:pt x="1798605" y="723196"/>
                </a:cubicBezTo>
                <a:cubicBezTo>
                  <a:pt x="1798605" y="733510"/>
                  <a:pt x="1790265" y="741871"/>
                  <a:pt x="1779977" y="741871"/>
                </a:cubicBezTo>
                <a:cubicBezTo>
                  <a:pt x="1769689" y="741871"/>
                  <a:pt x="1761349" y="733510"/>
                  <a:pt x="1761349" y="723196"/>
                </a:cubicBezTo>
                <a:cubicBezTo>
                  <a:pt x="1761349" y="712882"/>
                  <a:pt x="1769689" y="704521"/>
                  <a:pt x="1779977" y="704521"/>
                </a:cubicBezTo>
                <a:close/>
                <a:moveTo>
                  <a:pt x="1662852" y="704521"/>
                </a:moveTo>
                <a:cubicBezTo>
                  <a:pt x="1673140" y="704521"/>
                  <a:pt x="1681480" y="712882"/>
                  <a:pt x="1681480" y="723196"/>
                </a:cubicBezTo>
                <a:cubicBezTo>
                  <a:pt x="1681480" y="733510"/>
                  <a:pt x="1673140" y="741871"/>
                  <a:pt x="1662852" y="741871"/>
                </a:cubicBezTo>
                <a:cubicBezTo>
                  <a:pt x="1652564" y="741871"/>
                  <a:pt x="1644224" y="733510"/>
                  <a:pt x="1644224" y="723196"/>
                </a:cubicBezTo>
                <a:cubicBezTo>
                  <a:pt x="1644224" y="712882"/>
                  <a:pt x="1652564" y="704521"/>
                  <a:pt x="1662852" y="704521"/>
                </a:cubicBezTo>
                <a:close/>
                <a:moveTo>
                  <a:pt x="1545088" y="704521"/>
                </a:moveTo>
                <a:cubicBezTo>
                  <a:pt x="1555376" y="704521"/>
                  <a:pt x="1563716" y="712882"/>
                  <a:pt x="1563716" y="723196"/>
                </a:cubicBezTo>
                <a:cubicBezTo>
                  <a:pt x="1563716" y="733510"/>
                  <a:pt x="1555376" y="741871"/>
                  <a:pt x="1545088" y="741871"/>
                </a:cubicBezTo>
                <a:cubicBezTo>
                  <a:pt x="1534800" y="741871"/>
                  <a:pt x="1526460" y="733510"/>
                  <a:pt x="1526460" y="723196"/>
                </a:cubicBezTo>
                <a:cubicBezTo>
                  <a:pt x="1526460" y="712882"/>
                  <a:pt x="1534800" y="704521"/>
                  <a:pt x="1545088" y="704521"/>
                </a:cubicBezTo>
                <a:close/>
                <a:moveTo>
                  <a:pt x="1427962" y="704521"/>
                </a:moveTo>
                <a:cubicBezTo>
                  <a:pt x="1438250" y="704521"/>
                  <a:pt x="1446590" y="712882"/>
                  <a:pt x="1446590" y="723196"/>
                </a:cubicBezTo>
                <a:cubicBezTo>
                  <a:pt x="1446590" y="733510"/>
                  <a:pt x="1438250" y="741871"/>
                  <a:pt x="1427962" y="741871"/>
                </a:cubicBezTo>
                <a:cubicBezTo>
                  <a:pt x="1417674" y="741871"/>
                  <a:pt x="1409334" y="733510"/>
                  <a:pt x="1409334" y="723196"/>
                </a:cubicBezTo>
                <a:cubicBezTo>
                  <a:pt x="1409334" y="712882"/>
                  <a:pt x="1417674" y="704521"/>
                  <a:pt x="1427962" y="704521"/>
                </a:cubicBezTo>
                <a:close/>
                <a:moveTo>
                  <a:pt x="1310199" y="704521"/>
                </a:moveTo>
                <a:cubicBezTo>
                  <a:pt x="1320487" y="704521"/>
                  <a:pt x="1328827" y="712882"/>
                  <a:pt x="1328827" y="723196"/>
                </a:cubicBezTo>
                <a:cubicBezTo>
                  <a:pt x="1328827" y="733510"/>
                  <a:pt x="1320487" y="741871"/>
                  <a:pt x="1310199" y="741871"/>
                </a:cubicBezTo>
                <a:cubicBezTo>
                  <a:pt x="1299911" y="741871"/>
                  <a:pt x="1291571" y="733510"/>
                  <a:pt x="1291571" y="723196"/>
                </a:cubicBezTo>
                <a:cubicBezTo>
                  <a:pt x="1291571" y="712882"/>
                  <a:pt x="1299911" y="704521"/>
                  <a:pt x="1310199" y="704521"/>
                </a:cubicBezTo>
                <a:close/>
                <a:moveTo>
                  <a:pt x="1193073" y="704521"/>
                </a:moveTo>
                <a:cubicBezTo>
                  <a:pt x="1203361" y="704521"/>
                  <a:pt x="1211701" y="712882"/>
                  <a:pt x="1211701" y="723196"/>
                </a:cubicBezTo>
                <a:cubicBezTo>
                  <a:pt x="1211701" y="733510"/>
                  <a:pt x="1203361" y="741871"/>
                  <a:pt x="1193073" y="741871"/>
                </a:cubicBezTo>
                <a:cubicBezTo>
                  <a:pt x="1182785" y="741871"/>
                  <a:pt x="1174445" y="733510"/>
                  <a:pt x="1174445" y="723196"/>
                </a:cubicBezTo>
                <a:cubicBezTo>
                  <a:pt x="1174445" y="712882"/>
                  <a:pt x="1182785" y="704521"/>
                  <a:pt x="1193073" y="704521"/>
                </a:cubicBezTo>
                <a:close/>
                <a:moveTo>
                  <a:pt x="1075309" y="704521"/>
                </a:moveTo>
                <a:cubicBezTo>
                  <a:pt x="1085597" y="704521"/>
                  <a:pt x="1093937" y="712882"/>
                  <a:pt x="1093937" y="723196"/>
                </a:cubicBezTo>
                <a:cubicBezTo>
                  <a:pt x="1093937" y="733510"/>
                  <a:pt x="1085597" y="741871"/>
                  <a:pt x="1075309" y="741871"/>
                </a:cubicBezTo>
                <a:cubicBezTo>
                  <a:pt x="1065021" y="741871"/>
                  <a:pt x="1056681" y="733510"/>
                  <a:pt x="1056681" y="723196"/>
                </a:cubicBezTo>
                <a:cubicBezTo>
                  <a:pt x="1056681" y="712882"/>
                  <a:pt x="1065021" y="704521"/>
                  <a:pt x="1075309" y="704521"/>
                </a:cubicBezTo>
                <a:close/>
                <a:moveTo>
                  <a:pt x="958184" y="704521"/>
                </a:moveTo>
                <a:cubicBezTo>
                  <a:pt x="968472" y="704521"/>
                  <a:pt x="976812" y="712882"/>
                  <a:pt x="976812" y="723196"/>
                </a:cubicBezTo>
                <a:cubicBezTo>
                  <a:pt x="976812" y="733510"/>
                  <a:pt x="968472" y="741871"/>
                  <a:pt x="958184" y="741871"/>
                </a:cubicBezTo>
                <a:cubicBezTo>
                  <a:pt x="947896" y="741871"/>
                  <a:pt x="939556" y="733510"/>
                  <a:pt x="939556" y="723196"/>
                </a:cubicBezTo>
                <a:cubicBezTo>
                  <a:pt x="939556" y="712882"/>
                  <a:pt x="947896" y="704521"/>
                  <a:pt x="958184" y="704521"/>
                </a:cubicBezTo>
                <a:close/>
                <a:moveTo>
                  <a:pt x="840420" y="704521"/>
                </a:moveTo>
                <a:cubicBezTo>
                  <a:pt x="850708" y="704521"/>
                  <a:pt x="859048" y="712882"/>
                  <a:pt x="859048" y="723196"/>
                </a:cubicBezTo>
                <a:cubicBezTo>
                  <a:pt x="859048" y="733510"/>
                  <a:pt x="850708" y="741871"/>
                  <a:pt x="840420" y="741871"/>
                </a:cubicBezTo>
                <a:cubicBezTo>
                  <a:pt x="830132" y="741871"/>
                  <a:pt x="821792" y="733510"/>
                  <a:pt x="821792" y="723196"/>
                </a:cubicBezTo>
                <a:cubicBezTo>
                  <a:pt x="821792" y="712882"/>
                  <a:pt x="830132" y="704521"/>
                  <a:pt x="840420" y="704521"/>
                </a:cubicBezTo>
                <a:close/>
                <a:moveTo>
                  <a:pt x="723295" y="704521"/>
                </a:moveTo>
                <a:cubicBezTo>
                  <a:pt x="733583" y="704521"/>
                  <a:pt x="741923" y="712882"/>
                  <a:pt x="741923" y="723196"/>
                </a:cubicBezTo>
                <a:cubicBezTo>
                  <a:pt x="741923" y="733510"/>
                  <a:pt x="733583" y="741871"/>
                  <a:pt x="723295" y="741871"/>
                </a:cubicBezTo>
                <a:cubicBezTo>
                  <a:pt x="713007" y="741871"/>
                  <a:pt x="704667" y="733510"/>
                  <a:pt x="704667" y="723196"/>
                </a:cubicBezTo>
                <a:cubicBezTo>
                  <a:pt x="704667" y="712882"/>
                  <a:pt x="713007" y="704521"/>
                  <a:pt x="723295" y="704521"/>
                </a:cubicBezTo>
                <a:close/>
                <a:moveTo>
                  <a:pt x="605531" y="704521"/>
                </a:moveTo>
                <a:cubicBezTo>
                  <a:pt x="615819" y="704521"/>
                  <a:pt x="624159" y="712882"/>
                  <a:pt x="624159" y="723196"/>
                </a:cubicBezTo>
                <a:cubicBezTo>
                  <a:pt x="624159" y="733510"/>
                  <a:pt x="615819" y="741871"/>
                  <a:pt x="605531" y="741871"/>
                </a:cubicBezTo>
                <a:cubicBezTo>
                  <a:pt x="595243" y="741871"/>
                  <a:pt x="586903" y="733510"/>
                  <a:pt x="586903" y="723196"/>
                </a:cubicBezTo>
                <a:cubicBezTo>
                  <a:pt x="586903" y="712882"/>
                  <a:pt x="595243" y="704521"/>
                  <a:pt x="605531" y="704521"/>
                </a:cubicBezTo>
                <a:close/>
                <a:moveTo>
                  <a:pt x="488406" y="704521"/>
                </a:moveTo>
                <a:cubicBezTo>
                  <a:pt x="498694" y="704521"/>
                  <a:pt x="507034" y="712882"/>
                  <a:pt x="507034" y="723196"/>
                </a:cubicBezTo>
                <a:cubicBezTo>
                  <a:pt x="507034" y="733510"/>
                  <a:pt x="498694" y="741871"/>
                  <a:pt x="488406" y="741871"/>
                </a:cubicBezTo>
                <a:cubicBezTo>
                  <a:pt x="478118" y="741871"/>
                  <a:pt x="469778" y="733510"/>
                  <a:pt x="469778" y="723196"/>
                </a:cubicBezTo>
                <a:cubicBezTo>
                  <a:pt x="469778" y="712882"/>
                  <a:pt x="478118" y="704521"/>
                  <a:pt x="488406" y="704521"/>
                </a:cubicBezTo>
                <a:close/>
                <a:moveTo>
                  <a:pt x="370642" y="704521"/>
                </a:moveTo>
                <a:cubicBezTo>
                  <a:pt x="380930" y="704521"/>
                  <a:pt x="389270" y="712882"/>
                  <a:pt x="389270" y="723196"/>
                </a:cubicBezTo>
                <a:cubicBezTo>
                  <a:pt x="389270" y="733510"/>
                  <a:pt x="380930" y="741871"/>
                  <a:pt x="370642" y="741871"/>
                </a:cubicBezTo>
                <a:cubicBezTo>
                  <a:pt x="360354" y="741871"/>
                  <a:pt x="352014" y="733510"/>
                  <a:pt x="352014" y="723196"/>
                </a:cubicBezTo>
                <a:cubicBezTo>
                  <a:pt x="352014" y="712882"/>
                  <a:pt x="360354" y="704521"/>
                  <a:pt x="370642" y="704521"/>
                </a:cubicBezTo>
                <a:close/>
                <a:moveTo>
                  <a:pt x="253517" y="704521"/>
                </a:moveTo>
                <a:cubicBezTo>
                  <a:pt x="263805" y="704521"/>
                  <a:pt x="272145" y="712882"/>
                  <a:pt x="272145" y="723196"/>
                </a:cubicBezTo>
                <a:cubicBezTo>
                  <a:pt x="272145" y="733510"/>
                  <a:pt x="263805" y="741871"/>
                  <a:pt x="253517" y="741871"/>
                </a:cubicBezTo>
                <a:cubicBezTo>
                  <a:pt x="243229" y="741871"/>
                  <a:pt x="234889" y="733510"/>
                  <a:pt x="234889" y="723196"/>
                </a:cubicBezTo>
                <a:cubicBezTo>
                  <a:pt x="234889" y="712882"/>
                  <a:pt x="243229" y="704521"/>
                  <a:pt x="253517" y="704521"/>
                </a:cubicBezTo>
                <a:close/>
                <a:moveTo>
                  <a:pt x="135753" y="704521"/>
                </a:moveTo>
                <a:cubicBezTo>
                  <a:pt x="146041" y="704521"/>
                  <a:pt x="154381" y="712882"/>
                  <a:pt x="154381" y="723196"/>
                </a:cubicBezTo>
                <a:cubicBezTo>
                  <a:pt x="154381" y="733510"/>
                  <a:pt x="146041" y="741871"/>
                  <a:pt x="135753" y="741871"/>
                </a:cubicBezTo>
                <a:cubicBezTo>
                  <a:pt x="125465" y="741871"/>
                  <a:pt x="117125" y="733510"/>
                  <a:pt x="117125" y="723196"/>
                </a:cubicBezTo>
                <a:cubicBezTo>
                  <a:pt x="117125" y="712882"/>
                  <a:pt x="125465" y="704521"/>
                  <a:pt x="135753" y="704521"/>
                </a:cubicBezTo>
                <a:close/>
                <a:moveTo>
                  <a:pt x="18628" y="704521"/>
                </a:moveTo>
                <a:cubicBezTo>
                  <a:pt x="28916" y="704521"/>
                  <a:pt x="37256" y="712882"/>
                  <a:pt x="37256" y="723196"/>
                </a:cubicBezTo>
                <a:cubicBezTo>
                  <a:pt x="37256" y="733510"/>
                  <a:pt x="28916" y="741871"/>
                  <a:pt x="18628" y="741871"/>
                </a:cubicBezTo>
                <a:cubicBezTo>
                  <a:pt x="8340" y="741871"/>
                  <a:pt x="0" y="733510"/>
                  <a:pt x="0" y="723196"/>
                </a:cubicBezTo>
                <a:cubicBezTo>
                  <a:pt x="0" y="712882"/>
                  <a:pt x="8340" y="704521"/>
                  <a:pt x="18628" y="704521"/>
                </a:cubicBezTo>
                <a:close/>
                <a:moveTo>
                  <a:pt x="2014866" y="587101"/>
                </a:moveTo>
                <a:cubicBezTo>
                  <a:pt x="2025154" y="587101"/>
                  <a:pt x="2033494" y="595462"/>
                  <a:pt x="2033494" y="605776"/>
                </a:cubicBezTo>
                <a:cubicBezTo>
                  <a:pt x="2033494" y="616090"/>
                  <a:pt x="2025154" y="624451"/>
                  <a:pt x="2014866" y="624451"/>
                </a:cubicBezTo>
                <a:cubicBezTo>
                  <a:pt x="2004578" y="624451"/>
                  <a:pt x="1996238" y="616090"/>
                  <a:pt x="1996238" y="605776"/>
                </a:cubicBezTo>
                <a:cubicBezTo>
                  <a:pt x="1996238" y="595462"/>
                  <a:pt x="2004578" y="587101"/>
                  <a:pt x="2014866" y="587101"/>
                </a:cubicBezTo>
                <a:close/>
                <a:moveTo>
                  <a:pt x="1897741" y="587101"/>
                </a:moveTo>
                <a:cubicBezTo>
                  <a:pt x="1908029" y="587101"/>
                  <a:pt x="1916369" y="595462"/>
                  <a:pt x="1916369" y="605776"/>
                </a:cubicBezTo>
                <a:cubicBezTo>
                  <a:pt x="1916369" y="616090"/>
                  <a:pt x="1908029" y="624451"/>
                  <a:pt x="1897741" y="624451"/>
                </a:cubicBezTo>
                <a:cubicBezTo>
                  <a:pt x="1887453" y="624451"/>
                  <a:pt x="1879113" y="616090"/>
                  <a:pt x="1879113" y="605776"/>
                </a:cubicBezTo>
                <a:cubicBezTo>
                  <a:pt x="1879113" y="595462"/>
                  <a:pt x="1887453" y="587101"/>
                  <a:pt x="1897741" y="587101"/>
                </a:cubicBezTo>
                <a:close/>
                <a:moveTo>
                  <a:pt x="1779977" y="587101"/>
                </a:moveTo>
                <a:cubicBezTo>
                  <a:pt x="1790265" y="587101"/>
                  <a:pt x="1798605" y="595462"/>
                  <a:pt x="1798605" y="605776"/>
                </a:cubicBezTo>
                <a:cubicBezTo>
                  <a:pt x="1798605" y="616090"/>
                  <a:pt x="1790265" y="624451"/>
                  <a:pt x="1779977" y="624451"/>
                </a:cubicBezTo>
                <a:cubicBezTo>
                  <a:pt x="1769689" y="624451"/>
                  <a:pt x="1761349" y="616090"/>
                  <a:pt x="1761349" y="605776"/>
                </a:cubicBezTo>
                <a:cubicBezTo>
                  <a:pt x="1761349" y="595462"/>
                  <a:pt x="1769689" y="587101"/>
                  <a:pt x="1779977" y="587101"/>
                </a:cubicBezTo>
                <a:close/>
                <a:moveTo>
                  <a:pt x="1662852" y="587101"/>
                </a:moveTo>
                <a:cubicBezTo>
                  <a:pt x="1673140" y="587101"/>
                  <a:pt x="1681480" y="595462"/>
                  <a:pt x="1681480" y="605776"/>
                </a:cubicBezTo>
                <a:cubicBezTo>
                  <a:pt x="1681480" y="616090"/>
                  <a:pt x="1673140" y="624451"/>
                  <a:pt x="1662852" y="624451"/>
                </a:cubicBezTo>
                <a:cubicBezTo>
                  <a:pt x="1652564" y="624451"/>
                  <a:pt x="1644224" y="616090"/>
                  <a:pt x="1644224" y="605776"/>
                </a:cubicBezTo>
                <a:cubicBezTo>
                  <a:pt x="1644224" y="595462"/>
                  <a:pt x="1652564" y="587101"/>
                  <a:pt x="1662852" y="587101"/>
                </a:cubicBezTo>
                <a:close/>
                <a:moveTo>
                  <a:pt x="1545088" y="587101"/>
                </a:moveTo>
                <a:cubicBezTo>
                  <a:pt x="1555376" y="587101"/>
                  <a:pt x="1563716" y="595462"/>
                  <a:pt x="1563716" y="605776"/>
                </a:cubicBezTo>
                <a:cubicBezTo>
                  <a:pt x="1563716" y="616090"/>
                  <a:pt x="1555376" y="624451"/>
                  <a:pt x="1545088" y="624451"/>
                </a:cubicBezTo>
                <a:cubicBezTo>
                  <a:pt x="1534800" y="624451"/>
                  <a:pt x="1526460" y="616090"/>
                  <a:pt x="1526460" y="605776"/>
                </a:cubicBezTo>
                <a:cubicBezTo>
                  <a:pt x="1526460" y="595462"/>
                  <a:pt x="1534800" y="587101"/>
                  <a:pt x="1545088" y="587101"/>
                </a:cubicBezTo>
                <a:close/>
                <a:moveTo>
                  <a:pt x="1427962" y="587101"/>
                </a:moveTo>
                <a:cubicBezTo>
                  <a:pt x="1438250" y="587101"/>
                  <a:pt x="1446590" y="595462"/>
                  <a:pt x="1446590" y="605776"/>
                </a:cubicBezTo>
                <a:cubicBezTo>
                  <a:pt x="1446590" y="616090"/>
                  <a:pt x="1438250" y="624451"/>
                  <a:pt x="1427962" y="624451"/>
                </a:cubicBezTo>
                <a:cubicBezTo>
                  <a:pt x="1417674" y="624451"/>
                  <a:pt x="1409334" y="616090"/>
                  <a:pt x="1409334" y="605776"/>
                </a:cubicBezTo>
                <a:cubicBezTo>
                  <a:pt x="1409334" y="595462"/>
                  <a:pt x="1417674" y="587101"/>
                  <a:pt x="1427962" y="587101"/>
                </a:cubicBezTo>
                <a:close/>
                <a:moveTo>
                  <a:pt x="1310199" y="587101"/>
                </a:moveTo>
                <a:cubicBezTo>
                  <a:pt x="1320487" y="587101"/>
                  <a:pt x="1328827" y="595462"/>
                  <a:pt x="1328827" y="605776"/>
                </a:cubicBezTo>
                <a:cubicBezTo>
                  <a:pt x="1328827" y="616090"/>
                  <a:pt x="1320487" y="624451"/>
                  <a:pt x="1310199" y="624451"/>
                </a:cubicBezTo>
                <a:cubicBezTo>
                  <a:pt x="1299911" y="624451"/>
                  <a:pt x="1291571" y="616090"/>
                  <a:pt x="1291571" y="605776"/>
                </a:cubicBezTo>
                <a:cubicBezTo>
                  <a:pt x="1291571" y="595462"/>
                  <a:pt x="1299911" y="587101"/>
                  <a:pt x="1310199" y="587101"/>
                </a:cubicBezTo>
                <a:close/>
                <a:moveTo>
                  <a:pt x="1193073" y="587101"/>
                </a:moveTo>
                <a:cubicBezTo>
                  <a:pt x="1203361" y="587101"/>
                  <a:pt x="1211701" y="595462"/>
                  <a:pt x="1211701" y="605776"/>
                </a:cubicBezTo>
                <a:cubicBezTo>
                  <a:pt x="1211701" y="616090"/>
                  <a:pt x="1203361" y="624451"/>
                  <a:pt x="1193073" y="624451"/>
                </a:cubicBezTo>
                <a:cubicBezTo>
                  <a:pt x="1182785" y="624451"/>
                  <a:pt x="1174445" y="616090"/>
                  <a:pt x="1174445" y="605776"/>
                </a:cubicBezTo>
                <a:cubicBezTo>
                  <a:pt x="1174445" y="595462"/>
                  <a:pt x="1182785" y="587101"/>
                  <a:pt x="1193073" y="587101"/>
                </a:cubicBezTo>
                <a:close/>
                <a:moveTo>
                  <a:pt x="1075309" y="587101"/>
                </a:moveTo>
                <a:cubicBezTo>
                  <a:pt x="1085597" y="587101"/>
                  <a:pt x="1093937" y="595462"/>
                  <a:pt x="1093937" y="605776"/>
                </a:cubicBezTo>
                <a:cubicBezTo>
                  <a:pt x="1093937" y="616090"/>
                  <a:pt x="1085597" y="624451"/>
                  <a:pt x="1075309" y="624451"/>
                </a:cubicBezTo>
                <a:cubicBezTo>
                  <a:pt x="1065021" y="624451"/>
                  <a:pt x="1056681" y="616090"/>
                  <a:pt x="1056681" y="605776"/>
                </a:cubicBezTo>
                <a:cubicBezTo>
                  <a:pt x="1056681" y="595462"/>
                  <a:pt x="1065021" y="587101"/>
                  <a:pt x="1075309" y="587101"/>
                </a:cubicBezTo>
                <a:close/>
                <a:moveTo>
                  <a:pt x="958184" y="587101"/>
                </a:moveTo>
                <a:cubicBezTo>
                  <a:pt x="968472" y="587101"/>
                  <a:pt x="976812" y="595462"/>
                  <a:pt x="976812" y="605776"/>
                </a:cubicBezTo>
                <a:cubicBezTo>
                  <a:pt x="976812" y="616090"/>
                  <a:pt x="968472" y="624451"/>
                  <a:pt x="958184" y="624451"/>
                </a:cubicBezTo>
                <a:cubicBezTo>
                  <a:pt x="947896" y="624451"/>
                  <a:pt x="939556" y="616090"/>
                  <a:pt x="939556" y="605776"/>
                </a:cubicBezTo>
                <a:cubicBezTo>
                  <a:pt x="939556" y="595462"/>
                  <a:pt x="947896" y="587101"/>
                  <a:pt x="958184" y="587101"/>
                </a:cubicBezTo>
                <a:close/>
                <a:moveTo>
                  <a:pt x="840420" y="587101"/>
                </a:moveTo>
                <a:cubicBezTo>
                  <a:pt x="850708" y="587101"/>
                  <a:pt x="859048" y="595462"/>
                  <a:pt x="859048" y="605776"/>
                </a:cubicBezTo>
                <a:cubicBezTo>
                  <a:pt x="859048" y="616090"/>
                  <a:pt x="850708" y="624451"/>
                  <a:pt x="840420" y="624451"/>
                </a:cubicBezTo>
                <a:cubicBezTo>
                  <a:pt x="830132" y="624451"/>
                  <a:pt x="821792" y="616090"/>
                  <a:pt x="821792" y="605776"/>
                </a:cubicBezTo>
                <a:cubicBezTo>
                  <a:pt x="821792" y="595462"/>
                  <a:pt x="830132" y="587101"/>
                  <a:pt x="840420" y="587101"/>
                </a:cubicBezTo>
                <a:close/>
                <a:moveTo>
                  <a:pt x="723295" y="587101"/>
                </a:moveTo>
                <a:cubicBezTo>
                  <a:pt x="733583" y="587101"/>
                  <a:pt x="741923" y="595462"/>
                  <a:pt x="741923" y="605776"/>
                </a:cubicBezTo>
                <a:cubicBezTo>
                  <a:pt x="741923" y="616090"/>
                  <a:pt x="733583" y="624451"/>
                  <a:pt x="723295" y="624451"/>
                </a:cubicBezTo>
                <a:cubicBezTo>
                  <a:pt x="713007" y="624451"/>
                  <a:pt x="704667" y="616090"/>
                  <a:pt x="704667" y="605776"/>
                </a:cubicBezTo>
                <a:cubicBezTo>
                  <a:pt x="704667" y="595462"/>
                  <a:pt x="713007" y="587101"/>
                  <a:pt x="723295" y="587101"/>
                </a:cubicBezTo>
                <a:close/>
                <a:moveTo>
                  <a:pt x="605531" y="587101"/>
                </a:moveTo>
                <a:cubicBezTo>
                  <a:pt x="615819" y="587101"/>
                  <a:pt x="624159" y="595462"/>
                  <a:pt x="624159" y="605776"/>
                </a:cubicBezTo>
                <a:cubicBezTo>
                  <a:pt x="624159" y="616090"/>
                  <a:pt x="615819" y="624451"/>
                  <a:pt x="605531" y="624451"/>
                </a:cubicBezTo>
                <a:cubicBezTo>
                  <a:pt x="595243" y="624451"/>
                  <a:pt x="586903" y="616090"/>
                  <a:pt x="586903" y="605776"/>
                </a:cubicBezTo>
                <a:cubicBezTo>
                  <a:pt x="586903" y="595462"/>
                  <a:pt x="595243" y="587101"/>
                  <a:pt x="605531" y="587101"/>
                </a:cubicBezTo>
                <a:close/>
                <a:moveTo>
                  <a:pt x="488406" y="587101"/>
                </a:moveTo>
                <a:cubicBezTo>
                  <a:pt x="498694" y="587101"/>
                  <a:pt x="507034" y="595462"/>
                  <a:pt x="507034" y="605776"/>
                </a:cubicBezTo>
                <a:cubicBezTo>
                  <a:pt x="507034" y="616090"/>
                  <a:pt x="498694" y="624451"/>
                  <a:pt x="488406" y="624451"/>
                </a:cubicBezTo>
                <a:cubicBezTo>
                  <a:pt x="478118" y="624451"/>
                  <a:pt x="469778" y="616090"/>
                  <a:pt x="469778" y="605776"/>
                </a:cubicBezTo>
                <a:cubicBezTo>
                  <a:pt x="469778" y="595462"/>
                  <a:pt x="478118" y="587101"/>
                  <a:pt x="488406" y="587101"/>
                </a:cubicBezTo>
                <a:close/>
                <a:moveTo>
                  <a:pt x="370642" y="587101"/>
                </a:moveTo>
                <a:cubicBezTo>
                  <a:pt x="380930" y="587101"/>
                  <a:pt x="389270" y="595462"/>
                  <a:pt x="389270" y="605776"/>
                </a:cubicBezTo>
                <a:cubicBezTo>
                  <a:pt x="389270" y="616090"/>
                  <a:pt x="380930" y="624451"/>
                  <a:pt x="370642" y="624451"/>
                </a:cubicBezTo>
                <a:cubicBezTo>
                  <a:pt x="360354" y="624451"/>
                  <a:pt x="352014" y="616090"/>
                  <a:pt x="352014" y="605776"/>
                </a:cubicBezTo>
                <a:cubicBezTo>
                  <a:pt x="352014" y="595462"/>
                  <a:pt x="360354" y="587101"/>
                  <a:pt x="370642" y="587101"/>
                </a:cubicBezTo>
                <a:close/>
                <a:moveTo>
                  <a:pt x="253517" y="587101"/>
                </a:moveTo>
                <a:cubicBezTo>
                  <a:pt x="263805" y="587101"/>
                  <a:pt x="272145" y="595462"/>
                  <a:pt x="272145" y="605776"/>
                </a:cubicBezTo>
                <a:cubicBezTo>
                  <a:pt x="272145" y="616090"/>
                  <a:pt x="263805" y="624451"/>
                  <a:pt x="253517" y="624451"/>
                </a:cubicBezTo>
                <a:cubicBezTo>
                  <a:pt x="243229" y="624451"/>
                  <a:pt x="234889" y="616090"/>
                  <a:pt x="234889" y="605776"/>
                </a:cubicBezTo>
                <a:cubicBezTo>
                  <a:pt x="234889" y="595462"/>
                  <a:pt x="243229" y="587101"/>
                  <a:pt x="253517" y="587101"/>
                </a:cubicBezTo>
                <a:close/>
                <a:moveTo>
                  <a:pt x="135753" y="587101"/>
                </a:moveTo>
                <a:cubicBezTo>
                  <a:pt x="146041" y="587101"/>
                  <a:pt x="154381" y="595462"/>
                  <a:pt x="154381" y="605776"/>
                </a:cubicBezTo>
                <a:cubicBezTo>
                  <a:pt x="154381" y="616090"/>
                  <a:pt x="146041" y="624451"/>
                  <a:pt x="135753" y="624451"/>
                </a:cubicBezTo>
                <a:cubicBezTo>
                  <a:pt x="125465" y="624451"/>
                  <a:pt x="117125" y="616090"/>
                  <a:pt x="117125" y="605776"/>
                </a:cubicBezTo>
                <a:cubicBezTo>
                  <a:pt x="117125" y="595462"/>
                  <a:pt x="125465" y="587101"/>
                  <a:pt x="135753" y="587101"/>
                </a:cubicBezTo>
                <a:close/>
                <a:moveTo>
                  <a:pt x="18628" y="587101"/>
                </a:moveTo>
                <a:cubicBezTo>
                  <a:pt x="28916" y="587101"/>
                  <a:pt x="37256" y="595462"/>
                  <a:pt x="37256" y="605776"/>
                </a:cubicBezTo>
                <a:cubicBezTo>
                  <a:pt x="37256" y="616090"/>
                  <a:pt x="28916" y="624451"/>
                  <a:pt x="18628" y="624451"/>
                </a:cubicBezTo>
                <a:cubicBezTo>
                  <a:pt x="8340" y="624451"/>
                  <a:pt x="0" y="616090"/>
                  <a:pt x="0" y="605776"/>
                </a:cubicBezTo>
                <a:cubicBezTo>
                  <a:pt x="0" y="595462"/>
                  <a:pt x="8340" y="587101"/>
                  <a:pt x="18628" y="587101"/>
                </a:cubicBezTo>
                <a:close/>
                <a:moveTo>
                  <a:pt x="2014866" y="469681"/>
                </a:moveTo>
                <a:cubicBezTo>
                  <a:pt x="2025154" y="469681"/>
                  <a:pt x="2033494" y="478042"/>
                  <a:pt x="2033494" y="488356"/>
                </a:cubicBezTo>
                <a:cubicBezTo>
                  <a:pt x="2033494" y="498670"/>
                  <a:pt x="2025154" y="507031"/>
                  <a:pt x="2014866" y="507031"/>
                </a:cubicBezTo>
                <a:cubicBezTo>
                  <a:pt x="2004578" y="507031"/>
                  <a:pt x="1996238" y="498670"/>
                  <a:pt x="1996238" y="488356"/>
                </a:cubicBezTo>
                <a:cubicBezTo>
                  <a:pt x="1996238" y="478042"/>
                  <a:pt x="2004578" y="469681"/>
                  <a:pt x="2014866" y="469681"/>
                </a:cubicBezTo>
                <a:close/>
                <a:moveTo>
                  <a:pt x="1897741" y="469681"/>
                </a:moveTo>
                <a:cubicBezTo>
                  <a:pt x="1908029" y="469681"/>
                  <a:pt x="1916369" y="478042"/>
                  <a:pt x="1916369" y="488356"/>
                </a:cubicBezTo>
                <a:cubicBezTo>
                  <a:pt x="1916369" y="498670"/>
                  <a:pt x="1908029" y="507031"/>
                  <a:pt x="1897741" y="507031"/>
                </a:cubicBezTo>
                <a:cubicBezTo>
                  <a:pt x="1887453" y="507031"/>
                  <a:pt x="1879113" y="498670"/>
                  <a:pt x="1879113" y="488356"/>
                </a:cubicBezTo>
                <a:cubicBezTo>
                  <a:pt x="1879113" y="478042"/>
                  <a:pt x="1887453" y="469681"/>
                  <a:pt x="1897741" y="469681"/>
                </a:cubicBezTo>
                <a:close/>
                <a:moveTo>
                  <a:pt x="1779977" y="469681"/>
                </a:moveTo>
                <a:cubicBezTo>
                  <a:pt x="1790265" y="469681"/>
                  <a:pt x="1798605" y="478042"/>
                  <a:pt x="1798605" y="488356"/>
                </a:cubicBezTo>
                <a:cubicBezTo>
                  <a:pt x="1798605" y="498670"/>
                  <a:pt x="1790265" y="507031"/>
                  <a:pt x="1779977" y="507031"/>
                </a:cubicBezTo>
                <a:cubicBezTo>
                  <a:pt x="1769689" y="507031"/>
                  <a:pt x="1761349" y="498670"/>
                  <a:pt x="1761349" y="488356"/>
                </a:cubicBezTo>
                <a:cubicBezTo>
                  <a:pt x="1761349" y="478042"/>
                  <a:pt x="1769689" y="469681"/>
                  <a:pt x="1779977" y="469681"/>
                </a:cubicBezTo>
                <a:close/>
                <a:moveTo>
                  <a:pt x="1662852" y="469681"/>
                </a:moveTo>
                <a:cubicBezTo>
                  <a:pt x="1673140" y="469681"/>
                  <a:pt x="1681480" y="478042"/>
                  <a:pt x="1681480" y="488356"/>
                </a:cubicBezTo>
                <a:cubicBezTo>
                  <a:pt x="1681480" y="498670"/>
                  <a:pt x="1673140" y="507031"/>
                  <a:pt x="1662852" y="507031"/>
                </a:cubicBezTo>
                <a:cubicBezTo>
                  <a:pt x="1652564" y="507031"/>
                  <a:pt x="1644224" y="498670"/>
                  <a:pt x="1644224" y="488356"/>
                </a:cubicBezTo>
                <a:cubicBezTo>
                  <a:pt x="1644224" y="478042"/>
                  <a:pt x="1652564" y="469681"/>
                  <a:pt x="1662852" y="469681"/>
                </a:cubicBezTo>
                <a:close/>
                <a:moveTo>
                  <a:pt x="1545088" y="469681"/>
                </a:moveTo>
                <a:cubicBezTo>
                  <a:pt x="1555376" y="469681"/>
                  <a:pt x="1563716" y="478042"/>
                  <a:pt x="1563716" y="488356"/>
                </a:cubicBezTo>
                <a:cubicBezTo>
                  <a:pt x="1563716" y="498670"/>
                  <a:pt x="1555376" y="507031"/>
                  <a:pt x="1545088" y="507031"/>
                </a:cubicBezTo>
                <a:cubicBezTo>
                  <a:pt x="1534800" y="507031"/>
                  <a:pt x="1526460" y="498670"/>
                  <a:pt x="1526460" y="488356"/>
                </a:cubicBezTo>
                <a:cubicBezTo>
                  <a:pt x="1526460" y="478042"/>
                  <a:pt x="1534800" y="469681"/>
                  <a:pt x="1545088" y="469681"/>
                </a:cubicBezTo>
                <a:close/>
                <a:moveTo>
                  <a:pt x="1427962" y="469681"/>
                </a:moveTo>
                <a:cubicBezTo>
                  <a:pt x="1438250" y="469681"/>
                  <a:pt x="1446590" y="478042"/>
                  <a:pt x="1446590" y="488356"/>
                </a:cubicBezTo>
                <a:cubicBezTo>
                  <a:pt x="1446590" y="498670"/>
                  <a:pt x="1438250" y="507031"/>
                  <a:pt x="1427962" y="507031"/>
                </a:cubicBezTo>
                <a:cubicBezTo>
                  <a:pt x="1417674" y="507031"/>
                  <a:pt x="1409334" y="498670"/>
                  <a:pt x="1409334" y="488356"/>
                </a:cubicBezTo>
                <a:cubicBezTo>
                  <a:pt x="1409334" y="478042"/>
                  <a:pt x="1417674" y="469681"/>
                  <a:pt x="1427962" y="469681"/>
                </a:cubicBezTo>
                <a:close/>
                <a:moveTo>
                  <a:pt x="1310199" y="469681"/>
                </a:moveTo>
                <a:cubicBezTo>
                  <a:pt x="1320487" y="469681"/>
                  <a:pt x="1328827" y="478042"/>
                  <a:pt x="1328827" y="488356"/>
                </a:cubicBezTo>
                <a:cubicBezTo>
                  <a:pt x="1328827" y="498670"/>
                  <a:pt x="1320487" y="507031"/>
                  <a:pt x="1310199" y="507031"/>
                </a:cubicBezTo>
                <a:cubicBezTo>
                  <a:pt x="1299911" y="507031"/>
                  <a:pt x="1291571" y="498670"/>
                  <a:pt x="1291571" y="488356"/>
                </a:cubicBezTo>
                <a:cubicBezTo>
                  <a:pt x="1291571" y="478042"/>
                  <a:pt x="1299911" y="469681"/>
                  <a:pt x="1310199" y="469681"/>
                </a:cubicBezTo>
                <a:close/>
                <a:moveTo>
                  <a:pt x="1193073" y="469681"/>
                </a:moveTo>
                <a:cubicBezTo>
                  <a:pt x="1203361" y="469681"/>
                  <a:pt x="1211701" y="478042"/>
                  <a:pt x="1211701" y="488356"/>
                </a:cubicBezTo>
                <a:cubicBezTo>
                  <a:pt x="1211701" y="498670"/>
                  <a:pt x="1203361" y="507031"/>
                  <a:pt x="1193073" y="507031"/>
                </a:cubicBezTo>
                <a:cubicBezTo>
                  <a:pt x="1182785" y="507031"/>
                  <a:pt x="1174445" y="498670"/>
                  <a:pt x="1174445" y="488356"/>
                </a:cubicBezTo>
                <a:cubicBezTo>
                  <a:pt x="1174445" y="478042"/>
                  <a:pt x="1182785" y="469681"/>
                  <a:pt x="1193073" y="469681"/>
                </a:cubicBezTo>
                <a:close/>
                <a:moveTo>
                  <a:pt x="1075309" y="469681"/>
                </a:moveTo>
                <a:cubicBezTo>
                  <a:pt x="1085597" y="469681"/>
                  <a:pt x="1093937" y="478042"/>
                  <a:pt x="1093937" y="488356"/>
                </a:cubicBezTo>
                <a:cubicBezTo>
                  <a:pt x="1093937" y="498670"/>
                  <a:pt x="1085597" y="507031"/>
                  <a:pt x="1075309" y="507031"/>
                </a:cubicBezTo>
                <a:cubicBezTo>
                  <a:pt x="1065021" y="507031"/>
                  <a:pt x="1056681" y="498670"/>
                  <a:pt x="1056681" y="488356"/>
                </a:cubicBezTo>
                <a:cubicBezTo>
                  <a:pt x="1056681" y="478042"/>
                  <a:pt x="1065021" y="469681"/>
                  <a:pt x="1075309" y="469681"/>
                </a:cubicBezTo>
                <a:close/>
                <a:moveTo>
                  <a:pt x="958184" y="469681"/>
                </a:moveTo>
                <a:cubicBezTo>
                  <a:pt x="968472" y="469681"/>
                  <a:pt x="976812" y="478042"/>
                  <a:pt x="976812" y="488356"/>
                </a:cubicBezTo>
                <a:cubicBezTo>
                  <a:pt x="976812" y="498670"/>
                  <a:pt x="968472" y="507031"/>
                  <a:pt x="958184" y="507031"/>
                </a:cubicBezTo>
                <a:cubicBezTo>
                  <a:pt x="947896" y="507031"/>
                  <a:pt x="939556" y="498670"/>
                  <a:pt x="939556" y="488356"/>
                </a:cubicBezTo>
                <a:cubicBezTo>
                  <a:pt x="939556" y="478042"/>
                  <a:pt x="947896" y="469681"/>
                  <a:pt x="958184" y="469681"/>
                </a:cubicBezTo>
                <a:close/>
                <a:moveTo>
                  <a:pt x="840420" y="469681"/>
                </a:moveTo>
                <a:cubicBezTo>
                  <a:pt x="850708" y="469681"/>
                  <a:pt x="859048" y="478042"/>
                  <a:pt x="859048" y="488356"/>
                </a:cubicBezTo>
                <a:cubicBezTo>
                  <a:pt x="859048" y="498670"/>
                  <a:pt x="850708" y="507031"/>
                  <a:pt x="840420" y="507031"/>
                </a:cubicBezTo>
                <a:cubicBezTo>
                  <a:pt x="830132" y="507031"/>
                  <a:pt x="821792" y="498670"/>
                  <a:pt x="821792" y="488356"/>
                </a:cubicBezTo>
                <a:cubicBezTo>
                  <a:pt x="821792" y="478042"/>
                  <a:pt x="830132" y="469681"/>
                  <a:pt x="840420" y="469681"/>
                </a:cubicBezTo>
                <a:close/>
                <a:moveTo>
                  <a:pt x="723295" y="469681"/>
                </a:moveTo>
                <a:cubicBezTo>
                  <a:pt x="733583" y="469681"/>
                  <a:pt x="741923" y="478042"/>
                  <a:pt x="741923" y="488356"/>
                </a:cubicBezTo>
                <a:cubicBezTo>
                  <a:pt x="741923" y="498670"/>
                  <a:pt x="733583" y="507031"/>
                  <a:pt x="723295" y="507031"/>
                </a:cubicBezTo>
                <a:cubicBezTo>
                  <a:pt x="713007" y="507031"/>
                  <a:pt x="704667" y="498670"/>
                  <a:pt x="704667" y="488356"/>
                </a:cubicBezTo>
                <a:cubicBezTo>
                  <a:pt x="704667" y="478042"/>
                  <a:pt x="713007" y="469681"/>
                  <a:pt x="723295" y="469681"/>
                </a:cubicBezTo>
                <a:close/>
                <a:moveTo>
                  <a:pt x="605531" y="469681"/>
                </a:moveTo>
                <a:cubicBezTo>
                  <a:pt x="615819" y="469681"/>
                  <a:pt x="624159" y="478042"/>
                  <a:pt x="624159" y="488356"/>
                </a:cubicBezTo>
                <a:cubicBezTo>
                  <a:pt x="624159" y="498670"/>
                  <a:pt x="615819" y="507031"/>
                  <a:pt x="605531" y="507031"/>
                </a:cubicBezTo>
                <a:cubicBezTo>
                  <a:pt x="595243" y="507031"/>
                  <a:pt x="586903" y="498670"/>
                  <a:pt x="586903" y="488356"/>
                </a:cubicBezTo>
                <a:cubicBezTo>
                  <a:pt x="586903" y="478042"/>
                  <a:pt x="595243" y="469681"/>
                  <a:pt x="605531" y="469681"/>
                </a:cubicBezTo>
                <a:close/>
                <a:moveTo>
                  <a:pt x="488406" y="469681"/>
                </a:moveTo>
                <a:cubicBezTo>
                  <a:pt x="498694" y="469681"/>
                  <a:pt x="507034" y="478042"/>
                  <a:pt x="507034" y="488356"/>
                </a:cubicBezTo>
                <a:cubicBezTo>
                  <a:pt x="507034" y="498670"/>
                  <a:pt x="498694" y="507031"/>
                  <a:pt x="488406" y="507031"/>
                </a:cubicBezTo>
                <a:cubicBezTo>
                  <a:pt x="478118" y="507031"/>
                  <a:pt x="469778" y="498670"/>
                  <a:pt x="469778" y="488356"/>
                </a:cubicBezTo>
                <a:cubicBezTo>
                  <a:pt x="469778" y="478042"/>
                  <a:pt x="478118" y="469681"/>
                  <a:pt x="488406" y="469681"/>
                </a:cubicBezTo>
                <a:close/>
                <a:moveTo>
                  <a:pt x="370642" y="469681"/>
                </a:moveTo>
                <a:cubicBezTo>
                  <a:pt x="380930" y="469681"/>
                  <a:pt x="389270" y="478042"/>
                  <a:pt x="389270" y="488356"/>
                </a:cubicBezTo>
                <a:cubicBezTo>
                  <a:pt x="389270" y="498670"/>
                  <a:pt x="380930" y="507031"/>
                  <a:pt x="370642" y="507031"/>
                </a:cubicBezTo>
                <a:cubicBezTo>
                  <a:pt x="360354" y="507031"/>
                  <a:pt x="352014" y="498670"/>
                  <a:pt x="352014" y="488356"/>
                </a:cubicBezTo>
                <a:cubicBezTo>
                  <a:pt x="352014" y="478042"/>
                  <a:pt x="360354" y="469681"/>
                  <a:pt x="370642" y="469681"/>
                </a:cubicBezTo>
                <a:close/>
                <a:moveTo>
                  <a:pt x="253517" y="469681"/>
                </a:moveTo>
                <a:cubicBezTo>
                  <a:pt x="263805" y="469681"/>
                  <a:pt x="272145" y="478042"/>
                  <a:pt x="272145" y="488356"/>
                </a:cubicBezTo>
                <a:cubicBezTo>
                  <a:pt x="272145" y="498670"/>
                  <a:pt x="263805" y="507031"/>
                  <a:pt x="253517" y="507031"/>
                </a:cubicBezTo>
                <a:cubicBezTo>
                  <a:pt x="243229" y="507031"/>
                  <a:pt x="234889" y="498670"/>
                  <a:pt x="234889" y="488356"/>
                </a:cubicBezTo>
                <a:cubicBezTo>
                  <a:pt x="234889" y="478042"/>
                  <a:pt x="243229" y="469681"/>
                  <a:pt x="253517" y="469681"/>
                </a:cubicBezTo>
                <a:close/>
                <a:moveTo>
                  <a:pt x="135753" y="469681"/>
                </a:moveTo>
                <a:cubicBezTo>
                  <a:pt x="146041" y="469681"/>
                  <a:pt x="154381" y="478042"/>
                  <a:pt x="154381" y="488356"/>
                </a:cubicBezTo>
                <a:cubicBezTo>
                  <a:pt x="154381" y="498670"/>
                  <a:pt x="146041" y="507031"/>
                  <a:pt x="135753" y="507031"/>
                </a:cubicBezTo>
                <a:cubicBezTo>
                  <a:pt x="125465" y="507031"/>
                  <a:pt x="117125" y="498670"/>
                  <a:pt x="117125" y="488356"/>
                </a:cubicBezTo>
                <a:cubicBezTo>
                  <a:pt x="117125" y="478042"/>
                  <a:pt x="125465" y="469681"/>
                  <a:pt x="135753" y="469681"/>
                </a:cubicBezTo>
                <a:close/>
                <a:moveTo>
                  <a:pt x="18628" y="469681"/>
                </a:moveTo>
                <a:cubicBezTo>
                  <a:pt x="28916" y="469681"/>
                  <a:pt x="37256" y="478042"/>
                  <a:pt x="37256" y="488356"/>
                </a:cubicBezTo>
                <a:cubicBezTo>
                  <a:pt x="37256" y="498670"/>
                  <a:pt x="28916" y="507031"/>
                  <a:pt x="18628" y="507031"/>
                </a:cubicBezTo>
                <a:cubicBezTo>
                  <a:pt x="8340" y="507031"/>
                  <a:pt x="0" y="498670"/>
                  <a:pt x="0" y="488356"/>
                </a:cubicBezTo>
                <a:cubicBezTo>
                  <a:pt x="0" y="478042"/>
                  <a:pt x="8340" y="469681"/>
                  <a:pt x="18628" y="469681"/>
                </a:cubicBezTo>
                <a:close/>
                <a:moveTo>
                  <a:pt x="2014866" y="352261"/>
                </a:moveTo>
                <a:cubicBezTo>
                  <a:pt x="2025154" y="352261"/>
                  <a:pt x="2033494" y="360622"/>
                  <a:pt x="2033494" y="370936"/>
                </a:cubicBezTo>
                <a:cubicBezTo>
                  <a:pt x="2033494" y="381250"/>
                  <a:pt x="2025154" y="389611"/>
                  <a:pt x="2014866" y="389611"/>
                </a:cubicBezTo>
                <a:cubicBezTo>
                  <a:pt x="2004578" y="389611"/>
                  <a:pt x="1996238" y="381250"/>
                  <a:pt x="1996238" y="370936"/>
                </a:cubicBezTo>
                <a:cubicBezTo>
                  <a:pt x="1996238" y="360622"/>
                  <a:pt x="2004578" y="352261"/>
                  <a:pt x="2014866" y="352261"/>
                </a:cubicBezTo>
                <a:close/>
                <a:moveTo>
                  <a:pt x="1897741" y="352261"/>
                </a:moveTo>
                <a:cubicBezTo>
                  <a:pt x="1908029" y="352261"/>
                  <a:pt x="1916369" y="360622"/>
                  <a:pt x="1916369" y="370936"/>
                </a:cubicBezTo>
                <a:cubicBezTo>
                  <a:pt x="1916369" y="381250"/>
                  <a:pt x="1908029" y="389611"/>
                  <a:pt x="1897741" y="389611"/>
                </a:cubicBezTo>
                <a:cubicBezTo>
                  <a:pt x="1887453" y="389611"/>
                  <a:pt x="1879113" y="381250"/>
                  <a:pt x="1879113" y="370936"/>
                </a:cubicBezTo>
                <a:cubicBezTo>
                  <a:pt x="1879113" y="360622"/>
                  <a:pt x="1887453" y="352261"/>
                  <a:pt x="1897741" y="352261"/>
                </a:cubicBezTo>
                <a:close/>
                <a:moveTo>
                  <a:pt x="1779977" y="352261"/>
                </a:moveTo>
                <a:cubicBezTo>
                  <a:pt x="1790265" y="352261"/>
                  <a:pt x="1798605" y="360622"/>
                  <a:pt x="1798605" y="370936"/>
                </a:cubicBezTo>
                <a:cubicBezTo>
                  <a:pt x="1798605" y="381250"/>
                  <a:pt x="1790265" y="389611"/>
                  <a:pt x="1779977" y="389611"/>
                </a:cubicBezTo>
                <a:cubicBezTo>
                  <a:pt x="1769689" y="389611"/>
                  <a:pt x="1761349" y="381250"/>
                  <a:pt x="1761349" y="370936"/>
                </a:cubicBezTo>
                <a:cubicBezTo>
                  <a:pt x="1761349" y="360622"/>
                  <a:pt x="1769689" y="352261"/>
                  <a:pt x="1779977" y="352261"/>
                </a:cubicBezTo>
                <a:close/>
                <a:moveTo>
                  <a:pt x="1662852" y="352261"/>
                </a:moveTo>
                <a:cubicBezTo>
                  <a:pt x="1673140" y="352261"/>
                  <a:pt x="1681480" y="360622"/>
                  <a:pt x="1681480" y="370936"/>
                </a:cubicBezTo>
                <a:cubicBezTo>
                  <a:pt x="1681480" y="381250"/>
                  <a:pt x="1673140" y="389611"/>
                  <a:pt x="1662852" y="389611"/>
                </a:cubicBezTo>
                <a:cubicBezTo>
                  <a:pt x="1652564" y="389611"/>
                  <a:pt x="1644224" y="381250"/>
                  <a:pt x="1644224" y="370936"/>
                </a:cubicBezTo>
                <a:cubicBezTo>
                  <a:pt x="1644224" y="360622"/>
                  <a:pt x="1652564" y="352261"/>
                  <a:pt x="1662852" y="352261"/>
                </a:cubicBezTo>
                <a:close/>
                <a:moveTo>
                  <a:pt x="1545088" y="352261"/>
                </a:moveTo>
                <a:cubicBezTo>
                  <a:pt x="1555376" y="352261"/>
                  <a:pt x="1563716" y="360622"/>
                  <a:pt x="1563716" y="370936"/>
                </a:cubicBezTo>
                <a:cubicBezTo>
                  <a:pt x="1563716" y="381250"/>
                  <a:pt x="1555376" y="389611"/>
                  <a:pt x="1545088" y="389611"/>
                </a:cubicBezTo>
                <a:cubicBezTo>
                  <a:pt x="1534800" y="389611"/>
                  <a:pt x="1526460" y="381250"/>
                  <a:pt x="1526460" y="370936"/>
                </a:cubicBezTo>
                <a:cubicBezTo>
                  <a:pt x="1526460" y="360622"/>
                  <a:pt x="1534800" y="352261"/>
                  <a:pt x="1545088" y="352261"/>
                </a:cubicBezTo>
                <a:close/>
                <a:moveTo>
                  <a:pt x="1427962" y="352261"/>
                </a:moveTo>
                <a:cubicBezTo>
                  <a:pt x="1438250" y="352261"/>
                  <a:pt x="1446590" y="360622"/>
                  <a:pt x="1446590" y="370936"/>
                </a:cubicBezTo>
                <a:cubicBezTo>
                  <a:pt x="1446590" y="381250"/>
                  <a:pt x="1438250" y="389611"/>
                  <a:pt x="1427962" y="389611"/>
                </a:cubicBezTo>
                <a:cubicBezTo>
                  <a:pt x="1417674" y="389611"/>
                  <a:pt x="1409334" y="381250"/>
                  <a:pt x="1409334" y="370936"/>
                </a:cubicBezTo>
                <a:cubicBezTo>
                  <a:pt x="1409334" y="360622"/>
                  <a:pt x="1417674" y="352261"/>
                  <a:pt x="1427962" y="352261"/>
                </a:cubicBezTo>
                <a:close/>
                <a:moveTo>
                  <a:pt x="1310199" y="352261"/>
                </a:moveTo>
                <a:cubicBezTo>
                  <a:pt x="1320487" y="352261"/>
                  <a:pt x="1328827" y="360622"/>
                  <a:pt x="1328827" y="370936"/>
                </a:cubicBezTo>
                <a:cubicBezTo>
                  <a:pt x="1328827" y="381250"/>
                  <a:pt x="1320487" y="389611"/>
                  <a:pt x="1310199" y="389611"/>
                </a:cubicBezTo>
                <a:cubicBezTo>
                  <a:pt x="1299911" y="389611"/>
                  <a:pt x="1291571" y="381250"/>
                  <a:pt x="1291571" y="370936"/>
                </a:cubicBezTo>
                <a:cubicBezTo>
                  <a:pt x="1291571" y="360622"/>
                  <a:pt x="1299911" y="352261"/>
                  <a:pt x="1310199" y="352261"/>
                </a:cubicBezTo>
                <a:close/>
                <a:moveTo>
                  <a:pt x="1193073" y="352261"/>
                </a:moveTo>
                <a:cubicBezTo>
                  <a:pt x="1203361" y="352261"/>
                  <a:pt x="1211701" y="360622"/>
                  <a:pt x="1211701" y="370936"/>
                </a:cubicBezTo>
                <a:cubicBezTo>
                  <a:pt x="1211701" y="381250"/>
                  <a:pt x="1203361" y="389611"/>
                  <a:pt x="1193073" y="389611"/>
                </a:cubicBezTo>
                <a:cubicBezTo>
                  <a:pt x="1182785" y="389611"/>
                  <a:pt x="1174445" y="381250"/>
                  <a:pt x="1174445" y="370936"/>
                </a:cubicBezTo>
                <a:cubicBezTo>
                  <a:pt x="1174445" y="360622"/>
                  <a:pt x="1182785" y="352261"/>
                  <a:pt x="1193073" y="352261"/>
                </a:cubicBezTo>
                <a:close/>
                <a:moveTo>
                  <a:pt x="1075309" y="352261"/>
                </a:moveTo>
                <a:cubicBezTo>
                  <a:pt x="1085597" y="352261"/>
                  <a:pt x="1093937" y="360622"/>
                  <a:pt x="1093937" y="370936"/>
                </a:cubicBezTo>
                <a:cubicBezTo>
                  <a:pt x="1093937" y="381250"/>
                  <a:pt x="1085597" y="389611"/>
                  <a:pt x="1075309" y="389611"/>
                </a:cubicBezTo>
                <a:cubicBezTo>
                  <a:pt x="1065021" y="389611"/>
                  <a:pt x="1056681" y="381250"/>
                  <a:pt x="1056681" y="370936"/>
                </a:cubicBezTo>
                <a:cubicBezTo>
                  <a:pt x="1056681" y="360622"/>
                  <a:pt x="1065021" y="352261"/>
                  <a:pt x="1075309" y="352261"/>
                </a:cubicBezTo>
                <a:close/>
                <a:moveTo>
                  <a:pt x="958184" y="352261"/>
                </a:moveTo>
                <a:cubicBezTo>
                  <a:pt x="968472" y="352261"/>
                  <a:pt x="976812" y="360622"/>
                  <a:pt x="976812" y="370936"/>
                </a:cubicBezTo>
                <a:cubicBezTo>
                  <a:pt x="976812" y="381250"/>
                  <a:pt x="968472" y="389611"/>
                  <a:pt x="958184" y="389611"/>
                </a:cubicBezTo>
                <a:cubicBezTo>
                  <a:pt x="947896" y="389611"/>
                  <a:pt x="939556" y="381250"/>
                  <a:pt x="939556" y="370936"/>
                </a:cubicBezTo>
                <a:cubicBezTo>
                  <a:pt x="939556" y="360622"/>
                  <a:pt x="947896" y="352261"/>
                  <a:pt x="958184" y="352261"/>
                </a:cubicBezTo>
                <a:close/>
                <a:moveTo>
                  <a:pt x="840420" y="352261"/>
                </a:moveTo>
                <a:cubicBezTo>
                  <a:pt x="850708" y="352261"/>
                  <a:pt x="859048" y="360622"/>
                  <a:pt x="859048" y="370936"/>
                </a:cubicBezTo>
                <a:cubicBezTo>
                  <a:pt x="859048" y="381250"/>
                  <a:pt x="850708" y="389611"/>
                  <a:pt x="840420" y="389611"/>
                </a:cubicBezTo>
                <a:cubicBezTo>
                  <a:pt x="830132" y="389611"/>
                  <a:pt x="821792" y="381250"/>
                  <a:pt x="821792" y="370936"/>
                </a:cubicBezTo>
                <a:cubicBezTo>
                  <a:pt x="821792" y="360622"/>
                  <a:pt x="830132" y="352261"/>
                  <a:pt x="840420" y="352261"/>
                </a:cubicBezTo>
                <a:close/>
                <a:moveTo>
                  <a:pt x="723295" y="352261"/>
                </a:moveTo>
                <a:cubicBezTo>
                  <a:pt x="733583" y="352261"/>
                  <a:pt x="741923" y="360622"/>
                  <a:pt x="741923" y="370936"/>
                </a:cubicBezTo>
                <a:cubicBezTo>
                  <a:pt x="741923" y="381250"/>
                  <a:pt x="733583" y="389611"/>
                  <a:pt x="723295" y="389611"/>
                </a:cubicBezTo>
                <a:cubicBezTo>
                  <a:pt x="713007" y="389611"/>
                  <a:pt x="704667" y="381250"/>
                  <a:pt x="704667" y="370936"/>
                </a:cubicBezTo>
                <a:cubicBezTo>
                  <a:pt x="704667" y="360622"/>
                  <a:pt x="713007" y="352261"/>
                  <a:pt x="723295" y="352261"/>
                </a:cubicBezTo>
                <a:close/>
                <a:moveTo>
                  <a:pt x="605531" y="352261"/>
                </a:moveTo>
                <a:cubicBezTo>
                  <a:pt x="615819" y="352261"/>
                  <a:pt x="624159" y="360622"/>
                  <a:pt x="624159" y="370936"/>
                </a:cubicBezTo>
                <a:cubicBezTo>
                  <a:pt x="624159" y="381250"/>
                  <a:pt x="615819" y="389611"/>
                  <a:pt x="605531" y="389611"/>
                </a:cubicBezTo>
                <a:cubicBezTo>
                  <a:pt x="595243" y="389611"/>
                  <a:pt x="586903" y="381250"/>
                  <a:pt x="586903" y="370936"/>
                </a:cubicBezTo>
                <a:cubicBezTo>
                  <a:pt x="586903" y="360622"/>
                  <a:pt x="595243" y="352261"/>
                  <a:pt x="605531" y="352261"/>
                </a:cubicBezTo>
                <a:close/>
                <a:moveTo>
                  <a:pt x="488406" y="352261"/>
                </a:moveTo>
                <a:cubicBezTo>
                  <a:pt x="498694" y="352261"/>
                  <a:pt x="507034" y="360622"/>
                  <a:pt x="507034" y="370936"/>
                </a:cubicBezTo>
                <a:cubicBezTo>
                  <a:pt x="507034" y="381250"/>
                  <a:pt x="498694" y="389611"/>
                  <a:pt x="488406" y="389611"/>
                </a:cubicBezTo>
                <a:cubicBezTo>
                  <a:pt x="478118" y="389611"/>
                  <a:pt x="469778" y="381250"/>
                  <a:pt x="469778" y="370936"/>
                </a:cubicBezTo>
                <a:cubicBezTo>
                  <a:pt x="469778" y="360622"/>
                  <a:pt x="478118" y="352261"/>
                  <a:pt x="488406" y="352261"/>
                </a:cubicBezTo>
                <a:close/>
                <a:moveTo>
                  <a:pt x="370642" y="352261"/>
                </a:moveTo>
                <a:cubicBezTo>
                  <a:pt x="380930" y="352261"/>
                  <a:pt x="389270" y="360622"/>
                  <a:pt x="389270" y="370936"/>
                </a:cubicBezTo>
                <a:cubicBezTo>
                  <a:pt x="389270" y="381250"/>
                  <a:pt x="380930" y="389611"/>
                  <a:pt x="370642" y="389611"/>
                </a:cubicBezTo>
                <a:cubicBezTo>
                  <a:pt x="360354" y="389611"/>
                  <a:pt x="352014" y="381250"/>
                  <a:pt x="352014" y="370936"/>
                </a:cubicBezTo>
                <a:cubicBezTo>
                  <a:pt x="352014" y="360622"/>
                  <a:pt x="360354" y="352261"/>
                  <a:pt x="370642" y="352261"/>
                </a:cubicBezTo>
                <a:close/>
                <a:moveTo>
                  <a:pt x="253517" y="352261"/>
                </a:moveTo>
                <a:cubicBezTo>
                  <a:pt x="263805" y="352261"/>
                  <a:pt x="272145" y="360622"/>
                  <a:pt x="272145" y="370936"/>
                </a:cubicBezTo>
                <a:cubicBezTo>
                  <a:pt x="272145" y="381250"/>
                  <a:pt x="263805" y="389611"/>
                  <a:pt x="253517" y="389611"/>
                </a:cubicBezTo>
                <a:cubicBezTo>
                  <a:pt x="243229" y="389611"/>
                  <a:pt x="234889" y="381250"/>
                  <a:pt x="234889" y="370936"/>
                </a:cubicBezTo>
                <a:cubicBezTo>
                  <a:pt x="234889" y="360622"/>
                  <a:pt x="243229" y="352261"/>
                  <a:pt x="253517" y="352261"/>
                </a:cubicBezTo>
                <a:close/>
                <a:moveTo>
                  <a:pt x="135753" y="352261"/>
                </a:moveTo>
                <a:cubicBezTo>
                  <a:pt x="146041" y="352261"/>
                  <a:pt x="154381" y="360622"/>
                  <a:pt x="154381" y="370936"/>
                </a:cubicBezTo>
                <a:cubicBezTo>
                  <a:pt x="154381" y="381250"/>
                  <a:pt x="146041" y="389611"/>
                  <a:pt x="135753" y="389611"/>
                </a:cubicBezTo>
                <a:cubicBezTo>
                  <a:pt x="125465" y="389611"/>
                  <a:pt x="117125" y="381250"/>
                  <a:pt x="117125" y="370936"/>
                </a:cubicBezTo>
                <a:cubicBezTo>
                  <a:pt x="117125" y="360622"/>
                  <a:pt x="125465" y="352261"/>
                  <a:pt x="135753" y="352261"/>
                </a:cubicBezTo>
                <a:close/>
                <a:moveTo>
                  <a:pt x="18628" y="352261"/>
                </a:moveTo>
                <a:cubicBezTo>
                  <a:pt x="28916" y="352261"/>
                  <a:pt x="37256" y="360622"/>
                  <a:pt x="37256" y="370936"/>
                </a:cubicBezTo>
                <a:cubicBezTo>
                  <a:pt x="37256" y="381250"/>
                  <a:pt x="28916" y="389611"/>
                  <a:pt x="18628" y="389611"/>
                </a:cubicBezTo>
                <a:cubicBezTo>
                  <a:pt x="8340" y="389611"/>
                  <a:pt x="0" y="381250"/>
                  <a:pt x="0" y="370936"/>
                </a:cubicBezTo>
                <a:cubicBezTo>
                  <a:pt x="0" y="360622"/>
                  <a:pt x="8340" y="352261"/>
                  <a:pt x="18628" y="352261"/>
                </a:cubicBezTo>
                <a:close/>
                <a:moveTo>
                  <a:pt x="2014866" y="234840"/>
                </a:moveTo>
                <a:cubicBezTo>
                  <a:pt x="2025154" y="234840"/>
                  <a:pt x="2033494" y="243201"/>
                  <a:pt x="2033494" y="253515"/>
                </a:cubicBezTo>
                <a:cubicBezTo>
                  <a:pt x="2033494" y="263829"/>
                  <a:pt x="2025154" y="272190"/>
                  <a:pt x="2014866" y="272190"/>
                </a:cubicBezTo>
                <a:cubicBezTo>
                  <a:pt x="2004578" y="272190"/>
                  <a:pt x="1996238" y="263829"/>
                  <a:pt x="1996238" y="253515"/>
                </a:cubicBezTo>
                <a:cubicBezTo>
                  <a:pt x="1996238" y="243201"/>
                  <a:pt x="2004578" y="234840"/>
                  <a:pt x="2014866" y="234840"/>
                </a:cubicBezTo>
                <a:close/>
                <a:moveTo>
                  <a:pt x="1897741" y="234840"/>
                </a:moveTo>
                <a:cubicBezTo>
                  <a:pt x="1908029" y="234840"/>
                  <a:pt x="1916369" y="243201"/>
                  <a:pt x="1916369" y="253515"/>
                </a:cubicBezTo>
                <a:cubicBezTo>
                  <a:pt x="1916369" y="263829"/>
                  <a:pt x="1908029" y="272190"/>
                  <a:pt x="1897741" y="272190"/>
                </a:cubicBezTo>
                <a:cubicBezTo>
                  <a:pt x="1887453" y="272190"/>
                  <a:pt x="1879113" y="263829"/>
                  <a:pt x="1879113" y="253515"/>
                </a:cubicBezTo>
                <a:cubicBezTo>
                  <a:pt x="1879113" y="243201"/>
                  <a:pt x="1887453" y="234840"/>
                  <a:pt x="1897741" y="234840"/>
                </a:cubicBezTo>
                <a:close/>
                <a:moveTo>
                  <a:pt x="1779977" y="234840"/>
                </a:moveTo>
                <a:cubicBezTo>
                  <a:pt x="1790265" y="234840"/>
                  <a:pt x="1798605" y="243201"/>
                  <a:pt x="1798605" y="253515"/>
                </a:cubicBezTo>
                <a:cubicBezTo>
                  <a:pt x="1798605" y="263829"/>
                  <a:pt x="1790265" y="272190"/>
                  <a:pt x="1779977" y="272190"/>
                </a:cubicBezTo>
                <a:cubicBezTo>
                  <a:pt x="1769689" y="272190"/>
                  <a:pt x="1761349" y="263829"/>
                  <a:pt x="1761349" y="253515"/>
                </a:cubicBezTo>
                <a:cubicBezTo>
                  <a:pt x="1761349" y="243201"/>
                  <a:pt x="1769689" y="234840"/>
                  <a:pt x="1779977" y="234840"/>
                </a:cubicBezTo>
                <a:close/>
                <a:moveTo>
                  <a:pt x="1662852" y="234840"/>
                </a:moveTo>
                <a:cubicBezTo>
                  <a:pt x="1673140" y="234840"/>
                  <a:pt x="1681480" y="243201"/>
                  <a:pt x="1681480" y="253515"/>
                </a:cubicBezTo>
                <a:cubicBezTo>
                  <a:pt x="1681480" y="263829"/>
                  <a:pt x="1673140" y="272190"/>
                  <a:pt x="1662852" y="272190"/>
                </a:cubicBezTo>
                <a:cubicBezTo>
                  <a:pt x="1652564" y="272190"/>
                  <a:pt x="1644224" y="263829"/>
                  <a:pt x="1644224" y="253515"/>
                </a:cubicBezTo>
                <a:cubicBezTo>
                  <a:pt x="1644224" y="243201"/>
                  <a:pt x="1652564" y="234840"/>
                  <a:pt x="1662852" y="234840"/>
                </a:cubicBezTo>
                <a:close/>
                <a:moveTo>
                  <a:pt x="1545088" y="234840"/>
                </a:moveTo>
                <a:cubicBezTo>
                  <a:pt x="1555376" y="234840"/>
                  <a:pt x="1563716" y="243201"/>
                  <a:pt x="1563716" y="253515"/>
                </a:cubicBezTo>
                <a:cubicBezTo>
                  <a:pt x="1563716" y="263829"/>
                  <a:pt x="1555376" y="272190"/>
                  <a:pt x="1545088" y="272190"/>
                </a:cubicBezTo>
                <a:cubicBezTo>
                  <a:pt x="1534800" y="272190"/>
                  <a:pt x="1526460" y="263829"/>
                  <a:pt x="1526460" y="253515"/>
                </a:cubicBezTo>
                <a:cubicBezTo>
                  <a:pt x="1526460" y="243201"/>
                  <a:pt x="1534800" y="234840"/>
                  <a:pt x="1545088" y="234840"/>
                </a:cubicBezTo>
                <a:close/>
                <a:moveTo>
                  <a:pt x="1427962" y="234840"/>
                </a:moveTo>
                <a:cubicBezTo>
                  <a:pt x="1438250" y="234840"/>
                  <a:pt x="1446590" y="243201"/>
                  <a:pt x="1446590" y="253515"/>
                </a:cubicBezTo>
                <a:cubicBezTo>
                  <a:pt x="1446590" y="263829"/>
                  <a:pt x="1438250" y="272190"/>
                  <a:pt x="1427962" y="272190"/>
                </a:cubicBezTo>
                <a:cubicBezTo>
                  <a:pt x="1417674" y="272190"/>
                  <a:pt x="1409334" y="263829"/>
                  <a:pt x="1409334" y="253515"/>
                </a:cubicBezTo>
                <a:cubicBezTo>
                  <a:pt x="1409334" y="243201"/>
                  <a:pt x="1417674" y="234840"/>
                  <a:pt x="1427962" y="234840"/>
                </a:cubicBezTo>
                <a:close/>
                <a:moveTo>
                  <a:pt x="1310199" y="234840"/>
                </a:moveTo>
                <a:cubicBezTo>
                  <a:pt x="1320487" y="234840"/>
                  <a:pt x="1328827" y="243201"/>
                  <a:pt x="1328827" y="253515"/>
                </a:cubicBezTo>
                <a:cubicBezTo>
                  <a:pt x="1328827" y="263829"/>
                  <a:pt x="1320487" y="272190"/>
                  <a:pt x="1310199" y="272190"/>
                </a:cubicBezTo>
                <a:cubicBezTo>
                  <a:pt x="1299911" y="272190"/>
                  <a:pt x="1291571" y="263829"/>
                  <a:pt x="1291571" y="253515"/>
                </a:cubicBezTo>
                <a:cubicBezTo>
                  <a:pt x="1291571" y="243201"/>
                  <a:pt x="1299911" y="234840"/>
                  <a:pt x="1310199" y="234840"/>
                </a:cubicBezTo>
                <a:close/>
                <a:moveTo>
                  <a:pt x="1193073" y="234840"/>
                </a:moveTo>
                <a:cubicBezTo>
                  <a:pt x="1203361" y="234840"/>
                  <a:pt x="1211701" y="243201"/>
                  <a:pt x="1211701" y="253515"/>
                </a:cubicBezTo>
                <a:cubicBezTo>
                  <a:pt x="1211701" y="263829"/>
                  <a:pt x="1203361" y="272190"/>
                  <a:pt x="1193073" y="272190"/>
                </a:cubicBezTo>
                <a:cubicBezTo>
                  <a:pt x="1182785" y="272190"/>
                  <a:pt x="1174445" y="263829"/>
                  <a:pt x="1174445" y="253515"/>
                </a:cubicBezTo>
                <a:cubicBezTo>
                  <a:pt x="1174445" y="243201"/>
                  <a:pt x="1182785" y="234840"/>
                  <a:pt x="1193073" y="234840"/>
                </a:cubicBezTo>
                <a:close/>
                <a:moveTo>
                  <a:pt x="1075309" y="234840"/>
                </a:moveTo>
                <a:cubicBezTo>
                  <a:pt x="1085597" y="234840"/>
                  <a:pt x="1093937" y="243201"/>
                  <a:pt x="1093937" y="253515"/>
                </a:cubicBezTo>
                <a:cubicBezTo>
                  <a:pt x="1093937" y="263829"/>
                  <a:pt x="1085597" y="272190"/>
                  <a:pt x="1075309" y="272190"/>
                </a:cubicBezTo>
                <a:cubicBezTo>
                  <a:pt x="1065021" y="272190"/>
                  <a:pt x="1056681" y="263829"/>
                  <a:pt x="1056681" y="253515"/>
                </a:cubicBezTo>
                <a:cubicBezTo>
                  <a:pt x="1056681" y="243201"/>
                  <a:pt x="1065021" y="234840"/>
                  <a:pt x="1075309" y="234840"/>
                </a:cubicBezTo>
                <a:close/>
                <a:moveTo>
                  <a:pt x="958184" y="234840"/>
                </a:moveTo>
                <a:cubicBezTo>
                  <a:pt x="968472" y="234840"/>
                  <a:pt x="976812" y="243201"/>
                  <a:pt x="976812" y="253515"/>
                </a:cubicBezTo>
                <a:cubicBezTo>
                  <a:pt x="976812" y="263829"/>
                  <a:pt x="968472" y="272190"/>
                  <a:pt x="958184" y="272190"/>
                </a:cubicBezTo>
                <a:cubicBezTo>
                  <a:pt x="947896" y="272190"/>
                  <a:pt x="939556" y="263829"/>
                  <a:pt x="939556" y="253515"/>
                </a:cubicBezTo>
                <a:cubicBezTo>
                  <a:pt x="939556" y="243201"/>
                  <a:pt x="947896" y="234840"/>
                  <a:pt x="958184" y="234840"/>
                </a:cubicBezTo>
                <a:close/>
                <a:moveTo>
                  <a:pt x="840420" y="234840"/>
                </a:moveTo>
                <a:cubicBezTo>
                  <a:pt x="850708" y="234840"/>
                  <a:pt x="859048" y="243201"/>
                  <a:pt x="859048" y="253515"/>
                </a:cubicBezTo>
                <a:cubicBezTo>
                  <a:pt x="859048" y="263829"/>
                  <a:pt x="850708" y="272190"/>
                  <a:pt x="840420" y="272190"/>
                </a:cubicBezTo>
                <a:cubicBezTo>
                  <a:pt x="830132" y="272190"/>
                  <a:pt x="821792" y="263829"/>
                  <a:pt x="821792" y="253515"/>
                </a:cubicBezTo>
                <a:cubicBezTo>
                  <a:pt x="821792" y="243201"/>
                  <a:pt x="830132" y="234840"/>
                  <a:pt x="840420" y="234840"/>
                </a:cubicBezTo>
                <a:close/>
                <a:moveTo>
                  <a:pt x="723295" y="234840"/>
                </a:moveTo>
                <a:cubicBezTo>
                  <a:pt x="733583" y="234840"/>
                  <a:pt x="741923" y="243201"/>
                  <a:pt x="741923" y="253515"/>
                </a:cubicBezTo>
                <a:cubicBezTo>
                  <a:pt x="741923" y="263829"/>
                  <a:pt x="733583" y="272190"/>
                  <a:pt x="723295" y="272190"/>
                </a:cubicBezTo>
                <a:cubicBezTo>
                  <a:pt x="713007" y="272190"/>
                  <a:pt x="704667" y="263829"/>
                  <a:pt x="704667" y="253515"/>
                </a:cubicBezTo>
                <a:cubicBezTo>
                  <a:pt x="704667" y="243201"/>
                  <a:pt x="713007" y="234840"/>
                  <a:pt x="723295" y="234840"/>
                </a:cubicBezTo>
                <a:close/>
                <a:moveTo>
                  <a:pt x="605531" y="234840"/>
                </a:moveTo>
                <a:cubicBezTo>
                  <a:pt x="615819" y="234840"/>
                  <a:pt x="624159" y="243201"/>
                  <a:pt x="624159" y="253515"/>
                </a:cubicBezTo>
                <a:cubicBezTo>
                  <a:pt x="624159" y="263829"/>
                  <a:pt x="615819" y="272190"/>
                  <a:pt x="605531" y="272190"/>
                </a:cubicBezTo>
                <a:cubicBezTo>
                  <a:pt x="595243" y="272190"/>
                  <a:pt x="586903" y="263829"/>
                  <a:pt x="586903" y="253515"/>
                </a:cubicBezTo>
                <a:cubicBezTo>
                  <a:pt x="586903" y="243201"/>
                  <a:pt x="595243" y="234840"/>
                  <a:pt x="605531" y="234840"/>
                </a:cubicBezTo>
                <a:close/>
                <a:moveTo>
                  <a:pt x="488406" y="234840"/>
                </a:moveTo>
                <a:cubicBezTo>
                  <a:pt x="498694" y="234840"/>
                  <a:pt x="507034" y="243201"/>
                  <a:pt x="507034" y="253515"/>
                </a:cubicBezTo>
                <a:cubicBezTo>
                  <a:pt x="507034" y="263829"/>
                  <a:pt x="498694" y="272190"/>
                  <a:pt x="488406" y="272190"/>
                </a:cubicBezTo>
                <a:cubicBezTo>
                  <a:pt x="478118" y="272190"/>
                  <a:pt x="469778" y="263829"/>
                  <a:pt x="469778" y="253515"/>
                </a:cubicBezTo>
                <a:cubicBezTo>
                  <a:pt x="469778" y="243201"/>
                  <a:pt x="478118" y="234840"/>
                  <a:pt x="488406" y="234840"/>
                </a:cubicBezTo>
                <a:close/>
                <a:moveTo>
                  <a:pt x="370642" y="234840"/>
                </a:moveTo>
                <a:cubicBezTo>
                  <a:pt x="380930" y="234840"/>
                  <a:pt x="389270" y="243201"/>
                  <a:pt x="389270" y="253515"/>
                </a:cubicBezTo>
                <a:cubicBezTo>
                  <a:pt x="389270" y="263829"/>
                  <a:pt x="380930" y="272190"/>
                  <a:pt x="370642" y="272190"/>
                </a:cubicBezTo>
                <a:cubicBezTo>
                  <a:pt x="360354" y="272190"/>
                  <a:pt x="352014" y="263829"/>
                  <a:pt x="352014" y="253515"/>
                </a:cubicBezTo>
                <a:cubicBezTo>
                  <a:pt x="352014" y="243201"/>
                  <a:pt x="360354" y="234840"/>
                  <a:pt x="370642" y="234840"/>
                </a:cubicBezTo>
                <a:close/>
                <a:moveTo>
                  <a:pt x="253517" y="234840"/>
                </a:moveTo>
                <a:cubicBezTo>
                  <a:pt x="263805" y="234840"/>
                  <a:pt x="272145" y="243201"/>
                  <a:pt x="272145" y="253515"/>
                </a:cubicBezTo>
                <a:cubicBezTo>
                  <a:pt x="272145" y="263829"/>
                  <a:pt x="263805" y="272190"/>
                  <a:pt x="253517" y="272190"/>
                </a:cubicBezTo>
                <a:cubicBezTo>
                  <a:pt x="243229" y="272190"/>
                  <a:pt x="234889" y="263829"/>
                  <a:pt x="234889" y="253515"/>
                </a:cubicBezTo>
                <a:cubicBezTo>
                  <a:pt x="234889" y="243201"/>
                  <a:pt x="243229" y="234840"/>
                  <a:pt x="253517" y="234840"/>
                </a:cubicBezTo>
                <a:close/>
                <a:moveTo>
                  <a:pt x="135753" y="234840"/>
                </a:moveTo>
                <a:cubicBezTo>
                  <a:pt x="146041" y="234840"/>
                  <a:pt x="154381" y="243201"/>
                  <a:pt x="154381" y="253515"/>
                </a:cubicBezTo>
                <a:cubicBezTo>
                  <a:pt x="154381" y="263829"/>
                  <a:pt x="146041" y="272190"/>
                  <a:pt x="135753" y="272190"/>
                </a:cubicBezTo>
                <a:cubicBezTo>
                  <a:pt x="125465" y="272190"/>
                  <a:pt x="117125" y="263829"/>
                  <a:pt x="117125" y="253515"/>
                </a:cubicBezTo>
                <a:cubicBezTo>
                  <a:pt x="117125" y="243201"/>
                  <a:pt x="125465" y="234840"/>
                  <a:pt x="135753" y="234840"/>
                </a:cubicBezTo>
                <a:close/>
                <a:moveTo>
                  <a:pt x="18628" y="234840"/>
                </a:moveTo>
                <a:cubicBezTo>
                  <a:pt x="28916" y="234840"/>
                  <a:pt x="37256" y="243201"/>
                  <a:pt x="37256" y="253515"/>
                </a:cubicBezTo>
                <a:cubicBezTo>
                  <a:pt x="37256" y="263829"/>
                  <a:pt x="28916" y="272190"/>
                  <a:pt x="18628" y="272190"/>
                </a:cubicBezTo>
                <a:cubicBezTo>
                  <a:pt x="8340" y="272190"/>
                  <a:pt x="0" y="263829"/>
                  <a:pt x="0" y="253515"/>
                </a:cubicBezTo>
                <a:cubicBezTo>
                  <a:pt x="0" y="243201"/>
                  <a:pt x="8340" y="234840"/>
                  <a:pt x="18628" y="234840"/>
                </a:cubicBezTo>
                <a:close/>
                <a:moveTo>
                  <a:pt x="2014866" y="117420"/>
                </a:moveTo>
                <a:cubicBezTo>
                  <a:pt x="2025154" y="117420"/>
                  <a:pt x="2033494" y="125781"/>
                  <a:pt x="2033494" y="136095"/>
                </a:cubicBezTo>
                <a:cubicBezTo>
                  <a:pt x="2033494" y="146409"/>
                  <a:pt x="2025154" y="154770"/>
                  <a:pt x="2014866" y="154770"/>
                </a:cubicBezTo>
                <a:cubicBezTo>
                  <a:pt x="2004578" y="154770"/>
                  <a:pt x="1996238" y="146409"/>
                  <a:pt x="1996238" y="136095"/>
                </a:cubicBezTo>
                <a:cubicBezTo>
                  <a:pt x="1996238" y="125781"/>
                  <a:pt x="2004578" y="117420"/>
                  <a:pt x="2014866" y="117420"/>
                </a:cubicBezTo>
                <a:close/>
                <a:moveTo>
                  <a:pt x="1897741" y="117420"/>
                </a:moveTo>
                <a:cubicBezTo>
                  <a:pt x="1908029" y="117420"/>
                  <a:pt x="1916369" y="125781"/>
                  <a:pt x="1916369" y="136095"/>
                </a:cubicBezTo>
                <a:cubicBezTo>
                  <a:pt x="1916369" y="146409"/>
                  <a:pt x="1908029" y="154770"/>
                  <a:pt x="1897741" y="154770"/>
                </a:cubicBezTo>
                <a:cubicBezTo>
                  <a:pt x="1887453" y="154770"/>
                  <a:pt x="1879113" y="146409"/>
                  <a:pt x="1879113" y="136095"/>
                </a:cubicBezTo>
                <a:cubicBezTo>
                  <a:pt x="1879113" y="125781"/>
                  <a:pt x="1887453" y="117420"/>
                  <a:pt x="1897741" y="117420"/>
                </a:cubicBezTo>
                <a:close/>
                <a:moveTo>
                  <a:pt x="1779977" y="117420"/>
                </a:moveTo>
                <a:cubicBezTo>
                  <a:pt x="1790265" y="117420"/>
                  <a:pt x="1798605" y="125781"/>
                  <a:pt x="1798605" y="136095"/>
                </a:cubicBezTo>
                <a:cubicBezTo>
                  <a:pt x="1798605" y="146409"/>
                  <a:pt x="1790265" y="154770"/>
                  <a:pt x="1779977" y="154770"/>
                </a:cubicBezTo>
                <a:cubicBezTo>
                  <a:pt x="1769689" y="154770"/>
                  <a:pt x="1761349" y="146409"/>
                  <a:pt x="1761349" y="136095"/>
                </a:cubicBezTo>
                <a:cubicBezTo>
                  <a:pt x="1761349" y="125781"/>
                  <a:pt x="1769689" y="117420"/>
                  <a:pt x="1779977" y="117420"/>
                </a:cubicBezTo>
                <a:close/>
                <a:moveTo>
                  <a:pt x="1662852" y="117420"/>
                </a:moveTo>
                <a:cubicBezTo>
                  <a:pt x="1673140" y="117420"/>
                  <a:pt x="1681480" y="125781"/>
                  <a:pt x="1681480" y="136095"/>
                </a:cubicBezTo>
                <a:cubicBezTo>
                  <a:pt x="1681480" y="146409"/>
                  <a:pt x="1673140" y="154770"/>
                  <a:pt x="1662852" y="154770"/>
                </a:cubicBezTo>
                <a:cubicBezTo>
                  <a:pt x="1652564" y="154770"/>
                  <a:pt x="1644224" y="146409"/>
                  <a:pt x="1644224" y="136095"/>
                </a:cubicBezTo>
                <a:cubicBezTo>
                  <a:pt x="1644224" y="125781"/>
                  <a:pt x="1652564" y="117420"/>
                  <a:pt x="1662852" y="117420"/>
                </a:cubicBezTo>
                <a:close/>
                <a:moveTo>
                  <a:pt x="1545087" y="117420"/>
                </a:moveTo>
                <a:cubicBezTo>
                  <a:pt x="1555375" y="117420"/>
                  <a:pt x="1563715" y="125781"/>
                  <a:pt x="1563715" y="136095"/>
                </a:cubicBezTo>
                <a:cubicBezTo>
                  <a:pt x="1563715" y="146409"/>
                  <a:pt x="1555375" y="154770"/>
                  <a:pt x="1545087" y="154770"/>
                </a:cubicBezTo>
                <a:cubicBezTo>
                  <a:pt x="1534799" y="154770"/>
                  <a:pt x="1526459" y="146409"/>
                  <a:pt x="1526459" y="136095"/>
                </a:cubicBezTo>
                <a:cubicBezTo>
                  <a:pt x="1526459" y="125781"/>
                  <a:pt x="1534799" y="117420"/>
                  <a:pt x="1545087" y="117420"/>
                </a:cubicBezTo>
                <a:close/>
                <a:moveTo>
                  <a:pt x="1427962" y="117420"/>
                </a:moveTo>
                <a:cubicBezTo>
                  <a:pt x="1438250" y="117420"/>
                  <a:pt x="1446590" y="125781"/>
                  <a:pt x="1446590" y="136095"/>
                </a:cubicBezTo>
                <a:cubicBezTo>
                  <a:pt x="1446590" y="146409"/>
                  <a:pt x="1438250" y="154770"/>
                  <a:pt x="1427962" y="154770"/>
                </a:cubicBezTo>
                <a:cubicBezTo>
                  <a:pt x="1417674" y="154770"/>
                  <a:pt x="1409334" y="146409"/>
                  <a:pt x="1409334" y="136095"/>
                </a:cubicBezTo>
                <a:cubicBezTo>
                  <a:pt x="1409334" y="125781"/>
                  <a:pt x="1417674" y="117420"/>
                  <a:pt x="1427962" y="117420"/>
                </a:cubicBezTo>
                <a:close/>
                <a:moveTo>
                  <a:pt x="1310198" y="117420"/>
                </a:moveTo>
                <a:cubicBezTo>
                  <a:pt x="1320486" y="117420"/>
                  <a:pt x="1328826" y="125781"/>
                  <a:pt x="1328826" y="136095"/>
                </a:cubicBezTo>
                <a:cubicBezTo>
                  <a:pt x="1328826" y="146409"/>
                  <a:pt x="1320486" y="154770"/>
                  <a:pt x="1310198" y="154770"/>
                </a:cubicBezTo>
                <a:cubicBezTo>
                  <a:pt x="1299910" y="154770"/>
                  <a:pt x="1291570" y="146409"/>
                  <a:pt x="1291570" y="136095"/>
                </a:cubicBezTo>
                <a:cubicBezTo>
                  <a:pt x="1291570" y="125781"/>
                  <a:pt x="1299910" y="117420"/>
                  <a:pt x="1310198" y="117420"/>
                </a:cubicBezTo>
                <a:close/>
                <a:moveTo>
                  <a:pt x="1193073" y="117420"/>
                </a:moveTo>
                <a:cubicBezTo>
                  <a:pt x="1203361" y="117420"/>
                  <a:pt x="1211701" y="125781"/>
                  <a:pt x="1211701" y="136095"/>
                </a:cubicBezTo>
                <a:cubicBezTo>
                  <a:pt x="1211701" y="146409"/>
                  <a:pt x="1203361" y="154770"/>
                  <a:pt x="1193073" y="154770"/>
                </a:cubicBezTo>
                <a:cubicBezTo>
                  <a:pt x="1182785" y="154770"/>
                  <a:pt x="1174445" y="146409"/>
                  <a:pt x="1174445" y="136095"/>
                </a:cubicBezTo>
                <a:cubicBezTo>
                  <a:pt x="1174445" y="125781"/>
                  <a:pt x="1182785" y="117420"/>
                  <a:pt x="1193073" y="117420"/>
                </a:cubicBezTo>
                <a:close/>
                <a:moveTo>
                  <a:pt x="1075309" y="117420"/>
                </a:moveTo>
                <a:cubicBezTo>
                  <a:pt x="1085597" y="117420"/>
                  <a:pt x="1093937" y="125781"/>
                  <a:pt x="1093937" y="136095"/>
                </a:cubicBezTo>
                <a:cubicBezTo>
                  <a:pt x="1093937" y="146409"/>
                  <a:pt x="1085597" y="154770"/>
                  <a:pt x="1075309" y="154770"/>
                </a:cubicBezTo>
                <a:cubicBezTo>
                  <a:pt x="1065021" y="154770"/>
                  <a:pt x="1056681" y="146409"/>
                  <a:pt x="1056681" y="136095"/>
                </a:cubicBezTo>
                <a:cubicBezTo>
                  <a:pt x="1056681" y="125781"/>
                  <a:pt x="1065021" y="117420"/>
                  <a:pt x="1075309" y="117420"/>
                </a:cubicBezTo>
                <a:close/>
                <a:moveTo>
                  <a:pt x="958184" y="117420"/>
                </a:moveTo>
                <a:cubicBezTo>
                  <a:pt x="968472" y="117420"/>
                  <a:pt x="976812" y="125781"/>
                  <a:pt x="976812" y="136095"/>
                </a:cubicBezTo>
                <a:cubicBezTo>
                  <a:pt x="976812" y="146409"/>
                  <a:pt x="968472" y="154770"/>
                  <a:pt x="958184" y="154770"/>
                </a:cubicBezTo>
                <a:cubicBezTo>
                  <a:pt x="947896" y="154770"/>
                  <a:pt x="939556" y="146409"/>
                  <a:pt x="939556" y="136095"/>
                </a:cubicBezTo>
                <a:cubicBezTo>
                  <a:pt x="939556" y="125781"/>
                  <a:pt x="947896" y="117420"/>
                  <a:pt x="958184" y="117420"/>
                </a:cubicBezTo>
                <a:close/>
                <a:moveTo>
                  <a:pt x="840420" y="117420"/>
                </a:moveTo>
                <a:cubicBezTo>
                  <a:pt x="850708" y="117420"/>
                  <a:pt x="859048" y="125781"/>
                  <a:pt x="859048" y="136095"/>
                </a:cubicBezTo>
                <a:cubicBezTo>
                  <a:pt x="859048" y="146409"/>
                  <a:pt x="850708" y="154770"/>
                  <a:pt x="840420" y="154770"/>
                </a:cubicBezTo>
                <a:cubicBezTo>
                  <a:pt x="830132" y="154770"/>
                  <a:pt x="821792" y="146409"/>
                  <a:pt x="821792" y="136095"/>
                </a:cubicBezTo>
                <a:cubicBezTo>
                  <a:pt x="821792" y="125781"/>
                  <a:pt x="830132" y="117420"/>
                  <a:pt x="840420" y="117420"/>
                </a:cubicBezTo>
                <a:close/>
                <a:moveTo>
                  <a:pt x="723295" y="117420"/>
                </a:moveTo>
                <a:cubicBezTo>
                  <a:pt x="733583" y="117420"/>
                  <a:pt x="741923" y="125781"/>
                  <a:pt x="741923" y="136095"/>
                </a:cubicBezTo>
                <a:cubicBezTo>
                  <a:pt x="741923" y="146409"/>
                  <a:pt x="733583" y="154770"/>
                  <a:pt x="723295" y="154770"/>
                </a:cubicBezTo>
                <a:cubicBezTo>
                  <a:pt x="713007" y="154770"/>
                  <a:pt x="704667" y="146409"/>
                  <a:pt x="704667" y="136095"/>
                </a:cubicBezTo>
                <a:cubicBezTo>
                  <a:pt x="704667" y="125781"/>
                  <a:pt x="713007" y="117420"/>
                  <a:pt x="723295" y="117420"/>
                </a:cubicBezTo>
                <a:close/>
                <a:moveTo>
                  <a:pt x="605531" y="117420"/>
                </a:moveTo>
                <a:cubicBezTo>
                  <a:pt x="615819" y="117420"/>
                  <a:pt x="624159" y="125781"/>
                  <a:pt x="624159" y="136095"/>
                </a:cubicBezTo>
                <a:cubicBezTo>
                  <a:pt x="624159" y="146409"/>
                  <a:pt x="615819" y="154770"/>
                  <a:pt x="605531" y="154770"/>
                </a:cubicBezTo>
                <a:cubicBezTo>
                  <a:pt x="595243" y="154770"/>
                  <a:pt x="586903" y="146409"/>
                  <a:pt x="586903" y="136095"/>
                </a:cubicBezTo>
                <a:cubicBezTo>
                  <a:pt x="586903" y="125781"/>
                  <a:pt x="595243" y="117420"/>
                  <a:pt x="605531" y="117420"/>
                </a:cubicBezTo>
                <a:close/>
                <a:moveTo>
                  <a:pt x="488406" y="117420"/>
                </a:moveTo>
                <a:cubicBezTo>
                  <a:pt x="498694" y="117420"/>
                  <a:pt x="507034" y="125781"/>
                  <a:pt x="507034" y="136095"/>
                </a:cubicBezTo>
                <a:cubicBezTo>
                  <a:pt x="507034" y="146409"/>
                  <a:pt x="498694" y="154770"/>
                  <a:pt x="488406" y="154770"/>
                </a:cubicBezTo>
                <a:cubicBezTo>
                  <a:pt x="478118" y="154770"/>
                  <a:pt x="469778" y="146409"/>
                  <a:pt x="469778" y="136095"/>
                </a:cubicBezTo>
                <a:cubicBezTo>
                  <a:pt x="469778" y="125781"/>
                  <a:pt x="478118" y="117420"/>
                  <a:pt x="488406" y="117420"/>
                </a:cubicBezTo>
                <a:close/>
                <a:moveTo>
                  <a:pt x="370642" y="117420"/>
                </a:moveTo>
                <a:cubicBezTo>
                  <a:pt x="380930" y="117420"/>
                  <a:pt x="389270" y="125781"/>
                  <a:pt x="389270" y="136095"/>
                </a:cubicBezTo>
                <a:cubicBezTo>
                  <a:pt x="389270" y="146409"/>
                  <a:pt x="380930" y="154770"/>
                  <a:pt x="370642" y="154770"/>
                </a:cubicBezTo>
                <a:cubicBezTo>
                  <a:pt x="360354" y="154770"/>
                  <a:pt x="352014" y="146409"/>
                  <a:pt x="352014" y="136095"/>
                </a:cubicBezTo>
                <a:cubicBezTo>
                  <a:pt x="352014" y="125781"/>
                  <a:pt x="360354" y="117420"/>
                  <a:pt x="370642" y="117420"/>
                </a:cubicBezTo>
                <a:close/>
                <a:moveTo>
                  <a:pt x="253517" y="117420"/>
                </a:moveTo>
                <a:cubicBezTo>
                  <a:pt x="263805" y="117420"/>
                  <a:pt x="272145" y="125781"/>
                  <a:pt x="272145" y="136095"/>
                </a:cubicBezTo>
                <a:cubicBezTo>
                  <a:pt x="272145" y="146409"/>
                  <a:pt x="263805" y="154770"/>
                  <a:pt x="253517" y="154770"/>
                </a:cubicBezTo>
                <a:cubicBezTo>
                  <a:pt x="243229" y="154770"/>
                  <a:pt x="234889" y="146409"/>
                  <a:pt x="234889" y="136095"/>
                </a:cubicBezTo>
                <a:cubicBezTo>
                  <a:pt x="234889" y="125781"/>
                  <a:pt x="243229" y="117420"/>
                  <a:pt x="253517" y="117420"/>
                </a:cubicBezTo>
                <a:close/>
                <a:moveTo>
                  <a:pt x="135753" y="117420"/>
                </a:moveTo>
                <a:cubicBezTo>
                  <a:pt x="146041" y="117420"/>
                  <a:pt x="154381" y="125781"/>
                  <a:pt x="154381" y="136095"/>
                </a:cubicBezTo>
                <a:cubicBezTo>
                  <a:pt x="154381" y="146409"/>
                  <a:pt x="146041" y="154770"/>
                  <a:pt x="135753" y="154770"/>
                </a:cubicBezTo>
                <a:cubicBezTo>
                  <a:pt x="125465" y="154770"/>
                  <a:pt x="117125" y="146409"/>
                  <a:pt x="117125" y="136095"/>
                </a:cubicBezTo>
                <a:cubicBezTo>
                  <a:pt x="117125" y="125781"/>
                  <a:pt x="125465" y="117420"/>
                  <a:pt x="135753" y="117420"/>
                </a:cubicBezTo>
                <a:close/>
                <a:moveTo>
                  <a:pt x="18628" y="117420"/>
                </a:moveTo>
                <a:cubicBezTo>
                  <a:pt x="28916" y="117420"/>
                  <a:pt x="37256" y="125781"/>
                  <a:pt x="37256" y="136095"/>
                </a:cubicBezTo>
                <a:cubicBezTo>
                  <a:pt x="37256" y="146409"/>
                  <a:pt x="28916" y="154770"/>
                  <a:pt x="18628" y="154770"/>
                </a:cubicBezTo>
                <a:cubicBezTo>
                  <a:pt x="8340" y="154770"/>
                  <a:pt x="0" y="146409"/>
                  <a:pt x="0" y="136095"/>
                </a:cubicBezTo>
                <a:cubicBezTo>
                  <a:pt x="0" y="125781"/>
                  <a:pt x="8340" y="117420"/>
                  <a:pt x="18628" y="117420"/>
                </a:cubicBezTo>
                <a:close/>
                <a:moveTo>
                  <a:pt x="2014866" y="0"/>
                </a:moveTo>
                <a:cubicBezTo>
                  <a:pt x="2025154" y="0"/>
                  <a:pt x="2033494" y="8361"/>
                  <a:pt x="2033494" y="18675"/>
                </a:cubicBezTo>
                <a:cubicBezTo>
                  <a:pt x="2033494" y="28989"/>
                  <a:pt x="2025154" y="37350"/>
                  <a:pt x="2014866" y="37350"/>
                </a:cubicBezTo>
                <a:cubicBezTo>
                  <a:pt x="2004578" y="37350"/>
                  <a:pt x="1996238" y="28989"/>
                  <a:pt x="1996238" y="18675"/>
                </a:cubicBezTo>
                <a:cubicBezTo>
                  <a:pt x="1996238" y="8361"/>
                  <a:pt x="2004578" y="0"/>
                  <a:pt x="2014866" y="0"/>
                </a:cubicBezTo>
                <a:close/>
                <a:moveTo>
                  <a:pt x="1897741" y="0"/>
                </a:moveTo>
                <a:cubicBezTo>
                  <a:pt x="1908029" y="0"/>
                  <a:pt x="1916369" y="8361"/>
                  <a:pt x="1916369" y="18675"/>
                </a:cubicBezTo>
                <a:cubicBezTo>
                  <a:pt x="1916369" y="28989"/>
                  <a:pt x="1908029" y="37350"/>
                  <a:pt x="1897741" y="37350"/>
                </a:cubicBezTo>
                <a:cubicBezTo>
                  <a:pt x="1887453" y="37350"/>
                  <a:pt x="1879113" y="28989"/>
                  <a:pt x="1879113" y="18675"/>
                </a:cubicBezTo>
                <a:cubicBezTo>
                  <a:pt x="1879113" y="8361"/>
                  <a:pt x="1887453" y="0"/>
                  <a:pt x="1897741" y="0"/>
                </a:cubicBezTo>
                <a:close/>
                <a:moveTo>
                  <a:pt x="1779977" y="0"/>
                </a:moveTo>
                <a:cubicBezTo>
                  <a:pt x="1790265" y="0"/>
                  <a:pt x="1798605" y="8361"/>
                  <a:pt x="1798605" y="18675"/>
                </a:cubicBezTo>
                <a:cubicBezTo>
                  <a:pt x="1798605" y="28989"/>
                  <a:pt x="1790265" y="37350"/>
                  <a:pt x="1779977" y="37350"/>
                </a:cubicBezTo>
                <a:cubicBezTo>
                  <a:pt x="1769689" y="37350"/>
                  <a:pt x="1761349" y="28989"/>
                  <a:pt x="1761349" y="18675"/>
                </a:cubicBezTo>
                <a:cubicBezTo>
                  <a:pt x="1761349" y="8361"/>
                  <a:pt x="1769689" y="0"/>
                  <a:pt x="1779977" y="0"/>
                </a:cubicBezTo>
                <a:close/>
                <a:moveTo>
                  <a:pt x="1662852" y="0"/>
                </a:moveTo>
                <a:cubicBezTo>
                  <a:pt x="1673140" y="0"/>
                  <a:pt x="1681480" y="8361"/>
                  <a:pt x="1681480" y="18675"/>
                </a:cubicBezTo>
                <a:cubicBezTo>
                  <a:pt x="1681480" y="28989"/>
                  <a:pt x="1673140" y="37350"/>
                  <a:pt x="1662852" y="37350"/>
                </a:cubicBezTo>
                <a:cubicBezTo>
                  <a:pt x="1652564" y="37350"/>
                  <a:pt x="1644224" y="28989"/>
                  <a:pt x="1644224" y="18675"/>
                </a:cubicBezTo>
                <a:cubicBezTo>
                  <a:pt x="1644224" y="8361"/>
                  <a:pt x="1652564" y="0"/>
                  <a:pt x="1662852" y="0"/>
                </a:cubicBezTo>
                <a:close/>
                <a:moveTo>
                  <a:pt x="1545087" y="0"/>
                </a:moveTo>
                <a:cubicBezTo>
                  <a:pt x="1555375" y="0"/>
                  <a:pt x="1563715" y="8361"/>
                  <a:pt x="1563715" y="18675"/>
                </a:cubicBezTo>
                <a:cubicBezTo>
                  <a:pt x="1563715" y="28989"/>
                  <a:pt x="1555375" y="37350"/>
                  <a:pt x="1545087" y="37350"/>
                </a:cubicBezTo>
                <a:cubicBezTo>
                  <a:pt x="1534799" y="37350"/>
                  <a:pt x="1526459" y="28989"/>
                  <a:pt x="1526459" y="18675"/>
                </a:cubicBezTo>
                <a:cubicBezTo>
                  <a:pt x="1526459" y="8361"/>
                  <a:pt x="1534799" y="0"/>
                  <a:pt x="1545087" y="0"/>
                </a:cubicBezTo>
                <a:close/>
                <a:moveTo>
                  <a:pt x="1427962" y="0"/>
                </a:moveTo>
                <a:cubicBezTo>
                  <a:pt x="1438250" y="0"/>
                  <a:pt x="1446590" y="8361"/>
                  <a:pt x="1446590" y="18675"/>
                </a:cubicBezTo>
                <a:cubicBezTo>
                  <a:pt x="1446590" y="28989"/>
                  <a:pt x="1438250" y="37350"/>
                  <a:pt x="1427962" y="37350"/>
                </a:cubicBezTo>
                <a:cubicBezTo>
                  <a:pt x="1417674" y="37350"/>
                  <a:pt x="1409334" y="28989"/>
                  <a:pt x="1409334" y="18675"/>
                </a:cubicBezTo>
                <a:cubicBezTo>
                  <a:pt x="1409334" y="8361"/>
                  <a:pt x="1417674" y="0"/>
                  <a:pt x="1427962" y="0"/>
                </a:cubicBezTo>
                <a:close/>
                <a:moveTo>
                  <a:pt x="1310198" y="0"/>
                </a:moveTo>
                <a:cubicBezTo>
                  <a:pt x="1320486" y="0"/>
                  <a:pt x="1328826" y="8361"/>
                  <a:pt x="1328826" y="18675"/>
                </a:cubicBezTo>
                <a:cubicBezTo>
                  <a:pt x="1328826" y="28989"/>
                  <a:pt x="1320486" y="37350"/>
                  <a:pt x="1310198" y="37350"/>
                </a:cubicBezTo>
                <a:cubicBezTo>
                  <a:pt x="1299910" y="37350"/>
                  <a:pt x="1291570" y="28989"/>
                  <a:pt x="1291570" y="18675"/>
                </a:cubicBezTo>
                <a:cubicBezTo>
                  <a:pt x="1291570" y="8361"/>
                  <a:pt x="1299910" y="0"/>
                  <a:pt x="1310198" y="0"/>
                </a:cubicBezTo>
                <a:close/>
                <a:moveTo>
                  <a:pt x="1193073" y="0"/>
                </a:moveTo>
                <a:cubicBezTo>
                  <a:pt x="1203361" y="0"/>
                  <a:pt x="1211701" y="8361"/>
                  <a:pt x="1211701" y="18675"/>
                </a:cubicBezTo>
                <a:cubicBezTo>
                  <a:pt x="1211701" y="28989"/>
                  <a:pt x="1203361" y="37350"/>
                  <a:pt x="1193073" y="37350"/>
                </a:cubicBezTo>
                <a:cubicBezTo>
                  <a:pt x="1182785" y="37350"/>
                  <a:pt x="1174445" y="28989"/>
                  <a:pt x="1174445" y="18675"/>
                </a:cubicBezTo>
                <a:cubicBezTo>
                  <a:pt x="1174445" y="8361"/>
                  <a:pt x="1182785" y="0"/>
                  <a:pt x="1193073" y="0"/>
                </a:cubicBezTo>
                <a:close/>
                <a:moveTo>
                  <a:pt x="1075309" y="0"/>
                </a:moveTo>
                <a:cubicBezTo>
                  <a:pt x="1085597" y="0"/>
                  <a:pt x="1093937" y="8361"/>
                  <a:pt x="1093937" y="18675"/>
                </a:cubicBezTo>
                <a:cubicBezTo>
                  <a:pt x="1093937" y="28989"/>
                  <a:pt x="1085597" y="37350"/>
                  <a:pt x="1075309" y="37350"/>
                </a:cubicBezTo>
                <a:cubicBezTo>
                  <a:pt x="1065021" y="37350"/>
                  <a:pt x="1056681" y="28989"/>
                  <a:pt x="1056681" y="18675"/>
                </a:cubicBezTo>
                <a:cubicBezTo>
                  <a:pt x="1056681" y="8361"/>
                  <a:pt x="1065021" y="0"/>
                  <a:pt x="1075309" y="0"/>
                </a:cubicBezTo>
                <a:close/>
                <a:moveTo>
                  <a:pt x="958184" y="0"/>
                </a:moveTo>
                <a:cubicBezTo>
                  <a:pt x="968472" y="0"/>
                  <a:pt x="976812" y="8361"/>
                  <a:pt x="976812" y="18675"/>
                </a:cubicBezTo>
                <a:cubicBezTo>
                  <a:pt x="976812" y="28989"/>
                  <a:pt x="968472" y="37350"/>
                  <a:pt x="958184" y="37350"/>
                </a:cubicBezTo>
                <a:cubicBezTo>
                  <a:pt x="947896" y="37350"/>
                  <a:pt x="939556" y="28989"/>
                  <a:pt x="939556" y="18675"/>
                </a:cubicBezTo>
                <a:cubicBezTo>
                  <a:pt x="939556" y="8361"/>
                  <a:pt x="947896" y="0"/>
                  <a:pt x="958184" y="0"/>
                </a:cubicBezTo>
                <a:close/>
                <a:moveTo>
                  <a:pt x="840420" y="0"/>
                </a:moveTo>
                <a:cubicBezTo>
                  <a:pt x="850708" y="0"/>
                  <a:pt x="859048" y="8361"/>
                  <a:pt x="859048" y="18675"/>
                </a:cubicBezTo>
                <a:cubicBezTo>
                  <a:pt x="859048" y="28989"/>
                  <a:pt x="850708" y="37350"/>
                  <a:pt x="840420" y="37350"/>
                </a:cubicBezTo>
                <a:cubicBezTo>
                  <a:pt x="830132" y="37350"/>
                  <a:pt x="821792" y="28989"/>
                  <a:pt x="821792" y="18675"/>
                </a:cubicBezTo>
                <a:cubicBezTo>
                  <a:pt x="821792" y="8361"/>
                  <a:pt x="830132" y="0"/>
                  <a:pt x="840420" y="0"/>
                </a:cubicBezTo>
                <a:close/>
                <a:moveTo>
                  <a:pt x="723295" y="0"/>
                </a:moveTo>
                <a:cubicBezTo>
                  <a:pt x="733583" y="0"/>
                  <a:pt x="741923" y="8361"/>
                  <a:pt x="741923" y="18675"/>
                </a:cubicBezTo>
                <a:cubicBezTo>
                  <a:pt x="741923" y="28989"/>
                  <a:pt x="733583" y="37350"/>
                  <a:pt x="723295" y="37350"/>
                </a:cubicBezTo>
                <a:cubicBezTo>
                  <a:pt x="713007" y="37350"/>
                  <a:pt x="704667" y="28989"/>
                  <a:pt x="704667" y="18675"/>
                </a:cubicBezTo>
                <a:cubicBezTo>
                  <a:pt x="704667" y="8361"/>
                  <a:pt x="713007" y="0"/>
                  <a:pt x="723295" y="0"/>
                </a:cubicBezTo>
                <a:close/>
                <a:moveTo>
                  <a:pt x="605531" y="0"/>
                </a:moveTo>
                <a:cubicBezTo>
                  <a:pt x="615819" y="0"/>
                  <a:pt x="624159" y="8361"/>
                  <a:pt x="624159" y="18675"/>
                </a:cubicBezTo>
                <a:cubicBezTo>
                  <a:pt x="624159" y="28989"/>
                  <a:pt x="615819" y="37350"/>
                  <a:pt x="605531" y="37350"/>
                </a:cubicBezTo>
                <a:cubicBezTo>
                  <a:pt x="595243" y="37350"/>
                  <a:pt x="586903" y="28989"/>
                  <a:pt x="586903" y="18675"/>
                </a:cubicBezTo>
                <a:cubicBezTo>
                  <a:pt x="586903" y="8361"/>
                  <a:pt x="595243" y="0"/>
                  <a:pt x="605531" y="0"/>
                </a:cubicBezTo>
                <a:close/>
                <a:moveTo>
                  <a:pt x="488406" y="0"/>
                </a:moveTo>
                <a:cubicBezTo>
                  <a:pt x="498694" y="0"/>
                  <a:pt x="507034" y="8361"/>
                  <a:pt x="507034" y="18675"/>
                </a:cubicBezTo>
                <a:cubicBezTo>
                  <a:pt x="507034" y="28989"/>
                  <a:pt x="498694" y="37350"/>
                  <a:pt x="488406" y="37350"/>
                </a:cubicBezTo>
                <a:cubicBezTo>
                  <a:pt x="478118" y="37350"/>
                  <a:pt x="469778" y="28989"/>
                  <a:pt x="469778" y="18675"/>
                </a:cubicBezTo>
                <a:cubicBezTo>
                  <a:pt x="469778" y="8361"/>
                  <a:pt x="478118" y="0"/>
                  <a:pt x="488406" y="0"/>
                </a:cubicBezTo>
                <a:close/>
                <a:moveTo>
                  <a:pt x="370642" y="0"/>
                </a:moveTo>
                <a:cubicBezTo>
                  <a:pt x="380930" y="0"/>
                  <a:pt x="389270" y="8361"/>
                  <a:pt x="389270" y="18675"/>
                </a:cubicBezTo>
                <a:cubicBezTo>
                  <a:pt x="389270" y="28989"/>
                  <a:pt x="380930" y="37350"/>
                  <a:pt x="370642" y="37350"/>
                </a:cubicBezTo>
                <a:cubicBezTo>
                  <a:pt x="360354" y="37350"/>
                  <a:pt x="352014" y="28989"/>
                  <a:pt x="352014" y="18675"/>
                </a:cubicBezTo>
                <a:cubicBezTo>
                  <a:pt x="352014" y="8361"/>
                  <a:pt x="360354" y="0"/>
                  <a:pt x="370642" y="0"/>
                </a:cubicBezTo>
                <a:close/>
                <a:moveTo>
                  <a:pt x="253517" y="0"/>
                </a:moveTo>
                <a:cubicBezTo>
                  <a:pt x="263805" y="0"/>
                  <a:pt x="272145" y="8361"/>
                  <a:pt x="272145" y="18675"/>
                </a:cubicBezTo>
                <a:cubicBezTo>
                  <a:pt x="272145" y="28989"/>
                  <a:pt x="263805" y="37350"/>
                  <a:pt x="253517" y="37350"/>
                </a:cubicBezTo>
                <a:cubicBezTo>
                  <a:pt x="243229" y="37350"/>
                  <a:pt x="234889" y="28989"/>
                  <a:pt x="234889" y="18675"/>
                </a:cubicBezTo>
                <a:cubicBezTo>
                  <a:pt x="234889" y="8361"/>
                  <a:pt x="243229" y="0"/>
                  <a:pt x="253517" y="0"/>
                </a:cubicBezTo>
                <a:close/>
                <a:moveTo>
                  <a:pt x="135753" y="0"/>
                </a:moveTo>
                <a:cubicBezTo>
                  <a:pt x="146041" y="0"/>
                  <a:pt x="154381" y="8361"/>
                  <a:pt x="154381" y="18675"/>
                </a:cubicBezTo>
                <a:cubicBezTo>
                  <a:pt x="154381" y="28989"/>
                  <a:pt x="146041" y="37350"/>
                  <a:pt x="135753" y="37350"/>
                </a:cubicBezTo>
                <a:cubicBezTo>
                  <a:pt x="125465" y="37350"/>
                  <a:pt x="117125" y="28989"/>
                  <a:pt x="117125" y="18675"/>
                </a:cubicBezTo>
                <a:cubicBezTo>
                  <a:pt x="117125" y="8361"/>
                  <a:pt x="125465" y="0"/>
                  <a:pt x="135753" y="0"/>
                </a:cubicBezTo>
                <a:close/>
                <a:moveTo>
                  <a:pt x="18628" y="0"/>
                </a:moveTo>
                <a:cubicBezTo>
                  <a:pt x="28916" y="0"/>
                  <a:pt x="37256" y="8361"/>
                  <a:pt x="37256" y="18675"/>
                </a:cubicBezTo>
                <a:cubicBezTo>
                  <a:pt x="37256" y="28989"/>
                  <a:pt x="28916" y="37350"/>
                  <a:pt x="18628" y="37350"/>
                </a:cubicBezTo>
                <a:cubicBezTo>
                  <a:pt x="8340" y="37350"/>
                  <a:pt x="0" y="28989"/>
                  <a:pt x="0" y="18675"/>
                </a:cubicBezTo>
                <a:cubicBezTo>
                  <a:pt x="0" y="8361"/>
                  <a:pt x="8340" y="0"/>
                  <a:pt x="18628"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44" name="Google Shape;144;p48"/>
          <p:cNvSpPr/>
          <p:nvPr/>
        </p:nvSpPr>
        <p:spPr>
          <a:xfrm>
            <a:off x="0" y="4786573"/>
            <a:ext cx="2071427" cy="2071427"/>
          </a:xfrm>
          <a:custGeom>
            <a:avLst/>
            <a:gdLst/>
            <a:ahLst/>
            <a:cxnLst/>
            <a:rect l="l" t="t" r="r" b="b"/>
            <a:pathLst>
              <a:path w="2033494" h="2033494" extrusionOk="0">
                <a:moveTo>
                  <a:pt x="2014866" y="1996144"/>
                </a:moveTo>
                <a:cubicBezTo>
                  <a:pt x="2025154" y="1996144"/>
                  <a:pt x="2033494" y="2004505"/>
                  <a:pt x="2033494" y="2014819"/>
                </a:cubicBezTo>
                <a:cubicBezTo>
                  <a:pt x="2033494" y="2025133"/>
                  <a:pt x="2025154" y="2033494"/>
                  <a:pt x="2014866" y="2033494"/>
                </a:cubicBezTo>
                <a:cubicBezTo>
                  <a:pt x="2004578" y="2033494"/>
                  <a:pt x="1996238" y="2025133"/>
                  <a:pt x="1996238" y="2014819"/>
                </a:cubicBezTo>
                <a:cubicBezTo>
                  <a:pt x="1996238" y="2004505"/>
                  <a:pt x="2004578" y="1996144"/>
                  <a:pt x="2014866" y="1996144"/>
                </a:cubicBezTo>
                <a:close/>
                <a:moveTo>
                  <a:pt x="1897741" y="1996144"/>
                </a:moveTo>
                <a:cubicBezTo>
                  <a:pt x="1908029" y="1996144"/>
                  <a:pt x="1916369" y="2004505"/>
                  <a:pt x="1916369" y="2014819"/>
                </a:cubicBezTo>
                <a:cubicBezTo>
                  <a:pt x="1916369" y="2025133"/>
                  <a:pt x="1908029" y="2033494"/>
                  <a:pt x="1897741" y="2033494"/>
                </a:cubicBezTo>
                <a:cubicBezTo>
                  <a:pt x="1887453" y="2033494"/>
                  <a:pt x="1879113" y="2025133"/>
                  <a:pt x="1879113" y="2014819"/>
                </a:cubicBezTo>
                <a:cubicBezTo>
                  <a:pt x="1879113" y="2004505"/>
                  <a:pt x="1887453" y="1996144"/>
                  <a:pt x="1897741" y="1996144"/>
                </a:cubicBezTo>
                <a:close/>
                <a:moveTo>
                  <a:pt x="1779977" y="1996144"/>
                </a:moveTo>
                <a:cubicBezTo>
                  <a:pt x="1790265" y="1996144"/>
                  <a:pt x="1798605" y="2004505"/>
                  <a:pt x="1798605" y="2014819"/>
                </a:cubicBezTo>
                <a:cubicBezTo>
                  <a:pt x="1798605" y="2025133"/>
                  <a:pt x="1790265" y="2033494"/>
                  <a:pt x="1779977" y="2033494"/>
                </a:cubicBezTo>
                <a:cubicBezTo>
                  <a:pt x="1769689" y="2033494"/>
                  <a:pt x="1761349" y="2025133"/>
                  <a:pt x="1761349" y="2014819"/>
                </a:cubicBezTo>
                <a:cubicBezTo>
                  <a:pt x="1761349" y="2004505"/>
                  <a:pt x="1769689" y="1996144"/>
                  <a:pt x="1779977" y="1996144"/>
                </a:cubicBezTo>
                <a:close/>
                <a:moveTo>
                  <a:pt x="1662852" y="1996144"/>
                </a:moveTo>
                <a:cubicBezTo>
                  <a:pt x="1673140" y="1996144"/>
                  <a:pt x="1681480" y="2004505"/>
                  <a:pt x="1681480" y="2014819"/>
                </a:cubicBezTo>
                <a:cubicBezTo>
                  <a:pt x="1681480" y="2025133"/>
                  <a:pt x="1673140" y="2033494"/>
                  <a:pt x="1662852" y="2033494"/>
                </a:cubicBezTo>
                <a:cubicBezTo>
                  <a:pt x="1652564" y="2033494"/>
                  <a:pt x="1644224" y="2025133"/>
                  <a:pt x="1644224" y="2014819"/>
                </a:cubicBezTo>
                <a:cubicBezTo>
                  <a:pt x="1644224" y="2004505"/>
                  <a:pt x="1652564" y="1996144"/>
                  <a:pt x="1662852" y="1996144"/>
                </a:cubicBezTo>
                <a:close/>
                <a:moveTo>
                  <a:pt x="1545088" y="1996144"/>
                </a:moveTo>
                <a:cubicBezTo>
                  <a:pt x="1555376" y="1996144"/>
                  <a:pt x="1563716" y="2004505"/>
                  <a:pt x="1563716" y="2014819"/>
                </a:cubicBezTo>
                <a:cubicBezTo>
                  <a:pt x="1563716" y="2025133"/>
                  <a:pt x="1555376" y="2033494"/>
                  <a:pt x="1545088" y="2033494"/>
                </a:cubicBezTo>
                <a:cubicBezTo>
                  <a:pt x="1534800" y="2033494"/>
                  <a:pt x="1526460" y="2025133"/>
                  <a:pt x="1526460" y="2014819"/>
                </a:cubicBezTo>
                <a:cubicBezTo>
                  <a:pt x="1526460" y="2004505"/>
                  <a:pt x="1534800" y="1996144"/>
                  <a:pt x="1545088" y="1996144"/>
                </a:cubicBezTo>
                <a:close/>
                <a:moveTo>
                  <a:pt x="1427962" y="1996144"/>
                </a:moveTo>
                <a:cubicBezTo>
                  <a:pt x="1438250" y="1996144"/>
                  <a:pt x="1446590" y="2004505"/>
                  <a:pt x="1446590" y="2014819"/>
                </a:cubicBezTo>
                <a:cubicBezTo>
                  <a:pt x="1446590" y="2025133"/>
                  <a:pt x="1438250" y="2033494"/>
                  <a:pt x="1427962" y="2033494"/>
                </a:cubicBezTo>
                <a:cubicBezTo>
                  <a:pt x="1417674" y="2033494"/>
                  <a:pt x="1409334" y="2025133"/>
                  <a:pt x="1409334" y="2014819"/>
                </a:cubicBezTo>
                <a:cubicBezTo>
                  <a:pt x="1409334" y="2004505"/>
                  <a:pt x="1417674" y="1996144"/>
                  <a:pt x="1427962" y="1996144"/>
                </a:cubicBezTo>
                <a:close/>
                <a:moveTo>
                  <a:pt x="1310199" y="1996144"/>
                </a:moveTo>
                <a:cubicBezTo>
                  <a:pt x="1320487" y="1996144"/>
                  <a:pt x="1328827" y="2004505"/>
                  <a:pt x="1328827" y="2014819"/>
                </a:cubicBezTo>
                <a:cubicBezTo>
                  <a:pt x="1328827" y="2025133"/>
                  <a:pt x="1320487" y="2033494"/>
                  <a:pt x="1310199" y="2033494"/>
                </a:cubicBezTo>
                <a:cubicBezTo>
                  <a:pt x="1299911" y="2033494"/>
                  <a:pt x="1291571" y="2025133"/>
                  <a:pt x="1291571" y="2014819"/>
                </a:cubicBezTo>
                <a:cubicBezTo>
                  <a:pt x="1291571" y="2004505"/>
                  <a:pt x="1299911" y="1996144"/>
                  <a:pt x="1310199" y="1996144"/>
                </a:cubicBezTo>
                <a:close/>
                <a:moveTo>
                  <a:pt x="1193073" y="1996144"/>
                </a:moveTo>
                <a:cubicBezTo>
                  <a:pt x="1203361" y="1996144"/>
                  <a:pt x="1211701" y="2004505"/>
                  <a:pt x="1211701" y="2014819"/>
                </a:cubicBezTo>
                <a:cubicBezTo>
                  <a:pt x="1211701" y="2025133"/>
                  <a:pt x="1203361" y="2033494"/>
                  <a:pt x="1193073" y="2033494"/>
                </a:cubicBezTo>
                <a:cubicBezTo>
                  <a:pt x="1182785" y="2033494"/>
                  <a:pt x="1174445" y="2025133"/>
                  <a:pt x="1174445" y="2014819"/>
                </a:cubicBezTo>
                <a:cubicBezTo>
                  <a:pt x="1174445" y="2004505"/>
                  <a:pt x="1182785" y="1996144"/>
                  <a:pt x="1193073" y="1996144"/>
                </a:cubicBezTo>
                <a:close/>
                <a:moveTo>
                  <a:pt x="1075309" y="1996144"/>
                </a:moveTo>
                <a:cubicBezTo>
                  <a:pt x="1085597" y="1996144"/>
                  <a:pt x="1093937" y="2004505"/>
                  <a:pt x="1093937" y="2014819"/>
                </a:cubicBezTo>
                <a:cubicBezTo>
                  <a:pt x="1093937" y="2025133"/>
                  <a:pt x="1085597" y="2033494"/>
                  <a:pt x="1075309" y="2033494"/>
                </a:cubicBezTo>
                <a:cubicBezTo>
                  <a:pt x="1065021" y="2033494"/>
                  <a:pt x="1056681" y="2025133"/>
                  <a:pt x="1056681" y="2014819"/>
                </a:cubicBezTo>
                <a:cubicBezTo>
                  <a:pt x="1056681" y="2004505"/>
                  <a:pt x="1065021" y="1996144"/>
                  <a:pt x="1075309" y="1996144"/>
                </a:cubicBezTo>
                <a:close/>
                <a:moveTo>
                  <a:pt x="958184" y="1996144"/>
                </a:moveTo>
                <a:cubicBezTo>
                  <a:pt x="968472" y="1996144"/>
                  <a:pt x="976812" y="2004505"/>
                  <a:pt x="976812" y="2014819"/>
                </a:cubicBezTo>
                <a:cubicBezTo>
                  <a:pt x="976812" y="2025133"/>
                  <a:pt x="968472" y="2033494"/>
                  <a:pt x="958184" y="2033494"/>
                </a:cubicBezTo>
                <a:cubicBezTo>
                  <a:pt x="947896" y="2033494"/>
                  <a:pt x="939556" y="2025133"/>
                  <a:pt x="939556" y="2014819"/>
                </a:cubicBezTo>
                <a:cubicBezTo>
                  <a:pt x="939556" y="2004505"/>
                  <a:pt x="947896" y="1996144"/>
                  <a:pt x="958184" y="1996144"/>
                </a:cubicBezTo>
                <a:close/>
                <a:moveTo>
                  <a:pt x="840420" y="1996144"/>
                </a:moveTo>
                <a:cubicBezTo>
                  <a:pt x="850708" y="1996144"/>
                  <a:pt x="859048" y="2004505"/>
                  <a:pt x="859048" y="2014819"/>
                </a:cubicBezTo>
                <a:cubicBezTo>
                  <a:pt x="859048" y="2025133"/>
                  <a:pt x="850708" y="2033494"/>
                  <a:pt x="840420" y="2033494"/>
                </a:cubicBezTo>
                <a:cubicBezTo>
                  <a:pt x="830132" y="2033494"/>
                  <a:pt x="821792" y="2025133"/>
                  <a:pt x="821792" y="2014819"/>
                </a:cubicBezTo>
                <a:cubicBezTo>
                  <a:pt x="821792" y="2004505"/>
                  <a:pt x="830132" y="1996144"/>
                  <a:pt x="840420" y="1996144"/>
                </a:cubicBezTo>
                <a:close/>
                <a:moveTo>
                  <a:pt x="723295" y="1996144"/>
                </a:moveTo>
                <a:cubicBezTo>
                  <a:pt x="733583" y="1996144"/>
                  <a:pt x="741923" y="2004505"/>
                  <a:pt x="741923" y="2014819"/>
                </a:cubicBezTo>
                <a:cubicBezTo>
                  <a:pt x="741923" y="2025133"/>
                  <a:pt x="733583" y="2033494"/>
                  <a:pt x="723295" y="2033494"/>
                </a:cubicBezTo>
                <a:cubicBezTo>
                  <a:pt x="713007" y="2033494"/>
                  <a:pt x="704667" y="2025133"/>
                  <a:pt x="704667" y="2014819"/>
                </a:cubicBezTo>
                <a:cubicBezTo>
                  <a:pt x="704667" y="2004505"/>
                  <a:pt x="713007" y="1996144"/>
                  <a:pt x="723295" y="1996144"/>
                </a:cubicBezTo>
                <a:close/>
                <a:moveTo>
                  <a:pt x="605531" y="1996144"/>
                </a:moveTo>
                <a:cubicBezTo>
                  <a:pt x="615819" y="1996144"/>
                  <a:pt x="624159" y="2004505"/>
                  <a:pt x="624159" y="2014819"/>
                </a:cubicBezTo>
                <a:cubicBezTo>
                  <a:pt x="624159" y="2025133"/>
                  <a:pt x="615819" y="2033494"/>
                  <a:pt x="605531" y="2033494"/>
                </a:cubicBezTo>
                <a:cubicBezTo>
                  <a:pt x="595243" y="2033494"/>
                  <a:pt x="586903" y="2025133"/>
                  <a:pt x="586903" y="2014819"/>
                </a:cubicBezTo>
                <a:cubicBezTo>
                  <a:pt x="586903" y="2004505"/>
                  <a:pt x="595243" y="1996144"/>
                  <a:pt x="605531" y="1996144"/>
                </a:cubicBezTo>
                <a:close/>
                <a:moveTo>
                  <a:pt x="488406" y="1996144"/>
                </a:moveTo>
                <a:cubicBezTo>
                  <a:pt x="498694" y="1996144"/>
                  <a:pt x="507034" y="2004505"/>
                  <a:pt x="507034" y="2014819"/>
                </a:cubicBezTo>
                <a:cubicBezTo>
                  <a:pt x="507034" y="2025133"/>
                  <a:pt x="498694" y="2033494"/>
                  <a:pt x="488406" y="2033494"/>
                </a:cubicBezTo>
                <a:cubicBezTo>
                  <a:pt x="478118" y="2033494"/>
                  <a:pt x="469778" y="2025133"/>
                  <a:pt x="469778" y="2014819"/>
                </a:cubicBezTo>
                <a:cubicBezTo>
                  <a:pt x="469778" y="2004505"/>
                  <a:pt x="478118" y="1996144"/>
                  <a:pt x="488406" y="1996144"/>
                </a:cubicBezTo>
                <a:close/>
                <a:moveTo>
                  <a:pt x="370642" y="1996144"/>
                </a:moveTo>
                <a:cubicBezTo>
                  <a:pt x="380930" y="1996144"/>
                  <a:pt x="389270" y="2004505"/>
                  <a:pt x="389270" y="2014819"/>
                </a:cubicBezTo>
                <a:cubicBezTo>
                  <a:pt x="389270" y="2025133"/>
                  <a:pt x="380930" y="2033494"/>
                  <a:pt x="370642" y="2033494"/>
                </a:cubicBezTo>
                <a:cubicBezTo>
                  <a:pt x="360354" y="2033494"/>
                  <a:pt x="352014" y="2025133"/>
                  <a:pt x="352014" y="2014819"/>
                </a:cubicBezTo>
                <a:cubicBezTo>
                  <a:pt x="352014" y="2004505"/>
                  <a:pt x="360354" y="1996144"/>
                  <a:pt x="370642" y="1996144"/>
                </a:cubicBezTo>
                <a:close/>
                <a:moveTo>
                  <a:pt x="253517" y="1996144"/>
                </a:moveTo>
                <a:cubicBezTo>
                  <a:pt x="263805" y="1996144"/>
                  <a:pt x="272145" y="2004505"/>
                  <a:pt x="272145" y="2014819"/>
                </a:cubicBezTo>
                <a:cubicBezTo>
                  <a:pt x="272145" y="2025133"/>
                  <a:pt x="263805" y="2033494"/>
                  <a:pt x="253517" y="2033494"/>
                </a:cubicBezTo>
                <a:cubicBezTo>
                  <a:pt x="243229" y="2033494"/>
                  <a:pt x="234889" y="2025133"/>
                  <a:pt x="234889" y="2014819"/>
                </a:cubicBezTo>
                <a:cubicBezTo>
                  <a:pt x="234889" y="2004505"/>
                  <a:pt x="243229" y="1996144"/>
                  <a:pt x="253517" y="1996144"/>
                </a:cubicBezTo>
                <a:close/>
                <a:moveTo>
                  <a:pt x="135753" y="1996144"/>
                </a:moveTo>
                <a:cubicBezTo>
                  <a:pt x="146041" y="1996144"/>
                  <a:pt x="154381" y="2004505"/>
                  <a:pt x="154381" y="2014819"/>
                </a:cubicBezTo>
                <a:cubicBezTo>
                  <a:pt x="154381" y="2025133"/>
                  <a:pt x="146041" y="2033494"/>
                  <a:pt x="135753" y="2033494"/>
                </a:cubicBezTo>
                <a:cubicBezTo>
                  <a:pt x="125465" y="2033494"/>
                  <a:pt x="117125" y="2025133"/>
                  <a:pt x="117125" y="2014819"/>
                </a:cubicBezTo>
                <a:cubicBezTo>
                  <a:pt x="117125" y="2004505"/>
                  <a:pt x="125465" y="1996144"/>
                  <a:pt x="135753" y="1996144"/>
                </a:cubicBezTo>
                <a:close/>
                <a:moveTo>
                  <a:pt x="18628" y="1996144"/>
                </a:moveTo>
                <a:cubicBezTo>
                  <a:pt x="28916" y="1996144"/>
                  <a:pt x="37256" y="2004505"/>
                  <a:pt x="37256" y="2014819"/>
                </a:cubicBezTo>
                <a:cubicBezTo>
                  <a:pt x="37256" y="2025133"/>
                  <a:pt x="28916" y="2033494"/>
                  <a:pt x="18628" y="2033494"/>
                </a:cubicBezTo>
                <a:cubicBezTo>
                  <a:pt x="8340" y="2033494"/>
                  <a:pt x="0" y="2025133"/>
                  <a:pt x="0" y="2014819"/>
                </a:cubicBezTo>
                <a:cubicBezTo>
                  <a:pt x="0" y="2004505"/>
                  <a:pt x="8340" y="1996144"/>
                  <a:pt x="18628" y="1996144"/>
                </a:cubicBezTo>
                <a:close/>
                <a:moveTo>
                  <a:pt x="2014866" y="1878724"/>
                </a:moveTo>
                <a:cubicBezTo>
                  <a:pt x="2025154" y="1878724"/>
                  <a:pt x="2033494" y="1887085"/>
                  <a:pt x="2033494" y="1897399"/>
                </a:cubicBezTo>
                <a:cubicBezTo>
                  <a:pt x="2033494" y="1907713"/>
                  <a:pt x="2025154" y="1916074"/>
                  <a:pt x="2014866" y="1916074"/>
                </a:cubicBezTo>
                <a:cubicBezTo>
                  <a:pt x="2004578" y="1916074"/>
                  <a:pt x="1996238" y="1907713"/>
                  <a:pt x="1996238" y="1897399"/>
                </a:cubicBezTo>
                <a:cubicBezTo>
                  <a:pt x="1996238" y="1887085"/>
                  <a:pt x="2004578" y="1878724"/>
                  <a:pt x="2014866" y="1878724"/>
                </a:cubicBezTo>
                <a:close/>
                <a:moveTo>
                  <a:pt x="1897741" y="1878724"/>
                </a:moveTo>
                <a:cubicBezTo>
                  <a:pt x="1908029" y="1878724"/>
                  <a:pt x="1916369" y="1887085"/>
                  <a:pt x="1916369" y="1897399"/>
                </a:cubicBezTo>
                <a:cubicBezTo>
                  <a:pt x="1916369" y="1907713"/>
                  <a:pt x="1908029" y="1916074"/>
                  <a:pt x="1897741" y="1916074"/>
                </a:cubicBezTo>
                <a:cubicBezTo>
                  <a:pt x="1887453" y="1916074"/>
                  <a:pt x="1879113" y="1907713"/>
                  <a:pt x="1879113" y="1897399"/>
                </a:cubicBezTo>
                <a:cubicBezTo>
                  <a:pt x="1879113" y="1887085"/>
                  <a:pt x="1887453" y="1878724"/>
                  <a:pt x="1897741" y="1878724"/>
                </a:cubicBezTo>
                <a:close/>
                <a:moveTo>
                  <a:pt x="1779977" y="1878724"/>
                </a:moveTo>
                <a:cubicBezTo>
                  <a:pt x="1790265" y="1878724"/>
                  <a:pt x="1798605" y="1887085"/>
                  <a:pt x="1798605" y="1897399"/>
                </a:cubicBezTo>
                <a:cubicBezTo>
                  <a:pt x="1798605" y="1907713"/>
                  <a:pt x="1790265" y="1916074"/>
                  <a:pt x="1779977" y="1916074"/>
                </a:cubicBezTo>
                <a:cubicBezTo>
                  <a:pt x="1769689" y="1916074"/>
                  <a:pt x="1761349" y="1907713"/>
                  <a:pt x="1761349" y="1897399"/>
                </a:cubicBezTo>
                <a:cubicBezTo>
                  <a:pt x="1761349" y="1887085"/>
                  <a:pt x="1769689" y="1878724"/>
                  <a:pt x="1779977" y="1878724"/>
                </a:cubicBezTo>
                <a:close/>
                <a:moveTo>
                  <a:pt x="1662852" y="1878724"/>
                </a:moveTo>
                <a:cubicBezTo>
                  <a:pt x="1673140" y="1878724"/>
                  <a:pt x="1681480" y="1887085"/>
                  <a:pt x="1681480" y="1897399"/>
                </a:cubicBezTo>
                <a:cubicBezTo>
                  <a:pt x="1681480" y="1907713"/>
                  <a:pt x="1673140" y="1916074"/>
                  <a:pt x="1662852" y="1916074"/>
                </a:cubicBezTo>
                <a:cubicBezTo>
                  <a:pt x="1652564" y="1916074"/>
                  <a:pt x="1644224" y="1907713"/>
                  <a:pt x="1644224" y="1897399"/>
                </a:cubicBezTo>
                <a:cubicBezTo>
                  <a:pt x="1644224" y="1887085"/>
                  <a:pt x="1652564" y="1878724"/>
                  <a:pt x="1662852" y="1878724"/>
                </a:cubicBezTo>
                <a:close/>
                <a:moveTo>
                  <a:pt x="1545088" y="1878724"/>
                </a:moveTo>
                <a:cubicBezTo>
                  <a:pt x="1555376" y="1878724"/>
                  <a:pt x="1563716" y="1887085"/>
                  <a:pt x="1563716" y="1897399"/>
                </a:cubicBezTo>
                <a:cubicBezTo>
                  <a:pt x="1563716" y="1907713"/>
                  <a:pt x="1555376" y="1916074"/>
                  <a:pt x="1545088" y="1916074"/>
                </a:cubicBezTo>
                <a:cubicBezTo>
                  <a:pt x="1534800" y="1916074"/>
                  <a:pt x="1526460" y="1907713"/>
                  <a:pt x="1526460" y="1897399"/>
                </a:cubicBezTo>
                <a:cubicBezTo>
                  <a:pt x="1526460" y="1887085"/>
                  <a:pt x="1534800" y="1878724"/>
                  <a:pt x="1545088" y="1878724"/>
                </a:cubicBezTo>
                <a:close/>
                <a:moveTo>
                  <a:pt x="1427962" y="1878724"/>
                </a:moveTo>
                <a:cubicBezTo>
                  <a:pt x="1438250" y="1878724"/>
                  <a:pt x="1446590" y="1887085"/>
                  <a:pt x="1446590" y="1897399"/>
                </a:cubicBezTo>
                <a:cubicBezTo>
                  <a:pt x="1446590" y="1907713"/>
                  <a:pt x="1438250" y="1916074"/>
                  <a:pt x="1427962" y="1916074"/>
                </a:cubicBezTo>
                <a:cubicBezTo>
                  <a:pt x="1417674" y="1916074"/>
                  <a:pt x="1409334" y="1907713"/>
                  <a:pt x="1409334" y="1897399"/>
                </a:cubicBezTo>
                <a:cubicBezTo>
                  <a:pt x="1409334" y="1887085"/>
                  <a:pt x="1417674" y="1878724"/>
                  <a:pt x="1427962" y="1878724"/>
                </a:cubicBezTo>
                <a:close/>
                <a:moveTo>
                  <a:pt x="1310199" y="1878724"/>
                </a:moveTo>
                <a:cubicBezTo>
                  <a:pt x="1320487" y="1878724"/>
                  <a:pt x="1328827" y="1887085"/>
                  <a:pt x="1328827" y="1897399"/>
                </a:cubicBezTo>
                <a:cubicBezTo>
                  <a:pt x="1328827" y="1907713"/>
                  <a:pt x="1320487" y="1916074"/>
                  <a:pt x="1310199" y="1916074"/>
                </a:cubicBezTo>
                <a:cubicBezTo>
                  <a:pt x="1299911" y="1916074"/>
                  <a:pt x="1291571" y="1907713"/>
                  <a:pt x="1291571" y="1897399"/>
                </a:cubicBezTo>
                <a:cubicBezTo>
                  <a:pt x="1291571" y="1887085"/>
                  <a:pt x="1299911" y="1878724"/>
                  <a:pt x="1310199" y="1878724"/>
                </a:cubicBezTo>
                <a:close/>
                <a:moveTo>
                  <a:pt x="1193073" y="1878724"/>
                </a:moveTo>
                <a:cubicBezTo>
                  <a:pt x="1203361" y="1878724"/>
                  <a:pt x="1211701" y="1887085"/>
                  <a:pt x="1211701" y="1897399"/>
                </a:cubicBezTo>
                <a:cubicBezTo>
                  <a:pt x="1211701" y="1907713"/>
                  <a:pt x="1203361" y="1916074"/>
                  <a:pt x="1193073" y="1916074"/>
                </a:cubicBezTo>
                <a:cubicBezTo>
                  <a:pt x="1182785" y="1916074"/>
                  <a:pt x="1174445" y="1907713"/>
                  <a:pt x="1174445" y="1897399"/>
                </a:cubicBezTo>
                <a:cubicBezTo>
                  <a:pt x="1174445" y="1887085"/>
                  <a:pt x="1182785" y="1878724"/>
                  <a:pt x="1193073" y="1878724"/>
                </a:cubicBezTo>
                <a:close/>
                <a:moveTo>
                  <a:pt x="1075309" y="1878724"/>
                </a:moveTo>
                <a:cubicBezTo>
                  <a:pt x="1085597" y="1878724"/>
                  <a:pt x="1093937" y="1887085"/>
                  <a:pt x="1093937" y="1897399"/>
                </a:cubicBezTo>
                <a:cubicBezTo>
                  <a:pt x="1093937" y="1907713"/>
                  <a:pt x="1085597" y="1916074"/>
                  <a:pt x="1075309" y="1916074"/>
                </a:cubicBezTo>
                <a:cubicBezTo>
                  <a:pt x="1065021" y="1916074"/>
                  <a:pt x="1056681" y="1907713"/>
                  <a:pt x="1056681" y="1897399"/>
                </a:cubicBezTo>
                <a:cubicBezTo>
                  <a:pt x="1056681" y="1887085"/>
                  <a:pt x="1065021" y="1878724"/>
                  <a:pt x="1075309" y="1878724"/>
                </a:cubicBezTo>
                <a:close/>
                <a:moveTo>
                  <a:pt x="958184" y="1878724"/>
                </a:moveTo>
                <a:cubicBezTo>
                  <a:pt x="968472" y="1878724"/>
                  <a:pt x="976812" y="1887085"/>
                  <a:pt x="976812" y="1897399"/>
                </a:cubicBezTo>
                <a:cubicBezTo>
                  <a:pt x="976812" y="1907713"/>
                  <a:pt x="968472" y="1916074"/>
                  <a:pt x="958184" y="1916074"/>
                </a:cubicBezTo>
                <a:cubicBezTo>
                  <a:pt x="947896" y="1916074"/>
                  <a:pt x="939556" y="1907713"/>
                  <a:pt x="939556" y="1897399"/>
                </a:cubicBezTo>
                <a:cubicBezTo>
                  <a:pt x="939556" y="1887085"/>
                  <a:pt x="947896" y="1878724"/>
                  <a:pt x="958184" y="1878724"/>
                </a:cubicBezTo>
                <a:close/>
                <a:moveTo>
                  <a:pt x="840420" y="1878724"/>
                </a:moveTo>
                <a:cubicBezTo>
                  <a:pt x="850708" y="1878724"/>
                  <a:pt x="859048" y="1887085"/>
                  <a:pt x="859048" y="1897399"/>
                </a:cubicBezTo>
                <a:cubicBezTo>
                  <a:pt x="859048" y="1907713"/>
                  <a:pt x="850708" y="1916074"/>
                  <a:pt x="840420" y="1916074"/>
                </a:cubicBezTo>
                <a:cubicBezTo>
                  <a:pt x="830132" y="1916074"/>
                  <a:pt x="821792" y="1907713"/>
                  <a:pt x="821792" y="1897399"/>
                </a:cubicBezTo>
                <a:cubicBezTo>
                  <a:pt x="821792" y="1887085"/>
                  <a:pt x="830132" y="1878724"/>
                  <a:pt x="840420" y="1878724"/>
                </a:cubicBezTo>
                <a:close/>
                <a:moveTo>
                  <a:pt x="723295" y="1878724"/>
                </a:moveTo>
                <a:cubicBezTo>
                  <a:pt x="733583" y="1878724"/>
                  <a:pt x="741923" y="1887085"/>
                  <a:pt x="741923" y="1897399"/>
                </a:cubicBezTo>
                <a:cubicBezTo>
                  <a:pt x="741923" y="1907713"/>
                  <a:pt x="733583" y="1916074"/>
                  <a:pt x="723295" y="1916074"/>
                </a:cubicBezTo>
                <a:cubicBezTo>
                  <a:pt x="713007" y="1916074"/>
                  <a:pt x="704667" y="1907713"/>
                  <a:pt x="704667" y="1897399"/>
                </a:cubicBezTo>
                <a:cubicBezTo>
                  <a:pt x="704667" y="1887085"/>
                  <a:pt x="713007" y="1878724"/>
                  <a:pt x="723295" y="1878724"/>
                </a:cubicBezTo>
                <a:close/>
                <a:moveTo>
                  <a:pt x="605531" y="1878724"/>
                </a:moveTo>
                <a:cubicBezTo>
                  <a:pt x="615819" y="1878724"/>
                  <a:pt x="624159" y="1887085"/>
                  <a:pt x="624159" y="1897399"/>
                </a:cubicBezTo>
                <a:cubicBezTo>
                  <a:pt x="624159" y="1907713"/>
                  <a:pt x="615819" y="1916074"/>
                  <a:pt x="605531" y="1916074"/>
                </a:cubicBezTo>
                <a:cubicBezTo>
                  <a:pt x="595243" y="1916074"/>
                  <a:pt x="586903" y="1907713"/>
                  <a:pt x="586903" y="1897399"/>
                </a:cubicBezTo>
                <a:cubicBezTo>
                  <a:pt x="586903" y="1887085"/>
                  <a:pt x="595243" y="1878724"/>
                  <a:pt x="605531" y="1878724"/>
                </a:cubicBezTo>
                <a:close/>
                <a:moveTo>
                  <a:pt x="488406" y="1878724"/>
                </a:moveTo>
                <a:cubicBezTo>
                  <a:pt x="498694" y="1878724"/>
                  <a:pt x="507034" y="1887085"/>
                  <a:pt x="507034" y="1897399"/>
                </a:cubicBezTo>
                <a:cubicBezTo>
                  <a:pt x="507034" y="1907713"/>
                  <a:pt x="498694" y="1916074"/>
                  <a:pt x="488406" y="1916074"/>
                </a:cubicBezTo>
                <a:cubicBezTo>
                  <a:pt x="478118" y="1916074"/>
                  <a:pt x="469778" y="1907713"/>
                  <a:pt x="469778" y="1897399"/>
                </a:cubicBezTo>
                <a:cubicBezTo>
                  <a:pt x="469778" y="1887085"/>
                  <a:pt x="478118" y="1878724"/>
                  <a:pt x="488406" y="1878724"/>
                </a:cubicBezTo>
                <a:close/>
                <a:moveTo>
                  <a:pt x="370642" y="1878724"/>
                </a:moveTo>
                <a:cubicBezTo>
                  <a:pt x="380930" y="1878724"/>
                  <a:pt x="389270" y="1887085"/>
                  <a:pt x="389270" y="1897399"/>
                </a:cubicBezTo>
                <a:cubicBezTo>
                  <a:pt x="389270" y="1907713"/>
                  <a:pt x="380930" y="1916074"/>
                  <a:pt x="370642" y="1916074"/>
                </a:cubicBezTo>
                <a:cubicBezTo>
                  <a:pt x="360354" y="1916074"/>
                  <a:pt x="352014" y="1907713"/>
                  <a:pt x="352014" y="1897399"/>
                </a:cubicBezTo>
                <a:cubicBezTo>
                  <a:pt x="352014" y="1887085"/>
                  <a:pt x="360354" y="1878724"/>
                  <a:pt x="370642" y="1878724"/>
                </a:cubicBezTo>
                <a:close/>
                <a:moveTo>
                  <a:pt x="253517" y="1878724"/>
                </a:moveTo>
                <a:cubicBezTo>
                  <a:pt x="263805" y="1878724"/>
                  <a:pt x="272145" y="1887085"/>
                  <a:pt x="272145" y="1897399"/>
                </a:cubicBezTo>
                <a:cubicBezTo>
                  <a:pt x="272145" y="1907713"/>
                  <a:pt x="263805" y="1916074"/>
                  <a:pt x="253517" y="1916074"/>
                </a:cubicBezTo>
                <a:cubicBezTo>
                  <a:pt x="243229" y="1916074"/>
                  <a:pt x="234889" y="1907713"/>
                  <a:pt x="234889" y="1897399"/>
                </a:cubicBezTo>
                <a:cubicBezTo>
                  <a:pt x="234889" y="1887085"/>
                  <a:pt x="243229" y="1878724"/>
                  <a:pt x="253517" y="1878724"/>
                </a:cubicBezTo>
                <a:close/>
                <a:moveTo>
                  <a:pt x="135753" y="1878724"/>
                </a:moveTo>
                <a:cubicBezTo>
                  <a:pt x="146041" y="1878724"/>
                  <a:pt x="154381" y="1887085"/>
                  <a:pt x="154381" y="1897399"/>
                </a:cubicBezTo>
                <a:cubicBezTo>
                  <a:pt x="154381" y="1907713"/>
                  <a:pt x="146041" y="1916074"/>
                  <a:pt x="135753" y="1916074"/>
                </a:cubicBezTo>
                <a:cubicBezTo>
                  <a:pt x="125465" y="1916074"/>
                  <a:pt x="117125" y="1907713"/>
                  <a:pt x="117125" y="1897399"/>
                </a:cubicBezTo>
                <a:cubicBezTo>
                  <a:pt x="117125" y="1887085"/>
                  <a:pt x="125465" y="1878724"/>
                  <a:pt x="135753" y="1878724"/>
                </a:cubicBezTo>
                <a:close/>
                <a:moveTo>
                  <a:pt x="18628" y="1878724"/>
                </a:moveTo>
                <a:cubicBezTo>
                  <a:pt x="28916" y="1878724"/>
                  <a:pt x="37256" y="1887085"/>
                  <a:pt x="37256" y="1897399"/>
                </a:cubicBezTo>
                <a:cubicBezTo>
                  <a:pt x="37256" y="1907713"/>
                  <a:pt x="28916" y="1916074"/>
                  <a:pt x="18628" y="1916074"/>
                </a:cubicBezTo>
                <a:cubicBezTo>
                  <a:pt x="8340" y="1916074"/>
                  <a:pt x="0" y="1907713"/>
                  <a:pt x="0" y="1897399"/>
                </a:cubicBezTo>
                <a:cubicBezTo>
                  <a:pt x="0" y="1887085"/>
                  <a:pt x="8340" y="1878724"/>
                  <a:pt x="18628" y="1878724"/>
                </a:cubicBezTo>
                <a:close/>
                <a:moveTo>
                  <a:pt x="2014866" y="1761303"/>
                </a:moveTo>
                <a:cubicBezTo>
                  <a:pt x="2025154" y="1761303"/>
                  <a:pt x="2033494" y="1769664"/>
                  <a:pt x="2033494" y="1779978"/>
                </a:cubicBezTo>
                <a:cubicBezTo>
                  <a:pt x="2033494" y="1790292"/>
                  <a:pt x="2025154" y="1798653"/>
                  <a:pt x="2014866" y="1798653"/>
                </a:cubicBezTo>
                <a:cubicBezTo>
                  <a:pt x="2004578" y="1798653"/>
                  <a:pt x="1996238" y="1790292"/>
                  <a:pt x="1996238" y="1779978"/>
                </a:cubicBezTo>
                <a:cubicBezTo>
                  <a:pt x="1996238" y="1769664"/>
                  <a:pt x="2004578" y="1761303"/>
                  <a:pt x="2014866" y="1761303"/>
                </a:cubicBezTo>
                <a:close/>
                <a:moveTo>
                  <a:pt x="1897741" y="1761303"/>
                </a:moveTo>
                <a:cubicBezTo>
                  <a:pt x="1908029" y="1761303"/>
                  <a:pt x="1916369" y="1769664"/>
                  <a:pt x="1916369" y="1779978"/>
                </a:cubicBezTo>
                <a:cubicBezTo>
                  <a:pt x="1916369" y="1790292"/>
                  <a:pt x="1908029" y="1798653"/>
                  <a:pt x="1897741" y="1798653"/>
                </a:cubicBezTo>
                <a:cubicBezTo>
                  <a:pt x="1887453" y="1798653"/>
                  <a:pt x="1879113" y="1790292"/>
                  <a:pt x="1879113" y="1779978"/>
                </a:cubicBezTo>
                <a:cubicBezTo>
                  <a:pt x="1879113" y="1769664"/>
                  <a:pt x="1887453" y="1761303"/>
                  <a:pt x="1897741" y="1761303"/>
                </a:cubicBezTo>
                <a:close/>
                <a:moveTo>
                  <a:pt x="1779977" y="1761303"/>
                </a:moveTo>
                <a:cubicBezTo>
                  <a:pt x="1790265" y="1761303"/>
                  <a:pt x="1798605" y="1769664"/>
                  <a:pt x="1798605" y="1779978"/>
                </a:cubicBezTo>
                <a:cubicBezTo>
                  <a:pt x="1798605" y="1790292"/>
                  <a:pt x="1790265" y="1798653"/>
                  <a:pt x="1779977" y="1798653"/>
                </a:cubicBezTo>
                <a:cubicBezTo>
                  <a:pt x="1769689" y="1798653"/>
                  <a:pt x="1761349" y="1790292"/>
                  <a:pt x="1761349" y="1779978"/>
                </a:cubicBezTo>
                <a:cubicBezTo>
                  <a:pt x="1761349" y="1769664"/>
                  <a:pt x="1769689" y="1761303"/>
                  <a:pt x="1779977" y="1761303"/>
                </a:cubicBezTo>
                <a:close/>
                <a:moveTo>
                  <a:pt x="1662852" y="1761303"/>
                </a:moveTo>
                <a:cubicBezTo>
                  <a:pt x="1673140" y="1761303"/>
                  <a:pt x="1681480" y="1769664"/>
                  <a:pt x="1681480" y="1779978"/>
                </a:cubicBezTo>
                <a:cubicBezTo>
                  <a:pt x="1681480" y="1790292"/>
                  <a:pt x="1673140" y="1798653"/>
                  <a:pt x="1662852" y="1798653"/>
                </a:cubicBezTo>
                <a:cubicBezTo>
                  <a:pt x="1652564" y="1798653"/>
                  <a:pt x="1644224" y="1790292"/>
                  <a:pt x="1644224" y="1779978"/>
                </a:cubicBezTo>
                <a:cubicBezTo>
                  <a:pt x="1644224" y="1769664"/>
                  <a:pt x="1652564" y="1761303"/>
                  <a:pt x="1662852" y="1761303"/>
                </a:cubicBezTo>
                <a:close/>
                <a:moveTo>
                  <a:pt x="1545088" y="1761303"/>
                </a:moveTo>
                <a:cubicBezTo>
                  <a:pt x="1555376" y="1761303"/>
                  <a:pt x="1563716" y="1769664"/>
                  <a:pt x="1563716" y="1779978"/>
                </a:cubicBezTo>
                <a:cubicBezTo>
                  <a:pt x="1563716" y="1790292"/>
                  <a:pt x="1555376" y="1798653"/>
                  <a:pt x="1545088" y="1798653"/>
                </a:cubicBezTo>
                <a:cubicBezTo>
                  <a:pt x="1534800" y="1798653"/>
                  <a:pt x="1526460" y="1790292"/>
                  <a:pt x="1526460" y="1779978"/>
                </a:cubicBezTo>
                <a:cubicBezTo>
                  <a:pt x="1526460" y="1769664"/>
                  <a:pt x="1534800" y="1761303"/>
                  <a:pt x="1545088" y="1761303"/>
                </a:cubicBezTo>
                <a:close/>
                <a:moveTo>
                  <a:pt x="1427962" y="1761303"/>
                </a:moveTo>
                <a:cubicBezTo>
                  <a:pt x="1438250" y="1761303"/>
                  <a:pt x="1446590" y="1769664"/>
                  <a:pt x="1446590" y="1779978"/>
                </a:cubicBezTo>
                <a:cubicBezTo>
                  <a:pt x="1446590" y="1790292"/>
                  <a:pt x="1438250" y="1798653"/>
                  <a:pt x="1427962" y="1798653"/>
                </a:cubicBezTo>
                <a:cubicBezTo>
                  <a:pt x="1417674" y="1798653"/>
                  <a:pt x="1409334" y="1790292"/>
                  <a:pt x="1409334" y="1779978"/>
                </a:cubicBezTo>
                <a:cubicBezTo>
                  <a:pt x="1409334" y="1769664"/>
                  <a:pt x="1417674" y="1761303"/>
                  <a:pt x="1427962" y="1761303"/>
                </a:cubicBezTo>
                <a:close/>
                <a:moveTo>
                  <a:pt x="1310199" y="1761303"/>
                </a:moveTo>
                <a:cubicBezTo>
                  <a:pt x="1320487" y="1761303"/>
                  <a:pt x="1328827" y="1769664"/>
                  <a:pt x="1328827" y="1779978"/>
                </a:cubicBezTo>
                <a:cubicBezTo>
                  <a:pt x="1328827" y="1790292"/>
                  <a:pt x="1320487" y="1798653"/>
                  <a:pt x="1310199" y="1798653"/>
                </a:cubicBezTo>
                <a:cubicBezTo>
                  <a:pt x="1299911" y="1798653"/>
                  <a:pt x="1291571" y="1790292"/>
                  <a:pt x="1291571" y="1779978"/>
                </a:cubicBezTo>
                <a:cubicBezTo>
                  <a:pt x="1291571" y="1769664"/>
                  <a:pt x="1299911" y="1761303"/>
                  <a:pt x="1310199" y="1761303"/>
                </a:cubicBezTo>
                <a:close/>
                <a:moveTo>
                  <a:pt x="1193073" y="1761303"/>
                </a:moveTo>
                <a:cubicBezTo>
                  <a:pt x="1203361" y="1761303"/>
                  <a:pt x="1211701" y="1769664"/>
                  <a:pt x="1211701" y="1779978"/>
                </a:cubicBezTo>
                <a:cubicBezTo>
                  <a:pt x="1211701" y="1790292"/>
                  <a:pt x="1203361" y="1798653"/>
                  <a:pt x="1193073" y="1798653"/>
                </a:cubicBezTo>
                <a:cubicBezTo>
                  <a:pt x="1182785" y="1798653"/>
                  <a:pt x="1174445" y="1790292"/>
                  <a:pt x="1174445" y="1779978"/>
                </a:cubicBezTo>
                <a:cubicBezTo>
                  <a:pt x="1174445" y="1769664"/>
                  <a:pt x="1182785" y="1761303"/>
                  <a:pt x="1193073" y="1761303"/>
                </a:cubicBezTo>
                <a:close/>
                <a:moveTo>
                  <a:pt x="1075309" y="1761303"/>
                </a:moveTo>
                <a:cubicBezTo>
                  <a:pt x="1085597" y="1761303"/>
                  <a:pt x="1093937" y="1769664"/>
                  <a:pt x="1093937" y="1779978"/>
                </a:cubicBezTo>
                <a:cubicBezTo>
                  <a:pt x="1093937" y="1790292"/>
                  <a:pt x="1085597" y="1798653"/>
                  <a:pt x="1075309" y="1798653"/>
                </a:cubicBezTo>
                <a:cubicBezTo>
                  <a:pt x="1065021" y="1798653"/>
                  <a:pt x="1056681" y="1790292"/>
                  <a:pt x="1056681" y="1779978"/>
                </a:cubicBezTo>
                <a:cubicBezTo>
                  <a:pt x="1056681" y="1769664"/>
                  <a:pt x="1065021" y="1761303"/>
                  <a:pt x="1075309" y="1761303"/>
                </a:cubicBezTo>
                <a:close/>
                <a:moveTo>
                  <a:pt x="958184" y="1761303"/>
                </a:moveTo>
                <a:cubicBezTo>
                  <a:pt x="968472" y="1761303"/>
                  <a:pt x="976812" y="1769664"/>
                  <a:pt x="976812" y="1779978"/>
                </a:cubicBezTo>
                <a:cubicBezTo>
                  <a:pt x="976812" y="1790292"/>
                  <a:pt x="968472" y="1798653"/>
                  <a:pt x="958184" y="1798653"/>
                </a:cubicBezTo>
                <a:cubicBezTo>
                  <a:pt x="947896" y="1798653"/>
                  <a:pt x="939556" y="1790292"/>
                  <a:pt x="939556" y="1779978"/>
                </a:cubicBezTo>
                <a:cubicBezTo>
                  <a:pt x="939556" y="1769664"/>
                  <a:pt x="947896" y="1761303"/>
                  <a:pt x="958184" y="1761303"/>
                </a:cubicBezTo>
                <a:close/>
                <a:moveTo>
                  <a:pt x="840420" y="1761303"/>
                </a:moveTo>
                <a:cubicBezTo>
                  <a:pt x="850708" y="1761303"/>
                  <a:pt x="859048" y="1769664"/>
                  <a:pt x="859048" y="1779978"/>
                </a:cubicBezTo>
                <a:cubicBezTo>
                  <a:pt x="859048" y="1790292"/>
                  <a:pt x="850708" y="1798653"/>
                  <a:pt x="840420" y="1798653"/>
                </a:cubicBezTo>
                <a:cubicBezTo>
                  <a:pt x="830132" y="1798653"/>
                  <a:pt x="821792" y="1790292"/>
                  <a:pt x="821792" y="1779978"/>
                </a:cubicBezTo>
                <a:cubicBezTo>
                  <a:pt x="821792" y="1769664"/>
                  <a:pt x="830132" y="1761303"/>
                  <a:pt x="840420" y="1761303"/>
                </a:cubicBezTo>
                <a:close/>
                <a:moveTo>
                  <a:pt x="723295" y="1761303"/>
                </a:moveTo>
                <a:cubicBezTo>
                  <a:pt x="733583" y="1761303"/>
                  <a:pt x="741923" y="1769664"/>
                  <a:pt x="741923" y="1779978"/>
                </a:cubicBezTo>
                <a:cubicBezTo>
                  <a:pt x="741923" y="1790292"/>
                  <a:pt x="733583" y="1798653"/>
                  <a:pt x="723295" y="1798653"/>
                </a:cubicBezTo>
                <a:cubicBezTo>
                  <a:pt x="713007" y="1798653"/>
                  <a:pt x="704667" y="1790292"/>
                  <a:pt x="704667" y="1779978"/>
                </a:cubicBezTo>
                <a:cubicBezTo>
                  <a:pt x="704667" y="1769664"/>
                  <a:pt x="713007" y="1761303"/>
                  <a:pt x="723295" y="1761303"/>
                </a:cubicBezTo>
                <a:close/>
                <a:moveTo>
                  <a:pt x="605531" y="1761303"/>
                </a:moveTo>
                <a:cubicBezTo>
                  <a:pt x="615819" y="1761303"/>
                  <a:pt x="624159" y="1769664"/>
                  <a:pt x="624159" y="1779978"/>
                </a:cubicBezTo>
                <a:cubicBezTo>
                  <a:pt x="624159" y="1790292"/>
                  <a:pt x="615819" y="1798653"/>
                  <a:pt x="605531" y="1798653"/>
                </a:cubicBezTo>
                <a:cubicBezTo>
                  <a:pt x="595243" y="1798653"/>
                  <a:pt x="586903" y="1790292"/>
                  <a:pt x="586903" y="1779978"/>
                </a:cubicBezTo>
                <a:cubicBezTo>
                  <a:pt x="586903" y="1769664"/>
                  <a:pt x="595243" y="1761303"/>
                  <a:pt x="605531" y="1761303"/>
                </a:cubicBezTo>
                <a:close/>
                <a:moveTo>
                  <a:pt x="488406" y="1761303"/>
                </a:moveTo>
                <a:cubicBezTo>
                  <a:pt x="498694" y="1761303"/>
                  <a:pt x="507034" y="1769664"/>
                  <a:pt x="507034" y="1779978"/>
                </a:cubicBezTo>
                <a:cubicBezTo>
                  <a:pt x="507034" y="1790292"/>
                  <a:pt x="498694" y="1798653"/>
                  <a:pt x="488406" y="1798653"/>
                </a:cubicBezTo>
                <a:cubicBezTo>
                  <a:pt x="478118" y="1798653"/>
                  <a:pt x="469778" y="1790292"/>
                  <a:pt x="469778" y="1779978"/>
                </a:cubicBezTo>
                <a:cubicBezTo>
                  <a:pt x="469778" y="1769664"/>
                  <a:pt x="478118" y="1761303"/>
                  <a:pt x="488406" y="1761303"/>
                </a:cubicBezTo>
                <a:close/>
                <a:moveTo>
                  <a:pt x="370642" y="1761303"/>
                </a:moveTo>
                <a:cubicBezTo>
                  <a:pt x="380930" y="1761303"/>
                  <a:pt x="389270" y="1769664"/>
                  <a:pt x="389270" y="1779978"/>
                </a:cubicBezTo>
                <a:cubicBezTo>
                  <a:pt x="389270" y="1790292"/>
                  <a:pt x="380930" y="1798653"/>
                  <a:pt x="370642" y="1798653"/>
                </a:cubicBezTo>
                <a:cubicBezTo>
                  <a:pt x="360354" y="1798653"/>
                  <a:pt x="352014" y="1790292"/>
                  <a:pt x="352014" y="1779978"/>
                </a:cubicBezTo>
                <a:cubicBezTo>
                  <a:pt x="352014" y="1769664"/>
                  <a:pt x="360354" y="1761303"/>
                  <a:pt x="370642" y="1761303"/>
                </a:cubicBezTo>
                <a:close/>
                <a:moveTo>
                  <a:pt x="253517" y="1761303"/>
                </a:moveTo>
                <a:cubicBezTo>
                  <a:pt x="263805" y="1761303"/>
                  <a:pt x="272145" y="1769664"/>
                  <a:pt x="272145" y="1779978"/>
                </a:cubicBezTo>
                <a:cubicBezTo>
                  <a:pt x="272145" y="1790292"/>
                  <a:pt x="263805" y="1798653"/>
                  <a:pt x="253517" y="1798653"/>
                </a:cubicBezTo>
                <a:cubicBezTo>
                  <a:pt x="243229" y="1798653"/>
                  <a:pt x="234889" y="1790292"/>
                  <a:pt x="234889" y="1779978"/>
                </a:cubicBezTo>
                <a:cubicBezTo>
                  <a:pt x="234889" y="1769664"/>
                  <a:pt x="243229" y="1761303"/>
                  <a:pt x="253517" y="1761303"/>
                </a:cubicBezTo>
                <a:close/>
                <a:moveTo>
                  <a:pt x="135753" y="1761303"/>
                </a:moveTo>
                <a:cubicBezTo>
                  <a:pt x="146041" y="1761303"/>
                  <a:pt x="154381" y="1769664"/>
                  <a:pt x="154381" y="1779978"/>
                </a:cubicBezTo>
                <a:cubicBezTo>
                  <a:pt x="154381" y="1790292"/>
                  <a:pt x="146041" y="1798653"/>
                  <a:pt x="135753" y="1798653"/>
                </a:cubicBezTo>
                <a:cubicBezTo>
                  <a:pt x="125465" y="1798653"/>
                  <a:pt x="117125" y="1790292"/>
                  <a:pt x="117125" y="1779978"/>
                </a:cubicBezTo>
                <a:cubicBezTo>
                  <a:pt x="117125" y="1769664"/>
                  <a:pt x="125465" y="1761303"/>
                  <a:pt x="135753" y="1761303"/>
                </a:cubicBezTo>
                <a:close/>
                <a:moveTo>
                  <a:pt x="18628" y="1761303"/>
                </a:moveTo>
                <a:cubicBezTo>
                  <a:pt x="28916" y="1761303"/>
                  <a:pt x="37256" y="1769664"/>
                  <a:pt x="37256" y="1779978"/>
                </a:cubicBezTo>
                <a:cubicBezTo>
                  <a:pt x="37256" y="1790292"/>
                  <a:pt x="28916" y="1798653"/>
                  <a:pt x="18628" y="1798653"/>
                </a:cubicBezTo>
                <a:cubicBezTo>
                  <a:pt x="8340" y="1798653"/>
                  <a:pt x="0" y="1790292"/>
                  <a:pt x="0" y="1779978"/>
                </a:cubicBezTo>
                <a:cubicBezTo>
                  <a:pt x="0" y="1769664"/>
                  <a:pt x="8340" y="1761303"/>
                  <a:pt x="18628" y="1761303"/>
                </a:cubicBezTo>
                <a:close/>
                <a:moveTo>
                  <a:pt x="2014866" y="1643883"/>
                </a:moveTo>
                <a:cubicBezTo>
                  <a:pt x="2025154" y="1643883"/>
                  <a:pt x="2033494" y="1652244"/>
                  <a:pt x="2033494" y="1662558"/>
                </a:cubicBezTo>
                <a:cubicBezTo>
                  <a:pt x="2033494" y="1672872"/>
                  <a:pt x="2025154" y="1681233"/>
                  <a:pt x="2014866" y="1681233"/>
                </a:cubicBezTo>
                <a:cubicBezTo>
                  <a:pt x="2004578" y="1681233"/>
                  <a:pt x="1996238" y="1672872"/>
                  <a:pt x="1996238" y="1662558"/>
                </a:cubicBezTo>
                <a:cubicBezTo>
                  <a:pt x="1996238" y="1652244"/>
                  <a:pt x="2004578" y="1643883"/>
                  <a:pt x="2014866" y="1643883"/>
                </a:cubicBezTo>
                <a:close/>
                <a:moveTo>
                  <a:pt x="1897741" y="1643883"/>
                </a:moveTo>
                <a:cubicBezTo>
                  <a:pt x="1908029" y="1643883"/>
                  <a:pt x="1916369" y="1652244"/>
                  <a:pt x="1916369" y="1662558"/>
                </a:cubicBezTo>
                <a:cubicBezTo>
                  <a:pt x="1916369" y="1672872"/>
                  <a:pt x="1908029" y="1681233"/>
                  <a:pt x="1897741" y="1681233"/>
                </a:cubicBezTo>
                <a:cubicBezTo>
                  <a:pt x="1887453" y="1681233"/>
                  <a:pt x="1879113" y="1672872"/>
                  <a:pt x="1879113" y="1662558"/>
                </a:cubicBezTo>
                <a:cubicBezTo>
                  <a:pt x="1879113" y="1652244"/>
                  <a:pt x="1887453" y="1643883"/>
                  <a:pt x="1897741" y="1643883"/>
                </a:cubicBezTo>
                <a:close/>
                <a:moveTo>
                  <a:pt x="1779977" y="1643883"/>
                </a:moveTo>
                <a:cubicBezTo>
                  <a:pt x="1790265" y="1643883"/>
                  <a:pt x="1798605" y="1652244"/>
                  <a:pt x="1798605" y="1662558"/>
                </a:cubicBezTo>
                <a:cubicBezTo>
                  <a:pt x="1798605" y="1672872"/>
                  <a:pt x="1790265" y="1681233"/>
                  <a:pt x="1779977" y="1681233"/>
                </a:cubicBezTo>
                <a:cubicBezTo>
                  <a:pt x="1769689" y="1681233"/>
                  <a:pt x="1761349" y="1672872"/>
                  <a:pt x="1761349" y="1662558"/>
                </a:cubicBezTo>
                <a:cubicBezTo>
                  <a:pt x="1761349" y="1652244"/>
                  <a:pt x="1769689" y="1643883"/>
                  <a:pt x="1779977" y="1643883"/>
                </a:cubicBezTo>
                <a:close/>
                <a:moveTo>
                  <a:pt x="1662852" y="1643883"/>
                </a:moveTo>
                <a:cubicBezTo>
                  <a:pt x="1673140" y="1643883"/>
                  <a:pt x="1681480" y="1652244"/>
                  <a:pt x="1681480" y="1662558"/>
                </a:cubicBezTo>
                <a:cubicBezTo>
                  <a:pt x="1681480" y="1672872"/>
                  <a:pt x="1673140" y="1681233"/>
                  <a:pt x="1662852" y="1681233"/>
                </a:cubicBezTo>
                <a:cubicBezTo>
                  <a:pt x="1652564" y="1681233"/>
                  <a:pt x="1644224" y="1672872"/>
                  <a:pt x="1644224" y="1662558"/>
                </a:cubicBezTo>
                <a:cubicBezTo>
                  <a:pt x="1644224" y="1652244"/>
                  <a:pt x="1652564" y="1643883"/>
                  <a:pt x="1662852" y="1643883"/>
                </a:cubicBezTo>
                <a:close/>
                <a:moveTo>
                  <a:pt x="1545088" y="1643883"/>
                </a:moveTo>
                <a:cubicBezTo>
                  <a:pt x="1555376" y="1643883"/>
                  <a:pt x="1563716" y="1652244"/>
                  <a:pt x="1563716" y="1662558"/>
                </a:cubicBezTo>
                <a:cubicBezTo>
                  <a:pt x="1563716" y="1672872"/>
                  <a:pt x="1555376" y="1681233"/>
                  <a:pt x="1545088" y="1681233"/>
                </a:cubicBezTo>
                <a:cubicBezTo>
                  <a:pt x="1534800" y="1681233"/>
                  <a:pt x="1526460" y="1672872"/>
                  <a:pt x="1526460" y="1662558"/>
                </a:cubicBezTo>
                <a:cubicBezTo>
                  <a:pt x="1526460" y="1652244"/>
                  <a:pt x="1534800" y="1643883"/>
                  <a:pt x="1545088" y="1643883"/>
                </a:cubicBezTo>
                <a:close/>
                <a:moveTo>
                  <a:pt x="1427962" y="1643883"/>
                </a:moveTo>
                <a:cubicBezTo>
                  <a:pt x="1438250" y="1643883"/>
                  <a:pt x="1446590" y="1652244"/>
                  <a:pt x="1446590" y="1662558"/>
                </a:cubicBezTo>
                <a:cubicBezTo>
                  <a:pt x="1446590" y="1672872"/>
                  <a:pt x="1438250" y="1681233"/>
                  <a:pt x="1427962" y="1681233"/>
                </a:cubicBezTo>
                <a:cubicBezTo>
                  <a:pt x="1417674" y="1681233"/>
                  <a:pt x="1409334" y="1672872"/>
                  <a:pt x="1409334" y="1662558"/>
                </a:cubicBezTo>
                <a:cubicBezTo>
                  <a:pt x="1409334" y="1652244"/>
                  <a:pt x="1417674" y="1643883"/>
                  <a:pt x="1427962" y="1643883"/>
                </a:cubicBezTo>
                <a:close/>
                <a:moveTo>
                  <a:pt x="1310199" y="1643883"/>
                </a:moveTo>
                <a:cubicBezTo>
                  <a:pt x="1320487" y="1643883"/>
                  <a:pt x="1328827" y="1652244"/>
                  <a:pt x="1328827" y="1662558"/>
                </a:cubicBezTo>
                <a:cubicBezTo>
                  <a:pt x="1328827" y="1672872"/>
                  <a:pt x="1320487" y="1681233"/>
                  <a:pt x="1310199" y="1681233"/>
                </a:cubicBezTo>
                <a:cubicBezTo>
                  <a:pt x="1299911" y="1681233"/>
                  <a:pt x="1291571" y="1672872"/>
                  <a:pt x="1291571" y="1662558"/>
                </a:cubicBezTo>
                <a:cubicBezTo>
                  <a:pt x="1291571" y="1652244"/>
                  <a:pt x="1299911" y="1643883"/>
                  <a:pt x="1310199" y="1643883"/>
                </a:cubicBezTo>
                <a:close/>
                <a:moveTo>
                  <a:pt x="1193073" y="1643883"/>
                </a:moveTo>
                <a:cubicBezTo>
                  <a:pt x="1203361" y="1643883"/>
                  <a:pt x="1211701" y="1652244"/>
                  <a:pt x="1211701" y="1662558"/>
                </a:cubicBezTo>
                <a:cubicBezTo>
                  <a:pt x="1211701" y="1672872"/>
                  <a:pt x="1203361" y="1681233"/>
                  <a:pt x="1193073" y="1681233"/>
                </a:cubicBezTo>
                <a:cubicBezTo>
                  <a:pt x="1182785" y="1681233"/>
                  <a:pt x="1174445" y="1672872"/>
                  <a:pt x="1174445" y="1662558"/>
                </a:cubicBezTo>
                <a:cubicBezTo>
                  <a:pt x="1174445" y="1652244"/>
                  <a:pt x="1182785" y="1643883"/>
                  <a:pt x="1193073" y="1643883"/>
                </a:cubicBezTo>
                <a:close/>
                <a:moveTo>
                  <a:pt x="1075309" y="1643883"/>
                </a:moveTo>
                <a:cubicBezTo>
                  <a:pt x="1085597" y="1643883"/>
                  <a:pt x="1093937" y="1652244"/>
                  <a:pt x="1093937" y="1662558"/>
                </a:cubicBezTo>
                <a:cubicBezTo>
                  <a:pt x="1093937" y="1672872"/>
                  <a:pt x="1085597" y="1681233"/>
                  <a:pt x="1075309" y="1681233"/>
                </a:cubicBezTo>
                <a:cubicBezTo>
                  <a:pt x="1065021" y="1681233"/>
                  <a:pt x="1056681" y="1672872"/>
                  <a:pt x="1056681" y="1662558"/>
                </a:cubicBezTo>
                <a:cubicBezTo>
                  <a:pt x="1056681" y="1652244"/>
                  <a:pt x="1065021" y="1643883"/>
                  <a:pt x="1075309" y="1643883"/>
                </a:cubicBezTo>
                <a:close/>
                <a:moveTo>
                  <a:pt x="958184" y="1643883"/>
                </a:moveTo>
                <a:cubicBezTo>
                  <a:pt x="968472" y="1643883"/>
                  <a:pt x="976812" y="1652244"/>
                  <a:pt x="976812" y="1662558"/>
                </a:cubicBezTo>
                <a:cubicBezTo>
                  <a:pt x="976812" y="1672872"/>
                  <a:pt x="968472" y="1681233"/>
                  <a:pt x="958184" y="1681233"/>
                </a:cubicBezTo>
                <a:cubicBezTo>
                  <a:pt x="947896" y="1681233"/>
                  <a:pt x="939556" y="1672872"/>
                  <a:pt x="939556" y="1662558"/>
                </a:cubicBezTo>
                <a:cubicBezTo>
                  <a:pt x="939556" y="1652244"/>
                  <a:pt x="947896" y="1643883"/>
                  <a:pt x="958184" y="1643883"/>
                </a:cubicBezTo>
                <a:close/>
                <a:moveTo>
                  <a:pt x="840420" y="1643883"/>
                </a:moveTo>
                <a:cubicBezTo>
                  <a:pt x="850708" y="1643883"/>
                  <a:pt x="859048" y="1652244"/>
                  <a:pt x="859048" y="1662558"/>
                </a:cubicBezTo>
                <a:cubicBezTo>
                  <a:pt x="859048" y="1672872"/>
                  <a:pt x="850708" y="1681233"/>
                  <a:pt x="840420" y="1681233"/>
                </a:cubicBezTo>
                <a:cubicBezTo>
                  <a:pt x="830132" y="1681233"/>
                  <a:pt x="821792" y="1672872"/>
                  <a:pt x="821792" y="1662558"/>
                </a:cubicBezTo>
                <a:cubicBezTo>
                  <a:pt x="821792" y="1652244"/>
                  <a:pt x="830132" y="1643883"/>
                  <a:pt x="840420" y="1643883"/>
                </a:cubicBezTo>
                <a:close/>
                <a:moveTo>
                  <a:pt x="723295" y="1643883"/>
                </a:moveTo>
                <a:cubicBezTo>
                  <a:pt x="733583" y="1643883"/>
                  <a:pt x="741923" y="1652244"/>
                  <a:pt x="741923" y="1662558"/>
                </a:cubicBezTo>
                <a:cubicBezTo>
                  <a:pt x="741923" y="1672872"/>
                  <a:pt x="733583" y="1681233"/>
                  <a:pt x="723295" y="1681233"/>
                </a:cubicBezTo>
                <a:cubicBezTo>
                  <a:pt x="713007" y="1681233"/>
                  <a:pt x="704667" y="1672872"/>
                  <a:pt x="704667" y="1662558"/>
                </a:cubicBezTo>
                <a:cubicBezTo>
                  <a:pt x="704667" y="1652244"/>
                  <a:pt x="713007" y="1643883"/>
                  <a:pt x="723295" y="1643883"/>
                </a:cubicBezTo>
                <a:close/>
                <a:moveTo>
                  <a:pt x="605531" y="1643883"/>
                </a:moveTo>
                <a:cubicBezTo>
                  <a:pt x="615819" y="1643883"/>
                  <a:pt x="624159" y="1652244"/>
                  <a:pt x="624159" y="1662558"/>
                </a:cubicBezTo>
                <a:cubicBezTo>
                  <a:pt x="624159" y="1672872"/>
                  <a:pt x="615819" y="1681233"/>
                  <a:pt x="605531" y="1681233"/>
                </a:cubicBezTo>
                <a:cubicBezTo>
                  <a:pt x="595243" y="1681233"/>
                  <a:pt x="586903" y="1672872"/>
                  <a:pt x="586903" y="1662558"/>
                </a:cubicBezTo>
                <a:cubicBezTo>
                  <a:pt x="586903" y="1652244"/>
                  <a:pt x="595243" y="1643883"/>
                  <a:pt x="605531" y="1643883"/>
                </a:cubicBezTo>
                <a:close/>
                <a:moveTo>
                  <a:pt x="488406" y="1643883"/>
                </a:moveTo>
                <a:cubicBezTo>
                  <a:pt x="498694" y="1643883"/>
                  <a:pt x="507034" y="1652244"/>
                  <a:pt x="507034" y="1662558"/>
                </a:cubicBezTo>
                <a:cubicBezTo>
                  <a:pt x="507034" y="1672872"/>
                  <a:pt x="498694" y="1681233"/>
                  <a:pt x="488406" y="1681233"/>
                </a:cubicBezTo>
                <a:cubicBezTo>
                  <a:pt x="478118" y="1681233"/>
                  <a:pt x="469778" y="1672872"/>
                  <a:pt x="469778" y="1662558"/>
                </a:cubicBezTo>
                <a:cubicBezTo>
                  <a:pt x="469778" y="1652244"/>
                  <a:pt x="478118" y="1643883"/>
                  <a:pt x="488406" y="1643883"/>
                </a:cubicBezTo>
                <a:close/>
                <a:moveTo>
                  <a:pt x="370642" y="1643883"/>
                </a:moveTo>
                <a:cubicBezTo>
                  <a:pt x="380930" y="1643883"/>
                  <a:pt x="389270" y="1652244"/>
                  <a:pt x="389270" y="1662558"/>
                </a:cubicBezTo>
                <a:cubicBezTo>
                  <a:pt x="389270" y="1672872"/>
                  <a:pt x="380930" y="1681233"/>
                  <a:pt x="370642" y="1681233"/>
                </a:cubicBezTo>
                <a:cubicBezTo>
                  <a:pt x="360354" y="1681233"/>
                  <a:pt x="352014" y="1672872"/>
                  <a:pt x="352014" y="1662558"/>
                </a:cubicBezTo>
                <a:cubicBezTo>
                  <a:pt x="352014" y="1652244"/>
                  <a:pt x="360354" y="1643883"/>
                  <a:pt x="370642" y="1643883"/>
                </a:cubicBezTo>
                <a:close/>
                <a:moveTo>
                  <a:pt x="253517" y="1643883"/>
                </a:moveTo>
                <a:cubicBezTo>
                  <a:pt x="263805" y="1643883"/>
                  <a:pt x="272145" y="1652244"/>
                  <a:pt x="272145" y="1662558"/>
                </a:cubicBezTo>
                <a:cubicBezTo>
                  <a:pt x="272145" y="1672872"/>
                  <a:pt x="263805" y="1681233"/>
                  <a:pt x="253517" y="1681233"/>
                </a:cubicBezTo>
                <a:cubicBezTo>
                  <a:pt x="243229" y="1681233"/>
                  <a:pt x="234889" y="1672872"/>
                  <a:pt x="234889" y="1662558"/>
                </a:cubicBezTo>
                <a:cubicBezTo>
                  <a:pt x="234889" y="1652244"/>
                  <a:pt x="243229" y="1643883"/>
                  <a:pt x="253517" y="1643883"/>
                </a:cubicBezTo>
                <a:close/>
                <a:moveTo>
                  <a:pt x="135753" y="1643883"/>
                </a:moveTo>
                <a:cubicBezTo>
                  <a:pt x="146041" y="1643883"/>
                  <a:pt x="154381" y="1652244"/>
                  <a:pt x="154381" y="1662558"/>
                </a:cubicBezTo>
                <a:cubicBezTo>
                  <a:pt x="154381" y="1672872"/>
                  <a:pt x="146041" y="1681233"/>
                  <a:pt x="135753" y="1681233"/>
                </a:cubicBezTo>
                <a:cubicBezTo>
                  <a:pt x="125465" y="1681233"/>
                  <a:pt x="117125" y="1672872"/>
                  <a:pt x="117125" y="1662558"/>
                </a:cubicBezTo>
                <a:cubicBezTo>
                  <a:pt x="117125" y="1652244"/>
                  <a:pt x="125465" y="1643883"/>
                  <a:pt x="135753" y="1643883"/>
                </a:cubicBezTo>
                <a:close/>
                <a:moveTo>
                  <a:pt x="18628" y="1643883"/>
                </a:moveTo>
                <a:cubicBezTo>
                  <a:pt x="28916" y="1643883"/>
                  <a:pt x="37256" y="1652244"/>
                  <a:pt x="37256" y="1662558"/>
                </a:cubicBezTo>
                <a:cubicBezTo>
                  <a:pt x="37256" y="1672872"/>
                  <a:pt x="28916" y="1681233"/>
                  <a:pt x="18628" y="1681233"/>
                </a:cubicBezTo>
                <a:cubicBezTo>
                  <a:pt x="8340" y="1681233"/>
                  <a:pt x="0" y="1672872"/>
                  <a:pt x="0" y="1662558"/>
                </a:cubicBezTo>
                <a:cubicBezTo>
                  <a:pt x="0" y="1652244"/>
                  <a:pt x="8340" y="1643883"/>
                  <a:pt x="18628" y="1643883"/>
                </a:cubicBezTo>
                <a:close/>
                <a:moveTo>
                  <a:pt x="2014866" y="1526463"/>
                </a:moveTo>
                <a:cubicBezTo>
                  <a:pt x="2025154" y="1526463"/>
                  <a:pt x="2033494" y="1534824"/>
                  <a:pt x="2033494" y="1545138"/>
                </a:cubicBezTo>
                <a:cubicBezTo>
                  <a:pt x="2033494" y="1555452"/>
                  <a:pt x="2025154" y="1563813"/>
                  <a:pt x="2014866" y="1563813"/>
                </a:cubicBezTo>
                <a:cubicBezTo>
                  <a:pt x="2004578" y="1563813"/>
                  <a:pt x="1996238" y="1555452"/>
                  <a:pt x="1996238" y="1545138"/>
                </a:cubicBezTo>
                <a:cubicBezTo>
                  <a:pt x="1996238" y="1534824"/>
                  <a:pt x="2004578" y="1526463"/>
                  <a:pt x="2014866" y="1526463"/>
                </a:cubicBezTo>
                <a:close/>
                <a:moveTo>
                  <a:pt x="1897741" y="1526463"/>
                </a:moveTo>
                <a:cubicBezTo>
                  <a:pt x="1908029" y="1526463"/>
                  <a:pt x="1916369" y="1534824"/>
                  <a:pt x="1916369" y="1545138"/>
                </a:cubicBezTo>
                <a:cubicBezTo>
                  <a:pt x="1916369" y="1555452"/>
                  <a:pt x="1908029" y="1563813"/>
                  <a:pt x="1897741" y="1563813"/>
                </a:cubicBezTo>
                <a:cubicBezTo>
                  <a:pt x="1887453" y="1563813"/>
                  <a:pt x="1879113" y="1555452"/>
                  <a:pt x="1879113" y="1545138"/>
                </a:cubicBezTo>
                <a:cubicBezTo>
                  <a:pt x="1879113" y="1534824"/>
                  <a:pt x="1887453" y="1526463"/>
                  <a:pt x="1897741" y="1526463"/>
                </a:cubicBezTo>
                <a:close/>
                <a:moveTo>
                  <a:pt x="1779977" y="1526463"/>
                </a:moveTo>
                <a:cubicBezTo>
                  <a:pt x="1790265" y="1526463"/>
                  <a:pt x="1798605" y="1534824"/>
                  <a:pt x="1798605" y="1545138"/>
                </a:cubicBezTo>
                <a:cubicBezTo>
                  <a:pt x="1798605" y="1555452"/>
                  <a:pt x="1790265" y="1563813"/>
                  <a:pt x="1779977" y="1563813"/>
                </a:cubicBezTo>
                <a:cubicBezTo>
                  <a:pt x="1769689" y="1563813"/>
                  <a:pt x="1761349" y="1555452"/>
                  <a:pt x="1761349" y="1545138"/>
                </a:cubicBezTo>
                <a:cubicBezTo>
                  <a:pt x="1761349" y="1534824"/>
                  <a:pt x="1769689" y="1526463"/>
                  <a:pt x="1779977" y="1526463"/>
                </a:cubicBezTo>
                <a:close/>
                <a:moveTo>
                  <a:pt x="1662852" y="1526463"/>
                </a:moveTo>
                <a:cubicBezTo>
                  <a:pt x="1673140" y="1526463"/>
                  <a:pt x="1681480" y="1534824"/>
                  <a:pt x="1681480" y="1545138"/>
                </a:cubicBezTo>
                <a:cubicBezTo>
                  <a:pt x="1681480" y="1555452"/>
                  <a:pt x="1673140" y="1563813"/>
                  <a:pt x="1662852" y="1563813"/>
                </a:cubicBezTo>
                <a:cubicBezTo>
                  <a:pt x="1652564" y="1563813"/>
                  <a:pt x="1644224" y="1555452"/>
                  <a:pt x="1644224" y="1545138"/>
                </a:cubicBezTo>
                <a:cubicBezTo>
                  <a:pt x="1644224" y="1534824"/>
                  <a:pt x="1652564" y="1526463"/>
                  <a:pt x="1662852" y="1526463"/>
                </a:cubicBezTo>
                <a:close/>
                <a:moveTo>
                  <a:pt x="1545088" y="1526463"/>
                </a:moveTo>
                <a:cubicBezTo>
                  <a:pt x="1555376" y="1526463"/>
                  <a:pt x="1563716" y="1534824"/>
                  <a:pt x="1563716" y="1545138"/>
                </a:cubicBezTo>
                <a:cubicBezTo>
                  <a:pt x="1563716" y="1555452"/>
                  <a:pt x="1555376" y="1563813"/>
                  <a:pt x="1545088" y="1563813"/>
                </a:cubicBezTo>
                <a:cubicBezTo>
                  <a:pt x="1534800" y="1563813"/>
                  <a:pt x="1526460" y="1555452"/>
                  <a:pt x="1526460" y="1545138"/>
                </a:cubicBezTo>
                <a:cubicBezTo>
                  <a:pt x="1526460" y="1534824"/>
                  <a:pt x="1534800" y="1526463"/>
                  <a:pt x="1545088" y="1526463"/>
                </a:cubicBezTo>
                <a:close/>
                <a:moveTo>
                  <a:pt x="1427962" y="1526463"/>
                </a:moveTo>
                <a:cubicBezTo>
                  <a:pt x="1438250" y="1526463"/>
                  <a:pt x="1446590" y="1534824"/>
                  <a:pt x="1446590" y="1545138"/>
                </a:cubicBezTo>
                <a:cubicBezTo>
                  <a:pt x="1446590" y="1555452"/>
                  <a:pt x="1438250" y="1563813"/>
                  <a:pt x="1427962" y="1563813"/>
                </a:cubicBezTo>
                <a:cubicBezTo>
                  <a:pt x="1417674" y="1563813"/>
                  <a:pt x="1409334" y="1555452"/>
                  <a:pt x="1409334" y="1545138"/>
                </a:cubicBezTo>
                <a:cubicBezTo>
                  <a:pt x="1409334" y="1534824"/>
                  <a:pt x="1417674" y="1526463"/>
                  <a:pt x="1427962" y="1526463"/>
                </a:cubicBezTo>
                <a:close/>
                <a:moveTo>
                  <a:pt x="1310199" y="1526463"/>
                </a:moveTo>
                <a:cubicBezTo>
                  <a:pt x="1320487" y="1526463"/>
                  <a:pt x="1328827" y="1534824"/>
                  <a:pt x="1328827" y="1545138"/>
                </a:cubicBezTo>
                <a:cubicBezTo>
                  <a:pt x="1328827" y="1555452"/>
                  <a:pt x="1320487" y="1563813"/>
                  <a:pt x="1310199" y="1563813"/>
                </a:cubicBezTo>
                <a:cubicBezTo>
                  <a:pt x="1299911" y="1563813"/>
                  <a:pt x="1291571" y="1555452"/>
                  <a:pt x="1291571" y="1545138"/>
                </a:cubicBezTo>
                <a:cubicBezTo>
                  <a:pt x="1291571" y="1534824"/>
                  <a:pt x="1299911" y="1526463"/>
                  <a:pt x="1310199" y="1526463"/>
                </a:cubicBezTo>
                <a:close/>
                <a:moveTo>
                  <a:pt x="1193073" y="1526463"/>
                </a:moveTo>
                <a:cubicBezTo>
                  <a:pt x="1203361" y="1526463"/>
                  <a:pt x="1211701" y="1534824"/>
                  <a:pt x="1211701" y="1545138"/>
                </a:cubicBezTo>
                <a:cubicBezTo>
                  <a:pt x="1211701" y="1555452"/>
                  <a:pt x="1203361" y="1563813"/>
                  <a:pt x="1193073" y="1563813"/>
                </a:cubicBezTo>
                <a:cubicBezTo>
                  <a:pt x="1182785" y="1563813"/>
                  <a:pt x="1174445" y="1555452"/>
                  <a:pt x="1174445" y="1545138"/>
                </a:cubicBezTo>
                <a:cubicBezTo>
                  <a:pt x="1174445" y="1534824"/>
                  <a:pt x="1182785" y="1526463"/>
                  <a:pt x="1193073" y="1526463"/>
                </a:cubicBezTo>
                <a:close/>
                <a:moveTo>
                  <a:pt x="1075309" y="1526463"/>
                </a:moveTo>
                <a:cubicBezTo>
                  <a:pt x="1085597" y="1526463"/>
                  <a:pt x="1093937" y="1534824"/>
                  <a:pt x="1093937" y="1545138"/>
                </a:cubicBezTo>
                <a:cubicBezTo>
                  <a:pt x="1093937" y="1555452"/>
                  <a:pt x="1085597" y="1563813"/>
                  <a:pt x="1075309" y="1563813"/>
                </a:cubicBezTo>
                <a:cubicBezTo>
                  <a:pt x="1065021" y="1563813"/>
                  <a:pt x="1056681" y="1555452"/>
                  <a:pt x="1056681" y="1545138"/>
                </a:cubicBezTo>
                <a:cubicBezTo>
                  <a:pt x="1056681" y="1534824"/>
                  <a:pt x="1065021" y="1526463"/>
                  <a:pt x="1075309" y="1526463"/>
                </a:cubicBezTo>
                <a:close/>
                <a:moveTo>
                  <a:pt x="958184" y="1526463"/>
                </a:moveTo>
                <a:cubicBezTo>
                  <a:pt x="968472" y="1526463"/>
                  <a:pt x="976812" y="1534824"/>
                  <a:pt x="976812" y="1545138"/>
                </a:cubicBezTo>
                <a:cubicBezTo>
                  <a:pt x="976812" y="1555452"/>
                  <a:pt x="968472" y="1563813"/>
                  <a:pt x="958184" y="1563813"/>
                </a:cubicBezTo>
                <a:cubicBezTo>
                  <a:pt x="947896" y="1563813"/>
                  <a:pt x="939556" y="1555452"/>
                  <a:pt x="939556" y="1545138"/>
                </a:cubicBezTo>
                <a:cubicBezTo>
                  <a:pt x="939556" y="1534824"/>
                  <a:pt x="947896" y="1526463"/>
                  <a:pt x="958184" y="1526463"/>
                </a:cubicBezTo>
                <a:close/>
                <a:moveTo>
                  <a:pt x="840420" y="1526463"/>
                </a:moveTo>
                <a:cubicBezTo>
                  <a:pt x="850708" y="1526463"/>
                  <a:pt x="859048" y="1534824"/>
                  <a:pt x="859048" y="1545138"/>
                </a:cubicBezTo>
                <a:cubicBezTo>
                  <a:pt x="859048" y="1555452"/>
                  <a:pt x="850708" y="1563813"/>
                  <a:pt x="840420" y="1563813"/>
                </a:cubicBezTo>
                <a:cubicBezTo>
                  <a:pt x="830132" y="1563813"/>
                  <a:pt x="821792" y="1555452"/>
                  <a:pt x="821792" y="1545138"/>
                </a:cubicBezTo>
                <a:cubicBezTo>
                  <a:pt x="821792" y="1534824"/>
                  <a:pt x="830132" y="1526463"/>
                  <a:pt x="840420" y="1526463"/>
                </a:cubicBezTo>
                <a:close/>
                <a:moveTo>
                  <a:pt x="723295" y="1526463"/>
                </a:moveTo>
                <a:cubicBezTo>
                  <a:pt x="733583" y="1526463"/>
                  <a:pt x="741923" y="1534824"/>
                  <a:pt x="741923" y="1545138"/>
                </a:cubicBezTo>
                <a:cubicBezTo>
                  <a:pt x="741923" y="1555452"/>
                  <a:pt x="733583" y="1563813"/>
                  <a:pt x="723295" y="1563813"/>
                </a:cubicBezTo>
                <a:cubicBezTo>
                  <a:pt x="713007" y="1563813"/>
                  <a:pt x="704667" y="1555452"/>
                  <a:pt x="704667" y="1545138"/>
                </a:cubicBezTo>
                <a:cubicBezTo>
                  <a:pt x="704667" y="1534824"/>
                  <a:pt x="713007" y="1526463"/>
                  <a:pt x="723295" y="1526463"/>
                </a:cubicBezTo>
                <a:close/>
                <a:moveTo>
                  <a:pt x="605531" y="1526463"/>
                </a:moveTo>
                <a:cubicBezTo>
                  <a:pt x="615819" y="1526463"/>
                  <a:pt x="624159" y="1534824"/>
                  <a:pt x="624159" y="1545138"/>
                </a:cubicBezTo>
                <a:cubicBezTo>
                  <a:pt x="624159" y="1555452"/>
                  <a:pt x="615819" y="1563813"/>
                  <a:pt x="605531" y="1563813"/>
                </a:cubicBezTo>
                <a:cubicBezTo>
                  <a:pt x="595243" y="1563813"/>
                  <a:pt x="586903" y="1555452"/>
                  <a:pt x="586903" y="1545138"/>
                </a:cubicBezTo>
                <a:cubicBezTo>
                  <a:pt x="586903" y="1534824"/>
                  <a:pt x="595243" y="1526463"/>
                  <a:pt x="605531" y="1526463"/>
                </a:cubicBezTo>
                <a:close/>
                <a:moveTo>
                  <a:pt x="488406" y="1526463"/>
                </a:moveTo>
                <a:cubicBezTo>
                  <a:pt x="498694" y="1526463"/>
                  <a:pt x="507034" y="1534824"/>
                  <a:pt x="507034" y="1545138"/>
                </a:cubicBezTo>
                <a:cubicBezTo>
                  <a:pt x="507034" y="1555452"/>
                  <a:pt x="498694" y="1563813"/>
                  <a:pt x="488406" y="1563813"/>
                </a:cubicBezTo>
                <a:cubicBezTo>
                  <a:pt x="478118" y="1563813"/>
                  <a:pt x="469778" y="1555452"/>
                  <a:pt x="469778" y="1545138"/>
                </a:cubicBezTo>
                <a:cubicBezTo>
                  <a:pt x="469778" y="1534824"/>
                  <a:pt x="478118" y="1526463"/>
                  <a:pt x="488406" y="1526463"/>
                </a:cubicBezTo>
                <a:close/>
                <a:moveTo>
                  <a:pt x="370642" y="1526463"/>
                </a:moveTo>
                <a:cubicBezTo>
                  <a:pt x="380930" y="1526463"/>
                  <a:pt x="389270" y="1534824"/>
                  <a:pt x="389270" y="1545138"/>
                </a:cubicBezTo>
                <a:cubicBezTo>
                  <a:pt x="389270" y="1555452"/>
                  <a:pt x="380930" y="1563813"/>
                  <a:pt x="370642" y="1563813"/>
                </a:cubicBezTo>
                <a:cubicBezTo>
                  <a:pt x="360354" y="1563813"/>
                  <a:pt x="352014" y="1555452"/>
                  <a:pt x="352014" y="1545138"/>
                </a:cubicBezTo>
                <a:cubicBezTo>
                  <a:pt x="352014" y="1534824"/>
                  <a:pt x="360354" y="1526463"/>
                  <a:pt x="370642" y="1526463"/>
                </a:cubicBezTo>
                <a:close/>
                <a:moveTo>
                  <a:pt x="253517" y="1526463"/>
                </a:moveTo>
                <a:cubicBezTo>
                  <a:pt x="263805" y="1526463"/>
                  <a:pt x="272145" y="1534824"/>
                  <a:pt x="272145" y="1545138"/>
                </a:cubicBezTo>
                <a:cubicBezTo>
                  <a:pt x="272145" y="1555452"/>
                  <a:pt x="263805" y="1563813"/>
                  <a:pt x="253517" y="1563813"/>
                </a:cubicBezTo>
                <a:cubicBezTo>
                  <a:pt x="243229" y="1563813"/>
                  <a:pt x="234889" y="1555452"/>
                  <a:pt x="234889" y="1545138"/>
                </a:cubicBezTo>
                <a:cubicBezTo>
                  <a:pt x="234889" y="1534824"/>
                  <a:pt x="243229" y="1526463"/>
                  <a:pt x="253517" y="1526463"/>
                </a:cubicBezTo>
                <a:close/>
                <a:moveTo>
                  <a:pt x="135753" y="1526463"/>
                </a:moveTo>
                <a:cubicBezTo>
                  <a:pt x="146041" y="1526463"/>
                  <a:pt x="154381" y="1534824"/>
                  <a:pt x="154381" y="1545138"/>
                </a:cubicBezTo>
                <a:cubicBezTo>
                  <a:pt x="154381" y="1555452"/>
                  <a:pt x="146041" y="1563813"/>
                  <a:pt x="135753" y="1563813"/>
                </a:cubicBezTo>
                <a:cubicBezTo>
                  <a:pt x="125465" y="1563813"/>
                  <a:pt x="117125" y="1555452"/>
                  <a:pt x="117125" y="1545138"/>
                </a:cubicBezTo>
                <a:cubicBezTo>
                  <a:pt x="117125" y="1534824"/>
                  <a:pt x="125465" y="1526463"/>
                  <a:pt x="135753" y="1526463"/>
                </a:cubicBezTo>
                <a:close/>
                <a:moveTo>
                  <a:pt x="18628" y="1526463"/>
                </a:moveTo>
                <a:cubicBezTo>
                  <a:pt x="28916" y="1526463"/>
                  <a:pt x="37256" y="1534824"/>
                  <a:pt x="37256" y="1545138"/>
                </a:cubicBezTo>
                <a:cubicBezTo>
                  <a:pt x="37256" y="1555452"/>
                  <a:pt x="28916" y="1563813"/>
                  <a:pt x="18628" y="1563813"/>
                </a:cubicBezTo>
                <a:cubicBezTo>
                  <a:pt x="8340" y="1563813"/>
                  <a:pt x="0" y="1555452"/>
                  <a:pt x="0" y="1545138"/>
                </a:cubicBezTo>
                <a:cubicBezTo>
                  <a:pt x="0" y="1534824"/>
                  <a:pt x="8340" y="1526463"/>
                  <a:pt x="18628" y="1526463"/>
                </a:cubicBezTo>
                <a:close/>
                <a:moveTo>
                  <a:pt x="2014866" y="1409043"/>
                </a:moveTo>
                <a:cubicBezTo>
                  <a:pt x="2025154" y="1409043"/>
                  <a:pt x="2033494" y="1417404"/>
                  <a:pt x="2033494" y="1427718"/>
                </a:cubicBezTo>
                <a:cubicBezTo>
                  <a:pt x="2033494" y="1438032"/>
                  <a:pt x="2025154" y="1446393"/>
                  <a:pt x="2014866" y="1446393"/>
                </a:cubicBezTo>
                <a:cubicBezTo>
                  <a:pt x="2004578" y="1446393"/>
                  <a:pt x="1996238" y="1438032"/>
                  <a:pt x="1996238" y="1427718"/>
                </a:cubicBezTo>
                <a:cubicBezTo>
                  <a:pt x="1996238" y="1417404"/>
                  <a:pt x="2004578" y="1409043"/>
                  <a:pt x="2014866" y="1409043"/>
                </a:cubicBezTo>
                <a:close/>
                <a:moveTo>
                  <a:pt x="1897741" y="1409043"/>
                </a:moveTo>
                <a:cubicBezTo>
                  <a:pt x="1908029" y="1409043"/>
                  <a:pt x="1916369" y="1417404"/>
                  <a:pt x="1916369" y="1427718"/>
                </a:cubicBezTo>
                <a:cubicBezTo>
                  <a:pt x="1916369" y="1438032"/>
                  <a:pt x="1908029" y="1446393"/>
                  <a:pt x="1897741" y="1446393"/>
                </a:cubicBezTo>
                <a:cubicBezTo>
                  <a:pt x="1887453" y="1446393"/>
                  <a:pt x="1879113" y="1438032"/>
                  <a:pt x="1879113" y="1427718"/>
                </a:cubicBezTo>
                <a:cubicBezTo>
                  <a:pt x="1879113" y="1417404"/>
                  <a:pt x="1887453" y="1409043"/>
                  <a:pt x="1897741" y="1409043"/>
                </a:cubicBezTo>
                <a:close/>
                <a:moveTo>
                  <a:pt x="1779977" y="1409043"/>
                </a:moveTo>
                <a:cubicBezTo>
                  <a:pt x="1790265" y="1409043"/>
                  <a:pt x="1798605" y="1417404"/>
                  <a:pt x="1798605" y="1427718"/>
                </a:cubicBezTo>
                <a:cubicBezTo>
                  <a:pt x="1798605" y="1438032"/>
                  <a:pt x="1790265" y="1446393"/>
                  <a:pt x="1779977" y="1446393"/>
                </a:cubicBezTo>
                <a:cubicBezTo>
                  <a:pt x="1769689" y="1446393"/>
                  <a:pt x="1761349" y="1438032"/>
                  <a:pt x="1761349" y="1427718"/>
                </a:cubicBezTo>
                <a:cubicBezTo>
                  <a:pt x="1761349" y="1417404"/>
                  <a:pt x="1769689" y="1409043"/>
                  <a:pt x="1779977" y="1409043"/>
                </a:cubicBezTo>
                <a:close/>
                <a:moveTo>
                  <a:pt x="1662852" y="1409043"/>
                </a:moveTo>
                <a:cubicBezTo>
                  <a:pt x="1673140" y="1409043"/>
                  <a:pt x="1681480" y="1417404"/>
                  <a:pt x="1681480" y="1427718"/>
                </a:cubicBezTo>
                <a:cubicBezTo>
                  <a:pt x="1681480" y="1438032"/>
                  <a:pt x="1673140" y="1446393"/>
                  <a:pt x="1662852" y="1446393"/>
                </a:cubicBezTo>
                <a:cubicBezTo>
                  <a:pt x="1652564" y="1446393"/>
                  <a:pt x="1644224" y="1438032"/>
                  <a:pt x="1644224" y="1427718"/>
                </a:cubicBezTo>
                <a:cubicBezTo>
                  <a:pt x="1644224" y="1417404"/>
                  <a:pt x="1652564" y="1409043"/>
                  <a:pt x="1662852" y="1409043"/>
                </a:cubicBezTo>
                <a:close/>
                <a:moveTo>
                  <a:pt x="1545088" y="1409043"/>
                </a:moveTo>
                <a:cubicBezTo>
                  <a:pt x="1555376" y="1409043"/>
                  <a:pt x="1563716" y="1417404"/>
                  <a:pt x="1563716" y="1427718"/>
                </a:cubicBezTo>
                <a:cubicBezTo>
                  <a:pt x="1563716" y="1438032"/>
                  <a:pt x="1555376" y="1446393"/>
                  <a:pt x="1545088" y="1446393"/>
                </a:cubicBezTo>
                <a:cubicBezTo>
                  <a:pt x="1534800" y="1446393"/>
                  <a:pt x="1526460" y="1438032"/>
                  <a:pt x="1526460" y="1427718"/>
                </a:cubicBezTo>
                <a:cubicBezTo>
                  <a:pt x="1526460" y="1417404"/>
                  <a:pt x="1534800" y="1409043"/>
                  <a:pt x="1545088" y="1409043"/>
                </a:cubicBezTo>
                <a:close/>
                <a:moveTo>
                  <a:pt x="1427962" y="1409043"/>
                </a:moveTo>
                <a:cubicBezTo>
                  <a:pt x="1438250" y="1409043"/>
                  <a:pt x="1446590" y="1417404"/>
                  <a:pt x="1446590" y="1427718"/>
                </a:cubicBezTo>
                <a:cubicBezTo>
                  <a:pt x="1446590" y="1438032"/>
                  <a:pt x="1438250" y="1446393"/>
                  <a:pt x="1427962" y="1446393"/>
                </a:cubicBezTo>
                <a:cubicBezTo>
                  <a:pt x="1417674" y="1446393"/>
                  <a:pt x="1409334" y="1438032"/>
                  <a:pt x="1409334" y="1427718"/>
                </a:cubicBezTo>
                <a:cubicBezTo>
                  <a:pt x="1409334" y="1417404"/>
                  <a:pt x="1417674" y="1409043"/>
                  <a:pt x="1427962" y="1409043"/>
                </a:cubicBezTo>
                <a:close/>
                <a:moveTo>
                  <a:pt x="1310199" y="1409043"/>
                </a:moveTo>
                <a:cubicBezTo>
                  <a:pt x="1320487" y="1409043"/>
                  <a:pt x="1328827" y="1417404"/>
                  <a:pt x="1328827" y="1427718"/>
                </a:cubicBezTo>
                <a:cubicBezTo>
                  <a:pt x="1328827" y="1438032"/>
                  <a:pt x="1320487" y="1446393"/>
                  <a:pt x="1310199" y="1446393"/>
                </a:cubicBezTo>
                <a:cubicBezTo>
                  <a:pt x="1299911" y="1446393"/>
                  <a:pt x="1291571" y="1438032"/>
                  <a:pt x="1291571" y="1427718"/>
                </a:cubicBezTo>
                <a:cubicBezTo>
                  <a:pt x="1291571" y="1417404"/>
                  <a:pt x="1299911" y="1409043"/>
                  <a:pt x="1310199" y="1409043"/>
                </a:cubicBezTo>
                <a:close/>
                <a:moveTo>
                  <a:pt x="1193073" y="1409043"/>
                </a:moveTo>
                <a:cubicBezTo>
                  <a:pt x="1203361" y="1409043"/>
                  <a:pt x="1211701" y="1417404"/>
                  <a:pt x="1211701" y="1427718"/>
                </a:cubicBezTo>
                <a:cubicBezTo>
                  <a:pt x="1211701" y="1438032"/>
                  <a:pt x="1203361" y="1446393"/>
                  <a:pt x="1193073" y="1446393"/>
                </a:cubicBezTo>
                <a:cubicBezTo>
                  <a:pt x="1182785" y="1446393"/>
                  <a:pt x="1174445" y="1438032"/>
                  <a:pt x="1174445" y="1427718"/>
                </a:cubicBezTo>
                <a:cubicBezTo>
                  <a:pt x="1174445" y="1417404"/>
                  <a:pt x="1182785" y="1409043"/>
                  <a:pt x="1193073" y="1409043"/>
                </a:cubicBezTo>
                <a:close/>
                <a:moveTo>
                  <a:pt x="1075309" y="1409043"/>
                </a:moveTo>
                <a:cubicBezTo>
                  <a:pt x="1085597" y="1409043"/>
                  <a:pt x="1093937" y="1417404"/>
                  <a:pt x="1093937" y="1427718"/>
                </a:cubicBezTo>
                <a:cubicBezTo>
                  <a:pt x="1093937" y="1438032"/>
                  <a:pt x="1085597" y="1446393"/>
                  <a:pt x="1075309" y="1446393"/>
                </a:cubicBezTo>
                <a:cubicBezTo>
                  <a:pt x="1065021" y="1446393"/>
                  <a:pt x="1056681" y="1438032"/>
                  <a:pt x="1056681" y="1427718"/>
                </a:cubicBezTo>
                <a:cubicBezTo>
                  <a:pt x="1056681" y="1417404"/>
                  <a:pt x="1065021" y="1409043"/>
                  <a:pt x="1075309" y="1409043"/>
                </a:cubicBezTo>
                <a:close/>
                <a:moveTo>
                  <a:pt x="958184" y="1409043"/>
                </a:moveTo>
                <a:cubicBezTo>
                  <a:pt x="968472" y="1409043"/>
                  <a:pt x="976812" y="1417404"/>
                  <a:pt x="976812" y="1427718"/>
                </a:cubicBezTo>
                <a:cubicBezTo>
                  <a:pt x="976812" y="1438032"/>
                  <a:pt x="968472" y="1446393"/>
                  <a:pt x="958184" y="1446393"/>
                </a:cubicBezTo>
                <a:cubicBezTo>
                  <a:pt x="947896" y="1446393"/>
                  <a:pt x="939556" y="1438032"/>
                  <a:pt x="939556" y="1427718"/>
                </a:cubicBezTo>
                <a:cubicBezTo>
                  <a:pt x="939556" y="1417404"/>
                  <a:pt x="947896" y="1409043"/>
                  <a:pt x="958184" y="1409043"/>
                </a:cubicBezTo>
                <a:close/>
                <a:moveTo>
                  <a:pt x="840420" y="1409043"/>
                </a:moveTo>
                <a:cubicBezTo>
                  <a:pt x="850708" y="1409043"/>
                  <a:pt x="859048" y="1417404"/>
                  <a:pt x="859048" y="1427718"/>
                </a:cubicBezTo>
                <a:cubicBezTo>
                  <a:pt x="859048" y="1438032"/>
                  <a:pt x="850708" y="1446393"/>
                  <a:pt x="840420" y="1446393"/>
                </a:cubicBezTo>
                <a:cubicBezTo>
                  <a:pt x="830132" y="1446393"/>
                  <a:pt x="821792" y="1438032"/>
                  <a:pt x="821792" y="1427718"/>
                </a:cubicBezTo>
                <a:cubicBezTo>
                  <a:pt x="821792" y="1417404"/>
                  <a:pt x="830132" y="1409043"/>
                  <a:pt x="840420" y="1409043"/>
                </a:cubicBezTo>
                <a:close/>
                <a:moveTo>
                  <a:pt x="723295" y="1409043"/>
                </a:moveTo>
                <a:cubicBezTo>
                  <a:pt x="733583" y="1409043"/>
                  <a:pt x="741923" y="1417404"/>
                  <a:pt x="741923" y="1427718"/>
                </a:cubicBezTo>
                <a:cubicBezTo>
                  <a:pt x="741923" y="1438032"/>
                  <a:pt x="733583" y="1446393"/>
                  <a:pt x="723295" y="1446393"/>
                </a:cubicBezTo>
                <a:cubicBezTo>
                  <a:pt x="713007" y="1446393"/>
                  <a:pt x="704667" y="1438032"/>
                  <a:pt x="704667" y="1427718"/>
                </a:cubicBezTo>
                <a:cubicBezTo>
                  <a:pt x="704667" y="1417404"/>
                  <a:pt x="713007" y="1409043"/>
                  <a:pt x="723295" y="1409043"/>
                </a:cubicBezTo>
                <a:close/>
                <a:moveTo>
                  <a:pt x="605531" y="1409043"/>
                </a:moveTo>
                <a:cubicBezTo>
                  <a:pt x="615819" y="1409043"/>
                  <a:pt x="624159" y="1417404"/>
                  <a:pt x="624159" y="1427718"/>
                </a:cubicBezTo>
                <a:cubicBezTo>
                  <a:pt x="624159" y="1438032"/>
                  <a:pt x="615819" y="1446393"/>
                  <a:pt x="605531" y="1446393"/>
                </a:cubicBezTo>
                <a:cubicBezTo>
                  <a:pt x="595243" y="1446393"/>
                  <a:pt x="586903" y="1438032"/>
                  <a:pt x="586903" y="1427718"/>
                </a:cubicBezTo>
                <a:cubicBezTo>
                  <a:pt x="586903" y="1417404"/>
                  <a:pt x="595243" y="1409043"/>
                  <a:pt x="605531" y="1409043"/>
                </a:cubicBezTo>
                <a:close/>
                <a:moveTo>
                  <a:pt x="488406" y="1409043"/>
                </a:moveTo>
                <a:cubicBezTo>
                  <a:pt x="498694" y="1409043"/>
                  <a:pt x="507034" y="1417404"/>
                  <a:pt x="507034" y="1427718"/>
                </a:cubicBezTo>
                <a:cubicBezTo>
                  <a:pt x="507034" y="1438032"/>
                  <a:pt x="498694" y="1446393"/>
                  <a:pt x="488406" y="1446393"/>
                </a:cubicBezTo>
                <a:cubicBezTo>
                  <a:pt x="478118" y="1446393"/>
                  <a:pt x="469778" y="1438032"/>
                  <a:pt x="469778" y="1427718"/>
                </a:cubicBezTo>
                <a:cubicBezTo>
                  <a:pt x="469778" y="1417404"/>
                  <a:pt x="478118" y="1409043"/>
                  <a:pt x="488406" y="1409043"/>
                </a:cubicBezTo>
                <a:close/>
                <a:moveTo>
                  <a:pt x="370642" y="1409043"/>
                </a:moveTo>
                <a:cubicBezTo>
                  <a:pt x="380930" y="1409043"/>
                  <a:pt x="389270" y="1417404"/>
                  <a:pt x="389270" y="1427718"/>
                </a:cubicBezTo>
                <a:cubicBezTo>
                  <a:pt x="389270" y="1438032"/>
                  <a:pt x="380930" y="1446393"/>
                  <a:pt x="370642" y="1446393"/>
                </a:cubicBezTo>
                <a:cubicBezTo>
                  <a:pt x="360354" y="1446393"/>
                  <a:pt x="352014" y="1438032"/>
                  <a:pt x="352014" y="1427718"/>
                </a:cubicBezTo>
                <a:cubicBezTo>
                  <a:pt x="352014" y="1417404"/>
                  <a:pt x="360354" y="1409043"/>
                  <a:pt x="370642" y="1409043"/>
                </a:cubicBezTo>
                <a:close/>
                <a:moveTo>
                  <a:pt x="253517" y="1409043"/>
                </a:moveTo>
                <a:cubicBezTo>
                  <a:pt x="263805" y="1409043"/>
                  <a:pt x="272145" y="1417404"/>
                  <a:pt x="272145" y="1427718"/>
                </a:cubicBezTo>
                <a:cubicBezTo>
                  <a:pt x="272145" y="1438032"/>
                  <a:pt x="263805" y="1446393"/>
                  <a:pt x="253517" y="1446393"/>
                </a:cubicBezTo>
                <a:cubicBezTo>
                  <a:pt x="243229" y="1446393"/>
                  <a:pt x="234889" y="1438032"/>
                  <a:pt x="234889" y="1427718"/>
                </a:cubicBezTo>
                <a:cubicBezTo>
                  <a:pt x="234889" y="1417404"/>
                  <a:pt x="243229" y="1409043"/>
                  <a:pt x="253517" y="1409043"/>
                </a:cubicBezTo>
                <a:close/>
                <a:moveTo>
                  <a:pt x="135753" y="1409043"/>
                </a:moveTo>
                <a:cubicBezTo>
                  <a:pt x="146041" y="1409043"/>
                  <a:pt x="154381" y="1417404"/>
                  <a:pt x="154381" y="1427718"/>
                </a:cubicBezTo>
                <a:cubicBezTo>
                  <a:pt x="154381" y="1438032"/>
                  <a:pt x="146041" y="1446393"/>
                  <a:pt x="135753" y="1446393"/>
                </a:cubicBezTo>
                <a:cubicBezTo>
                  <a:pt x="125465" y="1446393"/>
                  <a:pt x="117125" y="1438032"/>
                  <a:pt x="117125" y="1427718"/>
                </a:cubicBezTo>
                <a:cubicBezTo>
                  <a:pt x="117125" y="1417404"/>
                  <a:pt x="125465" y="1409043"/>
                  <a:pt x="135753" y="1409043"/>
                </a:cubicBezTo>
                <a:close/>
                <a:moveTo>
                  <a:pt x="18628" y="1409043"/>
                </a:moveTo>
                <a:cubicBezTo>
                  <a:pt x="28916" y="1409043"/>
                  <a:pt x="37256" y="1417404"/>
                  <a:pt x="37256" y="1427718"/>
                </a:cubicBezTo>
                <a:cubicBezTo>
                  <a:pt x="37256" y="1438032"/>
                  <a:pt x="28916" y="1446393"/>
                  <a:pt x="18628" y="1446393"/>
                </a:cubicBezTo>
                <a:cubicBezTo>
                  <a:pt x="8340" y="1446393"/>
                  <a:pt x="0" y="1438032"/>
                  <a:pt x="0" y="1427718"/>
                </a:cubicBezTo>
                <a:cubicBezTo>
                  <a:pt x="0" y="1417404"/>
                  <a:pt x="8340" y="1409043"/>
                  <a:pt x="18628" y="1409043"/>
                </a:cubicBezTo>
                <a:close/>
                <a:moveTo>
                  <a:pt x="2014866" y="1291623"/>
                </a:moveTo>
                <a:cubicBezTo>
                  <a:pt x="2025154" y="1291623"/>
                  <a:pt x="2033494" y="1299984"/>
                  <a:pt x="2033494" y="1310298"/>
                </a:cubicBezTo>
                <a:cubicBezTo>
                  <a:pt x="2033494" y="1320612"/>
                  <a:pt x="2025154" y="1328973"/>
                  <a:pt x="2014866" y="1328973"/>
                </a:cubicBezTo>
                <a:cubicBezTo>
                  <a:pt x="2004578" y="1328973"/>
                  <a:pt x="1996238" y="1320612"/>
                  <a:pt x="1996238" y="1310298"/>
                </a:cubicBezTo>
                <a:cubicBezTo>
                  <a:pt x="1996238" y="1299984"/>
                  <a:pt x="2004578" y="1291623"/>
                  <a:pt x="2014866" y="1291623"/>
                </a:cubicBezTo>
                <a:close/>
                <a:moveTo>
                  <a:pt x="1897741" y="1291623"/>
                </a:moveTo>
                <a:cubicBezTo>
                  <a:pt x="1908029" y="1291623"/>
                  <a:pt x="1916369" y="1299984"/>
                  <a:pt x="1916369" y="1310298"/>
                </a:cubicBezTo>
                <a:cubicBezTo>
                  <a:pt x="1916369" y="1320612"/>
                  <a:pt x="1908029" y="1328973"/>
                  <a:pt x="1897741" y="1328973"/>
                </a:cubicBezTo>
                <a:cubicBezTo>
                  <a:pt x="1887453" y="1328973"/>
                  <a:pt x="1879113" y="1320612"/>
                  <a:pt x="1879113" y="1310298"/>
                </a:cubicBezTo>
                <a:cubicBezTo>
                  <a:pt x="1879113" y="1299984"/>
                  <a:pt x="1887453" y="1291623"/>
                  <a:pt x="1897741" y="1291623"/>
                </a:cubicBezTo>
                <a:close/>
                <a:moveTo>
                  <a:pt x="1779977" y="1291623"/>
                </a:moveTo>
                <a:cubicBezTo>
                  <a:pt x="1790265" y="1291623"/>
                  <a:pt x="1798605" y="1299984"/>
                  <a:pt x="1798605" y="1310298"/>
                </a:cubicBezTo>
                <a:cubicBezTo>
                  <a:pt x="1798605" y="1320612"/>
                  <a:pt x="1790265" y="1328973"/>
                  <a:pt x="1779977" y="1328973"/>
                </a:cubicBezTo>
                <a:cubicBezTo>
                  <a:pt x="1769689" y="1328973"/>
                  <a:pt x="1761349" y="1320612"/>
                  <a:pt x="1761349" y="1310298"/>
                </a:cubicBezTo>
                <a:cubicBezTo>
                  <a:pt x="1761349" y="1299984"/>
                  <a:pt x="1769689" y="1291623"/>
                  <a:pt x="1779977" y="1291623"/>
                </a:cubicBezTo>
                <a:close/>
                <a:moveTo>
                  <a:pt x="1662852" y="1291623"/>
                </a:moveTo>
                <a:cubicBezTo>
                  <a:pt x="1673140" y="1291623"/>
                  <a:pt x="1681480" y="1299984"/>
                  <a:pt x="1681480" y="1310298"/>
                </a:cubicBezTo>
                <a:cubicBezTo>
                  <a:pt x="1681480" y="1320612"/>
                  <a:pt x="1673140" y="1328973"/>
                  <a:pt x="1662852" y="1328973"/>
                </a:cubicBezTo>
                <a:cubicBezTo>
                  <a:pt x="1652564" y="1328973"/>
                  <a:pt x="1644224" y="1320612"/>
                  <a:pt x="1644224" y="1310298"/>
                </a:cubicBezTo>
                <a:cubicBezTo>
                  <a:pt x="1644224" y="1299984"/>
                  <a:pt x="1652564" y="1291623"/>
                  <a:pt x="1662852" y="1291623"/>
                </a:cubicBezTo>
                <a:close/>
                <a:moveTo>
                  <a:pt x="1545088" y="1291623"/>
                </a:moveTo>
                <a:cubicBezTo>
                  <a:pt x="1555376" y="1291623"/>
                  <a:pt x="1563716" y="1299984"/>
                  <a:pt x="1563716" y="1310298"/>
                </a:cubicBezTo>
                <a:cubicBezTo>
                  <a:pt x="1563716" y="1320612"/>
                  <a:pt x="1555376" y="1328973"/>
                  <a:pt x="1545088" y="1328973"/>
                </a:cubicBezTo>
                <a:cubicBezTo>
                  <a:pt x="1534800" y="1328973"/>
                  <a:pt x="1526460" y="1320612"/>
                  <a:pt x="1526460" y="1310298"/>
                </a:cubicBezTo>
                <a:cubicBezTo>
                  <a:pt x="1526460" y="1299984"/>
                  <a:pt x="1534800" y="1291623"/>
                  <a:pt x="1545088" y="1291623"/>
                </a:cubicBezTo>
                <a:close/>
                <a:moveTo>
                  <a:pt x="1427962" y="1291623"/>
                </a:moveTo>
                <a:cubicBezTo>
                  <a:pt x="1438250" y="1291623"/>
                  <a:pt x="1446590" y="1299984"/>
                  <a:pt x="1446590" y="1310298"/>
                </a:cubicBezTo>
                <a:cubicBezTo>
                  <a:pt x="1446590" y="1320612"/>
                  <a:pt x="1438250" y="1328973"/>
                  <a:pt x="1427962" y="1328973"/>
                </a:cubicBezTo>
                <a:cubicBezTo>
                  <a:pt x="1417674" y="1328973"/>
                  <a:pt x="1409334" y="1320612"/>
                  <a:pt x="1409334" y="1310298"/>
                </a:cubicBezTo>
                <a:cubicBezTo>
                  <a:pt x="1409334" y="1299984"/>
                  <a:pt x="1417674" y="1291623"/>
                  <a:pt x="1427962" y="1291623"/>
                </a:cubicBezTo>
                <a:close/>
                <a:moveTo>
                  <a:pt x="1310199" y="1291623"/>
                </a:moveTo>
                <a:cubicBezTo>
                  <a:pt x="1320487" y="1291623"/>
                  <a:pt x="1328827" y="1299984"/>
                  <a:pt x="1328827" y="1310298"/>
                </a:cubicBezTo>
                <a:cubicBezTo>
                  <a:pt x="1328827" y="1320612"/>
                  <a:pt x="1320487" y="1328973"/>
                  <a:pt x="1310199" y="1328973"/>
                </a:cubicBezTo>
                <a:cubicBezTo>
                  <a:pt x="1299911" y="1328973"/>
                  <a:pt x="1291571" y="1320612"/>
                  <a:pt x="1291571" y="1310298"/>
                </a:cubicBezTo>
                <a:cubicBezTo>
                  <a:pt x="1291571" y="1299984"/>
                  <a:pt x="1299911" y="1291623"/>
                  <a:pt x="1310199" y="1291623"/>
                </a:cubicBezTo>
                <a:close/>
                <a:moveTo>
                  <a:pt x="1193073" y="1291623"/>
                </a:moveTo>
                <a:cubicBezTo>
                  <a:pt x="1203361" y="1291623"/>
                  <a:pt x="1211701" y="1299984"/>
                  <a:pt x="1211701" y="1310298"/>
                </a:cubicBezTo>
                <a:cubicBezTo>
                  <a:pt x="1211701" y="1320612"/>
                  <a:pt x="1203361" y="1328973"/>
                  <a:pt x="1193073" y="1328973"/>
                </a:cubicBezTo>
                <a:cubicBezTo>
                  <a:pt x="1182785" y="1328973"/>
                  <a:pt x="1174445" y="1320612"/>
                  <a:pt x="1174445" y="1310298"/>
                </a:cubicBezTo>
                <a:cubicBezTo>
                  <a:pt x="1174445" y="1299984"/>
                  <a:pt x="1182785" y="1291623"/>
                  <a:pt x="1193073" y="1291623"/>
                </a:cubicBezTo>
                <a:close/>
                <a:moveTo>
                  <a:pt x="1075309" y="1291623"/>
                </a:moveTo>
                <a:cubicBezTo>
                  <a:pt x="1085597" y="1291623"/>
                  <a:pt x="1093937" y="1299984"/>
                  <a:pt x="1093937" y="1310298"/>
                </a:cubicBezTo>
                <a:cubicBezTo>
                  <a:pt x="1093937" y="1320612"/>
                  <a:pt x="1085597" y="1328973"/>
                  <a:pt x="1075309" y="1328973"/>
                </a:cubicBezTo>
                <a:cubicBezTo>
                  <a:pt x="1065021" y="1328973"/>
                  <a:pt x="1056681" y="1320612"/>
                  <a:pt x="1056681" y="1310298"/>
                </a:cubicBezTo>
                <a:cubicBezTo>
                  <a:pt x="1056681" y="1299984"/>
                  <a:pt x="1065021" y="1291623"/>
                  <a:pt x="1075309" y="1291623"/>
                </a:cubicBezTo>
                <a:close/>
                <a:moveTo>
                  <a:pt x="958184" y="1291623"/>
                </a:moveTo>
                <a:cubicBezTo>
                  <a:pt x="968472" y="1291623"/>
                  <a:pt x="976812" y="1299984"/>
                  <a:pt x="976812" y="1310298"/>
                </a:cubicBezTo>
                <a:cubicBezTo>
                  <a:pt x="976812" y="1320612"/>
                  <a:pt x="968472" y="1328973"/>
                  <a:pt x="958184" y="1328973"/>
                </a:cubicBezTo>
                <a:cubicBezTo>
                  <a:pt x="947896" y="1328973"/>
                  <a:pt x="939556" y="1320612"/>
                  <a:pt x="939556" y="1310298"/>
                </a:cubicBezTo>
                <a:cubicBezTo>
                  <a:pt x="939556" y="1299984"/>
                  <a:pt x="947896" y="1291623"/>
                  <a:pt x="958184" y="1291623"/>
                </a:cubicBezTo>
                <a:close/>
                <a:moveTo>
                  <a:pt x="840420" y="1291623"/>
                </a:moveTo>
                <a:cubicBezTo>
                  <a:pt x="850708" y="1291623"/>
                  <a:pt x="859048" y="1299984"/>
                  <a:pt x="859048" y="1310298"/>
                </a:cubicBezTo>
                <a:cubicBezTo>
                  <a:pt x="859048" y="1320612"/>
                  <a:pt x="850708" y="1328973"/>
                  <a:pt x="840420" y="1328973"/>
                </a:cubicBezTo>
                <a:cubicBezTo>
                  <a:pt x="830132" y="1328973"/>
                  <a:pt x="821792" y="1320612"/>
                  <a:pt x="821792" y="1310298"/>
                </a:cubicBezTo>
                <a:cubicBezTo>
                  <a:pt x="821792" y="1299984"/>
                  <a:pt x="830132" y="1291623"/>
                  <a:pt x="840420" y="1291623"/>
                </a:cubicBezTo>
                <a:close/>
                <a:moveTo>
                  <a:pt x="723295" y="1291623"/>
                </a:moveTo>
                <a:cubicBezTo>
                  <a:pt x="733583" y="1291623"/>
                  <a:pt x="741923" y="1299984"/>
                  <a:pt x="741923" y="1310298"/>
                </a:cubicBezTo>
                <a:cubicBezTo>
                  <a:pt x="741923" y="1320612"/>
                  <a:pt x="733583" y="1328973"/>
                  <a:pt x="723295" y="1328973"/>
                </a:cubicBezTo>
                <a:cubicBezTo>
                  <a:pt x="713007" y="1328973"/>
                  <a:pt x="704667" y="1320612"/>
                  <a:pt x="704667" y="1310298"/>
                </a:cubicBezTo>
                <a:cubicBezTo>
                  <a:pt x="704667" y="1299984"/>
                  <a:pt x="713007" y="1291623"/>
                  <a:pt x="723295" y="1291623"/>
                </a:cubicBezTo>
                <a:close/>
                <a:moveTo>
                  <a:pt x="605531" y="1291623"/>
                </a:moveTo>
                <a:cubicBezTo>
                  <a:pt x="615819" y="1291623"/>
                  <a:pt x="624159" y="1299984"/>
                  <a:pt x="624159" y="1310298"/>
                </a:cubicBezTo>
                <a:cubicBezTo>
                  <a:pt x="624159" y="1320612"/>
                  <a:pt x="615819" y="1328973"/>
                  <a:pt x="605531" y="1328973"/>
                </a:cubicBezTo>
                <a:cubicBezTo>
                  <a:pt x="595243" y="1328973"/>
                  <a:pt x="586903" y="1320612"/>
                  <a:pt x="586903" y="1310298"/>
                </a:cubicBezTo>
                <a:cubicBezTo>
                  <a:pt x="586903" y="1299984"/>
                  <a:pt x="595243" y="1291623"/>
                  <a:pt x="605531" y="1291623"/>
                </a:cubicBezTo>
                <a:close/>
                <a:moveTo>
                  <a:pt x="488406" y="1291623"/>
                </a:moveTo>
                <a:cubicBezTo>
                  <a:pt x="498694" y="1291623"/>
                  <a:pt x="507034" y="1299984"/>
                  <a:pt x="507034" y="1310298"/>
                </a:cubicBezTo>
                <a:cubicBezTo>
                  <a:pt x="507034" y="1320612"/>
                  <a:pt x="498694" y="1328973"/>
                  <a:pt x="488406" y="1328973"/>
                </a:cubicBezTo>
                <a:cubicBezTo>
                  <a:pt x="478118" y="1328973"/>
                  <a:pt x="469778" y="1320612"/>
                  <a:pt x="469778" y="1310298"/>
                </a:cubicBezTo>
                <a:cubicBezTo>
                  <a:pt x="469778" y="1299984"/>
                  <a:pt x="478118" y="1291623"/>
                  <a:pt x="488406" y="1291623"/>
                </a:cubicBezTo>
                <a:close/>
                <a:moveTo>
                  <a:pt x="370642" y="1291623"/>
                </a:moveTo>
                <a:cubicBezTo>
                  <a:pt x="380930" y="1291623"/>
                  <a:pt x="389270" y="1299984"/>
                  <a:pt x="389270" y="1310298"/>
                </a:cubicBezTo>
                <a:cubicBezTo>
                  <a:pt x="389270" y="1320612"/>
                  <a:pt x="380930" y="1328973"/>
                  <a:pt x="370642" y="1328973"/>
                </a:cubicBezTo>
                <a:cubicBezTo>
                  <a:pt x="360354" y="1328973"/>
                  <a:pt x="352014" y="1320612"/>
                  <a:pt x="352014" y="1310298"/>
                </a:cubicBezTo>
                <a:cubicBezTo>
                  <a:pt x="352014" y="1299984"/>
                  <a:pt x="360354" y="1291623"/>
                  <a:pt x="370642" y="1291623"/>
                </a:cubicBezTo>
                <a:close/>
                <a:moveTo>
                  <a:pt x="253517" y="1291623"/>
                </a:moveTo>
                <a:cubicBezTo>
                  <a:pt x="263805" y="1291623"/>
                  <a:pt x="272145" y="1299984"/>
                  <a:pt x="272145" y="1310298"/>
                </a:cubicBezTo>
                <a:cubicBezTo>
                  <a:pt x="272145" y="1320612"/>
                  <a:pt x="263805" y="1328973"/>
                  <a:pt x="253517" y="1328973"/>
                </a:cubicBezTo>
                <a:cubicBezTo>
                  <a:pt x="243229" y="1328973"/>
                  <a:pt x="234889" y="1320612"/>
                  <a:pt x="234889" y="1310298"/>
                </a:cubicBezTo>
                <a:cubicBezTo>
                  <a:pt x="234889" y="1299984"/>
                  <a:pt x="243229" y="1291623"/>
                  <a:pt x="253517" y="1291623"/>
                </a:cubicBezTo>
                <a:close/>
                <a:moveTo>
                  <a:pt x="135753" y="1291623"/>
                </a:moveTo>
                <a:cubicBezTo>
                  <a:pt x="146041" y="1291623"/>
                  <a:pt x="154381" y="1299984"/>
                  <a:pt x="154381" y="1310298"/>
                </a:cubicBezTo>
                <a:cubicBezTo>
                  <a:pt x="154381" y="1320612"/>
                  <a:pt x="146041" y="1328973"/>
                  <a:pt x="135753" y="1328973"/>
                </a:cubicBezTo>
                <a:cubicBezTo>
                  <a:pt x="125465" y="1328973"/>
                  <a:pt x="117125" y="1320612"/>
                  <a:pt x="117125" y="1310298"/>
                </a:cubicBezTo>
                <a:cubicBezTo>
                  <a:pt x="117125" y="1299984"/>
                  <a:pt x="125465" y="1291623"/>
                  <a:pt x="135753" y="1291623"/>
                </a:cubicBezTo>
                <a:close/>
                <a:moveTo>
                  <a:pt x="18628" y="1291623"/>
                </a:moveTo>
                <a:cubicBezTo>
                  <a:pt x="28916" y="1291623"/>
                  <a:pt x="37256" y="1299984"/>
                  <a:pt x="37256" y="1310298"/>
                </a:cubicBezTo>
                <a:cubicBezTo>
                  <a:pt x="37256" y="1320612"/>
                  <a:pt x="28916" y="1328973"/>
                  <a:pt x="18628" y="1328973"/>
                </a:cubicBezTo>
                <a:cubicBezTo>
                  <a:pt x="8340" y="1328973"/>
                  <a:pt x="0" y="1320612"/>
                  <a:pt x="0" y="1310298"/>
                </a:cubicBezTo>
                <a:cubicBezTo>
                  <a:pt x="0" y="1299984"/>
                  <a:pt x="8340" y="1291623"/>
                  <a:pt x="18628" y="1291623"/>
                </a:cubicBezTo>
                <a:close/>
                <a:moveTo>
                  <a:pt x="2014866" y="1174202"/>
                </a:moveTo>
                <a:cubicBezTo>
                  <a:pt x="2025154" y="1174202"/>
                  <a:pt x="2033494" y="1182563"/>
                  <a:pt x="2033494" y="1192877"/>
                </a:cubicBezTo>
                <a:cubicBezTo>
                  <a:pt x="2033494" y="1203191"/>
                  <a:pt x="2025154" y="1211552"/>
                  <a:pt x="2014866" y="1211552"/>
                </a:cubicBezTo>
                <a:cubicBezTo>
                  <a:pt x="2004578" y="1211552"/>
                  <a:pt x="1996238" y="1203191"/>
                  <a:pt x="1996238" y="1192877"/>
                </a:cubicBezTo>
                <a:cubicBezTo>
                  <a:pt x="1996238" y="1182563"/>
                  <a:pt x="2004578" y="1174202"/>
                  <a:pt x="2014866" y="1174202"/>
                </a:cubicBezTo>
                <a:close/>
                <a:moveTo>
                  <a:pt x="1897741" y="1174202"/>
                </a:moveTo>
                <a:cubicBezTo>
                  <a:pt x="1908029" y="1174202"/>
                  <a:pt x="1916369" y="1182563"/>
                  <a:pt x="1916369" y="1192877"/>
                </a:cubicBezTo>
                <a:cubicBezTo>
                  <a:pt x="1916369" y="1203191"/>
                  <a:pt x="1908029" y="1211552"/>
                  <a:pt x="1897741" y="1211552"/>
                </a:cubicBezTo>
                <a:cubicBezTo>
                  <a:pt x="1887453" y="1211552"/>
                  <a:pt x="1879113" y="1203191"/>
                  <a:pt x="1879113" y="1192877"/>
                </a:cubicBezTo>
                <a:cubicBezTo>
                  <a:pt x="1879113" y="1182563"/>
                  <a:pt x="1887453" y="1174202"/>
                  <a:pt x="1897741" y="1174202"/>
                </a:cubicBezTo>
                <a:close/>
                <a:moveTo>
                  <a:pt x="1779977" y="1174202"/>
                </a:moveTo>
                <a:cubicBezTo>
                  <a:pt x="1790265" y="1174202"/>
                  <a:pt x="1798605" y="1182563"/>
                  <a:pt x="1798605" y="1192877"/>
                </a:cubicBezTo>
                <a:cubicBezTo>
                  <a:pt x="1798605" y="1203191"/>
                  <a:pt x="1790265" y="1211552"/>
                  <a:pt x="1779977" y="1211552"/>
                </a:cubicBezTo>
                <a:cubicBezTo>
                  <a:pt x="1769689" y="1211552"/>
                  <a:pt x="1761349" y="1203191"/>
                  <a:pt x="1761349" y="1192877"/>
                </a:cubicBezTo>
                <a:cubicBezTo>
                  <a:pt x="1761349" y="1182563"/>
                  <a:pt x="1769689" y="1174202"/>
                  <a:pt x="1779977" y="1174202"/>
                </a:cubicBezTo>
                <a:close/>
                <a:moveTo>
                  <a:pt x="1662852" y="1174202"/>
                </a:moveTo>
                <a:cubicBezTo>
                  <a:pt x="1673140" y="1174202"/>
                  <a:pt x="1681480" y="1182563"/>
                  <a:pt x="1681480" y="1192877"/>
                </a:cubicBezTo>
                <a:cubicBezTo>
                  <a:pt x="1681480" y="1203191"/>
                  <a:pt x="1673140" y="1211552"/>
                  <a:pt x="1662852" y="1211552"/>
                </a:cubicBezTo>
                <a:cubicBezTo>
                  <a:pt x="1652564" y="1211552"/>
                  <a:pt x="1644224" y="1203191"/>
                  <a:pt x="1644224" y="1192877"/>
                </a:cubicBezTo>
                <a:cubicBezTo>
                  <a:pt x="1644224" y="1182563"/>
                  <a:pt x="1652564" y="1174202"/>
                  <a:pt x="1662852" y="1174202"/>
                </a:cubicBezTo>
                <a:close/>
                <a:moveTo>
                  <a:pt x="1545088" y="1174202"/>
                </a:moveTo>
                <a:cubicBezTo>
                  <a:pt x="1555376" y="1174202"/>
                  <a:pt x="1563716" y="1182563"/>
                  <a:pt x="1563716" y="1192877"/>
                </a:cubicBezTo>
                <a:cubicBezTo>
                  <a:pt x="1563716" y="1203191"/>
                  <a:pt x="1555376" y="1211552"/>
                  <a:pt x="1545088" y="1211552"/>
                </a:cubicBezTo>
                <a:cubicBezTo>
                  <a:pt x="1534800" y="1211552"/>
                  <a:pt x="1526460" y="1203191"/>
                  <a:pt x="1526460" y="1192877"/>
                </a:cubicBezTo>
                <a:cubicBezTo>
                  <a:pt x="1526460" y="1182563"/>
                  <a:pt x="1534800" y="1174202"/>
                  <a:pt x="1545088" y="1174202"/>
                </a:cubicBezTo>
                <a:close/>
                <a:moveTo>
                  <a:pt x="1427962" y="1174202"/>
                </a:moveTo>
                <a:cubicBezTo>
                  <a:pt x="1438250" y="1174202"/>
                  <a:pt x="1446590" y="1182563"/>
                  <a:pt x="1446590" y="1192877"/>
                </a:cubicBezTo>
                <a:cubicBezTo>
                  <a:pt x="1446590" y="1203191"/>
                  <a:pt x="1438250" y="1211552"/>
                  <a:pt x="1427962" y="1211552"/>
                </a:cubicBezTo>
                <a:cubicBezTo>
                  <a:pt x="1417674" y="1211552"/>
                  <a:pt x="1409334" y="1203191"/>
                  <a:pt x="1409334" y="1192877"/>
                </a:cubicBezTo>
                <a:cubicBezTo>
                  <a:pt x="1409334" y="1182563"/>
                  <a:pt x="1417674" y="1174202"/>
                  <a:pt x="1427962" y="1174202"/>
                </a:cubicBezTo>
                <a:close/>
                <a:moveTo>
                  <a:pt x="1310199" y="1174202"/>
                </a:moveTo>
                <a:cubicBezTo>
                  <a:pt x="1320487" y="1174202"/>
                  <a:pt x="1328827" y="1182563"/>
                  <a:pt x="1328827" y="1192877"/>
                </a:cubicBezTo>
                <a:cubicBezTo>
                  <a:pt x="1328827" y="1203191"/>
                  <a:pt x="1320487" y="1211552"/>
                  <a:pt x="1310199" y="1211552"/>
                </a:cubicBezTo>
                <a:cubicBezTo>
                  <a:pt x="1299911" y="1211552"/>
                  <a:pt x="1291571" y="1203191"/>
                  <a:pt x="1291571" y="1192877"/>
                </a:cubicBezTo>
                <a:cubicBezTo>
                  <a:pt x="1291571" y="1182563"/>
                  <a:pt x="1299911" y="1174202"/>
                  <a:pt x="1310199" y="1174202"/>
                </a:cubicBezTo>
                <a:close/>
                <a:moveTo>
                  <a:pt x="1193073" y="1174202"/>
                </a:moveTo>
                <a:cubicBezTo>
                  <a:pt x="1203361" y="1174202"/>
                  <a:pt x="1211701" y="1182563"/>
                  <a:pt x="1211701" y="1192877"/>
                </a:cubicBezTo>
                <a:cubicBezTo>
                  <a:pt x="1211701" y="1203191"/>
                  <a:pt x="1203361" y="1211552"/>
                  <a:pt x="1193073" y="1211552"/>
                </a:cubicBezTo>
                <a:cubicBezTo>
                  <a:pt x="1182785" y="1211552"/>
                  <a:pt x="1174445" y="1203191"/>
                  <a:pt x="1174445" y="1192877"/>
                </a:cubicBezTo>
                <a:cubicBezTo>
                  <a:pt x="1174445" y="1182563"/>
                  <a:pt x="1182785" y="1174202"/>
                  <a:pt x="1193073" y="1174202"/>
                </a:cubicBezTo>
                <a:close/>
                <a:moveTo>
                  <a:pt x="1075309" y="1174202"/>
                </a:moveTo>
                <a:cubicBezTo>
                  <a:pt x="1085597" y="1174202"/>
                  <a:pt x="1093937" y="1182563"/>
                  <a:pt x="1093937" y="1192877"/>
                </a:cubicBezTo>
                <a:cubicBezTo>
                  <a:pt x="1093937" y="1203191"/>
                  <a:pt x="1085597" y="1211552"/>
                  <a:pt x="1075309" y="1211552"/>
                </a:cubicBezTo>
                <a:cubicBezTo>
                  <a:pt x="1065021" y="1211552"/>
                  <a:pt x="1056681" y="1203191"/>
                  <a:pt x="1056681" y="1192877"/>
                </a:cubicBezTo>
                <a:cubicBezTo>
                  <a:pt x="1056681" y="1182563"/>
                  <a:pt x="1065021" y="1174202"/>
                  <a:pt x="1075309" y="1174202"/>
                </a:cubicBezTo>
                <a:close/>
                <a:moveTo>
                  <a:pt x="958184" y="1174202"/>
                </a:moveTo>
                <a:cubicBezTo>
                  <a:pt x="968472" y="1174202"/>
                  <a:pt x="976812" y="1182563"/>
                  <a:pt x="976812" y="1192877"/>
                </a:cubicBezTo>
                <a:cubicBezTo>
                  <a:pt x="976812" y="1203191"/>
                  <a:pt x="968472" y="1211552"/>
                  <a:pt x="958184" y="1211552"/>
                </a:cubicBezTo>
                <a:cubicBezTo>
                  <a:pt x="947896" y="1211552"/>
                  <a:pt x="939556" y="1203191"/>
                  <a:pt x="939556" y="1192877"/>
                </a:cubicBezTo>
                <a:cubicBezTo>
                  <a:pt x="939556" y="1182563"/>
                  <a:pt x="947896" y="1174202"/>
                  <a:pt x="958184" y="1174202"/>
                </a:cubicBezTo>
                <a:close/>
                <a:moveTo>
                  <a:pt x="840420" y="1174202"/>
                </a:moveTo>
                <a:cubicBezTo>
                  <a:pt x="850708" y="1174202"/>
                  <a:pt x="859048" y="1182563"/>
                  <a:pt x="859048" y="1192877"/>
                </a:cubicBezTo>
                <a:cubicBezTo>
                  <a:pt x="859048" y="1203191"/>
                  <a:pt x="850708" y="1211552"/>
                  <a:pt x="840420" y="1211552"/>
                </a:cubicBezTo>
                <a:cubicBezTo>
                  <a:pt x="830132" y="1211552"/>
                  <a:pt x="821792" y="1203191"/>
                  <a:pt x="821792" y="1192877"/>
                </a:cubicBezTo>
                <a:cubicBezTo>
                  <a:pt x="821792" y="1182563"/>
                  <a:pt x="830132" y="1174202"/>
                  <a:pt x="840420" y="1174202"/>
                </a:cubicBezTo>
                <a:close/>
                <a:moveTo>
                  <a:pt x="723295" y="1174202"/>
                </a:moveTo>
                <a:cubicBezTo>
                  <a:pt x="733583" y="1174202"/>
                  <a:pt x="741923" y="1182563"/>
                  <a:pt x="741923" y="1192877"/>
                </a:cubicBezTo>
                <a:cubicBezTo>
                  <a:pt x="741923" y="1203191"/>
                  <a:pt x="733583" y="1211552"/>
                  <a:pt x="723295" y="1211552"/>
                </a:cubicBezTo>
                <a:cubicBezTo>
                  <a:pt x="713007" y="1211552"/>
                  <a:pt x="704667" y="1203191"/>
                  <a:pt x="704667" y="1192877"/>
                </a:cubicBezTo>
                <a:cubicBezTo>
                  <a:pt x="704667" y="1182563"/>
                  <a:pt x="713007" y="1174202"/>
                  <a:pt x="723295" y="1174202"/>
                </a:cubicBezTo>
                <a:close/>
                <a:moveTo>
                  <a:pt x="605531" y="1174202"/>
                </a:moveTo>
                <a:cubicBezTo>
                  <a:pt x="615819" y="1174202"/>
                  <a:pt x="624159" y="1182563"/>
                  <a:pt x="624159" y="1192877"/>
                </a:cubicBezTo>
                <a:cubicBezTo>
                  <a:pt x="624159" y="1203191"/>
                  <a:pt x="615819" y="1211552"/>
                  <a:pt x="605531" y="1211552"/>
                </a:cubicBezTo>
                <a:cubicBezTo>
                  <a:pt x="595243" y="1211552"/>
                  <a:pt x="586903" y="1203191"/>
                  <a:pt x="586903" y="1192877"/>
                </a:cubicBezTo>
                <a:cubicBezTo>
                  <a:pt x="586903" y="1182563"/>
                  <a:pt x="595243" y="1174202"/>
                  <a:pt x="605531" y="1174202"/>
                </a:cubicBezTo>
                <a:close/>
                <a:moveTo>
                  <a:pt x="488406" y="1174202"/>
                </a:moveTo>
                <a:cubicBezTo>
                  <a:pt x="498694" y="1174202"/>
                  <a:pt x="507034" y="1182563"/>
                  <a:pt x="507034" y="1192877"/>
                </a:cubicBezTo>
                <a:cubicBezTo>
                  <a:pt x="507034" y="1203191"/>
                  <a:pt x="498694" y="1211552"/>
                  <a:pt x="488406" y="1211552"/>
                </a:cubicBezTo>
                <a:cubicBezTo>
                  <a:pt x="478118" y="1211552"/>
                  <a:pt x="469778" y="1203191"/>
                  <a:pt x="469778" y="1192877"/>
                </a:cubicBezTo>
                <a:cubicBezTo>
                  <a:pt x="469778" y="1182563"/>
                  <a:pt x="478118" y="1174202"/>
                  <a:pt x="488406" y="1174202"/>
                </a:cubicBezTo>
                <a:close/>
                <a:moveTo>
                  <a:pt x="370642" y="1174202"/>
                </a:moveTo>
                <a:cubicBezTo>
                  <a:pt x="380930" y="1174202"/>
                  <a:pt x="389270" y="1182563"/>
                  <a:pt x="389270" y="1192877"/>
                </a:cubicBezTo>
                <a:cubicBezTo>
                  <a:pt x="389270" y="1203191"/>
                  <a:pt x="380930" y="1211552"/>
                  <a:pt x="370642" y="1211552"/>
                </a:cubicBezTo>
                <a:cubicBezTo>
                  <a:pt x="360354" y="1211552"/>
                  <a:pt x="352014" y="1203191"/>
                  <a:pt x="352014" y="1192877"/>
                </a:cubicBezTo>
                <a:cubicBezTo>
                  <a:pt x="352014" y="1182563"/>
                  <a:pt x="360354" y="1174202"/>
                  <a:pt x="370642" y="1174202"/>
                </a:cubicBezTo>
                <a:close/>
                <a:moveTo>
                  <a:pt x="253517" y="1174202"/>
                </a:moveTo>
                <a:cubicBezTo>
                  <a:pt x="263805" y="1174202"/>
                  <a:pt x="272145" y="1182563"/>
                  <a:pt x="272145" y="1192877"/>
                </a:cubicBezTo>
                <a:cubicBezTo>
                  <a:pt x="272145" y="1203191"/>
                  <a:pt x="263805" y="1211552"/>
                  <a:pt x="253517" y="1211552"/>
                </a:cubicBezTo>
                <a:cubicBezTo>
                  <a:pt x="243229" y="1211552"/>
                  <a:pt x="234889" y="1203191"/>
                  <a:pt x="234889" y="1192877"/>
                </a:cubicBezTo>
                <a:cubicBezTo>
                  <a:pt x="234889" y="1182563"/>
                  <a:pt x="243229" y="1174202"/>
                  <a:pt x="253517" y="1174202"/>
                </a:cubicBezTo>
                <a:close/>
                <a:moveTo>
                  <a:pt x="135753" y="1174202"/>
                </a:moveTo>
                <a:cubicBezTo>
                  <a:pt x="146041" y="1174202"/>
                  <a:pt x="154381" y="1182563"/>
                  <a:pt x="154381" y="1192877"/>
                </a:cubicBezTo>
                <a:cubicBezTo>
                  <a:pt x="154381" y="1203191"/>
                  <a:pt x="146041" y="1211552"/>
                  <a:pt x="135753" y="1211552"/>
                </a:cubicBezTo>
                <a:cubicBezTo>
                  <a:pt x="125465" y="1211552"/>
                  <a:pt x="117125" y="1203191"/>
                  <a:pt x="117125" y="1192877"/>
                </a:cubicBezTo>
                <a:cubicBezTo>
                  <a:pt x="117125" y="1182563"/>
                  <a:pt x="125465" y="1174202"/>
                  <a:pt x="135753" y="1174202"/>
                </a:cubicBezTo>
                <a:close/>
                <a:moveTo>
                  <a:pt x="18628" y="1174202"/>
                </a:moveTo>
                <a:cubicBezTo>
                  <a:pt x="28916" y="1174202"/>
                  <a:pt x="37256" y="1182563"/>
                  <a:pt x="37256" y="1192877"/>
                </a:cubicBezTo>
                <a:cubicBezTo>
                  <a:pt x="37256" y="1203191"/>
                  <a:pt x="28916" y="1211552"/>
                  <a:pt x="18628" y="1211552"/>
                </a:cubicBezTo>
                <a:cubicBezTo>
                  <a:pt x="8340" y="1211552"/>
                  <a:pt x="0" y="1203191"/>
                  <a:pt x="0" y="1192877"/>
                </a:cubicBezTo>
                <a:cubicBezTo>
                  <a:pt x="0" y="1182563"/>
                  <a:pt x="8340" y="1174202"/>
                  <a:pt x="18628" y="1174202"/>
                </a:cubicBezTo>
                <a:close/>
                <a:moveTo>
                  <a:pt x="2014866" y="1056782"/>
                </a:moveTo>
                <a:cubicBezTo>
                  <a:pt x="2025154" y="1056782"/>
                  <a:pt x="2033494" y="1065143"/>
                  <a:pt x="2033494" y="1075457"/>
                </a:cubicBezTo>
                <a:cubicBezTo>
                  <a:pt x="2033494" y="1085771"/>
                  <a:pt x="2025154" y="1094132"/>
                  <a:pt x="2014866" y="1094132"/>
                </a:cubicBezTo>
                <a:cubicBezTo>
                  <a:pt x="2004578" y="1094132"/>
                  <a:pt x="1996238" y="1085771"/>
                  <a:pt x="1996238" y="1075457"/>
                </a:cubicBezTo>
                <a:cubicBezTo>
                  <a:pt x="1996238" y="1065143"/>
                  <a:pt x="2004578" y="1056782"/>
                  <a:pt x="2014866" y="1056782"/>
                </a:cubicBezTo>
                <a:close/>
                <a:moveTo>
                  <a:pt x="1897741" y="1056782"/>
                </a:moveTo>
                <a:cubicBezTo>
                  <a:pt x="1908029" y="1056782"/>
                  <a:pt x="1916369" y="1065143"/>
                  <a:pt x="1916369" y="1075457"/>
                </a:cubicBezTo>
                <a:cubicBezTo>
                  <a:pt x="1916369" y="1085771"/>
                  <a:pt x="1908029" y="1094132"/>
                  <a:pt x="1897741" y="1094132"/>
                </a:cubicBezTo>
                <a:cubicBezTo>
                  <a:pt x="1887453" y="1094132"/>
                  <a:pt x="1879113" y="1085771"/>
                  <a:pt x="1879113" y="1075457"/>
                </a:cubicBezTo>
                <a:cubicBezTo>
                  <a:pt x="1879113" y="1065143"/>
                  <a:pt x="1887453" y="1056782"/>
                  <a:pt x="1897741" y="1056782"/>
                </a:cubicBezTo>
                <a:close/>
                <a:moveTo>
                  <a:pt x="1779977" y="1056782"/>
                </a:moveTo>
                <a:cubicBezTo>
                  <a:pt x="1790265" y="1056782"/>
                  <a:pt x="1798605" y="1065143"/>
                  <a:pt x="1798605" y="1075457"/>
                </a:cubicBezTo>
                <a:cubicBezTo>
                  <a:pt x="1798605" y="1085771"/>
                  <a:pt x="1790265" y="1094132"/>
                  <a:pt x="1779977" y="1094132"/>
                </a:cubicBezTo>
                <a:cubicBezTo>
                  <a:pt x="1769689" y="1094132"/>
                  <a:pt x="1761349" y="1085771"/>
                  <a:pt x="1761349" y="1075457"/>
                </a:cubicBezTo>
                <a:cubicBezTo>
                  <a:pt x="1761349" y="1065143"/>
                  <a:pt x="1769689" y="1056782"/>
                  <a:pt x="1779977" y="1056782"/>
                </a:cubicBezTo>
                <a:close/>
                <a:moveTo>
                  <a:pt x="1662852" y="1056782"/>
                </a:moveTo>
                <a:cubicBezTo>
                  <a:pt x="1673140" y="1056782"/>
                  <a:pt x="1681480" y="1065143"/>
                  <a:pt x="1681480" y="1075457"/>
                </a:cubicBezTo>
                <a:cubicBezTo>
                  <a:pt x="1681480" y="1085771"/>
                  <a:pt x="1673140" y="1094132"/>
                  <a:pt x="1662852" y="1094132"/>
                </a:cubicBezTo>
                <a:cubicBezTo>
                  <a:pt x="1652564" y="1094132"/>
                  <a:pt x="1644224" y="1085771"/>
                  <a:pt x="1644224" y="1075457"/>
                </a:cubicBezTo>
                <a:cubicBezTo>
                  <a:pt x="1644224" y="1065143"/>
                  <a:pt x="1652564" y="1056782"/>
                  <a:pt x="1662852" y="1056782"/>
                </a:cubicBezTo>
                <a:close/>
                <a:moveTo>
                  <a:pt x="1545088" y="1056782"/>
                </a:moveTo>
                <a:cubicBezTo>
                  <a:pt x="1555376" y="1056782"/>
                  <a:pt x="1563716" y="1065143"/>
                  <a:pt x="1563716" y="1075457"/>
                </a:cubicBezTo>
                <a:cubicBezTo>
                  <a:pt x="1563716" y="1085771"/>
                  <a:pt x="1555376" y="1094132"/>
                  <a:pt x="1545088" y="1094132"/>
                </a:cubicBezTo>
                <a:cubicBezTo>
                  <a:pt x="1534800" y="1094132"/>
                  <a:pt x="1526460" y="1085771"/>
                  <a:pt x="1526460" y="1075457"/>
                </a:cubicBezTo>
                <a:cubicBezTo>
                  <a:pt x="1526460" y="1065143"/>
                  <a:pt x="1534800" y="1056782"/>
                  <a:pt x="1545088" y="1056782"/>
                </a:cubicBezTo>
                <a:close/>
                <a:moveTo>
                  <a:pt x="1427962" y="1056782"/>
                </a:moveTo>
                <a:cubicBezTo>
                  <a:pt x="1438250" y="1056782"/>
                  <a:pt x="1446590" y="1065143"/>
                  <a:pt x="1446590" y="1075457"/>
                </a:cubicBezTo>
                <a:cubicBezTo>
                  <a:pt x="1446590" y="1085771"/>
                  <a:pt x="1438250" y="1094132"/>
                  <a:pt x="1427962" y="1094132"/>
                </a:cubicBezTo>
                <a:cubicBezTo>
                  <a:pt x="1417674" y="1094132"/>
                  <a:pt x="1409334" y="1085771"/>
                  <a:pt x="1409334" y="1075457"/>
                </a:cubicBezTo>
                <a:cubicBezTo>
                  <a:pt x="1409334" y="1065143"/>
                  <a:pt x="1417674" y="1056782"/>
                  <a:pt x="1427962" y="1056782"/>
                </a:cubicBezTo>
                <a:close/>
                <a:moveTo>
                  <a:pt x="1310199" y="1056782"/>
                </a:moveTo>
                <a:cubicBezTo>
                  <a:pt x="1320487" y="1056782"/>
                  <a:pt x="1328827" y="1065143"/>
                  <a:pt x="1328827" y="1075457"/>
                </a:cubicBezTo>
                <a:cubicBezTo>
                  <a:pt x="1328827" y="1085771"/>
                  <a:pt x="1320487" y="1094132"/>
                  <a:pt x="1310199" y="1094132"/>
                </a:cubicBezTo>
                <a:cubicBezTo>
                  <a:pt x="1299911" y="1094132"/>
                  <a:pt x="1291571" y="1085771"/>
                  <a:pt x="1291571" y="1075457"/>
                </a:cubicBezTo>
                <a:cubicBezTo>
                  <a:pt x="1291571" y="1065143"/>
                  <a:pt x="1299911" y="1056782"/>
                  <a:pt x="1310199" y="1056782"/>
                </a:cubicBezTo>
                <a:close/>
                <a:moveTo>
                  <a:pt x="1193073" y="1056782"/>
                </a:moveTo>
                <a:cubicBezTo>
                  <a:pt x="1203361" y="1056782"/>
                  <a:pt x="1211701" y="1065143"/>
                  <a:pt x="1211701" y="1075457"/>
                </a:cubicBezTo>
                <a:cubicBezTo>
                  <a:pt x="1211701" y="1085771"/>
                  <a:pt x="1203361" y="1094132"/>
                  <a:pt x="1193073" y="1094132"/>
                </a:cubicBezTo>
                <a:cubicBezTo>
                  <a:pt x="1182785" y="1094132"/>
                  <a:pt x="1174445" y="1085771"/>
                  <a:pt x="1174445" y="1075457"/>
                </a:cubicBezTo>
                <a:cubicBezTo>
                  <a:pt x="1174445" y="1065143"/>
                  <a:pt x="1182785" y="1056782"/>
                  <a:pt x="1193073" y="1056782"/>
                </a:cubicBezTo>
                <a:close/>
                <a:moveTo>
                  <a:pt x="1075309" y="1056782"/>
                </a:moveTo>
                <a:cubicBezTo>
                  <a:pt x="1085597" y="1056782"/>
                  <a:pt x="1093937" y="1065143"/>
                  <a:pt x="1093937" y="1075457"/>
                </a:cubicBezTo>
                <a:cubicBezTo>
                  <a:pt x="1093937" y="1085771"/>
                  <a:pt x="1085597" y="1094132"/>
                  <a:pt x="1075309" y="1094132"/>
                </a:cubicBezTo>
                <a:cubicBezTo>
                  <a:pt x="1065021" y="1094132"/>
                  <a:pt x="1056681" y="1085771"/>
                  <a:pt x="1056681" y="1075457"/>
                </a:cubicBezTo>
                <a:cubicBezTo>
                  <a:pt x="1056681" y="1065143"/>
                  <a:pt x="1065021" y="1056782"/>
                  <a:pt x="1075309" y="1056782"/>
                </a:cubicBezTo>
                <a:close/>
                <a:moveTo>
                  <a:pt x="958184" y="1056782"/>
                </a:moveTo>
                <a:cubicBezTo>
                  <a:pt x="968472" y="1056782"/>
                  <a:pt x="976812" y="1065143"/>
                  <a:pt x="976812" y="1075457"/>
                </a:cubicBezTo>
                <a:cubicBezTo>
                  <a:pt x="976812" y="1085771"/>
                  <a:pt x="968472" y="1094132"/>
                  <a:pt x="958184" y="1094132"/>
                </a:cubicBezTo>
                <a:cubicBezTo>
                  <a:pt x="947896" y="1094132"/>
                  <a:pt x="939556" y="1085771"/>
                  <a:pt x="939556" y="1075457"/>
                </a:cubicBezTo>
                <a:cubicBezTo>
                  <a:pt x="939556" y="1065143"/>
                  <a:pt x="947896" y="1056782"/>
                  <a:pt x="958184" y="1056782"/>
                </a:cubicBezTo>
                <a:close/>
                <a:moveTo>
                  <a:pt x="840420" y="1056782"/>
                </a:moveTo>
                <a:cubicBezTo>
                  <a:pt x="850708" y="1056782"/>
                  <a:pt x="859048" y="1065143"/>
                  <a:pt x="859048" y="1075457"/>
                </a:cubicBezTo>
                <a:cubicBezTo>
                  <a:pt x="859048" y="1085771"/>
                  <a:pt x="850708" y="1094132"/>
                  <a:pt x="840420" y="1094132"/>
                </a:cubicBezTo>
                <a:cubicBezTo>
                  <a:pt x="830132" y="1094132"/>
                  <a:pt x="821792" y="1085771"/>
                  <a:pt x="821792" y="1075457"/>
                </a:cubicBezTo>
                <a:cubicBezTo>
                  <a:pt x="821792" y="1065143"/>
                  <a:pt x="830132" y="1056782"/>
                  <a:pt x="840420" y="1056782"/>
                </a:cubicBezTo>
                <a:close/>
                <a:moveTo>
                  <a:pt x="723295" y="1056782"/>
                </a:moveTo>
                <a:cubicBezTo>
                  <a:pt x="733583" y="1056782"/>
                  <a:pt x="741923" y="1065143"/>
                  <a:pt x="741923" y="1075457"/>
                </a:cubicBezTo>
                <a:cubicBezTo>
                  <a:pt x="741923" y="1085771"/>
                  <a:pt x="733583" y="1094132"/>
                  <a:pt x="723295" y="1094132"/>
                </a:cubicBezTo>
                <a:cubicBezTo>
                  <a:pt x="713007" y="1094132"/>
                  <a:pt x="704667" y="1085771"/>
                  <a:pt x="704667" y="1075457"/>
                </a:cubicBezTo>
                <a:cubicBezTo>
                  <a:pt x="704667" y="1065143"/>
                  <a:pt x="713007" y="1056782"/>
                  <a:pt x="723295" y="1056782"/>
                </a:cubicBezTo>
                <a:close/>
                <a:moveTo>
                  <a:pt x="605531" y="1056782"/>
                </a:moveTo>
                <a:cubicBezTo>
                  <a:pt x="615819" y="1056782"/>
                  <a:pt x="624159" y="1065143"/>
                  <a:pt x="624159" y="1075457"/>
                </a:cubicBezTo>
                <a:cubicBezTo>
                  <a:pt x="624159" y="1085771"/>
                  <a:pt x="615819" y="1094132"/>
                  <a:pt x="605531" y="1094132"/>
                </a:cubicBezTo>
                <a:cubicBezTo>
                  <a:pt x="595243" y="1094132"/>
                  <a:pt x="586903" y="1085771"/>
                  <a:pt x="586903" y="1075457"/>
                </a:cubicBezTo>
                <a:cubicBezTo>
                  <a:pt x="586903" y="1065143"/>
                  <a:pt x="595243" y="1056782"/>
                  <a:pt x="605531" y="1056782"/>
                </a:cubicBezTo>
                <a:close/>
                <a:moveTo>
                  <a:pt x="488406" y="1056782"/>
                </a:moveTo>
                <a:cubicBezTo>
                  <a:pt x="498694" y="1056782"/>
                  <a:pt x="507034" y="1065143"/>
                  <a:pt x="507034" y="1075457"/>
                </a:cubicBezTo>
                <a:cubicBezTo>
                  <a:pt x="507034" y="1085771"/>
                  <a:pt x="498694" y="1094132"/>
                  <a:pt x="488406" y="1094132"/>
                </a:cubicBezTo>
                <a:cubicBezTo>
                  <a:pt x="478118" y="1094132"/>
                  <a:pt x="469778" y="1085771"/>
                  <a:pt x="469778" y="1075457"/>
                </a:cubicBezTo>
                <a:cubicBezTo>
                  <a:pt x="469778" y="1065143"/>
                  <a:pt x="478118" y="1056782"/>
                  <a:pt x="488406" y="1056782"/>
                </a:cubicBezTo>
                <a:close/>
                <a:moveTo>
                  <a:pt x="370642" y="1056782"/>
                </a:moveTo>
                <a:cubicBezTo>
                  <a:pt x="380930" y="1056782"/>
                  <a:pt x="389270" y="1065143"/>
                  <a:pt x="389270" y="1075457"/>
                </a:cubicBezTo>
                <a:cubicBezTo>
                  <a:pt x="389270" y="1085771"/>
                  <a:pt x="380930" y="1094132"/>
                  <a:pt x="370642" y="1094132"/>
                </a:cubicBezTo>
                <a:cubicBezTo>
                  <a:pt x="360354" y="1094132"/>
                  <a:pt x="352014" y="1085771"/>
                  <a:pt x="352014" y="1075457"/>
                </a:cubicBezTo>
                <a:cubicBezTo>
                  <a:pt x="352014" y="1065143"/>
                  <a:pt x="360354" y="1056782"/>
                  <a:pt x="370642" y="1056782"/>
                </a:cubicBezTo>
                <a:close/>
                <a:moveTo>
                  <a:pt x="253517" y="1056782"/>
                </a:moveTo>
                <a:cubicBezTo>
                  <a:pt x="263805" y="1056782"/>
                  <a:pt x="272145" y="1065143"/>
                  <a:pt x="272145" y="1075457"/>
                </a:cubicBezTo>
                <a:cubicBezTo>
                  <a:pt x="272145" y="1085771"/>
                  <a:pt x="263805" y="1094132"/>
                  <a:pt x="253517" y="1094132"/>
                </a:cubicBezTo>
                <a:cubicBezTo>
                  <a:pt x="243229" y="1094132"/>
                  <a:pt x="234889" y="1085771"/>
                  <a:pt x="234889" y="1075457"/>
                </a:cubicBezTo>
                <a:cubicBezTo>
                  <a:pt x="234889" y="1065143"/>
                  <a:pt x="243229" y="1056782"/>
                  <a:pt x="253517" y="1056782"/>
                </a:cubicBezTo>
                <a:close/>
                <a:moveTo>
                  <a:pt x="135753" y="1056782"/>
                </a:moveTo>
                <a:cubicBezTo>
                  <a:pt x="146041" y="1056782"/>
                  <a:pt x="154381" y="1065143"/>
                  <a:pt x="154381" y="1075457"/>
                </a:cubicBezTo>
                <a:cubicBezTo>
                  <a:pt x="154381" y="1085771"/>
                  <a:pt x="146041" y="1094132"/>
                  <a:pt x="135753" y="1094132"/>
                </a:cubicBezTo>
                <a:cubicBezTo>
                  <a:pt x="125465" y="1094132"/>
                  <a:pt x="117125" y="1085771"/>
                  <a:pt x="117125" y="1075457"/>
                </a:cubicBezTo>
                <a:cubicBezTo>
                  <a:pt x="117125" y="1065143"/>
                  <a:pt x="125465" y="1056782"/>
                  <a:pt x="135753" y="1056782"/>
                </a:cubicBezTo>
                <a:close/>
                <a:moveTo>
                  <a:pt x="18628" y="1056782"/>
                </a:moveTo>
                <a:cubicBezTo>
                  <a:pt x="28916" y="1056782"/>
                  <a:pt x="37256" y="1065143"/>
                  <a:pt x="37256" y="1075457"/>
                </a:cubicBezTo>
                <a:cubicBezTo>
                  <a:pt x="37256" y="1085771"/>
                  <a:pt x="28916" y="1094132"/>
                  <a:pt x="18628" y="1094132"/>
                </a:cubicBezTo>
                <a:cubicBezTo>
                  <a:pt x="8340" y="1094132"/>
                  <a:pt x="0" y="1085771"/>
                  <a:pt x="0" y="1075457"/>
                </a:cubicBezTo>
                <a:cubicBezTo>
                  <a:pt x="0" y="1065143"/>
                  <a:pt x="8340" y="1056782"/>
                  <a:pt x="18628" y="1056782"/>
                </a:cubicBezTo>
                <a:close/>
                <a:moveTo>
                  <a:pt x="2014866" y="939362"/>
                </a:moveTo>
                <a:cubicBezTo>
                  <a:pt x="2025154" y="939362"/>
                  <a:pt x="2033494" y="947723"/>
                  <a:pt x="2033494" y="958037"/>
                </a:cubicBezTo>
                <a:cubicBezTo>
                  <a:pt x="2033494" y="968351"/>
                  <a:pt x="2025154" y="976712"/>
                  <a:pt x="2014866" y="976712"/>
                </a:cubicBezTo>
                <a:cubicBezTo>
                  <a:pt x="2004578" y="976712"/>
                  <a:pt x="1996238" y="968351"/>
                  <a:pt x="1996238" y="958037"/>
                </a:cubicBezTo>
                <a:cubicBezTo>
                  <a:pt x="1996238" y="947723"/>
                  <a:pt x="2004578" y="939362"/>
                  <a:pt x="2014866" y="939362"/>
                </a:cubicBezTo>
                <a:close/>
                <a:moveTo>
                  <a:pt x="1897741" y="939362"/>
                </a:moveTo>
                <a:cubicBezTo>
                  <a:pt x="1908029" y="939362"/>
                  <a:pt x="1916369" y="947723"/>
                  <a:pt x="1916369" y="958037"/>
                </a:cubicBezTo>
                <a:cubicBezTo>
                  <a:pt x="1916369" y="968351"/>
                  <a:pt x="1908029" y="976712"/>
                  <a:pt x="1897741" y="976712"/>
                </a:cubicBezTo>
                <a:cubicBezTo>
                  <a:pt x="1887453" y="976712"/>
                  <a:pt x="1879113" y="968351"/>
                  <a:pt x="1879113" y="958037"/>
                </a:cubicBezTo>
                <a:cubicBezTo>
                  <a:pt x="1879113" y="947723"/>
                  <a:pt x="1887453" y="939362"/>
                  <a:pt x="1897741" y="939362"/>
                </a:cubicBezTo>
                <a:close/>
                <a:moveTo>
                  <a:pt x="1779977" y="939362"/>
                </a:moveTo>
                <a:cubicBezTo>
                  <a:pt x="1790265" y="939362"/>
                  <a:pt x="1798605" y="947723"/>
                  <a:pt x="1798605" y="958037"/>
                </a:cubicBezTo>
                <a:cubicBezTo>
                  <a:pt x="1798605" y="968351"/>
                  <a:pt x="1790265" y="976712"/>
                  <a:pt x="1779977" y="976712"/>
                </a:cubicBezTo>
                <a:cubicBezTo>
                  <a:pt x="1769689" y="976712"/>
                  <a:pt x="1761349" y="968351"/>
                  <a:pt x="1761349" y="958037"/>
                </a:cubicBezTo>
                <a:cubicBezTo>
                  <a:pt x="1761349" y="947723"/>
                  <a:pt x="1769689" y="939362"/>
                  <a:pt x="1779977" y="939362"/>
                </a:cubicBezTo>
                <a:close/>
                <a:moveTo>
                  <a:pt x="1662852" y="939362"/>
                </a:moveTo>
                <a:cubicBezTo>
                  <a:pt x="1673140" y="939362"/>
                  <a:pt x="1681480" y="947723"/>
                  <a:pt x="1681480" y="958037"/>
                </a:cubicBezTo>
                <a:cubicBezTo>
                  <a:pt x="1681480" y="968351"/>
                  <a:pt x="1673140" y="976712"/>
                  <a:pt x="1662852" y="976712"/>
                </a:cubicBezTo>
                <a:cubicBezTo>
                  <a:pt x="1652564" y="976712"/>
                  <a:pt x="1644224" y="968351"/>
                  <a:pt x="1644224" y="958037"/>
                </a:cubicBezTo>
                <a:cubicBezTo>
                  <a:pt x="1644224" y="947723"/>
                  <a:pt x="1652564" y="939362"/>
                  <a:pt x="1662852" y="939362"/>
                </a:cubicBezTo>
                <a:close/>
                <a:moveTo>
                  <a:pt x="1545088" y="939362"/>
                </a:moveTo>
                <a:cubicBezTo>
                  <a:pt x="1555376" y="939362"/>
                  <a:pt x="1563716" y="947723"/>
                  <a:pt x="1563716" y="958037"/>
                </a:cubicBezTo>
                <a:cubicBezTo>
                  <a:pt x="1563716" y="968351"/>
                  <a:pt x="1555376" y="976712"/>
                  <a:pt x="1545088" y="976712"/>
                </a:cubicBezTo>
                <a:cubicBezTo>
                  <a:pt x="1534800" y="976712"/>
                  <a:pt x="1526460" y="968351"/>
                  <a:pt x="1526460" y="958037"/>
                </a:cubicBezTo>
                <a:cubicBezTo>
                  <a:pt x="1526460" y="947723"/>
                  <a:pt x="1534800" y="939362"/>
                  <a:pt x="1545088" y="939362"/>
                </a:cubicBezTo>
                <a:close/>
                <a:moveTo>
                  <a:pt x="1427962" y="939362"/>
                </a:moveTo>
                <a:cubicBezTo>
                  <a:pt x="1438250" y="939362"/>
                  <a:pt x="1446590" y="947723"/>
                  <a:pt x="1446590" y="958037"/>
                </a:cubicBezTo>
                <a:cubicBezTo>
                  <a:pt x="1446590" y="968351"/>
                  <a:pt x="1438250" y="976712"/>
                  <a:pt x="1427962" y="976712"/>
                </a:cubicBezTo>
                <a:cubicBezTo>
                  <a:pt x="1417674" y="976712"/>
                  <a:pt x="1409334" y="968351"/>
                  <a:pt x="1409334" y="958037"/>
                </a:cubicBezTo>
                <a:cubicBezTo>
                  <a:pt x="1409334" y="947723"/>
                  <a:pt x="1417674" y="939362"/>
                  <a:pt x="1427962" y="939362"/>
                </a:cubicBezTo>
                <a:close/>
                <a:moveTo>
                  <a:pt x="1310199" y="939362"/>
                </a:moveTo>
                <a:cubicBezTo>
                  <a:pt x="1320487" y="939362"/>
                  <a:pt x="1328827" y="947723"/>
                  <a:pt x="1328827" y="958037"/>
                </a:cubicBezTo>
                <a:cubicBezTo>
                  <a:pt x="1328827" y="968351"/>
                  <a:pt x="1320487" y="976712"/>
                  <a:pt x="1310199" y="976712"/>
                </a:cubicBezTo>
                <a:cubicBezTo>
                  <a:pt x="1299911" y="976712"/>
                  <a:pt x="1291571" y="968351"/>
                  <a:pt x="1291571" y="958037"/>
                </a:cubicBezTo>
                <a:cubicBezTo>
                  <a:pt x="1291571" y="947723"/>
                  <a:pt x="1299911" y="939362"/>
                  <a:pt x="1310199" y="939362"/>
                </a:cubicBezTo>
                <a:close/>
                <a:moveTo>
                  <a:pt x="1193073" y="939362"/>
                </a:moveTo>
                <a:cubicBezTo>
                  <a:pt x="1203361" y="939362"/>
                  <a:pt x="1211701" y="947723"/>
                  <a:pt x="1211701" y="958037"/>
                </a:cubicBezTo>
                <a:cubicBezTo>
                  <a:pt x="1211701" y="968351"/>
                  <a:pt x="1203361" y="976712"/>
                  <a:pt x="1193073" y="976712"/>
                </a:cubicBezTo>
                <a:cubicBezTo>
                  <a:pt x="1182785" y="976712"/>
                  <a:pt x="1174445" y="968351"/>
                  <a:pt x="1174445" y="958037"/>
                </a:cubicBezTo>
                <a:cubicBezTo>
                  <a:pt x="1174445" y="947723"/>
                  <a:pt x="1182785" y="939362"/>
                  <a:pt x="1193073" y="939362"/>
                </a:cubicBezTo>
                <a:close/>
                <a:moveTo>
                  <a:pt x="1075309" y="939362"/>
                </a:moveTo>
                <a:cubicBezTo>
                  <a:pt x="1085597" y="939362"/>
                  <a:pt x="1093937" y="947723"/>
                  <a:pt x="1093937" y="958037"/>
                </a:cubicBezTo>
                <a:cubicBezTo>
                  <a:pt x="1093937" y="968351"/>
                  <a:pt x="1085597" y="976712"/>
                  <a:pt x="1075309" y="976712"/>
                </a:cubicBezTo>
                <a:cubicBezTo>
                  <a:pt x="1065021" y="976712"/>
                  <a:pt x="1056681" y="968351"/>
                  <a:pt x="1056681" y="958037"/>
                </a:cubicBezTo>
                <a:cubicBezTo>
                  <a:pt x="1056681" y="947723"/>
                  <a:pt x="1065021" y="939362"/>
                  <a:pt x="1075309" y="939362"/>
                </a:cubicBezTo>
                <a:close/>
                <a:moveTo>
                  <a:pt x="958184" y="939362"/>
                </a:moveTo>
                <a:cubicBezTo>
                  <a:pt x="968472" y="939362"/>
                  <a:pt x="976812" y="947723"/>
                  <a:pt x="976812" y="958037"/>
                </a:cubicBezTo>
                <a:cubicBezTo>
                  <a:pt x="976812" y="968351"/>
                  <a:pt x="968472" y="976712"/>
                  <a:pt x="958184" y="976712"/>
                </a:cubicBezTo>
                <a:cubicBezTo>
                  <a:pt x="947896" y="976712"/>
                  <a:pt x="939556" y="968351"/>
                  <a:pt x="939556" y="958037"/>
                </a:cubicBezTo>
                <a:cubicBezTo>
                  <a:pt x="939556" y="947723"/>
                  <a:pt x="947896" y="939362"/>
                  <a:pt x="958184" y="939362"/>
                </a:cubicBezTo>
                <a:close/>
                <a:moveTo>
                  <a:pt x="840420" y="939362"/>
                </a:moveTo>
                <a:cubicBezTo>
                  <a:pt x="850708" y="939362"/>
                  <a:pt x="859048" y="947723"/>
                  <a:pt x="859048" y="958037"/>
                </a:cubicBezTo>
                <a:cubicBezTo>
                  <a:pt x="859048" y="968351"/>
                  <a:pt x="850708" y="976712"/>
                  <a:pt x="840420" y="976712"/>
                </a:cubicBezTo>
                <a:cubicBezTo>
                  <a:pt x="830132" y="976712"/>
                  <a:pt x="821792" y="968351"/>
                  <a:pt x="821792" y="958037"/>
                </a:cubicBezTo>
                <a:cubicBezTo>
                  <a:pt x="821792" y="947723"/>
                  <a:pt x="830132" y="939362"/>
                  <a:pt x="840420" y="939362"/>
                </a:cubicBezTo>
                <a:close/>
                <a:moveTo>
                  <a:pt x="723295" y="939362"/>
                </a:moveTo>
                <a:cubicBezTo>
                  <a:pt x="733583" y="939362"/>
                  <a:pt x="741923" y="947723"/>
                  <a:pt x="741923" y="958037"/>
                </a:cubicBezTo>
                <a:cubicBezTo>
                  <a:pt x="741923" y="968351"/>
                  <a:pt x="733583" y="976712"/>
                  <a:pt x="723295" y="976712"/>
                </a:cubicBezTo>
                <a:cubicBezTo>
                  <a:pt x="713007" y="976712"/>
                  <a:pt x="704667" y="968351"/>
                  <a:pt x="704667" y="958037"/>
                </a:cubicBezTo>
                <a:cubicBezTo>
                  <a:pt x="704667" y="947723"/>
                  <a:pt x="713007" y="939362"/>
                  <a:pt x="723295" y="939362"/>
                </a:cubicBezTo>
                <a:close/>
                <a:moveTo>
                  <a:pt x="605531" y="939362"/>
                </a:moveTo>
                <a:cubicBezTo>
                  <a:pt x="615819" y="939362"/>
                  <a:pt x="624159" y="947723"/>
                  <a:pt x="624159" y="958037"/>
                </a:cubicBezTo>
                <a:cubicBezTo>
                  <a:pt x="624159" y="968351"/>
                  <a:pt x="615819" y="976712"/>
                  <a:pt x="605531" y="976712"/>
                </a:cubicBezTo>
                <a:cubicBezTo>
                  <a:pt x="595243" y="976712"/>
                  <a:pt x="586903" y="968351"/>
                  <a:pt x="586903" y="958037"/>
                </a:cubicBezTo>
                <a:cubicBezTo>
                  <a:pt x="586903" y="947723"/>
                  <a:pt x="595243" y="939362"/>
                  <a:pt x="605531" y="939362"/>
                </a:cubicBezTo>
                <a:close/>
                <a:moveTo>
                  <a:pt x="488406" y="939362"/>
                </a:moveTo>
                <a:cubicBezTo>
                  <a:pt x="498694" y="939362"/>
                  <a:pt x="507034" y="947723"/>
                  <a:pt x="507034" y="958037"/>
                </a:cubicBezTo>
                <a:cubicBezTo>
                  <a:pt x="507034" y="968351"/>
                  <a:pt x="498694" y="976712"/>
                  <a:pt x="488406" y="976712"/>
                </a:cubicBezTo>
                <a:cubicBezTo>
                  <a:pt x="478118" y="976712"/>
                  <a:pt x="469778" y="968351"/>
                  <a:pt x="469778" y="958037"/>
                </a:cubicBezTo>
                <a:cubicBezTo>
                  <a:pt x="469778" y="947723"/>
                  <a:pt x="478118" y="939362"/>
                  <a:pt x="488406" y="939362"/>
                </a:cubicBezTo>
                <a:close/>
                <a:moveTo>
                  <a:pt x="370642" y="939362"/>
                </a:moveTo>
                <a:cubicBezTo>
                  <a:pt x="380930" y="939362"/>
                  <a:pt x="389270" y="947723"/>
                  <a:pt x="389270" y="958037"/>
                </a:cubicBezTo>
                <a:cubicBezTo>
                  <a:pt x="389270" y="968351"/>
                  <a:pt x="380930" y="976712"/>
                  <a:pt x="370642" y="976712"/>
                </a:cubicBezTo>
                <a:cubicBezTo>
                  <a:pt x="360354" y="976712"/>
                  <a:pt x="352014" y="968351"/>
                  <a:pt x="352014" y="958037"/>
                </a:cubicBezTo>
                <a:cubicBezTo>
                  <a:pt x="352014" y="947723"/>
                  <a:pt x="360354" y="939362"/>
                  <a:pt x="370642" y="939362"/>
                </a:cubicBezTo>
                <a:close/>
                <a:moveTo>
                  <a:pt x="253517" y="939362"/>
                </a:moveTo>
                <a:cubicBezTo>
                  <a:pt x="263805" y="939362"/>
                  <a:pt x="272145" y="947723"/>
                  <a:pt x="272145" y="958037"/>
                </a:cubicBezTo>
                <a:cubicBezTo>
                  <a:pt x="272145" y="968351"/>
                  <a:pt x="263805" y="976712"/>
                  <a:pt x="253517" y="976712"/>
                </a:cubicBezTo>
                <a:cubicBezTo>
                  <a:pt x="243229" y="976712"/>
                  <a:pt x="234889" y="968351"/>
                  <a:pt x="234889" y="958037"/>
                </a:cubicBezTo>
                <a:cubicBezTo>
                  <a:pt x="234889" y="947723"/>
                  <a:pt x="243229" y="939362"/>
                  <a:pt x="253517" y="939362"/>
                </a:cubicBezTo>
                <a:close/>
                <a:moveTo>
                  <a:pt x="135753" y="939362"/>
                </a:moveTo>
                <a:cubicBezTo>
                  <a:pt x="146041" y="939362"/>
                  <a:pt x="154381" y="947723"/>
                  <a:pt x="154381" y="958037"/>
                </a:cubicBezTo>
                <a:cubicBezTo>
                  <a:pt x="154381" y="968351"/>
                  <a:pt x="146041" y="976712"/>
                  <a:pt x="135753" y="976712"/>
                </a:cubicBezTo>
                <a:cubicBezTo>
                  <a:pt x="125465" y="976712"/>
                  <a:pt x="117125" y="968351"/>
                  <a:pt x="117125" y="958037"/>
                </a:cubicBezTo>
                <a:cubicBezTo>
                  <a:pt x="117125" y="947723"/>
                  <a:pt x="125465" y="939362"/>
                  <a:pt x="135753" y="939362"/>
                </a:cubicBezTo>
                <a:close/>
                <a:moveTo>
                  <a:pt x="18628" y="939362"/>
                </a:moveTo>
                <a:cubicBezTo>
                  <a:pt x="28916" y="939362"/>
                  <a:pt x="37256" y="947723"/>
                  <a:pt x="37256" y="958037"/>
                </a:cubicBezTo>
                <a:cubicBezTo>
                  <a:pt x="37256" y="968351"/>
                  <a:pt x="28916" y="976712"/>
                  <a:pt x="18628" y="976712"/>
                </a:cubicBezTo>
                <a:cubicBezTo>
                  <a:pt x="8340" y="976712"/>
                  <a:pt x="0" y="968351"/>
                  <a:pt x="0" y="958037"/>
                </a:cubicBezTo>
                <a:cubicBezTo>
                  <a:pt x="0" y="947723"/>
                  <a:pt x="8340" y="939362"/>
                  <a:pt x="18628" y="939362"/>
                </a:cubicBezTo>
                <a:close/>
                <a:moveTo>
                  <a:pt x="2014866" y="821942"/>
                </a:moveTo>
                <a:cubicBezTo>
                  <a:pt x="2025154" y="821942"/>
                  <a:pt x="2033494" y="830303"/>
                  <a:pt x="2033494" y="840617"/>
                </a:cubicBezTo>
                <a:cubicBezTo>
                  <a:pt x="2033494" y="850931"/>
                  <a:pt x="2025154" y="859292"/>
                  <a:pt x="2014866" y="859292"/>
                </a:cubicBezTo>
                <a:cubicBezTo>
                  <a:pt x="2004578" y="859292"/>
                  <a:pt x="1996238" y="850931"/>
                  <a:pt x="1996238" y="840617"/>
                </a:cubicBezTo>
                <a:cubicBezTo>
                  <a:pt x="1996238" y="830303"/>
                  <a:pt x="2004578" y="821942"/>
                  <a:pt x="2014866" y="821942"/>
                </a:cubicBezTo>
                <a:close/>
                <a:moveTo>
                  <a:pt x="1897741" y="821942"/>
                </a:moveTo>
                <a:cubicBezTo>
                  <a:pt x="1908029" y="821942"/>
                  <a:pt x="1916369" y="830303"/>
                  <a:pt x="1916369" y="840617"/>
                </a:cubicBezTo>
                <a:cubicBezTo>
                  <a:pt x="1916369" y="850931"/>
                  <a:pt x="1908029" y="859292"/>
                  <a:pt x="1897741" y="859292"/>
                </a:cubicBezTo>
                <a:cubicBezTo>
                  <a:pt x="1887453" y="859292"/>
                  <a:pt x="1879113" y="850931"/>
                  <a:pt x="1879113" y="840617"/>
                </a:cubicBezTo>
                <a:cubicBezTo>
                  <a:pt x="1879113" y="830303"/>
                  <a:pt x="1887453" y="821942"/>
                  <a:pt x="1897741" y="821942"/>
                </a:cubicBezTo>
                <a:close/>
                <a:moveTo>
                  <a:pt x="1779977" y="821942"/>
                </a:moveTo>
                <a:cubicBezTo>
                  <a:pt x="1790265" y="821942"/>
                  <a:pt x="1798605" y="830303"/>
                  <a:pt x="1798605" y="840617"/>
                </a:cubicBezTo>
                <a:cubicBezTo>
                  <a:pt x="1798605" y="850931"/>
                  <a:pt x="1790265" y="859292"/>
                  <a:pt x="1779977" y="859292"/>
                </a:cubicBezTo>
                <a:cubicBezTo>
                  <a:pt x="1769689" y="859292"/>
                  <a:pt x="1761349" y="850931"/>
                  <a:pt x="1761349" y="840617"/>
                </a:cubicBezTo>
                <a:cubicBezTo>
                  <a:pt x="1761349" y="830303"/>
                  <a:pt x="1769689" y="821942"/>
                  <a:pt x="1779977" y="821942"/>
                </a:cubicBezTo>
                <a:close/>
                <a:moveTo>
                  <a:pt x="1662852" y="821942"/>
                </a:moveTo>
                <a:cubicBezTo>
                  <a:pt x="1673140" y="821942"/>
                  <a:pt x="1681480" y="830303"/>
                  <a:pt x="1681480" y="840617"/>
                </a:cubicBezTo>
                <a:cubicBezTo>
                  <a:pt x="1681480" y="850931"/>
                  <a:pt x="1673140" y="859292"/>
                  <a:pt x="1662852" y="859292"/>
                </a:cubicBezTo>
                <a:cubicBezTo>
                  <a:pt x="1652564" y="859292"/>
                  <a:pt x="1644224" y="850931"/>
                  <a:pt x="1644224" y="840617"/>
                </a:cubicBezTo>
                <a:cubicBezTo>
                  <a:pt x="1644224" y="830303"/>
                  <a:pt x="1652564" y="821942"/>
                  <a:pt x="1662852" y="821942"/>
                </a:cubicBezTo>
                <a:close/>
                <a:moveTo>
                  <a:pt x="1545088" y="821942"/>
                </a:moveTo>
                <a:cubicBezTo>
                  <a:pt x="1555376" y="821942"/>
                  <a:pt x="1563716" y="830303"/>
                  <a:pt x="1563716" y="840617"/>
                </a:cubicBezTo>
                <a:cubicBezTo>
                  <a:pt x="1563716" y="850931"/>
                  <a:pt x="1555376" y="859292"/>
                  <a:pt x="1545088" y="859292"/>
                </a:cubicBezTo>
                <a:cubicBezTo>
                  <a:pt x="1534800" y="859292"/>
                  <a:pt x="1526460" y="850931"/>
                  <a:pt x="1526460" y="840617"/>
                </a:cubicBezTo>
                <a:cubicBezTo>
                  <a:pt x="1526460" y="830303"/>
                  <a:pt x="1534800" y="821942"/>
                  <a:pt x="1545088" y="821942"/>
                </a:cubicBezTo>
                <a:close/>
                <a:moveTo>
                  <a:pt x="1427962" y="821942"/>
                </a:moveTo>
                <a:cubicBezTo>
                  <a:pt x="1438250" y="821942"/>
                  <a:pt x="1446590" y="830303"/>
                  <a:pt x="1446590" y="840617"/>
                </a:cubicBezTo>
                <a:cubicBezTo>
                  <a:pt x="1446590" y="850931"/>
                  <a:pt x="1438250" y="859292"/>
                  <a:pt x="1427962" y="859292"/>
                </a:cubicBezTo>
                <a:cubicBezTo>
                  <a:pt x="1417674" y="859292"/>
                  <a:pt x="1409334" y="850931"/>
                  <a:pt x="1409334" y="840617"/>
                </a:cubicBezTo>
                <a:cubicBezTo>
                  <a:pt x="1409334" y="830303"/>
                  <a:pt x="1417674" y="821942"/>
                  <a:pt x="1427962" y="821942"/>
                </a:cubicBezTo>
                <a:close/>
                <a:moveTo>
                  <a:pt x="1310199" y="821942"/>
                </a:moveTo>
                <a:cubicBezTo>
                  <a:pt x="1320487" y="821942"/>
                  <a:pt x="1328827" y="830303"/>
                  <a:pt x="1328827" y="840617"/>
                </a:cubicBezTo>
                <a:cubicBezTo>
                  <a:pt x="1328827" y="850931"/>
                  <a:pt x="1320487" y="859292"/>
                  <a:pt x="1310199" y="859292"/>
                </a:cubicBezTo>
                <a:cubicBezTo>
                  <a:pt x="1299911" y="859292"/>
                  <a:pt x="1291571" y="850931"/>
                  <a:pt x="1291571" y="840617"/>
                </a:cubicBezTo>
                <a:cubicBezTo>
                  <a:pt x="1291571" y="830303"/>
                  <a:pt x="1299911" y="821942"/>
                  <a:pt x="1310199" y="821942"/>
                </a:cubicBezTo>
                <a:close/>
                <a:moveTo>
                  <a:pt x="1193073" y="821942"/>
                </a:moveTo>
                <a:cubicBezTo>
                  <a:pt x="1203361" y="821942"/>
                  <a:pt x="1211701" y="830303"/>
                  <a:pt x="1211701" y="840617"/>
                </a:cubicBezTo>
                <a:cubicBezTo>
                  <a:pt x="1211701" y="850931"/>
                  <a:pt x="1203361" y="859292"/>
                  <a:pt x="1193073" y="859292"/>
                </a:cubicBezTo>
                <a:cubicBezTo>
                  <a:pt x="1182785" y="859292"/>
                  <a:pt x="1174445" y="850931"/>
                  <a:pt x="1174445" y="840617"/>
                </a:cubicBezTo>
                <a:cubicBezTo>
                  <a:pt x="1174445" y="830303"/>
                  <a:pt x="1182785" y="821942"/>
                  <a:pt x="1193073" y="821942"/>
                </a:cubicBezTo>
                <a:close/>
                <a:moveTo>
                  <a:pt x="1075309" y="821942"/>
                </a:moveTo>
                <a:cubicBezTo>
                  <a:pt x="1085597" y="821942"/>
                  <a:pt x="1093937" y="830303"/>
                  <a:pt x="1093937" y="840617"/>
                </a:cubicBezTo>
                <a:cubicBezTo>
                  <a:pt x="1093937" y="850931"/>
                  <a:pt x="1085597" y="859292"/>
                  <a:pt x="1075309" y="859292"/>
                </a:cubicBezTo>
                <a:cubicBezTo>
                  <a:pt x="1065021" y="859292"/>
                  <a:pt x="1056681" y="850931"/>
                  <a:pt x="1056681" y="840617"/>
                </a:cubicBezTo>
                <a:cubicBezTo>
                  <a:pt x="1056681" y="830303"/>
                  <a:pt x="1065021" y="821942"/>
                  <a:pt x="1075309" y="821942"/>
                </a:cubicBezTo>
                <a:close/>
                <a:moveTo>
                  <a:pt x="958184" y="821942"/>
                </a:moveTo>
                <a:cubicBezTo>
                  <a:pt x="968472" y="821942"/>
                  <a:pt x="976812" y="830303"/>
                  <a:pt x="976812" y="840617"/>
                </a:cubicBezTo>
                <a:cubicBezTo>
                  <a:pt x="976812" y="850931"/>
                  <a:pt x="968472" y="859292"/>
                  <a:pt x="958184" y="859292"/>
                </a:cubicBezTo>
                <a:cubicBezTo>
                  <a:pt x="947896" y="859292"/>
                  <a:pt x="939556" y="850931"/>
                  <a:pt x="939556" y="840617"/>
                </a:cubicBezTo>
                <a:cubicBezTo>
                  <a:pt x="939556" y="830303"/>
                  <a:pt x="947896" y="821942"/>
                  <a:pt x="958184" y="821942"/>
                </a:cubicBezTo>
                <a:close/>
                <a:moveTo>
                  <a:pt x="840420" y="821942"/>
                </a:moveTo>
                <a:cubicBezTo>
                  <a:pt x="850708" y="821942"/>
                  <a:pt x="859048" y="830303"/>
                  <a:pt x="859048" y="840617"/>
                </a:cubicBezTo>
                <a:cubicBezTo>
                  <a:pt x="859048" y="850931"/>
                  <a:pt x="850708" y="859292"/>
                  <a:pt x="840420" y="859292"/>
                </a:cubicBezTo>
                <a:cubicBezTo>
                  <a:pt x="830132" y="859292"/>
                  <a:pt x="821792" y="850931"/>
                  <a:pt x="821792" y="840617"/>
                </a:cubicBezTo>
                <a:cubicBezTo>
                  <a:pt x="821792" y="830303"/>
                  <a:pt x="830132" y="821942"/>
                  <a:pt x="840420" y="821942"/>
                </a:cubicBezTo>
                <a:close/>
                <a:moveTo>
                  <a:pt x="723295" y="821942"/>
                </a:moveTo>
                <a:cubicBezTo>
                  <a:pt x="733583" y="821942"/>
                  <a:pt x="741923" y="830303"/>
                  <a:pt x="741923" y="840617"/>
                </a:cubicBezTo>
                <a:cubicBezTo>
                  <a:pt x="741923" y="850931"/>
                  <a:pt x="733583" y="859292"/>
                  <a:pt x="723295" y="859292"/>
                </a:cubicBezTo>
                <a:cubicBezTo>
                  <a:pt x="713007" y="859292"/>
                  <a:pt x="704667" y="850931"/>
                  <a:pt x="704667" y="840617"/>
                </a:cubicBezTo>
                <a:cubicBezTo>
                  <a:pt x="704667" y="830303"/>
                  <a:pt x="713007" y="821942"/>
                  <a:pt x="723295" y="821942"/>
                </a:cubicBezTo>
                <a:close/>
                <a:moveTo>
                  <a:pt x="605531" y="821942"/>
                </a:moveTo>
                <a:cubicBezTo>
                  <a:pt x="615819" y="821942"/>
                  <a:pt x="624159" y="830303"/>
                  <a:pt x="624159" y="840617"/>
                </a:cubicBezTo>
                <a:cubicBezTo>
                  <a:pt x="624159" y="850931"/>
                  <a:pt x="615819" y="859292"/>
                  <a:pt x="605531" y="859292"/>
                </a:cubicBezTo>
                <a:cubicBezTo>
                  <a:pt x="595243" y="859292"/>
                  <a:pt x="586903" y="850931"/>
                  <a:pt x="586903" y="840617"/>
                </a:cubicBezTo>
                <a:cubicBezTo>
                  <a:pt x="586903" y="830303"/>
                  <a:pt x="595243" y="821942"/>
                  <a:pt x="605531" y="821942"/>
                </a:cubicBezTo>
                <a:close/>
                <a:moveTo>
                  <a:pt x="488406" y="821942"/>
                </a:moveTo>
                <a:cubicBezTo>
                  <a:pt x="498694" y="821942"/>
                  <a:pt x="507034" y="830303"/>
                  <a:pt x="507034" y="840617"/>
                </a:cubicBezTo>
                <a:cubicBezTo>
                  <a:pt x="507034" y="850931"/>
                  <a:pt x="498694" y="859292"/>
                  <a:pt x="488406" y="859292"/>
                </a:cubicBezTo>
                <a:cubicBezTo>
                  <a:pt x="478118" y="859292"/>
                  <a:pt x="469778" y="850931"/>
                  <a:pt x="469778" y="840617"/>
                </a:cubicBezTo>
                <a:cubicBezTo>
                  <a:pt x="469778" y="830303"/>
                  <a:pt x="478118" y="821942"/>
                  <a:pt x="488406" y="821942"/>
                </a:cubicBezTo>
                <a:close/>
                <a:moveTo>
                  <a:pt x="370642" y="821942"/>
                </a:moveTo>
                <a:cubicBezTo>
                  <a:pt x="380930" y="821942"/>
                  <a:pt x="389270" y="830303"/>
                  <a:pt x="389270" y="840617"/>
                </a:cubicBezTo>
                <a:cubicBezTo>
                  <a:pt x="389270" y="850931"/>
                  <a:pt x="380930" y="859292"/>
                  <a:pt x="370642" y="859292"/>
                </a:cubicBezTo>
                <a:cubicBezTo>
                  <a:pt x="360354" y="859292"/>
                  <a:pt x="352014" y="850931"/>
                  <a:pt x="352014" y="840617"/>
                </a:cubicBezTo>
                <a:cubicBezTo>
                  <a:pt x="352014" y="830303"/>
                  <a:pt x="360354" y="821942"/>
                  <a:pt x="370642" y="821942"/>
                </a:cubicBezTo>
                <a:close/>
                <a:moveTo>
                  <a:pt x="253517" y="821942"/>
                </a:moveTo>
                <a:cubicBezTo>
                  <a:pt x="263805" y="821942"/>
                  <a:pt x="272145" y="830303"/>
                  <a:pt x="272145" y="840617"/>
                </a:cubicBezTo>
                <a:cubicBezTo>
                  <a:pt x="272145" y="850931"/>
                  <a:pt x="263805" y="859292"/>
                  <a:pt x="253517" y="859292"/>
                </a:cubicBezTo>
                <a:cubicBezTo>
                  <a:pt x="243229" y="859292"/>
                  <a:pt x="234889" y="850931"/>
                  <a:pt x="234889" y="840617"/>
                </a:cubicBezTo>
                <a:cubicBezTo>
                  <a:pt x="234889" y="830303"/>
                  <a:pt x="243229" y="821942"/>
                  <a:pt x="253517" y="821942"/>
                </a:cubicBezTo>
                <a:close/>
                <a:moveTo>
                  <a:pt x="135753" y="821942"/>
                </a:moveTo>
                <a:cubicBezTo>
                  <a:pt x="146041" y="821942"/>
                  <a:pt x="154381" y="830303"/>
                  <a:pt x="154381" y="840617"/>
                </a:cubicBezTo>
                <a:cubicBezTo>
                  <a:pt x="154381" y="850931"/>
                  <a:pt x="146041" y="859292"/>
                  <a:pt x="135753" y="859292"/>
                </a:cubicBezTo>
                <a:cubicBezTo>
                  <a:pt x="125465" y="859292"/>
                  <a:pt x="117125" y="850931"/>
                  <a:pt x="117125" y="840617"/>
                </a:cubicBezTo>
                <a:cubicBezTo>
                  <a:pt x="117125" y="830303"/>
                  <a:pt x="125465" y="821942"/>
                  <a:pt x="135753" y="821942"/>
                </a:cubicBezTo>
                <a:close/>
                <a:moveTo>
                  <a:pt x="18628" y="821942"/>
                </a:moveTo>
                <a:cubicBezTo>
                  <a:pt x="28916" y="821942"/>
                  <a:pt x="37256" y="830303"/>
                  <a:pt x="37256" y="840617"/>
                </a:cubicBezTo>
                <a:cubicBezTo>
                  <a:pt x="37256" y="850931"/>
                  <a:pt x="28916" y="859292"/>
                  <a:pt x="18628" y="859292"/>
                </a:cubicBezTo>
                <a:cubicBezTo>
                  <a:pt x="8340" y="859292"/>
                  <a:pt x="0" y="850931"/>
                  <a:pt x="0" y="840617"/>
                </a:cubicBezTo>
                <a:cubicBezTo>
                  <a:pt x="0" y="830303"/>
                  <a:pt x="8340" y="821942"/>
                  <a:pt x="18628" y="821942"/>
                </a:cubicBezTo>
                <a:close/>
                <a:moveTo>
                  <a:pt x="2014866" y="704521"/>
                </a:moveTo>
                <a:cubicBezTo>
                  <a:pt x="2025154" y="704521"/>
                  <a:pt x="2033494" y="712882"/>
                  <a:pt x="2033494" y="723196"/>
                </a:cubicBezTo>
                <a:cubicBezTo>
                  <a:pt x="2033494" y="733510"/>
                  <a:pt x="2025154" y="741871"/>
                  <a:pt x="2014866" y="741871"/>
                </a:cubicBezTo>
                <a:cubicBezTo>
                  <a:pt x="2004578" y="741871"/>
                  <a:pt x="1996238" y="733510"/>
                  <a:pt x="1996238" y="723196"/>
                </a:cubicBezTo>
                <a:cubicBezTo>
                  <a:pt x="1996238" y="712882"/>
                  <a:pt x="2004578" y="704521"/>
                  <a:pt x="2014866" y="704521"/>
                </a:cubicBezTo>
                <a:close/>
                <a:moveTo>
                  <a:pt x="1897741" y="704521"/>
                </a:moveTo>
                <a:cubicBezTo>
                  <a:pt x="1908029" y="704521"/>
                  <a:pt x="1916369" y="712882"/>
                  <a:pt x="1916369" y="723196"/>
                </a:cubicBezTo>
                <a:cubicBezTo>
                  <a:pt x="1916369" y="733510"/>
                  <a:pt x="1908029" y="741871"/>
                  <a:pt x="1897741" y="741871"/>
                </a:cubicBezTo>
                <a:cubicBezTo>
                  <a:pt x="1887453" y="741871"/>
                  <a:pt x="1879113" y="733510"/>
                  <a:pt x="1879113" y="723196"/>
                </a:cubicBezTo>
                <a:cubicBezTo>
                  <a:pt x="1879113" y="712882"/>
                  <a:pt x="1887453" y="704521"/>
                  <a:pt x="1897741" y="704521"/>
                </a:cubicBezTo>
                <a:close/>
                <a:moveTo>
                  <a:pt x="1779977" y="704521"/>
                </a:moveTo>
                <a:cubicBezTo>
                  <a:pt x="1790265" y="704521"/>
                  <a:pt x="1798605" y="712882"/>
                  <a:pt x="1798605" y="723196"/>
                </a:cubicBezTo>
                <a:cubicBezTo>
                  <a:pt x="1798605" y="733510"/>
                  <a:pt x="1790265" y="741871"/>
                  <a:pt x="1779977" y="741871"/>
                </a:cubicBezTo>
                <a:cubicBezTo>
                  <a:pt x="1769689" y="741871"/>
                  <a:pt x="1761349" y="733510"/>
                  <a:pt x="1761349" y="723196"/>
                </a:cubicBezTo>
                <a:cubicBezTo>
                  <a:pt x="1761349" y="712882"/>
                  <a:pt x="1769689" y="704521"/>
                  <a:pt x="1779977" y="704521"/>
                </a:cubicBezTo>
                <a:close/>
                <a:moveTo>
                  <a:pt x="1662852" y="704521"/>
                </a:moveTo>
                <a:cubicBezTo>
                  <a:pt x="1673140" y="704521"/>
                  <a:pt x="1681480" y="712882"/>
                  <a:pt x="1681480" y="723196"/>
                </a:cubicBezTo>
                <a:cubicBezTo>
                  <a:pt x="1681480" y="733510"/>
                  <a:pt x="1673140" y="741871"/>
                  <a:pt x="1662852" y="741871"/>
                </a:cubicBezTo>
                <a:cubicBezTo>
                  <a:pt x="1652564" y="741871"/>
                  <a:pt x="1644224" y="733510"/>
                  <a:pt x="1644224" y="723196"/>
                </a:cubicBezTo>
                <a:cubicBezTo>
                  <a:pt x="1644224" y="712882"/>
                  <a:pt x="1652564" y="704521"/>
                  <a:pt x="1662852" y="704521"/>
                </a:cubicBezTo>
                <a:close/>
                <a:moveTo>
                  <a:pt x="1545088" y="704521"/>
                </a:moveTo>
                <a:cubicBezTo>
                  <a:pt x="1555376" y="704521"/>
                  <a:pt x="1563716" y="712882"/>
                  <a:pt x="1563716" y="723196"/>
                </a:cubicBezTo>
                <a:cubicBezTo>
                  <a:pt x="1563716" y="733510"/>
                  <a:pt x="1555376" y="741871"/>
                  <a:pt x="1545088" y="741871"/>
                </a:cubicBezTo>
                <a:cubicBezTo>
                  <a:pt x="1534800" y="741871"/>
                  <a:pt x="1526460" y="733510"/>
                  <a:pt x="1526460" y="723196"/>
                </a:cubicBezTo>
                <a:cubicBezTo>
                  <a:pt x="1526460" y="712882"/>
                  <a:pt x="1534800" y="704521"/>
                  <a:pt x="1545088" y="704521"/>
                </a:cubicBezTo>
                <a:close/>
                <a:moveTo>
                  <a:pt x="1427962" y="704521"/>
                </a:moveTo>
                <a:cubicBezTo>
                  <a:pt x="1438250" y="704521"/>
                  <a:pt x="1446590" y="712882"/>
                  <a:pt x="1446590" y="723196"/>
                </a:cubicBezTo>
                <a:cubicBezTo>
                  <a:pt x="1446590" y="733510"/>
                  <a:pt x="1438250" y="741871"/>
                  <a:pt x="1427962" y="741871"/>
                </a:cubicBezTo>
                <a:cubicBezTo>
                  <a:pt x="1417674" y="741871"/>
                  <a:pt x="1409334" y="733510"/>
                  <a:pt x="1409334" y="723196"/>
                </a:cubicBezTo>
                <a:cubicBezTo>
                  <a:pt x="1409334" y="712882"/>
                  <a:pt x="1417674" y="704521"/>
                  <a:pt x="1427962" y="704521"/>
                </a:cubicBezTo>
                <a:close/>
                <a:moveTo>
                  <a:pt x="1310199" y="704521"/>
                </a:moveTo>
                <a:cubicBezTo>
                  <a:pt x="1320487" y="704521"/>
                  <a:pt x="1328827" y="712882"/>
                  <a:pt x="1328827" y="723196"/>
                </a:cubicBezTo>
                <a:cubicBezTo>
                  <a:pt x="1328827" y="733510"/>
                  <a:pt x="1320487" y="741871"/>
                  <a:pt x="1310199" y="741871"/>
                </a:cubicBezTo>
                <a:cubicBezTo>
                  <a:pt x="1299911" y="741871"/>
                  <a:pt x="1291571" y="733510"/>
                  <a:pt x="1291571" y="723196"/>
                </a:cubicBezTo>
                <a:cubicBezTo>
                  <a:pt x="1291571" y="712882"/>
                  <a:pt x="1299911" y="704521"/>
                  <a:pt x="1310199" y="704521"/>
                </a:cubicBezTo>
                <a:close/>
                <a:moveTo>
                  <a:pt x="1193073" y="704521"/>
                </a:moveTo>
                <a:cubicBezTo>
                  <a:pt x="1203361" y="704521"/>
                  <a:pt x="1211701" y="712882"/>
                  <a:pt x="1211701" y="723196"/>
                </a:cubicBezTo>
                <a:cubicBezTo>
                  <a:pt x="1211701" y="733510"/>
                  <a:pt x="1203361" y="741871"/>
                  <a:pt x="1193073" y="741871"/>
                </a:cubicBezTo>
                <a:cubicBezTo>
                  <a:pt x="1182785" y="741871"/>
                  <a:pt x="1174445" y="733510"/>
                  <a:pt x="1174445" y="723196"/>
                </a:cubicBezTo>
                <a:cubicBezTo>
                  <a:pt x="1174445" y="712882"/>
                  <a:pt x="1182785" y="704521"/>
                  <a:pt x="1193073" y="704521"/>
                </a:cubicBezTo>
                <a:close/>
                <a:moveTo>
                  <a:pt x="1075309" y="704521"/>
                </a:moveTo>
                <a:cubicBezTo>
                  <a:pt x="1085597" y="704521"/>
                  <a:pt x="1093937" y="712882"/>
                  <a:pt x="1093937" y="723196"/>
                </a:cubicBezTo>
                <a:cubicBezTo>
                  <a:pt x="1093937" y="733510"/>
                  <a:pt x="1085597" y="741871"/>
                  <a:pt x="1075309" y="741871"/>
                </a:cubicBezTo>
                <a:cubicBezTo>
                  <a:pt x="1065021" y="741871"/>
                  <a:pt x="1056681" y="733510"/>
                  <a:pt x="1056681" y="723196"/>
                </a:cubicBezTo>
                <a:cubicBezTo>
                  <a:pt x="1056681" y="712882"/>
                  <a:pt x="1065021" y="704521"/>
                  <a:pt x="1075309" y="704521"/>
                </a:cubicBezTo>
                <a:close/>
                <a:moveTo>
                  <a:pt x="958184" y="704521"/>
                </a:moveTo>
                <a:cubicBezTo>
                  <a:pt x="968472" y="704521"/>
                  <a:pt x="976812" y="712882"/>
                  <a:pt x="976812" y="723196"/>
                </a:cubicBezTo>
                <a:cubicBezTo>
                  <a:pt x="976812" y="733510"/>
                  <a:pt x="968472" y="741871"/>
                  <a:pt x="958184" y="741871"/>
                </a:cubicBezTo>
                <a:cubicBezTo>
                  <a:pt x="947896" y="741871"/>
                  <a:pt x="939556" y="733510"/>
                  <a:pt x="939556" y="723196"/>
                </a:cubicBezTo>
                <a:cubicBezTo>
                  <a:pt x="939556" y="712882"/>
                  <a:pt x="947896" y="704521"/>
                  <a:pt x="958184" y="704521"/>
                </a:cubicBezTo>
                <a:close/>
                <a:moveTo>
                  <a:pt x="840420" y="704521"/>
                </a:moveTo>
                <a:cubicBezTo>
                  <a:pt x="850708" y="704521"/>
                  <a:pt x="859048" y="712882"/>
                  <a:pt x="859048" y="723196"/>
                </a:cubicBezTo>
                <a:cubicBezTo>
                  <a:pt x="859048" y="733510"/>
                  <a:pt x="850708" y="741871"/>
                  <a:pt x="840420" y="741871"/>
                </a:cubicBezTo>
                <a:cubicBezTo>
                  <a:pt x="830132" y="741871"/>
                  <a:pt x="821792" y="733510"/>
                  <a:pt x="821792" y="723196"/>
                </a:cubicBezTo>
                <a:cubicBezTo>
                  <a:pt x="821792" y="712882"/>
                  <a:pt x="830132" y="704521"/>
                  <a:pt x="840420" y="704521"/>
                </a:cubicBezTo>
                <a:close/>
                <a:moveTo>
                  <a:pt x="723295" y="704521"/>
                </a:moveTo>
                <a:cubicBezTo>
                  <a:pt x="733583" y="704521"/>
                  <a:pt x="741923" y="712882"/>
                  <a:pt x="741923" y="723196"/>
                </a:cubicBezTo>
                <a:cubicBezTo>
                  <a:pt x="741923" y="733510"/>
                  <a:pt x="733583" y="741871"/>
                  <a:pt x="723295" y="741871"/>
                </a:cubicBezTo>
                <a:cubicBezTo>
                  <a:pt x="713007" y="741871"/>
                  <a:pt x="704667" y="733510"/>
                  <a:pt x="704667" y="723196"/>
                </a:cubicBezTo>
                <a:cubicBezTo>
                  <a:pt x="704667" y="712882"/>
                  <a:pt x="713007" y="704521"/>
                  <a:pt x="723295" y="704521"/>
                </a:cubicBezTo>
                <a:close/>
                <a:moveTo>
                  <a:pt x="605531" y="704521"/>
                </a:moveTo>
                <a:cubicBezTo>
                  <a:pt x="615819" y="704521"/>
                  <a:pt x="624159" y="712882"/>
                  <a:pt x="624159" y="723196"/>
                </a:cubicBezTo>
                <a:cubicBezTo>
                  <a:pt x="624159" y="733510"/>
                  <a:pt x="615819" y="741871"/>
                  <a:pt x="605531" y="741871"/>
                </a:cubicBezTo>
                <a:cubicBezTo>
                  <a:pt x="595243" y="741871"/>
                  <a:pt x="586903" y="733510"/>
                  <a:pt x="586903" y="723196"/>
                </a:cubicBezTo>
                <a:cubicBezTo>
                  <a:pt x="586903" y="712882"/>
                  <a:pt x="595243" y="704521"/>
                  <a:pt x="605531" y="704521"/>
                </a:cubicBezTo>
                <a:close/>
                <a:moveTo>
                  <a:pt x="488406" y="704521"/>
                </a:moveTo>
                <a:cubicBezTo>
                  <a:pt x="498694" y="704521"/>
                  <a:pt x="507034" y="712882"/>
                  <a:pt x="507034" y="723196"/>
                </a:cubicBezTo>
                <a:cubicBezTo>
                  <a:pt x="507034" y="733510"/>
                  <a:pt x="498694" y="741871"/>
                  <a:pt x="488406" y="741871"/>
                </a:cubicBezTo>
                <a:cubicBezTo>
                  <a:pt x="478118" y="741871"/>
                  <a:pt x="469778" y="733510"/>
                  <a:pt x="469778" y="723196"/>
                </a:cubicBezTo>
                <a:cubicBezTo>
                  <a:pt x="469778" y="712882"/>
                  <a:pt x="478118" y="704521"/>
                  <a:pt x="488406" y="704521"/>
                </a:cubicBezTo>
                <a:close/>
                <a:moveTo>
                  <a:pt x="370642" y="704521"/>
                </a:moveTo>
                <a:cubicBezTo>
                  <a:pt x="380930" y="704521"/>
                  <a:pt x="389270" y="712882"/>
                  <a:pt x="389270" y="723196"/>
                </a:cubicBezTo>
                <a:cubicBezTo>
                  <a:pt x="389270" y="733510"/>
                  <a:pt x="380930" y="741871"/>
                  <a:pt x="370642" y="741871"/>
                </a:cubicBezTo>
                <a:cubicBezTo>
                  <a:pt x="360354" y="741871"/>
                  <a:pt x="352014" y="733510"/>
                  <a:pt x="352014" y="723196"/>
                </a:cubicBezTo>
                <a:cubicBezTo>
                  <a:pt x="352014" y="712882"/>
                  <a:pt x="360354" y="704521"/>
                  <a:pt x="370642" y="704521"/>
                </a:cubicBezTo>
                <a:close/>
                <a:moveTo>
                  <a:pt x="253517" y="704521"/>
                </a:moveTo>
                <a:cubicBezTo>
                  <a:pt x="263805" y="704521"/>
                  <a:pt x="272145" y="712882"/>
                  <a:pt x="272145" y="723196"/>
                </a:cubicBezTo>
                <a:cubicBezTo>
                  <a:pt x="272145" y="733510"/>
                  <a:pt x="263805" y="741871"/>
                  <a:pt x="253517" y="741871"/>
                </a:cubicBezTo>
                <a:cubicBezTo>
                  <a:pt x="243229" y="741871"/>
                  <a:pt x="234889" y="733510"/>
                  <a:pt x="234889" y="723196"/>
                </a:cubicBezTo>
                <a:cubicBezTo>
                  <a:pt x="234889" y="712882"/>
                  <a:pt x="243229" y="704521"/>
                  <a:pt x="253517" y="704521"/>
                </a:cubicBezTo>
                <a:close/>
                <a:moveTo>
                  <a:pt x="135753" y="704521"/>
                </a:moveTo>
                <a:cubicBezTo>
                  <a:pt x="146041" y="704521"/>
                  <a:pt x="154381" y="712882"/>
                  <a:pt x="154381" y="723196"/>
                </a:cubicBezTo>
                <a:cubicBezTo>
                  <a:pt x="154381" y="733510"/>
                  <a:pt x="146041" y="741871"/>
                  <a:pt x="135753" y="741871"/>
                </a:cubicBezTo>
                <a:cubicBezTo>
                  <a:pt x="125465" y="741871"/>
                  <a:pt x="117125" y="733510"/>
                  <a:pt x="117125" y="723196"/>
                </a:cubicBezTo>
                <a:cubicBezTo>
                  <a:pt x="117125" y="712882"/>
                  <a:pt x="125465" y="704521"/>
                  <a:pt x="135753" y="704521"/>
                </a:cubicBezTo>
                <a:close/>
                <a:moveTo>
                  <a:pt x="18628" y="704521"/>
                </a:moveTo>
                <a:cubicBezTo>
                  <a:pt x="28916" y="704521"/>
                  <a:pt x="37256" y="712882"/>
                  <a:pt x="37256" y="723196"/>
                </a:cubicBezTo>
                <a:cubicBezTo>
                  <a:pt x="37256" y="733510"/>
                  <a:pt x="28916" y="741871"/>
                  <a:pt x="18628" y="741871"/>
                </a:cubicBezTo>
                <a:cubicBezTo>
                  <a:pt x="8340" y="741871"/>
                  <a:pt x="0" y="733510"/>
                  <a:pt x="0" y="723196"/>
                </a:cubicBezTo>
                <a:cubicBezTo>
                  <a:pt x="0" y="712882"/>
                  <a:pt x="8340" y="704521"/>
                  <a:pt x="18628" y="704521"/>
                </a:cubicBezTo>
                <a:close/>
                <a:moveTo>
                  <a:pt x="2014866" y="587101"/>
                </a:moveTo>
                <a:cubicBezTo>
                  <a:pt x="2025154" y="587101"/>
                  <a:pt x="2033494" y="595462"/>
                  <a:pt x="2033494" y="605776"/>
                </a:cubicBezTo>
                <a:cubicBezTo>
                  <a:pt x="2033494" y="616090"/>
                  <a:pt x="2025154" y="624451"/>
                  <a:pt x="2014866" y="624451"/>
                </a:cubicBezTo>
                <a:cubicBezTo>
                  <a:pt x="2004578" y="624451"/>
                  <a:pt x="1996238" y="616090"/>
                  <a:pt x="1996238" y="605776"/>
                </a:cubicBezTo>
                <a:cubicBezTo>
                  <a:pt x="1996238" y="595462"/>
                  <a:pt x="2004578" y="587101"/>
                  <a:pt x="2014866" y="587101"/>
                </a:cubicBezTo>
                <a:close/>
                <a:moveTo>
                  <a:pt x="1897741" y="587101"/>
                </a:moveTo>
                <a:cubicBezTo>
                  <a:pt x="1908029" y="587101"/>
                  <a:pt x="1916369" y="595462"/>
                  <a:pt x="1916369" y="605776"/>
                </a:cubicBezTo>
                <a:cubicBezTo>
                  <a:pt x="1916369" y="616090"/>
                  <a:pt x="1908029" y="624451"/>
                  <a:pt x="1897741" y="624451"/>
                </a:cubicBezTo>
                <a:cubicBezTo>
                  <a:pt x="1887453" y="624451"/>
                  <a:pt x="1879113" y="616090"/>
                  <a:pt x="1879113" y="605776"/>
                </a:cubicBezTo>
                <a:cubicBezTo>
                  <a:pt x="1879113" y="595462"/>
                  <a:pt x="1887453" y="587101"/>
                  <a:pt x="1897741" y="587101"/>
                </a:cubicBezTo>
                <a:close/>
                <a:moveTo>
                  <a:pt x="1779977" y="587101"/>
                </a:moveTo>
                <a:cubicBezTo>
                  <a:pt x="1790265" y="587101"/>
                  <a:pt x="1798605" y="595462"/>
                  <a:pt x="1798605" y="605776"/>
                </a:cubicBezTo>
                <a:cubicBezTo>
                  <a:pt x="1798605" y="616090"/>
                  <a:pt x="1790265" y="624451"/>
                  <a:pt x="1779977" y="624451"/>
                </a:cubicBezTo>
                <a:cubicBezTo>
                  <a:pt x="1769689" y="624451"/>
                  <a:pt x="1761349" y="616090"/>
                  <a:pt x="1761349" y="605776"/>
                </a:cubicBezTo>
                <a:cubicBezTo>
                  <a:pt x="1761349" y="595462"/>
                  <a:pt x="1769689" y="587101"/>
                  <a:pt x="1779977" y="587101"/>
                </a:cubicBezTo>
                <a:close/>
                <a:moveTo>
                  <a:pt x="1662852" y="587101"/>
                </a:moveTo>
                <a:cubicBezTo>
                  <a:pt x="1673140" y="587101"/>
                  <a:pt x="1681480" y="595462"/>
                  <a:pt x="1681480" y="605776"/>
                </a:cubicBezTo>
                <a:cubicBezTo>
                  <a:pt x="1681480" y="616090"/>
                  <a:pt x="1673140" y="624451"/>
                  <a:pt x="1662852" y="624451"/>
                </a:cubicBezTo>
                <a:cubicBezTo>
                  <a:pt x="1652564" y="624451"/>
                  <a:pt x="1644224" y="616090"/>
                  <a:pt x="1644224" y="605776"/>
                </a:cubicBezTo>
                <a:cubicBezTo>
                  <a:pt x="1644224" y="595462"/>
                  <a:pt x="1652564" y="587101"/>
                  <a:pt x="1662852" y="587101"/>
                </a:cubicBezTo>
                <a:close/>
                <a:moveTo>
                  <a:pt x="1545088" y="587101"/>
                </a:moveTo>
                <a:cubicBezTo>
                  <a:pt x="1555376" y="587101"/>
                  <a:pt x="1563716" y="595462"/>
                  <a:pt x="1563716" y="605776"/>
                </a:cubicBezTo>
                <a:cubicBezTo>
                  <a:pt x="1563716" y="616090"/>
                  <a:pt x="1555376" y="624451"/>
                  <a:pt x="1545088" y="624451"/>
                </a:cubicBezTo>
                <a:cubicBezTo>
                  <a:pt x="1534800" y="624451"/>
                  <a:pt x="1526460" y="616090"/>
                  <a:pt x="1526460" y="605776"/>
                </a:cubicBezTo>
                <a:cubicBezTo>
                  <a:pt x="1526460" y="595462"/>
                  <a:pt x="1534800" y="587101"/>
                  <a:pt x="1545088" y="587101"/>
                </a:cubicBezTo>
                <a:close/>
                <a:moveTo>
                  <a:pt x="1427962" y="587101"/>
                </a:moveTo>
                <a:cubicBezTo>
                  <a:pt x="1438250" y="587101"/>
                  <a:pt x="1446590" y="595462"/>
                  <a:pt x="1446590" y="605776"/>
                </a:cubicBezTo>
                <a:cubicBezTo>
                  <a:pt x="1446590" y="616090"/>
                  <a:pt x="1438250" y="624451"/>
                  <a:pt x="1427962" y="624451"/>
                </a:cubicBezTo>
                <a:cubicBezTo>
                  <a:pt x="1417674" y="624451"/>
                  <a:pt x="1409334" y="616090"/>
                  <a:pt x="1409334" y="605776"/>
                </a:cubicBezTo>
                <a:cubicBezTo>
                  <a:pt x="1409334" y="595462"/>
                  <a:pt x="1417674" y="587101"/>
                  <a:pt x="1427962" y="587101"/>
                </a:cubicBezTo>
                <a:close/>
                <a:moveTo>
                  <a:pt x="1310199" y="587101"/>
                </a:moveTo>
                <a:cubicBezTo>
                  <a:pt x="1320487" y="587101"/>
                  <a:pt x="1328827" y="595462"/>
                  <a:pt x="1328827" y="605776"/>
                </a:cubicBezTo>
                <a:cubicBezTo>
                  <a:pt x="1328827" y="616090"/>
                  <a:pt x="1320487" y="624451"/>
                  <a:pt x="1310199" y="624451"/>
                </a:cubicBezTo>
                <a:cubicBezTo>
                  <a:pt x="1299911" y="624451"/>
                  <a:pt x="1291571" y="616090"/>
                  <a:pt x="1291571" y="605776"/>
                </a:cubicBezTo>
                <a:cubicBezTo>
                  <a:pt x="1291571" y="595462"/>
                  <a:pt x="1299911" y="587101"/>
                  <a:pt x="1310199" y="587101"/>
                </a:cubicBezTo>
                <a:close/>
                <a:moveTo>
                  <a:pt x="1193073" y="587101"/>
                </a:moveTo>
                <a:cubicBezTo>
                  <a:pt x="1203361" y="587101"/>
                  <a:pt x="1211701" y="595462"/>
                  <a:pt x="1211701" y="605776"/>
                </a:cubicBezTo>
                <a:cubicBezTo>
                  <a:pt x="1211701" y="616090"/>
                  <a:pt x="1203361" y="624451"/>
                  <a:pt x="1193073" y="624451"/>
                </a:cubicBezTo>
                <a:cubicBezTo>
                  <a:pt x="1182785" y="624451"/>
                  <a:pt x="1174445" y="616090"/>
                  <a:pt x="1174445" y="605776"/>
                </a:cubicBezTo>
                <a:cubicBezTo>
                  <a:pt x="1174445" y="595462"/>
                  <a:pt x="1182785" y="587101"/>
                  <a:pt x="1193073" y="587101"/>
                </a:cubicBezTo>
                <a:close/>
                <a:moveTo>
                  <a:pt x="1075309" y="587101"/>
                </a:moveTo>
                <a:cubicBezTo>
                  <a:pt x="1085597" y="587101"/>
                  <a:pt x="1093937" y="595462"/>
                  <a:pt x="1093937" y="605776"/>
                </a:cubicBezTo>
                <a:cubicBezTo>
                  <a:pt x="1093937" y="616090"/>
                  <a:pt x="1085597" y="624451"/>
                  <a:pt x="1075309" y="624451"/>
                </a:cubicBezTo>
                <a:cubicBezTo>
                  <a:pt x="1065021" y="624451"/>
                  <a:pt x="1056681" y="616090"/>
                  <a:pt x="1056681" y="605776"/>
                </a:cubicBezTo>
                <a:cubicBezTo>
                  <a:pt x="1056681" y="595462"/>
                  <a:pt x="1065021" y="587101"/>
                  <a:pt x="1075309" y="587101"/>
                </a:cubicBezTo>
                <a:close/>
                <a:moveTo>
                  <a:pt x="958184" y="587101"/>
                </a:moveTo>
                <a:cubicBezTo>
                  <a:pt x="968472" y="587101"/>
                  <a:pt x="976812" y="595462"/>
                  <a:pt x="976812" y="605776"/>
                </a:cubicBezTo>
                <a:cubicBezTo>
                  <a:pt x="976812" y="616090"/>
                  <a:pt x="968472" y="624451"/>
                  <a:pt x="958184" y="624451"/>
                </a:cubicBezTo>
                <a:cubicBezTo>
                  <a:pt x="947896" y="624451"/>
                  <a:pt x="939556" y="616090"/>
                  <a:pt x="939556" y="605776"/>
                </a:cubicBezTo>
                <a:cubicBezTo>
                  <a:pt x="939556" y="595462"/>
                  <a:pt x="947896" y="587101"/>
                  <a:pt x="958184" y="587101"/>
                </a:cubicBezTo>
                <a:close/>
                <a:moveTo>
                  <a:pt x="840420" y="587101"/>
                </a:moveTo>
                <a:cubicBezTo>
                  <a:pt x="850708" y="587101"/>
                  <a:pt x="859048" y="595462"/>
                  <a:pt x="859048" y="605776"/>
                </a:cubicBezTo>
                <a:cubicBezTo>
                  <a:pt x="859048" y="616090"/>
                  <a:pt x="850708" y="624451"/>
                  <a:pt x="840420" y="624451"/>
                </a:cubicBezTo>
                <a:cubicBezTo>
                  <a:pt x="830132" y="624451"/>
                  <a:pt x="821792" y="616090"/>
                  <a:pt x="821792" y="605776"/>
                </a:cubicBezTo>
                <a:cubicBezTo>
                  <a:pt x="821792" y="595462"/>
                  <a:pt x="830132" y="587101"/>
                  <a:pt x="840420" y="587101"/>
                </a:cubicBezTo>
                <a:close/>
                <a:moveTo>
                  <a:pt x="723295" y="587101"/>
                </a:moveTo>
                <a:cubicBezTo>
                  <a:pt x="733583" y="587101"/>
                  <a:pt x="741923" y="595462"/>
                  <a:pt x="741923" y="605776"/>
                </a:cubicBezTo>
                <a:cubicBezTo>
                  <a:pt x="741923" y="616090"/>
                  <a:pt x="733583" y="624451"/>
                  <a:pt x="723295" y="624451"/>
                </a:cubicBezTo>
                <a:cubicBezTo>
                  <a:pt x="713007" y="624451"/>
                  <a:pt x="704667" y="616090"/>
                  <a:pt x="704667" y="605776"/>
                </a:cubicBezTo>
                <a:cubicBezTo>
                  <a:pt x="704667" y="595462"/>
                  <a:pt x="713007" y="587101"/>
                  <a:pt x="723295" y="587101"/>
                </a:cubicBezTo>
                <a:close/>
                <a:moveTo>
                  <a:pt x="605531" y="587101"/>
                </a:moveTo>
                <a:cubicBezTo>
                  <a:pt x="615819" y="587101"/>
                  <a:pt x="624159" y="595462"/>
                  <a:pt x="624159" y="605776"/>
                </a:cubicBezTo>
                <a:cubicBezTo>
                  <a:pt x="624159" y="616090"/>
                  <a:pt x="615819" y="624451"/>
                  <a:pt x="605531" y="624451"/>
                </a:cubicBezTo>
                <a:cubicBezTo>
                  <a:pt x="595243" y="624451"/>
                  <a:pt x="586903" y="616090"/>
                  <a:pt x="586903" y="605776"/>
                </a:cubicBezTo>
                <a:cubicBezTo>
                  <a:pt x="586903" y="595462"/>
                  <a:pt x="595243" y="587101"/>
                  <a:pt x="605531" y="587101"/>
                </a:cubicBezTo>
                <a:close/>
                <a:moveTo>
                  <a:pt x="488406" y="587101"/>
                </a:moveTo>
                <a:cubicBezTo>
                  <a:pt x="498694" y="587101"/>
                  <a:pt x="507034" y="595462"/>
                  <a:pt x="507034" y="605776"/>
                </a:cubicBezTo>
                <a:cubicBezTo>
                  <a:pt x="507034" y="616090"/>
                  <a:pt x="498694" y="624451"/>
                  <a:pt x="488406" y="624451"/>
                </a:cubicBezTo>
                <a:cubicBezTo>
                  <a:pt x="478118" y="624451"/>
                  <a:pt x="469778" y="616090"/>
                  <a:pt x="469778" y="605776"/>
                </a:cubicBezTo>
                <a:cubicBezTo>
                  <a:pt x="469778" y="595462"/>
                  <a:pt x="478118" y="587101"/>
                  <a:pt x="488406" y="587101"/>
                </a:cubicBezTo>
                <a:close/>
                <a:moveTo>
                  <a:pt x="370642" y="587101"/>
                </a:moveTo>
                <a:cubicBezTo>
                  <a:pt x="380930" y="587101"/>
                  <a:pt x="389270" y="595462"/>
                  <a:pt x="389270" y="605776"/>
                </a:cubicBezTo>
                <a:cubicBezTo>
                  <a:pt x="389270" y="616090"/>
                  <a:pt x="380930" y="624451"/>
                  <a:pt x="370642" y="624451"/>
                </a:cubicBezTo>
                <a:cubicBezTo>
                  <a:pt x="360354" y="624451"/>
                  <a:pt x="352014" y="616090"/>
                  <a:pt x="352014" y="605776"/>
                </a:cubicBezTo>
                <a:cubicBezTo>
                  <a:pt x="352014" y="595462"/>
                  <a:pt x="360354" y="587101"/>
                  <a:pt x="370642" y="587101"/>
                </a:cubicBezTo>
                <a:close/>
                <a:moveTo>
                  <a:pt x="253517" y="587101"/>
                </a:moveTo>
                <a:cubicBezTo>
                  <a:pt x="263805" y="587101"/>
                  <a:pt x="272145" y="595462"/>
                  <a:pt x="272145" y="605776"/>
                </a:cubicBezTo>
                <a:cubicBezTo>
                  <a:pt x="272145" y="616090"/>
                  <a:pt x="263805" y="624451"/>
                  <a:pt x="253517" y="624451"/>
                </a:cubicBezTo>
                <a:cubicBezTo>
                  <a:pt x="243229" y="624451"/>
                  <a:pt x="234889" y="616090"/>
                  <a:pt x="234889" y="605776"/>
                </a:cubicBezTo>
                <a:cubicBezTo>
                  <a:pt x="234889" y="595462"/>
                  <a:pt x="243229" y="587101"/>
                  <a:pt x="253517" y="587101"/>
                </a:cubicBezTo>
                <a:close/>
                <a:moveTo>
                  <a:pt x="135753" y="587101"/>
                </a:moveTo>
                <a:cubicBezTo>
                  <a:pt x="146041" y="587101"/>
                  <a:pt x="154381" y="595462"/>
                  <a:pt x="154381" y="605776"/>
                </a:cubicBezTo>
                <a:cubicBezTo>
                  <a:pt x="154381" y="616090"/>
                  <a:pt x="146041" y="624451"/>
                  <a:pt x="135753" y="624451"/>
                </a:cubicBezTo>
                <a:cubicBezTo>
                  <a:pt x="125465" y="624451"/>
                  <a:pt x="117125" y="616090"/>
                  <a:pt x="117125" y="605776"/>
                </a:cubicBezTo>
                <a:cubicBezTo>
                  <a:pt x="117125" y="595462"/>
                  <a:pt x="125465" y="587101"/>
                  <a:pt x="135753" y="587101"/>
                </a:cubicBezTo>
                <a:close/>
                <a:moveTo>
                  <a:pt x="18628" y="587101"/>
                </a:moveTo>
                <a:cubicBezTo>
                  <a:pt x="28916" y="587101"/>
                  <a:pt x="37256" y="595462"/>
                  <a:pt x="37256" y="605776"/>
                </a:cubicBezTo>
                <a:cubicBezTo>
                  <a:pt x="37256" y="616090"/>
                  <a:pt x="28916" y="624451"/>
                  <a:pt x="18628" y="624451"/>
                </a:cubicBezTo>
                <a:cubicBezTo>
                  <a:pt x="8340" y="624451"/>
                  <a:pt x="0" y="616090"/>
                  <a:pt x="0" y="605776"/>
                </a:cubicBezTo>
                <a:cubicBezTo>
                  <a:pt x="0" y="595462"/>
                  <a:pt x="8340" y="587101"/>
                  <a:pt x="18628" y="587101"/>
                </a:cubicBezTo>
                <a:close/>
                <a:moveTo>
                  <a:pt x="2014866" y="469681"/>
                </a:moveTo>
                <a:cubicBezTo>
                  <a:pt x="2025154" y="469681"/>
                  <a:pt x="2033494" y="478042"/>
                  <a:pt x="2033494" y="488356"/>
                </a:cubicBezTo>
                <a:cubicBezTo>
                  <a:pt x="2033494" y="498670"/>
                  <a:pt x="2025154" y="507031"/>
                  <a:pt x="2014866" y="507031"/>
                </a:cubicBezTo>
                <a:cubicBezTo>
                  <a:pt x="2004578" y="507031"/>
                  <a:pt x="1996238" y="498670"/>
                  <a:pt x="1996238" y="488356"/>
                </a:cubicBezTo>
                <a:cubicBezTo>
                  <a:pt x="1996238" y="478042"/>
                  <a:pt x="2004578" y="469681"/>
                  <a:pt x="2014866" y="469681"/>
                </a:cubicBezTo>
                <a:close/>
                <a:moveTo>
                  <a:pt x="1897741" y="469681"/>
                </a:moveTo>
                <a:cubicBezTo>
                  <a:pt x="1908029" y="469681"/>
                  <a:pt x="1916369" y="478042"/>
                  <a:pt x="1916369" y="488356"/>
                </a:cubicBezTo>
                <a:cubicBezTo>
                  <a:pt x="1916369" y="498670"/>
                  <a:pt x="1908029" y="507031"/>
                  <a:pt x="1897741" y="507031"/>
                </a:cubicBezTo>
                <a:cubicBezTo>
                  <a:pt x="1887453" y="507031"/>
                  <a:pt x="1879113" y="498670"/>
                  <a:pt x="1879113" y="488356"/>
                </a:cubicBezTo>
                <a:cubicBezTo>
                  <a:pt x="1879113" y="478042"/>
                  <a:pt x="1887453" y="469681"/>
                  <a:pt x="1897741" y="469681"/>
                </a:cubicBezTo>
                <a:close/>
                <a:moveTo>
                  <a:pt x="1779977" y="469681"/>
                </a:moveTo>
                <a:cubicBezTo>
                  <a:pt x="1790265" y="469681"/>
                  <a:pt x="1798605" y="478042"/>
                  <a:pt x="1798605" y="488356"/>
                </a:cubicBezTo>
                <a:cubicBezTo>
                  <a:pt x="1798605" y="498670"/>
                  <a:pt x="1790265" y="507031"/>
                  <a:pt x="1779977" y="507031"/>
                </a:cubicBezTo>
                <a:cubicBezTo>
                  <a:pt x="1769689" y="507031"/>
                  <a:pt x="1761349" y="498670"/>
                  <a:pt x="1761349" y="488356"/>
                </a:cubicBezTo>
                <a:cubicBezTo>
                  <a:pt x="1761349" y="478042"/>
                  <a:pt x="1769689" y="469681"/>
                  <a:pt x="1779977" y="469681"/>
                </a:cubicBezTo>
                <a:close/>
                <a:moveTo>
                  <a:pt x="1662852" y="469681"/>
                </a:moveTo>
                <a:cubicBezTo>
                  <a:pt x="1673140" y="469681"/>
                  <a:pt x="1681480" y="478042"/>
                  <a:pt x="1681480" y="488356"/>
                </a:cubicBezTo>
                <a:cubicBezTo>
                  <a:pt x="1681480" y="498670"/>
                  <a:pt x="1673140" y="507031"/>
                  <a:pt x="1662852" y="507031"/>
                </a:cubicBezTo>
                <a:cubicBezTo>
                  <a:pt x="1652564" y="507031"/>
                  <a:pt x="1644224" y="498670"/>
                  <a:pt x="1644224" y="488356"/>
                </a:cubicBezTo>
                <a:cubicBezTo>
                  <a:pt x="1644224" y="478042"/>
                  <a:pt x="1652564" y="469681"/>
                  <a:pt x="1662852" y="469681"/>
                </a:cubicBezTo>
                <a:close/>
                <a:moveTo>
                  <a:pt x="1545088" y="469681"/>
                </a:moveTo>
                <a:cubicBezTo>
                  <a:pt x="1555376" y="469681"/>
                  <a:pt x="1563716" y="478042"/>
                  <a:pt x="1563716" y="488356"/>
                </a:cubicBezTo>
                <a:cubicBezTo>
                  <a:pt x="1563716" y="498670"/>
                  <a:pt x="1555376" y="507031"/>
                  <a:pt x="1545088" y="507031"/>
                </a:cubicBezTo>
                <a:cubicBezTo>
                  <a:pt x="1534800" y="507031"/>
                  <a:pt x="1526460" y="498670"/>
                  <a:pt x="1526460" y="488356"/>
                </a:cubicBezTo>
                <a:cubicBezTo>
                  <a:pt x="1526460" y="478042"/>
                  <a:pt x="1534800" y="469681"/>
                  <a:pt x="1545088" y="469681"/>
                </a:cubicBezTo>
                <a:close/>
                <a:moveTo>
                  <a:pt x="1427962" y="469681"/>
                </a:moveTo>
                <a:cubicBezTo>
                  <a:pt x="1438250" y="469681"/>
                  <a:pt x="1446590" y="478042"/>
                  <a:pt x="1446590" y="488356"/>
                </a:cubicBezTo>
                <a:cubicBezTo>
                  <a:pt x="1446590" y="498670"/>
                  <a:pt x="1438250" y="507031"/>
                  <a:pt x="1427962" y="507031"/>
                </a:cubicBezTo>
                <a:cubicBezTo>
                  <a:pt x="1417674" y="507031"/>
                  <a:pt x="1409334" y="498670"/>
                  <a:pt x="1409334" y="488356"/>
                </a:cubicBezTo>
                <a:cubicBezTo>
                  <a:pt x="1409334" y="478042"/>
                  <a:pt x="1417674" y="469681"/>
                  <a:pt x="1427962" y="469681"/>
                </a:cubicBezTo>
                <a:close/>
                <a:moveTo>
                  <a:pt x="1310199" y="469681"/>
                </a:moveTo>
                <a:cubicBezTo>
                  <a:pt x="1320487" y="469681"/>
                  <a:pt x="1328827" y="478042"/>
                  <a:pt x="1328827" y="488356"/>
                </a:cubicBezTo>
                <a:cubicBezTo>
                  <a:pt x="1328827" y="498670"/>
                  <a:pt x="1320487" y="507031"/>
                  <a:pt x="1310199" y="507031"/>
                </a:cubicBezTo>
                <a:cubicBezTo>
                  <a:pt x="1299911" y="507031"/>
                  <a:pt x="1291571" y="498670"/>
                  <a:pt x="1291571" y="488356"/>
                </a:cubicBezTo>
                <a:cubicBezTo>
                  <a:pt x="1291571" y="478042"/>
                  <a:pt x="1299911" y="469681"/>
                  <a:pt x="1310199" y="469681"/>
                </a:cubicBezTo>
                <a:close/>
                <a:moveTo>
                  <a:pt x="1193073" y="469681"/>
                </a:moveTo>
                <a:cubicBezTo>
                  <a:pt x="1203361" y="469681"/>
                  <a:pt x="1211701" y="478042"/>
                  <a:pt x="1211701" y="488356"/>
                </a:cubicBezTo>
                <a:cubicBezTo>
                  <a:pt x="1211701" y="498670"/>
                  <a:pt x="1203361" y="507031"/>
                  <a:pt x="1193073" y="507031"/>
                </a:cubicBezTo>
                <a:cubicBezTo>
                  <a:pt x="1182785" y="507031"/>
                  <a:pt x="1174445" y="498670"/>
                  <a:pt x="1174445" y="488356"/>
                </a:cubicBezTo>
                <a:cubicBezTo>
                  <a:pt x="1174445" y="478042"/>
                  <a:pt x="1182785" y="469681"/>
                  <a:pt x="1193073" y="469681"/>
                </a:cubicBezTo>
                <a:close/>
                <a:moveTo>
                  <a:pt x="1075309" y="469681"/>
                </a:moveTo>
                <a:cubicBezTo>
                  <a:pt x="1085597" y="469681"/>
                  <a:pt x="1093937" y="478042"/>
                  <a:pt x="1093937" y="488356"/>
                </a:cubicBezTo>
                <a:cubicBezTo>
                  <a:pt x="1093937" y="498670"/>
                  <a:pt x="1085597" y="507031"/>
                  <a:pt x="1075309" y="507031"/>
                </a:cubicBezTo>
                <a:cubicBezTo>
                  <a:pt x="1065021" y="507031"/>
                  <a:pt x="1056681" y="498670"/>
                  <a:pt x="1056681" y="488356"/>
                </a:cubicBezTo>
                <a:cubicBezTo>
                  <a:pt x="1056681" y="478042"/>
                  <a:pt x="1065021" y="469681"/>
                  <a:pt x="1075309" y="469681"/>
                </a:cubicBezTo>
                <a:close/>
                <a:moveTo>
                  <a:pt x="958184" y="469681"/>
                </a:moveTo>
                <a:cubicBezTo>
                  <a:pt x="968472" y="469681"/>
                  <a:pt x="976812" y="478042"/>
                  <a:pt x="976812" y="488356"/>
                </a:cubicBezTo>
                <a:cubicBezTo>
                  <a:pt x="976812" y="498670"/>
                  <a:pt x="968472" y="507031"/>
                  <a:pt x="958184" y="507031"/>
                </a:cubicBezTo>
                <a:cubicBezTo>
                  <a:pt x="947896" y="507031"/>
                  <a:pt x="939556" y="498670"/>
                  <a:pt x="939556" y="488356"/>
                </a:cubicBezTo>
                <a:cubicBezTo>
                  <a:pt x="939556" y="478042"/>
                  <a:pt x="947896" y="469681"/>
                  <a:pt x="958184" y="469681"/>
                </a:cubicBezTo>
                <a:close/>
                <a:moveTo>
                  <a:pt x="840420" y="469681"/>
                </a:moveTo>
                <a:cubicBezTo>
                  <a:pt x="850708" y="469681"/>
                  <a:pt x="859048" y="478042"/>
                  <a:pt x="859048" y="488356"/>
                </a:cubicBezTo>
                <a:cubicBezTo>
                  <a:pt x="859048" y="498670"/>
                  <a:pt x="850708" y="507031"/>
                  <a:pt x="840420" y="507031"/>
                </a:cubicBezTo>
                <a:cubicBezTo>
                  <a:pt x="830132" y="507031"/>
                  <a:pt x="821792" y="498670"/>
                  <a:pt x="821792" y="488356"/>
                </a:cubicBezTo>
                <a:cubicBezTo>
                  <a:pt x="821792" y="478042"/>
                  <a:pt x="830132" y="469681"/>
                  <a:pt x="840420" y="469681"/>
                </a:cubicBezTo>
                <a:close/>
                <a:moveTo>
                  <a:pt x="723295" y="469681"/>
                </a:moveTo>
                <a:cubicBezTo>
                  <a:pt x="733583" y="469681"/>
                  <a:pt x="741923" y="478042"/>
                  <a:pt x="741923" y="488356"/>
                </a:cubicBezTo>
                <a:cubicBezTo>
                  <a:pt x="741923" y="498670"/>
                  <a:pt x="733583" y="507031"/>
                  <a:pt x="723295" y="507031"/>
                </a:cubicBezTo>
                <a:cubicBezTo>
                  <a:pt x="713007" y="507031"/>
                  <a:pt x="704667" y="498670"/>
                  <a:pt x="704667" y="488356"/>
                </a:cubicBezTo>
                <a:cubicBezTo>
                  <a:pt x="704667" y="478042"/>
                  <a:pt x="713007" y="469681"/>
                  <a:pt x="723295" y="469681"/>
                </a:cubicBezTo>
                <a:close/>
                <a:moveTo>
                  <a:pt x="605531" y="469681"/>
                </a:moveTo>
                <a:cubicBezTo>
                  <a:pt x="615819" y="469681"/>
                  <a:pt x="624159" y="478042"/>
                  <a:pt x="624159" y="488356"/>
                </a:cubicBezTo>
                <a:cubicBezTo>
                  <a:pt x="624159" y="498670"/>
                  <a:pt x="615819" y="507031"/>
                  <a:pt x="605531" y="507031"/>
                </a:cubicBezTo>
                <a:cubicBezTo>
                  <a:pt x="595243" y="507031"/>
                  <a:pt x="586903" y="498670"/>
                  <a:pt x="586903" y="488356"/>
                </a:cubicBezTo>
                <a:cubicBezTo>
                  <a:pt x="586903" y="478042"/>
                  <a:pt x="595243" y="469681"/>
                  <a:pt x="605531" y="469681"/>
                </a:cubicBezTo>
                <a:close/>
                <a:moveTo>
                  <a:pt x="488406" y="469681"/>
                </a:moveTo>
                <a:cubicBezTo>
                  <a:pt x="498694" y="469681"/>
                  <a:pt x="507034" y="478042"/>
                  <a:pt x="507034" y="488356"/>
                </a:cubicBezTo>
                <a:cubicBezTo>
                  <a:pt x="507034" y="498670"/>
                  <a:pt x="498694" y="507031"/>
                  <a:pt x="488406" y="507031"/>
                </a:cubicBezTo>
                <a:cubicBezTo>
                  <a:pt x="478118" y="507031"/>
                  <a:pt x="469778" y="498670"/>
                  <a:pt x="469778" y="488356"/>
                </a:cubicBezTo>
                <a:cubicBezTo>
                  <a:pt x="469778" y="478042"/>
                  <a:pt x="478118" y="469681"/>
                  <a:pt x="488406" y="469681"/>
                </a:cubicBezTo>
                <a:close/>
                <a:moveTo>
                  <a:pt x="370642" y="469681"/>
                </a:moveTo>
                <a:cubicBezTo>
                  <a:pt x="380930" y="469681"/>
                  <a:pt x="389270" y="478042"/>
                  <a:pt x="389270" y="488356"/>
                </a:cubicBezTo>
                <a:cubicBezTo>
                  <a:pt x="389270" y="498670"/>
                  <a:pt x="380930" y="507031"/>
                  <a:pt x="370642" y="507031"/>
                </a:cubicBezTo>
                <a:cubicBezTo>
                  <a:pt x="360354" y="507031"/>
                  <a:pt x="352014" y="498670"/>
                  <a:pt x="352014" y="488356"/>
                </a:cubicBezTo>
                <a:cubicBezTo>
                  <a:pt x="352014" y="478042"/>
                  <a:pt x="360354" y="469681"/>
                  <a:pt x="370642" y="469681"/>
                </a:cubicBezTo>
                <a:close/>
                <a:moveTo>
                  <a:pt x="253517" y="469681"/>
                </a:moveTo>
                <a:cubicBezTo>
                  <a:pt x="263805" y="469681"/>
                  <a:pt x="272145" y="478042"/>
                  <a:pt x="272145" y="488356"/>
                </a:cubicBezTo>
                <a:cubicBezTo>
                  <a:pt x="272145" y="498670"/>
                  <a:pt x="263805" y="507031"/>
                  <a:pt x="253517" y="507031"/>
                </a:cubicBezTo>
                <a:cubicBezTo>
                  <a:pt x="243229" y="507031"/>
                  <a:pt x="234889" y="498670"/>
                  <a:pt x="234889" y="488356"/>
                </a:cubicBezTo>
                <a:cubicBezTo>
                  <a:pt x="234889" y="478042"/>
                  <a:pt x="243229" y="469681"/>
                  <a:pt x="253517" y="469681"/>
                </a:cubicBezTo>
                <a:close/>
                <a:moveTo>
                  <a:pt x="135753" y="469681"/>
                </a:moveTo>
                <a:cubicBezTo>
                  <a:pt x="146041" y="469681"/>
                  <a:pt x="154381" y="478042"/>
                  <a:pt x="154381" y="488356"/>
                </a:cubicBezTo>
                <a:cubicBezTo>
                  <a:pt x="154381" y="498670"/>
                  <a:pt x="146041" y="507031"/>
                  <a:pt x="135753" y="507031"/>
                </a:cubicBezTo>
                <a:cubicBezTo>
                  <a:pt x="125465" y="507031"/>
                  <a:pt x="117125" y="498670"/>
                  <a:pt x="117125" y="488356"/>
                </a:cubicBezTo>
                <a:cubicBezTo>
                  <a:pt x="117125" y="478042"/>
                  <a:pt x="125465" y="469681"/>
                  <a:pt x="135753" y="469681"/>
                </a:cubicBezTo>
                <a:close/>
                <a:moveTo>
                  <a:pt x="18628" y="469681"/>
                </a:moveTo>
                <a:cubicBezTo>
                  <a:pt x="28916" y="469681"/>
                  <a:pt x="37256" y="478042"/>
                  <a:pt x="37256" y="488356"/>
                </a:cubicBezTo>
                <a:cubicBezTo>
                  <a:pt x="37256" y="498670"/>
                  <a:pt x="28916" y="507031"/>
                  <a:pt x="18628" y="507031"/>
                </a:cubicBezTo>
                <a:cubicBezTo>
                  <a:pt x="8340" y="507031"/>
                  <a:pt x="0" y="498670"/>
                  <a:pt x="0" y="488356"/>
                </a:cubicBezTo>
                <a:cubicBezTo>
                  <a:pt x="0" y="478042"/>
                  <a:pt x="8340" y="469681"/>
                  <a:pt x="18628" y="469681"/>
                </a:cubicBezTo>
                <a:close/>
                <a:moveTo>
                  <a:pt x="2014866" y="352261"/>
                </a:moveTo>
                <a:cubicBezTo>
                  <a:pt x="2025154" y="352261"/>
                  <a:pt x="2033494" y="360622"/>
                  <a:pt x="2033494" y="370936"/>
                </a:cubicBezTo>
                <a:cubicBezTo>
                  <a:pt x="2033494" y="381250"/>
                  <a:pt x="2025154" y="389611"/>
                  <a:pt x="2014866" y="389611"/>
                </a:cubicBezTo>
                <a:cubicBezTo>
                  <a:pt x="2004578" y="389611"/>
                  <a:pt x="1996238" y="381250"/>
                  <a:pt x="1996238" y="370936"/>
                </a:cubicBezTo>
                <a:cubicBezTo>
                  <a:pt x="1996238" y="360622"/>
                  <a:pt x="2004578" y="352261"/>
                  <a:pt x="2014866" y="352261"/>
                </a:cubicBezTo>
                <a:close/>
                <a:moveTo>
                  <a:pt x="1897741" y="352261"/>
                </a:moveTo>
                <a:cubicBezTo>
                  <a:pt x="1908029" y="352261"/>
                  <a:pt x="1916369" y="360622"/>
                  <a:pt x="1916369" y="370936"/>
                </a:cubicBezTo>
                <a:cubicBezTo>
                  <a:pt x="1916369" y="381250"/>
                  <a:pt x="1908029" y="389611"/>
                  <a:pt x="1897741" y="389611"/>
                </a:cubicBezTo>
                <a:cubicBezTo>
                  <a:pt x="1887453" y="389611"/>
                  <a:pt x="1879113" y="381250"/>
                  <a:pt x="1879113" y="370936"/>
                </a:cubicBezTo>
                <a:cubicBezTo>
                  <a:pt x="1879113" y="360622"/>
                  <a:pt x="1887453" y="352261"/>
                  <a:pt x="1897741" y="352261"/>
                </a:cubicBezTo>
                <a:close/>
                <a:moveTo>
                  <a:pt x="1779977" y="352261"/>
                </a:moveTo>
                <a:cubicBezTo>
                  <a:pt x="1790265" y="352261"/>
                  <a:pt x="1798605" y="360622"/>
                  <a:pt x="1798605" y="370936"/>
                </a:cubicBezTo>
                <a:cubicBezTo>
                  <a:pt x="1798605" y="381250"/>
                  <a:pt x="1790265" y="389611"/>
                  <a:pt x="1779977" y="389611"/>
                </a:cubicBezTo>
                <a:cubicBezTo>
                  <a:pt x="1769689" y="389611"/>
                  <a:pt x="1761349" y="381250"/>
                  <a:pt x="1761349" y="370936"/>
                </a:cubicBezTo>
                <a:cubicBezTo>
                  <a:pt x="1761349" y="360622"/>
                  <a:pt x="1769689" y="352261"/>
                  <a:pt x="1779977" y="352261"/>
                </a:cubicBezTo>
                <a:close/>
                <a:moveTo>
                  <a:pt x="1662852" y="352261"/>
                </a:moveTo>
                <a:cubicBezTo>
                  <a:pt x="1673140" y="352261"/>
                  <a:pt x="1681480" y="360622"/>
                  <a:pt x="1681480" y="370936"/>
                </a:cubicBezTo>
                <a:cubicBezTo>
                  <a:pt x="1681480" y="381250"/>
                  <a:pt x="1673140" y="389611"/>
                  <a:pt x="1662852" y="389611"/>
                </a:cubicBezTo>
                <a:cubicBezTo>
                  <a:pt x="1652564" y="389611"/>
                  <a:pt x="1644224" y="381250"/>
                  <a:pt x="1644224" y="370936"/>
                </a:cubicBezTo>
                <a:cubicBezTo>
                  <a:pt x="1644224" y="360622"/>
                  <a:pt x="1652564" y="352261"/>
                  <a:pt x="1662852" y="352261"/>
                </a:cubicBezTo>
                <a:close/>
                <a:moveTo>
                  <a:pt x="1545088" y="352261"/>
                </a:moveTo>
                <a:cubicBezTo>
                  <a:pt x="1555376" y="352261"/>
                  <a:pt x="1563716" y="360622"/>
                  <a:pt x="1563716" y="370936"/>
                </a:cubicBezTo>
                <a:cubicBezTo>
                  <a:pt x="1563716" y="381250"/>
                  <a:pt x="1555376" y="389611"/>
                  <a:pt x="1545088" y="389611"/>
                </a:cubicBezTo>
                <a:cubicBezTo>
                  <a:pt x="1534800" y="389611"/>
                  <a:pt x="1526460" y="381250"/>
                  <a:pt x="1526460" y="370936"/>
                </a:cubicBezTo>
                <a:cubicBezTo>
                  <a:pt x="1526460" y="360622"/>
                  <a:pt x="1534800" y="352261"/>
                  <a:pt x="1545088" y="352261"/>
                </a:cubicBezTo>
                <a:close/>
                <a:moveTo>
                  <a:pt x="1427962" y="352261"/>
                </a:moveTo>
                <a:cubicBezTo>
                  <a:pt x="1438250" y="352261"/>
                  <a:pt x="1446590" y="360622"/>
                  <a:pt x="1446590" y="370936"/>
                </a:cubicBezTo>
                <a:cubicBezTo>
                  <a:pt x="1446590" y="381250"/>
                  <a:pt x="1438250" y="389611"/>
                  <a:pt x="1427962" y="389611"/>
                </a:cubicBezTo>
                <a:cubicBezTo>
                  <a:pt x="1417674" y="389611"/>
                  <a:pt x="1409334" y="381250"/>
                  <a:pt x="1409334" y="370936"/>
                </a:cubicBezTo>
                <a:cubicBezTo>
                  <a:pt x="1409334" y="360622"/>
                  <a:pt x="1417674" y="352261"/>
                  <a:pt x="1427962" y="352261"/>
                </a:cubicBezTo>
                <a:close/>
                <a:moveTo>
                  <a:pt x="1310199" y="352261"/>
                </a:moveTo>
                <a:cubicBezTo>
                  <a:pt x="1320487" y="352261"/>
                  <a:pt x="1328827" y="360622"/>
                  <a:pt x="1328827" y="370936"/>
                </a:cubicBezTo>
                <a:cubicBezTo>
                  <a:pt x="1328827" y="381250"/>
                  <a:pt x="1320487" y="389611"/>
                  <a:pt x="1310199" y="389611"/>
                </a:cubicBezTo>
                <a:cubicBezTo>
                  <a:pt x="1299911" y="389611"/>
                  <a:pt x="1291571" y="381250"/>
                  <a:pt x="1291571" y="370936"/>
                </a:cubicBezTo>
                <a:cubicBezTo>
                  <a:pt x="1291571" y="360622"/>
                  <a:pt x="1299911" y="352261"/>
                  <a:pt x="1310199" y="352261"/>
                </a:cubicBezTo>
                <a:close/>
                <a:moveTo>
                  <a:pt x="1193073" y="352261"/>
                </a:moveTo>
                <a:cubicBezTo>
                  <a:pt x="1203361" y="352261"/>
                  <a:pt x="1211701" y="360622"/>
                  <a:pt x="1211701" y="370936"/>
                </a:cubicBezTo>
                <a:cubicBezTo>
                  <a:pt x="1211701" y="381250"/>
                  <a:pt x="1203361" y="389611"/>
                  <a:pt x="1193073" y="389611"/>
                </a:cubicBezTo>
                <a:cubicBezTo>
                  <a:pt x="1182785" y="389611"/>
                  <a:pt x="1174445" y="381250"/>
                  <a:pt x="1174445" y="370936"/>
                </a:cubicBezTo>
                <a:cubicBezTo>
                  <a:pt x="1174445" y="360622"/>
                  <a:pt x="1182785" y="352261"/>
                  <a:pt x="1193073" y="352261"/>
                </a:cubicBezTo>
                <a:close/>
                <a:moveTo>
                  <a:pt x="1075309" y="352261"/>
                </a:moveTo>
                <a:cubicBezTo>
                  <a:pt x="1085597" y="352261"/>
                  <a:pt x="1093937" y="360622"/>
                  <a:pt x="1093937" y="370936"/>
                </a:cubicBezTo>
                <a:cubicBezTo>
                  <a:pt x="1093937" y="381250"/>
                  <a:pt x="1085597" y="389611"/>
                  <a:pt x="1075309" y="389611"/>
                </a:cubicBezTo>
                <a:cubicBezTo>
                  <a:pt x="1065021" y="389611"/>
                  <a:pt x="1056681" y="381250"/>
                  <a:pt x="1056681" y="370936"/>
                </a:cubicBezTo>
                <a:cubicBezTo>
                  <a:pt x="1056681" y="360622"/>
                  <a:pt x="1065021" y="352261"/>
                  <a:pt x="1075309" y="352261"/>
                </a:cubicBezTo>
                <a:close/>
                <a:moveTo>
                  <a:pt x="958184" y="352261"/>
                </a:moveTo>
                <a:cubicBezTo>
                  <a:pt x="968472" y="352261"/>
                  <a:pt x="976812" y="360622"/>
                  <a:pt x="976812" y="370936"/>
                </a:cubicBezTo>
                <a:cubicBezTo>
                  <a:pt x="976812" y="381250"/>
                  <a:pt x="968472" y="389611"/>
                  <a:pt x="958184" y="389611"/>
                </a:cubicBezTo>
                <a:cubicBezTo>
                  <a:pt x="947896" y="389611"/>
                  <a:pt x="939556" y="381250"/>
                  <a:pt x="939556" y="370936"/>
                </a:cubicBezTo>
                <a:cubicBezTo>
                  <a:pt x="939556" y="360622"/>
                  <a:pt x="947896" y="352261"/>
                  <a:pt x="958184" y="352261"/>
                </a:cubicBezTo>
                <a:close/>
                <a:moveTo>
                  <a:pt x="840420" y="352261"/>
                </a:moveTo>
                <a:cubicBezTo>
                  <a:pt x="850708" y="352261"/>
                  <a:pt x="859048" y="360622"/>
                  <a:pt x="859048" y="370936"/>
                </a:cubicBezTo>
                <a:cubicBezTo>
                  <a:pt x="859048" y="381250"/>
                  <a:pt x="850708" y="389611"/>
                  <a:pt x="840420" y="389611"/>
                </a:cubicBezTo>
                <a:cubicBezTo>
                  <a:pt x="830132" y="389611"/>
                  <a:pt x="821792" y="381250"/>
                  <a:pt x="821792" y="370936"/>
                </a:cubicBezTo>
                <a:cubicBezTo>
                  <a:pt x="821792" y="360622"/>
                  <a:pt x="830132" y="352261"/>
                  <a:pt x="840420" y="352261"/>
                </a:cubicBezTo>
                <a:close/>
                <a:moveTo>
                  <a:pt x="723295" y="352261"/>
                </a:moveTo>
                <a:cubicBezTo>
                  <a:pt x="733583" y="352261"/>
                  <a:pt x="741923" y="360622"/>
                  <a:pt x="741923" y="370936"/>
                </a:cubicBezTo>
                <a:cubicBezTo>
                  <a:pt x="741923" y="381250"/>
                  <a:pt x="733583" y="389611"/>
                  <a:pt x="723295" y="389611"/>
                </a:cubicBezTo>
                <a:cubicBezTo>
                  <a:pt x="713007" y="389611"/>
                  <a:pt x="704667" y="381250"/>
                  <a:pt x="704667" y="370936"/>
                </a:cubicBezTo>
                <a:cubicBezTo>
                  <a:pt x="704667" y="360622"/>
                  <a:pt x="713007" y="352261"/>
                  <a:pt x="723295" y="352261"/>
                </a:cubicBezTo>
                <a:close/>
                <a:moveTo>
                  <a:pt x="605531" y="352261"/>
                </a:moveTo>
                <a:cubicBezTo>
                  <a:pt x="615819" y="352261"/>
                  <a:pt x="624159" y="360622"/>
                  <a:pt x="624159" y="370936"/>
                </a:cubicBezTo>
                <a:cubicBezTo>
                  <a:pt x="624159" y="381250"/>
                  <a:pt x="615819" y="389611"/>
                  <a:pt x="605531" y="389611"/>
                </a:cubicBezTo>
                <a:cubicBezTo>
                  <a:pt x="595243" y="389611"/>
                  <a:pt x="586903" y="381250"/>
                  <a:pt x="586903" y="370936"/>
                </a:cubicBezTo>
                <a:cubicBezTo>
                  <a:pt x="586903" y="360622"/>
                  <a:pt x="595243" y="352261"/>
                  <a:pt x="605531" y="352261"/>
                </a:cubicBezTo>
                <a:close/>
                <a:moveTo>
                  <a:pt x="488406" y="352261"/>
                </a:moveTo>
                <a:cubicBezTo>
                  <a:pt x="498694" y="352261"/>
                  <a:pt x="507034" y="360622"/>
                  <a:pt x="507034" y="370936"/>
                </a:cubicBezTo>
                <a:cubicBezTo>
                  <a:pt x="507034" y="381250"/>
                  <a:pt x="498694" y="389611"/>
                  <a:pt x="488406" y="389611"/>
                </a:cubicBezTo>
                <a:cubicBezTo>
                  <a:pt x="478118" y="389611"/>
                  <a:pt x="469778" y="381250"/>
                  <a:pt x="469778" y="370936"/>
                </a:cubicBezTo>
                <a:cubicBezTo>
                  <a:pt x="469778" y="360622"/>
                  <a:pt x="478118" y="352261"/>
                  <a:pt x="488406" y="352261"/>
                </a:cubicBezTo>
                <a:close/>
                <a:moveTo>
                  <a:pt x="370642" y="352261"/>
                </a:moveTo>
                <a:cubicBezTo>
                  <a:pt x="380930" y="352261"/>
                  <a:pt x="389270" y="360622"/>
                  <a:pt x="389270" y="370936"/>
                </a:cubicBezTo>
                <a:cubicBezTo>
                  <a:pt x="389270" y="381250"/>
                  <a:pt x="380930" y="389611"/>
                  <a:pt x="370642" y="389611"/>
                </a:cubicBezTo>
                <a:cubicBezTo>
                  <a:pt x="360354" y="389611"/>
                  <a:pt x="352014" y="381250"/>
                  <a:pt x="352014" y="370936"/>
                </a:cubicBezTo>
                <a:cubicBezTo>
                  <a:pt x="352014" y="360622"/>
                  <a:pt x="360354" y="352261"/>
                  <a:pt x="370642" y="352261"/>
                </a:cubicBezTo>
                <a:close/>
                <a:moveTo>
                  <a:pt x="253517" y="352261"/>
                </a:moveTo>
                <a:cubicBezTo>
                  <a:pt x="263805" y="352261"/>
                  <a:pt x="272145" y="360622"/>
                  <a:pt x="272145" y="370936"/>
                </a:cubicBezTo>
                <a:cubicBezTo>
                  <a:pt x="272145" y="381250"/>
                  <a:pt x="263805" y="389611"/>
                  <a:pt x="253517" y="389611"/>
                </a:cubicBezTo>
                <a:cubicBezTo>
                  <a:pt x="243229" y="389611"/>
                  <a:pt x="234889" y="381250"/>
                  <a:pt x="234889" y="370936"/>
                </a:cubicBezTo>
                <a:cubicBezTo>
                  <a:pt x="234889" y="360622"/>
                  <a:pt x="243229" y="352261"/>
                  <a:pt x="253517" y="352261"/>
                </a:cubicBezTo>
                <a:close/>
                <a:moveTo>
                  <a:pt x="135753" y="352261"/>
                </a:moveTo>
                <a:cubicBezTo>
                  <a:pt x="146041" y="352261"/>
                  <a:pt x="154381" y="360622"/>
                  <a:pt x="154381" y="370936"/>
                </a:cubicBezTo>
                <a:cubicBezTo>
                  <a:pt x="154381" y="381250"/>
                  <a:pt x="146041" y="389611"/>
                  <a:pt x="135753" y="389611"/>
                </a:cubicBezTo>
                <a:cubicBezTo>
                  <a:pt x="125465" y="389611"/>
                  <a:pt x="117125" y="381250"/>
                  <a:pt x="117125" y="370936"/>
                </a:cubicBezTo>
                <a:cubicBezTo>
                  <a:pt x="117125" y="360622"/>
                  <a:pt x="125465" y="352261"/>
                  <a:pt x="135753" y="352261"/>
                </a:cubicBezTo>
                <a:close/>
                <a:moveTo>
                  <a:pt x="18628" y="352261"/>
                </a:moveTo>
                <a:cubicBezTo>
                  <a:pt x="28916" y="352261"/>
                  <a:pt x="37256" y="360622"/>
                  <a:pt x="37256" y="370936"/>
                </a:cubicBezTo>
                <a:cubicBezTo>
                  <a:pt x="37256" y="381250"/>
                  <a:pt x="28916" y="389611"/>
                  <a:pt x="18628" y="389611"/>
                </a:cubicBezTo>
                <a:cubicBezTo>
                  <a:pt x="8340" y="389611"/>
                  <a:pt x="0" y="381250"/>
                  <a:pt x="0" y="370936"/>
                </a:cubicBezTo>
                <a:cubicBezTo>
                  <a:pt x="0" y="360622"/>
                  <a:pt x="8340" y="352261"/>
                  <a:pt x="18628" y="352261"/>
                </a:cubicBezTo>
                <a:close/>
                <a:moveTo>
                  <a:pt x="2014866" y="234840"/>
                </a:moveTo>
                <a:cubicBezTo>
                  <a:pt x="2025154" y="234840"/>
                  <a:pt x="2033494" y="243201"/>
                  <a:pt x="2033494" y="253515"/>
                </a:cubicBezTo>
                <a:cubicBezTo>
                  <a:pt x="2033494" y="263829"/>
                  <a:pt x="2025154" y="272190"/>
                  <a:pt x="2014866" y="272190"/>
                </a:cubicBezTo>
                <a:cubicBezTo>
                  <a:pt x="2004578" y="272190"/>
                  <a:pt x="1996238" y="263829"/>
                  <a:pt x="1996238" y="253515"/>
                </a:cubicBezTo>
                <a:cubicBezTo>
                  <a:pt x="1996238" y="243201"/>
                  <a:pt x="2004578" y="234840"/>
                  <a:pt x="2014866" y="234840"/>
                </a:cubicBezTo>
                <a:close/>
                <a:moveTo>
                  <a:pt x="1897741" y="234840"/>
                </a:moveTo>
                <a:cubicBezTo>
                  <a:pt x="1908029" y="234840"/>
                  <a:pt x="1916369" y="243201"/>
                  <a:pt x="1916369" y="253515"/>
                </a:cubicBezTo>
                <a:cubicBezTo>
                  <a:pt x="1916369" y="263829"/>
                  <a:pt x="1908029" y="272190"/>
                  <a:pt x="1897741" y="272190"/>
                </a:cubicBezTo>
                <a:cubicBezTo>
                  <a:pt x="1887453" y="272190"/>
                  <a:pt x="1879113" y="263829"/>
                  <a:pt x="1879113" y="253515"/>
                </a:cubicBezTo>
                <a:cubicBezTo>
                  <a:pt x="1879113" y="243201"/>
                  <a:pt x="1887453" y="234840"/>
                  <a:pt x="1897741" y="234840"/>
                </a:cubicBezTo>
                <a:close/>
                <a:moveTo>
                  <a:pt x="1779977" y="234840"/>
                </a:moveTo>
                <a:cubicBezTo>
                  <a:pt x="1790265" y="234840"/>
                  <a:pt x="1798605" y="243201"/>
                  <a:pt x="1798605" y="253515"/>
                </a:cubicBezTo>
                <a:cubicBezTo>
                  <a:pt x="1798605" y="263829"/>
                  <a:pt x="1790265" y="272190"/>
                  <a:pt x="1779977" y="272190"/>
                </a:cubicBezTo>
                <a:cubicBezTo>
                  <a:pt x="1769689" y="272190"/>
                  <a:pt x="1761349" y="263829"/>
                  <a:pt x="1761349" y="253515"/>
                </a:cubicBezTo>
                <a:cubicBezTo>
                  <a:pt x="1761349" y="243201"/>
                  <a:pt x="1769689" y="234840"/>
                  <a:pt x="1779977" y="234840"/>
                </a:cubicBezTo>
                <a:close/>
                <a:moveTo>
                  <a:pt x="1662852" y="234840"/>
                </a:moveTo>
                <a:cubicBezTo>
                  <a:pt x="1673140" y="234840"/>
                  <a:pt x="1681480" y="243201"/>
                  <a:pt x="1681480" y="253515"/>
                </a:cubicBezTo>
                <a:cubicBezTo>
                  <a:pt x="1681480" y="263829"/>
                  <a:pt x="1673140" y="272190"/>
                  <a:pt x="1662852" y="272190"/>
                </a:cubicBezTo>
                <a:cubicBezTo>
                  <a:pt x="1652564" y="272190"/>
                  <a:pt x="1644224" y="263829"/>
                  <a:pt x="1644224" y="253515"/>
                </a:cubicBezTo>
                <a:cubicBezTo>
                  <a:pt x="1644224" y="243201"/>
                  <a:pt x="1652564" y="234840"/>
                  <a:pt x="1662852" y="234840"/>
                </a:cubicBezTo>
                <a:close/>
                <a:moveTo>
                  <a:pt x="1545088" y="234840"/>
                </a:moveTo>
                <a:cubicBezTo>
                  <a:pt x="1555376" y="234840"/>
                  <a:pt x="1563716" y="243201"/>
                  <a:pt x="1563716" y="253515"/>
                </a:cubicBezTo>
                <a:cubicBezTo>
                  <a:pt x="1563716" y="263829"/>
                  <a:pt x="1555376" y="272190"/>
                  <a:pt x="1545088" y="272190"/>
                </a:cubicBezTo>
                <a:cubicBezTo>
                  <a:pt x="1534800" y="272190"/>
                  <a:pt x="1526460" y="263829"/>
                  <a:pt x="1526460" y="253515"/>
                </a:cubicBezTo>
                <a:cubicBezTo>
                  <a:pt x="1526460" y="243201"/>
                  <a:pt x="1534800" y="234840"/>
                  <a:pt x="1545088" y="234840"/>
                </a:cubicBezTo>
                <a:close/>
                <a:moveTo>
                  <a:pt x="1427962" y="234840"/>
                </a:moveTo>
                <a:cubicBezTo>
                  <a:pt x="1438250" y="234840"/>
                  <a:pt x="1446590" y="243201"/>
                  <a:pt x="1446590" y="253515"/>
                </a:cubicBezTo>
                <a:cubicBezTo>
                  <a:pt x="1446590" y="263829"/>
                  <a:pt x="1438250" y="272190"/>
                  <a:pt x="1427962" y="272190"/>
                </a:cubicBezTo>
                <a:cubicBezTo>
                  <a:pt x="1417674" y="272190"/>
                  <a:pt x="1409334" y="263829"/>
                  <a:pt x="1409334" y="253515"/>
                </a:cubicBezTo>
                <a:cubicBezTo>
                  <a:pt x="1409334" y="243201"/>
                  <a:pt x="1417674" y="234840"/>
                  <a:pt x="1427962" y="234840"/>
                </a:cubicBezTo>
                <a:close/>
                <a:moveTo>
                  <a:pt x="1310199" y="234840"/>
                </a:moveTo>
                <a:cubicBezTo>
                  <a:pt x="1320487" y="234840"/>
                  <a:pt x="1328827" y="243201"/>
                  <a:pt x="1328827" y="253515"/>
                </a:cubicBezTo>
                <a:cubicBezTo>
                  <a:pt x="1328827" y="263829"/>
                  <a:pt x="1320487" y="272190"/>
                  <a:pt x="1310199" y="272190"/>
                </a:cubicBezTo>
                <a:cubicBezTo>
                  <a:pt x="1299911" y="272190"/>
                  <a:pt x="1291571" y="263829"/>
                  <a:pt x="1291571" y="253515"/>
                </a:cubicBezTo>
                <a:cubicBezTo>
                  <a:pt x="1291571" y="243201"/>
                  <a:pt x="1299911" y="234840"/>
                  <a:pt x="1310199" y="234840"/>
                </a:cubicBezTo>
                <a:close/>
                <a:moveTo>
                  <a:pt x="1193073" y="234840"/>
                </a:moveTo>
                <a:cubicBezTo>
                  <a:pt x="1203361" y="234840"/>
                  <a:pt x="1211701" y="243201"/>
                  <a:pt x="1211701" y="253515"/>
                </a:cubicBezTo>
                <a:cubicBezTo>
                  <a:pt x="1211701" y="263829"/>
                  <a:pt x="1203361" y="272190"/>
                  <a:pt x="1193073" y="272190"/>
                </a:cubicBezTo>
                <a:cubicBezTo>
                  <a:pt x="1182785" y="272190"/>
                  <a:pt x="1174445" y="263829"/>
                  <a:pt x="1174445" y="253515"/>
                </a:cubicBezTo>
                <a:cubicBezTo>
                  <a:pt x="1174445" y="243201"/>
                  <a:pt x="1182785" y="234840"/>
                  <a:pt x="1193073" y="234840"/>
                </a:cubicBezTo>
                <a:close/>
                <a:moveTo>
                  <a:pt x="1075309" y="234840"/>
                </a:moveTo>
                <a:cubicBezTo>
                  <a:pt x="1085597" y="234840"/>
                  <a:pt x="1093937" y="243201"/>
                  <a:pt x="1093937" y="253515"/>
                </a:cubicBezTo>
                <a:cubicBezTo>
                  <a:pt x="1093937" y="263829"/>
                  <a:pt x="1085597" y="272190"/>
                  <a:pt x="1075309" y="272190"/>
                </a:cubicBezTo>
                <a:cubicBezTo>
                  <a:pt x="1065021" y="272190"/>
                  <a:pt x="1056681" y="263829"/>
                  <a:pt x="1056681" y="253515"/>
                </a:cubicBezTo>
                <a:cubicBezTo>
                  <a:pt x="1056681" y="243201"/>
                  <a:pt x="1065021" y="234840"/>
                  <a:pt x="1075309" y="234840"/>
                </a:cubicBezTo>
                <a:close/>
                <a:moveTo>
                  <a:pt x="958184" y="234840"/>
                </a:moveTo>
                <a:cubicBezTo>
                  <a:pt x="968472" y="234840"/>
                  <a:pt x="976812" y="243201"/>
                  <a:pt x="976812" y="253515"/>
                </a:cubicBezTo>
                <a:cubicBezTo>
                  <a:pt x="976812" y="263829"/>
                  <a:pt x="968472" y="272190"/>
                  <a:pt x="958184" y="272190"/>
                </a:cubicBezTo>
                <a:cubicBezTo>
                  <a:pt x="947896" y="272190"/>
                  <a:pt x="939556" y="263829"/>
                  <a:pt x="939556" y="253515"/>
                </a:cubicBezTo>
                <a:cubicBezTo>
                  <a:pt x="939556" y="243201"/>
                  <a:pt x="947896" y="234840"/>
                  <a:pt x="958184" y="234840"/>
                </a:cubicBezTo>
                <a:close/>
                <a:moveTo>
                  <a:pt x="840420" y="234840"/>
                </a:moveTo>
                <a:cubicBezTo>
                  <a:pt x="850708" y="234840"/>
                  <a:pt x="859048" y="243201"/>
                  <a:pt x="859048" y="253515"/>
                </a:cubicBezTo>
                <a:cubicBezTo>
                  <a:pt x="859048" y="263829"/>
                  <a:pt x="850708" y="272190"/>
                  <a:pt x="840420" y="272190"/>
                </a:cubicBezTo>
                <a:cubicBezTo>
                  <a:pt x="830132" y="272190"/>
                  <a:pt x="821792" y="263829"/>
                  <a:pt x="821792" y="253515"/>
                </a:cubicBezTo>
                <a:cubicBezTo>
                  <a:pt x="821792" y="243201"/>
                  <a:pt x="830132" y="234840"/>
                  <a:pt x="840420" y="234840"/>
                </a:cubicBezTo>
                <a:close/>
                <a:moveTo>
                  <a:pt x="723295" y="234840"/>
                </a:moveTo>
                <a:cubicBezTo>
                  <a:pt x="733583" y="234840"/>
                  <a:pt x="741923" y="243201"/>
                  <a:pt x="741923" y="253515"/>
                </a:cubicBezTo>
                <a:cubicBezTo>
                  <a:pt x="741923" y="263829"/>
                  <a:pt x="733583" y="272190"/>
                  <a:pt x="723295" y="272190"/>
                </a:cubicBezTo>
                <a:cubicBezTo>
                  <a:pt x="713007" y="272190"/>
                  <a:pt x="704667" y="263829"/>
                  <a:pt x="704667" y="253515"/>
                </a:cubicBezTo>
                <a:cubicBezTo>
                  <a:pt x="704667" y="243201"/>
                  <a:pt x="713007" y="234840"/>
                  <a:pt x="723295" y="234840"/>
                </a:cubicBezTo>
                <a:close/>
                <a:moveTo>
                  <a:pt x="605531" y="234840"/>
                </a:moveTo>
                <a:cubicBezTo>
                  <a:pt x="615819" y="234840"/>
                  <a:pt x="624159" y="243201"/>
                  <a:pt x="624159" y="253515"/>
                </a:cubicBezTo>
                <a:cubicBezTo>
                  <a:pt x="624159" y="263829"/>
                  <a:pt x="615819" y="272190"/>
                  <a:pt x="605531" y="272190"/>
                </a:cubicBezTo>
                <a:cubicBezTo>
                  <a:pt x="595243" y="272190"/>
                  <a:pt x="586903" y="263829"/>
                  <a:pt x="586903" y="253515"/>
                </a:cubicBezTo>
                <a:cubicBezTo>
                  <a:pt x="586903" y="243201"/>
                  <a:pt x="595243" y="234840"/>
                  <a:pt x="605531" y="234840"/>
                </a:cubicBezTo>
                <a:close/>
                <a:moveTo>
                  <a:pt x="488406" y="234840"/>
                </a:moveTo>
                <a:cubicBezTo>
                  <a:pt x="498694" y="234840"/>
                  <a:pt x="507034" y="243201"/>
                  <a:pt x="507034" y="253515"/>
                </a:cubicBezTo>
                <a:cubicBezTo>
                  <a:pt x="507034" y="263829"/>
                  <a:pt x="498694" y="272190"/>
                  <a:pt x="488406" y="272190"/>
                </a:cubicBezTo>
                <a:cubicBezTo>
                  <a:pt x="478118" y="272190"/>
                  <a:pt x="469778" y="263829"/>
                  <a:pt x="469778" y="253515"/>
                </a:cubicBezTo>
                <a:cubicBezTo>
                  <a:pt x="469778" y="243201"/>
                  <a:pt x="478118" y="234840"/>
                  <a:pt x="488406" y="234840"/>
                </a:cubicBezTo>
                <a:close/>
                <a:moveTo>
                  <a:pt x="370642" y="234840"/>
                </a:moveTo>
                <a:cubicBezTo>
                  <a:pt x="380930" y="234840"/>
                  <a:pt x="389270" y="243201"/>
                  <a:pt x="389270" y="253515"/>
                </a:cubicBezTo>
                <a:cubicBezTo>
                  <a:pt x="389270" y="263829"/>
                  <a:pt x="380930" y="272190"/>
                  <a:pt x="370642" y="272190"/>
                </a:cubicBezTo>
                <a:cubicBezTo>
                  <a:pt x="360354" y="272190"/>
                  <a:pt x="352014" y="263829"/>
                  <a:pt x="352014" y="253515"/>
                </a:cubicBezTo>
                <a:cubicBezTo>
                  <a:pt x="352014" y="243201"/>
                  <a:pt x="360354" y="234840"/>
                  <a:pt x="370642" y="234840"/>
                </a:cubicBezTo>
                <a:close/>
                <a:moveTo>
                  <a:pt x="253517" y="234840"/>
                </a:moveTo>
                <a:cubicBezTo>
                  <a:pt x="263805" y="234840"/>
                  <a:pt x="272145" y="243201"/>
                  <a:pt x="272145" y="253515"/>
                </a:cubicBezTo>
                <a:cubicBezTo>
                  <a:pt x="272145" y="263829"/>
                  <a:pt x="263805" y="272190"/>
                  <a:pt x="253517" y="272190"/>
                </a:cubicBezTo>
                <a:cubicBezTo>
                  <a:pt x="243229" y="272190"/>
                  <a:pt x="234889" y="263829"/>
                  <a:pt x="234889" y="253515"/>
                </a:cubicBezTo>
                <a:cubicBezTo>
                  <a:pt x="234889" y="243201"/>
                  <a:pt x="243229" y="234840"/>
                  <a:pt x="253517" y="234840"/>
                </a:cubicBezTo>
                <a:close/>
                <a:moveTo>
                  <a:pt x="135753" y="234840"/>
                </a:moveTo>
                <a:cubicBezTo>
                  <a:pt x="146041" y="234840"/>
                  <a:pt x="154381" y="243201"/>
                  <a:pt x="154381" y="253515"/>
                </a:cubicBezTo>
                <a:cubicBezTo>
                  <a:pt x="154381" y="263829"/>
                  <a:pt x="146041" y="272190"/>
                  <a:pt x="135753" y="272190"/>
                </a:cubicBezTo>
                <a:cubicBezTo>
                  <a:pt x="125465" y="272190"/>
                  <a:pt x="117125" y="263829"/>
                  <a:pt x="117125" y="253515"/>
                </a:cubicBezTo>
                <a:cubicBezTo>
                  <a:pt x="117125" y="243201"/>
                  <a:pt x="125465" y="234840"/>
                  <a:pt x="135753" y="234840"/>
                </a:cubicBezTo>
                <a:close/>
                <a:moveTo>
                  <a:pt x="18628" y="234840"/>
                </a:moveTo>
                <a:cubicBezTo>
                  <a:pt x="28916" y="234840"/>
                  <a:pt x="37256" y="243201"/>
                  <a:pt x="37256" y="253515"/>
                </a:cubicBezTo>
                <a:cubicBezTo>
                  <a:pt x="37256" y="263829"/>
                  <a:pt x="28916" y="272190"/>
                  <a:pt x="18628" y="272190"/>
                </a:cubicBezTo>
                <a:cubicBezTo>
                  <a:pt x="8340" y="272190"/>
                  <a:pt x="0" y="263829"/>
                  <a:pt x="0" y="253515"/>
                </a:cubicBezTo>
                <a:cubicBezTo>
                  <a:pt x="0" y="243201"/>
                  <a:pt x="8340" y="234840"/>
                  <a:pt x="18628" y="234840"/>
                </a:cubicBezTo>
                <a:close/>
                <a:moveTo>
                  <a:pt x="2014866" y="117420"/>
                </a:moveTo>
                <a:cubicBezTo>
                  <a:pt x="2025154" y="117420"/>
                  <a:pt x="2033494" y="125781"/>
                  <a:pt x="2033494" y="136095"/>
                </a:cubicBezTo>
                <a:cubicBezTo>
                  <a:pt x="2033494" y="146409"/>
                  <a:pt x="2025154" y="154770"/>
                  <a:pt x="2014866" y="154770"/>
                </a:cubicBezTo>
                <a:cubicBezTo>
                  <a:pt x="2004578" y="154770"/>
                  <a:pt x="1996238" y="146409"/>
                  <a:pt x="1996238" y="136095"/>
                </a:cubicBezTo>
                <a:cubicBezTo>
                  <a:pt x="1996238" y="125781"/>
                  <a:pt x="2004578" y="117420"/>
                  <a:pt x="2014866" y="117420"/>
                </a:cubicBezTo>
                <a:close/>
                <a:moveTo>
                  <a:pt x="1897741" y="117420"/>
                </a:moveTo>
                <a:cubicBezTo>
                  <a:pt x="1908029" y="117420"/>
                  <a:pt x="1916369" y="125781"/>
                  <a:pt x="1916369" y="136095"/>
                </a:cubicBezTo>
                <a:cubicBezTo>
                  <a:pt x="1916369" y="146409"/>
                  <a:pt x="1908029" y="154770"/>
                  <a:pt x="1897741" y="154770"/>
                </a:cubicBezTo>
                <a:cubicBezTo>
                  <a:pt x="1887453" y="154770"/>
                  <a:pt x="1879113" y="146409"/>
                  <a:pt x="1879113" y="136095"/>
                </a:cubicBezTo>
                <a:cubicBezTo>
                  <a:pt x="1879113" y="125781"/>
                  <a:pt x="1887453" y="117420"/>
                  <a:pt x="1897741" y="117420"/>
                </a:cubicBezTo>
                <a:close/>
                <a:moveTo>
                  <a:pt x="1779977" y="117420"/>
                </a:moveTo>
                <a:cubicBezTo>
                  <a:pt x="1790265" y="117420"/>
                  <a:pt x="1798605" y="125781"/>
                  <a:pt x="1798605" y="136095"/>
                </a:cubicBezTo>
                <a:cubicBezTo>
                  <a:pt x="1798605" y="146409"/>
                  <a:pt x="1790265" y="154770"/>
                  <a:pt x="1779977" y="154770"/>
                </a:cubicBezTo>
                <a:cubicBezTo>
                  <a:pt x="1769689" y="154770"/>
                  <a:pt x="1761349" y="146409"/>
                  <a:pt x="1761349" y="136095"/>
                </a:cubicBezTo>
                <a:cubicBezTo>
                  <a:pt x="1761349" y="125781"/>
                  <a:pt x="1769689" y="117420"/>
                  <a:pt x="1779977" y="117420"/>
                </a:cubicBezTo>
                <a:close/>
                <a:moveTo>
                  <a:pt x="1662852" y="117420"/>
                </a:moveTo>
                <a:cubicBezTo>
                  <a:pt x="1673140" y="117420"/>
                  <a:pt x="1681480" y="125781"/>
                  <a:pt x="1681480" y="136095"/>
                </a:cubicBezTo>
                <a:cubicBezTo>
                  <a:pt x="1681480" y="146409"/>
                  <a:pt x="1673140" y="154770"/>
                  <a:pt x="1662852" y="154770"/>
                </a:cubicBezTo>
                <a:cubicBezTo>
                  <a:pt x="1652564" y="154770"/>
                  <a:pt x="1644224" y="146409"/>
                  <a:pt x="1644224" y="136095"/>
                </a:cubicBezTo>
                <a:cubicBezTo>
                  <a:pt x="1644224" y="125781"/>
                  <a:pt x="1652564" y="117420"/>
                  <a:pt x="1662852" y="117420"/>
                </a:cubicBezTo>
                <a:close/>
                <a:moveTo>
                  <a:pt x="1545087" y="117420"/>
                </a:moveTo>
                <a:cubicBezTo>
                  <a:pt x="1555375" y="117420"/>
                  <a:pt x="1563715" y="125781"/>
                  <a:pt x="1563715" y="136095"/>
                </a:cubicBezTo>
                <a:cubicBezTo>
                  <a:pt x="1563715" y="146409"/>
                  <a:pt x="1555375" y="154770"/>
                  <a:pt x="1545087" y="154770"/>
                </a:cubicBezTo>
                <a:cubicBezTo>
                  <a:pt x="1534799" y="154770"/>
                  <a:pt x="1526459" y="146409"/>
                  <a:pt x="1526459" y="136095"/>
                </a:cubicBezTo>
                <a:cubicBezTo>
                  <a:pt x="1526459" y="125781"/>
                  <a:pt x="1534799" y="117420"/>
                  <a:pt x="1545087" y="117420"/>
                </a:cubicBezTo>
                <a:close/>
                <a:moveTo>
                  <a:pt x="1427962" y="117420"/>
                </a:moveTo>
                <a:cubicBezTo>
                  <a:pt x="1438250" y="117420"/>
                  <a:pt x="1446590" y="125781"/>
                  <a:pt x="1446590" y="136095"/>
                </a:cubicBezTo>
                <a:cubicBezTo>
                  <a:pt x="1446590" y="146409"/>
                  <a:pt x="1438250" y="154770"/>
                  <a:pt x="1427962" y="154770"/>
                </a:cubicBezTo>
                <a:cubicBezTo>
                  <a:pt x="1417674" y="154770"/>
                  <a:pt x="1409334" y="146409"/>
                  <a:pt x="1409334" y="136095"/>
                </a:cubicBezTo>
                <a:cubicBezTo>
                  <a:pt x="1409334" y="125781"/>
                  <a:pt x="1417674" y="117420"/>
                  <a:pt x="1427962" y="117420"/>
                </a:cubicBezTo>
                <a:close/>
                <a:moveTo>
                  <a:pt x="1310198" y="117420"/>
                </a:moveTo>
                <a:cubicBezTo>
                  <a:pt x="1320486" y="117420"/>
                  <a:pt x="1328826" y="125781"/>
                  <a:pt x="1328826" y="136095"/>
                </a:cubicBezTo>
                <a:cubicBezTo>
                  <a:pt x="1328826" y="146409"/>
                  <a:pt x="1320486" y="154770"/>
                  <a:pt x="1310198" y="154770"/>
                </a:cubicBezTo>
                <a:cubicBezTo>
                  <a:pt x="1299910" y="154770"/>
                  <a:pt x="1291570" y="146409"/>
                  <a:pt x="1291570" y="136095"/>
                </a:cubicBezTo>
                <a:cubicBezTo>
                  <a:pt x="1291570" y="125781"/>
                  <a:pt x="1299910" y="117420"/>
                  <a:pt x="1310198" y="117420"/>
                </a:cubicBezTo>
                <a:close/>
                <a:moveTo>
                  <a:pt x="1193073" y="117420"/>
                </a:moveTo>
                <a:cubicBezTo>
                  <a:pt x="1203361" y="117420"/>
                  <a:pt x="1211701" y="125781"/>
                  <a:pt x="1211701" y="136095"/>
                </a:cubicBezTo>
                <a:cubicBezTo>
                  <a:pt x="1211701" y="146409"/>
                  <a:pt x="1203361" y="154770"/>
                  <a:pt x="1193073" y="154770"/>
                </a:cubicBezTo>
                <a:cubicBezTo>
                  <a:pt x="1182785" y="154770"/>
                  <a:pt x="1174445" y="146409"/>
                  <a:pt x="1174445" y="136095"/>
                </a:cubicBezTo>
                <a:cubicBezTo>
                  <a:pt x="1174445" y="125781"/>
                  <a:pt x="1182785" y="117420"/>
                  <a:pt x="1193073" y="117420"/>
                </a:cubicBezTo>
                <a:close/>
                <a:moveTo>
                  <a:pt x="1075309" y="117420"/>
                </a:moveTo>
                <a:cubicBezTo>
                  <a:pt x="1085597" y="117420"/>
                  <a:pt x="1093937" y="125781"/>
                  <a:pt x="1093937" y="136095"/>
                </a:cubicBezTo>
                <a:cubicBezTo>
                  <a:pt x="1093937" y="146409"/>
                  <a:pt x="1085597" y="154770"/>
                  <a:pt x="1075309" y="154770"/>
                </a:cubicBezTo>
                <a:cubicBezTo>
                  <a:pt x="1065021" y="154770"/>
                  <a:pt x="1056681" y="146409"/>
                  <a:pt x="1056681" y="136095"/>
                </a:cubicBezTo>
                <a:cubicBezTo>
                  <a:pt x="1056681" y="125781"/>
                  <a:pt x="1065021" y="117420"/>
                  <a:pt x="1075309" y="117420"/>
                </a:cubicBezTo>
                <a:close/>
                <a:moveTo>
                  <a:pt x="958184" y="117420"/>
                </a:moveTo>
                <a:cubicBezTo>
                  <a:pt x="968472" y="117420"/>
                  <a:pt x="976812" y="125781"/>
                  <a:pt x="976812" y="136095"/>
                </a:cubicBezTo>
                <a:cubicBezTo>
                  <a:pt x="976812" y="146409"/>
                  <a:pt x="968472" y="154770"/>
                  <a:pt x="958184" y="154770"/>
                </a:cubicBezTo>
                <a:cubicBezTo>
                  <a:pt x="947896" y="154770"/>
                  <a:pt x="939556" y="146409"/>
                  <a:pt x="939556" y="136095"/>
                </a:cubicBezTo>
                <a:cubicBezTo>
                  <a:pt x="939556" y="125781"/>
                  <a:pt x="947896" y="117420"/>
                  <a:pt x="958184" y="117420"/>
                </a:cubicBezTo>
                <a:close/>
                <a:moveTo>
                  <a:pt x="840420" y="117420"/>
                </a:moveTo>
                <a:cubicBezTo>
                  <a:pt x="850708" y="117420"/>
                  <a:pt x="859048" y="125781"/>
                  <a:pt x="859048" y="136095"/>
                </a:cubicBezTo>
                <a:cubicBezTo>
                  <a:pt x="859048" y="146409"/>
                  <a:pt x="850708" y="154770"/>
                  <a:pt x="840420" y="154770"/>
                </a:cubicBezTo>
                <a:cubicBezTo>
                  <a:pt x="830132" y="154770"/>
                  <a:pt x="821792" y="146409"/>
                  <a:pt x="821792" y="136095"/>
                </a:cubicBezTo>
                <a:cubicBezTo>
                  <a:pt x="821792" y="125781"/>
                  <a:pt x="830132" y="117420"/>
                  <a:pt x="840420" y="117420"/>
                </a:cubicBezTo>
                <a:close/>
                <a:moveTo>
                  <a:pt x="723295" y="117420"/>
                </a:moveTo>
                <a:cubicBezTo>
                  <a:pt x="733583" y="117420"/>
                  <a:pt x="741923" y="125781"/>
                  <a:pt x="741923" y="136095"/>
                </a:cubicBezTo>
                <a:cubicBezTo>
                  <a:pt x="741923" y="146409"/>
                  <a:pt x="733583" y="154770"/>
                  <a:pt x="723295" y="154770"/>
                </a:cubicBezTo>
                <a:cubicBezTo>
                  <a:pt x="713007" y="154770"/>
                  <a:pt x="704667" y="146409"/>
                  <a:pt x="704667" y="136095"/>
                </a:cubicBezTo>
                <a:cubicBezTo>
                  <a:pt x="704667" y="125781"/>
                  <a:pt x="713007" y="117420"/>
                  <a:pt x="723295" y="117420"/>
                </a:cubicBezTo>
                <a:close/>
                <a:moveTo>
                  <a:pt x="605531" y="117420"/>
                </a:moveTo>
                <a:cubicBezTo>
                  <a:pt x="615819" y="117420"/>
                  <a:pt x="624159" y="125781"/>
                  <a:pt x="624159" y="136095"/>
                </a:cubicBezTo>
                <a:cubicBezTo>
                  <a:pt x="624159" y="146409"/>
                  <a:pt x="615819" y="154770"/>
                  <a:pt x="605531" y="154770"/>
                </a:cubicBezTo>
                <a:cubicBezTo>
                  <a:pt x="595243" y="154770"/>
                  <a:pt x="586903" y="146409"/>
                  <a:pt x="586903" y="136095"/>
                </a:cubicBezTo>
                <a:cubicBezTo>
                  <a:pt x="586903" y="125781"/>
                  <a:pt x="595243" y="117420"/>
                  <a:pt x="605531" y="117420"/>
                </a:cubicBezTo>
                <a:close/>
                <a:moveTo>
                  <a:pt x="488406" y="117420"/>
                </a:moveTo>
                <a:cubicBezTo>
                  <a:pt x="498694" y="117420"/>
                  <a:pt x="507034" y="125781"/>
                  <a:pt x="507034" y="136095"/>
                </a:cubicBezTo>
                <a:cubicBezTo>
                  <a:pt x="507034" y="146409"/>
                  <a:pt x="498694" y="154770"/>
                  <a:pt x="488406" y="154770"/>
                </a:cubicBezTo>
                <a:cubicBezTo>
                  <a:pt x="478118" y="154770"/>
                  <a:pt x="469778" y="146409"/>
                  <a:pt x="469778" y="136095"/>
                </a:cubicBezTo>
                <a:cubicBezTo>
                  <a:pt x="469778" y="125781"/>
                  <a:pt x="478118" y="117420"/>
                  <a:pt x="488406" y="117420"/>
                </a:cubicBezTo>
                <a:close/>
                <a:moveTo>
                  <a:pt x="370642" y="117420"/>
                </a:moveTo>
                <a:cubicBezTo>
                  <a:pt x="380930" y="117420"/>
                  <a:pt x="389270" y="125781"/>
                  <a:pt x="389270" y="136095"/>
                </a:cubicBezTo>
                <a:cubicBezTo>
                  <a:pt x="389270" y="146409"/>
                  <a:pt x="380930" y="154770"/>
                  <a:pt x="370642" y="154770"/>
                </a:cubicBezTo>
                <a:cubicBezTo>
                  <a:pt x="360354" y="154770"/>
                  <a:pt x="352014" y="146409"/>
                  <a:pt x="352014" y="136095"/>
                </a:cubicBezTo>
                <a:cubicBezTo>
                  <a:pt x="352014" y="125781"/>
                  <a:pt x="360354" y="117420"/>
                  <a:pt x="370642" y="117420"/>
                </a:cubicBezTo>
                <a:close/>
                <a:moveTo>
                  <a:pt x="253517" y="117420"/>
                </a:moveTo>
                <a:cubicBezTo>
                  <a:pt x="263805" y="117420"/>
                  <a:pt x="272145" y="125781"/>
                  <a:pt x="272145" y="136095"/>
                </a:cubicBezTo>
                <a:cubicBezTo>
                  <a:pt x="272145" y="146409"/>
                  <a:pt x="263805" y="154770"/>
                  <a:pt x="253517" y="154770"/>
                </a:cubicBezTo>
                <a:cubicBezTo>
                  <a:pt x="243229" y="154770"/>
                  <a:pt x="234889" y="146409"/>
                  <a:pt x="234889" y="136095"/>
                </a:cubicBezTo>
                <a:cubicBezTo>
                  <a:pt x="234889" y="125781"/>
                  <a:pt x="243229" y="117420"/>
                  <a:pt x="253517" y="117420"/>
                </a:cubicBezTo>
                <a:close/>
                <a:moveTo>
                  <a:pt x="135753" y="117420"/>
                </a:moveTo>
                <a:cubicBezTo>
                  <a:pt x="146041" y="117420"/>
                  <a:pt x="154381" y="125781"/>
                  <a:pt x="154381" y="136095"/>
                </a:cubicBezTo>
                <a:cubicBezTo>
                  <a:pt x="154381" y="146409"/>
                  <a:pt x="146041" y="154770"/>
                  <a:pt x="135753" y="154770"/>
                </a:cubicBezTo>
                <a:cubicBezTo>
                  <a:pt x="125465" y="154770"/>
                  <a:pt x="117125" y="146409"/>
                  <a:pt x="117125" y="136095"/>
                </a:cubicBezTo>
                <a:cubicBezTo>
                  <a:pt x="117125" y="125781"/>
                  <a:pt x="125465" y="117420"/>
                  <a:pt x="135753" y="117420"/>
                </a:cubicBezTo>
                <a:close/>
                <a:moveTo>
                  <a:pt x="18628" y="117420"/>
                </a:moveTo>
                <a:cubicBezTo>
                  <a:pt x="28916" y="117420"/>
                  <a:pt x="37256" y="125781"/>
                  <a:pt x="37256" y="136095"/>
                </a:cubicBezTo>
                <a:cubicBezTo>
                  <a:pt x="37256" y="146409"/>
                  <a:pt x="28916" y="154770"/>
                  <a:pt x="18628" y="154770"/>
                </a:cubicBezTo>
                <a:cubicBezTo>
                  <a:pt x="8340" y="154770"/>
                  <a:pt x="0" y="146409"/>
                  <a:pt x="0" y="136095"/>
                </a:cubicBezTo>
                <a:cubicBezTo>
                  <a:pt x="0" y="125781"/>
                  <a:pt x="8340" y="117420"/>
                  <a:pt x="18628" y="117420"/>
                </a:cubicBezTo>
                <a:close/>
                <a:moveTo>
                  <a:pt x="2014866" y="0"/>
                </a:moveTo>
                <a:cubicBezTo>
                  <a:pt x="2025154" y="0"/>
                  <a:pt x="2033494" y="8361"/>
                  <a:pt x="2033494" y="18675"/>
                </a:cubicBezTo>
                <a:cubicBezTo>
                  <a:pt x="2033494" y="28989"/>
                  <a:pt x="2025154" y="37350"/>
                  <a:pt x="2014866" y="37350"/>
                </a:cubicBezTo>
                <a:cubicBezTo>
                  <a:pt x="2004578" y="37350"/>
                  <a:pt x="1996238" y="28989"/>
                  <a:pt x="1996238" y="18675"/>
                </a:cubicBezTo>
                <a:cubicBezTo>
                  <a:pt x="1996238" y="8361"/>
                  <a:pt x="2004578" y="0"/>
                  <a:pt x="2014866" y="0"/>
                </a:cubicBezTo>
                <a:close/>
                <a:moveTo>
                  <a:pt x="1897741" y="0"/>
                </a:moveTo>
                <a:cubicBezTo>
                  <a:pt x="1908029" y="0"/>
                  <a:pt x="1916369" y="8361"/>
                  <a:pt x="1916369" y="18675"/>
                </a:cubicBezTo>
                <a:cubicBezTo>
                  <a:pt x="1916369" y="28989"/>
                  <a:pt x="1908029" y="37350"/>
                  <a:pt x="1897741" y="37350"/>
                </a:cubicBezTo>
                <a:cubicBezTo>
                  <a:pt x="1887453" y="37350"/>
                  <a:pt x="1879113" y="28989"/>
                  <a:pt x="1879113" y="18675"/>
                </a:cubicBezTo>
                <a:cubicBezTo>
                  <a:pt x="1879113" y="8361"/>
                  <a:pt x="1887453" y="0"/>
                  <a:pt x="1897741" y="0"/>
                </a:cubicBezTo>
                <a:close/>
                <a:moveTo>
                  <a:pt x="1779977" y="0"/>
                </a:moveTo>
                <a:cubicBezTo>
                  <a:pt x="1790265" y="0"/>
                  <a:pt x="1798605" y="8361"/>
                  <a:pt x="1798605" y="18675"/>
                </a:cubicBezTo>
                <a:cubicBezTo>
                  <a:pt x="1798605" y="28989"/>
                  <a:pt x="1790265" y="37350"/>
                  <a:pt x="1779977" y="37350"/>
                </a:cubicBezTo>
                <a:cubicBezTo>
                  <a:pt x="1769689" y="37350"/>
                  <a:pt x="1761349" y="28989"/>
                  <a:pt x="1761349" y="18675"/>
                </a:cubicBezTo>
                <a:cubicBezTo>
                  <a:pt x="1761349" y="8361"/>
                  <a:pt x="1769689" y="0"/>
                  <a:pt x="1779977" y="0"/>
                </a:cubicBezTo>
                <a:close/>
                <a:moveTo>
                  <a:pt x="1662852" y="0"/>
                </a:moveTo>
                <a:cubicBezTo>
                  <a:pt x="1673140" y="0"/>
                  <a:pt x="1681480" y="8361"/>
                  <a:pt x="1681480" y="18675"/>
                </a:cubicBezTo>
                <a:cubicBezTo>
                  <a:pt x="1681480" y="28989"/>
                  <a:pt x="1673140" y="37350"/>
                  <a:pt x="1662852" y="37350"/>
                </a:cubicBezTo>
                <a:cubicBezTo>
                  <a:pt x="1652564" y="37350"/>
                  <a:pt x="1644224" y="28989"/>
                  <a:pt x="1644224" y="18675"/>
                </a:cubicBezTo>
                <a:cubicBezTo>
                  <a:pt x="1644224" y="8361"/>
                  <a:pt x="1652564" y="0"/>
                  <a:pt x="1662852" y="0"/>
                </a:cubicBezTo>
                <a:close/>
                <a:moveTo>
                  <a:pt x="1545087" y="0"/>
                </a:moveTo>
                <a:cubicBezTo>
                  <a:pt x="1555375" y="0"/>
                  <a:pt x="1563715" y="8361"/>
                  <a:pt x="1563715" y="18675"/>
                </a:cubicBezTo>
                <a:cubicBezTo>
                  <a:pt x="1563715" y="28989"/>
                  <a:pt x="1555375" y="37350"/>
                  <a:pt x="1545087" y="37350"/>
                </a:cubicBezTo>
                <a:cubicBezTo>
                  <a:pt x="1534799" y="37350"/>
                  <a:pt x="1526459" y="28989"/>
                  <a:pt x="1526459" y="18675"/>
                </a:cubicBezTo>
                <a:cubicBezTo>
                  <a:pt x="1526459" y="8361"/>
                  <a:pt x="1534799" y="0"/>
                  <a:pt x="1545087" y="0"/>
                </a:cubicBezTo>
                <a:close/>
                <a:moveTo>
                  <a:pt x="1427962" y="0"/>
                </a:moveTo>
                <a:cubicBezTo>
                  <a:pt x="1438250" y="0"/>
                  <a:pt x="1446590" y="8361"/>
                  <a:pt x="1446590" y="18675"/>
                </a:cubicBezTo>
                <a:cubicBezTo>
                  <a:pt x="1446590" y="28989"/>
                  <a:pt x="1438250" y="37350"/>
                  <a:pt x="1427962" y="37350"/>
                </a:cubicBezTo>
                <a:cubicBezTo>
                  <a:pt x="1417674" y="37350"/>
                  <a:pt x="1409334" y="28989"/>
                  <a:pt x="1409334" y="18675"/>
                </a:cubicBezTo>
                <a:cubicBezTo>
                  <a:pt x="1409334" y="8361"/>
                  <a:pt x="1417674" y="0"/>
                  <a:pt x="1427962" y="0"/>
                </a:cubicBezTo>
                <a:close/>
                <a:moveTo>
                  <a:pt x="1310198" y="0"/>
                </a:moveTo>
                <a:cubicBezTo>
                  <a:pt x="1320486" y="0"/>
                  <a:pt x="1328826" y="8361"/>
                  <a:pt x="1328826" y="18675"/>
                </a:cubicBezTo>
                <a:cubicBezTo>
                  <a:pt x="1328826" y="28989"/>
                  <a:pt x="1320486" y="37350"/>
                  <a:pt x="1310198" y="37350"/>
                </a:cubicBezTo>
                <a:cubicBezTo>
                  <a:pt x="1299910" y="37350"/>
                  <a:pt x="1291570" y="28989"/>
                  <a:pt x="1291570" y="18675"/>
                </a:cubicBezTo>
                <a:cubicBezTo>
                  <a:pt x="1291570" y="8361"/>
                  <a:pt x="1299910" y="0"/>
                  <a:pt x="1310198" y="0"/>
                </a:cubicBezTo>
                <a:close/>
                <a:moveTo>
                  <a:pt x="1193073" y="0"/>
                </a:moveTo>
                <a:cubicBezTo>
                  <a:pt x="1203361" y="0"/>
                  <a:pt x="1211701" y="8361"/>
                  <a:pt x="1211701" y="18675"/>
                </a:cubicBezTo>
                <a:cubicBezTo>
                  <a:pt x="1211701" y="28989"/>
                  <a:pt x="1203361" y="37350"/>
                  <a:pt x="1193073" y="37350"/>
                </a:cubicBezTo>
                <a:cubicBezTo>
                  <a:pt x="1182785" y="37350"/>
                  <a:pt x="1174445" y="28989"/>
                  <a:pt x="1174445" y="18675"/>
                </a:cubicBezTo>
                <a:cubicBezTo>
                  <a:pt x="1174445" y="8361"/>
                  <a:pt x="1182785" y="0"/>
                  <a:pt x="1193073" y="0"/>
                </a:cubicBezTo>
                <a:close/>
                <a:moveTo>
                  <a:pt x="1075309" y="0"/>
                </a:moveTo>
                <a:cubicBezTo>
                  <a:pt x="1085597" y="0"/>
                  <a:pt x="1093937" y="8361"/>
                  <a:pt x="1093937" y="18675"/>
                </a:cubicBezTo>
                <a:cubicBezTo>
                  <a:pt x="1093937" y="28989"/>
                  <a:pt x="1085597" y="37350"/>
                  <a:pt x="1075309" y="37350"/>
                </a:cubicBezTo>
                <a:cubicBezTo>
                  <a:pt x="1065021" y="37350"/>
                  <a:pt x="1056681" y="28989"/>
                  <a:pt x="1056681" y="18675"/>
                </a:cubicBezTo>
                <a:cubicBezTo>
                  <a:pt x="1056681" y="8361"/>
                  <a:pt x="1065021" y="0"/>
                  <a:pt x="1075309" y="0"/>
                </a:cubicBezTo>
                <a:close/>
                <a:moveTo>
                  <a:pt x="958184" y="0"/>
                </a:moveTo>
                <a:cubicBezTo>
                  <a:pt x="968472" y="0"/>
                  <a:pt x="976812" y="8361"/>
                  <a:pt x="976812" y="18675"/>
                </a:cubicBezTo>
                <a:cubicBezTo>
                  <a:pt x="976812" y="28989"/>
                  <a:pt x="968472" y="37350"/>
                  <a:pt x="958184" y="37350"/>
                </a:cubicBezTo>
                <a:cubicBezTo>
                  <a:pt x="947896" y="37350"/>
                  <a:pt x="939556" y="28989"/>
                  <a:pt x="939556" y="18675"/>
                </a:cubicBezTo>
                <a:cubicBezTo>
                  <a:pt x="939556" y="8361"/>
                  <a:pt x="947896" y="0"/>
                  <a:pt x="958184" y="0"/>
                </a:cubicBezTo>
                <a:close/>
                <a:moveTo>
                  <a:pt x="840420" y="0"/>
                </a:moveTo>
                <a:cubicBezTo>
                  <a:pt x="850708" y="0"/>
                  <a:pt x="859048" y="8361"/>
                  <a:pt x="859048" y="18675"/>
                </a:cubicBezTo>
                <a:cubicBezTo>
                  <a:pt x="859048" y="28989"/>
                  <a:pt x="850708" y="37350"/>
                  <a:pt x="840420" y="37350"/>
                </a:cubicBezTo>
                <a:cubicBezTo>
                  <a:pt x="830132" y="37350"/>
                  <a:pt x="821792" y="28989"/>
                  <a:pt x="821792" y="18675"/>
                </a:cubicBezTo>
                <a:cubicBezTo>
                  <a:pt x="821792" y="8361"/>
                  <a:pt x="830132" y="0"/>
                  <a:pt x="840420" y="0"/>
                </a:cubicBezTo>
                <a:close/>
                <a:moveTo>
                  <a:pt x="723295" y="0"/>
                </a:moveTo>
                <a:cubicBezTo>
                  <a:pt x="733583" y="0"/>
                  <a:pt x="741923" y="8361"/>
                  <a:pt x="741923" y="18675"/>
                </a:cubicBezTo>
                <a:cubicBezTo>
                  <a:pt x="741923" y="28989"/>
                  <a:pt x="733583" y="37350"/>
                  <a:pt x="723295" y="37350"/>
                </a:cubicBezTo>
                <a:cubicBezTo>
                  <a:pt x="713007" y="37350"/>
                  <a:pt x="704667" y="28989"/>
                  <a:pt x="704667" y="18675"/>
                </a:cubicBezTo>
                <a:cubicBezTo>
                  <a:pt x="704667" y="8361"/>
                  <a:pt x="713007" y="0"/>
                  <a:pt x="723295" y="0"/>
                </a:cubicBezTo>
                <a:close/>
                <a:moveTo>
                  <a:pt x="605531" y="0"/>
                </a:moveTo>
                <a:cubicBezTo>
                  <a:pt x="615819" y="0"/>
                  <a:pt x="624159" y="8361"/>
                  <a:pt x="624159" y="18675"/>
                </a:cubicBezTo>
                <a:cubicBezTo>
                  <a:pt x="624159" y="28989"/>
                  <a:pt x="615819" y="37350"/>
                  <a:pt x="605531" y="37350"/>
                </a:cubicBezTo>
                <a:cubicBezTo>
                  <a:pt x="595243" y="37350"/>
                  <a:pt x="586903" y="28989"/>
                  <a:pt x="586903" y="18675"/>
                </a:cubicBezTo>
                <a:cubicBezTo>
                  <a:pt x="586903" y="8361"/>
                  <a:pt x="595243" y="0"/>
                  <a:pt x="605531" y="0"/>
                </a:cubicBezTo>
                <a:close/>
                <a:moveTo>
                  <a:pt x="488406" y="0"/>
                </a:moveTo>
                <a:cubicBezTo>
                  <a:pt x="498694" y="0"/>
                  <a:pt x="507034" y="8361"/>
                  <a:pt x="507034" y="18675"/>
                </a:cubicBezTo>
                <a:cubicBezTo>
                  <a:pt x="507034" y="28989"/>
                  <a:pt x="498694" y="37350"/>
                  <a:pt x="488406" y="37350"/>
                </a:cubicBezTo>
                <a:cubicBezTo>
                  <a:pt x="478118" y="37350"/>
                  <a:pt x="469778" y="28989"/>
                  <a:pt x="469778" y="18675"/>
                </a:cubicBezTo>
                <a:cubicBezTo>
                  <a:pt x="469778" y="8361"/>
                  <a:pt x="478118" y="0"/>
                  <a:pt x="488406" y="0"/>
                </a:cubicBezTo>
                <a:close/>
                <a:moveTo>
                  <a:pt x="370642" y="0"/>
                </a:moveTo>
                <a:cubicBezTo>
                  <a:pt x="380930" y="0"/>
                  <a:pt x="389270" y="8361"/>
                  <a:pt x="389270" y="18675"/>
                </a:cubicBezTo>
                <a:cubicBezTo>
                  <a:pt x="389270" y="28989"/>
                  <a:pt x="380930" y="37350"/>
                  <a:pt x="370642" y="37350"/>
                </a:cubicBezTo>
                <a:cubicBezTo>
                  <a:pt x="360354" y="37350"/>
                  <a:pt x="352014" y="28989"/>
                  <a:pt x="352014" y="18675"/>
                </a:cubicBezTo>
                <a:cubicBezTo>
                  <a:pt x="352014" y="8361"/>
                  <a:pt x="360354" y="0"/>
                  <a:pt x="370642" y="0"/>
                </a:cubicBezTo>
                <a:close/>
                <a:moveTo>
                  <a:pt x="253517" y="0"/>
                </a:moveTo>
                <a:cubicBezTo>
                  <a:pt x="263805" y="0"/>
                  <a:pt x="272145" y="8361"/>
                  <a:pt x="272145" y="18675"/>
                </a:cubicBezTo>
                <a:cubicBezTo>
                  <a:pt x="272145" y="28989"/>
                  <a:pt x="263805" y="37350"/>
                  <a:pt x="253517" y="37350"/>
                </a:cubicBezTo>
                <a:cubicBezTo>
                  <a:pt x="243229" y="37350"/>
                  <a:pt x="234889" y="28989"/>
                  <a:pt x="234889" y="18675"/>
                </a:cubicBezTo>
                <a:cubicBezTo>
                  <a:pt x="234889" y="8361"/>
                  <a:pt x="243229" y="0"/>
                  <a:pt x="253517" y="0"/>
                </a:cubicBezTo>
                <a:close/>
                <a:moveTo>
                  <a:pt x="135753" y="0"/>
                </a:moveTo>
                <a:cubicBezTo>
                  <a:pt x="146041" y="0"/>
                  <a:pt x="154381" y="8361"/>
                  <a:pt x="154381" y="18675"/>
                </a:cubicBezTo>
                <a:cubicBezTo>
                  <a:pt x="154381" y="28989"/>
                  <a:pt x="146041" y="37350"/>
                  <a:pt x="135753" y="37350"/>
                </a:cubicBezTo>
                <a:cubicBezTo>
                  <a:pt x="125465" y="37350"/>
                  <a:pt x="117125" y="28989"/>
                  <a:pt x="117125" y="18675"/>
                </a:cubicBezTo>
                <a:cubicBezTo>
                  <a:pt x="117125" y="8361"/>
                  <a:pt x="125465" y="0"/>
                  <a:pt x="135753" y="0"/>
                </a:cubicBezTo>
                <a:close/>
                <a:moveTo>
                  <a:pt x="18628" y="0"/>
                </a:moveTo>
                <a:cubicBezTo>
                  <a:pt x="28916" y="0"/>
                  <a:pt x="37256" y="8361"/>
                  <a:pt x="37256" y="18675"/>
                </a:cubicBezTo>
                <a:cubicBezTo>
                  <a:pt x="37256" y="28989"/>
                  <a:pt x="28916" y="37350"/>
                  <a:pt x="18628" y="37350"/>
                </a:cubicBezTo>
                <a:cubicBezTo>
                  <a:pt x="8340" y="37350"/>
                  <a:pt x="0" y="28989"/>
                  <a:pt x="0" y="18675"/>
                </a:cubicBezTo>
                <a:cubicBezTo>
                  <a:pt x="0" y="8361"/>
                  <a:pt x="8340" y="0"/>
                  <a:pt x="18628"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6_Custom Layout">
  <p:cSld name="26_Custom Layout">
    <p:spTree>
      <p:nvGrpSpPr>
        <p:cNvPr id="1" name="Shape 145"/>
        <p:cNvGrpSpPr/>
        <p:nvPr/>
      </p:nvGrpSpPr>
      <p:grpSpPr>
        <a:xfrm>
          <a:off x="0" y="0"/>
          <a:ext cx="0" cy="0"/>
          <a:chOff x="0" y="0"/>
          <a:chExt cx="0" cy="0"/>
        </a:xfrm>
      </p:grpSpPr>
      <p:sp>
        <p:nvSpPr>
          <p:cNvPr id="146" name="Google Shape;146;p49"/>
          <p:cNvSpPr>
            <a:spLocks noGrp="1"/>
          </p:cNvSpPr>
          <p:nvPr>
            <p:ph type="pic" idx="2"/>
          </p:nvPr>
        </p:nvSpPr>
        <p:spPr>
          <a:xfrm>
            <a:off x="3027243" y="3582932"/>
            <a:ext cx="3887321" cy="2509809"/>
          </a:xfrm>
          <a:prstGeom prst="rect">
            <a:avLst/>
          </a:prstGeom>
          <a:solidFill>
            <a:srgbClr val="D8D8D8">
              <a:alpha val="49803"/>
            </a:srgbClr>
          </a:solidFill>
          <a:ln>
            <a:noFill/>
          </a:ln>
        </p:spPr>
      </p:sp>
      <p:sp>
        <p:nvSpPr>
          <p:cNvPr id="147" name="Google Shape;147;p49"/>
          <p:cNvSpPr>
            <a:spLocks noGrp="1"/>
          </p:cNvSpPr>
          <p:nvPr>
            <p:ph type="pic" idx="3"/>
          </p:nvPr>
        </p:nvSpPr>
        <p:spPr>
          <a:xfrm>
            <a:off x="5482955" y="839273"/>
            <a:ext cx="3887321" cy="2509809"/>
          </a:xfrm>
          <a:prstGeom prst="rect">
            <a:avLst/>
          </a:prstGeom>
          <a:solidFill>
            <a:srgbClr val="D8D8D8">
              <a:alpha val="49803"/>
            </a:srgbClr>
          </a:solidFill>
          <a:ln>
            <a:noFill/>
          </a:ln>
        </p:spPr>
      </p:sp>
      <p:sp>
        <p:nvSpPr>
          <p:cNvPr id="148" name="Google Shape;148;p49"/>
          <p:cNvSpPr>
            <a:spLocks noGrp="1"/>
          </p:cNvSpPr>
          <p:nvPr>
            <p:ph type="pic" idx="4"/>
          </p:nvPr>
        </p:nvSpPr>
        <p:spPr>
          <a:xfrm>
            <a:off x="6774087" y="3582932"/>
            <a:ext cx="3887321" cy="2509809"/>
          </a:xfrm>
          <a:prstGeom prst="rect">
            <a:avLst/>
          </a:prstGeom>
          <a:solidFill>
            <a:srgbClr val="D8D8D8">
              <a:alpha val="49803"/>
            </a:srgbClr>
          </a:solidFill>
          <a:ln>
            <a:noFill/>
          </a:ln>
        </p:spPr>
      </p:sp>
      <p:sp>
        <p:nvSpPr>
          <p:cNvPr id="149" name="Google Shape;149;p49"/>
          <p:cNvSpPr>
            <a:spLocks noGrp="1"/>
          </p:cNvSpPr>
          <p:nvPr>
            <p:ph type="pic" idx="5"/>
          </p:nvPr>
        </p:nvSpPr>
        <p:spPr>
          <a:xfrm>
            <a:off x="9233752" y="839273"/>
            <a:ext cx="2958248" cy="2509809"/>
          </a:xfrm>
          <a:prstGeom prst="rect">
            <a:avLst/>
          </a:prstGeom>
          <a:solidFill>
            <a:srgbClr val="D8D8D8">
              <a:alpha val="49803"/>
            </a:srgbClr>
          </a:solidFill>
          <a:ln>
            <a:noFill/>
          </a:ln>
        </p:spPr>
      </p:sp>
      <p:sp>
        <p:nvSpPr>
          <p:cNvPr id="150" name="Google Shape;150;p49"/>
          <p:cNvSpPr>
            <a:spLocks noGrp="1"/>
          </p:cNvSpPr>
          <p:nvPr>
            <p:ph type="pic" idx="6"/>
          </p:nvPr>
        </p:nvSpPr>
        <p:spPr>
          <a:xfrm>
            <a:off x="10520931" y="3582932"/>
            <a:ext cx="1671069" cy="2509809"/>
          </a:xfrm>
          <a:prstGeom prst="rect">
            <a:avLst/>
          </a:prstGeom>
          <a:solidFill>
            <a:srgbClr val="D8D8D8">
              <a:alpha val="49803"/>
            </a:srgbClr>
          </a:solidFill>
          <a:ln>
            <a:noFill/>
          </a:ln>
        </p:spPr>
      </p:sp>
      <p:sp>
        <p:nvSpPr>
          <p:cNvPr id="151" name="Google Shape;151;p49"/>
          <p:cNvSpPr/>
          <p:nvPr/>
        </p:nvSpPr>
        <p:spPr>
          <a:xfrm>
            <a:off x="0" y="1344959"/>
            <a:ext cx="2070394" cy="2070394"/>
          </a:xfrm>
          <a:custGeom>
            <a:avLst/>
            <a:gdLst/>
            <a:ahLst/>
            <a:cxnLst/>
            <a:rect l="l" t="t" r="r" b="b"/>
            <a:pathLst>
              <a:path w="2033494" h="2033494" extrusionOk="0">
                <a:moveTo>
                  <a:pt x="2014866" y="1996144"/>
                </a:moveTo>
                <a:cubicBezTo>
                  <a:pt x="2025154" y="1996144"/>
                  <a:pt x="2033494" y="2004505"/>
                  <a:pt x="2033494" y="2014819"/>
                </a:cubicBezTo>
                <a:cubicBezTo>
                  <a:pt x="2033494" y="2025133"/>
                  <a:pt x="2025154" y="2033494"/>
                  <a:pt x="2014866" y="2033494"/>
                </a:cubicBezTo>
                <a:cubicBezTo>
                  <a:pt x="2004578" y="2033494"/>
                  <a:pt x="1996238" y="2025133"/>
                  <a:pt x="1996238" y="2014819"/>
                </a:cubicBezTo>
                <a:cubicBezTo>
                  <a:pt x="1996238" y="2004505"/>
                  <a:pt x="2004578" y="1996144"/>
                  <a:pt x="2014866" y="1996144"/>
                </a:cubicBezTo>
                <a:close/>
                <a:moveTo>
                  <a:pt x="1897741" y="1996144"/>
                </a:moveTo>
                <a:cubicBezTo>
                  <a:pt x="1908029" y="1996144"/>
                  <a:pt x="1916369" y="2004505"/>
                  <a:pt x="1916369" y="2014819"/>
                </a:cubicBezTo>
                <a:cubicBezTo>
                  <a:pt x="1916369" y="2025133"/>
                  <a:pt x="1908029" y="2033494"/>
                  <a:pt x="1897741" y="2033494"/>
                </a:cubicBezTo>
                <a:cubicBezTo>
                  <a:pt x="1887453" y="2033494"/>
                  <a:pt x="1879113" y="2025133"/>
                  <a:pt x="1879113" y="2014819"/>
                </a:cubicBezTo>
                <a:cubicBezTo>
                  <a:pt x="1879113" y="2004505"/>
                  <a:pt x="1887453" y="1996144"/>
                  <a:pt x="1897741" y="1996144"/>
                </a:cubicBezTo>
                <a:close/>
                <a:moveTo>
                  <a:pt x="1779977" y="1996144"/>
                </a:moveTo>
                <a:cubicBezTo>
                  <a:pt x="1790265" y="1996144"/>
                  <a:pt x="1798605" y="2004505"/>
                  <a:pt x="1798605" y="2014819"/>
                </a:cubicBezTo>
                <a:cubicBezTo>
                  <a:pt x="1798605" y="2025133"/>
                  <a:pt x="1790265" y="2033494"/>
                  <a:pt x="1779977" y="2033494"/>
                </a:cubicBezTo>
                <a:cubicBezTo>
                  <a:pt x="1769689" y="2033494"/>
                  <a:pt x="1761349" y="2025133"/>
                  <a:pt x="1761349" y="2014819"/>
                </a:cubicBezTo>
                <a:cubicBezTo>
                  <a:pt x="1761349" y="2004505"/>
                  <a:pt x="1769689" y="1996144"/>
                  <a:pt x="1779977" y="1996144"/>
                </a:cubicBezTo>
                <a:close/>
                <a:moveTo>
                  <a:pt x="1662852" y="1996144"/>
                </a:moveTo>
                <a:cubicBezTo>
                  <a:pt x="1673140" y="1996144"/>
                  <a:pt x="1681480" y="2004505"/>
                  <a:pt x="1681480" y="2014819"/>
                </a:cubicBezTo>
                <a:cubicBezTo>
                  <a:pt x="1681480" y="2025133"/>
                  <a:pt x="1673140" y="2033494"/>
                  <a:pt x="1662852" y="2033494"/>
                </a:cubicBezTo>
                <a:cubicBezTo>
                  <a:pt x="1652564" y="2033494"/>
                  <a:pt x="1644224" y="2025133"/>
                  <a:pt x="1644224" y="2014819"/>
                </a:cubicBezTo>
                <a:cubicBezTo>
                  <a:pt x="1644224" y="2004505"/>
                  <a:pt x="1652564" y="1996144"/>
                  <a:pt x="1662852" y="1996144"/>
                </a:cubicBezTo>
                <a:close/>
                <a:moveTo>
                  <a:pt x="1545088" y="1996144"/>
                </a:moveTo>
                <a:cubicBezTo>
                  <a:pt x="1555376" y="1996144"/>
                  <a:pt x="1563716" y="2004505"/>
                  <a:pt x="1563716" y="2014819"/>
                </a:cubicBezTo>
                <a:cubicBezTo>
                  <a:pt x="1563716" y="2025133"/>
                  <a:pt x="1555376" y="2033494"/>
                  <a:pt x="1545088" y="2033494"/>
                </a:cubicBezTo>
                <a:cubicBezTo>
                  <a:pt x="1534800" y="2033494"/>
                  <a:pt x="1526460" y="2025133"/>
                  <a:pt x="1526460" y="2014819"/>
                </a:cubicBezTo>
                <a:cubicBezTo>
                  <a:pt x="1526460" y="2004505"/>
                  <a:pt x="1534800" y="1996144"/>
                  <a:pt x="1545088" y="1996144"/>
                </a:cubicBezTo>
                <a:close/>
                <a:moveTo>
                  <a:pt x="1427962" y="1996144"/>
                </a:moveTo>
                <a:cubicBezTo>
                  <a:pt x="1438250" y="1996144"/>
                  <a:pt x="1446590" y="2004505"/>
                  <a:pt x="1446590" y="2014819"/>
                </a:cubicBezTo>
                <a:cubicBezTo>
                  <a:pt x="1446590" y="2025133"/>
                  <a:pt x="1438250" y="2033494"/>
                  <a:pt x="1427962" y="2033494"/>
                </a:cubicBezTo>
                <a:cubicBezTo>
                  <a:pt x="1417674" y="2033494"/>
                  <a:pt x="1409334" y="2025133"/>
                  <a:pt x="1409334" y="2014819"/>
                </a:cubicBezTo>
                <a:cubicBezTo>
                  <a:pt x="1409334" y="2004505"/>
                  <a:pt x="1417674" y="1996144"/>
                  <a:pt x="1427962" y="1996144"/>
                </a:cubicBezTo>
                <a:close/>
                <a:moveTo>
                  <a:pt x="1310199" y="1996144"/>
                </a:moveTo>
                <a:cubicBezTo>
                  <a:pt x="1320487" y="1996144"/>
                  <a:pt x="1328827" y="2004505"/>
                  <a:pt x="1328827" y="2014819"/>
                </a:cubicBezTo>
                <a:cubicBezTo>
                  <a:pt x="1328827" y="2025133"/>
                  <a:pt x="1320487" y="2033494"/>
                  <a:pt x="1310199" y="2033494"/>
                </a:cubicBezTo>
                <a:cubicBezTo>
                  <a:pt x="1299911" y="2033494"/>
                  <a:pt x="1291571" y="2025133"/>
                  <a:pt x="1291571" y="2014819"/>
                </a:cubicBezTo>
                <a:cubicBezTo>
                  <a:pt x="1291571" y="2004505"/>
                  <a:pt x="1299911" y="1996144"/>
                  <a:pt x="1310199" y="1996144"/>
                </a:cubicBezTo>
                <a:close/>
                <a:moveTo>
                  <a:pt x="1193073" y="1996144"/>
                </a:moveTo>
                <a:cubicBezTo>
                  <a:pt x="1203361" y="1996144"/>
                  <a:pt x="1211701" y="2004505"/>
                  <a:pt x="1211701" y="2014819"/>
                </a:cubicBezTo>
                <a:cubicBezTo>
                  <a:pt x="1211701" y="2025133"/>
                  <a:pt x="1203361" y="2033494"/>
                  <a:pt x="1193073" y="2033494"/>
                </a:cubicBezTo>
                <a:cubicBezTo>
                  <a:pt x="1182785" y="2033494"/>
                  <a:pt x="1174445" y="2025133"/>
                  <a:pt x="1174445" y="2014819"/>
                </a:cubicBezTo>
                <a:cubicBezTo>
                  <a:pt x="1174445" y="2004505"/>
                  <a:pt x="1182785" y="1996144"/>
                  <a:pt x="1193073" y="1996144"/>
                </a:cubicBezTo>
                <a:close/>
                <a:moveTo>
                  <a:pt x="1075309" y="1996144"/>
                </a:moveTo>
                <a:cubicBezTo>
                  <a:pt x="1085597" y="1996144"/>
                  <a:pt x="1093937" y="2004505"/>
                  <a:pt x="1093937" y="2014819"/>
                </a:cubicBezTo>
                <a:cubicBezTo>
                  <a:pt x="1093937" y="2025133"/>
                  <a:pt x="1085597" y="2033494"/>
                  <a:pt x="1075309" y="2033494"/>
                </a:cubicBezTo>
                <a:cubicBezTo>
                  <a:pt x="1065021" y="2033494"/>
                  <a:pt x="1056681" y="2025133"/>
                  <a:pt x="1056681" y="2014819"/>
                </a:cubicBezTo>
                <a:cubicBezTo>
                  <a:pt x="1056681" y="2004505"/>
                  <a:pt x="1065021" y="1996144"/>
                  <a:pt x="1075309" y="1996144"/>
                </a:cubicBezTo>
                <a:close/>
                <a:moveTo>
                  <a:pt x="958184" y="1996144"/>
                </a:moveTo>
                <a:cubicBezTo>
                  <a:pt x="968472" y="1996144"/>
                  <a:pt x="976812" y="2004505"/>
                  <a:pt x="976812" y="2014819"/>
                </a:cubicBezTo>
                <a:cubicBezTo>
                  <a:pt x="976812" y="2025133"/>
                  <a:pt x="968472" y="2033494"/>
                  <a:pt x="958184" y="2033494"/>
                </a:cubicBezTo>
                <a:cubicBezTo>
                  <a:pt x="947896" y="2033494"/>
                  <a:pt x="939556" y="2025133"/>
                  <a:pt x="939556" y="2014819"/>
                </a:cubicBezTo>
                <a:cubicBezTo>
                  <a:pt x="939556" y="2004505"/>
                  <a:pt x="947896" y="1996144"/>
                  <a:pt x="958184" y="1996144"/>
                </a:cubicBezTo>
                <a:close/>
                <a:moveTo>
                  <a:pt x="840420" y="1996144"/>
                </a:moveTo>
                <a:cubicBezTo>
                  <a:pt x="850708" y="1996144"/>
                  <a:pt x="859048" y="2004505"/>
                  <a:pt x="859048" y="2014819"/>
                </a:cubicBezTo>
                <a:cubicBezTo>
                  <a:pt x="859048" y="2025133"/>
                  <a:pt x="850708" y="2033494"/>
                  <a:pt x="840420" y="2033494"/>
                </a:cubicBezTo>
                <a:cubicBezTo>
                  <a:pt x="830132" y="2033494"/>
                  <a:pt x="821792" y="2025133"/>
                  <a:pt x="821792" y="2014819"/>
                </a:cubicBezTo>
                <a:cubicBezTo>
                  <a:pt x="821792" y="2004505"/>
                  <a:pt x="830132" y="1996144"/>
                  <a:pt x="840420" y="1996144"/>
                </a:cubicBezTo>
                <a:close/>
                <a:moveTo>
                  <a:pt x="723295" y="1996144"/>
                </a:moveTo>
                <a:cubicBezTo>
                  <a:pt x="733583" y="1996144"/>
                  <a:pt x="741923" y="2004505"/>
                  <a:pt x="741923" y="2014819"/>
                </a:cubicBezTo>
                <a:cubicBezTo>
                  <a:pt x="741923" y="2025133"/>
                  <a:pt x="733583" y="2033494"/>
                  <a:pt x="723295" y="2033494"/>
                </a:cubicBezTo>
                <a:cubicBezTo>
                  <a:pt x="713007" y="2033494"/>
                  <a:pt x="704667" y="2025133"/>
                  <a:pt x="704667" y="2014819"/>
                </a:cubicBezTo>
                <a:cubicBezTo>
                  <a:pt x="704667" y="2004505"/>
                  <a:pt x="713007" y="1996144"/>
                  <a:pt x="723295" y="1996144"/>
                </a:cubicBezTo>
                <a:close/>
                <a:moveTo>
                  <a:pt x="605531" y="1996144"/>
                </a:moveTo>
                <a:cubicBezTo>
                  <a:pt x="615819" y="1996144"/>
                  <a:pt x="624159" y="2004505"/>
                  <a:pt x="624159" y="2014819"/>
                </a:cubicBezTo>
                <a:cubicBezTo>
                  <a:pt x="624159" y="2025133"/>
                  <a:pt x="615819" y="2033494"/>
                  <a:pt x="605531" y="2033494"/>
                </a:cubicBezTo>
                <a:cubicBezTo>
                  <a:pt x="595243" y="2033494"/>
                  <a:pt x="586903" y="2025133"/>
                  <a:pt x="586903" y="2014819"/>
                </a:cubicBezTo>
                <a:cubicBezTo>
                  <a:pt x="586903" y="2004505"/>
                  <a:pt x="595243" y="1996144"/>
                  <a:pt x="605531" y="1996144"/>
                </a:cubicBezTo>
                <a:close/>
                <a:moveTo>
                  <a:pt x="488406" y="1996144"/>
                </a:moveTo>
                <a:cubicBezTo>
                  <a:pt x="498694" y="1996144"/>
                  <a:pt x="507034" y="2004505"/>
                  <a:pt x="507034" y="2014819"/>
                </a:cubicBezTo>
                <a:cubicBezTo>
                  <a:pt x="507034" y="2025133"/>
                  <a:pt x="498694" y="2033494"/>
                  <a:pt x="488406" y="2033494"/>
                </a:cubicBezTo>
                <a:cubicBezTo>
                  <a:pt x="478118" y="2033494"/>
                  <a:pt x="469778" y="2025133"/>
                  <a:pt x="469778" y="2014819"/>
                </a:cubicBezTo>
                <a:cubicBezTo>
                  <a:pt x="469778" y="2004505"/>
                  <a:pt x="478118" y="1996144"/>
                  <a:pt x="488406" y="1996144"/>
                </a:cubicBezTo>
                <a:close/>
                <a:moveTo>
                  <a:pt x="370642" y="1996144"/>
                </a:moveTo>
                <a:cubicBezTo>
                  <a:pt x="380930" y="1996144"/>
                  <a:pt x="389270" y="2004505"/>
                  <a:pt x="389270" y="2014819"/>
                </a:cubicBezTo>
                <a:cubicBezTo>
                  <a:pt x="389270" y="2025133"/>
                  <a:pt x="380930" y="2033494"/>
                  <a:pt x="370642" y="2033494"/>
                </a:cubicBezTo>
                <a:cubicBezTo>
                  <a:pt x="360354" y="2033494"/>
                  <a:pt x="352014" y="2025133"/>
                  <a:pt x="352014" y="2014819"/>
                </a:cubicBezTo>
                <a:cubicBezTo>
                  <a:pt x="352014" y="2004505"/>
                  <a:pt x="360354" y="1996144"/>
                  <a:pt x="370642" y="1996144"/>
                </a:cubicBezTo>
                <a:close/>
                <a:moveTo>
                  <a:pt x="253517" y="1996144"/>
                </a:moveTo>
                <a:cubicBezTo>
                  <a:pt x="263805" y="1996144"/>
                  <a:pt x="272145" y="2004505"/>
                  <a:pt x="272145" y="2014819"/>
                </a:cubicBezTo>
                <a:cubicBezTo>
                  <a:pt x="272145" y="2025133"/>
                  <a:pt x="263805" y="2033494"/>
                  <a:pt x="253517" y="2033494"/>
                </a:cubicBezTo>
                <a:cubicBezTo>
                  <a:pt x="243229" y="2033494"/>
                  <a:pt x="234889" y="2025133"/>
                  <a:pt x="234889" y="2014819"/>
                </a:cubicBezTo>
                <a:cubicBezTo>
                  <a:pt x="234889" y="2004505"/>
                  <a:pt x="243229" y="1996144"/>
                  <a:pt x="253517" y="1996144"/>
                </a:cubicBezTo>
                <a:close/>
                <a:moveTo>
                  <a:pt x="135753" y="1996144"/>
                </a:moveTo>
                <a:cubicBezTo>
                  <a:pt x="146041" y="1996144"/>
                  <a:pt x="154381" y="2004505"/>
                  <a:pt x="154381" y="2014819"/>
                </a:cubicBezTo>
                <a:cubicBezTo>
                  <a:pt x="154381" y="2025133"/>
                  <a:pt x="146041" y="2033494"/>
                  <a:pt x="135753" y="2033494"/>
                </a:cubicBezTo>
                <a:cubicBezTo>
                  <a:pt x="125465" y="2033494"/>
                  <a:pt x="117125" y="2025133"/>
                  <a:pt x="117125" y="2014819"/>
                </a:cubicBezTo>
                <a:cubicBezTo>
                  <a:pt x="117125" y="2004505"/>
                  <a:pt x="125465" y="1996144"/>
                  <a:pt x="135753" y="1996144"/>
                </a:cubicBezTo>
                <a:close/>
                <a:moveTo>
                  <a:pt x="18628" y="1996144"/>
                </a:moveTo>
                <a:cubicBezTo>
                  <a:pt x="28916" y="1996144"/>
                  <a:pt x="37256" y="2004505"/>
                  <a:pt x="37256" y="2014819"/>
                </a:cubicBezTo>
                <a:cubicBezTo>
                  <a:pt x="37256" y="2025133"/>
                  <a:pt x="28916" y="2033494"/>
                  <a:pt x="18628" y="2033494"/>
                </a:cubicBezTo>
                <a:cubicBezTo>
                  <a:pt x="8340" y="2033494"/>
                  <a:pt x="0" y="2025133"/>
                  <a:pt x="0" y="2014819"/>
                </a:cubicBezTo>
                <a:cubicBezTo>
                  <a:pt x="0" y="2004505"/>
                  <a:pt x="8340" y="1996144"/>
                  <a:pt x="18628" y="1996144"/>
                </a:cubicBezTo>
                <a:close/>
                <a:moveTo>
                  <a:pt x="2014866" y="1878724"/>
                </a:moveTo>
                <a:cubicBezTo>
                  <a:pt x="2025154" y="1878724"/>
                  <a:pt x="2033494" y="1887085"/>
                  <a:pt x="2033494" y="1897399"/>
                </a:cubicBezTo>
                <a:cubicBezTo>
                  <a:pt x="2033494" y="1907713"/>
                  <a:pt x="2025154" y="1916074"/>
                  <a:pt x="2014866" y="1916074"/>
                </a:cubicBezTo>
                <a:cubicBezTo>
                  <a:pt x="2004578" y="1916074"/>
                  <a:pt x="1996238" y="1907713"/>
                  <a:pt x="1996238" y="1897399"/>
                </a:cubicBezTo>
                <a:cubicBezTo>
                  <a:pt x="1996238" y="1887085"/>
                  <a:pt x="2004578" y="1878724"/>
                  <a:pt x="2014866" y="1878724"/>
                </a:cubicBezTo>
                <a:close/>
                <a:moveTo>
                  <a:pt x="1897741" y="1878724"/>
                </a:moveTo>
                <a:cubicBezTo>
                  <a:pt x="1908029" y="1878724"/>
                  <a:pt x="1916369" y="1887085"/>
                  <a:pt x="1916369" y="1897399"/>
                </a:cubicBezTo>
                <a:cubicBezTo>
                  <a:pt x="1916369" y="1907713"/>
                  <a:pt x="1908029" y="1916074"/>
                  <a:pt x="1897741" y="1916074"/>
                </a:cubicBezTo>
                <a:cubicBezTo>
                  <a:pt x="1887453" y="1916074"/>
                  <a:pt x="1879113" y="1907713"/>
                  <a:pt x="1879113" y="1897399"/>
                </a:cubicBezTo>
                <a:cubicBezTo>
                  <a:pt x="1879113" y="1887085"/>
                  <a:pt x="1887453" y="1878724"/>
                  <a:pt x="1897741" y="1878724"/>
                </a:cubicBezTo>
                <a:close/>
                <a:moveTo>
                  <a:pt x="1779977" y="1878724"/>
                </a:moveTo>
                <a:cubicBezTo>
                  <a:pt x="1790265" y="1878724"/>
                  <a:pt x="1798605" y="1887085"/>
                  <a:pt x="1798605" y="1897399"/>
                </a:cubicBezTo>
                <a:cubicBezTo>
                  <a:pt x="1798605" y="1907713"/>
                  <a:pt x="1790265" y="1916074"/>
                  <a:pt x="1779977" y="1916074"/>
                </a:cubicBezTo>
                <a:cubicBezTo>
                  <a:pt x="1769689" y="1916074"/>
                  <a:pt x="1761349" y="1907713"/>
                  <a:pt x="1761349" y="1897399"/>
                </a:cubicBezTo>
                <a:cubicBezTo>
                  <a:pt x="1761349" y="1887085"/>
                  <a:pt x="1769689" y="1878724"/>
                  <a:pt x="1779977" y="1878724"/>
                </a:cubicBezTo>
                <a:close/>
                <a:moveTo>
                  <a:pt x="1662852" y="1878724"/>
                </a:moveTo>
                <a:cubicBezTo>
                  <a:pt x="1673140" y="1878724"/>
                  <a:pt x="1681480" y="1887085"/>
                  <a:pt x="1681480" y="1897399"/>
                </a:cubicBezTo>
                <a:cubicBezTo>
                  <a:pt x="1681480" y="1907713"/>
                  <a:pt x="1673140" y="1916074"/>
                  <a:pt x="1662852" y="1916074"/>
                </a:cubicBezTo>
                <a:cubicBezTo>
                  <a:pt x="1652564" y="1916074"/>
                  <a:pt x="1644224" y="1907713"/>
                  <a:pt x="1644224" y="1897399"/>
                </a:cubicBezTo>
                <a:cubicBezTo>
                  <a:pt x="1644224" y="1887085"/>
                  <a:pt x="1652564" y="1878724"/>
                  <a:pt x="1662852" y="1878724"/>
                </a:cubicBezTo>
                <a:close/>
                <a:moveTo>
                  <a:pt x="1545088" y="1878724"/>
                </a:moveTo>
                <a:cubicBezTo>
                  <a:pt x="1555376" y="1878724"/>
                  <a:pt x="1563716" y="1887085"/>
                  <a:pt x="1563716" y="1897399"/>
                </a:cubicBezTo>
                <a:cubicBezTo>
                  <a:pt x="1563716" y="1907713"/>
                  <a:pt x="1555376" y="1916074"/>
                  <a:pt x="1545088" y="1916074"/>
                </a:cubicBezTo>
                <a:cubicBezTo>
                  <a:pt x="1534800" y="1916074"/>
                  <a:pt x="1526460" y="1907713"/>
                  <a:pt x="1526460" y="1897399"/>
                </a:cubicBezTo>
                <a:cubicBezTo>
                  <a:pt x="1526460" y="1887085"/>
                  <a:pt x="1534800" y="1878724"/>
                  <a:pt x="1545088" y="1878724"/>
                </a:cubicBezTo>
                <a:close/>
                <a:moveTo>
                  <a:pt x="1427962" y="1878724"/>
                </a:moveTo>
                <a:cubicBezTo>
                  <a:pt x="1438250" y="1878724"/>
                  <a:pt x="1446590" y="1887085"/>
                  <a:pt x="1446590" y="1897399"/>
                </a:cubicBezTo>
                <a:cubicBezTo>
                  <a:pt x="1446590" y="1907713"/>
                  <a:pt x="1438250" y="1916074"/>
                  <a:pt x="1427962" y="1916074"/>
                </a:cubicBezTo>
                <a:cubicBezTo>
                  <a:pt x="1417674" y="1916074"/>
                  <a:pt x="1409334" y="1907713"/>
                  <a:pt x="1409334" y="1897399"/>
                </a:cubicBezTo>
                <a:cubicBezTo>
                  <a:pt x="1409334" y="1887085"/>
                  <a:pt x="1417674" y="1878724"/>
                  <a:pt x="1427962" y="1878724"/>
                </a:cubicBezTo>
                <a:close/>
                <a:moveTo>
                  <a:pt x="1310199" y="1878724"/>
                </a:moveTo>
                <a:cubicBezTo>
                  <a:pt x="1320487" y="1878724"/>
                  <a:pt x="1328827" y="1887085"/>
                  <a:pt x="1328827" y="1897399"/>
                </a:cubicBezTo>
                <a:cubicBezTo>
                  <a:pt x="1328827" y="1907713"/>
                  <a:pt x="1320487" y="1916074"/>
                  <a:pt x="1310199" y="1916074"/>
                </a:cubicBezTo>
                <a:cubicBezTo>
                  <a:pt x="1299911" y="1916074"/>
                  <a:pt x="1291571" y="1907713"/>
                  <a:pt x="1291571" y="1897399"/>
                </a:cubicBezTo>
                <a:cubicBezTo>
                  <a:pt x="1291571" y="1887085"/>
                  <a:pt x="1299911" y="1878724"/>
                  <a:pt x="1310199" y="1878724"/>
                </a:cubicBezTo>
                <a:close/>
                <a:moveTo>
                  <a:pt x="1193073" y="1878724"/>
                </a:moveTo>
                <a:cubicBezTo>
                  <a:pt x="1203361" y="1878724"/>
                  <a:pt x="1211701" y="1887085"/>
                  <a:pt x="1211701" y="1897399"/>
                </a:cubicBezTo>
                <a:cubicBezTo>
                  <a:pt x="1211701" y="1907713"/>
                  <a:pt x="1203361" y="1916074"/>
                  <a:pt x="1193073" y="1916074"/>
                </a:cubicBezTo>
                <a:cubicBezTo>
                  <a:pt x="1182785" y="1916074"/>
                  <a:pt x="1174445" y="1907713"/>
                  <a:pt x="1174445" y="1897399"/>
                </a:cubicBezTo>
                <a:cubicBezTo>
                  <a:pt x="1174445" y="1887085"/>
                  <a:pt x="1182785" y="1878724"/>
                  <a:pt x="1193073" y="1878724"/>
                </a:cubicBezTo>
                <a:close/>
                <a:moveTo>
                  <a:pt x="1075309" y="1878724"/>
                </a:moveTo>
                <a:cubicBezTo>
                  <a:pt x="1085597" y="1878724"/>
                  <a:pt x="1093937" y="1887085"/>
                  <a:pt x="1093937" y="1897399"/>
                </a:cubicBezTo>
                <a:cubicBezTo>
                  <a:pt x="1093937" y="1907713"/>
                  <a:pt x="1085597" y="1916074"/>
                  <a:pt x="1075309" y="1916074"/>
                </a:cubicBezTo>
                <a:cubicBezTo>
                  <a:pt x="1065021" y="1916074"/>
                  <a:pt x="1056681" y="1907713"/>
                  <a:pt x="1056681" y="1897399"/>
                </a:cubicBezTo>
                <a:cubicBezTo>
                  <a:pt x="1056681" y="1887085"/>
                  <a:pt x="1065021" y="1878724"/>
                  <a:pt x="1075309" y="1878724"/>
                </a:cubicBezTo>
                <a:close/>
                <a:moveTo>
                  <a:pt x="958184" y="1878724"/>
                </a:moveTo>
                <a:cubicBezTo>
                  <a:pt x="968472" y="1878724"/>
                  <a:pt x="976812" y="1887085"/>
                  <a:pt x="976812" y="1897399"/>
                </a:cubicBezTo>
                <a:cubicBezTo>
                  <a:pt x="976812" y="1907713"/>
                  <a:pt x="968472" y="1916074"/>
                  <a:pt x="958184" y="1916074"/>
                </a:cubicBezTo>
                <a:cubicBezTo>
                  <a:pt x="947896" y="1916074"/>
                  <a:pt x="939556" y="1907713"/>
                  <a:pt x="939556" y="1897399"/>
                </a:cubicBezTo>
                <a:cubicBezTo>
                  <a:pt x="939556" y="1887085"/>
                  <a:pt x="947896" y="1878724"/>
                  <a:pt x="958184" y="1878724"/>
                </a:cubicBezTo>
                <a:close/>
                <a:moveTo>
                  <a:pt x="840420" y="1878724"/>
                </a:moveTo>
                <a:cubicBezTo>
                  <a:pt x="850708" y="1878724"/>
                  <a:pt x="859048" y="1887085"/>
                  <a:pt x="859048" y="1897399"/>
                </a:cubicBezTo>
                <a:cubicBezTo>
                  <a:pt x="859048" y="1907713"/>
                  <a:pt x="850708" y="1916074"/>
                  <a:pt x="840420" y="1916074"/>
                </a:cubicBezTo>
                <a:cubicBezTo>
                  <a:pt x="830132" y="1916074"/>
                  <a:pt x="821792" y="1907713"/>
                  <a:pt x="821792" y="1897399"/>
                </a:cubicBezTo>
                <a:cubicBezTo>
                  <a:pt x="821792" y="1887085"/>
                  <a:pt x="830132" y="1878724"/>
                  <a:pt x="840420" y="1878724"/>
                </a:cubicBezTo>
                <a:close/>
                <a:moveTo>
                  <a:pt x="723295" y="1878724"/>
                </a:moveTo>
                <a:cubicBezTo>
                  <a:pt x="733583" y="1878724"/>
                  <a:pt x="741923" y="1887085"/>
                  <a:pt x="741923" y="1897399"/>
                </a:cubicBezTo>
                <a:cubicBezTo>
                  <a:pt x="741923" y="1907713"/>
                  <a:pt x="733583" y="1916074"/>
                  <a:pt x="723295" y="1916074"/>
                </a:cubicBezTo>
                <a:cubicBezTo>
                  <a:pt x="713007" y="1916074"/>
                  <a:pt x="704667" y="1907713"/>
                  <a:pt x="704667" y="1897399"/>
                </a:cubicBezTo>
                <a:cubicBezTo>
                  <a:pt x="704667" y="1887085"/>
                  <a:pt x="713007" y="1878724"/>
                  <a:pt x="723295" y="1878724"/>
                </a:cubicBezTo>
                <a:close/>
                <a:moveTo>
                  <a:pt x="605531" y="1878724"/>
                </a:moveTo>
                <a:cubicBezTo>
                  <a:pt x="615819" y="1878724"/>
                  <a:pt x="624159" y="1887085"/>
                  <a:pt x="624159" y="1897399"/>
                </a:cubicBezTo>
                <a:cubicBezTo>
                  <a:pt x="624159" y="1907713"/>
                  <a:pt x="615819" y="1916074"/>
                  <a:pt x="605531" y="1916074"/>
                </a:cubicBezTo>
                <a:cubicBezTo>
                  <a:pt x="595243" y="1916074"/>
                  <a:pt x="586903" y="1907713"/>
                  <a:pt x="586903" y="1897399"/>
                </a:cubicBezTo>
                <a:cubicBezTo>
                  <a:pt x="586903" y="1887085"/>
                  <a:pt x="595243" y="1878724"/>
                  <a:pt x="605531" y="1878724"/>
                </a:cubicBezTo>
                <a:close/>
                <a:moveTo>
                  <a:pt x="488406" y="1878724"/>
                </a:moveTo>
                <a:cubicBezTo>
                  <a:pt x="498694" y="1878724"/>
                  <a:pt x="507034" y="1887085"/>
                  <a:pt x="507034" y="1897399"/>
                </a:cubicBezTo>
                <a:cubicBezTo>
                  <a:pt x="507034" y="1907713"/>
                  <a:pt x="498694" y="1916074"/>
                  <a:pt x="488406" y="1916074"/>
                </a:cubicBezTo>
                <a:cubicBezTo>
                  <a:pt x="478118" y="1916074"/>
                  <a:pt x="469778" y="1907713"/>
                  <a:pt x="469778" y="1897399"/>
                </a:cubicBezTo>
                <a:cubicBezTo>
                  <a:pt x="469778" y="1887085"/>
                  <a:pt x="478118" y="1878724"/>
                  <a:pt x="488406" y="1878724"/>
                </a:cubicBezTo>
                <a:close/>
                <a:moveTo>
                  <a:pt x="370642" y="1878724"/>
                </a:moveTo>
                <a:cubicBezTo>
                  <a:pt x="380930" y="1878724"/>
                  <a:pt x="389270" y="1887085"/>
                  <a:pt x="389270" y="1897399"/>
                </a:cubicBezTo>
                <a:cubicBezTo>
                  <a:pt x="389270" y="1907713"/>
                  <a:pt x="380930" y="1916074"/>
                  <a:pt x="370642" y="1916074"/>
                </a:cubicBezTo>
                <a:cubicBezTo>
                  <a:pt x="360354" y="1916074"/>
                  <a:pt x="352014" y="1907713"/>
                  <a:pt x="352014" y="1897399"/>
                </a:cubicBezTo>
                <a:cubicBezTo>
                  <a:pt x="352014" y="1887085"/>
                  <a:pt x="360354" y="1878724"/>
                  <a:pt x="370642" y="1878724"/>
                </a:cubicBezTo>
                <a:close/>
                <a:moveTo>
                  <a:pt x="253517" y="1878724"/>
                </a:moveTo>
                <a:cubicBezTo>
                  <a:pt x="263805" y="1878724"/>
                  <a:pt x="272145" y="1887085"/>
                  <a:pt x="272145" y="1897399"/>
                </a:cubicBezTo>
                <a:cubicBezTo>
                  <a:pt x="272145" y="1907713"/>
                  <a:pt x="263805" y="1916074"/>
                  <a:pt x="253517" y="1916074"/>
                </a:cubicBezTo>
                <a:cubicBezTo>
                  <a:pt x="243229" y="1916074"/>
                  <a:pt x="234889" y="1907713"/>
                  <a:pt x="234889" y="1897399"/>
                </a:cubicBezTo>
                <a:cubicBezTo>
                  <a:pt x="234889" y="1887085"/>
                  <a:pt x="243229" y="1878724"/>
                  <a:pt x="253517" y="1878724"/>
                </a:cubicBezTo>
                <a:close/>
                <a:moveTo>
                  <a:pt x="135753" y="1878724"/>
                </a:moveTo>
                <a:cubicBezTo>
                  <a:pt x="146041" y="1878724"/>
                  <a:pt x="154381" y="1887085"/>
                  <a:pt x="154381" y="1897399"/>
                </a:cubicBezTo>
                <a:cubicBezTo>
                  <a:pt x="154381" y="1907713"/>
                  <a:pt x="146041" y="1916074"/>
                  <a:pt x="135753" y="1916074"/>
                </a:cubicBezTo>
                <a:cubicBezTo>
                  <a:pt x="125465" y="1916074"/>
                  <a:pt x="117125" y="1907713"/>
                  <a:pt x="117125" y="1897399"/>
                </a:cubicBezTo>
                <a:cubicBezTo>
                  <a:pt x="117125" y="1887085"/>
                  <a:pt x="125465" y="1878724"/>
                  <a:pt x="135753" y="1878724"/>
                </a:cubicBezTo>
                <a:close/>
                <a:moveTo>
                  <a:pt x="18628" y="1878724"/>
                </a:moveTo>
                <a:cubicBezTo>
                  <a:pt x="28916" y="1878724"/>
                  <a:pt x="37256" y="1887085"/>
                  <a:pt x="37256" y="1897399"/>
                </a:cubicBezTo>
                <a:cubicBezTo>
                  <a:pt x="37256" y="1907713"/>
                  <a:pt x="28916" y="1916074"/>
                  <a:pt x="18628" y="1916074"/>
                </a:cubicBezTo>
                <a:cubicBezTo>
                  <a:pt x="8340" y="1916074"/>
                  <a:pt x="0" y="1907713"/>
                  <a:pt x="0" y="1897399"/>
                </a:cubicBezTo>
                <a:cubicBezTo>
                  <a:pt x="0" y="1887085"/>
                  <a:pt x="8340" y="1878724"/>
                  <a:pt x="18628" y="1878724"/>
                </a:cubicBezTo>
                <a:close/>
                <a:moveTo>
                  <a:pt x="2014866" y="1761303"/>
                </a:moveTo>
                <a:cubicBezTo>
                  <a:pt x="2025154" y="1761303"/>
                  <a:pt x="2033494" y="1769664"/>
                  <a:pt x="2033494" y="1779978"/>
                </a:cubicBezTo>
                <a:cubicBezTo>
                  <a:pt x="2033494" y="1790292"/>
                  <a:pt x="2025154" y="1798653"/>
                  <a:pt x="2014866" y="1798653"/>
                </a:cubicBezTo>
                <a:cubicBezTo>
                  <a:pt x="2004578" y="1798653"/>
                  <a:pt x="1996238" y="1790292"/>
                  <a:pt x="1996238" y="1779978"/>
                </a:cubicBezTo>
                <a:cubicBezTo>
                  <a:pt x="1996238" y="1769664"/>
                  <a:pt x="2004578" y="1761303"/>
                  <a:pt x="2014866" y="1761303"/>
                </a:cubicBezTo>
                <a:close/>
                <a:moveTo>
                  <a:pt x="1897741" y="1761303"/>
                </a:moveTo>
                <a:cubicBezTo>
                  <a:pt x="1908029" y="1761303"/>
                  <a:pt x="1916369" y="1769664"/>
                  <a:pt x="1916369" y="1779978"/>
                </a:cubicBezTo>
                <a:cubicBezTo>
                  <a:pt x="1916369" y="1790292"/>
                  <a:pt x="1908029" y="1798653"/>
                  <a:pt x="1897741" y="1798653"/>
                </a:cubicBezTo>
                <a:cubicBezTo>
                  <a:pt x="1887453" y="1798653"/>
                  <a:pt x="1879113" y="1790292"/>
                  <a:pt x="1879113" y="1779978"/>
                </a:cubicBezTo>
                <a:cubicBezTo>
                  <a:pt x="1879113" y="1769664"/>
                  <a:pt x="1887453" y="1761303"/>
                  <a:pt x="1897741" y="1761303"/>
                </a:cubicBezTo>
                <a:close/>
                <a:moveTo>
                  <a:pt x="1779977" y="1761303"/>
                </a:moveTo>
                <a:cubicBezTo>
                  <a:pt x="1790265" y="1761303"/>
                  <a:pt x="1798605" y="1769664"/>
                  <a:pt x="1798605" y="1779978"/>
                </a:cubicBezTo>
                <a:cubicBezTo>
                  <a:pt x="1798605" y="1790292"/>
                  <a:pt x="1790265" y="1798653"/>
                  <a:pt x="1779977" y="1798653"/>
                </a:cubicBezTo>
                <a:cubicBezTo>
                  <a:pt x="1769689" y="1798653"/>
                  <a:pt x="1761349" y="1790292"/>
                  <a:pt x="1761349" y="1779978"/>
                </a:cubicBezTo>
                <a:cubicBezTo>
                  <a:pt x="1761349" y="1769664"/>
                  <a:pt x="1769689" y="1761303"/>
                  <a:pt x="1779977" y="1761303"/>
                </a:cubicBezTo>
                <a:close/>
                <a:moveTo>
                  <a:pt x="1662852" y="1761303"/>
                </a:moveTo>
                <a:cubicBezTo>
                  <a:pt x="1673140" y="1761303"/>
                  <a:pt x="1681480" y="1769664"/>
                  <a:pt x="1681480" y="1779978"/>
                </a:cubicBezTo>
                <a:cubicBezTo>
                  <a:pt x="1681480" y="1790292"/>
                  <a:pt x="1673140" y="1798653"/>
                  <a:pt x="1662852" y="1798653"/>
                </a:cubicBezTo>
                <a:cubicBezTo>
                  <a:pt x="1652564" y="1798653"/>
                  <a:pt x="1644224" y="1790292"/>
                  <a:pt x="1644224" y="1779978"/>
                </a:cubicBezTo>
                <a:cubicBezTo>
                  <a:pt x="1644224" y="1769664"/>
                  <a:pt x="1652564" y="1761303"/>
                  <a:pt x="1662852" y="1761303"/>
                </a:cubicBezTo>
                <a:close/>
                <a:moveTo>
                  <a:pt x="1545088" y="1761303"/>
                </a:moveTo>
                <a:cubicBezTo>
                  <a:pt x="1555376" y="1761303"/>
                  <a:pt x="1563716" y="1769664"/>
                  <a:pt x="1563716" y="1779978"/>
                </a:cubicBezTo>
                <a:cubicBezTo>
                  <a:pt x="1563716" y="1790292"/>
                  <a:pt x="1555376" y="1798653"/>
                  <a:pt x="1545088" y="1798653"/>
                </a:cubicBezTo>
                <a:cubicBezTo>
                  <a:pt x="1534800" y="1798653"/>
                  <a:pt x="1526460" y="1790292"/>
                  <a:pt x="1526460" y="1779978"/>
                </a:cubicBezTo>
                <a:cubicBezTo>
                  <a:pt x="1526460" y="1769664"/>
                  <a:pt x="1534800" y="1761303"/>
                  <a:pt x="1545088" y="1761303"/>
                </a:cubicBezTo>
                <a:close/>
                <a:moveTo>
                  <a:pt x="1427962" y="1761303"/>
                </a:moveTo>
                <a:cubicBezTo>
                  <a:pt x="1438250" y="1761303"/>
                  <a:pt x="1446590" y="1769664"/>
                  <a:pt x="1446590" y="1779978"/>
                </a:cubicBezTo>
                <a:cubicBezTo>
                  <a:pt x="1446590" y="1790292"/>
                  <a:pt x="1438250" y="1798653"/>
                  <a:pt x="1427962" y="1798653"/>
                </a:cubicBezTo>
                <a:cubicBezTo>
                  <a:pt x="1417674" y="1798653"/>
                  <a:pt x="1409334" y="1790292"/>
                  <a:pt x="1409334" y="1779978"/>
                </a:cubicBezTo>
                <a:cubicBezTo>
                  <a:pt x="1409334" y="1769664"/>
                  <a:pt x="1417674" y="1761303"/>
                  <a:pt x="1427962" y="1761303"/>
                </a:cubicBezTo>
                <a:close/>
                <a:moveTo>
                  <a:pt x="1310199" y="1761303"/>
                </a:moveTo>
                <a:cubicBezTo>
                  <a:pt x="1320487" y="1761303"/>
                  <a:pt x="1328827" y="1769664"/>
                  <a:pt x="1328827" y="1779978"/>
                </a:cubicBezTo>
                <a:cubicBezTo>
                  <a:pt x="1328827" y="1790292"/>
                  <a:pt x="1320487" y="1798653"/>
                  <a:pt x="1310199" y="1798653"/>
                </a:cubicBezTo>
                <a:cubicBezTo>
                  <a:pt x="1299911" y="1798653"/>
                  <a:pt x="1291571" y="1790292"/>
                  <a:pt x="1291571" y="1779978"/>
                </a:cubicBezTo>
                <a:cubicBezTo>
                  <a:pt x="1291571" y="1769664"/>
                  <a:pt x="1299911" y="1761303"/>
                  <a:pt x="1310199" y="1761303"/>
                </a:cubicBezTo>
                <a:close/>
                <a:moveTo>
                  <a:pt x="1193073" y="1761303"/>
                </a:moveTo>
                <a:cubicBezTo>
                  <a:pt x="1203361" y="1761303"/>
                  <a:pt x="1211701" y="1769664"/>
                  <a:pt x="1211701" y="1779978"/>
                </a:cubicBezTo>
                <a:cubicBezTo>
                  <a:pt x="1211701" y="1790292"/>
                  <a:pt x="1203361" y="1798653"/>
                  <a:pt x="1193073" y="1798653"/>
                </a:cubicBezTo>
                <a:cubicBezTo>
                  <a:pt x="1182785" y="1798653"/>
                  <a:pt x="1174445" y="1790292"/>
                  <a:pt x="1174445" y="1779978"/>
                </a:cubicBezTo>
                <a:cubicBezTo>
                  <a:pt x="1174445" y="1769664"/>
                  <a:pt x="1182785" y="1761303"/>
                  <a:pt x="1193073" y="1761303"/>
                </a:cubicBezTo>
                <a:close/>
                <a:moveTo>
                  <a:pt x="1075309" y="1761303"/>
                </a:moveTo>
                <a:cubicBezTo>
                  <a:pt x="1085597" y="1761303"/>
                  <a:pt x="1093937" y="1769664"/>
                  <a:pt x="1093937" y="1779978"/>
                </a:cubicBezTo>
                <a:cubicBezTo>
                  <a:pt x="1093937" y="1790292"/>
                  <a:pt x="1085597" y="1798653"/>
                  <a:pt x="1075309" y="1798653"/>
                </a:cubicBezTo>
                <a:cubicBezTo>
                  <a:pt x="1065021" y="1798653"/>
                  <a:pt x="1056681" y="1790292"/>
                  <a:pt x="1056681" y="1779978"/>
                </a:cubicBezTo>
                <a:cubicBezTo>
                  <a:pt x="1056681" y="1769664"/>
                  <a:pt x="1065021" y="1761303"/>
                  <a:pt x="1075309" y="1761303"/>
                </a:cubicBezTo>
                <a:close/>
                <a:moveTo>
                  <a:pt x="958184" y="1761303"/>
                </a:moveTo>
                <a:cubicBezTo>
                  <a:pt x="968472" y="1761303"/>
                  <a:pt x="976812" y="1769664"/>
                  <a:pt x="976812" y="1779978"/>
                </a:cubicBezTo>
                <a:cubicBezTo>
                  <a:pt x="976812" y="1790292"/>
                  <a:pt x="968472" y="1798653"/>
                  <a:pt x="958184" y="1798653"/>
                </a:cubicBezTo>
                <a:cubicBezTo>
                  <a:pt x="947896" y="1798653"/>
                  <a:pt x="939556" y="1790292"/>
                  <a:pt x="939556" y="1779978"/>
                </a:cubicBezTo>
                <a:cubicBezTo>
                  <a:pt x="939556" y="1769664"/>
                  <a:pt x="947896" y="1761303"/>
                  <a:pt x="958184" y="1761303"/>
                </a:cubicBezTo>
                <a:close/>
                <a:moveTo>
                  <a:pt x="840420" y="1761303"/>
                </a:moveTo>
                <a:cubicBezTo>
                  <a:pt x="850708" y="1761303"/>
                  <a:pt x="859048" y="1769664"/>
                  <a:pt x="859048" y="1779978"/>
                </a:cubicBezTo>
                <a:cubicBezTo>
                  <a:pt x="859048" y="1790292"/>
                  <a:pt x="850708" y="1798653"/>
                  <a:pt x="840420" y="1798653"/>
                </a:cubicBezTo>
                <a:cubicBezTo>
                  <a:pt x="830132" y="1798653"/>
                  <a:pt x="821792" y="1790292"/>
                  <a:pt x="821792" y="1779978"/>
                </a:cubicBezTo>
                <a:cubicBezTo>
                  <a:pt x="821792" y="1769664"/>
                  <a:pt x="830132" y="1761303"/>
                  <a:pt x="840420" y="1761303"/>
                </a:cubicBezTo>
                <a:close/>
                <a:moveTo>
                  <a:pt x="723295" y="1761303"/>
                </a:moveTo>
                <a:cubicBezTo>
                  <a:pt x="733583" y="1761303"/>
                  <a:pt x="741923" y="1769664"/>
                  <a:pt x="741923" y="1779978"/>
                </a:cubicBezTo>
                <a:cubicBezTo>
                  <a:pt x="741923" y="1790292"/>
                  <a:pt x="733583" y="1798653"/>
                  <a:pt x="723295" y="1798653"/>
                </a:cubicBezTo>
                <a:cubicBezTo>
                  <a:pt x="713007" y="1798653"/>
                  <a:pt x="704667" y="1790292"/>
                  <a:pt x="704667" y="1779978"/>
                </a:cubicBezTo>
                <a:cubicBezTo>
                  <a:pt x="704667" y="1769664"/>
                  <a:pt x="713007" y="1761303"/>
                  <a:pt x="723295" y="1761303"/>
                </a:cubicBezTo>
                <a:close/>
                <a:moveTo>
                  <a:pt x="605531" y="1761303"/>
                </a:moveTo>
                <a:cubicBezTo>
                  <a:pt x="615819" y="1761303"/>
                  <a:pt x="624159" y="1769664"/>
                  <a:pt x="624159" y="1779978"/>
                </a:cubicBezTo>
                <a:cubicBezTo>
                  <a:pt x="624159" y="1790292"/>
                  <a:pt x="615819" y="1798653"/>
                  <a:pt x="605531" y="1798653"/>
                </a:cubicBezTo>
                <a:cubicBezTo>
                  <a:pt x="595243" y="1798653"/>
                  <a:pt x="586903" y="1790292"/>
                  <a:pt x="586903" y="1779978"/>
                </a:cubicBezTo>
                <a:cubicBezTo>
                  <a:pt x="586903" y="1769664"/>
                  <a:pt x="595243" y="1761303"/>
                  <a:pt x="605531" y="1761303"/>
                </a:cubicBezTo>
                <a:close/>
                <a:moveTo>
                  <a:pt x="488406" y="1761303"/>
                </a:moveTo>
                <a:cubicBezTo>
                  <a:pt x="498694" y="1761303"/>
                  <a:pt x="507034" y="1769664"/>
                  <a:pt x="507034" y="1779978"/>
                </a:cubicBezTo>
                <a:cubicBezTo>
                  <a:pt x="507034" y="1790292"/>
                  <a:pt x="498694" y="1798653"/>
                  <a:pt x="488406" y="1798653"/>
                </a:cubicBezTo>
                <a:cubicBezTo>
                  <a:pt x="478118" y="1798653"/>
                  <a:pt x="469778" y="1790292"/>
                  <a:pt x="469778" y="1779978"/>
                </a:cubicBezTo>
                <a:cubicBezTo>
                  <a:pt x="469778" y="1769664"/>
                  <a:pt x="478118" y="1761303"/>
                  <a:pt x="488406" y="1761303"/>
                </a:cubicBezTo>
                <a:close/>
                <a:moveTo>
                  <a:pt x="370642" y="1761303"/>
                </a:moveTo>
                <a:cubicBezTo>
                  <a:pt x="380930" y="1761303"/>
                  <a:pt x="389270" y="1769664"/>
                  <a:pt x="389270" y="1779978"/>
                </a:cubicBezTo>
                <a:cubicBezTo>
                  <a:pt x="389270" y="1790292"/>
                  <a:pt x="380930" y="1798653"/>
                  <a:pt x="370642" y="1798653"/>
                </a:cubicBezTo>
                <a:cubicBezTo>
                  <a:pt x="360354" y="1798653"/>
                  <a:pt x="352014" y="1790292"/>
                  <a:pt x="352014" y="1779978"/>
                </a:cubicBezTo>
                <a:cubicBezTo>
                  <a:pt x="352014" y="1769664"/>
                  <a:pt x="360354" y="1761303"/>
                  <a:pt x="370642" y="1761303"/>
                </a:cubicBezTo>
                <a:close/>
                <a:moveTo>
                  <a:pt x="253517" y="1761303"/>
                </a:moveTo>
                <a:cubicBezTo>
                  <a:pt x="263805" y="1761303"/>
                  <a:pt x="272145" y="1769664"/>
                  <a:pt x="272145" y="1779978"/>
                </a:cubicBezTo>
                <a:cubicBezTo>
                  <a:pt x="272145" y="1790292"/>
                  <a:pt x="263805" y="1798653"/>
                  <a:pt x="253517" y="1798653"/>
                </a:cubicBezTo>
                <a:cubicBezTo>
                  <a:pt x="243229" y="1798653"/>
                  <a:pt x="234889" y="1790292"/>
                  <a:pt x="234889" y="1779978"/>
                </a:cubicBezTo>
                <a:cubicBezTo>
                  <a:pt x="234889" y="1769664"/>
                  <a:pt x="243229" y="1761303"/>
                  <a:pt x="253517" y="1761303"/>
                </a:cubicBezTo>
                <a:close/>
                <a:moveTo>
                  <a:pt x="135753" y="1761303"/>
                </a:moveTo>
                <a:cubicBezTo>
                  <a:pt x="146041" y="1761303"/>
                  <a:pt x="154381" y="1769664"/>
                  <a:pt x="154381" y="1779978"/>
                </a:cubicBezTo>
                <a:cubicBezTo>
                  <a:pt x="154381" y="1790292"/>
                  <a:pt x="146041" y="1798653"/>
                  <a:pt x="135753" y="1798653"/>
                </a:cubicBezTo>
                <a:cubicBezTo>
                  <a:pt x="125465" y="1798653"/>
                  <a:pt x="117125" y="1790292"/>
                  <a:pt x="117125" y="1779978"/>
                </a:cubicBezTo>
                <a:cubicBezTo>
                  <a:pt x="117125" y="1769664"/>
                  <a:pt x="125465" y="1761303"/>
                  <a:pt x="135753" y="1761303"/>
                </a:cubicBezTo>
                <a:close/>
                <a:moveTo>
                  <a:pt x="18628" y="1761303"/>
                </a:moveTo>
                <a:cubicBezTo>
                  <a:pt x="28916" y="1761303"/>
                  <a:pt x="37256" y="1769664"/>
                  <a:pt x="37256" y="1779978"/>
                </a:cubicBezTo>
                <a:cubicBezTo>
                  <a:pt x="37256" y="1790292"/>
                  <a:pt x="28916" y="1798653"/>
                  <a:pt x="18628" y="1798653"/>
                </a:cubicBezTo>
                <a:cubicBezTo>
                  <a:pt x="8340" y="1798653"/>
                  <a:pt x="0" y="1790292"/>
                  <a:pt x="0" y="1779978"/>
                </a:cubicBezTo>
                <a:cubicBezTo>
                  <a:pt x="0" y="1769664"/>
                  <a:pt x="8340" y="1761303"/>
                  <a:pt x="18628" y="1761303"/>
                </a:cubicBezTo>
                <a:close/>
                <a:moveTo>
                  <a:pt x="2014866" y="1643883"/>
                </a:moveTo>
                <a:cubicBezTo>
                  <a:pt x="2025154" y="1643883"/>
                  <a:pt x="2033494" y="1652244"/>
                  <a:pt x="2033494" y="1662558"/>
                </a:cubicBezTo>
                <a:cubicBezTo>
                  <a:pt x="2033494" y="1672872"/>
                  <a:pt x="2025154" y="1681233"/>
                  <a:pt x="2014866" y="1681233"/>
                </a:cubicBezTo>
                <a:cubicBezTo>
                  <a:pt x="2004578" y="1681233"/>
                  <a:pt x="1996238" y="1672872"/>
                  <a:pt x="1996238" y="1662558"/>
                </a:cubicBezTo>
                <a:cubicBezTo>
                  <a:pt x="1996238" y="1652244"/>
                  <a:pt x="2004578" y="1643883"/>
                  <a:pt x="2014866" y="1643883"/>
                </a:cubicBezTo>
                <a:close/>
                <a:moveTo>
                  <a:pt x="1897741" y="1643883"/>
                </a:moveTo>
                <a:cubicBezTo>
                  <a:pt x="1908029" y="1643883"/>
                  <a:pt x="1916369" y="1652244"/>
                  <a:pt x="1916369" y="1662558"/>
                </a:cubicBezTo>
                <a:cubicBezTo>
                  <a:pt x="1916369" y="1672872"/>
                  <a:pt x="1908029" y="1681233"/>
                  <a:pt x="1897741" y="1681233"/>
                </a:cubicBezTo>
                <a:cubicBezTo>
                  <a:pt x="1887453" y="1681233"/>
                  <a:pt x="1879113" y="1672872"/>
                  <a:pt x="1879113" y="1662558"/>
                </a:cubicBezTo>
                <a:cubicBezTo>
                  <a:pt x="1879113" y="1652244"/>
                  <a:pt x="1887453" y="1643883"/>
                  <a:pt x="1897741" y="1643883"/>
                </a:cubicBezTo>
                <a:close/>
                <a:moveTo>
                  <a:pt x="1779977" y="1643883"/>
                </a:moveTo>
                <a:cubicBezTo>
                  <a:pt x="1790265" y="1643883"/>
                  <a:pt x="1798605" y="1652244"/>
                  <a:pt x="1798605" y="1662558"/>
                </a:cubicBezTo>
                <a:cubicBezTo>
                  <a:pt x="1798605" y="1672872"/>
                  <a:pt x="1790265" y="1681233"/>
                  <a:pt x="1779977" y="1681233"/>
                </a:cubicBezTo>
                <a:cubicBezTo>
                  <a:pt x="1769689" y="1681233"/>
                  <a:pt x="1761349" y="1672872"/>
                  <a:pt x="1761349" y="1662558"/>
                </a:cubicBezTo>
                <a:cubicBezTo>
                  <a:pt x="1761349" y="1652244"/>
                  <a:pt x="1769689" y="1643883"/>
                  <a:pt x="1779977" y="1643883"/>
                </a:cubicBezTo>
                <a:close/>
                <a:moveTo>
                  <a:pt x="1662852" y="1643883"/>
                </a:moveTo>
                <a:cubicBezTo>
                  <a:pt x="1673140" y="1643883"/>
                  <a:pt x="1681480" y="1652244"/>
                  <a:pt x="1681480" y="1662558"/>
                </a:cubicBezTo>
                <a:cubicBezTo>
                  <a:pt x="1681480" y="1672872"/>
                  <a:pt x="1673140" y="1681233"/>
                  <a:pt x="1662852" y="1681233"/>
                </a:cubicBezTo>
                <a:cubicBezTo>
                  <a:pt x="1652564" y="1681233"/>
                  <a:pt x="1644224" y="1672872"/>
                  <a:pt x="1644224" y="1662558"/>
                </a:cubicBezTo>
                <a:cubicBezTo>
                  <a:pt x="1644224" y="1652244"/>
                  <a:pt x="1652564" y="1643883"/>
                  <a:pt x="1662852" y="1643883"/>
                </a:cubicBezTo>
                <a:close/>
                <a:moveTo>
                  <a:pt x="1545088" y="1643883"/>
                </a:moveTo>
                <a:cubicBezTo>
                  <a:pt x="1555376" y="1643883"/>
                  <a:pt x="1563716" y="1652244"/>
                  <a:pt x="1563716" y="1662558"/>
                </a:cubicBezTo>
                <a:cubicBezTo>
                  <a:pt x="1563716" y="1672872"/>
                  <a:pt x="1555376" y="1681233"/>
                  <a:pt x="1545088" y="1681233"/>
                </a:cubicBezTo>
                <a:cubicBezTo>
                  <a:pt x="1534800" y="1681233"/>
                  <a:pt x="1526460" y="1672872"/>
                  <a:pt x="1526460" y="1662558"/>
                </a:cubicBezTo>
                <a:cubicBezTo>
                  <a:pt x="1526460" y="1652244"/>
                  <a:pt x="1534800" y="1643883"/>
                  <a:pt x="1545088" y="1643883"/>
                </a:cubicBezTo>
                <a:close/>
                <a:moveTo>
                  <a:pt x="1427962" y="1643883"/>
                </a:moveTo>
                <a:cubicBezTo>
                  <a:pt x="1438250" y="1643883"/>
                  <a:pt x="1446590" y="1652244"/>
                  <a:pt x="1446590" y="1662558"/>
                </a:cubicBezTo>
                <a:cubicBezTo>
                  <a:pt x="1446590" y="1672872"/>
                  <a:pt x="1438250" y="1681233"/>
                  <a:pt x="1427962" y="1681233"/>
                </a:cubicBezTo>
                <a:cubicBezTo>
                  <a:pt x="1417674" y="1681233"/>
                  <a:pt x="1409334" y="1672872"/>
                  <a:pt x="1409334" y="1662558"/>
                </a:cubicBezTo>
                <a:cubicBezTo>
                  <a:pt x="1409334" y="1652244"/>
                  <a:pt x="1417674" y="1643883"/>
                  <a:pt x="1427962" y="1643883"/>
                </a:cubicBezTo>
                <a:close/>
                <a:moveTo>
                  <a:pt x="1310199" y="1643883"/>
                </a:moveTo>
                <a:cubicBezTo>
                  <a:pt x="1320487" y="1643883"/>
                  <a:pt x="1328827" y="1652244"/>
                  <a:pt x="1328827" y="1662558"/>
                </a:cubicBezTo>
                <a:cubicBezTo>
                  <a:pt x="1328827" y="1672872"/>
                  <a:pt x="1320487" y="1681233"/>
                  <a:pt x="1310199" y="1681233"/>
                </a:cubicBezTo>
                <a:cubicBezTo>
                  <a:pt x="1299911" y="1681233"/>
                  <a:pt x="1291571" y="1672872"/>
                  <a:pt x="1291571" y="1662558"/>
                </a:cubicBezTo>
                <a:cubicBezTo>
                  <a:pt x="1291571" y="1652244"/>
                  <a:pt x="1299911" y="1643883"/>
                  <a:pt x="1310199" y="1643883"/>
                </a:cubicBezTo>
                <a:close/>
                <a:moveTo>
                  <a:pt x="1193073" y="1643883"/>
                </a:moveTo>
                <a:cubicBezTo>
                  <a:pt x="1203361" y="1643883"/>
                  <a:pt x="1211701" y="1652244"/>
                  <a:pt x="1211701" y="1662558"/>
                </a:cubicBezTo>
                <a:cubicBezTo>
                  <a:pt x="1211701" y="1672872"/>
                  <a:pt x="1203361" y="1681233"/>
                  <a:pt x="1193073" y="1681233"/>
                </a:cubicBezTo>
                <a:cubicBezTo>
                  <a:pt x="1182785" y="1681233"/>
                  <a:pt x="1174445" y="1672872"/>
                  <a:pt x="1174445" y="1662558"/>
                </a:cubicBezTo>
                <a:cubicBezTo>
                  <a:pt x="1174445" y="1652244"/>
                  <a:pt x="1182785" y="1643883"/>
                  <a:pt x="1193073" y="1643883"/>
                </a:cubicBezTo>
                <a:close/>
                <a:moveTo>
                  <a:pt x="1075309" y="1643883"/>
                </a:moveTo>
                <a:cubicBezTo>
                  <a:pt x="1085597" y="1643883"/>
                  <a:pt x="1093937" y="1652244"/>
                  <a:pt x="1093937" y="1662558"/>
                </a:cubicBezTo>
                <a:cubicBezTo>
                  <a:pt x="1093937" y="1672872"/>
                  <a:pt x="1085597" y="1681233"/>
                  <a:pt x="1075309" y="1681233"/>
                </a:cubicBezTo>
                <a:cubicBezTo>
                  <a:pt x="1065021" y="1681233"/>
                  <a:pt x="1056681" y="1672872"/>
                  <a:pt x="1056681" y="1662558"/>
                </a:cubicBezTo>
                <a:cubicBezTo>
                  <a:pt x="1056681" y="1652244"/>
                  <a:pt x="1065021" y="1643883"/>
                  <a:pt x="1075309" y="1643883"/>
                </a:cubicBezTo>
                <a:close/>
                <a:moveTo>
                  <a:pt x="958184" y="1643883"/>
                </a:moveTo>
                <a:cubicBezTo>
                  <a:pt x="968472" y="1643883"/>
                  <a:pt x="976812" y="1652244"/>
                  <a:pt x="976812" y="1662558"/>
                </a:cubicBezTo>
                <a:cubicBezTo>
                  <a:pt x="976812" y="1672872"/>
                  <a:pt x="968472" y="1681233"/>
                  <a:pt x="958184" y="1681233"/>
                </a:cubicBezTo>
                <a:cubicBezTo>
                  <a:pt x="947896" y="1681233"/>
                  <a:pt x="939556" y="1672872"/>
                  <a:pt x="939556" y="1662558"/>
                </a:cubicBezTo>
                <a:cubicBezTo>
                  <a:pt x="939556" y="1652244"/>
                  <a:pt x="947896" y="1643883"/>
                  <a:pt x="958184" y="1643883"/>
                </a:cubicBezTo>
                <a:close/>
                <a:moveTo>
                  <a:pt x="840420" y="1643883"/>
                </a:moveTo>
                <a:cubicBezTo>
                  <a:pt x="850708" y="1643883"/>
                  <a:pt x="859048" y="1652244"/>
                  <a:pt x="859048" y="1662558"/>
                </a:cubicBezTo>
                <a:cubicBezTo>
                  <a:pt x="859048" y="1672872"/>
                  <a:pt x="850708" y="1681233"/>
                  <a:pt x="840420" y="1681233"/>
                </a:cubicBezTo>
                <a:cubicBezTo>
                  <a:pt x="830132" y="1681233"/>
                  <a:pt x="821792" y="1672872"/>
                  <a:pt x="821792" y="1662558"/>
                </a:cubicBezTo>
                <a:cubicBezTo>
                  <a:pt x="821792" y="1652244"/>
                  <a:pt x="830132" y="1643883"/>
                  <a:pt x="840420" y="1643883"/>
                </a:cubicBezTo>
                <a:close/>
                <a:moveTo>
                  <a:pt x="723295" y="1643883"/>
                </a:moveTo>
                <a:cubicBezTo>
                  <a:pt x="733583" y="1643883"/>
                  <a:pt x="741923" y="1652244"/>
                  <a:pt x="741923" y="1662558"/>
                </a:cubicBezTo>
                <a:cubicBezTo>
                  <a:pt x="741923" y="1672872"/>
                  <a:pt x="733583" y="1681233"/>
                  <a:pt x="723295" y="1681233"/>
                </a:cubicBezTo>
                <a:cubicBezTo>
                  <a:pt x="713007" y="1681233"/>
                  <a:pt x="704667" y="1672872"/>
                  <a:pt x="704667" y="1662558"/>
                </a:cubicBezTo>
                <a:cubicBezTo>
                  <a:pt x="704667" y="1652244"/>
                  <a:pt x="713007" y="1643883"/>
                  <a:pt x="723295" y="1643883"/>
                </a:cubicBezTo>
                <a:close/>
                <a:moveTo>
                  <a:pt x="605531" y="1643883"/>
                </a:moveTo>
                <a:cubicBezTo>
                  <a:pt x="615819" y="1643883"/>
                  <a:pt x="624159" y="1652244"/>
                  <a:pt x="624159" y="1662558"/>
                </a:cubicBezTo>
                <a:cubicBezTo>
                  <a:pt x="624159" y="1672872"/>
                  <a:pt x="615819" y="1681233"/>
                  <a:pt x="605531" y="1681233"/>
                </a:cubicBezTo>
                <a:cubicBezTo>
                  <a:pt x="595243" y="1681233"/>
                  <a:pt x="586903" y="1672872"/>
                  <a:pt x="586903" y="1662558"/>
                </a:cubicBezTo>
                <a:cubicBezTo>
                  <a:pt x="586903" y="1652244"/>
                  <a:pt x="595243" y="1643883"/>
                  <a:pt x="605531" y="1643883"/>
                </a:cubicBezTo>
                <a:close/>
                <a:moveTo>
                  <a:pt x="488406" y="1643883"/>
                </a:moveTo>
                <a:cubicBezTo>
                  <a:pt x="498694" y="1643883"/>
                  <a:pt x="507034" y="1652244"/>
                  <a:pt x="507034" y="1662558"/>
                </a:cubicBezTo>
                <a:cubicBezTo>
                  <a:pt x="507034" y="1672872"/>
                  <a:pt x="498694" y="1681233"/>
                  <a:pt x="488406" y="1681233"/>
                </a:cubicBezTo>
                <a:cubicBezTo>
                  <a:pt x="478118" y="1681233"/>
                  <a:pt x="469778" y="1672872"/>
                  <a:pt x="469778" y="1662558"/>
                </a:cubicBezTo>
                <a:cubicBezTo>
                  <a:pt x="469778" y="1652244"/>
                  <a:pt x="478118" y="1643883"/>
                  <a:pt x="488406" y="1643883"/>
                </a:cubicBezTo>
                <a:close/>
                <a:moveTo>
                  <a:pt x="370642" y="1643883"/>
                </a:moveTo>
                <a:cubicBezTo>
                  <a:pt x="380930" y="1643883"/>
                  <a:pt x="389270" y="1652244"/>
                  <a:pt x="389270" y="1662558"/>
                </a:cubicBezTo>
                <a:cubicBezTo>
                  <a:pt x="389270" y="1672872"/>
                  <a:pt x="380930" y="1681233"/>
                  <a:pt x="370642" y="1681233"/>
                </a:cubicBezTo>
                <a:cubicBezTo>
                  <a:pt x="360354" y="1681233"/>
                  <a:pt x="352014" y="1672872"/>
                  <a:pt x="352014" y="1662558"/>
                </a:cubicBezTo>
                <a:cubicBezTo>
                  <a:pt x="352014" y="1652244"/>
                  <a:pt x="360354" y="1643883"/>
                  <a:pt x="370642" y="1643883"/>
                </a:cubicBezTo>
                <a:close/>
                <a:moveTo>
                  <a:pt x="253517" y="1643883"/>
                </a:moveTo>
                <a:cubicBezTo>
                  <a:pt x="263805" y="1643883"/>
                  <a:pt x="272145" y="1652244"/>
                  <a:pt x="272145" y="1662558"/>
                </a:cubicBezTo>
                <a:cubicBezTo>
                  <a:pt x="272145" y="1672872"/>
                  <a:pt x="263805" y="1681233"/>
                  <a:pt x="253517" y="1681233"/>
                </a:cubicBezTo>
                <a:cubicBezTo>
                  <a:pt x="243229" y="1681233"/>
                  <a:pt x="234889" y="1672872"/>
                  <a:pt x="234889" y="1662558"/>
                </a:cubicBezTo>
                <a:cubicBezTo>
                  <a:pt x="234889" y="1652244"/>
                  <a:pt x="243229" y="1643883"/>
                  <a:pt x="253517" y="1643883"/>
                </a:cubicBezTo>
                <a:close/>
                <a:moveTo>
                  <a:pt x="135753" y="1643883"/>
                </a:moveTo>
                <a:cubicBezTo>
                  <a:pt x="146041" y="1643883"/>
                  <a:pt x="154381" y="1652244"/>
                  <a:pt x="154381" y="1662558"/>
                </a:cubicBezTo>
                <a:cubicBezTo>
                  <a:pt x="154381" y="1672872"/>
                  <a:pt x="146041" y="1681233"/>
                  <a:pt x="135753" y="1681233"/>
                </a:cubicBezTo>
                <a:cubicBezTo>
                  <a:pt x="125465" y="1681233"/>
                  <a:pt x="117125" y="1672872"/>
                  <a:pt x="117125" y="1662558"/>
                </a:cubicBezTo>
                <a:cubicBezTo>
                  <a:pt x="117125" y="1652244"/>
                  <a:pt x="125465" y="1643883"/>
                  <a:pt x="135753" y="1643883"/>
                </a:cubicBezTo>
                <a:close/>
                <a:moveTo>
                  <a:pt x="18628" y="1643883"/>
                </a:moveTo>
                <a:cubicBezTo>
                  <a:pt x="28916" y="1643883"/>
                  <a:pt x="37256" y="1652244"/>
                  <a:pt x="37256" y="1662558"/>
                </a:cubicBezTo>
                <a:cubicBezTo>
                  <a:pt x="37256" y="1672872"/>
                  <a:pt x="28916" y="1681233"/>
                  <a:pt x="18628" y="1681233"/>
                </a:cubicBezTo>
                <a:cubicBezTo>
                  <a:pt x="8340" y="1681233"/>
                  <a:pt x="0" y="1672872"/>
                  <a:pt x="0" y="1662558"/>
                </a:cubicBezTo>
                <a:cubicBezTo>
                  <a:pt x="0" y="1652244"/>
                  <a:pt x="8340" y="1643883"/>
                  <a:pt x="18628" y="1643883"/>
                </a:cubicBezTo>
                <a:close/>
                <a:moveTo>
                  <a:pt x="2014866" y="1526463"/>
                </a:moveTo>
                <a:cubicBezTo>
                  <a:pt x="2025154" y="1526463"/>
                  <a:pt x="2033494" y="1534824"/>
                  <a:pt x="2033494" y="1545138"/>
                </a:cubicBezTo>
                <a:cubicBezTo>
                  <a:pt x="2033494" y="1555452"/>
                  <a:pt x="2025154" y="1563813"/>
                  <a:pt x="2014866" y="1563813"/>
                </a:cubicBezTo>
                <a:cubicBezTo>
                  <a:pt x="2004578" y="1563813"/>
                  <a:pt x="1996238" y="1555452"/>
                  <a:pt x="1996238" y="1545138"/>
                </a:cubicBezTo>
                <a:cubicBezTo>
                  <a:pt x="1996238" y="1534824"/>
                  <a:pt x="2004578" y="1526463"/>
                  <a:pt x="2014866" y="1526463"/>
                </a:cubicBezTo>
                <a:close/>
                <a:moveTo>
                  <a:pt x="1897741" y="1526463"/>
                </a:moveTo>
                <a:cubicBezTo>
                  <a:pt x="1908029" y="1526463"/>
                  <a:pt x="1916369" y="1534824"/>
                  <a:pt x="1916369" y="1545138"/>
                </a:cubicBezTo>
                <a:cubicBezTo>
                  <a:pt x="1916369" y="1555452"/>
                  <a:pt x="1908029" y="1563813"/>
                  <a:pt x="1897741" y="1563813"/>
                </a:cubicBezTo>
                <a:cubicBezTo>
                  <a:pt x="1887453" y="1563813"/>
                  <a:pt x="1879113" y="1555452"/>
                  <a:pt x="1879113" y="1545138"/>
                </a:cubicBezTo>
                <a:cubicBezTo>
                  <a:pt x="1879113" y="1534824"/>
                  <a:pt x="1887453" y="1526463"/>
                  <a:pt x="1897741" y="1526463"/>
                </a:cubicBezTo>
                <a:close/>
                <a:moveTo>
                  <a:pt x="1779977" y="1526463"/>
                </a:moveTo>
                <a:cubicBezTo>
                  <a:pt x="1790265" y="1526463"/>
                  <a:pt x="1798605" y="1534824"/>
                  <a:pt x="1798605" y="1545138"/>
                </a:cubicBezTo>
                <a:cubicBezTo>
                  <a:pt x="1798605" y="1555452"/>
                  <a:pt x="1790265" y="1563813"/>
                  <a:pt x="1779977" y="1563813"/>
                </a:cubicBezTo>
                <a:cubicBezTo>
                  <a:pt x="1769689" y="1563813"/>
                  <a:pt x="1761349" y="1555452"/>
                  <a:pt x="1761349" y="1545138"/>
                </a:cubicBezTo>
                <a:cubicBezTo>
                  <a:pt x="1761349" y="1534824"/>
                  <a:pt x="1769689" y="1526463"/>
                  <a:pt x="1779977" y="1526463"/>
                </a:cubicBezTo>
                <a:close/>
                <a:moveTo>
                  <a:pt x="1662852" y="1526463"/>
                </a:moveTo>
                <a:cubicBezTo>
                  <a:pt x="1673140" y="1526463"/>
                  <a:pt x="1681480" y="1534824"/>
                  <a:pt x="1681480" y="1545138"/>
                </a:cubicBezTo>
                <a:cubicBezTo>
                  <a:pt x="1681480" y="1555452"/>
                  <a:pt x="1673140" y="1563813"/>
                  <a:pt x="1662852" y="1563813"/>
                </a:cubicBezTo>
                <a:cubicBezTo>
                  <a:pt x="1652564" y="1563813"/>
                  <a:pt x="1644224" y="1555452"/>
                  <a:pt x="1644224" y="1545138"/>
                </a:cubicBezTo>
                <a:cubicBezTo>
                  <a:pt x="1644224" y="1534824"/>
                  <a:pt x="1652564" y="1526463"/>
                  <a:pt x="1662852" y="1526463"/>
                </a:cubicBezTo>
                <a:close/>
                <a:moveTo>
                  <a:pt x="1545088" y="1526463"/>
                </a:moveTo>
                <a:cubicBezTo>
                  <a:pt x="1555376" y="1526463"/>
                  <a:pt x="1563716" y="1534824"/>
                  <a:pt x="1563716" y="1545138"/>
                </a:cubicBezTo>
                <a:cubicBezTo>
                  <a:pt x="1563716" y="1555452"/>
                  <a:pt x="1555376" y="1563813"/>
                  <a:pt x="1545088" y="1563813"/>
                </a:cubicBezTo>
                <a:cubicBezTo>
                  <a:pt x="1534800" y="1563813"/>
                  <a:pt x="1526460" y="1555452"/>
                  <a:pt x="1526460" y="1545138"/>
                </a:cubicBezTo>
                <a:cubicBezTo>
                  <a:pt x="1526460" y="1534824"/>
                  <a:pt x="1534800" y="1526463"/>
                  <a:pt x="1545088" y="1526463"/>
                </a:cubicBezTo>
                <a:close/>
                <a:moveTo>
                  <a:pt x="1427962" y="1526463"/>
                </a:moveTo>
                <a:cubicBezTo>
                  <a:pt x="1438250" y="1526463"/>
                  <a:pt x="1446590" y="1534824"/>
                  <a:pt x="1446590" y="1545138"/>
                </a:cubicBezTo>
                <a:cubicBezTo>
                  <a:pt x="1446590" y="1555452"/>
                  <a:pt x="1438250" y="1563813"/>
                  <a:pt x="1427962" y="1563813"/>
                </a:cubicBezTo>
                <a:cubicBezTo>
                  <a:pt x="1417674" y="1563813"/>
                  <a:pt x="1409334" y="1555452"/>
                  <a:pt x="1409334" y="1545138"/>
                </a:cubicBezTo>
                <a:cubicBezTo>
                  <a:pt x="1409334" y="1534824"/>
                  <a:pt x="1417674" y="1526463"/>
                  <a:pt x="1427962" y="1526463"/>
                </a:cubicBezTo>
                <a:close/>
                <a:moveTo>
                  <a:pt x="1310199" y="1526463"/>
                </a:moveTo>
                <a:cubicBezTo>
                  <a:pt x="1320487" y="1526463"/>
                  <a:pt x="1328827" y="1534824"/>
                  <a:pt x="1328827" y="1545138"/>
                </a:cubicBezTo>
                <a:cubicBezTo>
                  <a:pt x="1328827" y="1555452"/>
                  <a:pt x="1320487" y="1563813"/>
                  <a:pt x="1310199" y="1563813"/>
                </a:cubicBezTo>
                <a:cubicBezTo>
                  <a:pt x="1299911" y="1563813"/>
                  <a:pt x="1291571" y="1555452"/>
                  <a:pt x="1291571" y="1545138"/>
                </a:cubicBezTo>
                <a:cubicBezTo>
                  <a:pt x="1291571" y="1534824"/>
                  <a:pt x="1299911" y="1526463"/>
                  <a:pt x="1310199" y="1526463"/>
                </a:cubicBezTo>
                <a:close/>
                <a:moveTo>
                  <a:pt x="1193073" y="1526463"/>
                </a:moveTo>
                <a:cubicBezTo>
                  <a:pt x="1203361" y="1526463"/>
                  <a:pt x="1211701" y="1534824"/>
                  <a:pt x="1211701" y="1545138"/>
                </a:cubicBezTo>
                <a:cubicBezTo>
                  <a:pt x="1211701" y="1555452"/>
                  <a:pt x="1203361" y="1563813"/>
                  <a:pt x="1193073" y="1563813"/>
                </a:cubicBezTo>
                <a:cubicBezTo>
                  <a:pt x="1182785" y="1563813"/>
                  <a:pt x="1174445" y="1555452"/>
                  <a:pt x="1174445" y="1545138"/>
                </a:cubicBezTo>
                <a:cubicBezTo>
                  <a:pt x="1174445" y="1534824"/>
                  <a:pt x="1182785" y="1526463"/>
                  <a:pt x="1193073" y="1526463"/>
                </a:cubicBezTo>
                <a:close/>
                <a:moveTo>
                  <a:pt x="1075309" y="1526463"/>
                </a:moveTo>
                <a:cubicBezTo>
                  <a:pt x="1085597" y="1526463"/>
                  <a:pt x="1093937" y="1534824"/>
                  <a:pt x="1093937" y="1545138"/>
                </a:cubicBezTo>
                <a:cubicBezTo>
                  <a:pt x="1093937" y="1555452"/>
                  <a:pt x="1085597" y="1563813"/>
                  <a:pt x="1075309" y="1563813"/>
                </a:cubicBezTo>
                <a:cubicBezTo>
                  <a:pt x="1065021" y="1563813"/>
                  <a:pt x="1056681" y="1555452"/>
                  <a:pt x="1056681" y="1545138"/>
                </a:cubicBezTo>
                <a:cubicBezTo>
                  <a:pt x="1056681" y="1534824"/>
                  <a:pt x="1065021" y="1526463"/>
                  <a:pt x="1075309" y="1526463"/>
                </a:cubicBezTo>
                <a:close/>
                <a:moveTo>
                  <a:pt x="958184" y="1526463"/>
                </a:moveTo>
                <a:cubicBezTo>
                  <a:pt x="968472" y="1526463"/>
                  <a:pt x="976812" y="1534824"/>
                  <a:pt x="976812" y="1545138"/>
                </a:cubicBezTo>
                <a:cubicBezTo>
                  <a:pt x="976812" y="1555452"/>
                  <a:pt x="968472" y="1563813"/>
                  <a:pt x="958184" y="1563813"/>
                </a:cubicBezTo>
                <a:cubicBezTo>
                  <a:pt x="947896" y="1563813"/>
                  <a:pt x="939556" y="1555452"/>
                  <a:pt x="939556" y="1545138"/>
                </a:cubicBezTo>
                <a:cubicBezTo>
                  <a:pt x="939556" y="1534824"/>
                  <a:pt x="947896" y="1526463"/>
                  <a:pt x="958184" y="1526463"/>
                </a:cubicBezTo>
                <a:close/>
                <a:moveTo>
                  <a:pt x="840420" y="1526463"/>
                </a:moveTo>
                <a:cubicBezTo>
                  <a:pt x="850708" y="1526463"/>
                  <a:pt x="859048" y="1534824"/>
                  <a:pt x="859048" y="1545138"/>
                </a:cubicBezTo>
                <a:cubicBezTo>
                  <a:pt x="859048" y="1555452"/>
                  <a:pt x="850708" y="1563813"/>
                  <a:pt x="840420" y="1563813"/>
                </a:cubicBezTo>
                <a:cubicBezTo>
                  <a:pt x="830132" y="1563813"/>
                  <a:pt x="821792" y="1555452"/>
                  <a:pt x="821792" y="1545138"/>
                </a:cubicBezTo>
                <a:cubicBezTo>
                  <a:pt x="821792" y="1534824"/>
                  <a:pt x="830132" y="1526463"/>
                  <a:pt x="840420" y="1526463"/>
                </a:cubicBezTo>
                <a:close/>
                <a:moveTo>
                  <a:pt x="723295" y="1526463"/>
                </a:moveTo>
                <a:cubicBezTo>
                  <a:pt x="733583" y="1526463"/>
                  <a:pt x="741923" y="1534824"/>
                  <a:pt x="741923" y="1545138"/>
                </a:cubicBezTo>
                <a:cubicBezTo>
                  <a:pt x="741923" y="1555452"/>
                  <a:pt x="733583" y="1563813"/>
                  <a:pt x="723295" y="1563813"/>
                </a:cubicBezTo>
                <a:cubicBezTo>
                  <a:pt x="713007" y="1563813"/>
                  <a:pt x="704667" y="1555452"/>
                  <a:pt x="704667" y="1545138"/>
                </a:cubicBezTo>
                <a:cubicBezTo>
                  <a:pt x="704667" y="1534824"/>
                  <a:pt x="713007" y="1526463"/>
                  <a:pt x="723295" y="1526463"/>
                </a:cubicBezTo>
                <a:close/>
                <a:moveTo>
                  <a:pt x="605531" y="1526463"/>
                </a:moveTo>
                <a:cubicBezTo>
                  <a:pt x="615819" y="1526463"/>
                  <a:pt x="624159" y="1534824"/>
                  <a:pt x="624159" y="1545138"/>
                </a:cubicBezTo>
                <a:cubicBezTo>
                  <a:pt x="624159" y="1555452"/>
                  <a:pt x="615819" y="1563813"/>
                  <a:pt x="605531" y="1563813"/>
                </a:cubicBezTo>
                <a:cubicBezTo>
                  <a:pt x="595243" y="1563813"/>
                  <a:pt x="586903" y="1555452"/>
                  <a:pt x="586903" y="1545138"/>
                </a:cubicBezTo>
                <a:cubicBezTo>
                  <a:pt x="586903" y="1534824"/>
                  <a:pt x="595243" y="1526463"/>
                  <a:pt x="605531" y="1526463"/>
                </a:cubicBezTo>
                <a:close/>
                <a:moveTo>
                  <a:pt x="488406" y="1526463"/>
                </a:moveTo>
                <a:cubicBezTo>
                  <a:pt x="498694" y="1526463"/>
                  <a:pt x="507034" y="1534824"/>
                  <a:pt x="507034" y="1545138"/>
                </a:cubicBezTo>
                <a:cubicBezTo>
                  <a:pt x="507034" y="1555452"/>
                  <a:pt x="498694" y="1563813"/>
                  <a:pt x="488406" y="1563813"/>
                </a:cubicBezTo>
                <a:cubicBezTo>
                  <a:pt x="478118" y="1563813"/>
                  <a:pt x="469778" y="1555452"/>
                  <a:pt x="469778" y="1545138"/>
                </a:cubicBezTo>
                <a:cubicBezTo>
                  <a:pt x="469778" y="1534824"/>
                  <a:pt x="478118" y="1526463"/>
                  <a:pt x="488406" y="1526463"/>
                </a:cubicBezTo>
                <a:close/>
                <a:moveTo>
                  <a:pt x="370642" y="1526463"/>
                </a:moveTo>
                <a:cubicBezTo>
                  <a:pt x="380930" y="1526463"/>
                  <a:pt x="389270" y="1534824"/>
                  <a:pt x="389270" y="1545138"/>
                </a:cubicBezTo>
                <a:cubicBezTo>
                  <a:pt x="389270" y="1555452"/>
                  <a:pt x="380930" y="1563813"/>
                  <a:pt x="370642" y="1563813"/>
                </a:cubicBezTo>
                <a:cubicBezTo>
                  <a:pt x="360354" y="1563813"/>
                  <a:pt x="352014" y="1555452"/>
                  <a:pt x="352014" y="1545138"/>
                </a:cubicBezTo>
                <a:cubicBezTo>
                  <a:pt x="352014" y="1534824"/>
                  <a:pt x="360354" y="1526463"/>
                  <a:pt x="370642" y="1526463"/>
                </a:cubicBezTo>
                <a:close/>
                <a:moveTo>
                  <a:pt x="253517" y="1526463"/>
                </a:moveTo>
                <a:cubicBezTo>
                  <a:pt x="263805" y="1526463"/>
                  <a:pt x="272145" y="1534824"/>
                  <a:pt x="272145" y="1545138"/>
                </a:cubicBezTo>
                <a:cubicBezTo>
                  <a:pt x="272145" y="1555452"/>
                  <a:pt x="263805" y="1563813"/>
                  <a:pt x="253517" y="1563813"/>
                </a:cubicBezTo>
                <a:cubicBezTo>
                  <a:pt x="243229" y="1563813"/>
                  <a:pt x="234889" y="1555452"/>
                  <a:pt x="234889" y="1545138"/>
                </a:cubicBezTo>
                <a:cubicBezTo>
                  <a:pt x="234889" y="1534824"/>
                  <a:pt x="243229" y="1526463"/>
                  <a:pt x="253517" y="1526463"/>
                </a:cubicBezTo>
                <a:close/>
                <a:moveTo>
                  <a:pt x="135753" y="1526463"/>
                </a:moveTo>
                <a:cubicBezTo>
                  <a:pt x="146041" y="1526463"/>
                  <a:pt x="154381" y="1534824"/>
                  <a:pt x="154381" y="1545138"/>
                </a:cubicBezTo>
                <a:cubicBezTo>
                  <a:pt x="154381" y="1555452"/>
                  <a:pt x="146041" y="1563813"/>
                  <a:pt x="135753" y="1563813"/>
                </a:cubicBezTo>
                <a:cubicBezTo>
                  <a:pt x="125465" y="1563813"/>
                  <a:pt x="117125" y="1555452"/>
                  <a:pt x="117125" y="1545138"/>
                </a:cubicBezTo>
                <a:cubicBezTo>
                  <a:pt x="117125" y="1534824"/>
                  <a:pt x="125465" y="1526463"/>
                  <a:pt x="135753" y="1526463"/>
                </a:cubicBezTo>
                <a:close/>
                <a:moveTo>
                  <a:pt x="18628" y="1526463"/>
                </a:moveTo>
                <a:cubicBezTo>
                  <a:pt x="28916" y="1526463"/>
                  <a:pt x="37256" y="1534824"/>
                  <a:pt x="37256" y="1545138"/>
                </a:cubicBezTo>
                <a:cubicBezTo>
                  <a:pt x="37256" y="1555452"/>
                  <a:pt x="28916" y="1563813"/>
                  <a:pt x="18628" y="1563813"/>
                </a:cubicBezTo>
                <a:cubicBezTo>
                  <a:pt x="8340" y="1563813"/>
                  <a:pt x="0" y="1555452"/>
                  <a:pt x="0" y="1545138"/>
                </a:cubicBezTo>
                <a:cubicBezTo>
                  <a:pt x="0" y="1534824"/>
                  <a:pt x="8340" y="1526463"/>
                  <a:pt x="18628" y="1526463"/>
                </a:cubicBezTo>
                <a:close/>
                <a:moveTo>
                  <a:pt x="2014866" y="1409043"/>
                </a:moveTo>
                <a:cubicBezTo>
                  <a:pt x="2025154" y="1409043"/>
                  <a:pt x="2033494" y="1417404"/>
                  <a:pt x="2033494" y="1427718"/>
                </a:cubicBezTo>
                <a:cubicBezTo>
                  <a:pt x="2033494" y="1438032"/>
                  <a:pt x="2025154" y="1446393"/>
                  <a:pt x="2014866" y="1446393"/>
                </a:cubicBezTo>
                <a:cubicBezTo>
                  <a:pt x="2004578" y="1446393"/>
                  <a:pt x="1996238" y="1438032"/>
                  <a:pt x="1996238" y="1427718"/>
                </a:cubicBezTo>
                <a:cubicBezTo>
                  <a:pt x="1996238" y="1417404"/>
                  <a:pt x="2004578" y="1409043"/>
                  <a:pt x="2014866" y="1409043"/>
                </a:cubicBezTo>
                <a:close/>
                <a:moveTo>
                  <a:pt x="1897741" y="1409043"/>
                </a:moveTo>
                <a:cubicBezTo>
                  <a:pt x="1908029" y="1409043"/>
                  <a:pt x="1916369" y="1417404"/>
                  <a:pt x="1916369" y="1427718"/>
                </a:cubicBezTo>
                <a:cubicBezTo>
                  <a:pt x="1916369" y="1438032"/>
                  <a:pt x="1908029" y="1446393"/>
                  <a:pt x="1897741" y="1446393"/>
                </a:cubicBezTo>
                <a:cubicBezTo>
                  <a:pt x="1887453" y="1446393"/>
                  <a:pt x="1879113" y="1438032"/>
                  <a:pt x="1879113" y="1427718"/>
                </a:cubicBezTo>
                <a:cubicBezTo>
                  <a:pt x="1879113" y="1417404"/>
                  <a:pt x="1887453" y="1409043"/>
                  <a:pt x="1897741" y="1409043"/>
                </a:cubicBezTo>
                <a:close/>
                <a:moveTo>
                  <a:pt x="1779977" y="1409043"/>
                </a:moveTo>
                <a:cubicBezTo>
                  <a:pt x="1790265" y="1409043"/>
                  <a:pt x="1798605" y="1417404"/>
                  <a:pt x="1798605" y="1427718"/>
                </a:cubicBezTo>
                <a:cubicBezTo>
                  <a:pt x="1798605" y="1438032"/>
                  <a:pt x="1790265" y="1446393"/>
                  <a:pt x="1779977" y="1446393"/>
                </a:cubicBezTo>
                <a:cubicBezTo>
                  <a:pt x="1769689" y="1446393"/>
                  <a:pt x="1761349" y="1438032"/>
                  <a:pt x="1761349" y="1427718"/>
                </a:cubicBezTo>
                <a:cubicBezTo>
                  <a:pt x="1761349" y="1417404"/>
                  <a:pt x="1769689" y="1409043"/>
                  <a:pt x="1779977" y="1409043"/>
                </a:cubicBezTo>
                <a:close/>
                <a:moveTo>
                  <a:pt x="1662852" y="1409043"/>
                </a:moveTo>
                <a:cubicBezTo>
                  <a:pt x="1673140" y="1409043"/>
                  <a:pt x="1681480" y="1417404"/>
                  <a:pt x="1681480" y="1427718"/>
                </a:cubicBezTo>
                <a:cubicBezTo>
                  <a:pt x="1681480" y="1438032"/>
                  <a:pt x="1673140" y="1446393"/>
                  <a:pt x="1662852" y="1446393"/>
                </a:cubicBezTo>
                <a:cubicBezTo>
                  <a:pt x="1652564" y="1446393"/>
                  <a:pt x="1644224" y="1438032"/>
                  <a:pt x="1644224" y="1427718"/>
                </a:cubicBezTo>
                <a:cubicBezTo>
                  <a:pt x="1644224" y="1417404"/>
                  <a:pt x="1652564" y="1409043"/>
                  <a:pt x="1662852" y="1409043"/>
                </a:cubicBezTo>
                <a:close/>
                <a:moveTo>
                  <a:pt x="1545088" y="1409043"/>
                </a:moveTo>
                <a:cubicBezTo>
                  <a:pt x="1555376" y="1409043"/>
                  <a:pt x="1563716" y="1417404"/>
                  <a:pt x="1563716" y="1427718"/>
                </a:cubicBezTo>
                <a:cubicBezTo>
                  <a:pt x="1563716" y="1438032"/>
                  <a:pt x="1555376" y="1446393"/>
                  <a:pt x="1545088" y="1446393"/>
                </a:cubicBezTo>
                <a:cubicBezTo>
                  <a:pt x="1534800" y="1446393"/>
                  <a:pt x="1526460" y="1438032"/>
                  <a:pt x="1526460" y="1427718"/>
                </a:cubicBezTo>
                <a:cubicBezTo>
                  <a:pt x="1526460" y="1417404"/>
                  <a:pt x="1534800" y="1409043"/>
                  <a:pt x="1545088" y="1409043"/>
                </a:cubicBezTo>
                <a:close/>
                <a:moveTo>
                  <a:pt x="1427962" y="1409043"/>
                </a:moveTo>
                <a:cubicBezTo>
                  <a:pt x="1438250" y="1409043"/>
                  <a:pt x="1446590" y="1417404"/>
                  <a:pt x="1446590" y="1427718"/>
                </a:cubicBezTo>
                <a:cubicBezTo>
                  <a:pt x="1446590" y="1438032"/>
                  <a:pt x="1438250" y="1446393"/>
                  <a:pt x="1427962" y="1446393"/>
                </a:cubicBezTo>
                <a:cubicBezTo>
                  <a:pt x="1417674" y="1446393"/>
                  <a:pt x="1409334" y="1438032"/>
                  <a:pt x="1409334" y="1427718"/>
                </a:cubicBezTo>
                <a:cubicBezTo>
                  <a:pt x="1409334" y="1417404"/>
                  <a:pt x="1417674" y="1409043"/>
                  <a:pt x="1427962" y="1409043"/>
                </a:cubicBezTo>
                <a:close/>
                <a:moveTo>
                  <a:pt x="1310199" y="1409043"/>
                </a:moveTo>
                <a:cubicBezTo>
                  <a:pt x="1320487" y="1409043"/>
                  <a:pt x="1328827" y="1417404"/>
                  <a:pt x="1328827" y="1427718"/>
                </a:cubicBezTo>
                <a:cubicBezTo>
                  <a:pt x="1328827" y="1438032"/>
                  <a:pt x="1320487" y="1446393"/>
                  <a:pt x="1310199" y="1446393"/>
                </a:cubicBezTo>
                <a:cubicBezTo>
                  <a:pt x="1299911" y="1446393"/>
                  <a:pt x="1291571" y="1438032"/>
                  <a:pt x="1291571" y="1427718"/>
                </a:cubicBezTo>
                <a:cubicBezTo>
                  <a:pt x="1291571" y="1417404"/>
                  <a:pt x="1299911" y="1409043"/>
                  <a:pt x="1310199" y="1409043"/>
                </a:cubicBezTo>
                <a:close/>
                <a:moveTo>
                  <a:pt x="1193073" y="1409043"/>
                </a:moveTo>
                <a:cubicBezTo>
                  <a:pt x="1203361" y="1409043"/>
                  <a:pt x="1211701" y="1417404"/>
                  <a:pt x="1211701" y="1427718"/>
                </a:cubicBezTo>
                <a:cubicBezTo>
                  <a:pt x="1211701" y="1438032"/>
                  <a:pt x="1203361" y="1446393"/>
                  <a:pt x="1193073" y="1446393"/>
                </a:cubicBezTo>
                <a:cubicBezTo>
                  <a:pt x="1182785" y="1446393"/>
                  <a:pt x="1174445" y="1438032"/>
                  <a:pt x="1174445" y="1427718"/>
                </a:cubicBezTo>
                <a:cubicBezTo>
                  <a:pt x="1174445" y="1417404"/>
                  <a:pt x="1182785" y="1409043"/>
                  <a:pt x="1193073" y="1409043"/>
                </a:cubicBezTo>
                <a:close/>
                <a:moveTo>
                  <a:pt x="1075309" y="1409043"/>
                </a:moveTo>
                <a:cubicBezTo>
                  <a:pt x="1085597" y="1409043"/>
                  <a:pt x="1093937" y="1417404"/>
                  <a:pt x="1093937" y="1427718"/>
                </a:cubicBezTo>
                <a:cubicBezTo>
                  <a:pt x="1093937" y="1438032"/>
                  <a:pt x="1085597" y="1446393"/>
                  <a:pt x="1075309" y="1446393"/>
                </a:cubicBezTo>
                <a:cubicBezTo>
                  <a:pt x="1065021" y="1446393"/>
                  <a:pt x="1056681" y="1438032"/>
                  <a:pt x="1056681" y="1427718"/>
                </a:cubicBezTo>
                <a:cubicBezTo>
                  <a:pt x="1056681" y="1417404"/>
                  <a:pt x="1065021" y="1409043"/>
                  <a:pt x="1075309" y="1409043"/>
                </a:cubicBezTo>
                <a:close/>
                <a:moveTo>
                  <a:pt x="958184" y="1409043"/>
                </a:moveTo>
                <a:cubicBezTo>
                  <a:pt x="968472" y="1409043"/>
                  <a:pt x="976812" y="1417404"/>
                  <a:pt x="976812" y="1427718"/>
                </a:cubicBezTo>
                <a:cubicBezTo>
                  <a:pt x="976812" y="1438032"/>
                  <a:pt x="968472" y="1446393"/>
                  <a:pt x="958184" y="1446393"/>
                </a:cubicBezTo>
                <a:cubicBezTo>
                  <a:pt x="947896" y="1446393"/>
                  <a:pt x="939556" y="1438032"/>
                  <a:pt x="939556" y="1427718"/>
                </a:cubicBezTo>
                <a:cubicBezTo>
                  <a:pt x="939556" y="1417404"/>
                  <a:pt x="947896" y="1409043"/>
                  <a:pt x="958184" y="1409043"/>
                </a:cubicBezTo>
                <a:close/>
                <a:moveTo>
                  <a:pt x="840420" y="1409043"/>
                </a:moveTo>
                <a:cubicBezTo>
                  <a:pt x="850708" y="1409043"/>
                  <a:pt x="859048" y="1417404"/>
                  <a:pt x="859048" y="1427718"/>
                </a:cubicBezTo>
                <a:cubicBezTo>
                  <a:pt x="859048" y="1438032"/>
                  <a:pt x="850708" y="1446393"/>
                  <a:pt x="840420" y="1446393"/>
                </a:cubicBezTo>
                <a:cubicBezTo>
                  <a:pt x="830132" y="1446393"/>
                  <a:pt x="821792" y="1438032"/>
                  <a:pt x="821792" y="1427718"/>
                </a:cubicBezTo>
                <a:cubicBezTo>
                  <a:pt x="821792" y="1417404"/>
                  <a:pt x="830132" y="1409043"/>
                  <a:pt x="840420" y="1409043"/>
                </a:cubicBezTo>
                <a:close/>
                <a:moveTo>
                  <a:pt x="723295" y="1409043"/>
                </a:moveTo>
                <a:cubicBezTo>
                  <a:pt x="733583" y="1409043"/>
                  <a:pt x="741923" y="1417404"/>
                  <a:pt x="741923" y="1427718"/>
                </a:cubicBezTo>
                <a:cubicBezTo>
                  <a:pt x="741923" y="1438032"/>
                  <a:pt x="733583" y="1446393"/>
                  <a:pt x="723295" y="1446393"/>
                </a:cubicBezTo>
                <a:cubicBezTo>
                  <a:pt x="713007" y="1446393"/>
                  <a:pt x="704667" y="1438032"/>
                  <a:pt x="704667" y="1427718"/>
                </a:cubicBezTo>
                <a:cubicBezTo>
                  <a:pt x="704667" y="1417404"/>
                  <a:pt x="713007" y="1409043"/>
                  <a:pt x="723295" y="1409043"/>
                </a:cubicBezTo>
                <a:close/>
                <a:moveTo>
                  <a:pt x="605531" y="1409043"/>
                </a:moveTo>
                <a:cubicBezTo>
                  <a:pt x="615819" y="1409043"/>
                  <a:pt x="624159" y="1417404"/>
                  <a:pt x="624159" y="1427718"/>
                </a:cubicBezTo>
                <a:cubicBezTo>
                  <a:pt x="624159" y="1438032"/>
                  <a:pt x="615819" y="1446393"/>
                  <a:pt x="605531" y="1446393"/>
                </a:cubicBezTo>
                <a:cubicBezTo>
                  <a:pt x="595243" y="1446393"/>
                  <a:pt x="586903" y="1438032"/>
                  <a:pt x="586903" y="1427718"/>
                </a:cubicBezTo>
                <a:cubicBezTo>
                  <a:pt x="586903" y="1417404"/>
                  <a:pt x="595243" y="1409043"/>
                  <a:pt x="605531" y="1409043"/>
                </a:cubicBezTo>
                <a:close/>
                <a:moveTo>
                  <a:pt x="488406" y="1409043"/>
                </a:moveTo>
                <a:cubicBezTo>
                  <a:pt x="498694" y="1409043"/>
                  <a:pt x="507034" y="1417404"/>
                  <a:pt x="507034" y="1427718"/>
                </a:cubicBezTo>
                <a:cubicBezTo>
                  <a:pt x="507034" y="1438032"/>
                  <a:pt x="498694" y="1446393"/>
                  <a:pt x="488406" y="1446393"/>
                </a:cubicBezTo>
                <a:cubicBezTo>
                  <a:pt x="478118" y="1446393"/>
                  <a:pt x="469778" y="1438032"/>
                  <a:pt x="469778" y="1427718"/>
                </a:cubicBezTo>
                <a:cubicBezTo>
                  <a:pt x="469778" y="1417404"/>
                  <a:pt x="478118" y="1409043"/>
                  <a:pt x="488406" y="1409043"/>
                </a:cubicBezTo>
                <a:close/>
                <a:moveTo>
                  <a:pt x="370642" y="1409043"/>
                </a:moveTo>
                <a:cubicBezTo>
                  <a:pt x="380930" y="1409043"/>
                  <a:pt x="389270" y="1417404"/>
                  <a:pt x="389270" y="1427718"/>
                </a:cubicBezTo>
                <a:cubicBezTo>
                  <a:pt x="389270" y="1438032"/>
                  <a:pt x="380930" y="1446393"/>
                  <a:pt x="370642" y="1446393"/>
                </a:cubicBezTo>
                <a:cubicBezTo>
                  <a:pt x="360354" y="1446393"/>
                  <a:pt x="352014" y="1438032"/>
                  <a:pt x="352014" y="1427718"/>
                </a:cubicBezTo>
                <a:cubicBezTo>
                  <a:pt x="352014" y="1417404"/>
                  <a:pt x="360354" y="1409043"/>
                  <a:pt x="370642" y="1409043"/>
                </a:cubicBezTo>
                <a:close/>
                <a:moveTo>
                  <a:pt x="253517" y="1409043"/>
                </a:moveTo>
                <a:cubicBezTo>
                  <a:pt x="263805" y="1409043"/>
                  <a:pt x="272145" y="1417404"/>
                  <a:pt x="272145" y="1427718"/>
                </a:cubicBezTo>
                <a:cubicBezTo>
                  <a:pt x="272145" y="1438032"/>
                  <a:pt x="263805" y="1446393"/>
                  <a:pt x="253517" y="1446393"/>
                </a:cubicBezTo>
                <a:cubicBezTo>
                  <a:pt x="243229" y="1446393"/>
                  <a:pt x="234889" y="1438032"/>
                  <a:pt x="234889" y="1427718"/>
                </a:cubicBezTo>
                <a:cubicBezTo>
                  <a:pt x="234889" y="1417404"/>
                  <a:pt x="243229" y="1409043"/>
                  <a:pt x="253517" y="1409043"/>
                </a:cubicBezTo>
                <a:close/>
                <a:moveTo>
                  <a:pt x="135753" y="1409043"/>
                </a:moveTo>
                <a:cubicBezTo>
                  <a:pt x="146041" y="1409043"/>
                  <a:pt x="154381" y="1417404"/>
                  <a:pt x="154381" y="1427718"/>
                </a:cubicBezTo>
                <a:cubicBezTo>
                  <a:pt x="154381" y="1438032"/>
                  <a:pt x="146041" y="1446393"/>
                  <a:pt x="135753" y="1446393"/>
                </a:cubicBezTo>
                <a:cubicBezTo>
                  <a:pt x="125465" y="1446393"/>
                  <a:pt x="117125" y="1438032"/>
                  <a:pt x="117125" y="1427718"/>
                </a:cubicBezTo>
                <a:cubicBezTo>
                  <a:pt x="117125" y="1417404"/>
                  <a:pt x="125465" y="1409043"/>
                  <a:pt x="135753" y="1409043"/>
                </a:cubicBezTo>
                <a:close/>
                <a:moveTo>
                  <a:pt x="18628" y="1409043"/>
                </a:moveTo>
                <a:cubicBezTo>
                  <a:pt x="28916" y="1409043"/>
                  <a:pt x="37256" y="1417404"/>
                  <a:pt x="37256" y="1427718"/>
                </a:cubicBezTo>
                <a:cubicBezTo>
                  <a:pt x="37256" y="1438032"/>
                  <a:pt x="28916" y="1446393"/>
                  <a:pt x="18628" y="1446393"/>
                </a:cubicBezTo>
                <a:cubicBezTo>
                  <a:pt x="8340" y="1446393"/>
                  <a:pt x="0" y="1438032"/>
                  <a:pt x="0" y="1427718"/>
                </a:cubicBezTo>
                <a:cubicBezTo>
                  <a:pt x="0" y="1417404"/>
                  <a:pt x="8340" y="1409043"/>
                  <a:pt x="18628" y="1409043"/>
                </a:cubicBezTo>
                <a:close/>
                <a:moveTo>
                  <a:pt x="2014866" y="1291623"/>
                </a:moveTo>
                <a:cubicBezTo>
                  <a:pt x="2025154" y="1291623"/>
                  <a:pt x="2033494" y="1299984"/>
                  <a:pt x="2033494" y="1310298"/>
                </a:cubicBezTo>
                <a:cubicBezTo>
                  <a:pt x="2033494" y="1320612"/>
                  <a:pt x="2025154" y="1328973"/>
                  <a:pt x="2014866" y="1328973"/>
                </a:cubicBezTo>
                <a:cubicBezTo>
                  <a:pt x="2004578" y="1328973"/>
                  <a:pt x="1996238" y="1320612"/>
                  <a:pt x="1996238" y="1310298"/>
                </a:cubicBezTo>
                <a:cubicBezTo>
                  <a:pt x="1996238" y="1299984"/>
                  <a:pt x="2004578" y="1291623"/>
                  <a:pt x="2014866" y="1291623"/>
                </a:cubicBezTo>
                <a:close/>
                <a:moveTo>
                  <a:pt x="1897741" y="1291623"/>
                </a:moveTo>
                <a:cubicBezTo>
                  <a:pt x="1908029" y="1291623"/>
                  <a:pt x="1916369" y="1299984"/>
                  <a:pt x="1916369" y="1310298"/>
                </a:cubicBezTo>
                <a:cubicBezTo>
                  <a:pt x="1916369" y="1320612"/>
                  <a:pt x="1908029" y="1328973"/>
                  <a:pt x="1897741" y="1328973"/>
                </a:cubicBezTo>
                <a:cubicBezTo>
                  <a:pt x="1887453" y="1328973"/>
                  <a:pt x="1879113" y="1320612"/>
                  <a:pt x="1879113" y="1310298"/>
                </a:cubicBezTo>
                <a:cubicBezTo>
                  <a:pt x="1879113" y="1299984"/>
                  <a:pt x="1887453" y="1291623"/>
                  <a:pt x="1897741" y="1291623"/>
                </a:cubicBezTo>
                <a:close/>
                <a:moveTo>
                  <a:pt x="1779977" y="1291623"/>
                </a:moveTo>
                <a:cubicBezTo>
                  <a:pt x="1790265" y="1291623"/>
                  <a:pt x="1798605" y="1299984"/>
                  <a:pt x="1798605" y="1310298"/>
                </a:cubicBezTo>
                <a:cubicBezTo>
                  <a:pt x="1798605" y="1320612"/>
                  <a:pt x="1790265" y="1328973"/>
                  <a:pt x="1779977" y="1328973"/>
                </a:cubicBezTo>
                <a:cubicBezTo>
                  <a:pt x="1769689" y="1328973"/>
                  <a:pt x="1761349" y="1320612"/>
                  <a:pt x="1761349" y="1310298"/>
                </a:cubicBezTo>
                <a:cubicBezTo>
                  <a:pt x="1761349" y="1299984"/>
                  <a:pt x="1769689" y="1291623"/>
                  <a:pt x="1779977" y="1291623"/>
                </a:cubicBezTo>
                <a:close/>
                <a:moveTo>
                  <a:pt x="1662852" y="1291623"/>
                </a:moveTo>
                <a:cubicBezTo>
                  <a:pt x="1673140" y="1291623"/>
                  <a:pt x="1681480" y="1299984"/>
                  <a:pt x="1681480" y="1310298"/>
                </a:cubicBezTo>
                <a:cubicBezTo>
                  <a:pt x="1681480" y="1320612"/>
                  <a:pt x="1673140" y="1328973"/>
                  <a:pt x="1662852" y="1328973"/>
                </a:cubicBezTo>
                <a:cubicBezTo>
                  <a:pt x="1652564" y="1328973"/>
                  <a:pt x="1644224" y="1320612"/>
                  <a:pt x="1644224" y="1310298"/>
                </a:cubicBezTo>
                <a:cubicBezTo>
                  <a:pt x="1644224" y="1299984"/>
                  <a:pt x="1652564" y="1291623"/>
                  <a:pt x="1662852" y="1291623"/>
                </a:cubicBezTo>
                <a:close/>
                <a:moveTo>
                  <a:pt x="1545088" y="1291623"/>
                </a:moveTo>
                <a:cubicBezTo>
                  <a:pt x="1555376" y="1291623"/>
                  <a:pt x="1563716" y="1299984"/>
                  <a:pt x="1563716" y="1310298"/>
                </a:cubicBezTo>
                <a:cubicBezTo>
                  <a:pt x="1563716" y="1320612"/>
                  <a:pt x="1555376" y="1328973"/>
                  <a:pt x="1545088" y="1328973"/>
                </a:cubicBezTo>
                <a:cubicBezTo>
                  <a:pt x="1534800" y="1328973"/>
                  <a:pt x="1526460" y="1320612"/>
                  <a:pt x="1526460" y="1310298"/>
                </a:cubicBezTo>
                <a:cubicBezTo>
                  <a:pt x="1526460" y="1299984"/>
                  <a:pt x="1534800" y="1291623"/>
                  <a:pt x="1545088" y="1291623"/>
                </a:cubicBezTo>
                <a:close/>
                <a:moveTo>
                  <a:pt x="1427962" y="1291623"/>
                </a:moveTo>
                <a:cubicBezTo>
                  <a:pt x="1438250" y="1291623"/>
                  <a:pt x="1446590" y="1299984"/>
                  <a:pt x="1446590" y="1310298"/>
                </a:cubicBezTo>
                <a:cubicBezTo>
                  <a:pt x="1446590" y="1320612"/>
                  <a:pt x="1438250" y="1328973"/>
                  <a:pt x="1427962" y="1328973"/>
                </a:cubicBezTo>
                <a:cubicBezTo>
                  <a:pt x="1417674" y="1328973"/>
                  <a:pt x="1409334" y="1320612"/>
                  <a:pt x="1409334" y="1310298"/>
                </a:cubicBezTo>
                <a:cubicBezTo>
                  <a:pt x="1409334" y="1299984"/>
                  <a:pt x="1417674" y="1291623"/>
                  <a:pt x="1427962" y="1291623"/>
                </a:cubicBezTo>
                <a:close/>
                <a:moveTo>
                  <a:pt x="1310199" y="1291623"/>
                </a:moveTo>
                <a:cubicBezTo>
                  <a:pt x="1320487" y="1291623"/>
                  <a:pt x="1328827" y="1299984"/>
                  <a:pt x="1328827" y="1310298"/>
                </a:cubicBezTo>
                <a:cubicBezTo>
                  <a:pt x="1328827" y="1320612"/>
                  <a:pt x="1320487" y="1328973"/>
                  <a:pt x="1310199" y="1328973"/>
                </a:cubicBezTo>
                <a:cubicBezTo>
                  <a:pt x="1299911" y="1328973"/>
                  <a:pt x="1291571" y="1320612"/>
                  <a:pt x="1291571" y="1310298"/>
                </a:cubicBezTo>
                <a:cubicBezTo>
                  <a:pt x="1291571" y="1299984"/>
                  <a:pt x="1299911" y="1291623"/>
                  <a:pt x="1310199" y="1291623"/>
                </a:cubicBezTo>
                <a:close/>
                <a:moveTo>
                  <a:pt x="1193073" y="1291623"/>
                </a:moveTo>
                <a:cubicBezTo>
                  <a:pt x="1203361" y="1291623"/>
                  <a:pt x="1211701" y="1299984"/>
                  <a:pt x="1211701" y="1310298"/>
                </a:cubicBezTo>
                <a:cubicBezTo>
                  <a:pt x="1211701" y="1320612"/>
                  <a:pt x="1203361" y="1328973"/>
                  <a:pt x="1193073" y="1328973"/>
                </a:cubicBezTo>
                <a:cubicBezTo>
                  <a:pt x="1182785" y="1328973"/>
                  <a:pt x="1174445" y="1320612"/>
                  <a:pt x="1174445" y="1310298"/>
                </a:cubicBezTo>
                <a:cubicBezTo>
                  <a:pt x="1174445" y="1299984"/>
                  <a:pt x="1182785" y="1291623"/>
                  <a:pt x="1193073" y="1291623"/>
                </a:cubicBezTo>
                <a:close/>
                <a:moveTo>
                  <a:pt x="1075309" y="1291623"/>
                </a:moveTo>
                <a:cubicBezTo>
                  <a:pt x="1085597" y="1291623"/>
                  <a:pt x="1093937" y="1299984"/>
                  <a:pt x="1093937" y="1310298"/>
                </a:cubicBezTo>
                <a:cubicBezTo>
                  <a:pt x="1093937" y="1320612"/>
                  <a:pt x="1085597" y="1328973"/>
                  <a:pt x="1075309" y="1328973"/>
                </a:cubicBezTo>
                <a:cubicBezTo>
                  <a:pt x="1065021" y="1328973"/>
                  <a:pt x="1056681" y="1320612"/>
                  <a:pt x="1056681" y="1310298"/>
                </a:cubicBezTo>
                <a:cubicBezTo>
                  <a:pt x="1056681" y="1299984"/>
                  <a:pt x="1065021" y="1291623"/>
                  <a:pt x="1075309" y="1291623"/>
                </a:cubicBezTo>
                <a:close/>
                <a:moveTo>
                  <a:pt x="958184" y="1291623"/>
                </a:moveTo>
                <a:cubicBezTo>
                  <a:pt x="968472" y="1291623"/>
                  <a:pt x="976812" y="1299984"/>
                  <a:pt x="976812" y="1310298"/>
                </a:cubicBezTo>
                <a:cubicBezTo>
                  <a:pt x="976812" y="1320612"/>
                  <a:pt x="968472" y="1328973"/>
                  <a:pt x="958184" y="1328973"/>
                </a:cubicBezTo>
                <a:cubicBezTo>
                  <a:pt x="947896" y="1328973"/>
                  <a:pt x="939556" y="1320612"/>
                  <a:pt x="939556" y="1310298"/>
                </a:cubicBezTo>
                <a:cubicBezTo>
                  <a:pt x="939556" y="1299984"/>
                  <a:pt x="947896" y="1291623"/>
                  <a:pt x="958184" y="1291623"/>
                </a:cubicBezTo>
                <a:close/>
                <a:moveTo>
                  <a:pt x="840420" y="1291623"/>
                </a:moveTo>
                <a:cubicBezTo>
                  <a:pt x="850708" y="1291623"/>
                  <a:pt x="859048" y="1299984"/>
                  <a:pt x="859048" y="1310298"/>
                </a:cubicBezTo>
                <a:cubicBezTo>
                  <a:pt x="859048" y="1320612"/>
                  <a:pt x="850708" y="1328973"/>
                  <a:pt x="840420" y="1328973"/>
                </a:cubicBezTo>
                <a:cubicBezTo>
                  <a:pt x="830132" y="1328973"/>
                  <a:pt x="821792" y="1320612"/>
                  <a:pt x="821792" y="1310298"/>
                </a:cubicBezTo>
                <a:cubicBezTo>
                  <a:pt x="821792" y="1299984"/>
                  <a:pt x="830132" y="1291623"/>
                  <a:pt x="840420" y="1291623"/>
                </a:cubicBezTo>
                <a:close/>
                <a:moveTo>
                  <a:pt x="723295" y="1291623"/>
                </a:moveTo>
                <a:cubicBezTo>
                  <a:pt x="733583" y="1291623"/>
                  <a:pt x="741923" y="1299984"/>
                  <a:pt x="741923" y="1310298"/>
                </a:cubicBezTo>
                <a:cubicBezTo>
                  <a:pt x="741923" y="1320612"/>
                  <a:pt x="733583" y="1328973"/>
                  <a:pt x="723295" y="1328973"/>
                </a:cubicBezTo>
                <a:cubicBezTo>
                  <a:pt x="713007" y="1328973"/>
                  <a:pt x="704667" y="1320612"/>
                  <a:pt x="704667" y="1310298"/>
                </a:cubicBezTo>
                <a:cubicBezTo>
                  <a:pt x="704667" y="1299984"/>
                  <a:pt x="713007" y="1291623"/>
                  <a:pt x="723295" y="1291623"/>
                </a:cubicBezTo>
                <a:close/>
                <a:moveTo>
                  <a:pt x="605531" y="1291623"/>
                </a:moveTo>
                <a:cubicBezTo>
                  <a:pt x="615819" y="1291623"/>
                  <a:pt x="624159" y="1299984"/>
                  <a:pt x="624159" y="1310298"/>
                </a:cubicBezTo>
                <a:cubicBezTo>
                  <a:pt x="624159" y="1320612"/>
                  <a:pt x="615819" y="1328973"/>
                  <a:pt x="605531" y="1328973"/>
                </a:cubicBezTo>
                <a:cubicBezTo>
                  <a:pt x="595243" y="1328973"/>
                  <a:pt x="586903" y="1320612"/>
                  <a:pt x="586903" y="1310298"/>
                </a:cubicBezTo>
                <a:cubicBezTo>
                  <a:pt x="586903" y="1299984"/>
                  <a:pt x="595243" y="1291623"/>
                  <a:pt x="605531" y="1291623"/>
                </a:cubicBezTo>
                <a:close/>
                <a:moveTo>
                  <a:pt x="488406" y="1291623"/>
                </a:moveTo>
                <a:cubicBezTo>
                  <a:pt x="498694" y="1291623"/>
                  <a:pt x="507034" y="1299984"/>
                  <a:pt x="507034" y="1310298"/>
                </a:cubicBezTo>
                <a:cubicBezTo>
                  <a:pt x="507034" y="1320612"/>
                  <a:pt x="498694" y="1328973"/>
                  <a:pt x="488406" y="1328973"/>
                </a:cubicBezTo>
                <a:cubicBezTo>
                  <a:pt x="478118" y="1328973"/>
                  <a:pt x="469778" y="1320612"/>
                  <a:pt x="469778" y="1310298"/>
                </a:cubicBezTo>
                <a:cubicBezTo>
                  <a:pt x="469778" y="1299984"/>
                  <a:pt x="478118" y="1291623"/>
                  <a:pt x="488406" y="1291623"/>
                </a:cubicBezTo>
                <a:close/>
                <a:moveTo>
                  <a:pt x="370642" y="1291623"/>
                </a:moveTo>
                <a:cubicBezTo>
                  <a:pt x="380930" y="1291623"/>
                  <a:pt x="389270" y="1299984"/>
                  <a:pt x="389270" y="1310298"/>
                </a:cubicBezTo>
                <a:cubicBezTo>
                  <a:pt x="389270" y="1320612"/>
                  <a:pt x="380930" y="1328973"/>
                  <a:pt x="370642" y="1328973"/>
                </a:cubicBezTo>
                <a:cubicBezTo>
                  <a:pt x="360354" y="1328973"/>
                  <a:pt x="352014" y="1320612"/>
                  <a:pt x="352014" y="1310298"/>
                </a:cubicBezTo>
                <a:cubicBezTo>
                  <a:pt x="352014" y="1299984"/>
                  <a:pt x="360354" y="1291623"/>
                  <a:pt x="370642" y="1291623"/>
                </a:cubicBezTo>
                <a:close/>
                <a:moveTo>
                  <a:pt x="253517" y="1291623"/>
                </a:moveTo>
                <a:cubicBezTo>
                  <a:pt x="263805" y="1291623"/>
                  <a:pt x="272145" y="1299984"/>
                  <a:pt x="272145" y="1310298"/>
                </a:cubicBezTo>
                <a:cubicBezTo>
                  <a:pt x="272145" y="1320612"/>
                  <a:pt x="263805" y="1328973"/>
                  <a:pt x="253517" y="1328973"/>
                </a:cubicBezTo>
                <a:cubicBezTo>
                  <a:pt x="243229" y="1328973"/>
                  <a:pt x="234889" y="1320612"/>
                  <a:pt x="234889" y="1310298"/>
                </a:cubicBezTo>
                <a:cubicBezTo>
                  <a:pt x="234889" y="1299984"/>
                  <a:pt x="243229" y="1291623"/>
                  <a:pt x="253517" y="1291623"/>
                </a:cubicBezTo>
                <a:close/>
                <a:moveTo>
                  <a:pt x="135753" y="1291623"/>
                </a:moveTo>
                <a:cubicBezTo>
                  <a:pt x="146041" y="1291623"/>
                  <a:pt x="154381" y="1299984"/>
                  <a:pt x="154381" y="1310298"/>
                </a:cubicBezTo>
                <a:cubicBezTo>
                  <a:pt x="154381" y="1320612"/>
                  <a:pt x="146041" y="1328973"/>
                  <a:pt x="135753" y="1328973"/>
                </a:cubicBezTo>
                <a:cubicBezTo>
                  <a:pt x="125465" y="1328973"/>
                  <a:pt x="117125" y="1320612"/>
                  <a:pt x="117125" y="1310298"/>
                </a:cubicBezTo>
                <a:cubicBezTo>
                  <a:pt x="117125" y="1299984"/>
                  <a:pt x="125465" y="1291623"/>
                  <a:pt x="135753" y="1291623"/>
                </a:cubicBezTo>
                <a:close/>
                <a:moveTo>
                  <a:pt x="18628" y="1291623"/>
                </a:moveTo>
                <a:cubicBezTo>
                  <a:pt x="28916" y="1291623"/>
                  <a:pt x="37256" y="1299984"/>
                  <a:pt x="37256" y="1310298"/>
                </a:cubicBezTo>
                <a:cubicBezTo>
                  <a:pt x="37256" y="1320612"/>
                  <a:pt x="28916" y="1328973"/>
                  <a:pt x="18628" y="1328973"/>
                </a:cubicBezTo>
                <a:cubicBezTo>
                  <a:pt x="8340" y="1328973"/>
                  <a:pt x="0" y="1320612"/>
                  <a:pt x="0" y="1310298"/>
                </a:cubicBezTo>
                <a:cubicBezTo>
                  <a:pt x="0" y="1299984"/>
                  <a:pt x="8340" y="1291623"/>
                  <a:pt x="18628" y="1291623"/>
                </a:cubicBezTo>
                <a:close/>
                <a:moveTo>
                  <a:pt x="2014866" y="1174202"/>
                </a:moveTo>
                <a:cubicBezTo>
                  <a:pt x="2025154" y="1174202"/>
                  <a:pt x="2033494" y="1182563"/>
                  <a:pt x="2033494" y="1192877"/>
                </a:cubicBezTo>
                <a:cubicBezTo>
                  <a:pt x="2033494" y="1203191"/>
                  <a:pt x="2025154" y="1211552"/>
                  <a:pt x="2014866" y="1211552"/>
                </a:cubicBezTo>
                <a:cubicBezTo>
                  <a:pt x="2004578" y="1211552"/>
                  <a:pt x="1996238" y="1203191"/>
                  <a:pt x="1996238" y="1192877"/>
                </a:cubicBezTo>
                <a:cubicBezTo>
                  <a:pt x="1996238" y="1182563"/>
                  <a:pt x="2004578" y="1174202"/>
                  <a:pt x="2014866" y="1174202"/>
                </a:cubicBezTo>
                <a:close/>
                <a:moveTo>
                  <a:pt x="1897741" y="1174202"/>
                </a:moveTo>
                <a:cubicBezTo>
                  <a:pt x="1908029" y="1174202"/>
                  <a:pt x="1916369" y="1182563"/>
                  <a:pt x="1916369" y="1192877"/>
                </a:cubicBezTo>
                <a:cubicBezTo>
                  <a:pt x="1916369" y="1203191"/>
                  <a:pt x="1908029" y="1211552"/>
                  <a:pt x="1897741" y="1211552"/>
                </a:cubicBezTo>
                <a:cubicBezTo>
                  <a:pt x="1887453" y="1211552"/>
                  <a:pt x="1879113" y="1203191"/>
                  <a:pt x="1879113" y="1192877"/>
                </a:cubicBezTo>
                <a:cubicBezTo>
                  <a:pt x="1879113" y="1182563"/>
                  <a:pt x="1887453" y="1174202"/>
                  <a:pt x="1897741" y="1174202"/>
                </a:cubicBezTo>
                <a:close/>
                <a:moveTo>
                  <a:pt x="1779977" y="1174202"/>
                </a:moveTo>
                <a:cubicBezTo>
                  <a:pt x="1790265" y="1174202"/>
                  <a:pt x="1798605" y="1182563"/>
                  <a:pt x="1798605" y="1192877"/>
                </a:cubicBezTo>
                <a:cubicBezTo>
                  <a:pt x="1798605" y="1203191"/>
                  <a:pt x="1790265" y="1211552"/>
                  <a:pt x="1779977" y="1211552"/>
                </a:cubicBezTo>
                <a:cubicBezTo>
                  <a:pt x="1769689" y="1211552"/>
                  <a:pt x="1761349" y="1203191"/>
                  <a:pt x="1761349" y="1192877"/>
                </a:cubicBezTo>
                <a:cubicBezTo>
                  <a:pt x="1761349" y="1182563"/>
                  <a:pt x="1769689" y="1174202"/>
                  <a:pt x="1779977" y="1174202"/>
                </a:cubicBezTo>
                <a:close/>
                <a:moveTo>
                  <a:pt x="1662852" y="1174202"/>
                </a:moveTo>
                <a:cubicBezTo>
                  <a:pt x="1673140" y="1174202"/>
                  <a:pt x="1681480" y="1182563"/>
                  <a:pt x="1681480" y="1192877"/>
                </a:cubicBezTo>
                <a:cubicBezTo>
                  <a:pt x="1681480" y="1203191"/>
                  <a:pt x="1673140" y="1211552"/>
                  <a:pt x="1662852" y="1211552"/>
                </a:cubicBezTo>
                <a:cubicBezTo>
                  <a:pt x="1652564" y="1211552"/>
                  <a:pt x="1644224" y="1203191"/>
                  <a:pt x="1644224" y="1192877"/>
                </a:cubicBezTo>
                <a:cubicBezTo>
                  <a:pt x="1644224" y="1182563"/>
                  <a:pt x="1652564" y="1174202"/>
                  <a:pt x="1662852" y="1174202"/>
                </a:cubicBezTo>
                <a:close/>
                <a:moveTo>
                  <a:pt x="1545088" y="1174202"/>
                </a:moveTo>
                <a:cubicBezTo>
                  <a:pt x="1555376" y="1174202"/>
                  <a:pt x="1563716" y="1182563"/>
                  <a:pt x="1563716" y="1192877"/>
                </a:cubicBezTo>
                <a:cubicBezTo>
                  <a:pt x="1563716" y="1203191"/>
                  <a:pt x="1555376" y="1211552"/>
                  <a:pt x="1545088" y="1211552"/>
                </a:cubicBezTo>
                <a:cubicBezTo>
                  <a:pt x="1534800" y="1211552"/>
                  <a:pt x="1526460" y="1203191"/>
                  <a:pt x="1526460" y="1192877"/>
                </a:cubicBezTo>
                <a:cubicBezTo>
                  <a:pt x="1526460" y="1182563"/>
                  <a:pt x="1534800" y="1174202"/>
                  <a:pt x="1545088" y="1174202"/>
                </a:cubicBezTo>
                <a:close/>
                <a:moveTo>
                  <a:pt x="1427962" y="1174202"/>
                </a:moveTo>
                <a:cubicBezTo>
                  <a:pt x="1438250" y="1174202"/>
                  <a:pt x="1446590" y="1182563"/>
                  <a:pt x="1446590" y="1192877"/>
                </a:cubicBezTo>
                <a:cubicBezTo>
                  <a:pt x="1446590" y="1203191"/>
                  <a:pt x="1438250" y="1211552"/>
                  <a:pt x="1427962" y="1211552"/>
                </a:cubicBezTo>
                <a:cubicBezTo>
                  <a:pt x="1417674" y="1211552"/>
                  <a:pt x="1409334" y="1203191"/>
                  <a:pt x="1409334" y="1192877"/>
                </a:cubicBezTo>
                <a:cubicBezTo>
                  <a:pt x="1409334" y="1182563"/>
                  <a:pt x="1417674" y="1174202"/>
                  <a:pt x="1427962" y="1174202"/>
                </a:cubicBezTo>
                <a:close/>
                <a:moveTo>
                  <a:pt x="1310199" y="1174202"/>
                </a:moveTo>
                <a:cubicBezTo>
                  <a:pt x="1320487" y="1174202"/>
                  <a:pt x="1328827" y="1182563"/>
                  <a:pt x="1328827" y="1192877"/>
                </a:cubicBezTo>
                <a:cubicBezTo>
                  <a:pt x="1328827" y="1203191"/>
                  <a:pt x="1320487" y="1211552"/>
                  <a:pt x="1310199" y="1211552"/>
                </a:cubicBezTo>
                <a:cubicBezTo>
                  <a:pt x="1299911" y="1211552"/>
                  <a:pt x="1291571" y="1203191"/>
                  <a:pt x="1291571" y="1192877"/>
                </a:cubicBezTo>
                <a:cubicBezTo>
                  <a:pt x="1291571" y="1182563"/>
                  <a:pt x="1299911" y="1174202"/>
                  <a:pt x="1310199" y="1174202"/>
                </a:cubicBezTo>
                <a:close/>
                <a:moveTo>
                  <a:pt x="1193073" y="1174202"/>
                </a:moveTo>
                <a:cubicBezTo>
                  <a:pt x="1203361" y="1174202"/>
                  <a:pt x="1211701" y="1182563"/>
                  <a:pt x="1211701" y="1192877"/>
                </a:cubicBezTo>
                <a:cubicBezTo>
                  <a:pt x="1211701" y="1203191"/>
                  <a:pt x="1203361" y="1211552"/>
                  <a:pt x="1193073" y="1211552"/>
                </a:cubicBezTo>
                <a:cubicBezTo>
                  <a:pt x="1182785" y="1211552"/>
                  <a:pt x="1174445" y="1203191"/>
                  <a:pt x="1174445" y="1192877"/>
                </a:cubicBezTo>
                <a:cubicBezTo>
                  <a:pt x="1174445" y="1182563"/>
                  <a:pt x="1182785" y="1174202"/>
                  <a:pt x="1193073" y="1174202"/>
                </a:cubicBezTo>
                <a:close/>
                <a:moveTo>
                  <a:pt x="1075309" y="1174202"/>
                </a:moveTo>
                <a:cubicBezTo>
                  <a:pt x="1085597" y="1174202"/>
                  <a:pt x="1093937" y="1182563"/>
                  <a:pt x="1093937" y="1192877"/>
                </a:cubicBezTo>
                <a:cubicBezTo>
                  <a:pt x="1093937" y="1203191"/>
                  <a:pt x="1085597" y="1211552"/>
                  <a:pt x="1075309" y="1211552"/>
                </a:cubicBezTo>
                <a:cubicBezTo>
                  <a:pt x="1065021" y="1211552"/>
                  <a:pt x="1056681" y="1203191"/>
                  <a:pt x="1056681" y="1192877"/>
                </a:cubicBezTo>
                <a:cubicBezTo>
                  <a:pt x="1056681" y="1182563"/>
                  <a:pt x="1065021" y="1174202"/>
                  <a:pt x="1075309" y="1174202"/>
                </a:cubicBezTo>
                <a:close/>
                <a:moveTo>
                  <a:pt x="958184" y="1174202"/>
                </a:moveTo>
                <a:cubicBezTo>
                  <a:pt x="968472" y="1174202"/>
                  <a:pt x="976812" y="1182563"/>
                  <a:pt x="976812" y="1192877"/>
                </a:cubicBezTo>
                <a:cubicBezTo>
                  <a:pt x="976812" y="1203191"/>
                  <a:pt x="968472" y="1211552"/>
                  <a:pt x="958184" y="1211552"/>
                </a:cubicBezTo>
                <a:cubicBezTo>
                  <a:pt x="947896" y="1211552"/>
                  <a:pt x="939556" y="1203191"/>
                  <a:pt x="939556" y="1192877"/>
                </a:cubicBezTo>
                <a:cubicBezTo>
                  <a:pt x="939556" y="1182563"/>
                  <a:pt x="947896" y="1174202"/>
                  <a:pt x="958184" y="1174202"/>
                </a:cubicBezTo>
                <a:close/>
                <a:moveTo>
                  <a:pt x="840420" y="1174202"/>
                </a:moveTo>
                <a:cubicBezTo>
                  <a:pt x="850708" y="1174202"/>
                  <a:pt x="859048" y="1182563"/>
                  <a:pt x="859048" y="1192877"/>
                </a:cubicBezTo>
                <a:cubicBezTo>
                  <a:pt x="859048" y="1203191"/>
                  <a:pt x="850708" y="1211552"/>
                  <a:pt x="840420" y="1211552"/>
                </a:cubicBezTo>
                <a:cubicBezTo>
                  <a:pt x="830132" y="1211552"/>
                  <a:pt x="821792" y="1203191"/>
                  <a:pt x="821792" y="1192877"/>
                </a:cubicBezTo>
                <a:cubicBezTo>
                  <a:pt x="821792" y="1182563"/>
                  <a:pt x="830132" y="1174202"/>
                  <a:pt x="840420" y="1174202"/>
                </a:cubicBezTo>
                <a:close/>
                <a:moveTo>
                  <a:pt x="723295" y="1174202"/>
                </a:moveTo>
                <a:cubicBezTo>
                  <a:pt x="733583" y="1174202"/>
                  <a:pt x="741923" y="1182563"/>
                  <a:pt x="741923" y="1192877"/>
                </a:cubicBezTo>
                <a:cubicBezTo>
                  <a:pt x="741923" y="1203191"/>
                  <a:pt x="733583" y="1211552"/>
                  <a:pt x="723295" y="1211552"/>
                </a:cubicBezTo>
                <a:cubicBezTo>
                  <a:pt x="713007" y="1211552"/>
                  <a:pt x="704667" y="1203191"/>
                  <a:pt x="704667" y="1192877"/>
                </a:cubicBezTo>
                <a:cubicBezTo>
                  <a:pt x="704667" y="1182563"/>
                  <a:pt x="713007" y="1174202"/>
                  <a:pt x="723295" y="1174202"/>
                </a:cubicBezTo>
                <a:close/>
                <a:moveTo>
                  <a:pt x="605531" y="1174202"/>
                </a:moveTo>
                <a:cubicBezTo>
                  <a:pt x="615819" y="1174202"/>
                  <a:pt x="624159" y="1182563"/>
                  <a:pt x="624159" y="1192877"/>
                </a:cubicBezTo>
                <a:cubicBezTo>
                  <a:pt x="624159" y="1203191"/>
                  <a:pt x="615819" y="1211552"/>
                  <a:pt x="605531" y="1211552"/>
                </a:cubicBezTo>
                <a:cubicBezTo>
                  <a:pt x="595243" y="1211552"/>
                  <a:pt x="586903" y="1203191"/>
                  <a:pt x="586903" y="1192877"/>
                </a:cubicBezTo>
                <a:cubicBezTo>
                  <a:pt x="586903" y="1182563"/>
                  <a:pt x="595243" y="1174202"/>
                  <a:pt x="605531" y="1174202"/>
                </a:cubicBezTo>
                <a:close/>
                <a:moveTo>
                  <a:pt x="488406" y="1174202"/>
                </a:moveTo>
                <a:cubicBezTo>
                  <a:pt x="498694" y="1174202"/>
                  <a:pt x="507034" y="1182563"/>
                  <a:pt x="507034" y="1192877"/>
                </a:cubicBezTo>
                <a:cubicBezTo>
                  <a:pt x="507034" y="1203191"/>
                  <a:pt x="498694" y="1211552"/>
                  <a:pt x="488406" y="1211552"/>
                </a:cubicBezTo>
                <a:cubicBezTo>
                  <a:pt x="478118" y="1211552"/>
                  <a:pt x="469778" y="1203191"/>
                  <a:pt x="469778" y="1192877"/>
                </a:cubicBezTo>
                <a:cubicBezTo>
                  <a:pt x="469778" y="1182563"/>
                  <a:pt x="478118" y="1174202"/>
                  <a:pt x="488406" y="1174202"/>
                </a:cubicBezTo>
                <a:close/>
                <a:moveTo>
                  <a:pt x="370642" y="1174202"/>
                </a:moveTo>
                <a:cubicBezTo>
                  <a:pt x="380930" y="1174202"/>
                  <a:pt x="389270" y="1182563"/>
                  <a:pt x="389270" y="1192877"/>
                </a:cubicBezTo>
                <a:cubicBezTo>
                  <a:pt x="389270" y="1203191"/>
                  <a:pt x="380930" y="1211552"/>
                  <a:pt x="370642" y="1211552"/>
                </a:cubicBezTo>
                <a:cubicBezTo>
                  <a:pt x="360354" y="1211552"/>
                  <a:pt x="352014" y="1203191"/>
                  <a:pt x="352014" y="1192877"/>
                </a:cubicBezTo>
                <a:cubicBezTo>
                  <a:pt x="352014" y="1182563"/>
                  <a:pt x="360354" y="1174202"/>
                  <a:pt x="370642" y="1174202"/>
                </a:cubicBezTo>
                <a:close/>
                <a:moveTo>
                  <a:pt x="253517" y="1174202"/>
                </a:moveTo>
                <a:cubicBezTo>
                  <a:pt x="263805" y="1174202"/>
                  <a:pt x="272145" y="1182563"/>
                  <a:pt x="272145" y="1192877"/>
                </a:cubicBezTo>
                <a:cubicBezTo>
                  <a:pt x="272145" y="1203191"/>
                  <a:pt x="263805" y="1211552"/>
                  <a:pt x="253517" y="1211552"/>
                </a:cubicBezTo>
                <a:cubicBezTo>
                  <a:pt x="243229" y="1211552"/>
                  <a:pt x="234889" y="1203191"/>
                  <a:pt x="234889" y="1192877"/>
                </a:cubicBezTo>
                <a:cubicBezTo>
                  <a:pt x="234889" y="1182563"/>
                  <a:pt x="243229" y="1174202"/>
                  <a:pt x="253517" y="1174202"/>
                </a:cubicBezTo>
                <a:close/>
                <a:moveTo>
                  <a:pt x="135753" y="1174202"/>
                </a:moveTo>
                <a:cubicBezTo>
                  <a:pt x="146041" y="1174202"/>
                  <a:pt x="154381" y="1182563"/>
                  <a:pt x="154381" y="1192877"/>
                </a:cubicBezTo>
                <a:cubicBezTo>
                  <a:pt x="154381" y="1203191"/>
                  <a:pt x="146041" y="1211552"/>
                  <a:pt x="135753" y="1211552"/>
                </a:cubicBezTo>
                <a:cubicBezTo>
                  <a:pt x="125465" y="1211552"/>
                  <a:pt x="117125" y="1203191"/>
                  <a:pt x="117125" y="1192877"/>
                </a:cubicBezTo>
                <a:cubicBezTo>
                  <a:pt x="117125" y="1182563"/>
                  <a:pt x="125465" y="1174202"/>
                  <a:pt x="135753" y="1174202"/>
                </a:cubicBezTo>
                <a:close/>
                <a:moveTo>
                  <a:pt x="18628" y="1174202"/>
                </a:moveTo>
                <a:cubicBezTo>
                  <a:pt x="28916" y="1174202"/>
                  <a:pt x="37256" y="1182563"/>
                  <a:pt x="37256" y="1192877"/>
                </a:cubicBezTo>
                <a:cubicBezTo>
                  <a:pt x="37256" y="1203191"/>
                  <a:pt x="28916" y="1211552"/>
                  <a:pt x="18628" y="1211552"/>
                </a:cubicBezTo>
                <a:cubicBezTo>
                  <a:pt x="8340" y="1211552"/>
                  <a:pt x="0" y="1203191"/>
                  <a:pt x="0" y="1192877"/>
                </a:cubicBezTo>
                <a:cubicBezTo>
                  <a:pt x="0" y="1182563"/>
                  <a:pt x="8340" y="1174202"/>
                  <a:pt x="18628" y="1174202"/>
                </a:cubicBezTo>
                <a:close/>
                <a:moveTo>
                  <a:pt x="2014866" y="1056782"/>
                </a:moveTo>
                <a:cubicBezTo>
                  <a:pt x="2025154" y="1056782"/>
                  <a:pt x="2033494" y="1065143"/>
                  <a:pt x="2033494" y="1075457"/>
                </a:cubicBezTo>
                <a:cubicBezTo>
                  <a:pt x="2033494" y="1085771"/>
                  <a:pt x="2025154" y="1094132"/>
                  <a:pt x="2014866" y="1094132"/>
                </a:cubicBezTo>
                <a:cubicBezTo>
                  <a:pt x="2004578" y="1094132"/>
                  <a:pt x="1996238" y="1085771"/>
                  <a:pt x="1996238" y="1075457"/>
                </a:cubicBezTo>
                <a:cubicBezTo>
                  <a:pt x="1996238" y="1065143"/>
                  <a:pt x="2004578" y="1056782"/>
                  <a:pt x="2014866" y="1056782"/>
                </a:cubicBezTo>
                <a:close/>
                <a:moveTo>
                  <a:pt x="1897741" y="1056782"/>
                </a:moveTo>
                <a:cubicBezTo>
                  <a:pt x="1908029" y="1056782"/>
                  <a:pt x="1916369" y="1065143"/>
                  <a:pt x="1916369" y="1075457"/>
                </a:cubicBezTo>
                <a:cubicBezTo>
                  <a:pt x="1916369" y="1085771"/>
                  <a:pt x="1908029" y="1094132"/>
                  <a:pt x="1897741" y="1094132"/>
                </a:cubicBezTo>
                <a:cubicBezTo>
                  <a:pt x="1887453" y="1094132"/>
                  <a:pt x="1879113" y="1085771"/>
                  <a:pt x="1879113" y="1075457"/>
                </a:cubicBezTo>
                <a:cubicBezTo>
                  <a:pt x="1879113" y="1065143"/>
                  <a:pt x="1887453" y="1056782"/>
                  <a:pt x="1897741" y="1056782"/>
                </a:cubicBezTo>
                <a:close/>
                <a:moveTo>
                  <a:pt x="1779977" y="1056782"/>
                </a:moveTo>
                <a:cubicBezTo>
                  <a:pt x="1790265" y="1056782"/>
                  <a:pt x="1798605" y="1065143"/>
                  <a:pt x="1798605" y="1075457"/>
                </a:cubicBezTo>
                <a:cubicBezTo>
                  <a:pt x="1798605" y="1085771"/>
                  <a:pt x="1790265" y="1094132"/>
                  <a:pt x="1779977" y="1094132"/>
                </a:cubicBezTo>
                <a:cubicBezTo>
                  <a:pt x="1769689" y="1094132"/>
                  <a:pt x="1761349" y="1085771"/>
                  <a:pt x="1761349" y="1075457"/>
                </a:cubicBezTo>
                <a:cubicBezTo>
                  <a:pt x="1761349" y="1065143"/>
                  <a:pt x="1769689" y="1056782"/>
                  <a:pt x="1779977" y="1056782"/>
                </a:cubicBezTo>
                <a:close/>
                <a:moveTo>
                  <a:pt x="1662852" y="1056782"/>
                </a:moveTo>
                <a:cubicBezTo>
                  <a:pt x="1673140" y="1056782"/>
                  <a:pt x="1681480" y="1065143"/>
                  <a:pt x="1681480" y="1075457"/>
                </a:cubicBezTo>
                <a:cubicBezTo>
                  <a:pt x="1681480" y="1085771"/>
                  <a:pt x="1673140" y="1094132"/>
                  <a:pt x="1662852" y="1094132"/>
                </a:cubicBezTo>
                <a:cubicBezTo>
                  <a:pt x="1652564" y="1094132"/>
                  <a:pt x="1644224" y="1085771"/>
                  <a:pt x="1644224" y="1075457"/>
                </a:cubicBezTo>
                <a:cubicBezTo>
                  <a:pt x="1644224" y="1065143"/>
                  <a:pt x="1652564" y="1056782"/>
                  <a:pt x="1662852" y="1056782"/>
                </a:cubicBezTo>
                <a:close/>
                <a:moveTo>
                  <a:pt x="1545088" y="1056782"/>
                </a:moveTo>
                <a:cubicBezTo>
                  <a:pt x="1555376" y="1056782"/>
                  <a:pt x="1563716" y="1065143"/>
                  <a:pt x="1563716" y="1075457"/>
                </a:cubicBezTo>
                <a:cubicBezTo>
                  <a:pt x="1563716" y="1085771"/>
                  <a:pt x="1555376" y="1094132"/>
                  <a:pt x="1545088" y="1094132"/>
                </a:cubicBezTo>
                <a:cubicBezTo>
                  <a:pt x="1534800" y="1094132"/>
                  <a:pt x="1526460" y="1085771"/>
                  <a:pt x="1526460" y="1075457"/>
                </a:cubicBezTo>
                <a:cubicBezTo>
                  <a:pt x="1526460" y="1065143"/>
                  <a:pt x="1534800" y="1056782"/>
                  <a:pt x="1545088" y="1056782"/>
                </a:cubicBezTo>
                <a:close/>
                <a:moveTo>
                  <a:pt x="1427962" y="1056782"/>
                </a:moveTo>
                <a:cubicBezTo>
                  <a:pt x="1438250" y="1056782"/>
                  <a:pt x="1446590" y="1065143"/>
                  <a:pt x="1446590" y="1075457"/>
                </a:cubicBezTo>
                <a:cubicBezTo>
                  <a:pt x="1446590" y="1085771"/>
                  <a:pt x="1438250" y="1094132"/>
                  <a:pt x="1427962" y="1094132"/>
                </a:cubicBezTo>
                <a:cubicBezTo>
                  <a:pt x="1417674" y="1094132"/>
                  <a:pt x="1409334" y="1085771"/>
                  <a:pt x="1409334" y="1075457"/>
                </a:cubicBezTo>
                <a:cubicBezTo>
                  <a:pt x="1409334" y="1065143"/>
                  <a:pt x="1417674" y="1056782"/>
                  <a:pt x="1427962" y="1056782"/>
                </a:cubicBezTo>
                <a:close/>
                <a:moveTo>
                  <a:pt x="1310199" y="1056782"/>
                </a:moveTo>
                <a:cubicBezTo>
                  <a:pt x="1320487" y="1056782"/>
                  <a:pt x="1328827" y="1065143"/>
                  <a:pt x="1328827" y="1075457"/>
                </a:cubicBezTo>
                <a:cubicBezTo>
                  <a:pt x="1328827" y="1085771"/>
                  <a:pt x="1320487" y="1094132"/>
                  <a:pt x="1310199" y="1094132"/>
                </a:cubicBezTo>
                <a:cubicBezTo>
                  <a:pt x="1299911" y="1094132"/>
                  <a:pt x="1291571" y="1085771"/>
                  <a:pt x="1291571" y="1075457"/>
                </a:cubicBezTo>
                <a:cubicBezTo>
                  <a:pt x="1291571" y="1065143"/>
                  <a:pt x="1299911" y="1056782"/>
                  <a:pt x="1310199" y="1056782"/>
                </a:cubicBezTo>
                <a:close/>
                <a:moveTo>
                  <a:pt x="1193073" y="1056782"/>
                </a:moveTo>
                <a:cubicBezTo>
                  <a:pt x="1203361" y="1056782"/>
                  <a:pt x="1211701" y="1065143"/>
                  <a:pt x="1211701" y="1075457"/>
                </a:cubicBezTo>
                <a:cubicBezTo>
                  <a:pt x="1211701" y="1085771"/>
                  <a:pt x="1203361" y="1094132"/>
                  <a:pt x="1193073" y="1094132"/>
                </a:cubicBezTo>
                <a:cubicBezTo>
                  <a:pt x="1182785" y="1094132"/>
                  <a:pt x="1174445" y="1085771"/>
                  <a:pt x="1174445" y="1075457"/>
                </a:cubicBezTo>
                <a:cubicBezTo>
                  <a:pt x="1174445" y="1065143"/>
                  <a:pt x="1182785" y="1056782"/>
                  <a:pt x="1193073" y="1056782"/>
                </a:cubicBezTo>
                <a:close/>
                <a:moveTo>
                  <a:pt x="1075309" y="1056782"/>
                </a:moveTo>
                <a:cubicBezTo>
                  <a:pt x="1085597" y="1056782"/>
                  <a:pt x="1093937" y="1065143"/>
                  <a:pt x="1093937" y="1075457"/>
                </a:cubicBezTo>
                <a:cubicBezTo>
                  <a:pt x="1093937" y="1085771"/>
                  <a:pt x="1085597" y="1094132"/>
                  <a:pt x="1075309" y="1094132"/>
                </a:cubicBezTo>
                <a:cubicBezTo>
                  <a:pt x="1065021" y="1094132"/>
                  <a:pt x="1056681" y="1085771"/>
                  <a:pt x="1056681" y="1075457"/>
                </a:cubicBezTo>
                <a:cubicBezTo>
                  <a:pt x="1056681" y="1065143"/>
                  <a:pt x="1065021" y="1056782"/>
                  <a:pt x="1075309" y="1056782"/>
                </a:cubicBezTo>
                <a:close/>
                <a:moveTo>
                  <a:pt x="958184" y="1056782"/>
                </a:moveTo>
                <a:cubicBezTo>
                  <a:pt x="968472" y="1056782"/>
                  <a:pt x="976812" y="1065143"/>
                  <a:pt x="976812" y="1075457"/>
                </a:cubicBezTo>
                <a:cubicBezTo>
                  <a:pt x="976812" y="1085771"/>
                  <a:pt x="968472" y="1094132"/>
                  <a:pt x="958184" y="1094132"/>
                </a:cubicBezTo>
                <a:cubicBezTo>
                  <a:pt x="947896" y="1094132"/>
                  <a:pt x="939556" y="1085771"/>
                  <a:pt x="939556" y="1075457"/>
                </a:cubicBezTo>
                <a:cubicBezTo>
                  <a:pt x="939556" y="1065143"/>
                  <a:pt x="947896" y="1056782"/>
                  <a:pt x="958184" y="1056782"/>
                </a:cubicBezTo>
                <a:close/>
                <a:moveTo>
                  <a:pt x="840420" y="1056782"/>
                </a:moveTo>
                <a:cubicBezTo>
                  <a:pt x="850708" y="1056782"/>
                  <a:pt x="859048" y="1065143"/>
                  <a:pt x="859048" y="1075457"/>
                </a:cubicBezTo>
                <a:cubicBezTo>
                  <a:pt x="859048" y="1085771"/>
                  <a:pt x="850708" y="1094132"/>
                  <a:pt x="840420" y="1094132"/>
                </a:cubicBezTo>
                <a:cubicBezTo>
                  <a:pt x="830132" y="1094132"/>
                  <a:pt x="821792" y="1085771"/>
                  <a:pt x="821792" y="1075457"/>
                </a:cubicBezTo>
                <a:cubicBezTo>
                  <a:pt x="821792" y="1065143"/>
                  <a:pt x="830132" y="1056782"/>
                  <a:pt x="840420" y="1056782"/>
                </a:cubicBezTo>
                <a:close/>
                <a:moveTo>
                  <a:pt x="723295" y="1056782"/>
                </a:moveTo>
                <a:cubicBezTo>
                  <a:pt x="733583" y="1056782"/>
                  <a:pt x="741923" y="1065143"/>
                  <a:pt x="741923" y="1075457"/>
                </a:cubicBezTo>
                <a:cubicBezTo>
                  <a:pt x="741923" y="1085771"/>
                  <a:pt x="733583" y="1094132"/>
                  <a:pt x="723295" y="1094132"/>
                </a:cubicBezTo>
                <a:cubicBezTo>
                  <a:pt x="713007" y="1094132"/>
                  <a:pt x="704667" y="1085771"/>
                  <a:pt x="704667" y="1075457"/>
                </a:cubicBezTo>
                <a:cubicBezTo>
                  <a:pt x="704667" y="1065143"/>
                  <a:pt x="713007" y="1056782"/>
                  <a:pt x="723295" y="1056782"/>
                </a:cubicBezTo>
                <a:close/>
                <a:moveTo>
                  <a:pt x="605531" y="1056782"/>
                </a:moveTo>
                <a:cubicBezTo>
                  <a:pt x="615819" y="1056782"/>
                  <a:pt x="624159" y="1065143"/>
                  <a:pt x="624159" y="1075457"/>
                </a:cubicBezTo>
                <a:cubicBezTo>
                  <a:pt x="624159" y="1085771"/>
                  <a:pt x="615819" y="1094132"/>
                  <a:pt x="605531" y="1094132"/>
                </a:cubicBezTo>
                <a:cubicBezTo>
                  <a:pt x="595243" y="1094132"/>
                  <a:pt x="586903" y="1085771"/>
                  <a:pt x="586903" y="1075457"/>
                </a:cubicBezTo>
                <a:cubicBezTo>
                  <a:pt x="586903" y="1065143"/>
                  <a:pt x="595243" y="1056782"/>
                  <a:pt x="605531" y="1056782"/>
                </a:cubicBezTo>
                <a:close/>
                <a:moveTo>
                  <a:pt x="488406" y="1056782"/>
                </a:moveTo>
                <a:cubicBezTo>
                  <a:pt x="498694" y="1056782"/>
                  <a:pt x="507034" y="1065143"/>
                  <a:pt x="507034" y="1075457"/>
                </a:cubicBezTo>
                <a:cubicBezTo>
                  <a:pt x="507034" y="1085771"/>
                  <a:pt x="498694" y="1094132"/>
                  <a:pt x="488406" y="1094132"/>
                </a:cubicBezTo>
                <a:cubicBezTo>
                  <a:pt x="478118" y="1094132"/>
                  <a:pt x="469778" y="1085771"/>
                  <a:pt x="469778" y="1075457"/>
                </a:cubicBezTo>
                <a:cubicBezTo>
                  <a:pt x="469778" y="1065143"/>
                  <a:pt x="478118" y="1056782"/>
                  <a:pt x="488406" y="1056782"/>
                </a:cubicBezTo>
                <a:close/>
                <a:moveTo>
                  <a:pt x="370642" y="1056782"/>
                </a:moveTo>
                <a:cubicBezTo>
                  <a:pt x="380930" y="1056782"/>
                  <a:pt x="389270" y="1065143"/>
                  <a:pt x="389270" y="1075457"/>
                </a:cubicBezTo>
                <a:cubicBezTo>
                  <a:pt x="389270" y="1085771"/>
                  <a:pt x="380930" y="1094132"/>
                  <a:pt x="370642" y="1094132"/>
                </a:cubicBezTo>
                <a:cubicBezTo>
                  <a:pt x="360354" y="1094132"/>
                  <a:pt x="352014" y="1085771"/>
                  <a:pt x="352014" y="1075457"/>
                </a:cubicBezTo>
                <a:cubicBezTo>
                  <a:pt x="352014" y="1065143"/>
                  <a:pt x="360354" y="1056782"/>
                  <a:pt x="370642" y="1056782"/>
                </a:cubicBezTo>
                <a:close/>
                <a:moveTo>
                  <a:pt x="253517" y="1056782"/>
                </a:moveTo>
                <a:cubicBezTo>
                  <a:pt x="263805" y="1056782"/>
                  <a:pt x="272145" y="1065143"/>
                  <a:pt x="272145" y="1075457"/>
                </a:cubicBezTo>
                <a:cubicBezTo>
                  <a:pt x="272145" y="1085771"/>
                  <a:pt x="263805" y="1094132"/>
                  <a:pt x="253517" y="1094132"/>
                </a:cubicBezTo>
                <a:cubicBezTo>
                  <a:pt x="243229" y="1094132"/>
                  <a:pt x="234889" y="1085771"/>
                  <a:pt x="234889" y="1075457"/>
                </a:cubicBezTo>
                <a:cubicBezTo>
                  <a:pt x="234889" y="1065143"/>
                  <a:pt x="243229" y="1056782"/>
                  <a:pt x="253517" y="1056782"/>
                </a:cubicBezTo>
                <a:close/>
                <a:moveTo>
                  <a:pt x="135753" y="1056782"/>
                </a:moveTo>
                <a:cubicBezTo>
                  <a:pt x="146041" y="1056782"/>
                  <a:pt x="154381" y="1065143"/>
                  <a:pt x="154381" y="1075457"/>
                </a:cubicBezTo>
                <a:cubicBezTo>
                  <a:pt x="154381" y="1085771"/>
                  <a:pt x="146041" y="1094132"/>
                  <a:pt x="135753" y="1094132"/>
                </a:cubicBezTo>
                <a:cubicBezTo>
                  <a:pt x="125465" y="1094132"/>
                  <a:pt x="117125" y="1085771"/>
                  <a:pt x="117125" y="1075457"/>
                </a:cubicBezTo>
                <a:cubicBezTo>
                  <a:pt x="117125" y="1065143"/>
                  <a:pt x="125465" y="1056782"/>
                  <a:pt x="135753" y="1056782"/>
                </a:cubicBezTo>
                <a:close/>
                <a:moveTo>
                  <a:pt x="18628" y="1056782"/>
                </a:moveTo>
                <a:cubicBezTo>
                  <a:pt x="28916" y="1056782"/>
                  <a:pt x="37256" y="1065143"/>
                  <a:pt x="37256" y="1075457"/>
                </a:cubicBezTo>
                <a:cubicBezTo>
                  <a:pt x="37256" y="1085771"/>
                  <a:pt x="28916" y="1094132"/>
                  <a:pt x="18628" y="1094132"/>
                </a:cubicBezTo>
                <a:cubicBezTo>
                  <a:pt x="8340" y="1094132"/>
                  <a:pt x="0" y="1085771"/>
                  <a:pt x="0" y="1075457"/>
                </a:cubicBezTo>
                <a:cubicBezTo>
                  <a:pt x="0" y="1065143"/>
                  <a:pt x="8340" y="1056782"/>
                  <a:pt x="18628" y="1056782"/>
                </a:cubicBezTo>
                <a:close/>
                <a:moveTo>
                  <a:pt x="2014866" y="939362"/>
                </a:moveTo>
                <a:cubicBezTo>
                  <a:pt x="2025154" y="939362"/>
                  <a:pt x="2033494" y="947723"/>
                  <a:pt x="2033494" y="958037"/>
                </a:cubicBezTo>
                <a:cubicBezTo>
                  <a:pt x="2033494" y="968351"/>
                  <a:pt x="2025154" y="976712"/>
                  <a:pt x="2014866" y="976712"/>
                </a:cubicBezTo>
                <a:cubicBezTo>
                  <a:pt x="2004578" y="976712"/>
                  <a:pt x="1996238" y="968351"/>
                  <a:pt x="1996238" y="958037"/>
                </a:cubicBezTo>
                <a:cubicBezTo>
                  <a:pt x="1996238" y="947723"/>
                  <a:pt x="2004578" y="939362"/>
                  <a:pt x="2014866" y="939362"/>
                </a:cubicBezTo>
                <a:close/>
                <a:moveTo>
                  <a:pt x="1897741" y="939362"/>
                </a:moveTo>
                <a:cubicBezTo>
                  <a:pt x="1908029" y="939362"/>
                  <a:pt x="1916369" y="947723"/>
                  <a:pt x="1916369" y="958037"/>
                </a:cubicBezTo>
                <a:cubicBezTo>
                  <a:pt x="1916369" y="968351"/>
                  <a:pt x="1908029" y="976712"/>
                  <a:pt x="1897741" y="976712"/>
                </a:cubicBezTo>
                <a:cubicBezTo>
                  <a:pt x="1887453" y="976712"/>
                  <a:pt x="1879113" y="968351"/>
                  <a:pt x="1879113" y="958037"/>
                </a:cubicBezTo>
                <a:cubicBezTo>
                  <a:pt x="1879113" y="947723"/>
                  <a:pt x="1887453" y="939362"/>
                  <a:pt x="1897741" y="939362"/>
                </a:cubicBezTo>
                <a:close/>
                <a:moveTo>
                  <a:pt x="1779977" y="939362"/>
                </a:moveTo>
                <a:cubicBezTo>
                  <a:pt x="1790265" y="939362"/>
                  <a:pt x="1798605" y="947723"/>
                  <a:pt x="1798605" y="958037"/>
                </a:cubicBezTo>
                <a:cubicBezTo>
                  <a:pt x="1798605" y="968351"/>
                  <a:pt x="1790265" y="976712"/>
                  <a:pt x="1779977" y="976712"/>
                </a:cubicBezTo>
                <a:cubicBezTo>
                  <a:pt x="1769689" y="976712"/>
                  <a:pt x="1761349" y="968351"/>
                  <a:pt x="1761349" y="958037"/>
                </a:cubicBezTo>
                <a:cubicBezTo>
                  <a:pt x="1761349" y="947723"/>
                  <a:pt x="1769689" y="939362"/>
                  <a:pt x="1779977" y="939362"/>
                </a:cubicBezTo>
                <a:close/>
                <a:moveTo>
                  <a:pt x="1662852" y="939362"/>
                </a:moveTo>
                <a:cubicBezTo>
                  <a:pt x="1673140" y="939362"/>
                  <a:pt x="1681480" y="947723"/>
                  <a:pt x="1681480" y="958037"/>
                </a:cubicBezTo>
                <a:cubicBezTo>
                  <a:pt x="1681480" y="968351"/>
                  <a:pt x="1673140" y="976712"/>
                  <a:pt x="1662852" y="976712"/>
                </a:cubicBezTo>
                <a:cubicBezTo>
                  <a:pt x="1652564" y="976712"/>
                  <a:pt x="1644224" y="968351"/>
                  <a:pt x="1644224" y="958037"/>
                </a:cubicBezTo>
                <a:cubicBezTo>
                  <a:pt x="1644224" y="947723"/>
                  <a:pt x="1652564" y="939362"/>
                  <a:pt x="1662852" y="939362"/>
                </a:cubicBezTo>
                <a:close/>
                <a:moveTo>
                  <a:pt x="1545088" y="939362"/>
                </a:moveTo>
                <a:cubicBezTo>
                  <a:pt x="1555376" y="939362"/>
                  <a:pt x="1563716" y="947723"/>
                  <a:pt x="1563716" y="958037"/>
                </a:cubicBezTo>
                <a:cubicBezTo>
                  <a:pt x="1563716" y="968351"/>
                  <a:pt x="1555376" y="976712"/>
                  <a:pt x="1545088" y="976712"/>
                </a:cubicBezTo>
                <a:cubicBezTo>
                  <a:pt x="1534800" y="976712"/>
                  <a:pt x="1526460" y="968351"/>
                  <a:pt x="1526460" y="958037"/>
                </a:cubicBezTo>
                <a:cubicBezTo>
                  <a:pt x="1526460" y="947723"/>
                  <a:pt x="1534800" y="939362"/>
                  <a:pt x="1545088" y="939362"/>
                </a:cubicBezTo>
                <a:close/>
                <a:moveTo>
                  <a:pt x="1427962" y="939362"/>
                </a:moveTo>
                <a:cubicBezTo>
                  <a:pt x="1438250" y="939362"/>
                  <a:pt x="1446590" y="947723"/>
                  <a:pt x="1446590" y="958037"/>
                </a:cubicBezTo>
                <a:cubicBezTo>
                  <a:pt x="1446590" y="968351"/>
                  <a:pt x="1438250" y="976712"/>
                  <a:pt x="1427962" y="976712"/>
                </a:cubicBezTo>
                <a:cubicBezTo>
                  <a:pt x="1417674" y="976712"/>
                  <a:pt x="1409334" y="968351"/>
                  <a:pt x="1409334" y="958037"/>
                </a:cubicBezTo>
                <a:cubicBezTo>
                  <a:pt x="1409334" y="947723"/>
                  <a:pt x="1417674" y="939362"/>
                  <a:pt x="1427962" y="939362"/>
                </a:cubicBezTo>
                <a:close/>
                <a:moveTo>
                  <a:pt x="1310199" y="939362"/>
                </a:moveTo>
                <a:cubicBezTo>
                  <a:pt x="1320487" y="939362"/>
                  <a:pt x="1328827" y="947723"/>
                  <a:pt x="1328827" y="958037"/>
                </a:cubicBezTo>
                <a:cubicBezTo>
                  <a:pt x="1328827" y="968351"/>
                  <a:pt x="1320487" y="976712"/>
                  <a:pt x="1310199" y="976712"/>
                </a:cubicBezTo>
                <a:cubicBezTo>
                  <a:pt x="1299911" y="976712"/>
                  <a:pt x="1291571" y="968351"/>
                  <a:pt x="1291571" y="958037"/>
                </a:cubicBezTo>
                <a:cubicBezTo>
                  <a:pt x="1291571" y="947723"/>
                  <a:pt x="1299911" y="939362"/>
                  <a:pt x="1310199" y="939362"/>
                </a:cubicBezTo>
                <a:close/>
                <a:moveTo>
                  <a:pt x="1193073" y="939362"/>
                </a:moveTo>
                <a:cubicBezTo>
                  <a:pt x="1203361" y="939362"/>
                  <a:pt x="1211701" y="947723"/>
                  <a:pt x="1211701" y="958037"/>
                </a:cubicBezTo>
                <a:cubicBezTo>
                  <a:pt x="1211701" y="968351"/>
                  <a:pt x="1203361" y="976712"/>
                  <a:pt x="1193073" y="976712"/>
                </a:cubicBezTo>
                <a:cubicBezTo>
                  <a:pt x="1182785" y="976712"/>
                  <a:pt x="1174445" y="968351"/>
                  <a:pt x="1174445" y="958037"/>
                </a:cubicBezTo>
                <a:cubicBezTo>
                  <a:pt x="1174445" y="947723"/>
                  <a:pt x="1182785" y="939362"/>
                  <a:pt x="1193073" y="939362"/>
                </a:cubicBezTo>
                <a:close/>
                <a:moveTo>
                  <a:pt x="1075309" y="939362"/>
                </a:moveTo>
                <a:cubicBezTo>
                  <a:pt x="1085597" y="939362"/>
                  <a:pt x="1093937" y="947723"/>
                  <a:pt x="1093937" y="958037"/>
                </a:cubicBezTo>
                <a:cubicBezTo>
                  <a:pt x="1093937" y="968351"/>
                  <a:pt x="1085597" y="976712"/>
                  <a:pt x="1075309" y="976712"/>
                </a:cubicBezTo>
                <a:cubicBezTo>
                  <a:pt x="1065021" y="976712"/>
                  <a:pt x="1056681" y="968351"/>
                  <a:pt x="1056681" y="958037"/>
                </a:cubicBezTo>
                <a:cubicBezTo>
                  <a:pt x="1056681" y="947723"/>
                  <a:pt x="1065021" y="939362"/>
                  <a:pt x="1075309" y="939362"/>
                </a:cubicBezTo>
                <a:close/>
                <a:moveTo>
                  <a:pt x="958184" y="939362"/>
                </a:moveTo>
                <a:cubicBezTo>
                  <a:pt x="968472" y="939362"/>
                  <a:pt x="976812" y="947723"/>
                  <a:pt x="976812" y="958037"/>
                </a:cubicBezTo>
                <a:cubicBezTo>
                  <a:pt x="976812" y="968351"/>
                  <a:pt x="968472" y="976712"/>
                  <a:pt x="958184" y="976712"/>
                </a:cubicBezTo>
                <a:cubicBezTo>
                  <a:pt x="947896" y="976712"/>
                  <a:pt x="939556" y="968351"/>
                  <a:pt x="939556" y="958037"/>
                </a:cubicBezTo>
                <a:cubicBezTo>
                  <a:pt x="939556" y="947723"/>
                  <a:pt x="947896" y="939362"/>
                  <a:pt x="958184" y="939362"/>
                </a:cubicBezTo>
                <a:close/>
                <a:moveTo>
                  <a:pt x="840420" y="939362"/>
                </a:moveTo>
                <a:cubicBezTo>
                  <a:pt x="850708" y="939362"/>
                  <a:pt x="859048" y="947723"/>
                  <a:pt x="859048" y="958037"/>
                </a:cubicBezTo>
                <a:cubicBezTo>
                  <a:pt x="859048" y="968351"/>
                  <a:pt x="850708" y="976712"/>
                  <a:pt x="840420" y="976712"/>
                </a:cubicBezTo>
                <a:cubicBezTo>
                  <a:pt x="830132" y="976712"/>
                  <a:pt x="821792" y="968351"/>
                  <a:pt x="821792" y="958037"/>
                </a:cubicBezTo>
                <a:cubicBezTo>
                  <a:pt x="821792" y="947723"/>
                  <a:pt x="830132" y="939362"/>
                  <a:pt x="840420" y="939362"/>
                </a:cubicBezTo>
                <a:close/>
                <a:moveTo>
                  <a:pt x="723295" y="939362"/>
                </a:moveTo>
                <a:cubicBezTo>
                  <a:pt x="733583" y="939362"/>
                  <a:pt x="741923" y="947723"/>
                  <a:pt x="741923" y="958037"/>
                </a:cubicBezTo>
                <a:cubicBezTo>
                  <a:pt x="741923" y="968351"/>
                  <a:pt x="733583" y="976712"/>
                  <a:pt x="723295" y="976712"/>
                </a:cubicBezTo>
                <a:cubicBezTo>
                  <a:pt x="713007" y="976712"/>
                  <a:pt x="704667" y="968351"/>
                  <a:pt x="704667" y="958037"/>
                </a:cubicBezTo>
                <a:cubicBezTo>
                  <a:pt x="704667" y="947723"/>
                  <a:pt x="713007" y="939362"/>
                  <a:pt x="723295" y="939362"/>
                </a:cubicBezTo>
                <a:close/>
                <a:moveTo>
                  <a:pt x="605531" y="939362"/>
                </a:moveTo>
                <a:cubicBezTo>
                  <a:pt x="615819" y="939362"/>
                  <a:pt x="624159" y="947723"/>
                  <a:pt x="624159" y="958037"/>
                </a:cubicBezTo>
                <a:cubicBezTo>
                  <a:pt x="624159" y="968351"/>
                  <a:pt x="615819" y="976712"/>
                  <a:pt x="605531" y="976712"/>
                </a:cubicBezTo>
                <a:cubicBezTo>
                  <a:pt x="595243" y="976712"/>
                  <a:pt x="586903" y="968351"/>
                  <a:pt x="586903" y="958037"/>
                </a:cubicBezTo>
                <a:cubicBezTo>
                  <a:pt x="586903" y="947723"/>
                  <a:pt x="595243" y="939362"/>
                  <a:pt x="605531" y="939362"/>
                </a:cubicBezTo>
                <a:close/>
                <a:moveTo>
                  <a:pt x="488406" y="939362"/>
                </a:moveTo>
                <a:cubicBezTo>
                  <a:pt x="498694" y="939362"/>
                  <a:pt x="507034" y="947723"/>
                  <a:pt x="507034" y="958037"/>
                </a:cubicBezTo>
                <a:cubicBezTo>
                  <a:pt x="507034" y="968351"/>
                  <a:pt x="498694" y="976712"/>
                  <a:pt x="488406" y="976712"/>
                </a:cubicBezTo>
                <a:cubicBezTo>
                  <a:pt x="478118" y="976712"/>
                  <a:pt x="469778" y="968351"/>
                  <a:pt x="469778" y="958037"/>
                </a:cubicBezTo>
                <a:cubicBezTo>
                  <a:pt x="469778" y="947723"/>
                  <a:pt x="478118" y="939362"/>
                  <a:pt x="488406" y="939362"/>
                </a:cubicBezTo>
                <a:close/>
                <a:moveTo>
                  <a:pt x="370642" y="939362"/>
                </a:moveTo>
                <a:cubicBezTo>
                  <a:pt x="380930" y="939362"/>
                  <a:pt x="389270" y="947723"/>
                  <a:pt x="389270" y="958037"/>
                </a:cubicBezTo>
                <a:cubicBezTo>
                  <a:pt x="389270" y="968351"/>
                  <a:pt x="380930" y="976712"/>
                  <a:pt x="370642" y="976712"/>
                </a:cubicBezTo>
                <a:cubicBezTo>
                  <a:pt x="360354" y="976712"/>
                  <a:pt x="352014" y="968351"/>
                  <a:pt x="352014" y="958037"/>
                </a:cubicBezTo>
                <a:cubicBezTo>
                  <a:pt x="352014" y="947723"/>
                  <a:pt x="360354" y="939362"/>
                  <a:pt x="370642" y="939362"/>
                </a:cubicBezTo>
                <a:close/>
                <a:moveTo>
                  <a:pt x="253517" y="939362"/>
                </a:moveTo>
                <a:cubicBezTo>
                  <a:pt x="263805" y="939362"/>
                  <a:pt x="272145" y="947723"/>
                  <a:pt x="272145" y="958037"/>
                </a:cubicBezTo>
                <a:cubicBezTo>
                  <a:pt x="272145" y="968351"/>
                  <a:pt x="263805" y="976712"/>
                  <a:pt x="253517" y="976712"/>
                </a:cubicBezTo>
                <a:cubicBezTo>
                  <a:pt x="243229" y="976712"/>
                  <a:pt x="234889" y="968351"/>
                  <a:pt x="234889" y="958037"/>
                </a:cubicBezTo>
                <a:cubicBezTo>
                  <a:pt x="234889" y="947723"/>
                  <a:pt x="243229" y="939362"/>
                  <a:pt x="253517" y="939362"/>
                </a:cubicBezTo>
                <a:close/>
                <a:moveTo>
                  <a:pt x="135753" y="939362"/>
                </a:moveTo>
                <a:cubicBezTo>
                  <a:pt x="146041" y="939362"/>
                  <a:pt x="154381" y="947723"/>
                  <a:pt x="154381" y="958037"/>
                </a:cubicBezTo>
                <a:cubicBezTo>
                  <a:pt x="154381" y="968351"/>
                  <a:pt x="146041" y="976712"/>
                  <a:pt x="135753" y="976712"/>
                </a:cubicBezTo>
                <a:cubicBezTo>
                  <a:pt x="125465" y="976712"/>
                  <a:pt x="117125" y="968351"/>
                  <a:pt x="117125" y="958037"/>
                </a:cubicBezTo>
                <a:cubicBezTo>
                  <a:pt x="117125" y="947723"/>
                  <a:pt x="125465" y="939362"/>
                  <a:pt x="135753" y="939362"/>
                </a:cubicBezTo>
                <a:close/>
                <a:moveTo>
                  <a:pt x="18628" y="939362"/>
                </a:moveTo>
                <a:cubicBezTo>
                  <a:pt x="28916" y="939362"/>
                  <a:pt x="37256" y="947723"/>
                  <a:pt x="37256" y="958037"/>
                </a:cubicBezTo>
                <a:cubicBezTo>
                  <a:pt x="37256" y="968351"/>
                  <a:pt x="28916" y="976712"/>
                  <a:pt x="18628" y="976712"/>
                </a:cubicBezTo>
                <a:cubicBezTo>
                  <a:pt x="8340" y="976712"/>
                  <a:pt x="0" y="968351"/>
                  <a:pt x="0" y="958037"/>
                </a:cubicBezTo>
                <a:cubicBezTo>
                  <a:pt x="0" y="947723"/>
                  <a:pt x="8340" y="939362"/>
                  <a:pt x="18628" y="939362"/>
                </a:cubicBezTo>
                <a:close/>
                <a:moveTo>
                  <a:pt x="2014866" y="821942"/>
                </a:moveTo>
                <a:cubicBezTo>
                  <a:pt x="2025154" y="821942"/>
                  <a:pt x="2033494" y="830303"/>
                  <a:pt x="2033494" y="840617"/>
                </a:cubicBezTo>
                <a:cubicBezTo>
                  <a:pt x="2033494" y="850931"/>
                  <a:pt x="2025154" y="859292"/>
                  <a:pt x="2014866" y="859292"/>
                </a:cubicBezTo>
                <a:cubicBezTo>
                  <a:pt x="2004578" y="859292"/>
                  <a:pt x="1996238" y="850931"/>
                  <a:pt x="1996238" y="840617"/>
                </a:cubicBezTo>
                <a:cubicBezTo>
                  <a:pt x="1996238" y="830303"/>
                  <a:pt x="2004578" y="821942"/>
                  <a:pt x="2014866" y="821942"/>
                </a:cubicBezTo>
                <a:close/>
                <a:moveTo>
                  <a:pt x="1897741" y="821942"/>
                </a:moveTo>
                <a:cubicBezTo>
                  <a:pt x="1908029" y="821942"/>
                  <a:pt x="1916369" y="830303"/>
                  <a:pt x="1916369" y="840617"/>
                </a:cubicBezTo>
                <a:cubicBezTo>
                  <a:pt x="1916369" y="850931"/>
                  <a:pt x="1908029" y="859292"/>
                  <a:pt x="1897741" y="859292"/>
                </a:cubicBezTo>
                <a:cubicBezTo>
                  <a:pt x="1887453" y="859292"/>
                  <a:pt x="1879113" y="850931"/>
                  <a:pt x="1879113" y="840617"/>
                </a:cubicBezTo>
                <a:cubicBezTo>
                  <a:pt x="1879113" y="830303"/>
                  <a:pt x="1887453" y="821942"/>
                  <a:pt x="1897741" y="821942"/>
                </a:cubicBezTo>
                <a:close/>
                <a:moveTo>
                  <a:pt x="1779977" y="821942"/>
                </a:moveTo>
                <a:cubicBezTo>
                  <a:pt x="1790265" y="821942"/>
                  <a:pt x="1798605" y="830303"/>
                  <a:pt x="1798605" y="840617"/>
                </a:cubicBezTo>
                <a:cubicBezTo>
                  <a:pt x="1798605" y="850931"/>
                  <a:pt x="1790265" y="859292"/>
                  <a:pt x="1779977" y="859292"/>
                </a:cubicBezTo>
                <a:cubicBezTo>
                  <a:pt x="1769689" y="859292"/>
                  <a:pt x="1761349" y="850931"/>
                  <a:pt x="1761349" y="840617"/>
                </a:cubicBezTo>
                <a:cubicBezTo>
                  <a:pt x="1761349" y="830303"/>
                  <a:pt x="1769689" y="821942"/>
                  <a:pt x="1779977" y="821942"/>
                </a:cubicBezTo>
                <a:close/>
                <a:moveTo>
                  <a:pt x="1662852" y="821942"/>
                </a:moveTo>
                <a:cubicBezTo>
                  <a:pt x="1673140" y="821942"/>
                  <a:pt x="1681480" y="830303"/>
                  <a:pt x="1681480" y="840617"/>
                </a:cubicBezTo>
                <a:cubicBezTo>
                  <a:pt x="1681480" y="850931"/>
                  <a:pt x="1673140" y="859292"/>
                  <a:pt x="1662852" y="859292"/>
                </a:cubicBezTo>
                <a:cubicBezTo>
                  <a:pt x="1652564" y="859292"/>
                  <a:pt x="1644224" y="850931"/>
                  <a:pt x="1644224" y="840617"/>
                </a:cubicBezTo>
                <a:cubicBezTo>
                  <a:pt x="1644224" y="830303"/>
                  <a:pt x="1652564" y="821942"/>
                  <a:pt x="1662852" y="821942"/>
                </a:cubicBezTo>
                <a:close/>
                <a:moveTo>
                  <a:pt x="1545088" y="821942"/>
                </a:moveTo>
                <a:cubicBezTo>
                  <a:pt x="1555376" y="821942"/>
                  <a:pt x="1563716" y="830303"/>
                  <a:pt x="1563716" y="840617"/>
                </a:cubicBezTo>
                <a:cubicBezTo>
                  <a:pt x="1563716" y="850931"/>
                  <a:pt x="1555376" y="859292"/>
                  <a:pt x="1545088" y="859292"/>
                </a:cubicBezTo>
                <a:cubicBezTo>
                  <a:pt x="1534800" y="859292"/>
                  <a:pt x="1526460" y="850931"/>
                  <a:pt x="1526460" y="840617"/>
                </a:cubicBezTo>
                <a:cubicBezTo>
                  <a:pt x="1526460" y="830303"/>
                  <a:pt x="1534800" y="821942"/>
                  <a:pt x="1545088" y="821942"/>
                </a:cubicBezTo>
                <a:close/>
                <a:moveTo>
                  <a:pt x="1427962" y="821942"/>
                </a:moveTo>
                <a:cubicBezTo>
                  <a:pt x="1438250" y="821942"/>
                  <a:pt x="1446590" y="830303"/>
                  <a:pt x="1446590" y="840617"/>
                </a:cubicBezTo>
                <a:cubicBezTo>
                  <a:pt x="1446590" y="850931"/>
                  <a:pt x="1438250" y="859292"/>
                  <a:pt x="1427962" y="859292"/>
                </a:cubicBezTo>
                <a:cubicBezTo>
                  <a:pt x="1417674" y="859292"/>
                  <a:pt x="1409334" y="850931"/>
                  <a:pt x="1409334" y="840617"/>
                </a:cubicBezTo>
                <a:cubicBezTo>
                  <a:pt x="1409334" y="830303"/>
                  <a:pt x="1417674" y="821942"/>
                  <a:pt x="1427962" y="821942"/>
                </a:cubicBezTo>
                <a:close/>
                <a:moveTo>
                  <a:pt x="1310199" y="821942"/>
                </a:moveTo>
                <a:cubicBezTo>
                  <a:pt x="1320487" y="821942"/>
                  <a:pt x="1328827" y="830303"/>
                  <a:pt x="1328827" y="840617"/>
                </a:cubicBezTo>
                <a:cubicBezTo>
                  <a:pt x="1328827" y="850931"/>
                  <a:pt x="1320487" y="859292"/>
                  <a:pt x="1310199" y="859292"/>
                </a:cubicBezTo>
                <a:cubicBezTo>
                  <a:pt x="1299911" y="859292"/>
                  <a:pt x="1291571" y="850931"/>
                  <a:pt x="1291571" y="840617"/>
                </a:cubicBezTo>
                <a:cubicBezTo>
                  <a:pt x="1291571" y="830303"/>
                  <a:pt x="1299911" y="821942"/>
                  <a:pt x="1310199" y="821942"/>
                </a:cubicBezTo>
                <a:close/>
                <a:moveTo>
                  <a:pt x="1193073" y="821942"/>
                </a:moveTo>
                <a:cubicBezTo>
                  <a:pt x="1203361" y="821942"/>
                  <a:pt x="1211701" y="830303"/>
                  <a:pt x="1211701" y="840617"/>
                </a:cubicBezTo>
                <a:cubicBezTo>
                  <a:pt x="1211701" y="850931"/>
                  <a:pt x="1203361" y="859292"/>
                  <a:pt x="1193073" y="859292"/>
                </a:cubicBezTo>
                <a:cubicBezTo>
                  <a:pt x="1182785" y="859292"/>
                  <a:pt x="1174445" y="850931"/>
                  <a:pt x="1174445" y="840617"/>
                </a:cubicBezTo>
                <a:cubicBezTo>
                  <a:pt x="1174445" y="830303"/>
                  <a:pt x="1182785" y="821942"/>
                  <a:pt x="1193073" y="821942"/>
                </a:cubicBezTo>
                <a:close/>
                <a:moveTo>
                  <a:pt x="1075309" y="821942"/>
                </a:moveTo>
                <a:cubicBezTo>
                  <a:pt x="1085597" y="821942"/>
                  <a:pt x="1093937" y="830303"/>
                  <a:pt x="1093937" y="840617"/>
                </a:cubicBezTo>
                <a:cubicBezTo>
                  <a:pt x="1093937" y="850931"/>
                  <a:pt x="1085597" y="859292"/>
                  <a:pt x="1075309" y="859292"/>
                </a:cubicBezTo>
                <a:cubicBezTo>
                  <a:pt x="1065021" y="859292"/>
                  <a:pt x="1056681" y="850931"/>
                  <a:pt x="1056681" y="840617"/>
                </a:cubicBezTo>
                <a:cubicBezTo>
                  <a:pt x="1056681" y="830303"/>
                  <a:pt x="1065021" y="821942"/>
                  <a:pt x="1075309" y="821942"/>
                </a:cubicBezTo>
                <a:close/>
                <a:moveTo>
                  <a:pt x="958184" y="821942"/>
                </a:moveTo>
                <a:cubicBezTo>
                  <a:pt x="968472" y="821942"/>
                  <a:pt x="976812" y="830303"/>
                  <a:pt x="976812" y="840617"/>
                </a:cubicBezTo>
                <a:cubicBezTo>
                  <a:pt x="976812" y="850931"/>
                  <a:pt x="968472" y="859292"/>
                  <a:pt x="958184" y="859292"/>
                </a:cubicBezTo>
                <a:cubicBezTo>
                  <a:pt x="947896" y="859292"/>
                  <a:pt x="939556" y="850931"/>
                  <a:pt x="939556" y="840617"/>
                </a:cubicBezTo>
                <a:cubicBezTo>
                  <a:pt x="939556" y="830303"/>
                  <a:pt x="947896" y="821942"/>
                  <a:pt x="958184" y="821942"/>
                </a:cubicBezTo>
                <a:close/>
                <a:moveTo>
                  <a:pt x="840420" y="821942"/>
                </a:moveTo>
                <a:cubicBezTo>
                  <a:pt x="850708" y="821942"/>
                  <a:pt x="859048" y="830303"/>
                  <a:pt x="859048" y="840617"/>
                </a:cubicBezTo>
                <a:cubicBezTo>
                  <a:pt x="859048" y="850931"/>
                  <a:pt x="850708" y="859292"/>
                  <a:pt x="840420" y="859292"/>
                </a:cubicBezTo>
                <a:cubicBezTo>
                  <a:pt x="830132" y="859292"/>
                  <a:pt x="821792" y="850931"/>
                  <a:pt x="821792" y="840617"/>
                </a:cubicBezTo>
                <a:cubicBezTo>
                  <a:pt x="821792" y="830303"/>
                  <a:pt x="830132" y="821942"/>
                  <a:pt x="840420" y="821942"/>
                </a:cubicBezTo>
                <a:close/>
                <a:moveTo>
                  <a:pt x="723295" y="821942"/>
                </a:moveTo>
                <a:cubicBezTo>
                  <a:pt x="733583" y="821942"/>
                  <a:pt x="741923" y="830303"/>
                  <a:pt x="741923" y="840617"/>
                </a:cubicBezTo>
                <a:cubicBezTo>
                  <a:pt x="741923" y="850931"/>
                  <a:pt x="733583" y="859292"/>
                  <a:pt x="723295" y="859292"/>
                </a:cubicBezTo>
                <a:cubicBezTo>
                  <a:pt x="713007" y="859292"/>
                  <a:pt x="704667" y="850931"/>
                  <a:pt x="704667" y="840617"/>
                </a:cubicBezTo>
                <a:cubicBezTo>
                  <a:pt x="704667" y="830303"/>
                  <a:pt x="713007" y="821942"/>
                  <a:pt x="723295" y="821942"/>
                </a:cubicBezTo>
                <a:close/>
                <a:moveTo>
                  <a:pt x="605531" y="821942"/>
                </a:moveTo>
                <a:cubicBezTo>
                  <a:pt x="615819" y="821942"/>
                  <a:pt x="624159" y="830303"/>
                  <a:pt x="624159" y="840617"/>
                </a:cubicBezTo>
                <a:cubicBezTo>
                  <a:pt x="624159" y="850931"/>
                  <a:pt x="615819" y="859292"/>
                  <a:pt x="605531" y="859292"/>
                </a:cubicBezTo>
                <a:cubicBezTo>
                  <a:pt x="595243" y="859292"/>
                  <a:pt x="586903" y="850931"/>
                  <a:pt x="586903" y="840617"/>
                </a:cubicBezTo>
                <a:cubicBezTo>
                  <a:pt x="586903" y="830303"/>
                  <a:pt x="595243" y="821942"/>
                  <a:pt x="605531" y="821942"/>
                </a:cubicBezTo>
                <a:close/>
                <a:moveTo>
                  <a:pt x="488406" y="821942"/>
                </a:moveTo>
                <a:cubicBezTo>
                  <a:pt x="498694" y="821942"/>
                  <a:pt x="507034" y="830303"/>
                  <a:pt x="507034" y="840617"/>
                </a:cubicBezTo>
                <a:cubicBezTo>
                  <a:pt x="507034" y="850931"/>
                  <a:pt x="498694" y="859292"/>
                  <a:pt x="488406" y="859292"/>
                </a:cubicBezTo>
                <a:cubicBezTo>
                  <a:pt x="478118" y="859292"/>
                  <a:pt x="469778" y="850931"/>
                  <a:pt x="469778" y="840617"/>
                </a:cubicBezTo>
                <a:cubicBezTo>
                  <a:pt x="469778" y="830303"/>
                  <a:pt x="478118" y="821942"/>
                  <a:pt x="488406" y="821942"/>
                </a:cubicBezTo>
                <a:close/>
                <a:moveTo>
                  <a:pt x="370642" y="821942"/>
                </a:moveTo>
                <a:cubicBezTo>
                  <a:pt x="380930" y="821942"/>
                  <a:pt x="389270" y="830303"/>
                  <a:pt x="389270" y="840617"/>
                </a:cubicBezTo>
                <a:cubicBezTo>
                  <a:pt x="389270" y="850931"/>
                  <a:pt x="380930" y="859292"/>
                  <a:pt x="370642" y="859292"/>
                </a:cubicBezTo>
                <a:cubicBezTo>
                  <a:pt x="360354" y="859292"/>
                  <a:pt x="352014" y="850931"/>
                  <a:pt x="352014" y="840617"/>
                </a:cubicBezTo>
                <a:cubicBezTo>
                  <a:pt x="352014" y="830303"/>
                  <a:pt x="360354" y="821942"/>
                  <a:pt x="370642" y="821942"/>
                </a:cubicBezTo>
                <a:close/>
                <a:moveTo>
                  <a:pt x="253517" y="821942"/>
                </a:moveTo>
                <a:cubicBezTo>
                  <a:pt x="263805" y="821942"/>
                  <a:pt x="272145" y="830303"/>
                  <a:pt x="272145" y="840617"/>
                </a:cubicBezTo>
                <a:cubicBezTo>
                  <a:pt x="272145" y="850931"/>
                  <a:pt x="263805" y="859292"/>
                  <a:pt x="253517" y="859292"/>
                </a:cubicBezTo>
                <a:cubicBezTo>
                  <a:pt x="243229" y="859292"/>
                  <a:pt x="234889" y="850931"/>
                  <a:pt x="234889" y="840617"/>
                </a:cubicBezTo>
                <a:cubicBezTo>
                  <a:pt x="234889" y="830303"/>
                  <a:pt x="243229" y="821942"/>
                  <a:pt x="253517" y="821942"/>
                </a:cubicBezTo>
                <a:close/>
                <a:moveTo>
                  <a:pt x="135753" y="821942"/>
                </a:moveTo>
                <a:cubicBezTo>
                  <a:pt x="146041" y="821942"/>
                  <a:pt x="154381" y="830303"/>
                  <a:pt x="154381" y="840617"/>
                </a:cubicBezTo>
                <a:cubicBezTo>
                  <a:pt x="154381" y="850931"/>
                  <a:pt x="146041" y="859292"/>
                  <a:pt x="135753" y="859292"/>
                </a:cubicBezTo>
                <a:cubicBezTo>
                  <a:pt x="125465" y="859292"/>
                  <a:pt x="117125" y="850931"/>
                  <a:pt x="117125" y="840617"/>
                </a:cubicBezTo>
                <a:cubicBezTo>
                  <a:pt x="117125" y="830303"/>
                  <a:pt x="125465" y="821942"/>
                  <a:pt x="135753" y="821942"/>
                </a:cubicBezTo>
                <a:close/>
                <a:moveTo>
                  <a:pt x="18628" y="821942"/>
                </a:moveTo>
                <a:cubicBezTo>
                  <a:pt x="28916" y="821942"/>
                  <a:pt x="37256" y="830303"/>
                  <a:pt x="37256" y="840617"/>
                </a:cubicBezTo>
                <a:cubicBezTo>
                  <a:pt x="37256" y="850931"/>
                  <a:pt x="28916" y="859292"/>
                  <a:pt x="18628" y="859292"/>
                </a:cubicBezTo>
                <a:cubicBezTo>
                  <a:pt x="8340" y="859292"/>
                  <a:pt x="0" y="850931"/>
                  <a:pt x="0" y="840617"/>
                </a:cubicBezTo>
                <a:cubicBezTo>
                  <a:pt x="0" y="830303"/>
                  <a:pt x="8340" y="821942"/>
                  <a:pt x="18628" y="821942"/>
                </a:cubicBezTo>
                <a:close/>
                <a:moveTo>
                  <a:pt x="2014866" y="704521"/>
                </a:moveTo>
                <a:cubicBezTo>
                  <a:pt x="2025154" y="704521"/>
                  <a:pt x="2033494" y="712882"/>
                  <a:pt x="2033494" y="723196"/>
                </a:cubicBezTo>
                <a:cubicBezTo>
                  <a:pt x="2033494" y="733510"/>
                  <a:pt x="2025154" y="741871"/>
                  <a:pt x="2014866" y="741871"/>
                </a:cubicBezTo>
                <a:cubicBezTo>
                  <a:pt x="2004578" y="741871"/>
                  <a:pt x="1996238" y="733510"/>
                  <a:pt x="1996238" y="723196"/>
                </a:cubicBezTo>
                <a:cubicBezTo>
                  <a:pt x="1996238" y="712882"/>
                  <a:pt x="2004578" y="704521"/>
                  <a:pt x="2014866" y="704521"/>
                </a:cubicBezTo>
                <a:close/>
                <a:moveTo>
                  <a:pt x="1897741" y="704521"/>
                </a:moveTo>
                <a:cubicBezTo>
                  <a:pt x="1908029" y="704521"/>
                  <a:pt x="1916369" y="712882"/>
                  <a:pt x="1916369" y="723196"/>
                </a:cubicBezTo>
                <a:cubicBezTo>
                  <a:pt x="1916369" y="733510"/>
                  <a:pt x="1908029" y="741871"/>
                  <a:pt x="1897741" y="741871"/>
                </a:cubicBezTo>
                <a:cubicBezTo>
                  <a:pt x="1887453" y="741871"/>
                  <a:pt x="1879113" y="733510"/>
                  <a:pt x="1879113" y="723196"/>
                </a:cubicBezTo>
                <a:cubicBezTo>
                  <a:pt x="1879113" y="712882"/>
                  <a:pt x="1887453" y="704521"/>
                  <a:pt x="1897741" y="704521"/>
                </a:cubicBezTo>
                <a:close/>
                <a:moveTo>
                  <a:pt x="1779977" y="704521"/>
                </a:moveTo>
                <a:cubicBezTo>
                  <a:pt x="1790265" y="704521"/>
                  <a:pt x="1798605" y="712882"/>
                  <a:pt x="1798605" y="723196"/>
                </a:cubicBezTo>
                <a:cubicBezTo>
                  <a:pt x="1798605" y="733510"/>
                  <a:pt x="1790265" y="741871"/>
                  <a:pt x="1779977" y="741871"/>
                </a:cubicBezTo>
                <a:cubicBezTo>
                  <a:pt x="1769689" y="741871"/>
                  <a:pt x="1761349" y="733510"/>
                  <a:pt x="1761349" y="723196"/>
                </a:cubicBezTo>
                <a:cubicBezTo>
                  <a:pt x="1761349" y="712882"/>
                  <a:pt x="1769689" y="704521"/>
                  <a:pt x="1779977" y="704521"/>
                </a:cubicBezTo>
                <a:close/>
                <a:moveTo>
                  <a:pt x="1662852" y="704521"/>
                </a:moveTo>
                <a:cubicBezTo>
                  <a:pt x="1673140" y="704521"/>
                  <a:pt x="1681480" y="712882"/>
                  <a:pt x="1681480" y="723196"/>
                </a:cubicBezTo>
                <a:cubicBezTo>
                  <a:pt x="1681480" y="733510"/>
                  <a:pt x="1673140" y="741871"/>
                  <a:pt x="1662852" y="741871"/>
                </a:cubicBezTo>
                <a:cubicBezTo>
                  <a:pt x="1652564" y="741871"/>
                  <a:pt x="1644224" y="733510"/>
                  <a:pt x="1644224" y="723196"/>
                </a:cubicBezTo>
                <a:cubicBezTo>
                  <a:pt x="1644224" y="712882"/>
                  <a:pt x="1652564" y="704521"/>
                  <a:pt x="1662852" y="704521"/>
                </a:cubicBezTo>
                <a:close/>
                <a:moveTo>
                  <a:pt x="1545088" y="704521"/>
                </a:moveTo>
                <a:cubicBezTo>
                  <a:pt x="1555376" y="704521"/>
                  <a:pt x="1563716" y="712882"/>
                  <a:pt x="1563716" y="723196"/>
                </a:cubicBezTo>
                <a:cubicBezTo>
                  <a:pt x="1563716" y="733510"/>
                  <a:pt x="1555376" y="741871"/>
                  <a:pt x="1545088" y="741871"/>
                </a:cubicBezTo>
                <a:cubicBezTo>
                  <a:pt x="1534800" y="741871"/>
                  <a:pt x="1526460" y="733510"/>
                  <a:pt x="1526460" y="723196"/>
                </a:cubicBezTo>
                <a:cubicBezTo>
                  <a:pt x="1526460" y="712882"/>
                  <a:pt x="1534800" y="704521"/>
                  <a:pt x="1545088" y="704521"/>
                </a:cubicBezTo>
                <a:close/>
                <a:moveTo>
                  <a:pt x="1427962" y="704521"/>
                </a:moveTo>
                <a:cubicBezTo>
                  <a:pt x="1438250" y="704521"/>
                  <a:pt x="1446590" y="712882"/>
                  <a:pt x="1446590" y="723196"/>
                </a:cubicBezTo>
                <a:cubicBezTo>
                  <a:pt x="1446590" y="733510"/>
                  <a:pt x="1438250" y="741871"/>
                  <a:pt x="1427962" y="741871"/>
                </a:cubicBezTo>
                <a:cubicBezTo>
                  <a:pt x="1417674" y="741871"/>
                  <a:pt x="1409334" y="733510"/>
                  <a:pt x="1409334" y="723196"/>
                </a:cubicBezTo>
                <a:cubicBezTo>
                  <a:pt x="1409334" y="712882"/>
                  <a:pt x="1417674" y="704521"/>
                  <a:pt x="1427962" y="704521"/>
                </a:cubicBezTo>
                <a:close/>
                <a:moveTo>
                  <a:pt x="1310199" y="704521"/>
                </a:moveTo>
                <a:cubicBezTo>
                  <a:pt x="1320487" y="704521"/>
                  <a:pt x="1328827" y="712882"/>
                  <a:pt x="1328827" y="723196"/>
                </a:cubicBezTo>
                <a:cubicBezTo>
                  <a:pt x="1328827" y="733510"/>
                  <a:pt x="1320487" y="741871"/>
                  <a:pt x="1310199" y="741871"/>
                </a:cubicBezTo>
                <a:cubicBezTo>
                  <a:pt x="1299911" y="741871"/>
                  <a:pt x="1291571" y="733510"/>
                  <a:pt x="1291571" y="723196"/>
                </a:cubicBezTo>
                <a:cubicBezTo>
                  <a:pt x="1291571" y="712882"/>
                  <a:pt x="1299911" y="704521"/>
                  <a:pt x="1310199" y="704521"/>
                </a:cubicBezTo>
                <a:close/>
                <a:moveTo>
                  <a:pt x="1193073" y="704521"/>
                </a:moveTo>
                <a:cubicBezTo>
                  <a:pt x="1203361" y="704521"/>
                  <a:pt x="1211701" y="712882"/>
                  <a:pt x="1211701" y="723196"/>
                </a:cubicBezTo>
                <a:cubicBezTo>
                  <a:pt x="1211701" y="733510"/>
                  <a:pt x="1203361" y="741871"/>
                  <a:pt x="1193073" y="741871"/>
                </a:cubicBezTo>
                <a:cubicBezTo>
                  <a:pt x="1182785" y="741871"/>
                  <a:pt x="1174445" y="733510"/>
                  <a:pt x="1174445" y="723196"/>
                </a:cubicBezTo>
                <a:cubicBezTo>
                  <a:pt x="1174445" y="712882"/>
                  <a:pt x="1182785" y="704521"/>
                  <a:pt x="1193073" y="704521"/>
                </a:cubicBezTo>
                <a:close/>
                <a:moveTo>
                  <a:pt x="1075309" y="704521"/>
                </a:moveTo>
                <a:cubicBezTo>
                  <a:pt x="1085597" y="704521"/>
                  <a:pt x="1093937" y="712882"/>
                  <a:pt x="1093937" y="723196"/>
                </a:cubicBezTo>
                <a:cubicBezTo>
                  <a:pt x="1093937" y="733510"/>
                  <a:pt x="1085597" y="741871"/>
                  <a:pt x="1075309" y="741871"/>
                </a:cubicBezTo>
                <a:cubicBezTo>
                  <a:pt x="1065021" y="741871"/>
                  <a:pt x="1056681" y="733510"/>
                  <a:pt x="1056681" y="723196"/>
                </a:cubicBezTo>
                <a:cubicBezTo>
                  <a:pt x="1056681" y="712882"/>
                  <a:pt x="1065021" y="704521"/>
                  <a:pt x="1075309" y="704521"/>
                </a:cubicBezTo>
                <a:close/>
                <a:moveTo>
                  <a:pt x="958184" y="704521"/>
                </a:moveTo>
                <a:cubicBezTo>
                  <a:pt x="968472" y="704521"/>
                  <a:pt x="976812" y="712882"/>
                  <a:pt x="976812" y="723196"/>
                </a:cubicBezTo>
                <a:cubicBezTo>
                  <a:pt x="976812" y="733510"/>
                  <a:pt x="968472" y="741871"/>
                  <a:pt x="958184" y="741871"/>
                </a:cubicBezTo>
                <a:cubicBezTo>
                  <a:pt x="947896" y="741871"/>
                  <a:pt x="939556" y="733510"/>
                  <a:pt x="939556" y="723196"/>
                </a:cubicBezTo>
                <a:cubicBezTo>
                  <a:pt x="939556" y="712882"/>
                  <a:pt x="947896" y="704521"/>
                  <a:pt x="958184" y="704521"/>
                </a:cubicBezTo>
                <a:close/>
                <a:moveTo>
                  <a:pt x="840420" y="704521"/>
                </a:moveTo>
                <a:cubicBezTo>
                  <a:pt x="850708" y="704521"/>
                  <a:pt x="859048" y="712882"/>
                  <a:pt x="859048" y="723196"/>
                </a:cubicBezTo>
                <a:cubicBezTo>
                  <a:pt x="859048" y="733510"/>
                  <a:pt x="850708" y="741871"/>
                  <a:pt x="840420" y="741871"/>
                </a:cubicBezTo>
                <a:cubicBezTo>
                  <a:pt x="830132" y="741871"/>
                  <a:pt x="821792" y="733510"/>
                  <a:pt x="821792" y="723196"/>
                </a:cubicBezTo>
                <a:cubicBezTo>
                  <a:pt x="821792" y="712882"/>
                  <a:pt x="830132" y="704521"/>
                  <a:pt x="840420" y="704521"/>
                </a:cubicBezTo>
                <a:close/>
                <a:moveTo>
                  <a:pt x="723295" y="704521"/>
                </a:moveTo>
                <a:cubicBezTo>
                  <a:pt x="733583" y="704521"/>
                  <a:pt x="741923" y="712882"/>
                  <a:pt x="741923" y="723196"/>
                </a:cubicBezTo>
                <a:cubicBezTo>
                  <a:pt x="741923" y="733510"/>
                  <a:pt x="733583" y="741871"/>
                  <a:pt x="723295" y="741871"/>
                </a:cubicBezTo>
                <a:cubicBezTo>
                  <a:pt x="713007" y="741871"/>
                  <a:pt x="704667" y="733510"/>
                  <a:pt x="704667" y="723196"/>
                </a:cubicBezTo>
                <a:cubicBezTo>
                  <a:pt x="704667" y="712882"/>
                  <a:pt x="713007" y="704521"/>
                  <a:pt x="723295" y="704521"/>
                </a:cubicBezTo>
                <a:close/>
                <a:moveTo>
                  <a:pt x="605531" y="704521"/>
                </a:moveTo>
                <a:cubicBezTo>
                  <a:pt x="615819" y="704521"/>
                  <a:pt x="624159" y="712882"/>
                  <a:pt x="624159" y="723196"/>
                </a:cubicBezTo>
                <a:cubicBezTo>
                  <a:pt x="624159" y="733510"/>
                  <a:pt x="615819" y="741871"/>
                  <a:pt x="605531" y="741871"/>
                </a:cubicBezTo>
                <a:cubicBezTo>
                  <a:pt x="595243" y="741871"/>
                  <a:pt x="586903" y="733510"/>
                  <a:pt x="586903" y="723196"/>
                </a:cubicBezTo>
                <a:cubicBezTo>
                  <a:pt x="586903" y="712882"/>
                  <a:pt x="595243" y="704521"/>
                  <a:pt x="605531" y="704521"/>
                </a:cubicBezTo>
                <a:close/>
                <a:moveTo>
                  <a:pt x="488406" y="704521"/>
                </a:moveTo>
                <a:cubicBezTo>
                  <a:pt x="498694" y="704521"/>
                  <a:pt x="507034" y="712882"/>
                  <a:pt x="507034" y="723196"/>
                </a:cubicBezTo>
                <a:cubicBezTo>
                  <a:pt x="507034" y="733510"/>
                  <a:pt x="498694" y="741871"/>
                  <a:pt x="488406" y="741871"/>
                </a:cubicBezTo>
                <a:cubicBezTo>
                  <a:pt x="478118" y="741871"/>
                  <a:pt x="469778" y="733510"/>
                  <a:pt x="469778" y="723196"/>
                </a:cubicBezTo>
                <a:cubicBezTo>
                  <a:pt x="469778" y="712882"/>
                  <a:pt x="478118" y="704521"/>
                  <a:pt x="488406" y="704521"/>
                </a:cubicBezTo>
                <a:close/>
                <a:moveTo>
                  <a:pt x="370642" y="704521"/>
                </a:moveTo>
                <a:cubicBezTo>
                  <a:pt x="380930" y="704521"/>
                  <a:pt x="389270" y="712882"/>
                  <a:pt x="389270" y="723196"/>
                </a:cubicBezTo>
                <a:cubicBezTo>
                  <a:pt x="389270" y="733510"/>
                  <a:pt x="380930" y="741871"/>
                  <a:pt x="370642" y="741871"/>
                </a:cubicBezTo>
                <a:cubicBezTo>
                  <a:pt x="360354" y="741871"/>
                  <a:pt x="352014" y="733510"/>
                  <a:pt x="352014" y="723196"/>
                </a:cubicBezTo>
                <a:cubicBezTo>
                  <a:pt x="352014" y="712882"/>
                  <a:pt x="360354" y="704521"/>
                  <a:pt x="370642" y="704521"/>
                </a:cubicBezTo>
                <a:close/>
                <a:moveTo>
                  <a:pt x="253517" y="704521"/>
                </a:moveTo>
                <a:cubicBezTo>
                  <a:pt x="263805" y="704521"/>
                  <a:pt x="272145" y="712882"/>
                  <a:pt x="272145" y="723196"/>
                </a:cubicBezTo>
                <a:cubicBezTo>
                  <a:pt x="272145" y="733510"/>
                  <a:pt x="263805" y="741871"/>
                  <a:pt x="253517" y="741871"/>
                </a:cubicBezTo>
                <a:cubicBezTo>
                  <a:pt x="243229" y="741871"/>
                  <a:pt x="234889" y="733510"/>
                  <a:pt x="234889" y="723196"/>
                </a:cubicBezTo>
                <a:cubicBezTo>
                  <a:pt x="234889" y="712882"/>
                  <a:pt x="243229" y="704521"/>
                  <a:pt x="253517" y="704521"/>
                </a:cubicBezTo>
                <a:close/>
                <a:moveTo>
                  <a:pt x="135753" y="704521"/>
                </a:moveTo>
                <a:cubicBezTo>
                  <a:pt x="146041" y="704521"/>
                  <a:pt x="154381" y="712882"/>
                  <a:pt x="154381" y="723196"/>
                </a:cubicBezTo>
                <a:cubicBezTo>
                  <a:pt x="154381" y="733510"/>
                  <a:pt x="146041" y="741871"/>
                  <a:pt x="135753" y="741871"/>
                </a:cubicBezTo>
                <a:cubicBezTo>
                  <a:pt x="125465" y="741871"/>
                  <a:pt x="117125" y="733510"/>
                  <a:pt x="117125" y="723196"/>
                </a:cubicBezTo>
                <a:cubicBezTo>
                  <a:pt x="117125" y="712882"/>
                  <a:pt x="125465" y="704521"/>
                  <a:pt x="135753" y="704521"/>
                </a:cubicBezTo>
                <a:close/>
                <a:moveTo>
                  <a:pt x="18628" y="704521"/>
                </a:moveTo>
                <a:cubicBezTo>
                  <a:pt x="28916" y="704521"/>
                  <a:pt x="37256" y="712882"/>
                  <a:pt x="37256" y="723196"/>
                </a:cubicBezTo>
                <a:cubicBezTo>
                  <a:pt x="37256" y="733510"/>
                  <a:pt x="28916" y="741871"/>
                  <a:pt x="18628" y="741871"/>
                </a:cubicBezTo>
                <a:cubicBezTo>
                  <a:pt x="8340" y="741871"/>
                  <a:pt x="0" y="733510"/>
                  <a:pt x="0" y="723196"/>
                </a:cubicBezTo>
                <a:cubicBezTo>
                  <a:pt x="0" y="712882"/>
                  <a:pt x="8340" y="704521"/>
                  <a:pt x="18628" y="704521"/>
                </a:cubicBezTo>
                <a:close/>
                <a:moveTo>
                  <a:pt x="2014866" y="587101"/>
                </a:moveTo>
                <a:cubicBezTo>
                  <a:pt x="2025154" y="587101"/>
                  <a:pt x="2033494" y="595462"/>
                  <a:pt x="2033494" y="605776"/>
                </a:cubicBezTo>
                <a:cubicBezTo>
                  <a:pt x="2033494" y="616090"/>
                  <a:pt x="2025154" y="624451"/>
                  <a:pt x="2014866" y="624451"/>
                </a:cubicBezTo>
                <a:cubicBezTo>
                  <a:pt x="2004578" y="624451"/>
                  <a:pt x="1996238" y="616090"/>
                  <a:pt x="1996238" y="605776"/>
                </a:cubicBezTo>
                <a:cubicBezTo>
                  <a:pt x="1996238" y="595462"/>
                  <a:pt x="2004578" y="587101"/>
                  <a:pt x="2014866" y="587101"/>
                </a:cubicBezTo>
                <a:close/>
                <a:moveTo>
                  <a:pt x="1897741" y="587101"/>
                </a:moveTo>
                <a:cubicBezTo>
                  <a:pt x="1908029" y="587101"/>
                  <a:pt x="1916369" y="595462"/>
                  <a:pt x="1916369" y="605776"/>
                </a:cubicBezTo>
                <a:cubicBezTo>
                  <a:pt x="1916369" y="616090"/>
                  <a:pt x="1908029" y="624451"/>
                  <a:pt x="1897741" y="624451"/>
                </a:cubicBezTo>
                <a:cubicBezTo>
                  <a:pt x="1887453" y="624451"/>
                  <a:pt x="1879113" y="616090"/>
                  <a:pt x="1879113" y="605776"/>
                </a:cubicBezTo>
                <a:cubicBezTo>
                  <a:pt x="1879113" y="595462"/>
                  <a:pt x="1887453" y="587101"/>
                  <a:pt x="1897741" y="587101"/>
                </a:cubicBezTo>
                <a:close/>
                <a:moveTo>
                  <a:pt x="1779977" y="587101"/>
                </a:moveTo>
                <a:cubicBezTo>
                  <a:pt x="1790265" y="587101"/>
                  <a:pt x="1798605" y="595462"/>
                  <a:pt x="1798605" y="605776"/>
                </a:cubicBezTo>
                <a:cubicBezTo>
                  <a:pt x="1798605" y="616090"/>
                  <a:pt x="1790265" y="624451"/>
                  <a:pt x="1779977" y="624451"/>
                </a:cubicBezTo>
                <a:cubicBezTo>
                  <a:pt x="1769689" y="624451"/>
                  <a:pt x="1761349" y="616090"/>
                  <a:pt x="1761349" y="605776"/>
                </a:cubicBezTo>
                <a:cubicBezTo>
                  <a:pt x="1761349" y="595462"/>
                  <a:pt x="1769689" y="587101"/>
                  <a:pt x="1779977" y="587101"/>
                </a:cubicBezTo>
                <a:close/>
                <a:moveTo>
                  <a:pt x="1662852" y="587101"/>
                </a:moveTo>
                <a:cubicBezTo>
                  <a:pt x="1673140" y="587101"/>
                  <a:pt x="1681480" y="595462"/>
                  <a:pt x="1681480" y="605776"/>
                </a:cubicBezTo>
                <a:cubicBezTo>
                  <a:pt x="1681480" y="616090"/>
                  <a:pt x="1673140" y="624451"/>
                  <a:pt x="1662852" y="624451"/>
                </a:cubicBezTo>
                <a:cubicBezTo>
                  <a:pt x="1652564" y="624451"/>
                  <a:pt x="1644224" y="616090"/>
                  <a:pt x="1644224" y="605776"/>
                </a:cubicBezTo>
                <a:cubicBezTo>
                  <a:pt x="1644224" y="595462"/>
                  <a:pt x="1652564" y="587101"/>
                  <a:pt x="1662852" y="587101"/>
                </a:cubicBezTo>
                <a:close/>
                <a:moveTo>
                  <a:pt x="1545088" y="587101"/>
                </a:moveTo>
                <a:cubicBezTo>
                  <a:pt x="1555376" y="587101"/>
                  <a:pt x="1563716" y="595462"/>
                  <a:pt x="1563716" y="605776"/>
                </a:cubicBezTo>
                <a:cubicBezTo>
                  <a:pt x="1563716" y="616090"/>
                  <a:pt x="1555376" y="624451"/>
                  <a:pt x="1545088" y="624451"/>
                </a:cubicBezTo>
                <a:cubicBezTo>
                  <a:pt x="1534800" y="624451"/>
                  <a:pt x="1526460" y="616090"/>
                  <a:pt x="1526460" y="605776"/>
                </a:cubicBezTo>
                <a:cubicBezTo>
                  <a:pt x="1526460" y="595462"/>
                  <a:pt x="1534800" y="587101"/>
                  <a:pt x="1545088" y="587101"/>
                </a:cubicBezTo>
                <a:close/>
                <a:moveTo>
                  <a:pt x="1427962" y="587101"/>
                </a:moveTo>
                <a:cubicBezTo>
                  <a:pt x="1438250" y="587101"/>
                  <a:pt x="1446590" y="595462"/>
                  <a:pt x="1446590" y="605776"/>
                </a:cubicBezTo>
                <a:cubicBezTo>
                  <a:pt x="1446590" y="616090"/>
                  <a:pt x="1438250" y="624451"/>
                  <a:pt x="1427962" y="624451"/>
                </a:cubicBezTo>
                <a:cubicBezTo>
                  <a:pt x="1417674" y="624451"/>
                  <a:pt x="1409334" y="616090"/>
                  <a:pt x="1409334" y="605776"/>
                </a:cubicBezTo>
                <a:cubicBezTo>
                  <a:pt x="1409334" y="595462"/>
                  <a:pt x="1417674" y="587101"/>
                  <a:pt x="1427962" y="587101"/>
                </a:cubicBezTo>
                <a:close/>
                <a:moveTo>
                  <a:pt x="1310199" y="587101"/>
                </a:moveTo>
                <a:cubicBezTo>
                  <a:pt x="1320487" y="587101"/>
                  <a:pt x="1328827" y="595462"/>
                  <a:pt x="1328827" y="605776"/>
                </a:cubicBezTo>
                <a:cubicBezTo>
                  <a:pt x="1328827" y="616090"/>
                  <a:pt x="1320487" y="624451"/>
                  <a:pt x="1310199" y="624451"/>
                </a:cubicBezTo>
                <a:cubicBezTo>
                  <a:pt x="1299911" y="624451"/>
                  <a:pt x="1291571" y="616090"/>
                  <a:pt x="1291571" y="605776"/>
                </a:cubicBezTo>
                <a:cubicBezTo>
                  <a:pt x="1291571" y="595462"/>
                  <a:pt x="1299911" y="587101"/>
                  <a:pt x="1310199" y="587101"/>
                </a:cubicBezTo>
                <a:close/>
                <a:moveTo>
                  <a:pt x="1193073" y="587101"/>
                </a:moveTo>
                <a:cubicBezTo>
                  <a:pt x="1203361" y="587101"/>
                  <a:pt x="1211701" y="595462"/>
                  <a:pt x="1211701" y="605776"/>
                </a:cubicBezTo>
                <a:cubicBezTo>
                  <a:pt x="1211701" y="616090"/>
                  <a:pt x="1203361" y="624451"/>
                  <a:pt x="1193073" y="624451"/>
                </a:cubicBezTo>
                <a:cubicBezTo>
                  <a:pt x="1182785" y="624451"/>
                  <a:pt x="1174445" y="616090"/>
                  <a:pt x="1174445" y="605776"/>
                </a:cubicBezTo>
                <a:cubicBezTo>
                  <a:pt x="1174445" y="595462"/>
                  <a:pt x="1182785" y="587101"/>
                  <a:pt x="1193073" y="587101"/>
                </a:cubicBezTo>
                <a:close/>
                <a:moveTo>
                  <a:pt x="1075309" y="587101"/>
                </a:moveTo>
                <a:cubicBezTo>
                  <a:pt x="1085597" y="587101"/>
                  <a:pt x="1093937" y="595462"/>
                  <a:pt x="1093937" y="605776"/>
                </a:cubicBezTo>
                <a:cubicBezTo>
                  <a:pt x="1093937" y="616090"/>
                  <a:pt x="1085597" y="624451"/>
                  <a:pt x="1075309" y="624451"/>
                </a:cubicBezTo>
                <a:cubicBezTo>
                  <a:pt x="1065021" y="624451"/>
                  <a:pt x="1056681" y="616090"/>
                  <a:pt x="1056681" y="605776"/>
                </a:cubicBezTo>
                <a:cubicBezTo>
                  <a:pt x="1056681" y="595462"/>
                  <a:pt x="1065021" y="587101"/>
                  <a:pt x="1075309" y="587101"/>
                </a:cubicBezTo>
                <a:close/>
                <a:moveTo>
                  <a:pt x="958184" y="587101"/>
                </a:moveTo>
                <a:cubicBezTo>
                  <a:pt x="968472" y="587101"/>
                  <a:pt x="976812" y="595462"/>
                  <a:pt x="976812" y="605776"/>
                </a:cubicBezTo>
                <a:cubicBezTo>
                  <a:pt x="976812" y="616090"/>
                  <a:pt x="968472" y="624451"/>
                  <a:pt x="958184" y="624451"/>
                </a:cubicBezTo>
                <a:cubicBezTo>
                  <a:pt x="947896" y="624451"/>
                  <a:pt x="939556" y="616090"/>
                  <a:pt x="939556" y="605776"/>
                </a:cubicBezTo>
                <a:cubicBezTo>
                  <a:pt x="939556" y="595462"/>
                  <a:pt x="947896" y="587101"/>
                  <a:pt x="958184" y="587101"/>
                </a:cubicBezTo>
                <a:close/>
                <a:moveTo>
                  <a:pt x="840420" y="587101"/>
                </a:moveTo>
                <a:cubicBezTo>
                  <a:pt x="850708" y="587101"/>
                  <a:pt x="859048" y="595462"/>
                  <a:pt x="859048" y="605776"/>
                </a:cubicBezTo>
                <a:cubicBezTo>
                  <a:pt x="859048" y="616090"/>
                  <a:pt x="850708" y="624451"/>
                  <a:pt x="840420" y="624451"/>
                </a:cubicBezTo>
                <a:cubicBezTo>
                  <a:pt x="830132" y="624451"/>
                  <a:pt x="821792" y="616090"/>
                  <a:pt x="821792" y="605776"/>
                </a:cubicBezTo>
                <a:cubicBezTo>
                  <a:pt x="821792" y="595462"/>
                  <a:pt x="830132" y="587101"/>
                  <a:pt x="840420" y="587101"/>
                </a:cubicBezTo>
                <a:close/>
                <a:moveTo>
                  <a:pt x="723295" y="587101"/>
                </a:moveTo>
                <a:cubicBezTo>
                  <a:pt x="733583" y="587101"/>
                  <a:pt x="741923" y="595462"/>
                  <a:pt x="741923" y="605776"/>
                </a:cubicBezTo>
                <a:cubicBezTo>
                  <a:pt x="741923" y="616090"/>
                  <a:pt x="733583" y="624451"/>
                  <a:pt x="723295" y="624451"/>
                </a:cubicBezTo>
                <a:cubicBezTo>
                  <a:pt x="713007" y="624451"/>
                  <a:pt x="704667" y="616090"/>
                  <a:pt x="704667" y="605776"/>
                </a:cubicBezTo>
                <a:cubicBezTo>
                  <a:pt x="704667" y="595462"/>
                  <a:pt x="713007" y="587101"/>
                  <a:pt x="723295" y="587101"/>
                </a:cubicBezTo>
                <a:close/>
                <a:moveTo>
                  <a:pt x="605531" y="587101"/>
                </a:moveTo>
                <a:cubicBezTo>
                  <a:pt x="615819" y="587101"/>
                  <a:pt x="624159" y="595462"/>
                  <a:pt x="624159" y="605776"/>
                </a:cubicBezTo>
                <a:cubicBezTo>
                  <a:pt x="624159" y="616090"/>
                  <a:pt x="615819" y="624451"/>
                  <a:pt x="605531" y="624451"/>
                </a:cubicBezTo>
                <a:cubicBezTo>
                  <a:pt x="595243" y="624451"/>
                  <a:pt x="586903" y="616090"/>
                  <a:pt x="586903" y="605776"/>
                </a:cubicBezTo>
                <a:cubicBezTo>
                  <a:pt x="586903" y="595462"/>
                  <a:pt x="595243" y="587101"/>
                  <a:pt x="605531" y="587101"/>
                </a:cubicBezTo>
                <a:close/>
                <a:moveTo>
                  <a:pt x="488406" y="587101"/>
                </a:moveTo>
                <a:cubicBezTo>
                  <a:pt x="498694" y="587101"/>
                  <a:pt x="507034" y="595462"/>
                  <a:pt x="507034" y="605776"/>
                </a:cubicBezTo>
                <a:cubicBezTo>
                  <a:pt x="507034" y="616090"/>
                  <a:pt x="498694" y="624451"/>
                  <a:pt x="488406" y="624451"/>
                </a:cubicBezTo>
                <a:cubicBezTo>
                  <a:pt x="478118" y="624451"/>
                  <a:pt x="469778" y="616090"/>
                  <a:pt x="469778" y="605776"/>
                </a:cubicBezTo>
                <a:cubicBezTo>
                  <a:pt x="469778" y="595462"/>
                  <a:pt x="478118" y="587101"/>
                  <a:pt x="488406" y="587101"/>
                </a:cubicBezTo>
                <a:close/>
                <a:moveTo>
                  <a:pt x="370642" y="587101"/>
                </a:moveTo>
                <a:cubicBezTo>
                  <a:pt x="380930" y="587101"/>
                  <a:pt x="389270" y="595462"/>
                  <a:pt x="389270" y="605776"/>
                </a:cubicBezTo>
                <a:cubicBezTo>
                  <a:pt x="389270" y="616090"/>
                  <a:pt x="380930" y="624451"/>
                  <a:pt x="370642" y="624451"/>
                </a:cubicBezTo>
                <a:cubicBezTo>
                  <a:pt x="360354" y="624451"/>
                  <a:pt x="352014" y="616090"/>
                  <a:pt x="352014" y="605776"/>
                </a:cubicBezTo>
                <a:cubicBezTo>
                  <a:pt x="352014" y="595462"/>
                  <a:pt x="360354" y="587101"/>
                  <a:pt x="370642" y="587101"/>
                </a:cubicBezTo>
                <a:close/>
                <a:moveTo>
                  <a:pt x="253517" y="587101"/>
                </a:moveTo>
                <a:cubicBezTo>
                  <a:pt x="263805" y="587101"/>
                  <a:pt x="272145" y="595462"/>
                  <a:pt x="272145" y="605776"/>
                </a:cubicBezTo>
                <a:cubicBezTo>
                  <a:pt x="272145" y="616090"/>
                  <a:pt x="263805" y="624451"/>
                  <a:pt x="253517" y="624451"/>
                </a:cubicBezTo>
                <a:cubicBezTo>
                  <a:pt x="243229" y="624451"/>
                  <a:pt x="234889" y="616090"/>
                  <a:pt x="234889" y="605776"/>
                </a:cubicBezTo>
                <a:cubicBezTo>
                  <a:pt x="234889" y="595462"/>
                  <a:pt x="243229" y="587101"/>
                  <a:pt x="253517" y="587101"/>
                </a:cubicBezTo>
                <a:close/>
                <a:moveTo>
                  <a:pt x="135753" y="587101"/>
                </a:moveTo>
                <a:cubicBezTo>
                  <a:pt x="146041" y="587101"/>
                  <a:pt x="154381" y="595462"/>
                  <a:pt x="154381" y="605776"/>
                </a:cubicBezTo>
                <a:cubicBezTo>
                  <a:pt x="154381" y="616090"/>
                  <a:pt x="146041" y="624451"/>
                  <a:pt x="135753" y="624451"/>
                </a:cubicBezTo>
                <a:cubicBezTo>
                  <a:pt x="125465" y="624451"/>
                  <a:pt x="117125" y="616090"/>
                  <a:pt x="117125" y="605776"/>
                </a:cubicBezTo>
                <a:cubicBezTo>
                  <a:pt x="117125" y="595462"/>
                  <a:pt x="125465" y="587101"/>
                  <a:pt x="135753" y="587101"/>
                </a:cubicBezTo>
                <a:close/>
                <a:moveTo>
                  <a:pt x="18628" y="587101"/>
                </a:moveTo>
                <a:cubicBezTo>
                  <a:pt x="28916" y="587101"/>
                  <a:pt x="37256" y="595462"/>
                  <a:pt x="37256" y="605776"/>
                </a:cubicBezTo>
                <a:cubicBezTo>
                  <a:pt x="37256" y="616090"/>
                  <a:pt x="28916" y="624451"/>
                  <a:pt x="18628" y="624451"/>
                </a:cubicBezTo>
                <a:cubicBezTo>
                  <a:pt x="8340" y="624451"/>
                  <a:pt x="0" y="616090"/>
                  <a:pt x="0" y="605776"/>
                </a:cubicBezTo>
                <a:cubicBezTo>
                  <a:pt x="0" y="595462"/>
                  <a:pt x="8340" y="587101"/>
                  <a:pt x="18628" y="587101"/>
                </a:cubicBezTo>
                <a:close/>
                <a:moveTo>
                  <a:pt x="2014866" y="469681"/>
                </a:moveTo>
                <a:cubicBezTo>
                  <a:pt x="2025154" y="469681"/>
                  <a:pt x="2033494" y="478042"/>
                  <a:pt x="2033494" y="488356"/>
                </a:cubicBezTo>
                <a:cubicBezTo>
                  <a:pt x="2033494" y="498670"/>
                  <a:pt x="2025154" y="507031"/>
                  <a:pt x="2014866" y="507031"/>
                </a:cubicBezTo>
                <a:cubicBezTo>
                  <a:pt x="2004578" y="507031"/>
                  <a:pt x="1996238" y="498670"/>
                  <a:pt x="1996238" y="488356"/>
                </a:cubicBezTo>
                <a:cubicBezTo>
                  <a:pt x="1996238" y="478042"/>
                  <a:pt x="2004578" y="469681"/>
                  <a:pt x="2014866" y="469681"/>
                </a:cubicBezTo>
                <a:close/>
                <a:moveTo>
                  <a:pt x="1897741" y="469681"/>
                </a:moveTo>
                <a:cubicBezTo>
                  <a:pt x="1908029" y="469681"/>
                  <a:pt x="1916369" y="478042"/>
                  <a:pt x="1916369" y="488356"/>
                </a:cubicBezTo>
                <a:cubicBezTo>
                  <a:pt x="1916369" y="498670"/>
                  <a:pt x="1908029" y="507031"/>
                  <a:pt x="1897741" y="507031"/>
                </a:cubicBezTo>
                <a:cubicBezTo>
                  <a:pt x="1887453" y="507031"/>
                  <a:pt x="1879113" y="498670"/>
                  <a:pt x="1879113" y="488356"/>
                </a:cubicBezTo>
                <a:cubicBezTo>
                  <a:pt x="1879113" y="478042"/>
                  <a:pt x="1887453" y="469681"/>
                  <a:pt x="1897741" y="469681"/>
                </a:cubicBezTo>
                <a:close/>
                <a:moveTo>
                  <a:pt x="1779977" y="469681"/>
                </a:moveTo>
                <a:cubicBezTo>
                  <a:pt x="1790265" y="469681"/>
                  <a:pt x="1798605" y="478042"/>
                  <a:pt x="1798605" y="488356"/>
                </a:cubicBezTo>
                <a:cubicBezTo>
                  <a:pt x="1798605" y="498670"/>
                  <a:pt x="1790265" y="507031"/>
                  <a:pt x="1779977" y="507031"/>
                </a:cubicBezTo>
                <a:cubicBezTo>
                  <a:pt x="1769689" y="507031"/>
                  <a:pt x="1761349" y="498670"/>
                  <a:pt x="1761349" y="488356"/>
                </a:cubicBezTo>
                <a:cubicBezTo>
                  <a:pt x="1761349" y="478042"/>
                  <a:pt x="1769689" y="469681"/>
                  <a:pt x="1779977" y="469681"/>
                </a:cubicBezTo>
                <a:close/>
                <a:moveTo>
                  <a:pt x="1662852" y="469681"/>
                </a:moveTo>
                <a:cubicBezTo>
                  <a:pt x="1673140" y="469681"/>
                  <a:pt x="1681480" y="478042"/>
                  <a:pt x="1681480" y="488356"/>
                </a:cubicBezTo>
                <a:cubicBezTo>
                  <a:pt x="1681480" y="498670"/>
                  <a:pt x="1673140" y="507031"/>
                  <a:pt x="1662852" y="507031"/>
                </a:cubicBezTo>
                <a:cubicBezTo>
                  <a:pt x="1652564" y="507031"/>
                  <a:pt x="1644224" y="498670"/>
                  <a:pt x="1644224" y="488356"/>
                </a:cubicBezTo>
                <a:cubicBezTo>
                  <a:pt x="1644224" y="478042"/>
                  <a:pt x="1652564" y="469681"/>
                  <a:pt x="1662852" y="469681"/>
                </a:cubicBezTo>
                <a:close/>
                <a:moveTo>
                  <a:pt x="1545088" y="469681"/>
                </a:moveTo>
                <a:cubicBezTo>
                  <a:pt x="1555376" y="469681"/>
                  <a:pt x="1563716" y="478042"/>
                  <a:pt x="1563716" y="488356"/>
                </a:cubicBezTo>
                <a:cubicBezTo>
                  <a:pt x="1563716" y="498670"/>
                  <a:pt x="1555376" y="507031"/>
                  <a:pt x="1545088" y="507031"/>
                </a:cubicBezTo>
                <a:cubicBezTo>
                  <a:pt x="1534800" y="507031"/>
                  <a:pt x="1526460" y="498670"/>
                  <a:pt x="1526460" y="488356"/>
                </a:cubicBezTo>
                <a:cubicBezTo>
                  <a:pt x="1526460" y="478042"/>
                  <a:pt x="1534800" y="469681"/>
                  <a:pt x="1545088" y="469681"/>
                </a:cubicBezTo>
                <a:close/>
                <a:moveTo>
                  <a:pt x="1427962" y="469681"/>
                </a:moveTo>
                <a:cubicBezTo>
                  <a:pt x="1438250" y="469681"/>
                  <a:pt x="1446590" y="478042"/>
                  <a:pt x="1446590" y="488356"/>
                </a:cubicBezTo>
                <a:cubicBezTo>
                  <a:pt x="1446590" y="498670"/>
                  <a:pt x="1438250" y="507031"/>
                  <a:pt x="1427962" y="507031"/>
                </a:cubicBezTo>
                <a:cubicBezTo>
                  <a:pt x="1417674" y="507031"/>
                  <a:pt x="1409334" y="498670"/>
                  <a:pt x="1409334" y="488356"/>
                </a:cubicBezTo>
                <a:cubicBezTo>
                  <a:pt x="1409334" y="478042"/>
                  <a:pt x="1417674" y="469681"/>
                  <a:pt x="1427962" y="469681"/>
                </a:cubicBezTo>
                <a:close/>
                <a:moveTo>
                  <a:pt x="1310199" y="469681"/>
                </a:moveTo>
                <a:cubicBezTo>
                  <a:pt x="1320487" y="469681"/>
                  <a:pt x="1328827" y="478042"/>
                  <a:pt x="1328827" y="488356"/>
                </a:cubicBezTo>
                <a:cubicBezTo>
                  <a:pt x="1328827" y="498670"/>
                  <a:pt x="1320487" y="507031"/>
                  <a:pt x="1310199" y="507031"/>
                </a:cubicBezTo>
                <a:cubicBezTo>
                  <a:pt x="1299911" y="507031"/>
                  <a:pt x="1291571" y="498670"/>
                  <a:pt x="1291571" y="488356"/>
                </a:cubicBezTo>
                <a:cubicBezTo>
                  <a:pt x="1291571" y="478042"/>
                  <a:pt x="1299911" y="469681"/>
                  <a:pt x="1310199" y="469681"/>
                </a:cubicBezTo>
                <a:close/>
                <a:moveTo>
                  <a:pt x="1193073" y="469681"/>
                </a:moveTo>
                <a:cubicBezTo>
                  <a:pt x="1203361" y="469681"/>
                  <a:pt x="1211701" y="478042"/>
                  <a:pt x="1211701" y="488356"/>
                </a:cubicBezTo>
                <a:cubicBezTo>
                  <a:pt x="1211701" y="498670"/>
                  <a:pt x="1203361" y="507031"/>
                  <a:pt x="1193073" y="507031"/>
                </a:cubicBezTo>
                <a:cubicBezTo>
                  <a:pt x="1182785" y="507031"/>
                  <a:pt x="1174445" y="498670"/>
                  <a:pt x="1174445" y="488356"/>
                </a:cubicBezTo>
                <a:cubicBezTo>
                  <a:pt x="1174445" y="478042"/>
                  <a:pt x="1182785" y="469681"/>
                  <a:pt x="1193073" y="469681"/>
                </a:cubicBezTo>
                <a:close/>
                <a:moveTo>
                  <a:pt x="1075309" y="469681"/>
                </a:moveTo>
                <a:cubicBezTo>
                  <a:pt x="1085597" y="469681"/>
                  <a:pt x="1093937" y="478042"/>
                  <a:pt x="1093937" y="488356"/>
                </a:cubicBezTo>
                <a:cubicBezTo>
                  <a:pt x="1093937" y="498670"/>
                  <a:pt x="1085597" y="507031"/>
                  <a:pt x="1075309" y="507031"/>
                </a:cubicBezTo>
                <a:cubicBezTo>
                  <a:pt x="1065021" y="507031"/>
                  <a:pt x="1056681" y="498670"/>
                  <a:pt x="1056681" y="488356"/>
                </a:cubicBezTo>
                <a:cubicBezTo>
                  <a:pt x="1056681" y="478042"/>
                  <a:pt x="1065021" y="469681"/>
                  <a:pt x="1075309" y="469681"/>
                </a:cubicBezTo>
                <a:close/>
                <a:moveTo>
                  <a:pt x="958184" y="469681"/>
                </a:moveTo>
                <a:cubicBezTo>
                  <a:pt x="968472" y="469681"/>
                  <a:pt x="976812" y="478042"/>
                  <a:pt x="976812" y="488356"/>
                </a:cubicBezTo>
                <a:cubicBezTo>
                  <a:pt x="976812" y="498670"/>
                  <a:pt x="968472" y="507031"/>
                  <a:pt x="958184" y="507031"/>
                </a:cubicBezTo>
                <a:cubicBezTo>
                  <a:pt x="947896" y="507031"/>
                  <a:pt x="939556" y="498670"/>
                  <a:pt x="939556" y="488356"/>
                </a:cubicBezTo>
                <a:cubicBezTo>
                  <a:pt x="939556" y="478042"/>
                  <a:pt x="947896" y="469681"/>
                  <a:pt x="958184" y="469681"/>
                </a:cubicBezTo>
                <a:close/>
                <a:moveTo>
                  <a:pt x="840420" y="469681"/>
                </a:moveTo>
                <a:cubicBezTo>
                  <a:pt x="850708" y="469681"/>
                  <a:pt x="859048" y="478042"/>
                  <a:pt x="859048" y="488356"/>
                </a:cubicBezTo>
                <a:cubicBezTo>
                  <a:pt x="859048" y="498670"/>
                  <a:pt x="850708" y="507031"/>
                  <a:pt x="840420" y="507031"/>
                </a:cubicBezTo>
                <a:cubicBezTo>
                  <a:pt x="830132" y="507031"/>
                  <a:pt x="821792" y="498670"/>
                  <a:pt x="821792" y="488356"/>
                </a:cubicBezTo>
                <a:cubicBezTo>
                  <a:pt x="821792" y="478042"/>
                  <a:pt x="830132" y="469681"/>
                  <a:pt x="840420" y="469681"/>
                </a:cubicBezTo>
                <a:close/>
                <a:moveTo>
                  <a:pt x="723295" y="469681"/>
                </a:moveTo>
                <a:cubicBezTo>
                  <a:pt x="733583" y="469681"/>
                  <a:pt x="741923" y="478042"/>
                  <a:pt x="741923" y="488356"/>
                </a:cubicBezTo>
                <a:cubicBezTo>
                  <a:pt x="741923" y="498670"/>
                  <a:pt x="733583" y="507031"/>
                  <a:pt x="723295" y="507031"/>
                </a:cubicBezTo>
                <a:cubicBezTo>
                  <a:pt x="713007" y="507031"/>
                  <a:pt x="704667" y="498670"/>
                  <a:pt x="704667" y="488356"/>
                </a:cubicBezTo>
                <a:cubicBezTo>
                  <a:pt x="704667" y="478042"/>
                  <a:pt x="713007" y="469681"/>
                  <a:pt x="723295" y="469681"/>
                </a:cubicBezTo>
                <a:close/>
                <a:moveTo>
                  <a:pt x="605531" y="469681"/>
                </a:moveTo>
                <a:cubicBezTo>
                  <a:pt x="615819" y="469681"/>
                  <a:pt x="624159" y="478042"/>
                  <a:pt x="624159" y="488356"/>
                </a:cubicBezTo>
                <a:cubicBezTo>
                  <a:pt x="624159" y="498670"/>
                  <a:pt x="615819" y="507031"/>
                  <a:pt x="605531" y="507031"/>
                </a:cubicBezTo>
                <a:cubicBezTo>
                  <a:pt x="595243" y="507031"/>
                  <a:pt x="586903" y="498670"/>
                  <a:pt x="586903" y="488356"/>
                </a:cubicBezTo>
                <a:cubicBezTo>
                  <a:pt x="586903" y="478042"/>
                  <a:pt x="595243" y="469681"/>
                  <a:pt x="605531" y="469681"/>
                </a:cubicBezTo>
                <a:close/>
                <a:moveTo>
                  <a:pt x="488406" y="469681"/>
                </a:moveTo>
                <a:cubicBezTo>
                  <a:pt x="498694" y="469681"/>
                  <a:pt x="507034" y="478042"/>
                  <a:pt x="507034" y="488356"/>
                </a:cubicBezTo>
                <a:cubicBezTo>
                  <a:pt x="507034" y="498670"/>
                  <a:pt x="498694" y="507031"/>
                  <a:pt x="488406" y="507031"/>
                </a:cubicBezTo>
                <a:cubicBezTo>
                  <a:pt x="478118" y="507031"/>
                  <a:pt x="469778" y="498670"/>
                  <a:pt x="469778" y="488356"/>
                </a:cubicBezTo>
                <a:cubicBezTo>
                  <a:pt x="469778" y="478042"/>
                  <a:pt x="478118" y="469681"/>
                  <a:pt x="488406" y="469681"/>
                </a:cubicBezTo>
                <a:close/>
                <a:moveTo>
                  <a:pt x="370642" y="469681"/>
                </a:moveTo>
                <a:cubicBezTo>
                  <a:pt x="380930" y="469681"/>
                  <a:pt x="389270" y="478042"/>
                  <a:pt x="389270" y="488356"/>
                </a:cubicBezTo>
                <a:cubicBezTo>
                  <a:pt x="389270" y="498670"/>
                  <a:pt x="380930" y="507031"/>
                  <a:pt x="370642" y="507031"/>
                </a:cubicBezTo>
                <a:cubicBezTo>
                  <a:pt x="360354" y="507031"/>
                  <a:pt x="352014" y="498670"/>
                  <a:pt x="352014" y="488356"/>
                </a:cubicBezTo>
                <a:cubicBezTo>
                  <a:pt x="352014" y="478042"/>
                  <a:pt x="360354" y="469681"/>
                  <a:pt x="370642" y="469681"/>
                </a:cubicBezTo>
                <a:close/>
                <a:moveTo>
                  <a:pt x="253517" y="469681"/>
                </a:moveTo>
                <a:cubicBezTo>
                  <a:pt x="263805" y="469681"/>
                  <a:pt x="272145" y="478042"/>
                  <a:pt x="272145" y="488356"/>
                </a:cubicBezTo>
                <a:cubicBezTo>
                  <a:pt x="272145" y="498670"/>
                  <a:pt x="263805" y="507031"/>
                  <a:pt x="253517" y="507031"/>
                </a:cubicBezTo>
                <a:cubicBezTo>
                  <a:pt x="243229" y="507031"/>
                  <a:pt x="234889" y="498670"/>
                  <a:pt x="234889" y="488356"/>
                </a:cubicBezTo>
                <a:cubicBezTo>
                  <a:pt x="234889" y="478042"/>
                  <a:pt x="243229" y="469681"/>
                  <a:pt x="253517" y="469681"/>
                </a:cubicBezTo>
                <a:close/>
                <a:moveTo>
                  <a:pt x="135753" y="469681"/>
                </a:moveTo>
                <a:cubicBezTo>
                  <a:pt x="146041" y="469681"/>
                  <a:pt x="154381" y="478042"/>
                  <a:pt x="154381" y="488356"/>
                </a:cubicBezTo>
                <a:cubicBezTo>
                  <a:pt x="154381" y="498670"/>
                  <a:pt x="146041" y="507031"/>
                  <a:pt x="135753" y="507031"/>
                </a:cubicBezTo>
                <a:cubicBezTo>
                  <a:pt x="125465" y="507031"/>
                  <a:pt x="117125" y="498670"/>
                  <a:pt x="117125" y="488356"/>
                </a:cubicBezTo>
                <a:cubicBezTo>
                  <a:pt x="117125" y="478042"/>
                  <a:pt x="125465" y="469681"/>
                  <a:pt x="135753" y="469681"/>
                </a:cubicBezTo>
                <a:close/>
                <a:moveTo>
                  <a:pt x="18628" y="469681"/>
                </a:moveTo>
                <a:cubicBezTo>
                  <a:pt x="28916" y="469681"/>
                  <a:pt x="37256" y="478042"/>
                  <a:pt x="37256" y="488356"/>
                </a:cubicBezTo>
                <a:cubicBezTo>
                  <a:pt x="37256" y="498670"/>
                  <a:pt x="28916" y="507031"/>
                  <a:pt x="18628" y="507031"/>
                </a:cubicBezTo>
                <a:cubicBezTo>
                  <a:pt x="8340" y="507031"/>
                  <a:pt x="0" y="498670"/>
                  <a:pt x="0" y="488356"/>
                </a:cubicBezTo>
                <a:cubicBezTo>
                  <a:pt x="0" y="478042"/>
                  <a:pt x="8340" y="469681"/>
                  <a:pt x="18628" y="469681"/>
                </a:cubicBezTo>
                <a:close/>
                <a:moveTo>
                  <a:pt x="2014866" y="352261"/>
                </a:moveTo>
                <a:cubicBezTo>
                  <a:pt x="2025154" y="352261"/>
                  <a:pt x="2033494" y="360622"/>
                  <a:pt x="2033494" y="370936"/>
                </a:cubicBezTo>
                <a:cubicBezTo>
                  <a:pt x="2033494" y="381250"/>
                  <a:pt x="2025154" y="389611"/>
                  <a:pt x="2014866" y="389611"/>
                </a:cubicBezTo>
                <a:cubicBezTo>
                  <a:pt x="2004578" y="389611"/>
                  <a:pt x="1996238" y="381250"/>
                  <a:pt x="1996238" y="370936"/>
                </a:cubicBezTo>
                <a:cubicBezTo>
                  <a:pt x="1996238" y="360622"/>
                  <a:pt x="2004578" y="352261"/>
                  <a:pt x="2014866" y="352261"/>
                </a:cubicBezTo>
                <a:close/>
                <a:moveTo>
                  <a:pt x="1897741" y="352261"/>
                </a:moveTo>
                <a:cubicBezTo>
                  <a:pt x="1908029" y="352261"/>
                  <a:pt x="1916369" y="360622"/>
                  <a:pt x="1916369" y="370936"/>
                </a:cubicBezTo>
                <a:cubicBezTo>
                  <a:pt x="1916369" y="381250"/>
                  <a:pt x="1908029" y="389611"/>
                  <a:pt x="1897741" y="389611"/>
                </a:cubicBezTo>
                <a:cubicBezTo>
                  <a:pt x="1887453" y="389611"/>
                  <a:pt x="1879113" y="381250"/>
                  <a:pt x="1879113" y="370936"/>
                </a:cubicBezTo>
                <a:cubicBezTo>
                  <a:pt x="1879113" y="360622"/>
                  <a:pt x="1887453" y="352261"/>
                  <a:pt x="1897741" y="352261"/>
                </a:cubicBezTo>
                <a:close/>
                <a:moveTo>
                  <a:pt x="1779977" y="352261"/>
                </a:moveTo>
                <a:cubicBezTo>
                  <a:pt x="1790265" y="352261"/>
                  <a:pt x="1798605" y="360622"/>
                  <a:pt x="1798605" y="370936"/>
                </a:cubicBezTo>
                <a:cubicBezTo>
                  <a:pt x="1798605" y="381250"/>
                  <a:pt x="1790265" y="389611"/>
                  <a:pt x="1779977" y="389611"/>
                </a:cubicBezTo>
                <a:cubicBezTo>
                  <a:pt x="1769689" y="389611"/>
                  <a:pt x="1761349" y="381250"/>
                  <a:pt x="1761349" y="370936"/>
                </a:cubicBezTo>
                <a:cubicBezTo>
                  <a:pt x="1761349" y="360622"/>
                  <a:pt x="1769689" y="352261"/>
                  <a:pt x="1779977" y="352261"/>
                </a:cubicBezTo>
                <a:close/>
                <a:moveTo>
                  <a:pt x="1662852" y="352261"/>
                </a:moveTo>
                <a:cubicBezTo>
                  <a:pt x="1673140" y="352261"/>
                  <a:pt x="1681480" y="360622"/>
                  <a:pt x="1681480" y="370936"/>
                </a:cubicBezTo>
                <a:cubicBezTo>
                  <a:pt x="1681480" y="381250"/>
                  <a:pt x="1673140" y="389611"/>
                  <a:pt x="1662852" y="389611"/>
                </a:cubicBezTo>
                <a:cubicBezTo>
                  <a:pt x="1652564" y="389611"/>
                  <a:pt x="1644224" y="381250"/>
                  <a:pt x="1644224" y="370936"/>
                </a:cubicBezTo>
                <a:cubicBezTo>
                  <a:pt x="1644224" y="360622"/>
                  <a:pt x="1652564" y="352261"/>
                  <a:pt x="1662852" y="352261"/>
                </a:cubicBezTo>
                <a:close/>
                <a:moveTo>
                  <a:pt x="1545088" y="352261"/>
                </a:moveTo>
                <a:cubicBezTo>
                  <a:pt x="1555376" y="352261"/>
                  <a:pt x="1563716" y="360622"/>
                  <a:pt x="1563716" y="370936"/>
                </a:cubicBezTo>
                <a:cubicBezTo>
                  <a:pt x="1563716" y="381250"/>
                  <a:pt x="1555376" y="389611"/>
                  <a:pt x="1545088" y="389611"/>
                </a:cubicBezTo>
                <a:cubicBezTo>
                  <a:pt x="1534800" y="389611"/>
                  <a:pt x="1526460" y="381250"/>
                  <a:pt x="1526460" y="370936"/>
                </a:cubicBezTo>
                <a:cubicBezTo>
                  <a:pt x="1526460" y="360622"/>
                  <a:pt x="1534800" y="352261"/>
                  <a:pt x="1545088" y="352261"/>
                </a:cubicBezTo>
                <a:close/>
                <a:moveTo>
                  <a:pt x="1427962" y="352261"/>
                </a:moveTo>
                <a:cubicBezTo>
                  <a:pt x="1438250" y="352261"/>
                  <a:pt x="1446590" y="360622"/>
                  <a:pt x="1446590" y="370936"/>
                </a:cubicBezTo>
                <a:cubicBezTo>
                  <a:pt x="1446590" y="381250"/>
                  <a:pt x="1438250" y="389611"/>
                  <a:pt x="1427962" y="389611"/>
                </a:cubicBezTo>
                <a:cubicBezTo>
                  <a:pt x="1417674" y="389611"/>
                  <a:pt x="1409334" y="381250"/>
                  <a:pt x="1409334" y="370936"/>
                </a:cubicBezTo>
                <a:cubicBezTo>
                  <a:pt x="1409334" y="360622"/>
                  <a:pt x="1417674" y="352261"/>
                  <a:pt x="1427962" y="352261"/>
                </a:cubicBezTo>
                <a:close/>
                <a:moveTo>
                  <a:pt x="1310199" y="352261"/>
                </a:moveTo>
                <a:cubicBezTo>
                  <a:pt x="1320487" y="352261"/>
                  <a:pt x="1328827" y="360622"/>
                  <a:pt x="1328827" y="370936"/>
                </a:cubicBezTo>
                <a:cubicBezTo>
                  <a:pt x="1328827" y="381250"/>
                  <a:pt x="1320487" y="389611"/>
                  <a:pt x="1310199" y="389611"/>
                </a:cubicBezTo>
                <a:cubicBezTo>
                  <a:pt x="1299911" y="389611"/>
                  <a:pt x="1291571" y="381250"/>
                  <a:pt x="1291571" y="370936"/>
                </a:cubicBezTo>
                <a:cubicBezTo>
                  <a:pt x="1291571" y="360622"/>
                  <a:pt x="1299911" y="352261"/>
                  <a:pt x="1310199" y="352261"/>
                </a:cubicBezTo>
                <a:close/>
                <a:moveTo>
                  <a:pt x="1193073" y="352261"/>
                </a:moveTo>
                <a:cubicBezTo>
                  <a:pt x="1203361" y="352261"/>
                  <a:pt x="1211701" y="360622"/>
                  <a:pt x="1211701" y="370936"/>
                </a:cubicBezTo>
                <a:cubicBezTo>
                  <a:pt x="1211701" y="381250"/>
                  <a:pt x="1203361" y="389611"/>
                  <a:pt x="1193073" y="389611"/>
                </a:cubicBezTo>
                <a:cubicBezTo>
                  <a:pt x="1182785" y="389611"/>
                  <a:pt x="1174445" y="381250"/>
                  <a:pt x="1174445" y="370936"/>
                </a:cubicBezTo>
                <a:cubicBezTo>
                  <a:pt x="1174445" y="360622"/>
                  <a:pt x="1182785" y="352261"/>
                  <a:pt x="1193073" y="352261"/>
                </a:cubicBezTo>
                <a:close/>
                <a:moveTo>
                  <a:pt x="1075309" y="352261"/>
                </a:moveTo>
                <a:cubicBezTo>
                  <a:pt x="1085597" y="352261"/>
                  <a:pt x="1093937" y="360622"/>
                  <a:pt x="1093937" y="370936"/>
                </a:cubicBezTo>
                <a:cubicBezTo>
                  <a:pt x="1093937" y="381250"/>
                  <a:pt x="1085597" y="389611"/>
                  <a:pt x="1075309" y="389611"/>
                </a:cubicBezTo>
                <a:cubicBezTo>
                  <a:pt x="1065021" y="389611"/>
                  <a:pt x="1056681" y="381250"/>
                  <a:pt x="1056681" y="370936"/>
                </a:cubicBezTo>
                <a:cubicBezTo>
                  <a:pt x="1056681" y="360622"/>
                  <a:pt x="1065021" y="352261"/>
                  <a:pt x="1075309" y="352261"/>
                </a:cubicBezTo>
                <a:close/>
                <a:moveTo>
                  <a:pt x="958184" y="352261"/>
                </a:moveTo>
                <a:cubicBezTo>
                  <a:pt x="968472" y="352261"/>
                  <a:pt x="976812" y="360622"/>
                  <a:pt x="976812" y="370936"/>
                </a:cubicBezTo>
                <a:cubicBezTo>
                  <a:pt x="976812" y="381250"/>
                  <a:pt x="968472" y="389611"/>
                  <a:pt x="958184" y="389611"/>
                </a:cubicBezTo>
                <a:cubicBezTo>
                  <a:pt x="947896" y="389611"/>
                  <a:pt x="939556" y="381250"/>
                  <a:pt x="939556" y="370936"/>
                </a:cubicBezTo>
                <a:cubicBezTo>
                  <a:pt x="939556" y="360622"/>
                  <a:pt x="947896" y="352261"/>
                  <a:pt x="958184" y="352261"/>
                </a:cubicBezTo>
                <a:close/>
                <a:moveTo>
                  <a:pt x="840420" y="352261"/>
                </a:moveTo>
                <a:cubicBezTo>
                  <a:pt x="850708" y="352261"/>
                  <a:pt x="859048" y="360622"/>
                  <a:pt x="859048" y="370936"/>
                </a:cubicBezTo>
                <a:cubicBezTo>
                  <a:pt x="859048" y="381250"/>
                  <a:pt x="850708" y="389611"/>
                  <a:pt x="840420" y="389611"/>
                </a:cubicBezTo>
                <a:cubicBezTo>
                  <a:pt x="830132" y="389611"/>
                  <a:pt x="821792" y="381250"/>
                  <a:pt x="821792" y="370936"/>
                </a:cubicBezTo>
                <a:cubicBezTo>
                  <a:pt x="821792" y="360622"/>
                  <a:pt x="830132" y="352261"/>
                  <a:pt x="840420" y="352261"/>
                </a:cubicBezTo>
                <a:close/>
                <a:moveTo>
                  <a:pt x="723295" y="352261"/>
                </a:moveTo>
                <a:cubicBezTo>
                  <a:pt x="733583" y="352261"/>
                  <a:pt x="741923" y="360622"/>
                  <a:pt x="741923" y="370936"/>
                </a:cubicBezTo>
                <a:cubicBezTo>
                  <a:pt x="741923" y="381250"/>
                  <a:pt x="733583" y="389611"/>
                  <a:pt x="723295" y="389611"/>
                </a:cubicBezTo>
                <a:cubicBezTo>
                  <a:pt x="713007" y="389611"/>
                  <a:pt x="704667" y="381250"/>
                  <a:pt x="704667" y="370936"/>
                </a:cubicBezTo>
                <a:cubicBezTo>
                  <a:pt x="704667" y="360622"/>
                  <a:pt x="713007" y="352261"/>
                  <a:pt x="723295" y="352261"/>
                </a:cubicBezTo>
                <a:close/>
                <a:moveTo>
                  <a:pt x="605531" y="352261"/>
                </a:moveTo>
                <a:cubicBezTo>
                  <a:pt x="615819" y="352261"/>
                  <a:pt x="624159" y="360622"/>
                  <a:pt x="624159" y="370936"/>
                </a:cubicBezTo>
                <a:cubicBezTo>
                  <a:pt x="624159" y="381250"/>
                  <a:pt x="615819" y="389611"/>
                  <a:pt x="605531" y="389611"/>
                </a:cubicBezTo>
                <a:cubicBezTo>
                  <a:pt x="595243" y="389611"/>
                  <a:pt x="586903" y="381250"/>
                  <a:pt x="586903" y="370936"/>
                </a:cubicBezTo>
                <a:cubicBezTo>
                  <a:pt x="586903" y="360622"/>
                  <a:pt x="595243" y="352261"/>
                  <a:pt x="605531" y="352261"/>
                </a:cubicBezTo>
                <a:close/>
                <a:moveTo>
                  <a:pt x="488406" y="352261"/>
                </a:moveTo>
                <a:cubicBezTo>
                  <a:pt x="498694" y="352261"/>
                  <a:pt x="507034" y="360622"/>
                  <a:pt x="507034" y="370936"/>
                </a:cubicBezTo>
                <a:cubicBezTo>
                  <a:pt x="507034" y="381250"/>
                  <a:pt x="498694" y="389611"/>
                  <a:pt x="488406" y="389611"/>
                </a:cubicBezTo>
                <a:cubicBezTo>
                  <a:pt x="478118" y="389611"/>
                  <a:pt x="469778" y="381250"/>
                  <a:pt x="469778" y="370936"/>
                </a:cubicBezTo>
                <a:cubicBezTo>
                  <a:pt x="469778" y="360622"/>
                  <a:pt x="478118" y="352261"/>
                  <a:pt x="488406" y="352261"/>
                </a:cubicBezTo>
                <a:close/>
                <a:moveTo>
                  <a:pt x="370642" y="352261"/>
                </a:moveTo>
                <a:cubicBezTo>
                  <a:pt x="380930" y="352261"/>
                  <a:pt x="389270" y="360622"/>
                  <a:pt x="389270" y="370936"/>
                </a:cubicBezTo>
                <a:cubicBezTo>
                  <a:pt x="389270" y="381250"/>
                  <a:pt x="380930" y="389611"/>
                  <a:pt x="370642" y="389611"/>
                </a:cubicBezTo>
                <a:cubicBezTo>
                  <a:pt x="360354" y="389611"/>
                  <a:pt x="352014" y="381250"/>
                  <a:pt x="352014" y="370936"/>
                </a:cubicBezTo>
                <a:cubicBezTo>
                  <a:pt x="352014" y="360622"/>
                  <a:pt x="360354" y="352261"/>
                  <a:pt x="370642" y="352261"/>
                </a:cubicBezTo>
                <a:close/>
                <a:moveTo>
                  <a:pt x="253517" y="352261"/>
                </a:moveTo>
                <a:cubicBezTo>
                  <a:pt x="263805" y="352261"/>
                  <a:pt x="272145" y="360622"/>
                  <a:pt x="272145" y="370936"/>
                </a:cubicBezTo>
                <a:cubicBezTo>
                  <a:pt x="272145" y="381250"/>
                  <a:pt x="263805" y="389611"/>
                  <a:pt x="253517" y="389611"/>
                </a:cubicBezTo>
                <a:cubicBezTo>
                  <a:pt x="243229" y="389611"/>
                  <a:pt x="234889" y="381250"/>
                  <a:pt x="234889" y="370936"/>
                </a:cubicBezTo>
                <a:cubicBezTo>
                  <a:pt x="234889" y="360622"/>
                  <a:pt x="243229" y="352261"/>
                  <a:pt x="253517" y="352261"/>
                </a:cubicBezTo>
                <a:close/>
                <a:moveTo>
                  <a:pt x="135753" y="352261"/>
                </a:moveTo>
                <a:cubicBezTo>
                  <a:pt x="146041" y="352261"/>
                  <a:pt x="154381" y="360622"/>
                  <a:pt x="154381" y="370936"/>
                </a:cubicBezTo>
                <a:cubicBezTo>
                  <a:pt x="154381" y="381250"/>
                  <a:pt x="146041" y="389611"/>
                  <a:pt x="135753" y="389611"/>
                </a:cubicBezTo>
                <a:cubicBezTo>
                  <a:pt x="125465" y="389611"/>
                  <a:pt x="117125" y="381250"/>
                  <a:pt x="117125" y="370936"/>
                </a:cubicBezTo>
                <a:cubicBezTo>
                  <a:pt x="117125" y="360622"/>
                  <a:pt x="125465" y="352261"/>
                  <a:pt x="135753" y="352261"/>
                </a:cubicBezTo>
                <a:close/>
                <a:moveTo>
                  <a:pt x="18628" y="352261"/>
                </a:moveTo>
                <a:cubicBezTo>
                  <a:pt x="28916" y="352261"/>
                  <a:pt x="37256" y="360622"/>
                  <a:pt x="37256" y="370936"/>
                </a:cubicBezTo>
                <a:cubicBezTo>
                  <a:pt x="37256" y="381250"/>
                  <a:pt x="28916" y="389611"/>
                  <a:pt x="18628" y="389611"/>
                </a:cubicBezTo>
                <a:cubicBezTo>
                  <a:pt x="8340" y="389611"/>
                  <a:pt x="0" y="381250"/>
                  <a:pt x="0" y="370936"/>
                </a:cubicBezTo>
                <a:cubicBezTo>
                  <a:pt x="0" y="360622"/>
                  <a:pt x="8340" y="352261"/>
                  <a:pt x="18628" y="352261"/>
                </a:cubicBezTo>
                <a:close/>
                <a:moveTo>
                  <a:pt x="2014866" y="234840"/>
                </a:moveTo>
                <a:cubicBezTo>
                  <a:pt x="2025154" y="234840"/>
                  <a:pt x="2033494" y="243201"/>
                  <a:pt x="2033494" y="253515"/>
                </a:cubicBezTo>
                <a:cubicBezTo>
                  <a:pt x="2033494" y="263829"/>
                  <a:pt x="2025154" y="272190"/>
                  <a:pt x="2014866" y="272190"/>
                </a:cubicBezTo>
                <a:cubicBezTo>
                  <a:pt x="2004578" y="272190"/>
                  <a:pt x="1996238" y="263829"/>
                  <a:pt x="1996238" y="253515"/>
                </a:cubicBezTo>
                <a:cubicBezTo>
                  <a:pt x="1996238" y="243201"/>
                  <a:pt x="2004578" y="234840"/>
                  <a:pt x="2014866" y="234840"/>
                </a:cubicBezTo>
                <a:close/>
                <a:moveTo>
                  <a:pt x="1897741" y="234840"/>
                </a:moveTo>
                <a:cubicBezTo>
                  <a:pt x="1908029" y="234840"/>
                  <a:pt x="1916369" y="243201"/>
                  <a:pt x="1916369" y="253515"/>
                </a:cubicBezTo>
                <a:cubicBezTo>
                  <a:pt x="1916369" y="263829"/>
                  <a:pt x="1908029" y="272190"/>
                  <a:pt x="1897741" y="272190"/>
                </a:cubicBezTo>
                <a:cubicBezTo>
                  <a:pt x="1887453" y="272190"/>
                  <a:pt x="1879113" y="263829"/>
                  <a:pt x="1879113" y="253515"/>
                </a:cubicBezTo>
                <a:cubicBezTo>
                  <a:pt x="1879113" y="243201"/>
                  <a:pt x="1887453" y="234840"/>
                  <a:pt x="1897741" y="234840"/>
                </a:cubicBezTo>
                <a:close/>
                <a:moveTo>
                  <a:pt x="1779977" y="234840"/>
                </a:moveTo>
                <a:cubicBezTo>
                  <a:pt x="1790265" y="234840"/>
                  <a:pt x="1798605" y="243201"/>
                  <a:pt x="1798605" y="253515"/>
                </a:cubicBezTo>
                <a:cubicBezTo>
                  <a:pt x="1798605" y="263829"/>
                  <a:pt x="1790265" y="272190"/>
                  <a:pt x="1779977" y="272190"/>
                </a:cubicBezTo>
                <a:cubicBezTo>
                  <a:pt x="1769689" y="272190"/>
                  <a:pt x="1761349" y="263829"/>
                  <a:pt x="1761349" y="253515"/>
                </a:cubicBezTo>
                <a:cubicBezTo>
                  <a:pt x="1761349" y="243201"/>
                  <a:pt x="1769689" y="234840"/>
                  <a:pt x="1779977" y="234840"/>
                </a:cubicBezTo>
                <a:close/>
                <a:moveTo>
                  <a:pt x="1662852" y="234840"/>
                </a:moveTo>
                <a:cubicBezTo>
                  <a:pt x="1673140" y="234840"/>
                  <a:pt x="1681480" y="243201"/>
                  <a:pt x="1681480" y="253515"/>
                </a:cubicBezTo>
                <a:cubicBezTo>
                  <a:pt x="1681480" y="263829"/>
                  <a:pt x="1673140" y="272190"/>
                  <a:pt x="1662852" y="272190"/>
                </a:cubicBezTo>
                <a:cubicBezTo>
                  <a:pt x="1652564" y="272190"/>
                  <a:pt x="1644224" y="263829"/>
                  <a:pt x="1644224" y="253515"/>
                </a:cubicBezTo>
                <a:cubicBezTo>
                  <a:pt x="1644224" y="243201"/>
                  <a:pt x="1652564" y="234840"/>
                  <a:pt x="1662852" y="234840"/>
                </a:cubicBezTo>
                <a:close/>
                <a:moveTo>
                  <a:pt x="1545088" y="234840"/>
                </a:moveTo>
                <a:cubicBezTo>
                  <a:pt x="1555376" y="234840"/>
                  <a:pt x="1563716" y="243201"/>
                  <a:pt x="1563716" y="253515"/>
                </a:cubicBezTo>
                <a:cubicBezTo>
                  <a:pt x="1563716" y="263829"/>
                  <a:pt x="1555376" y="272190"/>
                  <a:pt x="1545088" y="272190"/>
                </a:cubicBezTo>
                <a:cubicBezTo>
                  <a:pt x="1534800" y="272190"/>
                  <a:pt x="1526460" y="263829"/>
                  <a:pt x="1526460" y="253515"/>
                </a:cubicBezTo>
                <a:cubicBezTo>
                  <a:pt x="1526460" y="243201"/>
                  <a:pt x="1534800" y="234840"/>
                  <a:pt x="1545088" y="234840"/>
                </a:cubicBezTo>
                <a:close/>
                <a:moveTo>
                  <a:pt x="1427962" y="234840"/>
                </a:moveTo>
                <a:cubicBezTo>
                  <a:pt x="1438250" y="234840"/>
                  <a:pt x="1446590" y="243201"/>
                  <a:pt x="1446590" y="253515"/>
                </a:cubicBezTo>
                <a:cubicBezTo>
                  <a:pt x="1446590" y="263829"/>
                  <a:pt x="1438250" y="272190"/>
                  <a:pt x="1427962" y="272190"/>
                </a:cubicBezTo>
                <a:cubicBezTo>
                  <a:pt x="1417674" y="272190"/>
                  <a:pt x="1409334" y="263829"/>
                  <a:pt x="1409334" y="253515"/>
                </a:cubicBezTo>
                <a:cubicBezTo>
                  <a:pt x="1409334" y="243201"/>
                  <a:pt x="1417674" y="234840"/>
                  <a:pt x="1427962" y="234840"/>
                </a:cubicBezTo>
                <a:close/>
                <a:moveTo>
                  <a:pt x="1310199" y="234840"/>
                </a:moveTo>
                <a:cubicBezTo>
                  <a:pt x="1320487" y="234840"/>
                  <a:pt x="1328827" y="243201"/>
                  <a:pt x="1328827" y="253515"/>
                </a:cubicBezTo>
                <a:cubicBezTo>
                  <a:pt x="1328827" y="263829"/>
                  <a:pt x="1320487" y="272190"/>
                  <a:pt x="1310199" y="272190"/>
                </a:cubicBezTo>
                <a:cubicBezTo>
                  <a:pt x="1299911" y="272190"/>
                  <a:pt x="1291571" y="263829"/>
                  <a:pt x="1291571" y="253515"/>
                </a:cubicBezTo>
                <a:cubicBezTo>
                  <a:pt x="1291571" y="243201"/>
                  <a:pt x="1299911" y="234840"/>
                  <a:pt x="1310199" y="234840"/>
                </a:cubicBezTo>
                <a:close/>
                <a:moveTo>
                  <a:pt x="1193073" y="234840"/>
                </a:moveTo>
                <a:cubicBezTo>
                  <a:pt x="1203361" y="234840"/>
                  <a:pt x="1211701" y="243201"/>
                  <a:pt x="1211701" y="253515"/>
                </a:cubicBezTo>
                <a:cubicBezTo>
                  <a:pt x="1211701" y="263829"/>
                  <a:pt x="1203361" y="272190"/>
                  <a:pt x="1193073" y="272190"/>
                </a:cubicBezTo>
                <a:cubicBezTo>
                  <a:pt x="1182785" y="272190"/>
                  <a:pt x="1174445" y="263829"/>
                  <a:pt x="1174445" y="253515"/>
                </a:cubicBezTo>
                <a:cubicBezTo>
                  <a:pt x="1174445" y="243201"/>
                  <a:pt x="1182785" y="234840"/>
                  <a:pt x="1193073" y="234840"/>
                </a:cubicBezTo>
                <a:close/>
                <a:moveTo>
                  <a:pt x="1075309" y="234840"/>
                </a:moveTo>
                <a:cubicBezTo>
                  <a:pt x="1085597" y="234840"/>
                  <a:pt x="1093937" y="243201"/>
                  <a:pt x="1093937" y="253515"/>
                </a:cubicBezTo>
                <a:cubicBezTo>
                  <a:pt x="1093937" y="263829"/>
                  <a:pt x="1085597" y="272190"/>
                  <a:pt x="1075309" y="272190"/>
                </a:cubicBezTo>
                <a:cubicBezTo>
                  <a:pt x="1065021" y="272190"/>
                  <a:pt x="1056681" y="263829"/>
                  <a:pt x="1056681" y="253515"/>
                </a:cubicBezTo>
                <a:cubicBezTo>
                  <a:pt x="1056681" y="243201"/>
                  <a:pt x="1065021" y="234840"/>
                  <a:pt x="1075309" y="234840"/>
                </a:cubicBezTo>
                <a:close/>
                <a:moveTo>
                  <a:pt x="958184" y="234840"/>
                </a:moveTo>
                <a:cubicBezTo>
                  <a:pt x="968472" y="234840"/>
                  <a:pt x="976812" y="243201"/>
                  <a:pt x="976812" y="253515"/>
                </a:cubicBezTo>
                <a:cubicBezTo>
                  <a:pt x="976812" y="263829"/>
                  <a:pt x="968472" y="272190"/>
                  <a:pt x="958184" y="272190"/>
                </a:cubicBezTo>
                <a:cubicBezTo>
                  <a:pt x="947896" y="272190"/>
                  <a:pt x="939556" y="263829"/>
                  <a:pt x="939556" y="253515"/>
                </a:cubicBezTo>
                <a:cubicBezTo>
                  <a:pt x="939556" y="243201"/>
                  <a:pt x="947896" y="234840"/>
                  <a:pt x="958184" y="234840"/>
                </a:cubicBezTo>
                <a:close/>
                <a:moveTo>
                  <a:pt x="840420" y="234840"/>
                </a:moveTo>
                <a:cubicBezTo>
                  <a:pt x="850708" y="234840"/>
                  <a:pt x="859048" y="243201"/>
                  <a:pt x="859048" y="253515"/>
                </a:cubicBezTo>
                <a:cubicBezTo>
                  <a:pt x="859048" y="263829"/>
                  <a:pt x="850708" y="272190"/>
                  <a:pt x="840420" y="272190"/>
                </a:cubicBezTo>
                <a:cubicBezTo>
                  <a:pt x="830132" y="272190"/>
                  <a:pt x="821792" y="263829"/>
                  <a:pt x="821792" y="253515"/>
                </a:cubicBezTo>
                <a:cubicBezTo>
                  <a:pt x="821792" y="243201"/>
                  <a:pt x="830132" y="234840"/>
                  <a:pt x="840420" y="234840"/>
                </a:cubicBezTo>
                <a:close/>
                <a:moveTo>
                  <a:pt x="723295" y="234840"/>
                </a:moveTo>
                <a:cubicBezTo>
                  <a:pt x="733583" y="234840"/>
                  <a:pt x="741923" y="243201"/>
                  <a:pt x="741923" y="253515"/>
                </a:cubicBezTo>
                <a:cubicBezTo>
                  <a:pt x="741923" y="263829"/>
                  <a:pt x="733583" y="272190"/>
                  <a:pt x="723295" y="272190"/>
                </a:cubicBezTo>
                <a:cubicBezTo>
                  <a:pt x="713007" y="272190"/>
                  <a:pt x="704667" y="263829"/>
                  <a:pt x="704667" y="253515"/>
                </a:cubicBezTo>
                <a:cubicBezTo>
                  <a:pt x="704667" y="243201"/>
                  <a:pt x="713007" y="234840"/>
                  <a:pt x="723295" y="234840"/>
                </a:cubicBezTo>
                <a:close/>
                <a:moveTo>
                  <a:pt x="605531" y="234840"/>
                </a:moveTo>
                <a:cubicBezTo>
                  <a:pt x="615819" y="234840"/>
                  <a:pt x="624159" y="243201"/>
                  <a:pt x="624159" y="253515"/>
                </a:cubicBezTo>
                <a:cubicBezTo>
                  <a:pt x="624159" y="263829"/>
                  <a:pt x="615819" y="272190"/>
                  <a:pt x="605531" y="272190"/>
                </a:cubicBezTo>
                <a:cubicBezTo>
                  <a:pt x="595243" y="272190"/>
                  <a:pt x="586903" y="263829"/>
                  <a:pt x="586903" y="253515"/>
                </a:cubicBezTo>
                <a:cubicBezTo>
                  <a:pt x="586903" y="243201"/>
                  <a:pt x="595243" y="234840"/>
                  <a:pt x="605531" y="234840"/>
                </a:cubicBezTo>
                <a:close/>
                <a:moveTo>
                  <a:pt x="488406" y="234840"/>
                </a:moveTo>
                <a:cubicBezTo>
                  <a:pt x="498694" y="234840"/>
                  <a:pt x="507034" y="243201"/>
                  <a:pt x="507034" y="253515"/>
                </a:cubicBezTo>
                <a:cubicBezTo>
                  <a:pt x="507034" y="263829"/>
                  <a:pt x="498694" y="272190"/>
                  <a:pt x="488406" y="272190"/>
                </a:cubicBezTo>
                <a:cubicBezTo>
                  <a:pt x="478118" y="272190"/>
                  <a:pt x="469778" y="263829"/>
                  <a:pt x="469778" y="253515"/>
                </a:cubicBezTo>
                <a:cubicBezTo>
                  <a:pt x="469778" y="243201"/>
                  <a:pt x="478118" y="234840"/>
                  <a:pt x="488406" y="234840"/>
                </a:cubicBezTo>
                <a:close/>
                <a:moveTo>
                  <a:pt x="370642" y="234840"/>
                </a:moveTo>
                <a:cubicBezTo>
                  <a:pt x="380930" y="234840"/>
                  <a:pt x="389270" y="243201"/>
                  <a:pt x="389270" y="253515"/>
                </a:cubicBezTo>
                <a:cubicBezTo>
                  <a:pt x="389270" y="263829"/>
                  <a:pt x="380930" y="272190"/>
                  <a:pt x="370642" y="272190"/>
                </a:cubicBezTo>
                <a:cubicBezTo>
                  <a:pt x="360354" y="272190"/>
                  <a:pt x="352014" y="263829"/>
                  <a:pt x="352014" y="253515"/>
                </a:cubicBezTo>
                <a:cubicBezTo>
                  <a:pt x="352014" y="243201"/>
                  <a:pt x="360354" y="234840"/>
                  <a:pt x="370642" y="234840"/>
                </a:cubicBezTo>
                <a:close/>
                <a:moveTo>
                  <a:pt x="253517" y="234840"/>
                </a:moveTo>
                <a:cubicBezTo>
                  <a:pt x="263805" y="234840"/>
                  <a:pt x="272145" y="243201"/>
                  <a:pt x="272145" y="253515"/>
                </a:cubicBezTo>
                <a:cubicBezTo>
                  <a:pt x="272145" y="263829"/>
                  <a:pt x="263805" y="272190"/>
                  <a:pt x="253517" y="272190"/>
                </a:cubicBezTo>
                <a:cubicBezTo>
                  <a:pt x="243229" y="272190"/>
                  <a:pt x="234889" y="263829"/>
                  <a:pt x="234889" y="253515"/>
                </a:cubicBezTo>
                <a:cubicBezTo>
                  <a:pt x="234889" y="243201"/>
                  <a:pt x="243229" y="234840"/>
                  <a:pt x="253517" y="234840"/>
                </a:cubicBezTo>
                <a:close/>
                <a:moveTo>
                  <a:pt x="135753" y="234840"/>
                </a:moveTo>
                <a:cubicBezTo>
                  <a:pt x="146041" y="234840"/>
                  <a:pt x="154381" y="243201"/>
                  <a:pt x="154381" y="253515"/>
                </a:cubicBezTo>
                <a:cubicBezTo>
                  <a:pt x="154381" y="263829"/>
                  <a:pt x="146041" y="272190"/>
                  <a:pt x="135753" y="272190"/>
                </a:cubicBezTo>
                <a:cubicBezTo>
                  <a:pt x="125465" y="272190"/>
                  <a:pt x="117125" y="263829"/>
                  <a:pt x="117125" y="253515"/>
                </a:cubicBezTo>
                <a:cubicBezTo>
                  <a:pt x="117125" y="243201"/>
                  <a:pt x="125465" y="234840"/>
                  <a:pt x="135753" y="234840"/>
                </a:cubicBezTo>
                <a:close/>
                <a:moveTo>
                  <a:pt x="18628" y="234840"/>
                </a:moveTo>
                <a:cubicBezTo>
                  <a:pt x="28916" y="234840"/>
                  <a:pt x="37256" y="243201"/>
                  <a:pt x="37256" y="253515"/>
                </a:cubicBezTo>
                <a:cubicBezTo>
                  <a:pt x="37256" y="263829"/>
                  <a:pt x="28916" y="272190"/>
                  <a:pt x="18628" y="272190"/>
                </a:cubicBezTo>
                <a:cubicBezTo>
                  <a:pt x="8340" y="272190"/>
                  <a:pt x="0" y="263829"/>
                  <a:pt x="0" y="253515"/>
                </a:cubicBezTo>
                <a:cubicBezTo>
                  <a:pt x="0" y="243201"/>
                  <a:pt x="8340" y="234840"/>
                  <a:pt x="18628" y="234840"/>
                </a:cubicBezTo>
                <a:close/>
                <a:moveTo>
                  <a:pt x="2014866" y="117420"/>
                </a:moveTo>
                <a:cubicBezTo>
                  <a:pt x="2025154" y="117420"/>
                  <a:pt x="2033494" y="125781"/>
                  <a:pt x="2033494" y="136095"/>
                </a:cubicBezTo>
                <a:cubicBezTo>
                  <a:pt x="2033494" y="146409"/>
                  <a:pt x="2025154" y="154770"/>
                  <a:pt x="2014866" y="154770"/>
                </a:cubicBezTo>
                <a:cubicBezTo>
                  <a:pt x="2004578" y="154770"/>
                  <a:pt x="1996238" y="146409"/>
                  <a:pt x="1996238" y="136095"/>
                </a:cubicBezTo>
                <a:cubicBezTo>
                  <a:pt x="1996238" y="125781"/>
                  <a:pt x="2004578" y="117420"/>
                  <a:pt x="2014866" y="117420"/>
                </a:cubicBezTo>
                <a:close/>
                <a:moveTo>
                  <a:pt x="1897741" y="117420"/>
                </a:moveTo>
                <a:cubicBezTo>
                  <a:pt x="1908029" y="117420"/>
                  <a:pt x="1916369" y="125781"/>
                  <a:pt x="1916369" y="136095"/>
                </a:cubicBezTo>
                <a:cubicBezTo>
                  <a:pt x="1916369" y="146409"/>
                  <a:pt x="1908029" y="154770"/>
                  <a:pt x="1897741" y="154770"/>
                </a:cubicBezTo>
                <a:cubicBezTo>
                  <a:pt x="1887453" y="154770"/>
                  <a:pt x="1879113" y="146409"/>
                  <a:pt x="1879113" y="136095"/>
                </a:cubicBezTo>
                <a:cubicBezTo>
                  <a:pt x="1879113" y="125781"/>
                  <a:pt x="1887453" y="117420"/>
                  <a:pt x="1897741" y="117420"/>
                </a:cubicBezTo>
                <a:close/>
                <a:moveTo>
                  <a:pt x="1779977" y="117420"/>
                </a:moveTo>
                <a:cubicBezTo>
                  <a:pt x="1790265" y="117420"/>
                  <a:pt x="1798605" y="125781"/>
                  <a:pt x="1798605" y="136095"/>
                </a:cubicBezTo>
                <a:cubicBezTo>
                  <a:pt x="1798605" y="146409"/>
                  <a:pt x="1790265" y="154770"/>
                  <a:pt x="1779977" y="154770"/>
                </a:cubicBezTo>
                <a:cubicBezTo>
                  <a:pt x="1769689" y="154770"/>
                  <a:pt x="1761349" y="146409"/>
                  <a:pt x="1761349" y="136095"/>
                </a:cubicBezTo>
                <a:cubicBezTo>
                  <a:pt x="1761349" y="125781"/>
                  <a:pt x="1769689" y="117420"/>
                  <a:pt x="1779977" y="117420"/>
                </a:cubicBezTo>
                <a:close/>
                <a:moveTo>
                  <a:pt x="1662852" y="117420"/>
                </a:moveTo>
                <a:cubicBezTo>
                  <a:pt x="1673140" y="117420"/>
                  <a:pt x="1681480" y="125781"/>
                  <a:pt x="1681480" y="136095"/>
                </a:cubicBezTo>
                <a:cubicBezTo>
                  <a:pt x="1681480" y="146409"/>
                  <a:pt x="1673140" y="154770"/>
                  <a:pt x="1662852" y="154770"/>
                </a:cubicBezTo>
                <a:cubicBezTo>
                  <a:pt x="1652564" y="154770"/>
                  <a:pt x="1644224" y="146409"/>
                  <a:pt x="1644224" y="136095"/>
                </a:cubicBezTo>
                <a:cubicBezTo>
                  <a:pt x="1644224" y="125781"/>
                  <a:pt x="1652564" y="117420"/>
                  <a:pt x="1662852" y="117420"/>
                </a:cubicBezTo>
                <a:close/>
                <a:moveTo>
                  <a:pt x="1545087" y="117420"/>
                </a:moveTo>
                <a:cubicBezTo>
                  <a:pt x="1555375" y="117420"/>
                  <a:pt x="1563715" y="125781"/>
                  <a:pt x="1563715" y="136095"/>
                </a:cubicBezTo>
                <a:cubicBezTo>
                  <a:pt x="1563715" y="146409"/>
                  <a:pt x="1555375" y="154770"/>
                  <a:pt x="1545087" y="154770"/>
                </a:cubicBezTo>
                <a:cubicBezTo>
                  <a:pt x="1534799" y="154770"/>
                  <a:pt x="1526459" y="146409"/>
                  <a:pt x="1526459" y="136095"/>
                </a:cubicBezTo>
                <a:cubicBezTo>
                  <a:pt x="1526459" y="125781"/>
                  <a:pt x="1534799" y="117420"/>
                  <a:pt x="1545087" y="117420"/>
                </a:cubicBezTo>
                <a:close/>
                <a:moveTo>
                  <a:pt x="1427962" y="117420"/>
                </a:moveTo>
                <a:cubicBezTo>
                  <a:pt x="1438250" y="117420"/>
                  <a:pt x="1446590" y="125781"/>
                  <a:pt x="1446590" y="136095"/>
                </a:cubicBezTo>
                <a:cubicBezTo>
                  <a:pt x="1446590" y="146409"/>
                  <a:pt x="1438250" y="154770"/>
                  <a:pt x="1427962" y="154770"/>
                </a:cubicBezTo>
                <a:cubicBezTo>
                  <a:pt x="1417674" y="154770"/>
                  <a:pt x="1409334" y="146409"/>
                  <a:pt x="1409334" y="136095"/>
                </a:cubicBezTo>
                <a:cubicBezTo>
                  <a:pt x="1409334" y="125781"/>
                  <a:pt x="1417674" y="117420"/>
                  <a:pt x="1427962" y="117420"/>
                </a:cubicBezTo>
                <a:close/>
                <a:moveTo>
                  <a:pt x="1310198" y="117420"/>
                </a:moveTo>
                <a:cubicBezTo>
                  <a:pt x="1320486" y="117420"/>
                  <a:pt x="1328826" y="125781"/>
                  <a:pt x="1328826" y="136095"/>
                </a:cubicBezTo>
                <a:cubicBezTo>
                  <a:pt x="1328826" y="146409"/>
                  <a:pt x="1320486" y="154770"/>
                  <a:pt x="1310198" y="154770"/>
                </a:cubicBezTo>
                <a:cubicBezTo>
                  <a:pt x="1299910" y="154770"/>
                  <a:pt x="1291570" y="146409"/>
                  <a:pt x="1291570" y="136095"/>
                </a:cubicBezTo>
                <a:cubicBezTo>
                  <a:pt x="1291570" y="125781"/>
                  <a:pt x="1299910" y="117420"/>
                  <a:pt x="1310198" y="117420"/>
                </a:cubicBezTo>
                <a:close/>
                <a:moveTo>
                  <a:pt x="1193073" y="117420"/>
                </a:moveTo>
                <a:cubicBezTo>
                  <a:pt x="1203361" y="117420"/>
                  <a:pt x="1211701" y="125781"/>
                  <a:pt x="1211701" y="136095"/>
                </a:cubicBezTo>
                <a:cubicBezTo>
                  <a:pt x="1211701" y="146409"/>
                  <a:pt x="1203361" y="154770"/>
                  <a:pt x="1193073" y="154770"/>
                </a:cubicBezTo>
                <a:cubicBezTo>
                  <a:pt x="1182785" y="154770"/>
                  <a:pt x="1174445" y="146409"/>
                  <a:pt x="1174445" y="136095"/>
                </a:cubicBezTo>
                <a:cubicBezTo>
                  <a:pt x="1174445" y="125781"/>
                  <a:pt x="1182785" y="117420"/>
                  <a:pt x="1193073" y="117420"/>
                </a:cubicBezTo>
                <a:close/>
                <a:moveTo>
                  <a:pt x="1075309" y="117420"/>
                </a:moveTo>
                <a:cubicBezTo>
                  <a:pt x="1085597" y="117420"/>
                  <a:pt x="1093937" y="125781"/>
                  <a:pt x="1093937" y="136095"/>
                </a:cubicBezTo>
                <a:cubicBezTo>
                  <a:pt x="1093937" y="146409"/>
                  <a:pt x="1085597" y="154770"/>
                  <a:pt x="1075309" y="154770"/>
                </a:cubicBezTo>
                <a:cubicBezTo>
                  <a:pt x="1065021" y="154770"/>
                  <a:pt x="1056681" y="146409"/>
                  <a:pt x="1056681" y="136095"/>
                </a:cubicBezTo>
                <a:cubicBezTo>
                  <a:pt x="1056681" y="125781"/>
                  <a:pt x="1065021" y="117420"/>
                  <a:pt x="1075309" y="117420"/>
                </a:cubicBezTo>
                <a:close/>
                <a:moveTo>
                  <a:pt x="958184" y="117420"/>
                </a:moveTo>
                <a:cubicBezTo>
                  <a:pt x="968472" y="117420"/>
                  <a:pt x="976812" y="125781"/>
                  <a:pt x="976812" y="136095"/>
                </a:cubicBezTo>
                <a:cubicBezTo>
                  <a:pt x="976812" y="146409"/>
                  <a:pt x="968472" y="154770"/>
                  <a:pt x="958184" y="154770"/>
                </a:cubicBezTo>
                <a:cubicBezTo>
                  <a:pt x="947896" y="154770"/>
                  <a:pt x="939556" y="146409"/>
                  <a:pt x="939556" y="136095"/>
                </a:cubicBezTo>
                <a:cubicBezTo>
                  <a:pt x="939556" y="125781"/>
                  <a:pt x="947896" y="117420"/>
                  <a:pt x="958184" y="117420"/>
                </a:cubicBezTo>
                <a:close/>
                <a:moveTo>
                  <a:pt x="840420" y="117420"/>
                </a:moveTo>
                <a:cubicBezTo>
                  <a:pt x="850708" y="117420"/>
                  <a:pt x="859048" y="125781"/>
                  <a:pt x="859048" y="136095"/>
                </a:cubicBezTo>
                <a:cubicBezTo>
                  <a:pt x="859048" y="146409"/>
                  <a:pt x="850708" y="154770"/>
                  <a:pt x="840420" y="154770"/>
                </a:cubicBezTo>
                <a:cubicBezTo>
                  <a:pt x="830132" y="154770"/>
                  <a:pt x="821792" y="146409"/>
                  <a:pt x="821792" y="136095"/>
                </a:cubicBezTo>
                <a:cubicBezTo>
                  <a:pt x="821792" y="125781"/>
                  <a:pt x="830132" y="117420"/>
                  <a:pt x="840420" y="117420"/>
                </a:cubicBezTo>
                <a:close/>
                <a:moveTo>
                  <a:pt x="723295" y="117420"/>
                </a:moveTo>
                <a:cubicBezTo>
                  <a:pt x="733583" y="117420"/>
                  <a:pt x="741923" y="125781"/>
                  <a:pt x="741923" y="136095"/>
                </a:cubicBezTo>
                <a:cubicBezTo>
                  <a:pt x="741923" y="146409"/>
                  <a:pt x="733583" y="154770"/>
                  <a:pt x="723295" y="154770"/>
                </a:cubicBezTo>
                <a:cubicBezTo>
                  <a:pt x="713007" y="154770"/>
                  <a:pt x="704667" y="146409"/>
                  <a:pt x="704667" y="136095"/>
                </a:cubicBezTo>
                <a:cubicBezTo>
                  <a:pt x="704667" y="125781"/>
                  <a:pt x="713007" y="117420"/>
                  <a:pt x="723295" y="117420"/>
                </a:cubicBezTo>
                <a:close/>
                <a:moveTo>
                  <a:pt x="605531" y="117420"/>
                </a:moveTo>
                <a:cubicBezTo>
                  <a:pt x="615819" y="117420"/>
                  <a:pt x="624159" y="125781"/>
                  <a:pt x="624159" y="136095"/>
                </a:cubicBezTo>
                <a:cubicBezTo>
                  <a:pt x="624159" y="146409"/>
                  <a:pt x="615819" y="154770"/>
                  <a:pt x="605531" y="154770"/>
                </a:cubicBezTo>
                <a:cubicBezTo>
                  <a:pt x="595243" y="154770"/>
                  <a:pt x="586903" y="146409"/>
                  <a:pt x="586903" y="136095"/>
                </a:cubicBezTo>
                <a:cubicBezTo>
                  <a:pt x="586903" y="125781"/>
                  <a:pt x="595243" y="117420"/>
                  <a:pt x="605531" y="117420"/>
                </a:cubicBezTo>
                <a:close/>
                <a:moveTo>
                  <a:pt x="488406" y="117420"/>
                </a:moveTo>
                <a:cubicBezTo>
                  <a:pt x="498694" y="117420"/>
                  <a:pt x="507034" y="125781"/>
                  <a:pt x="507034" y="136095"/>
                </a:cubicBezTo>
                <a:cubicBezTo>
                  <a:pt x="507034" y="146409"/>
                  <a:pt x="498694" y="154770"/>
                  <a:pt x="488406" y="154770"/>
                </a:cubicBezTo>
                <a:cubicBezTo>
                  <a:pt x="478118" y="154770"/>
                  <a:pt x="469778" y="146409"/>
                  <a:pt x="469778" y="136095"/>
                </a:cubicBezTo>
                <a:cubicBezTo>
                  <a:pt x="469778" y="125781"/>
                  <a:pt x="478118" y="117420"/>
                  <a:pt x="488406" y="117420"/>
                </a:cubicBezTo>
                <a:close/>
                <a:moveTo>
                  <a:pt x="370642" y="117420"/>
                </a:moveTo>
                <a:cubicBezTo>
                  <a:pt x="380930" y="117420"/>
                  <a:pt x="389270" y="125781"/>
                  <a:pt x="389270" y="136095"/>
                </a:cubicBezTo>
                <a:cubicBezTo>
                  <a:pt x="389270" y="146409"/>
                  <a:pt x="380930" y="154770"/>
                  <a:pt x="370642" y="154770"/>
                </a:cubicBezTo>
                <a:cubicBezTo>
                  <a:pt x="360354" y="154770"/>
                  <a:pt x="352014" y="146409"/>
                  <a:pt x="352014" y="136095"/>
                </a:cubicBezTo>
                <a:cubicBezTo>
                  <a:pt x="352014" y="125781"/>
                  <a:pt x="360354" y="117420"/>
                  <a:pt x="370642" y="117420"/>
                </a:cubicBezTo>
                <a:close/>
                <a:moveTo>
                  <a:pt x="253517" y="117420"/>
                </a:moveTo>
                <a:cubicBezTo>
                  <a:pt x="263805" y="117420"/>
                  <a:pt x="272145" y="125781"/>
                  <a:pt x="272145" y="136095"/>
                </a:cubicBezTo>
                <a:cubicBezTo>
                  <a:pt x="272145" y="146409"/>
                  <a:pt x="263805" y="154770"/>
                  <a:pt x="253517" y="154770"/>
                </a:cubicBezTo>
                <a:cubicBezTo>
                  <a:pt x="243229" y="154770"/>
                  <a:pt x="234889" y="146409"/>
                  <a:pt x="234889" y="136095"/>
                </a:cubicBezTo>
                <a:cubicBezTo>
                  <a:pt x="234889" y="125781"/>
                  <a:pt x="243229" y="117420"/>
                  <a:pt x="253517" y="117420"/>
                </a:cubicBezTo>
                <a:close/>
                <a:moveTo>
                  <a:pt x="135753" y="117420"/>
                </a:moveTo>
                <a:cubicBezTo>
                  <a:pt x="146041" y="117420"/>
                  <a:pt x="154381" y="125781"/>
                  <a:pt x="154381" y="136095"/>
                </a:cubicBezTo>
                <a:cubicBezTo>
                  <a:pt x="154381" y="146409"/>
                  <a:pt x="146041" y="154770"/>
                  <a:pt x="135753" y="154770"/>
                </a:cubicBezTo>
                <a:cubicBezTo>
                  <a:pt x="125465" y="154770"/>
                  <a:pt x="117125" y="146409"/>
                  <a:pt x="117125" y="136095"/>
                </a:cubicBezTo>
                <a:cubicBezTo>
                  <a:pt x="117125" y="125781"/>
                  <a:pt x="125465" y="117420"/>
                  <a:pt x="135753" y="117420"/>
                </a:cubicBezTo>
                <a:close/>
                <a:moveTo>
                  <a:pt x="18628" y="117420"/>
                </a:moveTo>
                <a:cubicBezTo>
                  <a:pt x="28916" y="117420"/>
                  <a:pt x="37256" y="125781"/>
                  <a:pt x="37256" y="136095"/>
                </a:cubicBezTo>
                <a:cubicBezTo>
                  <a:pt x="37256" y="146409"/>
                  <a:pt x="28916" y="154770"/>
                  <a:pt x="18628" y="154770"/>
                </a:cubicBezTo>
                <a:cubicBezTo>
                  <a:pt x="8340" y="154770"/>
                  <a:pt x="0" y="146409"/>
                  <a:pt x="0" y="136095"/>
                </a:cubicBezTo>
                <a:cubicBezTo>
                  <a:pt x="0" y="125781"/>
                  <a:pt x="8340" y="117420"/>
                  <a:pt x="18628" y="117420"/>
                </a:cubicBezTo>
                <a:close/>
                <a:moveTo>
                  <a:pt x="2014866" y="0"/>
                </a:moveTo>
                <a:cubicBezTo>
                  <a:pt x="2025154" y="0"/>
                  <a:pt x="2033494" y="8361"/>
                  <a:pt x="2033494" y="18675"/>
                </a:cubicBezTo>
                <a:cubicBezTo>
                  <a:pt x="2033494" y="28989"/>
                  <a:pt x="2025154" y="37350"/>
                  <a:pt x="2014866" y="37350"/>
                </a:cubicBezTo>
                <a:cubicBezTo>
                  <a:pt x="2004578" y="37350"/>
                  <a:pt x="1996238" y="28989"/>
                  <a:pt x="1996238" y="18675"/>
                </a:cubicBezTo>
                <a:cubicBezTo>
                  <a:pt x="1996238" y="8361"/>
                  <a:pt x="2004578" y="0"/>
                  <a:pt x="2014866" y="0"/>
                </a:cubicBezTo>
                <a:close/>
                <a:moveTo>
                  <a:pt x="1897741" y="0"/>
                </a:moveTo>
                <a:cubicBezTo>
                  <a:pt x="1908029" y="0"/>
                  <a:pt x="1916369" y="8361"/>
                  <a:pt x="1916369" y="18675"/>
                </a:cubicBezTo>
                <a:cubicBezTo>
                  <a:pt x="1916369" y="28989"/>
                  <a:pt x="1908029" y="37350"/>
                  <a:pt x="1897741" y="37350"/>
                </a:cubicBezTo>
                <a:cubicBezTo>
                  <a:pt x="1887453" y="37350"/>
                  <a:pt x="1879113" y="28989"/>
                  <a:pt x="1879113" y="18675"/>
                </a:cubicBezTo>
                <a:cubicBezTo>
                  <a:pt x="1879113" y="8361"/>
                  <a:pt x="1887453" y="0"/>
                  <a:pt x="1897741" y="0"/>
                </a:cubicBezTo>
                <a:close/>
                <a:moveTo>
                  <a:pt x="1779977" y="0"/>
                </a:moveTo>
                <a:cubicBezTo>
                  <a:pt x="1790265" y="0"/>
                  <a:pt x="1798605" y="8361"/>
                  <a:pt x="1798605" y="18675"/>
                </a:cubicBezTo>
                <a:cubicBezTo>
                  <a:pt x="1798605" y="28989"/>
                  <a:pt x="1790265" y="37350"/>
                  <a:pt x="1779977" y="37350"/>
                </a:cubicBezTo>
                <a:cubicBezTo>
                  <a:pt x="1769689" y="37350"/>
                  <a:pt x="1761349" y="28989"/>
                  <a:pt x="1761349" y="18675"/>
                </a:cubicBezTo>
                <a:cubicBezTo>
                  <a:pt x="1761349" y="8361"/>
                  <a:pt x="1769689" y="0"/>
                  <a:pt x="1779977" y="0"/>
                </a:cubicBezTo>
                <a:close/>
                <a:moveTo>
                  <a:pt x="1662852" y="0"/>
                </a:moveTo>
                <a:cubicBezTo>
                  <a:pt x="1673140" y="0"/>
                  <a:pt x="1681480" y="8361"/>
                  <a:pt x="1681480" y="18675"/>
                </a:cubicBezTo>
                <a:cubicBezTo>
                  <a:pt x="1681480" y="28989"/>
                  <a:pt x="1673140" y="37350"/>
                  <a:pt x="1662852" y="37350"/>
                </a:cubicBezTo>
                <a:cubicBezTo>
                  <a:pt x="1652564" y="37350"/>
                  <a:pt x="1644224" y="28989"/>
                  <a:pt x="1644224" y="18675"/>
                </a:cubicBezTo>
                <a:cubicBezTo>
                  <a:pt x="1644224" y="8361"/>
                  <a:pt x="1652564" y="0"/>
                  <a:pt x="1662852" y="0"/>
                </a:cubicBezTo>
                <a:close/>
                <a:moveTo>
                  <a:pt x="1545087" y="0"/>
                </a:moveTo>
                <a:cubicBezTo>
                  <a:pt x="1555375" y="0"/>
                  <a:pt x="1563715" y="8361"/>
                  <a:pt x="1563715" y="18675"/>
                </a:cubicBezTo>
                <a:cubicBezTo>
                  <a:pt x="1563715" y="28989"/>
                  <a:pt x="1555375" y="37350"/>
                  <a:pt x="1545087" y="37350"/>
                </a:cubicBezTo>
                <a:cubicBezTo>
                  <a:pt x="1534799" y="37350"/>
                  <a:pt x="1526459" y="28989"/>
                  <a:pt x="1526459" y="18675"/>
                </a:cubicBezTo>
                <a:cubicBezTo>
                  <a:pt x="1526459" y="8361"/>
                  <a:pt x="1534799" y="0"/>
                  <a:pt x="1545087" y="0"/>
                </a:cubicBezTo>
                <a:close/>
                <a:moveTo>
                  <a:pt x="1427962" y="0"/>
                </a:moveTo>
                <a:cubicBezTo>
                  <a:pt x="1438250" y="0"/>
                  <a:pt x="1446590" y="8361"/>
                  <a:pt x="1446590" y="18675"/>
                </a:cubicBezTo>
                <a:cubicBezTo>
                  <a:pt x="1446590" y="28989"/>
                  <a:pt x="1438250" y="37350"/>
                  <a:pt x="1427962" y="37350"/>
                </a:cubicBezTo>
                <a:cubicBezTo>
                  <a:pt x="1417674" y="37350"/>
                  <a:pt x="1409334" y="28989"/>
                  <a:pt x="1409334" y="18675"/>
                </a:cubicBezTo>
                <a:cubicBezTo>
                  <a:pt x="1409334" y="8361"/>
                  <a:pt x="1417674" y="0"/>
                  <a:pt x="1427962" y="0"/>
                </a:cubicBezTo>
                <a:close/>
                <a:moveTo>
                  <a:pt x="1310198" y="0"/>
                </a:moveTo>
                <a:cubicBezTo>
                  <a:pt x="1320486" y="0"/>
                  <a:pt x="1328826" y="8361"/>
                  <a:pt x="1328826" y="18675"/>
                </a:cubicBezTo>
                <a:cubicBezTo>
                  <a:pt x="1328826" y="28989"/>
                  <a:pt x="1320486" y="37350"/>
                  <a:pt x="1310198" y="37350"/>
                </a:cubicBezTo>
                <a:cubicBezTo>
                  <a:pt x="1299910" y="37350"/>
                  <a:pt x="1291570" y="28989"/>
                  <a:pt x="1291570" y="18675"/>
                </a:cubicBezTo>
                <a:cubicBezTo>
                  <a:pt x="1291570" y="8361"/>
                  <a:pt x="1299910" y="0"/>
                  <a:pt x="1310198" y="0"/>
                </a:cubicBezTo>
                <a:close/>
                <a:moveTo>
                  <a:pt x="1193073" y="0"/>
                </a:moveTo>
                <a:cubicBezTo>
                  <a:pt x="1203361" y="0"/>
                  <a:pt x="1211701" y="8361"/>
                  <a:pt x="1211701" y="18675"/>
                </a:cubicBezTo>
                <a:cubicBezTo>
                  <a:pt x="1211701" y="28989"/>
                  <a:pt x="1203361" y="37350"/>
                  <a:pt x="1193073" y="37350"/>
                </a:cubicBezTo>
                <a:cubicBezTo>
                  <a:pt x="1182785" y="37350"/>
                  <a:pt x="1174445" y="28989"/>
                  <a:pt x="1174445" y="18675"/>
                </a:cubicBezTo>
                <a:cubicBezTo>
                  <a:pt x="1174445" y="8361"/>
                  <a:pt x="1182785" y="0"/>
                  <a:pt x="1193073" y="0"/>
                </a:cubicBezTo>
                <a:close/>
                <a:moveTo>
                  <a:pt x="1075309" y="0"/>
                </a:moveTo>
                <a:cubicBezTo>
                  <a:pt x="1085597" y="0"/>
                  <a:pt x="1093937" y="8361"/>
                  <a:pt x="1093937" y="18675"/>
                </a:cubicBezTo>
                <a:cubicBezTo>
                  <a:pt x="1093937" y="28989"/>
                  <a:pt x="1085597" y="37350"/>
                  <a:pt x="1075309" y="37350"/>
                </a:cubicBezTo>
                <a:cubicBezTo>
                  <a:pt x="1065021" y="37350"/>
                  <a:pt x="1056681" y="28989"/>
                  <a:pt x="1056681" y="18675"/>
                </a:cubicBezTo>
                <a:cubicBezTo>
                  <a:pt x="1056681" y="8361"/>
                  <a:pt x="1065021" y="0"/>
                  <a:pt x="1075309" y="0"/>
                </a:cubicBezTo>
                <a:close/>
                <a:moveTo>
                  <a:pt x="958184" y="0"/>
                </a:moveTo>
                <a:cubicBezTo>
                  <a:pt x="968472" y="0"/>
                  <a:pt x="976812" y="8361"/>
                  <a:pt x="976812" y="18675"/>
                </a:cubicBezTo>
                <a:cubicBezTo>
                  <a:pt x="976812" y="28989"/>
                  <a:pt x="968472" y="37350"/>
                  <a:pt x="958184" y="37350"/>
                </a:cubicBezTo>
                <a:cubicBezTo>
                  <a:pt x="947896" y="37350"/>
                  <a:pt x="939556" y="28989"/>
                  <a:pt x="939556" y="18675"/>
                </a:cubicBezTo>
                <a:cubicBezTo>
                  <a:pt x="939556" y="8361"/>
                  <a:pt x="947896" y="0"/>
                  <a:pt x="958184" y="0"/>
                </a:cubicBezTo>
                <a:close/>
                <a:moveTo>
                  <a:pt x="840420" y="0"/>
                </a:moveTo>
                <a:cubicBezTo>
                  <a:pt x="850708" y="0"/>
                  <a:pt x="859048" y="8361"/>
                  <a:pt x="859048" y="18675"/>
                </a:cubicBezTo>
                <a:cubicBezTo>
                  <a:pt x="859048" y="28989"/>
                  <a:pt x="850708" y="37350"/>
                  <a:pt x="840420" y="37350"/>
                </a:cubicBezTo>
                <a:cubicBezTo>
                  <a:pt x="830132" y="37350"/>
                  <a:pt x="821792" y="28989"/>
                  <a:pt x="821792" y="18675"/>
                </a:cubicBezTo>
                <a:cubicBezTo>
                  <a:pt x="821792" y="8361"/>
                  <a:pt x="830132" y="0"/>
                  <a:pt x="840420" y="0"/>
                </a:cubicBezTo>
                <a:close/>
                <a:moveTo>
                  <a:pt x="723295" y="0"/>
                </a:moveTo>
                <a:cubicBezTo>
                  <a:pt x="733583" y="0"/>
                  <a:pt x="741923" y="8361"/>
                  <a:pt x="741923" y="18675"/>
                </a:cubicBezTo>
                <a:cubicBezTo>
                  <a:pt x="741923" y="28989"/>
                  <a:pt x="733583" y="37350"/>
                  <a:pt x="723295" y="37350"/>
                </a:cubicBezTo>
                <a:cubicBezTo>
                  <a:pt x="713007" y="37350"/>
                  <a:pt x="704667" y="28989"/>
                  <a:pt x="704667" y="18675"/>
                </a:cubicBezTo>
                <a:cubicBezTo>
                  <a:pt x="704667" y="8361"/>
                  <a:pt x="713007" y="0"/>
                  <a:pt x="723295" y="0"/>
                </a:cubicBezTo>
                <a:close/>
                <a:moveTo>
                  <a:pt x="605531" y="0"/>
                </a:moveTo>
                <a:cubicBezTo>
                  <a:pt x="615819" y="0"/>
                  <a:pt x="624159" y="8361"/>
                  <a:pt x="624159" y="18675"/>
                </a:cubicBezTo>
                <a:cubicBezTo>
                  <a:pt x="624159" y="28989"/>
                  <a:pt x="615819" y="37350"/>
                  <a:pt x="605531" y="37350"/>
                </a:cubicBezTo>
                <a:cubicBezTo>
                  <a:pt x="595243" y="37350"/>
                  <a:pt x="586903" y="28989"/>
                  <a:pt x="586903" y="18675"/>
                </a:cubicBezTo>
                <a:cubicBezTo>
                  <a:pt x="586903" y="8361"/>
                  <a:pt x="595243" y="0"/>
                  <a:pt x="605531" y="0"/>
                </a:cubicBezTo>
                <a:close/>
                <a:moveTo>
                  <a:pt x="488406" y="0"/>
                </a:moveTo>
                <a:cubicBezTo>
                  <a:pt x="498694" y="0"/>
                  <a:pt x="507034" y="8361"/>
                  <a:pt x="507034" y="18675"/>
                </a:cubicBezTo>
                <a:cubicBezTo>
                  <a:pt x="507034" y="28989"/>
                  <a:pt x="498694" y="37350"/>
                  <a:pt x="488406" y="37350"/>
                </a:cubicBezTo>
                <a:cubicBezTo>
                  <a:pt x="478118" y="37350"/>
                  <a:pt x="469778" y="28989"/>
                  <a:pt x="469778" y="18675"/>
                </a:cubicBezTo>
                <a:cubicBezTo>
                  <a:pt x="469778" y="8361"/>
                  <a:pt x="478118" y="0"/>
                  <a:pt x="488406" y="0"/>
                </a:cubicBezTo>
                <a:close/>
                <a:moveTo>
                  <a:pt x="370642" y="0"/>
                </a:moveTo>
                <a:cubicBezTo>
                  <a:pt x="380930" y="0"/>
                  <a:pt x="389270" y="8361"/>
                  <a:pt x="389270" y="18675"/>
                </a:cubicBezTo>
                <a:cubicBezTo>
                  <a:pt x="389270" y="28989"/>
                  <a:pt x="380930" y="37350"/>
                  <a:pt x="370642" y="37350"/>
                </a:cubicBezTo>
                <a:cubicBezTo>
                  <a:pt x="360354" y="37350"/>
                  <a:pt x="352014" y="28989"/>
                  <a:pt x="352014" y="18675"/>
                </a:cubicBezTo>
                <a:cubicBezTo>
                  <a:pt x="352014" y="8361"/>
                  <a:pt x="360354" y="0"/>
                  <a:pt x="370642" y="0"/>
                </a:cubicBezTo>
                <a:close/>
                <a:moveTo>
                  <a:pt x="253517" y="0"/>
                </a:moveTo>
                <a:cubicBezTo>
                  <a:pt x="263805" y="0"/>
                  <a:pt x="272145" y="8361"/>
                  <a:pt x="272145" y="18675"/>
                </a:cubicBezTo>
                <a:cubicBezTo>
                  <a:pt x="272145" y="28989"/>
                  <a:pt x="263805" y="37350"/>
                  <a:pt x="253517" y="37350"/>
                </a:cubicBezTo>
                <a:cubicBezTo>
                  <a:pt x="243229" y="37350"/>
                  <a:pt x="234889" y="28989"/>
                  <a:pt x="234889" y="18675"/>
                </a:cubicBezTo>
                <a:cubicBezTo>
                  <a:pt x="234889" y="8361"/>
                  <a:pt x="243229" y="0"/>
                  <a:pt x="253517" y="0"/>
                </a:cubicBezTo>
                <a:close/>
                <a:moveTo>
                  <a:pt x="135753" y="0"/>
                </a:moveTo>
                <a:cubicBezTo>
                  <a:pt x="146041" y="0"/>
                  <a:pt x="154381" y="8361"/>
                  <a:pt x="154381" y="18675"/>
                </a:cubicBezTo>
                <a:cubicBezTo>
                  <a:pt x="154381" y="28989"/>
                  <a:pt x="146041" y="37350"/>
                  <a:pt x="135753" y="37350"/>
                </a:cubicBezTo>
                <a:cubicBezTo>
                  <a:pt x="125465" y="37350"/>
                  <a:pt x="117125" y="28989"/>
                  <a:pt x="117125" y="18675"/>
                </a:cubicBezTo>
                <a:cubicBezTo>
                  <a:pt x="117125" y="8361"/>
                  <a:pt x="125465" y="0"/>
                  <a:pt x="135753" y="0"/>
                </a:cubicBezTo>
                <a:close/>
                <a:moveTo>
                  <a:pt x="18628" y="0"/>
                </a:moveTo>
                <a:cubicBezTo>
                  <a:pt x="28916" y="0"/>
                  <a:pt x="37256" y="8361"/>
                  <a:pt x="37256" y="18675"/>
                </a:cubicBezTo>
                <a:cubicBezTo>
                  <a:pt x="37256" y="28989"/>
                  <a:pt x="28916" y="37350"/>
                  <a:pt x="18628" y="37350"/>
                </a:cubicBezTo>
                <a:cubicBezTo>
                  <a:pt x="8340" y="37350"/>
                  <a:pt x="0" y="28989"/>
                  <a:pt x="0" y="18675"/>
                </a:cubicBezTo>
                <a:cubicBezTo>
                  <a:pt x="0" y="8361"/>
                  <a:pt x="8340" y="0"/>
                  <a:pt x="18628"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nvGrpSpPr>
          <p:cNvPr id="152" name="Google Shape;152;p49"/>
          <p:cNvGrpSpPr/>
          <p:nvPr/>
        </p:nvGrpSpPr>
        <p:grpSpPr>
          <a:xfrm>
            <a:off x="854253" y="760142"/>
            <a:ext cx="2751888" cy="3240028"/>
            <a:chOff x="2469042" y="1751836"/>
            <a:chExt cx="2751888" cy="3240028"/>
          </a:xfrm>
        </p:grpSpPr>
        <p:sp>
          <p:nvSpPr>
            <p:cNvPr id="153" name="Google Shape;153;p49"/>
            <p:cNvSpPr/>
            <p:nvPr/>
          </p:nvSpPr>
          <p:spPr>
            <a:xfrm>
              <a:off x="2469042" y="1751836"/>
              <a:ext cx="2651125" cy="3240028"/>
            </a:xfrm>
            <a:prstGeom prst="parallelogram">
              <a:avLst>
                <a:gd name="adj" fmla="val 25000"/>
              </a:avLst>
            </a:prstGeom>
            <a:noFill/>
            <a:ln w="635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cap="none">
                <a:solidFill>
                  <a:schemeClr val="dk1"/>
                </a:solidFill>
                <a:latin typeface="Poppins"/>
                <a:ea typeface="Poppins"/>
                <a:cs typeface="Poppins"/>
                <a:sym typeface="Poppins"/>
              </a:endParaRPr>
            </a:p>
          </p:txBody>
        </p:sp>
        <p:sp>
          <p:nvSpPr>
            <p:cNvPr id="154" name="Google Shape;154;p49"/>
            <p:cNvSpPr/>
            <p:nvPr/>
          </p:nvSpPr>
          <p:spPr>
            <a:xfrm>
              <a:off x="4401780" y="2250247"/>
              <a:ext cx="819150" cy="2090529"/>
            </a:xfrm>
            <a:prstGeom prst="parallelogram">
              <a:avLst>
                <a:gd name="adj" fmla="val 25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cap="none">
                <a:solidFill>
                  <a:schemeClr val="dk1"/>
                </a:solidFill>
                <a:latin typeface="Poppins"/>
                <a:ea typeface="Poppins"/>
                <a:cs typeface="Poppins"/>
                <a:sym typeface="Poppins"/>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1_Custom Layout">
  <p:cSld name="31_Custom Layout">
    <p:spTree>
      <p:nvGrpSpPr>
        <p:cNvPr id="1" name="Shape 155"/>
        <p:cNvGrpSpPr/>
        <p:nvPr/>
      </p:nvGrpSpPr>
      <p:grpSpPr>
        <a:xfrm>
          <a:off x="0" y="0"/>
          <a:ext cx="0" cy="0"/>
          <a:chOff x="0" y="0"/>
          <a:chExt cx="0" cy="0"/>
        </a:xfrm>
      </p:grpSpPr>
      <p:sp>
        <p:nvSpPr>
          <p:cNvPr id="156" name="Google Shape;156;p50"/>
          <p:cNvSpPr>
            <a:spLocks noGrp="1"/>
          </p:cNvSpPr>
          <p:nvPr>
            <p:ph type="pic" idx="2"/>
          </p:nvPr>
        </p:nvSpPr>
        <p:spPr>
          <a:xfrm>
            <a:off x="0" y="570474"/>
            <a:ext cx="7454900" cy="2731526"/>
          </a:xfrm>
          <a:prstGeom prst="rect">
            <a:avLst/>
          </a:prstGeom>
          <a:solidFill>
            <a:srgbClr val="D8D8D8">
              <a:alpha val="49803"/>
            </a:srgbClr>
          </a:solidFill>
          <a:ln>
            <a:noFill/>
          </a:ln>
        </p:spPr>
      </p:sp>
      <p:sp>
        <p:nvSpPr>
          <p:cNvPr id="157" name="Google Shape;157;p50"/>
          <p:cNvSpPr/>
          <p:nvPr/>
        </p:nvSpPr>
        <p:spPr>
          <a:xfrm rot="10800000">
            <a:off x="5172000" y="3669272"/>
            <a:ext cx="7020000" cy="2880000"/>
          </a:xfrm>
          <a:custGeom>
            <a:avLst/>
            <a:gdLst/>
            <a:ahLst/>
            <a:cxnLst/>
            <a:rect l="l" t="t" r="r" b="b"/>
            <a:pathLst>
              <a:path w="7557849" h="2501537" extrusionOk="0">
                <a:moveTo>
                  <a:pt x="0" y="0"/>
                </a:moveTo>
                <a:lnTo>
                  <a:pt x="7557849" y="9349"/>
                </a:lnTo>
                <a:lnTo>
                  <a:pt x="6089665" y="2501537"/>
                </a:lnTo>
                <a:lnTo>
                  <a:pt x="602" y="2483608"/>
                </a:lnTo>
                <a:cubicBezTo>
                  <a:pt x="401" y="1655739"/>
                  <a:pt x="201" y="827869"/>
                  <a:pt x="0" y="0"/>
                </a:cubicBezTo>
                <a:close/>
              </a:path>
            </a:pathLst>
          </a:cu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58" name="Google Shape;158;p50"/>
          <p:cNvSpPr/>
          <p:nvPr/>
        </p:nvSpPr>
        <p:spPr>
          <a:xfrm>
            <a:off x="-5680" y="3669273"/>
            <a:ext cx="6742921" cy="2880000"/>
          </a:xfrm>
          <a:custGeom>
            <a:avLst/>
            <a:gdLst/>
            <a:ahLst/>
            <a:cxnLst/>
            <a:rect l="l" t="t" r="r" b="b"/>
            <a:pathLst>
              <a:path w="6742921" h="2731526" extrusionOk="0">
                <a:moveTo>
                  <a:pt x="5083" y="2731526"/>
                </a:moveTo>
                <a:cubicBezTo>
                  <a:pt x="3389" y="1821017"/>
                  <a:pt x="1694" y="910509"/>
                  <a:pt x="0" y="0"/>
                </a:cubicBezTo>
                <a:lnTo>
                  <a:pt x="6742921" y="0"/>
                </a:lnTo>
                <a:lnTo>
                  <a:pt x="5648779" y="2731526"/>
                </a:lnTo>
                <a:lnTo>
                  <a:pt x="5083" y="2731526"/>
                </a:lnTo>
                <a:close/>
              </a:path>
            </a:pathLst>
          </a:custGeom>
          <a:solidFill>
            <a:schemeClr val="lt1"/>
          </a:solidFill>
          <a:ln>
            <a:noFill/>
          </a:ln>
          <a:effectLst>
            <a:outerShdw blurRad="952500" dist="228600" dir="5400000" sx="73000" sy="73000" algn="t" rotWithShape="0">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4"/>
        <p:cNvGrpSpPr/>
        <p:nvPr/>
      </p:nvGrpSpPr>
      <p:grpSpPr>
        <a:xfrm>
          <a:off x="0" y="0"/>
          <a:ext cx="0" cy="0"/>
          <a:chOff x="0" y="0"/>
          <a:chExt cx="0" cy="0"/>
        </a:xfrm>
      </p:grpSpPr>
      <p:sp>
        <p:nvSpPr>
          <p:cNvPr id="15" name="Google Shape;15;p24"/>
          <p:cNvSpPr>
            <a:spLocks noGrp="1"/>
          </p:cNvSpPr>
          <p:nvPr>
            <p:ph type="pic" idx="2"/>
          </p:nvPr>
        </p:nvSpPr>
        <p:spPr>
          <a:xfrm>
            <a:off x="0" y="3906000"/>
            <a:ext cx="6300000" cy="2952000"/>
          </a:xfrm>
          <a:prstGeom prst="rect">
            <a:avLst/>
          </a:prstGeom>
          <a:solidFill>
            <a:srgbClr val="D8D8D8">
              <a:alpha val="49803"/>
            </a:srgbClr>
          </a:solidFill>
          <a:ln>
            <a:noFill/>
          </a:ln>
        </p:spPr>
      </p:sp>
      <p:sp>
        <p:nvSpPr>
          <p:cNvPr id="16" name="Google Shape;16;p24"/>
          <p:cNvSpPr/>
          <p:nvPr/>
        </p:nvSpPr>
        <p:spPr>
          <a:xfrm>
            <a:off x="9952206" y="2412253"/>
            <a:ext cx="2033494" cy="2033494"/>
          </a:xfrm>
          <a:custGeom>
            <a:avLst/>
            <a:gdLst/>
            <a:ahLst/>
            <a:cxnLst/>
            <a:rect l="l" t="t" r="r" b="b"/>
            <a:pathLst>
              <a:path w="2033494" h="2033494" extrusionOk="0">
                <a:moveTo>
                  <a:pt x="2014866" y="1996144"/>
                </a:moveTo>
                <a:cubicBezTo>
                  <a:pt x="2025154" y="1996144"/>
                  <a:pt x="2033494" y="2004505"/>
                  <a:pt x="2033494" y="2014819"/>
                </a:cubicBezTo>
                <a:cubicBezTo>
                  <a:pt x="2033494" y="2025133"/>
                  <a:pt x="2025154" y="2033494"/>
                  <a:pt x="2014866" y="2033494"/>
                </a:cubicBezTo>
                <a:cubicBezTo>
                  <a:pt x="2004578" y="2033494"/>
                  <a:pt x="1996238" y="2025133"/>
                  <a:pt x="1996238" y="2014819"/>
                </a:cubicBezTo>
                <a:cubicBezTo>
                  <a:pt x="1996238" y="2004505"/>
                  <a:pt x="2004578" y="1996144"/>
                  <a:pt x="2014866" y="1996144"/>
                </a:cubicBezTo>
                <a:close/>
                <a:moveTo>
                  <a:pt x="1897741" y="1996144"/>
                </a:moveTo>
                <a:cubicBezTo>
                  <a:pt x="1908029" y="1996144"/>
                  <a:pt x="1916369" y="2004505"/>
                  <a:pt x="1916369" y="2014819"/>
                </a:cubicBezTo>
                <a:cubicBezTo>
                  <a:pt x="1916369" y="2025133"/>
                  <a:pt x="1908029" y="2033494"/>
                  <a:pt x="1897741" y="2033494"/>
                </a:cubicBezTo>
                <a:cubicBezTo>
                  <a:pt x="1887453" y="2033494"/>
                  <a:pt x="1879113" y="2025133"/>
                  <a:pt x="1879113" y="2014819"/>
                </a:cubicBezTo>
                <a:cubicBezTo>
                  <a:pt x="1879113" y="2004505"/>
                  <a:pt x="1887453" y="1996144"/>
                  <a:pt x="1897741" y="1996144"/>
                </a:cubicBezTo>
                <a:close/>
                <a:moveTo>
                  <a:pt x="1779977" y="1996144"/>
                </a:moveTo>
                <a:cubicBezTo>
                  <a:pt x="1790265" y="1996144"/>
                  <a:pt x="1798605" y="2004505"/>
                  <a:pt x="1798605" y="2014819"/>
                </a:cubicBezTo>
                <a:cubicBezTo>
                  <a:pt x="1798605" y="2025133"/>
                  <a:pt x="1790265" y="2033494"/>
                  <a:pt x="1779977" y="2033494"/>
                </a:cubicBezTo>
                <a:cubicBezTo>
                  <a:pt x="1769689" y="2033494"/>
                  <a:pt x="1761349" y="2025133"/>
                  <a:pt x="1761349" y="2014819"/>
                </a:cubicBezTo>
                <a:cubicBezTo>
                  <a:pt x="1761349" y="2004505"/>
                  <a:pt x="1769689" y="1996144"/>
                  <a:pt x="1779977" y="1996144"/>
                </a:cubicBezTo>
                <a:close/>
                <a:moveTo>
                  <a:pt x="1662852" y="1996144"/>
                </a:moveTo>
                <a:cubicBezTo>
                  <a:pt x="1673140" y="1996144"/>
                  <a:pt x="1681480" y="2004505"/>
                  <a:pt x="1681480" y="2014819"/>
                </a:cubicBezTo>
                <a:cubicBezTo>
                  <a:pt x="1681480" y="2025133"/>
                  <a:pt x="1673140" y="2033494"/>
                  <a:pt x="1662852" y="2033494"/>
                </a:cubicBezTo>
                <a:cubicBezTo>
                  <a:pt x="1652564" y="2033494"/>
                  <a:pt x="1644224" y="2025133"/>
                  <a:pt x="1644224" y="2014819"/>
                </a:cubicBezTo>
                <a:cubicBezTo>
                  <a:pt x="1644224" y="2004505"/>
                  <a:pt x="1652564" y="1996144"/>
                  <a:pt x="1662852" y="1996144"/>
                </a:cubicBezTo>
                <a:close/>
                <a:moveTo>
                  <a:pt x="1545088" y="1996144"/>
                </a:moveTo>
                <a:cubicBezTo>
                  <a:pt x="1555376" y="1996144"/>
                  <a:pt x="1563716" y="2004505"/>
                  <a:pt x="1563716" y="2014819"/>
                </a:cubicBezTo>
                <a:cubicBezTo>
                  <a:pt x="1563716" y="2025133"/>
                  <a:pt x="1555376" y="2033494"/>
                  <a:pt x="1545088" y="2033494"/>
                </a:cubicBezTo>
                <a:cubicBezTo>
                  <a:pt x="1534800" y="2033494"/>
                  <a:pt x="1526460" y="2025133"/>
                  <a:pt x="1526460" y="2014819"/>
                </a:cubicBezTo>
                <a:cubicBezTo>
                  <a:pt x="1526460" y="2004505"/>
                  <a:pt x="1534800" y="1996144"/>
                  <a:pt x="1545088" y="1996144"/>
                </a:cubicBezTo>
                <a:close/>
                <a:moveTo>
                  <a:pt x="1427962" y="1996144"/>
                </a:moveTo>
                <a:cubicBezTo>
                  <a:pt x="1438250" y="1996144"/>
                  <a:pt x="1446590" y="2004505"/>
                  <a:pt x="1446590" y="2014819"/>
                </a:cubicBezTo>
                <a:cubicBezTo>
                  <a:pt x="1446590" y="2025133"/>
                  <a:pt x="1438250" y="2033494"/>
                  <a:pt x="1427962" y="2033494"/>
                </a:cubicBezTo>
                <a:cubicBezTo>
                  <a:pt x="1417674" y="2033494"/>
                  <a:pt x="1409334" y="2025133"/>
                  <a:pt x="1409334" y="2014819"/>
                </a:cubicBezTo>
                <a:cubicBezTo>
                  <a:pt x="1409334" y="2004505"/>
                  <a:pt x="1417674" y="1996144"/>
                  <a:pt x="1427962" y="1996144"/>
                </a:cubicBezTo>
                <a:close/>
                <a:moveTo>
                  <a:pt x="1310199" y="1996144"/>
                </a:moveTo>
                <a:cubicBezTo>
                  <a:pt x="1320487" y="1996144"/>
                  <a:pt x="1328827" y="2004505"/>
                  <a:pt x="1328827" y="2014819"/>
                </a:cubicBezTo>
                <a:cubicBezTo>
                  <a:pt x="1328827" y="2025133"/>
                  <a:pt x="1320487" y="2033494"/>
                  <a:pt x="1310199" y="2033494"/>
                </a:cubicBezTo>
                <a:cubicBezTo>
                  <a:pt x="1299911" y="2033494"/>
                  <a:pt x="1291571" y="2025133"/>
                  <a:pt x="1291571" y="2014819"/>
                </a:cubicBezTo>
                <a:cubicBezTo>
                  <a:pt x="1291571" y="2004505"/>
                  <a:pt x="1299911" y="1996144"/>
                  <a:pt x="1310199" y="1996144"/>
                </a:cubicBezTo>
                <a:close/>
                <a:moveTo>
                  <a:pt x="1193073" y="1996144"/>
                </a:moveTo>
                <a:cubicBezTo>
                  <a:pt x="1203361" y="1996144"/>
                  <a:pt x="1211701" y="2004505"/>
                  <a:pt x="1211701" y="2014819"/>
                </a:cubicBezTo>
                <a:cubicBezTo>
                  <a:pt x="1211701" y="2025133"/>
                  <a:pt x="1203361" y="2033494"/>
                  <a:pt x="1193073" y="2033494"/>
                </a:cubicBezTo>
                <a:cubicBezTo>
                  <a:pt x="1182785" y="2033494"/>
                  <a:pt x="1174445" y="2025133"/>
                  <a:pt x="1174445" y="2014819"/>
                </a:cubicBezTo>
                <a:cubicBezTo>
                  <a:pt x="1174445" y="2004505"/>
                  <a:pt x="1182785" y="1996144"/>
                  <a:pt x="1193073" y="1996144"/>
                </a:cubicBezTo>
                <a:close/>
                <a:moveTo>
                  <a:pt x="1075309" y="1996144"/>
                </a:moveTo>
                <a:cubicBezTo>
                  <a:pt x="1085597" y="1996144"/>
                  <a:pt x="1093937" y="2004505"/>
                  <a:pt x="1093937" y="2014819"/>
                </a:cubicBezTo>
                <a:cubicBezTo>
                  <a:pt x="1093937" y="2025133"/>
                  <a:pt x="1085597" y="2033494"/>
                  <a:pt x="1075309" y="2033494"/>
                </a:cubicBezTo>
                <a:cubicBezTo>
                  <a:pt x="1065021" y="2033494"/>
                  <a:pt x="1056681" y="2025133"/>
                  <a:pt x="1056681" y="2014819"/>
                </a:cubicBezTo>
                <a:cubicBezTo>
                  <a:pt x="1056681" y="2004505"/>
                  <a:pt x="1065021" y="1996144"/>
                  <a:pt x="1075309" y="1996144"/>
                </a:cubicBezTo>
                <a:close/>
                <a:moveTo>
                  <a:pt x="958184" y="1996144"/>
                </a:moveTo>
                <a:cubicBezTo>
                  <a:pt x="968472" y="1996144"/>
                  <a:pt x="976812" y="2004505"/>
                  <a:pt x="976812" y="2014819"/>
                </a:cubicBezTo>
                <a:cubicBezTo>
                  <a:pt x="976812" y="2025133"/>
                  <a:pt x="968472" y="2033494"/>
                  <a:pt x="958184" y="2033494"/>
                </a:cubicBezTo>
                <a:cubicBezTo>
                  <a:pt x="947896" y="2033494"/>
                  <a:pt x="939556" y="2025133"/>
                  <a:pt x="939556" y="2014819"/>
                </a:cubicBezTo>
                <a:cubicBezTo>
                  <a:pt x="939556" y="2004505"/>
                  <a:pt x="947896" y="1996144"/>
                  <a:pt x="958184" y="1996144"/>
                </a:cubicBezTo>
                <a:close/>
                <a:moveTo>
                  <a:pt x="840420" y="1996144"/>
                </a:moveTo>
                <a:cubicBezTo>
                  <a:pt x="850708" y="1996144"/>
                  <a:pt x="859048" y="2004505"/>
                  <a:pt x="859048" y="2014819"/>
                </a:cubicBezTo>
                <a:cubicBezTo>
                  <a:pt x="859048" y="2025133"/>
                  <a:pt x="850708" y="2033494"/>
                  <a:pt x="840420" y="2033494"/>
                </a:cubicBezTo>
                <a:cubicBezTo>
                  <a:pt x="830132" y="2033494"/>
                  <a:pt x="821792" y="2025133"/>
                  <a:pt x="821792" y="2014819"/>
                </a:cubicBezTo>
                <a:cubicBezTo>
                  <a:pt x="821792" y="2004505"/>
                  <a:pt x="830132" y="1996144"/>
                  <a:pt x="840420" y="1996144"/>
                </a:cubicBezTo>
                <a:close/>
                <a:moveTo>
                  <a:pt x="723295" y="1996144"/>
                </a:moveTo>
                <a:cubicBezTo>
                  <a:pt x="733583" y="1996144"/>
                  <a:pt x="741923" y="2004505"/>
                  <a:pt x="741923" y="2014819"/>
                </a:cubicBezTo>
                <a:cubicBezTo>
                  <a:pt x="741923" y="2025133"/>
                  <a:pt x="733583" y="2033494"/>
                  <a:pt x="723295" y="2033494"/>
                </a:cubicBezTo>
                <a:cubicBezTo>
                  <a:pt x="713007" y="2033494"/>
                  <a:pt x="704667" y="2025133"/>
                  <a:pt x="704667" y="2014819"/>
                </a:cubicBezTo>
                <a:cubicBezTo>
                  <a:pt x="704667" y="2004505"/>
                  <a:pt x="713007" y="1996144"/>
                  <a:pt x="723295" y="1996144"/>
                </a:cubicBezTo>
                <a:close/>
                <a:moveTo>
                  <a:pt x="605531" y="1996144"/>
                </a:moveTo>
                <a:cubicBezTo>
                  <a:pt x="615819" y="1996144"/>
                  <a:pt x="624159" y="2004505"/>
                  <a:pt x="624159" y="2014819"/>
                </a:cubicBezTo>
                <a:cubicBezTo>
                  <a:pt x="624159" y="2025133"/>
                  <a:pt x="615819" y="2033494"/>
                  <a:pt x="605531" y="2033494"/>
                </a:cubicBezTo>
                <a:cubicBezTo>
                  <a:pt x="595243" y="2033494"/>
                  <a:pt x="586903" y="2025133"/>
                  <a:pt x="586903" y="2014819"/>
                </a:cubicBezTo>
                <a:cubicBezTo>
                  <a:pt x="586903" y="2004505"/>
                  <a:pt x="595243" y="1996144"/>
                  <a:pt x="605531" y="1996144"/>
                </a:cubicBezTo>
                <a:close/>
                <a:moveTo>
                  <a:pt x="488406" y="1996144"/>
                </a:moveTo>
                <a:cubicBezTo>
                  <a:pt x="498694" y="1996144"/>
                  <a:pt x="507034" y="2004505"/>
                  <a:pt x="507034" y="2014819"/>
                </a:cubicBezTo>
                <a:cubicBezTo>
                  <a:pt x="507034" y="2025133"/>
                  <a:pt x="498694" y="2033494"/>
                  <a:pt x="488406" y="2033494"/>
                </a:cubicBezTo>
                <a:cubicBezTo>
                  <a:pt x="478118" y="2033494"/>
                  <a:pt x="469778" y="2025133"/>
                  <a:pt x="469778" y="2014819"/>
                </a:cubicBezTo>
                <a:cubicBezTo>
                  <a:pt x="469778" y="2004505"/>
                  <a:pt x="478118" y="1996144"/>
                  <a:pt x="488406" y="1996144"/>
                </a:cubicBezTo>
                <a:close/>
                <a:moveTo>
                  <a:pt x="370642" y="1996144"/>
                </a:moveTo>
                <a:cubicBezTo>
                  <a:pt x="380930" y="1996144"/>
                  <a:pt x="389270" y="2004505"/>
                  <a:pt x="389270" y="2014819"/>
                </a:cubicBezTo>
                <a:cubicBezTo>
                  <a:pt x="389270" y="2025133"/>
                  <a:pt x="380930" y="2033494"/>
                  <a:pt x="370642" y="2033494"/>
                </a:cubicBezTo>
                <a:cubicBezTo>
                  <a:pt x="360354" y="2033494"/>
                  <a:pt x="352014" y="2025133"/>
                  <a:pt x="352014" y="2014819"/>
                </a:cubicBezTo>
                <a:cubicBezTo>
                  <a:pt x="352014" y="2004505"/>
                  <a:pt x="360354" y="1996144"/>
                  <a:pt x="370642" y="1996144"/>
                </a:cubicBezTo>
                <a:close/>
                <a:moveTo>
                  <a:pt x="253517" y="1996144"/>
                </a:moveTo>
                <a:cubicBezTo>
                  <a:pt x="263805" y="1996144"/>
                  <a:pt x="272145" y="2004505"/>
                  <a:pt x="272145" y="2014819"/>
                </a:cubicBezTo>
                <a:cubicBezTo>
                  <a:pt x="272145" y="2025133"/>
                  <a:pt x="263805" y="2033494"/>
                  <a:pt x="253517" y="2033494"/>
                </a:cubicBezTo>
                <a:cubicBezTo>
                  <a:pt x="243229" y="2033494"/>
                  <a:pt x="234889" y="2025133"/>
                  <a:pt x="234889" y="2014819"/>
                </a:cubicBezTo>
                <a:cubicBezTo>
                  <a:pt x="234889" y="2004505"/>
                  <a:pt x="243229" y="1996144"/>
                  <a:pt x="253517" y="1996144"/>
                </a:cubicBezTo>
                <a:close/>
                <a:moveTo>
                  <a:pt x="135753" y="1996144"/>
                </a:moveTo>
                <a:cubicBezTo>
                  <a:pt x="146041" y="1996144"/>
                  <a:pt x="154381" y="2004505"/>
                  <a:pt x="154381" y="2014819"/>
                </a:cubicBezTo>
                <a:cubicBezTo>
                  <a:pt x="154381" y="2025133"/>
                  <a:pt x="146041" y="2033494"/>
                  <a:pt x="135753" y="2033494"/>
                </a:cubicBezTo>
                <a:cubicBezTo>
                  <a:pt x="125465" y="2033494"/>
                  <a:pt x="117125" y="2025133"/>
                  <a:pt x="117125" y="2014819"/>
                </a:cubicBezTo>
                <a:cubicBezTo>
                  <a:pt x="117125" y="2004505"/>
                  <a:pt x="125465" y="1996144"/>
                  <a:pt x="135753" y="1996144"/>
                </a:cubicBezTo>
                <a:close/>
                <a:moveTo>
                  <a:pt x="18628" y="1996144"/>
                </a:moveTo>
                <a:cubicBezTo>
                  <a:pt x="28916" y="1996144"/>
                  <a:pt x="37256" y="2004505"/>
                  <a:pt x="37256" y="2014819"/>
                </a:cubicBezTo>
                <a:cubicBezTo>
                  <a:pt x="37256" y="2025133"/>
                  <a:pt x="28916" y="2033494"/>
                  <a:pt x="18628" y="2033494"/>
                </a:cubicBezTo>
                <a:cubicBezTo>
                  <a:pt x="8340" y="2033494"/>
                  <a:pt x="0" y="2025133"/>
                  <a:pt x="0" y="2014819"/>
                </a:cubicBezTo>
                <a:cubicBezTo>
                  <a:pt x="0" y="2004505"/>
                  <a:pt x="8340" y="1996144"/>
                  <a:pt x="18628" y="1996144"/>
                </a:cubicBezTo>
                <a:close/>
                <a:moveTo>
                  <a:pt x="2014866" y="1878724"/>
                </a:moveTo>
                <a:cubicBezTo>
                  <a:pt x="2025154" y="1878724"/>
                  <a:pt x="2033494" y="1887085"/>
                  <a:pt x="2033494" y="1897399"/>
                </a:cubicBezTo>
                <a:cubicBezTo>
                  <a:pt x="2033494" y="1907713"/>
                  <a:pt x="2025154" y="1916074"/>
                  <a:pt x="2014866" y="1916074"/>
                </a:cubicBezTo>
                <a:cubicBezTo>
                  <a:pt x="2004578" y="1916074"/>
                  <a:pt x="1996238" y="1907713"/>
                  <a:pt x="1996238" y="1897399"/>
                </a:cubicBezTo>
                <a:cubicBezTo>
                  <a:pt x="1996238" y="1887085"/>
                  <a:pt x="2004578" y="1878724"/>
                  <a:pt x="2014866" y="1878724"/>
                </a:cubicBezTo>
                <a:close/>
                <a:moveTo>
                  <a:pt x="1897741" y="1878724"/>
                </a:moveTo>
                <a:cubicBezTo>
                  <a:pt x="1908029" y="1878724"/>
                  <a:pt x="1916369" y="1887085"/>
                  <a:pt x="1916369" y="1897399"/>
                </a:cubicBezTo>
                <a:cubicBezTo>
                  <a:pt x="1916369" y="1907713"/>
                  <a:pt x="1908029" y="1916074"/>
                  <a:pt x="1897741" y="1916074"/>
                </a:cubicBezTo>
                <a:cubicBezTo>
                  <a:pt x="1887453" y="1916074"/>
                  <a:pt x="1879113" y="1907713"/>
                  <a:pt x="1879113" y="1897399"/>
                </a:cubicBezTo>
                <a:cubicBezTo>
                  <a:pt x="1879113" y="1887085"/>
                  <a:pt x="1887453" y="1878724"/>
                  <a:pt x="1897741" y="1878724"/>
                </a:cubicBezTo>
                <a:close/>
                <a:moveTo>
                  <a:pt x="1779977" y="1878724"/>
                </a:moveTo>
                <a:cubicBezTo>
                  <a:pt x="1790265" y="1878724"/>
                  <a:pt x="1798605" y="1887085"/>
                  <a:pt x="1798605" y="1897399"/>
                </a:cubicBezTo>
                <a:cubicBezTo>
                  <a:pt x="1798605" y="1907713"/>
                  <a:pt x="1790265" y="1916074"/>
                  <a:pt x="1779977" y="1916074"/>
                </a:cubicBezTo>
                <a:cubicBezTo>
                  <a:pt x="1769689" y="1916074"/>
                  <a:pt x="1761349" y="1907713"/>
                  <a:pt x="1761349" y="1897399"/>
                </a:cubicBezTo>
                <a:cubicBezTo>
                  <a:pt x="1761349" y="1887085"/>
                  <a:pt x="1769689" y="1878724"/>
                  <a:pt x="1779977" y="1878724"/>
                </a:cubicBezTo>
                <a:close/>
                <a:moveTo>
                  <a:pt x="1662852" y="1878724"/>
                </a:moveTo>
                <a:cubicBezTo>
                  <a:pt x="1673140" y="1878724"/>
                  <a:pt x="1681480" y="1887085"/>
                  <a:pt x="1681480" y="1897399"/>
                </a:cubicBezTo>
                <a:cubicBezTo>
                  <a:pt x="1681480" y="1907713"/>
                  <a:pt x="1673140" y="1916074"/>
                  <a:pt x="1662852" y="1916074"/>
                </a:cubicBezTo>
                <a:cubicBezTo>
                  <a:pt x="1652564" y="1916074"/>
                  <a:pt x="1644224" y="1907713"/>
                  <a:pt x="1644224" y="1897399"/>
                </a:cubicBezTo>
                <a:cubicBezTo>
                  <a:pt x="1644224" y="1887085"/>
                  <a:pt x="1652564" y="1878724"/>
                  <a:pt x="1662852" y="1878724"/>
                </a:cubicBezTo>
                <a:close/>
                <a:moveTo>
                  <a:pt x="1545088" y="1878724"/>
                </a:moveTo>
                <a:cubicBezTo>
                  <a:pt x="1555376" y="1878724"/>
                  <a:pt x="1563716" y="1887085"/>
                  <a:pt x="1563716" y="1897399"/>
                </a:cubicBezTo>
                <a:cubicBezTo>
                  <a:pt x="1563716" y="1907713"/>
                  <a:pt x="1555376" y="1916074"/>
                  <a:pt x="1545088" y="1916074"/>
                </a:cubicBezTo>
                <a:cubicBezTo>
                  <a:pt x="1534800" y="1916074"/>
                  <a:pt x="1526460" y="1907713"/>
                  <a:pt x="1526460" y="1897399"/>
                </a:cubicBezTo>
                <a:cubicBezTo>
                  <a:pt x="1526460" y="1887085"/>
                  <a:pt x="1534800" y="1878724"/>
                  <a:pt x="1545088" y="1878724"/>
                </a:cubicBezTo>
                <a:close/>
                <a:moveTo>
                  <a:pt x="1427962" y="1878724"/>
                </a:moveTo>
                <a:cubicBezTo>
                  <a:pt x="1438250" y="1878724"/>
                  <a:pt x="1446590" y="1887085"/>
                  <a:pt x="1446590" y="1897399"/>
                </a:cubicBezTo>
                <a:cubicBezTo>
                  <a:pt x="1446590" y="1907713"/>
                  <a:pt x="1438250" y="1916074"/>
                  <a:pt x="1427962" y="1916074"/>
                </a:cubicBezTo>
                <a:cubicBezTo>
                  <a:pt x="1417674" y="1916074"/>
                  <a:pt x="1409334" y="1907713"/>
                  <a:pt x="1409334" y="1897399"/>
                </a:cubicBezTo>
                <a:cubicBezTo>
                  <a:pt x="1409334" y="1887085"/>
                  <a:pt x="1417674" y="1878724"/>
                  <a:pt x="1427962" y="1878724"/>
                </a:cubicBezTo>
                <a:close/>
                <a:moveTo>
                  <a:pt x="1310199" y="1878724"/>
                </a:moveTo>
                <a:cubicBezTo>
                  <a:pt x="1320487" y="1878724"/>
                  <a:pt x="1328827" y="1887085"/>
                  <a:pt x="1328827" y="1897399"/>
                </a:cubicBezTo>
                <a:cubicBezTo>
                  <a:pt x="1328827" y="1907713"/>
                  <a:pt x="1320487" y="1916074"/>
                  <a:pt x="1310199" y="1916074"/>
                </a:cubicBezTo>
                <a:cubicBezTo>
                  <a:pt x="1299911" y="1916074"/>
                  <a:pt x="1291571" y="1907713"/>
                  <a:pt x="1291571" y="1897399"/>
                </a:cubicBezTo>
                <a:cubicBezTo>
                  <a:pt x="1291571" y="1887085"/>
                  <a:pt x="1299911" y="1878724"/>
                  <a:pt x="1310199" y="1878724"/>
                </a:cubicBezTo>
                <a:close/>
                <a:moveTo>
                  <a:pt x="1193073" y="1878724"/>
                </a:moveTo>
                <a:cubicBezTo>
                  <a:pt x="1203361" y="1878724"/>
                  <a:pt x="1211701" y="1887085"/>
                  <a:pt x="1211701" y="1897399"/>
                </a:cubicBezTo>
                <a:cubicBezTo>
                  <a:pt x="1211701" y="1907713"/>
                  <a:pt x="1203361" y="1916074"/>
                  <a:pt x="1193073" y="1916074"/>
                </a:cubicBezTo>
                <a:cubicBezTo>
                  <a:pt x="1182785" y="1916074"/>
                  <a:pt x="1174445" y="1907713"/>
                  <a:pt x="1174445" y="1897399"/>
                </a:cubicBezTo>
                <a:cubicBezTo>
                  <a:pt x="1174445" y="1887085"/>
                  <a:pt x="1182785" y="1878724"/>
                  <a:pt x="1193073" y="1878724"/>
                </a:cubicBezTo>
                <a:close/>
                <a:moveTo>
                  <a:pt x="1075309" y="1878724"/>
                </a:moveTo>
                <a:cubicBezTo>
                  <a:pt x="1085597" y="1878724"/>
                  <a:pt x="1093937" y="1887085"/>
                  <a:pt x="1093937" y="1897399"/>
                </a:cubicBezTo>
                <a:cubicBezTo>
                  <a:pt x="1093937" y="1907713"/>
                  <a:pt x="1085597" y="1916074"/>
                  <a:pt x="1075309" y="1916074"/>
                </a:cubicBezTo>
                <a:cubicBezTo>
                  <a:pt x="1065021" y="1916074"/>
                  <a:pt x="1056681" y="1907713"/>
                  <a:pt x="1056681" y="1897399"/>
                </a:cubicBezTo>
                <a:cubicBezTo>
                  <a:pt x="1056681" y="1887085"/>
                  <a:pt x="1065021" y="1878724"/>
                  <a:pt x="1075309" y="1878724"/>
                </a:cubicBezTo>
                <a:close/>
                <a:moveTo>
                  <a:pt x="958184" y="1878724"/>
                </a:moveTo>
                <a:cubicBezTo>
                  <a:pt x="968472" y="1878724"/>
                  <a:pt x="976812" y="1887085"/>
                  <a:pt x="976812" y="1897399"/>
                </a:cubicBezTo>
                <a:cubicBezTo>
                  <a:pt x="976812" y="1907713"/>
                  <a:pt x="968472" y="1916074"/>
                  <a:pt x="958184" y="1916074"/>
                </a:cubicBezTo>
                <a:cubicBezTo>
                  <a:pt x="947896" y="1916074"/>
                  <a:pt x="939556" y="1907713"/>
                  <a:pt x="939556" y="1897399"/>
                </a:cubicBezTo>
                <a:cubicBezTo>
                  <a:pt x="939556" y="1887085"/>
                  <a:pt x="947896" y="1878724"/>
                  <a:pt x="958184" y="1878724"/>
                </a:cubicBezTo>
                <a:close/>
                <a:moveTo>
                  <a:pt x="840420" y="1878724"/>
                </a:moveTo>
                <a:cubicBezTo>
                  <a:pt x="850708" y="1878724"/>
                  <a:pt x="859048" y="1887085"/>
                  <a:pt x="859048" y="1897399"/>
                </a:cubicBezTo>
                <a:cubicBezTo>
                  <a:pt x="859048" y="1907713"/>
                  <a:pt x="850708" y="1916074"/>
                  <a:pt x="840420" y="1916074"/>
                </a:cubicBezTo>
                <a:cubicBezTo>
                  <a:pt x="830132" y="1916074"/>
                  <a:pt x="821792" y="1907713"/>
                  <a:pt x="821792" y="1897399"/>
                </a:cubicBezTo>
                <a:cubicBezTo>
                  <a:pt x="821792" y="1887085"/>
                  <a:pt x="830132" y="1878724"/>
                  <a:pt x="840420" y="1878724"/>
                </a:cubicBezTo>
                <a:close/>
                <a:moveTo>
                  <a:pt x="723295" y="1878724"/>
                </a:moveTo>
                <a:cubicBezTo>
                  <a:pt x="733583" y="1878724"/>
                  <a:pt x="741923" y="1887085"/>
                  <a:pt x="741923" y="1897399"/>
                </a:cubicBezTo>
                <a:cubicBezTo>
                  <a:pt x="741923" y="1907713"/>
                  <a:pt x="733583" y="1916074"/>
                  <a:pt x="723295" y="1916074"/>
                </a:cubicBezTo>
                <a:cubicBezTo>
                  <a:pt x="713007" y="1916074"/>
                  <a:pt x="704667" y="1907713"/>
                  <a:pt x="704667" y="1897399"/>
                </a:cubicBezTo>
                <a:cubicBezTo>
                  <a:pt x="704667" y="1887085"/>
                  <a:pt x="713007" y="1878724"/>
                  <a:pt x="723295" y="1878724"/>
                </a:cubicBezTo>
                <a:close/>
                <a:moveTo>
                  <a:pt x="605531" y="1878724"/>
                </a:moveTo>
                <a:cubicBezTo>
                  <a:pt x="615819" y="1878724"/>
                  <a:pt x="624159" y="1887085"/>
                  <a:pt x="624159" y="1897399"/>
                </a:cubicBezTo>
                <a:cubicBezTo>
                  <a:pt x="624159" y="1907713"/>
                  <a:pt x="615819" y="1916074"/>
                  <a:pt x="605531" y="1916074"/>
                </a:cubicBezTo>
                <a:cubicBezTo>
                  <a:pt x="595243" y="1916074"/>
                  <a:pt x="586903" y="1907713"/>
                  <a:pt x="586903" y="1897399"/>
                </a:cubicBezTo>
                <a:cubicBezTo>
                  <a:pt x="586903" y="1887085"/>
                  <a:pt x="595243" y="1878724"/>
                  <a:pt x="605531" y="1878724"/>
                </a:cubicBezTo>
                <a:close/>
                <a:moveTo>
                  <a:pt x="488406" y="1878724"/>
                </a:moveTo>
                <a:cubicBezTo>
                  <a:pt x="498694" y="1878724"/>
                  <a:pt x="507034" y="1887085"/>
                  <a:pt x="507034" y="1897399"/>
                </a:cubicBezTo>
                <a:cubicBezTo>
                  <a:pt x="507034" y="1907713"/>
                  <a:pt x="498694" y="1916074"/>
                  <a:pt x="488406" y="1916074"/>
                </a:cubicBezTo>
                <a:cubicBezTo>
                  <a:pt x="478118" y="1916074"/>
                  <a:pt x="469778" y="1907713"/>
                  <a:pt x="469778" y="1897399"/>
                </a:cubicBezTo>
                <a:cubicBezTo>
                  <a:pt x="469778" y="1887085"/>
                  <a:pt x="478118" y="1878724"/>
                  <a:pt x="488406" y="1878724"/>
                </a:cubicBezTo>
                <a:close/>
                <a:moveTo>
                  <a:pt x="370642" y="1878724"/>
                </a:moveTo>
                <a:cubicBezTo>
                  <a:pt x="380930" y="1878724"/>
                  <a:pt x="389270" y="1887085"/>
                  <a:pt x="389270" y="1897399"/>
                </a:cubicBezTo>
                <a:cubicBezTo>
                  <a:pt x="389270" y="1907713"/>
                  <a:pt x="380930" y="1916074"/>
                  <a:pt x="370642" y="1916074"/>
                </a:cubicBezTo>
                <a:cubicBezTo>
                  <a:pt x="360354" y="1916074"/>
                  <a:pt x="352014" y="1907713"/>
                  <a:pt x="352014" y="1897399"/>
                </a:cubicBezTo>
                <a:cubicBezTo>
                  <a:pt x="352014" y="1887085"/>
                  <a:pt x="360354" y="1878724"/>
                  <a:pt x="370642" y="1878724"/>
                </a:cubicBezTo>
                <a:close/>
                <a:moveTo>
                  <a:pt x="253517" y="1878724"/>
                </a:moveTo>
                <a:cubicBezTo>
                  <a:pt x="263805" y="1878724"/>
                  <a:pt x="272145" y="1887085"/>
                  <a:pt x="272145" y="1897399"/>
                </a:cubicBezTo>
                <a:cubicBezTo>
                  <a:pt x="272145" y="1907713"/>
                  <a:pt x="263805" y="1916074"/>
                  <a:pt x="253517" y="1916074"/>
                </a:cubicBezTo>
                <a:cubicBezTo>
                  <a:pt x="243229" y="1916074"/>
                  <a:pt x="234889" y="1907713"/>
                  <a:pt x="234889" y="1897399"/>
                </a:cubicBezTo>
                <a:cubicBezTo>
                  <a:pt x="234889" y="1887085"/>
                  <a:pt x="243229" y="1878724"/>
                  <a:pt x="253517" y="1878724"/>
                </a:cubicBezTo>
                <a:close/>
                <a:moveTo>
                  <a:pt x="135753" y="1878724"/>
                </a:moveTo>
                <a:cubicBezTo>
                  <a:pt x="146041" y="1878724"/>
                  <a:pt x="154381" y="1887085"/>
                  <a:pt x="154381" y="1897399"/>
                </a:cubicBezTo>
                <a:cubicBezTo>
                  <a:pt x="154381" y="1907713"/>
                  <a:pt x="146041" y="1916074"/>
                  <a:pt x="135753" y="1916074"/>
                </a:cubicBezTo>
                <a:cubicBezTo>
                  <a:pt x="125465" y="1916074"/>
                  <a:pt x="117125" y="1907713"/>
                  <a:pt x="117125" y="1897399"/>
                </a:cubicBezTo>
                <a:cubicBezTo>
                  <a:pt x="117125" y="1887085"/>
                  <a:pt x="125465" y="1878724"/>
                  <a:pt x="135753" y="1878724"/>
                </a:cubicBezTo>
                <a:close/>
                <a:moveTo>
                  <a:pt x="18628" y="1878724"/>
                </a:moveTo>
                <a:cubicBezTo>
                  <a:pt x="28916" y="1878724"/>
                  <a:pt x="37256" y="1887085"/>
                  <a:pt x="37256" y="1897399"/>
                </a:cubicBezTo>
                <a:cubicBezTo>
                  <a:pt x="37256" y="1907713"/>
                  <a:pt x="28916" y="1916074"/>
                  <a:pt x="18628" y="1916074"/>
                </a:cubicBezTo>
                <a:cubicBezTo>
                  <a:pt x="8340" y="1916074"/>
                  <a:pt x="0" y="1907713"/>
                  <a:pt x="0" y="1897399"/>
                </a:cubicBezTo>
                <a:cubicBezTo>
                  <a:pt x="0" y="1887085"/>
                  <a:pt x="8340" y="1878724"/>
                  <a:pt x="18628" y="1878724"/>
                </a:cubicBezTo>
                <a:close/>
                <a:moveTo>
                  <a:pt x="2014866" y="1761303"/>
                </a:moveTo>
                <a:cubicBezTo>
                  <a:pt x="2025154" y="1761303"/>
                  <a:pt x="2033494" y="1769664"/>
                  <a:pt x="2033494" y="1779978"/>
                </a:cubicBezTo>
                <a:cubicBezTo>
                  <a:pt x="2033494" y="1790292"/>
                  <a:pt x="2025154" y="1798653"/>
                  <a:pt x="2014866" y="1798653"/>
                </a:cubicBezTo>
                <a:cubicBezTo>
                  <a:pt x="2004578" y="1798653"/>
                  <a:pt x="1996238" y="1790292"/>
                  <a:pt x="1996238" y="1779978"/>
                </a:cubicBezTo>
                <a:cubicBezTo>
                  <a:pt x="1996238" y="1769664"/>
                  <a:pt x="2004578" y="1761303"/>
                  <a:pt x="2014866" y="1761303"/>
                </a:cubicBezTo>
                <a:close/>
                <a:moveTo>
                  <a:pt x="1897741" y="1761303"/>
                </a:moveTo>
                <a:cubicBezTo>
                  <a:pt x="1908029" y="1761303"/>
                  <a:pt x="1916369" y="1769664"/>
                  <a:pt x="1916369" y="1779978"/>
                </a:cubicBezTo>
                <a:cubicBezTo>
                  <a:pt x="1916369" y="1790292"/>
                  <a:pt x="1908029" y="1798653"/>
                  <a:pt x="1897741" y="1798653"/>
                </a:cubicBezTo>
                <a:cubicBezTo>
                  <a:pt x="1887453" y="1798653"/>
                  <a:pt x="1879113" y="1790292"/>
                  <a:pt x="1879113" y="1779978"/>
                </a:cubicBezTo>
                <a:cubicBezTo>
                  <a:pt x="1879113" y="1769664"/>
                  <a:pt x="1887453" y="1761303"/>
                  <a:pt x="1897741" y="1761303"/>
                </a:cubicBezTo>
                <a:close/>
                <a:moveTo>
                  <a:pt x="1779977" y="1761303"/>
                </a:moveTo>
                <a:cubicBezTo>
                  <a:pt x="1790265" y="1761303"/>
                  <a:pt x="1798605" y="1769664"/>
                  <a:pt x="1798605" y="1779978"/>
                </a:cubicBezTo>
                <a:cubicBezTo>
                  <a:pt x="1798605" y="1790292"/>
                  <a:pt x="1790265" y="1798653"/>
                  <a:pt x="1779977" y="1798653"/>
                </a:cubicBezTo>
                <a:cubicBezTo>
                  <a:pt x="1769689" y="1798653"/>
                  <a:pt x="1761349" y="1790292"/>
                  <a:pt x="1761349" y="1779978"/>
                </a:cubicBezTo>
                <a:cubicBezTo>
                  <a:pt x="1761349" y="1769664"/>
                  <a:pt x="1769689" y="1761303"/>
                  <a:pt x="1779977" y="1761303"/>
                </a:cubicBezTo>
                <a:close/>
                <a:moveTo>
                  <a:pt x="1662852" y="1761303"/>
                </a:moveTo>
                <a:cubicBezTo>
                  <a:pt x="1673140" y="1761303"/>
                  <a:pt x="1681480" y="1769664"/>
                  <a:pt x="1681480" y="1779978"/>
                </a:cubicBezTo>
                <a:cubicBezTo>
                  <a:pt x="1681480" y="1790292"/>
                  <a:pt x="1673140" y="1798653"/>
                  <a:pt x="1662852" y="1798653"/>
                </a:cubicBezTo>
                <a:cubicBezTo>
                  <a:pt x="1652564" y="1798653"/>
                  <a:pt x="1644224" y="1790292"/>
                  <a:pt x="1644224" y="1779978"/>
                </a:cubicBezTo>
                <a:cubicBezTo>
                  <a:pt x="1644224" y="1769664"/>
                  <a:pt x="1652564" y="1761303"/>
                  <a:pt x="1662852" y="1761303"/>
                </a:cubicBezTo>
                <a:close/>
                <a:moveTo>
                  <a:pt x="1545088" y="1761303"/>
                </a:moveTo>
                <a:cubicBezTo>
                  <a:pt x="1555376" y="1761303"/>
                  <a:pt x="1563716" y="1769664"/>
                  <a:pt x="1563716" y="1779978"/>
                </a:cubicBezTo>
                <a:cubicBezTo>
                  <a:pt x="1563716" y="1790292"/>
                  <a:pt x="1555376" y="1798653"/>
                  <a:pt x="1545088" y="1798653"/>
                </a:cubicBezTo>
                <a:cubicBezTo>
                  <a:pt x="1534800" y="1798653"/>
                  <a:pt x="1526460" y="1790292"/>
                  <a:pt x="1526460" y="1779978"/>
                </a:cubicBezTo>
                <a:cubicBezTo>
                  <a:pt x="1526460" y="1769664"/>
                  <a:pt x="1534800" y="1761303"/>
                  <a:pt x="1545088" y="1761303"/>
                </a:cubicBezTo>
                <a:close/>
                <a:moveTo>
                  <a:pt x="1427962" y="1761303"/>
                </a:moveTo>
                <a:cubicBezTo>
                  <a:pt x="1438250" y="1761303"/>
                  <a:pt x="1446590" y="1769664"/>
                  <a:pt x="1446590" y="1779978"/>
                </a:cubicBezTo>
                <a:cubicBezTo>
                  <a:pt x="1446590" y="1790292"/>
                  <a:pt x="1438250" y="1798653"/>
                  <a:pt x="1427962" y="1798653"/>
                </a:cubicBezTo>
                <a:cubicBezTo>
                  <a:pt x="1417674" y="1798653"/>
                  <a:pt x="1409334" y="1790292"/>
                  <a:pt x="1409334" y="1779978"/>
                </a:cubicBezTo>
                <a:cubicBezTo>
                  <a:pt x="1409334" y="1769664"/>
                  <a:pt x="1417674" y="1761303"/>
                  <a:pt x="1427962" y="1761303"/>
                </a:cubicBezTo>
                <a:close/>
                <a:moveTo>
                  <a:pt x="1310199" y="1761303"/>
                </a:moveTo>
                <a:cubicBezTo>
                  <a:pt x="1320487" y="1761303"/>
                  <a:pt x="1328827" y="1769664"/>
                  <a:pt x="1328827" y="1779978"/>
                </a:cubicBezTo>
                <a:cubicBezTo>
                  <a:pt x="1328827" y="1790292"/>
                  <a:pt x="1320487" y="1798653"/>
                  <a:pt x="1310199" y="1798653"/>
                </a:cubicBezTo>
                <a:cubicBezTo>
                  <a:pt x="1299911" y="1798653"/>
                  <a:pt x="1291571" y="1790292"/>
                  <a:pt x="1291571" y="1779978"/>
                </a:cubicBezTo>
                <a:cubicBezTo>
                  <a:pt x="1291571" y="1769664"/>
                  <a:pt x="1299911" y="1761303"/>
                  <a:pt x="1310199" y="1761303"/>
                </a:cubicBezTo>
                <a:close/>
                <a:moveTo>
                  <a:pt x="1193073" y="1761303"/>
                </a:moveTo>
                <a:cubicBezTo>
                  <a:pt x="1203361" y="1761303"/>
                  <a:pt x="1211701" y="1769664"/>
                  <a:pt x="1211701" y="1779978"/>
                </a:cubicBezTo>
                <a:cubicBezTo>
                  <a:pt x="1211701" y="1790292"/>
                  <a:pt x="1203361" y="1798653"/>
                  <a:pt x="1193073" y="1798653"/>
                </a:cubicBezTo>
                <a:cubicBezTo>
                  <a:pt x="1182785" y="1798653"/>
                  <a:pt x="1174445" y="1790292"/>
                  <a:pt x="1174445" y="1779978"/>
                </a:cubicBezTo>
                <a:cubicBezTo>
                  <a:pt x="1174445" y="1769664"/>
                  <a:pt x="1182785" y="1761303"/>
                  <a:pt x="1193073" y="1761303"/>
                </a:cubicBezTo>
                <a:close/>
                <a:moveTo>
                  <a:pt x="1075309" y="1761303"/>
                </a:moveTo>
                <a:cubicBezTo>
                  <a:pt x="1085597" y="1761303"/>
                  <a:pt x="1093937" y="1769664"/>
                  <a:pt x="1093937" y="1779978"/>
                </a:cubicBezTo>
                <a:cubicBezTo>
                  <a:pt x="1093937" y="1790292"/>
                  <a:pt x="1085597" y="1798653"/>
                  <a:pt x="1075309" y="1798653"/>
                </a:cubicBezTo>
                <a:cubicBezTo>
                  <a:pt x="1065021" y="1798653"/>
                  <a:pt x="1056681" y="1790292"/>
                  <a:pt x="1056681" y="1779978"/>
                </a:cubicBezTo>
                <a:cubicBezTo>
                  <a:pt x="1056681" y="1769664"/>
                  <a:pt x="1065021" y="1761303"/>
                  <a:pt x="1075309" y="1761303"/>
                </a:cubicBezTo>
                <a:close/>
                <a:moveTo>
                  <a:pt x="958184" y="1761303"/>
                </a:moveTo>
                <a:cubicBezTo>
                  <a:pt x="968472" y="1761303"/>
                  <a:pt x="976812" y="1769664"/>
                  <a:pt x="976812" y="1779978"/>
                </a:cubicBezTo>
                <a:cubicBezTo>
                  <a:pt x="976812" y="1790292"/>
                  <a:pt x="968472" y="1798653"/>
                  <a:pt x="958184" y="1798653"/>
                </a:cubicBezTo>
                <a:cubicBezTo>
                  <a:pt x="947896" y="1798653"/>
                  <a:pt x="939556" y="1790292"/>
                  <a:pt x="939556" y="1779978"/>
                </a:cubicBezTo>
                <a:cubicBezTo>
                  <a:pt x="939556" y="1769664"/>
                  <a:pt x="947896" y="1761303"/>
                  <a:pt x="958184" y="1761303"/>
                </a:cubicBezTo>
                <a:close/>
                <a:moveTo>
                  <a:pt x="840420" y="1761303"/>
                </a:moveTo>
                <a:cubicBezTo>
                  <a:pt x="850708" y="1761303"/>
                  <a:pt x="859048" y="1769664"/>
                  <a:pt x="859048" y="1779978"/>
                </a:cubicBezTo>
                <a:cubicBezTo>
                  <a:pt x="859048" y="1790292"/>
                  <a:pt x="850708" y="1798653"/>
                  <a:pt x="840420" y="1798653"/>
                </a:cubicBezTo>
                <a:cubicBezTo>
                  <a:pt x="830132" y="1798653"/>
                  <a:pt x="821792" y="1790292"/>
                  <a:pt x="821792" y="1779978"/>
                </a:cubicBezTo>
                <a:cubicBezTo>
                  <a:pt x="821792" y="1769664"/>
                  <a:pt x="830132" y="1761303"/>
                  <a:pt x="840420" y="1761303"/>
                </a:cubicBezTo>
                <a:close/>
                <a:moveTo>
                  <a:pt x="723295" y="1761303"/>
                </a:moveTo>
                <a:cubicBezTo>
                  <a:pt x="733583" y="1761303"/>
                  <a:pt x="741923" y="1769664"/>
                  <a:pt x="741923" y="1779978"/>
                </a:cubicBezTo>
                <a:cubicBezTo>
                  <a:pt x="741923" y="1790292"/>
                  <a:pt x="733583" y="1798653"/>
                  <a:pt x="723295" y="1798653"/>
                </a:cubicBezTo>
                <a:cubicBezTo>
                  <a:pt x="713007" y="1798653"/>
                  <a:pt x="704667" y="1790292"/>
                  <a:pt x="704667" y="1779978"/>
                </a:cubicBezTo>
                <a:cubicBezTo>
                  <a:pt x="704667" y="1769664"/>
                  <a:pt x="713007" y="1761303"/>
                  <a:pt x="723295" y="1761303"/>
                </a:cubicBezTo>
                <a:close/>
                <a:moveTo>
                  <a:pt x="605531" y="1761303"/>
                </a:moveTo>
                <a:cubicBezTo>
                  <a:pt x="615819" y="1761303"/>
                  <a:pt x="624159" y="1769664"/>
                  <a:pt x="624159" y="1779978"/>
                </a:cubicBezTo>
                <a:cubicBezTo>
                  <a:pt x="624159" y="1790292"/>
                  <a:pt x="615819" y="1798653"/>
                  <a:pt x="605531" y="1798653"/>
                </a:cubicBezTo>
                <a:cubicBezTo>
                  <a:pt x="595243" y="1798653"/>
                  <a:pt x="586903" y="1790292"/>
                  <a:pt x="586903" y="1779978"/>
                </a:cubicBezTo>
                <a:cubicBezTo>
                  <a:pt x="586903" y="1769664"/>
                  <a:pt x="595243" y="1761303"/>
                  <a:pt x="605531" y="1761303"/>
                </a:cubicBezTo>
                <a:close/>
                <a:moveTo>
                  <a:pt x="488406" y="1761303"/>
                </a:moveTo>
                <a:cubicBezTo>
                  <a:pt x="498694" y="1761303"/>
                  <a:pt x="507034" y="1769664"/>
                  <a:pt x="507034" y="1779978"/>
                </a:cubicBezTo>
                <a:cubicBezTo>
                  <a:pt x="507034" y="1790292"/>
                  <a:pt x="498694" y="1798653"/>
                  <a:pt x="488406" y="1798653"/>
                </a:cubicBezTo>
                <a:cubicBezTo>
                  <a:pt x="478118" y="1798653"/>
                  <a:pt x="469778" y="1790292"/>
                  <a:pt x="469778" y="1779978"/>
                </a:cubicBezTo>
                <a:cubicBezTo>
                  <a:pt x="469778" y="1769664"/>
                  <a:pt x="478118" y="1761303"/>
                  <a:pt x="488406" y="1761303"/>
                </a:cubicBezTo>
                <a:close/>
                <a:moveTo>
                  <a:pt x="370642" y="1761303"/>
                </a:moveTo>
                <a:cubicBezTo>
                  <a:pt x="380930" y="1761303"/>
                  <a:pt x="389270" y="1769664"/>
                  <a:pt x="389270" y="1779978"/>
                </a:cubicBezTo>
                <a:cubicBezTo>
                  <a:pt x="389270" y="1790292"/>
                  <a:pt x="380930" y="1798653"/>
                  <a:pt x="370642" y="1798653"/>
                </a:cubicBezTo>
                <a:cubicBezTo>
                  <a:pt x="360354" y="1798653"/>
                  <a:pt x="352014" y="1790292"/>
                  <a:pt x="352014" y="1779978"/>
                </a:cubicBezTo>
                <a:cubicBezTo>
                  <a:pt x="352014" y="1769664"/>
                  <a:pt x="360354" y="1761303"/>
                  <a:pt x="370642" y="1761303"/>
                </a:cubicBezTo>
                <a:close/>
                <a:moveTo>
                  <a:pt x="253517" y="1761303"/>
                </a:moveTo>
                <a:cubicBezTo>
                  <a:pt x="263805" y="1761303"/>
                  <a:pt x="272145" y="1769664"/>
                  <a:pt x="272145" y="1779978"/>
                </a:cubicBezTo>
                <a:cubicBezTo>
                  <a:pt x="272145" y="1790292"/>
                  <a:pt x="263805" y="1798653"/>
                  <a:pt x="253517" y="1798653"/>
                </a:cubicBezTo>
                <a:cubicBezTo>
                  <a:pt x="243229" y="1798653"/>
                  <a:pt x="234889" y="1790292"/>
                  <a:pt x="234889" y="1779978"/>
                </a:cubicBezTo>
                <a:cubicBezTo>
                  <a:pt x="234889" y="1769664"/>
                  <a:pt x="243229" y="1761303"/>
                  <a:pt x="253517" y="1761303"/>
                </a:cubicBezTo>
                <a:close/>
                <a:moveTo>
                  <a:pt x="135753" y="1761303"/>
                </a:moveTo>
                <a:cubicBezTo>
                  <a:pt x="146041" y="1761303"/>
                  <a:pt x="154381" y="1769664"/>
                  <a:pt x="154381" y="1779978"/>
                </a:cubicBezTo>
                <a:cubicBezTo>
                  <a:pt x="154381" y="1790292"/>
                  <a:pt x="146041" y="1798653"/>
                  <a:pt x="135753" y="1798653"/>
                </a:cubicBezTo>
                <a:cubicBezTo>
                  <a:pt x="125465" y="1798653"/>
                  <a:pt x="117125" y="1790292"/>
                  <a:pt x="117125" y="1779978"/>
                </a:cubicBezTo>
                <a:cubicBezTo>
                  <a:pt x="117125" y="1769664"/>
                  <a:pt x="125465" y="1761303"/>
                  <a:pt x="135753" y="1761303"/>
                </a:cubicBezTo>
                <a:close/>
                <a:moveTo>
                  <a:pt x="18628" y="1761303"/>
                </a:moveTo>
                <a:cubicBezTo>
                  <a:pt x="28916" y="1761303"/>
                  <a:pt x="37256" y="1769664"/>
                  <a:pt x="37256" y="1779978"/>
                </a:cubicBezTo>
                <a:cubicBezTo>
                  <a:pt x="37256" y="1790292"/>
                  <a:pt x="28916" y="1798653"/>
                  <a:pt x="18628" y="1798653"/>
                </a:cubicBezTo>
                <a:cubicBezTo>
                  <a:pt x="8340" y="1798653"/>
                  <a:pt x="0" y="1790292"/>
                  <a:pt x="0" y="1779978"/>
                </a:cubicBezTo>
                <a:cubicBezTo>
                  <a:pt x="0" y="1769664"/>
                  <a:pt x="8340" y="1761303"/>
                  <a:pt x="18628" y="1761303"/>
                </a:cubicBezTo>
                <a:close/>
                <a:moveTo>
                  <a:pt x="2014866" y="1643883"/>
                </a:moveTo>
                <a:cubicBezTo>
                  <a:pt x="2025154" y="1643883"/>
                  <a:pt x="2033494" y="1652244"/>
                  <a:pt x="2033494" y="1662558"/>
                </a:cubicBezTo>
                <a:cubicBezTo>
                  <a:pt x="2033494" y="1672872"/>
                  <a:pt x="2025154" y="1681233"/>
                  <a:pt x="2014866" y="1681233"/>
                </a:cubicBezTo>
                <a:cubicBezTo>
                  <a:pt x="2004578" y="1681233"/>
                  <a:pt x="1996238" y="1672872"/>
                  <a:pt x="1996238" y="1662558"/>
                </a:cubicBezTo>
                <a:cubicBezTo>
                  <a:pt x="1996238" y="1652244"/>
                  <a:pt x="2004578" y="1643883"/>
                  <a:pt x="2014866" y="1643883"/>
                </a:cubicBezTo>
                <a:close/>
                <a:moveTo>
                  <a:pt x="1897741" y="1643883"/>
                </a:moveTo>
                <a:cubicBezTo>
                  <a:pt x="1908029" y="1643883"/>
                  <a:pt x="1916369" y="1652244"/>
                  <a:pt x="1916369" y="1662558"/>
                </a:cubicBezTo>
                <a:cubicBezTo>
                  <a:pt x="1916369" y="1672872"/>
                  <a:pt x="1908029" y="1681233"/>
                  <a:pt x="1897741" y="1681233"/>
                </a:cubicBezTo>
                <a:cubicBezTo>
                  <a:pt x="1887453" y="1681233"/>
                  <a:pt x="1879113" y="1672872"/>
                  <a:pt x="1879113" y="1662558"/>
                </a:cubicBezTo>
                <a:cubicBezTo>
                  <a:pt x="1879113" y="1652244"/>
                  <a:pt x="1887453" y="1643883"/>
                  <a:pt x="1897741" y="1643883"/>
                </a:cubicBezTo>
                <a:close/>
                <a:moveTo>
                  <a:pt x="1779977" y="1643883"/>
                </a:moveTo>
                <a:cubicBezTo>
                  <a:pt x="1790265" y="1643883"/>
                  <a:pt x="1798605" y="1652244"/>
                  <a:pt x="1798605" y="1662558"/>
                </a:cubicBezTo>
                <a:cubicBezTo>
                  <a:pt x="1798605" y="1672872"/>
                  <a:pt x="1790265" y="1681233"/>
                  <a:pt x="1779977" y="1681233"/>
                </a:cubicBezTo>
                <a:cubicBezTo>
                  <a:pt x="1769689" y="1681233"/>
                  <a:pt x="1761349" y="1672872"/>
                  <a:pt x="1761349" y="1662558"/>
                </a:cubicBezTo>
                <a:cubicBezTo>
                  <a:pt x="1761349" y="1652244"/>
                  <a:pt x="1769689" y="1643883"/>
                  <a:pt x="1779977" y="1643883"/>
                </a:cubicBezTo>
                <a:close/>
                <a:moveTo>
                  <a:pt x="1662852" y="1643883"/>
                </a:moveTo>
                <a:cubicBezTo>
                  <a:pt x="1673140" y="1643883"/>
                  <a:pt x="1681480" y="1652244"/>
                  <a:pt x="1681480" y="1662558"/>
                </a:cubicBezTo>
                <a:cubicBezTo>
                  <a:pt x="1681480" y="1672872"/>
                  <a:pt x="1673140" y="1681233"/>
                  <a:pt x="1662852" y="1681233"/>
                </a:cubicBezTo>
                <a:cubicBezTo>
                  <a:pt x="1652564" y="1681233"/>
                  <a:pt x="1644224" y="1672872"/>
                  <a:pt x="1644224" y="1662558"/>
                </a:cubicBezTo>
                <a:cubicBezTo>
                  <a:pt x="1644224" y="1652244"/>
                  <a:pt x="1652564" y="1643883"/>
                  <a:pt x="1662852" y="1643883"/>
                </a:cubicBezTo>
                <a:close/>
                <a:moveTo>
                  <a:pt x="1545088" y="1643883"/>
                </a:moveTo>
                <a:cubicBezTo>
                  <a:pt x="1555376" y="1643883"/>
                  <a:pt x="1563716" y="1652244"/>
                  <a:pt x="1563716" y="1662558"/>
                </a:cubicBezTo>
                <a:cubicBezTo>
                  <a:pt x="1563716" y="1672872"/>
                  <a:pt x="1555376" y="1681233"/>
                  <a:pt x="1545088" y="1681233"/>
                </a:cubicBezTo>
                <a:cubicBezTo>
                  <a:pt x="1534800" y="1681233"/>
                  <a:pt x="1526460" y="1672872"/>
                  <a:pt x="1526460" y="1662558"/>
                </a:cubicBezTo>
                <a:cubicBezTo>
                  <a:pt x="1526460" y="1652244"/>
                  <a:pt x="1534800" y="1643883"/>
                  <a:pt x="1545088" y="1643883"/>
                </a:cubicBezTo>
                <a:close/>
                <a:moveTo>
                  <a:pt x="1427962" y="1643883"/>
                </a:moveTo>
                <a:cubicBezTo>
                  <a:pt x="1438250" y="1643883"/>
                  <a:pt x="1446590" y="1652244"/>
                  <a:pt x="1446590" y="1662558"/>
                </a:cubicBezTo>
                <a:cubicBezTo>
                  <a:pt x="1446590" y="1672872"/>
                  <a:pt x="1438250" y="1681233"/>
                  <a:pt x="1427962" y="1681233"/>
                </a:cubicBezTo>
                <a:cubicBezTo>
                  <a:pt x="1417674" y="1681233"/>
                  <a:pt x="1409334" y="1672872"/>
                  <a:pt x="1409334" y="1662558"/>
                </a:cubicBezTo>
                <a:cubicBezTo>
                  <a:pt x="1409334" y="1652244"/>
                  <a:pt x="1417674" y="1643883"/>
                  <a:pt x="1427962" y="1643883"/>
                </a:cubicBezTo>
                <a:close/>
                <a:moveTo>
                  <a:pt x="1310199" y="1643883"/>
                </a:moveTo>
                <a:cubicBezTo>
                  <a:pt x="1320487" y="1643883"/>
                  <a:pt x="1328827" y="1652244"/>
                  <a:pt x="1328827" y="1662558"/>
                </a:cubicBezTo>
                <a:cubicBezTo>
                  <a:pt x="1328827" y="1672872"/>
                  <a:pt x="1320487" y="1681233"/>
                  <a:pt x="1310199" y="1681233"/>
                </a:cubicBezTo>
                <a:cubicBezTo>
                  <a:pt x="1299911" y="1681233"/>
                  <a:pt x="1291571" y="1672872"/>
                  <a:pt x="1291571" y="1662558"/>
                </a:cubicBezTo>
                <a:cubicBezTo>
                  <a:pt x="1291571" y="1652244"/>
                  <a:pt x="1299911" y="1643883"/>
                  <a:pt x="1310199" y="1643883"/>
                </a:cubicBezTo>
                <a:close/>
                <a:moveTo>
                  <a:pt x="1193073" y="1643883"/>
                </a:moveTo>
                <a:cubicBezTo>
                  <a:pt x="1203361" y="1643883"/>
                  <a:pt x="1211701" y="1652244"/>
                  <a:pt x="1211701" y="1662558"/>
                </a:cubicBezTo>
                <a:cubicBezTo>
                  <a:pt x="1211701" y="1672872"/>
                  <a:pt x="1203361" y="1681233"/>
                  <a:pt x="1193073" y="1681233"/>
                </a:cubicBezTo>
                <a:cubicBezTo>
                  <a:pt x="1182785" y="1681233"/>
                  <a:pt x="1174445" y="1672872"/>
                  <a:pt x="1174445" y="1662558"/>
                </a:cubicBezTo>
                <a:cubicBezTo>
                  <a:pt x="1174445" y="1652244"/>
                  <a:pt x="1182785" y="1643883"/>
                  <a:pt x="1193073" y="1643883"/>
                </a:cubicBezTo>
                <a:close/>
                <a:moveTo>
                  <a:pt x="1075309" y="1643883"/>
                </a:moveTo>
                <a:cubicBezTo>
                  <a:pt x="1085597" y="1643883"/>
                  <a:pt x="1093937" y="1652244"/>
                  <a:pt x="1093937" y="1662558"/>
                </a:cubicBezTo>
                <a:cubicBezTo>
                  <a:pt x="1093937" y="1672872"/>
                  <a:pt x="1085597" y="1681233"/>
                  <a:pt x="1075309" y="1681233"/>
                </a:cubicBezTo>
                <a:cubicBezTo>
                  <a:pt x="1065021" y="1681233"/>
                  <a:pt x="1056681" y="1672872"/>
                  <a:pt x="1056681" y="1662558"/>
                </a:cubicBezTo>
                <a:cubicBezTo>
                  <a:pt x="1056681" y="1652244"/>
                  <a:pt x="1065021" y="1643883"/>
                  <a:pt x="1075309" y="1643883"/>
                </a:cubicBezTo>
                <a:close/>
                <a:moveTo>
                  <a:pt x="958184" y="1643883"/>
                </a:moveTo>
                <a:cubicBezTo>
                  <a:pt x="968472" y="1643883"/>
                  <a:pt x="976812" y="1652244"/>
                  <a:pt x="976812" y="1662558"/>
                </a:cubicBezTo>
                <a:cubicBezTo>
                  <a:pt x="976812" y="1672872"/>
                  <a:pt x="968472" y="1681233"/>
                  <a:pt x="958184" y="1681233"/>
                </a:cubicBezTo>
                <a:cubicBezTo>
                  <a:pt x="947896" y="1681233"/>
                  <a:pt x="939556" y="1672872"/>
                  <a:pt x="939556" y="1662558"/>
                </a:cubicBezTo>
                <a:cubicBezTo>
                  <a:pt x="939556" y="1652244"/>
                  <a:pt x="947896" y="1643883"/>
                  <a:pt x="958184" y="1643883"/>
                </a:cubicBezTo>
                <a:close/>
                <a:moveTo>
                  <a:pt x="840420" y="1643883"/>
                </a:moveTo>
                <a:cubicBezTo>
                  <a:pt x="850708" y="1643883"/>
                  <a:pt x="859048" y="1652244"/>
                  <a:pt x="859048" y="1662558"/>
                </a:cubicBezTo>
                <a:cubicBezTo>
                  <a:pt x="859048" y="1672872"/>
                  <a:pt x="850708" y="1681233"/>
                  <a:pt x="840420" y="1681233"/>
                </a:cubicBezTo>
                <a:cubicBezTo>
                  <a:pt x="830132" y="1681233"/>
                  <a:pt x="821792" y="1672872"/>
                  <a:pt x="821792" y="1662558"/>
                </a:cubicBezTo>
                <a:cubicBezTo>
                  <a:pt x="821792" y="1652244"/>
                  <a:pt x="830132" y="1643883"/>
                  <a:pt x="840420" y="1643883"/>
                </a:cubicBezTo>
                <a:close/>
                <a:moveTo>
                  <a:pt x="723295" y="1643883"/>
                </a:moveTo>
                <a:cubicBezTo>
                  <a:pt x="733583" y="1643883"/>
                  <a:pt x="741923" y="1652244"/>
                  <a:pt x="741923" y="1662558"/>
                </a:cubicBezTo>
                <a:cubicBezTo>
                  <a:pt x="741923" y="1672872"/>
                  <a:pt x="733583" y="1681233"/>
                  <a:pt x="723295" y="1681233"/>
                </a:cubicBezTo>
                <a:cubicBezTo>
                  <a:pt x="713007" y="1681233"/>
                  <a:pt x="704667" y="1672872"/>
                  <a:pt x="704667" y="1662558"/>
                </a:cubicBezTo>
                <a:cubicBezTo>
                  <a:pt x="704667" y="1652244"/>
                  <a:pt x="713007" y="1643883"/>
                  <a:pt x="723295" y="1643883"/>
                </a:cubicBezTo>
                <a:close/>
                <a:moveTo>
                  <a:pt x="605531" y="1643883"/>
                </a:moveTo>
                <a:cubicBezTo>
                  <a:pt x="615819" y="1643883"/>
                  <a:pt x="624159" y="1652244"/>
                  <a:pt x="624159" y="1662558"/>
                </a:cubicBezTo>
                <a:cubicBezTo>
                  <a:pt x="624159" y="1672872"/>
                  <a:pt x="615819" y="1681233"/>
                  <a:pt x="605531" y="1681233"/>
                </a:cubicBezTo>
                <a:cubicBezTo>
                  <a:pt x="595243" y="1681233"/>
                  <a:pt x="586903" y="1672872"/>
                  <a:pt x="586903" y="1662558"/>
                </a:cubicBezTo>
                <a:cubicBezTo>
                  <a:pt x="586903" y="1652244"/>
                  <a:pt x="595243" y="1643883"/>
                  <a:pt x="605531" y="1643883"/>
                </a:cubicBezTo>
                <a:close/>
                <a:moveTo>
                  <a:pt x="488406" y="1643883"/>
                </a:moveTo>
                <a:cubicBezTo>
                  <a:pt x="498694" y="1643883"/>
                  <a:pt x="507034" y="1652244"/>
                  <a:pt x="507034" y="1662558"/>
                </a:cubicBezTo>
                <a:cubicBezTo>
                  <a:pt x="507034" y="1672872"/>
                  <a:pt x="498694" y="1681233"/>
                  <a:pt x="488406" y="1681233"/>
                </a:cubicBezTo>
                <a:cubicBezTo>
                  <a:pt x="478118" y="1681233"/>
                  <a:pt x="469778" y="1672872"/>
                  <a:pt x="469778" y="1662558"/>
                </a:cubicBezTo>
                <a:cubicBezTo>
                  <a:pt x="469778" y="1652244"/>
                  <a:pt x="478118" y="1643883"/>
                  <a:pt x="488406" y="1643883"/>
                </a:cubicBezTo>
                <a:close/>
                <a:moveTo>
                  <a:pt x="370642" y="1643883"/>
                </a:moveTo>
                <a:cubicBezTo>
                  <a:pt x="380930" y="1643883"/>
                  <a:pt x="389270" y="1652244"/>
                  <a:pt x="389270" y="1662558"/>
                </a:cubicBezTo>
                <a:cubicBezTo>
                  <a:pt x="389270" y="1672872"/>
                  <a:pt x="380930" y="1681233"/>
                  <a:pt x="370642" y="1681233"/>
                </a:cubicBezTo>
                <a:cubicBezTo>
                  <a:pt x="360354" y="1681233"/>
                  <a:pt x="352014" y="1672872"/>
                  <a:pt x="352014" y="1662558"/>
                </a:cubicBezTo>
                <a:cubicBezTo>
                  <a:pt x="352014" y="1652244"/>
                  <a:pt x="360354" y="1643883"/>
                  <a:pt x="370642" y="1643883"/>
                </a:cubicBezTo>
                <a:close/>
                <a:moveTo>
                  <a:pt x="253517" y="1643883"/>
                </a:moveTo>
                <a:cubicBezTo>
                  <a:pt x="263805" y="1643883"/>
                  <a:pt x="272145" y="1652244"/>
                  <a:pt x="272145" y="1662558"/>
                </a:cubicBezTo>
                <a:cubicBezTo>
                  <a:pt x="272145" y="1672872"/>
                  <a:pt x="263805" y="1681233"/>
                  <a:pt x="253517" y="1681233"/>
                </a:cubicBezTo>
                <a:cubicBezTo>
                  <a:pt x="243229" y="1681233"/>
                  <a:pt x="234889" y="1672872"/>
                  <a:pt x="234889" y="1662558"/>
                </a:cubicBezTo>
                <a:cubicBezTo>
                  <a:pt x="234889" y="1652244"/>
                  <a:pt x="243229" y="1643883"/>
                  <a:pt x="253517" y="1643883"/>
                </a:cubicBezTo>
                <a:close/>
                <a:moveTo>
                  <a:pt x="135753" y="1643883"/>
                </a:moveTo>
                <a:cubicBezTo>
                  <a:pt x="146041" y="1643883"/>
                  <a:pt x="154381" y="1652244"/>
                  <a:pt x="154381" y="1662558"/>
                </a:cubicBezTo>
                <a:cubicBezTo>
                  <a:pt x="154381" y="1672872"/>
                  <a:pt x="146041" y="1681233"/>
                  <a:pt x="135753" y="1681233"/>
                </a:cubicBezTo>
                <a:cubicBezTo>
                  <a:pt x="125465" y="1681233"/>
                  <a:pt x="117125" y="1672872"/>
                  <a:pt x="117125" y="1662558"/>
                </a:cubicBezTo>
                <a:cubicBezTo>
                  <a:pt x="117125" y="1652244"/>
                  <a:pt x="125465" y="1643883"/>
                  <a:pt x="135753" y="1643883"/>
                </a:cubicBezTo>
                <a:close/>
                <a:moveTo>
                  <a:pt x="18628" y="1643883"/>
                </a:moveTo>
                <a:cubicBezTo>
                  <a:pt x="28916" y="1643883"/>
                  <a:pt x="37256" y="1652244"/>
                  <a:pt x="37256" y="1662558"/>
                </a:cubicBezTo>
                <a:cubicBezTo>
                  <a:pt x="37256" y="1672872"/>
                  <a:pt x="28916" y="1681233"/>
                  <a:pt x="18628" y="1681233"/>
                </a:cubicBezTo>
                <a:cubicBezTo>
                  <a:pt x="8340" y="1681233"/>
                  <a:pt x="0" y="1672872"/>
                  <a:pt x="0" y="1662558"/>
                </a:cubicBezTo>
                <a:cubicBezTo>
                  <a:pt x="0" y="1652244"/>
                  <a:pt x="8340" y="1643883"/>
                  <a:pt x="18628" y="1643883"/>
                </a:cubicBezTo>
                <a:close/>
                <a:moveTo>
                  <a:pt x="2014866" y="1526463"/>
                </a:moveTo>
                <a:cubicBezTo>
                  <a:pt x="2025154" y="1526463"/>
                  <a:pt x="2033494" y="1534824"/>
                  <a:pt x="2033494" y="1545138"/>
                </a:cubicBezTo>
                <a:cubicBezTo>
                  <a:pt x="2033494" y="1555452"/>
                  <a:pt x="2025154" y="1563813"/>
                  <a:pt x="2014866" y="1563813"/>
                </a:cubicBezTo>
                <a:cubicBezTo>
                  <a:pt x="2004578" y="1563813"/>
                  <a:pt x="1996238" y="1555452"/>
                  <a:pt x="1996238" y="1545138"/>
                </a:cubicBezTo>
                <a:cubicBezTo>
                  <a:pt x="1996238" y="1534824"/>
                  <a:pt x="2004578" y="1526463"/>
                  <a:pt x="2014866" y="1526463"/>
                </a:cubicBezTo>
                <a:close/>
                <a:moveTo>
                  <a:pt x="1897741" y="1526463"/>
                </a:moveTo>
                <a:cubicBezTo>
                  <a:pt x="1908029" y="1526463"/>
                  <a:pt x="1916369" y="1534824"/>
                  <a:pt x="1916369" y="1545138"/>
                </a:cubicBezTo>
                <a:cubicBezTo>
                  <a:pt x="1916369" y="1555452"/>
                  <a:pt x="1908029" y="1563813"/>
                  <a:pt x="1897741" y="1563813"/>
                </a:cubicBezTo>
                <a:cubicBezTo>
                  <a:pt x="1887453" y="1563813"/>
                  <a:pt x="1879113" y="1555452"/>
                  <a:pt x="1879113" y="1545138"/>
                </a:cubicBezTo>
                <a:cubicBezTo>
                  <a:pt x="1879113" y="1534824"/>
                  <a:pt x="1887453" y="1526463"/>
                  <a:pt x="1897741" y="1526463"/>
                </a:cubicBezTo>
                <a:close/>
                <a:moveTo>
                  <a:pt x="1779977" y="1526463"/>
                </a:moveTo>
                <a:cubicBezTo>
                  <a:pt x="1790265" y="1526463"/>
                  <a:pt x="1798605" y="1534824"/>
                  <a:pt x="1798605" y="1545138"/>
                </a:cubicBezTo>
                <a:cubicBezTo>
                  <a:pt x="1798605" y="1555452"/>
                  <a:pt x="1790265" y="1563813"/>
                  <a:pt x="1779977" y="1563813"/>
                </a:cubicBezTo>
                <a:cubicBezTo>
                  <a:pt x="1769689" y="1563813"/>
                  <a:pt x="1761349" y="1555452"/>
                  <a:pt x="1761349" y="1545138"/>
                </a:cubicBezTo>
                <a:cubicBezTo>
                  <a:pt x="1761349" y="1534824"/>
                  <a:pt x="1769689" y="1526463"/>
                  <a:pt x="1779977" y="1526463"/>
                </a:cubicBezTo>
                <a:close/>
                <a:moveTo>
                  <a:pt x="1662852" y="1526463"/>
                </a:moveTo>
                <a:cubicBezTo>
                  <a:pt x="1673140" y="1526463"/>
                  <a:pt x="1681480" y="1534824"/>
                  <a:pt x="1681480" y="1545138"/>
                </a:cubicBezTo>
                <a:cubicBezTo>
                  <a:pt x="1681480" y="1555452"/>
                  <a:pt x="1673140" y="1563813"/>
                  <a:pt x="1662852" y="1563813"/>
                </a:cubicBezTo>
                <a:cubicBezTo>
                  <a:pt x="1652564" y="1563813"/>
                  <a:pt x="1644224" y="1555452"/>
                  <a:pt x="1644224" y="1545138"/>
                </a:cubicBezTo>
                <a:cubicBezTo>
                  <a:pt x="1644224" y="1534824"/>
                  <a:pt x="1652564" y="1526463"/>
                  <a:pt x="1662852" y="1526463"/>
                </a:cubicBezTo>
                <a:close/>
                <a:moveTo>
                  <a:pt x="1545088" y="1526463"/>
                </a:moveTo>
                <a:cubicBezTo>
                  <a:pt x="1555376" y="1526463"/>
                  <a:pt x="1563716" y="1534824"/>
                  <a:pt x="1563716" y="1545138"/>
                </a:cubicBezTo>
                <a:cubicBezTo>
                  <a:pt x="1563716" y="1555452"/>
                  <a:pt x="1555376" y="1563813"/>
                  <a:pt x="1545088" y="1563813"/>
                </a:cubicBezTo>
                <a:cubicBezTo>
                  <a:pt x="1534800" y="1563813"/>
                  <a:pt x="1526460" y="1555452"/>
                  <a:pt x="1526460" y="1545138"/>
                </a:cubicBezTo>
                <a:cubicBezTo>
                  <a:pt x="1526460" y="1534824"/>
                  <a:pt x="1534800" y="1526463"/>
                  <a:pt x="1545088" y="1526463"/>
                </a:cubicBezTo>
                <a:close/>
                <a:moveTo>
                  <a:pt x="1427962" y="1526463"/>
                </a:moveTo>
                <a:cubicBezTo>
                  <a:pt x="1438250" y="1526463"/>
                  <a:pt x="1446590" y="1534824"/>
                  <a:pt x="1446590" y="1545138"/>
                </a:cubicBezTo>
                <a:cubicBezTo>
                  <a:pt x="1446590" y="1555452"/>
                  <a:pt x="1438250" y="1563813"/>
                  <a:pt x="1427962" y="1563813"/>
                </a:cubicBezTo>
                <a:cubicBezTo>
                  <a:pt x="1417674" y="1563813"/>
                  <a:pt x="1409334" y="1555452"/>
                  <a:pt x="1409334" y="1545138"/>
                </a:cubicBezTo>
                <a:cubicBezTo>
                  <a:pt x="1409334" y="1534824"/>
                  <a:pt x="1417674" y="1526463"/>
                  <a:pt x="1427962" y="1526463"/>
                </a:cubicBezTo>
                <a:close/>
                <a:moveTo>
                  <a:pt x="1310199" y="1526463"/>
                </a:moveTo>
                <a:cubicBezTo>
                  <a:pt x="1320487" y="1526463"/>
                  <a:pt x="1328827" y="1534824"/>
                  <a:pt x="1328827" y="1545138"/>
                </a:cubicBezTo>
                <a:cubicBezTo>
                  <a:pt x="1328827" y="1555452"/>
                  <a:pt x="1320487" y="1563813"/>
                  <a:pt x="1310199" y="1563813"/>
                </a:cubicBezTo>
                <a:cubicBezTo>
                  <a:pt x="1299911" y="1563813"/>
                  <a:pt x="1291571" y="1555452"/>
                  <a:pt x="1291571" y="1545138"/>
                </a:cubicBezTo>
                <a:cubicBezTo>
                  <a:pt x="1291571" y="1534824"/>
                  <a:pt x="1299911" y="1526463"/>
                  <a:pt x="1310199" y="1526463"/>
                </a:cubicBezTo>
                <a:close/>
                <a:moveTo>
                  <a:pt x="1193073" y="1526463"/>
                </a:moveTo>
                <a:cubicBezTo>
                  <a:pt x="1203361" y="1526463"/>
                  <a:pt x="1211701" y="1534824"/>
                  <a:pt x="1211701" y="1545138"/>
                </a:cubicBezTo>
                <a:cubicBezTo>
                  <a:pt x="1211701" y="1555452"/>
                  <a:pt x="1203361" y="1563813"/>
                  <a:pt x="1193073" y="1563813"/>
                </a:cubicBezTo>
                <a:cubicBezTo>
                  <a:pt x="1182785" y="1563813"/>
                  <a:pt x="1174445" y="1555452"/>
                  <a:pt x="1174445" y="1545138"/>
                </a:cubicBezTo>
                <a:cubicBezTo>
                  <a:pt x="1174445" y="1534824"/>
                  <a:pt x="1182785" y="1526463"/>
                  <a:pt x="1193073" y="1526463"/>
                </a:cubicBezTo>
                <a:close/>
                <a:moveTo>
                  <a:pt x="1075309" y="1526463"/>
                </a:moveTo>
                <a:cubicBezTo>
                  <a:pt x="1085597" y="1526463"/>
                  <a:pt x="1093937" y="1534824"/>
                  <a:pt x="1093937" y="1545138"/>
                </a:cubicBezTo>
                <a:cubicBezTo>
                  <a:pt x="1093937" y="1555452"/>
                  <a:pt x="1085597" y="1563813"/>
                  <a:pt x="1075309" y="1563813"/>
                </a:cubicBezTo>
                <a:cubicBezTo>
                  <a:pt x="1065021" y="1563813"/>
                  <a:pt x="1056681" y="1555452"/>
                  <a:pt x="1056681" y="1545138"/>
                </a:cubicBezTo>
                <a:cubicBezTo>
                  <a:pt x="1056681" y="1534824"/>
                  <a:pt x="1065021" y="1526463"/>
                  <a:pt x="1075309" y="1526463"/>
                </a:cubicBezTo>
                <a:close/>
                <a:moveTo>
                  <a:pt x="958184" y="1526463"/>
                </a:moveTo>
                <a:cubicBezTo>
                  <a:pt x="968472" y="1526463"/>
                  <a:pt x="976812" y="1534824"/>
                  <a:pt x="976812" y="1545138"/>
                </a:cubicBezTo>
                <a:cubicBezTo>
                  <a:pt x="976812" y="1555452"/>
                  <a:pt x="968472" y="1563813"/>
                  <a:pt x="958184" y="1563813"/>
                </a:cubicBezTo>
                <a:cubicBezTo>
                  <a:pt x="947896" y="1563813"/>
                  <a:pt x="939556" y="1555452"/>
                  <a:pt x="939556" y="1545138"/>
                </a:cubicBezTo>
                <a:cubicBezTo>
                  <a:pt x="939556" y="1534824"/>
                  <a:pt x="947896" y="1526463"/>
                  <a:pt x="958184" y="1526463"/>
                </a:cubicBezTo>
                <a:close/>
                <a:moveTo>
                  <a:pt x="840420" y="1526463"/>
                </a:moveTo>
                <a:cubicBezTo>
                  <a:pt x="850708" y="1526463"/>
                  <a:pt x="859048" y="1534824"/>
                  <a:pt x="859048" y="1545138"/>
                </a:cubicBezTo>
                <a:cubicBezTo>
                  <a:pt x="859048" y="1555452"/>
                  <a:pt x="850708" y="1563813"/>
                  <a:pt x="840420" y="1563813"/>
                </a:cubicBezTo>
                <a:cubicBezTo>
                  <a:pt x="830132" y="1563813"/>
                  <a:pt x="821792" y="1555452"/>
                  <a:pt x="821792" y="1545138"/>
                </a:cubicBezTo>
                <a:cubicBezTo>
                  <a:pt x="821792" y="1534824"/>
                  <a:pt x="830132" y="1526463"/>
                  <a:pt x="840420" y="1526463"/>
                </a:cubicBezTo>
                <a:close/>
                <a:moveTo>
                  <a:pt x="723295" y="1526463"/>
                </a:moveTo>
                <a:cubicBezTo>
                  <a:pt x="733583" y="1526463"/>
                  <a:pt x="741923" y="1534824"/>
                  <a:pt x="741923" y="1545138"/>
                </a:cubicBezTo>
                <a:cubicBezTo>
                  <a:pt x="741923" y="1555452"/>
                  <a:pt x="733583" y="1563813"/>
                  <a:pt x="723295" y="1563813"/>
                </a:cubicBezTo>
                <a:cubicBezTo>
                  <a:pt x="713007" y="1563813"/>
                  <a:pt x="704667" y="1555452"/>
                  <a:pt x="704667" y="1545138"/>
                </a:cubicBezTo>
                <a:cubicBezTo>
                  <a:pt x="704667" y="1534824"/>
                  <a:pt x="713007" y="1526463"/>
                  <a:pt x="723295" y="1526463"/>
                </a:cubicBezTo>
                <a:close/>
                <a:moveTo>
                  <a:pt x="605531" y="1526463"/>
                </a:moveTo>
                <a:cubicBezTo>
                  <a:pt x="615819" y="1526463"/>
                  <a:pt x="624159" y="1534824"/>
                  <a:pt x="624159" y="1545138"/>
                </a:cubicBezTo>
                <a:cubicBezTo>
                  <a:pt x="624159" y="1555452"/>
                  <a:pt x="615819" y="1563813"/>
                  <a:pt x="605531" y="1563813"/>
                </a:cubicBezTo>
                <a:cubicBezTo>
                  <a:pt x="595243" y="1563813"/>
                  <a:pt x="586903" y="1555452"/>
                  <a:pt x="586903" y="1545138"/>
                </a:cubicBezTo>
                <a:cubicBezTo>
                  <a:pt x="586903" y="1534824"/>
                  <a:pt x="595243" y="1526463"/>
                  <a:pt x="605531" y="1526463"/>
                </a:cubicBezTo>
                <a:close/>
                <a:moveTo>
                  <a:pt x="488406" y="1526463"/>
                </a:moveTo>
                <a:cubicBezTo>
                  <a:pt x="498694" y="1526463"/>
                  <a:pt x="507034" y="1534824"/>
                  <a:pt x="507034" y="1545138"/>
                </a:cubicBezTo>
                <a:cubicBezTo>
                  <a:pt x="507034" y="1555452"/>
                  <a:pt x="498694" y="1563813"/>
                  <a:pt x="488406" y="1563813"/>
                </a:cubicBezTo>
                <a:cubicBezTo>
                  <a:pt x="478118" y="1563813"/>
                  <a:pt x="469778" y="1555452"/>
                  <a:pt x="469778" y="1545138"/>
                </a:cubicBezTo>
                <a:cubicBezTo>
                  <a:pt x="469778" y="1534824"/>
                  <a:pt x="478118" y="1526463"/>
                  <a:pt x="488406" y="1526463"/>
                </a:cubicBezTo>
                <a:close/>
                <a:moveTo>
                  <a:pt x="370642" y="1526463"/>
                </a:moveTo>
                <a:cubicBezTo>
                  <a:pt x="380930" y="1526463"/>
                  <a:pt x="389270" y="1534824"/>
                  <a:pt x="389270" y="1545138"/>
                </a:cubicBezTo>
                <a:cubicBezTo>
                  <a:pt x="389270" y="1555452"/>
                  <a:pt x="380930" y="1563813"/>
                  <a:pt x="370642" y="1563813"/>
                </a:cubicBezTo>
                <a:cubicBezTo>
                  <a:pt x="360354" y="1563813"/>
                  <a:pt x="352014" y="1555452"/>
                  <a:pt x="352014" y="1545138"/>
                </a:cubicBezTo>
                <a:cubicBezTo>
                  <a:pt x="352014" y="1534824"/>
                  <a:pt x="360354" y="1526463"/>
                  <a:pt x="370642" y="1526463"/>
                </a:cubicBezTo>
                <a:close/>
                <a:moveTo>
                  <a:pt x="253517" y="1526463"/>
                </a:moveTo>
                <a:cubicBezTo>
                  <a:pt x="263805" y="1526463"/>
                  <a:pt x="272145" y="1534824"/>
                  <a:pt x="272145" y="1545138"/>
                </a:cubicBezTo>
                <a:cubicBezTo>
                  <a:pt x="272145" y="1555452"/>
                  <a:pt x="263805" y="1563813"/>
                  <a:pt x="253517" y="1563813"/>
                </a:cubicBezTo>
                <a:cubicBezTo>
                  <a:pt x="243229" y="1563813"/>
                  <a:pt x="234889" y="1555452"/>
                  <a:pt x="234889" y="1545138"/>
                </a:cubicBezTo>
                <a:cubicBezTo>
                  <a:pt x="234889" y="1534824"/>
                  <a:pt x="243229" y="1526463"/>
                  <a:pt x="253517" y="1526463"/>
                </a:cubicBezTo>
                <a:close/>
                <a:moveTo>
                  <a:pt x="135753" y="1526463"/>
                </a:moveTo>
                <a:cubicBezTo>
                  <a:pt x="146041" y="1526463"/>
                  <a:pt x="154381" y="1534824"/>
                  <a:pt x="154381" y="1545138"/>
                </a:cubicBezTo>
                <a:cubicBezTo>
                  <a:pt x="154381" y="1555452"/>
                  <a:pt x="146041" y="1563813"/>
                  <a:pt x="135753" y="1563813"/>
                </a:cubicBezTo>
                <a:cubicBezTo>
                  <a:pt x="125465" y="1563813"/>
                  <a:pt x="117125" y="1555452"/>
                  <a:pt x="117125" y="1545138"/>
                </a:cubicBezTo>
                <a:cubicBezTo>
                  <a:pt x="117125" y="1534824"/>
                  <a:pt x="125465" y="1526463"/>
                  <a:pt x="135753" y="1526463"/>
                </a:cubicBezTo>
                <a:close/>
                <a:moveTo>
                  <a:pt x="18628" y="1526463"/>
                </a:moveTo>
                <a:cubicBezTo>
                  <a:pt x="28916" y="1526463"/>
                  <a:pt x="37256" y="1534824"/>
                  <a:pt x="37256" y="1545138"/>
                </a:cubicBezTo>
                <a:cubicBezTo>
                  <a:pt x="37256" y="1555452"/>
                  <a:pt x="28916" y="1563813"/>
                  <a:pt x="18628" y="1563813"/>
                </a:cubicBezTo>
                <a:cubicBezTo>
                  <a:pt x="8340" y="1563813"/>
                  <a:pt x="0" y="1555452"/>
                  <a:pt x="0" y="1545138"/>
                </a:cubicBezTo>
                <a:cubicBezTo>
                  <a:pt x="0" y="1534824"/>
                  <a:pt x="8340" y="1526463"/>
                  <a:pt x="18628" y="1526463"/>
                </a:cubicBezTo>
                <a:close/>
                <a:moveTo>
                  <a:pt x="2014866" y="1409043"/>
                </a:moveTo>
                <a:cubicBezTo>
                  <a:pt x="2025154" y="1409043"/>
                  <a:pt x="2033494" y="1417404"/>
                  <a:pt x="2033494" y="1427718"/>
                </a:cubicBezTo>
                <a:cubicBezTo>
                  <a:pt x="2033494" y="1438032"/>
                  <a:pt x="2025154" y="1446393"/>
                  <a:pt x="2014866" y="1446393"/>
                </a:cubicBezTo>
                <a:cubicBezTo>
                  <a:pt x="2004578" y="1446393"/>
                  <a:pt x="1996238" y="1438032"/>
                  <a:pt x="1996238" y="1427718"/>
                </a:cubicBezTo>
                <a:cubicBezTo>
                  <a:pt x="1996238" y="1417404"/>
                  <a:pt x="2004578" y="1409043"/>
                  <a:pt x="2014866" y="1409043"/>
                </a:cubicBezTo>
                <a:close/>
                <a:moveTo>
                  <a:pt x="1897741" y="1409043"/>
                </a:moveTo>
                <a:cubicBezTo>
                  <a:pt x="1908029" y="1409043"/>
                  <a:pt x="1916369" y="1417404"/>
                  <a:pt x="1916369" y="1427718"/>
                </a:cubicBezTo>
                <a:cubicBezTo>
                  <a:pt x="1916369" y="1438032"/>
                  <a:pt x="1908029" y="1446393"/>
                  <a:pt x="1897741" y="1446393"/>
                </a:cubicBezTo>
                <a:cubicBezTo>
                  <a:pt x="1887453" y="1446393"/>
                  <a:pt x="1879113" y="1438032"/>
                  <a:pt x="1879113" y="1427718"/>
                </a:cubicBezTo>
                <a:cubicBezTo>
                  <a:pt x="1879113" y="1417404"/>
                  <a:pt x="1887453" y="1409043"/>
                  <a:pt x="1897741" y="1409043"/>
                </a:cubicBezTo>
                <a:close/>
                <a:moveTo>
                  <a:pt x="1779977" y="1409043"/>
                </a:moveTo>
                <a:cubicBezTo>
                  <a:pt x="1790265" y="1409043"/>
                  <a:pt x="1798605" y="1417404"/>
                  <a:pt x="1798605" y="1427718"/>
                </a:cubicBezTo>
                <a:cubicBezTo>
                  <a:pt x="1798605" y="1438032"/>
                  <a:pt x="1790265" y="1446393"/>
                  <a:pt x="1779977" y="1446393"/>
                </a:cubicBezTo>
                <a:cubicBezTo>
                  <a:pt x="1769689" y="1446393"/>
                  <a:pt x="1761349" y="1438032"/>
                  <a:pt x="1761349" y="1427718"/>
                </a:cubicBezTo>
                <a:cubicBezTo>
                  <a:pt x="1761349" y="1417404"/>
                  <a:pt x="1769689" y="1409043"/>
                  <a:pt x="1779977" y="1409043"/>
                </a:cubicBezTo>
                <a:close/>
                <a:moveTo>
                  <a:pt x="1662852" y="1409043"/>
                </a:moveTo>
                <a:cubicBezTo>
                  <a:pt x="1673140" y="1409043"/>
                  <a:pt x="1681480" y="1417404"/>
                  <a:pt x="1681480" y="1427718"/>
                </a:cubicBezTo>
                <a:cubicBezTo>
                  <a:pt x="1681480" y="1438032"/>
                  <a:pt x="1673140" y="1446393"/>
                  <a:pt x="1662852" y="1446393"/>
                </a:cubicBezTo>
                <a:cubicBezTo>
                  <a:pt x="1652564" y="1446393"/>
                  <a:pt x="1644224" y="1438032"/>
                  <a:pt x="1644224" y="1427718"/>
                </a:cubicBezTo>
                <a:cubicBezTo>
                  <a:pt x="1644224" y="1417404"/>
                  <a:pt x="1652564" y="1409043"/>
                  <a:pt x="1662852" y="1409043"/>
                </a:cubicBezTo>
                <a:close/>
                <a:moveTo>
                  <a:pt x="1545088" y="1409043"/>
                </a:moveTo>
                <a:cubicBezTo>
                  <a:pt x="1555376" y="1409043"/>
                  <a:pt x="1563716" y="1417404"/>
                  <a:pt x="1563716" y="1427718"/>
                </a:cubicBezTo>
                <a:cubicBezTo>
                  <a:pt x="1563716" y="1438032"/>
                  <a:pt x="1555376" y="1446393"/>
                  <a:pt x="1545088" y="1446393"/>
                </a:cubicBezTo>
                <a:cubicBezTo>
                  <a:pt x="1534800" y="1446393"/>
                  <a:pt x="1526460" y="1438032"/>
                  <a:pt x="1526460" y="1427718"/>
                </a:cubicBezTo>
                <a:cubicBezTo>
                  <a:pt x="1526460" y="1417404"/>
                  <a:pt x="1534800" y="1409043"/>
                  <a:pt x="1545088" y="1409043"/>
                </a:cubicBezTo>
                <a:close/>
                <a:moveTo>
                  <a:pt x="1427962" y="1409043"/>
                </a:moveTo>
                <a:cubicBezTo>
                  <a:pt x="1438250" y="1409043"/>
                  <a:pt x="1446590" y="1417404"/>
                  <a:pt x="1446590" y="1427718"/>
                </a:cubicBezTo>
                <a:cubicBezTo>
                  <a:pt x="1446590" y="1438032"/>
                  <a:pt x="1438250" y="1446393"/>
                  <a:pt x="1427962" y="1446393"/>
                </a:cubicBezTo>
                <a:cubicBezTo>
                  <a:pt x="1417674" y="1446393"/>
                  <a:pt x="1409334" y="1438032"/>
                  <a:pt x="1409334" y="1427718"/>
                </a:cubicBezTo>
                <a:cubicBezTo>
                  <a:pt x="1409334" y="1417404"/>
                  <a:pt x="1417674" y="1409043"/>
                  <a:pt x="1427962" y="1409043"/>
                </a:cubicBezTo>
                <a:close/>
                <a:moveTo>
                  <a:pt x="1310199" y="1409043"/>
                </a:moveTo>
                <a:cubicBezTo>
                  <a:pt x="1320487" y="1409043"/>
                  <a:pt x="1328827" y="1417404"/>
                  <a:pt x="1328827" y="1427718"/>
                </a:cubicBezTo>
                <a:cubicBezTo>
                  <a:pt x="1328827" y="1438032"/>
                  <a:pt x="1320487" y="1446393"/>
                  <a:pt x="1310199" y="1446393"/>
                </a:cubicBezTo>
                <a:cubicBezTo>
                  <a:pt x="1299911" y="1446393"/>
                  <a:pt x="1291571" y="1438032"/>
                  <a:pt x="1291571" y="1427718"/>
                </a:cubicBezTo>
                <a:cubicBezTo>
                  <a:pt x="1291571" y="1417404"/>
                  <a:pt x="1299911" y="1409043"/>
                  <a:pt x="1310199" y="1409043"/>
                </a:cubicBezTo>
                <a:close/>
                <a:moveTo>
                  <a:pt x="1193073" y="1409043"/>
                </a:moveTo>
                <a:cubicBezTo>
                  <a:pt x="1203361" y="1409043"/>
                  <a:pt x="1211701" y="1417404"/>
                  <a:pt x="1211701" y="1427718"/>
                </a:cubicBezTo>
                <a:cubicBezTo>
                  <a:pt x="1211701" y="1438032"/>
                  <a:pt x="1203361" y="1446393"/>
                  <a:pt x="1193073" y="1446393"/>
                </a:cubicBezTo>
                <a:cubicBezTo>
                  <a:pt x="1182785" y="1446393"/>
                  <a:pt x="1174445" y="1438032"/>
                  <a:pt x="1174445" y="1427718"/>
                </a:cubicBezTo>
                <a:cubicBezTo>
                  <a:pt x="1174445" y="1417404"/>
                  <a:pt x="1182785" y="1409043"/>
                  <a:pt x="1193073" y="1409043"/>
                </a:cubicBezTo>
                <a:close/>
                <a:moveTo>
                  <a:pt x="1075309" y="1409043"/>
                </a:moveTo>
                <a:cubicBezTo>
                  <a:pt x="1085597" y="1409043"/>
                  <a:pt x="1093937" y="1417404"/>
                  <a:pt x="1093937" y="1427718"/>
                </a:cubicBezTo>
                <a:cubicBezTo>
                  <a:pt x="1093937" y="1438032"/>
                  <a:pt x="1085597" y="1446393"/>
                  <a:pt x="1075309" y="1446393"/>
                </a:cubicBezTo>
                <a:cubicBezTo>
                  <a:pt x="1065021" y="1446393"/>
                  <a:pt x="1056681" y="1438032"/>
                  <a:pt x="1056681" y="1427718"/>
                </a:cubicBezTo>
                <a:cubicBezTo>
                  <a:pt x="1056681" y="1417404"/>
                  <a:pt x="1065021" y="1409043"/>
                  <a:pt x="1075309" y="1409043"/>
                </a:cubicBezTo>
                <a:close/>
                <a:moveTo>
                  <a:pt x="958184" y="1409043"/>
                </a:moveTo>
                <a:cubicBezTo>
                  <a:pt x="968472" y="1409043"/>
                  <a:pt x="976812" y="1417404"/>
                  <a:pt x="976812" y="1427718"/>
                </a:cubicBezTo>
                <a:cubicBezTo>
                  <a:pt x="976812" y="1438032"/>
                  <a:pt x="968472" y="1446393"/>
                  <a:pt x="958184" y="1446393"/>
                </a:cubicBezTo>
                <a:cubicBezTo>
                  <a:pt x="947896" y="1446393"/>
                  <a:pt x="939556" y="1438032"/>
                  <a:pt x="939556" y="1427718"/>
                </a:cubicBezTo>
                <a:cubicBezTo>
                  <a:pt x="939556" y="1417404"/>
                  <a:pt x="947896" y="1409043"/>
                  <a:pt x="958184" y="1409043"/>
                </a:cubicBezTo>
                <a:close/>
                <a:moveTo>
                  <a:pt x="840420" y="1409043"/>
                </a:moveTo>
                <a:cubicBezTo>
                  <a:pt x="850708" y="1409043"/>
                  <a:pt x="859048" y="1417404"/>
                  <a:pt x="859048" y="1427718"/>
                </a:cubicBezTo>
                <a:cubicBezTo>
                  <a:pt x="859048" y="1438032"/>
                  <a:pt x="850708" y="1446393"/>
                  <a:pt x="840420" y="1446393"/>
                </a:cubicBezTo>
                <a:cubicBezTo>
                  <a:pt x="830132" y="1446393"/>
                  <a:pt x="821792" y="1438032"/>
                  <a:pt x="821792" y="1427718"/>
                </a:cubicBezTo>
                <a:cubicBezTo>
                  <a:pt x="821792" y="1417404"/>
                  <a:pt x="830132" y="1409043"/>
                  <a:pt x="840420" y="1409043"/>
                </a:cubicBezTo>
                <a:close/>
                <a:moveTo>
                  <a:pt x="723295" y="1409043"/>
                </a:moveTo>
                <a:cubicBezTo>
                  <a:pt x="733583" y="1409043"/>
                  <a:pt x="741923" y="1417404"/>
                  <a:pt x="741923" y="1427718"/>
                </a:cubicBezTo>
                <a:cubicBezTo>
                  <a:pt x="741923" y="1438032"/>
                  <a:pt x="733583" y="1446393"/>
                  <a:pt x="723295" y="1446393"/>
                </a:cubicBezTo>
                <a:cubicBezTo>
                  <a:pt x="713007" y="1446393"/>
                  <a:pt x="704667" y="1438032"/>
                  <a:pt x="704667" y="1427718"/>
                </a:cubicBezTo>
                <a:cubicBezTo>
                  <a:pt x="704667" y="1417404"/>
                  <a:pt x="713007" y="1409043"/>
                  <a:pt x="723295" y="1409043"/>
                </a:cubicBezTo>
                <a:close/>
                <a:moveTo>
                  <a:pt x="605531" y="1409043"/>
                </a:moveTo>
                <a:cubicBezTo>
                  <a:pt x="615819" y="1409043"/>
                  <a:pt x="624159" y="1417404"/>
                  <a:pt x="624159" y="1427718"/>
                </a:cubicBezTo>
                <a:cubicBezTo>
                  <a:pt x="624159" y="1438032"/>
                  <a:pt x="615819" y="1446393"/>
                  <a:pt x="605531" y="1446393"/>
                </a:cubicBezTo>
                <a:cubicBezTo>
                  <a:pt x="595243" y="1446393"/>
                  <a:pt x="586903" y="1438032"/>
                  <a:pt x="586903" y="1427718"/>
                </a:cubicBezTo>
                <a:cubicBezTo>
                  <a:pt x="586903" y="1417404"/>
                  <a:pt x="595243" y="1409043"/>
                  <a:pt x="605531" y="1409043"/>
                </a:cubicBezTo>
                <a:close/>
                <a:moveTo>
                  <a:pt x="488406" y="1409043"/>
                </a:moveTo>
                <a:cubicBezTo>
                  <a:pt x="498694" y="1409043"/>
                  <a:pt x="507034" y="1417404"/>
                  <a:pt x="507034" y="1427718"/>
                </a:cubicBezTo>
                <a:cubicBezTo>
                  <a:pt x="507034" y="1438032"/>
                  <a:pt x="498694" y="1446393"/>
                  <a:pt x="488406" y="1446393"/>
                </a:cubicBezTo>
                <a:cubicBezTo>
                  <a:pt x="478118" y="1446393"/>
                  <a:pt x="469778" y="1438032"/>
                  <a:pt x="469778" y="1427718"/>
                </a:cubicBezTo>
                <a:cubicBezTo>
                  <a:pt x="469778" y="1417404"/>
                  <a:pt x="478118" y="1409043"/>
                  <a:pt x="488406" y="1409043"/>
                </a:cubicBezTo>
                <a:close/>
                <a:moveTo>
                  <a:pt x="370642" y="1409043"/>
                </a:moveTo>
                <a:cubicBezTo>
                  <a:pt x="380930" y="1409043"/>
                  <a:pt x="389270" y="1417404"/>
                  <a:pt x="389270" y="1427718"/>
                </a:cubicBezTo>
                <a:cubicBezTo>
                  <a:pt x="389270" y="1438032"/>
                  <a:pt x="380930" y="1446393"/>
                  <a:pt x="370642" y="1446393"/>
                </a:cubicBezTo>
                <a:cubicBezTo>
                  <a:pt x="360354" y="1446393"/>
                  <a:pt x="352014" y="1438032"/>
                  <a:pt x="352014" y="1427718"/>
                </a:cubicBezTo>
                <a:cubicBezTo>
                  <a:pt x="352014" y="1417404"/>
                  <a:pt x="360354" y="1409043"/>
                  <a:pt x="370642" y="1409043"/>
                </a:cubicBezTo>
                <a:close/>
                <a:moveTo>
                  <a:pt x="253517" y="1409043"/>
                </a:moveTo>
                <a:cubicBezTo>
                  <a:pt x="263805" y="1409043"/>
                  <a:pt x="272145" y="1417404"/>
                  <a:pt x="272145" y="1427718"/>
                </a:cubicBezTo>
                <a:cubicBezTo>
                  <a:pt x="272145" y="1438032"/>
                  <a:pt x="263805" y="1446393"/>
                  <a:pt x="253517" y="1446393"/>
                </a:cubicBezTo>
                <a:cubicBezTo>
                  <a:pt x="243229" y="1446393"/>
                  <a:pt x="234889" y="1438032"/>
                  <a:pt x="234889" y="1427718"/>
                </a:cubicBezTo>
                <a:cubicBezTo>
                  <a:pt x="234889" y="1417404"/>
                  <a:pt x="243229" y="1409043"/>
                  <a:pt x="253517" y="1409043"/>
                </a:cubicBezTo>
                <a:close/>
                <a:moveTo>
                  <a:pt x="135753" y="1409043"/>
                </a:moveTo>
                <a:cubicBezTo>
                  <a:pt x="146041" y="1409043"/>
                  <a:pt x="154381" y="1417404"/>
                  <a:pt x="154381" y="1427718"/>
                </a:cubicBezTo>
                <a:cubicBezTo>
                  <a:pt x="154381" y="1438032"/>
                  <a:pt x="146041" y="1446393"/>
                  <a:pt x="135753" y="1446393"/>
                </a:cubicBezTo>
                <a:cubicBezTo>
                  <a:pt x="125465" y="1446393"/>
                  <a:pt x="117125" y="1438032"/>
                  <a:pt x="117125" y="1427718"/>
                </a:cubicBezTo>
                <a:cubicBezTo>
                  <a:pt x="117125" y="1417404"/>
                  <a:pt x="125465" y="1409043"/>
                  <a:pt x="135753" y="1409043"/>
                </a:cubicBezTo>
                <a:close/>
                <a:moveTo>
                  <a:pt x="18628" y="1409043"/>
                </a:moveTo>
                <a:cubicBezTo>
                  <a:pt x="28916" y="1409043"/>
                  <a:pt x="37256" y="1417404"/>
                  <a:pt x="37256" y="1427718"/>
                </a:cubicBezTo>
                <a:cubicBezTo>
                  <a:pt x="37256" y="1438032"/>
                  <a:pt x="28916" y="1446393"/>
                  <a:pt x="18628" y="1446393"/>
                </a:cubicBezTo>
                <a:cubicBezTo>
                  <a:pt x="8340" y="1446393"/>
                  <a:pt x="0" y="1438032"/>
                  <a:pt x="0" y="1427718"/>
                </a:cubicBezTo>
                <a:cubicBezTo>
                  <a:pt x="0" y="1417404"/>
                  <a:pt x="8340" y="1409043"/>
                  <a:pt x="18628" y="1409043"/>
                </a:cubicBezTo>
                <a:close/>
                <a:moveTo>
                  <a:pt x="2014866" y="1291623"/>
                </a:moveTo>
                <a:cubicBezTo>
                  <a:pt x="2025154" y="1291623"/>
                  <a:pt x="2033494" y="1299984"/>
                  <a:pt x="2033494" y="1310298"/>
                </a:cubicBezTo>
                <a:cubicBezTo>
                  <a:pt x="2033494" y="1320612"/>
                  <a:pt x="2025154" y="1328973"/>
                  <a:pt x="2014866" y="1328973"/>
                </a:cubicBezTo>
                <a:cubicBezTo>
                  <a:pt x="2004578" y="1328973"/>
                  <a:pt x="1996238" y="1320612"/>
                  <a:pt x="1996238" y="1310298"/>
                </a:cubicBezTo>
                <a:cubicBezTo>
                  <a:pt x="1996238" y="1299984"/>
                  <a:pt x="2004578" y="1291623"/>
                  <a:pt x="2014866" y="1291623"/>
                </a:cubicBezTo>
                <a:close/>
                <a:moveTo>
                  <a:pt x="1897741" y="1291623"/>
                </a:moveTo>
                <a:cubicBezTo>
                  <a:pt x="1908029" y="1291623"/>
                  <a:pt x="1916369" y="1299984"/>
                  <a:pt x="1916369" y="1310298"/>
                </a:cubicBezTo>
                <a:cubicBezTo>
                  <a:pt x="1916369" y="1320612"/>
                  <a:pt x="1908029" y="1328973"/>
                  <a:pt x="1897741" y="1328973"/>
                </a:cubicBezTo>
                <a:cubicBezTo>
                  <a:pt x="1887453" y="1328973"/>
                  <a:pt x="1879113" y="1320612"/>
                  <a:pt x="1879113" y="1310298"/>
                </a:cubicBezTo>
                <a:cubicBezTo>
                  <a:pt x="1879113" y="1299984"/>
                  <a:pt x="1887453" y="1291623"/>
                  <a:pt x="1897741" y="1291623"/>
                </a:cubicBezTo>
                <a:close/>
                <a:moveTo>
                  <a:pt x="1779977" y="1291623"/>
                </a:moveTo>
                <a:cubicBezTo>
                  <a:pt x="1790265" y="1291623"/>
                  <a:pt x="1798605" y="1299984"/>
                  <a:pt x="1798605" y="1310298"/>
                </a:cubicBezTo>
                <a:cubicBezTo>
                  <a:pt x="1798605" y="1320612"/>
                  <a:pt x="1790265" y="1328973"/>
                  <a:pt x="1779977" y="1328973"/>
                </a:cubicBezTo>
                <a:cubicBezTo>
                  <a:pt x="1769689" y="1328973"/>
                  <a:pt x="1761349" y="1320612"/>
                  <a:pt x="1761349" y="1310298"/>
                </a:cubicBezTo>
                <a:cubicBezTo>
                  <a:pt x="1761349" y="1299984"/>
                  <a:pt x="1769689" y="1291623"/>
                  <a:pt x="1779977" y="1291623"/>
                </a:cubicBezTo>
                <a:close/>
                <a:moveTo>
                  <a:pt x="1662852" y="1291623"/>
                </a:moveTo>
                <a:cubicBezTo>
                  <a:pt x="1673140" y="1291623"/>
                  <a:pt x="1681480" y="1299984"/>
                  <a:pt x="1681480" y="1310298"/>
                </a:cubicBezTo>
                <a:cubicBezTo>
                  <a:pt x="1681480" y="1320612"/>
                  <a:pt x="1673140" y="1328973"/>
                  <a:pt x="1662852" y="1328973"/>
                </a:cubicBezTo>
                <a:cubicBezTo>
                  <a:pt x="1652564" y="1328973"/>
                  <a:pt x="1644224" y="1320612"/>
                  <a:pt x="1644224" y="1310298"/>
                </a:cubicBezTo>
                <a:cubicBezTo>
                  <a:pt x="1644224" y="1299984"/>
                  <a:pt x="1652564" y="1291623"/>
                  <a:pt x="1662852" y="1291623"/>
                </a:cubicBezTo>
                <a:close/>
                <a:moveTo>
                  <a:pt x="1545088" y="1291623"/>
                </a:moveTo>
                <a:cubicBezTo>
                  <a:pt x="1555376" y="1291623"/>
                  <a:pt x="1563716" y="1299984"/>
                  <a:pt x="1563716" y="1310298"/>
                </a:cubicBezTo>
                <a:cubicBezTo>
                  <a:pt x="1563716" y="1320612"/>
                  <a:pt x="1555376" y="1328973"/>
                  <a:pt x="1545088" y="1328973"/>
                </a:cubicBezTo>
                <a:cubicBezTo>
                  <a:pt x="1534800" y="1328973"/>
                  <a:pt x="1526460" y="1320612"/>
                  <a:pt x="1526460" y="1310298"/>
                </a:cubicBezTo>
                <a:cubicBezTo>
                  <a:pt x="1526460" y="1299984"/>
                  <a:pt x="1534800" y="1291623"/>
                  <a:pt x="1545088" y="1291623"/>
                </a:cubicBezTo>
                <a:close/>
                <a:moveTo>
                  <a:pt x="1427962" y="1291623"/>
                </a:moveTo>
                <a:cubicBezTo>
                  <a:pt x="1438250" y="1291623"/>
                  <a:pt x="1446590" y="1299984"/>
                  <a:pt x="1446590" y="1310298"/>
                </a:cubicBezTo>
                <a:cubicBezTo>
                  <a:pt x="1446590" y="1320612"/>
                  <a:pt x="1438250" y="1328973"/>
                  <a:pt x="1427962" y="1328973"/>
                </a:cubicBezTo>
                <a:cubicBezTo>
                  <a:pt x="1417674" y="1328973"/>
                  <a:pt x="1409334" y="1320612"/>
                  <a:pt x="1409334" y="1310298"/>
                </a:cubicBezTo>
                <a:cubicBezTo>
                  <a:pt x="1409334" y="1299984"/>
                  <a:pt x="1417674" y="1291623"/>
                  <a:pt x="1427962" y="1291623"/>
                </a:cubicBezTo>
                <a:close/>
                <a:moveTo>
                  <a:pt x="1310199" y="1291623"/>
                </a:moveTo>
                <a:cubicBezTo>
                  <a:pt x="1320487" y="1291623"/>
                  <a:pt x="1328827" y="1299984"/>
                  <a:pt x="1328827" y="1310298"/>
                </a:cubicBezTo>
                <a:cubicBezTo>
                  <a:pt x="1328827" y="1320612"/>
                  <a:pt x="1320487" y="1328973"/>
                  <a:pt x="1310199" y="1328973"/>
                </a:cubicBezTo>
                <a:cubicBezTo>
                  <a:pt x="1299911" y="1328973"/>
                  <a:pt x="1291571" y="1320612"/>
                  <a:pt x="1291571" y="1310298"/>
                </a:cubicBezTo>
                <a:cubicBezTo>
                  <a:pt x="1291571" y="1299984"/>
                  <a:pt x="1299911" y="1291623"/>
                  <a:pt x="1310199" y="1291623"/>
                </a:cubicBezTo>
                <a:close/>
                <a:moveTo>
                  <a:pt x="1193073" y="1291623"/>
                </a:moveTo>
                <a:cubicBezTo>
                  <a:pt x="1203361" y="1291623"/>
                  <a:pt x="1211701" y="1299984"/>
                  <a:pt x="1211701" y="1310298"/>
                </a:cubicBezTo>
                <a:cubicBezTo>
                  <a:pt x="1211701" y="1320612"/>
                  <a:pt x="1203361" y="1328973"/>
                  <a:pt x="1193073" y="1328973"/>
                </a:cubicBezTo>
                <a:cubicBezTo>
                  <a:pt x="1182785" y="1328973"/>
                  <a:pt x="1174445" y="1320612"/>
                  <a:pt x="1174445" y="1310298"/>
                </a:cubicBezTo>
                <a:cubicBezTo>
                  <a:pt x="1174445" y="1299984"/>
                  <a:pt x="1182785" y="1291623"/>
                  <a:pt x="1193073" y="1291623"/>
                </a:cubicBezTo>
                <a:close/>
                <a:moveTo>
                  <a:pt x="1075309" y="1291623"/>
                </a:moveTo>
                <a:cubicBezTo>
                  <a:pt x="1085597" y="1291623"/>
                  <a:pt x="1093937" y="1299984"/>
                  <a:pt x="1093937" y="1310298"/>
                </a:cubicBezTo>
                <a:cubicBezTo>
                  <a:pt x="1093937" y="1320612"/>
                  <a:pt x="1085597" y="1328973"/>
                  <a:pt x="1075309" y="1328973"/>
                </a:cubicBezTo>
                <a:cubicBezTo>
                  <a:pt x="1065021" y="1328973"/>
                  <a:pt x="1056681" y="1320612"/>
                  <a:pt x="1056681" y="1310298"/>
                </a:cubicBezTo>
                <a:cubicBezTo>
                  <a:pt x="1056681" y="1299984"/>
                  <a:pt x="1065021" y="1291623"/>
                  <a:pt x="1075309" y="1291623"/>
                </a:cubicBezTo>
                <a:close/>
                <a:moveTo>
                  <a:pt x="958184" y="1291623"/>
                </a:moveTo>
                <a:cubicBezTo>
                  <a:pt x="968472" y="1291623"/>
                  <a:pt x="976812" y="1299984"/>
                  <a:pt x="976812" y="1310298"/>
                </a:cubicBezTo>
                <a:cubicBezTo>
                  <a:pt x="976812" y="1320612"/>
                  <a:pt x="968472" y="1328973"/>
                  <a:pt x="958184" y="1328973"/>
                </a:cubicBezTo>
                <a:cubicBezTo>
                  <a:pt x="947896" y="1328973"/>
                  <a:pt x="939556" y="1320612"/>
                  <a:pt x="939556" y="1310298"/>
                </a:cubicBezTo>
                <a:cubicBezTo>
                  <a:pt x="939556" y="1299984"/>
                  <a:pt x="947896" y="1291623"/>
                  <a:pt x="958184" y="1291623"/>
                </a:cubicBezTo>
                <a:close/>
                <a:moveTo>
                  <a:pt x="840420" y="1291623"/>
                </a:moveTo>
                <a:cubicBezTo>
                  <a:pt x="850708" y="1291623"/>
                  <a:pt x="859048" y="1299984"/>
                  <a:pt x="859048" y="1310298"/>
                </a:cubicBezTo>
                <a:cubicBezTo>
                  <a:pt x="859048" y="1320612"/>
                  <a:pt x="850708" y="1328973"/>
                  <a:pt x="840420" y="1328973"/>
                </a:cubicBezTo>
                <a:cubicBezTo>
                  <a:pt x="830132" y="1328973"/>
                  <a:pt x="821792" y="1320612"/>
                  <a:pt x="821792" y="1310298"/>
                </a:cubicBezTo>
                <a:cubicBezTo>
                  <a:pt x="821792" y="1299984"/>
                  <a:pt x="830132" y="1291623"/>
                  <a:pt x="840420" y="1291623"/>
                </a:cubicBezTo>
                <a:close/>
                <a:moveTo>
                  <a:pt x="723295" y="1291623"/>
                </a:moveTo>
                <a:cubicBezTo>
                  <a:pt x="733583" y="1291623"/>
                  <a:pt x="741923" y="1299984"/>
                  <a:pt x="741923" y="1310298"/>
                </a:cubicBezTo>
                <a:cubicBezTo>
                  <a:pt x="741923" y="1320612"/>
                  <a:pt x="733583" y="1328973"/>
                  <a:pt x="723295" y="1328973"/>
                </a:cubicBezTo>
                <a:cubicBezTo>
                  <a:pt x="713007" y="1328973"/>
                  <a:pt x="704667" y="1320612"/>
                  <a:pt x="704667" y="1310298"/>
                </a:cubicBezTo>
                <a:cubicBezTo>
                  <a:pt x="704667" y="1299984"/>
                  <a:pt x="713007" y="1291623"/>
                  <a:pt x="723295" y="1291623"/>
                </a:cubicBezTo>
                <a:close/>
                <a:moveTo>
                  <a:pt x="605531" y="1291623"/>
                </a:moveTo>
                <a:cubicBezTo>
                  <a:pt x="615819" y="1291623"/>
                  <a:pt x="624159" y="1299984"/>
                  <a:pt x="624159" y="1310298"/>
                </a:cubicBezTo>
                <a:cubicBezTo>
                  <a:pt x="624159" y="1320612"/>
                  <a:pt x="615819" y="1328973"/>
                  <a:pt x="605531" y="1328973"/>
                </a:cubicBezTo>
                <a:cubicBezTo>
                  <a:pt x="595243" y="1328973"/>
                  <a:pt x="586903" y="1320612"/>
                  <a:pt x="586903" y="1310298"/>
                </a:cubicBezTo>
                <a:cubicBezTo>
                  <a:pt x="586903" y="1299984"/>
                  <a:pt x="595243" y="1291623"/>
                  <a:pt x="605531" y="1291623"/>
                </a:cubicBezTo>
                <a:close/>
                <a:moveTo>
                  <a:pt x="488406" y="1291623"/>
                </a:moveTo>
                <a:cubicBezTo>
                  <a:pt x="498694" y="1291623"/>
                  <a:pt x="507034" y="1299984"/>
                  <a:pt x="507034" y="1310298"/>
                </a:cubicBezTo>
                <a:cubicBezTo>
                  <a:pt x="507034" y="1320612"/>
                  <a:pt x="498694" y="1328973"/>
                  <a:pt x="488406" y="1328973"/>
                </a:cubicBezTo>
                <a:cubicBezTo>
                  <a:pt x="478118" y="1328973"/>
                  <a:pt x="469778" y="1320612"/>
                  <a:pt x="469778" y="1310298"/>
                </a:cubicBezTo>
                <a:cubicBezTo>
                  <a:pt x="469778" y="1299984"/>
                  <a:pt x="478118" y="1291623"/>
                  <a:pt x="488406" y="1291623"/>
                </a:cubicBezTo>
                <a:close/>
                <a:moveTo>
                  <a:pt x="370642" y="1291623"/>
                </a:moveTo>
                <a:cubicBezTo>
                  <a:pt x="380930" y="1291623"/>
                  <a:pt x="389270" y="1299984"/>
                  <a:pt x="389270" y="1310298"/>
                </a:cubicBezTo>
                <a:cubicBezTo>
                  <a:pt x="389270" y="1320612"/>
                  <a:pt x="380930" y="1328973"/>
                  <a:pt x="370642" y="1328973"/>
                </a:cubicBezTo>
                <a:cubicBezTo>
                  <a:pt x="360354" y="1328973"/>
                  <a:pt x="352014" y="1320612"/>
                  <a:pt x="352014" y="1310298"/>
                </a:cubicBezTo>
                <a:cubicBezTo>
                  <a:pt x="352014" y="1299984"/>
                  <a:pt x="360354" y="1291623"/>
                  <a:pt x="370642" y="1291623"/>
                </a:cubicBezTo>
                <a:close/>
                <a:moveTo>
                  <a:pt x="253517" y="1291623"/>
                </a:moveTo>
                <a:cubicBezTo>
                  <a:pt x="263805" y="1291623"/>
                  <a:pt x="272145" y="1299984"/>
                  <a:pt x="272145" y="1310298"/>
                </a:cubicBezTo>
                <a:cubicBezTo>
                  <a:pt x="272145" y="1320612"/>
                  <a:pt x="263805" y="1328973"/>
                  <a:pt x="253517" y="1328973"/>
                </a:cubicBezTo>
                <a:cubicBezTo>
                  <a:pt x="243229" y="1328973"/>
                  <a:pt x="234889" y="1320612"/>
                  <a:pt x="234889" y="1310298"/>
                </a:cubicBezTo>
                <a:cubicBezTo>
                  <a:pt x="234889" y="1299984"/>
                  <a:pt x="243229" y="1291623"/>
                  <a:pt x="253517" y="1291623"/>
                </a:cubicBezTo>
                <a:close/>
                <a:moveTo>
                  <a:pt x="135753" y="1291623"/>
                </a:moveTo>
                <a:cubicBezTo>
                  <a:pt x="146041" y="1291623"/>
                  <a:pt x="154381" y="1299984"/>
                  <a:pt x="154381" y="1310298"/>
                </a:cubicBezTo>
                <a:cubicBezTo>
                  <a:pt x="154381" y="1320612"/>
                  <a:pt x="146041" y="1328973"/>
                  <a:pt x="135753" y="1328973"/>
                </a:cubicBezTo>
                <a:cubicBezTo>
                  <a:pt x="125465" y="1328973"/>
                  <a:pt x="117125" y="1320612"/>
                  <a:pt x="117125" y="1310298"/>
                </a:cubicBezTo>
                <a:cubicBezTo>
                  <a:pt x="117125" y="1299984"/>
                  <a:pt x="125465" y="1291623"/>
                  <a:pt x="135753" y="1291623"/>
                </a:cubicBezTo>
                <a:close/>
                <a:moveTo>
                  <a:pt x="18628" y="1291623"/>
                </a:moveTo>
                <a:cubicBezTo>
                  <a:pt x="28916" y="1291623"/>
                  <a:pt x="37256" y="1299984"/>
                  <a:pt x="37256" y="1310298"/>
                </a:cubicBezTo>
                <a:cubicBezTo>
                  <a:pt x="37256" y="1320612"/>
                  <a:pt x="28916" y="1328973"/>
                  <a:pt x="18628" y="1328973"/>
                </a:cubicBezTo>
                <a:cubicBezTo>
                  <a:pt x="8340" y="1328973"/>
                  <a:pt x="0" y="1320612"/>
                  <a:pt x="0" y="1310298"/>
                </a:cubicBezTo>
                <a:cubicBezTo>
                  <a:pt x="0" y="1299984"/>
                  <a:pt x="8340" y="1291623"/>
                  <a:pt x="18628" y="1291623"/>
                </a:cubicBezTo>
                <a:close/>
                <a:moveTo>
                  <a:pt x="2014866" y="1174202"/>
                </a:moveTo>
                <a:cubicBezTo>
                  <a:pt x="2025154" y="1174202"/>
                  <a:pt x="2033494" y="1182563"/>
                  <a:pt x="2033494" y="1192877"/>
                </a:cubicBezTo>
                <a:cubicBezTo>
                  <a:pt x="2033494" y="1203191"/>
                  <a:pt x="2025154" y="1211552"/>
                  <a:pt x="2014866" y="1211552"/>
                </a:cubicBezTo>
                <a:cubicBezTo>
                  <a:pt x="2004578" y="1211552"/>
                  <a:pt x="1996238" y="1203191"/>
                  <a:pt x="1996238" y="1192877"/>
                </a:cubicBezTo>
                <a:cubicBezTo>
                  <a:pt x="1996238" y="1182563"/>
                  <a:pt x="2004578" y="1174202"/>
                  <a:pt x="2014866" y="1174202"/>
                </a:cubicBezTo>
                <a:close/>
                <a:moveTo>
                  <a:pt x="1897741" y="1174202"/>
                </a:moveTo>
                <a:cubicBezTo>
                  <a:pt x="1908029" y="1174202"/>
                  <a:pt x="1916369" y="1182563"/>
                  <a:pt x="1916369" y="1192877"/>
                </a:cubicBezTo>
                <a:cubicBezTo>
                  <a:pt x="1916369" y="1203191"/>
                  <a:pt x="1908029" y="1211552"/>
                  <a:pt x="1897741" y="1211552"/>
                </a:cubicBezTo>
                <a:cubicBezTo>
                  <a:pt x="1887453" y="1211552"/>
                  <a:pt x="1879113" y="1203191"/>
                  <a:pt x="1879113" y="1192877"/>
                </a:cubicBezTo>
                <a:cubicBezTo>
                  <a:pt x="1879113" y="1182563"/>
                  <a:pt x="1887453" y="1174202"/>
                  <a:pt x="1897741" y="1174202"/>
                </a:cubicBezTo>
                <a:close/>
                <a:moveTo>
                  <a:pt x="1779977" y="1174202"/>
                </a:moveTo>
                <a:cubicBezTo>
                  <a:pt x="1790265" y="1174202"/>
                  <a:pt x="1798605" y="1182563"/>
                  <a:pt x="1798605" y="1192877"/>
                </a:cubicBezTo>
                <a:cubicBezTo>
                  <a:pt x="1798605" y="1203191"/>
                  <a:pt x="1790265" y="1211552"/>
                  <a:pt x="1779977" y="1211552"/>
                </a:cubicBezTo>
                <a:cubicBezTo>
                  <a:pt x="1769689" y="1211552"/>
                  <a:pt x="1761349" y="1203191"/>
                  <a:pt x="1761349" y="1192877"/>
                </a:cubicBezTo>
                <a:cubicBezTo>
                  <a:pt x="1761349" y="1182563"/>
                  <a:pt x="1769689" y="1174202"/>
                  <a:pt x="1779977" y="1174202"/>
                </a:cubicBezTo>
                <a:close/>
                <a:moveTo>
                  <a:pt x="1662852" y="1174202"/>
                </a:moveTo>
                <a:cubicBezTo>
                  <a:pt x="1673140" y="1174202"/>
                  <a:pt x="1681480" y="1182563"/>
                  <a:pt x="1681480" y="1192877"/>
                </a:cubicBezTo>
                <a:cubicBezTo>
                  <a:pt x="1681480" y="1203191"/>
                  <a:pt x="1673140" y="1211552"/>
                  <a:pt x="1662852" y="1211552"/>
                </a:cubicBezTo>
                <a:cubicBezTo>
                  <a:pt x="1652564" y="1211552"/>
                  <a:pt x="1644224" y="1203191"/>
                  <a:pt x="1644224" y="1192877"/>
                </a:cubicBezTo>
                <a:cubicBezTo>
                  <a:pt x="1644224" y="1182563"/>
                  <a:pt x="1652564" y="1174202"/>
                  <a:pt x="1662852" y="1174202"/>
                </a:cubicBezTo>
                <a:close/>
                <a:moveTo>
                  <a:pt x="1545088" y="1174202"/>
                </a:moveTo>
                <a:cubicBezTo>
                  <a:pt x="1555376" y="1174202"/>
                  <a:pt x="1563716" y="1182563"/>
                  <a:pt x="1563716" y="1192877"/>
                </a:cubicBezTo>
                <a:cubicBezTo>
                  <a:pt x="1563716" y="1203191"/>
                  <a:pt x="1555376" y="1211552"/>
                  <a:pt x="1545088" y="1211552"/>
                </a:cubicBezTo>
                <a:cubicBezTo>
                  <a:pt x="1534800" y="1211552"/>
                  <a:pt x="1526460" y="1203191"/>
                  <a:pt x="1526460" y="1192877"/>
                </a:cubicBezTo>
                <a:cubicBezTo>
                  <a:pt x="1526460" y="1182563"/>
                  <a:pt x="1534800" y="1174202"/>
                  <a:pt x="1545088" y="1174202"/>
                </a:cubicBezTo>
                <a:close/>
                <a:moveTo>
                  <a:pt x="1427962" y="1174202"/>
                </a:moveTo>
                <a:cubicBezTo>
                  <a:pt x="1438250" y="1174202"/>
                  <a:pt x="1446590" y="1182563"/>
                  <a:pt x="1446590" y="1192877"/>
                </a:cubicBezTo>
                <a:cubicBezTo>
                  <a:pt x="1446590" y="1203191"/>
                  <a:pt x="1438250" y="1211552"/>
                  <a:pt x="1427962" y="1211552"/>
                </a:cubicBezTo>
                <a:cubicBezTo>
                  <a:pt x="1417674" y="1211552"/>
                  <a:pt x="1409334" y="1203191"/>
                  <a:pt x="1409334" y="1192877"/>
                </a:cubicBezTo>
                <a:cubicBezTo>
                  <a:pt x="1409334" y="1182563"/>
                  <a:pt x="1417674" y="1174202"/>
                  <a:pt x="1427962" y="1174202"/>
                </a:cubicBezTo>
                <a:close/>
                <a:moveTo>
                  <a:pt x="1310199" y="1174202"/>
                </a:moveTo>
                <a:cubicBezTo>
                  <a:pt x="1320487" y="1174202"/>
                  <a:pt x="1328827" y="1182563"/>
                  <a:pt x="1328827" y="1192877"/>
                </a:cubicBezTo>
                <a:cubicBezTo>
                  <a:pt x="1328827" y="1203191"/>
                  <a:pt x="1320487" y="1211552"/>
                  <a:pt x="1310199" y="1211552"/>
                </a:cubicBezTo>
                <a:cubicBezTo>
                  <a:pt x="1299911" y="1211552"/>
                  <a:pt x="1291571" y="1203191"/>
                  <a:pt x="1291571" y="1192877"/>
                </a:cubicBezTo>
                <a:cubicBezTo>
                  <a:pt x="1291571" y="1182563"/>
                  <a:pt x="1299911" y="1174202"/>
                  <a:pt x="1310199" y="1174202"/>
                </a:cubicBezTo>
                <a:close/>
                <a:moveTo>
                  <a:pt x="1193073" y="1174202"/>
                </a:moveTo>
                <a:cubicBezTo>
                  <a:pt x="1203361" y="1174202"/>
                  <a:pt x="1211701" y="1182563"/>
                  <a:pt x="1211701" y="1192877"/>
                </a:cubicBezTo>
                <a:cubicBezTo>
                  <a:pt x="1211701" y="1203191"/>
                  <a:pt x="1203361" y="1211552"/>
                  <a:pt x="1193073" y="1211552"/>
                </a:cubicBezTo>
                <a:cubicBezTo>
                  <a:pt x="1182785" y="1211552"/>
                  <a:pt x="1174445" y="1203191"/>
                  <a:pt x="1174445" y="1192877"/>
                </a:cubicBezTo>
                <a:cubicBezTo>
                  <a:pt x="1174445" y="1182563"/>
                  <a:pt x="1182785" y="1174202"/>
                  <a:pt x="1193073" y="1174202"/>
                </a:cubicBezTo>
                <a:close/>
                <a:moveTo>
                  <a:pt x="1075309" y="1174202"/>
                </a:moveTo>
                <a:cubicBezTo>
                  <a:pt x="1085597" y="1174202"/>
                  <a:pt x="1093937" y="1182563"/>
                  <a:pt x="1093937" y="1192877"/>
                </a:cubicBezTo>
                <a:cubicBezTo>
                  <a:pt x="1093937" y="1203191"/>
                  <a:pt x="1085597" y="1211552"/>
                  <a:pt x="1075309" y="1211552"/>
                </a:cubicBezTo>
                <a:cubicBezTo>
                  <a:pt x="1065021" y="1211552"/>
                  <a:pt x="1056681" y="1203191"/>
                  <a:pt x="1056681" y="1192877"/>
                </a:cubicBezTo>
                <a:cubicBezTo>
                  <a:pt x="1056681" y="1182563"/>
                  <a:pt x="1065021" y="1174202"/>
                  <a:pt x="1075309" y="1174202"/>
                </a:cubicBezTo>
                <a:close/>
                <a:moveTo>
                  <a:pt x="958184" y="1174202"/>
                </a:moveTo>
                <a:cubicBezTo>
                  <a:pt x="968472" y="1174202"/>
                  <a:pt x="976812" y="1182563"/>
                  <a:pt x="976812" y="1192877"/>
                </a:cubicBezTo>
                <a:cubicBezTo>
                  <a:pt x="976812" y="1203191"/>
                  <a:pt x="968472" y="1211552"/>
                  <a:pt x="958184" y="1211552"/>
                </a:cubicBezTo>
                <a:cubicBezTo>
                  <a:pt x="947896" y="1211552"/>
                  <a:pt x="939556" y="1203191"/>
                  <a:pt x="939556" y="1192877"/>
                </a:cubicBezTo>
                <a:cubicBezTo>
                  <a:pt x="939556" y="1182563"/>
                  <a:pt x="947896" y="1174202"/>
                  <a:pt x="958184" y="1174202"/>
                </a:cubicBezTo>
                <a:close/>
                <a:moveTo>
                  <a:pt x="840420" y="1174202"/>
                </a:moveTo>
                <a:cubicBezTo>
                  <a:pt x="850708" y="1174202"/>
                  <a:pt x="859048" y="1182563"/>
                  <a:pt x="859048" y="1192877"/>
                </a:cubicBezTo>
                <a:cubicBezTo>
                  <a:pt x="859048" y="1203191"/>
                  <a:pt x="850708" y="1211552"/>
                  <a:pt x="840420" y="1211552"/>
                </a:cubicBezTo>
                <a:cubicBezTo>
                  <a:pt x="830132" y="1211552"/>
                  <a:pt x="821792" y="1203191"/>
                  <a:pt x="821792" y="1192877"/>
                </a:cubicBezTo>
                <a:cubicBezTo>
                  <a:pt x="821792" y="1182563"/>
                  <a:pt x="830132" y="1174202"/>
                  <a:pt x="840420" y="1174202"/>
                </a:cubicBezTo>
                <a:close/>
                <a:moveTo>
                  <a:pt x="723295" y="1174202"/>
                </a:moveTo>
                <a:cubicBezTo>
                  <a:pt x="733583" y="1174202"/>
                  <a:pt x="741923" y="1182563"/>
                  <a:pt x="741923" y="1192877"/>
                </a:cubicBezTo>
                <a:cubicBezTo>
                  <a:pt x="741923" y="1203191"/>
                  <a:pt x="733583" y="1211552"/>
                  <a:pt x="723295" y="1211552"/>
                </a:cubicBezTo>
                <a:cubicBezTo>
                  <a:pt x="713007" y="1211552"/>
                  <a:pt x="704667" y="1203191"/>
                  <a:pt x="704667" y="1192877"/>
                </a:cubicBezTo>
                <a:cubicBezTo>
                  <a:pt x="704667" y="1182563"/>
                  <a:pt x="713007" y="1174202"/>
                  <a:pt x="723295" y="1174202"/>
                </a:cubicBezTo>
                <a:close/>
                <a:moveTo>
                  <a:pt x="605531" y="1174202"/>
                </a:moveTo>
                <a:cubicBezTo>
                  <a:pt x="615819" y="1174202"/>
                  <a:pt x="624159" y="1182563"/>
                  <a:pt x="624159" y="1192877"/>
                </a:cubicBezTo>
                <a:cubicBezTo>
                  <a:pt x="624159" y="1203191"/>
                  <a:pt x="615819" y="1211552"/>
                  <a:pt x="605531" y="1211552"/>
                </a:cubicBezTo>
                <a:cubicBezTo>
                  <a:pt x="595243" y="1211552"/>
                  <a:pt x="586903" y="1203191"/>
                  <a:pt x="586903" y="1192877"/>
                </a:cubicBezTo>
                <a:cubicBezTo>
                  <a:pt x="586903" y="1182563"/>
                  <a:pt x="595243" y="1174202"/>
                  <a:pt x="605531" y="1174202"/>
                </a:cubicBezTo>
                <a:close/>
                <a:moveTo>
                  <a:pt x="488406" y="1174202"/>
                </a:moveTo>
                <a:cubicBezTo>
                  <a:pt x="498694" y="1174202"/>
                  <a:pt x="507034" y="1182563"/>
                  <a:pt x="507034" y="1192877"/>
                </a:cubicBezTo>
                <a:cubicBezTo>
                  <a:pt x="507034" y="1203191"/>
                  <a:pt x="498694" y="1211552"/>
                  <a:pt x="488406" y="1211552"/>
                </a:cubicBezTo>
                <a:cubicBezTo>
                  <a:pt x="478118" y="1211552"/>
                  <a:pt x="469778" y="1203191"/>
                  <a:pt x="469778" y="1192877"/>
                </a:cubicBezTo>
                <a:cubicBezTo>
                  <a:pt x="469778" y="1182563"/>
                  <a:pt x="478118" y="1174202"/>
                  <a:pt x="488406" y="1174202"/>
                </a:cubicBezTo>
                <a:close/>
                <a:moveTo>
                  <a:pt x="370642" y="1174202"/>
                </a:moveTo>
                <a:cubicBezTo>
                  <a:pt x="380930" y="1174202"/>
                  <a:pt x="389270" y="1182563"/>
                  <a:pt x="389270" y="1192877"/>
                </a:cubicBezTo>
                <a:cubicBezTo>
                  <a:pt x="389270" y="1203191"/>
                  <a:pt x="380930" y="1211552"/>
                  <a:pt x="370642" y="1211552"/>
                </a:cubicBezTo>
                <a:cubicBezTo>
                  <a:pt x="360354" y="1211552"/>
                  <a:pt x="352014" y="1203191"/>
                  <a:pt x="352014" y="1192877"/>
                </a:cubicBezTo>
                <a:cubicBezTo>
                  <a:pt x="352014" y="1182563"/>
                  <a:pt x="360354" y="1174202"/>
                  <a:pt x="370642" y="1174202"/>
                </a:cubicBezTo>
                <a:close/>
                <a:moveTo>
                  <a:pt x="253517" y="1174202"/>
                </a:moveTo>
                <a:cubicBezTo>
                  <a:pt x="263805" y="1174202"/>
                  <a:pt x="272145" y="1182563"/>
                  <a:pt x="272145" y="1192877"/>
                </a:cubicBezTo>
                <a:cubicBezTo>
                  <a:pt x="272145" y="1203191"/>
                  <a:pt x="263805" y="1211552"/>
                  <a:pt x="253517" y="1211552"/>
                </a:cubicBezTo>
                <a:cubicBezTo>
                  <a:pt x="243229" y="1211552"/>
                  <a:pt x="234889" y="1203191"/>
                  <a:pt x="234889" y="1192877"/>
                </a:cubicBezTo>
                <a:cubicBezTo>
                  <a:pt x="234889" y="1182563"/>
                  <a:pt x="243229" y="1174202"/>
                  <a:pt x="253517" y="1174202"/>
                </a:cubicBezTo>
                <a:close/>
                <a:moveTo>
                  <a:pt x="135753" y="1174202"/>
                </a:moveTo>
                <a:cubicBezTo>
                  <a:pt x="146041" y="1174202"/>
                  <a:pt x="154381" y="1182563"/>
                  <a:pt x="154381" y="1192877"/>
                </a:cubicBezTo>
                <a:cubicBezTo>
                  <a:pt x="154381" y="1203191"/>
                  <a:pt x="146041" y="1211552"/>
                  <a:pt x="135753" y="1211552"/>
                </a:cubicBezTo>
                <a:cubicBezTo>
                  <a:pt x="125465" y="1211552"/>
                  <a:pt x="117125" y="1203191"/>
                  <a:pt x="117125" y="1192877"/>
                </a:cubicBezTo>
                <a:cubicBezTo>
                  <a:pt x="117125" y="1182563"/>
                  <a:pt x="125465" y="1174202"/>
                  <a:pt x="135753" y="1174202"/>
                </a:cubicBezTo>
                <a:close/>
                <a:moveTo>
                  <a:pt x="18628" y="1174202"/>
                </a:moveTo>
                <a:cubicBezTo>
                  <a:pt x="28916" y="1174202"/>
                  <a:pt x="37256" y="1182563"/>
                  <a:pt x="37256" y="1192877"/>
                </a:cubicBezTo>
                <a:cubicBezTo>
                  <a:pt x="37256" y="1203191"/>
                  <a:pt x="28916" y="1211552"/>
                  <a:pt x="18628" y="1211552"/>
                </a:cubicBezTo>
                <a:cubicBezTo>
                  <a:pt x="8340" y="1211552"/>
                  <a:pt x="0" y="1203191"/>
                  <a:pt x="0" y="1192877"/>
                </a:cubicBezTo>
                <a:cubicBezTo>
                  <a:pt x="0" y="1182563"/>
                  <a:pt x="8340" y="1174202"/>
                  <a:pt x="18628" y="1174202"/>
                </a:cubicBezTo>
                <a:close/>
                <a:moveTo>
                  <a:pt x="2014866" y="1056782"/>
                </a:moveTo>
                <a:cubicBezTo>
                  <a:pt x="2025154" y="1056782"/>
                  <a:pt x="2033494" y="1065143"/>
                  <a:pt x="2033494" y="1075457"/>
                </a:cubicBezTo>
                <a:cubicBezTo>
                  <a:pt x="2033494" y="1085771"/>
                  <a:pt x="2025154" y="1094132"/>
                  <a:pt x="2014866" y="1094132"/>
                </a:cubicBezTo>
                <a:cubicBezTo>
                  <a:pt x="2004578" y="1094132"/>
                  <a:pt x="1996238" y="1085771"/>
                  <a:pt x="1996238" y="1075457"/>
                </a:cubicBezTo>
                <a:cubicBezTo>
                  <a:pt x="1996238" y="1065143"/>
                  <a:pt x="2004578" y="1056782"/>
                  <a:pt x="2014866" y="1056782"/>
                </a:cubicBezTo>
                <a:close/>
                <a:moveTo>
                  <a:pt x="1897741" y="1056782"/>
                </a:moveTo>
                <a:cubicBezTo>
                  <a:pt x="1908029" y="1056782"/>
                  <a:pt x="1916369" y="1065143"/>
                  <a:pt x="1916369" y="1075457"/>
                </a:cubicBezTo>
                <a:cubicBezTo>
                  <a:pt x="1916369" y="1085771"/>
                  <a:pt x="1908029" y="1094132"/>
                  <a:pt x="1897741" y="1094132"/>
                </a:cubicBezTo>
                <a:cubicBezTo>
                  <a:pt x="1887453" y="1094132"/>
                  <a:pt x="1879113" y="1085771"/>
                  <a:pt x="1879113" y="1075457"/>
                </a:cubicBezTo>
                <a:cubicBezTo>
                  <a:pt x="1879113" y="1065143"/>
                  <a:pt x="1887453" y="1056782"/>
                  <a:pt x="1897741" y="1056782"/>
                </a:cubicBezTo>
                <a:close/>
                <a:moveTo>
                  <a:pt x="1779977" y="1056782"/>
                </a:moveTo>
                <a:cubicBezTo>
                  <a:pt x="1790265" y="1056782"/>
                  <a:pt x="1798605" y="1065143"/>
                  <a:pt x="1798605" y="1075457"/>
                </a:cubicBezTo>
                <a:cubicBezTo>
                  <a:pt x="1798605" y="1085771"/>
                  <a:pt x="1790265" y="1094132"/>
                  <a:pt x="1779977" y="1094132"/>
                </a:cubicBezTo>
                <a:cubicBezTo>
                  <a:pt x="1769689" y="1094132"/>
                  <a:pt x="1761349" y="1085771"/>
                  <a:pt x="1761349" y="1075457"/>
                </a:cubicBezTo>
                <a:cubicBezTo>
                  <a:pt x="1761349" y="1065143"/>
                  <a:pt x="1769689" y="1056782"/>
                  <a:pt x="1779977" y="1056782"/>
                </a:cubicBezTo>
                <a:close/>
                <a:moveTo>
                  <a:pt x="1662852" y="1056782"/>
                </a:moveTo>
                <a:cubicBezTo>
                  <a:pt x="1673140" y="1056782"/>
                  <a:pt x="1681480" y="1065143"/>
                  <a:pt x="1681480" y="1075457"/>
                </a:cubicBezTo>
                <a:cubicBezTo>
                  <a:pt x="1681480" y="1085771"/>
                  <a:pt x="1673140" y="1094132"/>
                  <a:pt x="1662852" y="1094132"/>
                </a:cubicBezTo>
                <a:cubicBezTo>
                  <a:pt x="1652564" y="1094132"/>
                  <a:pt x="1644224" y="1085771"/>
                  <a:pt x="1644224" y="1075457"/>
                </a:cubicBezTo>
                <a:cubicBezTo>
                  <a:pt x="1644224" y="1065143"/>
                  <a:pt x="1652564" y="1056782"/>
                  <a:pt x="1662852" y="1056782"/>
                </a:cubicBezTo>
                <a:close/>
                <a:moveTo>
                  <a:pt x="1545088" y="1056782"/>
                </a:moveTo>
                <a:cubicBezTo>
                  <a:pt x="1555376" y="1056782"/>
                  <a:pt x="1563716" y="1065143"/>
                  <a:pt x="1563716" y="1075457"/>
                </a:cubicBezTo>
                <a:cubicBezTo>
                  <a:pt x="1563716" y="1085771"/>
                  <a:pt x="1555376" y="1094132"/>
                  <a:pt x="1545088" y="1094132"/>
                </a:cubicBezTo>
                <a:cubicBezTo>
                  <a:pt x="1534800" y="1094132"/>
                  <a:pt x="1526460" y="1085771"/>
                  <a:pt x="1526460" y="1075457"/>
                </a:cubicBezTo>
                <a:cubicBezTo>
                  <a:pt x="1526460" y="1065143"/>
                  <a:pt x="1534800" y="1056782"/>
                  <a:pt x="1545088" y="1056782"/>
                </a:cubicBezTo>
                <a:close/>
                <a:moveTo>
                  <a:pt x="1427962" y="1056782"/>
                </a:moveTo>
                <a:cubicBezTo>
                  <a:pt x="1438250" y="1056782"/>
                  <a:pt x="1446590" y="1065143"/>
                  <a:pt x="1446590" y="1075457"/>
                </a:cubicBezTo>
                <a:cubicBezTo>
                  <a:pt x="1446590" y="1085771"/>
                  <a:pt x="1438250" y="1094132"/>
                  <a:pt x="1427962" y="1094132"/>
                </a:cubicBezTo>
                <a:cubicBezTo>
                  <a:pt x="1417674" y="1094132"/>
                  <a:pt x="1409334" y="1085771"/>
                  <a:pt x="1409334" y="1075457"/>
                </a:cubicBezTo>
                <a:cubicBezTo>
                  <a:pt x="1409334" y="1065143"/>
                  <a:pt x="1417674" y="1056782"/>
                  <a:pt x="1427962" y="1056782"/>
                </a:cubicBezTo>
                <a:close/>
                <a:moveTo>
                  <a:pt x="1310199" y="1056782"/>
                </a:moveTo>
                <a:cubicBezTo>
                  <a:pt x="1320487" y="1056782"/>
                  <a:pt x="1328827" y="1065143"/>
                  <a:pt x="1328827" y="1075457"/>
                </a:cubicBezTo>
                <a:cubicBezTo>
                  <a:pt x="1328827" y="1085771"/>
                  <a:pt x="1320487" y="1094132"/>
                  <a:pt x="1310199" y="1094132"/>
                </a:cubicBezTo>
                <a:cubicBezTo>
                  <a:pt x="1299911" y="1094132"/>
                  <a:pt x="1291571" y="1085771"/>
                  <a:pt x="1291571" y="1075457"/>
                </a:cubicBezTo>
                <a:cubicBezTo>
                  <a:pt x="1291571" y="1065143"/>
                  <a:pt x="1299911" y="1056782"/>
                  <a:pt x="1310199" y="1056782"/>
                </a:cubicBezTo>
                <a:close/>
                <a:moveTo>
                  <a:pt x="1193073" y="1056782"/>
                </a:moveTo>
                <a:cubicBezTo>
                  <a:pt x="1203361" y="1056782"/>
                  <a:pt x="1211701" y="1065143"/>
                  <a:pt x="1211701" y="1075457"/>
                </a:cubicBezTo>
                <a:cubicBezTo>
                  <a:pt x="1211701" y="1085771"/>
                  <a:pt x="1203361" y="1094132"/>
                  <a:pt x="1193073" y="1094132"/>
                </a:cubicBezTo>
                <a:cubicBezTo>
                  <a:pt x="1182785" y="1094132"/>
                  <a:pt x="1174445" y="1085771"/>
                  <a:pt x="1174445" y="1075457"/>
                </a:cubicBezTo>
                <a:cubicBezTo>
                  <a:pt x="1174445" y="1065143"/>
                  <a:pt x="1182785" y="1056782"/>
                  <a:pt x="1193073" y="1056782"/>
                </a:cubicBezTo>
                <a:close/>
                <a:moveTo>
                  <a:pt x="1075309" y="1056782"/>
                </a:moveTo>
                <a:cubicBezTo>
                  <a:pt x="1085597" y="1056782"/>
                  <a:pt x="1093937" y="1065143"/>
                  <a:pt x="1093937" y="1075457"/>
                </a:cubicBezTo>
                <a:cubicBezTo>
                  <a:pt x="1093937" y="1085771"/>
                  <a:pt x="1085597" y="1094132"/>
                  <a:pt x="1075309" y="1094132"/>
                </a:cubicBezTo>
                <a:cubicBezTo>
                  <a:pt x="1065021" y="1094132"/>
                  <a:pt x="1056681" y="1085771"/>
                  <a:pt x="1056681" y="1075457"/>
                </a:cubicBezTo>
                <a:cubicBezTo>
                  <a:pt x="1056681" y="1065143"/>
                  <a:pt x="1065021" y="1056782"/>
                  <a:pt x="1075309" y="1056782"/>
                </a:cubicBezTo>
                <a:close/>
                <a:moveTo>
                  <a:pt x="958184" y="1056782"/>
                </a:moveTo>
                <a:cubicBezTo>
                  <a:pt x="968472" y="1056782"/>
                  <a:pt x="976812" y="1065143"/>
                  <a:pt x="976812" y="1075457"/>
                </a:cubicBezTo>
                <a:cubicBezTo>
                  <a:pt x="976812" y="1085771"/>
                  <a:pt x="968472" y="1094132"/>
                  <a:pt x="958184" y="1094132"/>
                </a:cubicBezTo>
                <a:cubicBezTo>
                  <a:pt x="947896" y="1094132"/>
                  <a:pt x="939556" y="1085771"/>
                  <a:pt x="939556" y="1075457"/>
                </a:cubicBezTo>
                <a:cubicBezTo>
                  <a:pt x="939556" y="1065143"/>
                  <a:pt x="947896" y="1056782"/>
                  <a:pt x="958184" y="1056782"/>
                </a:cubicBezTo>
                <a:close/>
                <a:moveTo>
                  <a:pt x="840420" y="1056782"/>
                </a:moveTo>
                <a:cubicBezTo>
                  <a:pt x="850708" y="1056782"/>
                  <a:pt x="859048" y="1065143"/>
                  <a:pt x="859048" y="1075457"/>
                </a:cubicBezTo>
                <a:cubicBezTo>
                  <a:pt x="859048" y="1085771"/>
                  <a:pt x="850708" y="1094132"/>
                  <a:pt x="840420" y="1094132"/>
                </a:cubicBezTo>
                <a:cubicBezTo>
                  <a:pt x="830132" y="1094132"/>
                  <a:pt x="821792" y="1085771"/>
                  <a:pt x="821792" y="1075457"/>
                </a:cubicBezTo>
                <a:cubicBezTo>
                  <a:pt x="821792" y="1065143"/>
                  <a:pt x="830132" y="1056782"/>
                  <a:pt x="840420" y="1056782"/>
                </a:cubicBezTo>
                <a:close/>
                <a:moveTo>
                  <a:pt x="723295" y="1056782"/>
                </a:moveTo>
                <a:cubicBezTo>
                  <a:pt x="733583" y="1056782"/>
                  <a:pt x="741923" y="1065143"/>
                  <a:pt x="741923" y="1075457"/>
                </a:cubicBezTo>
                <a:cubicBezTo>
                  <a:pt x="741923" y="1085771"/>
                  <a:pt x="733583" y="1094132"/>
                  <a:pt x="723295" y="1094132"/>
                </a:cubicBezTo>
                <a:cubicBezTo>
                  <a:pt x="713007" y="1094132"/>
                  <a:pt x="704667" y="1085771"/>
                  <a:pt x="704667" y="1075457"/>
                </a:cubicBezTo>
                <a:cubicBezTo>
                  <a:pt x="704667" y="1065143"/>
                  <a:pt x="713007" y="1056782"/>
                  <a:pt x="723295" y="1056782"/>
                </a:cubicBezTo>
                <a:close/>
                <a:moveTo>
                  <a:pt x="605531" y="1056782"/>
                </a:moveTo>
                <a:cubicBezTo>
                  <a:pt x="615819" y="1056782"/>
                  <a:pt x="624159" y="1065143"/>
                  <a:pt x="624159" y="1075457"/>
                </a:cubicBezTo>
                <a:cubicBezTo>
                  <a:pt x="624159" y="1085771"/>
                  <a:pt x="615819" y="1094132"/>
                  <a:pt x="605531" y="1094132"/>
                </a:cubicBezTo>
                <a:cubicBezTo>
                  <a:pt x="595243" y="1094132"/>
                  <a:pt x="586903" y="1085771"/>
                  <a:pt x="586903" y="1075457"/>
                </a:cubicBezTo>
                <a:cubicBezTo>
                  <a:pt x="586903" y="1065143"/>
                  <a:pt x="595243" y="1056782"/>
                  <a:pt x="605531" y="1056782"/>
                </a:cubicBezTo>
                <a:close/>
                <a:moveTo>
                  <a:pt x="488406" y="1056782"/>
                </a:moveTo>
                <a:cubicBezTo>
                  <a:pt x="498694" y="1056782"/>
                  <a:pt x="507034" y="1065143"/>
                  <a:pt x="507034" y="1075457"/>
                </a:cubicBezTo>
                <a:cubicBezTo>
                  <a:pt x="507034" y="1085771"/>
                  <a:pt x="498694" y="1094132"/>
                  <a:pt x="488406" y="1094132"/>
                </a:cubicBezTo>
                <a:cubicBezTo>
                  <a:pt x="478118" y="1094132"/>
                  <a:pt x="469778" y="1085771"/>
                  <a:pt x="469778" y="1075457"/>
                </a:cubicBezTo>
                <a:cubicBezTo>
                  <a:pt x="469778" y="1065143"/>
                  <a:pt x="478118" y="1056782"/>
                  <a:pt x="488406" y="1056782"/>
                </a:cubicBezTo>
                <a:close/>
                <a:moveTo>
                  <a:pt x="370642" y="1056782"/>
                </a:moveTo>
                <a:cubicBezTo>
                  <a:pt x="380930" y="1056782"/>
                  <a:pt x="389270" y="1065143"/>
                  <a:pt x="389270" y="1075457"/>
                </a:cubicBezTo>
                <a:cubicBezTo>
                  <a:pt x="389270" y="1085771"/>
                  <a:pt x="380930" y="1094132"/>
                  <a:pt x="370642" y="1094132"/>
                </a:cubicBezTo>
                <a:cubicBezTo>
                  <a:pt x="360354" y="1094132"/>
                  <a:pt x="352014" y="1085771"/>
                  <a:pt x="352014" y="1075457"/>
                </a:cubicBezTo>
                <a:cubicBezTo>
                  <a:pt x="352014" y="1065143"/>
                  <a:pt x="360354" y="1056782"/>
                  <a:pt x="370642" y="1056782"/>
                </a:cubicBezTo>
                <a:close/>
                <a:moveTo>
                  <a:pt x="253517" y="1056782"/>
                </a:moveTo>
                <a:cubicBezTo>
                  <a:pt x="263805" y="1056782"/>
                  <a:pt x="272145" y="1065143"/>
                  <a:pt x="272145" y="1075457"/>
                </a:cubicBezTo>
                <a:cubicBezTo>
                  <a:pt x="272145" y="1085771"/>
                  <a:pt x="263805" y="1094132"/>
                  <a:pt x="253517" y="1094132"/>
                </a:cubicBezTo>
                <a:cubicBezTo>
                  <a:pt x="243229" y="1094132"/>
                  <a:pt x="234889" y="1085771"/>
                  <a:pt x="234889" y="1075457"/>
                </a:cubicBezTo>
                <a:cubicBezTo>
                  <a:pt x="234889" y="1065143"/>
                  <a:pt x="243229" y="1056782"/>
                  <a:pt x="253517" y="1056782"/>
                </a:cubicBezTo>
                <a:close/>
                <a:moveTo>
                  <a:pt x="135753" y="1056782"/>
                </a:moveTo>
                <a:cubicBezTo>
                  <a:pt x="146041" y="1056782"/>
                  <a:pt x="154381" y="1065143"/>
                  <a:pt x="154381" y="1075457"/>
                </a:cubicBezTo>
                <a:cubicBezTo>
                  <a:pt x="154381" y="1085771"/>
                  <a:pt x="146041" y="1094132"/>
                  <a:pt x="135753" y="1094132"/>
                </a:cubicBezTo>
                <a:cubicBezTo>
                  <a:pt x="125465" y="1094132"/>
                  <a:pt x="117125" y="1085771"/>
                  <a:pt x="117125" y="1075457"/>
                </a:cubicBezTo>
                <a:cubicBezTo>
                  <a:pt x="117125" y="1065143"/>
                  <a:pt x="125465" y="1056782"/>
                  <a:pt x="135753" y="1056782"/>
                </a:cubicBezTo>
                <a:close/>
                <a:moveTo>
                  <a:pt x="18628" y="1056782"/>
                </a:moveTo>
                <a:cubicBezTo>
                  <a:pt x="28916" y="1056782"/>
                  <a:pt x="37256" y="1065143"/>
                  <a:pt x="37256" y="1075457"/>
                </a:cubicBezTo>
                <a:cubicBezTo>
                  <a:pt x="37256" y="1085771"/>
                  <a:pt x="28916" y="1094132"/>
                  <a:pt x="18628" y="1094132"/>
                </a:cubicBezTo>
                <a:cubicBezTo>
                  <a:pt x="8340" y="1094132"/>
                  <a:pt x="0" y="1085771"/>
                  <a:pt x="0" y="1075457"/>
                </a:cubicBezTo>
                <a:cubicBezTo>
                  <a:pt x="0" y="1065143"/>
                  <a:pt x="8340" y="1056782"/>
                  <a:pt x="18628" y="1056782"/>
                </a:cubicBezTo>
                <a:close/>
                <a:moveTo>
                  <a:pt x="2014866" y="939362"/>
                </a:moveTo>
                <a:cubicBezTo>
                  <a:pt x="2025154" y="939362"/>
                  <a:pt x="2033494" y="947723"/>
                  <a:pt x="2033494" y="958037"/>
                </a:cubicBezTo>
                <a:cubicBezTo>
                  <a:pt x="2033494" y="968351"/>
                  <a:pt x="2025154" y="976712"/>
                  <a:pt x="2014866" y="976712"/>
                </a:cubicBezTo>
                <a:cubicBezTo>
                  <a:pt x="2004578" y="976712"/>
                  <a:pt x="1996238" y="968351"/>
                  <a:pt x="1996238" y="958037"/>
                </a:cubicBezTo>
                <a:cubicBezTo>
                  <a:pt x="1996238" y="947723"/>
                  <a:pt x="2004578" y="939362"/>
                  <a:pt x="2014866" y="939362"/>
                </a:cubicBezTo>
                <a:close/>
                <a:moveTo>
                  <a:pt x="1897741" y="939362"/>
                </a:moveTo>
                <a:cubicBezTo>
                  <a:pt x="1908029" y="939362"/>
                  <a:pt x="1916369" y="947723"/>
                  <a:pt x="1916369" y="958037"/>
                </a:cubicBezTo>
                <a:cubicBezTo>
                  <a:pt x="1916369" y="968351"/>
                  <a:pt x="1908029" y="976712"/>
                  <a:pt x="1897741" y="976712"/>
                </a:cubicBezTo>
                <a:cubicBezTo>
                  <a:pt x="1887453" y="976712"/>
                  <a:pt x="1879113" y="968351"/>
                  <a:pt x="1879113" y="958037"/>
                </a:cubicBezTo>
                <a:cubicBezTo>
                  <a:pt x="1879113" y="947723"/>
                  <a:pt x="1887453" y="939362"/>
                  <a:pt x="1897741" y="939362"/>
                </a:cubicBezTo>
                <a:close/>
                <a:moveTo>
                  <a:pt x="1779977" y="939362"/>
                </a:moveTo>
                <a:cubicBezTo>
                  <a:pt x="1790265" y="939362"/>
                  <a:pt x="1798605" y="947723"/>
                  <a:pt x="1798605" y="958037"/>
                </a:cubicBezTo>
                <a:cubicBezTo>
                  <a:pt x="1798605" y="968351"/>
                  <a:pt x="1790265" y="976712"/>
                  <a:pt x="1779977" y="976712"/>
                </a:cubicBezTo>
                <a:cubicBezTo>
                  <a:pt x="1769689" y="976712"/>
                  <a:pt x="1761349" y="968351"/>
                  <a:pt x="1761349" y="958037"/>
                </a:cubicBezTo>
                <a:cubicBezTo>
                  <a:pt x="1761349" y="947723"/>
                  <a:pt x="1769689" y="939362"/>
                  <a:pt x="1779977" y="939362"/>
                </a:cubicBezTo>
                <a:close/>
                <a:moveTo>
                  <a:pt x="1662852" y="939362"/>
                </a:moveTo>
                <a:cubicBezTo>
                  <a:pt x="1673140" y="939362"/>
                  <a:pt x="1681480" y="947723"/>
                  <a:pt x="1681480" y="958037"/>
                </a:cubicBezTo>
                <a:cubicBezTo>
                  <a:pt x="1681480" y="968351"/>
                  <a:pt x="1673140" y="976712"/>
                  <a:pt x="1662852" y="976712"/>
                </a:cubicBezTo>
                <a:cubicBezTo>
                  <a:pt x="1652564" y="976712"/>
                  <a:pt x="1644224" y="968351"/>
                  <a:pt x="1644224" y="958037"/>
                </a:cubicBezTo>
                <a:cubicBezTo>
                  <a:pt x="1644224" y="947723"/>
                  <a:pt x="1652564" y="939362"/>
                  <a:pt x="1662852" y="939362"/>
                </a:cubicBezTo>
                <a:close/>
                <a:moveTo>
                  <a:pt x="1545088" y="939362"/>
                </a:moveTo>
                <a:cubicBezTo>
                  <a:pt x="1555376" y="939362"/>
                  <a:pt x="1563716" y="947723"/>
                  <a:pt x="1563716" y="958037"/>
                </a:cubicBezTo>
                <a:cubicBezTo>
                  <a:pt x="1563716" y="968351"/>
                  <a:pt x="1555376" y="976712"/>
                  <a:pt x="1545088" y="976712"/>
                </a:cubicBezTo>
                <a:cubicBezTo>
                  <a:pt x="1534800" y="976712"/>
                  <a:pt x="1526460" y="968351"/>
                  <a:pt x="1526460" y="958037"/>
                </a:cubicBezTo>
                <a:cubicBezTo>
                  <a:pt x="1526460" y="947723"/>
                  <a:pt x="1534800" y="939362"/>
                  <a:pt x="1545088" y="939362"/>
                </a:cubicBezTo>
                <a:close/>
                <a:moveTo>
                  <a:pt x="1427962" y="939362"/>
                </a:moveTo>
                <a:cubicBezTo>
                  <a:pt x="1438250" y="939362"/>
                  <a:pt x="1446590" y="947723"/>
                  <a:pt x="1446590" y="958037"/>
                </a:cubicBezTo>
                <a:cubicBezTo>
                  <a:pt x="1446590" y="968351"/>
                  <a:pt x="1438250" y="976712"/>
                  <a:pt x="1427962" y="976712"/>
                </a:cubicBezTo>
                <a:cubicBezTo>
                  <a:pt x="1417674" y="976712"/>
                  <a:pt x="1409334" y="968351"/>
                  <a:pt x="1409334" y="958037"/>
                </a:cubicBezTo>
                <a:cubicBezTo>
                  <a:pt x="1409334" y="947723"/>
                  <a:pt x="1417674" y="939362"/>
                  <a:pt x="1427962" y="939362"/>
                </a:cubicBezTo>
                <a:close/>
                <a:moveTo>
                  <a:pt x="1310199" y="939362"/>
                </a:moveTo>
                <a:cubicBezTo>
                  <a:pt x="1320487" y="939362"/>
                  <a:pt x="1328827" y="947723"/>
                  <a:pt x="1328827" y="958037"/>
                </a:cubicBezTo>
                <a:cubicBezTo>
                  <a:pt x="1328827" y="968351"/>
                  <a:pt x="1320487" y="976712"/>
                  <a:pt x="1310199" y="976712"/>
                </a:cubicBezTo>
                <a:cubicBezTo>
                  <a:pt x="1299911" y="976712"/>
                  <a:pt x="1291571" y="968351"/>
                  <a:pt x="1291571" y="958037"/>
                </a:cubicBezTo>
                <a:cubicBezTo>
                  <a:pt x="1291571" y="947723"/>
                  <a:pt x="1299911" y="939362"/>
                  <a:pt x="1310199" y="939362"/>
                </a:cubicBezTo>
                <a:close/>
                <a:moveTo>
                  <a:pt x="1193073" y="939362"/>
                </a:moveTo>
                <a:cubicBezTo>
                  <a:pt x="1203361" y="939362"/>
                  <a:pt x="1211701" y="947723"/>
                  <a:pt x="1211701" y="958037"/>
                </a:cubicBezTo>
                <a:cubicBezTo>
                  <a:pt x="1211701" y="968351"/>
                  <a:pt x="1203361" y="976712"/>
                  <a:pt x="1193073" y="976712"/>
                </a:cubicBezTo>
                <a:cubicBezTo>
                  <a:pt x="1182785" y="976712"/>
                  <a:pt x="1174445" y="968351"/>
                  <a:pt x="1174445" y="958037"/>
                </a:cubicBezTo>
                <a:cubicBezTo>
                  <a:pt x="1174445" y="947723"/>
                  <a:pt x="1182785" y="939362"/>
                  <a:pt x="1193073" y="939362"/>
                </a:cubicBezTo>
                <a:close/>
                <a:moveTo>
                  <a:pt x="1075309" y="939362"/>
                </a:moveTo>
                <a:cubicBezTo>
                  <a:pt x="1085597" y="939362"/>
                  <a:pt x="1093937" y="947723"/>
                  <a:pt x="1093937" y="958037"/>
                </a:cubicBezTo>
                <a:cubicBezTo>
                  <a:pt x="1093937" y="968351"/>
                  <a:pt x="1085597" y="976712"/>
                  <a:pt x="1075309" y="976712"/>
                </a:cubicBezTo>
                <a:cubicBezTo>
                  <a:pt x="1065021" y="976712"/>
                  <a:pt x="1056681" y="968351"/>
                  <a:pt x="1056681" y="958037"/>
                </a:cubicBezTo>
                <a:cubicBezTo>
                  <a:pt x="1056681" y="947723"/>
                  <a:pt x="1065021" y="939362"/>
                  <a:pt x="1075309" y="939362"/>
                </a:cubicBezTo>
                <a:close/>
                <a:moveTo>
                  <a:pt x="958184" y="939362"/>
                </a:moveTo>
                <a:cubicBezTo>
                  <a:pt x="968472" y="939362"/>
                  <a:pt x="976812" y="947723"/>
                  <a:pt x="976812" y="958037"/>
                </a:cubicBezTo>
                <a:cubicBezTo>
                  <a:pt x="976812" y="968351"/>
                  <a:pt x="968472" y="976712"/>
                  <a:pt x="958184" y="976712"/>
                </a:cubicBezTo>
                <a:cubicBezTo>
                  <a:pt x="947896" y="976712"/>
                  <a:pt x="939556" y="968351"/>
                  <a:pt x="939556" y="958037"/>
                </a:cubicBezTo>
                <a:cubicBezTo>
                  <a:pt x="939556" y="947723"/>
                  <a:pt x="947896" y="939362"/>
                  <a:pt x="958184" y="939362"/>
                </a:cubicBezTo>
                <a:close/>
                <a:moveTo>
                  <a:pt x="840420" y="939362"/>
                </a:moveTo>
                <a:cubicBezTo>
                  <a:pt x="850708" y="939362"/>
                  <a:pt x="859048" y="947723"/>
                  <a:pt x="859048" y="958037"/>
                </a:cubicBezTo>
                <a:cubicBezTo>
                  <a:pt x="859048" y="968351"/>
                  <a:pt x="850708" y="976712"/>
                  <a:pt x="840420" y="976712"/>
                </a:cubicBezTo>
                <a:cubicBezTo>
                  <a:pt x="830132" y="976712"/>
                  <a:pt x="821792" y="968351"/>
                  <a:pt x="821792" y="958037"/>
                </a:cubicBezTo>
                <a:cubicBezTo>
                  <a:pt x="821792" y="947723"/>
                  <a:pt x="830132" y="939362"/>
                  <a:pt x="840420" y="939362"/>
                </a:cubicBezTo>
                <a:close/>
                <a:moveTo>
                  <a:pt x="723295" y="939362"/>
                </a:moveTo>
                <a:cubicBezTo>
                  <a:pt x="733583" y="939362"/>
                  <a:pt x="741923" y="947723"/>
                  <a:pt x="741923" y="958037"/>
                </a:cubicBezTo>
                <a:cubicBezTo>
                  <a:pt x="741923" y="968351"/>
                  <a:pt x="733583" y="976712"/>
                  <a:pt x="723295" y="976712"/>
                </a:cubicBezTo>
                <a:cubicBezTo>
                  <a:pt x="713007" y="976712"/>
                  <a:pt x="704667" y="968351"/>
                  <a:pt x="704667" y="958037"/>
                </a:cubicBezTo>
                <a:cubicBezTo>
                  <a:pt x="704667" y="947723"/>
                  <a:pt x="713007" y="939362"/>
                  <a:pt x="723295" y="939362"/>
                </a:cubicBezTo>
                <a:close/>
                <a:moveTo>
                  <a:pt x="605531" y="939362"/>
                </a:moveTo>
                <a:cubicBezTo>
                  <a:pt x="615819" y="939362"/>
                  <a:pt x="624159" y="947723"/>
                  <a:pt x="624159" y="958037"/>
                </a:cubicBezTo>
                <a:cubicBezTo>
                  <a:pt x="624159" y="968351"/>
                  <a:pt x="615819" y="976712"/>
                  <a:pt x="605531" y="976712"/>
                </a:cubicBezTo>
                <a:cubicBezTo>
                  <a:pt x="595243" y="976712"/>
                  <a:pt x="586903" y="968351"/>
                  <a:pt x="586903" y="958037"/>
                </a:cubicBezTo>
                <a:cubicBezTo>
                  <a:pt x="586903" y="947723"/>
                  <a:pt x="595243" y="939362"/>
                  <a:pt x="605531" y="939362"/>
                </a:cubicBezTo>
                <a:close/>
                <a:moveTo>
                  <a:pt x="488406" y="939362"/>
                </a:moveTo>
                <a:cubicBezTo>
                  <a:pt x="498694" y="939362"/>
                  <a:pt x="507034" y="947723"/>
                  <a:pt x="507034" y="958037"/>
                </a:cubicBezTo>
                <a:cubicBezTo>
                  <a:pt x="507034" y="968351"/>
                  <a:pt x="498694" y="976712"/>
                  <a:pt x="488406" y="976712"/>
                </a:cubicBezTo>
                <a:cubicBezTo>
                  <a:pt x="478118" y="976712"/>
                  <a:pt x="469778" y="968351"/>
                  <a:pt x="469778" y="958037"/>
                </a:cubicBezTo>
                <a:cubicBezTo>
                  <a:pt x="469778" y="947723"/>
                  <a:pt x="478118" y="939362"/>
                  <a:pt x="488406" y="939362"/>
                </a:cubicBezTo>
                <a:close/>
                <a:moveTo>
                  <a:pt x="370642" y="939362"/>
                </a:moveTo>
                <a:cubicBezTo>
                  <a:pt x="380930" y="939362"/>
                  <a:pt x="389270" y="947723"/>
                  <a:pt x="389270" y="958037"/>
                </a:cubicBezTo>
                <a:cubicBezTo>
                  <a:pt x="389270" y="968351"/>
                  <a:pt x="380930" y="976712"/>
                  <a:pt x="370642" y="976712"/>
                </a:cubicBezTo>
                <a:cubicBezTo>
                  <a:pt x="360354" y="976712"/>
                  <a:pt x="352014" y="968351"/>
                  <a:pt x="352014" y="958037"/>
                </a:cubicBezTo>
                <a:cubicBezTo>
                  <a:pt x="352014" y="947723"/>
                  <a:pt x="360354" y="939362"/>
                  <a:pt x="370642" y="939362"/>
                </a:cubicBezTo>
                <a:close/>
                <a:moveTo>
                  <a:pt x="253517" y="939362"/>
                </a:moveTo>
                <a:cubicBezTo>
                  <a:pt x="263805" y="939362"/>
                  <a:pt x="272145" y="947723"/>
                  <a:pt x="272145" y="958037"/>
                </a:cubicBezTo>
                <a:cubicBezTo>
                  <a:pt x="272145" y="968351"/>
                  <a:pt x="263805" y="976712"/>
                  <a:pt x="253517" y="976712"/>
                </a:cubicBezTo>
                <a:cubicBezTo>
                  <a:pt x="243229" y="976712"/>
                  <a:pt x="234889" y="968351"/>
                  <a:pt x="234889" y="958037"/>
                </a:cubicBezTo>
                <a:cubicBezTo>
                  <a:pt x="234889" y="947723"/>
                  <a:pt x="243229" y="939362"/>
                  <a:pt x="253517" y="939362"/>
                </a:cubicBezTo>
                <a:close/>
                <a:moveTo>
                  <a:pt x="135753" y="939362"/>
                </a:moveTo>
                <a:cubicBezTo>
                  <a:pt x="146041" y="939362"/>
                  <a:pt x="154381" y="947723"/>
                  <a:pt x="154381" y="958037"/>
                </a:cubicBezTo>
                <a:cubicBezTo>
                  <a:pt x="154381" y="968351"/>
                  <a:pt x="146041" y="976712"/>
                  <a:pt x="135753" y="976712"/>
                </a:cubicBezTo>
                <a:cubicBezTo>
                  <a:pt x="125465" y="976712"/>
                  <a:pt x="117125" y="968351"/>
                  <a:pt x="117125" y="958037"/>
                </a:cubicBezTo>
                <a:cubicBezTo>
                  <a:pt x="117125" y="947723"/>
                  <a:pt x="125465" y="939362"/>
                  <a:pt x="135753" y="939362"/>
                </a:cubicBezTo>
                <a:close/>
                <a:moveTo>
                  <a:pt x="18628" y="939362"/>
                </a:moveTo>
                <a:cubicBezTo>
                  <a:pt x="28916" y="939362"/>
                  <a:pt x="37256" y="947723"/>
                  <a:pt x="37256" y="958037"/>
                </a:cubicBezTo>
                <a:cubicBezTo>
                  <a:pt x="37256" y="968351"/>
                  <a:pt x="28916" y="976712"/>
                  <a:pt x="18628" y="976712"/>
                </a:cubicBezTo>
                <a:cubicBezTo>
                  <a:pt x="8340" y="976712"/>
                  <a:pt x="0" y="968351"/>
                  <a:pt x="0" y="958037"/>
                </a:cubicBezTo>
                <a:cubicBezTo>
                  <a:pt x="0" y="947723"/>
                  <a:pt x="8340" y="939362"/>
                  <a:pt x="18628" y="939362"/>
                </a:cubicBezTo>
                <a:close/>
                <a:moveTo>
                  <a:pt x="2014866" y="821942"/>
                </a:moveTo>
                <a:cubicBezTo>
                  <a:pt x="2025154" y="821942"/>
                  <a:pt x="2033494" y="830303"/>
                  <a:pt x="2033494" y="840617"/>
                </a:cubicBezTo>
                <a:cubicBezTo>
                  <a:pt x="2033494" y="850931"/>
                  <a:pt x="2025154" y="859292"/>
                  <a:pt x="2014866" y="859292"/>
                </a:cubicBezTo>
                <a:cubicBezTo>
                  <a:pt x="2004578" y="859292"/>
                  <a:pt x="1996238" y="850931"/>
                  <a:pt x="1996238" y="840617"/>
                </a:cubicBezTo>
                <a:cubicBezTo>
                  <a:pt x="1996238" y="830303"/>
                  <a:pt x="2004578" y="821942"/>
                  <a:pt x="2014866" y="821942"/>
                </a:cubicBezTo>
                <a:close/>
                <a:moveTo>
                  <a:pt x="1897741" y="821942"/>
                </a:moveTo>
                <a:cubicBezTo>
                  <a:pt x="1908029" y="821942"/>
                  <a:pt x="1916369" y="830303"/>
                  <a:pt x="1916369" y="840617"/>
                </a:cubicBezTo>
                <a:cubicBezTo>
                  <a:pt x="1916369" y="850931"/>
                  <a:pt x="1908029" y="859292"/>
                  <a:pt x="1897741" y="859292"/>
                </a:cubicBezTo>
                <a:cubicBezTo>
                  <a:pt x="1887453" y="859292"/>
                  <a:pt x="1879113" y="850931"/>
                  <a:pt x="1879113" y="840617"/>
                </a:cubicBezTo>
                <a:cubicBezTo>
                  <a:pt x="1879113" y="830303"/>
                  <a:pt x="1887453" y="821942"/>
                  <a:pt x="1897741" y="821942"/>
                </a:cubicBezTo>
                <a:close/>
                <a:moveTo>
                  <a:pt x="1779977" y="821942"/>
                </a:moveTo>
                <a:cubicBezTo>
                  <a:pt x="1790265" y="821942"/>
                  <a:pt x="1798605" y="830303"/>
                  <a:pt x="1798605" y="840617"/>
                </a:cubicBezTo>
                <a:cubicBezTo>
                  <a:pt x="1798605" y="850931"/>
                  <a:pt x="1790265" y="859292"/>
                  <a:pt x="1779977" y="859292"/>
                </a:cubicBezTo>
                <a:cubicBezTo>
                  <a:pt x="1769689" y="859292"/>
                  <a:pt x="1761349" y="850931"/>
                  <a:pt x="1761349" y="840617"/>
                </a:cubicBezTo>
                <a:cubicBezTo>
                  <a:pt x="1761349" y="830303"/>
                  <a:pt x="1769689" y="821942"/>
                  <a:pt x="1779977" y="821942"/>
                </a:cubicBezTo>
                <a:close/>
                <a:moveTo>
                  <a:pt x="1662852" y="821942"/>
                </a:moveTo>
                <a:cubicBezTo>
                  <a:pt x="1673140" y="821942"/>
                  <a:pt x="1681480" y="830303"/>
                  <a:pt x="1681480" y="840617"/>
                </a:cubicBezTo>
                <a:cubicBezTo>
                  <a:pt x="1681480" y="850931"/>
                  <a:pt x="1673140" y="859292"/>
                  <a:pt x="1662852" y="859292"/>
                </a:cubicBezTo>
                <a:cubicBezTo>
                  <a:pt x="1652564" y="859292"/>
                  <a:pt x="1644224" y="850931"/>
                  <a:pt x="1644224" y="840617"/>
                </a:cubicBezTo>
                <a:cubicBezTo>
                  <a:pt x="1644224" y="830303"/>
                  <a:pt x="1652564" y="821942"/>
                  <a:pt x="1662852" y="821942"/>
                </a:cubicBezTo>
                <a:close/>
                <a:moveTo>
                  <a:pt x="1545088" y="821942"/>
                </a:moveTo>
                <a:cubicBezTo>
                  <a:pt x="1555376" y="821942"/>
                  <a:pt x="1563716" y="830303"/>
                  <a:pt x="1563716" y="840617"/>
                </a:cubicBezTo>
                <a:cubicBezTo>
                  <a:pt x="1563716" y="850931"/>
                  <a:pt x="1555376" y="859292"/>
                  <a:pt x="1545088" y="859292"/>
                </a:cubicBezTo>
                <a:cubicBezTo>
                  <a:pt x="1534800" y="859292"/>
                  <a:pt x="1526460" y="850931"/>
                  <a:pt x="1526460" y="840617"/>
                </a:cubicBezTo>
                <a:cubicBezTo>
                  <a:pt x="1526460" y="830303"/>
                  <a:pt x="1534800" y="821942"/>
                  <a:pt x="1545088" y="821942"/>
                </a:cubicBezTo>
                <a:close/>
                <a:moveTo>
                  <a:pt x="1427962" y="821942"/>
                </a:moveTo>
                <a:cubicBezTo>
                  <a:pt x="1438250" y="821942"/>
                  <a:pt x="1446590" y="830303"/>
                  <a:pt x="1446590" y="840617"/>
                </a:cubicBezTo>
                <a:cubicBezTo>
                  <a:pt x="1446590" y="850931"/>
                  <a:pt x="1438250" y="859292"/>
                  <a:pt x="1427962" y="859292"/>
                </a:cubicBezTo>
                <a:cubicBezTo>
                  <a:pt x="1417674" y="859292"/>
                  <a:pt x="1409334" y="850931"/>
                  <a:pt x="1409334" y="840617"/>
                </a:cubicBezTo>
                <a:cubicBezTo>
                  <a:pt x="1409334" y="830303"/>
                  <a:pt x="1417674" y="821942"/>
                  <a:pt x="1427962" y="821942"/>
                </a:cubicBezTo>
                <a:close/>
                <a:moveTo>
                  <a:pt x="1310199" y="821942"/>
                </a:moveTo>
                <a:cubicBezTo>
                  <a:pt x="1320487" y="821942"/>
                  <a:pt x="1328827" y="830303"/>
                  <a:pt x="1328827" y="840617"/>
                </a:cubicBezTo>
                <a:cubicBezTo>
                  <a:pt x="1328827" y="850931"/>
                  <a:pt x="1320487" y="859292"/>
                  <a:pt x="1310199" y="859292"/>
                </a:cubicBezTo>
                <a:cubicBezTo>
                  <a:pt x="1299911" y="859292"/>
                  <a:pt x="1291571" y="850931"/>
                  <a:pt x="1291571" y="840617"/>
                </a:cubicBezTo>
                <a:cubicBezTo>
                  <a:pt x="1291571" y="830303"/>
                  <a:pt x="1299911" y="821942"/>
                  <a:pt x="1310199" y="821942"/>
                </a:cubicBezTo>
                <a:close/>
                <a:moveTo>
                  <a:pt x="1193073" y="821942"/>
                </a:moveTo>
                <a:cubicBezTo>
                  <a:pt x="1203361" y="821942"/>
                  <a:pt x="1211701" y="830303"/>
                  <a:pt x="1211701" y="840617"/>
                </a:cubicBezTo>
                <a:cubicBezTo>
                  <a:pt x="1211701" y="850931"/>
                  <a:pt x="1203361" y="859292"/>
                  <a:pt x="1193073" y="859292"/>
                </a:cubicBezTo>
                <a:cubicBezTo>
                  <a:pt x="1182785" y="859292"/>
                  <a:pt x="1174445" y="850931"/>
                  <a:pt x="1174445" y="840617"/>
                </a:cubicBezTo>
                <a:cubicBezTo>
                  <a:pt x="1174445" y="830303"/>
                  <a:pt x="1182785" y="821942"/>
                  <a:pt x="1193073" y="821942"/>
                </a:cubicBezTo>
                <a:close/>
                <a:moveTo>
                  <a:pt x="1075309" y="821942"/>
                </a:moveTo>
                <a:cubicBezTo>
                  <a:pt x="1085597" y="821942"/>
                  <a:pt x="1093937" y="830303"/>
                  <a:pt x="1093937" y="840617"/>
                </a:cubicBezTo>
                <a:cubicBezTo>
                  <a:pt x="1093937" y="850931"/>
                  <a:pt x="1085597" y="859292"/>
                  <a:pt x="1075309" y="859292"/>
                </a:cubicBezTo>
                <a:cubicBezTo>
                  <a:pt x="1065021" y="859292"/>
                  <a:pt x="1056681" y="850931"/>
                  <a:pt x="1056681" y="840617"/>
                </a:cubicBezTo>
                <a:cubicBezTo>
                  <a:pt x="1056681" y="830303"/>
                  <a:pt x="1065021" y="821942"/>
                  <a:pt x="1075309" y="821942"/>
                </a:cubicBezTo>
                <a:close/>
                <a:moveTo>
                  <a:pt x="958184" y="821942"/>
                </a:moveTo>
                <a:cubicBezTo>
                  <a:pt x="968472" y="821942"/>
                  <a:pt x="976812" y="830303"/>
                  <a:pt x="976812" y="840617"/>
                </a:cubicBezTo>
                <a:cubicBezTo>
                  <a:pt x="976812" y="850931"/>
                  <a:pt x="968472" y="859292"/>
                  <a:pt x="958184" y="859292"/>
                </a:cubicBezTo>
                <a:cubicBezTo>
                  <a:pt x="947896" y="859292"/>
                  <a:pt x="939556" y="850931"/>
                  <a:pt x="939556" y="840617"/>
                </a:cubicBezTo>
                <a:cubicBezTo>
                  <a:pt x="939556" y="830303"/>
                  <a:pt x="947896" y="821942"/>
                  <a:pt x="958184" y="821942"/>
                </a:cubicBezTo>
                <a:close/>
                <a:moveTo>
                  <a:pt x="840420" y="821942"/>
                </a:moveTo>
                <a:cubicBezTo>
                  <a:pt x="850708" y="821942"/>
                  <a:pt x="859048" y="830303"/>
                  <a:pt x="859048" y="840617"/>
                </a:cubicBezTo>
                <a:cubicBezTo>
                  <a:pt x="859048" y="850931"/>
                  <a:pt x="850708" y="859292"/>
                  <a:pt x="840420" y="859292"/>
                </a:cubicBezTo>
                <a:cubicBezTo>
                  <a:pt x="830132" y="859292"/>
                  <a:pt x="821792" y="850931"/>
                  <a:pt x="821792" y="840617"/>
                </a:cubicBezTo>
                <a:cubicBezTo>
                  <a:pt x="821792" y="830303"/>
                  <a:pt x="830132" y="821942"/>
                  <a:pt x="840420" y="821942"/>
                </a:cubicBezTo>
                <a:close/>
                <a:moveTo>
                  <a:pt x="723295" y="821942"/>
                </a:moveTo>
                <a:cubicBezTo>
                  <a:pt x="733583" y="821942"/>
                  <a:pt x="741923" y="830303"/>
                  <a:pt x="741923" y="840617"/>
                </a:cubicBezTo>
                <a:cubicBezTo>
                  <a:pt x="741923" y="850931"/>
                  <a:pt x="733583" y="859292"/>
                  <a:pt x="723295" y="859292"/>
                </a:cubicBezTo>
                <a:cubicBezTo>
                  <a:pt x="713007" y="859292"/>
                  <a:pt x="704667" y="850931"/>
                  <a:pt x="704667" y="840617"/>
                </a:cubicBezTo>
                <a:cubicBezTo>
                  <a:pt x="704667" y="830303"/>
                  <a:pt x="713007" y="821942"/>
                  <a:pt x="723295" y="821942"/>
                </a:cubicBezTo>
                <a:close/>
                <a:moveTo>
                  <a:pt x="605531" y="821942"/>
                </a:moveTo>
                <a:cubicBezTo>
                  <a:pt x="615819" y="821942"/>
                  <a:pt x="624159" y="830303"/>
                  <a:pt x="624159" y="840617"/>
                </a:cubicBezTo>
                <a:cubicBezTo>
                  <a:pt x="624159" y="850931"/>
                  <a:pt x="615819" y="859292"/>
                  <a:pt x="605531" y="859292"/>
                </a:cubicBezTo>
                <a:cubicBezTo>
                  <a:pt x="595243" y="859292"/>
                  <a:pt x="586903" y="850931"/>
                  <a:pt x="586903" y="840617"/>
                </a:cubicBezTo>
                <a:cubicBezTo>
                  <a:pt x="586903" y="830303"/>
                  <a:pt x="595243" y="821942"/>
                  <a:pt x="605531" y="821942"/>
                </a:cubicBezTo>
                <a:close/>
                <a:moveTo>
                  <a:pt x="488406" y="821942"/>
                </a:moveTo>
                <a:cubicBezTo>
                  <a:pt x="498694" y="821942"/>
                  <a:pt x="507034" y="830303"/>
                  <a:pt x="507034" y="840617"/>
                </a:cubicBezTo>
                <a:cubicBezTo>
                  <a:pt x="507034" y="850931"/>
                  <a:pt x="498694" y="859292"/>
                  <a:pt x="488406" y="859292"/>
                </a:cubicBezTo>
                <a:cubicBezTo>
                  <a:pt x="478118" y="859292"/>
                  <a:pt x="469778" y="850931"/>
                  <a:pt x="469778" y="840617"/>
                </a:cubicBezTo>
                <a:cubicBezTo>
                  <a:pt x="469778" y="830303"/>
                  <a:pt x="478118" y="821942"/>
                  <a:pt x="488406" y="821942"/>
                </a:cubicBezTo>
                <a:close/>
                <a:moveTo>
                  <a:pt x="370642" y="821942"/>
                </a:moveTo>
                <a:cubicBezTo>
                  <a:pt x="380930" y="821942"/>
                  <a:pt x="389270" y="830303"/>
                  <a:pt x="389270" y="840617"/>
                </a:cubicBezTo>
                <a:cubicBezTo>
                  <a:pt x="389270" y="850931"/>
                  <a:pt x="380930" y="859292"/>
                  <a:pt x="370642" y="859292"/>
                </a:cubicBezTo>
                <a:cubicBezTo>
                  <a:pt x="360354" y="859292"/>
                  <a:pt x="352014" y="850931"/>
                  <a:pt x="352014" y="840617"/>
                </a:cubicBezTo>
                <a:cubicBezTo>
                  <a:pt x="352014" y="830303"/>
                  <a:pt x="360354" y="821942"/>
                  <a:pt x="370642" y="821942"/>
                </a:cubicBezTo>
                <a:close/>
                <a:moveTo>
                  <a:pt x="253517" y="821942"/>
                </a:moveTo>
                <a:cubicBezTo>
                  <a:pt x="263805" y="821942"/>
                  <a:pt x="272145" y="830303"/>
                  <a:pt x="272145" y="840617"/>
                </a:cubicBezTo>
                <a:cubicBezTo>
                  <a:pt x="272145" y="850931"/>
                  <a:pt x="263805" y="859292"/>
                  <a:pt x="253517" y="859292"/>
                </a:cubicBezTo>
                <a:cubicBezTo>
                  <a:pt x="243229" y="859292"/>
                  <a:pt x="234889" y="850931"/>
                  <a:pt x="234889" y="840617"/>
                </a:cubicBezTo>
                <a:cubicBezTo>
                  <a:pt x="234889" y="830303"/>
                  <a:pt x="243229" y="821942"/>
                  <a:pt x="253517" y="821942"/>
                </a:cubicBezTo>
                <a:close/>
                <a:moveTo>
                  <a:pt x="135753" y="821942"/>
                </a:moveTo>
                <a:cubicBezTo>
                  <a:pt x="146041" y="821942"/>
                  <a:pt x="154381" y="830303"/>
                  <a:pt x="154381" y="840617"/>
                </a:cubicBezTo>
                <a:cubicBezTo>
                  <a:pt x="154381" y="850931"/>
                  <a:pt x="146041" y="859292"/>
                  <a:pt x="135753" y="859292"/>
                </a:cubicBezTo>
                <a:cubicBezTo>
                  <a:pt x="125465" y="859292"/>
                  <a:pt x="117125" y="850931"/>
                  <a:pt x="117125" y="840617"/>
                </a:cubicBezTo>
                <a:cubicBezTo>
                  <a:pt x="117125" y="830303"/>
                  <a:pt x="125465" y="821942"/>
                  <a:pt x="135753" y="821942"/>
                </a:cubicBezTo>
                <a:close/>
                <a:moveTo>
                  <a:pt x="18628" y="821942"/>
                </a:moveTo>
                <a:cubicBezTo>
                  <a:pt x="28916" y="821942"/>
                  <a:pt x="37256" y="830303"/>
                  <a:pt x="37256" y="840617"/>
                </a:cubicBezTo>
                <a:cubicBezTo>
                  <a:pt x="37256" y="850931"/>
                  <a:pt x="28916" y="859292"/>
                  <a:pt x="18628" y="859292"/>
                </a:cubicBezTo>
                <a:cubicBezTo>
                  <a:pt x="8340" y="859292"/>
                  <a:pt x="0" y="850931"/>
                  <a:pt x="0" y="840617"/>
                </a:cubicBezTo>
                <a:cubicBezTo>
                  <a:pt x="0" y="830303"/>
                  <a:pt x="8340" y="821942"/>
                  <a:pt x="18628" y="821942"/>
                </a:cubicBezTo>
                <a:close/>
                <a:moveTo>
                  <a:pt x="2014866" y="704521"/>
                </a:moveTo>
                <a:cubicBezTo>
                  <a:pt x="2025154" y="704521"/>
                  <a:pt x="2033494" y="712882"/>
                  <a:pt x="2033494" y="723196"/>
                </a:cubicBezTo>
                <a:cubicBezTo>
                  <a:pt x="2033494" y="733510"/>
                  <a:pt x="2025154" y="741871"/>
                  <a:pt x="2014866" y="741871"/>
                </a:cubicBezTo>
                <a:cubicBezTo>
                  <a:pt x="2004578" y="741871"/>
                  <a:pt x="1996238" y="733510"/>
                  <a:pt x="1996238" y="723196"/>
                </a:cubicBezTo>
                <a:cubicBezTo>
                  <a:pt x="1996238" y="712882"/>
                  <a:pt x="2004578" y="704521"/>
                  <a:pt x="2014866" y="704521"/>
                </a:cubicBezTo>
                <a:close/>
                <a:moveTo>
                  <a:pt x="1897741" y="704521"/>
                </a:moveTo>
                <a:cubicBezTo>
                  <a:pt x="1908029" y="704521"/>
                  <a:pt x="1916369" y="712882"/>
                  <a:pt x="1916369" y="723196"/>
                </a:cubicBezTo>
                <a:cubicBezTo>
                  <a:pt x="1916369" y="733510"/>
                  <a:pt x="1908029" y="741871"/>
                  <a:pt x="1897741" y="741871"/>
                </a:cubicBezTo>
                <a:cubicBezTo>
                  <a:pt x="1887453" y="741871"/>
                  <a:pt x="1879113" y="733510"/>
                  <a:pt x="1879113" y="723196"/>
                </a:cubicBezTo>
                <a:cubicBezTo>
                  <a:pt x="1879113" y="712882"/>
                  <a:pt x="1887453" y="704521"/>
                  <a:pt x="1897741" y="704521"/>
                </a:cubicBezTo>
                <a:close/>
                <a:moveTo>
                  <a:pt x="1779977" y="704521"/>
                </a:moveTo>
                <a:cubicBezTo>
                  <a:pt x="1790265" y="704521"/>
                  <a:pt x="1798605" y="712882"/>
                  <a:pt x="1798605" y="723196"/>
                </a:cubicBezTo>
                <a:cubicBezTo>
                  <a:pt x="1798605" y="733510"/>
                  <a:pt x="1790265" y="741871"/>
                  <a:pt x="1779977" y="741871"/>
                </a:cubicBezTo>
                <a:cubicBezTo>
                  <a:pt x="1769689" y="741871"/>
                  <a:pt x="1761349" y="733510"/>
                  <a:pt x="1761349" y="723196"/>
                </a:cubicBezTo>
                <a:cubicBezTo>
                  <a:pt x="1761349" y="712882"/>
                  <a:pt x="1769689" y="704521"/>
                  <a:pt x="1779977" y="704521"/>
                </a:cubicBezTo>
                <a:close/>
                <a:moveTo>
                  <a:pt x="1662852" y="704521"/>
                </a:moveTo>
                <a:cubicBezTo>
                  <a:pt x="1673140" y="704521"/>
                  <a:pt x="1681480" y="712882"/>
                  <a:pt x="1681480" y="723196"/>
                </a:cubicBezTo>
                <a:cubicBezTo>
                  <a:pt x="1681480" y="733510"/>
                  <a:pt x="1673140" y="741871"/>
                  <a:pt x="1662852" y="741871"/>
                </a:cubicBezTo>
                <a:cubicBezTo>
                  <a:pt x="1652564" y="741871"/>
                  <a:pt x="1644224" y="733510"/>
                  <a:pt x="1644224" y="723196"/>
                </a:cubicBezTo>
                <a:cubicBezTo>
                  <a:pt x="1644224" y="712882"/>
                  <a:pt x="1652564" y="704521"/>
                  <a:pt x="1662852" y="704521"/>
                </a:cubicBezTo>
                <a:close/>
                <a:moveTo>
                  <a:pt x="1545088" y="704521"/>
                </a:moveTo>
                <a:cubicBezTo>
                  <a:pt x="1555376" y="704521"/>
                  <a:pt x="1563716" y="712882"/>
                  <a:pt x="1563716" y="723196"/>
                </a:cubicBezTo>
                <a:cubicBezTo>
                  <a:pt x="1563716" y="733510"/>
                  <a:pt x="1555376" y="741871"/>
                  <a:pt x="1545088" y="741871"/>
                </a:cubicBezTo>
                <a:cubicBezTo>
                  <a:pt x="1534800" y="741871"/>
                  <a:pt x="1526460" y="733510"/>
                  <a:pt x="1526460" y="723196"/>
                </a:cubicBezTo>
                <a:cubicBezTo>
                  <a:pt x="1526460" y="712882"/>
                  <a:pt x="1534800" y="704521"/>
                  <a:pt x="1545088" y="704521"/>
                </a:cubicBezTo>
                <a:close/>
                <a:moveTo>
                  <a:pt x="1427962" y="704521"/>
                </a:moveTo>
                <a:cubicBezTo>
                  <a:pt x="1438250" y="704521"/>
                  <a:pt x="1446590" y="712882"/>
                  <a:pt x="1446590" y="723196"/>
                </a:cubicBezTo>
                <a:cubicBezTo>
                  <a:pt x="1446590" y="733510"/>
                  <a:pt x="1438250" y="741871"/>
                  <a:pt x="1427962" y="741871"/>
                </a:cubicBezTo>
                <a:cubicBezTo>
                  <a:pt x="1417674" y="741871"/>
                  <a:pt x="1409334" y="733510"/>
                  <a:pt x="1409334" y="723196"/>
                </a:cubicBezTo>
                <a:cubicBezTo>
                  <a:pt x="1409334" y="712882"/>
                  <a:pt x="1417674" y="704521"/>
                  <a:pt x="1427962" y="704521"/>
                </a:cubicBezTo>
                <a:close/>
                <a:moveTo>
                  <a:pt x="1310199" y="704521"/>
                </a:moveTo>
                <a:cubicBezTo>
                  <a:pt x="1320487" y="704521"/>
                  <a:pt x="1328827" y="712882"/>
                  <a:pt x="1328827" y="723196"/>
                </a:cubicBezTo>
                <a:cubicBezTo>
                  <a:pt x="1328827" y="733510"/>
                  <a:pt x="1320487" y="741871"/>
                  <a:pt x="1310199" y="741871"/>
                </a:cubicBezTo>
                <a:cubicBezTo>
                  <a:pt x="1299911" y="741871"/>
                  <a:pt x="1291571" y="733510"/>
                  <a:pt x="1291571" y="723196"/>
                </a:cubicBezTo>
                <a:cubicBezTo>
                  <a:pt x="1291571" y="712882"/>
                  <a:pt x="1299911" y="704521"/>
                  <a:pt x="1310199" y="704521"/>
                </a:cubicBezTo>
                <a:close/>
                <a:moveTo>
                  <a:pt x="1193073" y="704521"/>
                </a:moveTo>
                <a:cubicBezTo>
                  <a:pt x="1203361" y="704521"/>
                  <a:pt x="1211701" y="712882"/>
                  <a:pt x="1211701" y="723196"/>
                </a:cubicBezTo>
                <a:cubicBezTo>
                  <a:pt x="1211701" y="733510"/>
                  <a:pt x="1203361" y="741871"/>
                  <a:pt x="1193073" y="741871"/>
                </a:cubicBezTo>
                <a:cubicBezTo>
                  <a:pt x="1182785" y="741871"/>
                  <a:pt x="1174445" y="733510"/>
                  <a:pt x="1174445" y="723196"/>
                </a:cubicBezTo>
                <a:cubicBezTo>
                  <a:pt x="1174445" y="712882"/>
                  <a:pt x="1182785" y="704521"/>
                  <a:pt x="1193073" y="704521"/>
                </a:cubicBezTo>
                <a:close/>
                <a:moveTo>
                  <a:pt x="1075309" y="704521"/>
                </a:moveTo>
                <a:cubicBezTo>
                  <a:pt x="1085597" y="704521"/>
                  <a:pt x="1093937" y="712882"/>
                  <a:pt x="1093937" y="723196"/>
                </a:cubicBezTo>
                <a:cubicBezTo>
                  <a:pt x="1093937" y="733510"/>
                  <a:pt x="1085597" y="741871"/>
                  <a:pt x="1075309" y="741871"/>
                </a:cubicBezTo>
                <a:cubicBezTo>
                  <a:pt x="1065021" y="741871"/>
                  <a:pt x="1056681" y="733510"/>
                  <a:pt x="1056681" y="723196"/>
                </a:cubicBezTo>
                <a:cubicBezTo>
                  <a:pt x="1056681" y="712882"/>
                  <a:pt x="1065021" y="704521"/>
                  <a:pt x="1075309" y="704521"/>
                </a:cubicBezTo>
                <a:close/>
                <a:moveTo>
                  <a:pt x="958184" y="704521"/>
                </a:moveTo>
                <a:cubicBezTo>
                  <a:pt x="968472" y="704521"/>
                  <a:pt x="976812" y="712882"/>
                  <a:pt x="976812" y="723196"/>
                </a:cubicBezTo>
                <a:cubicBezTo>
                  <a:pt x="976812" y="733510"/>
                  <a:pt x="968472" y="741871"/>
                  <a:pt x="958184" y="741871"/>
                </a:cubicBezTo>
                <a:cubicBezTo>
                  <a:pt x="947896" y="741871"/>
                  <a:pt x="939556" y="733510"/>
                  <a:pt x="939556" y="723196"/>
                </a:cubicBezTo>
                <a:cubicBezTo>
                  <a:pt x="939556" y="712882"/>
                  <a:pt x="947896" y="704521"/>
                  <a:pt x="958184" y="704521"/>
                </a:cubicBezTo>
                <a:close/>
                <a:moveTo>
                  <a:pt x="840420" y="704521"/>
                </a:moveTo>
                <a:cubicBezTo>
                  <a:pt x="850708" y="704521"/>
                  <a:pt x="859048" y="712882"/>
                  <a:pt x="859048" y="723196"/>
                </a:cubicBezTo>
                <a:cubicBezTo>
                  <a:pt x="859048" y="733510"/>
                  <a:pt x="850708" y="741871"/>
                  <a:pt x="840420" y="741871"/>
                </a:cubicBezTo>
                <a:cubicBezTo>
                  <a:pt x="830132" y="741871"/>
                  <a:pt x="821792" y="733510"/>
                  <a:pt x="821792" y="723196"/>
                </a:cubicBezTo>
                <a:cubicBezTo>
                  <a:pt x="821792" y="712882"/>
                  <a:pt x="830132" y="704521"/>
                  <a:pt x="840420" y="704521"/>
                </a:cubicBezTo>
                <a:close/>
                <a:moveTo>
                  <a:pt x="723295" y="704521"/>
                </a:moveTo>
                <a:cubicBezTo>
                  <a:pt x="733583" y="704521"/>
                  <a:pt x="741923" y="712882"/>
                  <a:pt x="741923" y="723196"/>
                </a:cubicBezTo>
                <a:cubicBezTo>
                  <a:pt x="741923" y="733510"/>
                  <a:pt x="733583" y="741871"/>
                  <a:pt x="723295" y="741871"/>
                </a:cubicBezTo>
                <a:cubicBezTo>
                  <a:pt x="713007" y="741871"/>
                  <a:pt x="704667" y="733510"/>
                  <a:pt x="704667" y="723196"/>
                </a:cubicBezTo>
                <a:cubicBezTo>
                  <a:pt x="704667" y="712882"/>
                  <a:pt x="713007" y="704521"/>
                  <a:pt x="723295" y="704521"/>
                </a:cubicBezTo>
                <a:close/>
                <a:moveTo>
                  <a:pt x="605531" y="704521"/>
                </a:moveTo>
                <a:cubicBezTo>
                  <a:pt x="615819" y="704521"/>
                  <a:pt x="624159" y="712882"/>
                  <a:pt x="624159" y="723196"/>
                </a:cubicBezTo>
                <a:cubicBezTo>
                  <a:pt x="624159" y="733510"/>
                  <a:pt x="615819" y="741871"/>
                  <a:pt x="605531" y="741871"/>
                </a:cubicBezTo>
                <a:cubicBezTo>
                  <a:pt x="595243" y="741871"/>
                  <a:pt x="586903" y="733510"/>
                  <a:pt x="586903" y="723196"/>
                </a:cubicBezTo>
                <a:cubicBezTo>
                  <a:pt x="586903" y="712882"/>
                  <a:pt x="595243" y="704521"/>
                  <a:pt x="605531" y="704521"/>
                </a:cubicBezTo>
                <a:close/>
                <a:moveTo>
                  <a:pt x="488406" y="704521"/>
                </a:moveTo>
                <a:cubicBezTo>
                  <a:pt x="498694" y="704521"/>
                  <a:pt x="507034" y="712882"/>
                  <a:pt x="507034" y="723196"/>
                </a:cubicBezTo>
                <a:cubicBezTo>
                  <a:pt x="507034" y="733510"/>
                  <a:pt x="498694" y="741871"/>
                  <a:pt x="488406" y="741871"/>
                </a:cubicBezTo>
                <a:cubicBezTo>
                  <a:pt x="478118" y="741871"/>
                  <a:pt x="469778" y="733510"/>
                  <a:pt x="469778" y="723196"/>
                </a:cubicBezTo>
                <a:cubicBezTo>
                  <a:pt x="469778" y="712882"/>
                  <a:pt x="478118" y="704521"/>
                  <a:pt x="488406" y="704521"/>
                </a:cubicBezTo>
                <a:close/>
                <a:moveTo>
                  <a:pt x="370642" y="704521"/>
                </a:moveTo>
                <a:cubicBezTo>
                  <a:pt x="380930" y="704521"/>
                  <a:pt x="389270" y="712882"/>
                  <a:pt x="389270" y="723196"/>
                </a:cubicBezTo>
                <a:cubicBezTo>
                  <a:pt x="389270" y="733510"/>
                  <a:pt x="380930" y="741871"/>
                  <a:pt x="370642" y="741871"/>
                </a:cubicBezTo>
                <a:cubicBezTo>
                  <a:pt x="360354" y="741871"/>
                  <a:pt x="352014" y="733510"/>
                  <a:pt x="352014" y="723196"/>
                </a:cubicBezTo>
                <a:cubicBezTo>
                  <a:pt x="352014" y="712882"/>
                  <a:pt x="360354" y="704521"/>
                  <a:pt x="370642" y="704521"/>
                </a:cubicBezTo>
                <a:close/>
                <a:moveTo>
                  <a:pt x="253517" y="704521"/>
                </a:moveTo>
                <a:cubicBezTo>
                  <a:pt x="263805" y="704521"/>
                  <a:pt x="272145" y="712882"/>
                  <a:pt x="272145" y="723196"/>
                </a:cubicBezTo>
                <a:cubicBezTo>
                  <a:pt x="272145" y="733510"/>
                  <a:pt x="263805" y="741871"/>
                  <a:pt x="253517" y="741871"/>
                </a:cubicBezTo>
                <a:cubicBezTo>
                  <a:pt x="243229" y="741871"/>
                  <a:pt x="234889" y="733510"/>
                  <a:pt x="234889" y="723196"/>
                </a:cubicBezTo>
                <a:cubicBezTo>
                  <a:pt x="234889" y="712882"/>
                  <a:pt x="243229" y="704521"/>
                  <a:pt x="253517" y="704521"/>
                </a:cubicBezTo>
                <a:close/>
                <a:moveTo>
                  <a:pt x="135753" y="704521"/>
                </a:moveTo>
                <a:cubicBezTo>
                  <a:pt x="146041" y="704521"/>
                  <a:pt x="154381" y="712882"/>
                  <a:pt x="154381" y="723196"/>
                </a:cubicBezTo>
                <a:cubicBezTo>
                  <a:pt x="154381" y="733510"/>
                  <a:pt x="146041" y="741871"/>
                  <a:pt x="135753" y="741871"/>
                </a:cubicBezTo>
                <a:cubicBezTo>
                  <a:pt x="125465" y="741871"/>
                  <a:pt x="117125" y="733510"/>
                  <a:pt x="117125" y="723196"/>
                </a:cubicBezTo>
                <a:cubicBezTo>
                  <a:pt x="117125" y="712882"/>
                  <a:pt x="125465" y="704521"/>
                  <a:pt x="135753" y="704521"/>
                </a:cubicBezTo>
                <a:close/>
                <a:moveTo>
                  <a:pt x="18628" y="704521"/>
                </a:moveTo>
                <a:cubicBezTo>
                  <a:pt x="28916" y="704521"/>
                  <a:pt x="37256" y="712882"/>
                  <a:pt x="37256" y="723196"/>
                </a:cubicBezTo>
                <a:cubicBezTo>
                  <a:pt x="37256" y="733510"/>
                  <a:pt x="28916" y="741871"/>
                  <a:pt x="18628" y="741871"/>
                </a:cubicBezTo>
                <a:cubicBezTo>
                  <a:pt x="8340" y="741871"/>
                  <a:pt x="0" y="733510"/>
                  <a:pt x="0" y="723196"/>
                </a:cubicBezTo>
                <a:cubicBezTo>
                  <a:pt x="0" y="712882"/>
                  <a:pt x="8340" y="704521"/>
                  <a:pt x="18628" y="704521"/>
                </a:cubicBezTo>
                <a:close/>
                <a:moveTo>
                  <a:pt x="2014866" y="587101"/>
                </a:moveTo>
                <a:cubicBezTo>
                  <a:pt x="2025154" y="587101"/>
                  <a:pt x="2033494" y="595462"/>
                  <a:pt x="2033494" y="605776"/>
                </a:cubicBezTo>
                <a:cubicBezTo>
                  <a:pt x="2033494" y="616090"/>
                  <a:pt x="2025154" y="624451"/>
                  <a:pt x="2014866" y="624451"/>
                </a:cubicBezTo>
                <a:cubicBezTo>
                  <a:pt x="2004578" y="624451"/>
                  <a:pt x="1996238" y="616090"/>
                  <a:pt x="1996238" y="605776"/>
                </a:cubicBezTo>
                <a:cubicBezTo>
                  <a:pt x="1996238" y="595462"/>
                  <a:pt x="2004578" y="587101"/>
                  <a:pt x="2014866" y="587101"/>
                </a:cubicBezTo>
                <a:close/>
                <a:moveTo>
                  <a:pt x="1897741" y="587101"/>
                </a:moveTo>
                <a:cubicBezTo>
                  <a:pt x="1908029" y="587101"/>
                  <a:pt x="1916369" y="595462"/>
                  <a:pt x="1916369" y="605776"/>
                </a:cubicBezTo>
                <a:cubicBezTo>
                  <a:pt x="1916369" y="616090"/>
                  <a:pt x="1908029" y="624451"/>
                  <a:pt x="1897741" y="624451"/>
                </a:cubicBezTo>
                <a:cubicBezTo>
                  <a:pt x="1887453" y="624451"/>
                  <a:pt x="1879113" y="616090"/>
                  <a:pt x="1879113" y="605776"/>
                </a:cubicBezTo>
                <a:cubicBezTo>
                  <a:pt x="1879113" y="595462"/>
                  <a:pt x="1887453" y="587101"/>
                  <a:pt x="1897741" y="587101"/>
                </a:cubicBezTo>
                <a:close/>
                <a:moveTo>
                  <a:pt x="1779977" y="587101"/>
                </a:moveTo>
                <a:cubicBezTo>
                  <a:pt x="1790265" y="587101"/>
                  <a:pt x="1798605" y="595462"/>
                  <a:pt x="1798605" y="605776"/>
                </a:cubicBezTo>
                <a:cubicBezTo>
                  <a:pt x="1798605" y="616090"/>
                  <a:pt x="1790265" y="624451"/>
                  <a:pt x="1779977" y="624451"/>
                </a:cubicBezTo>
                <a:cubicBezTo>
                  <a:pt x="1769689" y="624451"/>
                  <a:pt x="1761349" y="616090"/>
                  <a:pt x="1761349" y="605776"/>
                </a:cubicBezTo>
                <a:cubicBezTo>
                  <a:pt x="1761349" y="595462"/>
                  <a:pt x="1769689" y="587101"/>
                  <a:pt x="1779977" y="587101"/>
                </a:cubicBezTo>
                <a:close/>
                <a:moveTo>
                  <a:pt x="1662852" y="587101"/>
                </a:moveTo>
                <a:cubicBezTo>
                  <a:pt x="1673140" y="587101"/>
                  <a:pt x="1681480" y="595462"/>
                  <a:pt x="1681480" y="605776"/>
                </a:cubicBezTo>
                <a:cubicBezTo>
                  <a:pt x="1681480" y="616090"/>
                  <a:pt x="1673140" y="624451"/>
                  <a:pt x="1662852" y="624451"/>
                </a:cubicBezTo>
                <a:cubicBezTo>
                  <a:pt x="1652564" y="624451"/>
                  <a:pt x="1644224" y="616090"/>
                  <a:pt x="1644224" y="605776"/>
                </a:cubicBezTo>
                <a:cubicBezTo>
                  <a:pt x="1644224" y="595462"/>
                  <a:pt x="1652564" y="587101"/>
                  <a:pt x="1662852" y="587101"/>
                </a:cubicBezTo>
                <a:close/>
                <a:moveTo>
                  <a:pt x="1545088" y="587101"/>
                </a:moveTo>
                <a:cubicBezTo>
                  <a:pt x="1555376" y="587101"/>
                  <a:pt x="1563716" y="595462"/>
                  <a:pt x="1563716" y="605776"/>
                </a:cubicBezTo>
                <a:cubicBezTo>
                  <a:pt x="1563716" y="616090"/>
                  <a:pt x="1555376" y="624451"/>
                  <a:pt x="1545088" y="624451"/>
                </a:cubicBezTo>
                <a:cubicBezTo>
                  <a:pt x="1534800" y="624451"/>
                  <a:pt x="1526460" y="616090"/>
                  <a:pt x="1526460" y="605776"/>
                </a:cubicBezTo>
                <a:cubicBezTo>
                  <a:pt x="1526460" y="595462"/>
                  <a:pt x="1534800" y="587101"/>
                  <a:pt x="1545088" y="587101"/>
                </a:cubicBezTo>
                <a:close/>
                <a:moveTo>
                  <a:pt x="1427962" y="587101"/>
                </a:moveTo>
                <a:cubicBezTo>
                  <a:pt x="1438250" y="587101"/>
                  <a:pt x="1446590" y="595462"/>
                  <a:pt x="1446590" y="605776"/>
                </a:cubicBezTo>
                <a:cubicBezTo>
                  <a:pt x="1446590" y="616090"/>
                  <a:pt x="1438250" y="624451"/>
                  <a:pt x="1427962" y="624451"/>
                </a:cubicBezTo>
                <a:cubicBezTo>
                  <a:pt x="1417674" y="624451"/>
                  <a:pt x="1409334" y="616090"/>
                  <a:pt x="1409334" y="605776"/>
                </a:cubicBezTo>
                <a:cubicBezTo>
                  <a:pt x="1409334" y="595462"/>
                  <a:pt x="1417674" y="587101"/>
                  <a:pt x="1427962" y="587101"/>
                </a:cubicBezTo>
                <a:close/>
                <a:moveTo>
                  <a:pt x="1310199" y="587101"/>
                </a:moveTo>
                <a:cubicBezTo>
                  <a:pt x="1320487" y="587101"/>
                  <a:pt x="1328827" y="595462"/>
                  <a:pt x="1328827" y="605776"/>
                </a:cubicBezTo>
                <a:cubicBezTo>
                  <a:pt x="1328827" y="616090"/>
                  <a:pt x="1320487" y="624451"/>
                  <a:pt x="1310199" y="624451"/>
                </a:cubicBezTo>
                <a:cubicBezTo>
                  <a:pt x="1299911" y="624451"/>
                  <a:pt x="1291571" y="616090"/>
                  <a:pt x="1291571" y="605776"/>
                </a:cubicBezTo>
                <a:cubicBezTo>
                  <a:pt x="1291571" y="595462"/>
                  <a:pt x="1299911" y="587101"/>
                  <a:pt x="1310199" y="587101"/>
                </a:cubicBezTo>
                <a:close/>
                <a:moveTo>
                  <a:pt x="1193073" y="587101"/>
                </a:moveTo>
                <a:cubicBezTo>
                  <a:pt x="1203361" y="587101"/>
                  <a:pt x="1211701" y="595462"/>
                  <a:pt x="1211701" y="605776"/>
                </a:cubicBezTo>
                <a:cubicBezTo>
                  <a:pt x="1211701" y="616090"/>
                  <a:pt x="1203361" y="624451"/>
                  <a:pt x="1193073" y="624451"/>
                </a:cubicBezTo>
                <a:cubicBezTo>
                  <a:pt x="1182785" y="624451"/>
                  <a:pt x="1174445" y="616090"/>
                  <a:pt x="1174445" y="605776"/>
                </a:cubicBezTo>
                <a:cubicBezTo>
                  <a:pt x="1174445" y="595462"/>
                  <a:pt x="1182785" y="587101"/>
                  <a:pt x="1193073" y="587101"/>
                </a:cubicBezTo>
                <a:close/>
                <a:moveTo>
                  <a:pt x="1075309" y="587101"/>
                </a:moveTo>
                <a:cubicBezTo>
                  <a:pt x="1085597" y="587101"/>
                  <a:pt x="1093937" y="595462"/>
                  <a:pt x="1093937" y="605776"/>
                </a:cubicBezTo>
                <a:cubicBezTo>
                  <a:pt x="1093937" y="616090"/>
                  <a:pt x="1085597" y="624451"/>
                  <a:pt x="1075309" y="624451"/>
                </a:cubicBezTo>
                <a:cubicBezTo>
                  <a:pt x="1065021" y="624451"/>
                  <a:pt x="1056681" y="616090"/>
                  <a:pt x="1056681" y="605776"/>
                </a:cubicBezTo>
                <a:cubicBezTo>
                  <a:pt x="1056681" y="595462"/>
                  <a:pt x="1065021" y="587101"/>
                  <a:pt x="1075309" y="587101"/>
                </a:cubicBezTo>
                <a:close/>
                <a:moveTo>
                  <a:pt x="958184" y="587101"/>
                </a:moveTo>
                <a:cubicBezTo>
                  <a:pt x="968472" y="587101"/>
                  <a:pt x="976812" y="595462"/>
                  <a:pt x="976812" y="605776"/>
                </a:cubicBezTo>
                <a:cubicBezTo>
                  <a:pt x="976812" y="616090"/>
                  <a:pt x="968472" y="624451"/>
                  <a:pt x="958184" y="624451"/>
                </a:cubicBezTo>
                <a:cubicBezTo>
                  <a:pt x="947896" y="624451"/>
                  <a:pt x="939556" y="616090"/>
                  <a:pt x="939556" y="605776"/>
                </a:cubicBezTo>
                <a:cubicBezTo>
                  <a:pt x="939556" y="595462"/>
                  <a:pt x="947896" y="587101"/>
                  <a:pt x="958184" y="587101"/>
                </a:cubicBezTo>
                <a:close/>
                <a:moveTo>
                  <a:pt x="840420" y="587101"/>
                </a:moveTo>
                <a:cubicBezTo>
                  <a:pt x="850708" y="587101"/>
                  <a:pt x="859048" y="595462"/>
                  <a:pt x="859048" y="605776"/>
                </a:cubicBezTo>
                <a:cubicBezTo>
                  <a:pt x="859048" y="616090"/>
                  <a:pt x="850708" y="624451"/>
                  <a:pt x="840420" y="624451"/>
                </a:cubicBezTo>
                <a:cubicBezTo>
                  <a:pt x="830132" y="624451"/>
                  <a:pt x="821792" y="616090"/>
                  <a:pt x="821792" y="605776"/>
                </a:cubicBezTo>
                <a:cubicBezTo>
                  <a:pt x="821792" y="595462"/>
                  <a:pt x="830132" y="587101"/>
                  <a:pt x="840420" y="587101"/>
                </a:cubicBezTo>
                <a:close/>
                <a:moveTo>
                  <a:pt x="723295" y="587101"/>
                </a:moveTo>
                <a:cubicBezTo>
                  <a:pt x="733583" y="587101"/>
                  <a:pt x="741923" y="595462"/>
                  <a:pt x="741923" y="605776"/>
                </a:cubicBezTo>
                <a:cubicBezTo>
                  <a:pt x="741923" y="616090"/>
                  <a:pt x="733583" y="624451"/>
                  <a:pt x="723295" y="624451"/>
                </a:cubicBezTo>
                <a:cubicBezTo>
                  <a:pt x="713007" y="624451"/>
                  <a:pt x="704667" y="616090"/>
                  <a:pt x="704667" y="605776"/>
                </a:cubicBezTo>
                <a:cubicBezTo>
                  <a:pt x="704667" y="595462"/>
                  <a:pt x="713007" y="587101"/>
                  <a:pt x="723295" y="587101"/>
                </a:cubicBezTo>
                <a:close/>
                <a:moveTo>
                  <a:pt x="605531" y="587101"/>
                </a:moveTo>
                <a:cubicBezTo>
                  <a:pt x="615819" y="587101"/>
                  <a:pt x="624159" y="595462"/>
                  <a:pt x="624159" y="605776"/>
                </a:cubicBezTo>
                <a:cubicBezTo>
                  <a:pt x="624159" y="616090"/>
                  <a:pt x="615819" y="624451"/>
                  <a:pt x="605531" y="624451"/>
                </a:cubicBezTo>
                <a:cubicBezTo>
                  <a:pt x="595243" y="624451"/>
                  <a:pt x="586903" y="616090"/>
                  <a:pt x="586903" y="605776"/>
                </a:cubicBezTo>
                <a:cubicBezTo>
                  <a:pt x="586903" y="595462"/>
                  <a:pt x="595243" y="587101"/>
                  <a:pt x="605531" y="587101"/>
                </a:cubicBezTo>
                <a:close/>
                <a:moveTo>
                  <a:pt x="488406" y="587101"/>
                </a:moveTo>
                <a:cubicBezTo>
                  <a:pt x="498694" y="587101"/>
                  <a:pt x="507034" y="595462"/>
                  <a:pt x="507034" y="605776"/>
                </a:cubicBezTo>
                <a:cubicBezTo>
                  <a:pt x="507034" y="616090"/>
                  <a:pt x="498694" y="624451"/>
                  <a:pt x="488406" y="624451"/>
                </a:cubicBezTo>
                <a:cubicBezTo>
                  <a:pt x="478118" y="624451"/>
                  <a:pt x="469778" y="616090"/>
                  <a:pt x="469778" y="605776"/>
                </a:cubicBezTo>
                <a:cubicBezTo>
                  <a:pt x="469778" y="595462"/>
                  <a:pt x="478118" y="587101"/>
                  <a:pt x="488406" y="587101"/>
                </a:cubicBezTo>
                <a:close/>
                <a:moveTo>
                  <a:pt x="370642" y="587101"/>
                </a:moveTo>
                <a:cubicBezTo>
                  <a:pt x="380930" y="587101"/>
                  <a:pt x="389270" y="595462"/>
                  <a:pt x="389270" y="605776"/>
                </a:cubicBezTo>
                <a:cubicBezTo>
                  <a:pt x="389270" y="616090"/>
                  <a:pt x="380930" y="624451"/>
                  <a:pt x="370642" y="624451"/>
                </a:cubicBezTo>
                <a:cubicBezTo>
                  <a:pt x="360354" y="624451"/>
                  <a:pt x="352014" y="616090"/>
                  <a:pt x="352014" y="605776"/>
                </a:cubicBezTo>
                <a:cubicBezTo>
                  <a:pt x="352014" y="595462"/>
                  <a:pt x="360354" y="587101"/>
                  <a:pt x="370642" y="587101"/>
                </a:cubicBezTo>
                <a:close/>
                <a:moveTo>
                  <a:pt x="253517" y="587101"/>
                </a:moveTo>
                <a:cubicBezTo>
                  <a:pt x="263805" y="587101"/>
                  <a:pt x="272145" y="595462"/>
                  <a:pt x="272145" y="605776"/>
                </a:cubicBezTo>
                <a:cubicBezTo>
                  <a:pt x="272145" y="616090"/>
                  <a:pt x="263805" y="624451"/>
                  <a:pt x="253517" y="624451"/>
                </a:cubicBezTo>
                <a:cubicBezTo>
                  <a:pt x="243229" y="624451"/>
                  <a:pt x="234889" y="616090"/>
                  <a:pt x="234889" y="605776"/>
                </a:cubicBezTo>
                <a:cubicBezTo>
                  <a:pt x="234889" y="595462"/>
                  <a:pt x="243229" y="587101"/>
                  <a:pt x="253517" y="587101"/>
                </a:cubicBezTo>
                <a:close/>
                <a:moveTo>
                  <a:pt x="135753" y="587101"/>
                </a:moveTo>
                <a:cubicBezTo>
                  <a:pt x="146041" y="587101"/>
                  <a:pt x="154381" y="595462"/>
                  <a:pt x="154381" y="605776"/>
                </a:cubicBezTo>
                <a:cubicBezTo>
                  <a:pt x="154381" y="616090"/>
                  <a:pt x="146041" y="624451"/>
                  <a:pt x="135753" y="624451"/>
                </a:cubicBezTo>
                <a:cubicBezTo>
                  <a:pt x="125465" y="624451"/>
                  <a:pt x="117125" y="616090"/>
                  <a:pt x="117125" y="605776"/>
                </a:cubicBezTo>
                <a:cubicBezTo>
                  <a:pt x="117125" y="595462"/>
                  <a:pt x="125465" y="587101"/>
                  <a:pt x="135753" y="587101"/>
                </a:cubicBezTo>
                <a:close/>
                <a:moveTo>
                  <a:pt x="18628" y="587101"/>
                </a:moveTo>
                <a:cubicBezTo>
                  <a:pt x="28916" y="587101"/>
                  <a:pt x="37256" y="595462"/>
                  <a:pt x="37256" y="605776"/>
                </a:cubicBezTo>
                <a:cubicBezTo>
                  <a:pt x="37256" y="616090"/>
                  <a:pt x="28916" y="624451"/>
                  <a:pt x="18628" y="624451"/>
                </a:cubicBezTo>
                <a:cubicBezTo>
                  <a:pt x="8340" y="624451"/>
                  <a:pt x="0" y="616090"/>
                  <a:pt x="0" y="605776"/>
                </a:cubicBezTo>
                <a:cubicBezTo>
                  <a:pt x="0" y="595462"/>
                  <a:pt x="8340" y="587101"/>
                  <a:pt x="18628" y="587101"/>
                </a:cubicBezTo>
                <a:close/>
                <a:moveTo>
                  <a:pt x="2014866" y="469681"/>
                </a:moveTo>
                <a:cubicBezTo>
                  <a:pt x="2025154" y="469681"/>
                  <a:pt x="2033494" y="478042"/>
                  <a:pt x="2033494" y="488356"/>
                </a:cubicBezTo>
                <a:cubicBezTo>
                  <a:pt x="2033494" y="498670"/>
                  <a:pt x="2025154" y="507031"/>
                  <a:pt x="2014866" y="507031"/>
                </a:cubicBezTo>
                <a:cubicBezTo>
                  <a:pt x="2004578" y="507031"/>
                  <a:pt x="1996238" y="498670"/>
                  <a:pt x="1996238" y="488356"/>
                </a:cubicBezTo>
                <a:cubicBezTo>
                  <a:pt x="1996238" y="478042"/>
                  <a:pt x="2004578" y="469681"/>
                  <a:pt x="2014866" y="469681"/>
                </a:cubicBezTo>
                <a:close/>
                <a:moveTo>
                  <a:pt x="1897741" y="469681"/>
                </a:moveTo>
                <a:cubicBezTo>
                  <a:pt x="1908029" y="469681"/>
                  <a:pt x="1916369" y="478042"/>
                  <a:pt x="1916369" y="488356"/>
                </a:cubicBezTo>
                <a:cubicBezTo>
                  <a:pt x="1916369" y="498670"/>
                  <a:pt x="1908029" y="507031"/>
                  <a:pt x="1897741" y="507031"/>
                </a:cubicBezTo>
                <a:cubicBezTo>
                  <a:pt x="1887453" y="507031"/>
                  <a:pt x="1879113" y="498670"/>
                  <a:pt x="1879113" y="488356"/>
                </a:cubicBezTo>
                <a:cubicBezTo>
                  <a:pt x="1879113" y="478042"/>
                  <a:pt x="1887453" y="469681"/>
                  <a:pt x="1897741" y="469681"/>
                </a:cubicBezTo>
                <a:close/>
                <a:moveTo>
                  <a:pt x="1779977" y="469681"/>
                </a:moveTo>
                <a:cubicBezTo>
                  <a:pt x="1790265" y="469681"/>
                  <a:pt x="1798605" y="478042"/>
                  <a:pt x="1798605" y="488356"/>
                </a:cubicBezTo>
                <a:cubicBezTo>
                  <a:pt x="1798605" y="498670"/>
                  <a:pt x="1790265" y="507031"/>
                  <a:pt x="1779977" y="507031"/>
                </a:cubicBezTo>
                <a:cubicBezTo>
                  <a:pt x="1769689" y="507031"/>
                  <a:pt x="1761349" y="498670"/>
                  <a:pt x="1761349" y="488356"/>
                </a:cubicBezTo>
                <a:cubicBezTo>
                  <a:pt x="1761349" y="478042"/>
                  <a:pt x="1769689" y="469681"/>
                  <a:pt x="1779977" y="469681"/>
                </a:cubicBezTo>
                <a:close/>
                <a:moveTo>
                  <a:pt x="1662852" y="469681"/>
                </a:moveTo>
                <a:cubicBezTo>
                  <a:pt x="1673140" y="469681"/>
                  <a:pt x="1681480" y="478042"/>
                  <a:pt x="1681480" y="488356"/>
                </a:cubicBezTo>
                <a:cubicBezTo>
                  <a:pt x="1681480" y="498670"/>
                  <a:pt x="1673140" y="507031"/>
                  <a:pt x="1662852" y="507031"/>
                </a:cubicBezTo>
                <a:cubicBezTo>
                  <a:pt x="1652564" y="507031"/>
                  <a:pt x="1644224" y="498670"/>
                  <a:pt x="1644224" y="488356"/>
                </a:cubicBezTo>
                <a:cubicBezTo>
                  <a:pt x="1644224" y="478042"/>
                  <a:pt x="1652564" y="469681"/>
                  <a:pt x="1662852" y="469681"/>
                </a:cubicBezTo>
                <a:close/>
                <a:moveTo>
                  <a:pt x="1545088" y="469681"/>
                </a:moveTo>
                <a:cubicBezTo>
                  <a:pt x="1555376" y="469681"/>
                  <a:pt x="1563716" y="478042"/>
                  <a:pt x="1563716" y="488356"/>
                </a:cubicBezTo>
                <a:cubicBezTo>
                  <a:pt x="1563716" y="498670"/>
                  <a:pt x="1555376" y="507031"/>
                  <a:pt x="1545088" y="507031"/>
                </a:cubicBezTo>
                <a:cubicBezTo>
                  <a:pt x="1534800" y="507031"/>
                  <a:pt x="1526460" y="498670"/>
                  <a:pt x="1526460" y="488356"/>
                </a:cubicBezTo>
                <a:cubicBezTo>
                  <a:pt x="1526460" y="478042"/>
                  <a:pt x="1534800" y="469681"/>
                  <a:pt x="1545088" y="469681"/>
                </a:cubicBezTo>
                <a:close/>
                <a:moveTo>
                  <a:pt x="1427962" y="469681"/>
                </a:moveTo>
                <a:cubicBezTo>
                  <a:pt x="1438250" y="469681"/>
                  <a:pt x="1446590" y="478042"/>
                  <a:pt x="1446590" y="488356"/>
                </a:cubicBezTo>
                <a:cubicBezTo>
                  <a:pt x="1446590" y="498670"/>
                  <a:pt x="1438250" y="507031"/>
                  <a:pt x="1427962" y="507031"/>
                </a:cubicBezTo>
                <a:cubicBezTo>
                  <a:pt x="1417674" y="507031"/>
                  <a:pt x="1409334" y="498670"/>
                  <a:pt x="1409334" y="488356"/>
                </a:cubicBezTo>
                <a:cubicBezTo>
                  <a:pt x="1409334" y="478042"/>
                  <a:pt x="1417674" y="469681"/>
                  <a:pt x="1427962" y="469681"/>
                </a:cubicBezTo>
                <a:close/>
                <a:moveTo>
                  <a:pt x="1310199" y="469681"/>
                </a:moveTo>
                <a:cubicBezTo>
                  <a:pt x="1320487" y="469681"/>
                  <a:pt x="1328827" y="478042"/>
                  <a:pt x="1328827" y="488356"/>
                </a:cubicBezTo>
                <a:cubicBezTo>
                  <a:pt x="1328827" y="498670"/>
                  <a:pt x="1320487" y="507031"/>
                  <a:pt x="1310199" y="507031"/>
                </a:cubicBezTo>
                <a:cubicBezTo>
                  <a:pt x="1299911" y="507031"/>
                  <a:pt x="1291571" y="498670"/>
                  <a:pt x="1291571" y="488356"/>
                </a:cubicBezTo>
                <a:cubicBezTo>
                  <a:pt x="1291571" y="478042"/>
                  <a:pt x="1299911" y="469681"/>
                  <a:pt x="1310199" y="469681"/>
                </a:cubicBezTo>
                <a:close/>
                <a:moveTo>
                  <a:pt x="1193073" y="469681"/>
                </a:moveTo>
                <a:cubicBezTo>
                  <a:pt x="1203361" y="469681"/>
                  <a:pt x="1211701" y="478042"/>
                  <a:pt x="1211701" y="488356"/>
                </a:cubicBezTo>
                <a:cubicBezTo>
                  <a:pt x="1211701" y="498670"/>
                  <a:pt x="1203361" y="507031"/>
                  <a:pt x="1193073" y="507031"/>
                </a:cubicBezTo>
                <a:cubicBezTo>
                  <a:pt x="1182785" y="507031"/>
                  <a:pt x="1174445" y="498670"/>
                  <a:pt x="1174445" y="488356"/>
                </a:cubicBezTo>
                <a:cubicBezTo>
                  <a:pt x="1174445" y="478042"/>
                  <a:pt x="1182785" y="469681"/>
                  <a:pt x="1193073" y="469681"/>
                </a:cubicBezTo>
                <a:close/>
                <a:moveTo>
                  <a:pt x="1075309" y="469681"/>
                </a:moveTo>
                <a:cubicBezTo>
                  <a:pt x="1085597" y="469681"/>
                  <a:pt x="1093937" y="478042"/>
                  <a:pt x="1093937" y="488356"/>
                </a:cubicBezTo>
                <a:cubicBezTo>
                  <a:pt x="1093937" y="498670"/>
                  <a:pt x="1085597" y="507031"/>
                  <a:pt x="1075309" y="507031"/>
                </a:cubicBezTo>
                <a:cubicBezTo>
                  <a:pt x="1065021" y="507031"/>
                  <a:pt x="1056681" y="498670"/>
                  <a:pt x="1056681" y="488356"/>
                </a:cubicBezTo>
                <a:cubicBezTo>
                  <a:pt x="1056681" y="478042"/>
                  <a:pt x="1065021" y="469681"/>
                  <a:pt x="1075309" y="469681"/>
                </a:cubicBezTo>
                <a:close/>
                <a:moveTo>
                  <a:pt x="958184" y="469681"/>
                </a:moveTo>
                <a:cubicBezTo>
                  <a:pt x="968472" y="469681"/>
                  <a:pt x="976812" y="478042"/>
                  <a:pt x="976812" y="488356"/>
                </a:cubicBezTo>
                <a:cubicBezTo>
                  <a:pt x="976812" y="498670"/>
                  <a:pt x="968472" y="507031"/>
                  <a:pt x="958184" y="507031"/>
                </a:cubicBezTo>
                <a:cubicBezTo>
                  <a:pt x="947896" y="507031"/>
                  <a:pt x="939556" y="498670"/>
                  <a:pt x="939556" y="488356"/>
                </a:cubicBezTo>
                <a:cubicBezTo>
                  <a:pt x="939556" y="478042"/>
                  <a:pt x="947896" y="469681"/>
                  <a:pt x="958184" y="469681"/>
                </a:cubicBezTo>
                <a:close/>
                <a:moveTo>
                  <a:pt x="840420" y="469681"/>
                </a:moveTo>
                <a:cubicBezTo>
                  <a:pt x="850708" y="469681"/>
                  <a:pt x="859048" y="478042"/>
                  <a:pt x="859048" y="488356"/>
                </a:cubicBezTo>
                <a:cubicBezTo>
                  <a:pt x="859048" y="498670"/>
                  <a:pt x="850708" y="507031"/>
                  <a:pt x="840420" y="507031"/>
                </a:cubicBezTo>
                <a:cubicBezTo>
                  <a:pt x="830132" y="507031"/>
                  <a:pt x="821792" y="498670"/>
                  <a:pt x="821792" y="488356"/>
                </a:cubicBezTo>
                <a:cubicBezTo>
                  <a:pt x="821792" y="478042"/>
                  <a:pt x="830132" y="469681"/>
                  <a:pt x="840420" y="469681"/>
                </a:cubicBezTo>
                <a:close/>
                <a:moveTo>
                  <a:pt x="723295" y="469681"/>
                </a:moveTo>
                <a:cubicBezTo>
                  <a:pt x="733583" y="469681"/>
                  <a:pt x="741923" y="478042"/>
                  <a:pt x="741923" y="488356"/>
                </a:cubicBezTo>
                <a:cubicBezTo>
                  <a:pt x="741923" y="498670"/>
                  <a:pt x="733583" y="507031"/>
                  <a:pt x="723295" y="507031"/>
                </a:cubicBezTo>
                <a:cubicBezTo>
                  <a:pt x="713007" y="507031"/>
                  <a:pt x="704667" y="498670"/>
                  <a:pt x="704667" y="488356"/>
                </a:cubicBezTo>
                <a:cubicBezTo>
                  <a:pt x="704667" y="478042"/>
                  <a:pt x="713007" y="469681"/>
                  <a:pt x="723295" y="469681"/>
                </a:cubicBezTo>
                <a:close/>
                <a:moveTo>
                  <a:pt x="605531" y="469681"/>
                </a:moveTo>
                <a:cubicBezTo>
                  <a:pt x="615819" y="469681"/>
                  <a:pt x="624159" y="478042"/>
                  <a:pt x="624159" y="488356"/>
                </a:cubicBezTo>
                <a:cubicBezTo>
                  <a:pt x="624159" y="498670"/>
                  <a:pt x="615819" y="507031"/>
                  <a:pt x="605531" y="507031"/>
                </a:cubicBezTo>
                <a:cubicBezTo>
                  <a:pt x="595243" y="507031"/>
                  <a:pt x="586903" y="498670"/>
                  <a:pt x="586903" y="488356"/>
                </a:cubicBezTo>
                <a:cubicBezTo>
                  <a:pt x="586903" y="478042"/>
                  <a:pt x="595243" y="469681"/>
                  <a:pt x="605531" y="469681"/>
                </a:cubicBezTo>
                <a:close/>
                <a:moveTo>
                  <a:pt x="488406" y="469681"/>
                </a:moveTo>
                <a:cubicBezTo>
                  <a:pt x="498694" y="469681"/>
                  <a:pt x="507034" y="478042"/>
                  <a:pt x="507034" y="488356"/>
                </a:cubicBezTo>
                <a:cubicBezTo>
                  <a:pt x="507034" y="498670"/>
                  <a:pt x="498694" y="507031"/>
                  <a:pt x="488406" y="507031"/>
                </a:cubicBezTo>
                <a:cubicBezTo>
                  <a:pt x="478118" y="507031"/>
                  <a:pt x="469778" y="498670"/>
                  <a:pt x="469778" y="488356"/>
                </a:cubicBezTo>
                <a:cubicBezTo>
                  <a:pt x="469778" y="478042"/>
                  <a:pt x="478118" y="469681"/>
                  <a:pt x="488406" y="469681"/>
                </a:cubicBezTo>
                <a:close/>
                <a:moveTo>
                  <a:pt x="370642" y="469681"/>
                </a:moveTo>
                <a:cubicBezTo>
                  <a:pt x="380930" y="469681"/>
                  <a:pt x="389270" y="478042"/>
                  <a:pt x="389270" y="488356"/>
                </a:cubicBezTo>
                <a:cubicBezTo>
                  <a:pt x="389270" y="498670"/>
                  <a:pt x="380930" y="507031"/>
                  <a:pt x="370642" y="507031"/>
                </a:cubicBezTo>
                <a:cubicBezTo>
                  <a:pt x="360354" y="507031"/>
                  <a:pt x="352014" y="498670"/>
                  <a:pt x="352014" y="488356"/>
                </a:cubicBezTo>
                <a:cubicBezTo>
                  <a:pt x="352014" y="478042"/>
                  <a:pt x="360354" y="469681"/>
                  <a:pt x="370642" y="469681"/>
                </a:cubicBezTo>
                <a:close/>
                <a:moveTo>
                  <a:pt x="253517" y="469681"/>
                </a:moveTo>
                <a:cubicBezTo>
                  <a:pt x="263805" y="469681"/>
                  <a:pt x="272145" y="478042"/>
                  <a:pt x="272145" y="488356"/>
                </a:cubicBezTo>
                <a:cubicBezTo>
                  <a:pt x="272145" y="498670"/>
                  <a:pt x="263805" y="507031"/>
                  <a:pt x="253517" y="507031"/>
                </a:cubicBezTo>
                <a:cubicBezTo>
                  <a:pt x="243229" y="507031"/>
                  <a:pt x="234889" y="498670"/>
                  <a:pt x="234889" y="488356"/>
                </a:cubicBezTo>
                <a:cubicBezTo>
                  <a:pt x="234889" y="478042"/>
                  <a:pt x="243229" y="469681"/>
                  <a:pt x="253517" y="469681"/>
                </a:cubicBezTo>
                <a:close/>
                <a:moveTo>
                  <a:pt x="135753" y="469681"/>
                </a:moveTo>
                <a:cubicBezTo>
                  <a:pt x="146041" y="469681"/>
                  <a:pt x="154381" y="478042"/>
                  <a:pt x="154381" y="488356"/>
                </a:cubicBezTo>
                <a:cubicBezTo>
                  <a:pt x="154381" y="498670"/>
                  <a:pt x="146041" y="507031"/>
                  <a:pt x="135753" y="507031"/>
                </a:cubicBezTo>
                <a:cubicBezTo>
                  <a:pt x="125465" y="507031"/>
                  <a:pt x="117125" y="498670"/>
                  <a:pt x="117125" y="488356"/>
                </a:cubicBezTo>
                <a:cubicBezTo>
                  <a:pt x="117125" y="478042"/>
                  <a:pt x="125465" y="469681"/>
                  <a:pt x="135753" y="469681"/>
                </a:cubicBezTo>
                <a:close/>
                <a:moveTo>
                  <a:pt x="18628" y="469681"/>
                </a:moveTo>
                <a:cubicBezTo>
                  <a:pt x="28916" y="469681"/>
                  <a:pt x="37256" y="478042"/>
                  <a:pt x="37256" y="488356"/>
                </a:cubicBezTo>
                <a:cubicBezTo>
                  <a:pt x="37256" y="498670"/>
                  <a:pt x="28916" y="507031"/>
                  <a:pt x="18628" y="507031"/>
                </a:cubicBezTo>
                <a:cubicBezTo>
                  <a:pt x="8340" y="507031"/>
                  <a:pt x="0" y="498670"/>
                  <a:pt x="0" y="488356"/>
                </a:cubicBezTo>
                <a:cubicBezTo>
                  <a:pt x="0" y="478042"/>
                  <a:pt x="8340" y="469681"/>
                  <a:pt x="18628" y="469681"/>
                </a:cubicBezTo>
                <a:close/>
                <a:moveTo>
                  <a:pt x="2014866" y="352261"/>
                </a:moveTo>
                <a:cubicBezTo>
                  <a:pt x="2025154" y="352261"/>
                  <a:pt x="2033494" y="360622"/>
                  <a:pt x="2033494" y="370936"/>
                </a:cubicBezTo>
                <a:cubicBezTo>
                  <a:pt x="2033494" y="381250"/>
                  <a:pt x="2025154" y="389611"/>
                  <a:pt x="2014866" y="389611"/>
                </a:cubicBezTo>
                <a:cubicBezTo>
                  <a:pt x="2004578" y="389611"/>
                  <a:pt x="1996238" y="381250"/>
                  <a:pt x="1996238" y="370936"/>
                </a:cubicBezTo>
                <a:cubicBezTo>
                  <a:pt x="1996238" y="360622"/>
                  <a:pt x="2004578" y="352261"/>
                  <a:pt x="2014866" y="352261"/>
                </a:cubicBezTo>
                <a:close/>
                <a:moveTo>
                  <a:pt x="1897741" y="352261"/>
                </a:moveTo>
                <a:cubicBezTo>
                  <a:pt x="1908029" y="352261"/>
                  <a:pt x="1916369" y="360622"/>
                  <a:pt x="1916369" y="370936"/>
                </a:cubicBezTo>
                <a:cubicBezTo>
                  <a:pt x="1916369" y="381250"/>
                  <a:pt x="1908029" y="389611"/>
                  <a:pt x="1897741" y="389611"/>
                </a:cubicBezTo>
                <a:cubicBezTo>
                  <a:pt x="1887453" y="389611"/>
                  <a:pt x="1879113" y="381250"/>
                  <a:pt x="1879113" y="370936"/>
                </a:cubicBezTo>
                <a:cubicBezTo>
                  <a:pt x="1879113" y="360622"/>
                  <a:pt x="1887453" y="352261"/>
                  <a:pt x="1897741" y="352261"/>
                </a:cubicBezTo>
                <a:close/>
                <a:moveTo>
                  <a:pt x="1779977" y="352261"/>
                </a:moveTo>
                <a:cubicBezTo>
                  <a:pt x="1790265" y="352261"/>
                  <a:pt x="1798605" y="360622"/>
                  <a:pt x="1798605" y="370936"/>
                </a:cubicBezTo>
                <a:cubicBezTo>
                  <a:pt x="1798605" y="381250"/>
                  <a:pt x="1790265" y="389611"/>
                  <a:pt x="1779977" y="389611"/>
                </a:cubicBezTo>
                <a:cubicBezTo>
                  <a:pt x="1769689" y="389611"/>
                  <a:pt x="1761349" y="381250"/>
                  <a:pt x="1761349" y="370936"/>
                </a:cubicBezTo>
                <a:cubicBezTo>
                  <a:pt x="1761349" y="360622"/>
                  <a:pt x="1769689" y="352261"/>
                  <a:pt x="1779977" y="352261"/>
                </a:cubicBezTo>
                <a:close/>
                <a:moveTo>
                  <a:pt x="1662852" y="352261"/>
                </a:moveTo>
                <a:cubicBezTo>
                  <a:pt x="1673140" y="352261"/>
                  <a:pt x="1681480" y="360622"/>
                  <a:pt x="1681480" y="370936"/>
                </a:cubicBezTo>
                <a:cubicBezTo>
                  <a:pt x="1681480" y="381250"/>
                  <a:pt x="1673140" y="389611"/>
                  <a:pt x="1662852" y="389611"/>
                </a:cubicBezTo>
                <a:cubicBezTo>
                  <a:pt x="1652564" y="389611"/>
                  <a:pt x="1644224" y="381250"/>
                  <a:pt x="1644224" y="370936"/>
                </a:cubicBezTo>
                <a:cubicBezTo>
                  <a:pt x="1644224" y="360622"/>
                  <a:pt x="1652564" y="352261"/>
                  <a:pt x="1662852" y="352261"/>
                </a:cubicBezTo>
                <a:close/>
                <a:moveTo>
                  <a:pt x="1545088" y="352261"/>
                </a:moveTo>
                <a:cubicBezTo>
                  <a:pt x="1555376" y="352261"/>
                  <a:pt x="1563716" y="360622"/>
                  <a:pt x="1563716" y="370936"/>
                </a:cubicBezTo>
                <a:cubicBezTo>
                  <a:pt x="1563716" y="381250"/>
                  <a:pt x="1555376" y="389611"/>
                  <a:pt x="1545088" y="389611"/>
                </a:cubicBezTo>
                <a:cubicBezTo>
                  <a:pt x="1534800" y="389611"/>
                  <a:pt x="1526460" y="381250"/>
                  <a:pt x="1526460" y="370936"/>
                </a:cubicBezTo>
                <a:cubicBezTo>
                  <a:pt x="1526460" y="360622"/>
                  <a:pt x="1534800" y="352261"/>
                  <a:pt x="1545088" y="352261"/>
                </a:cubicBezTo>
                <a:close/>
                <a:moveTo>
                  <a:pt x="1427962" y="352261"/>
                </a:moveTo>
                <a:cubicBezTo>
                  <a:pt x="1438250" y="352261"/>
                  <a:pt x="1446590" y="360622"/>
                  <a:pt x="1446590" y="370936"/>
                </a:cubicBezTo>
                <a:cubicBezTo>
                  <a:pt x="1446590" y="381250"/>
                  <a:pt x="1438250" y="389611"/>
                  <a:pt x="1427962" y="389611"/>
                </a:cubicBezTo>
                <a:cubicBezTo>
                  <a:pt x="1417674" y="389611"/>
                  <a:pt x="1409334" y="381250"/>
                  <a:pt x="1409334" y="370936"/>
                </a:cubicBezTo>
                <a:cubicBezTo>
                  <a:pt x="1409334" y="360622"/>
                  <a:pt x="1417674" y="352261"/>
                  <a:pt x="1427962" y="352261"/>
                </a:cubicBezTo>
                <a:close/>
                <a:moveTo>
                  <a:pt x="1310199" y="352261"/>
                </a:moveTo>
                <a:cubicBezTo>
                  <a:pt x="1320487" y="352261"/>
                  <a:pt x="1328827" y="360622"/>
                  <a:pt x="1328827" y="370936"/>
                </a:cubicBezTo>
                <a:cubicBezTo>
                  <a:pt x="1328827" y="381250"/>
                  <a:pt x="1320487" y="389611"/>
                  <a:pt x="1310199" y="389611"/>
                </a:cubicBezTo>
                <a:cubicBezTo>
                  <a:pt x="1299911" y="389611"/>
                  <a:pt x="1291571" y="381250"/>
                  <a:pt x="1291571" y="370936"/>
                </a:cubicBezTo>
                <a:cubicBezTo>
                  <a:pt x="1291571" y="360622"/>
                  <a:pt x="1299911" y="352261"/>
                  <a:pt x="1310199" y="352261"/>
                </a:cubicBezTo>
                <a:close/>
                <a:moveTo>
                  <a:pt x="1193073" y="352261"/>
                </a:moveTo>
                <a:cubicBezTo>
                  <a:pt x="1203361" y="352261"/>
                  <a:pt x="1211701" y="360622"/>
                  <a:pt x="1211701" y="370936"/>
                </a:cubicBezTo>
                <a:cubicBezTo>
                  <a:pt x="1211701" y="381250"/>
                  <a:pt x="1203361" y="389611"/>
                  <a:pt x="1193073" y="389611"/>
                </a:cubicBezTo>
                <a:cubicBezTo>
                  <a:pt x="1182785" y="389611"/>
                  <a:pt x="1174445" y="381250"/>
                  <a:pt x="1174445" y="370936"/>
                </a:cubicBezTo>
                <a:cubicBezTo>
                  <a:pt x="1174445" y="360622"/>
                  <a:pt x="1182785" y="352261"/>
                  <a:pt x="1193073" y="352261"/>
                </a:cubicBezTo>
                <a:close/>
                <a:moveTo>
                  <a:pt x="1075309" y="352261"/>
                </a:moveTo>
                <a:cubicBezTo>
                  <a:pt x="1085597" y="352261"/>
                  <a:pt x="1093937" y="360622"/>
                  <a:pt x="1093937" y="370936"/>
                </a:cubicBezTo>
                <a:cubicBezTo>
                  <a:pt x="1093937" y="381250"/>
                  <a:pt x="1085597" y="389611"/>
                  <a:pt x="1075309" y="389611"/>
                </a:cubicBezTo>
                <a:cubicBezTo>
                  <a:pt x="1065021" y="389611"/>
                  <a:pt x="1056681" y="381250"/>
                  <a:pt x="1056681" y="370936"/>
                </a:cubicBezTo>
                <a:cubicBezTo>
                  <a:pt x="1056681" y="360622"/>
                  <a:pt x="1065021" y="352261"/>
                  <a:pt x="1075309" y="352261"/>
                </a:cubicBezTo>
                <a:close/>
                <a:moveTo>
                  <a:pt x="958184" y="352261"/>
                </a:moveTo>
                <a:cubicBezTo>
                  <a:pt x="968472" y="352261"/>
                  <a:pt x="976812" y="360622"/>
                  <a:pt x="976812" y="370936"/>
                </a:cubicBezTo>
                <a:cubicBezTo>
                  <a:pt x="976812" y="381250"/>
                  <a:pt x="968472" y="389611"/>
                  <a:pt x="958184" y="389611"/>
                </a:cubicBezTo>
                <a:cubicBezTo>
                  <a:pt x="947896" y="389611"/>
                  <a:pt x="939556" y="381250"/>
                  <a:pt x="939556" y="370936"/>
                </a:cubicBezTo>
                <a:cubicBezTo>
                  <a:pt x="939556" y="360622"/>
                  <a:pt x="947896" y="352261"/>
                  <a:pt x="958184" y="352261"/>
                </a:cubicBezTo>
                <a:close/>
                <a:moveTo>
                  <a:pt x="840420" y="352261"/>
                </a:moveTo>
                <a:cubicBezTo>
                  <a:pt x="850708" y="352261"/>
                  <a:pt x="859048" y="360622"/>
                  <a:pt x="859048" y="370936"/>
                </a:cubicBezTo>
                <a:cubicBezTo>
                  <a:pt x="859048" y="381250"/>
                  <a:pt x="850708" y="389611"/>
                  <a:pt x="840420" y="389611"/>
                </a:cubicBezTo>
                <a:cubicBezTo>
                  <a:pt x="830132" y="389611"/>
                  <a:pt x="821792" y="381250"/>
                  <a:pt x="821792" y="370936"/>
                </a:cubicBezTo>
                <a:cubicBezTo>
                  <a:pt x="821792" y="360622"/>
                  <a:pt x="830132" y="352261"/>
                  <a:pt x="840420" y="352261"/>
                </a:cubicBezTo>
                <a:close/>
                <a:moveTo>
                  <a:pt x="723295" y="352261"/>
                </a:moveTo>
                <a:cubicBezTo>
                  <a:pt x="733583" y="352261"/>
                  <a:pt x="741923" y="360622"/>
                  <a:pt x="741923" y="370936"/>
                </a:cubicBezTo>
                <a:cubicBezTo>
                  <a:pt x="741923" y="381250"/>
                  <a:pt x="733583" y="389611"/>
                  <a:pt x="723295" y="389611"/>
                </a:cubicBezTo>
                <a:cubicBezTo>
                  <a:pt x="713007" y="389611"/>
                  <a:pt x="704667" y="381250"/>
                  <a:pt x="704667" y="370936"/>
                </a:cubicBezTo>
                <a:cubicBezTo>
                  <a:pt x="704667" y="360622"/>
                  <a:pt x="713007" y="352261"/>
                  <a:pt x="723295" y="352261"/>
                </a:cubicBezTo>
                <a:close/>
                <a:moveTo>
                  <a:pt x="605531" y="352261"/>
                </a:moveTo>
                <a:cubicBezTo>
                  <a:pt x="615819" y="352261"/>
                  <a:pt x="624159" y="360622"/>
                  <a:pt x="624159" y="370936"/>
                </a:cubicBezTo>
                <a:cubicBezTo>
                  <a:pt x="624159" y="381250"/>
                  <a:pt x="615819" y="389611"/>
                  <a:pt x="605531" y="389611"/>
                </a:cubicBezTo>
                <a:cubicBezTo>
                  <a:pt x="595243" y="389611"/>
                  <a:pt x="586903" y="381250"/>
                  <a:pt x="586903" y="370936"/>
                </a:cubicBezTo>
                <a:cubicBezTo>
                  <a:pt x="586903" y="360622"/>
                  <a:pt x="595243" y="352261"/>
                  <a:pt x="605531" y="352261"/>
                </a:cubicBezTo>
                <a:close/>
                <a:moveTo>
                  <a:pt x="488406" y="352261"/>
                </a:moveTo>
                <a:cubicBezTo>
                  <a:pt x="498694" y="352261"/>
                  <a:pt x="507034" y="360622"/>
                  <a:pt x="507034" y="370936"/>
                </a:cubicBezTo>
                <a:cubicBezTo>
                  <a:pt x="507034" y="381250"/>
                  <a:pt x="498694" y="389611"/>
                  <a:pt x="488406" y="389611"/>
                </a:cubicBezTo>
                <a:cubicBezTo>
                  <a:pt x="478118" y="389611"/>
                  <a:pt x="469778" y="381250"/>
                  <a:pt x="469778" y="370936"/>
                </a:cubicBezTo>
                <a:cubicBezTo>
                  <a:pt x="469778" y="360622"/>
                  <a:pt x="478118" y="352261"/>
                  <a:pt x="488406" y="352261"/>
                </a:cubicBezTo>
                <a:close/>
                <a:moveTo>
                  <a:pt x="370642" y="352261"/>
                </a:moveTo>
                <a:cubicBezTo>
                  <a:pt x="380930" y="352261"/>
                  <a:pt x="389270" y="360622"/>
                  <a:pt x="389270" y="370936"/>
                </a:cubicBezTo>
                <a:cubicBezTo>
                  <a:pt x="389270" y="381250"/>
                  <a:pt x="380930" y="389611"/>
                  <a:pt x="370642" y="389611"/>
                </a:cubicBezTo>
                <a:cubicBezTo>
                  <a:pt x="360354" y="389611"/>
                  <a:pt x="352014" y="381250"/>
                  <a:pt x="352014" y="370936"/>
                </a:cubicBezTo>
                <a:cubicBezTo>
                  <a:pt x="352014" y="360622"/>
                  <a:pt x="360354" y="352261"/>
                  <a:pt x="370642" y="352261"/>
                </a:cubicBezTo>
                <a:close/>
                <a:moveTo>
                  <a:pt x="253517" y="352261"/>
                </a:moveTo>
                <a:cubicBezTo>
                  <a:pt x="263805" y="352261"/>
                  <a:pt x="272145" y="360622"/>
                  <a:pt x="272145" y="370936"/>
                </a:cubicBezTo>
                <a:cubicBezTo>
                  <a:pt x="272145" y="381250"/>
                  <a:pt x="263805" y="389611"/>
                  <a:pt x="253517" y="389611"/>
                </a:cubicBezTo>
                <a:cubicBezTo>
                  <a:pt x="243229" y="389611"/>
                  <a:pt x="234889" y="381250"/>
                  <a:pt x="234889" y="370936"/>
                </a:cubicBezTo>
                <a:cubicBezTo>
                  <a:pt x="234889" y="360622"/>
                  <a:pt x="243229" y="352261"/>
                  <a:pt x="253517" y="352261"/>
                </a:cubicBezTo>
                <a:close/>
                <a:moveTo>
                  <a:pt x="135753" y="352261"/>
                </a:moveTo>
                <a:cubicBezTo>
                  <a:pt x="146041" y="352261"/>
                  <a:pt x="154381" y="360622"/>
                  <a:pt x="154381" y="370936"/>
                </a:cubicBezTo>
                <a:cubicBezTo>
                  <a:pt x="154381" y="381250"/>
                  <a:pt x="146041" y="389611"/>
                  <a:pt x="135753" y="389611"/>
                </a:cubicBezTo>
                <a:cubicBezTo>
                  <a:pt x="125465" y="389611"/>
                  <a:pt x="117125" y="381250"/>
                  <a:pt x="117125" y="370936"/>
                </a:cubicBezTo>
                <a:cubicBezTo>
                  <a:pt x="117125" y="360622"/>
                  <a:pt x="125465" y="352261"/>
                  <a:pt x="135753" y="352261"/>
                </a:cubicBezTo>
                <a:close/>
                <a:moveTo>
                  <a:pt x="18628" y="352261"/>
                </a:moveTo>
                <a:cubicBezTo>
                  <a:pt x="28916" y="352261"/>
                  <a:pt x="37256" y="360622"/>
                  <a:pt x="37256" y="370936"/>
                </a:cubicBezTo>
                <a:cubicBezTo>
                  <a:pt x="37256" y="381250"/>
                  <a:pt x="28916" y="389611"/>
                  <a:pt x="18628" y="389611"/>
                </a:cubicBezTo>
                <a:cubicBezTo>
                  <a:pt x="8340" y="389611"/>
                  <a:pt x="0" y="381250"/>
                  <a:pt x="0" y="370936"/>
                </a:cubicBezTo>
                <a:cubicBezTo>
                  <a:pt x="0" y="360622"/>
                  <a:pt x="8340" y="352261"/>
                  <a:pt x="18628" y="352261"/>
                </a:cubicBezTo>
                <a:close/>
                <a:moveTo>
                  <a:pt x="2014866" y="234840"/>
                </a:moveTo>
                <a:cubicBezTo>
                  <a:pt x="2025154" y="234840"/>
                  <a:pt x="2033494" y="243201"/>
                  <a:pt x="2033494" y="253515"/>
                </a:cubicBezTo>
                <a:cubicBezTo>
                  <a:pt x="2033494" y="263829"/>
                  <a:pt x="2025154" y="272190"/>
                  <a:pt x="2014866" y="272190"/>
                </a:cubicBezTo>
                <a:cubicBezTo>
                  <a:pt x="2004578" y="272190"/>
                  <a:pt x="1996238" y="263829"/>
                  <a:pt x="1996238" y="253515"/>
                </a:cubicBezTo>
                <a:cubicBezTo>
                  <a:pt x="1996238" y="243201"/>
                  <a:pt x="2004578" y="234840"/>
                  <a:pt x="2014866" y="234840"/>
                </a:cubicBezTo>
                <a:close/>
                <a:moveTo>
                  <a:pt x="1897741" y="234840"/>
                </a:moveTo>
                <a:cubicBezTo>
                  <a:pt x="1908029" y="234840"/>
                  <a:pt x="1916369" y="243201"/>
                  <a:pt x="1916369" y="253515"/>
                </a:cubicBezTo>
                <a:cubicBezTo>
                  <a:pt x="1916369" y="263829"/>
                  <a:pt x="1908029" y="272190"/>
                  <a:pt x="1897741" y="272190"/>
                </a:cubicBezTo>
                <a:cubicBezTo>
                  <a:pt x="1887453" y="272190"/>
                  <a:pt x="1879113" y="263829"/>
                  <a:pt x="1879113" y="253515"/>
                </a:cubicBezTo>
                <a:cubicBezTo>
                  <a:pt x="1879113" y="243201"/>
                  <a:pt x="1887453" y="234840"/>
                  <a:pt x="1897741" y="234840"/>
                </a:cubicBezTo>
                <a:close/>
                <a:moveTo>
                  <a:pt x="1779977" y="234840"/>
                </a:moveTo>
                <a:cubicBezTo>
                  <a:pt x="1790265" y="234840"/>
                  <a:pt x="1798605" y="243201"/>
                  <a:pt x="1798605" y="253515"/>
                </a:cubicBezTo>
                <a:cubicBezTo>
                  <a:pt x="1798605" y="263829"/>
                  <a:pt x="1790265" y="272190"/>
                  <a:pt x="1779977" y="272190"/>
                </a:cubicBezTo>
                <a:cubicBezTo>
                  <a:pt x="1769689" y="272190"/>
                  <a:pt x="1761349" y="263829"/>
                  <a:pt x="1761349" y="253515"/>
                </a:cubicBezTo>
                <a:cubicBezTo>
                  <a:pt x="1761349" y="243201"/>
                  <a:pt x="1769689" y="234840"/>
                  <a:pt x="1779977" y="234840"/>
                </a:cubicBezTo>
                <a:close/>
                <a:moveTo>
                  <a:pt x="1662852" y="234840"/>
                </a:moveTo>
                <a:cubicBezTo>
                  <a:pt x="1673140" y="234840"/>
                  <a:pt x="1681480" y="243201"/>
                  <a:pt x="1681480" y="253515"/>
                </a:cubicBezTo>
                <a:cubicBezTo>
                  <a:pt x="1681480" y="263829"/>
                  <a:pt x="1673140" y="272190"/>
                  <a:pt x="1662852" y="272190"/>
                </a:cubicBezTo>
                <a:cubicBezTo>
                  <a:pt x="1652564" y="272190"/>
                  <a:pt x="1644224" y="263829"/>
                  <a:pt x="1644224" y="253515"/>
                </a:cubicBezTo>
                <a:cubicBezTo>
                  <a:pt x="1644224" y="243201"/>
                  <a:pt x="1652564" y="234840"/>
                  <a:pt x="1662852" y="234840"/>
                </a:cubicBezTo>
                <a:close/>
                <a:moveTo>
                  <a:pt x="1545088" y="234840"/>
                </a:moveTo>
                <a:cubicBezTo>
                  <a:pt x="1555376" y="234840"/>
                  <a:pt x="1563716" y="243201"/>
                  <a:pt x="1563716" y="253515"/>
                </a:cubicBezTo>
                <a:cubicBezTo>
                  <a:pt x="1563716" y="263829"/>
                  <a:pt x="1555376" y="272190"/>
                  <a:pt x="1545088" y="272190"/>
                </a:cubicBezTo>
                <a:cubicBezTo>
                  <a:pt x="1534800" y="272190"/>
                  <a:pt x="1526460" y="263829"/>
                  <a:pt x="1526460" y="253515"/>
                </a:cubicBezTo>
                <a:cubicBezTo>
                  <a:pt x="1526460" y="243201"/>
                  <a:pt x="1534800" y="234840"/>
                  <a:pt x="1545088" y="234840"/>
                </a:cubicBezTo>
                <a:close/>
                <a:moveTo>
                  <a:pt x="1427962" y="234840"/>
                </a:moveTo>
                <a:cubicBezTo>
                  <a:pt x="1438250" y="234840"/>
                  <a:pt x="1446590" y="243201"/>
                  <a:pt x="1446590" y="253515"/>
                </a:cubicBezTo>
                <a:cubicBezTo>
                  <a:pt x="1446590" y="263829"/>
                  <a:pt x="1438250" y="272190"/>
                  <a:pt x="1427962" y="272190"/>
                </a:cubicBezTo>
                <a:cubicBezTo>
                  <a:pt x="1417674" y="272190"/>
                  <a:pt x="1409334" y="263829"/>
                  <a:pt x="1409334" y="253515"/>
                </a:cubicBezTo>
                <a:cubicBezTo>
                  <a:pt x="1409334" y="243201"/>
                  <a:pt x="1417674" y="234840"/>
                  <a:pt x="1427962" y="234840"/>
                </a:cubicBezTo>
                <a:close/>
                <a:moveTo>
                  <a:pt x="1310199" y="234840"/>
                </a:moveTo>
                <a:cubicBezTo>
                  <a:pt x="1320487" y="234840"/>
                  <a:pt x="1328827" y="243201"/>
                  <a:pt x="1328827" y="253515"/>
                </a:cubicBezTo>
                <a:cubicBezTo>
                  <a:pt x="1328827" y="263829"/>
                  <a:pt x="1320487" y="272190"/>
                  <a:pt x="1310199" y="272190"/>
                </a:cubicBezTo>
                <a:cubicBezTo>
                  <a:pt x="1299911" y="272190"/>
                  <a:pt x="1291571" y="263829"/>
                  <a:pt x="1291571" y="253515"/>
                </a:cubicBezTo>
                <a:cubicBezTo>
                  <a:pt x="1291571" y="243201"/>
                  <a:pt x="1299911" y="234840"/>
                  <a:pt x="1310199" y="234840"/>
                </a:cubicBezTo>
                <a:close/>
                <a:moveTo>
                  <a:pt x="1193073" y="234840"/>
                </a:moveTo>
                <a:cubicBezTo>
                  <a:pt x="1203361" y="234840"/>
                  <a:pt x="1211701" y="243201"/>
                  <a:pt x="1211701" y="253515"/>
                </a:cubicBezTo>
                <a:cubicBezTo>
                  <a:pt x="1211701" y="263829"/>
                  <a:pt x="1203361" y="272190"/>
                  <a:pt x="1193073" y="272190"/>
                </a:cubicBezTo>
                <a:cubicBezTo>
                  <a:pt x="1182785" y="272190"/>
                  <a:pt x="1174445" y="263829"/>
                  <a:pt x="1174445" y="253515"/>
                </a:cubicBezTo>
                <a:cubicBezTo>
                  <a:pt x="1174445" y="243201"/>
                  <a:pt x="1182785" y="234840"/>
                  <a:pt x="1193073" y="234840"/>
                </a:cubicBezTo>
                <a:close/>
                <a:moveTo>
                  <a:pt x="1075309" y="234840"/>
                </a:moveTo>
                <a:cubicBezTo>
                  <a:pt x="1085597" y="234840"/>
                  <a:pt x="1093937" y="243201"/>
                  <a:pt x="1093937" y="253515"/>
                </a:cubicBezTo>
                <a:cubicBezTo>
                  <a:pt x="1093937" y="263829"/>
                  <a:pt x="1085597" y="272190"/>
                  <a:pt x="1075309" y="272190"/>
                </a:cubicBezTo>
                <a:cubicBezTo>
                  <a:pt x="1065021" y="272190"/>
                  <a:pt x="1056681" y="263829"/>
                  <a:pt x="1056681" y="253515"/>
                </a:cubicBezTo>
                <a:cubicBezTo>
                  <a:pt x="1056681" y="243201"/>
                  <a:pt x="1065021" y="234840"/>
                  <a:pt x="1075309" y="234840"/>
                </a:cubicBezTo>
                <a:close/>
                <a:moveTo>
                  <a:pt x="958184" y="234840"/>
                </a:moveTo>
                <a:cubicBezTo>
                  <a:pt x="968472" y="234840"/>
                  <a:pt x="976812" y="243201"/>
                  <a:pt x="976812" y="253515"/>
                </a:cubicBezTo>
                <a:cubicBezTo>
                  <a:pt x="976812" y="263829"/>
                  <a:pt x="968472" y="272190"/>
                  <a:pt x="958184" y="272190"/>
                </a:cubicBezTo>
                <a:cubicBezTo>
                  <a:pt x="947896" y="272190"/>
                  <a:pt x="939556" y="263829"/>
                  <a:pt x="939556" y="253515"/>
                </a:cubicBezTo>
                <a:cubicBezTo>
                  <a:pt x="939556" y="243201"/>
                  <a:pt x="947896" y="234840"/>
                  <a:pt x="958184" y="234840"/>
                </a:cubicBezTo>
                <a:close/>
                <a:moveTo>
                  <a:pt x="840420" y="234840"/>
                </a:moveTo>
                <a:cubicBezTo>
                  <a:pt x="850708" y="234840"/>
                  <a:pt x="859048" y="243201"/>
                  <a:pt x="859048" y="253515"/>
                </a:cubicBezTo>
                <a:cubicBezTo>
                  <a:pt x="859048" y="263829"/>
                  <a:pt x="850708" y="272190"/>
                  <a:pt x="840420" y="272190"/>
                </a:cubicBezTo>
                <a:cubicBezTo>
                  <a:pt x="830132" y="272190"/>
                  <a:pt x="821792" y="263829"/>
                  <a:pt x="821792" y="253515"/>
                </a:cubicBezTo>
                <a:cubicBezTo>
                  <a:pt x="821792" y="243201"/>
                  <a:pt x="830132" y="234840"/>
                  <a:pt x="840420" y="234840"/>
                </a:cubicBezTo>
                <a:close/>
                <a:moveTo>
                  <a:pt x="723295" y="234840"/>
                </a:moveTo>
                <a:cubicBezTo>
                  <a:pt x="733583" y="234840"/>
                  <a:pt x="741923" y="243201"/>
                  <a:pt x="741923" y="253515"/>
                </a:cubicBezTo>
                <a:cubicBezTo>
                  <a:pt x="741923" y="263829"/>
                  <a:pt x="733583" y="272190"/>
                  <a:pt x="723295" y="272190"/>
                </a:cubicBezTo>
                <a:cubicBezTo>
                  <a:pt x="713007" y="272190"/>
                  <a:pt x="704667" y="263829"/>
                  <a:pt x="704667" y="253515"/>
                </a:cubicBezTo>
                <a:cubicBezTo>
                  <a:pt x="704667" y="243201"/>
                  <a:pt x="713007" y="234840"/>
                  <a:pt x="723295" y="234840"/>
                </a:cubicBezTo>
                <a:close/>
                <a:moveTo>
                  <a:pt x="605531" y="234840"/>
                </a:moveTo>
                <a:cubicBezTo>
                  <a:pt x="615819" y="234840"/>
                  <a:pt x="624159" y="243201"/>
                  <a:pt x="624159" y="253515"/>
                </a:cubicBezTo>
                <a:cubicBezTo>
                  <a:pt x="624159" y="263829"/>
                  <a:pt x="615819" y="272190"/>
                  <a:pt x="605531" y="272190"/>
                </a:cubicBezTo>
                <a:cubicBezTo>
                  <a:pt x="595243" y="272190"/>
                  <a:pt x="586903" y="263829"/>
                  <a:pt x="586903" y="253515"/>
                </a:cubicBezTo>
                <a:cubicBezTo>
                  <a:pt x="586903" y="243201"/>
                  <a:pt x="595243" y="234840"/>
                  <a:pt x="605531" y="234840"/>
                </a:cubicBezTo>
                <a:close/>
                <a:moveTo>
                  <a:pt x="488406" y="234840"/>
                </a:moveTo>
                <a:cubicBezTo>
                  <a:pt x="498694" y="234840"/>
                  <a:pt x="507034" y="243201"/>
                  <a:pt x="507034" y="253515"/>
                </a:cubicBezTo>
                <a:cubicBezTo>
                  <a:pt x="507034" y="263829"/>
                  <a:pt x="498694" y="272190"/>
                  <a:pt x="488406" y="272190"/>
                </a:cubicBezTo>
                <a:cubicBezTo>
                  <a:pt x="478118" y="272190"/>
                  <a:pt x="469778" y="263829"/>
                  <a:pt x="469778" y="253515"/>
                </a:cubicBezTo>
                <a:cubicBezTo>
                  <a:pt x="469778" y="243201"/>
                  <a:pt x="478118" y="234840"/>
                  <a:pt x="488406" y="234840"/>
                </a:cubicBezTo>
                <a:close/>
                <a:moveTo>
                  <a:pt x="370642" y="234840"/>
                </a:moveTo>
                <a:cubicBezTo>
                  <a:pt x="380930" y="234840"/>
                  <a:pt x="389270" y="243201"/>
                  <a:pt x="389270" y="253515"/>
                </a:cubicBezTo>
                <a:cubicBezTo>
                  <a:pt x="389270" y="263829"/>
                  <a:pt x="380930" y="272190"/>
                  <a:pt x="370642" y="272190"/>
                </a:cubicBezTo>
                <a:cubicBezTo>
                  <a:pt x="360354" y="272190"/>
                  <a:pt x="352014" y="263829"/>
                  <a:pt x="352014" y="253515"/>
                </a:cubicBezTo>
                <a:cubicBezTo>
                  <a:pt x="352014" y="243201"/>
                  <a:pt x="360354" y="234840"/>
                  <a:pt x="370642" y="234840"/>
                </a:cubicBezTo>
                <a:close/>
                <a:moveTo>
                  <a:pt x="253517" y="234840"/>
                </a:moveTo>
                <a:cubicBezTo>
                  <a:pt x="263805" y="234840"/>
                  <a:pt x="272145" y="243201"/>
                  <a:pt x="272145" y="253515"/>
                </a:cubicBezTo>
                <a:cubicBezTo>
                  <a:pt x="272145" y="263829"/>
                  <a:pt x="263805" y="272190"/>
                  <a:pt x="253517" y="272190"/>
                </a:cubicBezTo>
                <a:cubicBezTo>
                  <a:pt x="243229" y="272190"/>
                  <a:pt x="234889" y="263829"/>
                  <a:pt x="234889" y="253515"/>
                </a:cubicBezTo>
                <a:cubicBezTo>
                  <a:pt x="234889" y="243201"/>
                  <a:pt x="243229" y="234840"/>
                  <a:pt x="253517" y="234840"/>
                </a:cubicBezTo>
                <a:close/>
                <a:moveTo>
                  <a:pt x="135753" y="234840"/>
                </a:moveTo>
                <a:cubicBezTo>
                  <a:pt x="146041" y="234840"/>
                  <a:pt x="154381" y="243201"/>
                  <a:pt x="154381" y="253515"/>
                </a:cubicBezTo>
                <a:cubicBezTo>
                  <a:pt x="154381" y="263829"/>
                  <a:pt x="146041" y="272190"/>
                  <a:pt x="135753" y="272190"/>
                </a:cubicBezTo>
                <a:cubicBezTo>
                  <a:pt x="125465" y="272190"/>
                  <a:pt x="117125" y="263829"/>
                  <a:pt x="117125" y="253515"/>
                </a:cubicBezTo>
                <a:cubicBezTo>
                  <a:pt x="117125" y="243201"/>
                  <a:pt x="125465" y="234840"/>
                  <a:pt x="135753" y="234840"/>
                </a:cubicBezTo>
                <a:close/>
                <a:moveTo>
                  <a:pt x="18628" y="234840"/>
                </a:moveTo>
                <a:cubicBezTo>
                  <a:pt x="28916" y="234840"/>
                  <a:pt x="37256" y="243201"/>
                  <a:pt x="37256" y="253515"/>
                </a:cubicBezTo>
                <a:cubicBezTo>
                  <a:pt x="37256" y="263829"/>
                  <a:pt x="28916" y="272190"/>
                  <a:pt x="18628" y="272190"/>
                </a:cubicBezTo>
                <a:cubicBezTo>
                  <a:pt x="8340" y="272190"/>
                  <a:pt x="0" y="263829"/>
                  <a:pt x="0" y="253515"/>
                </a:cubicBezTo>
                <a:cubicBezTo>
                  <a:pt x="0" y="243201"/>
                  <a:pt x="8340" y="234840"/>
                  <a:pt x="18628" y="234840"/>
                </a:cubicBezTo>
                <a:close/>
                <a:moveTo>
                  <a:pt x="2014866" y="117420"/>
                </a:moveTo>
                <a:cubicBezTo>
                  <a:pt x="2025154" y="117420"/>
                  <a:pt x="2033494" y="125781"/>
                  <a:pt x="2033494" y="136095"/>
                </a:cubicBezTo>
                <a:cubicBezTo>
                  <a:pt x="2033494" y="146409"/>
                  <a:pt x="2025154" y="154770"/>
                  <a:pt x="2014866" y="154770"/>
                </a:cubicBezTo>
                <a:cubicBezTo>
                  <a:pt x="2004578" y="154770"/>
                  <a:pt x="1996238" y="146409"/>
                  <a:pt x="1996238" y="136095"/>
                </a:cubicBezTo>
                <a:cubicBezTo>
                  <a:pt x="1996238" y="125781"/>
                  <a:pt x="2004578" y="117420"/>
                  <a:pt x="2014866" y="117420"/>
                </a:cubicBezTo>
                <a:close/>
                <a:moveTo>
                  <a:pt x="1897741" y="117420"/>
                </a:moveTo>
                <a:cubicBezTo>
                  <a:pt x="1908029" y="117420"/>
                  <a:pt x="1916369" y="125781"/>
                  <a:pt x="1916369" y="136095"/>
                </a:cubicBezTo>
                <a:cubicBezTo>
                  <a:pt x="1916369" y="146409"/>
                  <a:pt x="1908029" y="154770"/>
                  <a:pt x="1897741" y="154770"/>
                </a:cubicBezTo>
                <a:cubicBezTo>
                  <a:pt x="1887453" y="154770"/>
                  <a:pt x="1879113" y="146409"/>
                  <a:pt x="1879113" y="136095"/>
                </a:cubicBezTo>
                <a:cubicBezTo>
                  <a:pt x="1879113" y="125781"/>
                  <a:pt x="1887453" y="117420"/>
                  <a:pt x="1897741" y="117420"/>
                </a:cubicBezTo>
                <a:close/>
                <a:moveTo>
                  <a:pt x="1779977" y="117420"/>
                </a:moveTo>
                <a:cubicBezTo>
                  <a:pt x="1790265" y="117420"/>
                  <a:pt x="1798605" y="125781"/>
                  <a:pt x="1798605" y="136095"/>
                </a:cubicBezTo>
                <a:cubicBezTo>
                  <a:pt x="1798605" y="146409"/>
                  <a:pt x="1790265" y="154770"/>
                  <a:pt x="1779977" y="154770"/>
                </a:cubicBezTo>
                <a:cubicBezTo>
                  <a:pt x="1769689" y="154770"/>
                  <a:pt x="1761349" y="146409"/>
                  <a:pt x="1761349" y="136095"/>
                </a:cubicBezTo>
                <a:cubicBezTo>
                  <a:pt x="1761349" y="125781"/>
                  <a:pt x="1769689" y="117420"/>
                  <a:pt x="1779977" y="117420"/>
                </a:cubicBezTo>
                <a:close/>
                <a:moveTo>
                  <a:pt x="1662852" y="117420"/>
                </a:moveTo>
                <a:cubicBezTo>
                  <a:pt x="1673140" y="117420"/>
                  <a:pt x="1681480" y="125781"/>
                  <a:pt x="1681480" y="136095"/>
                </a:cubicBezTo>
                <a:cubicBezTo>
                  <a:pt x="1681480" y="146409"/>
                  <a:pt x="1673140" y="154770"/>
                  <a:pt x="1662852" y="154770"/>
                </a:cubicBezTo>
                <a:cubicBezTo>
                  <a:pt x="1652564" y="154770"/>
                  <a:pt x="1644224" y="146409"/>
                  <a:pt x="1644224" y="136095"/>
                </a:cubicBezTo>
                <a:cubicBezTo>
                  <a:pt x="1644224" y="125781"/>
                  <a:pt x="1652564" y="117420"/>
                  <a:pt x="1662852" y="117420"/>
                </a:cubicBezTo>
                <a:close/>
                <a:moveTo>
                  <a:pt x="1545087" y="117420"/>
                </a:moveTo>
                <a:cubicBezTo>
                  <a:pt x="1555375" y="117420"/>
                  <a:pt x="1563715" y="125781"/>
                  <a:pt x="1563715" y="136095"/>
                </a:cubicBezTo>
                <a:cubicBezTo>
                  <a:pt x="1563715" y="146409"/>
                  <a:pt x="1555375" y="154770"/>
                  <a:pt x="1545087" y="154770"/>
                </a:cubicBezTo>
                <a:cubicBezTo>
                  <a:pt x="1534799" y="154770"/>
                  <a:pt x="1526459" y="146409"/>
                  <a:pt x="1526459" y="136095"/>
                </a:cubicBezTo>
                <a:cubicBezTo>
                  <a:pt x="1526459" y="125781"/>
                  <a:pt x="1534799" y="117420"/>
                  <a:pt x="1545087" y="117420"/>
                </a:cubicBezTo>
                <a:close/>
                <a:moveTo>
                  <a:pt x="1427962" y="117420"/>
                </a:moveTo>
                <a:cubicBezTo>
                  <a:pt x="1438250" y="117420"/>
                  <a:pt x="1446590" y="125781"/>
                  <a:pt x="1446590" y="136095"/>
                </a:cubicBezTo>
                <a:cubicBezTo>
                  <a:pt x="1446590" y="146409"/>
                  <a:pt x="1438250" y="154770"/>
                  <a:pt x="1427962" y="154770"/>
                </a:cubicBezTo>
                <a:cubicBezTo>
                  <a:pt x="1417674" y="154770"/>
                  <a:pt x="1409334" y="146409"/>
                  <a:pt x="1409334" y="136095"/>
                </a:cubicBezTo>
                <a:cubicBezTo>
                  <a:pt x="1409334" y="125781"/>
                  <a:pt x="1417674" y="117420"/>
                  <a:pt x="1427962" y="117420"/>
                </a:cubicBezTo>
                <a:close/>
                <a:moveTo>
                  <a:pt x="1310198" y="117420"/>
                </a:moveTo>
                <a:cubicBezTo>
                  <a:pt x="1320486" y="117420"/>
                  <a:pt x="1328826" y="125781"/>
                  <a:pt x="1328826" y="136095"/>
                </a:cubicBezTo>
                <a:cubicBezTo>
                  <a:pt x="1328826" y="146409"/>
                  <a:pt x="1320486" y="154770"/>
                  <a:pt x="1310198" y="154770"/>
                </a:cubicBezTo>
                <a:cubicBezTo>
                  <a:pt x="1299910" y="154770"/>
                  <a:pt x="1291570" y="146409"/>
                  <a:pt x="1291570" y="136095"/>
                </a:cubicBezTo>
                <a:cubicBezTo>
                  <a:pt x="1291570" y="125781"/>
                  <a:pt x="1299910" y="117420"/>
                  <a:pt x="1310198" y="117420"/>
                </a:cubicBezTo>
                <a:close/>
                <a:moveTo>
                  <a:pt x="1193073" y="117420"/>
                </a:moveTo>
                <a:cubicBezTo>
                  <a:pt x="1203361" y="117420"/>
                  <a:pt x="1211701" y="125781"/>
                  <a:pt x="1211701" y="136095"/>
                </a:cubicBezTo>
                <a:cubicBezTo>
                  <a:pt x="1211701" y="146409"/>
                  <a:pt x="1203361" y="154770"/>
                  <a:pt x="1193073" y="154770"/>
                </a:cubicBezTo>
                <a:cubicBezTo>
                  <a:pt x="1182785" y="154770"/>
                  <a:pt x="1174445" y="146409"/>
                  <a:pt x="1174445" y="136095"/>
                </a:cubicBezTo>
                <a:cubicBezTo>
                  <a:pt x="1174445" y="125781"/>
                  <a:pt x="1182785" y="117420"/>
                  <a:pt x="1193073" y="117420"/>
                </a:cubicBezTo>
                <a:close/>
                <a:moveTo>
                  <a:pt x="1075309" y="117420"/>
                </a:moveTo>
                <a:cubicBezTo>
                  <a:pt x="1085597" y="117420"/>
                  <a:pt x="1093937" y="125781"/>
                  <a:pt x="1093937" y="136095"/>
                </a:cubicBezTo>
                <a:cubicBezTo>
                  <a:pt x="1093937" y="146409"/>
                  <a:pt x="1085597" y="154770"/>
                  <a:pt x="1075309" y="154770"/>
                </a:cubicBezTo>
                <a:cubicBezTo>
                  <a:pt x="1065021" y="154770"/>
                  <a:pt x="1056681" y="146409"/>
                  <a:pt x="1056681" y="136095"/>
                </a:cubicBezTo>
                <a:cubicBezTo>
                  <a:pt x="1056681" y="125781"/>
                  <a:pt x="1065021" y="117420"/>
                  <a:pt x="1075309" y="117420"/>
                </a:cubicBezTo>
                <a:close/>
                <a:moveTo>
                  <a:pt x="958184" y="117420"/>
                </a:moveTo>
                <a:cubicBezTo>
                  <a:pt x="968472" y="117420"/>
                  <a:pt x="976812" y="125781"/>
                  <a:pt x="976812" y="136095"/>
                </a:cubicBezTo>
                <a:cubicBezTo>
                  <a:pt x="976812" y="146409"/>
                  <a:pt x="968472" y="154770"/>
                  <a:pt x="958184" y="154770"/>
                </a:cubicBezTo>
                <a:cubicBezTo>
                  <a:pt x="947896" y="154770"/>
                  <a:pt x="939556" y="146409"/>
                  <a:pt x="939556" y="136095"/>
                </a:cubicBezTo>
                <a:cubicBezTo>
                  <a:pt x="939556" y="125781"/>
                  <a:pt x="947896" y="117420"/>
                  <a:pt x="958184" y="117420"/>
                </a:cubicBezTo>
                <a:close/>
                <a:moveTo>
                  <a:pt x="840420" y="117420"/>
                </a:moveTo>
                <a:cubicBezTo>
                  <a:pt x="850708" y="117420"/>
                  <a:pt x="859048" y="125781"/>
                  <a:pt x="859048" y="136095"/>
                </a:cubicBezTo>
                <a:cubicBezTo>
                  <a:pt x="859048" y="146409"/>
                  <a:pt x="850708" y="154770"/>
                  <a:pt x="840420" y="154770"/>
                </a:cubicBezTo>
                <a:cubicBezTo>
                  <a:pt x="830132" y="154770"/>
                  <a:pt x="821792" y="146409"/>
                  <a:pt x="821792" y="136095"/>
                </a:cubicBezTo>
                <a:cubicBezTo>
                  <a:pt x="821792" y="125781"/>
                  <a:pt x="830132" y="117420"/>
                  <a:pt x="840420" y="117420"/>
                </a:cubicBezTo>
                <a:close/>
                <a:moveTo>
                  <a:pt x="723295" y="117420"/>
                </a:moveTo>
                <a:cubicBezTo>
                  <a:pt x="733583" y="117420"/>
                  <a:pt x="741923" y="125781"/>
                  <a:pt x="741923" y="136095"/>
                </a:cubicBezTo>
                <a:cubicBezTo>
                  <a:pt x="741923" y="146409"/>
                  <a:pt x="733583" y="154770"/>
                  <a:pt x="723295" y="154770"/>
                </a:cubicBezTo>
                <a:cubicBezTo>
                  <a:pt x="713007" y="154770"/>
                  <a:pt x="704667" y="146409"/>
                  <a:pt x="704667" y="136095"/>
                </a:cubicBezTo>
                <a:cubicBezTo>
                  <a:pt x="704667" y="125781"/>
                  <a:pt x="713007" y="117420"/>
                  <a:pt x="723295" y="117420"/>
                </a:cubicBezTo>
                <a:close/>
                <a:moveTo>
                  <a:pt x="605531" y="117420"/>
                </a:moveTo>
                <a:cubicBezTo>
                  <a:pt x="615819" y="117420"/>
                  <a:pt x="624159" y="125781"/>
                  <a:pt x="624159" y="136095"/>
                </a:cubicBezTo>
                <a:cubicBezTo>
                  <a:pt x="624159" y="146409"/>
                  <a:pt x="615819" y="154770"/>
                  <a:pt x="605531" y="154770"/>
                </a:cubicBezTo>
                <a:cubicBezTo>
                  <a:pt x="595243" y="154770"/>
                  <a:pt x="586903" y="146409"/>
                  <a:pt x="586903" y="136095"/>
                </a:cubicBezTo>
                <a:cubicBezTo>
                  <a:pt x="586903" y="125781"/>
                  <a:pt x="595243" y="117420"/>
                  <a:pt x="605531" y="117420"/>
                </a:cubicBezTo>
                <a:close/>
                <a:moveTo>
                  <a:pt x="488406" y="117420"/>
                </a:moveTo>
                <a:cubicBezTo>
                  <a:pt x="498694" y="117420"/>
                  <a:pt x="507034" y="125781"/>
                  <a:pt x="507034" y="136095"/>
                </a:cubicBezTo>
                <a:cubicBezTo>
                  <a:pt x="507034" y="146409"/>
                  <a:pt x="498694" y="154770"/>
                  <a:pt x="488406" y="154770"/>
                </a:cubicBezTo>
                <a:cubicBezTo>
                  <a:pt x="478118" y="154770"/>
                  <a:pt x="469778" y="146409"/>
                  <a:pt x="469778" y="136095"/>
                </a:cubicBezTo>
                <a:cubicBezTo>
                  <a:pt x="469778" y="125781"/>
                  <a:pt x="478118" y="117420"/>
                  <a:pt x="488406" y="117420"/>
                </a:cubicBezTo>
                <a:close/>
                <a:moveTo>
                  <a:pt x="370642" y="117420"/>
                </a:moveTo>
                <a:cubicBezTo>
                  <a:pt x="380930" y="117420"/>
                  <a:pt x="389270" y="125781"/>
                  <a:pt x="389270" y="136095"/>
                </a:cubicBezTo>
                <a:cubicBezTo>
                  <a:pt x="389270" y="146409"/>
                  <a:pt x="380930" y="154770"/>
                  <a:pt x="370642" y="154770"/>
                </a:cubicBezTo>
                <a:cubicBezTo>
                  <a:pt x="360354" y="154770"/>
                  <a:pt x="352014" y="146409"/>
                  <a:pt x="352014" y="136095"/>
                </a:cubicBezTo>
                <a:cubicBezTo>
                  <a:pt x="352014" y="125781"/>
                  <a:pt x="360354" y="117420"/>
                  <a:pt x="370642" y="117420"/>
                </a:cubicBezTo>
                <a:close/>
                <a:moveTo>
                  <a:pt x="253517" y="117420"/>
                </a:moveTo>
                <a:cubicBezTo>
                  <a:pt x="263805" y="117420"/>
                  <a:pt x="272145" y="125781"/>
                  <a:pt x="272145" y="136095"/>
                </a:cubicBezTo>
                <a:cubicBezTo>
                  <a:pt x="272145" y="146409"/>
                  <a:pt x="263805" y="154770"/>
                  <a:pt x="253517" y="154770"/>
                </a:cubicBezTo>
                <a:cubicBezTo>
                  <a:pt x="243229" y="154770"/>
                  <a:pt x="234889" y="146409"/>
                  <a:pt x="234889" y="136095"/>
                </a:cubicBezTo>
                <a:cubicBezTo>
                  <a:pt x="234889" y="125781"/>
                  <a:pt x="243229" y="117420"/>
                  <a:pt x="253517" y="117420"/>
                </a:cubicBezTo>
                <a:close/>
                <a:moveTo>
                  <a:pt x="135753" y="117420"/>
                </a:moveTo>
                <a:cubicBezTo>
                  <a:pt x="146041" y="117420"/>
                  <a:pt x="154381" y="125781"/>
                  <a:pt x="154381" y="136095"/>
                </a:cubicBezTo>
                <a:cubicBezTo>
                  <a:pt x="154381" y="146409"/>
                  <a:pt x="146041" y="154770"/>
                  <a:pt x="135753" y="154770"/>
                </a:cubicBezTo>
                <a:cubicBezTo>
                  <a:pt x="125465" y="154770"/>
                  <a:pt x="117125" y="146409"/>
                  <a:pt x="117125" y="136095"/>
                </a:cubicBezTo>
                <a:cubicBezTo>
                  <a:pt x="117125" y="125781"/>
                  <a:pt x="125465" y="117420"/>
                  <a:pt x="135753" y="117420"/>
                </a:cubicBezTo>
                <a:close/>
                <a:moveTo>
                  <a:pt x="18628" y="117420"/>
                </a:moveTo>
                <a:cubicBezTo>
                  <a:pt x="28916" y="117420"/>
                  <a:pt x="37256" y="125781"/>
                  <a:pt x="37256" y="136095"/>
                </a:cubicBezTo>
                <a:cubicBezTo>
                  <a:pt x="37256" y="146409"/>
                  <a:pt x="28916" y="154770"/>
                  <a:pt x="18628" y="154770"/>
                </a:cubicBezTo>
                <a:cubicBezTo>
                  <a:pt x="8340" y="154770"/>
                  <a:pt x="0" y="146409"/>
                  <a:pt x="0" y="136095"/>
                </a:cubicBezTo>
                <a:cubicBezTo>
                  <a:pt x="0" y="125781"/>
                  <a:pt x="8340" y="117420"/>
                  <a:pt x="18628" y="117420"/>
                </a:cubicBezTo>
                <a:close/>
                <a:moveTo>
                  <a:pt x="2014866" y="0"/>
                </a:moveTo>
                <a:cubicBezTo>
                  <a:pt x="2025154" y="0"/>
                  <a:pt x="2033494" y="8361"/>
                  <a:pt x="2033494" y="18675"/>
                </a:cubicBezTo>
                <a:cubicBezTo>
                  <a:pt x="2033494" y="28989"/>
                  <a:pt x="2025154" y="37350"/>
                  <a:pt x="2014866" y="37350"/>
                </a:cubicBezTo>
                <a:cubicBezTo>
                  <a:pt x="2004578" y="37350"/>
                  <a:pt x="1996238" y="28989"/>
                  <a:pt x="1996238" y="18675"/>
                </a:cubicBezTo>
                <a:cubicBezTo>
                  <a:pt x="1996238" y="8361"/>
                  <a:pt x="2004578" y="0"/>
                  <a:pt x="2014866" y="0"/>
                </a:cubicBezTo>
                <a:close/>
                <a:moveTo>
                  <a:pt x="1897741" y="0"/>
                </a:moveTo>
                <a:cubicBezTo>
                  <a:pt x="1908029" y="0"/>
                  <a:pt x="1916369" y="8361"/>
                  <a:pt x="1916369" y="18675"/>
                </a:cubicBezTo>
                <a:cubicBezTo>
                  <a:pt x="1916369" y="28989"/>
                  <a:pt x="1908029" y="37350"/>
                  <a:pt x="1897741" y="37350"/>
                </a:cubicBezTo>
                <a:cubicBezTo>
                  <a:pt x="1887453" y="37350"/>
                  <a:pt x="1879113" y="28989"/>
                  <a:pt x="1879113" y="18675"/>
                </a:cubicBezTo>
                <a:cubicBezTo>
                  <a:pt x="1879113" y="8361"/>
                  <a:pt x="1887453" y="0"/>
                  <a:pt x="1897741" y="0"/>
                </a:cubicBezTo>
                <a:close/>
                <a:moveTo>
                  <a:pt x="1779977" y="0"/>
                </a:moveTo>
                <a:cubicBezTo>
                  <a:pt x="1790265" y="0"/>
                  <a:pt x="1798605" y="8361"/>
                  <a:pt x="1798605" y="18675"/>
                </a:cubicBezTo>
                <a:cubicBezTo>
                  <a:pt x="1798605" y="28989"/>
                  <a:pt x="1790265" y="37350"/>
                  <a:pt x="1779977" y="37350"/>
                </a:cubicBezTo>
                <a:cubicBezTo>
                  <a:pt x="1769689" y="37350"/>
                  <a:pt x="1761349" y="28989"/>
                  <a:pt x="1761349" y="18675"/>
                </a:cubicBezTo>
                <a:cubicBezTo>
                  <a:pt x="1761349" y="8361"/>
                  <a:pt x="1769689" y="0"/>
                  <a:pt x="1779977" y="0"/>
                </a:cubicBezTo>
                <a:close/>
                <a:moveTo>
                  <a:pt x="1662852" y="0"/>
                </a:moveTo>
                <a:cubicBezTo>
                  <a:pt x="1673140" y="0"/>
                  <a:pt x="1681480" y="8361"/>
                  <a:pt x="1681480" y="18675"/>
                </a:cubicBezTo>
                <a:cubicBezTo>
                  <a:pt x="1681480" y="28989"/>
                  <a:pt x="1673140" y="37350"/>
                  <a:pt x="1662852" y="37350"/>
                </a:cubicBezTo>
                <a:cubicBezTo>
                  <a:pt x="1652564" y="37350"/>
                  <a:pt x="1644224" y="28989"/>
                  <a:pt x="1644224" y="18675"/>
                </a:cubicBezTo>
                <a:cubicBezTo>
                  <a:pt x="1644224" y="8361"/>
                  <a:pt x="1652564" y="0"/>
                  <a:pt x="1662852" y="0"/>
                </a:cubicBezTo>
                <a:close/>
                <a:moveTo>
                  <a:pt x="1545087" y="0"/>
                </a:moveTo>
                <a:cubicBezTo>
                  <a:pt x="1555375" y="0"/>
                  <a:pt x="1563715" y="8361"/>
                  <a:pt x="1563715" y="18675"/>
                </a:cubicBezTo>
                <a:cubicBezTo>
                  <a:pt x="1563715" y="28989"/>
                  <a:pt x="1555375" y="37350"/>
                  <a:pt x="1545087" y="37350"/>
                </a:cubicBezTo>
                <a:cubicBezTo>
                  <a:pt x="1534799" y="37350"/>
                  <a:pt x="1526459" y="28989"/>
                  <a:pt x="1526459" y="18675"/>
                </a:cubicBezTo>
                <a:cubicBezTo>
                  <a:pt x="1526459" y="8361"/>
                  <a:pt x="1534799" y="0"/>
                  <a:pt x="1545087" y="0"/>
                </a:cubicBezTo>
                <a:close/>
                <a:moveTo>
                  <a:pt x="1427962" y="0"/>
                </a:moveTo>
                <a:cubicBezTo>
                  <a:pt x="1438250" y="0"/>
                  <a:pt x="1446590" y="8361"/>
                  <a:pt x="1446590" y="18675"/>
                </a:cubicBezTo>
                <a:cubicBezTo>
                  <a:pt x="1446590" y="28989"/>
                  <a:pt x="1438250" y="37350"/>
                  <a:pt x="1427962" y="37350"/>
                </a:cubicBezTo>
                <a:cubicBezTo>
                  <a:pt x="1417674" y="37350"/>
                  <a:pt x="1409334" y="28989"/>
                  <a:pt x="1409334" y="18675"/>
                </a:cubicBezTo>
                <a:cubicBezTo>
                  <a:pt x="1409334" y="8361"/>
                  <a:pt x="1417674" y="0"/>
                  <a:pt x="1427962" y="0"/>
                </a:cubicBezTo>
                <a:close/>
                <a:moveTo>
                  <a:pt x="1310198" y="0"/>
                </a:moveTo>
                <a:cubicBezTo>
                  <a:pt x="1320486" y="0"/>
                  <a:pt x="1328826" y="8361"/>
                  <a:pt x="1328826" y="18675"/>
                </a:cubicBezTo>
                <a:cubicBezTo>
                  <a:pt x="1328826" y="28989"/>
                  <a:pt x="1320486" y="37350"/>
                  <a:pt x="1310198" y="37350"/>
                </a:cubicBezTo>
                <a:cubicBezTo>
                  <a:pt x="1299910" y="37350"/>
                  <a:pt x="1291570" y="28989"/>
                  <a:pt x="1291570" y="18675"/>
                </a:cubicBezTo>
                <a:cubicBezTo>
                  <a:pt x="1291570" y="8361"/>
                  <a:pt x="1299910" y="0"/>
                  <a:pt x="1310198" y="0"/>
                </a:cubicBezTo>
                <a:close/>
                <a:moveTo>
                  <a:pt x="1193073" y="0"/>
                </a:moveTo>
                <a:cubicBezTo>
                  <a:pt x="1203361" y="0"/>
                  <a:pt x="1211701" y="8361"/>
                  <a:pt x="1211701" y="18675"/>
                </a:cubicBezTo>
                <a:cubicBezTo>
                  <a:pt x="1211701" y="28989"/>
                  <a:pt x="1203361" y="37350"/>
                  <a:pt x="1193073" y="37350"/>
                </a:cubicBezTo>
                <a:cubicBezTo>
                  <a:pt x="1182785" y="37350"/>
                  <a:pt x="1174445" y="28989"/>
                  <a:pt x="1174445" y="18675"/>
                </a:cubicBezTo>
                <a:cubicBezTo>
                  <a:pt x="1174445" y="8361"/>
                  <a:pt x="1182785" y="0"/>
                  <a:pt x="1193073" y="0"/>
                </a:cubicBezTo>
                <a:close/>
                <a:moveTo>
                  <a:pt x="1075309" y="0"/>
                </a:moveTo>
                <a:cubicBezTo>
                  <a:pt x="1085597" y="0"/>
                  <a:pt x="1093937" y="8361"/>
                  <a:pt x="1093937" y="18675"/>
                </a:cubicBezTo>
                <a:cubicBezTo>
                  <a:pt x="1093937" y="28989"/>
                  <a:pt x="1085597" y="37350"/>
                  <a:pt x="1075309" y="37350"/>
                </a:cubicBezTo>
                <a:cubicBezTo>
                  <a:pt x="1065021" y="37350"/>
                  <a:pt x="1056681" y="28989"/>
                  <a:pt x="1056681" y="18675"/>
                </a:cubicBezTo>
                <a:cubicBezTo>
                  <a:pt x="1056681" y="8361"/>
                  <a:pt x="1065021" y="0"/>
                  <a:pt x="1075309" y="0"/>
                </a:cubicBezTo>
                <a:close/>
                <a:moveTo>
                  <a:pt x="958184" y="0"/>
                </a:moveTo>
                <a:cubicBezTo>
                  <a:pt x="968472" y="0"/>
                  <a:pt x="976812" y="8361"/>
                  <a:pt x="976812" y="18675"/>
                </a:cubicBezTo>
                <a:cubicBezTo>
                  <a:pt x="976812" y="28989"/>
                  <a:pt x="968472" y="37350"/>
                  <a:pt x="958184" y="37350"/>
                </a:cubicBezTo>
                <a:cubicBezTo>
                  <a:pt x="947896" y="37350"/>
                  <a:pt x="939556" y="28989"/>
                  <a:pt x="939556" y="18675"/>
                </a:cubicBezTo>
                <a:cubicBezTo>
                  <a:pt x="939556" y="8361"/>
                  <a:pt x="947896" y="0"/>
                  <a:pt x="958184" y="0"/>
                </a:cubicBezTo>
                <a:close/>
                <a:moveTo>
                  <a:pt x="840420" y="0"/>
                </a:moveTo>
                <a:cubicBezTo>
                  <a:pt x="850708" y="0"/>
                  <a:pt x="859048" y="8361"/>
                  <a:pt x="859048" y="18675"/>
                </a:cubicBezTo>
                <a:cubicBezTo>
                  <a:pt x="859048" y="28989"/>
                  <a:pt x="850708" y="37350"/>
                  <a:pt x="840420" y="37350"/>
                </a:cubicBezTo>
                <a:cubicBezTo>
                  <a:pt x="830132" y="37350"/>
                  <a:pt x="821792" y="28989"/>
                  <a:pt x="821792" y="18675"/>
                </a:cubicBezTo>
                <a:cubicBezTo>
                  <a:pt x="821792" y="8361"/>
                  <a:pt x="830132" y="0"/>
                  <a:pt x="840420" y="0"/>
                </a:cubicBezTo>
                <a:close/>
                <a:moveTo>
                  <a:pt x="723295" y="0"/>
                </a:moveTo>
                <a:cubicBezTo>
                  <a:pt x="733583" y="0"/>
                  <a:pt x="741923" y="8361"/>
                  <a:pt x="741923" y="18675"/>
                </a:cubicBezTo>
                <a:cubicBezTo>
                  <a:pt x="741923" y="28989"/>
                  <a:pt x="733583" y="37350"/>
                  <a:pt x="723295" y="37350"/>
                </a:cubicBezTo>
                <a:cubicBezTo>
                  <a:pt x="713007" y="37350"/>
                  <a:pt x="704667" y="28989"/>
                  <a:pt x="704667" y="18675"/>
                </a:cubicBezTo>
                <a:cubicBezTo>
                  <a:pt x="704667" y="8361"/>
                  <a:pt x="713007" y="0"/>
                  <a:pt x="723295" y="0"/>
                </a:cubicBezTo>
                <a:close/>
                <a:moveTo>
                  <a:pt x="605531" y="0"/>
                </a:moveTo>
                <a:cubicBezTo>
                  <a:pt x="615819" y="0"/>
                  <a:pt x="624159" y="8361"/>
                  <a:pt x="624159" y="18675"/>
                </a:cubicBezTo>
                <a:cubicBezTo>
                  <a:pt x="624159" y="28989"/>
                  <a:pt x="615819" y="37350"/>
                  <a:pt x="605531" y="37350"/>
                </a:cubicBezTo>
                <a:cubicBezTo>
                  <a:pt x="595243" y="37350"/>
                  <a:pt x="586903" y="28989"/>
                  <a:pt x="586903" y="18675"/>
                </a:cubicBezTo>
                <a:cubicBezTo>
                  <a:pt x="586903" y="8361"/>
                  <a:pt x="595243" y="0"/>
                  <a:pt x="605531" y="0"/>
                </a:cubicBezTo>
                <a:close/>
                <a:moveTo>
                  <a:pt x="488406" y="0"/>
                </a:moveTo>
                <a:cubicBezTo>
                  <a:pt x="498694" y="0"/>
                  <a:pt x="507034" y="8361"/>
                  <a:pt x="507034" y="18675"/>
                </a:cubicBezTo>
                <a:cubicBezTo>
                  <a:pt x="507034" y="28989"/>
                  <a:pt x="498694" y="37350"/>
                  <a:pt x="488406" y="37350"/>
                </a:cubicBezTo>
                <a:cubicBezTo>
                  <a:pt x="478118" y="37350"/>
                  <a:pt x="469778" y="28989"/>
                  <a:pt x="469778" y="18675"/>
                </a:cubicBezTo>
                <a:cubicBezTo>
                  <a:pt x="469778" y="8361"/>
                  <a:pt x="478118" y="0"/>
                  <a:pt x="488406" y="0"/>
                </a:cubicBezTo>
                <a:close/>
                <a:moveTo>
                  <a:pt x="370642" y="0"/>
                </a:moveTo>
                <a:cubicBezTo>
                  <a:pt x="380930" y="0"/>
                  <a:pt x="389270" y="8361"/>
                  <a:pt x="389270" y="18675"/>
                </a:cubicBezTo>
                <a:cubicBezTo>
                  <a:pt x="389270" y="28989"/>
                  <a:pt x="380930" y="37350"/>
                  <a:pt x="370642" y="37350"/>
                </a:cubicBezTo>
                <a:cubicBezTo>
                  <a:pt x="360354" y="37350"/>
                  <a:pt x="352014" y="28989"/>
                  <a:pt x="352014" y="18675"/>
                </a:cubicBezTo>
                <a:cubicBezTo>
                  <a:pt x="352014" y="8361"/>
                  <a:pt x="360354" y="0"/>
                  <a:pt x="370642" y="0"/>
                </a:cubicBezTo>
                <a:close/>
                <a:moveTo>
                  <a:pt x="253517" y="0"/>
                </a:moveTo>
                <a:cubicBezTo>
                  <a:pt x="263805" y="0"/>
                  <a:pt x="272145" y="8361"/>
                  <a:pt x="272145" y="18675"/>
                </a:cubicBezTo>
                <a:cubicBezTo>
                  <a:pt x="272145" y="28989"/>
                  <a:pt x="263805" y="37350"/>
                  <a:pt x="253517" y="37350"/>
                </a:cubicBezTo>
                <a:cubicBezTo>
                  <a:pt x="243229" y="37350"/>
                  <a:pt x="234889" y="28989"/>
                  <a:pt x="234889" y="18675"/>
                </a:cubicBezTo>
                <a:cubicBezTo>
                  <a:pt x="234889" y="8361"/>
                  <a:pt x="243229" y="0"/>
                  <a:pt x="253517" y="0"/>
                </a:cubicBezTo>
                <a:close/>
                <a:moveTo>
                  <a:pt x="135753" y="0"/>
                </a:moveTo>
                <a:cubicBezTo>
                  <a:pt x="146041" y="0"/>
                  <a:pt x="154381" y="8361"/>
                  <a:pt x="154381" y="18675"/>
                </a:cubicBezTo>
                <a:cubicBezTo>
                  <a:pt x="154381" y="28989"/>
                  <a:pt x="146041" y="37350"/>
                  <a:pt x="135753" y="37350"/>
                </a:cubicBezTo>
                <a:cubicBezTo>
                  <a:pt x="125465" y="37350"/>
                  <a:pt x="117125" y="28989"/>
                  <a:pt x="117125" y="18675"/>
                </a:cubicBezTo>
                <a:cubicBezTo>
                  <a:pt x="117125" y="8361"/>
                  <a:pt x="125465" y="0"/>
                  <a:pt x="135753" y="0"/>
                </a:cubicBezTo>
                <a:close/>
                <a:moveTo>
                  <a:pt x="18628" y="0"/>
                </a:moveTo>
                <a:cubicBezTo>
                  <a:pt x="28916" y="0"/>
                  <a:pt x="37256" y="8361"/>
                  <a:pt x="37256" y="18675"/>
                </a:cubicBezTo>
                <a:cubicBezTo>
                  <a:pt x="37256" y="28989"/>
                  <a:pt x="28916" y="37350"/>
                  <a:pt x="18628" y="37350"/>
                </a:cubicBezTo>
                <a:cubicBezTo>
                  <a:pt x="8340" y="37350"/>
                  <a:pt x="0" y="28989"/>
                  <a:pt x="0" y="18675"/>
                </a:cubicBezTo>
                <a:cubicBezTo>
                  <a:pt x="0" y="8361"/>
                  <a:pt x="8340" y="0"/>
                  <a:pt x="18628"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pic>
        <p:nvPicPr>
          <p:cNvPr id="4" name="Google Shape;342;p5" descr="A picture containing text, clipart&#10;&#10;Description automatically generated">
            <a:extLst>
              <a:ext uri="{FF2B5EF4-FFF2-40B4-BE49-F238E27FC236}">
                <a16:creationId xmlns:a16="http://schemas.microsoft.com/office/drawing/2014/main" id="{FF229621-3805-49C8-BC46-58DCD0395C5C}"/>
              </a:ext>
            </a:extLst>
          </p:cNvPr>
          <p:cNvPicPr preferRelativeResize="0"/>
          <p:nvPr userDrawn="1"/>
        </p:nvPicPr>
        <p:blipFill rotWithShape="1">
          <a:blip r:embed="rId2">
            <a:alphaModFix/>
          </a:blip>
          <a:srcRect r="25063"/>
          <a:stretch/>
        </p:blipFill>
        <p:spPr>
          <a:xfrm>
            <a:off x="628357" y="520307"/>
            <a:ext cx="1296000" cy="298968"/>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159"/>
        <p:cNvGrpSpPr/>
        <p:nvPr/>
      </p:nvGrpSpPr>
      <p:grpSpPr>
        <a:xfrm>
          <a:off x="0" y="0"/>
          <a:ext cx="0" cy="0"/>
          <a:chOff x="0" y="0"/>
          <a:chExt cx="0" cy="0"/>
        </a:xfrm>
      </p:grpSpPr>
      <p:sp>
        <p:nvSpPr>
          <p:cNvPr id="160" name="Google Shape;160;p51"/>
          <p:cNvSpPr>
            <a:spLocks noGrp="1"/>
          </p:cNvSpPr>
          <p:nvPr>
            <p:ph type="pic" idx="2"/>
          </p:nvPr>
        </p:nvSpPr>
        <p:spPr>
          <a:xfrm>
            <a:off x="5510759" y="0"/>
            <a:ext cx="6681242" cy="6858000"/>
          </a:xfrm>
          <a:prstGeom prst="rect">
            <a:avLst/>
          </a:prstGeom>
          <a:solidFill>
            <a:srgbClr val="D8D8D8">
              <a:alpha val="49803"/>
            </a:srgbClr>
          </a:solid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9_Custom Layout">
  <p:cSld name="29_Custom Layout">
    <p:spTree>
      <p:nvGrpSpPr>
        <p:cNvPr id="1" name="Shape 161"/>
        <p:cNvGrpSpPr/>
        <p:nvPr/>
      </p:nvGrpSpPr>
      <p:grpSpPr>
        <a:xfrm>
          <a:off x="0" y="0"/>
          <a:ext cx="0" cy="0"/>
          <a:chOff x="0" y="0"/>
          <a:chExt cx="0" cy="0"/>
        </a:xfrm>
      </p:grpSpPr>
      <p:sp>
        <p:nvSpPr>
          <p:cNvPr id="162" name="Google Shape;162;p52"/>
          <p:cNvSpPr/>
          <p:nvPr/>
        </p:nvSpPr>
        <p:spPr>
          <a:xfrm>
            <a:off x="9789459" y="0"/>
            <a:ext cx="2402541"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63" name="Google Shape;163;p52"/>
          <p:cNvSpPr>
            <a:spLocks noGrp="1"/>
          </p:cNvSpPr>
          <p:nvPr>
            <p:ph type="pic" idx="2"/>
          </p:nvPr>
        </p:nvSpPr>
        <p:spPr>
          <a:xfrm>
            <a:off x="666257" y="3429000"/>
            <a:ext cx="3946970" cy="2577141"/>
          </a:xfrm>
          <a:prstGeom prst="rect">
            <a:avLst/>
          </a:prstGeom>
          <a:noFill/>
          <a:ln>
            <a:noFill/>
          </a:ln>
        </p:spPr>
      </p:sp>
      <p:sp>
        <p:nvSpPr>
          <p:cNvPr id="164" name="Google Shape;164;p52"/>
          <p:cNvSpPr>
            <a:spLocks noGrp="1"/>
          </p:cNvSpPr>
          <p:nvPr>
            <p:ph type="pic" idx="3"/>
          </p:nvPr>
        </p:nvSpPr>
        <p:spPr>
          <a:xfrm>
            <a:off x="4855944" y="1093846"/>
            <a:ext cx="3044392" cy="2335154"/>
          </a:xfrm>
          <a:prstGeom prst="rect">
            <a:avLst/>
          </a:prstGeom>
          <a:solidFill>
            <a:srgbClr val="D8D8D8">
              <a:alpha val="49803"/>
            </a:srgbClr>
          </a:solidFill>
          <a:ln>
            <a:noFill/>
          </a:ln>
        </p:spPr>
      </p:sp>
      <p:sp>
        <p:nvSpPr>
          <p:cNvPr id="165" name="Google Shape;165;p52"/>
          <p:cNvSpPr>
            <a:spLocks noGrp="1"/>
          </p:cNvSpPr>
          <p:nvPr>
            <p:ph type="pic" idx="4"/>
          </p:nvPr>
        </p:nvSpPr>
        <p:spPr>
          <a:xfrm>
            <a:off x="8261716" y="1828950"/>
            <a:ext cx="3044392" cy="2335154"/>
          </a:xfrm>
          <a:prstGeom prst="rect">
            <a:avLst/>
          </a:prstGeom>
          <a:solidFill>
            <a:srgbClr val="D8D8D8">
              <a:alpha val="49803"/>
            </a:srgbClr>
          </a:solidFill>
          <a:ln>
            <a:noFill/>
          </a:ln>
        </p:spPr>
      </p:sp>
      <p:sp>
        <p:nvSpPr>
          <p:cNvPr id="166" name="Google Shape;166;p52"/>
          <p:cNvSpPr/>
          <p:nvPr/>
        </p:nvSpPr>
        <p:spPr>
          <a:xfrm>
            <a:off x="4855944" y="3429000"/>
            <a:ext cx="3044392" cy="2008096"/>
          </a:xfrm>
          <a:prstGeom prst="rect">
            <a:avLst/>
          </a:prstGeom>
          <a:solidFill>
            <a:schemeClr val="lt1"/>
          </a:solidFill>
          <a:ln>
            <a:noFill/>
          </a:ln>
          <a:effectLst>
            <a:outerShdw blurRad="952500" dist="228600" dir="5400000" sx="73000" sy="73000" algn="t" rotWithShape="0">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67" name="Google Shape;167;p52"/>
          <p:cNvSpPr/>
          <p:nvPr/>
        </p:nvSpPr>
        <p:spPr>
          <a:xfrm>
            <a:off x="8261716" y="4164104"/>
            <a:ext cx="3044392" cy="2008096"/>
          </a:xfrm>
          <a:prstGeom prst="rect">
            <a:avLst/>
          </a:prstGeom>
          <a:solidFill>
            <a:schemeClr val="lt1"/>
          </a:solidFill>
          <a:ln>
            <a:noFill/>
          </a:ln>
          <a:effectLst>
            <a:outerShdw blurRad="952500" dist="228600" dir="5400000" sx="73000" sy="73000" algn="t" rotWithShape="0">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0_Custom Layout">
  <p:cSld name="30_Custom Layout">
    <p:spTree>
      <p:nvGrpSpPr>
        <p:cNvPr id="1" name="Shape 168"/>
        <p:cNvGrpSpPr/>
        <p:nvPr/>
      </p:nvGrpSpPr>
      <p:grpSpPr>
        <a:xfrm>
          <a:off x="0" y="0"/>
          <a:ext cx="0" cy="0"/>
          <a:chOff x="0" y="0"/>
          <a:chExt cx="0" cy="0"/>
        </a:xfrm>
      </p:grpSpPr>
      <p:sp>
        <p:nvSpPr>
          <p:cNvPr id="169" name="Google Shape;169;p53"/>
          <p:cNvSpPr>
            <a:spLocks noGrp="1"/>
          </p:cNvSpPr>
          <p:nvPr>
            <p:ph type="pic" idx="2"/>
          </p:nvPr>
        </p:nvSpPr>
        <p:spPr>
          <a:xfrm>
            <a:off x="1" y="1"/>
            <a:ext cx="12191999" cy="4659086"/>
          </a:xfrm>
          <a:prstGeom prst="rect">
            <a:avLst/>
          </a:prstGeom>
          <a:solidFill>
            <a:srgbClr val="D8D8D8">
              <a:alpha val="49803"/>
            </a:srgbClr>
          </a:solid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70"/>
        <p:cNvGrpSpPr/>
        <p:nvPr/>
      </p:nvGrpSpPr>
      <p:grpSpPr>
        <a:xfrm>
          <a:off x="0" y="0"/>
          <a:ext cx="0" cy="0"/>
          <a:chOff x="0" y="0"/>
          <a:chExt cx="0" cy="0"/>
        </a:xfrm>
      </p:grpSpPr>
      <p:grpSp>
        <p:nvGrpSpPr>
          <p:cNvPr id="171" name="Google Shape;171;p54"/>
          <p:cNvGrpSpPr/>
          <p:nvPr/>
        </p:nvGrpSpPr>
        <p:grpSpPr>
          <a:xfrm>
            <a:off x="5475697" y="0"/>
            <a:ext cx="6716304" cy="6858000"/>
            <a:chOff x="5475696" y="0"/>
            <a:chExt cx="6772579" cy="6858000"/>
          </a:xfrm>
        </p:grpSpPr>
        <p:sp>
          <p:nvSpPr>
            <p:cNvPr id="172" name="Google Shape;172;p54"/>
            <p:cNvSpPr/>
            <p:nvPr/>
          </p:nvSpPr>
          <p:spPr>
            <a:xfrm rot="10800000">
              <a:off x="5475696" y="0"/>
              <a:ext cx="6619106" cy="6858000"/>
            </a:xfrm>
            <a:prstGeom prst="homePlate">
              <a:avLst>
                <a:gd name="adj" fmla="val 19665"/>
              </a:avLst>
            </a:prstGeom>
            <a:solidFill>
              <a:schemeClr val="accent2"/>
            </a:solidFill>
            <a:ln>
              <a:noFill/>
            </a:ln>
            <a:effectLst>
              <a:outerShdw blurRad="952500" dist="635000" dir="5400000" sx="73000" sy="73000" algn="t" rotWithShape="0">
                <a:srgbClr val="000000">
                  <a:alpha val="5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73" name="Google Shape;173;p54"/>
            <p:cNvSpPr/>
            <p:nvPr/>
          </p:nvSpPr>
          <p:spPr>
            <a:xfrm rot="10800000">
              <a:off x="5629169" y="0"/>
              <a:ext cx="6619106" cy="6858000"/>
            </a:xfrm>
            <a:prstGeom prst="homePlate">
              <a:avLst>
                <a:gd name="adj" fmla="val 23502"/>
              </a:avLst>
            </a:prstGeom>
            <a:solidFill>
              <a:schemeClr val="accent2"/>
            </a:solidFill>
            <a:ln>
              <a:noFill/>
            </a:ln>
            <a:effectLst>
              <a:outerShdw blurRad="393700" dist="228600" dir="10800000" algn="r" rotWithShape="0">
                <a:srgbClr val="000000">
                  <a:alpha val="1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174" name="Google Shape;174;p54"/>
          <p:cNvSpPr>
            <a:spLocks noGrp="1"/>
          </p:cNvSpPr>
          <p:nvPr>
            <p:ph type="pic" idx="2"/>
          </p:nvPr>
        </p:nvSpPr>
        <p:spPr>
          <a:xfrm>
            <a:off x="5726368" y="0"/>
            <a:ext cx="6465631" cy="6858000"/>
          </a:xfrm>
          <a:prstGeom prst="rect">
            <a:avLst/>
          </a:prstGeom>
          <a:solidFill>
            <a:srgbClr val="D8D8D8">
              <a:alpha val="49803"/>
            </a:srgbClr>
          </a:solid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7_Custom Layout">
  <p:cSld name="17_Custom Layout">
    <p:spTree>
      <p:nvGrpSpPr>
        <p:cNvPr id="1" name="Shape 175"/>
        <p:cNvGrpSpPr/>
        <p:nvPr/>
      </p:nvGrpSpPr>
      <p:grpSpPr>
        <a:xfrm>
          <a:off x="0" y="0"/>
          <a:ext cx="0" cy="0"/>
          <a:chOff x="0" y="0"/>
          <a:chExt cx="0" cy="0"/>
        </a:xfrm>
      </p:grpSpPr>
      <p:grpSp>
        <p:nvGrpSpPr>
          <p:cNvPr id="176" name="Google Shape;176;p55"/>
          <p:cNvGrpSpPr/>
          <p:nvPr/>
        </p:nvGrpSpPr>
        <p:grpSpPr>
          <a:xfrm flipH="1">
            <a:off x="-1" y="0"/>
            <a:ext cx="6716304" cy="6858000"/>
            <a:chOff x="5475696" y="0"/>
            <a:chExt cx="6772579" cy="6858000"/>
          </a:xfrm>
        </p:grpSpPr>
        <p:sp>
          <p:nvSpPr>
            <p:cNvPr id="177" name="Google Shape;177;p55"/>
            <p:cNvSpPr/>
            <p:nvPr/>
          </p:nvSpPr>
          <p:spPr>
            <a:xfrm rot="10800000">
              <a:off x="5475696" y="0"/>
              <a:ext cx="6619106" cy="6858000"/>
            </a:xfrm>
            <a:prstGeom prst="homePlate">
              <a:avLst>
                <a:gd name="adj" fmla="val 19665"/>
              </a:avLst>
            </a:prstGeom>
            <a:solidFill>
              <a:schemeClr val="accent2"/>
            </a:solidFill>
            <a:ln>
              <a:noFill/>
            </a:ln>
            <a:effectLst>
              <a:outerShdw blurRad="952500" dist="635000" dir="5400000" sx="73000" sy="73000" algn="t" rotWithShape="0">
                <a:srgbClr val="000000">
                  <a:alpha val="5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78" name="Google Shape;178;p55"/>
            <p:cNvSpPr/>
            <p:nvPr/>
          </p:nvSpPr>
          <p:spPr>
            <a:xfrm rot="10800000">
              <a:off x="5629170" y="0"/>
              <a:ext cx="6619106" cy="6858000"/>
            </a:xfrm>
            <a:prstGeom prst="homePlate">
              <a:avLst>
                <a:gd name="adj" fmla="val 23502"/>
              </a:avLst>
            </a:prstGeom>
            <a:solidFill>
              <a:schemeClr val="accent2"/>
            </a:solidFill>
            <a:ln>
              <a:noFill/>
            </a:ln>
            <a:effectLst>
              <a:outerShdw blurRad="393700" dist="228600" algn="r" rotWithShape="0">
                <a:srgbClr val="000000">
                  <a:alpha val="1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179" name="Google Shape;179;p55"/>
          <p:cNvSpPr>
            <a:spLocks noGrp="1"/>
          </p:cNvSpPr>
          <p:nvPr>
            <p:ph type="pic" idx="2"/>
          </p:nvPr>
        </p:nvSpPr>
        <p:spPr>
          <a:xfrm>
            <a:off x="0" y="0"/>
            <a:ext cx="6465631" cy="6858000"/>
          </a:xfrm>
          <a:prstGeom prst="rect">
            <a:avLst/>
          </a:prstGeom>
          <a:solidFill>
            <a:srgbClr val="D8D8D8">
              <a:alpha val="49803"/>
            </a:srgbClr>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8_Custom Layout">
  <p:cSld name="18_Custom Layout">
    <p:spTree>
      <p:nvGrpSpPr>
        <p:cNvPr id="1" name="Shape 180"/>
        <p:cNvGrpSpPr/>
        <p:nvPr/>
      </p:nvGrpSpPr>
      <p:grpSpPr>
        <a:xfrm>
          <a:off x="0" y="0"/>
          <a:ext cx="0" cy="0"/>
          <a:chOff x="0" y="0"/>
          <a:chExt cx="0" cy="0"/>
        </a:xfrm>
      </p:grpSpPr>
      <p:sp>
        <p:nvSpPr>
          <p:cNvPr id="181" name="Google Shape;181;p56"/>
          <p:cNvSpPr/>
          <p:nvPr/>
        </p:nvSpPr>
        <p:spPr>
          <a:xfrm>
            <a:off x="690914" y="4566297"/>
            <a:ext cx="1205748" cy="1205749"/>
          </a:xfrm>
          <a:custGeom>
            <a:avLst/>
            <a:gdLst/>
            <a:ahLst/>
            <a:cxnLst/>
            <a:rect l="l" t="t" r="r" b="b"/>
            <a:pathLst>
              <a:path w="2160000" h="2160001" extrusionOk="0">
                <a:moveTo>
                  <a:pt x="2140213" y="2120327"/>
                </a:moveTo>
                <a:cubicBezTo>
                  <a:pt x="2151141" y="2120327"/>
                  <a:pt x="2160000" y="2129208"/>
                  <a:pt x="2160000" y="2140164"/>
                </a:cubicBezTo>
                <a:cubicBezTo>
                  <a:pt x="2160000" y="2151120"/>
                  <a:pt x="2151141" y="2160001"/>
                  <a:pt x="2140213" y="2160001"/>
                </a:cubicBezTo>
                <a:cubicBezTo>
                  <a:pt x="2129285" y="2160001"/>
                  <a:pt x="2120426" y="2151120"/>
                  <a:pt x="2120426" y="2140164"/>
                </a:cubicBezTo>
                <a:cubicBezTo>
                  <a:pt x="2120426" y="2129208"/>
                  <a:pt x="2129285" y="2120327"/>
                  <a:pt x="2140213" y="2120327"/>
                </a:cubicBezTo>
                <a:close/>
                <a:moveTo>
                  <a:pt x="2015801" y="2120327"/>
                </a:moveTo>
                <a:cubicBezTo>
                  <a:pt x="2026729" y="2120327"/>
                  <a:pt x="2035588" y="2129208"/>
                  <a:pt x="2035588" y="2140164"/>
                </a:cubicBezTo>
                <a:cubicBezTo>
                  <a:pt x="2035588" y="2151120"/>
                  <a:pt x="2026729" y="2160001"/>
                  <a:pt x="2015801" y="2160001"/>
                </a:cubicBezTo>
                <a:cubicBezTo>
                  <a:pt x="2004873" y="2160001"/>
                  <a:pt x="1996014" y="2151120"/>
                  <a:pt x="1996014" y="2140164"/>
                </a:cubicBezTo>
                <a:cubicBezTo>
                  <a:pt x="1996014" y="2129208"/>
                  <a:pt x="2004873" y="2120327"/>
                  <a:pt x="2015801" y="2120327"/>
                </a:cubicBezTo>
                <a:close/>
                <a:moveTo>
                  <a:pt x="1890711" y="2120327"/>
                </a:moveTo>
                <a:cubicBezTo>
                  <a:pt x="1901639" y="2120327"/>
                  <a:pt x="1910498" y="2129208"/>
                  <a:pt x="1910498" y="2140164"/>
                </a:cubicBezTo>
                <a:cubicBezTo>
                  <a:pt x="1910498" y="2151120"/>
                  <a:pt x="1901639" y="2160001"/>
                  <a:pt x="1890711" y="2160001"/>
                </a:cubicBezTo>
                <a:cubicBezTo>
                  <a:pt x="1879783" y="2160001"/>
                  <a:pt x="1870924" y="2151120"/>
                  <a:pt x="1870924" y="2140164"/>
                </a:cubicBezTo>
                <a:cubicBezTo>
                  <a:pt x="1870924" y="2129208"/>
                  <a:pt x="1879783" y="2120327"/>
                  <a:pt x="1890711" y="2120327"/>
                </a:cubicBezTo>
                <a:close/>
                <a:moveTo>
                  <a:pt x="1766299" y="2120327"/>
                </a:moveTo>
                <a:cubicBezTo>
                  <a:pt x="1777227" y="2120327"/>
                  <a:pt x="1786086" y="2129208"/>
                  <a:pt x="1786086" y="2140164"/>
                </a:cubicBezTo>
                <a:cubicBezTo>
                  <a:pt x="1786086" y="2151120"/>
                  <a:pt x="1777227" y="2160001"/>
                  <a:pt x="1766299" y="2160001"/>
                </a:cubicBezTo>
                <a:cubicBezTo>
                  <a:pt x="1755371" y="2160001"/>
                  <a:pt x="1746512" y="2151120"/>
                  <a:pt x="1746512" y="2140164"/>
                </a:cubicBezTo>
                <a:cubicBezTo>
                  <a:pt x="1746512" y="2129208"/>
                  <a:pt x="1755371" y="2120327"/>
                  <a:pt x="1766299" y="2120327"/>
                </a:cubicBezTo>
                <a:close/>
                <a:moveTo>
                  <a:pt x="1641209" y="2120327"/>
                </a:moveTo>
                <a:cubicBezTo>
                  <a:pt x="1652137" y="2120327"/>
                  <a:pt x="1660996" y="2129208"/>
                  <a:pt x="1660996" y="2140164"/>
                </a:cubicBezTo>
                <a:cubicBezTo>
                  <a:pt x="1660996" y="2151120"/>
                  <a:pt x="1652137" y="2160001"/>
                  <a:pt x="1641209" y="2160001"/>
                </a:cubicBezTo>
                <a:cubicBezTo>
                  <a:pt x="1630281" y="2160001"/>
                  <a:pt x="1621422" y="2151120"/>
                  <a:pt x="1621422" y="2140164"/>
                </a:cubicBezTo>
                <a:cubicBezTo>
                  <a:pt x="1621422" y="2129208"/>
                  <a:pt x="1630281" y="2120327"/>
                  <a:pt x="1641209" y="2120327"/>
                </a:cubicBezTo>
                <a:close/>
                <a:moveTo>
                  <a:pt x="1516798" y="2120327"/>
                </a:moveTo>
                <a:cubicBezTo>
                  <a:pt x="1527726" y="2120327"/>
                  <a:pt x="1536585" y="2129208"/>
                  <a:pt x="1536585" y="2140164"/>
                </a:cubicBezTo>
                <a:cubicBezTo>
                  <a:pt x="1536585" y="2151120"/>
                  <a:pt x="1527726" y="2160001"/>
                  <a:pt x="1516798" y="2160001"/>
                </a:cubicBezTo>
                <a:cubicBezTo>
                  <a:pt x="1505870" y="2160001"/>
                  <a:pt x="1497011" y="2151120"/>
                  <a:pt x="1497011" y="2140164"/>
                </a:cubicBezTo>
                <a:cubicBezTo>
                  <a:pt x="1497011" y="2129208"/>
                  <a:pt x="1505870" y="2120327"/>
                  <a:pt x="1516798" y="2120327"/>
                </a:cubicBezTo>
                <a:close/>
                <a:moveTo>
                  <a:pt x="1391707" y="2120327"/>
                </a:moveTo>
                <a:cubicBezTo>
                  <a:pt x="1402635" y="2120327"/>
                  <a:pt x="1411494" y="2129208"/>
                  <a:pt x="1411494" y="2140164"/>
                </a:cubicBezTo>
                <a:cubicBezTo>
                  <a:pt x="1411494" y="2151120"/>
                  <a:pt x="1402635" y="2160001"/>
                  <a:pt x="1391707" y="2160001"/>
                </a:cubicBezTo>
                <a:cubicBezTo>
                  <a:pt x="1380779" y="2160001"/>
                  <a:pt x="1371920" y="2151120"/>
                  <a:pt x="1371920" y="2140164"/>
                </a:cubicBezTo>
                <a:cubicBezTo>
                  <a:pt x="1371920" y="2129208"/>
                  <a:pt x="1380779" y="2120327"/>
                  <a:pt x="1391707" y="2120327"/>
                </a:cubicBezTo>
                <a:close/>
                <a:moveTo>
                  <a:pt x="1267296" y="2120327"/>
                </a:moveTo>
                <a:cubicBezTo>
                  <a:pt x="1278224" y="2120327"/>
                  <a:pt x="1287083" y="2129208"/>
                  <a:pt x="1287083" y="2140164"/>
                </a:cubicBezTo>
                <a:cubicBezTo>
                  <a:pt x="1287083" y="2151120"/>
                  <a:pt x="1278224" y="2160001"/>
                  <a:pt x="1267296" y="2160001"/>
                </a:cubicBezTo>
                <a:cubicBezTo>
                  <a:pt x="1256368" y="2160001"/>
                  <a:pt x="1247509" y="2151120"/>
                  <a:pt x="1247509" y="2140164"/>
                </a:cubicBezTo>
                <a:cubicBezTo>
                  <a:pt x="1247509" y="2129208"/>
                  <a:pt x="1256368" y="2120327"/>
                  <a:pt x="1267296" y="2120327"/>
                </a:cubicBezTo>
                <a:close/>
                <a:moveTo>
                  <a:pt x="1142205" y="2120327"/>
                </a:moveTo>
                <a:cubicBezTo>
                  <a:pt x="1153133" y="2120327"/>
                  <a:pt x="1161992" y="2129208"/>
                  <a:pt x="1161992" y="2140164"/>
                </a:cubicBezTo>
                <a:cubicBezTo>
                  <a:pt x="1161992" y="2151120"/>
                  <a:pt x="1153133" y="2160001"/>
                  <a:pt x="1142205" y="2160001"/>
                </a:cubicBezTo>
                <a:cubicBezTo>
                  <a:pt x="1131277" y="2160001"/>
                  <a:pt x="1122418" y="2151120"/>
                  <a:pt x="1122418" y="2140164"/>
                </a:cubicBezTo>
                <a:cubicBezTo>
                  <a:pt x="1122418" y="2129208"/>
                  <a:pt x="1131277" y="2120327"/>
                  <a:pt x="1142205" y="2120327"/>
                </a:cubicBezTo>
                <a:close/>
                <a:moveTo>
                  <a:pt x="1017795" y="2120327"/>
                </a:moveTo>
                <a:cubicBezTo>
                  <a:pt x="1028723" y="2120327"/>
                  <a:pt x="1037582" y="2129208"/>
                  <a:pt x="1037582" y="2140164"/>
                </a:cubicBezTo>
                <a:cubicBezTo>
                  <a:pt x="1037582" y="2151120"/>
                  <a:pt x="1028723" y="2160001"/>
                  <a:pt x="1017795" y="2160001"/>
                </a:cubicBezTo>
                <a:cubicBezTo>
                  <a:pt x="1006867" y="2160001"/>
                  <a:pt x="998008" y="2151120"/>
                  <a:pt x="998008" y="2140164"/>
                </a:cubicBezTo>
                <a:cubicBezTo>
                  <a:pt x="998008" y="2129208"/>
                  <a:pt x="1006867" y="2120327"/>
                  <a:pt x="1017795" y="2120327"/>
                </a:cubicBezTo>
                <a:close/>
                <a:moveTo>
                  <a:pt x="892704" y="2120327"/>
                </a:moveTo>
                <a:cubicBezTo>
                  <a:pt x="903632" y="2120327"/>
                  <a:pt x="912490" y="2129208"/>
                  <a:pt x="912490" y="2140164"/>
                </a:cubicBezTo>
                <a:cubicBezTo>
                  <a:pt x="912490" y="2151120"/>
                  <a:pt x="903632" y="2160001"/>
                  <a:pt x="892704" y="2160001"/>
                </a:cubicBezTo>
                <a:cubicBezTo>
                  <a:pt x="881776" y="2160001"/>
                  <a:pt x="872917" y="2151120"/>
                  <a:pt x="872917" y="2140164"/>
                </a:cubicBezTo>
                <a:cubicBezTo>
                  <a:pt x="872917" y="2129208"/>
                  <a:pt x="881776" y="2120327"/>
                  <a:pt x="892704" y="2120327"/>
                </a:cubicBezTo>
                <a:close/>
                <a:moveTo>
                  <a:pt x="768292" y="2120327"/>
                </a:moveTo>
                <a:cubicBezTo>
                  <a:pt x="779221" y="2120327"/>
                  <a:pt x="788080" y="2129208"/>
                  <a:pt x="788080" y="2140164"/>
                </a:cubicBezTo>
                <a:cubicBezTo>
                  <a:pt x="788080" y="2151120"/>
                  <a:pt x="779221" y="2160001"/>
                  <a:pt x="768292" y="2160001"/>
                </a:cubicBezTo>
                <a:cubicBezTo>
                  <a:pt x="757364" y="2160001"/>
                  <a:pt x="748506" y="2151120"/>
                  <a:pt x="748506" y="2140164"/>
                </a:cubicBezTo>
                <a:cubicBezTo>
                  <a:pt x="748506" y="2129208"/>
                  <a:pt x="757364" y="2120327"/>
                  <a:pt x="768292" y="2120327"/>
                </a:cubicBezTo>
                <a:close/>
                <a:moveTo>
                  <a:pt x="643203" y="2120327"/>
                </a:moveTo>
                <a:cubicBezTo>
                  <a:pt x="654131" y="2120327"/>
                  <a:pt x="662990" y="2129208"/>
                  <a:pt x="662990" y="2140164"/>
                </a:cubicBezTo>
                <a:cubicBezTo>
                  <a:pt x="662990" y="2151120"/>
                  <a:pt x="654131" y="2160001"/>
                  <a:pt x="643203" y="2160001"/>
                </a:cubicBezTo>
                <a:cubicBezTo>
                  <a:pt x="632275" y="2160001"/>
                  <a:pt x="623416" y="2151120"/>
                  <a:pt x="623416" y="2140164"/>
                </a:cubicBezTo>
                <a:cubicBezTo>
                  <a:pt x="623416" y="2129208"/>
                  <a:pt x="632275" y="2120327"/>
                  <a:pt x="643203" y="2120327"/>
                </a:cubicBezTo>
                <a:close/>
                <a:moveTo>
                  <a:pt x="518791" y="2120327"/>
                </a:moveTo>
                <a:cubicBezTo>
                  <a:pt x="529719" y="2120327"/>
                  <a:pt x="538578" y="2129208"/>
                  <a:pt x="538578" y="2140164"/>
                </a:cubicBezTo>
                <a:cubicBezTo>
                  <a:pt x="538578" y="2151120"/>
                  <a:pt x="529719" y="2160001"/>
                  <a:pt x="518791" y="2160001"/>
                </a:cubicBezTo>
                <a:cubicBezTo>
                  <a:pt x="507863" y="2160001"/>
                  <a:pt x="499004" y="2151120"/>
                  <a:pt x="499004" y="2140164"/>
                </a:cubicBezTo>
                <a:cubicBezTo>
                  <a:pt x="499004" y="2129208"/>
                  <a:pt x="507863" y="2120327"/>
                  <a:pt x="518791" y="2120327"/>
                </a:cubicBezTo>
                <a:close/>
                <a:moveTo>
                  <a:pt x="393701" y="2120327"/>
                </a:moveTo>
                <a:cubicBezTo>
                  <a:pt x="404629" y="2120327"/>
                  <a:pt x="413488" y="2129208"/>
                  <a:pt x="413488" y="2140164"/>
                </a:cubicBezTo>
                <a:cubicBezTo>
                  <a:pt x="413488" y="2151120"/>
                  <a:pt x="404629" y="2160001"/>
                  <a:pt x="393701" y="2160001"/>
                </a:cubicBezTo>
                <a:cubicBezTo>
                  <a:pt x="382773" y="2160001"/>
                  <a:pt x="373914" y="2151120"/>
                  <a:pt x="373914" y="2140164"/>
                </a:cubicBezTo>
                <a:cubicBezTo>
                  <a:pt x="373914" y="2129208"/>
                  <a:pt x="382773" y="2120327"/>
                  <a:pt x="393701" y="2120327"/>
                </a:cubicBezTo>
                <a:close/>
                <a:moveTo>
                  <a:pt x="269289" y="2120327"/>
                </a:moveTo>
                <a:cubicBezTo>
                  <a:pt x="280217" y="2120327"/>
                  <a:pt x="289076" y="2129208"/>
                  <a:pt x="289076" y="2140164"/>
                </a:cubicBezTo>
                <a:cubicBezTo>
                  <a:pt x="289076" y="2151120"/>
                  <a:pt x="280217" y="2160001"/>
                  <a:pt x="269289" y="2160001"/>
                </a:cubicBezTo>
                <a:cubicBezTo>
                  <a:pt x="258361" y="2160001"/>
                  <a:pt x="249502" y="2151120"/>
                  <a:pt x="249502" y="2140164"/>
                </a:cubicBezTo>
                <a:cubicBezTo>
                  <a:pt x="249502" y="2129208"/>
                  <a:pt x="258361" y="2120327"/>
                  <a:pt x="269289" y="2120327"/>
                </a:cubicBezTo>
                <a:close/>
                <a:moveTo>
                  <a:pt x="144199" y="2120327"/>
                </a:moveTo>
                <a:cubicBezTo>
                  <a:pt x="155127" y="2120327"/>
                  <a:pt x="163986" y="2129208"/>
                  <a:pt x="163986" y="2140164"/>
                </a:cubicBezTo>
                <a:cubicBezTo>
                  <a:pt x="163986" y="2151120"/>
                  <a:pt x="155127" y="2160001"/>
                  <a:pt x="144199" y="2160001"/>
                </a:cubicBezTo>
                <a:cubicBezTo>
                  <a:pt x="133271" y="2160001"/>
                  <a:pt x="124412" y="2151120"/>
                  <a:pt x="124412" y="2140164"/>
                </a:cubicBezTo>
                <a:cubicBezTo>
                  <a:pt x="124412" y="2129208"/>
                  <a:pt x="133271" y="2120327"/>
                  <a:pt x="144199" y="2120327"/>
                </a:cubicBezTo>
                <a:close/>
                <a:moveTo>
                  <a:pt x="19787" y="2120327"/>
                </a:moveTo>
                <a:cubicBezTo>
                  <a:pt x="30715" y="2120327"/>
                  <a:pt x="39574" y="2129208"/>
                  <a:pt x="39574" y="2140164"/>
                </a:cubicBezTo>
                <a:cubicBezTo>
                  <a:pt x="39574" y="2151120"/>
                  <a:pt x="30715" y="2160001"/>
                  <a:pt x="19787" y="2160001"/>
                </a:cubicBezTo>
                <a:cubicBezTo>
                  <a:pt x="8859" y="2160001"/>
                  <a:pt x="0" y="2151120"/>
                  <a:pt x="0" y="2140164"/>
                </a:cubicBezTo>
                <a:cubicBezTo>
                  <a:pt x="0" y="2129208"/>
                  <a:pt x="8859" y="2120327"/>
                  <a:pt x="19787" y="2120327"/>
                </a:cubicBezTo>
                <a:close/>
                <a:moveTo>
                  <a:pt x="2140213" y="1995602"/>
                </a:moveTo>
                <a:cubicBezTo>
                  <a:pt x="2151141" y="1995602"/>
                  <a:pt x="2160000" y="2004483"/>
                  <a:pt x="2160000" y="2015439"/>
                </a:cubicBezTo>
                <a:cubicBezTo>
                  <a:pt x="2160000" y="2026395"/>
                  <a:pt x="2151141" y="2035276"/>
                  <a:pt x="2140213" y="2035276"/>
                </a:cubicBezTo>
                <a:cubicBezTo>
                  <a:pt x="2129285" y="2035276"/>
                  <a:pt x="2120426" y="2026395"/>
                  <a:pt x="2120426" y="2015439"/>
                </a:cubicBezTo>
                <a:cubicBezTo>
                  <a:pt x="2120426" y="2004483"/>
                  <a:pt x="2129285" y="1995602"/>
                  <a:pt x="2140213" y="1995602"/>
                </a:cubicBezTo>
                <a:close/>
                <a:moveTo>
                  <a:pt x="2015801" y="1995602"/>
                </a:moveTo>
                <a:cubicBezTo>
                  <a:pt x="2026729" y="1995602"/>
                  <a:pt x="2035588" y="2004483"/>
                  <a:pt x="2035588" y="2015439"/>
                </a:cubicBezTo>
                <a:cubicBezTo>
                  <a:pt x="2035588" y="2026395"/>
                  <a:pt x="2026729" y="2035276"/>
                  <a:pt x="2015801" y="2035276"/>
                </a:cubicBezTo>
                <a:cubicBezTo>
                  <a:pt x="2004873" y="2035276"/>
                  <a:pt x="1996014" y="2026395"/>
                  <a:pt x="1996014" y="2015439"/>
                </a:cubicBezTo>
                <a:cubicBezTo>
                  <a:pt x="1996014" y="2004483"/>
                  <a:pt x="2004873" y="1995602"/>
                  <a:pt x="2015801" y="1995602"/>
                </a:cubicBezTo>
                <a:close/>
                <a:moveTo>
                  <a:pt x="1890711" y="1995602"/>
                </a:moveTo>
                <a:cubicBezTo>
                  <a:pt x="1901639" y="1995602"/>
                  <a:pt x="1910498" y="2004483"/>
                  <a:pt x="1910498" y="2015439"/>
                </a:cubicBezTo>
                <a:cubicBezTo>
                  <a:pt x="1910498" y="2026395"/>
                  <a:pt x="1901639" y="2035276"/>
                  <a:pt x="1890711" y="2035276"/>
                </a:cubicBezTo>
                <a:cubicBezTo>
                  <a:pt x="1879783" y="2035276"/>
                  <a:pt x="1870924" y="2026395"/>
                  <a:pt x="1870924" y="2015439"/>
                </a:cubicBezTo>
                <a:cubicBezTo>
                  <a:pt x="1870924" y="2004483"/>
                  <a:pt x="1879783" y="1995602"/>
                  <a:pt x="1890711" y="1995602"/>
                </a:cubicBezTo>
                <a:close/>
                <a:moveTo>
                  <a:pt x="1766299" y="1995602"/>
                </a:moveTo>
                <a:cubicBezTo>
                  <a:pt x="1777227" y="1995602"/>
                  <a:pt x="1786086" y="2004483"/>
                  <a:pt x="1786086" y="2015439"/>
                </a:cubicBezTo>
                <a:cubicBezTo>
                  <a:pt x="1786086" y="2026395"/>
                  <a:pt x="1777227" y="2035276"/>
                  <a:pt x="1766299" y="2035276"/>
                </a:cubicBezTo>
                <a:cubicBezTo>
                  <a:pt x="1755371" y="2035276"/>
                  <a:pt x="1746512" y="2026395"/>
                  <a:pt x="1746512" y="2015439"/>
                </a:cubicBezTo>
                <a:cubicBezTo>
                  <a:pt x="1746512" y="2004483"/>
                  <a:pt x="1755371" y="1995602"/>
                  <a:pt x="1766299" y="1995602"/>
                </a:cubicBezTo>
                <a:close/>
                <a:moveTo>
                  <a:pt x="1641209" y="1995602"/>
                </a:moveTo>
                <a:cubicBezTo>
                  <a:pt x="1652137" y="1995602"/>
                  <a:pt x="1660996" y="2004483"/>
                  <a:pt x="1660996" y="2015439"/>
                </a:cubicBezTo>
                <a:cubicBezTo>
                  <a:pt x="1660996" y="2026395"/>
                  <a:pt x="1652137" y="2035276"/>
                  <a:pt x="1641209" y="2035276"/>
                </a:cubicBezTo>
                <a:cubicBezTo>
                  <a:pt x="1630281" y="2035276"/>
                  <a:pt x="1621422" y="2026395"/>
                  <a:pt x="1621422" y="2015439"/>
                </a:cubicBezTo>
                <a:cubicBezTo>
                  <a:pt x="1621422" y="2004483"/>
                  <a:pt x="1630281" y="1995602"/>
                  <a:pt x="1641209" y="1995602"/>
                </a:cubicBezTo>
                <a:close/>
                <a:moveTo>
                  <a:pt x="1516798" y="1995602"/>
                </a:moveTo>
                <a:cubicBezTo>
                  <a:pt x="1527726" y="1995602"/>
                  <a:pt x="1536585" y="2004483"/>
                  <a:pt x="1536585" y="2015439"/>
                </a:cubicBezTo>
                <a:cubicBezTo>
                  <a:pt x="1536585" y="2026395"/>
                  <a:pt x="1527726" y="2035276"/>
                  <a:pt x="1516798" y="2035276"/>
                </a:cubicBezTo>
                <a:cubicBezTo>
                  <a:pt x="1505870" y="2035276"/>
                  <a:pt x="1497011" y="2026395"/>
                  <a:pt x="1497011" y="2015439"/>
                </a:cubicBezTo>
                <a:cubicBezTo>
                  <a:pt x="1497011" y="2004483"/>
                  <a:pt x="1505870" y="1995602"/>
                  <a:pt x="1516798" y="1995602"/>
                </a:cubicBezTo>
                <a:close/>
                <a:moveTo>
                  <a:pt x="1391707" y="1995602"/>
                </a:moveTo>
                <a:cubicBezTo>
                  <a:pt x="1402635" y="1995602"/>
                  <a:pt x="1411494" y="2004483"/>
                  <a:pt x="1411494" y="2015439"/>
                </a:cubicBezTo>
                <a:cubicBezTo>
                  <a:pt x="1411494" y="2026395"/>
                  <a:pt x="1402635" y="2035276"/>
                  <a:pt x="1391707" y="2035276"/>
                </a:cubicBezTo>
                <a:cubicBezTo>
                  <a:pt x="1380779" y="2035276"/>
                  <a:pt x="1371920" y="2026395"/>
                  <a:pt x="1371920" y="2015439"/>
                </a:cubicBezTo>
                <a:cubicBezTo>
                  <a:pt x="1371920" y="2004483"/>
                  <a:pt x="1380779" y="1995602"/>
                  <a:pt x="1391707" y="1995602"/>
                </a:cubicBezTo>
                <a:close/>
                <a:moveTo>
                  <a:pt x="1267296" y="1995602"/>
                </a:moveTo>
                <a:cubicBezTo>
                  <a:pt x="1278224" y="1995602"/>
                  <a:pt x="1287083" y="2004483"/>
                  <a:pt x="1287083" y="2015439"/>
                </a:cubicBezTo>
                <a:cubicBezTo>
                  <a:pt x="1287083" y="2026395"/>
                  <a:pt x="1278224" y="2035276"/>
                  <a:pt x="1267296" y="2035276"/>
                </a:cubicBezTo>
                <a:cubicBezTo>
                  <a:pt x="1256368" y="2035276"/>
                  <a:pt x="1247509" y="2026395"/>
                  <a:pt x="1247509" y="2015439"/>
                </a:cubicBezTo>
                <a:cubicBezTo>
                  <a:pt x="1247509" y="2004483"/>
                  <a:pt x="1256368" y="1995602"/>
                  <a:pt x="1267296" y="1995602"/>
                </a:cubicBezTo>
                <a:close/>
                <a:moveTo>
                  <a:pt x="1142205" y="1995602"/>
                </a:moveTo>
                <a:cubicBezTo>
                  <a:pt x="1153133" y="1995602"/>
                  <a:pt x="1161992" y="2004483"/>
                  <a:pt x="1161992" y="2015439"/>
                </a:cubicBezTo>
                <a:cubicBezTo>
                  <a:pt x="1161992" y="2026395"/>
                  <a:pt x="1153133" y="2035276"/>
                  <a:pt x="1142205" y="2035276"/>
                </a:cubicBezTo>
                <a:cubicBezTo>
                  <a:pt x="1131277" y="2035276"/>
                  <a:pt x="1122418" y="2026395"/>
                  <a:pt x="1122418" y="2015439"/>
                </a:cubicBezTo>
                <a:cubicBezTo>
                  <a:pt x="1122418" y="2004483"/>
                  <a:pt x="1131277" y="1995602"/>
                  <a:pt x="1142205" y="1995602"/>
                </a:cubicBezTo>
                <a:close/>
                <a:moveTo>
                  <a:pt x="1017795" y="1995602"/>
                </a:moveTo>
                <a:cubicBezTo>
                  <a:pt x="1028723" y="1995602"/>
                  <a:pt x="1037582" y="2004483"/>
                  <a:pt x="1037582" y="2015439"/>
                </a:cubicBezTo>
                <a:cubicBezTo>
                  <a:pt x="1037582" y="2026395"/>
                  <a:pt x="1028723" y="2035276"/>
                  <a:pt x="1017795" y="2035276"/>
                </a:cubicBezTo>
                <a:cubicBezTo>
                  <a:pt x="1006867" y="2035276"/>
                  <a:pt x="998008" y="2026395"/>
                  <a:pt x="998008" y="2015439"/>
                </a:cubicBezTo>
                <a:cubicBezTo>
                  <a:pt x="998008" y="2004483"/>
                  <a:pt x="1006867" y="1995602"/>
                  <a:pt x="1017795" y="1995602"/>
                </a:cubicBezTo>
                <a:close/>
                <a:moveTo>
                  <a:pt x="892704" y="1995602"/>
                </a:moveTo>
                <a:cubicBezTo>
                  <a:pt x="903632" y="1995602"/>
                  <a:pt x="912490" y="2004483"/>
                  <a:pt x="912490" y="2015439"/>
                </a:cubicBezTo>
                <a:cubicBezTo>
                  <a:pt x="912490" y="2026395"/>
                  <a:pt x="903632" y="2035276"/>
                  <a:pt x="892704" y="2035276"/>
                </a:cubicBezTo>
                <a:cubicBezTo>
                  <a:pt x="881776" y="2035276"/>
                  <a:pt x="872917" y="2026395"/>
                  <a:pt x="872917" y="2015439"/>
                </a:cubicBezTo>
                <a:cubicBezTo>
                  <a:pt x="872917" y="2004483"/>
                  <a:pt x="881776" y="1995602"/>
                  <a:pt x="892704" y="1995602"/>
                </a:cubicBezTo>
                <a:close/>
                <a:moveTo>
                  <a:pt x="768292" y="1995602"/>
                </a:moveTo>
                <a:cubicBezTo>
                  <a:pt x="779221" y="1995602"/>
                  <a:pt x="788080" y="2004483"/>
                  <a:pt x="788080" y="2015439"/>
                </a:cubicBezTo>
                <a:cubicBezTo>
                  <a:pt x="788080" y="2026395"/>
                  <a:pt x="779221" y="2035276"/>
                  <a:pt x="768292" y="2035276"/>
                </a:cubicBezTo>
                <a:cubicBezTo>
                  <a:pt x="757364" y="2035276"/>
                  <a:pt x="748506" y="2026395"/>
                  <a:pt x="748506" y="2015439"/>
                </a:cubicBezTo>
                <a:cubicBezTo>
                  <a:pt x="748506" y="2004483"/>
                  <a:pt x="757364" y="1995602"/>
                  <a:pt x="768292" y="1995602"/>
                </a:cubicBezTo>
                <a:close/>
                <a:moveTo>
                  <a:pt x="643203" y="1995602"/>
                </a:moveTo>
                <a:cubicBezTo>
                  <a:pt x="654131" y="1995602"/>
                  <a:pt x="662990" y="2004483"/>
                  <a:pt x="662990" y="2015439"/>
                </a:cubicBezTo>
                <a:cubicBezTo>
                  <a:pt x="662990" y="2026395"/>
                  <a:pt x="654131" y="2035276"/>
                  <a:pt x="643203" y="2035276"/>
                </a:cubicBezTo>
                <a:cubicBezTo>
                  <a:pt x="632275" y="2035276"/>
                  <a:pt x="623416" y="2026395"/>
                  <a:pt x="623416" y="2015439"/>
                </a:cubicBezTo>
                <a:cubicBezTo>
                  <a:pt x="623416" y="2004483"/>
                  <a:pt x="632275" y="1995602"/>
                  <a:pt x="643203" y="1995602"/>
                </a:cubicBezTo>
                <a:close/>
                <a:moveTo>
                  <a:pt x="518791" y="1995602"/>
                </a:moveTo>
                <a:cubicBezTo>
                  <a:pt x="529719" y="1995602"/>
                  <a:pt x="538578" y="2004483"/>
                  <a:pt x="538578" y="2015439"/>
                </a:cubicBezTo>
                <a:cubicBezTo>
                  <a:pt x="538578" y="2026395"/>
                  <a:pt x="529719" y="2035276"/>
                  <a:pt x="518791" y="2035276"/>
                </a:cubicBezTo>
                <a:cubicBezTo>
                  <a:pt x="507863" y="2035276"/>
                  <a:pt x="499004" y="2026395"/>
                  <a:pt x="499004" y="2015439"/>
                </a:cubicBezTo>
                <a:cubicBezTo>
                  <a:pt x="499004" y="2004483"/>
                  <a:pt x="507863" y="1995602"/>
                  <a:pt x="518791" y="1995602"/>
                </a:cubicBezTo>
                <a:close/>
                <a:moveTo>
                  <a:pt x="393701" y="1995602"/>
                </a:moveTo>
                <a:cubicBezTo>
                  <a:pt x="404629" y="1995602"/>
                  <a:pt x="413488" y="2004483"/>
                  <a:pt x="413488" y="2015439"/>
                </a:cubicBezTo>
                <a:cubicBezTo>
                  <a:pt x="413488" y="2026395"/>
                  <a:pt x="404629" y="2035276"/>
                  <a:pt x="393701" y="2035276"/>
                </a:cubicBezTo>
                <a:cubicBezTo>
                  <a:pt x="382773" y="2035276"/>
                  <a:pt x="373914" y="2026395"/>
                  <a:pt x="373914" y="2015439"/>
                </a:cubicBezTo>
                <a:cubicBezTo>
                  <a:pt x="373914" y="2004483"/>
                  <a:pt x="382773" y="1995602"/>
                  <a:pt x="393701" y="1995602"/>
                </a:cubicBezTo>
                <a:close/>
                <a:moveTo>
                  <a:pt x="269289" y="1995602"/>
                </a:moveTo>
                <a:cubicBezTo>
                  <a:pt x="280217" y="1995602"/>
                  <a:pt x="289076" y="2004483"/>
                  <a:pt x="289076" y="2015439"/>
                </a:cubicBezTo>
                <a:cubicBezTo>
                  <a:pt x="289076" y="2026395"/>
                  <a:pt x="280217" y="2035276"/>
                  <a:pt x="269289" y="2035276"/>
                </a:cubicBezTo>
                <a:cubicBezTo>
                  <a:pt x="258361" y="2035276"/>
                  <a:pt x="249502" y="2026395"/>
                  <a:pt x="249502" y="2015439"/>
                </a:cubicBezTo>
                <a:cubicBezTo>
                  <a:pt x="249502" y="2004483"/>
                  <a:pt x="258361" y="1995602"/>
                  <a:pt x="269289" y="1995602"/>
                </a:cubicBezTo>
                <a:close/>
                <a:moveTo>
                  <a:pt x="144199" y="1995602"/>
                </a:moveTo>
                <a:cubicBezTo>
                  <a:pt x="155127" y="1995602"/>
                  <a:pt x="163986" y="2004483"/>
                  <a:pt x="163986" y="2015439"/>
                </a:cubicBezTo>
                <a:cubicBezTo>
                  <a:pt x="163986" y="2026395"/>
                  <a:pt x="155127" y="2035276"/>
                  <a:pt x="144199" y="2035276"/>
                </a:cubicBezTo>
                <a:cubicBezTo>
                  <a:pt x="133271" y="2035276"/>
                  <a:pt x="124412" y="2026395"/>
                  <a:pt x="124412" y="2015439"/>
                </a:cubicBezTo>
                <a:cubicBezTo>
                  <a:pt x="124412" y="2004483"/>
                  <a:pt x="133271" y="1995602"/>
                  <a:pt x="144199" y="1995602"/>
                </a:cubicBezTo>
                <a:close/>
                <a:moveTo>
                  <a:pt x="19787" y="1995602"/>
                </a:moveTo>
                <a:cubicBezTo>
                  <a:pt x="30715" y="1995602"/>
                  <a:pt x="39574" y="2004483"/>
                  <a:pt x="39574" y="2015439"/>
                </a:cubicBezTo>
                <a:cubicBezTo>
                  <a:pt x="39574" y="2026395"/>
                  <a:pt x="30715" y="2035276"/>
                  <a:pt x="19787" y="2035276"/>
                </a:cubicBezTo>
                <a:cubicBezTo>
                  <a:pt x="8859" y="2035276"/>
                  <a:pt x="0" y="2026395"/>
                  <a:pt x="0" y="2015439"/>
                </a:cubicBezTo>
                <a:cubicBezTo>
                  <a:pt x="0" y="2004483"/>
                  <a:pt x="8859" y="1995602"/>
                  <a:pt x="19787" y="1995602"/>
                </a:cubicBezTo>
                <a:close/>
                <a:moveTo>
                  <a:pt x="2140213" y="1870877"/>
                </a:moveTo>
                <a:cubicBezTo>
                  <a:pt x="2151141" y="1870877"/>
                  <a:pt x="2160000" y="1879758"/>
                  <a:pt x="2160000" y="1890714"/>
                </a:cubicBezTo>
                <a:cubicBezTo>
                  <a:pt x="2160000" y="1901670"/>
                  <a:pt x="2151141" y="1910551"/>
                  <a:pt x="2140213" y="1910551"/>
                </a:cubicBezTo>
                <a:cubicBezTo>
                  <a:pt x="2129285" y="1910551"/>
                  <a:pt x="2120426" y="1901670"/>
                  <a:pt x="2120426" y="1890714"/>
                </a:cubicBezTo>
                <a:cubicBezTo>
                  <a:pt x="2120426" y="1879758"/>
                  <a:pt x="2129285" y="1870877"/>
                  <a:pt x="2140213" y="1870877"/>
                </a:cubicBezTo>
                <a:close/>
                <a:moveTo>
                  <a:pt x="2015801" y="1870877"/>
                </a:moveTo>
                <a:cubicBezTo>
                  <a:pt x="2026729" y="1870877"/>
                  <a:pt x="2035588" y="1879758"/>
                  <a:pt x="2035588" y="1890714"/>
                </a:cubicBezTo>
                <a:cubicBezTo>
                  <a:pt x="2035588" y="1901670"/>
                  <a:pt x="2026729" y="1910551"/>
                  <a:pt x="2015801" y="1910551"/>
                </a:cubicBezTo>
                <a:cubicBezTo>
                  <a:pt x="2004873" y="1910551"/>
                  <a:pt x="1996014" y="1901670"/>
                  <a:pt x="1996014" y="1890714"/>
                </a:cubicBezTo>
                <a:cubicBezTo>
                  <a:pt x="1996014" y="1879758"/>
                  <a:pt x="2004873" y="1870877"/>
                  <a:pt x="2015801" y="1870877"/>
                </a:cubicBezTo>
                <a:close/>
                <a:moveTo>
                  <a:pt x="1890711" y="1870877"/>
                </a:moveTo>
                <a:cubicBezTo>
                  <a:pt x="1901639" y="1870877"/>
                  <a:pt x="1910498" y="1879758"/>
                  <a:pt x="1910498" y="1890714"/>
                </a:cubicBezTo>
                <a:cubicBezTo>
                  <a:pt x="1910498" y="1901670"/>
                  <a:pt x="1901639" y="1910551"/>
                  <a:pt x="1890711" y="1910551"/>
                </a:cubicBezTo>
                <a:cubicBezTo>
                  <a:pt x="1879783" y="1910551"/>
                  <a:pt x="1870924" y="1901670"/>
                  <a:pt x="1870924" y="1890714"/>
                </a:cubicBezTo>
                <a:cubicBezTo>
                  <a:pt x="1870924" y="1879758"/>
                  <a:pt x="1879783" y="1870877"/>
                  <a:pt x="1890711" y="1870877"/>
                </a:cubicBezTo>
                <a:close/>
                <a:moveTo>
                  <a:pt x="1766299" y="1870877"/>
                </a:moveTo>
                <a:cubicBezTo>
                  <a:pt x="1777227" y="1870877"/>
                  <a:pt x="1786086" y="1879758"/>
                  <a:pt x="1786086" y="1890714"/>
                </a:cubicBezTo>
                <a:cubicBezTo>
                  <a:pt x="1786086" y="1901670"/>
                  <a:pt x="1777227" y="1910551"/>
                  <a:pt x="1766299" y="1910551"/>
                </a:cubicBezTo>
                <a:cubicBezTo>
                  <a:pt x="1755371" y="1910551"/>
                  <a:pt x="1746512" y="1901670"/>
                  <a:pt x="1746512" y="1890714"/>
                </a:cubicBezTo>
                <a:cubicBezTo>
                  <a:pt x="1746512" y="1879758"/>
                  <a:pt x="1755371" y="1870877"/>
                  <a:pt x="1766299" y="1870877"/>
                </a:cubicBezTo>
                <a:close/>
                <a:moveTo>
                  <a:pt x="1641209" y="1870877"/>
                </a:moveTo>
                <a:cubicBezTo>
                  <a:pt x="1652137" y="1870877"/>
                  <a:pt x="1660996" y="1879758"/>
                  <a:pt x="1660996" y="1890714"/>
                </a:cubicBezTo>
                <a:cubicBezTo>
                  <a:pt x="1660996" y="1901670"/>
                  <a:pt x="1652137" y="1910551"/>
                  <a:pt x="1641209" y="1910551"/>
                </a:cubicBezTo>
                <a:cubicBezTo>
                  <a:pt x="1630281" y="1910551"/>
                  <a:pt x="1621422" y="1901670"/>
                  <a:pt x="1621422" y="1890714"/>
                </a:cubicBezTo>
                <a:cubicBezTo>
                  <a:pt x="1621422" y="1879758"/>
                  <a:pt x="1630281" y="1870877"/>
                  <a:pt x="1641209" y="1870877"/>
                </a:cubicBezTo>
                <a:close/>
                <a:moveTo>
                  <a:pt x="1516798" y="1870877"/>
                </a:moveTo>
                <a:cubicBezTo>
                  <a:pt x="1527726" y="1870877"/>
                  <a:pt x="1536585" y="1879758"/>
                  <a:pt x="1536585" y="1890714"/>
                </a:cubicBezTo>
                <a:cubicBezTo>
                  <a:pt x="1536585" y="1901670"/>
                  <a:pt x="1527726" y="1910551"/>
                  <a:pt x="1516798" y="1910551"/>
                </a:cubicBezTo>
                <a:cubicBezTo>
                  <a:pt x="1505870" y="1910551"/>
                  <a:pt x="1497011" y="1901670"/>
                  <a:pt x="1497011" y="1890714"/>
                </a:cubicBezTo>
                <a:cubicBezTo>
                  <a:pt x="1497011" y="1879758"/>
                  <a:pt x="1505870" y="1870877"/>
                  <a:pt x="1516798" y="1870877"/>
                </a:cubicBezTo>
                <a:close/>
                <a:moveTo>
                  <a:pt x="1391707" y="1870877"/>
                </a:moveTo>
                <a:cubicBezTo>
                  <a:pt x="1402635" y="1870877"/>
                  <a:pt x="1411494" y="1879758"/>
                  <a:pt x="1411494" y="1890714"/>
                </a:cubicBezTo>
                <a:cubicBezTo>
                  <a:pt x="1411494" y="1901670"/>
                  <a:pt x="1402635" y="1910551"/>
                  <a:pt x="1391707" y="1910551"/>
                </a:cubicBezTo>
                <a:cubicBezTo>
                  <a:pt x="1380779" y="1910551"/>
                  <a:pt x="1371920" y="1901670"/>
                  <a:pt x="1371920" y="1890714"/>
                </a:cubicBezTo>
                <a:cubicBezTo>
                  <a:pt x="1371920" y="1879758"/>
                  <a:pt x="1380779" y="1870877"/>
                  <a:pt x="1391707" y="1870877"/>
                </a:cubicBezTo>
                <a:close/>
                <a:moveTo>
                  <a:pt x="1267296" y="1870877"/>
                </a:moveTo>
                <a:cubicBezTo>
                  <a:pt x="1278224" y="1870877"/>
                  <a:pt x="1287083" y="1879758"/>
                  <a:pt x="1287083" y="1890714"/>
                </a:cubicBezTo>
                <a:cubicBezTo>
                  <a:pt x="1287083" y="1901670"/>
                  <a:pt x="1278224" y="1910551"/>
                  <a:pt x="1267296" y="1910551"/>
                </a:cubicBezTo>
                <a:cubicBezTo>
                  <a:pt x="1256368" y="1910551"/>
                  <a:pt x="1247509" y="1901670"/>
                  <a:pt x="1247509" y="1890714"/>
                </a:cubicBezTo>
                <a:cubicBezTo>
                  <a:pt x="1247509" y="1879758"/>
                  <a:pt x="1256368" y="1870877"/>
                  <a:pt x="1267296" y="1870877"/>
                </a:cubicBezTo>
                <a:close/>
                <a:moveTo>
                  <a:pt x="1142205" y="1870877"/>
                </a:moveTo>
                <a:cubicBezTo>
                  <a:pt x="1153133" y="1870877"/>
                  <a:pt x="1161992" y="1879758"/>
                  <a:pt x="1161992" y="1890714"/>
                </a:cubicBezTo>
                <a:cubicBezTo>
                  <a:pt x="1161992" y="1901670"/>
                  <a:pt x="1153133" y="1910551"/>
                  <a:pt x="1142205" y="1910551"/>
                </a:cubicBezTo>
                <a:cubicBezTo>
                  <a:pt x="1131277" y="1910551"/>
                  <a:pt x="1122418" y="1901670"/>
                  <a:pt x="1122418" y="1890714"/>
                </a:cubicBezTo>
                <a:cubicBezTo>
                  <a:pt x="1122418" y="1879758"/>
                  <a:pt x="1131277" y="1870877"/>
                  <a:pt x="1142205" y="1870877"/>
                </a:cubicBezTo>
                <a:close/>
                <a:moveTo>
                  <a:pt x="1017796" y="1870877"/>
                </a:moveTo>
                <a:cubicBezTo>
                  <a:pt x="1028724" y="1870877"/>
                  <a:pt x="1037583" y="1879758"/>
                  <a:pt x="1037583" y="1890714"/>
                </a:cubicBezTo>
                <a:cubicBezTo>
                  <a:pt x="1037583" y="1901670"/>
                  <a:pt x="1028724" y="1910551"/>
                  <a:pt x="1017796" y="1910551"/>
                </a:cubicBezTo>
                <a:cubicBezTo>
                  <a:pt x="1006868" y="1910551"/>
                  <a:pt x="998009" y="1901670"/>
                  <a:pt x="998009" y="1890714"/>
                </a:cubicBezTo>
                <a:cubicBezTo>
                  <a:pt x="998009" y="1879758"/>
                  <a:pt x="1006868" y="1870877"/>
                  <a:pt x="1017796" y="1870877"/>
                </a:cubicBezTo>
                <a:close/>
                <a:moveTo>
                  <a:pt x="892705" y="1870877"/>
                </a:moveTo>
                <a:cubicBezTo>
                  <a:pt x="903633" y="1870877"/>
                  <a:pt x="912492" y="1879758"/>
                  <a:pt x="912492" y="1890714"/>
                </a:cubicBezTo>
                <a:cubicBezTo>
                  <a:pt x="912492" y="1901670"/>
                  <a:pt x="903633" y="1910551"/>
                  <a:pt x="892705" y="1910551"/>
                </a:cubicBezTo>
                <a:cubicBezTo>
                  <a:pt x="881777" y="1910551"/>
                  <a:pt x="872918" y="1901670"/>
                  <a:pt x="872918" y="1890714"/>
                </a:cubicBezTo>
                <a:cubicBezTo>
                  <a:pt x="872918" y="1879758"/>
                  <a:pt x="881777" y="1870877"/>
                  <a:pt x="892705" y="1870877"/>
                </a:cubicBezTo>
                <a:close/>
                <a:moveTo>
                  <a:pt x="768293" y="1870877"/>
                </a:moveTo>
                <a:cubicBezTo>
                  <a:pt x="779222" y="1870877"/>
                  <a:pt x="788081" y="1879758"/>
                  <a:pt x="788081" y="1890714"/>
                </a:cubicBezTo>
                <a:cubicBezTo>
                  <a:pt x="788081" y="1901670"/>
                  <a:pt x="779222" y="1910551"/>
                  <a:pt x="768293" y="1910551"/>
                </a:cubicBezTo>
                <a:cubicBezTo>
                  <a:pt x="757365" y="1910551"/>
                  <a:pt x="748507" y="1901670"/>
                  <a:pt x="748507" y="1890714"/>
                </a:cubicBezTo>
                <a:cubicBezTo>
                  <a:pt x="748507" y="1879758"/>
                  <a:pt x="757365" y="1870877"/>
                  <a:pt x="768293" y="1870877"/>
                </a:cubicBezTo>
                <a:close/>
                <a:moveTo>
                  <a:pt x="643204" y="1870877"/>
                </a:moveTo>
                <a:cubicBezTo>
                  <a:pt x="654132" y="1870877"/>
                  <a:pt x="662991" y="1879758"/>
                  <a:pt x="662991" y="1890714"/>
                </a:cubicBezTo>
                <a:cubicBezTo>
                  <a:pt x="662991" y="1901670"/>
                  <a:pt x="654132" y="1910551"/>
                  <a:pt x="643204" y="1910551"/>
                </a:cubicBezTo>
                <a:cubicBezTo>
                  <a:pt x="632277" y="1910551"/>
                  <a:pt x="623417" y="1901670"/>
                  <a:pt x="623417" y="1890714"/>
                </a:cubicBezTo>
                <a:cubicBezTo>
                  <a:pt x="623417" y="1879758"/>
                  <a:pt x="632277" y="1870877"/>
                  <a:pt x="643204" y="1870877"/>
                </a:cubicBezTo>
                <a:close/>
                <a:moveTo>
                  <a:pt x="518792" y="1870877"/>
                </a:moveTo>
                <a:cubicBezTo>
                  <a:pt x="529720" y="1870877"/>
                  <a:pt x="538579" y="1879758"/>
                  <a:pt x="538579" y="1890714"/>
                </a:cubicBezTo>
                <a:cubicBezTo>
                  <a:pt x="538579" y="1901670"/>
                  <a:pt x="529720" y="1910551"/>
                  <a:pt x="518792" y="1910551"/>
                </a:cubicBezTo>
                <a:cubicBezTo>
                  <a:pt x="507864" y="1910551"/>
                  <a:pt x="499005" y="1901670"/>
                  <a:pt x="499005" y="1890714"/>
                </a:cubicBezTo>
                <a:cubicBezTo>
                  <a:pt x="499005" y="1879758"/>
                  <a:pt x="507864" y="1870877"/>
                  <a:pt x="518792" y="1870877"/>
                </a:cubicBezTo>
                <a:close/>
                <a:moveTo>
                  <a:pt x="393702" y="1870877"/>
                </a:moveTo>
                <a:cubicBezTo>
                  <a:pt x="404630" y="1870877"/>
                  <a:pt x="413489" y="1879758"/>
                  <a:pt x="413489" y="1890714"/>
                </a:cubicBezTo>
                <a:cubicBezTo>
                  <a:pt x="413489" y="1901670"/>
                  <a:pt x="404630" y="1910551"/>
                  <a:pt x="393702" y="1910551"/>
                </a:cubicBezTo>
                <a:cubicBezTo>
                  <a:pt x="382774" y="1910551"/>
                  <a:pt x="373915" y="1901670"/>
                  <a:pt x="373915" y="1890714"/>
                </a:cubicBezTo>
                <a:cubicBezTo>
                  <a:pt x="373915" y="1879758"/>
                  <a:pt x="382774" y="1870877"/>
                  <a:pt x="393702" y="1870877"/>
                </a:cubicBezTo>
                <a:close/>
                <a:moveTo>
                  <a:pt x="269290" y="1870877"/>
                </a:moveTo>
                <a:cubicBezTo>
                  <a:pt x="280218" y="1870877"/>
                  <a:pt x="289077" y="1879758"/>
                  <a:pt x="289077" y="1890714"/>
                </a:cubicBezTo>
                <a:cubicBezTo>
                  <a:pt x="289077" y="1901670"/>
                  <a:pt x="280218" y="1910551"/>
                  <a:pt x="269290" y="1910551"/>
                </a:cubicBezTo>
                <a:cubicBezTo>
                  <a:pt x="258362" y="1910551"/>
                  <a:pt x="249503" y="1901670"/>
                  <a:pt x="249503" y="1890714"/>
                </a:cubicBezTo>
                <a:cubicBezTo>
                  <a:pt x="249503" y="1879758"/>
                  <a:pt x="258362" y="1870877"/>
                  <a:pt x="269290" y="1870877"/>
                </a:cubicBezTo>
                <a:close/>
                <a:moveTo>
                  <a:pt x="144200" y="1870877"/>
                </a:moveTo>
                <a:cubicBezTo>
                  <a:pt x="155128" y="1870877"/>
                  <a:pt x="163987" y="1879758"/>
                  <a:pt x="163987" y="1890714"/>
                </a:cubicBezTo>
                <a:cubicBezTo>
                  <a:pt x="163987" y="1901670"/>
                  <a:pt x="155128" y="1910551"/>
                  <a:pt x="144200" y="1910551"/>
                </a:cubicBezTo>
                <a:cubicBezTo>
                  <a:pt x="133272" y="1910551"/>
                  <a:pt x="124413" y="1901670"/>
                  <a:pt x="124413" y="1890714"/>
                </a:cubicBezTo>
                <a:cubicBezTo>
                  <a:pt x="124413" y="1879758"/>
                  <a:pt x="133272" y="1870877"/>
                  <a:pt x="144200" y="1870877"/>
                </a:cubicBezTo>
                <a:close/>
                <a:moveTo>
                  <a:pt x="19788" y="1870877"/>
                </a:moveTo>
                <a:cubicBezTo>
                  <a:pt x="30716" y="1870877"/>
                  <a:pt x="39575" y="1879758"/>
                  <a:pt x="39575" y="1890714"/>
                </a:cubicBezTo>
                <a:cubicBezTo>
                  <a:pt x="39575" y="1901670"/>
                  <a:pt x="30716" y="1910551"/>
                  <a:pt x="19788" y="1910551"/>
                </a:cubicBezTo>
                <a:cubicBezTo>
                  <a:pt x="8860" y="1910551"/>
                  <a:pt x="1" y="1901670"/>
                  <a:pt x="1" y="1890714"/>
                </a:cubicBezTo>
                <a:cubicBezTo>
                  <a:pt x="1" y="1879758"/>
                  <a:pt x="8860" y="1870877"/>
                  <a:pt x="19788" y="1870877"/>
                </a:cubicBezTo>
                <a:close/>
                <a:moveTo>
                  <a:pt x="2140213" y="1746152"/>
                </a:moveTo>
                <a:cubicBezTo>
                  <a:pt x="2151141" y="1746152"/>
                  <a:pt x="2160000" y="1755033"/>
                  <a:pt x="2160000" y="1765989"/>
                </a:cubicBezTo>
                <a:cubicBezTo>
                  <a:pt x="2160000" y="1776945"/>
                  <a:pt x="2151141" y="1785826"/>
                  <a:pt x="2140213" y="1785826"/>
                </a:cubicBezTo>
                <a:cubicBezTo>
                  <a:pt x="2129285" y="1785826"/>
                  <a:pt x="2120426" y="1776945"/>
                  <a:pt x="2120426" y="1765989"/>
                </a:cubicBezTo>
                <a:cubicBezTo>
                  <a:pt x="2120426" y="1755033"/>
                  <a:pt x="2129285" y="1746152"/>
                  <a:pt x="2140213" y="1746152"/>
                </a:cubicBezTo>
                <a:close/>
                <a:moveTo>
                  <a:pt x="2015801" y="1746152"/>
                </a:moveTo>
                <a:cubicBezTo>
                  <a:pt x="2026729" y="1746152"/>
                  <a:pt x="2035588" y="1755033"/>
                  <a:pt x="2035588" y="1765989"/>
                </a:cubicBezTo>
                <a:cubicBezTo>
                  <a:pt x="2035588" y="1776945"/>
                  <a:pt x="2026729" y="1785826"/>
                  <a:pt x="2015801" y="1785826"/>
                </a:cubicBezTo>
                <a:cubicBezTo>
                  <a:pt x="2004873" y="1785826"/>
                  <a:pt x="1996014" y="1776945"/>
                  <a:pt x="1996014" y="1765989"/>
                </a:cubicBezTo>
                <a:cubicBezTo>
                  <a:pt x="1996014" y="1755033"/>
                  <a:pt x="2004873" y="1746152"/>
                  <a:pt x="2015801" y="1746152"/>
                </a:cubicBezTo>
                <a:close/>
                <a:moveTo>
                  <a:pt x="1890711" y="1746152"/>
                </a:moveTo>
                <a:cubicBezTo>
                  <a:pt x="1901639" y="1746152"/>
                  <a:pt x="1910498" y="1755033"/>
                  <a:pt x="1910498" y="1765989"/>
                </a:cubicBezTo>
                <a:cubicBezTo>
                  <a:pt x="1910498" y="1776945"/>
                  <a:pt x="1901639" y="1785826"/>
                  <a:pt x="1890711" y="1785826"/>
                </a:cubicBezTo>
                <a:cubicBezTo>
                  <a:pt x="1879783" y="1785826"/>
                  <a:pt x="1870924" y="1776945"/>
                  <a:pt x="1870924" y="1765989"/>
                </a:cubicBezTo>
                <a:cubicBezTo>
                  <a:pt x="1870924" y="1755033"/>
                  <a:pt x="1879783" y="1746152"/>
                  <a:pt x="1890711" y="1746152"/>
                </a:cubicBezTo>
                <a:close/>
                <a:moveTo>
                  <a:pt x="1766299" y="1746152"/>
                </a:moveTo>
                <a:cubicBezTo>
                  <a:pt x="1777227" y="1746152"/>
                  <a:pt x="1786086" y="1755033"/>
                  <a:pt x="1786086" y="1765989"/>
                </a:cubicBezTo>
                <a:cubicBezTo>
                  <a:pt x="1786086" y="1776945"/>
                  <a:pt x="1777227" y="1785826"/>
                  <a:pt x="1766299" y="1785826"/>
                </a:cubicBezTo>
                <a:cubicBezTo>
                  <a:pt x="1755371" y="1785826"/>
                  <a:pt x="1746512" y="1776945"/>
                  <a:pt x="1746512" y="1765989"/>
                </a:cubicBezTo>
                <a:cubicBezTo>
                  <a:pt x="1746512" y="1755033"/>
                  <a:pt x="1755371" y="1746152"/>
                  <a:pt x="1766299" y="1746152"/>
                </a:cubicBezTo>
                <a:close/>
                <a:moveTo>
                  <a:pt x="1641209" y="1746152"/>
                </a:moveTo>
                <a:cubicBezTo>
                  <a:pt x="1652137" y="1746152"/>
                  <a:pt x="1660996" y="1755033"/>
                  <a:pt x="1660996" y="1765989"/>
                </a:cubicBezTo>
                <a:cubicBezTo>
                  <a:pt x="1660996" y="1776945"/>
                  <a:pt x="1652137" y="1785826"/>
                  <a:pt x="1641209" y="1785826"/>
                </a:cubicBezTo>
                <a:cubicBezTo>
                  <a:pt x="1630281" y="1785826"/>
                  <a:pt x="1621422" y="1776945"/>
                  <a:pt x="1621422" y="1765989"/>
                </a:cubicBezTo>
                <a:cubicBezTo>
                  <a:pt x="1621422" y="1755033"/>
                  <a:pt x="1630281" y="1746152"/>
                  <a:pt x="1641209" y="1746152"/>
                </a:cubicBezTo>
                <a:close/>
                <a:moveTo>
                  <a:pt x="1516798" y="1746152"/>
                </a:moveTo>
                <a:cubicBezTo>
                  <a:pt x="1527726" y="1746152"/>
                  <a:pt x="1536585" y="1755033"/>
                  <a:pt x="1536585" y="1765989"/>
                </a:cubicBezTo>
                <a:cubicBezTo>
                  <a:pt x="1536585" y="1776945"/>
                  <a:pt x="1527726" y="1785826"/>
                  <a:pt x="1516798" y="1785826"/>
                </a:cubicBezTo>
                <a:cubicBezTo>
                  <a:pt x="1505870" y="1785826"/>
                  <a:pt x="1497011" y="1776945"/>
                  <a:pt x="1497011" y="1765989"/>
                </a:cubicBezTo>
                <a:cubicBezTo>
                  <a:pt x="1497011" y="1755033"/>
                  <a:pt x="1505870" y="1746152"/>
                  <a:pt x="1516798" y="1746152"/>
                </a:cubicBezTo>
                <a:close/>
                <a:moveTo>
                  <a:pt x="1391707" y="1746152"/>
                </a:moveTo>
                <a:cubicBezTo>
                  <a:pt x="1402635" y="1746152"/>
                  <a:pt x="1411494" y="1755033"/>
                  <a:pt x="1411494" y="1765989"/>
                </a:cubicBezTo>
                <a:cubicBezTo>
                  <a:pt x="1411494" y="1776945"/>
                  <a:pt x="1402635" y="1785826"/>
                  <a:pt x="1391707" y="1785826"/>
                </a:cubicBezTo>
                <a:cubicBezTo>
                  <a:pt x="1380779" y="1785826"/>
                  <a:pt x="1371920" y="1776945"/>
                  <a:pt x="1371920" y="1765989"/>
                </a:cubicBezTo>
                <a:cubicBezTo>
                  <a:pt x="1371920" y="1755033"/>
                  <a:pt x="1380779" y="1746152"/>
                  <a:pt x="1391707" y="1746152"/>
                </a:cubicBezTo>
                <a:close/>
                <a:moveTo>
                  <a:pt x="1267296" y="1746152"/>
                </a:moveTo>
                <a:cubicBezTo>
                  <a:pt x="1278224" y="1746152"/>
                  <a:pt x="1287083" y="1755033"/>
                  <a:pt x="1287083" y="1765989"/>
                </a:cubicBezTo>
                <a:cubicBezTo>
                  <a:pt x="1287083" y="1776945"/>
                  <a:pt x="1278224" y="1785826"/>
                  <a:pt x="1267296" y="1785826"/>
                </a:cubicBezTo>
                <a:cubicBezTo>
                  <a:pt x="1256368" y="1785826"/>
                  <a:pt x="1247509" y="1776945"/>
                  <a:pt x="1247509" y="1765989"/>
                </a:cubicBezTo>
                <a:cubicBezTo>
                  <a:pt x="1247509" y="1755033"/>
                  <a:pt x="1256368" y="1746152"/>
                  <a:pt x="1267296" y="1746152"/>
                </a:cubicBezTo>
                <a:close/>
                <a:moveTo>
                  <a:pt x="1142205" y="1746152"/>
                </a:moveTo>
                <a:cubicBezTo>
                  <a:pt x="1153133" y="1746152"/>
                  <a:pt x="1161992" y="1755033"/>
                  <a:pt x="1161992" y="1765989"/>
                </a:cubicBezTo>
                <a:cubicBezTo>
                  <a:pt x="1161992" y="1776945"/>
                  <a:pt x="1153133" y="1785826"/>
                  <a:pt x="1142205" y="1785826"/>
                </a:cubicBezTo>
                <a:cubicBezTo>
                  <a:pt x="1131277" y="1785826"/>
                  <a:pt x="1122418" y="1776945"/>
                  <a:pt x="1122418" y="1765989"/>
                </a:cubicBezTo>
                <a:cubicBezTo>
                  <a:pt x="1122418" y="1755033"/>
                  <a:pt x="1131277" y="1746152"/>
                  <a:pt x="1142205" y="1746152"/>
                </a:cubicBezTo>
                <a:close/>
                <a:moveTo>
                  <a:pt x="1017796" y="1746152"/>
                </a:moveTo>
                <a:cubicBezTo>
                  <a:pt x="1028724" y="1746152"/>
                  <a:pt x="1037583" y="1755033"/>
                  <a:pt x="1037583" y="1765989"/>
                </a:cubicBezTo>
                <a:cubicBezTo>
                  <a:pt x="1037583" y="1776945"/>
                  <a:pt x="1028724" y="1785826"/>
                  <a:pt x="1017796" y="1785826"/>
                </a:cubicBezTo>
                <a:cubicBezTo>
                  <a:pt x="1006868" y="1785826"/>
                  <a:pt x="998009" y="1776945"/>
                  <a:pt x="998009" y="1765989"/>
                </a:cubicBezTo>
                <a:cubicBezTo>
                  <a:pt x="998009" y="1755033"/>
                  <a:pt x="1006868" y="1746152"/>
                  <a:pt x="1017796" y="1746152"/>
                </a:cubicBezTo>
                <a:close/>
                <a:moveTo>
                  <a:pt x="892705" y="1746152"/>
                </a:moveTo>
                <a:cubicBezTo>
                  <a:pt x="903633" y="1746152"/>
                  <a:pt x="912492" y="1755033"/>
                  <a:pt x="912492" y="1765989"/>
                </a:cubicBezTo>
                <a:cubicBezTo>
                  <a:pt x="912492" y="1776945"/>
                  <a:pt x="903633" y="1785826"/>
                  <a:pt x="892705" y="1785826"/>
                </a:cubicBezTo>
                <a:cubicBezTo>
                  <a:pt x="881777" y="1785826"/>
                  <a:pt x="872918" y="1776945"/>
                  <a:pt x="872918" y="1765989"/>
                </a:cubicBezTo>
                <a:cubicBezTo>
                  <a:pt x="872918" y="1755033"/>
                  <a:pt x="881777" y="1746152"/>
                  <a:pt x="892705" y="1746152"/>
                </a:cubicBezTo>
                <a:close/>
                <a:moveTo>
                  <a:pt x="768293" y="1746152"/>
                </a:moveTo>
                <a:cubicBezTo>
                  <a:pt x="779222" y="1746152"/>
                  <a:pt x="788081" y="1755033"/>
                  <a:pt x="788081" y="1765989"/>
                </a:cubicBezTo>
                <a:cubicBezTo>
                  <a:pt x="788081" y="1776945"/>
                  <a:pt x="779222" y="1785826"/>
                  <a:pt x="768293" y="1785826"/>
                </a:cubicBezTo>
                <a:cubicBezTo>
                  <a:pt x="757365" y="1785826"/>
                  <a:pt x="748507" y="1776945"/>
                  <a:pt x="748507" y="1765989"/>
                </a:cubicBezTo>
                <a:cubicBezTo>
                  <a:pt x="748507" y="1755033"/>
                  <a:pt x="757365" y="1746152"/>
                  <a:pt x="768293" y="1746152"/>
                </a:cubicBezTo>
                <a:close/>
                <a:moveTo>
                  <a:pt x="643204" y="1746152"/>
                </a:moveTo>
                <a:cubicBezTo>
                  <a:pt x="654132" y="1746152"/>
                  <a:pt x="662991" y="1755033"/>
                  <a:pt x="662991" y="1765989"/>
                </a:cubicBezTo>
                <a:cubicBezTo>
                  <a:pt x="662991" y="1776945"/>
                  <a:pt x="654132" y="1785826"/>
                  <a:pt x="643204" y="1785826"/>
                </a:cubicBezTo>
                <a:cubicBezTo>
                  <a:pt x="632277" y="1785826"/>
                  <a:pt x="623417" y="1776945"/>
                  <a:pt x="623417" y="1765989"/>
                </a:cubicBezTo>
                <a:cubicBezTo>
                  <a:pt x="623417" y="1755033"/>
                  <a:pt x="632277" y="1746152"/>
                  <a:pt x="643204" y="1746152"/>
                </a:cubicBezTo>
                <a:close/>
                <a:moveTo>
                  <a:pt x="518792" y="1746152"/>
                </a:moveTo>
                <a:cubicBezTo>
                  <a:pt x="529720" y="1746152"/>
                  <a:pt x="538579" y="1755033"/>
                  <a:pt x="538579" y="1765989"/>
                </a:cubicBezTo>
                <a:cubicBezTo>
                  <a:pt x="538579" y="1776945"/>
                  <a:pt x="529720" y="1785826"/>
                  <a:pt x="518792" y="1785826"/>
                </a:cubicBezTo>
                <a:cubicBezTo>
                  <a:pt x="507864" y="1785826"/>
                  <a:pt x="499005" y="1776945"/>
                  <a:pt x="499005" y="1765989"/>
                </a:cubicBezTo>
                <a:cubicBezTo>
                  <a:pt x="499005" y="1755033"/>
                  <a:pt x="507864" y="1746152"/>
                  <a:pt x="518792" y="1746152"/>
                </a:cubicBezTo>
                <a:close/>
                <a:moveTo>
                  <a:pt x="393702" y="1746152"/>
                </a:moveTo>
                <a:cubicBezTo>
                  <a:pt x="404630" y="1746152"/>
                  <a:pt x="413489" y="1755033"/>
                  <a:pt x="413489" y="1765989"/>
                </a:cubicBezTo>
                <a:cubicBezTo>
                  <a:pt x="413489" y="1776945"/>
                  <a:pt x="404630" y="1785826"/>
                  <a:pt x="393702" y="1785826"/>
                </a:cubicBezTo>
                <a:cubicBezTo>
                  <a:pt x="382774" y="1785826"/>
                  <a:pt x="373915" y="1776945"/>
                  <a:pt x="373915" y="1765989"/>
                </a:cubicBezTo>
                <a:cubicBezTo>
                  <a:pt x="373915" y="1755033"/>
                  <a:pt x="382774" y="1746152"/>
                  <a:pt x="393702" y="1746152"/>
                </a:cubicBezTo>
                <a:close/>
                <a:moveTo>
                  <a:pt x="269290" y="1746152"/>
                </a:moveTo>
                <a:cubicBezTo>
                  <a:pt x="280218" y="1746152"/>
                  <a:pt x="289077" y="1755033"/>
                  <a:pt x="289077" y="1765989"/>
                </a:cubicBezTo>
                <a:cubicBezTo>
                  <a:pt x="289077" y="1776945"/>
                  <a:pt x="280218" y="1785826"/>
                  <a:pt x="269290" y="1785826"/>
                </a:cubicBezTo>
                <a:cubicBezTo>
                  <a:pt x="258362" y="1785826"/>
                  <a:pt x="249503" y="1776945"/>
                  <a:pt x="249503" y="1765989"/>
                </a:cubicBezTo>
                <a:cubicBezTo>
                  <a:pt x="249503" y="1755033"/>
                  <a:pt x="258362" y="1746152"/>
                  <a:pt x="269290" y="1746152"/>
                </a:cubicBezTo>
                <a:close/>
                <a:moveTo>
                  <a:pt x="144200" y="1746152"/>
                </a:moveTo>
                <a:cubicBezTo>
                  <a:pt x="155128" y="1746152"/>
                  <a:pt x="163987" y="1755033"/>
                  <a:pt x="163987" y="1765989"/>
                </a:cubicBezTo>
                <a:cubicBezTo>
                  <a:pt x="163987" y="1776945"/>
                  <a:pt x="155128" y="1785826"/>
                  <a:pt x="144200" y="1785826"/>
                </a:cubicBezTo>
                <a:cubicBezTo>
                  <a:pt x="133272" y="1785826"/>
                  <a:pt x="124413" y="1776945"/>
                  <a:pt x="124413" y="1765989"/>
                </a:cubicBezTo>
                <a:cubicBezTo>
                  <a:pt x="124413" y="1755033"/>
                  <a:pt x="133272" y="1746152"/>
                  <a:pt x="144200" y="1746152"/>
                </a:cubicBezTo>
                <a:close/>
                <a:moveTo>
                  <a:pt x="19788" y="1746152"/>
                </a:moveTo>
                <a:cubicBezTo>
                  <a:pt x="30716" y="1746152"/>
                  <a:pt x="39575" y="1755033"/>
                  <a:pt x="39575" y="1765989"/>
                </a:cubicBezTo>
                <a:cubicBezTo>
                  <a:pt x="39575" y="1776945"/>
                  <a:pt x="30716" y="1785826"/>
                  <a:pt x="19788" y="1785826"/>
                </a:cubicBezTo>
                <a:cubicBezTo>
                  <a:pt x="8860" y="1785826"/>
                  <a:pt x="1" y="1776945"/>
                  <a:pt x="1" y="1765989"/>
                </a:cubicBezTo>
                <a:cubicBezTo>
                  <a:pt x="1" y="1755033"/>
                  <a:pt x="8860" y="1746152"/>
                  <a:pt x="19788" y="1746152"/>
                </a:cubicBezTo>
                <a:close/>
                <a:moveTo>
                  <a:pt x="2140213" y="1621427"/>
                </a:moveTo>
                <a:cubicBezTo>
                  <a:pt x="2151141" y="1621427"/>
                  <a:pt x="2160000" y="1630308"/>
                  <a:pt x="2160000" y="1641264"/>
                </a:cubicBezTo>
                <a:cubicBezTo>
                  <a:pt x="2160000" y="1652220"/>
                  <a:pt x="2151141" y="1661101"/>
                  <a:pt x="2140213" y="1661101"/>
                </a:cubicBezTo>
                <a:cubicBezTo>
                  <a:pt x="2129285" y="1661101"/>
                  <a:pt x="2120426" y="1652220"/>
                  <a:pt x="2120426" y="1641264"/>
                </a:cubicBezTo>
                <a:cubicBezTo>
                  <a:pt x="2120426" y="1630308"/>
                  <a:pt x="2129285" y="1621427"/>
                  <a:pt x="2140213" y="1621427"/>
                </a:cubicBezTo>
                <a:close/>
                <a:moveTo>
                  <a:pt x="2015801" y="1621427"/>
                </a:moveTo>
                <a:cubicBezTo>
                  <a:pt x="2026729" y="1621427"/>
                  <a:pt x="2035588" y="1630308"/>
                  <a:pt x="2035588" y="1641264"/>
                </a:cubicBezTo>
                <a:cubicBezTo>
                  <a:pt x="2035588" y="1652220"/>
                  <a:pt x="2026729" y="1661101"/>
                  <a:pt x="2015801" y="1661101"/>
                </a:cubicBezTo>
                <a:cubicBezTo>
                  <a:pt x="2004873" y="1661101"/>
                  <a:pt x="1996014" y="1652220"/>
                  <a:pt x="1996014" y="1641264"/>
                </a:cubicBezTo>
                <a:cubicBezTo>
                  <a:pt x="1996014" y="1630308"/>
                  <a:pt x="2004873" y="1621427"/>
                  <a:pt x="2015801" y="1621427"/>
                </a:cubicBezTo>
                <a:close/>
                <a:moveTo>
                  <a:pt x="1890711" y="1621427"/>
                </a:moveTo>
                <a:cubicBezTo>
                  <a:pt x="1901639" y="1621427"/>
                  <a:pt x="1910498" y="1630308"/>
                  <a:pt x="1910498" y="1641264"/>
                </a:cubicBezTo>
                <a:cubicBezTo>
                  <a:pt x="1910498" y="1652220"/>
                  <a:pt x="1901639" y="1661101"/>
                  <a:pt x="1890711" y="1661101"/>
                </a:cubicBezTo>
                <a:cubicBezTo>
                  <a:pt x="1879783" y="1661101"/>
                  <a:pt x="1870924" y="1652220"/>
                  <a:pt x="1870924" y="1641264"/>
                </a:cubicBezTo>
                <a:cubicBezTo>
                  <a:pt x="1870924" y="1630308"/>
                  <a:pt x="1879783" y="1621427"/>
                  <a:pt x="1890711" y="1621427"/>
                </a:cubicBezTo>
                <a:close/>
                <a:moveTo>
                  <a:pt x="1766299" y="1621427"/>
                </a:moveTo>
                <a:cubicBezTo>
                  <a:pt x="1777227" y="1621427"/>
                  <a:pt x="1786086" y="1630308"/>
                  <a:pt x="1786086" y="1641264"/>
                </a:cubicBezTo>
                <a:cubicBezTo>
                  <a:pt x="1786086" y="1652220"/>
                  <a:pt x="1777227" y="1661101"/>
                  <a:pt x="1766299" y="1661101"/>
                </a:cubicBezTo>
                <a:cubicBezTo>
                  <a:pt x="1755371" y="1661101"/>
                  <a:pt x="1746512" y="1652220"/>
                  <a:pt x="1746512" y="1641264"/>
                </a:cubicBezTo>
                <a:cubicBezTo>
                  <a:pt x="1746512" y="1630308"/>
                  <a:pt x="1755371" y="1621427"/>
                  <a:pt x="1766299" y="1621427"/>
                </a:cubicBezTo>
                <a:close/>
                <a:moveTo>
                  <a:pt x="1641209" y="1621427"/>
                </a:moveTo>
                <a:cubicBezTo>
                  <a:pt x="1652137" y="1621427"/>
                  <a:pt x="1660996" y="1630308"/>
                  <a:pt x="1660996" y="1641264"/>
                </a:cubicBezTo>
                <a:cubicBezTo>
                  <a:pt x="1660996" y="1652220"/>
                  <a:pt x="1652137" y="1661101"/>
                  <a:pt x="1641209" y="1661101"/>
                </a:cubicBezTo>
                <a:cubicBezTo>
                  <a:pt x="1630281" y="1661101"/>
                  <a:pt x="1621422" y="1652220"/>
                  <a:pt x="1621422" y="1641264"/>
                </a:cubicBezTo>
                <a:cubicBezTo>
                  <a:pt x="1621422" y="1630308"/>
                  <a:pt x="1630281" y="1621427"/>
                  <a:pt x="1641209" y="1621427"/>
                </a:cubicBezTo>
                <a:close/>
                <a:moveTo>
                  <a:pt x="1516798" y="1621427"/>
                </a:moveTo>
                <a:cubicBezTo>
                  <a:pt x="1527726" y="1621427"/>
                  <a:pt x="1536585" y="1630308"/>
                  <a:pt x="1536585" y="1641264"/>
                </a:cubicBezTo>
                <a:cubicBezTo>
                  <a:pt x="1536585" y="1652220"/>
                  <a:pt x="1527726" y="1661101"/>
                  <a:pt x="1516798" y="1661101"/>
                </a:cubicBezTo>
                <a:cubicBezTo>
                  <a:pt x="1505870" y="1661101"/>
                  <a:pt x="1497011" y="1652220"/>
                  <a:pt x="1497011" y="1641264"/>
                </a:cubicBezTo>
                <a:cubicBezTo>
                  <a:pt x="1497011" y="1630308"/>
                  <a:pt x="1505870" y="1621427"/>
                  <a:pt x="1516798" y="1621427"/>
                </a:cubicBezTo>
                <a:close/>
                <a:moveTo>
                  <a:pt x="1391707" y="1621427"/>
                </a:moveTo>
                <a:cubicBezTo>
                  <a:pt x="1402635" y="1621427"/>
                  <a:pt x="1411494" y="1630308"/>
                  <a:pt x="1411494" y="1641264"/>
                </a:cubicBezTo>
                <a:cubicBezTo>
                  <a:pt x="1411494" y="1652220"/>
                  <a:pt x="1402635" y="1661101"/>
                  <a:pt x="1391707" y="1661101"/>
                </a:cubicBezTo>
                <a:cubicBezTo>
                  <a:pt x="1380779" y="1661101"/>
                  <a:pt x="1371920" y="1652220"/>
                  <a:pt x="1371920" y="1641264"/>
                </a:cubicBezTo>
                <a:cubicBezTo>
                  <a:pt x="1371920" y="1630308"/>
                  <a:pt x="1380779" y="1621427"/>
                  <a:pt x="1391707" y="1621427"/>
                </a:cubicBezTo>
                <a:close/>
                <a:moveTo>
                  <a:pt x="1267296" y="1621427"/>
                </a:moveTo>
                <a:cubicBezTo>
                  <a:pt x="1278224" y="1621427"/>
                  <a:pt x="1287083" y="1630308"/>
                  <a:pt x="1287083" y="1641264"/>
                </a:cubicBezTo>
                <a:cubicBezTo>
                  <a:pt x="1287083" y="1652220"/>
                  <a:pt x="1278224" y="1661101"/>
                  <a:pt x="1267296" y="1661101"/>
                </a:cubicBezTo>
                <a:cubicBezTo>
                  <a:pt x="1256368" y="1661101"/>
                  <a:pt x="1247509" y="1652220"/>
                  <a:pt x="1247509" y="1641264"/>
                </a:cubicBezTo>
                <a:cubicBezTo>
                  <a:pt x="1247509" y="1630308"/>
                  <a:pt x="1256368" y="1621427"/>
                  <a:pt x="1267296" y="1621427"/>
                </a:cubicBezTo>
                <a:close/>
                <a:moveTo>
                  <a:pt x="1142205" y="1621427"/>
                </a:moveTo>
                <a:cubicBezTo>
                  <a:pt x="1153133" y="1621427"/>
                  <a:pt x="1161992" y="1630308"/>
                  <a:pt x="1161992" y="1641264"/>
                </a:cubicBezTo>
                <a:cubicBezTo>
                  <a:pt x="1161992" y="1652220"/>
                  <a:pt x="1153133" y="1661101"/>
                  <a:pt x="1142205" y="1661101"/>
                </a:cubicBezTo>
                <a:cubicBezTo>
                  <a:pt x="1131277" y="1661101"/>
                  <a:pt x="1122418" y="1652220"/>
                  <a:pt x="1122418" y="1641264"/>
                </a:cubicBezTo>
                <a:cubicBezTo>
                  <a:pt x="1122418" y="1630308"/>
                  <a:pt x="1131277" y="1621427"/>
                  <a:pt x="1142205" y="1621427"/>
                </a:cubicBezTo>
                <a:close/>
                <a:moveTo>
                  <a:pt x="1017797" y="1621427"/>
                </a:moveTo>
                <a:cubicBezTo>
                  <a:pt x="1028725" y="1621427"/>
                  <a:pt x="1037584" y="1630308"/>
                  <a:pt x="1037584" y="1641264"/>
                </a:cubicBezTo>
                <a:cubicBezTo>
                  <a:pt x="1037584" y="1652220"/>
                  <a:pt x="1028725" y="1661101"/>
                  <a:pt x="1017797" y="1661101"/>
                </a:cubicBezTo>
                <a:cubicBezTo>
                  <a:pt x="1006869" y="1661101"/>
                  <a:pt x="998010" y="1652220"/>
                  <a:pt x="998010" y="1641264"/>
                </a:cubicBezTo>
                <a:cubicBezTo>
                  <a:pt x="998010" y="1630308"/>
                  <a:pt x="1006869" y="1621427"/>
                  <a:pt x="1017797" y="1621427"/>
                </a:cubicBezTo>
                <a:close/>
                <a:moveTo>
                  <a:pt x="892706" y="1621427"/>
                </a:moveTo>
                <a:cubicBezTo>
                  <a:pt x="903634" y="1621427"/>
                  <a:pt x="912493" y="1630308"/>
                  <a:pt x="912493" y="1641264"/>
                </a:cubicBezTo>
                <a:cubicBezTo>
                  <a:pt x="912493" y="1652220"/>
                  <a:pt x="903634" y="1661101"/>
                  <a:pt x="892706" y="1661101"/>
                </a:cubicBezTo>
                <a:cubicBezTo>
                  <a:pt x="881778" y="1661101"/>
                  <a:pt x="872919" y="1652220"/>
                  <a:pt x="872919" y="1641264"/>
                </a:cubicBezTo>
                <a:cubicBezTo>
                  <a:pt x="872919" y="1630308"/>
                  <a:pt x="881778" y="1621427"/>
                  <a:pt x="892706" y="1621427"/>
                </a:cubicBezTo>
                <a:close/>
                <a:moveTo>
                  <a:pt x="768294" y="1621427"/>
                </a:moveTo>
                <a:cubicBezTo>
                  <a:pt x="779223" y="1621427"/>
                  <a:pt x="788082" y="1630308"/>
                  <a:pt x="788082" y="1641264"/>
                </a:cubicBezTo>
                <a:cubicBezTo>
                  <a:pt x="788082" y="1652220"/>
                  <a:pt x="779223" y="1661101"/>
                  <a:pt x="768294" y="1661101"/>
                </a:cubicBezTo>
                <a:cubicBezTo>
                  <a:pt x="757366" y="1661101"/>
                  <a:pt x="748508" y="1652220"/>
                  <a:pt x="748508" y="1641264"/>
                </a:cubicBezTo>
                <a:cubicBezTo>
                  <a:pt x="748508" y="1630308"/>
                  <a:pt x="757366" y="1621427"/>
                  <a:pt x="768294" y="1621427"/>
                </a:cubicBezTo>
                <a:close/>
                <a:moveTo>
                  <a:pt x="643205" y="1621427"/>
                </a:moveTo>
                <a:cubicBezTo>
                  <a:pt x="654133" y="1621427"/>
                  <a:pt x="662992" y="1630308"/>
                  <a:pt x="662992" y="1641264"/>
                </a:cubicBezTo>
                <a:cubicBezTo>
                  <a:pt x="662992" y="1652220"/>
                  <a:pt x="654133" y="1661101"/>
                  <a:pt x="643205" y="1661101"/>
                </a:cubicBezTo>
                <a:cubicBezTo>
                  <a:pt x="632278" y="1661101"/>
                  <a:pt x="623419" y="1652220"/>
                  <a:pt x="623419" y="1641264"/>
                </a:cubicBezTo>
                <a:cubicBezTo>
                  <a:pt x="623419" y="1630308"/>
                  <a:pt x="632278" y="1621427"/>
                  <a:pt x="643205" y="1621427"/>
                </a:cubicBezTo>
                <a:close/>
                <a:moveTo>
                  <a:pt x="518793" y="1621427"/>
                </a:moveTo>
                <a:cubicBezTo>
                  <a:pt x="529722" y="1621427"/>
                  <a:pt x="538580" y="1630308"/>
                  <a:pt x="538580" y="1641264"/>
                </a:cubicBezTo>
                <a:cubicBezTo>
                  <a:pt x="538580" y="1652220"/>
                  <a:pt x="529722" y="1661101"/>
                  <a:pt x="518793" y="1661101"/>
                </a:cubicBezTo>
                <a:cubicBezTo>
                  <a:pt x="507865" y="1661101"/>
                  <a:pt x="499006" y="1652220"/>
                  <a:pt x="499006" y="1641264"/>
                </a:cubicBezTo>
                <a:cubicBezTo>
                  <a:pt x="499006" y="1630308"/>
                  <a:pt x="507865" y="1621427"/>
                  <a:pt x="518793" y="1621427"/>
                </a:cubicBezTo>
                <a:close/>
                <a:moveTo>
                  <a:pt x="393703" y="1621427"/>
                </a:moveTo>
                <a:cubicBezTo>
                  <a:pt x="404631" y="1621427"/>
                  <a:pt x="413490" y="1630308"/>
                  <a:pt x="413490" y="1641264"/>
                </a:cubicBezTo>
                <a:cubicBezTo>
                  <a:pt x="413490" y="1652220"/>
                  <a:pt x="404631" y="1661101"/>
                  <a:pt x="393703" y="1661101"/>
                </a:cubicBezTo>
                <a:cubicBezTo>
                  <a:pt x="382775" y="1661101"/>
                  <a:pt x="373916" y="1652220"/>
                  <a:pt x="373916" y="1641264"/>
                </a:cubicBezTo>
                <a:cubicBezTo>
                  <a:pt x="373916" y="1630308"/>
                  <a:pt x="382775" y="1621427"/>
                  <a:pt x="393703" y="1621427"/>
                </a:cubicBezTo>
                <a:close/>
                <a:moveTo>
                  <a:pt x="269291" y="1621427"/>
                </a:moveTo>
                <a:cubicBezTo>
                  <a:pt x="280219" y="1621427"/>
                  <a:pt x="289078" y="1630308"/>
                  <a:pt x="289078" y="1641264"/>
                </a:cubicBezTo>
                <a:cubicBezTo>
                  <a:pt x="289078" y="1652220"/>
                  <a:pt x="280219" y="1661101"/>
                  <a:pt x="269291" y="1661101"/>
                </a:cubicBezTo>
                <a:cubicBezTo>
                  <a:pt x="258363" y="1661101"/>
                  <a:pt x="249504" y="1652220"/>
                  <a:pt x="249504" y="1641264"/>
                </a:cubicBezTo>
                <a:cubicBezTo>
                  <a:pt x="249504" y="1630308"/>
                  <a:pt x="258363" y="1621427"/>
                  <a:pt x="269291" y="1621427"/>
                </a:cubicBezTo>
                <a:close/>
                <a:moveTo>
                  <a:pt x="144201" y="1621427"/>
                </a:moveTo>
                <a:cubicBezTo>
                  <a:pt x="155129" y="1621427"/>
                  <a:pt x="163988" y="1630308"/>
                  <a:pt x="163988" y="1641264"/>
                </a:cubicBezTo>
                <a:cubicBezTo>
                  <a:pt x="163988" y="1652220"/>
                  <a:pt x="155129" y="1661101"/>
                  <a:pt x="144201" y="1661101"/>
                </a:cubicBezTo>
                <a:cubicBezTo>
                  <a:pt x="133273" y="1661101"/>
                  <a:pt x="124414" y="1652220"/>
                  <a:pt x="124414" y="1641264"/>
                </a:cubicBezTo>
                <a:cubicBezTo>
                  <a:pt x="124414" y="1630308"/>
                  <a:pt x="133273" y="1621427"/>
                  <a:pt x="144201" y="1621427"/>
                </a:cubicBezTo>
                <a:close/>
                <a:moveTo>
                  <a:pt x="19789" y="1621427"/>
                </a:moveTo>
                <a:cubicBezTo>
                  <a:pt x="30717" y="1621427"/>
                  <a:pt x="39576" y="1630308"/>
                  <a:pt x="39576" y="1641264"/>
                </a:cubicBezTo>
                <a:cubicBezTo>
                  <a:pt x="39576" y="1652220"/>
                  <a:pt x="30717" y="1661101"/>
                  <a:pt x="19789" y="1661101"/>
                </a:cubicBezTo>
                <a:cubicBezTo>
                  <a:pt x="8861" y="1661101"/>
                  <a:pt x="2" y="1652220"/>
                  <a:pt x="2" y="1641264"/>
                </a:cubicBezTo>
                <a:cubicBezTo>
                  <a:pt x="2" y="1630308"/>
                  <a:pt x="8861" y="1621427"/>
                  <a:pt x="19789" y="1621427"/>
                </a:cubicBezTo>
                <a:close/>
                <a:moveTo>
                  <a:pt x="2140213" y="1496702"/>
                </a:moveTo>
                <a:cubicBezTo>
                  <a:pt x="2151141" y="1496702"/>
                  <a:pt x="2160000" y="1505583"/>
                  <a:pt x="2160000" y="1516539"/>
                </a:cubicBezTo>
                <a:cubicBezTo>
                  <a:pt x="2160000" y="1527495"/>
                  <a:pt x="2151141" y="1536376"/>
                  <a:pt x="2140213" y="1536376"/>
                </a:cubicBezTo>
                <a:cubicBezTo>
                  <a:pt x="2129285" y="1536376"/>
                  <a:pt x="2120426" y="1527495"/>
                  <a:pt x="2120426" y="1516539"/>
                </a:cubicBezTo>
                <a:cubicBezTo>
                  <a:pt x="2120426" y="1505583"/>
                  <a:pt x="2129285" y="1496702"/>
                  <a:pt x="2140213" y="1496702"/>
                </a:cubicBezTo>
                <a:close/>
                <a:moveTo>
                  <a:pt x="2015801" y="1496702"/>
                </a:moveTo>
                <a:cubicBezTo>
                  <a:pt x="2026729" y="1496702"/>
                  <a:pt x="2035588" y="1505583"/>
                  <a:pt x="2035588" y="1516539"/>
                </a:cubicBezTo>
                <a:cubicBezTo>
                  <a:pt x="2035588" y="1527495"/>
                  <a:pt x="2026729" y="1536376"/>
                  <a:pt x="2015801" y="1536376"/>
                </a:cubicBezTo>
                <a:cubicBezTo>
                  <a:pt x="2004873" y="1536376"/>
                  <a:pt x="1996014" y="1527495"/>
                  <a:pt x="1996014" y="1516539"/>
                </a:cubicBezTo>
                <a:cubicBezTo>
                  <a:pt x="1996014" y="1505583"/>
                  <a:pt x="2004873" y="1496702"/>
                  <a:pt x="2015801" y="1496702"/>
                </a:cubicBezTo>
                <a:close/>
                <a:moveTo>
                  <a:pt x="1890711" y="1496702"/>
                </a:moveTo>
                <a:cubicBezTo>
                  <a:pt x="1901639" y="1496702"/>
                  <a:pt x="1910498" y="1505583"/>
                  <a:pt x="1910498" y="1516539"/>
                </a:cubicBezTo>
                <a:cubicBezTo>
                  <a:pt x="1910498" y="1527495"/>
                  <a:pt x="1901639" y="1536376"/>
                  <a:pt x="1890711" y="1536376"/>
                </a:cubicBezTo>
                <a:cubicBezTo>
                  <a:pt x="1879783" y="1536376"/>
                  <a:pt x="1870924" y="1527495"/>
                  <a:pt x="1870924" y="1516539"/>
                </a:cubicBezTo>
                <a:cubicBezTo>
                  <a:pt x="1870924" y="1505583"/>
                  <a:pt x="1879783" y="1496702"/>
                  <a:pt x="1890711" y="1496702"/>
                </a:cubicBezTo>
                <a:close/>
                <a:moveTo>
                  <a:pt x="1766299" y="1496702"/>
                </a:moveTo>
                <a:cubicBezTo>
                  <a:pt x="1777227" y="1496702"/>
                  <a:pt x="1786086" y="1505583"/>
                  <a:pt x="1786086" y="1516539"/>
                </a:cubicBezTo>
                <a:cubicBezTo>
                  <a:pt x="1786086" y="1527495"/>
                  <a:pt x="1777227" y="1536376"/>
                  <a:pt x="1766299" y="1536376"/>
                </a:cubicBezTo>
                <a:cubicBezTo>
                  <a:pt x="1755371" y="1536376"/>
                  <a:pt x="1746512" y="1527495"/>
                  <a:pt x="1746512" y="1516539"/>
                </a:cubicBezTo>
                <a:cubicBezTo>
                  <a:pt x="1746512" y="1505583"/>
                  <a:pt x="1755371" y="1496702"/>
                  <a:pt x="1766299" y="1496702"/>
                </a:cubicBezTo>
                <a:close/>
                <a:moveTo>
                  <a:pt x="1641209" y="1496702"/>
                </a:moveTo>
                <a:cubicBezTo>
                  <a:pt x="1652137" y="1496702"/>
                  <a:pt x="1660996" y="1505583"/>
                  <a:pt x="1660996" y="1516539"/>
                </a:cubicBezTo>
                <a:cubicBezTo>
                  <a:pt x="1660996" y="1527495"/>
                  <a:pt x="1652137" y="1536376"/>
                  <a:pt x="1641209" y="1536376"/>
                </a:cubicBezTo>
                <a:cubicBezTo>
                  <a:pt x="1630281" y="1536376"/>
                  <a:pt x="1621422" y="1527495"/>
                  <a:pt x="1621422" y="1516539"/>
                </a:cubicBezTo>
                <a:cubicBezTo>
                  <a:pt x="1621422" y="1505583"/>
                  <a:pt x="1630281" y="1496702"/>
                  <a:pt x="1641209" y="1496702"/>
                </a:cubicBezTo>
                <a:close/>
                <a:moveTo>
                  <a:pt x="1516798" y="1496702"/>
                </a:moveTo>
                <a:cubicBezTo>
                  <a:pt x="1527726" y="1496702"/>
                  <a:pt x="1536585" y="1505583"/>
                  <a:pt x="1536585" y="1516539"/>
                </a:cubicBezTo>
                <a:cubicBezTo>
                  <a:pt x="1536585" y="1527495"/>
                  <a:pt x="1527726" y="1536376"/>
                  <a:pt x="1516798" y="1536376"/>
                </a:cubicBezTo>
                <a:cubicBezTo>
                  <a:pt x="1505870" y="1536376"/>
                  <a:pt x="1497011" y="1527495"/>
                  <a:pt x="1497011" y="1516539"/>
                </a:cubicBezTo>
                <a:cubicBezTo>
                  <a:pt x="1497011" y="1505583"/>
                  <a:pt x="1505870" y="1496702"/>
                  <a:pt x="1516798" y="1496702"/>
                </a:cubicBezTo>
                <a:close/>
                <a:moveTo>
                  <a:pt x="1391707" y="1496702"/>
                </a:moveTo>
                <a:cubicBezTo>
                  <a:pt x="1402635" y="1496702"/>
                  <a:pt x="1411494" y="1505583"/>
                  <a:pt x="1411494" y="1516539"/>
                </a:cubicBezTo>
                <a:cubicBezTo>
                  <a:pt x="1411494" y="1527495"/>
                  <a:pt x="1402635" y="1536376"/>
                  <a:pt x="1391707" y="1536376"/>
                </a:cubicBezTo>
                <a:cubicBezTo>
                  <a:pt x="1380779" y="1536376"/>
                  <a:pt x="1371920" y="1527495"/>
                  <a:pt x="1371920" y="1516539"/>
                </a:cubicBezTo>
                <a:cubicBezTo>
                  <a:pt x="1371920" y="1505583"/>
                  <a:pt x="1380779" y="1496702"/>
                  <a:pt x="1391707" y="1496702"/>
                </a:cubicBezTo>
                <a:close/>
                <a:moveTo>
                  <a:pt x="1267296" y="1496702"/>
                </a:moveTo>
                <a:cubicBezTo>
                  <a:pt x="1278224" y="1496702"/>
                  <a:pt x="1287083" y="1505583"/>
                  <a:pt x="1287083" y="1516539"/>
                </a:cubicBezTo>
                <a:cubicBezTo>
                  <a:pt x="1287083" y="1527495"/>
                  <a:pt x="1278224" y="1536376"/>
                  <a:pt x="1267296" y="1536376"/>
                </a:cubicBezTo>
                <a:cubicBezTo>
                  <a:pt x="1256368" y="1536376"/>
                  <a:pt x="1247509" y="1527495"/>
                  <a:pt x="1247509" y="1516539"/>
                </a:cubicBezTo>
                <a:cubicBezTo>
                  <a:pt x="1247509" y="1505583"/>
                  <a:pt x="1256368" y="1496702"/>
                  <a:pt x="1267296" y="1496702"/>
                </a:cubicBezTo>
                <a:close/>
                <a:moveTo>
                  <a:pt x="1142205" y="1496702"/>
                </a:moveTo>
                <a:cubicBezTo>
                  <a:pt x="1153133" y="1496702"/>
                  <a:pt x="1161992" y="1505583"/>
                  <a:pt x="1161992" y="1516539"/>
                </a:cubicBezTo>
                <a:cubicBezTo>
                  <a:pt x="1161992" y="1527495"/>
                  <a:pt x="1153133" y="1536376"/>
                  <a:pt x="1142205" y="1536376"/>
                </a:cubicBezTo>
                <a:cubicBezTo>
                  <a:pt x="1131277" y="1536376"/>
                  <a:pt x="1122418" y="1527495"/>
                  <a:pt x="1122418" y="1516539"/>
                </a:cubicBezTo>
                <a:cubicBezTo>
                  <a:pt x="1122418" y="1505583"/>
                  <a:pt x="1131277" y="1496702"/>
                  <a:pt x="1142205" y="1496702"/>
                </a:cubicBezTo>
                <a:close/>
                <a:moveTo>
                  <a:pt x="1017797" y="1496702"/>
                </a:moveTo>
                <a:cubicBezTo>
                  <a:pt x="1028725" y="1496702"/>
                  <a:pt x="1037584" y="1505583"/>
                  <a:pt x="1037584" y="1516539"/>
                </a:cubicBezTo>
                <a:cubicBezTo>
                  <a:pt x="1037584" y="1527495"/>
                  <a:pt x="1028725" y="1536376"/>
                  <a:pt x="1017797" y="1536376"/>
                </a:cubicBezTo>
                <a:cubicBezTo>
                  <a:pt x="1006869" y="1536376"/>
                  <a:pt x="998010" y="1527495"/>
                  <a:pt x="998010" y="1516539"/>
                </a:cubicBezTo>
                <a:cubicBezTo>
                  <a:pt x="998010" y="1505583"/>
                  <a:pt x="1006869" y="1496702"/>
                  <a:pt x="1017797" y="1496702"/>
                </a:cubicBezTo>
                <a:close/>
                <a:moveTo>
                  <a:pt x="892706" y="1496702"/>
                </a:moveTo>
                <a:cubicBezTo>
                  <a:pt x="903634" y="1496702"/>
                  <a:pt x="912493" y="1505583"/>
                  <a:pt x="912493" y="1516539"/>
                </a:cubicBezTo>
                <a:cubicBezTo>
                  <a:pt x="912493" y="1527495"/>
                  <a:pt x="903634" y="1536376"/>
                  <a:pt x="892706" y="1536376"/>
                </a:cubicBezTo>
                <a:cubicBezTo>
                  <a:pt x="881778" y="1536376"/>
                  <a:pt x="872919" y="1527495"/>
                  <a:pt x="872919" y="1516539"/>
                </a:cubicBezTo>
                <a:cubicBezTo>
                  <a:pt x="872919" y="1505583"/>
                  <a:pt x="881778" y="1496702"/>
                  <a:pt x="892706" y="1496702"/>
                </a:cubicBezTo>
                <a:close/>
                <a:moveTo>
                  <a:pt x="768294" y="1496702"/>
                </a:moveTo>
                <a:cubicBezTo>
                  <a:pt x="779223" y="1496702"/>
                  <a:pt x="788082" y="1505583"/>
                  <a:pt x="788082" y="1516539"/>
                </a:cubicBezTo>
                <a:cubicBezTo>
                  <a:pt x="788082" y="1527495"/>
                  <a:pt x="779223" y="1536376"/>
                  <a:pt x="768294" y="1536376"/>
                </a:cubicBezTo>
                <a:cubicBezTo>
                  <a:pt x="757366" y="1536376"/>
                  <a:pt x="748508" y="1527495"/>
                  <a:pt x="748508" y="1516539"/>
                </a:cubicBezTo>
                <a:cubicBezTo>
                  <a:pt x="748508" y="1505583"/>
                  <a:pt x="757366" y="1496702"/>
                  <a:pt x="768294" y="1496702"/>
                </a:cubicBezTo>
                <a:close/>
                <a:moveTo>
                  <a:pt x="643206" y="1496702"/>
                </a:moveTo>
                <a:cubicBezTo>
                  <a:pt x="654133" y="1496702"/>
                  <a:pt x="662992" y="1505583"/>
                  <a:pt x="662992" y="1516539"/>
                </a:cubicBezTo>
                <a:cubicBezTo>
                  <a:pt x="662992" y="1527495"/>
                  <a:pt x="654133" y="1536376"/>
                  <a:pt x="643206" y="1536376"/>
                </a:cubicBezTo>
                <a:cubicBezTo>
                  <a:pt x="632278" y="1536376"/>
                  <a:pt x="623419" y="1527495"/>
                  <a:pt x="623419" y="1516539"/>
                </a:cubicBezTo>
                <a:cubicBezTo>
                  <a:pt x="623419" y="1505583"/>
                  <a:pt x="632278" y="1496702"/>
                  <a:pt x="643206" y="1496702"/>
                </a:cubicBezTo>
                <a:close/>
                <a:moveTo>
                  <a:pt x="518793" y="1496702"/>
                </a:moveTo>
                <a:cubicBezTo>
                  <a:pt x="529722" y="1496702"/>
                  <a:pt x="538580" y="1505583"/>
                  <a:pt x="538580" y="1516539"/>
                </a:cubicBezTo>
                <a:cubicBezTo>
                  <a:pt x="538580" y="1527495"/>
                  <a:pt x="529722" y="1536376"/>
                  <a:pt x="518793" y="1536376"/>
                </a:cubicBezTo>
                <a:cubicBezTo>
                  <a:pt x="507866" y="1536376"/>
                  <a:pt x="499006" y="1527495"/>
                  <a:pt x="499006" y="1516539"/>
                </a:cubicBezTo>
                <a:cubicBezTo>
                  <a:pt x="499006" y="1505583"/>
                  <a:pt x="507866" y="1496702"/>
                  <a:pt x="518793" y="1496702"/>
                </a:cubicBezTo>
                <a:close/>
                <a:moveTo>
                  <a:pt x="393703" y="1496702"/>
                </a:moveTo>
                <a:cubicBezTo>
                  <a:pt x="404631" y="1496702"/>
                  <a:pt x="413490" y="1505583"/>
                  <a:pt x="413490" y="1516539"/>
                </a:cubicBezTo>
                <a:cubicBezTo>
                  <a:pt x="413490" y="1527495"/>
                  <a:pt x="404631" y="1536376"/>
                  <a:pt x="393703" y="1536376"/>
                </a:cubicBezTo>
                <a:cubicBezTo>
                  <a:pt x="382775" y="1536376"/>
                  <a:pt x="373916" y="1527495"/>
                  <a:pt x="373916" y="1516539"/>
                </a:cubicBezTo>
                <a:cubicBezTo>
                  <a:pt x="373916" y="1505583"/>
                  <a:pt x="382775" y="1496702"/>
                  <a:pt x="393703" y="1496702"/>
                </a:cubicBezTo>
                <a:close/>
                <a:moveTo>
                  <a:pt x="269291" y="1496702"/>
                </a:moveTo>
                <a:cubicBezTo>
                  <a:pt x="280219" y="1496702"/>
                  <a:pt x="289078" y="1505583"/>
                  <a:pt x="289078" y="1516539"/>
                </a:cubicBezTo>
                <a:cubicBezTo>
                  <a:pt x="289078" y="1527495"/>
                  <a:pt x="280219" y="1536376"/>
                  <a:pt x="269291" y="1536376"/>
                </a:cubicBezTo>
                <a:cubicBezTo>
                  <a:pt x="258363" y="1536376"/>
                  <a:pt x="249504" y="1527495"/>
                  <a:pt x="249504" y="1516539"/>
                </a:cubicBezTo>
                <a:cubicBezTo>
                  <a:pt x="249504" y="1505583"/>
                  <a:pt x="258363" y="1496702"/>
                  <a:pt x="269291" y="1496702"/>
                </a:cubicBezTo>
                <a:close/>
                <a:moveTo>
                  <a:pt x="144201" y="1496702"/>
                </a:moveTo>
                <a:cubicBezTo>
                  <a:pt x="155129" y="1496702"/>
                  <a:pt x="163988" y="1505583"/>
                  <a:pt x="163988" y="1516539"/>
                </a:cubicBezTo>
                <a:cubicBezTo>
                  <a:pt x="163988" y="1527495"/>
                  <a:pt x="155129" y="1536376"/>
                  <a:pt x="144201" y="1536376"/>
                </a:cubicBezTo>
                <a:cubicBezTo>
                  <a:pt x="133273" y="1536376"/>
                  <a:pt x="124414" y="1527495"/>
                  <a:pt x="124414" y="1516539"/>
                </a:cubicBezTo>
                <a:cubicBezTo>
                  <a:pt x="124414" y="1505583"/>
                  <a:pt x="133273" y="1496702"/>
                  <a:pt x="144201" y="1496702"/>
                </a:cubicBezTo>
                <a:close/>
                <a:moveTo>
                  <a:pt x="19789" y="1496702"/>
                </a:moveTo>
                <a:cubicBezTo>
                  <a:pt x="30717" y="1496702"/>
                  <a:pt x="39576" y="1505583"/>
                  <a:pt x="39576" y="1516539"/>
                </a:cubicBezTo>
                <a:cubicBezTo>
                  <a:pt x="39576" y="1527495"/>
                  <a:pt x="30717" y="1536376"/>
                  <a:pt x="19789" y="1536376"/>
                </a:cubicBezTo>
                <a:cubicBezTo>
                  <a:pt x="8861" y="1536376"/>
                  <a:pt x="2" y="1527495"/>
                  <a:pt x="2" y="1516539"/>
                </a:cubicBezTo>
                <a:cubicBezTo>
                  <a:pt x="2" y="1505583"/>
                  <a:pt x="8861" y="1496702"/>
                  <a:pt x="19789" y="1496702"/>
                </a:cubicBezTo>
                <a:close/>
                <a:moveTo>
                  <a:pt x="2140213" y="1371976"/>
                </a:moveTo>
                <a:cubicBezTo>
                  <a:pt x="2151141" y="1371976"/>
                  <a:pt x="2160000" y="1380857"/>
                  <a:pt x="2160000" y="1391813"/>
                </a:cubicBezTo>
                <a:cubicBezTo>
                  <a:pt x="2160000" y="1402769"/>
                  <a:pt x="2151141" y="1411650"/>
                  <a:pt x="2140213" y="1411650"/>
                </a:cubicBezTo>
                <a:cubicBezTo>
                  <a:pt x="2129285" y="1411650"/>
                  <a:pt x="2120426" y="1402769"/>
                  <a:pt x="2120426" y="1391813"/>
                </a:cubicBezTo>
                <a:cubicBezTo>
                  <a:pt x="2120426" y="1380857"/>
                  <a:pt x="2129285" y="1371976"/>
                  <a:pt x="2140213" y="1371976"/>
                </a:cubicBezTo>
                <a:close/>
                <a:moveTo>
                  <a:pt x="2015801" y="1371976"/>
                </a:moveTo>
                <a:cubicBezTo>
                  <a:pt x="2026729" y="1371976"/>
                  <a:pt x="2035588" y="1380857"/>
                  <a:pt x="2035588" y="1391813"/>
                </a:cubicBezTo>
                <a:cubicBezTo>
                  <a:pt x="2035588" y="1402769"/>
                  <a:pt x="2026729" y="1411650"/>
                  <a:pt x="2015801" y="1411650"/>
                </a:cubicBezTo>
                <a:cubicBezTo>
                  <a:pt x="2004873" y="1411650"/>
                  <a:pt x="1996014" y="1402769"/>
                  <a:pt x="1996014" y="1391813"/>
                </a:cubicBezTo>
                <a:cubicBezTo>
                  <a:pt x="1996014" y="1380857"/>
                  <a:pt x="2004873" y="1371976"/>
                  <a:pt x="2015801" y="1371976"/>
                </a:cubicBezTo>
                <a:close/>
                <a:moveTo>
                  <a:pt x="1890711" y="1371976"/>
                </a:moveTo>
                <a:cubicBezTo>
                  <a:pt x="1901639" y="1371976"/>
                  <a:pt x="1910498" y="1380857"/>
                  <a:pt x="1910498" y="1391813"/>
                </a:cubicBezTo>
                <a:cubicBezTo>
                  <a:pt x="1910498" y="1402769"/>
                  <a:pt x="1901639" y="1411650"/>
                  <a:pt x="1890711" y="1411650"/>
                </a:cubicBezTo>
                <a:cubicBezTo>
                  <a:pt x="1879783" y="1411650"/>
                  <a:pt x="1870924" y="1402769"/>
                  <a:pt x="1870924" y="1391813"/>
                </a:cubicBezTo>
                <a:cubicBezTo>
                  <a:pt x="1870924" y="1380857"/>
                  <a:pt x="1879783" y="1371976"/>
                  <a:pt x="1890711" y="1371976"/>
                </a:cubicBezTo>
                <a:close/>
                <a:moveTo>
                  <a:pt x="1766299" y="1371976"/>
                </a:moveTo>
                <a:cubicBezTo>
                  <a:pt x="1777227" y="1371976"/>
                  <a:pt x="1786086" y="1380857"/>
                  <a:pt x="1786086" y="1391813"/>
                </a:cubicBezTo>
                <a:cubicBezTo>
                  <a:pt x="1786086" y="1402769"/>
                  <a:pt x="1777227" y="1411650"/>
                  <a:pt x="1766299" y="1411650"/>
                </a:cubicBezTo>
                <a:cubicBezTo>
                  <a:pt x="1755371" y="1411650"/>
                  <a:pt x="1746512" y="1402769"/>
                  <a:pt x="1746512" y="1391813"/>
                </a:cubicBezTo>
                <a:cubicBezTo>
                  <a:pt x="1746512" y="1380857"/>
                  <a:pt x="1755371" y="1371976"/>
                  <a:pt x="1766299" y="1371976"/>
                </a:cubicBezTo>
                <a:close/>
                <a:moveTo>
                  <a:pt x="1641209" y="1371976"/>
                </a:moveTo>
                <a:cubicBezTo>
                  <a:pt x="1652137" y="1371976"/>
                  <a:pt x="1660996" y="1380857"/>
                  <a:pt x="1660996" y="1391813"/>
                </a:cubicBezTo>
                <a:cubicBezTo>
                  <a:pt x="1660996" y="1402769"/>
                  <a:pt x="1652137" y="1411650"/>
                  <a:pt x="1641209" y="1411650"/>
                </a:cubicBezTo>
                <a:cubicBezTo>
                  <a:pt x="1630281" y="1411650"/>
                  <a:pt x="1621422" y="1402769"/>
                  <a:pt x="1621422" y="1391813"/>
                </a:cubicBezTo>
                <a:cubicBezTo>
                  <a:pt x="1621422" y="1380857"/>
                  <a:pt x="1630281" y="1371976"/>
                  <a:pt x="1641209" y="1371976"/>
                </a:cubicBezTo>
                <a:close/>
                <a:moveTo>
                  <a:pt x="1516798" y="1371976"/>
                </a:moveTo>
                <a:cubicBezTo>
                  <a:pt x="1527726" y="1371976"/>
                  <a:pt x="1536585" y="1380857"/>
                  <a:pt x="1536585" y="1391813"/>
                </a:cubicBezTo>
                <a:cubicBezTo>
                  <a:pt x="1536585" y="1402769"/>
                  <a:pt x="1527726" y="1411650"/>
                  <a:pt x="1516798" y="1411650"/>
                </a:cubicBezTo>
                <a:cubicBezTo>
                  <a:pt x="1505870" y="1411650"/>
                  <a:pt x="1497011" y="1402769"/>
                  <a:pt x="1497011" y="1391813"/>
                </a:cubicBezTo>
                <a:cubicBezTo>
                  <a:pt x="1497011" y="1380857"/>
                  <a:pt x="1505870" y="1371976"/>
                  <a:pt x="1516798" y="1371976"/>
                </a:cubicBezTo>
                <a:close/>
                <a:moveTo>
                  <a:pt x="1391707" y="1371976"/>
                </a:moveTo>
                <a:cubicBezTo>
                  <a:pt x="1402635" y="1371976"/>
                  <a:pt x="1411494" y="1380857"/>
                  <a:pt x="1411494" y="1391813"/>
                </a:cubicBezTo>
                <a:cubicBezTo>
                  <a:pt x="1411494" y="1402769"/>
                  <a:pt x="1402635" y="1411650"/>
                  <a:pt x="1391707" y="1411650"/>
                </a:cubicBezTo>
                <a:cubicBezTo>
                  <a:pt x="1380779" y="1411650"/>
                  <a:pt x="1371920" y="1402769"/>
                  <a:pt x="1371920" y="1391813"/>
                </a:cubicBezTo>
                <a:cubicBezTo>
                  <a:pt x="1371920" y="1380857"/>
                  <a:pt x="1380779" y="1371976"/>
                  <a:pt x="1391707" y="1371976"/>
                </a:cubicBezTo>
                <a:close/>
                <a:moveTo>
                  <a:pt x="1267296" y="1371976"/>
                </a:moveTo>
                <a:cubicBezTo>
                  <a:pt x="1278224" y="1371976"/>
                  <a:pt x="1287083" y="1380857"/>
                  <a:pt x="1287083" y="1391813"/>
                </a:cubicBezTo>
                <a:cubicBezTo>
                  <a:pt x="1287083" y="1402769"/>
                  <a:pt x="1278224" y="1411650"/>
                  <a:pt x="1267296" y="1411650"/>
                </a:cubicBezTo>
                <a:cubicBezTo>
                  <a:pt x="1256368" y="1411650"/>
                  <a:pt x="1247509" y="1402769"/>
                  <a:pt x="1247509" y="1391813"/>
                </a:cubicBezTo>
                <a:cubicBezTo>
                  <a:pt x="1247509" y="1380857"/>
                  <a:pt x="1256368" y="1371976"/>
                  <a:pt x="1267296" y="1371976"/>
                </a:cubicBezTo>
                <a:close/>
                <a:moveTo>
                  <a:pt x="1142205" y="1371976"/>
                </a:moveTo>
                <a:cubicBezTo>
                  <a:pt x="1153133" y="1371976"/>
                  <a:pt x="1161992" y="1380857"/>
                  <a:pt x="1161992" y="1391813"/>
                </a:cubicBezTo>
                <a:cubicBezTo>
                  <a:pt x="1161992" y="1402769"/>
                  <a:pt x="1153133" y="1411650"/>
                  <a:pt x="1142205" y="1411650"/>
                </a:cubicBezTo>
                <a:cubicBezTo>
                  <a:pt x="1131277" y="1411650"/>
                  <a:pt x="1122418" y="1402769"/>
                  <a:pt x="1122418" y="1391813"/>
                </a:cubicBezTo>
                <a:cubicBezTo>
                  <a:pt x="1122418" y="1380857"/>
                  <a:pt x="1131277" y="1371976"/>
                  <a:pt x="1142205" y="1371976"/>
                </a:cubicBezTo>
                <a:close/>
                <a:moveTo>
                  <a:pt x="1017798" y="1371976"/>
                </a:moveTo>
                <a:cubicBezTo>
                  <a:pt x="1028726" y="1371976"/>
                  <a:pt x="1037585" y="1380857"/>
                  <a:pt x="1037585" y="1391813"/>
                </a:cubicBezTo>
                <a:cubicBezTo>
                  <a:pt x="1037585" y="1402769"/>
                  <a:pt x="1028726" y="1411650"/>
                  <a:pt x="1017798" y="1411650"/>
                </a:cubicBezTo>
                <a:cubicBezTo>
                  <a:pt x="1006870" y="1411650"/>
                  <a:pt x="998011" y="1402769"/>
                  <a:pt x="998011" y="1391813"/>
                </a:cubicBezTo>
                <a:cubicBezTo>
                  <a:pt x="998011" y="1380857"/>
                  <a:pt x="1006870" y="1371976"/>
                  <a:pt x="1017798" y="1371976"/>
                </a:cubicBezTo>
                <a:close/>
                <a:moveTo>
                  <a:pt x="892707" y="1371976"/>
                </a:moveTo>
                <a:cubicBezTo>
                  <a:pt x="903635" y="1371976"/>
                  <a:pt x="912494" y="1380857"/>
                  <a:pt x="912494" y="1391813"/>
                </a:cubicBezTo>
                <a:cubicBezTo>
                  <a:pt x="912494" y="1402769"/>
                  <a:pt x="903635" y="1411650"/>
                  <a:pt x="892707" y="1411650"/>
                </a:cubicBezTo>
                <a:cubicBezTo>
                  <a:pt x="881779" y="1411650"/>
                  <a:pt x="872920" y="1402769"/>
                  <a:pt x="872920" y="1391813"/>
                </a:cubicBezTo>
                <a:cubicBezTo>
                  <a:pt x="872920" y="1380857"/>
                  <a:pt x="881779" y="1371976"/>
                  <a:pt x="892707" y="1371976"/>
                </a:cubicBezTo>
                <a:close/>
                <a:moveTo>
                  <a:pt x="768295" y="1371976"/>
                </a:moveTo>
                <a:cubicBezTo>
                  <a:pt x="779224" y="1371976"/>
                  <a:pt x="788083" y="1380857"/>
                  <a:pt x="788083" y="1391813"/>
                </a:cubicBezTo>
                <a:cubicBezTo>
                  <a:pt x="788083" y="1402769"/>
                  <a:pt x="779224" y="1411650"/>
                  <a:pt x="768295" y="1411650"/>
                </a:cubicBezTo>
                <a:cubicBezTo>
                  <a:pt x="757367" y="1411650"/>
                  <a:pt x="748509" y="1402769"/>
                  <a:pt x="748509" y="1391813"/>
                </a:cubicBezTo>
                <a:cubicBezTo>
                  <a:pt x="748509" y="1380857"/>
                  <a:pt x="757367" y="1371976"/>
                  <a:pt x="768295" y="1371976"/>
                </a:cubicBezTo>
                <a:close/>
                <a:moveTo>
                  <a:pt x="643207" y="1371976"/>
                </a:moveTo>
                <a:cubicBezTo>
                  <a:pt x="654134" y="1371976"/>
                  <a:pt x="662993" y="1380857"/>
                  <a:pt x="662993" y="1391813"/>
                </a:cubicBezTo>
                <a:cubicBezTo>
                  <a:pt x="662993" y="1402769"/>
                  <a:pt x="654134" y="1411650"/>
                  <a:pt x="643207" y="1411650"/>
                </a:cubicBezTo>
                <a:cubicBezTo>
                  <a:pt x="632280" y="1411650"/>
                  <a:pt x="623420" y="1402769"/>
                  <a:pt x="623420" y="1391813"/>
                </a:cubicBezTo>
                <a:cubicBezTo>
                  <a:pt x="623420" y="1380857"/>
                  <a:pt x="632280" y="1371976"/>
                  <a:pt x="643207" y="1371976"/>
                </a:cubicBezTo>
                <a:close/>
                <a:moveTo>
                  <a:pt x="518794" y="1371976"/>
                </a:moveTo>
                <a:cubicBezTo>
                  <a:pt x="529723" y="1371976"/>
                  <a:pt x="538581" y="1380857"/>
                  <a:pt x="538581" y="1391813"/>
                </a:cubicBezTo>
                <a:cubicBezTo>
                  <a:pt x="538581" y="1402769"/>
                  <a:pt x="529723" y="1411650"/>
                  <a:pt x="518794" y="1411650"/>
                </a:cubicBezTo>
                <a:cubicBezTo>
                  <a:pt x="507867" y="1411650"/>
                  <a:pt x="499007" y="1402769"/>
                  <a:pt x="499007" y="1391813"/>
                </a:cubicBezTo>
                <a:cubicBezTo>
                  <a:pt x="499007" y="1380857"/>
                  <a:pt x="507867" y="1371976"/>
                  <a:pt x="518794" y="1371976"/>
                </a:cubicBezTo>
                <a:close/>
                <a:moveTo>
                  <a:pt x="393704" y="1371976"/>
                </a:moveTo>
                <a:cubicBezTo>
                  <a:pt x="404632" y="1371976"/>
                  <a:pt x="413491" y="1380857"/>
                  <a:pt x="413491" y="1391813"/>
                </a:cubicBezTo>
                <a:cubicBezTo>
                  <a:pt x="413491" y="1402769"/>
                  <a:pt x="404632" y="1411650"/>
                  <a:pt x="393704" y="1411650"/>
                </a:cubicBezTo>
                <a:cubicBezTo>
                  <a:pt x="382777" y="1411650"/>
                  <a:pt x="373917" y="1402769"/>
                  <a:pt x="373917" y="1391813"/>
                </a:cubicBezTo>
                <a:cubicBezTo>
                  <a:pt x="373917" y="1380857"/>
                  <a:pt x="382777" y="1371976"/>
                  <a:pt x="393704" y="1371976"/>
                </a:cubicBezTo>
                <a:close/>
                <a:moveTo>
                  <a:pt x="269292" y="1371976"/>
                </a:moveTo>
                <a:cubicBezTo>
                  <a:pt x="280220" y="1371976"/>
                  <a:pt x="289080" y="1380857"/>
                  <a:pt x="289080" y="1391813"/>
                </a:cubicBezTo>
                <a:cubicBezTo>
                  <a:pt x="289080" y="1402769"/>
                  <a:pt x="280220" y="1411650"/>
                  <a:pt x="269292" y="1411650"/>
                </a:cubicBezTo>
                <a:cubicBezTo>
                  <a:pt x="258364" y="1411650"/>
                  <a:pt x="249505" y="1402769"/>
                  <a:pt x="249505" y="1391813"/>
                </a:cubicBezTo>
                <a:cubicBezTo>
                  <a:pt x="249505" y="1380857"/>
                  <a:pt x="258364" y="1371976"/>
                  <a:pt x="269292" y="1371976"/>
                </a:cubicBezTo>
                <a:close/>
                <a:moveTo>
                  <a:pt x="144202" y="1371976"/>
                </a:moveTo>
                <a:cubicBezTo>
                  <a:pt x="155130" y="1371976"/>
                  <a:pt x="163989" y="1380857"/>
                  <a:pt x="163989" y="1391813"/>
                </a:cubicBezTo>
                <a:cubicBezTo>
                  <a:pt x="163989" y="1402769"/>
                  <a:pt x="155130" y="1411650"/>
                  <a:pt x="144202" y="1411650"/>
                </a:cubicBezTo>
                <a:cubicBezTo>
                  <a:pt x="133274" y="1411650"/>
                  <a:pt x="124415" y="1402769"/>
                  <a:pt x="124415" y="1391813"/>
                </a:cubicBezTo>
                <a:cubicBezTo>
                  <a:pt x="124415" y="1380857"/>
                  <a:pt x="133274" y="1371976"/>
                  <a:pt x="144202" y="1371976"/>
                </a:cubicBezTo>
                <a:close/>
                <a:moveTo>
                  <a:pt x="19791" y="1371976"/>
                </a:moveTo>
                <a:cubicBezTo>
                  <a:pt x="30719" y="1371976"/>
                  <a:pt x="39577" y="1380857"/>
                  <a:pt x="39577" y="1391813"/>
                </a:cubicBezTo>
                <a:cubicBezTo>
                  <a:pt x="39577" y="1402769"/>
                  <a:pt x="30719" y="1411650"/>
                  <a:pt x="19791" y="1411650"/>
                </a:cubicBezTo>
                <a:cubicBezTo>
                  <a:pt x="8863" y="1411650"/>
                  <a:pt x="4" y="1402769"/>
                  <a:pt x="4" y="1391813"/>
                </a:cubicBezTo>
                <a:cubicBezTo>
                  <a:pt x="4" y="1380857"/>
                  <a:pt x="8863" y="1371976"/>
                  <a:pt x="19791" y="1371976"/>
                </a:cubicBezTo>
                <a:close/>
                <a:moveTo>
                  <a:pt x="2140213" y="1247251"/>
                </a:moveTo>
                <a:cubicBezTo>
                  <a:pt x="2151141" y="1247251"/>
                  <a:pt x="2160000" y="1256132"/>
                  <a:pt x="2160000" y="1267088"/>
                </a:cubicBezTo>
                <a:cubicBezTo>
                  <a:pt x="2160000" y="1278044"/>
                  <a:pt x="2151141" y="1286925"/>
                  <a:pt x="2140213" y="1286925"/>
                </a:cubicBezTo>
                <a:cubicBezTo>
                  <a:pt x="2129285" y="1286925"/>
                  <a:pt x="2120426" y="1278044"/>
                  <a:pt x="2120426" y="1267088"/>
                </a:cubicBezTo>
                <a:cubicBezTo>
                  <a:pt x="2120426" y="1256132"/>
                  <a:pt x="2129285" y="1247251"/>
                  <a:pt x="2140213" y="1247251"/>
                </a:cubicBezTo>
                <a:close/>
                <a:moveTo>
                  <a:pt x="2015801" y="1247251"/>
                </a:moveTo>
                <a:cubicBezTo>
                  <a:pt x="2026729" y="1247251"/>
                  <a:pt x="2035588" y="1256132"/>
                  <a:pt x="2035588" y="1267088"/>
                </a:cubicBezTo>
                <a:cubicBezTo>
                  <a:pt x="2035588" y="1278044"/>
                  <a:pt x="2026729" y="1286925"/>
                  <a:pt x="2015801" y="1286925"/>
                </a:cubicBezTo>
                <a:cubicBezTo>
                  <a:pt x="2004873" y="1286925"/>
                  <a:pt x="1996014" y="1278044"/>
                  <a:pt x="1996014" y="1267088"/>
                </a:cubicBezTo>
                <a:cubicBezTo>
                  <a:pt x="1996014" y="1256132"/>
                  <a:pt x="2004873" y="1247251"/>
                  <a:pt x="2015801" y="1247251"/>
                </a:cubicBezTo>
                <a:close/>
                <a:moveTo>
                  <a:pt x="1890711" y="1247251"/>
                </a:moveTo>
                <a:cubicBezTo>
                  <a:pt x="1901639" y="1247251"/>
                  <a:pt x="1910498" y="1256132"/>
                  <a:pt x="1910498" y="1267088"/>
                </a:cubicBezTo>
                <a:cubicBezTo>
                  <a:pt x="1910498" y="1278044"/>
                  <a:pt x="1901639" y="1286925"/>
                  <a:pt x="1890711" y="1286925"/>
                </a:cubicBezTo>
                <a:cubicBezTo>
                  <a:pt x="1879783" y="1286925"/>
                  <a:pt x="1870924" y="1278044"/>
                  <a:pt x="1870924" y="1267088"/>
                </a:cubicBezTo>
                <a:cubicBezTo>
                  <a:pt x="1870924" y="1256132"/>
                  <a:pt x="1879783" y="1247251"/>
                  <a:pt x="1890711" y="1247251"/>
                </a:cubicBezTo>
                <a:close/>
                <a:moveTo>
                  <a:pt x="1766299" y="1247251"/>
                </a:moveTo>
                <a:cubicBezTo>
                  <a:pt x="1777227" y="1247251"/>
                  <a:pt x="1786086" y="1256132"/>
                  <a:pt x="1786086" y="1267088"/>
                </a:cubicBezTo>
                <a:cubicBezTo>
                  <a:pt x="1786086" y="1278044"/>
                  <a:pt x="1777227" y="1286925"/>
                  <a:pt x="1766299" y="1286925"/>
                </a:cubicBezTo>
                <a:cubicBezTo>
                  <a:pt x="1755371" y="1286925"/>
                  <a:pt x="1746512" y="1278044"/>
                  <a:pt x="1746512" y="1267088"/>
                </a:cubicBezTo>
                <a:cubicBezTo>
                  <a:pt x="1746512" y="1256132"/>
                  <a:pt x="1755371" y="1247251"/>
                  <a:pt x="1766299" y="1247251"/>
                </a:cubicBezTo>
                <a:close/>
                <a:moveTo>
                  <a:pt x="1641209" y="1247251"/>
                </a:moveTo>
                <a:cubicBezTo>
                  <a:pt x="1652137" y="1247251"/>
                  <a:pt x="1660996" y="1256132"/>
                  <a:pt x="1660996" y="1267088"/>
                </a:cubicBezTo>
                <a:cubicBezTo>
                  <a:pt x="1660996" y="1278044"/>
                  <a:pt x="1652137" y="1286925"/>
                  <a:pt x="1641209" y="1286925"/>
                </a:cubicBezTo>
                <a:cubicBezTo>
                  <a:pt x="1630281" y="1286925"/>
                  <a:pt x="1621422" y="1278044"/>
                  <a:pt x="1621422" y="1267088"/>
                </a:cubicBezTo>
                <a:cubicBezTo>
                  <a:pt x="1621422" y="1256132"/>
                  <a:pt x="1630281" y="1247251"/>
                  <a:pt x="1641209" y="1247251"/>
                </a:cubicBezTo>
                <a:close/>
                <a:moveTo>
                  <a:pt x="1516798" y="1247251"/>
                </a:moveTo>
                <a:cubicBezTo>
                  <a:pt x="1527726" y="1247251"/>
                  <a:pt x="1536585" y="1256132"/>
                  <a:pt x="1536585" y="1267088"/>
                </a:cubicBezTo>
                <a:cubicBezTo>
                  <a:pt x="1536585" y="1278044"/>
                  <a:pt x="1527726" y="1286925"/>
                  <a:pt x="1516798" y="1286925"/>
                </a:cubicBezTo>
                <a:cubicBezTo>
                  <a:pt x="1505870" y="1286925"/>
                  <a:pt x="1497011" y="1278044"/>
                  <a:pt x="1497011" y="1267088"/>
                </a:cubicBezTo>
                <a:cubicBezTo>
                  <a:pt x="1497011" y="1256132"/>
                  <a:pt x="1505870" y="1247251"/>
                  <a:pt x="1516798" y="1247251"/>
                </a:cubicBezTo>
                <a:close/>
                <a:moveTo>
                  <a:pt x="1391707" y="1247251"/>
                </a:moveTo>
                <a:cubicBezTo>
                  <a:pt x="1402635" y="1247251"/>
                  <a:pt x="1411494" y="1256132"/>
                  <a:pt x="1411494" y="1267088"/>
                </a:cubicBezTo>
                <a:cubicBezTo>
                  <a:pt x="1411494" y="1278044"/>
                  <a:pt x="1402635" y="1286925"/>
                  <a:pt x="1391707" y="1286925"/>
                </a:cubicBezTo>
                <a:cubicBezTo>
                  <a:pt x="1380779" y="1286925"/>
                  <a:pt x="1371920" y="1278044"/>
                  <a:pt x="1371920" y="1267088"/>
                </a:cubicBezTo>
                <a:cubicBezTo>
                  <a:pt x="1371920" y="1256132"/>
                  <a:pt x="1380779" y="1247251"/>
                  <a:pt x="1391707" y="1247251"/>
                </a:cubicBezTo>
                <a:close/>
                <a:moveTo>
                  <a:pt x="1267296" y="1247251"/>
                </a:moveTo>
                <a:cubicBezTo>
                  <a:pt x="1278224" y="1247251"/>
                  <a:pt x="1287083" y="1256132"/>
                  <a:pt x="1287083" y="1267088"/>
                </a:cubicBezTo>
                <a:cubicBezTo>
                  <a:pt x="1287083" y="1278044"/>
                  <a:pt x="1278224" y="1286925"/>
                  <a:pt x="1267296" y="1286925"/>
                </a:cubicBezTo>
                <a:cubicBezTo>
                  <a:pt x="1256368" y="1286925"/>
                  <a:pt x="1247509" y="1278044"/>
                  <a:pt x="1247509" y="1267088"/>
                </a:cubicBezTo>
                <a:cubicBezTo>
                  <a:pt x="1247509" y="1256132"/>
                  <a:pt x="1256368" y="1247251"/>
                  <a:pt x="1267296" y="1247251"/>
                </a:cubicBezTo>
                <a:close/>
                <a:moveTo>
                  <a:pt x="1142205" y="1247251"/>
                </a:moveTo>
                <a:cubicBezTo>
                  <a:pt x="1153133" y="1247251"/>
                  <a:pt x="1161992" y="1256132"/>
                  <a:pt x="1161992" y="1267088"/>
                </a:cubicBezTo>
                <a:cubicBezTo>
                  <a:pt x="1161992" y="1278044"/>
                  <a:pt x="1153133" y="1286925"/>
                  <a:pt x="1142205" y="1286925"/>
                </a:cubicBezTo>
                <a:cubicBezTo>
                  <a:pt x="1131277" y="1286925"/>
                  <a:pt x="1122418" y="1278044"/>
                  <a:pt x="1122418" y="1267088"/>
                </a:cubicBezTo>
                <a:cubicBezTo>
                  <a:pt x="1122418" y="1256132"/>
                  <a:pt x="1131277" y="1247251"/>
                  <a:pt x="1142205" y="1247251"/>
                </a:cubicBezTo>
                <a:close/>
                <a:moveTo>
                  <a:pt x="1017798" y="1247251"/>
                </a:moveTo>
                <a:cubicBezTo>
                  <a:pt x="1028726" y="1247251"/>
                  <a:pt x="1037585" y="1256132"/>
                  <a:pt x="1037585" y="1267088"/>
                </a:cubicBezTo>
                <a:cubicBezTo>
                  <a:pt x="1037585" y="1278044"/>
                  <a:pt x="1028726" y="1286925"/>
                  <a:pt x="1017798" y="1286925"/>
                </a:cubicBezTo>
                <a:cubicBezTo>
                  <a:pt x="1006870" y="1286925"/>
                  <a:pt x="998011" y="1278044"/>
                  <a:pt x="998011" y="1267088"/>
                </a:cubicBezTo>
                <a:cubicBezTo>
                  <a:pt x="998011" y="1256132"/>
                  <a:pt x="1006870" y="1247251"/>
                  <a:pt x="1017798" y="1247251"/>
                </a:cubicBezTo>
                <a:close/>
                <a:moveTo>
                  <a:pt x="892708" y="1247251"/>
                </a:moveTo>
                <a:cubicBezTo>
                  <a:pt x="903635" y="1247251"/>
                  <a:pt x="912494" y="1256132"/>
                  <a:pt x="912494" y="1267088"/>
                </a:cubicBezTo>
                <a:cubicBezTo>
                  <a:pt x="912494" y="1278044"/>
                  <a:pt x="903635" y="1286925"/>
                  <a:pt x="892708" y="1286925"/>
                </a:cubicBezTo>
                <a:cubicBezTo>
                  <a:pt x="881780" y="1286925"/>
                  <a:pt x="872920" y="1278044"/>
                  <a:pt x="872920" y="1267088"/>
                </a:cubicBezTo>
                <a:cubicBezTo>
                  <a:pt x="872920" y="1256132"/>
                  <a:pt x="881780" y="1247251"/>
                  <a:pt x="892708" y="1247251"/>
                </a:cubicBezTo>
                <a:close/>
                <a:moveTo>
                  <a:pt x="768295" y="1247251"/>
                </a:moveTo>
                <a:cubicBezTo>
                  <a:pt x="779224" y="1247251"/>
                  <a:pt x="788083" y="1256132"/>
                  <a:pt x="788083" y="1267088"/>
                </a:cubicBezTo>
                <a:cubicBezTo>
                  <a:pt x="788083" y="1278044"/>
                  <a:pt x="779224" y="1286925"/>
                  <a:pt x="768295" y="1286925"/>
                </a:cubicBezTo>
                <a:cubicBezTo>
                  <a:pt x="757367" y="1286925"/>
                  <a:pt x="748509" y="1278044"/>
                  <a:pt x="748509" y="1267088"/>
                </a:cubicBezTo>
                <a:cubicBezTo>
                  <a:pt x="748509" y="1256132"/>
                  <a:pt x="757367" y="1247251"/>
                  <a:pt x="768295" y="1247251"/>
                </a:cubicBezTo>
                <a:close/>
                <a:moveTo>
                  <a:pt x="643207" y="1247251"/>
                </a:moveTo>
                <a:cubicBezTo>
                  <a:pt x="654134" y="1247251"/>
                  <a:pt x="662993" y="1256132"/>
                  <a:pt x="662993" y="1267088"/>
                </a:cubicBezTo>
                <a:cubicBezTo>
                  <a:pt x="662993" y="1278044"/>
                  <a:pt x="654134" y="1286925"/>
                  <a:pt x="643207" y="1286925"/>
                </a:cubicBezTo>
                <a:cubicBezTo>
                  <a:pt x="632280" y="1286925"/>
                  <a:pt x="623420" y="1278044"/>
                  <a:pt x="623420" y="1267088"/>
                </a:cubicBezTo>
                <a:cubicBezTo>
                  <a:pt x="623420" y="1256132"/>
                  <a:pt x="632280" y="1247251"/>
                  <a:pt x="643207" y="1247251"/>
                </a:cubicBezTo>
                <a:close/>
                <a:moveTo>
                  <a:pt x="518794" y="1247251"/>
                </a:moveTo>
                <a:cubicBezTo>
                  <a:pt x="529723" y="1247251"/>
                  <a:pt x="538581" y="1256132"/>
                  <a:pt x="538581" y="1267088"/>
                </a:cubicBezTo>
                <a:cubicBezTo>
                  <a:pt x="538581" y="1278044"/>
                  <a:pt x="529723" y="1286925"/>
                  <a:pt x="518794" y="1286925"/>
                </a:cubicBezTo>
                <a:cubicBezTo>
                  <a:pt x="507867" y="1286925"/>
                  <a:pt x="499007" y="1278044"/>
                  <a:pt x="499007" y="1267088"/>
                </a:cubicBezTo>
                <a:cubicBezTo>
                  <a:pt x="499007" y="1256132"/>
                  <a:pt x="507867" y="1247251"/>
                  <a:pt x="518794" y="1247251"/>
                </a:cubicBezTo>
                <a:close/>
                <a:moveTo>
                  <a:pt x="393704" y="1247251"/>
                </a:moveTo>
                <a:cubicBezTo>
                  <a:pt x="404632" y="1247251"/>
                  <a:pt x="413491" y="1256132"/>
                  <a:pt x="413491" y="1267088"/>
                </a:cubicBezTo>
                <a:cubicBezTo>
                  <a:pt x="413491" y="1278044"/>
                  <a:pt x="404632" y="1286925"/>
                  <a:pt x="393704" y="1286925"/>
                </a:cubicBezTo>
                <a:cubicBezTo>
                  <a:pt x="382777" y="1286925"/>
                  <a:pt x="373917" y="1278044"/>
                  <a:pt x="373917" y="1267088"/>
                </a:cubicBezTo>
                <a:cubicBezTo>
                  <a:pt x="373917" y="1256132"/>
                  <a:pt x="382777" y="1247251"/>
                  <a:pt x="393704" y="1247251"/>
                </a:cubicBezTo>
                <a:close/>
                <a:moveTo>
                  <a:pt x="269292" y="1247251"/>
                </a:moveTo>
                <a:cubicBezTo>
                  <a:pt x="280220" y="1247251"/>
                  <a:pt x="289080" y="1256132"/>
                  <a:pt x="289080" y="1267088"/>
                </a:cubicBezTo>
                <a:cubicBezTo>
                  <a:pt x="289080" y="1278044"/>
                  <a:pt x="280220" y="1286925"/>
                  <a:pt x="269292" y="1286925"/>
                </a:cubicBezTo>
                <a:cubicBezTo>
                  <a:pt x="258364" y="1286925"/>
                  <a:pt x="249505" y="1278044"/>
                  <a:pt x="249505" y="1267088"/>
                </a:cubicBezTo>
                <a:cubicBezTo>
                  <a:pt x="249505" y="1256132"/>
                  <a:pt x="258364" y="1247251"/>
                  <a:pt x="269292" y="1247251"/>
                </a:cubicBezTo>
                <a:close/>
                <a:moveTo>
                  <a:pt x="144202" y="1247251"/>
                </a:moveTo>
                <a:cubicBezTo>
                  <a:pt x="155130" y="1247251"/>
                  <a:pt x="163989" y="1256132"/>
                  <a:pt x="163989" y="1267088"/>
                </a:cubicBezTo>
                <a:cubicBezTo>
                  <a:pt x="163989" y="1278044"/>
                  <a:pt x="155130" y="1286925"/>
                  <a:pt x="144202" y="1286925"/>
                </a:cubicBezTo>
                <a:cubicBezTo>
                  <a:pt x="133274" y="1286925"/>
                  <a:pt x="124415" y="1278044"/>
                  <a:pt x="124415" y="1267088"/>
                </a:cubicBezTo>
                <a:cubicBezTo>
                  <a:pt x="124415" y="1256132"/>
                  <a:pt x="133274" y="1247251"/>
                  <a:pt x="144202" y="1247251"/>
                </a:cubicBezTo>
                <a:close/>
                <a:moveTo>
                  <a:pt x="19791" y="1247251"/>
                </a:moveTo>
                <a:cubicBezTo>
                  <a:pt x="30719" y="1247251"/>
                  <a:pt x="39577" y="1256132"/>
                  <a:pt x="39577" y="1267088"/>
                </a:cubicBezTo>
                <a:cubicBezTo>
                  <a:pt x="39577" y="1278044"/>
                  <a:pt x="30719" y="1286925"/>
                  <a:pt x="19791" y="1286925"/>
                </a:cubicBezTo>
                <a:cubicBezTo>
                  <a:pt x="8863" y="1286925"/>
                  <a:pt x="4" y="1278044"/>
                  <a:pt x="4" y="1267088"/>
                </a:cubicBezTo>
                <a:cubicBezTo>
                  <a:pt x="4" y="1256132"/>
                  <a:pt x="8863" y="1247251"/>
                  <a:pt x="19791" y="1247251"/>
                </a:cubicBezTo>
                <a:close/>
                <a:moveTo>
                  <a:pt x="2140213" y="1122526"/>
                </a:moveTo>
                <a:cubicBezTo>
                  <a:pt x="2151141" y="1122526"/>
                  <a:pt x="2160000" y="1131407"/>
                  <a:pt x="2160000" y="1142363"/>
                </a:cubicBezTo>
                <a:cubicBezTo>
                  <a:pt x="2160000" y="1153319"/>
                  <a:pt x="2151141" y="1162200"/>
                  <a:pt x="2140213" y="1162200"/>
                </a:cubicBezTo>
                <a:cubicBezTo>
                  <a:pt x="2129285" y="1162200"/>
                  <a:pt x="2120426" y="1153319"/>
                  <a:pt x="2120426" y="1142363"/>
                </a:cubicBezTo>
                <a:cubicBezTo>
                  <a:pt x="2120426" y="1131407"/>
                  <a:pt x="2129285" y="1122526"/>
                  <a:pt x="2140213" y="1122526"/>
                </a:cubicBezTo>
                <a:close/>
                <a:moveTo>
                  <a:pt x="2015801" y="1122526"/>
                </a:moveTo>
                <a:cubicBezTo>
                  <a:pt x="2026729" y="1122526"/>
                  <a:pt x="2035588" y="1131407"/>
                  <a:pt x="2035588" y="1142363"/>
                </a:cubicBezTo>
                <a:cubicBezTo>
                  <a:pt x="2035588" y="1153319"/>
                  <a:pt x="2026729" y="1162200"/>
                  <a:pt x="2015801" y="1162200"/>
                </a:cubicBezTo>
                <a:cubicBezTo>
                  <a:pt x="2004873" y="1162200"/>
                  <a:pt x="1996014" y="1153319"/>
                  <a:pt x="1996014" y="1142363"/>
                </a:cubicBezTo>
                <a:cubicBezTo>
                  <a:pt x="1996014" y="1131407"/>
                  <a:pt x="2004873" y="1122526"/>
                  <a:pt x="2015801" y="1122526"/>
                </a:cubicBezTo>
                <a:close/>
                <a:moveTo>
                  <a:pt x="1890711" y="1122526"/>
                </a:moveTo>
                <a:cubicBezTo>
                  <a:pt x="1901639" y="1122526"/>
                  <a:pt x="1910498" y="1131407"/>
                  <a:pt x="1910498" y="1142363"/>
                </a:cubicBezTo>
                <a:cubicBezTo>
                  <a:pt x="1910498" y="1153319"/>
                  <a:pt x="1901639" y="1162200"/>
                  <a:pt x="1890711" y="1162200"/>
                </a:cubicBezTo>
                <a:cubicBezTo>
                  <a:pt x="1879783" y="1162200"/>
                  <a:pt x="1870924" y="1153319"/>
                  <a:pt x="1870924" y="1142363"/>
                </a:cubicBezTo>
                <a:cubicBezTo>
                  <a:pt x="1870924" y="1131407"/>
                  <a:pt x="1879783" y="1122526"/>
                  <a:pt x="1890711" y="1122526"/>
                </a:cubicBezTo>
                <a:close/>
                <a:moveTo>
                  <a:pt x="1766299" y="1122526"/>
                </a:moveTo>
                <a:cubicBezTo>
                  <a:pt x="1777227" y="1122526"/>
                  <a:pt x="1786086" y="1131407"/>
                  <a:pt x="1786086" y="1142363"/>
                </a:cubicBezTo>
                <a:cubicBezTo>
                  <a:pt x="1786086" y="1153319"/>
                  <a:pt x="1777227" y="1162200"/>
                  <a:pt x="1766299" y="1162200"/>
                </a:cubicBezTo>
                <a:cubicBezTo>
                  <a:pt x="1755371" y="1162200"/>
                  <a:pt x="1746512" y="1153319"/>
                  <a:pt x="1746512" y="1142363"/>
                </a:cubicBezTo>
                <a:cubicBezTo>
                  <a:pt x="1746512" y="1131407"/>
                  <a:pt x="1755371" y="1122526"/>
                  <a:pt x="1766299" y="1122526"/>
                </a:cubicBezTo>
                <a:close/>
                <a:moveTo>
                  <a:pt x="1641209" y="1122526"/>
                </a:moveTo>
                <a:cubicBezTo>
                  <a:pt x="1652137" y="1122526"/>
                  <a:pt x="1660996" y="1131407"/>
                  <a:pt x="1660996" y="1142363"/>
                </a:cubicBezTo>
                <a:cubicBezTo>
                  <a:pt x="1660996" y="1153319"/>
                  <a:pt x="1652137" y="1162200"/>
                  <a:pt x="1641209" y="1162200"/>
                </a:cubicBezTo>
                <a:cubicBezTo>
                  <a:pt x="1630281" y="1162200"/>
                  <a:pt x="1621422" y="1153319"/>
                  <a:pt x="1621422" y="1142363"/>
                </a:cubicBezTo>
                <a:cubicBezTo>
                  <a:pt x="1621422" y="1131407"/>
                  <a:pt x="1630281" y="1122526"/>
                  <a:pt x="1641209" y="1122526"/>
                </a:cubicBezTo>
                <a:close/>
                <a:moveTo>
                  <a:pt x="1516798" y="1122526"/>
                </a:moveTo>
                <a:cubicBezTo>
                  <a:pt x="1527726" y="1122526"/>
                  <a:pt x="1536585" y="1131407"/>
                  <a:pt x="1536585" y="1142363"/>
                </a:cubicBezTo>
                <a:cubicBezTo>
                  <a:pt x="1536585" y="1153319"/>
                  <a:pt x="1527726" y="1162200"/>
                  <a:pt x="1516798" y="1162200"/>
                </a:cubicBezTo>
                <a:cubicBezTo>
                  <a:pt x="1505870" y="1162200"/>
                  <a:pt x="1497011" y="1153319"/>
                  <a:pt x="1497011" y="1142363"/>
                </a:cubicBezTo>
                <a:cubicBezTo>
                  <a:pt x="1497011" y="1131407"/>
                  <a:pt x="1505870" y="1122526"/>
                  <a:pt x="1516798" y="1122526"/>
                </a:cubicBezTo>
                <a:close/>
                <a:moveTo>
                  <a:pt x="1391707" y="1122526"/>
                </a:moveTo>
                <a:cubicBezTo>
                  <a:pt x="1402635" y="1122526"/>
                  <a:pt x="1411494" y="1131407"/>
                  <a:pt x="1411494" y="1142363"/>
                </a:cubicBezTo>
                <a:cubicBezTo>
                  <a:pt x="1411494" y="1153319"/>
                  <a:pt x="1402635" y="1162200"/>
                  <a:pt x="1391707" y="1162200"/>
                </a:cubicBezTo>
                <a:cubicBezTo>
                  <a:pt x="1380779" y="1162200"/>
                  <a:pt x="1371920" y="1153319"/>
                  <a:pt x="1371920" y="1142363"/>
                </a:cubicBezTo>
                <a:cubicBezTo>
                  <a:pt x="1371920" y="1131407"/>
                  <a:pt x="1380779" y="1122526"/>
                  <a:pt x="1391707" y="1122526"/>
                </a:cubicBezTo>
                <a:close/>
                <a:moveTo>
                  <a:pt x="1267296" y="1122526"/>
                </a:moveTo>
                <a:cubicBezTo>
                  <a:pt x="1278224" y="1122526"/>
                  <a:pt x="1287083" y="1131407"/>
                  <a:pt x="1287083" y="1142363"/>
                </a:cubicBezTo>
                <a:cubicBezTo>
                  <a:pt x="1287083" y="1153319"/>
                  <a:pt x="1278224" y="1162200"/>
                  <a:pt x="1267296" y="1162200"/>
                </a:cubicBezTo>
                <a:cubicBezTo>
                  <a:pt x="1256368" y="1162200"/>
                  <a:pt x="1247509" y="1153319"/>
                  <a:pt x="1247509" y="1142363"/>
                </a:cubicBezTo>
                <a:cubicBezTo>
                  <a:pt x="1247509" y="1131407"/>
                  <a:pt x="1256368" y="1122526"/>
                  <a:pt x="1267296" y="1122526"/>
                </a:cubicBezTo>
                <a:close/>
                <a:moveTo>
                  <a:pt x="1142205" y="1122526"/>
                </a:moveTo>
                <a:cubicBezTo>
                  <a:pt x="1153133" y="1122526"/>
                  <a:pt x="1161992" y="1131407"/>
                  <a:pt x="1161992" y="1142363"/>
                </a:cubicBezTo>
                <a:cubicBezTo>
                  <a:pt x="1161992" y="1153319"/>
                  <a:pt x="1153133" y="1162200"/>
                  <a:pt x="1142205" y="1162200"/>
                </a:cubicBezTo>
                <a:cubicBezTo>
                  <a:pt x="1131277" y="1162200"/>
                  <a:pt x="1122418" y="1153319"/>
                  <a:pt x="1122418" y="1142363"/>
                </a:cubicBezTo>
                <a:cubicBezTo>
                  <a:pt x="1122418" y="1131407"/>
                  <a:pt x="1131277" y="1122526"/>
                  <a:pt x="1142205" y="1122526"/>
                </a:cubicBezTo>
                <a:close/>
                <a:moveTo>
                  <a:pt x="1017800" y="1122526"/>
                </a:moveTo>
                <a:cubicBezTo>
                  <a:pt x="1028728" y="1122526"/>
                  <a:pt x="1037587" y="1131407"/>
                  <a:pt x="1037587" y="1142363"/>
                </a:cubicBezTo>
                <a:cubicBezTo>
                  <a:pt x="1037587" y="1153319"/>
                  <a:pt x="1028728" y="1162200"/>
                  <a:pt x="1017800" y="1162200"/>
                </a:cubicBezTo>
                <a:cubicBezTo>
                  <a:pt x="1006872" y="1162200"/>
                  <a:pt x="998013" y="1153319"/>
                  <a:pt x="998013" y="1142363"/>
                </a:cubicBezTo>
                <a:cubicBezTo>
                  <a:pt x="998013" y="1131407"/>
                  <a:pt x="1006872" y="1122526"/>
                  <a:pt x="1017800" y="1122526"/>
                </a:cubicBezTo>
                <a:close/>
                <a:moveTo>
                  <a:pt x="892709" y="1122526"/>
                </a:moveTo>
                <a:cubicBezTo>
                  <a:pt x="903636" y="1122526"/>
                  <a:pt x="912495" y="1131407"/>
                  <a:pt x="912495" y="1142363"/>
                </a:cubicBezTo>
                <a:cubicBezTo>
                  <a:pt x="912495" y="1153319"/>
                  <a:pt x="903636" y="1162200"/>
                  <a:pt x="892709" y="1162200"/>
                </a:cubicBezTo>
                <a:cubicBezTo>
                  <a:pt x="881781" y="1162200"/>
                  <a:pt x="872921" y="1153319"/>
                  <a:pt x="872921" y="1142363"/>
                </a:cubicBezTo>
                <a:cubicBezTo>
                  <a:pt x="872921" y="1131407"/>
                  <a:pt x="881781" y="1122526"/>
                  <a:pt x="892709" y="1122526"/>
                </a:cubicBezTo>
                <a:close/>
                <a:moveTo>
                  <a:pt x="768296" y="1122526"/>
                </a:moveTo>
                <a:cubicBezTo>
                  <a:pt x="779225" y="1122526"/>
                  <a:pt x="788084" y="1131407"/>
                  <a:pt x="788084" y="1142363"/>
                </a:cubicBezTo>
                <a:cubicBezTo>
                  <a:pt x="788084" y="1153319"/>
                  <a:pt x="779225" y="1162200"/>
                  <a:pt x="768296" y="1162200"/>
                </a:cubicBezTo>
                <a:cubicBezTo>
                  <a:pt x="757368" y="1162200"/>
                  <a:pt x="748510" y="1153319"/>
                  <a:pt x="748510" y="1142363"/>
                </a:cubicBezTo>
                <a:cubicBezTo>
                  <a:pt x="748510" y="1131407"/>
                  <a:pt x="757368" y="1122526"/>
                  <a:pt x="768296" y="1122526"/>
                </a:cubicBezTo>
                <a:close/>
                <a:moveTo>
                  <a:pt x="643208" y="1122526"/>
                </a:moveTo>
                <a:cubicBezTo>
                  <a:pt x="654136" y="1122526"/>
                  <a:pt x="662995" y="1131407"/>
                  <a:pt x="662995" y="1142363"/>
                </a:cubicBezTo>
                <a:cubicBezTo>
                  <a:pt x="662995" y="1153319"/>
                  <a:pt x="654136" y="1162200"/>
                  <a:pt x="643208" y="1162200"/>
                </a:cubicBezTo>
                <a:cubicBezTo>
                  <a:pt x="632282" y="1162200"/>
                  <a:pt x="623422" y="1153319"/>
                  <a:pt x="623422" y="1142363"/>
                </a:cubicBezTo>
                <a:cubicBezTo>
                  <a:pt x="623422" y="1131407"/>
                  <a:pt x="632282" y="1122526"/>
                  <a:pt x="643208" y="1122526"/>
                </a:cubicBezTo>
                <a:close/>
                <a:moveTo>
                  <a:pt x="518796" y="1122526"/>
                </a:moveTo>
                <a:cubicBezTo>
                  <a:pt x="529724" y="1122526"/>
                  <a:pt x="538583" y="1131407"/>
                  <a:pt x="538583" y="1142363"/>
                </a:cubicBezTo>
                <a:cubicBezTo>
                  <a:pt x="538583" y="1153319"/>
                  <a:pt x="529724" y="1162200"/>
                  <a:pt x="518796" y="1162200"/>
                </a:cubicBezTo>
                <a:cubicBezTo>
                  <a:pt x="507868" y="1162200"/>
                  <a:pt x="499008" y="1153319"/>
                  <a:pt x="499008" y="1142363"/>
                </a:cubicBezTo>
                <a:cubicBezTo>
                  <a:pt x="499008" y="1131407"/>
                  <a:pt x="507868" y="1122526"/>
                  <a:pt x="518796" y="1122526"/>
                </a:cubicBezTo>
                <a:close/>
                <a:moveTo>
                  <a:pt x="393706" y="1122526"/>
                </a:moveTo>
                <a:cubicBezTo>
                  <a:pt x="404634" y="1122526"/>
                  <a:pt x="413493" y="1131407"/>
                  <a:pt x="413493" y="1142363"/>
                </a:cubicBezTo>
                <a:cubicBezTo>
                  <a:pt x="413493" y="1153319"/>
                  <a:pt x="404634" y="1162200"/>
                  <a:pt x="393706" y="1162200"/>
                </a:cubicBezTo>
                <a:cubicBezTo>
                  <a:pt x="382778" y="1162200"/>
                  <a:pt x="373919" y="1153319"/>
                  <a:pt x="373919" y="1142363"/>
                </a:cubicBezTo>
                <a:cubicBezTo>
                  <a:pt x="373919" y="1131407"/>
                  <a:pt x="382778" y="1122526"/>
                  <a:pt x="393706" y="1122526"/>
                </a:cubicBezTo>
                <a:close/>
                <a:moveTo>
                  <a:pt x="269294" y="1122526"/>
                </a:moveTo>
                <a:cubicBezTo>
                  <a:pt x="280222" y="1122526"/>
                  <a:pt x="289081" y="1131407"/>
                  <a:pt x="289081" y="1142363"/>
                </a:cubicBezTo>
                <a:cubicBezTo>
                  <a:pt x="289081" y="1153319"/>
                  <a:pt x="280222" y="1162200"/>
                  <a:pt x="269294" y="1162200"/>
                </a:cubicBezTo>
                <a:cubicBezTo>
                  <a:pt x="258365" y="1162200"/>
                  <a:pt x="249506" y="1153319"/>
                  <a:pt x="249506" y="1142363"/>
                </a:cubicBezTo>
                <a:cubicBezTo>
                  <a:pt x="249506" y="1131407"/>
                  <a:pt x="258365" y="1122526"/>
                  <a:pt x="269294" y="1122526"/>
                </a:cubicBezTo>
                <a:close/>
                <a:moveTo>
                  <a:pt x="144203" y="1122526"/>
                </a:moveTo>
                <a:cubicBezTo>
                  <a:pt x="155131" y="1122526"/>
                  <a:pt x="163990" y="1131407"/>
                  <a:pt x="163990" y="1142363"/>
                </a:cubicBezTo>
                <a:cubicBezTo>
                  <a:pt x="163990" y="1153319"/>
                  <a:pt x="155131" y="1162200"/>
                  <a:pt x="144203" y="1162200"/>
                </a:cubicBezTo>
                <a:cubicBezTo>
                  <a:pt x="133275" y="1162200"/>
                  <a:pt x="124416" y="1153319"/>
                  <a:pt x="124416" y="1142363"/>
                </a:cubicBezTo>
                <a:cubicBezTo>
                  <a:pt x="124416" y="1131407"/>
                  <a:pt x="133275" y="1122526"/>
                  <a:pt x="144203" y="1122526"/>
                </a:cubicBezTo>
                <a:close/>
                <a:moveTo>
                  <a:pt x="19792" y="1122526"/>
                </a:moveTo>
                <a:cubicBezTo>
                  <a:pt x="30720" y="1122526"/>
                  <a:pt x="39579" y="1131407"/>
                  <a:pt x="39579" y="1142363"/>
                </a:cubicBezTo>
                <a:cubicBezTo>
                  <a:pt x="39579" y="1153319"/>
                  <a:pt x="30720" y="1162200"/>
                  <a:pt x="19792" y="1162200"/>
                </a:cubicBezTo>
                <a:cubicBezTo>
                  <a:pt x="8864" y="1162200"/>
                  <a:pt x="5" y="1153319"/>
                  <a:pt x="5" y="1142363"/>
                </a:cubicBezTo>
                <a:cubicBezTo>
                  <a:pt x="5" y="1131407"/>
                  <a:pt x="8864" y="1122526"/>
                  <a:pt x="19792" y="1122526"/>
                </a:cubicBezTo>
                <a:close/>
                <a:moveTo>
                  <a:pt x="2140213" y="997801"/>
                </a:moveTo>
                <a:cubicBezTo>
                  <a:pt x="2151141" y="997801"/>
                  <a:pt x="2160000" y="1006682"/>
                  <a:pt x="2160000" y="1017638"/>
                </a:cubicBezTo>
                <a:cubicBezTo>
                  <a:pt x="2160000" y="1028594"/>
                  <a:pt x="2151141" y="1037475"/>
                  <a:pt x="2140213" y="1037475"/>
                </a:cubicBezTo>
                <a:cubicBezTo>
                  <a:pt x="2129285" y="1037475"/>
                  <a:pt x="2120426" y="1028594"/>
                  <a:pt x="2120426" y="1017638"/>
                </a:cubicBezTo>
                <a:cubicBezTo>
                  <a:pt x="2120426" y="1006682"/>
                  <a:pt x="2129285" y="997801"/>
                  <a:pt x="2140213" y="997801"/>
                </a:cubicBezTo>
                <a:close/>
                <a:moveTo>
                  <a:pt x="2015801" y="997801"/>
                </a:moveTo>
                <a:cubicBezTo>
                  <a:pt x="2026729" y="997801"/>
                  <a:pt x="2035588" y="1006682"/>
                  <a:pt x="2035588" y="1017638"/>
                </a:cubicBezTo>
                <a:cubicBezTo>
                  <a:pt x="2035588" y="1028594"/>
                  <a:pt x="2026729" y="1037475"/>
                  <a:pt x="2015801" y="1037475"/>
                </a:cubicBezTo>
                <a:cubicBezTo>
                  <a:pt x="2004873" y="1037475"/>
                  <a:pt x="1996014" y="1028594"/>
                  <a:pt x="1996014" y="1017638"/>
                </a:cubicBezTo>
                <a:cubicBezTo>
                  <a:pt x="1996014" y="1006682"/>
                  <a:pt x="2004873" y="997801"/>
                  <a:pt x="2015801" y="997801"/>
                </a:cubicBezTo>
                <a:close/>
                <a:moveTo>
                  <a:pt x="1890711" y="997801"/>
                </a:moveTo>
                <a:cubicBezTo>
                  <a:pt x="1901639" y="997801"/>
                  <a:pt x="1910498" y="1006682"/>
                  <a:pt x="1910498" y="1017638"/>
                </a:cubicBezTo>
                <a:cubicBezTo>
                  <a:pt x="1910498" y="1028594"/>
                  <a:pt x="1901639" y="1037475"/>
                  <a:pt x="1890711" y="1037475"/>
                </a:cubicBezTo>
                <a:cubicBezTo>
                  <a:pt x="1879783" y="1037475"/>
                  <a:pt x="1870924" y="1028594"/>
                  <a:pt x="1870924" y="1017638"/>
                </a:cubicBezTo>
                <a:cubicBezTo>
                  <a:pt x="1870924" y="1006682"/>
                  <a:pt x="1879783" y="997801"/>
                  <a:pt x="1890711" y="997801"/>
                </a:cubicBezTo>
                <a:close/>
                <a:moveTo>
                  <a:pt x="1766299" y="997801"/>
                </a:moveTo>
                <a:cubicBezTo>
                  <a:pt x="1777227" y="997801"/>
                  <a:pt x="1786086" y="1006682"/>
                  <a:pt x="1786086" y="1017638"/>
                </a:cubicBezTo>
                <a:cubicBezTo>
                  <a:pt x="1786086" y="1028594"/>
                  <a:pt x="1777227" y="1037475"/>
                  <a:pt x="1766299" y="1037475"/>
                </a:cubicBezTo>
                <a:cubicBezTo>
                  <a:pt x="1755371" y="1037475"/>
                  <a:pt x="1746512" y="1028594"/>
                  <a:pt x="1746512" y="1017638"/>
                </a:cubicBezTo>
                <a:cubicBezTo>
                  <a:pt x="1746512" y="1006682"/>
                  <a:pt x="1755371" y="997801"/>
                  <a:pt x="1766299" y="997801"/>
                </a:cubicBezTo>
                <a:close/>
                <a:moveTo>
                  <a:pt x="1641209" y="997801"/>
                </a:moveTo>
                <a:cubicBezTo>
                  <a:pt x="1652137" y="997801"/>
                  <a:pt x="1660996" y="1006682"/>
                  <a:pt x="1660996" y="1017638"/>
                </a:cubicBezTo>
                <a:cubicBezTo>
                  <a:pt x="1660996" y="1028594"/>
                  <a:pt x="1652137" y="1037475"/>
                  <a:pt x="1641209" y="1037475"/>
                </a:cubicBezTo>
                <a:cubicBezTo>
                  <a:pt x="1630281" y="1037475"/>
                  <a:pt x="1621422" y="1028594"/>
                  <a:pt x="1621422" y="1017638"/>
                </a:cubicBezTo>
                <a:cubicBezTo>
                  <a:pt x="1621422" y="1006682"/>
                  <a:pt x="1630281" y="997801"/>
                  <a:pt x="1641209" y="997801"/>
                </a:cubicBezTo>
                <a:close/>
                <a:moveTo>
                  <a:pt x="1516798" y="997801"/>
                </a:moveTo>
                <a:cubicBezTo>
                  <a:pt x="1527726" y="997801"/>
                  <a:pt x="1536585" y="1006682"/>
                  <a:pt x="1536585" y="1017638"/>
                </a:cubicBezTo>
                <a:cubicBezTo>
                  <a:pt x="1536585" y="1028594"/>
                  <a:pt x="1527726" y="1037475"/>
                  <a:pt x="1516798" y="1037475"/>
                </a:cubicBezTo>
                <a:cubicBezTo>
                  <a:pt x="1505870" y="1037475"/>
                  <a:pt x="1497011" y="1028594"/>
                  <a:pt x="1497011" y="1017638"/>
                </a:cubicBezTo>
                <a:cubicBezTo>
                  <a:pt x="1497011" y="1006682"/>
                  <a:pt x="1505870" y="997801"/>
                  <a:pt x="1516798" y="997801"/>
                </a:cubicBezTo>
                <a:close/>
                <a:moveTo>
                  <a:pt x="1391707" y="997801"/>
                </a:moveTo>
                <a:cubicBezTo>
                  <a:pt x="1402635" y="997801"/>
                  <a:pt x="1411494" y="1006682"/>
                  <a:pt x="1411494" y="1017638"/>
                </a:cubicBezTo>
                <a:cubicBezTo>
                  <a:pt x="1411494" y="1028594"/>
                  <a:pt x="1402635" y="1037475"/>
                  <a:pt x="1391707" y="1037475"/>
                </a:cubicBezTo>
                <a:cubicBezTo>
                  <a:pt x="1380779" y="1037475"/>
                  <a:pt x="1371920" y="1028594"/>
                  <a:pt x="1371920" y="1017638"/>
                </a:cubicBezTo>
                <a:cubicBezTo>
                  <a:pt x="1371920" y="1006682"/>
                  <a:pt x="1380779" y="997801"/>
                  <a:pt x="1391707" y="997801"/>
                </a:cubicBezTo>
                <a:close/>
                <a:moveTo>
                  <a:pt x="1267296" y="997801"/>
                </a:moveTo>
                <a:cubicBezTo>
                  <a:pt x="1278224" y="997801"/>
                  <a:pt x="1287083" y="1006682"/>
                  <a:pt x="1287083" y="1017638"/>
                </a:cubicBezTo>
                <a:cubicBezTo>
                  <a:pt x="1287083" y="1028594"/>
                  <a:pt x="1278224" y="1037475"/>
                  <a:pt x="1267296" y="1037475"/>
                </a:cubicBezTo>
                <a:cubicBezTo>
                  <a:pt x="1256368" y="1037475"/>
                  <a:pt x="1247509" y="1028594"/>
                  <a:pt x="1247509" y="1017638"/>
                </a:cubicBezTo>
                <a:cubicBezTo>
                  <a:pt x="1247509" y="1006682"/>
                  <a:pt x="1256368" y="997801"/>
                  <a:pt x="1267296" y="997801"/>
                </a:cubicBezTo>
                <a:close/>
                <a:moveTo>
                  <a:pt x="1142205" y="997801"/>
                </a:moveTo>
                <a:cubicBezTo>
                  <a:pt x="1153133" y="997801"/>
                  <a:pt x="1161992" y="1006682"/>
                  <a:pt x="1161992" y="1017638"/>
                </a:cubicBezTo>
                <a:cubicBezTo>
                  <a:pt x="1161992" y="1028594"/>
                  <a:pt x="1153133" y="1037475"/>
                  <a:pt x="1142205" y="1037475"/>
                </a:cubicBezTo>
                <a:cubicBezTo>
                  <a:pt x="1131277" y="1037475"/>
                  <a:pt x="1122418" y="1028594"/>
                  <a:pt x="1122418" y="1017638"/>
                </a:cubicBezTo>
                <a:cubicBezTo>
                  <a:pt x="1122418" y="1006682"/>
                  <a:pt x="1131277" y="997801"/>
                  <a:pt x="1142205" y="997801"/>
                </a:cubicBezTo>
                <a:close/>
                <a:moveTo>
                  <a:pt x="1017800" y="997801"/>
                </a:moveTo>
                <a:cubicBezTo>
                  <a:pt x="1028728" y="997801"/>
                  <a:pt x="1037587" y="1006682"/>
                  <a:pt x="1037587" y="1017638"/>
                </a:cubicBezTo>
                <a:cubicBezTo>
                  <a:pt x="1037587" y="1028594"/>
                  <a:pt x="1028728" y="1037475"/>
                  <a:pt x="1017800" y="1037475"/>
                </a:cubicBezTo>
                <a:cubicBezTo>
                  <a:pt x="1006872" y="1037475"/>
                  <a:pt x="998013" y="1028594"/>
                  <a:pt x="998013" y="1017638"/>
                </a:cubicBezTo>
                <a:cubicBezTo>
                  <a:pt x="998013" y="1006682"/>
                  <a:pt x="1006872" y="997801"/>
                  <a:pt x="1017800" y="997801"/>
                </a:cubicBezTo>
                <a:close/>
                <a:moveTo>
                  <a:pt x="892709" y="997801"/>
                </a:moveTo>
                <a:cubicBezTo>
                  <a:pt x="903636" y="997801"/>
                  <a:pt x="912495" y="1006682"/>
                  <a:pt x="912495" y="1017638"/>
                </a:cubicBezTo>
                <a:cubicBezTo>
                  <a:pt x="912495" y="1028594"/>
                  <a:pt x="903636" y="1037475"/>
                  <a:pt x="892709" y="1037475"/>
                </a:cubicBezTo>
                <a:cubicBezTo>
                  <a:pt x="881781" y="1037475"/>
                  <a:pt x="872921" y="1028594"/>
                  <a:pt x="872921" y="1017638"/>
                </a:cubicBezTo>
                <a:cubicBezTo>
                  <a:pt x="872921" y="1006682"/>
                  <a:pt x="881781" y="997801"/>
                  <a:pt x="892709" y="997801"/>
                </a:cubicBezTo>
                <a:close/>
                <a:moveTo>
                  <a:pt x="768296" y="997801"/>
                </a:moveTo>
                <a:cubicBezTo>
                  <a:pt x="779225" y="997801"/>
                  <a:pt x="788084" y="1006682"/>
                  <a:pt x="788084" y="1017638"/>
                </a:cubicBezTo>
                <a:cubicBezTo>
                  <a:pt x="788084" y="1028594"/>
                  <a:pt x="779225" y="1037475"/>
                  <a:pt x="768296" y="1037475"/>
                </a:cubicBezTo>
                <a:cubicBezTo>
                  <a:pt x="757368" y="1037475"/>
                  <a:pt x="748510" y="1028594"/>
                  <a:pt x="748510" y="1017638"/>
                </a:cubicBezTo>
                <a:cubicBezTo>
                  <a:pt x="748510" y="1006682"/>
                  <a:pt x="757368" y="997801"/>
                  <a:pt x="768296" y="997801"/>
                </a:cubicBezTo>
                <a:close/>
                <a:moveTo>
                  <a:pt x="643208" y="997801"/>
                </a:moveTo>
                <a:cubicBezTo>
                  <a:pt x="654136" y="997801"/>
                  <a:pt x="662995" y="1006682"/>
                  <a:pt x="662995" y="1017638"/>
                </a:cubicBezTo>
                <a:cubicBezTo>
                  <a:pt x="662995" y="1028594"/>
                  <a:pt x="654136" y="1037475"/>
                  <a:pt x="643208" y="1037475"/>
                </a:cubicBezTo>
                <a:cubicBezTo>
                  <a:pt x="632282" y="1037475"/>
                  <a:pt x="623422" y="1028594"/>
                  <a:pt x="623422" y="1017638"/>
                </a:cubicBezTo>
                <a:cubicBezTo>
                  <a:pt x="623422" y="1006682"/>
                  <a:pt x="632282" y="997801"/>
                  <a:pt x="643208" y="997801"/>
                </a:cubicBezTo>
                <a:close/>
                <a:moveTo>
                  <a:pt x="518796" y="997801"/>
                </a:moveTo>
                <a:cubicBezTo>
                  <a:pt x="529724" y="997801"/>
                  <a:pt x="538583" y="1006682"/>
                  <a:pt x="538583" y="1017638"/>
                </a:cubicBezTo>
                <a:cubicBezTo>
                  <a:pt x="538583" y="1028594"/>
                  <a:pt x="529724" y="1037475"/>
                  <a:pt x="518796" y="1037475"/>
                </a:cubicBezTo>
                <a:cubicBezTo>
                  <a:pt x="507868" y="1037475"/>
                  <a:pt x="499009" y="1028594"/>
                  <a:pt x="499009" y="1017638"/>
                </a:cubicBezTo>
                <a:cubicBezTo>
                  <a:pt x="499009" y="1006682"/>
                  <a:pt x="507868" y="997801"/>
                  <a:pt x="518796" y="997801"/>
                </a:cubicBezTo>
                <a:close/>
                <a:moveTo>
                  <a:pt x="393706" y="997801"/>
                </a:moveTo>
                <a:cubicBezTo>
                  <a:pt x="404634" y="997801"/>
                  <a:pt x="413493" y="1006682"/>
                  <a:pt x="413493" y="1017638"/>
                </a:cubicBezTo>
                <a:cubicBezTo>
                  <a:pt x="413493" y="1028594"/>
                  <a:pt x="404634" y="1037475"/>
                  <a:pt x="393706" y="1037475"/>
                </a:cubicBezTo>
                <a:cubicBezTo>
                  <a:pt x="382778" y="1037475"/>
                  <a:pt x="373919" y="1028594"/>
                  <a:pt x="373919" y="1017638"/>
                </a:cubicBezTo>
                <a:cubicBezTo>
                  <a:pt x="373919" y="1006682"/>
                  <a:pt x="382778" y="997801"/>
                  <a:pt x="393706" y="997801"/>
                </a:cubicBezTo>
                <a:close/>
                <a:moveTo>
                  <a:pt x="269294" y="997801"/>
                </a:moveTo>
                <a:cubicBezTo>
                  <a:pt x="280222" y="997801"/>
                  <a:pt x="289081" y="1006682"/>
                  <a:pt x="289081" y="1017638"/>
                </a:cubicBezTo>
                <a:cubicBezTo>
                  <a:pt x="289081" y="1028594"/>
                  <a:pt x="280222" y="1037475"/>
                  <a:pt x="269294" y="1037475"/>
                </a:cubicBezTo>
                <a:cubicBezTo>
                  <a:pt x="258365" y="1037475"/>
                  <a:pt x="249506" y="1028594"/>
                  <a:pt x="249506" y="1017638"/>
                </a:cubicBezTo>
                <a:cubicBezTo>
                  <a:pt x="249506" y="1006682"/>
                  <a:pt x="258365" y="997801"/>
                  <a:pt x="269294" y="997801"/>
                </a:cubicBezTo>
                <a:close/>
                <a:moveTo>
                  <a:pt x="144203" y="997801"/>
                </a:moveTo>
                <a:cubicBezTo>
                  <a:pt x="155131" y="997801"/>
                  <a:pt x="163990" y="1006682"/>
                  <a:pt x="163990" y="1017638"/>
                </a:cubicBezTo>
                <a:cubicBezTo>
                  <a:pt x="163990" y="1028594"/>
                  <a:pt x="155131" y="1037475"/>
                  <a:pt x="144203" y="1037475"/>
                </a:cubicBezTo>
                <a:cubicBezTo>
                  <a:pt x="133275" y="1037475"/>
                  <a:pt x="124416" y="1028594"/>
                  <a:pt x="124416" y="1017638"/>
                </a:cubicBezTo>
                <a:cubicBezTo>
                  <a:pt x="124416" y="1006682"/>
                  <a:pt x="133275" y="997801"/>
                  <a:pt x="144203" y="997801"/>
                </a:cubicBezTo>
                <a:close/>
                <a:moveTo>
                  <a:pt x="19792" y="997801"/>
                </a:moveTo>
                <a:cubicBezTo>
                  <a:pt x="30720" y="997801"/>
                  <a:pt x="39579" y="1006682"/>
                  <a:pt x="39579" y="1017638"/>
                </a:cubicBezTo>
                <a:cubicBezTo>
                  <a:pt x="39579" y="1028594"/>
                  <a:pt x="30720" y="1037475"/>
                  <a:pt x="19792" y="1037475"/>
                </a:cubicBezTo>
                <a:cubicBezTo>
                  <a:pt x="8864" y="1037475"/>
                  <a:pt x="5" y="1028594"/>
                  <a:pt x="5" y="1017638"/>
                </a:cubicBezTo>
                <a:cubicBezTo>
                  <a:pt x="5" y="1006682"/>
                  <a:pt x="8864" y="997801"/>
                  <a:pt x="19792" y="997801"/>
                </a:cubicBezTo>
                <a:close/>
                <a:moveTo>
                  <a:pt x="2140213" y="873076"/>
                </a:moveTo>
                <a:cubicBezTo>
                  <a:pt x="2151141" y="873076"/>
                  <a:pt x="2160000" y="881957"/>
                  <a:pt x="2160000" y="892913"/>
                </a:cubicBezTo>
                <a:cubicBezTo>
                  <a:pt x="2160000" y="903869"/>
                  <a:pt x="2151141" y="912750"/>
                  <a:pt x="2140213" y="912750"/>
                </a:cubicBezTo>
                <a:cubicBezTo>
                  <a:pt x="2129285" y="912750"/>
                  <a:pt x="2120426" y="903869"/>
                  <a:pt x="2120426" y="892913"/>
                </a:cubicBezTo>
                <a:cubicBezTo>
                  <a:pt x="2120426" y="881957"/>
                  <a:pt x="2129285" y="873076"/>
                  <a:pt x="2140213" y="873076"/>
                </a:cubicBezTo>
                <a:close/>
                <a:moveTo>
                  <a:pt x="2015801" y="873076"/>
                </a:moveTo>
                <a:cubicBezTo>
                  <a:pt x="2026729" y="873076"/>
                  <a:pt x="2035588" y="881957"/>
                  <a:pt x="2035588" y="892913"/>
                </a:cubicBezTo>
                <a:cubicBezTo>
                  <a:pt x="2035588" y="903869"/>
                  <a:pt x="2026729" y="912750"/>
                  <a:pt x="2015801" y="912750"/>
                </a:cubicBezTo>
                <a:cubicBezTo>
                  <a:pt x="2004873" y="912750"/>
                  <a:pt x="1996014" y="903869"/>
                  <a:pt x="1996014" y="892913"/>
                </a:cubicBezTo>
                <a:cubicBezTo>
                  <a:pt x="1996014" y="881957"/>
                  <a:pt x="2004873" y="873076"/>
                  <a:pt x="2015801" y="873076"/>
                </a:cubicBezTo>
                <a:close/>
                <a:moveTo>
                  <a:pt x="1890711" y="873076"/>
                </a:moveTo>
                <a:cubicBezTo>
                  <a:pt x="1901639" y="873076"/>
                  <a:pt x="1910498" y="881957"/>
                  <a:pt x="1910498" y="892913"/>
                </a:cubicBezTo>
                <a:cubicBezTo>
                  <a:pt x="1910498" y="903869"/>
                  <a:pt x="1901639" y="912750"/>
                  <a:pt x="1890711" y="912750"/>
                </a:cubicBezTo>
                <a:cubicBezTo>
                  <a:pt x="1879783" y="912750"/>
                  <a:pt x="1870924" y="903869"/>
                  <a:pt x="1870924" y="892913"/>
                </a:cubicBezTo>
                <a:cubicBezTo>
                  <a:pt x="1870924" y="881957"/>
                  <a:pt x="1879783" y="873076"/>
                  <a:pt x="1890711" y="873076"/>
                </a:cubicBezTo>
                <a:close/>
                <a:moveTo>
                  <a:pt x="1766299" y="873076"/>
                </a:moveTo>
                <a:cubicBezTo>
                  <a:pt x="1777227" y="873076"/>
                  <a:pt x="1786086" y="881957"/>
                  <a:pt x="1786086" y="892913"/>
                </a:cubicBezTo>
                <a:cubicBezTo>
                  <a:pt x="1786086" y="903869"/>
                  <a:pt x="1777227" y="912750"/>
                  <a:pt x="1766299" y="912750"/>
                </a:cubicBezTo>
                <a:cubicBezTo>
                  <a:pt x="1755371" y="912750"/>
                  <a:pt x="1746512" y="903869"/>
                  <a:pt x="1746512" y="892913"/>
                </a:cubicBezTo>
                <a:cubicBezTo>
                  <a:pt x="1746512" y="881957"/>
                  <a:pt x="1755371" y="873076"/>
                  <a:pt x="1766299" y="873076"/>
                </a:cubicBezTo>
                <a:close/>
                <a:moveTo>
                  <a:pt x="1641209" y="873076"/>
                </a:moveTo>
                <a:cubicBezTo>
                  <a:pt x="1652137" y="873076"/>
                  <a:pt x="1660996" y="881957"/>
                  <a:pt x="1660996" y="892913"/>
                </a:cubicBezTo>
                <a:cubicBezTo>
                  <a:pt x="1660996" y="903869"/>
                  <a:pt x="1652137" y="912750"/>
                  <a:pt x="1641209" y="912750"/>
                </a:cubicBezTo>
                <a:cubicBezTo>
                  <a:pt x="1630281" y="912750"/>
                  <a:pt x="1621422" y="903869"/>
                  <a:pt x="1621422" y="892913"/>
                </a:cubicBezTo>
                <a:cubicBezTo>
                  <a:pt x="1621422" y="881957"/>
                  <a:pt x="1630281" y="873076"/>
                  <a:pt x="1641209" y="873076"/>
                </a:cubicBezTo>
                <a:close/>
                <a:moveTo>
                  <a:pt x="1516798" y="873076"/>
                </a:moveTo>
                <a:cubicBezTo>
                  <a:pt x="1527726" y="873076"/>
                  <a:pt x="1536585" y="881957"/>
                  <a:pt x="1536585" y="892913"/>
                </a:cubicBezTo>
                <a:cubicBezTo>
                  <a:pt x="1536585" y="903869"/>
                  <a:pt x="1527726" y="912750"/>
                  <a:pt x="1516798" y="912750"/>
                </a:cubicBezTo>
                <a:cubicBezTo>
                  <a:pt x="1505870" y="912750"/>
                  <a:pt x="1497011" y="903869"/>
                  <a:pt x="1497011" y="892913"/>
                </a:cubicBezTo>
                <a:cubicBezTo>
                  <a:pt x="1497011" y="881957"/>
                  <a:pt x="1505870" y="873076"/>
                  <a:pt x="1516798" y="873076"/>
                </a:cubicBezTo>
                <a:close/>
                <a:moveTo>
                  <a:pt x="1391707" y="873076"/>
                </a:moveTo>
                <a:cubicBezTo>
                  <a:pt x="1402635" y="873076"/>
                  <a:pt x="1411494" y="881957"/>
                  <a:pt x="1411494" y="892913"/>
                </a:cubicBezTo>
                <a:cubicBezTo>
                  <a:pt x="1411494" y="903869"/>
                  <a:pt x="1402635" y="912750"/>
                  <a:pt x="1391707" y="912750"/>
                </a:cubicBezTo>
                <a:cubicBezTo>
                  <a:pt x="1380779" y="912750"/>
                  <a:pt x="1371920" y="903869"/>
                  <a:pt x="1371920" y="892913"/>
                </a:cubicBezTo>
                <a:cubicBezTo>
                  <a:pt x="1371920" y="881957"/>
                  <a:pt x="1380779" y="873076"/>
                  <a:pt x="1391707" y="873076"/>
                </a:cubicBezTo>
                <a:close/>
                <a:moveTo>
                  <a:pt x="1267296" y="873076"/>
                </a:moveTo>
                <a:cubicBezTo>
                  <a:pt x="1278224" y="873076"/>
                  <a:pt x="1287083" y="881957"/>
                  <a:pt x="1287083" y="892913"/>
                </a:cubicBezTo>
                <a:cubicBezTo>
                  <a:pt x="1287083" y="903869"/>
                  <a:pt x="1278224" y="912750"/>
                  <a:pt x="1267296" y="912750"/>
                </a:cubicBezTo>
                <a:cubicBezTo>
                  <a:pt x="1256368" y="912750"/>
                  <a:pt x="1247509" y="903869"/>
                  <a:pt x="1247509" y="892913"/>
                </a:cubicBezTo>
                <a:cubicBezTo>
                  <a:pt x="1247509" y="881957"/>
                  <a:pt x="1256368" y="873076"/>
                  <a:pt x="1267296" y="873076"/>
                </a:cubicBezTo>
                <a:close/>
                <a:moveTo>
                  <a:pt x="1142205" y="873076"/>
                </a:moveTo>
                <a:cubicBezTo>
                  <a:pt x="1153133" y="873076"/>
                  <a:pt x="1161992" y="881957"/>
                  <a:pt x="1161992" y="892913"/>
                </a:cubicBezTo>
                <a:cubicBezTo>
                  <a:pt x="1161992" y="903869"/>
                  <a:pt x="1153133" y="912750"/>
                  <a:pt x="1142205" y="912750"/>
                </a:cubicBezTo>
                <a:cubicBezTo>
                  <a:pt x="1131277" y="912750"/>
                  <a:pt x="1122418" y="903869"/>
                  <a:pt x="1122418" y="892913"/>
                </a:cubicBezTo>
                <a:cubicBezTo>
                  <a:pt x="1122418" y="881957"/>
                  <a:pt x="1131277" y="873076"/>
                  <a:pt x="1142205" y="873076"/>
                </a:cubicBezTo>
                <a:close/>
                <a:moveTo>
                  <a:pt x="1017801" y="873076"/>
                </a:moveTo>
                <a:cubicBezTo>
                  <a:pt x="1028729" y="873076"/>
                  <a:pt x="1037588" y="881957"/>
                  <a:pt x="1037588" y="892913"/>
                </a:cubicBezTo>
                <a:cubicBezTo>
                  <a:pt x="1037588" y="903869"/>
                  <a:pt x="1028729" y="912750"/>
                  <a:pt x="1017801" y="912750"/>
                </a:cubicBezTo>
                <a:cubicBezTo>
                  <a:pt x="1006873" y="912750"/>
                  <a:pt x="998014" y="903869"/>
                  <a:pt x="998014" y="892913"/>
                </a:cubicBezTo>
                <a:cubicBezTo>
                  <a:pt x="998014" y="881957"/>
                  <a:pt x="1006873" y="873076"/>
                  <a:pt x="1017801" y="873076"/>
                </a:cubicBezTo>
                <a:close/>
                <a:moveTo>
                  <a:pt x="892710" y="873076"/>
                </a:moveTo>
                <a:cubicBezTo>
                  <a:pt x="903637" y="873076"/>
                  <a:pt x="912496" y="881957"/>
                  <a:pt x="912496" y="892913"/>
                </a:cubicBezTo>
                <a:cubicBezTo>
                  <a:pt x="912496" y="903869"/>
                  <a:pt x="903637" y="912750"/>
                  <a:pt x="892710" y="912750"/>
                </a:cubicBezTo>
                <a:cubicBezTo>
                  <a:pt x="881782" y="912750"/>
                  <a:pt x="872922" y="903869"/>
                  <a:pt x="872922" y="892913"/>
                </a:cubicBezTo>
                <a:cubicBezTo>
                  <a:pt x="872922" y="881957"/>
                  <a:pt x="881782" y="873076"/>
                  <a:pt x="892710" y="873076"/>
                </a:cubicBezTo>
                <a:close/>
                <a:moveTo>
                  <a:pt x="768298" y="873076"/>
                </a:moveTo>
                <a:cubicBezTo>
                  <a:pt x="779226" y="873076"/>
                  <a:pt x="788085" y="881957"/>
                  <a:pt x="788085" y="892913"/>
                </a:cubicBezTo>
                <a:cubicBezTo>
                  <a:pt x="788085" y="903869"/>
                  <a:pt x="779226" y="912750"/>
                  <a:pt x="768298" y="912750"/>
                </a:cubicBezTo>
                <a:cubicBezTo>
                  <a:pt x="757369" y="912750"/>
                  <a:pt x="748511" y="903869"/>
                  <a:pt x="748511" y="892913"/>
                </a:cubicBezTo>
                <a:cubicBezTo>
                  <a:pt x="748511" y="881957"/>
                  <a:pt x="757369" y="873076"/>
                  <a:pt x="768298" y="873076"/>
                </a:cubicBezTo>
                <a:close/>
                <a:moveTo>
                  <a:pt x="643209" y="873076"/>
                </a:moveTo>
                <a:cubicBezTo>
                  <a:pt x="654137" y="873076"/>
                  <a:pt x="662996" y="881957"/>
                  <a:pt x="662996" y="892913"/>
                </a:cubicBezTo>
                <a:cubicBezTo>
                  <a:pt x="662996" y="903869"/>
                  <a:pt x="654137" y="912750"/>
                  <a:pt x="643209" y="912750"/>
                </a:cubicBezTo>
                <a:cubicBezTo>
                  <a:pt x="632283" y="912750"/>
                  <a:pt x="623423" y="903869"/>
                  <a:pt x="623423" y="892913"/>
                </a:cubicBezTo>
                <a:cubicBezTo>
                  <a:pt x="623423" y="881957"/>
                  <a:pt x="632283" y="873076"/>
                  <a:pt x="643209" y="873076"/>
                </a:cubicBezTo>
                <a:close/>
                <a:moveTo>
                  <a:pt x="518797" y="873076"/>
                </a:moveTo>
                <a:cubicBezTo>
                  <a:pt x="529725" y="873076"/>
                  <a:pt x="538584" y="881957"/>
                  <a:pt x="538584" y="892913"/>
                </a:cubicBezTo>
                <a:cubicBezTo>
                  <a:pt x="538584" y="903869"/>
                  <a:pt x="529725" y="912750"/>
                  <a:pt x="518797" y="912750"/>
                </a:cubicBezTo>
                <a:cubicBezTo>
                  <a:pt x="507869" y="912750"/>
                  <a:pt x="499009" y="903869"/>
                  <a:pt x="499009" y="892913"/>
                </a:cubicBezTo>
                <a:cubicBezTo>
                  <a:pt x="499009" y="881957"/>
                  <a:pt x="507869" y="873076"/>
                  <a:pt x="518797" y="873076"/>
                </a:cubicBezTo>
                <a:close/>
                <a:moveTo>
                  <a:pt x="393707" y="873076"/>
                </a:moveTo>
                <a:cubicBezTo>
                  <a:pt x="404635" y="873076"/>
                  <a:pt x="413494" y="881957"/>
                  <a:pt x="413494" y="892913"/>
                </a:cubicBezTo>
                <a:cubicBezTo>
                  <a:pt x="413494" y="903869"/>
                  <a:pt x="404635" y="912750"/>
                  <a:pt x="393707" y="912750"/>
                </a:cubicBezTo>
                <a:cubicBezTo>
                  <a:pt x="382779" y="912750"/>
                  <a:pt x="373920" y="903869"/>
                  <a:pt x="373920" y="892913"/>
                </a:cubicBezTo>
                <a:cubicBezTo>
                  <a:pt x="373920" y="881957"/>
                  <a:pt x="382779" y="873076"/>
                  <a:pt x="393707" y="873076"/>
                </a:cubicBezTo>
                <a:close/>
                <a:moveTo>
                  <a:pt x="269295" y="873076"/>
                </a:moveTo>
                <a:cubicBezTo>
                  <a:pt x="280223" y="873076"/>
                  <a:pt x="289082" y="881957"/>
                  <a:pt x="289082" y="892913"/>
                </a:cubicBezTo>
                <a:cubicBezTo>
                  <a:pt x="289082" y="903869"/>
                  <a:pt x="280223" y="912750"/>
                  <a:pt x="269295" y="912750"/>
                </a:cubicBezTo>
                <a:cubicBezTo>
                  <a:pt x="258366" y="912750"/>
                  <a:pt x="249507" y="903869"/>
                  <a:pt x="249507" y="892913"/>
                </a:cubicBezTo>
                <a:cubicBezTo>
                  <a:pt x="249507" y="881957"/>
                  <a:pt x="258366" y="873076"/>
                  <a:pt x="269295" y="873076"/>
                </a:cubicBezTo>
                <a:close/>
                <a:moveTo>
                  <a:pt x="144204" y="873076"/>
                </a:moveTo>
                <a:cubicBezTo>
                  <a:pt x="155132" y="873076"/>
                  <a:pt x="163991" y="881957"/>
                  <a:pt x="163991" y="892913"/>
                </a:cubicBezTo>
                <a:cubicBezTo>
                  <a:pt x="163991" y="903869"/>
                  <a:pt x="155132" y="912750"/>
                  <a:pt x="144204" y="912750"/>
                </a:cubicBezTo>
                <a:cubicBezTo>
                  <a:pt x="133276" y="912750"/>
                  <a:pt x="124417" y="903869"/>
                  <a:pt x="124417" y="892913"/>
                </a:cubicBezTo>
                <a:cubicBezTo>
                  <a:pt x="124417" y="881957"/>
                  <a:pt x="133276" y="873076"/>
                  <a:pt x="144204" y="873076"/>
                </a:cubicBezTo>
                <a:close/>
                <a:moveTo>
                  <a:pt x="19793" y="873076"/>
                </a:moveTo>
                <a:cubicBezTo>
                  <a:pt x="30721" y="873076"/>
                  <a:pt x="39580" y="881957"/>
                  <a:pt x="39580" y="892913"/>
                </a:cubicBezTo>
                <a:cubicBezTo>
                  <a:pt x="39580" y="903869"/>
                  <a:pt x="30721" y="912750"/>
                  <a:pt x="19793" y="912750"/>
                </a:cubicBezTo>
                <a:cubicBezTo>
                  <a:pt x="8865" y="912750"/>
                  <a:pt x="6" y="903869"/>
                  <a:pt x="6" y="892913"/>
                </a:cubicBezTo>
                <a:cubicBezTo>
                  <a:pt x="6" y="881957"/>
                  <a:pt x="8865" y="873076"/>
                  <a:pt x="19793" y="873076"/>
                </a:cubicBezTo>
                <a:close/>
                <a:moveTo>
                  <a:pt x="2140213" y="748351"/>
                </a:moveTo>
                <a:cubicBezTo>
                  <a:pt x="2151141" y="748351"/>
                  <a:pt x="2160000" y="757232"/>
                  <a:pt x="2160000" y="768188"/>
                </a:cubicBezTo>
                <a:cubicBezTo>
                  <a:pt x="2160000" y="779144"/>
                  <a:pt x="2151141" y="788025"/>
                  <a:pt x="2140213" y="788025"/>
                </a:cubicBezTo>
                <a:cubicBezTo>
                  <a:pt x="2129285" y="788025"/>
                  <a:pt x="2120426" y="779144"/>
                  <a:pt x="2120426" y="768188"/>
                </a:cubicBezTo>
                <a:cubicBezTo>
                  <a:pt x="2120426" y="757232"/>
                  <a:pt x="2129285" y="748351"/>
                  <a:pt x="2140213" y="748351"/>
                </a:cubicBezTo>
                <a:close/>
                <a:moveTo>
                  <a:pt x="2015801" y="748351"/>
                </a:moveTo>
                <a:cubicBezTo>
                  <a:pt x="2026729" y="748351"/>
                  <a:pt x="2035588" y="757232"/>
                  <a:pt x="2035588" y="768188"/>
                </a:cubicBezTo>
                <a:cubicBezTo>
                  <a:pt x="2035588" y="779144"/>
                  <a:pt x="2026729" y="788025"/>
                  <a:pt x="2015801" y="788025"/>
                </a:cubicBezTo>
                <a:cubicBezTo>
                  <a:pt x="2004873" y="788025"/>
                  <a:pt x="1996014" y="779144"/>
                  <a:pt x="1996014" y="768188"/>
                </a:cubicBezTo>
                <a:cubicBezTo>
                  <a:pt x="1996014" y="757232"/>
                  <a:pt x="2004873" y="748351"/>
                  <a:pt x="2015801" y="748351"/>
                </a:cubicBezTo>
                <a:close/>
                <a:moveTo>
                  <a:pt x="1890711" y="748351"/>
                </a:moveTo>
                <a:cubicBezTo>
                  <a:pt x="1901639" y="748351"/>
                  <a:pt x="1910498" y="757232"/>
                  <a:pt x="1910498" y="768188"/>
                </a:cubicBezTo>
                <a:cubicBezTo>
                  <a:pt x="1910498" y="779144"/>
                  <a:pt x="1901639" y="788025"/>
                  <a:pt x="1890711" y="788025"/>
                </a:cubicBezTo>
                <a:cubicBezTo>
                  <a:pt x="1879783" y="788025"/>
                  <a:pt x="1870924" y="779144"/>
                  <a:pt x="1870924" y="768188"/>
                </a:cubicBezTo>
                <a:cubicBezTo>
                  <a:pt x="1870924" y="757232"/>
                  <a:pt x="1879783" y="748351"/>
                  <a:pt x="1890711" y="748351"/>
                </a:cubicBezTo>
                <a:close/>
                <a:moveTo>
                  <a:pt x="1766299" y="748351"/>
                </a:moveTo>
                <a:cubicBezTo>
                  <a:pt x="1777227" y="748351"/>
                  <a:pt x="1786086" y="757232"/>
                  <a:pt x="1786086" y="768188"/>
                </a:cubicBezTo>
                <a:cubicBezTo>
                  <a:pt x="1786086" y="779144"/>
                  <a:pt x="1777227" y="788025"/>
                  <a:pt x="1766299" y="788025"/>
                </a:cubicBezTo>
                <a:cubicBezTo>
                  <a:pt x="1755371" y="788025"/>
                  <a:pt x="1746512" y="779144"/>
                  <a:pt x="1746512" y="768188"/>
                </a:cubicBezTo>
                <a:cubicBezTo>
                  <a:pt x="1746512" y="757232"/>
                  <a:pt x="1755371" y="748351"/>
                  <a:pt x="1766299" y="748351"/>
                </a:cubicBezTo>
                <a:close/>
                <a:moveTo>
                  <a:pt x="1641209" y="748351"/>
                </a:moveTo>
                <a:cubicBezTo>
                  <a:pt x="1652137" y="748351"/>
                  <a:pt x="1660996" y="757232"/>
                  <a:pt x="1660996" y="768188"/>
                </a:cubicBezTo>
                <a:cubicBezTo>
                  <a:pt x="1660996" y="779144"/>
                  <a:pt x="1652137" y="788025"/>
                  <a:pt x="1641209" y="788025"/>
                </a:cubicBezTo>
                <a:cubicBezTo>
                  <a:pt x="1630281" y="788025"/>
                  <a:pt x="1621422" y="779144"/>
                  <a:pt x="1621422" y="768188"/>
                </a:cubicBezTo>
                <a:cubicBezTo>
                  <a:pt x="1621422" y="757232"/>
                  <a:pt x="1630281" y="748351"/>
                  <a:pt x="1641209" y="748351"/>
                </a:cubicBezTo>
                <a:close/>
                <a:moveTo>
                  <a:pt x="1516798" y="748351"/>
                </a:moveTo>
                <a:cubicBezTo>
                  <a:pt x="1527726" y="748351"/>
                  <a:pt x="1536585" y="757232"/>
                  <a:pt x="1536585" y="768188"/>
                </a:cubicBezTo>
                <a:cubicBezTo>
                  <a:pt x="1536585" y="779144"/>
                  <a:pt x="1527726" y="788025"/>
                  <a:pt x="1516798" y="788025"/>
                </a:cubicBezTo>
                <a:cubicBezTo>
                  <a:pt x="1505870" y="788025"/>
                  <a:pt x="1497011" y="779144"/>
                  <a:pt x="1497011" y="768188"/>
                </a:cubicBezTo>
                <a:cubicBezTo>
                  <a:pt x="1497011" y="757232"/>
                  <a:pt x="1505870" y="748351"/>
                  <a:pt x="1516798" y="748351"/>
                </a:cubicBezTo>
                <a:close/>
                <a:moveTo>
                  <a:pt x="1391707" y="748351"/>
                </a:moveTo>
                <a:cubicBezTo>
                  <a:pt x="1402635" y="748351"/>
                  <a:pt x="1411494" y="757232"/>
                  <a:pt x="1411494" y="768188"/>
                </a:cubicBezTo>
                <a:cubicBezTo>
                  <a:pt x="1411494" y="779144"/>
                  <a:pt x="1402635" y="788025"/>
                  <a:pt x="1391707" y="788025"/>
                </a:cubicBezTo>
                <a:cubicBezTo>
                  <a:pt x="1380779" y="788025"/>
                  <a:pt x="1371920" y="779144"/>
                  <a:pt x="1371920" y="768188"/>
                </a:cubicBezTo>
                <a:cubicBezTo>
                  <a:pt x="1371920" y="757232"/>
                  <a:pt x="1380779" y="748351"/>
                  <a:pt x="1391707" y="748351"/>
                </a:cubicBezTo>
                <a:close/>
                <a:moveTo>
                  <a:pt x="1267296" y="748351"/>
                </a:moveTo>
                <a:cubicBezTo>
                  <a:pt x="1278224" y="748351"/>
                  <a:pt x="1287083" y="757232"/>
                  <a:pt x="1287083" y="768188"/>
                </a:cubicBezTo>
                <a:cubicBezTo>
                  <a:pt x="1287083" y="779144"/>
                  <a:pt x="1278224" y="788025"/>
                  <a:pt x="1267296" y="788025"/>
                </a:cubicBezTo>
                <a:cubicBezTo>
                  <a:pt x="1256368" y="788025"/>
                  <a:pt x="1247509" y="779144"/>
                  <a:pt x="1247509" y="768188"/>
                </a:cubicBezTo>
                <a:cubicBezTo>
                  <a:pt x="1247509" y="757232"/>
                  <a:pt x="1256368" y="748351"/>
                  <a:pt x="1267296" y="748351"/>
                </a:cubicBezTo>
                <a:close/>
                <a:moveTo>
                  <a:pt x="1142205" y="748351"/>
                </a:moveTo>
                <a:cubicBezTo>
                  <a:pt x="1153133" y="748351"/>
                  <a:pt x="1161992" y="757232"/>
                  <a:pt x="1161992" y="768188"/>
                </a:cubicBezTo>
                <a:cubicBezTo>
                  <a:pt x="1161992" y="779144"/>
                  <a:pt x="1153133" y="788025"/>
                  <a:pt x="1142205" y="788025"/>
                </a:cubicBezTo>
                <a:cubicBezTo>
                  <a:pt x="1131277" y="788025"/>
                  <a:pt x="1122418" y="779144"/>
                  <a:pt x="1122418" y="768188"/>
                </a:cubicBezTo>
                <a:cubicBezTo>
                  <a:pt x="1122418" y="757232"/>
                  <a:pt x="1131277" y="748351"/>
                  <a:pt x="1142205" y="748351"/>
                </a:cubicBezTo>
                <a:close/>
                <a:moveTo>
                  <a:pt x="1017801" y="748351"/>
                </a:moveTo>
                <a:cubicBezTo>
                  <a:pt x="1028729" y="748351"/>
                  <a:pt x="1037588" y="757232"/>
                  <a:pt x="1037588" y="768188"/>
                </a:cubicBezTo>
                <a:cubicBezTo>
                  <a:pt x="1037588" y="779144"/>
                  <a:pt x="1028729" y="788025"/>
                  <a:pt x="1017801" y="788025"/>
                </a:cubicBezTo>
                <a:cubicBezTo>
                  <a:pt x="1006873" y="788025"/>
                  <a:pt x="998014" y="779144"/>
                  <a:pt x="998014" y="768188"/>
                </a:cubicBezTo>
                <a:cubicBezTo>
                  <a:pt x="998014" y="757232"/>
                  <a:pt x="1006873" y="748351"/>
                  <a:pt x="1017801" y="748351"/>
                </a:cubicBezTo>
                <a:close/>
                <a:moveTo>
                  <a:pt x="892710" y="748351"/>
                </a:moveTo>
                <a:cubicBezTo>
                  <a:pt x="903637" y="748351"/>
                  <a:pt x="912496" y="757232"/>
                  <a:pt x="912496" y="768188"/>
                </a:cubicBezTo>
                <a:cubicBezTo>
                  <a:pt x="912496" y="779144"/>
                  <a:pt x="903637" y="788025"/>
                  <a:pt x="892710" y="788025"/>
                </a:cubicBezTo>
                <a:cubicBezTo>
                  <a:pt x="881782" y="788025"/>
                  <a:pt x="872922" y="779144"/>
                  <a:pt x="872922" y="768188"/>
                </a:cubicBezTo>
                <a:cubicBezTo>
                  <a:pt x="872922" y="757232"/>
                  <a:pt x="881782" y="748351"/>
                  <a:pt x="892710" y="748351"/>
                </a:cubicBezTo>
                <a:close/>
                <a:moveTo>
                  <a:pt x="768298" y="748351"/>
                </a:moveTo>
                <a:cubicBezTo>
                  <a:pt x="779226" y="748351"/>
                  <a:pt x="788085" y="757232"/>
                  <a:pt x="788085" y="768188"/>
                </a:cubicBezTo>
                <a:cubicBezTo>
                  <a:pt x="788085" y="779144"/>
                  <a:pt x="779226" y="788025"/>
                  <a:pt x="768298" y="788025"/>
                </a:cubicBezTo>
                <a:cubicBezTo>
                  <a:pt x="757369" y="788025"/>
                  <a:pt x="748511" y="779144"/>
                  <a:pt x="748511" y="768188"/>
                </a:cubicBezTo>
                <a:cubicBezTo>
                  <a:pt x="748511" y="757232"/>
                  <a:pt x="757369" y="748351"/>
                  <a:pt x="768298" y="748351"/>
                </a:cubicBezTo>
                <a:close/>
                <a:moveTo>
                  <a:pt x="643209" y="748351"/>
                </a:moveTo>
                <a:cubicBezTo>
                  <a:pt x="654137" y="748351"/>
                  <a:pt x="662996" y="757232"/>
                  <a:pt x="662996" y="768188"/>
                </a:cubicBezTo>
                <a:cubicBezTo>
                  <a:pt x="662996" y="779144"/>
                  <a:pt x="654137" y="788025"/>
                  <a:pt x="643209" y="788025"/>
                </a:cubicBezTo>
                <a:cubicBezTo>
                  <a:pt x="632283" y="788025"/>
                  <a:pt x="623423" y="779144"/>
                  <a:pt x="623423" y="768188"/>
                </a:cubicBezTo>
                <a:cubicBezTo>
                  <a:pt x="623423" y="757232"/>
                  <a:pt x="632283" y="748351"/>
                  <a:pt x="643209" y="748351"/>
                </a:cubicBezTo>
                <a:close/>
                <a:moveTo>
                  <a:pt x="518797" y="748351"/>
                </a:moveTo>
                <a:cubicBezTo>
                  <a:pt x="529725" y="748351"/>
                  <a:pt x="538584" y="757232"/>
                  <a:pt x="538584" y="768188"/>
                </a:cubicBezTo>
                <a:cubicBezTo>
                  <a:pt x="538584" y="779144"/>
                  <a:pt x="529725" y="788025"/>
                  <a:pt x="518797" y="788025"/>
                </a:cubicBezTo>
                <a:cubicBezTo>
                  <a:pt x="507869" y="788025"/>
                  <a:pt x="499010" y="779144"/>
                  <a:pt x="499010" y="768188"/>
                </a:cubicBezTo>
                <a:cubicBezTo>
                  <a:pt x="499010" y="757232"/>
                  <a:pt x="507869" y="748351"/>
                  <a:pt x="518797" y="748351"/>
                </a:cubicBezTo>
                <a:close/>
                <a:moveTo>
                  <a:pt x="393707" y="748351"/>
                </a:moveTo>
                <a:cubicBezTo>
                  <a:pt x="404635" y="748351"/>
                  <a:pt x="413494" y="757232"/>
                  <a:pt x="413494" y="768188"/>
                </a:cubicBezTo>
                <a:cubicBezTo>
                  <a:pt x="413494" y="779144"/>
                  <a:pt x="404635" y="788025"/>
                  <a:pt x="393707" y="788025"/>
                </a:cubicBezTo>
                <a:cubicBezTo>
                  <a:pt x="382779" y="788025"/>
                  <a:pt x="373920" y="779144"/>
                  <a:pt x="373920" y="768188"/>
                </a:cubicBezTo>
                <a:cubicBezTo>
                  <a:pt x="373920" y="757232"/>
                  <a:pt x="382779" y="748351"/>
                  <a:pt x="393707" y="748351"/>
                </a:cubicBezTo>
                <a:close/>
                <a:moveTo>
                  <a:pt x="269295" y="748351"/>
                </a:moveTo>
                <a:cubicBezTo>
                  <a:pt x="280223" y="748351"/>
                  <a:pt x="289082" y="757232"/>
                  <a:pt x="289082" y="768188"/>
                </a:cubicBezTo>
                <a:cubicBezTo>
                  <a:pt x="289082" y="779144"/>
                  <a:pt x="280223" y="788025"/>
                  <a:pt x="269295" y="788025"/>
                </a:cubicBezTo>
                <a:cubicBezTo>
                  <a:pt x="258366" y="788025"/>
                  <a:pt x="249507" y="779144"/>
                  <a:pt x="249507" y="768188"/>
                </a:cubicBezTo>
                <a:cubicBezTo>
                  <a:pt x="249507" y="757232"/>
                  <a:pt x="258366" y="748351"/>
                  <a:pt x="269295" y="748351"/>
                </a:cubicBezTo>
                <a:close/>
                <a:moveTo>
                  <a:pt x="144204" y="748351"/>
                </a:moveTo>
                <a:cubicBezTo>
                  <a:pt x="155132" y="748351"/>
                  <a:pt x="163991" y="757232"/>
                  <a:pt x="163991" y="768188"/>
                </a:cubicBezTo>
                <a:cubicBezTo>
                  <a:pt x="163991" y="779144"/>
                  <a:pt x="155132" y="788025"/>
                  <a:pt x="144204" y="788025"/>
                </a:cubicBezTo>
                <a:cubicBezTo>
                  <a:pt x="133276" y="788025"/>
                  <a:pt x="124418" y="779144"/>
                  <a:pt x="124418" y="768188"/>
                </a:cubicBezTo>
                <a:cubicBezTo>
                  <a:pt x="124418" y="757232"/>
                  <a:pt x="133276" y="748351"/>
                  <a:pt x="144204" y="748351"/>
                </a:cubicBezTo>
                <a:close/>
                <a:moveTo>
                  <a:pt x="19793" y="748351"/>
                </a:moveTo>
                <a:cubicBezTo>
                  <a:pt x="30721" y="748351"/>
                  <a:pt x="39580" y="757232"/>
                  <a:pt x="39580" y="768188"/>
                </a:cubicBezTo>
                <a:cubicBezTo>
                  <a:pt x="39580" y="779144"/>
                  <a:pt x="30721" y="788025"/>
                  <a:pt x="19793" y="788025"/>
                </a:cubicBezTo>
                <a:cubicBezTo>
                  <a:pt x="8865" y="788025"/>
                  <a:pt x="6" y="779144"/>
                  <a:pt x="6" y="768188"/>
                </a:cubicBezTo>
                <a:cubicBezTo>
                  <a:pt x="6" y="757232"/>
                  <a:pt x="8865" y="748351"/>
                  <a:pt x="19793" y="748351"/>
                </a:cubicBezTo>
                <a:close/>
                <a:moveTo>
                  <a:pt x="2140213" y="623626"/>
                </a:moveTo>
                <a:cubicBezTo>
                  <a:pt x="2151141" y="623626"/>
                  <a:pt x="2160000" y="632507"/>
                  <a:pt x="2160000" y="643463"/>
                </a:cubicBezTo>
                <a:cubicBezTo>
                  <a:pt x="2160000" y="654419"/>
                  <a:pt x="2151141" y="663300"/>
                  <a:pt x="2140213" y="663300"/>
                </a:cubicBezTo>
                <a:cubicBezTo>
                  <a:pt x="2129285" y="663300"/>
                  <a:pt x="2120426" y="654419"/>
                  <a:pt x="2120426" y="643463"/>
                </a:cubicBezTo>
                <a:cubicBezTo>
                  <a:pt x="2120426" y="632507"/>
                  <a:pt x="2129285" y="623626"/>
                  <a:pt x="2140213" y="623626"/>
                </a:cubicBezTo>
                <a:close/>
                <a:moveTo>
                  <a:pt x="2015801" y="623626"/>
                </a:moveTo>
                <a:cubicBezTo>
                  <a:pt x="2026729" y="623626"/>
                  <a:pt x="2035588" y="632507"/>
                  <a:pt x="2035588" y="643463"/>
                </a:cubicBezTo>
                <a:cubicBezTo>
                  <a:pt x="2035588" y="654419"/>
                  <a:pt x="2026729" y="663300"/>
                  <a:pt x="2015801" y="663300"/>
                </a:cubicBezTo>
                <a:cubicBezTo>
                  <a:pt x="2004873" y="663300"/>
                  <a:pt x="1996014" y="654419"/>
                  <a:pt x="1996014" y="643463"/>
                </a:cubicBezTo>
                <a:cubicBezTo>
                  <a:pt x="1996014" y="632507"/>
                  <a:pt x="2004873" y="623626"/>
                  <a:pt x="2015801" y="623626"/>
                </a:cubicBezTo>
                <a:close/>
                <a:moveTo>
                  <a:pt x="1890711" y="623626"/>
                </a:moveTo>
                <a:cubicBezTo>
                  <a:pt x="1901639" y="623626"/>
                  <a:pt x="1910498" y="632507"/>
                  <a:pt x="1910498" y="643463"/>
                </a:cubicBezTo>
                <a:cubicBezTo>
                  <a:pt x="1910498" y="654419"/>
                  <a:pt x="1901639" y="663300"/>
                  <a:pt x="1890711" y="663300"/>
                </a:cubicBezTo>
                <a:cubicBezTo>
                  <a:pt x="1879783" y="663300"/>
                  <a:pt x="1870924" y="654419"/>
                  <a:pt x="1870924" y="643463"/>
                </a:cubicBezTo>
                <a:cubicBezTo>
                  <a:pt x="1870924" y="632507"/>
                  <a:pt x="1879783" y="623626"/>
                  <a:pt x="1890711" y="623626"/>
                </a:cubicBezTo>
                <a:close/>
                <a:moveTo>
                  <a:pt x="1766299" y="623626"/>
                </a:moveTo>
                <a:cubicBezTo>
                  <a:pt x="1777227" y="623626"/>
                  <a:pt x="1786086" y="632507"/>
                  <a:pt x="1786086" y="643463"/>
                </a:cubicBezTo>
                <a:cubicBezTo>
                  <a:pt x="1786086" y="654419"/>
                  <a:pt x="1777227" y="663300"/>
                  <a:pt x="1766299" y="663300"/>
                </a:cubicBezTo>
                <a:cubicBezTo>
                  <a:pt x="1755371" y="663300"/>
                  <a:pt x="1746512" y="654419"/>
                  <a:pt x="1746512" y="643463"/>
                </a:cubicBezTo>
                <a:cubicBezTo>
                  <a:pt x="1746512" y="632507"/>
                  <a:pt x="1755371" y="623626"/>
                  <a:pt x="1766299" y="623626"/>
                </a:cubicBezTo>
                <a:close/>
                <a:moveTo>
                  <a:pt x="1641209" y="623626"/>
                </a:moveTo>
                <a:cubicBezTo>
                  <a:pt x="1652137" y="623626"/>
                  <a:pt x="1660996" y="632507"/>
                  <a:pt x="1660996" y="643463"/>
                </a:cubicBezTo>
                <a:cubicBezTo>
                  <a:pt x="1660996" y="654419"/>
                  <a:pt x="1652137" y="663300"/>
                  <a:pt x="1641209" y="663300"/>
                </a:cubicBezTo>
                <a:cubicBezTo>
                  <a:pt x="1630281" y="663300"/>
                  <a:pt x="1621422" y="654419"/>
                  <a:pt x="1621422" y="643463"/>
                </a:cubicBezTo>
                <a:cubicBezTo>
                  <a:pt x="1621422" y="632507"/>
                  <a:pt x="1630281" y="623626"/>
                  <a:pt x="1641209" y="623626"/>
                </a:cubicBezTo>
                <a:close/>
                <a:moveTo>
                  <a:pt x="1516798" y="623626"/>
                </a:moveTo>
                <a:cubicBezTo>
                  <a:pt x="1527726" y="623626"/>
                  <a:pt x="1536585" y="632507"/>
                  <a:pt x="1536585" y="643463"/>
                </a:cubicBezTo>
                <a:cubicBezTo>
                  <a:pt x="1536585" y="654419"/>
                  <a:pt x="1527726" y="663300"/>
                  <a:pt x="1516798" y="663300"/>
                </a:cubicBezTo>
                <a:cubicBezTo>
                  <a:pt x="1505870" y="663300"/>
                  <a:pt x="1497011" y="654419"/>
                  <a:pt x="1497011" y="643463"/>
                </a:cubicBezTo>
                <a:cubicBezTo>
                  <a:pt x="1497011" y="632507"/>
                  <a:pt x="1505870" y="623626"/>
                  <a:pt x="1516798" y="623626"/>
                </a:cubicBezTo>
                <a:close/>
                <a:moveTo>
                  <a:pt x="1391707" y="623626"/>
                </a:moveTo>
                <a:cubicBezTo>
                  <a:pt x="1402635" y="623626"/>
                  <a:pt x="1411494" y="632507"/>
                  <a:pt x="1411494" y="643463"/>
                </a:cubicBezTo>
                <a:cubicBezTo>
                  <a:pt x="1411494" y="654419"/>
                  <a:pt x="1402635" y="663300"/>
                  <a:pt x="1391707" y="663300"/>
                </a:cubicBezTo>
                <a:cubicBezTo>
                  <a:pt x="1380779" y="663300"/>
                  <a:pt x="1371920" y="654419"/>
                  <a:pt x="1371920" y="643463"/>
                </a:cubicBezTo>
                <a:cubicBezTo>
                  <a:pt x="1371920" y="632507"/>
                  <a:pt x="1380779" y="623626"/>
                  <a:pt x="1391707" y="623626"/>
                </a:cubicBezTo>
                <a:close/>
                <a:moveTo>
                  <a:pt x="1267296" y="623626"/>
                </a:moveTo>
                <a:cubicBezTo>
                  <a:pt x="1278224" y="623626"/>
                  <a:pt x="1287083" y="632507"/>
                  <a:pt x="1287083" y="643463"/>
                </a:cubicBezTo>
                <a:cubicBezTo>
                  <a:pt x="1287083" y="654419"/>
                  <a:pt x="1278224" y="663300"/>
                  <a:pt x="1267296" y="663300"/>
                </a:cubicBezTo>
                <a:cubicBezTo>
                  <a:pt x="1256368" y="663300"/>
                  <a:pt x="1247509" y="654419"/>
                  <a:pt x="1247509" y="643463"/>
                </a:cubicBezTo>
                <a:cubicBezTo>
                  <a:pt x="1247509" y="632507"/>
                  <a:pt x="1256368" y="623626"/>
                  <a:pt x="1267296" y="623626"/>
                </a:cubicBezTo>
                <a:close/>
                <a:moveTo>
                  <a:pt x="1142205" y="623626"/>
                </a:moveTo>
                <a:cubicBezTo>
                  <a:pt x="1153133" y="623626"/>
                  <a:pt x="1161992" y="632507"/>
                  <a:pt x="1161992" y="643463"/>
                </a:cubicBezTo>
                <a:cubicBezTo>
                  <a:pt x="1161992" y="654419"/>
                  <a:pt x="1153133" y="663300"/>
                  <a:pt x="1142205" y="663300"/>
                </a:cubicBezTo>
                <a:cubicBezTo>
                  <a:pt x="1131277" y="663300"/>
                  <a:pt x="1122418" y="654419"/>
                  <a:pt x="1122418" y="643463"/>
                </a:cubicBezTo>
                <a:cubicBezTo>
                  <a:pt x="1122418" y="632507"/>
                  <a:pt x="1131277" y="623626"/>
                  <a:pt x="1142205" y="623626"/>
                </a:cubicBezTo>
                <a:close/>
                <a:moveTo>
                  <a:pt x="1017802" y="623626"/>
                </a:moveTo>
                <a:cubicBezTo>
                  <a:pt x="1028730" y="623626"/>
                  <a:pt x="1037589" y="632507"/>
                  <a:pt x="1037589" y="643463"/>
                </a:cubicBezTo>
                <a:cubicBezTo>
                  <a:pt x="1037589" y="654419"/>
                  <a:pt x="1028730" y="663300"/>
                  <a:pt x="1017802" y="663300"/>
                </a:cubicBezTo>
                <a:cubicBezTo>
                  <a:pt x="1006874" y="663300"/>
                  <a:pt x="998015" y="654419"/>
                  <a:pt x="998015" y="643463"/>
                </a:cubicBezTo>
                <a:cubicBezTo>
                  <a:pt x="998015" y="632507"/>
                  <a:pt x="1006874" y="623626"/>
                  <a:pt x="1017802" y="623626"/>
                </a:cubicBezTo>
                <a:close/>
                <a:moveTo>
                  <a:pt x="892711" y="623626"/>
                </a:moveTo>
                <a:cubicBezTo>
                  <a:pt x="903638" y="623626"/>
                  <a:pt x="912497" y="632507"/>
                  <a:pt x="912497" y="643463"/>
                </a:cubicBezTo>
                <a:cubicBezTo>
                  <a:pt x="912497" y="654419"/>
                  <a:pt x="903638" y="663300"/>
                  <a:pt x="892711" y="663300"/>
                </a:cubicBezTo>
                <a:cubicBezTo>
                  <a:pt x="881783" y="663300"/>
                  <a:pt x="872924" y="654419"/>
                  <a:pt x="872924" y="643463"/>
                </a:cubicBezTo>
                <a:cubicBezTo>
                  <a:pt x="872924" y="632507"/>
                  <a:pt x="881783" y="623626"/>
                  <a:pt x="892711" y="623626"/>
                </a:cubicBezTo>
                <a:close/>
                <a:moveTo>
                  <a:pt x="768299" y="623626"/>
                </a:moveTo>
                <a:cubicBezTo>
                  <a:pt x="779227" y="623626"/>
                  <a:pt x="788086" y="632507"/>
                  <a:pt x="788086" y="643463"/>
                </a:cubicBezTo>
                <a:cubicBezTo>
                  <a:pt x="788086" y="654419"/>
                  <a:pt x="779227" y="663300"/>
                  <a:pt x="768299" y="663300"/>
                </a:cubicBezTo>
                <a:cubicBezTo>
                  <a:pt x="757370" y="663300"/>
                  <a:pt x="748512" y="654419"/>
                  <a:pt x="748512" y="643463"/>
                </a:cubicBezTo>
                <a:cubicBezTo>
                  <a:pt x="748512" y="632507"/>
                  <a:pt x="757370" y="623626"/>
                  <a:pt x="768299" y="623626"/>
                </a:cubicBezTo>
                <a:close/>
                <a:moveTo>
                  <a:pt x="643210" y="623626"/>
                </a:moveTo>
                <a:cubicBezTo>
                  <a:pt x="654138" y="623626"/>
                  <a:pt x="662997" y="632507"/>
                  <a:pt x="662997" y="643463"/>
                </a:cubicBezTo>
                <a:cubicBezTo>
                  <a:pt x="662997" y="654419"/>
                  <a:pt x="654138" y="663300"/>
                  <a:pt x="643210" y="663300"/>
                </a:cubicBezTo>
                <a:cubicBezTo>
                  <a:pt x="632285" y="663300"/>
                  <a:pt x="623424" y="654419"/>
                  <a:pt x="623424" y="643463"/>
                </a:cubicBezTo>
                <a:cubicBezTo>
                  <a:pt x="623424" y="632507"/>
                  <a:pt x="632285" y="623626"/>
                  <a:pt x="643210" y="623626"/>
                </a:cubicBezTo>
                <a:close/>
                <a:moveTo>
                  <a:pt x="518798" y="623626"/>
                </a:moveTo>
                <a:cubicBezTo>
                  <a:pt x="529726" y="623626"/>
                  <a:pt x="538585" y="632507"/>
                  <a:pt x="538585" y="643463"/>
                </a:cubicBezTo>
                <a:cubicBezTo>
                  <a:pt x="538585" y="654419"/>
                  <a:pt x="529726" y="663300"/>
                  <a:pt x="518798" y="663300"/>
                </a:cubicBezTo>
                <a:cubicBezTo>
                  <a:pt x="507870" y="663300"/>
                  <a:pt x="499011" y="654419"/>
                  <a:pt x="499011" y="643463"/>
                </a:cubicBezTo>
                <a:cubicBezTo>
                  <a:pt x="499011" y="632507"/>
                  <a:pt x="507870" y="623626"/>
                  <a:pt x="518798" y="623626"/>
                </a:cubicBezTo>
                <a:close/>
                <a:moveTo>
                  <a:pt x="393708" y="623626"/>
                </a:moveTo>
                <a:cubicBezTo>
                  <a:pt x="404636" y="623626"/>
                  <a:pt x="413495" y="632507"/>
                  <a:pt x="413495" y="643463"/>
                </a:cubicBezTo>
                <a:cubicBezTo>
                  <a:pt x="413495" y="654419"/>
                  <a:pt x="404636" y="663300"/>
                  <a:pt x="393708" y="663300"/>
                </a:cubicBezTo>
                <a:cubicBezTo>
                  <a:pt x="382780" y="663300"/>
                  <a:pt x="373921" y="654419"/>
                  <a:pt x="373921" y="643463"/>
                </a:cubicBezTo>
                <a:cubicBezTo>
                  <a:pt x="373921" y="632507"/>
                  <a:pt x="382780" y="623626"/>
                  <a:pt x="393708" y="623626"/>
                </a:cubicBezTo>
                <a:close/>
                <a:moveTo>
                  <a:pt x="269296" y="623626"/>
                </a:moveTo>
                <a:cubicBezTo>
                  <a:pt x="280224" y="623626"/>
                  <a:pt x="289083" y="632507"/>
                  <a:pt x="289083" y="643463"/>
                </a:cubicBezTo>
                <a:cubicBezTo>
                  <a:pt x="289083" y="654419"/>
                  <a:pt x="280224" y="663300"/>
                  <a:pt x="269296" y="663300"/>
                </a:cubicBezTo>
                <a:cubicBezTo>
                  <a:pt x="258367" y="663300"/>
                  <a:pt x="249508" y="654419"/>
                  <a:pt x="249508" y="643463"/>
                </a:cubicBezTo>
                <a:cubicBezTo>
                  <a:pt x="249508" y="632507"/>
                  <a:pt x="258367" y="623626"/>
                  <a:pt x="269296" y="623626"/>
                </a:cubicBezTo>
                <a:close/>
                <a:moveTo>
                  <a:pt x="144206" y="623626"/>
                </a:moveTo>
                <a:cubicBezTo>
                  <a:pt x="155133" y="623626"/>
                  <a:pt x="163992" y="632507"/>
                  <a:pt x="163992" y="643463"/>
                </a:cubicBezTo>
                <a:cubicBezTo>
                  <a:pt x="163992" y="654419"/>
                  <a:pt x="155133" y="663300"/>
                  <a:pt x="144206" y="663300"/>
                </a:cubicBezTo>
                <a:cubicBezTo>
                  <a:pt x="133278" y="663300"/>
                  <a:pt x="124419" y="654419"/>
                  <a:pt x="124419" y="643463"/>
                </a:cubicBezTo>
                <a:cubicBezTo>
                  <a:pt x="124419" y="632507"/>
                  <a:pt x="133278" y="623626"/>
                  <a:pt x="144206" y="623626"/>
                </a:cubicBezTo>
                <a:close/>
                <a:moveTo>
                  <a:pt x="19794" y="623626"/>
                </a:moveTo>
                <a:cubicBezTo>
                  <a:pt x="30722" y="623626"/>
                  <a:pt x="39581" y="632507"/>
                  <a:pt x="39581" y="643463"/>
                </a:cubicBezTo>
                <a:cubicBezTo>
                  <a:pt x="39581" y="654419"/>
                  <a:pt x="30722" y="663300"/>
                  <a:pt x="19794" y="663300"/>
                </a:cubicBezTo>
                <a:cubicBezTo>
                  <a:pt x="8866" y="663300"/>
                  <a:pt x="7" y="654419"/>
                  <a:pt x="7" y="643463"/>
                </a:cubicBezTo>
                <a:cubicBezTo>
                  <a:pt x="7" y="632507"/>
                  <a:pt x="8866" y="623626"/>
                  <a:pt x="19794" y="623626"/>
                </a:cubicBezTo>
                <a:close/>
                <a:moveTo>
                  <a:pt x="2140213" y="498901"/>
                </a:moveTo>
                <a:cubicBezTo>
                  <a:pt x="2151141" y="498901"/>
                  <a:pt x="2160000" y="507782"/>
                  <a:pt x="2160000" y="518738"/>
                </a:cubicBezTo>
                <a:cubicBezTo>
                  <a:pt x="2160000" y="529694"/>
                  <a:pt x="2151141" y="538575"/>
                  <a:pt x="2140213" y="538575"/>
                </a:cubicBezTo>
                <a:cubicBezTo>
                  <a:pt x="2129285" y="538575"/>
                  <a:pt x="2120426" y="529694"/>
                  <a:pt x="2120426" y="518738"/>
                </a:cubicBezTo>
                <a:cubicBezTo>
                  <a:pt x="2120426" y="507782"/>
                  <a:pt x="2129285" y="498901"/>
                  <a:pt x="2140213" y="498901"/>
                </a:cubicBezTo>
                <a:close/>
                <a:moveTo>
                  <a:pt x="2015801" y="498901"/>
                </a:moveTo>
                <a:cubicBezTo>
                  <a:pt x="2026729" y="498901"/>
                  <a:pt x="2035588" y="507782"/>
                  <a:pt x="2035588" y="518738"/>
                </a:cubicBezTo>
                <a:cubicBezTo>
                  <a:pt x="2035588" y="529694"/>
                  <a:pt x="2026729" y="538575"/>
                  <a:pt x="2015801" y="538575"/>
                </a:cubicBezTo>
                <a:cubicBezTo>
                  <a:pt x="2004873" y="538575"/>
                  <a:pt x="1996014" y="529694"/>
                  <a:pt x="1996014" y="518738"/>
                </a:cubicBezTo>
                <a:cubicBezTo>
                  <a:pt x="1996014" y="507782"/>
                  <a:pt x="2004873" y="498901"/>
                  <a:pt x="2015801" y="498901"/>
                </a:cubicBezTo>
                <a:close/>
                <a:moveTo>
                  <a:pt x="1890711" y="498901"/>
                </a:moveTo>
                <a:cubicBezTo>
                  <a:pt x="1901639" y="498901"/>
                  <a:pt x="1910498" y="507782"/>
                  <a:pt x="1910498" y="518738"/>
                </a:cubicBezTo>
                <a:cubicBezTo>
                  <a:pt x="1910498" y="529694"/>
                  <a:pt x="1901639" y="538575"/>
                  <a:pt x="1890711" y="538575"/>
                </a:cubicBezTo>
                <a:cubicBezTo>
                  <a:pt x="1879783" y="538575"/>
                  <a:pt x="1870924" y="529694"/>
                  <a:pt x="1870924" y="518738"/>
                </a:cubicBezTo>
                <a:cubicBezTo>
                  <a:pt x="1870924" y="507782"/>
                  <a:pt x="1879783" y="498901"/>
                  <a:pt x="1890711" y="498901"/>
                </a:cubicBezTo>
                <a:close/>
                <a:moveTo>
                  <a:pt x="1766299" y="498901"/>
                </a:moveTo>
                <a:cubicBezTo>
                  <a:pt x="1777227" y="498901"/>
                  <a:pt x="1786086" y="507782"/>
                  <a:pt x="1786086" y="518738"/>
                </a:cubicBezTo>
                <a:cubicBezTo>
                  <a:pt x="1786086" y="529694"/>
                  <a:pt x="1777227" y="538575"/>
                  <a:pt x="1766299" y="538575"/>
                </a:cubicBezTo>
                <a:cubicBezTo>
                  <a:pt x="1755371" y="538575"/>
                  <a:pt x="1746512" y="529694"/>
                  <a:pt x="1746512" y="518738"/>
                </a:cubicBezTo>
                <a:cubicBezTo>
                  <a:pt x="1746512" y="507782"/>
                  <a:pt x="1755371" y="498901"/>
                  <a:pt x="1766299" y="498901"/>
                </a:cubicBezTo>
                <a:close/>
                <a:moveTo>
                  <a:pt x="1641209" y="498901"/>
                </a:moveTo>
                <a:cubicBezTo>
                  <a:pt x="1652137" y="498901"/>
                  <a:pt x="1660996" y="507782"/>
                  <a:pt x="1660996" y="518738"/>
                </a:cubicBezTo>
                <a:cubicBezTo>
                  <a:pt x="1660996" y="529694"/>
                  <a:pt x="1652137" y="538575"/>
                  <a:pt x="1641209" y="538575"/>
                </a:cubicBezTo>
                <a:cubicBezTo>
                  <a:pt x="1630281" y="538575"/>
                  <a:pt x="1621422" y="529694"/>
                  <a:pt x="1621422" y="518738"/>
                </a:cubicBezTo>
                <a:cubicBezTo>
                  <a:pt x="1621422" y="507782"/>
                  <a:pt x="1630281" y="498901"/>
                  <a:pt x="1641209" y="498901"/>
                </a:cubicBezTo>
                <a:close/>
                <a:moveTo>
                  <a:pt x="1516798" y="498901"/>
                </a:moveTo>
                <a:cubicBezTo>
                  <a:pt x="1527726" y="498901"/>
                  <a:pt x="1536585" y="507782"/>
                  <a:pt x="1536585" y="518738"/>
                </a:cubicBezTo>
                <a:cubicBezTo>
                  <a:pt x="1536585" y="529694"/>
                  <a:pt x="1527726" y="538575"/>
                  <a:pt x="1516798" y="538575"/>
                </a:cubicBezTo>
                <a:cubicBezTo>
                  <a:pt x="1505870" y="538575"/>
                  <a:pt x="1497011" y="529694"/>
                  <a:pt x="1497011" y="518738"/>
                </a:cubicBezTo>
                <a:cubicBezTo>
                  <a:pt x="1497011" y="507782"/>
                  <a:pt x="1505870" y="498901"/>
                  <a:pt x="1516798" y="498901"/>
                </a:cubicBezTo>
                <a:close/>
                <a:moveTo>
                  <a:pt x="1391707" y="498901"/>
                </a:moveTo>
                <a:cubicBezTo>
                  <a:pt x="1402635" y="498901"/>
                  <a:pt x="1411494" y="507782"/>
                  <a:pt x="1411494" y="518738"/>
                </a:cubicBezTo>
                <a:cubicBezTo>
                  <a:pt x="1411494" y="529694"/>
                  <a:pt x="1402635" y="538575"/>
                  <a:pt x="1391707" y="538575"/>
                </a:cubicBezTo>
                <a:cubicBezTo>
                  <a:pt x="1380779" y="538575"/>
                  <a:pt x="1371920" y="529694"/>
                  <a:pt x="1371920" y="518738"/>
                </a:cubicBezTo>
                <a:cubicBezTo>
                  <a:pt x="1371920" y="507782"/>
                  <a:pt x="1380779" y="498901"/>
                  <a:pt x="1391707" y="498901"/>
                </a:cubicBezTo>
                <a:close/>
                <a:moveTo>
                  <a:pt x="1267296" y="498901"/>
                </a:moveTo>
                <a:cubicBezTo>
                  <a:pt x="1278224" y="498901"/>
                  <a:pt x="1287083" y="507782"/>
                  <a:pt x="1287083" y="518738"/>
                </a:cubicBezTo>
                <a:cubicBezTo>
                  <a:pt x="1287083" y="529694"/>
                  <a:pt x="1278224" y="538575"/>
                  <a:pt x="1267296" y="538575"/>
                </a:cubicBezTo>
                <a:cubicBezTo>
                  <a:pt x="1256368" y="538575"/>
                  <a:pt x="1247509" y="529694"/>
                  <a:pt x="1247509" y="518738"/>
                </a:cubicBezTo>
                <a:cubicBezTo>
                  <a:pt x="1247509" y="507782"/>
                  <a:pt x="1256368" y="498901"/>
                  <a:pt x="1267296" y="498901"/>
                </a:cubicBezTo>
                <a:close/>
                <a:moveTo>
                  <a:pt x="1142205" y="498901"/>
                </a:moveTo>
                <a:cubicBezTo>
                  <a:pt x="1153133" y="498901"/>
                  <a:pt x="1161992" y="507782"/>
                  <a:pt x="1161992" y="518738"/>
                </a:cubicBezTo>
                <a:cubicBezTo>
                  <a:pt x="1161992" y="529694"/>
                  <a:pt x="1153133" y="538575"/>
                  <a:pt x="1142205" y="538575"/>
                </a:cubicBezTo>
                <a:cubicBezTo>
                  <a:pt x="1131277" y="538575"/>
                  <a:pt x="1122418" y="529694"/>
                  <a:pt x="1122418" y="518738"/>
                </a:cubicBezTo>
                <a:cubicBezTo>
                  <a:pt x="1122418" y="507782"/>
                  <a:pt x="1131277" y="498901"/>
                  <a:pt x="1142205" y="498901"/>
                </a:cubicBezTo>
                <a:close/>
                <a:moveTo>
                  <a:pt x="1017802" y="498901"/>
                </a:moveTo>
                <a:cubicBezTo>
                  <a:pt x="1028730" y="498901"/>
                  <a:pt x="1037589" y="507782"/>
                  <a:pt x="1037589" y="518738"/>
                </a:cubicBezTo>
                <a:cubicBezTo>
                  <a:pt x="1037589" y="529694"/>
                  <a:pt x="1028730" y="538575"/>
                  <a:pt x="1017802" y="538575"/>
                </a:cubicBezTo>
                <a:cubicBezTo>
                  <a:pt x="1006874" y="538575"/>
                  <a:pt x="998015" y="529694"/>
                  <a:pt x="998015" y="518738"/>
                </a:cubicBezTo>
                <a:cubicBezTo>
                  <a:pt x="998015" y="507782"/>
                  <a:pt x="1006874" y="498901"/>
                  <a:pt x="1017802" y="498901"/>
                </a:cubicBezTo>
                <a:close/>
                <a:moveTo>
                  <a:pt x="892712" y="498901"/>
                </a:moveTo>
                <a:cubicBezTo>
                  <a:pt x="903638" y="498901"/>
                  <a:pt x="912497" y="507782"/>
                  <a:pt x="912497" y="518738"/>
                </a:cubicBezTo>
                <a:cubicBezTo>
                  <a:pt x="912497" y="529694"/>
                  <a:pt x="903638" y="538575"/>
                  <a:pt x="892712" y="538575"/>
                </a:cubicBezTo>
                <a:cubicBezTo>
                  <a:pt x="881784" y="538575"/>
                  <a:pt x="872924" y="529694"/>
                  <a:pt x="872924" y="518738"/>
                </a:cubicBezTo>
                <a:cubicBezTo>
                  <a:pt x="872924" y="507782"/>
                  <a:pt x="881784" y="498901"/>
                  <a:pt x="892712" y="498901"/>
                </a:cubicBezTo>
                <a:close/>
                <a:moveTo>
                  <a:pt x="768299" y="498901"/>
                </a:moveTo>
                <a:cubicBezTo>
                  <a:pt x="779227" y="498901"/>
                  <a:pt x="788086" y="507782"/>
                  <a:pt x="788086" y="518738"/>
                </a:cubicBezTo>
                <a:cubicBezTo>
                  <a:pt x="788086" y="529694"/>
                  <a:pt x="779227" y="538575"/>
                  <a:pt x="768299" y="538575"/>
                </a:cubicBezTo>
                <a:cubicBezTo>
                  <a:pt x="757370" y="538575"/>
                  <a:pt x="748512" y="529694"/>
                  <a:pt x="748512" y="518738"/>
                </a:cubicBezTo>
                <a:cubicBezTo>
                  <a:pt x="748512" y="507782"/>
                  <a:pt x="757370" y="498901"/>
                  <a:pt x="768299" y="498901"/>
                </a:cubicBezTo>
                <a:close/>
                <a:moveTo>
                  <a:pt x="643211" y="498901"/>
                </a:moveTo>
                <a:cubicBezTo>
                  <a:pt x="654138" y="498901"/>
                  <a:pt x="662997" y="507782"/>
                  <a:pt x="662997" y="518738"/>
                </a:cubicBezTo>
                <a:cubicBezTo>
                  <a:pt x="662997" y="529694"/>
                  <a:pt x="654138" y="538575"/>
                  <a:pt x="643211" y="538575"/>
                </a:cubicBezTo>
                <a:cubicBezTo>
                  <a:pt x="632285" y="538575"/>
                  <a:pt x="623424" y="529694"/>
                  <a:pt x="623424" y="518738"/>
                </a:cubicBezTo>
                <a:cubicBezTo>
                  <a:pt x="623424" y="507782"/>
                  <a:pt x="632285" y="498901"/>
                  <a:pt x="643211" y="498901"/>
                </a:cubicBezTo>
                <a:close/>
                <a:moveTo>
                  <a:pt x="518798" y="498901"/>
                </a:moveTo>
                <a:cubicBezTo>
                  <a:pt x="529727" y="498901"/>
                  <a:pt x="538585" y="507782"/>
                  <a:pt x="538585" y="518738"/>
                </a:cubicBezTo>
                <a:cubicBezTo>
                  <a:pt x="538585" y="529694"/>
                  <a:pt x="529727" y="538575"/>
                  <a:pt x="518798" y="538575"/>
                </a:cubicBezTo>
                <a:cubicBezTo>
                  <a:pt x="507871" y="538575"/>
                  <a:pt x="499011" y="529694"/>
                  <a:pt x="499011" y="518738"/>
                </a:cubicBezTo>
                <a:cubicBezTo>
                  <a:pt x="499011" y="507782"/>
                  <a:pt x="507871" y="498901"/>
                  <a:pt x="518798" y="498901"/>
                </a:cubicBezTo>
                <a:close/>
                <a:moveTo>
                  <a:pt x="393708" y="498901"/>
                </a:moveTo>
                <a:cubicBezTo>
                  <a:pt x="404636" y="498901"/>
                  <a:pt x="413495" y="507782"/>
                  <a:pt x="413495" y="518738"/>
                </a:cubicBezTo>
                <a:cubicBezTo>
                  <a:pt x="413495" y="529694"/>
                  <a:pt x="404636" y="538575"/>
                  <a:pt x="393708" y="538575"/>
                </a:cubicBezTo>
                <a:cubicBezTo>
                  <a:pt x="382780" y="538575"/>
                  <a:pt x="373921" y="529694"/>
                  <a:pt x="373921" y="518738"/>
                </a:cubicBezTo>
                <a:cubicBezTo>
                  <a:pt x="373921" y="507782"/>
                  <a:pt x="382780" y="498901"/>
                  <a:pt x="393708" y="498901"/>
                </a:cubicBezTo>
                <a:close/>
                <a:moveTo>
                  <a:pt x="269296" y="498901"/>
                </a:moveTo>
                <a:cubicBezTo>
                  <a:pt x="280224" y="498901"/>
                  <a:pt x="289083" y="507782"/>
                  <a:pt x="289083" y="518738"/>
                </a:cubicBezTo>
                <a:cubicBezTo>
                  <a:pt x="289083" y="529694"/>
                  <a:pt x="280224" y="538575"/>
                  <a:pt x="269296" y="538575"/>
                </a:cubicBezTo>
                <a:cubicBezTo>
                  <a:pt x="258367" y="538575"/>
                  <a:pt x="249508" y="529694"/>
                  <a:pt x="249508" y="518738"/>
                </a:cubicBezTo>
                <a:cubicBezTo>
                  <a:pt x="249508" y="507782"/>
                  <a:pt x="258367" y="498901"/>
                  <a:pt x="269296" y="498901"/>
                </a:cubicBezTo>
                <a:close/>
                <a:moveTo>
                  <a:pt x="144206" y="498901"/>
                </a:moveTo>
                <a:cubicBezTo>
                  <a:pt x="155133" y="498901"/>
                  <a:pt x="163992" y="507782"/>
                  <a:pt x="163992" y="518738"/>
                </a:cubicBezTo>
                <a:cubicBezTo>
                  <a:pt x="163992" y="529694"/>
                  <a:pt x="155133" y="538575"/>
                  <a:pt x="144206" y="538575"/>
                </a:cubicBezTo>
                <a:cubicBezTo>
                  <a:pt x="133278" y="538575"/>
                  <a:pt x="124419" y="529694"/>
                  <a:pt x="124419" y="518738"/>
                </a:cubicBezTo>
                <a:cubicBezTo>
                  <a:pt x="124419" y="507782"/>
                  <a:pt x="133278" y="498901"/>
                  <a:pt x="144206" y="498901"/>
                </a:cubicBezTo>
                <a:close/>
                <a:moveTo>
                  <a:pt x="19794" y="498901"/>
                </a:moveTo>
                <a:cubicBezTo>
                  <a:pt x="30722" y="498901"/>
                  <a:pt x="39581" y="507782"/>
                  <a:pt x="39581" y="518738"/>
                </a:cubicBezTo>
                <a:cubicBezTo>
                  <a:pt x="39581" y="529694"/>
                  <a:pt x="30722" y="538575"/>
                  <a:pt x="19794" y="538575"/>
                </a:cubicBezTo>
                <a:cubicBezTo>
                  <a:pt x="8866" y="538575"/>
                  <a:pt x="7" y="529694"/>
                  <a:pt x="7" y="518738"/>
                </a:cubicBezTo>
                <a:cubicBezTo>
                  <a:pt x="7" y="507782"/>
                  <a:pt x="8866" y="498901"/>
                  <a:pt x="19794" y="498901"/>
                </a:cubicBezTo>
                <a:close/>
                <a:moveTo>
                  <a:pt x="2140213" y="374175"/>
                </a:moveTo>
                <a:cubicBezTo>
                  <a:pt x="2151141" y="374175"/>
                  <a:pt x="2160000" y="383056"/>
                  <a:pt x="2160000" y="394012"/>
                </a:cubicBezTo>
                <a:cubicBezTo>
                  <a:pt x="2160000" y="404968"/>
                  <a:pt x="2151141" y="413849"/>
                  <a:pt x="2140213" y="413849"/>
                </a:cubicBezTo>
                <a:cubicBezTo>
                  <a:pt x="2129285" y="413849"/>
                  <a:pt x="2120426" y="404968"/>
                  <a:pt x="2120426" y="394012"/>
                </a:cubicBezTo>
                <a:cubicBezTo>
                  <a:pt x="2120426" y="383056"/>
                  <a:pt x="2129285" y="374175"/>
                  <a:pt x="2140213" y="374175"/>
                </a:cubicBezTo>
                <a:close/>
                <a:moveTo>
                  <a:pt x="2015801" y="374175"/>
                </a:moveTo>
                <a:cubicBezTo>
                  <a:pt x="2026729" y="374175"/>
                  <a:pt x="2035588" y="383056"/>
                  <a:pt x="2035588" y="394012"/>
                </a:cubicBezTo>
                <a:cubicBezTo>
                  <a:pt x="2035588" y="404968"/>
                  <a:pt x="2026729" y="413849"/>
                  <a:pt x="2015801" y="413849"/>
                </a:cubicBezTo>
                <a:cubicBezTo>
                  <a:pt x="2004873" y="413849"/>
                  <a:pt x="1996014" y="404968"/>
                  <a:pt x="1996014" y="394012"/>
                </a:cubicBezTo>
                <a:cubicBezTo>
                  <a:pt x="1996014" y="383056"/>
                  <a:pt x="2004873" y="374175"/>
                  <a:pt x="2015801" y="374175"/>
                </a:cubicBezTo>
                <a:close/>
                <a:moveTo>
                  <a:pt x="1890711" y="374175"/>
                </a:moveTo>
                <a:cubicBezTo>
                  <a:pt x="1901639" y="374175"/>
                  <a:pt x="1910498" y="383056"/>
                  <a:pt x="1910498" y="394012"/>
                </a:cubicBezTo>
                <a:cubicBezTo>
                  <a:pt x="1910498" y="404968"/>
                  <a:pt x="1901639" y="413849"/>
                  <a:pt x="1890711" y="413849"/>
                </a:cubicBezTo>
                <a:cubicBezTo>
                  <a:pt x="1879783" y="413849"/>
                  <a:pt x="1870924" y="404968"/>
                  <a:pt x="1870924" y="394012"/>
                </a:cubicBezTo>
                <a:cubicBezTo>
                  <a:pt x="1870924" y="383056"/>
                  <a:pt x="1879783" y="374175"/>
                  <a:pt x="1890711" y="374175"/>
                </a:cubicBezTo>
                <a:close/>
                <a:moveTo>
                  <a:pt x="1766299" y="374175"/>
                </a:moveTo>
                <a:cubicBezTo>
                  <a:pt x="1777227" y="374175"/>
                  <a:pt x="1786086" y="383056"/>
                  <a:pt x="1786086" y="394012"/>
                </a:cubicBezTo>
                <a:cubicBezTo>
                  <a:pt x="1786086" y="404968"/>
                  <a:pt x="1777227" y="413849"/>
                  <a:pt x="1766299" y="413849"/>
                </a:cubicBezTo>
                <a:cubicBezTo>
                  <a:pt x="1755371" y="413849"/>
                  <a:pt x="1746512" y="404968"/>
                  <a:pt x="1746512" y="394012"/>
                </a:cubicBezTo>
                <a:cubicBezTo>
                  <a:pt x="1746512" y="383056"/>
                  <a:pt x="1755371" y="374175"/>
                  <a:pt x="1766299" y="374175"/>
                </a:cubicBezTo>
                <a:close/>
                <a:moveTo>
                  <a:pt x="1641209" y="374175"/>
                </a:moveTo>
                <a:cubicBezTo>
                  <a:pt x="1652137" y="374175"/>
                  <a:pt x="1660996" y="383056"/>
                  <a:pt x="1660996" y="394012"/>
                </a:cubicBezTo>
                <a:cubicBezTo>
                  <a:pt x="1660996" y="404968"/>
                  <a:pt x="1652137" y="413849"/>
                  <a:pt x="1641209" y="413849"/>
                </a:cubicBezTo>
                <a:cubicBezTo>
                  <a:pt x="1630281" y="413849"/>
                  <a:pt x="1621422" y="404968"/>
                  <a:pt x="1621422" y="394012"/>
                </a:cubicBezTo>
                <a:cubicBezTo>
                  <a:pt x="1621422" y="383056"/>
                  <a:pt x="1630281" y="374175"/>
                  <a:pt x="1641209" y="374175"/>
                </a:cubicBezTo>
                <a:close/>
                <a:moveTo>
                  <a:pt x="1516798" y="374175"/>
                </a:moveTo>
                <a:cubicBezTo>
                  <a:pt x="1527726" y="374175"/>
                  <a:pt x="1536585" y="383056"/>
                  <a:pt x="1536585" y="394012"/>
                </a:cubicBezTo>
                <a:cubicBezTo>
                  <a:pt x="1536585" y="404968"/>
                  <a:pt x="1527726" y="413849"/>
                  <a:pt x="1516798" y="413849"/>
                </a:cubicBezTo>
                <a:cubicBezTo>
                  <a:pt x="1505870" y="413849"/>
                  <a:pt x="1497011" y="404968"/>
                  <a:pt x="1497011" y="394012"/>
                </a:cubicBezTo>
                <a:cubicBezTo>
                  <a:pt x="1497011" y="383056"/>
                  <a:pt x="1505870" y="374175"/>
                  <a:pt x="1516798" y="374175"/>
                </a:cubicBezTo>
                <a:close/>
                <a:moveTo>
                  <a:pt x="1391707" y="374175"/>
                </a:moveTo>
                <a:cubicBezTo>
                  <a:pt x="1402635" y="374175"/>
                  <a:pt x="1411494" y="383056"/>
                  <a:pt x="1411494" y="394012"/>
                </a:cubicBezTo>
                <a:cubicBezTo>
                  <a:pt x="1411494" y="404968"/>
                  <a:pt x="1402635" y="413849"/>
                  <a:pt x="1391707" y="413849"/>
                </a:cubicBezTo>
                <a:cubicBezTo>
                  <a:pt x="1380779" y="413849"/>
                  <a:pt x="1371920" y="404968"/>
                  <a:pt x="1371920" y="394012"/>
                </a:cubicBezTo>
                <a:cubicBezTo>
                  <a:pt x="1371920" y="383056"/>
                  <a:pt x="1380779" y="374175"/>
                  <a:pt x="1391707" y="374175"/>
                </a:cubicBezTo>
                <a:close/>
                <a:moveTo>
                  <a:pt x="1267296" y="374175"/>
                </a:moveTo>
                <a:cubicBezTo>
                  <a:pt x="1278224" y="374175"/>
                  <a:pt x="1287083" y="383056"/>
                  <a:pt x="1287083" y="394012"/>
                </a:cubicBezTo>
                <a:cubicBezTo>
                  <a:pt x="1287083" y="404968"/>
                  <a:pt x="1278224" y="413849"/>
                  <a:pt x="1267296" y="413849"/>
                </a:cubicBezTo>
                <a:cubicBezTo>
                  <a:pt x="1256368" y="413849"/>
                  <a:pt x="1247509" y="404968"/>
                  <a:pt x="1247509" y="394012"/>
                </a:cubicBezTo>
                <a:cubicBezTo>
                  <a:pt x="1247509" y="383056"/>
                  <a:pt x="1256368" y="374175"/>
                  <a:pt x="1267296" y="374175"/>
                </a:cubicBezTo>
                <a:close/>
                <a:moveTo>
                  <a:pt x="1142205" y="374175"/>
                </a:moveTo>
                <a:cubicBezTo>
                  <a:pt x="1153133" y="374175"/>
                  <a:pt x="1161992" y="383056"/>
                  <a:pt x="1161992" y="394012"/>
                </a:cubicBezTo>
                <a:cubicBezTo>
                  <a:pt x="1161992" y="404968"/>
                  <a:pt x="1153133" y="413849"/>
                  <a:pt x="1142205" y="413849"/>
                </a:cubicBezTo>
                <a:cubicBezTo>
                  <a:pt x="1131277" y="413849"/>
                  <a:pt x="1122418" y="404968"/>
                  <a:pt x="1122418" y="394012"/>
                </a:cubicBezTo>
                <a:cubicBezTo>
                  <a:pt x="1122418" y="383056"/>
                  <a:pt x="1131277" y="374175"/>
                  <a:pt x="1142205" y="374175"/>
                </a:cubicBezTo>
                <a:close/>
                <a:moveTo>
                  <a:pt x="1017803" y="374175"/>
                </a:moveTo>
                <a:cubicBezTo>
                  <a:pt x="1028731" y="374175"/>
                  <a:pt x="1037590" y="383056"/>
                  <a:pt x="1037590" y="394012"/>
                </a:cubicBezTo>
                <a:cubicBezTo>
                  <a:pt x="1037590" y="404968"/>
                  <a:pt x="1028731" y="413849"/>
                  <a:pt x="1017803" y="413849"/>
                </a:cubicBezTo>
                <a:cubicBezTo>
                  <a:pt x="1006875" y="413849"/>
                  <a:pt x="998016" y="404968"/>
                  <a:pt x="998016" y="394012"/>
                </a:cubicBezTo>
                <a:cubicBezTo>
                  <a:pt x="998016" y="383056"/>
                  <a:pt x="1006875" y="374175"/>
                  <a:pt x="1017803" y="374175"/>
                </a:cubicBezTo>
                <a:close/>
                <a:moveTo>
                  <a:pt x="892713" y="374175"/>
                </a:moveTo>
                <a:cubicBezTo>
                  <a:pt x="903639" y="374175"/>
                  <a:pt x="912499" y="383056"/>
                  <a:pt x="912499" y="394012"/>
                </a:cubicBezTo>
                <a:cubicBezTo>
                  <a:pt x="912499" y="404968"/>
                  <a:pt x="903639" y="413849"/>
                  <a:pt x="892713" y="413849"/>
                </a:cubicBezTo>
                <a:cubicBezTo>
                  <a:pt x="881784" y="413849"/>
                  <a:pt x="872925" y="404968"/>
                  <a:pt x="872925" y="394012"/>
                </a:cubicBezTo>
                <a:cubicBezTo>
                  <a:pt x="872925" y="383056"/>
                  <a:pt x="881784" y="374175"/>
                  <a:pt x="892713" y="374175"/>
                </a:cubicBezTo>
                <a:close/>
                <a:moveTo>
                  <a:pt x="768300" y="374175"/>
                </a:moveTo>
                <a:cubicBezTo>
                  <a:pt x="779228" y="374175"/>
                  <a:pt x="788087" y="383056"/>
                  <a:pt x="788087" y="394012"/>
                </a:cubicBezTo>
                <a:cubicBezTo>
                  <a:pt x="788087" y="404968"/>
                  <a:pt x="779228" y="413849"/>
                  <a:pt x="768300" y="413849"/>
                </a:cubicBezTo>
                <a:cubicBezTo>
                  <a:pt x="757371" y="413849"/>
                  <a:pt x="748513" y="404968"/>
                  <a:pt x="748513" y="394012"/>
                </a:cubicBezTo>
                <a:cubicBezTo>
                  <a:pt x="748513" y="383056"/>
                  <a:pt x="757371" y="374175"/>
                  <a:pt x="768300" y="374175"/>
                </a:cubicBezTo>
                <a:close/>
                <a:moveTo>
                  <a:pt x="643212" y="374175"/>
                </a:moveTo>
                <a:cubicBezTo>
                  <a:pt x="654140" y="374175"/>
                  <a:pt x="662998" y="383056"/>
                  <a:pt x="662998" y="394012"/>
                </a:cubicBezTo>
                <a:cubicBezTo>
                  <a:pt x="662998" y="404968"/>
                  <a:pt x="654140" y="413849"/>
                  <a:pt x="643212" y="413849"/>
                </a:cubicBezTo>
                <a:cubicBezTo>
                  <a:pt x="632286" y="413849"/>
                  <a:pt x="623426" y="404968"/>
                  <a:pt x="623426" y="394012"/>
                </a:cubicBezTo>
                <a:cubicBezTo>
                  <a:pt x="623426" y="383056"/>
                  <a:pt x="632286" y="374175"/>
                  <a:pt x="643212" y="374175"/>
                </a:cubicBezTo>
                <a:close/>
                <a:moveTo>
                  <a:pt x="518799" y="374175"/>
                </a:moveTo>
                <a:cubicBezTo>
                  <a:pt x="529728" y="374175"/>
                  <a:pt x="538586" y="383056"/>
                  <a:pt x="538586" y="394012"/>
                </a:cubicBezTo>
                <a:cubicBezTo>
                  <a:pt x="538586" y="404968"/>
                  <a:pt x="529728" y="413849"/>
                  <a:pt x="518799" y="413849"/>
                </a:cubicBezTo>
                <a:cubicBezTo>
                  <a:pt x="507872" y="413849"/>
                  <a:pt x="499012" y="404968"/>
                  <a:pt x="499012" y="394012"/>
                </a:cubicBezTo>
                <a:cubicBezTo>
                  <a:pt x="499012" y="383056"/>
                  <a:pt x="507872" y="374175"/>
                  <a:pt x="518799" y="374175"/>
                </a:cubicBezTo>
                <a:close/>
                <a:moveTo>
                  <a:pt x="393709" y="374175"/>
                </a:moveTo>
                <a:cubicBezTo>
                  <a:pt x="404637" y="374175"/>
                  <a:pt x="413496" y="383056"/>
                  <a:pt x="413496" y="394012"/>
                </a:cubicBezTo>
                <a:cubicBezTo>
                  <a:pt x="413496" y="404968"/>
                  <a:pt x="404637" y="413849"/>
                  <a:pt x="393709" y="413849"/>
                </a:cubicBezTo>
                <a:cubicBezTo>
                  <a:pt x="382781" y="413849"/>
                  <a:pt x="373922" y="404968"/>
                  <a:pt x="373922" y="394012"/>
                </a:cubicBezTo>
                <a:cubicBezTo>
                  <a:pt x="373922" y="383056"/>
                  <a:pt x="382781" y="374175"/>
                  <a:pt x="393709" y="374175"/>
                </a:cubicBezTo>
                <a:close/>
                <a:moveTo>
                  <a:pt x="269297" y="374175"/>
                </a:moveTo>
                <a:cubicBezTo>
                  <a:pt x="280225" y="374175"/>
                  <a:pt x="289084" y="383056"/>
                  <a:pt x="289084" y="394012"/>
                </a:cubicBezTo>
                <a:cubicBezTo>
                  <a:pt x="289084" y="404968"/>
                  <a:pt x="280225" y="413849"/>
                  <a:pt x="269297" y="413849"/>
                </a:cubicBezTo>
                <a:cubicBezTo>
                  <a:pt x="258368" y="413849"/>
                  <a:pt x="249509" y="404968"/>
                  <a:pt x="249509" y="394012"/>
                </a:cubicBezTo>
                <a:cubicBezTo>
                  <a:pt x="249509" y="383056"/>
                  <a:pt x="258368" y="374175"/>
                  <a:pt x="269297" y="374175"/>
                </a:cubicBezTo>
                <a:close/>
                <a:moveTo>
                  <a:pt x="144207" y="374175"/>
                </a:moveTo>
                <a:cubicBezTo>
                  <a:pt x="155134" y="374175"/>
                  <a:pt x="163993" y="383056"/>
                  <a:pt x="163993" y="394012"/>
                </a:cubicBezTo>
                <a:cubicBezTo>
                  <a:pt x="163993" y="404968"/>
                  <a:pt x="155134" y="413849"/>
                  <a:pt x="144207" y="413849"/>
                </a:cubicBezTo>
                <a:cubicBezTo>
                  <a:pt x="133279" y="413849"/>
                  <a:pt x="124420" y="404968"/>
                  <a:pt x="124420" y="394012"/>
                </a:cubicBezTo>
                <a:cubicBezTo>
                  <a:pt x="124420" y="383056"/>
                  <a:pt x="133279" y="374175"/>
                  <a:pt x="144207" y="374175"/>
                </a:cubicBezTo>
                <a:close/>
                <a:moveTo>
                  <a:pt x="19795" y="374175"/>
                </a:moveTo>
                <a:cubicBezTo>
                  <a:pt x="30723" y="374175"/>
                  <a:pt x="39582" y="383056"/>
                  <a:pt x="39582" y="394012"/>
                </a:cubicBezTo>
                <a:cubicBezTo>
                  <a:pt x="39582" y="404968"/>
                  <a:pt x="30723" y="413849"/>
                  <a:pt x="19795" y="413849"/>
                </a:cubicBezTo>
                <a:cubicBezTo>
                  <a:pt x="8867" y="413849"/>
                  <a:pt x="8" y="404968"/>
                  <a:pt x="8" y="394012"/>
                </a:cubicBezTo>
                <a:cubicBezTo>
                  <a:pt x="8" y="383056"/>
                  <a:pt x="8867" y="374175"/>
                  <a:pt x="19795" y="374175"/>
                </a:cubicBezTo>
                <a:close/>
                <a:moveTo>
                  <a:pt x="2140213" y="249450"/>
                </a:moveTo>
                <a:cubicBezTo>
                  <a:pt x="2151141" y="249450"/>
                  <a:pt x="2160000" y="258331"/>
                  <a:pt x="2160000" y="269287"/>
                </a:cubicBezTo>
                <a:cubicBezTo>
                  <a:pt x="2160000" y="280243"/>
                  <a:pt x="2151141" y="289124"/>
                  <a:pt x="2140213" y="289124"/>
                </a:cubicBezTo>
                <a:cubicBezTo>
                  <a:pt x="2129285" y="289124"/>
                  <a:pt x="2120426" y="280243"/>
                  <a:pt x="2120426" y="269287"/>
                </a:cubicBezTo>
                <a:cubicBezTo>
                  <a:pt x="2120426" y="258331"/>
                  <a:pt x="2129285" y="249450"/>
                  <a:pt x="2140213" y="249450"/>
                </a:cubicBezTo>
                <a:close/>
                <a:moveTo>
                  <a:pt x="2015801" y="249450"/>
                </a:moveTo>
                <a:cubicBezTo>
                  <a:pt x="2026729" y="249450"/>
                  <a:pt x="2035588" y="258331"/>
                  <a:pt x="2035588" y="269287"/>
                </a:cubicBezTo>
                <a:cubicBezTo>
                  <a:pt x="2035588" y="280243"/>
                  <a:pt x="2026729" y="289124"/>
                  <a:pt x="2015801" y="289124"/>
                </a:cubicBezTo>
                <a:cubicBezTo>
                  <a:pt x="2004873" y="289124"/>
                  <a:pt x="1996014" y="280243"/>
                  <a:pt x="1996014" y="269287"/>
                </a:cubicBezTo>
                <a:cubicBezTo>
                  <a:pt x="1996014" y="258331"/>
                  <a:pt x="2004873" y="249450"/>
                  <a:pt x="2015801" y="249450"/>
                </a:cubicBezTo>
                <a:close/>
                <a:moveTo>
                  <a:pt x="1890711" y="249450"/>
                </a:moveTo>
                <a:cubicBezTo>
                  <a:pt x="1901639" y="249450"/>
                  <a:pt x="1910498" y="258331"/>
                  <a:pt x="1910498" y="269287"/>
                </a:cubicBezTo>
                <a:cubicBezTo>
                  <a:pt x="1910498" y="280243"/>
                  <a:pt x="1901639" y="289124"/>
                  <a:pt x="1890711" y="289124"/>
                </a:cubicBezTo>
                <a:cubicBezTo>
                  <a:pt x="1879783" y="289124"/>
                  <a:pt x="1870924" y="280243"/>
                  <a:pt x="1870924" y="269287"/>
                </a:cubicBezTo>
                <a:cubicBezTo>
                  <a:pt x="1870924" y="258331"/>
                  <a:pt x="1879783" y="249450"/>
                  <a:pt x="1890711" y="249450"/>
                </a:cubicBezTo>
                <a:close/>
                <a:moveTo>
                  <a:pt x="1766299" y="249450"/>
                </a:moveTo>
                <a:cubicBezTo>
                  <a:pt x="1777227" y="249450"/>
                  <a:pt x="1786086" y="258331"/>
                  <a:pt x="1786086" y="269287"/>
                </a:cubicBezTo>
                <a:cubicBezTo>
                  <a:pt x="1786086" y="280243"/>
                  <a:pt x="1777227" y="289124"/>
                  <a:pt x="1766299" y="289124"/>
                </a:cubicBezTo>
                <a:cubicBezTo>
                  <a:pt x="1755371" y="289124"/>
                  <a:pt x="1746512" y="280243"/>
                  <a:pt x="1746512" y="269287"/>
                </a:cubicBezTo>
                <a:cubicBezTo>
                  <a:pt x="1746512" y="258331"/>
                  <a:pt x="1755371" y="249450"/>
                  <a:pt x="1766299" y="249450"/>
                </a:cubicBezTo>
                <a:close/>
                <a:moveTo>
                  <a:pt x="1641209" y="249450"/>
                </a:moveTo>
                <a:cubicBezTo>
                  <a:pt x="1652137" y="249450"/>
                  <a:pt x="1660996" y="258331"/>
                  <a:pt x="1660996" y="269287"/>
                </a:cubicBezTo>
                <a:cubicBezTo>
                  <a:pt x="1660996" y="280243"/>
                  <a:pt x="1652137" y="289124"/>
                  <a:pt x="1641209" y="289124"/>
                </a:cubicBezTo>
                <a:cubicBezTo>
                  <a:pt x="1630281" y="289124"/>
                  <a:pt x="1621422" y="280243"/>
                  <a:pt x="1621422" y="269287"/>
                </a:cubicBezTo>
                <a:cubicBezTo>
                  <a:pt x="1621422" y="258331"/>
                  <a:pt x="1630281" y="249450"/>
                  <a:pt x="1641209" y="249450"/>
                </a:cubicBezTo>
                <a:close/>
                <a:moveTo>
                  <a:pt x="1516798" y="249450"/>
                </a:moveTo>
                <a:cubicBezTo>
                  <a:pt x="1527726" y="249450"/>
                  <a:pt x="1536585" y="258331"/>
                  <a:pt x="1536585" y="269287"/>
                </a:cubicBezTo>
                <a:cubicBezTo>
                  <a:pt x="1536585" y="280243"/>
                  <a:pt x="1527726" y="289124"/>
                  <a:pt x="1516798" y="289124"/>
                </a:cubicBezTo>
                <a:cubicBezTo>
                  <a:pt x="1505870" y="289124"/>
                  <a:pt x="1497011" y="280243"/>
                  <a:pt x="1497011" y="269287"/>
                </a:cubicBezTo>
                <a:cubicBezTo>
                  <a:pt x="1497011" y="258331"/>
                  <a:pt x="1505870" y="249450"/>
                  <a:pt x="1516798" y="249450"/>
                </a:cubicBezTo>
                <a:close/>
                <a:moveTo>
                  <a:pt x="1391707" y="249450"/>
                </a:moveTo>
                <a:cubicBezTo>
                  <a:pt x="1402635" y="249450"/>
                  <a:pt x="1411494" y="258331"/>
                  <a:pt x="1411494" y="269287"/>
                </a:cubicBezTo>
                <a:cubicBezTo>
                  <a:pt x="1411494" y="280243"/>
                  <a:pt x="1402635" y="289124"/>
                  <a:pt x="1391707" y="289124"/>
                </a:cubicBezTo>
                <a:cubicBezTo>
                  <a:pt x="1380779" y="289124"/>
                  <a:pt x="1371920" y="280243"/>
                  <a:pt x="1371920" y="269287"/>
                </a:cubicBezTo>
                <a:cubicBezTo>
                  <a:pt x="1371920" y="258331"/>
                  <a:pt x="1380779" y="249450"/>
                  <a:pt x="1391707" y="249450"/>
                </a:cubicBezTo>
                <a:close/>
                <a:moveTo>
                  <a:pt x="1267296" y="249450"/>
                </a:moveTo>
                <a:cubicBezTo>
                  <a:pt x="1278224" y="249450"/>
                  <a:pt x="1287083" y="258331"/>
                  <a:pt x="1287083" y="269287"/>
                </a:cubicBezTo>
                <a:cubicBezTo>
                  <a:pt x="1287083" y="280243"/>
                  <a:pt x="1278224" y="289124"/>
                  <a:pt x="1267296" y="289124"/>
                </a:cubicBezTo>
                <a:cubicBezTo>
                  <a:pt x="1256368" y="289124"/>
                  <a:pt x="1247509" y="280243"/>
                  <a:pt x="1247509" y="269287"/>
                </a:cubicBezTo>
                <a:cubicBezTo>
                  <a:pt x="1247509" y="258331"/>
                  <a:pt x="1256368" y="249450"/>
                  <a:pt x="1267296" y="249450"/>
                </a:cubicBezTo>
                <a:close/>
                <a:moveTo>
                  <a:pt x="1142205" y="249450"/>
                </a:moveTo>
                <a:cubicBezTo>
                  <a:pt x="1153133" y="249450"/>
                  <a:pt x="1161992" y="258331"/>
                  <a:pt x="1161992" y="269287"/>
                </a:cubicBezTo>
                <a:cubicBezTo>
                  <a:pt x="1161992" y="280243"/>
                  <a:pt x="1153133" y="289124"/>
                  <a:pt x="1142205" y="289124"/>
                </a:cubicBezTo>
                <a:cubicBezTo>
                  <a:pt x="1131277" y="289124"/>
                  <a:pt x="1122418" y="280243"/>
                  <a:pt x="1122418" y="269287"/>
                </a:cubicBezTo>
                <a:cubicBezTo>
                  <a:pt x="1122418" y="258331"/>
                  <a:pt x="1131277" y="249450"/>
                  <a:pt x="1142205" y="249450"/>
                </a:cubicBezTo>
                <a:close/>
                <a:moveTo>
                  <a:pt x="1017803" y="249450"/>
                </a:moveTo>
                <a:cubicBezTo>
                  <a:pt x="1028731" y="249450"/>
                  <a:pt x="1037590" y="258331"/>
                  <a:pt x="1037590" y="269287"/>
                </a:cubicBezTo>
                <a:cubicBezTo>
                  <a:pt x="1037590" y="280243"/>
                  <a:pt x="1028731" y="289124"/>
                  <a:pt x="1017803" y="289124"/>
                </a:cubicBezTo>
                <a:cubicBezTo>
                  <a:pt x="1006875" y="289124"/>
                  <a:pt x="998017" y="280243"/>
                  <a:pt x="998017" y="269287"/>
                </a:cubicBezTo>
                <a:cubicBezTo>
                  <a:pt x="998017" y="258331"/>
                  <a:pt x="1006875" y="249450"/>
                  <a:pt x="1017803" y="249450"/>
                </a:cubicBezTo>
                <a:close/>
                <a:moveTo>
                  <a:pt x="892713" y="249450"/>
                </a:moveTo>
                <a:cubicBezTo>
                  <a:pt x="903639" y="249450"/>
                  <a:pt x="912499" y="258331"/>
                  <a:pt x="912499" y="269287"/>
                </a:cubicBezTo>
                <a:cubicBezTo>
                  <a:pt x="912499" y="280243"/>
                  <a:pt x="903639" y="289124"/>
                  <a:pt x="892713" y="289124"/>
                </a:cubicBezTo>
                <a:cubicBezTo>
                  <a:pt x="881785" y="289124"/>
                  <a:pt x="872925" y="280243"/>
                  <a:pt x="872925" y="269287"/>
                </a:cubicBezTo>
                <a:cubicBezTo>
                  <a:pt x="872925" y="258331"/>
                  <a:pt x="881785" y="249450"/>
                  <a:pt x="892713" y="249450"/>
                </a:cubicBezTo>
                <a:close/>
                <a:moveTo>
                  <a:pt x="768300" y="249450"/>
                </a:moveTo>
                <a:cubicBezTo>
                  <a:pt x="779228" y="249450"/>
                  <a:pt x="788087" y="258331"/>
                  <a:pt x="788087" y="269287"/>
                </a:cubicBezTo>
                <a:cubicBezTo>
                  <a:pt x="788087" y="280243"/>
                  <a:pt x="779228" y="289124"/>
                  <a:pt x="768300" y="289124"/>
                </a:cubicBezTo>
                <a:cubicBezTo>
                  <a:pt x="757371" y="289124"/>
                  <a:pt x="748513" y="280243"/>
                  <a:pt x="748513" y="269287"/>
                </a:cubicBezTo>
                <a:cubicBezTo>
                  <a:pt x="748513" y="258331"/>
                  <a:pt x="757371" y="249450"/>
                  <a:pt x="768300" y="249450"/>
                </a:cubicBezTo>
                <a:close/>
                <a:moveTo>
                  <a:pt x="643212" y="249450"/>
                </a:moveTo>
                <a:cubicBezTo>
                  <a:pt x="654140" y="249450"/>
                  <a:pt x="662998" y="258331"/>
                  <a:pt x="662998" y="269287"/>
                </a:cubicBezTo>
                <a:cubicBezTo>
                  <a:pt x="662998" y="280243"/>
                  <a:pt x="654140" y="289124"/>
                  <a:pt x="643212" y="289124"/>
                </a:cubicBezTo>
                <a:cubicBezTo>
                  <a:pt x="632286" y="289124"/>
                  <a:pt x="623426" y="280243"/>
                  <a:pt x="623426" y="269287"/>
                </a:cubicBezTo>
                <a:cubicBezTo>
                  <a:pt x="623426" y="258331"/>
                  <a:pt x="632286" y="249450"/>
                  <a:pt x="643212" y="249450"/>
                </a:cubicBezTo>
                <a:close/>
                <a:moveTo>
                  <a:pt x="518799" y="249450"/>
                </a:moveTo>
                <a:cubicBezTo>
                  <a:pt x="529728" y="249450"/>
                  <a:pt x="538587" y="258331"/>
                  <a:pt x="538587" y="269287"/>
                </a:cubicBezTo>
                <a:cubicBezTo>
                  <a:pt x="538587" y="280243"/>
                  <a:pt x="529728" y="289124"/>
                  <a:pt x="518799" y="289124"/>
                </a:cubicBezTo>
                <a:cubicBezTo>
                  <a:pt x="507872" y="289124"/>
                  <a:pt x="499012" y="280243"/>
                  <a:pt x="499012" y="269287"/>
                </a:cubicBezTo>
                <a:cubicBezTo>
                  <a:pt x="499012" y="258331"/>
                  <a:pt x="507872" y="249450"/>
                  <a:pt x="518799" y="249450"/>
                </a:cubicBezTo>
                <a:close/>
                <a:moveTo>
                  <a:pt x="393709" y="249450"/>
                </a:moveTo>
                <a:cubicBezTo>
                  <a:pt x="404637" y="249450"/>
                  <a:pt x="413496" y="258331"/>
                  <a:pt x="413496" y="269287"/>
                </a:cubicBezTo>
                <a:cubicBezTo>
                  <a:pt x="413496" y="280243"/>
                  <a:pt x="404637" y="289124"/>
                  <a:pt x="393709" y="289124"/>
                </a:cubicBezTo>
                <a:cubicBezTo>
                  <a:pt x="382782" y="289124"/>
                  <a:pt x="373922" y="280243"/>
                  <a:pt x="373922" y="269287"/>
                </a:cubicBezTo>
                <a:cubicBezTo>
                  <a:pt x="373922" y="258331"/>
                  <a:pt x="382782" y="249450"/>
                  <a:pt x="393709" y="249450"/>
                </a:cubicBezTo>
                <a:close/>
                <a:moveTo>
                  <a:pt x="269297" y="249450"/>
                </a:moveTo>
                <a:cubicBezTo>
                  <a:pt x="280225" y="249450"/>
                  <a:pt x="289084" y="258331"/>
                  <a:pt x="289084" y="269287"/>
                </a:cubicBezTo>
                <a:cubicBezTo>
                  <a:pt x="289084" y="280243"/>
                  <a:pt x="280225" y="289124"/>
                  <a:pt x="269297" y="289124"/>
                </a:cubicBezTo>
                <a:cubicBezTo>
                  <a:pt x="258368" y="289124"/>
                  <a:pt x="249509" y="280243"/>
                  <a:pt x="249509" y="269287"/>
                </a:cubicBezTo>
                <a:cubicBezTo>
                  <a:pt x="249509" y="258331"/>
                  <a:pt x="258368" y="249450"/>
                  <a:pt x="269297" y="249450"/>
                </a:cubicBezTo>
                <a:close/>
                <a:moveTo>
                  <a:pt x="144207" y="249450"/>
                </a:moveTo>
                <a:cubicBezTo>
                  <a:pt x="155134" y="249450"/>
                  <a:pt x="163993" y="258331"/>
                  <a:pt x="163993" y="269287"/>
                </a:cubicBezTo>
                <a:cubicBezTo>
                  <a:pt x="163993" y="280243"/>
                  <a:pt x="155134" y="289124"/>
                  <a:pt x="144207" y="289124"/>
                </a:cubicBezTo>
                <a:cubicBezTo>
                  <a:pt x="133279" y="289124"/>
                  <a:pt x="124420" y="280243"/>
                  <a:pt x="124420" y="269287"/>
                </a:cubicBezTo>
                <a:cubicBezTo>
                  <a:pt x="124420" y="258331"/>
                  <a:pt x="133279" y="249450"/>
                  <a:pt x="144207" y="249450"/>
                </a:cubicBezTo>
                <a:close/>
                <a:moveTo>
                  <a:pt x="19795" y="249450"/>
                </a:moveTo>
                <a:cubicBezTo>
                  <a:pt x="30723" y="249450"/>
                  <a:pt x="39582" y="258331"/>
                  <a:pt x="39582" y="269287"/>
                </a:cubicBezTo>
                <a:cubicBezTo>
                  <a:pt x="39582" y="280243"/>
                  <a:pt x="30723" y="289124"/>
                  <a:pt x="19795" y="289124"/>
                </a:cubicBezTo>
                <a:cubicBezTo>
                  <a:pt x="8867" y="289124"/>
                  <a:pt x="8" y="280243"/>
                  <a:pt x="8" y="269287"/>
                </a:cubicBezTo>
                <a:cubicBezTo>
                  <a:pt x="8" y="258331"/>
                  <a:pt x="8867" y="249450"/>
                  <a:pt x="19795" y="249450"/>
                </a:cubicBezTo>
                <a:close/>
                <a:moveTo>
                  <a:pt x="2140213" y="124725"/>
                </a:moveTo>
                <a:cubicBezTo>
                  <a:pt x="2151141" y="124725"/>
                  <a:pt x="2160000" y="133606"/>
                  <a:pt x="2160000" y="144562"/>
                </a:cubicBezTo>
                <a:cubicBezTo>
                  <a:pt x="2160000" y="155518"/>
                  <a:pt x="2151141" y="164399"/>
                  <a:pt x="2140213" y="164399"/>
                </a:cubicBezTo>
                <a:cubicBezTo>
                  <a:pt x="2129285" y="164399"/>
                  <a:pt x="2120426" y="155518"/>
                  <a:pt x="2120426" y="144562"/>
                </a:cubicBezTo>
                <a:cubicBezTo>
                  <a:pt x="2120426" y="133606"/>
                  <a:pt x="2129285" y="124725"/>
                  <a:pt x="2140213" y="124725"/>
                </a:cubicBezTo>
                <a:close/>
                <a:moveTo>
                  <a:pt x="2015801" y="124725"/>
                </a:moveTo>
                <a:cubicBezTo>
                  <a:pt x="2026729" y="124725"/>
                  <a:pt x="2035588" y="133606"/>
                  <a:pt x="2035588" y="144562"/>
                </a:cubicBezTo>
                <a:cubicBezTo>
                  <a:pt x="2035588" y="155518"/>
                  <a:pt x="2026729" y="164399"/>
                  <a:pt x="2015801" y="164399"/>
                </a:cubicBezTo>
                <a:cubicBezTo>
                  <a:pt x="2004873" y="164399"/>
                  <a:pt x="1996014" y="155518"/>
                  <a:pt x="1996014" y="144562"/>
                </a:cubicBezTo>
                <a:cubicBezTo>
                  <a:pt x="1996014" y="133606"/>
                  <a:pt x="2004873" y="124725"/>
                  <a:pt x="2015801" y="124725"/>
                </a:cubicBezTo>
                <a:close/>
                <a:moveTo>
                  <a:pt x="1890711" y="124725"/>
                </a:moveTo>
                <a:cubicBezTo>
                  <a:pt x="1901639" y="124725"/>
                  <a:pt x="1910498" y="133606"/>
                  <a:pt x="1910498" y="144562"/>
                </a:cubicBezTo>
                <a:cubicBezTo>
                  <a:pt x="1910498" y="155518"/>
                  <a:pt x="1901639" y="164399"/>
                  <a:pt x="1890711" y="164399"/>
                </a:cubicBezTo>
                <a:cubicBezTo>
                  <a:pt x="1879783" y="164399"/>
                  <a:pt x="1870924" y="155518"/>
                  <a:pt x="1870924" y="144562"/>
                </a:cubicBezTo>
                <a:cubicBezTo>
                  <a:pt x="1870924" y="133606"/>
                  <a:pt x="1879783" y="124725"/>
                  <a:pt x="1890711" y="124725"/>
                </a:cubicBezTo>
                <a:close/>
                <a:moveTo>
                  <a:pt x="1766299" y="124725"/>
                </a:moveTo>
                <a:cubicBezTo>
                  <a:pt x="1777227" y="124725"/>
                  <a:pt x="1786086" y="133606"/>
                  <a:pt x="1786086" y="144562"/>
                </a:cubicBezTo>
                <a:cubicBezTo>
                  <a:pt x="1786086" y="155518"/>
                  <a:pt x="1777227" y="164399"/>
                  <a:pt x="1766299" y="164399"/>
                </a:cubicBezTo>
                <a:cubicBezTo>
                  <a:pt x="1755371" y="164399"/>
                  <a:pt x="1746512" y="155518"/>
                  <a:pt x="1746512" y="144562"/>
                </a:cubicBezTo>
                <a:cubicBezTo>
                  <a:pt x="1746512" y="133606"/>
                  <a:pt x="1755371" y="124725"/>
                  <a:pt x="1766299" y="124725"/>
                </a:cubicBezTo>
                <a:close/>
                <a:moveTo>
                  <a:pt x="1641210" y="124725"/>
                </a:moveTo>
                <a:cubicBezTo>
                  <a:pt x="1652138" y="124725"/>
                  <a:pt x="1660997" y="133606"/>
                  <a:pt x="1660997" y="144562"/>
                </a:cubicBezTo>
                <a:cubicBezTo>
                  <a:pt x="1660997" y="155518"/>
                  <a:pt x="1652138" y="164399"/>
                  <a:pt x="1641210" y="164399"/>
                </a:cubicBezTo>
                <a:cubicBezTo>
                  <a:pt x="1630282" y="164399"/>
                  <a:pt x="1621423" y="155518"/>
                  <a:pt x="1621423" y="144562"/>
                </a:cubicBezTo>
                <a:cubicBezTo>
                  <a:pt x="1621423" y="133606"/>
                  <a:pt x="1630282" y="124725"/>
                  <a:pt x="1641210" y="124725"/>
                </a:cubicBezTo>
                <a:close/>
                <a:moveTo>
                  <a:pt x="1516798" y="124725"/>
                </a:moveTo>
                <a:cubicBezTo>
                  <a:pt x="1527726" y="124725"/>
                  <a:pt x="1536585" y="133606"/>
                  <a:pt x="1536585" y="144562"/>
                </a:cubicBezTo>
                <a:cubicBezTo>
                  <a:pt x="1536585" y="155518"/>
                  <a:pt x="1527726" y="164399"/>
                  <a:pt x="1516798" y="164399"/>
                </a:cubicBezTo>
                <a:cubicBezTo>
                  <a:pt x="1505870" y="164399"/>
                  <a:pt x="1497011" y="155518"/>
                  <a:pt x="1497011" y="144562"/>
                </a:cubicBezTo>
                <a:cubicBezTo>
                  <a:pt x="1497011" y="133606"/>
                  <a:pt x="1505870" y="124725"/>
                  <a:pt x="1516798" y="124725"/>
                </a:cubicBezTo>
                <a:close/>
                <a:moveTo>
                  <a:pt x="1391708" y="124725"/>
                </a:moveTo>
                <a:cubicBezTo>
                  <a:pt x="1402636" y="124725"/>
                  <a:pt x="1411495" y="133606"/>
                  <a:pt x="1411495" y="144562"/>
                </a:cubicBezTo>
                <a:cubicBezTo>
                  <a:pt x="1411495" y="155518"/>
                  <a:pt x="1402636" y="164399"/>
                  <a:pt x="1391708" y="164399"/>
                </a:cubicBezTo>
                <a:cubicBezTo>
                  <a:pt x="1380780" y="164399"/>
                  <a:pt x="1371921" y="155518"/>
                  <a:pt x="1371921" y="144562"/>
                </a:cubicBezTo>
                <a:cubicBezTo>
                  <a:pt x="1371921" y="133606"/>
                  <a:pt x="1380780" y="124725"/>
                  <a:pt x="1391708" y="124725"/>
                </a:cubicBezTo>
                <a:close/>
                <a:moveTo>
                  <a:pt x="1267296" y="124725"/>
                </a:moveTo>
                <a:cubicBezTo>
                  <a:pt x="1278224" y="124725"/>
                  <a:pt x="1287083" y="133606"/>
                  <a:pt x="1287083" y="144562"/>
                </a:cubicBezTo>
                <a:cubicBezTo>
                  <a:pt x="1287083" y="155518"/>
                  <a:pt x="1278224" y="164399"/>
                  <a:pt x="1267296" y="164399"/>
                </a:cubicBezTo>
                <a:cubicBezTo>
                  <a:pt x="1256368" y="164399"/>
                  <a:pt x="1247509" y="155518"/>
                  <a:pt x="1247509" y="144562"/>
                </a:cubicBezTo>
                <a:cubicBezTo>
                  <a:pt x="1247509" y="133606"/>
                  <a:pt x="1256368" y="124725"/>
                  <a:pt x="1267296" y="124725"/>
                </a:cubicBezTo>
                <a:close/>
                <a:moveTo>
                  <a:pt x="1142206" y="124725"/>
                </a:moveTo>
                <a:cubicBezTo>
                  <a:pt x="1153134" y="124725"/>
                  <a:pt x="1161993" y="133606"/>
                  <a:pt x="1161993" y="144562"/>
                </a:cubicBezTo>
                <a:cubicBezTo>
                  <a:pt x="1161993" y="155518"/>
                  <a:pt x="1153134" y="164399"/>
                  <a:pt x="1142206" y="164399"/>
                </a:cubicBezTo>
                <a:cubicBezTo>
                  <a:pt x="1131278" y="164399"/>
                  <a:pt x="1122419" y="155518"/>
                  <a:pt x="1122419" y="144562"/>
                </a:cubicBezTo>
                <a:cubicBezTo>
                  <a:pt x="1122419" y="133606"/>
                  <a:pt x="1131278" y="124725"/>
                  <a:pt x="1142206" y="124725"/>
                </a:cubicBezTo>
                <a:close/>
                <a:moveTo>
                  <a:pt x="1017805" y="124725"/>
                </a:moveTo>
                <a:cubicBezTo>
                  <a:pt x="1028733" y="124725"/>
                  <a:pt x="1037591" y="133606"/>
                  <a:pt x="1037591" y="144562"/>
                </a:cubicBezTo>
                <a:cubicBezTo>
                  <a:pt x="1037591" y="155518"/>
                  <a:pt x="1028733" y="164399"/>
                  <a:pt x="1017805" y="164399"/>
                </a:cubicBezTo>
                <a:cubicBezTo>
                  <a:pt x="1006877" y="164399"/>
                  <a:pt x="998018" y="155518"/>
                  <a:pt x="998018" y="144562"/>
                </a:cubicBezTo>
                <a:cubicBezTo>
                  <a:pt x="998018" y="133606"/>
                  <a:pt x="1006877" y="124725"/>
                  <a:pt x="1017805" y="124725"/>
                </a:cubicBezTo>
                <a:close/>
                <a:moveTo>
                  <a:pt x="892715" y="124725"/>
                </a:moveTo>
                <a:cubicBezTo>
                  <a:pt x="903642" y="124725"/>
                  <a:pt x="912501" y="133606"/>
                  <a:pt x="912501" y="144562"/>
                </a:cubicBezTo>
                <a:cubicBezTo>
                  <a:pt x="912501" y="155518"/>
                  <a:pt x="903642" y="164399"/>
                  <a:pt x="892715" y="164399"/>
                </a:cubicBezTo>
                <a:cubicBezTo>
                  <a:pt x="881787" y="164399"/>
                  <a:pt x="872927" y="155518"/>
                  <a:pt x="872927" y="144562"/>
                </a:cubicBezTo>
                <a:cubicBezTo>
                  <a:pt x="872927" y="133606"/>
                  <a:pt x="881787" y="124725"/>
                  <a:pt x="892715" y="124725"/>
                </a:cubicBezTo>
                <a:close/>
                <a:moveTo>
                  <a:pt x="768301" y="124725"/>
                </a:moveTo>
                <a:cubicBezTo>
                  <a:pt x="779229" y="124725"/>
                  <a:pt x="788088" y="133606"/>
                  <a:pt x="788088" y="144562"/>
                </a:cubicBezTo>
                <a:cubicBezTo>
                  <a:pt x="788088" y="155518"/>
                  <a:pt x="779229" y="164399"/>
                  <a:pt x="768301" y="164399"/>
                </a:cubicBezTo>
                <a:cubicBezTo>
                  <a:pt x="757372" y="164399"/>
                  <a:pt x="748514" y="155518"/>
                  <a:pt x="748514" y="144562"/>
                </a:cubicBezTo>
                <a:cubicBezTo>
                  <a:pt x="748514" y="133606"/>
                  <a:pt x="757372" y="124725"/>
                  <a:pt x="768301" y="124725"/>
                </a:cubicBezTo>
                <a:close/>
                <a:moveTo>
                  <a:pt x="643213" y="124725"/>
                </a:moveTo>
                <a:cubicBezTo>
                  <a:pt x="654141" y="124725"/>
                  <a:pt x="662999" y="133606"/>
                  <a:pt x="662999" y="144562"/>
                </a:cubicBezTo>
                <a:cubicBezTo>
                  <a:pt x="662999" y="155518"/>
                  <a:pt x="654141" y="164399"/>
                  <a:pt x="643213" y="164399"/>
                </a:cubicBezTo>
                <a:cubicBezTo>
                  <a:pt x="632288" y="164399"/>
                  <a:pt x="623427" y="155518"/>
                  <a:pt x="623427" y="144562"/>
                </a:cubicBezTo>
                <a:cubicBezTo>
                  <a:pt x="623427" y="133606"/>
                  <a:pt x="632288" y="124725"/>
                  <a:pt x="643213" y="124725"/>
                </a:cubicBezTo>
                <a:close/>
                <a:moveTo>
                  <a:pt x="518800" y="124725"/>
                </a:moveTo>
                <a:cubicBezTo>
                  <a:pt x="529729" y="124725"/>
                  <a:pt x="538588" y="133606"/>
                  <a:pt x="538588" y="144562"/>
                </a:cubicBezTo>
                <a:cubicBezTo>
                  <a:pt x="538588" y="155518"/>
                  <a:pt x="529729" y="164399"/>
                  <a:pt x="518800" y="164399"/>
                </a:cubicBezTo>
                <a:cubicBezTo>
                  <a:pt x="507873" y="164399"/>
                  <a:pt x="499013" y="155518"/>
                  <a:pt x="499013" y="144562"/>
                </a:cubicBezTo>
                <a:cubicBezTo>
                  <a:pt x="499013" y="133606"/>
                  <a:pt x="507873" y="124725"/>
                  <a:pt x="518800" y="124725"/>
                </a:cubicBezTo>
                <a:close/>
                <a:moveTo>
                  <a:pt x="393710" y="124725"/>
                </a:moveTo>
                <a:cubicBezTo>
                  <a:pt x="404638" y="124725"/>
                  <a:pt x="413497" y="133606"/>
                  <a:pt x="413497" y="144562"/>
                </a:cubicBezTo>
                <a:cubicBezTo>
                  <a:pt x="413497" y="155518"/>
                  <a:pt x="404638" y="164399"/>
                  <a:pt x="393710" y="164399"/>
                </a:cubicBezTo>
                <a:cubicBezTo>
                  <a:pt x="382783" y="164399"/>
                  <a:pt x="373923" y="155518"/>
                  <a:pt x="373923" y="144562"/>
                </a:cubicBezTo>
                <a:cubicBezTo>
                  <a:pt x="373923" y="133606"/>
                  <a:pt x="382783" y="124725"/>
                  <a:pt x="393710" y="124725"/>
                </a:cubicBezTo>
                <a:close/>
                <a:moveTo>
                  <a:pt x="269298" y="124725"/>
                </a:moveTo>
                <a:cubicBezTo>
                  <a:pt x="280226" y="124725"/>
                  <a:pt x="289086" y="133606"/>
                  <a:pt x="289086" y="144562"/>
                </a:cubicBezTo>
                <a:cubicBezTo>
                  <a:pt x="289086" y="155518"/>
                  <a:pt x="280226" y="164399"/>
                  <a:pt x="269298" y="164399"/>
                </a:cubicBezTo>
                <a:cubicBezTo>
                  <a:pt x="258369" y="164399"/>
                  <a:pt x="249510" y="155518"/>
                  <a:pt x="249510" y="144562"/>
                </a:cubicBezTo>
                <a:cubicBezTo>
                  <a:pt x="249510" y="133606"/>
                  <a:pt x="258369" y="124725"/>
                  <a:pt x="269298" y="124725"/>
                </a:cubicBezTo>
                <a:close/>
                <a:moveTo>
                  <a:pt x="144208" y="124725"/>
                </a:moveTo>
                <a:cubicBezTo>
                  <a:pt x="155136" y="124725"/>
                  <a:pt x="163994" y="133606"/>
                  <a:pt x="163994" y="144562"/>
                </a:cubicBezTo>
                <a:cubicBezTo>
                  <a:pt x="163994" y="155518"/>
                  <a:pt x="155136" y="164399"/>
                  <a:pt x="144208" y="164399"/>
                </a:cubicBezTo>
                <a:cubicBezTo>
                  <a:pt x="133280" y="164399"/>
                  <a:pt x="124421" y="155518"/>
                  <a:pt x="124421" y="144562"/>
                </a:cubicBezTo>
                <a:cubicBezTo>
                  <a:pt x="124421" y="133606"/>
                  <a:pt x="133280" y="124725"/>
                  <a:pt x="144208" y="124725"/>
                </a:cubicBezTo>
                <a:close/>
                <a:moveTo>
                  <a:pt x="19796" y="124725"/>
                </a:moveTo>
                <a:cubicBezTo>
                  <a:pt x="30724" y="124725"/>
                  <a:pt x="39583" y="133606"/>
                  <a:pt x="39583" y="144562"/>
                </a:cubicBezTo>
                <a:cubicBezTo>
                  <a:pt x="39583" y="155518"/>
                  <a:pt x="30724" y="164399"/>
                  <a:pt x="19796" y="164399"/>
                </a:cubicBezTo>
                <a:cubicBezTo>
                  <a:pt x="8868" y="164399"/>
                  <a:pt x="9" y="155518"/>
                  <a:pt x="9" y="144562"/>
                </a:cubicBezTo>
                <a:cubicBezTo>
                  <a:pt x="9" y="133606"/>
                  <a:pt x="8868" y="124725"/>
                  <a:pt x="19796" y="124725"/>
                </a:cubicBezTo>
                <a:close/>
                <a:moveTo>
                  <a:pt x="2140213" y="0"/>
                </a:moveTo>
                <a:cubicBezTo>
                  <a:pt x="2151141" y="0"/>
                  <a:pt x="2160000" y="8881"/>
                  <a:pt x="2160000" y="19837"/>
                </a:cubicBezTo>
                <a:cubicBezTo>
                  <a:pt x="2160000" y="30793"/>
                  <a:pt x="2151141" y="39674"/>
                  <a:pt x="2140213" y="39674"/>
                </a:cubicBezTo>
                <a:cubicBezTo>
                  <a:pt x="2129285" y="39674"/>
                  <a:pt x="2120426" y="30793"/>
                  <a:pt x="2120426" y="19837"/>
                </a:cubicBezTo>
                <a:cubicBezTo>
                  <a:pt x="2120426" y="8881"/>
                  <a:pt x="2129285" y="0"/>
                  <a:pt x="2140213" y="0"/>
                </a:cubicBezTo>
                <a:close/>
                <a:moveTo>
                  <a:pt x="2015801" y="0"/>
                </a:moveTo>
                <a:cubicBezTo>
                  <a:pt x="2026729" y="0"/>
                  <a:pt x="2035588" y="8881"/>
                  <a:pt x="2035588" y="19837"/>
                </a:cubicBezTo>
                <a:cubicBezTo>
                  <a:pt x="2035588" y="30793"/>
                  <a:pt x="2026729" y="39674"/>
                  <a:pt x="2015801" y="39674"/>
                </a:cubicBezTo>
                <a:cubicBezTo>
                  <a:pt x="2004873" y="39674"/>
                  <a:pt x="1996014" y="30793"/>
                  <a:pt x="1996014" y="19837"/>
                </a:cubicBezTo>
                <a:cubicBezTo>
                  <a:pt x="1996014" y="8881"/>
                  <a:pt x="2004873" y="0"/>
                  <a:pt x="2015801" y="0"/>
                </a:cubicBezTo>
                <a:close/>
                <a:moveTo>
                  <a:pt x="1890711" y="0"/>
                </a:moveTo>
                <a:cubicBezTo>
                  <a:pt x="1901639" y="0"/>
                  <a:pt x="1910498" y="8881"/>
                  <a:pt x="1910498" y="19837"/>
                </a:cubicBezTo>
                <a:cubicBezTo>
                  <a:pt x="1910498" y="30793"/>
                  <a:pt x="1901639" y="39674"/>
                  <a:pt x="1890711" y="39674"/>
                </a:cubicBezTo>
                <a:cubicBezTo>
                  <a:pt x="1879783" y="39674"/>
                  <a:pt x="1870924" y="30793"/>
                  <a:pt x="1870924" y="19837"/>
                </a:cubicBezTo>
                <a:cubicBezTo>
                  <a:pt x="1870924" y="8881"/>
                  <a:pt x="1879783" y="0"/>
                  <a:pt x="1890711" y="0"/>
                </a:cubicBezTo>
                <a:close/>
                <a:moveTo>
                  <a:pt x="1766299" y="0"/>
                </a:moveTo>
                <a:cubicBezTo>
                  <a:pt x="1777227" y="0"/>
                  <a:pt x="1786086" y="8881"/>
                  <a:pt x="1786086" y="19837"/>
                </a:cubicBezTo>
                <a:cubicBezTo>
                  <a:pt x="1786086" y="30793"/>
                  <a:pt x="1777227" y="39674"/>
                  <a:pt x="1766299" y="39674"/>
                </a:cubicBezTo>
                <a:cubicBezTo>
                  <a:pt x="1755371" y="39674"/>
                  <a:pt x="1746512" y="30793"/>
                  <a:pt x="1746512" y="19837"/>
                </a:cubicBezTo>
                <a:cubicBezTo>
                  <a:pt x="1746512" y="8881"/>
                  <a:pt x="1755371" y="0"/>
                  <a:pt x="1766299" y="0"/>
                </a:cubicBezTo>
                <a:close/>
                <a:moveTo>
                  <a:pt x="1641210" y="0"/>
                </a:moveTo>
                <a:cubicBezTo>
                  <a:pt x="1652138" y="0"/>
                  <a:pt x="1660997" y="8881"/>
                  <a:pt x="1660997" y="19837"/>
                </a:cubicBezTo>
                <a:cubicBezTo>
                  <a:pt x="1660997" y="30793"/>
                  <a:pt x="1652138" y="39674"/>
                  <a:pt x="1641210" y="39674"/>
                </a:cubicBezTo>
                <a:cubicBezTo>
                  <a:pt x="1630282" y="39674"/>
                  <a:pt x="1621423" y="30793"/>
                  <a:pt x="1621423" y="19837"/>
                </a:cubicBezTo>
                <a:cubicBezTo>
                  <a:pt x="1621423" y="8881"/>
                  <a:pt x="1630282" y="0"/>
                  <a:pt x="1641210" y="0"/>
                </a:cubicBezTo>
                <a:close/>
                <a:moveTo>
                  <a:pt x="1516798" y="0"/>
                </a:moveTo>
                <a:cubicBezTo>
                  <a:pt x="1527726" y="0"/>
                  <a:pt x="1536585" y="8881"/>
                  <a:pt x="1536585" y="19837"/>
                </a:cubicBezTo>
                <a:cubicBezTo>
                  <a:pt x="1536585" y="30793"/>
                  <a:pt x="1527726" y="39674"/>
                  <a:pt x="1516798" y="39674"/>
                </a:cubicBezTo>
                <a:cubicBezTo>
                  <a:pt x="1505870" y="39674"/>
                  <a:pt x="1497011" y="30793"/>
                  <a:pt x="1497011" y="19837"/>
                </a:cubicBezTo>
                <a:cubicBezTo>
                  <a:pt x="1497011" y="8881"/>
                  <a:pt x="1505870" y="0"/>
                  <a:pt x="1516798" y="0"/>
                </a:cubicBezTo>
                <a:close/>
                <a:moveTo>
                  <a:pt x="1391708" y="0"/>
                </a:moveTo>
                <a:cubicBezTo>
                  <a:pt x="1402636" y="0"/>
                  <a:pt x="1411495" y="8881"/>
                  <a:pt x="1411495" y="19837"/>
                </a:cubicBezTo>
                <a:cubicBezTo>
                  <a:pt x="1411495" y="30793"/>
                  <a:pt x="1402636" y="39674"/>
                  <a:pt x="1391708" y="39674"/>
                </a:cubicBezTo>
                <a:cubicBezTo>
                  <a:pt x="1380780" y="39674"/>
                  <a:pt x="1371921" y="30793"/>
                  <a:pt x="1371921" y="19837"/>
                </a:cubicBezTo>
                <a:cubicBezTo>
                  <a:pt x="1371921" y="8881"/>
                  <a:pt x="1380780" y="0"/>
                  <a:pt x="1391708" y="0"/>
                </a:cubicBezTo>
                <a:close/>
                <a:moveTo>
                  <a:pt x="1267296" y="0"/>
                </a:moveTo>
                <a:cubicBezTo>
                  <a:pt x="1278224" y="0"/>
                  <a:pt x="1287083" y="8881"/>
                  <a:pt x="1287083" y="19837"/>
                </a:cubicBezTo>
                <a:cubicBezTo>
                  <a:pt x="1287083" y="30793"/>
                  <a:pt x="1278224" y="39674"/>
                  <a:pt x="1267296" y="39674"/>
                </a:cubicBezTo>
                <a:cubicBezTo>
                  <a:pt x="1256368" y="39674"/>
                  <a:pt x="1247509" y="30793"/>
                  <a:pt x="1247509" y="19837"/>
                </a:cubicBezTo>
                <a:cubicBezTo>
                  <a:pt x="1247509" y="8881"/>
                  <a:pt x="1256368" y="0"/>
                  <a:pt x="1267296" y="0"/>
                </a:cubicBezTo>
                <a:close/>
                <a:moveTo>
                  <a:pt x="1142206" y="0"/>
                </a:moveTo>
                <a:cubicBezTo>
                  <a:pt x="1153134" y="0"/>
                  <a:pt x="1161993" y="8881"/>
                  <a:pt x="1161993" y="19837"/>
                </a:cubicBezTo>
                <a:cubicBezTo>
                  <a:pt x="1161993" y="30793"/>
                  <a:pt x="1153134" y="39674"/>
                  <a:pt x="1142206" y="39674"/>
                </a:cubicBezTo>
                <a:cubicBezTo>
                  <a:pt x="1131278" y="39674"/>
                  <a:pt x="1122419" y="30793"/>
                  <a:pt x="1122419" y="19837"/>
                </a:cubicBezTo>
                <a:cubicBezTo>
                  <a:pt x="1122419" y="8881"/>
                  <a:pt x="1131278" y="0"/>
                  <a:pt x="1142206" y="0"/>
                </a:cubicBezTo>
                <a:close/>
                <a:moveTo>
                  <a:pt x="1017805" y="0"/>
                </a:moveTo>
                <a:cubicBezTo>
                  <a:pt x="1028733" y="0"/>
                  <a:pt x="1037591" y="8881"/>
                  <a:pt x="1037591" y="19837"/>
                </a:cubicBezTo>
                <a:cubicBezTo>
                  <a:pt x="1037591" y="30793"/>
                  <a:pt x="1028733" y="39674"/>
                  <a:pt x="1017805" y="39674"/>
                </a:cubicBezTo>
                <a:cubicBezTo>
                  <a:pt x="1006877" y="39674"/>
                  <a:pt x="998018" y="30793"/>
                  <a:pt x="998018" y="19837"/>
                </a:cubicBezTo>
                <a:cubicBezTo>
                  <a:pt x="998018" y="8881"/>
                  <a:pt x="1006877" y="0"/>
                  <a:pt x="1017805" y="0"/>
                </a:cubicBezTo>
                <a:close/>
                <a:moveTo>
                  <a:pt x="892715" y="0"/>
                </a:moveTo>
                <a:cubicBezTo>
                  <a:pt x="903642" y="0"/>
                  <a:pt x="912501" y="8881"/>
                  <a:pt x="912501" y="19837"/>
                </a:cubicBezTo>
                <a:cubicBezTo>
                  <a:pt x="912501" y="30793"/>
                  <a:pt x="903642" y="39674"/>
                  <a:pt x="892715" y="39674"/>
                </a:cubicBezTo>
                <a:cubicBezTo>
                  <a:pt x="881787" y="39674"/>
                  <a:pt x="872927" y="30793"/>
                  <a:pt x="872927" y="19837"/>
                </a:cubicBezTo>
                <a:cubicBezTo>
                  <a:pt x="872927" y="8881"/>
                  <a:pt x="881787" y="0"/>
                  <a:pt x="892715" y="0"/>
                </a:cubicBezTo>
                <a:close/>
                <a:moveTo>
                  <a:pt x="768301" y="0"/>
                </a:moveTo>
                <a:cubicBezTo>
                  <a:pt x="779229" y="0"/>
                  <a:pt x="788088" y="8881"/>
                  <a:pt x="788088" y="19837"/>
                </a:cubicBezTo>
                <a:cubicBezTo>
                  <a:pt x="788088" y="30793"/>
                  <a:pt x="779229" y="39674"/>
                  <a:pt x="768301" y="39674"/>
                </a:cubicBezTo>
                <a:cubicBezTo>
                  <a:pt x="757372" y="39674"/>
                  <a:pt x="748514" y="30793"/>
                  <a:pt x="748514" y="19837"/>
                </a:cubicBezTo>
                <a:cubicBezTo>
                  <a:pt x="748514" y="8881"/>
                  <a:pt x="757372" y="0"/>
                  <a:pt x="768301" y="0"/>
                </a:cubicBezTo>
                <a:close/>
                <a:moveTo>
                  <a:pt x="643213" y="0"/>
                </a:moveTo>
                <a:cubicBezTo>
                  <a:pt x="654141" y="0"/>
                  <a:pt x="662999" y="8881"/>
                  <a:pt x="662999" y="19837"/>
                </a:cubicBezTo>
                <a:cubicBezTo>
                  <a:pt x="662999" y="30793"/>
                  <a:pt x="654141" y="39674"/>
                  <a:pt x="643213" y="39674"/>
                </a:cubicBezTo>
                <a:cubicBezTo>
                  <a:pt x="632288" y="39674"/>
                  <a:pt x="623427" y="30793"/>
                  <a:pt x="623427" y="19837"/>
                </a:cubicBezTo>
                <a:cubicBezTo>
                  <a:pt x="623427" y="8881"/>
                  <a:pt x="632288" y="0"/>
                  <a:pt x="643213" y="0"/>
                </a:cubicBezTo>
                <a:close/>
                <a:moveTo>
                  <a:pt x="518800" y="0"/>
                </a:moveTo>
                <a:cubicBezTo>
                  <a:pt x="529729" y="0"/>
                  <a:pt x="538588" y="8881"/>
                  <a:pt x="538588" y="19837"/>
                </a:cubicBezTo>
                <a:cubicBezTo>
                  <a:pt x="538588" y="30793"/>
                  <a:pt x="529729" y="39674"/>
                  <a:pt x="518800" y="39674"/>
                </a:cubicBezTo>
                <a:cubicBezTo>
                  <a:pt x="507873" y="39674"/>
                  <a:pt x="499013" y="30793"/>
                  <a:pt x="499013" y="19837"/>
                </a:cubicBezTo>
                <a:cubicBezTo>
                  <a:pt x="499013" y="8881"/>
                  <a:pt x="507873" y="0"/>
                  <a:pt x="518800" y="0"/>
                </a:cubicBezTo>
                <a:close/>
                <a:moveTo>
                  <a:pt x="393710" y="0"/>
                </a:moveTo>
                <a:cubicBezTo>
                  <a:pt x="404638" y="0"/>
                  <a:pt x="413497" y="8881"/>
                  <a:pt x="413497" y="19837"/>
                </a:cubicBezTo>
                <a:cubicBezTo>
                  <a:pt x="413497" y="30793"/>
                  <a:pt x="404638" y="39674"/>
                  <a:pt x="393710" y="39674"/>
                </a:cubicBezTo>
                <a:cubicBezTo>
                  <a:pt x="382783" y="39674"/>
                  <a:pt x="373923" y="30793"/>
                  <a:pt x="373923" y="19837"/>
                </a:cubicBezTo>
                <a:cubicBezTo>
                  <a:pt x="373923" y="8881"/>
                  <a:pt x="382783" y="0"/>
                  <a:pt x="393710" y="0"/>
                </a:cubicBezTo>
                <a:close/>
                <a:moveTo>
                  <a:pt x="269298" y="0"/>
                </a:moveTo>
                <a:cubicBezTo>
                  <a:pt x="280226" y="0"/>
                  <a:pt x="289086" y="8881"/>
                  <a:pt x="289086" y="19837"/>
                </a:cubicBezTo>
                <a:cubicBezTo>
                  <a:pt x="289086" y="30793"/>
                  <a:pt x="280226" y="39674"/>
                  <a:pt x="269298" y="39674"/>
                </a:cubicBezTo>
                <a:cubicBezTo>
                  <a:pt x="258369" y="39674"/>
                  <a:pt x="249510" y="30793"/>
                  <a:pt x="249510" y="19837"/>
                </a:cubicBezTo>
                <a:cubicBezTo>
                  <a:pt x="249510" y="8881"/>
                  <a:pt x="258369" y="0"/>
                  <a:pt x="269298" y="0"/>
                </a:cubicBezTo>
                <a:close/>
                <a:moveTo>
                  <a:pt x="144208" y="0"/>
                </a:moveTo>
                <a:cubicBezTo>
                  <a:pt x="155136" y="0"/>
                  <a:pt x="163994" y="8881"/>
                  <a:pt x="163994" y="19837"/>
                </a:cubicBezTo>
                <a:cubicBezTo>
                  <a:pt x="163994" y="30793"/>
                  <a:pt x="155136" y="39674"/>
                  <a:pt x="144208" y="39674"/>
                </a:cubicBezTo>
                <a:cubicBezTo>
                  <a:pt x="133280" y="39674"/>
                  <a:pt x="124421" y="30793"/>
                  <a:pt x="124421" y="19837"/>
                </a:cubicBezTo>
                <a:cubicBezTo>
                  <a:pt x="124421" y="8881"/>
                  <a:pt x="133280" y="0"/>
                  <a:pt x="144208" y="0"/>
                </a:cubicBezTo>
                <a:close/>
                <a:moveTo>
                  <a:pt x="19796" y="0"/>
                </a:moveTo>
                <a:cubicBezTo>
                  <a:pt x="30724" y="0"/>
                  <a:pt x="39583" y="8881"/>
                  <a:pt x="39583" y="19837"/>
                </a:cubicBezTo>
                <a:cubicBezTo>
                  <a:pt x="39583" y="30793"/>
                  <a:pt x="30724" y="39674"/>
                  <a:pt x="19796" y="39674"/>
                </a:cubicBezTo>
                <a:cubicBezTo>
                  <a:pt x="8868" y="39674"/>
                  <a:pt x="9" y="30793"/>
                  <a:pt x="9" y="19837"/>
                </a:cubicBezTo>
                <a:cubicBezTo>
                  <a:pt x="9" y="8881"/>
                  <a:pt x="8868" y="0"/>
                  <a:pt x="19796"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82" name="Google Shape;182;p56"/>
          <p:cNvSpPr/>
          <p:nvPr/>
        </p:nvSpPr>
        <p:spPr>
          <a:xfrm rot="10800000" flipH="1">
            <a:off x="5276793" y="2006183"/>
            <a:ext cx="5835914" cy="2845634"/>
          </a:xfrm>
          <a:custGeom>
            <a:avLst/>
            <a:gdLst/>
            <a:ahLst/>
            <a:cxnLst/>
            <a:rect l="l" t="t" r="r" b="b"/>
            <a:pathLst>
              <a:path w="9408955" h="4587875" extrusionOk="0">
                <a:moveTo>
                  <a:pt x="2603853" y="61825"/>
                </a:moveTo>
                <a:cubicBezTo>
                  <a:pt x="2616317" y="60017"/>
                  <a:pt x="2627738" y="52444"/>
                  <a:pt x="2631240" y="39559"/>
                </a:cubicBezTo>
                <a:cubicBezTo>
                  <a:pt x="2636897" y="25544"/>
                  <a:pt x="2627624" y="12433"/>
                  <a:pt x="2622197" y="0"/>
                </a:cubicBezTo>
                <a:lnTo>
                  <a:pt x="2571096" y="0"/>
                </a:lnTo>
                <a:cubicBezTo>
                  <a:pt x="2568386" y="16050"/>
                  <a:pt x="2560699" y="34360"/>
                  <a:pt x="2570192" y="49506"/>
                </a:cubicBezTo>
                <a:cubicBezTo>
                  <a:pt x="2577876" y="59678"/>
                  <a:pt x="2591389" y="63634"/>
                  <a:pt x="2603853" y="61825"/>
                </a:cubicBezTo>
                <a:close/>
                <a:moveTo>
                  <a:pt x="2600397" y="161113"/>
                </a:moveTo>
                <a:cubicBezTo>
                  <a:pt x="2616694" y="159189"/>
                  <a:pt x="2631237" y="146900"/>
                  <a:pt x="2629196" y="128360"/>
                </a:cubicBezTo>
                <a:cubicBezTo>
                  <a:pt x="2630103" y="102053"/>
                  <a:pt x="2594044" y="90487"/>
                  <a:pt x="2576354" y="107269"/>
                </a:cubicBezTo>
                <a:cubicBezTo>
                  <a:pt x="2563654" y="122464"/>
                  <a:pt x="2566149" y="149452"/>
                  <a:pt x="2584065" y="159430"/>
                </a:cubicBezTo>
                <a:cubicBezTo>
                  <a:pt x="2589338" y="161244"/>
                  <a:pt x="2594965" y="161755"/>
                  <a:pt x="2600397" y="161113"/>
                </a:cubicBezTo>
                <a:close/>
                <a:moveTo>
                  <a:pt x="2503793" y="161992"/>
                </a:moveTo>
                <a:cubicBezTo>
                  <a:pt x="2519729" y="157630"/>
                  <a:pt x="2531525" y="139409"/>
                  <a:pt x="2525627" y="121958"/>
                </a:cubicBezTo>
                <a:cubicBezTo>
                  <a:pt x="2520684" y="96180"/>
                  <a:pt x="2481363" y="92074"/>
                  <a:pt x="2469004" y="113974"/>
                </a:cubicBezTo>
                <a:cubicBezTo>
                  <a:pt x="2460466" y="130626"/>
                  <a:pt x="2465634" y="158684"/>
                  <a:pt x="2486980" y="161194"/>
                </a:cubicBezTo>
                <a:cubicBezTo>
                  <a:pt x="2492710" y="163361"/>
                  <a:pt x="2498481" y="163446"/>
                  <a:pt x="2503793" y="161992"/>
                </a:cubicBezTo>
                <a:close/>
                <a:moveTo>
                  <a:pt x="2594321" y="267954"/>
                </a:moveTo>
                <a:cubicBezTo>
                  <a:pt x="2613772" y="269381"/>
                  <a:pt x="2635334" y="255424"/>
                  <a:pt x="2631299" y="233600"/>
                </a:cubicBezTo>
                <a:cubicBezTo>
                  <a:pt x="2636007" y="207660"/>
                  <a:pt x="2603726" y="193674"/>
                  <a:pt x="2583327" y="203599"/>
                </a:cubicBezTo>
                <a:cubicBezTo>
                  <a:pt x="2560461" y="211720"/>
                  <a:pt x="2558891" y="247135"/>
                  <a:pt x="2576601" y="261120"/>
                </a:cubicBezTo>
                <a:cubicBezTo>
                  <a:pt x="2581589" y="265293"/>
                  <a:pt x="2587838" y="267478"/>
                  <a:pt x="2594321" y="267954"/>
                </a:cubicBezTo>
                <a:close/>
                <a:moveTo>
                  <a:pt x="2495126" y="268814"/>
                </a:moveTo>
                <a:cubicBezTo>
                  <a:pt x="2513018" y="268317"/>
                  <a:pt x="2530281" y="255155"/>
                  <a:pt x="2528769" y="234200"/>
                </a:cubicBezTo>
                <a:cubicBezTo>
                  <a:pt x="2531905" y="200718"/>
                  <a:pt x="2484192" y="187325"/>
                  <a:pt x="2466944" y="213418"/>
                </a:cubicBezTo>
                <a:cubicBezTo>
                  <a:pt x="2458880" y="229582"/>
                  <a:pt x="2459552" y="256136"/>
                  <a:pt x="2477696" y="264911"/>
                </a:cubicBezTo>
                <a:cubicBezTo>
                  <a:pt x="2483128" y="267739"/>
                  <a:pt x="2489162" y="268980"/>
                  <a:pt x="2495126" y="268814"/>
                </a:cubicBezTo>
                <a:close/>
                <a:moveTo>
                  <a:pt x="2498498" y="371196"/>
                </a:moveTo>
                <a:cubicBezTo>
                  <a:pt x="2517967" y="369054"/>
                  <a:pt x="2534660" y="350690"/>
                  <a:pt x="2528637" y="329653"/>
                </a:cubicBezTo>
                <a:cubicBezTo>
                  <a:pt x="2525883" y="297985"/>
                  <a:pt x="2472418" y="293687"/>
                  <a:pt x="2463010" y="323093"/>
                </a:cubicBezTo>
                <a:cubicBezTo>
                  <a:pt x="2458880" y="339153"/>
                  <a:pt x="2461404" y="360190"/>
                  <a:pt x="2478843" y="367428"/>
                </a:cubicBezTo>
                <a:cubicBezTo>
                  <a:pt x="2485211" y="370821"/>
                  <a:pt x="2492009" y="371910"/>
                  <a:pt x="2498498" y="371196"/>
                </a:cubicBezTo>
                <a:close/>
                <a:moveTo>
                  <a:pt x="2600790" y="371499"/>
                </a:moveTo>
                <a:cubicBezTo>
                  <a:pt x="2618118" y="370131"/>
                  <a:pt x="2634253" y="357479"/>
                  <a:pt x="2633220" y="338158"/>
                </a:cubicBezTo>
                <a:cubicBezTo>
                  <a:pt x="2638268" y="303507"/>
                  <a:pt x="2586180" y="290512"/>
                  <a:pt x="2569200" y="317641"/>
                </a:cubicBezTo>
                <a:cubicBezTo>
                  <a:pt x="2560480" y="334967"/>
                  <a:pt x="2563922" y="360499"/>
                  <a:pt x="2583656" y="368934"/>
                </a:cubicBezTo>
                <a:cubicBezTo>
                  <a:pt x="2589106" y="371157"/>
                  <a:pt x="2595014" y="371955"/>
                  <a:pt x="2600790" y="371499"/>
                </a:cubicBezTo>
                <a:close/>
                <a:moveTo>
                  <a:pt x="8870155" y="371814"/>
                </a:moveTo>
                <a:cubicBezTo>
                  <a:pt x="8890464" y="369100"/>
                  <a:pt x="8907620" y="346617"/>
                  <a:pt x="8899042" y="324909"/>
                </a:cubicBezTo>
                <a:cubicBezTo>
                  <a:pt x="8892637" y="295275"/>
                  <a:pt x="8844600" y="295505"/>
                  <a:pt x="8834764" y="322152"/>
                </a:cubicBezTo>
                <a:cubicBezTo>
                  <a:pt x="8831104" y="338232"/>
                  <a:pt x="8832476" y="359366"/>
                  <a:pt x="8849632" y="367176"/>
                </a:cubicBezTo>
                <a:cubicBezTo>
                  <a:pt x="8856266" y="371426"/>
                  <a:pt x="8863386" y="372718"/>
                  <a:pt x="8870155" y="371814"/>
                </a:cubicBezTo>
                <a:close/>
                <a:moveTo>
                  <a:pt x="2496285" y="463938"/>
                </a:moveTo>
                <a:cubicBezTo>
                  <a:pt x="2514062" y="462008"/>
                  <a:pt x="2527071" y="439229"/>
                  <a:pt x="2512569" y="422242"/>
                </a:cubicBezTo>
                <a:cubicBezTo>
                  <a:pt x="2489137" y="400049"/>
                  <a:pt x="2458880" y="434367"/>
                  <a:pt x="2477762" y="457933"/>
                </a:cubicBezTo>
                <a:cubicBezTo>
                  <a:pt x="2483905" y="462909"/>
                  <a:pt x="2490359" y="464582"/>
                  <a:pt x="2496285" y="463938"/>
                </a:cubicBezTo>
                <a:close/>
                <a:moveTo>
                  <a:pt x="2712852" y="472937"/>
                </a:moveTo>
                <a:cubicBezTo>
                  <a:pt x="2720761" y="470009"/>
                  <a:pt x="2727621" y="464267"/>
                  <a:pt x="2731250" y="456459"/>
                </a:cubicBezTo>
                <a:cubicBezTo>
                  <a:pt x="2749393" y="429358"/>
                  <a:pt x="2712200" y="388937"/>
                  <a:pt x="2684305" y="407770"/>
                </a:cubicBezTo>
                <a:cubicBezTo>
                  <a:pt x="2657318" y="420401"/>
                  <a:pt x="2660946" y="462660"/>
                  <a:pt x="2688161" y="472535"/>
                </a:cubicBezTo>
                <a:cubicBezTo>
                  <a:pt x="2695985" y="475980"/>
                  <a:pt x="2704943" y="475865"/>
                  <a:pt x="2712852" y="472937"/>
                </a:cubicBezTo>
                <a:close/>
                <a:moveTo>
                  <a:pt x="8983250" y="473120"/>
                </a:moveTo>
                <a:cubicBezTo>
                  <a:pt x="8992998" y="469490"/>
                  <a:pt x="9000922" y="461886"/>
                  <a:pt x="9002291" y="450594"/>
                </a:cubicBezTo>
                <a:cubicBezTo>
                  <a:pt x="9008904" y="425936"/>
                  <a:pt x="8986328" y="395287"/>
                  <a:pt x="8959876" y="404505"/>
                </a:cubicBezTo>
                <a:cubicBezTo>
                  <a:pt x="8930459" y="411879"/>
                  <a:pt x="8926354" y="458429"/>
                  <a:pt x="8953263" y="471795"/>
                </a:cubicBezTo>
                <a:cubicBezTo>
                  <a:pt x="8961929" y="476403"/>
                  <a:pt x="8973501" y="476749"/>
                  <a:pt x="8983250" y="473120"/>
                </a:cubicBezTo>
                <a:close/>
                <a:moveTo>
                  <a:pt x="2600110" y="475201"/>
                </a:moveTo>
                <a:cubicBezTo>
                  <a:pt x="2616326" y="474308"/>
                  <a:pt x="2631678" y="461169"/>
                  <a:pt x="2631678" y="443820"/>
                </a:cubicBezTo>
                <a:cubicBezTo>
                  <a:pt x="2636681" y="418646"/>
                  <a:pt x="2608252" y="395287"/>
                  <a:pt x="2584598" y="406853"/>
                </a:cubicBezTo>
                <a:cubicBezTo>
                  <a:pt x="2557988" y="416832"/>
                  <a:pt x="2557306" y="461736"/>
                  <a:pt x="2584144" y="471714"/>
                </a:cubicBezTo>
                <a:cubicBezTo>
                  <a:pt x="2589204" y="474436"/>
                  <a:pt x="2594705" y="475499"/>
                  <a:pt x="2600110" y="475201"/>
                </a:cubicBezTo>
                <a:close/>
                <a:moveTo>
                  <a:pt x="2710262" y="576847"/>
                </a:moveTo>
                <a:cubicBezTo>
                  <a:pt x="2730120" y="570496"/>
                  <a:pt x="2743892" y="545983"/>
                  <a:pt x="2732150" y="526305"/>
                </a:cubicBezTo>
                <a:cubicBezTo>
                  <a:pt x="2720867" y="501650"/>
                  <a:pt x="2681725" y="501876"/>
                  <a:pt x="2669522" y="525626"/>
                </a:cubicBezTo>
                <a:cubicBezTo>
                  <a:pt x="2657319" y="544173"/>
                  <a:pt x="2669292" y="568828"/>
                  <a:pt x="2689093" y="576292"/>
                </a:cubicBezTo>
                <a:cubicBezTo>
                  <a:pt x="2696346" y="579063"/>
                  <a:pt x="2703642" y="578964"/>
                  <a:pt x="2710262" y="576847"/>
                </a:cubicBezTo>
                <a:close/>
                <a:moveTo>
                  <a:pt x="9078201" y="577165"/>
                </a:moveTo>
                <a:cubicBezTo>
                  <a:pt x="9097882" y="573051"/>
                  <a:pt x="9114033" y="551736"/>
                  <a:pt x="9105569" y="531443"/>
                </a:cubicBezTo>
                <a:cubicBezTo>
                  <a:pt x="9098890" y="504841"/>
                  <a:pt x="9059276" y="498475"/>
                  <a:pt x="9043615" y="520530"/>
                </a:cubicBezTo>
                <a:cubicBezTo>
                  <a:pt x="9027954" y="538037"/>
                  <a:pt x="9036936" y="566458"/>
                  <a:pt x="9058125" y="574870"/>
                </a:cubicBezTo>
                <a:cubicBezTo>
                  <a:pt x="9064689" y="577996"/>
                  <a:pt x="9071641" y="578536"/>
                  <a:pt x="9078201" y="577165"/>
                </a:cubicBezTo>
                <a:close/>
                <a:moveTo>
                  <a:pt x="2600165" y="577696"/>
                </a:moveTo>
                <a:cubicBezTo>
                  <a:pt x="2609421" y="577811"/>
                  <a:pt x="2618085" y="575105"/>
                  <a:pt x="2624162" y="566011"/>
                </a:cubicBezTo>
                <a:cubicBezTo>
                  <a:pt x="2647794" y="539992"/>
                  <a:pt x="2617185" y="493712"/>
                  <a:pt x="2584776" y="509599"/>
                </a:cubicBezTo>
                <a:cubicBezTo>
                  <a:pt x="2558893" y="519270"/>
                  <a:pt x="2564295" y="551735"/>
                  <a:pt x="2572623" y="572458"/>
                </a:cubicBezTo>
                <a:cubicBezTo>
                  <a:pt x="2581063" y="574645"/>
                  <a:pt x="2590909" y="577581"/>
                  <a:pt x="2600165" y="577696"/>
                </a:cubicBezTo>
                <a:close/>
                <a:moveTo>
                  <a:pt x="2500365" y="577739"/>
                </a:moveTo>
                <a:cubicBezTo>
                  <a:pt x="2519787" y="573773"/>
                  <a:pt x="2534458" y="551325"/>
                  <a:pt x="2527824" y="530904"/>
                </a:cubicBezTo>
                <a:cubicBezTo>
                  <a:pt x="2523289" y="510426"/>
                  <a:pt x="2496754" y="501649"/>
                  <a:pt x="2479292" y="511551"/>
                </a:cubicBezTo>
                <a:cubicBezTo>
                  <a:pt x="2454119" y="522802"/>
                  <a:pt x="2454572" y="564434"/>
                  <a:pt x="2479972" y="574785"/>
                </a:cubicBezTo>
                <a:cubicBezTo>
                  <a:pt x="2486889" y="578330"/>
                  <a:pt x="2493891" y="579061"/>
                  <a:pt x="2500365" y="577739"/>
                </a:cubicBezTo>
                <a:close/>
                <a:moveTo>
                  <a:pt x="2714382" y="675777"/>
                </a:moveTo>
                <a:cubicBezTo>
                  <a:pt x="2725155" y="672073"/>
                  <a:pt x="2733831" y="663809"/>
                  <a:pt x="2735670" y="651156"/>
                </a:cubicBezTo>
                <a:cubicBezTo>
                  <a:pt x="2744633" y="618784"/>
                  <a:pt x="2699587" y="596899"/>
                  <a:pt x="2677064" y="618784"/>
                </a:cubicBezTo>
                <a:cubicBezTo>
                  <a:pt x="2658908" y="632007"/>
                  <a:pt x="2662126" y="662099"/>
                  <a:pt x="2680511" y="673042"/>
                </a:cubicBezTo>
                <a:cubicBezTo>
                  <a:pt x="2690739" y="678627"/>
                  <a:pt x="2703609" y="679482"/>
                  <a:pt x="2714382" y="675777"/>
                </a:cubicBezTo>
                <a:close/>
                <a:moveTo>
                  <a:pt x="2610898" y="676934"/>
                </a:moveTo>
                <a:cubicBezTo>
                  <a:pt x="2622546" y="673511"/>
                  <a:pt x="2631795" y="665341"/>
                  <a:pt x="2632258" y="651532"/>
                </a:cubicBezTo>
                <a:cubicBezTo>
                  <a:pt x="2638270" y="627137"/>
                  <a:pt x="2613297" y="606424"/>
                  <a:pt x="2589942" y="611027"/>
                </a:cubicBezTo>
                <a:cubicBezTo>
                  <a:pt x="2561501" y="614479"/>
                  <a:pt x="2555720" y="656825"/>
                  <a:pt x="2575144" y="673856"/>
                </a:cubicBezTo>
                <a:cubicBezTo>
                  <a:pt x="2585202" y="679034"/>
                  <a:pt x="2599250" y="680357"/>
                  <a:pt x="2610898" y="676934"/>
                </a:cubicBezTo>
                <a:close/>
                <a:moveTo>
                  <a:pt x="8361231" y="678230"/>
                </a:moveTo>
                <a:cubicBezTo>
                  <a:pt x="8376426" y="674600"/>
                  <a:pt x="8389224" y="662652"/>
                  <a:pt x="8387082" y="644358"/>
                </a:cubicBezTo>
                <a:cubicBezTo>
                  <a:pt x="8387533" y="618061"/>
                  <a:pt x="8359117" y="610286"/>
                  <a:pt x="8338143" y="609600"/>
                </a:cubicBezTo>
                <a:cubicBezTo>
                  <a:pt x="8323484" y="622177"/>
                  <a:pt x="8310404" y="642529"/>
                  <a:pt x="8321004" y="662194"/>
                </a:cubicBezTo>
                <a:cubicBezTo>
                  <a:pt x="8328446" y="677172"/>
                  <a:pt x="8346037" y="681860"/>
                  <a:pt x="8361231" y="678230"/>
                </a:cubicBezTo>
                <a:close/>
                <a:moveTo>
                  <a:pt x="8143895" y="678611"/>
                </a:moveTo>
                <a:cubicBezTo>
                  <a:pt x="8164020" y="679343"/>
                  <a:pt x="8185145" y="665728"/>
                  <a:pt x="8180842" y="642826"/>
                </a:cubicBezTo>
                <a:cubicBezTo>
                  <a:pt x="8182908" y="612968"/>
                  <a:pt x="8140686" y="600074"/>
                  <a:pt x="8121870" y="620885"/>
                </a:cubicBezTo>
                <a:cubicBezTo>
                  <a:pt x="8110168" y="635588"/>
                  <a:pt x="8108791" y="661148"/>
                  <a:pt x="8125083" y="672910"/>
                </a:cubicBezTo>
                <a:cubicBezTo>
                  <a:pt x="8130590" y="676529"/>
                  <a:pt x="8137187" y="678367"/>
                  <a:pt x="8143895" y="678611"/>
                </a:cubicBezTo>
                <a:close/>
                <a:moveTo>
                  <a:pt x="8243741" y="678864"/>
                </a:moveTo>
                <a:cubicBezTo>
                  <a:pt x="8258734" y="680291"/>
                  <a:pt x="8274250" y="671725"/>
                  <a:pt x="8285201" y="661342"/>
                </a:cubicBezTo>
                <a:cubicBezTo>
                  <a:pt x="8286592" y="639652"/>
                  <a:pt x="8279638" y="607117"/>
                  <a:pt x="8250897" y="610579"/>
                </a:cubicBezTo>
                <a:cubicBezTo>
                  <a:pt x="8217288" y="606425"/>
                  <a:pt x="8202454" y="656035"/>
                  <a:pt x="8229109" y="673802"/>
                </a:cubicBezTo>
                <a:cubicBezTo>
                  <a:pt x="8233803" y="676801"/>
                  <a:pt x="8238743" y="678388"/>
                  <a:pt x="8243741" y="678864"/>
                </a:cubicBezTo>
                <a:close/>
                <a:moveTo>
                  <a:pt x="2802603" y="679463"/>
                </a:moveTo>
                <a:cubicBezTo>
                  <a:pt x="2821721" y="679054"/>
                  <a:pt x="2840621" y="665261"/>
                  <a:pt x="2838084" y="643709"/>
                </a:cubicBezTo>
                <a:cubicBezTo>
                  <a:pt x="2839211" y="617272"/>
                  <a:pt x="2806063" y="603249"/>
                  <a:pt x="2785321" y="615203"/>
                </a:cubicBezTo>
                <a:cubicBezTo>
                  <a:pt x="2763222" y="626238"/>
                  <a:pt x="2762095" y="663479"/>
                  <a:pt x="2784194" y="675203"/>
                </a:cubicBezTo>
                <a:cubicBezTo>
                  <a:pt x="2789831" y="678249"/>
                  <a:pt x="2796230" y="679600"/>
                  <a:pt x="2802603" y="679463"/>
                </a:cubicBezTo>
                <a:close/>
                <a:moveTo>
                  <a:pt x="8044936" y="679733"/>
                </a:moveTo>
                <a:cubicBezTo>
                  <a:pt x="8063960" y="679259"/>
                  <a:pt x="8082235" y="665731"/>
                  <a:pt x="8078762" y="644190"/>
                </a:cubicBezTo>
                <a:cubicBezTo>
                  <a:pt x="8080151" y="613171"/>
                  <a:pt x="8038016" y="600074"/>
                  <a:pt x="8018106" y="620983"/>
                </a:cubicBezTo>
                <a:cubicBezTo>
                  <a:pt x="8005604" y="636838"/>
                  <a:pt x="8007225" y="665559"/>
                  <a:pt x="8026440" y="675669"/>
                </a:cubicBezTo>
                <a:cubicBezTo>
                  <a:pt x="8032170" y="678598"/>
                  <a:pt x="8038595" y="679891"/>
                  <a:pt x="8044936" y="679733"/>
                </a:cubicBezTo>
                <a:close/>
                <a:moveTo>
                  <a:pt x="2912341" y="781050"/>
                </a:moveTo>
                <a:cubicBezTo>
                  <a:pt x="2920056" y="779803"/>
                  <a:pt x="2927461" y="776628"/>
                  <a:pt x="2933566" y="771525"/>
                </a:cubicBezTo>
                <a:cubicBezTo>
                  <a:pt x="2941479" y="757691"/>
                  <a:pt x="2940349" y="740002"/>
                  <a:pt x="2934018" y="725714"/>
                </a:cubicBezTo>
                <a:cubicBezTo>
                  <a:pt x="2919774" y="711200"/>
                  <a:pt x="2893320" y="709612"/>
                  <a:pt x="2879076" y="724580"/>
                </a:cubicBezTo>
                <a:cubicBezTo>
                  <a:pt x="2866866" y="741362"/>
                  <a:pt x="2869579" y="769257"/>
                  <a:pt x="2889250" y="779009"/>
                </a:cubicBezTo>
                <a:cubicBezTo>
                  <a:pt x="2896599" y="781617"/>
                  <a:pt x="2904625" y="782298"/>
                  <a:pt x="2912341" y="781050"/>
                </a:cubicBezTo>
                <a:close/>
                <a:moveTo>
                  <a:pt x="5075431" y="781088"/>
                </a:moveTo>
                <a:cubicBezTo>
                  <a:pt x="5085530" y="778359"/>
                  <a:pt x="5094096" y="771706"/>
                  <a:pt x="5096874" y="760789"/>
                </a:cubicBezTo>
                <a:cubicBezTo>
                  <a:pt x="5106829" y="736906"/>
                  <a:pt x="5083447" y="709612"/>
                  <a:pt x="5057749" y="714844"/>
                </a:cubicBezTo>
                <a:cubicBezTo>
                  <a:pt x="5026727" y="716208"/>
                  <a:pt x="5017929" y="764428"/>
                  <a:pt x="5044784" y="777847"/>
                </a:cubicBezTo>
                <a:cubicBezTo>
                  <a:pt x="5053698" y="782624"/>
                  <a:pt x="5065331" y="783818"/>
                  <a:pt x="5075431" y="781088"/>
                </a:cubicBezTo>
                <a:close/>
                <a:moveTo>
                  <a:pt x="7538490" y="781252"/>
                </a:moveTo>
                <a:cubicBezTo>
                  <a:pt x="7555689" y="777308"/>
                  <a:pt x="7569028" y="759619"/>
                  <a:pt x="7564224" y="740909"/>
                </a:cubicBezTo>
                <a:cubicBezTo>
                  <a:pt x="7562852" y="707344"/>
                  <a:pt x="7505436" y="703262"/>
                  <a:pt x="7498345" y="735466"/>
                </a:cubicBezTo>
                <a:cubicBezTo>
                  <a:pt x="7491254" y="752928"/>
                  <a:pt x="7500404" y="776968"/>
                  <a:pt x="7520534" y="780143"/>
                </a:cubicBezTo>
                <a:cubicBezTo>
                  <a:pt x="7526596" y="782354"/>
                  <a:pt x="7532758" y="782566"/>
                  <a:pt x="7538490" y="781252"/>
                </a:cubicBezTo>
                <a:close/>
                <a:moveTo>
                  <a:pt x="5176257" y="781539"/>
                </a:moveTo>
                <a:cubicBezTo>
                  <a:pt x="5194300" y="776348"/>
                  <a:pt x="5207190" y="755327"/>
                  <a:pt x="5198710" y="736224"/>
                </a:cubicBezTo>
                <a:cubicBezTo>
                  <a:pt x="5191925" y="710299"/>
                  <a:pt x="5155967" y="708025"/>
                  <a:pt x="5139683" y="725763"/>
                </a:cubicBezTo>
                <a:cubicBezTo>
                  <a:pt x="5129054" y="743956"/>
                  <a:pt x="5131542" y="777613"/>
                  <a:pt x="5157097" y="780797"/>
                </a:cubicBezTo>
                <a:cubicBezTo>
                  <a:pt x="5163656" y="783241"/>
                  <a:pt x="5170242" y="783270"/>
                  <a:pt x="5176257" y="781539"/>
                </a:cubicBezTo>
                <a:close/>
                <a:moveTo>
                  <a:pt x="2599978" y="781872"/>
                </a:moveTo>
                <a:cubicBezTo>
                  <a:pt x="2617855" y="780725"/>
                  <a:pt x="2635446" y="767260"/>
                  <a:pt x="2631725" y="747362"/>
                </a:cubicBezTo>
                <a:cubicBezTo>
                  <a:pt x="2635559" y="724263"/>
                  <a:pt x="2609623" y="708024"/>
                  <a:pt x="2589326" y="714199"/>
                </a:cubicBezTo>
                <a:cubicBezTo>
                  <a:pt x="2559332" y="718316"/>
                  <a:pt x="2555723" y="768403"/>
                  <a:pt x="2582786" y="778695"/>
                </a:cubicBezTo>
                <a:cubicBezTo>
                  <a:pt x="2588029" y="781268"/>
                  <a:pt x="2594019" y="782255"/>
                  <a:pt x="2599978" y="781872"/>
                </a:cubicBezTo>
                <a:close/>
                <a:moveTo>
                  <a:pt x="8354052" y="781921"/>
                </a:moveTo>
                <a:cubicBezTo>
                  <a:pt x="8374434" y="780180"/>
                  <a:pt x="8392862" y="761671"/>
                  <a:pt x="8387820" y="739957"/>
                </a:cubicBezTo>
                <a:cubicBezTo>
                  <a:pt x="8384112" y="713512"/>
                  <a:pt x="8347026" y="704849"/>
                  <a:pt x="8328715" y="722175"/>
                </a:cubicBezTo>
                <a:cubicBezTo>
                  <a:pt x="8310404" y="736081"/>
                  <a:pt x="8314576" y="766629"/>
                  <a:pt x="8333814" y="777572"/>
                </a:cubicBezTo>
                <a:cubicBezTo>
                  <a:pt x="8340246" y="781220"/>
                  <a:pt x="8347258" y="782502"/>
                  <a:pt x="8354052" y="781921"/>
                </a:cubicBezTo>
                <a:close/>
                <a:moveTo>
                  <a:pt x="3011988" y="782070"/>
                </a:moveTo>
                <a:cubicBezTo>
                  <a:pt x="3030899" y="779477"/>
                  <a:pt x="3047662" y="760299"/>
                  <a:pt x="3042359" y="740228"/>
                </a:cubicBezTo>
                <a:cubicBezTo>
                  <a:pt x="3039622" y="714602"/>
                  <a:pt x="3005641" y="706437"/>
                  <a:pt x="2986939" y="720498"/>
                </a:cubicBezTo>
                <a:cubicBezTo>
                  <a:pt x="2968466" y="735012"/>
                  <a:pt x="2970291" y="769257"/>
                  <a:pt x="2993097" y="778555"/>
                </a:cubicBezTo>
                <a:cubicBezTo>
                  <a:pt x="2999141" y="781957"/>
                  <a:pt x="3005684" y="782935"/>
                  <a:pt x="3011988" y="782070"/>
                </a:cubicBezTo>
                <a:close/>
                <a:moveTo>
                  <a:pt x="7636110" y="782453"/>
                </a:moveTo>
                <a:cubicBezTo>
                  <a:pt x="7655149" y="779962"/>
                  <a:pt x="7672115" y="761343"/>
                  <a:pt x="7667012" y="740815"/>
                </a:cubicBezTo>
                <a:cubicBezTo>
                  <a:pt x="7664745" y="710957"/>
                  <a:pt x="7617800" y="704849"/>
                  <a:pt x="7603512" y="729053"/>
                </a:cubicBezTo>
                <a:cubicBezTo>
                  <a:pt x="7591266" y="745791"/>
                  <a:pt x="7597843" y="770899"/>
                  <a:pt x="7617120" y="779043"/>
                </a:cubicBezTo>
                <a:cubicBezTo>
                  <a:pt x="7623186" y="782323"/>
                  <a:pt x="7629763" y="783284"/>
                  <a:pt x="7636110" y="782453"/>
                </a:cubicBezTo>
                <a:close/>
                <a:moveTo>
                  <a:pt x="8251166" y="782653"/>
                </a:moveTo>
                <a:cubicBezTo>
                  <a:pt x="8262121" y="782596"/>
                  <a:pt x="8272990" y="778020"/>
                  <a:pt x="8279283" y="768640"/>
                </a:cubicBezTo>
                <a:cubicBezTo>
                  <a:pt x="8284318" y="756971"/>
                  <a:pt x="8282945" y="743702"/>
                  <a:pt x="8285004" y="731118"/>
                </a:cubicBezTo>
                <a:cubicBezTo>
                  <a:pt x="8272647" y="722424"/>
                  <a:pt x="8259375" y="709612"/>
                  <a:pt x="8242899" y="714417"/>
                </a:cubicBezTo>
                <a:cubicBezTo>
                  <a:pt x="8217499" y="716933"/>
                  <a:pt x="8208804" y="751023"/>
                  <a:pt x="8222534" y="769555"/>
                </a:cubicBezTo>
                <a:cubicBezTo>
                  <a:pt x="8229170" y="778249"/>
                  <a:pt x="8240211" y="782710"/>
                  <a:pt x="8251166" y="782653"/>
                </a:cubicBezTo>
                <a:close/>
                <a:moveTo>
                  <a:pt x="2698584" y="782769"/>
                </a:moveTo>
                <a:cubicBezTo>
                  <a:pt x="2717670" y="782844"/>
                  <a:pt x="2736627" y="767883"/>
                  <a:pt x="2735770" y="747024"/>
                </a:cubicBezTo>
                <a:cubicBezTo>
                  <a:pt x="2738286" y="719211"/>
                  <a:pt x="2701229" y="704849"/>
                  <a:pt x="2680414" y="719895"/>
                </a:cubicBezTo>
                <a:cubicBezTo>
                  <a:pt x="2659139" y="730610"/>
                  <a:pt x="2658910" y="766401"/>
                  <a:pt x="2680184" y="777344"/>
                </a:cubicBezTo>
                <a:cubicBezTo>
                  <a:pt x="2685846" y="781049"/>
                  <a:pt x="2692222" y="782744"/>
                  <a:pt x="2698584" y="782769"/>
                </a:cubicBezTo>
                <a:close/>
                <a:moveTo>
                  <a:pt x="8046699" y="782814"/>
                </a:moveTo>
                <a:cubicBezTo>
                  <a:pt x="8066099" y="780378"/>
                  <a:pt x="8082842" y="762097"/>
                  <a:pt x="8076432" y="740195"/>
                </a:cubicBezTo>
                <a:cubicBezTo>
                  <a:pt x="8075307" y="718810"/>
                  <a:pt x="8051239" y="709612"/>
                  <a:pt x="8033470" y="715591"/>
                </a:cubicBezTo>
                <a:cubicBezTo>
                  <a:pt x="8006253" y="721109"/>
                  <a:pt x="8002429" y="768018"/>
                  <a:pt x="8027172" y="779515"/>
                </a:cubicBezTo>
                <a:cubicBezTo>
                  <a:pt x="8033470" y="782677"/>
                  <a:pt x="8040232" y="783626"/>
                  <a:pt x="8046699" y="782814"/>
                </a:cubicBezTo>
                <a:close/>
                <a:moveTo>
                  <a:pt x="8150609" y="782926"/>
                </a:moveTo>
                <a:cubicBezTo>
                  <a:pt x="8169274" y="780567"/>
                  <a:pt x="8184831" y="760663"/>
                  <a:pt x="8179589" y="739984"/>
                </a:cubicBezTo>
                <a:cubicBezTo>
                  <a:pt x="8176884" y="714939"/>
                  <a:pt x="8144416" y="706437"/>
                  <a:pt x="8125701" y="719304"/>
                </a:cubicBezTo>
                <a:cubicBezTo>
                  <a:pt x="8108791" y="734699"/>
                  <a:pt x="8110144" y="768246"/>
                  <a:pt x="8131564" y="778815"/>
                </a:cubicBezTo>
                <a:cubicBezTo>
                  <a:pt x="8137821" y="782549"/>
                  <a:pt x="8144388" y="783712"/>
                  <a:pt x="8150609" y="782926"/>
                </a:cubicBezTo>
                <a:close/>
                <a:moveTo>
                  <a:pt x="4963470" y="783151"/>
                </a:moveTo>
                <a:cubicBezTo>
                  <a:pt x="4981052" y="781823"/>
                  <a:pt x="4997514" y="767832"/>
                  <a:pt x="4996832" y="748659"/>
                </a:cubicBezTo>
                <a:cubicBezTo>
                  <a:pt x="4998879" y="715264"/>
                  <a:pt x="4950430" y="701675"/>
                  <a:pt x="4931095" y="726779"/>
                </a:cubicBezTo>
                <a:cubicBezTo>
                  <a:pt x="4922679" y="745204"/>
                  <a:pt x="4924954" y="771920"/>
                  <a:pt x="4946108" y="779981"/>
                </a:cubicBezTo>
                <a:cubicBezTo>
                  <a:pt x="4951624" y="782629"/>
                  <a:pt x="4957609" y="783594"/>
                  <a:pt x="4963470" y="783151"/>
                </a:cubicBezTo>
                <a:close/>
                <a:moveTo>
                  <a:pt x="7738299" y="783182"/>
                </a:moveTo>
                <a:cubicBezTo>
                  <a:pt x="7755964" y="781928"/>
                  <a:pt x="7773372" y="768093"/>
                  <a:pt x="7772000" y="749070"/>
                </a:cubicBezTo>
                <a:cubicBezTo>
                  <a:pt x="7772457" y="726472"/>
                  <a:pt x="7749590" y="708025"/>
                  <a:pt x="7728095" y="714482"/>
                </a:cubicBezTo>
                <a:cubicBezTo>
                  <a:pt x="7696310" y="718402"/>
                  <a:pt x="7691279" y="769361"/>
                  <a:pt x="7721235" y="779968"/>
                </a:cubicBezTo>
                <a:cubicBezTo>
                  <a:pt x="7726494" y="782620"/>
                  <a:pt x="7732411" y="783600"/>
                  <a:pt x="7738299" y="783182"/>
                </a:cubicBezTo>
                <a:close/>
                <a:moveTo>
                  <a:pt x="2802218" y="783261"/>
                </a:moveTo>
                <a:cubicBezTo>
                  <a:pt x="2820646" y="783208"/>
                  <a:pt x="2838856" y="768855"/>
                  <a:pt x="2838515" y="748975"/>
                </a:cubicBezTo>
                <a:cubicBezTo>
                  <a:pt x="2839879" y="717670"/>
                  <a:pt x="2792576" y="701674"/>
                  <a:pt x="2774380" y="726581"/>
                </a:cubicBezTo>
                <a:cubicBezTo>
                  <a:pt x="2762098" y="741891"/>
                  <a:pt x="2766192" y="769769"/>
                  <a:pt x="2784388" y="778223"/>
                </a:cubicBezTo>
                <a:cubicBezTo>
                  <a:pt x="2789903" y="781708"/>
                  <a:pt x="2796073" y="783279"/>
                  <a:pt x="2802218" y="783261"/>
                </a:cubicBezTo>
                <a:close/>
                <a:moveTo>
                  <a:pt x="7747678" y="882225"/>
                </a:moveTo>
                <a:cubicBezTo>
                  <a:pt x="7755737" y="880269"/>
                  <a:pt x="7763121" y="876073"/>
                  <a:pt x="7768193" y="869043"/>
                </a:cubicBezTo>
                <a:cubicBezTo>
                  <a:pt x="7770673" y="855209"/>
                  <a:pt x="7773829" y="837746"/>
                  <a:pt x="7762331" y="826861"/>
                </a:cubicBezTo>
                <a:cubicBezTo>
                  <a:pt x="7743620" y="811212"/>
                  <a:pt x="7703941" y="816428"/>
                  <a:pt x="7701687" y="845004"/>
                </a:cubicBezTo>
                <a:cubicBezTo>
                  <a:pt x="7697629" y="860879"/>
                  <a:pt x="7707098" y="877888"/>
                  <a:pt x="7723104" y="881970"/>
                </a:cubicBezTo>
                <a:cubicBezTo>
                  <a:pt x="7730882" y="883898"/>
                  <a:pt x="7739618" y="884181"/>
                  <a:pt x="7747678" y="882225"/>
                </a:cubicBezTo>
                <a:close/>
                <a:moveTo>
                  <a:pt x="4947761" y="882383"/>
                </a:moveTo>
                <a:cubicBezTo>
                  <a:pt x="4965769" y="887412"/>
                  <a:pt x="4990616" y="881926"/>
                  <a:pt x="4994719" y="860666"/>
                </a:cubicBezTo>
                <a:cubicBezTo>
                  <a:pt x="5009991" y="823861"/>
                  <a:pt x="4948217" y="801687"/>
                  <a:pt x="4929981" y="832320"/>
                </a:cubicBezTo>
                <a:cubicBezTo>
                  <a:pt x="4921091" y="849922"/>
                  <a:pt x="4926106" y="877582"/>
                  <a:pt x="4947761" y="882383"/>
                </a:cubicBezTo>
                <a:close/>
                <a:moveTo>
                  <a:pt x="2919835" y="882747"/>
                </a:moveTo>
                <a:cubicBezTo>
                  <a:pt x="2929425" y="879620"/>
                  <a:pt x="2937142" y="872672"/>
                  <a:pt x="2938409" y="861207"/>
                </a:cubicBezTo>
                <a:cubicBezTo>
                  <a:pt x="2946242" y="838741"/>
                  <a:pt x="2927121" y="812800"/>
                  <a:pt x="2902931" y="817896"/>
                </a:cubicBezTo>
                <a:cubicBezTo>
                  <a:pt x="2868605" y="815348"/>
                  <a:pt x="2858929" y="870471"/>
                  <a:pt x="2890030" y="881357"/>
                </a:cubicBezTo>
                <a:cubicBezTo>
                  <a:pt x="2898785" y="885179"/>
                  <a:pt x="2910246" y="885874"/>
                  <a:pt x="2919835" y="882747"/>
                </a:cubicBezTo>
                <a:close/>
                <a:moveTo>
                  <a:pt x="5077392" y="882840"/>
                </a:moveTo>
                <a:cubicBezTo>
                  <a:pt x="5087592" y="879875"/>
                  <a:pt x="5095844" y="872802"/>
                  <a:pt x="5097219" y="860710"/>
                </a:cubicBezTo>
                <a:cubicBezTo>
                  <a:pt x="5105241" y="837212"/>
                  <a:pt x="5081632" y="812800"/>
                  <a:pt x="5057795" y="818960"/>
                </a:cubicBezTo>
                <a:cubicBezTo>
                  <a:pt x="5026393" y="819416"/>
                  <a:pt x="5019516" y="867783"/>
                  <a:pt x="5045876" y="880331"/>
                </a:cubicBezTo>
                <a:cubicBezTo>
                  <a:pt x="5055044" y="884665"/>
                  <a:pt x="5067192" y="885806"/>
                  <a:pt x="5077392" y="882840"/>
                </a:cubicBezTo>
                <a:close/>
                <a:moveTo>
                  <a:pt x="7536485" y="882916"/>
                </a:moveTo>
                <a:cubicBezTo>
                  <a:pt x="7544132" y="881890"/>
                  <a:pt x="7551464" y="878867"/>
                  <a:pt x="7557307" y="873734"/>
                </a:cubicBezTo>
                <a:cubicBezTo>
                  <a:pt x="7573804" y="850691"/>
                  <a:pt x="7558911" y="809625"/>
                  <a:pt x="7526375" y="817610"/>
                </a:cubicBezTo>
                <a:cubicBezTo>
                  <a:pt x="7492923" y="815329"/>
                  <a:pt x="7484904" y="868714"/>
                  <a:pt x="7513774" y="880122"/>
                </a:cubicBezTo>
                <a:cubicBezTo>
                  <a:pt x="7520876" y="882974"/>
                  <a:pt x="7528838" y="883943"/>
                  <a:pt x="7536485" y="882916"/>
                </a:cubicBezTo>
                <a:close/>
                <a:moveTo>
                  <a:pt x="3111212" y="883525"/>
                </a:moveTo>
                <a:cubicBezTo>
                  <a:pt x="3144420" y="889000"/>
                  <a:pt x="3155792" y="842231"/>
                  <a:pt x="3134412" y="822839"/>
                </a:cubicBezTo>
                <a:cubicBezTo>
                  <a:pt x="3114624" y="812800"/>
                  <a:pt x="3091879" y="818732"/>
                  <a:pt x="3078004" y="835386"/>
                </a:cubicBezTo>
                <a:cubicBezTo>
                  <a:pt x="3078232" y="856376"/>
                  <a:pt x="3082781" y="886947"/>
                  <a:pt x="3111212" y="883525"/>
                </a:cubicBezTo>
                <a:close/>
                <a:moveTo>
                  <a:pt x="7638343" y="883535"/>
                </a:moveTo>
                <a:cubicBezTo>
                  <a:pt x="7657000" y="881241"/>
                  <a:pt x="7673636" y="866228"/>
                  <a:pt x="7668333" y="845252"/>
                </a:cubicBezTo>
                <a:cubicBezTo>
                  <a:pt x="7667421" y="812097"/>
                  <a:pt x="7610399" y="808037"/>
                  <a:pt x="7601503" y="838260"/>
                </a:cubicBezTo>
                <a:cubicBezTo>
                  <a:pt x="7596029" y="854049"/>
                  <a:pt x="7601275" y="876603"/>
                  <a:pt x="7619750" y="881340"/>
                </a:cubicBezTo>
                <a:cubicBezTo>
                  <a:pt x="7625680" y="883652"/>
                  <a:pt x="7632124" y="884300"/>
                  <a:pt x="7638343" y="883535"/>
                </a:cubicBezTo>
                <a:close/>
                <a:moveTo>
                  <a:pt x="8155342" y="883600"/>
                </a:moveTo>
                <a:cubicBezTo>
                  <a:pt x="8162692" y="882573"/>
                  <a:pt x="8169524" y="879664"/>
                  <a:pt x="8174347" y="873502"/>
                </a:cubicBezTo>
                <a:cubicBezTo>
                  <a:pt x="8191342" y="853192"/>
                  <a:pt x="8176643" y="812800"/>
                  <a:pt x="8146557" y="818505"/>
                </a:cubicBezTo>
                <a:cubicBezTo>
                  <a:pt x="8110041" y="813028"/>
                  <a:pt x="8100854" y="871677"/>
                  <a:pt x="8133237" y="882402"/>
                </a:cubicBezTo>
                <a:cubicBezTo>
                  <a:pt x="8140127" y="883771"/>
                  <a:pt x="8147993" y="884627"/>
                  <a:pt x="8155342" y="883600"/>
                </a:cubicBezTo>
                <a:close/>
                <a:moveTo>
                  <a:pt x="8258580" y="883618"/>
                </a:moveTo>
                <a:cubicBezTo>
                  <a:pt x="8268104" y="881992"/>
                  <a:pt x="8276638" y="877029"/>
                  <a:pt x="8280934" y="867559"/>
                </a:cubicBezTo>
                <a:cubicBezTo>
                  <a:pt x="8283647" y="852954"/>
                  <a:pt x="8285004" y="833785"/>
                  <a:pt x="8271439" y="823972"/>
                </a:cubicBezTo>
                <a:cubicBezTo>
                  <a:pt x="8255839" y="814387"/>
                  <a:pt x="8232553" y="817354"/>
                  <a:pt x="8221022" y="831959"/>
                </a:cubicBezTo>
                <a:cubicBezTo>
                  <a:pt x="8211979" y="846792"/>
                  <a:pt x="8214240" y="870525"/>
                  <a:pt x="8230292" y="879653"/>
                </a:cubicBezTo>
                <a:cubicBezTo>
                  <a:pt x="8238544" y="883533"/>
                  <a:pt x="8249057" y="885244"/>
                  <a:pt x="8258580" y="883618"/>
                </a:cubicBezTo>
                <a:close/>
                <a:moveTo>
                  <a:pt x="7838810" y="883799"/>
                </a:moveTo>
                <a:cubicBezTo>
                  <a:pt x="7857388" y="883873"/>
                  <a:pt x="7876284" y="872211"/>
                  <a:pt x="7874762" y="851008"/>
                </a:cubicBezTo>
                <a:cubicBezTo>
                  <a:pt x="7877016" y="817084"/>
                  <a:pt x="7828546" y="808037"/>
                  <a:pt x="7809383" y="830428"/>
                </a:cubicBezTo>
                <a:cubicBezTo>
                  <a:pt x="7800816" y="846485"/>
                  <a:pt x="7802394" y="871816"/>
                  <a:pt x="7821106" y="879731"/>
                </a:cubicBezTo>
                <a:cubicBezTo>
                  <a:pt x="7826460" y="882445"/>
                  <a:pt x="7832618" y="883774"/>
                  <a:pt x="7838810" y="883799"/>
                </a:cubicBezTo>
                <a:close/>
                <a:moveTo>
                  <a:pt x="3016409" y="883826"/>
                </a:moveTo>
                <a:cubicBezTo>
                  <a:pt x="3023644" y="882754"/>
                  <a:pt x="3030427" y="879798"/>
                  <a:pt x="3035401" y="873770"/>
                </a:cubicBezTo>
                <a:cubicBezTo>
                  <a:pt x="3046254" y="860093"/>
                  <a:pt x="3043993" y="838997"/>
                  <a:pt x="3034045" y="825319"/>
                </a:cubicBezTo>
                <a:cubicBezTo>
                  <a:pt x="3017087" y="812800"/>
                  <a:pt x="2982494" y="813264"/>
                  <a:pt x="2976842" y="838533"/>
                </a:cubicBezTo>
                <a:cubicBezTo>
                  <a:pt x="2971641" y="854992"/>
                  <a:pt x="2977294" y="876552"/>
                  <a:pt x="2994703" y="882580"/>
                </a:cubicBezTo>
                <a:cubicBezTo>
                  <a:pt x="3001486" y="884086"/>
                  <a:pt x="3009174" y="884898"/>
                  <a:pt x="3016409" y="883826"/>
                </a:cubicBezTo>
                <a:close/>
                <a:moveTo>
                  <a:pt x="2594784" y="883830"/>
                </a:moveTo>
                <a:cubicBezTo>
                  <a:pt x="2613669" y="884442"/>
                  <a:pt x="2633828" y="873600"/>
                  <a:pt x="2632434" y="853012"/>
                </a:cubicBezTo>
                <a:cubicBezTo>
                  <a:pt x="2639865" y="816337"/>
                  <a:pt x="2575544" y="804862"/>
                  <a:pt x="2565328" y="837712"/>
                </a:cubicBezTo>
                <a:cubicBezTo>
                  <a:pt x="2562077" y="852112"/>
                  <a:pt x="2563005" y="870562"/>
                  <a:pt x="2577170" y="879337"/>
                </a:cubicBezTo>
                <a:cubicBezTo>
                  <a:pt x="2582337" y="882150"/>
                  <a:pt x="2588490" y="883626"/>
                  <a:pt x="2594784" y="883830"/>
                </a:cubicBezTo>
                <a:close/>
                <a:moveTo>
                  <a:pt x="8351869" y="884032"/>
                </a:moveTo>
                <a:cubicBezTo>
                  <a:pt x="8370075" y="884053"/>
                  <a:pt x="8388182" y="872785"/>
                  <a:pt x="8387665" y="852714"/>
                </a:cubicBezTo>
                <a:cubicBezTo>
                  <a:pt x="8392954" y="816655"/>
                  <a:pt x="8334318" y="804862"/>
                  <a:pt x="8320062" y="835025"/>
                </a:cubicBezTo>
                <a:cubicBezTo>
                  <a:pt x="8310404" y="851127"/>
                  <a:pt x="8317992" y="871991"/>
                  <a:pt x="8334318" y="880155"/>
                </a:cubicBezTo>
                <a:cubicBezTo>
                  <a:pt x="8339722" y="882763"/>
                  <a:pt x="8345801" y="884025"/>
                  <a:pt x="8351869" y="884032"/>
                </a:cubicBezTo>
                <a:close/>
                <a:moveTo>
                  <a:pt x="2803815" y="884091"/>
                </a:moveTo>
                <a:cubicBezTo>
                  <a:pt x="2821900" y="884069"/>
                  <a:pt x="2840176" y="872766"/>
                  <a:pt x="2838988" y="852309"/>
                </a:cubicBezTo>
                <a:cubicBezTo>
                  <a:pt x="2844642" y="815864"/>
                  <a:pt x="2786983" y="804862"/>
                  <a:pt x="2772509" y="834430"/>
                </a:cubicBezTo>
                <a:cubicBezTo>
                  <a:pt x="2763689" y="850017"/>
                  <a:pt x="2768438" y="874313"/>
                  <a:pt x="2786531" y="880273"/>
                </a:cubicBezTo>
                <a:cubicBezTo>
                  <a:pt x="2791789" y="882851"/>
                  <a:pt x="2797796" y="884098"/>
                  <a:pt x="2803815" y="884091"/>
                </a:cubicBezTo>
                <a:close/>
                <a:moveTo>
                  <a:pt x="8047916" y="884227"/>
                </a:moveTo>
                <a:cubicBezTo>
                  <a:pt x="8066727" y="882224"/>
                  <a:pt x="8083325" y="866448"/>
                  <a:pt x="8078363" y="845583"/>
                </a:cubicBezTo>
                <a:cubicBezTo>
                  <a:pt x="8077222" y="812787"/>
                  <a:pt x="8021783" y="808037"/>
                  <a:pt x="8012886" y="838119"/>
                </a:cubicBezTo>
                <a:cubicBezTo>
                  <a:pt x="8008779" y="853499"/>
                  <a:pt x="8011289" y="876117"/>
                  <a:pt x="8029084" y="881319"/>
                </a:cubicBezTo>
                <a:cubicBezTo>
                  <a:pt x="8035130" y="884033"/>
                  <a:pt x="8041646" y="884895"/>
                  <a:pt x="8047916" y="884227"/>
                </a:cubicBezTo>
                <a:close/>
                <a:moveTo>
                  <a:pt x="8456300" y="884327"/>
                </a:moveTo>
                <a:cubicBezTo>
                  <a:pt x="8474271" y="883836"/>
                  <a:pt x="8492750" y="872282"/>
                  <a:pt x="8490044" y="852157"/>
                </a:cubicBezTo>
                <a:cubicBezTo>
                  <a:pt x="8494554" y="816682"/>
                  <a:pt x="8439752" y="806449"/>
                  <a:pt x="8424416" y="833737"/>
                </a:cubicBezTo>
                <a:cubicBezTo>
                  <a:pt x="8413591" y="849655"/>
                  <a:pt x="8421710" y="874214"/>
                  <a:pt x="8439301" y="881036"/>
                </a:cubicBezTo>
                <a:cubicBezTo>
                  <a:pt x="8444375" y="883424"/>
                  <a:pt x="8450309" y="884490"/>
                  <a:pt x="8456300" y="884327"/>
                </a:cubicBezTo>
                <a:close/>
                <a:moveTo>
                  <a:pt x="7943729" y="884376"/>
                </a:moveTo>
                <a:cubicBezTo>
                  <a:pt x="7962573" y="882902"/>
                  <a:pt x="7980209" y="867974"/>
                  <a:pt x="7975461" y="846940"/>
                </a:cubicBezTo>
                <a:cubicBezTo>
                  <a:pt x="7973879" y="813692"/>
                  <a:pt x="7919841" y="808037"/>
                  <a:pt x="7909892" y="838571"/>
                </a:cubicBezTo>
                <a:cubicBezTo>
                  <a:pt x="7907179" y="853725"/>
                  <a:pt x="7907405" y="875664"/>
                  <a:pt x="7925267" y="881093"/>
                </a:cubicBezTo>
                <a:cubicBezTo>
                  <a:pt x="7931032" y="883863"/>
                  <a:pt x="7937448" y="884867"/>
                  <a:pt x="7943729" y="884376"/>
                </a:cubicBezTo>
                <a:close/>
                <a:moveTo>
                  <a:pt x="2701877" y="884687"/>
                </a:moveTo>
                <a:cubicBezTo>
                  <a:pt x="2722365" y="883898"/>
                  <a:pt x="2742468" y="867951"/>
                  <a:pt x="2735953" y="845096"/>
                </a:cubicBezTo>
                <a:cubicBezTo>
                  <a:pt x="2733438" y="817125"/>
                  <a:pt x="2694348" y="811212"/>
                  <a:pt x="2676060" y="827586"/>
                </a:cubicBezTo>
                <a:cubicBezTo>
                  <a:pt x="2658914" y="840548"/>
                  <a:pt x="2663029" y="871476"/>
                  <a:pt x="2682232" y="880118"/>
                </a:cubicBezTo>
                <a:cubicBezTo>
                  <a:pt x="2688176" y="883529"/>
                  <a:pt x="2695048" y="884950"/>
                  <a:pt x="2701877" y="884687"/>
                </a:cubicBezTo>
                <a:close/>
                <a:moveTo>
                  <a:pt x="5169214" y="885100"/>
                </a:moveTo>
                <a:cubicBezTo>
                  <a:pt x="5188650" y="883547"/>
                  <a:pt x="5206541" y="867302"/>
                  <a:pt x="5200878" y="845528"/>
                </a:cubicBezTo>
                <a:cubicBezTo>
                  <a:pt x="5199505" y="812381"/>
                  <a:pt x="5142755" y="808037"/>
                  <a:pt x="5134746" y="838898"/>
                </a:cubicBezTo>
                <a:cubicBezTo>
                  <a:pt x="5132229" y="853986"/>
                  <a:pt x="5132458" y="875703"/>
                  <a:pt x="5150078" y="881418"/>
                </a:cubicBezTo>
                <a:cubicBezTo>
                  <a:pt x="5156085" y="884504"/>
                  <a:pt x="5162735" y="885618"/>
                  <a:pt x="5169214" y="885100"/>
                </a:cubicBezTo>
                <a:close/>
                <a:moveTo>
                  <a:pt x="7955122" y="985251"/>
                </a:moveTo>
                <a:cubicBezTo>
                  <a:pt x="7964766" y="981840"/>
                  <a:pt x="7972470" y="974563"/>
                  <a:pt x="7973707" y="963079"/>
                </a:cubicBezTo>
                <a:cubicBezTo>
                  <a:pt x="7983379" y="936927"/>
                  <a:pt x="7954363" y="909637"/>
                  <a:pt x="7929395" y="921690"/>
                </a:cubicBezTo>
                <a:cubicBezTo>
                  <a:pt x="7901279" y="926920"/>
                  <a:pt x="7900829" y="973085"/>
                  <a:pt x="7924897" y="984228"/>
                </a:cubicBezTo>
                <a:cubicBezTo>
                  <a:pt x="7933894" y="988207"/>
                  <a:pt x="7945478" y="988662"/>
                  <a:pt x="7955122" y="985251"/>
                </a:cubicBezTo>
                <a:close/>
                <a:moveTo>
                  <a:pt x="5076700" y="986249"/>
                </a:moveTo>
                <a:cubicBezTo>
                  <a:pt x="5086364" y="982828"/>
                  <a:pt x="5094209" y="975416"/>
                  <a:pt x="5095915" y="964127"/>
                </a:cubicBezTo>
                <a:cubicBezTo>
                  <a:pt x="5106829" y="938584"/>
                  <a:pt x="5078633" y="912812"/>
                  <a:pt x="5053621" y="921251"/>
                </a:cubicBezTo>
                <a:cubicBezTo>
                  <a:pt x="5024288" y="926496"/>
                  <a:pt x="5021104" y="971881"/>
                  <a:pt x="5046572" y="984425"/>
                </a:cubicBezTo>
                <a:cubicBezTo>
                  <a:pt x="5055554" y="989100"/>
                  <a:pt x="5067036" y="989670"/>
                  <a:pt x="5076700" y="986249"/>
                </a:cubicBezTo>
                <a:close/>
                <a:moveTo>
                  <a:pt x="8362055" y="987047"/>
                </a:moveTo>
                <a:cubicBezTo>
                  <a:pt x="8384509" y="983823"/>
                  <a:pt x="8388404" y="959870"/>
                  <a:pt x="8389779" y="941215"/>
                </a:cubicBezTo>
                <a:cubicBezTo>
                  <a:pt x="8375344" y="922099"/>
                  <a:pt x="8346245" y="908050"/>
                  <a:pt x="8327228" y="929469"/>
                </a:cubicBezTo>
                <a:cubicBezTo>
                  <a:pt x="8300879" y="952961"/>
                  <a:pt x="8330436" y="996950"/>
                  <a:pt x="8362055" y="987047"/>
                </a:cubicBezTo>
                <a:close/>
                <a:moveTo>
                  <a:pt x="2593809" y="987185"/>
                </a:moveTo>
                <a:cubicBezTo>
                  <a:pt x="2601130" y="988313"/>
                  <a:pt x="2608366" y="988255"/>
                  <a:pt x="2615143" y="984322"/>
                </a:cubicBezTo>
                <a:cubicBezTo>
                  <a:pt x="2632371" y="978308"/>
                  <a:pt x="2633519" y="957026"/>
                  <a:pt x="2630992" y="941528"/>
                </a:cubicBezTo>
                <a:cubicBezTo>
                  <a:pt x="2624560" y="911224"/>
                  <a:pt x="2570810" y="911456"/>
                  <a:pt x="2564837" y="942222"/>
                </a:cubicBezTo>
                <a:cubicBezTo>
                  <a:pt x="2562081" y="956332"/>
                  <a:pt x="2567594" y="969980"/>
                  <a:pt x="2571958" y="982934"/>
                </a:cubicBezTo>
                <a:cubicBezTo>
                  <a:pt x="2579079" y="983744"/>
                  <a:pt x="2586487" y="986057"/>
                  <a:pt x="2593809" y="987185"/>
                </a:cubicBezTo>
                <a:close/>
                <a:moveTo>
                  <a:pt x="3013148" y="987465"/>
                </a:moveTo>
                <a:cubicBezTo>
                  <a:pt x="3031451" y="984904"/>
                  <a:pt x="3047877" y="968616"/>
                  <a:pt x="3043221" y="948728"/>
                </a:cubicBezTo>
                <a:cubicBezTo>
                  <a:pt x="3041841" y="921067"/>
                  <a:pt x="3005050" y="909637"/>
                  <a:pt x="2985505" y="926554"/>
                </a:cubicBezTo>
                <a:cubicBezTo>
                  <a:pt x="2966879" y="942098"/>
                  <a:pt x="2971478" y="976846"/>
                  <a:pt x="2994932" y="985075"/>
                </a:cubicBezTo>
                <a:cubicBezTo>
                  <a:pt x="3000738" y="987647"/>
                  <a:pt x="3007048" y="988319"/>
                  <a:pt x="3013148" y="987465"/>
                </a:cubicBezTo>
                <a:close/>
                <a:moveTo>
                  <a:pt x="8255404" y="987575"/>
                </a:moveTo>
                <a:cubicBezTo>
                  <a:pt x="8273010" y="984716"/>
                  <a:pt x="8288107" y="968252"/>
                  <a:pt x="8283132" y="948823"/>
                </a:cubicBezTo>
                <a:cubicBezTo>
                  <a:pt x="8285191" y="917873"/>
                  <a:pt x="8241272" y="911224"/>
                  <a:pt x="8222972" y="928877"/>
                </a:cubicBezTo>
                <a:cubicBezTo>
                  <a:pt x="8210391" y="946759"/>
                  <a:pt x="8213365" y="979773"/>
                  <a:pt x="8237612" y="985504"/>
                </a:cubicBezTo>
                <a:cubicBezTo>
                  <a:pt x="8243388" y="987969"/>
                  <a:pt x="8249535" y="988528"/>
                  <a:pt x="8255404" y="987575"/>
                </a:cubicBezTo>
                <a:close/>
                <a:moveTo>
                  <a:pt x="8463512" y="987807"/>
                </a:moveTo>
                <a:cubicBezTo>
                  <a:pt x="8480046" y="984362"/>
                  <a:pt x="8493471" y="967602"/>
                  <a:pt x="8490222" y="949287"/>
                </a:cubicBezTo>
                <a:cubicBezTo>
                  <a:pt x="8489082" y="918647"/>
                  <a:pt x="8443934" y="908049"/>
                  <a:pt x="8427061" y="932008"/>
                </a:cubicBezTo>
                <a:cubicBezTo>
                  <a:pt x="8410416" y="950439"/>
                  <a:pt x="8422729" y="982461"/>
                  <a:pt x="8446443" y="986378"/>
                </a:cubicBezTo>
                <a:cubicBezTo>
                  <a:pt x="8452143" y="988624"/>
                  <a:pt x="8458000" y="988955"/>
                  <a:pt x="8463512" y="987807"/>
                </a:cubicBezTo>
                <a:close/>
                <a:moveTo>
                  <a:pt x="3116441" y="987839"/>
                </a:moveTo>
                <a:cubicBezTo>
                  <a:pt x="3133780" y="984906"/>
                  <a:pt x="3148025" y="968664"/>
                  <a:pt x="3143773" y="949070"/>
                </a:cubicBezTo>
                <a:cubicBezTo>
                  <a:pt x="3145133" y="916987"/>
                  <a:pt x="3095240" y="908049"/>
                  <a:pt x="3082313" y="935091"/>
                </a:cubicBezTo>
                <a:cubicBezTo>
                  <a:pt x="3074829" y="952737"/>
                  <a:pt x="3077097" y="980008"/>
                  <a:pt x="3098642" y="985966"/>
                </a:cubicBezTo>
                <a:cubicBezTo>
                  <a:pt x="3104538" y="988315"/>
                  <a:pt x="3110662" y="988817"/>
                  <a:pt x="3116441" y="987839"/>
                </a:cubicBezTo>
                <a:close/>
                <a:moveTo>
                  <a:pt x="2811350" y="987853"/>
                </a:moveTo>
                <a:cubicBezTo>
                  <a:pt x="2828327" y="984647"/>
                  <a:pt x="2843167" y="968231"/>
                  <a:pt x="2838745" y="949764"/>
                </a:cubicBezTo>
                <a:cubicBezTo>
                  <a:pt x="2837611" y="920581"/>
                  <a:pt x="2797257" y="909637"/>
                  <a:pt x="2778887" y="930157"/>
                </a:cubicBezTo>
                <a:cubicBezTo>
                  <a:pt x="2758930" y="946800"/>
                  <a:pt x="2769362" y="981911"/>
                  <a:pt x="2794309" y="986243"/>
                </a:cubicBezTo>
                <a:cubicBezTo>
                  <a:pt x="2799808" y="988523"/>
                  <a:pt x="2805691" y="988922"/>
                  <a:pt x="2811350" y="987853"/>
                </a:cubicBezTo>
                <a:close/>
                <a:moveTo>
                  <a:pt x="4860936" y="987918"/>
                </a:moveTo>
                <a:cubicBezTo>
                  <a:pt x="4877505" y="987099"/>
                  <a:pt x="4894170" y="975916"/>
                  <a:pt x="4893661" y="957716"/>
                </a:cubicBezTo>
                <a:cubicBezTo>
                  <a:pt x="4897279" y="931636"/>
                  <a:pt x="4868105" y="911225"/>
                  <a:pt x="4845038" y="922111"/>
                </a:cubicBezTo>
                <a:cubicBezTo>
                  <a:pt x="4816316" y="930048"/>
                  <a:pt x="4816542" y="976993"/>
                  <a:pt x="4845038" y="985157"/>
                </a:cubicBezTo>
                <a:cubicBezTo>
                  <a:pt x="4849900" y="987312"/>
                  <a:pt x="4855412" y="988191"/>
                  <a:pt x="4860936" y="987918"/>
                </a:cubicBezTo>
                <a:close/>
                <a:moveTo>
                  <a:pt x="5169348" y="987927"/>
                </a:moveTo>
                <a:cubicBezTo>
                  <a:pt x="5188133" y="986823"/>
                  <a:pt x="5205453" y="970840"/>
                  <a:pt x="5201286" y="950101"/>
                </a:cubicBezTo>
                <a:cubicBezTo>
                  <a:pt x="5201517" y="918334"/>
                  <a:pt x="5153363" y="908050"/>
                  <a:pt x="5137157" y="933646"/>
                </a:cubicBezTo>
                <a:cubicBezTo>
                  <a:pt x="5129054" y="950558"/>
                  <a:pt x="5131369" y="975697"/>
                  <a:pt x="5150816" y="983695"/>
                </a:cubicBezTo>
                <a:cubicBezTo>
                  <a:pt x="5156662" y="987009"/>
                  <a:pt x="5163086" y="988294"/>
                  <a:pt x="5169348" y="987927"/>
                </a:cubicBezTo>
                <a:close/>
                <a:moveTo>
                  <a:pt x="2704854" y="988014"/>
                </a:moveTo>
                <a:cubicBezTo>
                  <a:pt x="2721311" y="986160"/>
                  <a:pt x="2737089" y="973833"/>
                  <a:pt x="2736230" y="956074"/>
                </a:cubicBezTo>
                <a:cubicBezTo>
                  <a:pt x="2738293" y="929177"/>
                  <a:pt x="2706649" y="909637"/>
                  <a:pt x="2683489" y="922741"/>
                </a:cubicBezTo>
                <a:cubicBezTo>
                  <a:pt x="2655743" y="933545"/>
                  <a:pt x="2659642" y="979752"/>
                  <a:pt x="2688763" y="986189"/>
                </a:cubicBezTo>
                <a:cubicBezTo>
                  <a:pt x="2693808" y="988086"/>
                  <a:pt x="2699369" y="988632"/>
                  <a:pt x="2704854" y="988014"/>
                </a:cubicBezTo>
                <a:close/>
                <a:moveTo>
                  <a:pt x="7533749" y="988310"/>
                </a:moveTo>
                <a:cubicBezTo>
                  <a:pt x="7552469" y="986477"/>
                  <a:pt x="7569252" y="970063"/>
                  <a:pt x="7565121" y="949428"/>
                </a:cubicBezTo>
                <a:cubicBezTo>
                  <a:pt x="7565350" y="913730"/>
                  <a:pt x="7504987" y="909637"/>
                  <a:pt x="7497872" y="942834"/>
                </a:cubicBezTo>
                <a:cubicBezTo>
                  <a:pt x="7494429" y="958069"/>
                  <a:pt x="7497642" y="979897"/>
                  <a:pt x="7515086" y="984899"/>
                </a:cubicBezTo>
                <a:cubicBezTo>
                  <a:pt x="7521053" y="987912"/>
                  <a:pt x="7527509" y="988921"/>
                  <a:pt x="7533749" y="988310"/>
                </a:cubicBezTo>
                <a:close/>
                <a:moveTo>
                  <a:pt x="7842676" y="988319"/>
                </a:moveTo>
                <a:cubicBezTo>
                  <a:pt x="7857946" y="986224"/>
                  <a:pt x="7871962" y="974231"/>
                  <a:pt x="7874019" y="958240"/>
                </a:cubicBezTo>
                <a:cubicBezTo>
                  <a:pt x="7880191" y="930958"/>
                  <a:pt x="7844529" y="909637"/>
                  <a:pt x="7821898" y="923622"/>
                </a:cubicBezTo>
                <a:cubicBezTo>
                  <a:pt x="7794466" y="934397"/>
                  <a:pt x="7798352" y="980707"/>
                  <a:pt x="7827384" y="986897"/>
                </a:cubicBezTo>
                <a:cubicBezTo>
                  <a:pt x="7832356" y="988617"/>
                  <a:pt x="7837586" y="989018"/>
                  <a:pt x="7842676" y="988319"/>
                </a:cubicBezTo>
                <a:close/>
                <a:moveTo>
                  <a:pt x="7637146" y="988345"/>
                </a:moveTo>
                <a:cubicBezTo>
                  <a:pt x="7654959" y="986481"/>
                  <a:pt x="7671206" y="970239"/>
                  <a:pt x="7668135" y="950766"/>
                </a:cubicBezTo>
                <a:cubicBezTo>
                  <a:pt x="7666998" y="925262"/>
                  <a:pt x="7634704" y="909637"/>
                  <a:pt x="7614236" y="924343"/>
                </a:cubicBezTo>
                <a:cubicBezTo>
                  <a:pt x="7591266" y="937440"/>
                  <a:pt x="7594223" y="976730"/>
                  <a:pt x="7619467" y="985002"/>
                </a:cubicBezTo>
                <a:cubicBezTo>
                  <a:pt x="7625096" y="987989"/>
                  <a:pt x="7631208" y="988966"/>
                  <a:pt x="7637146" y="988345"/>
                </a:cubicBezTo>
                <a:close/>
                <a:moveTo>
                  <a:pt x="7742996" y="988450"/>
                </a:moveTo>
                <a:cubicBezTo>
                  <a:pt x="7761788" y="984259"/>
                  <a:pt x="7777480" y="963081"/>
                  <a:pt x="7769381" y="943331"/>
                </a:cubicBezTo>
                <a:cubicBezTo>
                  <a:pt x="7762631" y="914458"/>
                  <a:pt x="7718538" y="911224"/>
                  <a:pt x="7705490" y="936171"/>
                </a:cubicBezTo>
                <a:cubicBezTo>
                  <a:pt x="7696041" y="954188"/>
                  <a:pt x="7703240" y="980751"/>
                  <a:pt x="7723937" y="986295"/>
                </a:cubicBezTo>
                <a:cubicBezTo>
                  <a:pt x="7730123" y="989355"/>
                  <a:pt x="7736732" y="989846"/>
                  <a:pt x="7742996" y="988450"/>
                </a:cubicBezTo>
                <a:close/>
                <a:moveTo>
                  <a:pt x="2909057" y="988625"/>
                </a:moveTo>
                <a:cubicBezTo>
                  <a:pt x="2927860" y="986622"/>
                  <a:pt x="2944689" y="970379"/>
                  <a:pt x="2940028" y="949637"/>
                </a:cubicBezTo>
                <a:cubicBezTo>
                  <a:pt x="2940489" y="916037"/>
                  <a:pt x="2887326" y="909637"/>
                  <a:pt x="2874438" y="937523"/>
                </a:cubicBezTo>
                <a:cubicBezTo>
                  <a:pt x="2868454" y="953979"/>
                  <a:pt x="2870986" y="979122"/>
                  <a:pt x="2890318" y="985522"/>
                </a:cubicBezTo>
                <a:cubicBezTo>
                  <a:pt x="2896302" y="988379"/>
                  <a:pt x="2902789" y="989293"/>
                  <a:pt x="2909057" y="988625"/>
                </a:cubicBezTo>
                <a:close/>
                <a:moveTo>
                  <a:pt x="5273152" y="988684"/>
                </a:moveTo>
                <a:cubicBezTo>
                  <a:pt x="5291752" y="986920"/>
                  <a:pt x="5308485" y="971031"/>
                  <a:pt x="5303851" y="950076"/>
                </a:cubicBezTo>
                <a:cubicBezTo>
                  <a:pt x="5304537" y="916363"/>
                  <a:pt x="5252593" y="908050"/>
                  <a:pt x="5240236" y="936683"/>
                </a:cubicBezTo>
                <a:cubicBezTo>
                  <a:pt x="5233829" y="953308"/>
                  <a:pt x="5235660" y="978478"/>
                  <a:pt x="5254653" y="985405"/>
                </a:cubicBezTo>
                <a:cubicBezTo>
                  <a:pt x="5260545" y="988291"/>
                  <a:pt x="5266952" y="989273"/>
                  <a:pt x="5273152" y="988684"/>
                </a:cubicBezTo>
                <a:close/>
                <a:moveTo>
                  <a:pt x="8151391" y="988765"/>
                </a:moveTo>
                <a:cubicBezTo>
                  <a:pt x="8169102" y="986493"/>
                  <a:pt x="8184949" y="970208"/>
                  <a:pt x="8180060" y="950322"/>
                </a:cubicBezTo>
                <a:cubicBezTo>
                  <a:pt x="8181634" y="919466"/>
                  <a:pt x="8137352" y="909637"/>
                  <a:pt x="8121168" y="931808"/>
                </a:cubicBezTo>
                <a:cubicBezTo>
                  <a:pt x="8110379" y="948722"/>
                  <a:pt x="8112177" y="978893"/>
                  <a:pt x="8133756" y="985979"/>
                </a:cubicBezTo>
                <a:cubicBezTo>
                  <a:pt x="8139375" y="988722"/>
                  <a:pt x="8145487" y="989522"/>
                  <a:pt x="8151391" y="988765"/>
                </a:cubicBezTo>
                <a:close/>
                <a:moveTo>
                  <a:pt x="8046825" y="988775"/>
                </a:moveTo>
                <a:cubicBezTo>
                  <a:pt x="8065877" y="986902"/>
                  <a:pt x="8083307" y="970964"/>
                  <a:pt x="8078290" y="949829"/>
                </a:cubicBezTo>
                <a:cubicBezTo>
                  <a:pt x="8078290" y="921418"/>
                  <a:pt x="8038846" y="909637"/>
                  <a:pt x="8020393" y="928116"/>
                </a:cubicBezTo>
                <a:cubicBezTo>
                  <a:pt x="8004016" y="943361"/>
                  <a:pt x="8006784" y="976623"/>
                  <a:pt x="8028005" y="985632"/>
                </a:cubicBezTo>
                <a:cubicBezTo>
                  <a:pt x="8033944" y="988461"/>
                  <a:pt x="8040475" y="989400"/>
                  <a:pt x="8046825" y="988775"/>
                </a:cubicBezTo>
                <a:close/>
                <a:moveTo>
                  <a:pt x="4960883" y="992187"/>
                </a:moveTo>
                <a:cubicBezTo>
                  <a:pt x="4979053" y="984641"/>
                  <a:pt x="5002054" y="974351"/>
                  <a:pt x="4996074" y="950112"/>
                </a:cubicBezTo>
                <a:cubicBezTo>
                  <a:pt x="4996074" y="909637"/>
                  <a:pt x="4925691" y="910323"/>
                  <a:pt x="4926151" y="950798"/>
                </a:cubicBezTo>
                <a:cubicBezTo>
                  <a:pt x="4921091" y="973894"/>
                  <a:pt x="4943632" y="984641"/>
                  <a:pt x="4960883" y="992187"/>
                </a:cubicBezTo>
                <a:close/>
                <a:moveTo>
                  <a:pt x="7642982" y="1089764"/>
                </a:moveTo>
                <a:cubicBezTo>
                  <a:pt x="7648355" y="1088378"/>
                  <a:pt x="7653472" y="1085427"/>
                  <a:pt x="7657958" y="1080524"/>
                </a:cubicBezTo>
                <a:cubicBezTo>
                  <a:pt x="7680166" y="1060226"/>
                  <a:pt x="7661996" y="1019402"/>
                  <a:pt x="7632386" y="1023051"/>
                </a:cubicBezTo>
                <a:cubicBezTo>
                  <a:pt x="7605243" y="1019174"/>
                  <a:pt x="7597616" y="1049279"/>
                  <a:pt x="7597840" y="1070489"/>
                </a:cubicBezTo>
                <a:cubicBezTo>
                  <a:pt x="7608440" y="1084002"/>
                  <a:pt x="7626862" y="1093922"/>
                  <a:pt x="7642982" y="1089764"/>
                </a:cubicBezTo>
                <a:close/>
                <a:moveTo>
                  <a:pt x="8052440" y="1090272"/>
                </a:moveTo>
                <a:cubicBezTo>
                  <a:pt x="8063550" y="1088061"/>
                  <a:pt x="8073250" y="1081087"/>
                  <a:pt x="8075731" y="1069067"/>
                </a:cubicBezTo>
                <a:cubicBezTo>
                  <a:pt x="8084979" y="1046842"/>
                  <a:pt x="8067159" y="1019174"/>
                  <a:pt x="8042346" y="1023483"/>
                </a:cubicBezTo>
                <a:cubicBezTo>
                  <a:pt x="8011894" y="1021669"/>
                  <a:pt x="8000841" y="1064078"/>
                  <a:pt x="8020691" y="1082901"/>
                </a:cubicBezTo>
                <a:cubicBezTo>
                  <a:pt x="8028812" y="1089932"/>
                  <a:pt x="8041331" y="1092483"/>
                  <a:pt x="8052440" y="1090272"/>
                </a:cubicBezTo>
                <a:close/>
                <a:moveTo>
                  <a:pt x="5263925" y="1090386"/>
                </a:moveTo>
                <a:cubicBezTo>
                  <a:pt x="5282541" y="1093107"/>
                  <a:pt x="5303243" y="1083072"/>
                  <a:pt x="5303414" y="1061811"/>
                </a:cubicBezTo>
                <a:cubicBezTo>
                  <a:pt x="5310029" y="1035050"/>
                  <a:pt x="5278321" y="1014412"/>
                  <a:pt x="5255053" y="1026205"/>
                </a:cubicBezTo>
                <a:cubicBezTo>
                  <a:pt x="5232241" y="1035277"/>
                  <a:pt x="5233154" y="1066800"/>
                  <a:pt x="5246841" y="1083356"/>
                </a:cubicBezTo>
                <a:cubicBezTo>
                  <a:pt x="5251745" y="1087154"/>
                  <a:pt x="5257719" y="1089479"/>
                  <a:pt x="5263925" y="1090386"/>
                </a:cubicBezTo>
                <a:close/>
                <a:moveTo>
                  <a:pt x="3018021" y="1090438"/>
                </a:moveTo>
                <a:cubicBezTo>
                  <a:pt x="3029058" y="1087937"/>
                  <a:pt x="3038535" y="1080866"/>
                  <a:pt x="3041540" y="1068679"/>
                </a:cubicBezTo>
                <a:cubicBezTo>
                  <a:pt x="3051017" y="1044075"/>
                  <a:pt x="3026978" y="1014412"/>
                  <a:pt x="3000165" y="1023840"/>
                </a:cubicBezTo>
                <a:cubicBezTo>
                  <a:pt x="2970809" y="1026829"/>
                  <a:pt x="2966879" y="1067069"/>
                  <a:pt x="2985140" y="1084775"/>
                </a:cubicBezTo>
                <a:cubicBezTo>
                  <a:pt x="2994386" y="1090869"/>
                  <a:pt x="3006984" y="1092938"/>
                  <a:pt x="3018021" y="1090438"/>
                </a:cubicBezTo>
                <a:close/>
                <a:moveTo>
                  <a:pt x="2592897" y="1090577"/>
                </a:moveTo>
                <a:cubicBezTo>
                  <a:pt x="2611255" y="1092852"/>
                  <a:pt x="2631467" y="1082562"/>
                  <a:pt x="2631467" y="1061811"/>
                </a:cubicBezTo>
                <a:cubicBezTo>
                  <a:pt x="2636698" y="1037998"/>
                  <a:pt x="2613501" y="1017587"/>
                  <a:pt x="2590303" y="1023937"/>
                </a:cubicBezTo>
                <a:cubicBezTo>
                  <a:pt x="2561193" y="1025978"/>
                  <a:pt x="2555735" y="1067707"/>
                  <a:pt x="2575975" y="1084036"/>
                </a:cubicBezTo>
                <a:cubicBezTo>
                  <a:pt x="2580865" y="1087664"/>
                  <a:pt x="2586778" y="1089819"/>
                  <a:pt x="2592897" y="1090577"/>
                </a:cubicBezTo>
                <a:close/>
                <a:moveTo>
                  <a:pt x="5578228" y="1090637"/>
                </a:moveTo>
                <a:cubicBezTo>
                  <a:pt x="5597693" y="1090500"/>
                  <a:pt x="5616870" y="1075054"/>
                  <a:pt x="5613469" y="1053675"/>
                </a:cubicBezTo>
                <a:cubicBezTo>
                  <a:pt x="5613922" y="1019333"/>
                  <a:pt x="5559266" y="1012824"/>
                  <a:pt x="5546340" y="1041779"/>
                </a:cubicBezTo>
                <a:cubicBezTo>
                  <a:pt x="5537041" y="1057042"/>
                  <a:pt x="5545659" y="1076121"/>
                  <a:pt x="5559493" y="1085323"/>
                </a:cubicBezTo>
                <a:cubicBezTo>
                  <a:pt x="5565220" y="1089027"/>
                  <a:pt x="5571740" y="1090682"/>
                  <a:pt x="5578228" y="1090637"/>
                </a:cubicBezTo>
                <a:close/>
                <a:moveTo>
                  <a:pt x="5680483" y="1090778"/>
                </a:moveTo>
                <a:cubicBezTo>
                  <a:pt x="5699504" y="1090523"/>
                  <a:pt x="5718749" y="1075254"/>
                  <a:pt x="5716183" y="1054896"/>
                </a:cubicBezTo>
                <a:cubicBezTo>
                  <a:pt x="5718464" y="1020059"/>
                  <a:pt x="5662126" y="1011237"/>
                  <a:pt x="5649353" y="1041097"/>
                </a:cubicBezTo>
                <a:cubicBezTo>
                  <a:pt x="5640229" y="1056705"/>
                  <a:pt x="5647072" y="1076838"/>
                  <a:pt x="5662354" y="1085660"/>
                </a:cubicBezTo>
                <a:cubicBezTo>
                  <a:pt x="5667828" y="1089279"/>
                  <a:pt x="5674143" y="1090863"/>
                  <a:pt x="5680483" y="1090778"/>
                </a:cubicBezTo>
                <a:close/>
                <a:moveTo>
                  <a:pt x="7941604" y="1090820"/>
                </a:moveTo>
                <a:cubicBezTo>
                  <a:pt x="7960132" y="1090798"/>
                  <a:pt x="7977777" y="1075777"/>
                  <a:pt x="7975256" y="1054680"/>
                </a:cubicBezTo>
                <a:cubicBezTo>
                  <a:pt x="7977049" y="1021826"/>
                  <a:pt x="7929323" y="1012824"/>
                  <a:pt x="7912742" y="1037128"/>
                </a:cubicBezTo>
                <a:cubicBezTo>
                  <a:pt x="7904004" y="1052655"/>
                  <a:pt x="7906693" y="1076509"/>
                  <a:pt x="7923497" y="1085510"/>
                </a:cubicBezTo>
                <a:cubicBezTo>
                  <a:pt x="7929155" y="1089167"/>
                  <a:pt x="7935429" y="1090827"/>
                  <a:pt x="7941604" y="1090820"/>
                </a:cubicBezTo>
                <a:close/>
                <a:moveTo>
                  <a:pt x="3316966" y="1090824"/>
                </a:moveTo>
                <a:cubicBezTo>
                  <a:pt x="3336617" y="1090749"/>
                  <a:pt x="3356073" y="1075576"/>
                  <a:pt x="3352077" y="1053864"/>
                </a:cubicBezTo>
                <a:cubicBezTo>
                  <a:pt x="3353467" y="1019899"/>
                  <a:pt x="3300660" y="1011237"/>
                  <a:pt x="3285605" y="1038591"/>
                </a:cubicBezTo>
                <a:cubicBezTo>
                  <a:pt x="3281204" y="1054775"/>
                  <a:pt x="3281436" y="1076203"/>
                  <a:pt x="3298112" y="1085549"/>
                </a:cubicBezTo>
                <a:cubicBezTo>
                  <a:pt x="3303844" y="1089196"/>
                  <a:pt x="3310416" y="1090848"/>
                  <a:pt x="3316966" y="1090824"/>
                </a:cubicBezTo>
                <a:close/>
                <a:moveTo>
                  <a:pt x="7524986" y="1090876"/>
                </a:moveTo>
                <a:cubicBezTo>
                  <a:pt x="7545709" y="1092821"/>
                  <a:pt x="7567798" y="1077905"/>
                  <a:pt x="7564067" y="1053628"/>
                </a:cubicBezTo>
                <a:cubicBezTo>
                  <a:pt x="7563841" y="1024451"/>
                  <a:pt x="7524043" y="1012825"/>
                  <a:pt x="7505048" y="1031517"/>
                </a:cubicBezTo>
                <a:cubicBezTo>
                  <a:pt x="7491254" y="1045650"/>
                  <a:pt x="7494646" y="1068445"/>
                  <a:pt x="7505726" y="1083033"/>
                </a:cubicBezTo>
                <a:cubicBezTo>
                  <a:pt x="7511323" y="1087706"/>
                  <a:pt x="7518078" y="1090228"/>
                  <a:pt x="7524986" y="1090876"/>
                </a:cubicBezTo>
                <a:close/>
                <a:moveTo>
                  <a:pt x="7839874" y="1090952"/>
                </a:moveTo>
                <a:cubicBezTo>
                  <a:pt x="7861192" y="1089741"/>
                  <a:pt x="7881998" y="1069084"/>
                  <a:pt x="7873130" y="1046627"/>
                </a:cubicBezTo>
                <a:cubicBezTo>
                  <a:pt x="7868127" y="1022171"/>
                  <a:pt x="7834701" y="1015999"/>
                  <a:pt x="7817193" y="1029713"/>
                </a:cubicBezTo>
                <a:cubicBezTo>
                  <a:pt x="7799229" y="1042513"/>
                  <a:pt x="7799911" y="1074284"/>
                  <a:pt x="7819466" y="1085027"/>
                </a:cubicBezTo>
                <a:cubicBezTo>
                  <a:pt x="7825605" y="1089598"/>
                  <a:pt x="7832768" y="1091355"/>
                  <a:pt x="7839874" y="1090952"/>
                </a:cubicBezTo>
                <a:close/>
                <a:moveTo>
                  <a:pt x="7733873" y="1090991"/>
                </a:moveTo>
                <a:cubicBezTo>
                  <a:pt x="7753796" y="1091900"/>
                  <a:pt x="7774331" y="1076126"/>
                  <a:pt x="7771073" y="1054135"/>
                </a:cubicBezTo>
                <a:cubicBezTo>
                  <a:pt x="7771987" y="1032031"/>
                  <a:pt x="7747752" y="1019175"/>
                  <a:pt x="7727861" y="1024588"/>
                </a:cubicBezTo>
                <a:cubicBezTo>
                  <a:pt x="7698367" y="1026167"/>
                  <a:pt x="7691279" y="1070149"/>
                  <a:pt x="7715057" y="1084133"/>
                </a:cubicBezTo>
                <a:cubicBezTo>
                  <a:pt x="7720659" y="1088531"/>
                  <a:pt x="7727232" y="1090688"/>
                  <a:pt x="7733873" y="1090991"/>
                </a:cubicBezTo>
                <a:close/>
                <a:moveTo>
                  <a:pt x="3109429" y="1091056"/>
                </a:moveTo>
                <a:cubicBezTo>
                  <a:pt x="3129152" y="1091872"/>
                  <a:pt x="3149485" y="1076054"/>
                  <a:pt x="3144852" y="1054002"/>
                </a:cubicBezTo>
                <a:cubicBezTo>
                  <a:pt x="3146225" y="1030027"/>
                  <a:pt x="3118313" y="1017587"/>
                  <a:pt x="3097950" y="1025503"/>
                </a:cubicBezTo>
                <a:cubicBezTo>
                  <a:pt x="3073241" y="1032967"/>
                  <a:pt x="3073699" y="1069608"/>
                  <a:pt x="3090858" y="1084310"/>
                </a:cubicBezTo>
                <a:cubicBezTo>
                  <a:pt x="3096349" y="1088664"/>
                  <a:pt x="3102855" y="1090784"/>
                  <a:pt x="3109429" y="1091056"/>
                </a:cubicBezTo>
                <a:close/>
                <a:moveTo>
                  <a:pt x="2914368" y="1091117"/>
                </a:moveTo>
                <a:cubicBezTo>
                  <a:pt x="2929875" y="1087141"/>
                  <a:pt x="2942052" y="1072004"/>
                  <a:pt x="2939007" y="1054436"/>
                </a:cubicBezTo>
                <a:cubicBezTo>
                  <a:pt x="2941262" y="1024418"/>
                  <a:pt x="2899320" y="1014412"/>
                  <a:pt x="2880829" y="1032832"/>
                </a:cubicBezTo>
                <a:cubicBezTo>
                  <a:pt x="2863691" y="1050798"/>
                  <a:pt x="2871358" y="1088093"/>
                  <a:pt x="2898192" y="1091050"/>
                </a:cubicBezTo>
                <a:cubicBezTo>
                  <a:pt x="2903661" y="1092528"/>
                  <a:pt x="2909200" y="1092443"/>
                  <a:pt x="2914368" y="1091117"/>
                </a:cubicBezTo>
                <a:close/>
                <a:moveTo>
                  <a:pt x="4854706" y="1091160"/>
                </a:moveTo>
                <a:cubicBezTo>
                  <a:pt x="4875133" y="1092247"/>
                  <a:pt x="4896199" y="1076772"/>
                  <a:pt x="4892958" y="1053751"/>
                </a:cubicBezTo>
                <a:cubicBezTo>
                  <a:pt x="4893640" y="1018964"/>
                  <a:pt x="4840420" y="1012825"/>
                  <a:pt x="4826319" y="1040564"/>
                </a:cubicBezTo>
                <a:cubicBezTo>
                  <a:pt x="4817904" y="1055115"/>
                  <a:pt x="4823363" y="1073759"/>
                  <a:pt x="4835417" y="1084218"/>
                </a:cubicBezTo>
                <a:cubicBezTo>
                  <a:pt x="4841160" y="1088595"/>
                  <a:pt x="4847897" y="1090798"/>
                  <a:pt x="4854706" y="1091160"/>
                </a:cubicBezTo>
                <a:close/>
                <a:moveTo>
                  <a:pt x="8353181" y="1091182"/>
                </a:moveTo>
                <a:cubicBezTo>
                  <a:pt x="8373634" y="1089586"/>
                  <a:pt x="8392556" y="1068804"/>
                  <a:pt x="8386603" y="1046864"/>
                </a:cubicBezTo>
                <a:cubicBezTo>
                  <a:pt x="8380253" y="1014869"/>
                  <a:pt x="8326505" y="1014412"/>
                  <a:pt x="8318795" y="1045950"/>
                </a:cubicBezTo>
                <a:cubicBezTo>
                  <a:pt x="8311991" y="1060576"/>
                  <a:pt x="8319248" y="1078402"/>
                  <a:pt x="8333082" y="1085715"/>
                </a:cubicBezTo>
                <a:cubicBezTo>
                  <a:pt x="8339375" y="1090115"/>
                  <a:pt x="8346363" y="1091714"/>
                  <a:pt x="8353181" y="1091182"/>
                </a:cubicBezTo>
                <a:close/>
                <a:moveTo>
                  <a:pt x="2698922" y="1091218"/>
                </a:moveTo>
                <a:cubicBezTo>
                  <a:pt x="2718327" y="1091505"/>
                  <a:pt x="2737729" y="1077345"/>
                  <a:pt x="2736023" y="1055914"/>
                </a:cubicBezTo>
                <a:cubicBezTo>
                  <a:pt x="2737161" y="1026885"/>
                  <a:pt x="2699179" y="1014412"/>
                  <a:pt x="2678483" y="1030741"/>
                </a:cubicBezTo>
                <a:cubicBezTo>
                  <a:pt x="2658924" y="1042987"/>
                  <a:pt x="2661880" y="1074057"/>
                  <a:pt x="2680301" y="1085850"/>
                </a:cubicBezTo>
                <a:cubicBezTo>
                  <a:pt x="2685988" y="1089422"/>
                  <a:pt x="2692456" y="1091123"/>
                  <a:pt x="2698922" y="1091218"/>
                </a:cubicBezTo>
                <a:close/>
                <a:moveTo>
                  <a:pt x="5166244" y="1091246"/>
                </a:moveTo>
                <a:cubicBezTo>
                  <a:pt x="5185571" y="1090862"/>
                  <a:pt x="5204218" y="1075858"/>
                  <a:pt x="5201110" y="1054315"/>
                </a:cubicBezTo>
                <a:cubicBezTo>
                  <a:pt x="5202031" y="1023083"/>
                  <a:pt x="5159442" y="1012824"/>
                  <a:pt x="5139644" y="1032886"/>
                </a:cubicBezTo>
                <a:cubicBezTo>
                  <a:pt x="5129054" y="1049072"/>
                  <a:pt x="5129975" y="1074832"/>
                  <a:pt x="5147471" y="1086459"/>
                </a:cubicBezTo>
                <a:cubicBezTo>
                  <a:pt x="5153284" y="1089878"/>
                  <a:pt x="5159802" y="1091374"/>
                  <a:pt x="5166244" y="1091246"/>
                </a:cubicBezTo>
                <a:close/>
                <a:moveTo>
                  <a:pt x="2800638" y="1091249"/>
                </a:moveTo>
                <a:cubicBezTo>
                  <a:pt x="2818336" y="1092248"/>
                  <a:pt x="2837370" y="1081420"/>
                  <a:pt x="2838913" y="1062342"/>
                </a:cubicBezTo>
                <a:cubicBezTo>
                  <a:pt x="2846229" y="1031862"/>
                  <a:pt x="2804160" y="1011237"/>
                  <a:pt x="2781772" y="1029571"/>
                </a:cubicBezTo>
                <a:cubicBezTo>
                  <a:pt x="2762110" y="1042404"/>
                  <a:pt x="2764396" y="1074488"/>
                  <a:pt x="2784059" y="1086175"/>
                </a:cubicBezTo>
                <a:cubicBezTo>
                  <a:pt x="2788974" y="1089269"/>
                  <a:pt x="2794733" y="1090916"/>
                  <a:pt x="2800638" y="1091249"/>
                </a:cubicBezTo>
                <a:close/>
                <a:moveTo>
                  <a:pt x="4958717" y="1091267"/>
                </a:moveTo>
                <a:cubicBezTo>
                  <a:pt x="4978971" y="1091659"/>
                  <a:pt x="4999449" y="1075541"/>
                  <a:pt x="4996396" y="1053317"/>
                </a:cubicBezTo>
                <a:cubicBezTo>
                  <a:pt x="4994813" y="1020516"/>
                  <a:pt x="4944390" y="1012825"/>
                  <a:pt x="4929919" y="1039970"/>
                </a:cubicBezTo>
                <a:cubicBezTo>
                  <a:pt x="4924492" y="1054448"/>
                  <a:pt x="4924266" y="1076164"/>
                  <a:pt x="4939416" y="1084986"/>
                </a:cubicBezTo>
                <a:cubicBezTo>
                  <a:pt x="4945238" y="1089171"/>
                  <a:pt x="4951965" y="1091136"/>
                  <a:pt x="4958717" y="1091267"/>
                </a:cubicBezTo>
                <a:close/>
                <a:moveTo>
                  <a:pt x="8143398" y="1091591"/>
                </a:moveTo>
                <a:cubicBezTo>
                  <a:pt x="8163449" y="1092840"/>
                  <a:pt x="8183790" y="1078070"/>
                  <a:pt x="8180186" y="1054644"/>
                </a:cubicBezTo>
                <a:cubicBezTo>
                  <a:pt x="8183390" y="1019735"/>
                  <a:pt x="8127316" y="1011237"/>
                  <a:pt x="8115643" y="1041094"/>
                </a:cubicBezTo>
                <a:cubicBezTo>
                  <a:pt x="8110379" y="1055333"/>
                  <a:pt x="8111523" y="1074854"/>
                  <a:pt x="8124340" y="1084730"/>
                </a:cubicBezTo>
                <a:cubicBezTo>
                  <a:pt x="8130062" y="1088979"/>
                  <a:pt x="8136714" y="1091175"/>
                  <a:pt x="8143398" y="1091591"/>
                </a:cubicBezTo>
                <a:close/>
                <a:moveTo>
                  <a:pt x="3211349" y="1091628"/>
                </a:moveTo>
                <a:cubicBezTo>
                  <a:pt x="3229200" y="1092665"/>
                  <a:pt x="3247941" y="1082190"/>
                  <a:pt x="3248110" y="1061840"/>
                </a:cubicBezTo>
                <a:cubicBezTo>
                  <a:pt x="3254216" y="1033338"/>
                  <a:pt x="3220974" y="1014412"/>
                  <a:pt x="3197681" y="1027409"/>
                </a:cubicBezTo>
                <a:cubicBezTo>
                  <a:pt x="3175067" y="1037898"/>
                  <a:pt x="3174841" y="1073240"/>
                  <a:pt x="3194515" y="1086693"/>
                </a:cubicBezTo>
                <a:cubicBezTo>
                  <a:pt x="3199547" y="1089657"/>
                  <a:pt x="3205398" y="1091282"/>
                  <a:pt x="3211349" y="1091628"/>
                </a:cubicBezTo>
                <a:close/>
                <a:moveTo>
                  <a:pt x="5063310" y="1091674"/>
                </a:moveTo>
                <a:cubicBezTo>
                  <a:pt x="5082454" y="1091834"/>
                  <a:pt x="5100999" y="1075975"/>
                  <a:pt x="5097795" y="1053976"/>
                </a:cubicBezTo>
                <a:cubicBezTo>
                  <a:pt x="5098020" y="1023053"/>
                  <a:pt x="5056211" y="1014412"/>
                  <a:pt x="5037330" y="1033967"/>
                </a:cubicBezTo>
                <a:cubicBezTo>
                  <a:pt x="5025866" y="1049656"/>
                  <a:pt x="5027215" y="1075349"/>
                  <a:pt x="5044748" y="1085809"/>
                </a:cubicBezTo>
                <a:cubicBezTo>
                  <a:pt x="5050480" y="1089788"/>
                  <a:pt x="5056928" y="1091621"/>
                  <a:pt x="5063310" y="1091674"/>
                </a:cubicBezTo>
                <a:close/>
                <a:moveTo>
                  <a:pt x="8253169" y="1091742"/>
                </a:moveTo>
                <a:cubicBezTo>
                  <a:pt x="8263800" y="1090710"/>
                  <a:pt x="8273892" y="1085375"/>
                  <a:pt x="8279108" y="1075622"/>
                </a:cubicBezTo>
                <a:cubicBezTo>
                  <a:pt x="8291354" y="1053594"/>
                  <a:pt x="8276840" y="1020322"/>
                  <a:pt x="8249399" y="1023534"/>
                </a:cubicBezTo>
                <a:cubicBezTo>
                  <a:pt x="8218329" y="1019174"/>
                  <a:pt x="8205629" y="1061166"/>
                  <a:pt x="8223999" y="1082047"/>
                </a:cubicBezTo>
                <a:cubicBezTo>
                  <a:pt x="8231369" y="1089505"/>
                  <a:pt x="8242538" y="1092775"/>
                  <a:pt x="8253169" y="1091742"/>
                </a:cubicBezTo>
                <a:close/>
                <a:moveTo>
                  <a:pt x="7841132" y="1194396"/>
                </a:moveTo>
                <a:cubicBezTo>
                  <a:pt x="7863487" y="1191802"/>
                  <a:pt x="7884089" y="1165735"/>
                  <a:pt x="7871970" y="1144134"/>
                </a:cubicBezTo>
                <a:cubicBezTo>
                  <a:pt x="7862968" y="1125084"/>
                  <a:pt x="7837114" y="1117600"/>
                  <a:pt x="7819340" y="1129166"/>
                </a:cubicBezTo>
                <a:cubicBezTo>
                  <a:pt x="7797641" y="1141413"/>
                  <a:pt x="7798103" y="1175657"/>
                  <a:pt x="7819340" y="1188131"/>
                </a:cubicBezTo>
                <a:cubicBezTo>
                  <a:pt x="7826034" y="1193517"/>
                  <a:pt x="7833681" y="1195260"/>
                  <a:pt x="7841132" y="1194396"/>
                </a:cubicBezTo>
                <a:close/>
                <a:moveTo>
                  <a:pt x="5057201" y="1194417"/>
                </a:moveTo>
                <a:cubicBezTo>
                  <a:pt x="5062373" y="1195775"/>
                  <a:pt x="5068051" y="1195718"/>
                  <a:pt x="5074176" y="1193712"/>
                </a:cubicBezTo>
                <a:cubicBezTo>
                  <a:pt x="5110004" y="1185227"/>
                  <a:pt x="5105150" y="1123085"/>
                  <a:pt x="5066780" y="1123773"/>
                </a:cubicBezTo>
                <a:cubicBezTo>
                  <a:pt x="5044127" y="1119187"/>
                  <a:pt x="5033725" y="1142118"/>
                  <a:pt x="5025866" y="1158398"/>
                </a:cubicBezTo>
                <a:cubicBezTo>
                  <a:pt x="5030720" y="1173533"/>
                  <a:pt x="5041685" y="1190344"/>
                  <a:pt x="5057201" y="1194417"/>
                </a:cubicBezTo>
                <a:close/>
                <a:moveTo>
                  <a:pt x="8141221" y="1194512"/>
                </a:moveTo>
                <a:cubicBezTo>
                  <a:pt x="8158813" y="1196611"/>
                  <a:pt x="8178630" y="1185289"/>
                  <a:pt x="8179490" y="1166460"/>
                </a:cubicBezTo>
                <a:cubicBezTo>
                  <a:pt x="8184992" y="1145653"/>
                  <a:pt x="8169173" y="1120775"/>
                  <a:pt x="8145789" y="1124168"/>
                </a:cubicBezTo>
                <a:cubicBezTo>
                  <a:pt x="8113005" y="1121680"/>
                  <a:pt x="8100854" y="1170079"/>
                  <a:pt x="8125155" y="1187720"/>
                </a:cubicBezTo>
                <a:cubicBezTo>
                  <a:pt x="8129740" y="1191621"/>
                  <a:pt x="8135357" y="1193812"/>
                  <a:pt x="8141221" y="1194512"/>
                </a:cubicBezTo>
                <a:close/>
                <a:moveTo>
                  <a:pt x="2591354" y="1194531"/>
                </a:moveTo>
                <a:cubicBezTo>
                  <a:pt x="2607221" y="1197194"/>
                  <a:pt x="2625440" y="1189087"/>
                  <a:pt x="2630252" y="1173216"/>
                </a:cubicBezTo>
                <a:cubicBezTo>
                  <a:pt x="2639877" y="1151365"/>
                  <a:pt x="2622689" y="1121694"/>
                  <a:pt x="2597711" y="1123764"/>
                </a:cubicBezTo>
                <a:cubicBezTo>
                  <a:pt x="2565169" y="1120774"/>
                  <a:pt x="2552563" y="1170226"/>
                  <a:pt x="2576856" y="1188167"/>
                </a:cubicBezTo>
                <a:cubicBezTo>
                  <a:pt x="2581038" y="1191559"/>
                  <a:pt x="2586065" y="1193644"/>
                  <a:pt x="2591354" y="1194531"/>
                </a:cubicBezTo>
                <a:close/>
                <a:moveTo>
                  <a:pt x="5278139" y="1194939"/>
                </a:moveTo>
                <a:cubicBezTo>
                  <a:pt x="5288941" y="1192692"/>
                  <a:pt x="5298371" y="1185721"/>
                  <a:pt x="5301114" y="1173854"/>
                </a:cubicBezTo>
                <a:cubicBezTo>
                  <a:pt x="5310029" y="1154727"/>
                  <a:pt x="5297913" y="1125691"/>
                  <a:pt x="5275282" y="1124539"/>
                </a:cubicBezTo>
                <a:cubicBezTo>
                  <a:pt x="5241221" y="1116012"/>
                  <a:pt x="5224304" y="1166249"/>
                  <a:pt x="5246936" y="1187680"/>
                </a:cubicBezTo>
                <a:cubicBezTo>
                  <a:pt x="5255165" y="1194709"/>
                  <a:pt x="5267338" y="1197186"/>
                  <a:pt x="5278139" y="1194939"/>
                </a:cubicBezTo>
                <a:close/>
                <a:moveTo>
                  <a:pt x="4759883" y="1195043"/>
                </a:moveTo>
                <a:cubicBezTo>
                  <a:pt x="4780669" y="1191718"/>
                  <a:pt x="4798666" y="1167676"/>
                  <a:pt x="4788578" y="1146704"/>
                </a:cubicBezTo>
                <a:cubicBezTo>
                  <a:pt x="4781054" y="1123060"/>
                  <a:pt x="4744119" y="1116012"/>
                  <a:pt x="4729756" y="1136928"/>
                </a:cubicBezTo>
                <a:cubicBezTo>
                  <a:pt x="4716304" y="1153524"/>
                  <a:pt x="4720636" y="1179669"/>
                  <a:pt x="4739103" y="1190582"/>
                </a:cubicBezTo>
                <a:cubicBezTo>
                  <a:pt x="4745715" y="1194958"/>
                  <a:pt x="4752954" y="1196152"/>
                  <a:pt x="4759883" y="1195043"/>
                </a:cubicBezTo>
                <a:close/>
                <a:moveTo>
                  <a:pt x="5366860" y="1195203"/>
                </a:moveTo>
                <a:cubicBezTo>
                  <a:pt x="5384706" y="1197886"/>
                  <a:pt x="5405372" y="1186119"/>
                  <a:pt x="5406582" y="1166981"/>
                </a:cubicBezTo>
                <a:cubicBezTo>
                  <a:pt x="5410041" y="1146521"/>
                  <a:pt x="5394361" y="1121234"/>
                  <a:pt x="5371764" y="1123763"/>
                </a:cubicBezTo>
                <a:cubicBezTo>
                  <a:pt x="5338329" y="1120774"/>
                  <a:pt x="5327491" y="1169050"/>
                  <a:pt x="5350780" y="1187441"/>
                </a:cubicBezTo>
                <a:cubicBezTo>
                  <a:pt x="5355277" y="1191809"/>
                  <a:pt x="5360912" y="1194309"/>
                  <a:pt x="5366860" y="1195203"/>
                </a:cubicBezTo>
                <a:close/>
                <a:moveTo>
                  <a:pt x="5167574" y="1195214"/>
                </a:moveTo>
                <a:cubicBezTo>
                  <a:pt x="5187452" y="1193522"/>
                  <a:pt x="5205245" y="1173775"/>
                  <a:pt x="5200455" y="1152358"/>
                </a:cubicBezTo>
                <a:cubicBezTo>
                  <a:pt x="5197946" y="1123574"/>
                  <a:pt x="5154603" y="1112837"/>
                  <a:pt x="5139091" y="1136824"/>
                </a:cubicBezTo>
                <a:cubicBezTo>
                  <a:pt x="5129054" y="1153044"/>
                  <a:pt x="5130195" y="1179315"/>
                  <a:pt x="5147760" y="1190281"/>
                </a:cubicBezTo>
                <a:cubicBezTo>
                  <a:pt x="5154090" y="1194336"/>
                  <a:pt x="5160948" y="1195778"/>
                  <a:pt x="5167574" y="1195214"/>
                </a:cubicBezTo>
                <a:close/>
                <a:moveTo>
                  <a:pt x="3317499" y="1195233"/>
                </a:moveTo>
                <a:cubicBezTo>
                  <a:pt x="3336026" y="1194632"/>
                  <a:pt x="3353713" y="1178568"/>
                  <a:pt x="3352164" y="1158637"/>
                </a:cubicBezTo>
                <a:cubicBezTo>
                  <a:pt x="3354000" y="1132522"/>
                  <a:pt x="3321867" y="1114424"/>
                  <a:pt x="3300293" y="1127711"/>
                </a:cubicBezTo>
                <a:cubicBezTo>
                  <a:pt x="3278947" y="1140998"/>
                  <a:pt x="3278029" y="1176735"/>
                  <a:pt x="3299374" y="1190251"/>
                </a:cubicBezTo>
                <a:cubicBezTo>
                  <a:pt x="3305055" y="1193916"/>
                  <a:pt x="3311324" y="1195434"/>
                  <a:pt x="3317499" y="1195233"/>
                </a:cubicBezTo>
                <a:close/>
                <a:moveTo>
                  <a:pt x="7734925" y="1195254"/>
                </a:moveTo>
                <a:cubicBezTo>
                  <a:pt x="7755729" y="1194665"/>
                  <a:pt x="7776438" y="1172258"/>
                  <a:pt x="7769974" y="1150492"/>
                </a:cubicBezTo>
                <a:cubicBezTo>
                  <a:pt x="7765665" y="1132212"/>
                  <a:pt x="7745935" y="1119187"/>
                  <a:pt x="7727565" y="1124443"/>
                </a:cubicBezTo>
                <a:cubicBezTo>
                  <a:pt x="7698536" y="1128784"/>
                  <a:pt x="7691279" y="1172200"/>
                  <a:pt x="7715092" y="1187739"/>
                </a:cubicBezTo>
                <a:cubicBezTo>
                  <a:pt x="7721045" y="1193223"/>
                  <a:pt x="7727990" y="1195451"/>
                  <a:pt x="7734925" y="1195254"/>
                </a:cubicBezTo>
                <a:close/>
                <a:moveTo>
                  <a:pt x="7941766" y="1195278"/>
                </a:moveTo>
                <a:cubicBezTo>
                  <a:pt x="7960761" y="1194741"/>
                  <a:pt x="7979181" y="1178668"/>
                  <a:pt x="7976111" y="1157695"/>
                </a:cubicBezTo>
                <a:cubicBezTo>
                  <a:pt x="7976111" y="1137753"/>
                  <a:pt x="7957691" y="1119187"/>
                  <a:pt x="7937453" y="1124001"/>
                </a:cubicBezTo>
                <a:cubicBezTo>
                  <a:pt x="7907663" y="1126751"/>
                  <a:pt x="7896066" y="1175802"/>
                  <a:pt x="7923354" y="1190243"/>
                </a:cubicBezTo>
                <a:cubicBezTo>
                  <a:pt x="7929039" y="1193910"/>
                  <a:pt x="7935435" y="1195457"/>
                  <a:pt x="7941766" y="1195278"/>
                </a:cubicBezTo>
                <a:close/>
                <a:moveTo>
                  <a:pt x="3002835" y="1195364"/>
                </a:moveTo>
                <a:cubicBezTo>
                  <a:pt x="3020141" y="1197468"/>
                  <a:pt x="3039029" y="1185272"/>
                  <a:pt x="3042234" y="1166891"/>
                </a:cubicBezTo>
                <a:cubicBezTo>
                  <a:pt x="3049429" y="1140322"/>
                  <a:pt x="3017499" y="1112837"/>
                  <a:pt x="2993440" y="1128183"/>
                </a:cubicBezTo>
                <a:cubicBezTo>
                  <a:pt x="2970954" y="1138261"/>
                  <a:pt x="2970054" y="1171930"/>
                  <a:pt x="2986694" y="1188192"/>
                </a:cubicBezTo>
                <a:cubicBezTo>
                  <a:pt x="2991472" y="1192372"/>
                  <a:pt x="2997065" y="1194663"/>
                  <a:pt x="3002835" y="1195364"/>
                </a:cubicBezTo>
                <a:close/>
                <a:moveTo>
                  <a:pt x="5684463" y="1195366"/>
                </a:moveTo>
                <a:cubicBezTo>
                  <a:pt x="5705629" y="1192118"/>
                  <a:pt x="5724084" y="1168484"/>
                  <a:pt x="5713708" y="1146774"/>
                </a:cubicBezTo>
                <a:cubicBezTo>
                  <a:pt x="5705090" y="1117599"/>
                  <a:pt x="5657465" y="1117599"/>
                  <a:pt x="5649074" y="1146774"/>
                </a:cubicBezTo>
                <a:cubicBezTo>
                  <a:pt x="5640229" y="1162729"/>
                  <a:pt x="5648394" y="1182559"/>
                  <a:pt x="5663362" y="1190993"/>
                </a:cubicBezTo>
                <a:cubicBezTo>
                  <a:pt x="5670052" y="1195266"/>
                  <a:pt x="5677408" y="1196449"/>
                  <a:pt x="5684463" y="1195366"/>
                </a:cubicBezTo>
                <a:close/>
                <a:moveTo>
                  <a:pt x="2804046" y="1195386"/>
                </a:moveTo>
                <a:cubicBezTo>
                  <a:pt x="2824495" y="1194328"/>
                  <a:pt x="2844172" y="1173562"/>
                  <a:pt x="2837998" y="1152026"/>
                </a:cubicBezTo>
                <a:cubicBezTo>
                  <a:pt x="2833654" y="1126730"/>
                  <a:pt x="2797553" y="1114424"/>
                  <a:pt x="2779947" y="1133795"/>
                </a:cubicBezTo>
                <a:cubicBezTo>
                  <a:pt x="2762114" y="1148152"/>
                  <a:pt x="2764172" y="1178006"/>
                  <a:pt x="2784292" y="1189172"/>
                </a:cubicBezTo>
                <a:cubicBezTo>
                  <a:pt x="2790350" y="1193901"/>
                  <a:pt x="2797252" y="1195738"/>
                  <a:pt x="2804046" y="1195386"/>
                </a:cubicBezTo>
                <a:close/>
                <a:moveTo>
                  <a:pt x="2905010" y="1195420"/>
                </a:moveTo>
                <a:cubicBezTo>
                  <a:pt x="2921465" y="1195880"/>
                  <a:pt x="2938275" y="1183834"/>
                  <a:pt x="2939827" y="1166515"/>
                </a:cubicBezTo>
                <a:cubicBezTo>
                  <a:pt x="2944654" y="1145709"/>
                  <a:pt x="2926953" y="1119187"/>
                  <a:pt x="2903735" y="1124446"/>
                </a:cubicBezTo>
                <a:cubicBezTo>
                  <a:pt x="2869712" y="1123989"/>
                  <a:pt x="2860516" y="1176118"/>
                  <a:pt x="2889252" y="1190522"/>
                </a:cubicBezTo>
                <a:cubicBezTo>
                  <a:pt x="2894080" y="1193723"/>
                  <a:pt x="2899525" y="1195266"/>
                  <a:pt x="2905010" y="1195420"/>
                </a:cubicBezTo>
                <a:close/>
                <a:moveTo>
                  <a:pt x="4960624" y="1195432"/>
                </a:moveTo>
                <a:cubicBezTo>
                  <a:pt x="4981522" y="1195090"/>
                  <a:pt x="5003000" y="1173213"/>
                  <a:pt x="4996312" y="1151335"/>
                </a:cubicBezTo>
                <a:cubicBezTo>
                  <a:pt x="4992197" y="1127407"/>
                  <a:pt x="4960417" y="1116012"/>
                  <a:pt x="4941440" y="1130825"/>
                </a:cubicBezTo>
                <a:cubicBezTo>
                  <a:pt x="4922234" y="1143359"/>
                  <a:pt x="4921091" y="1175264"/>
                  <a:pt x="4940983" y="1187798"/>
                </a:cubicBezTo>
                <a:cubicBezTo>
                  <a:pt x="4946756" y="1193267"/>
                  <a:pt x="4953658" y="1195546"/>
                  <a:pt x="4960624" y="1195432"/>
                </a:cubicBezTo>
                <a:close/>
                <a:moveTo>
                  <a:pt x="8044758" y="1195750"/>
                </a:moveTo>
                <a:cubicBezTo>
                  <a:pt x="8063371" y="1194866"/>
                  <a:pt x="8080886" y="1179050"/>
                  <a:pt x="8078132" y="1158759"/>
                </a:cubicBezTo>
                <a:cubicBezTo>
                  <a:pt x="8080656" y="1129657"/>
                  <a:pt x="8043245" y="1114424"/>
                  <a:pt x="8021441" y="1131021"/>
                </a:cubicBezTo>
                <a:cubicBezTo>
                  <a:pt x="8005604" y="1147391"/>
                  <a:pt x="8005604" y="1178539"/>
                  <a:pt x="8026490" y="1191271"/>
                </a:cubicBezTo>
                <a:cubicBezTo>
                  <a:pt x="8032228" y="1194681"/>
                  <a:pt x="8038554" y="1196045"/>
                  <a:pt x="8044758" y="1195750"/>
                </a:cubicBezTo>
                <a:close/>
                <a:moveTo>
                  <a:pt x="3216570" y="1195805"/>
                </a:moveTo>
                <a:cubicBezTo>
                  <a:pt x="3248320" y="1195116"/>
                  <a:pt x="3258979" y="1150081"/>
                  <a:pt x="3234713" y="1131699"/>
                </a:cubicBezTo>
                <a:cubicBezTo>
                  <a:pt x="3212715" y="1111249"/>
                  <a:pt x="3181419" y="1133537"/>
                  <a:pt x="3176429" y="1159042"/>
                </a:cubicBezTo>
                <a:cubicBezTo>
                  <a:pt x="3183913" y="1176045"/>
                  <a:pt x="3194119" y="1198562"/>
                  <a:pt x="3216570" y="1195805"/>
                </a:cubicBezTo>
                <a:close/>
                <a:moveTo>
                  <a:pt x="4861751" y="1196093"/>
                </a:moveTo>
                <a:cubicBezTo>
                  <a:pt x="4881486" y="1193732"/>
                  <a:pt x="4898726" y="1172305"/>
                  <a:pt x="4893541" y="1151523"/>
                </a:cubicBezTo>
                <a:cubicBezTo>
                  <a:pt x="4889393" y="1122668"/>
                  <a:pt x="4843996" y="1114424"/>
                  <a:pt x="4829478" y="1139844"/>
                </a:cubicBezTo>
                <a:cubicBezTo>
                  <a:pt x="4814729" y="1156332"/>
                  <a:pt x="4824177" y="1181523"/>
                  <a:pt x="4841922" y="1191370"/>
                </a:cubicBezTo>
                <a:cubicBezTo>
                  <a:pt x="4848317" y="1195549"/>
                  <a:pt x="4855172" y="1196880"/>
                  <a:pt x="4861751" y="1196093"/>
                </a:cubicBezTo>
                <a:close/>
                <a:moveTo>
                  <a:pt x="8250666" y="1198562"/>
                </a:moveTo>
                <a:cubicBezTo>
                  <a:pt x="8262112" y="1191494"/>
                  <a:pt x="8273558" y="1183971"/>
                  <a:pt x="8284317" y="1175991"/>
                </a:cubicBezTo>
                <a:cubicBezTo>
                  <a:pt x="8282028" y="1160488"/>
                  <a:pt x="8285004" y="1140652"/>
                  <a:pt x="8270124" y="1130393"/>
                </a:cubicBezTo>
                <a:cubicBezTo>
                  <a:pt x="8249293" y="1112837"/>
                  <a:pt x="8213124" y="1130393"/>
                  <a:pt x="8215642" y="1157752"/>
                </a:cubicBezTo>
                <a:cubicBezTo>
                  <a:pt x="8211979" y="1180323"/>
                  <a:pt x="8233497" y="1191039"/>
                  <a:pt x="8250666" y="1198562"/>
                </a:cubicBezTo>
                <a:close/>
                <a:moveTo>
                  <a:pt x="3112135" y="1198562"/>
                </a:moveTo>
                <a:cubicBezTo>
                  <a:pt x="3132726" y="1191226"/>
                  <a:pt x="3151029" y="1174261"/>
                  <a:pt x="3144394" y="1150418"/>
                </a:cubicBezTo>
                <a:cubicBezTo>
                  <a:pt x="3143022" y="1114424"/>
                  <a:pt x="3081478" y="1114654"/>
                  <a:pt x="3079876" y="1150189"/>
                </a:cubicBezTo>
                <a:cubicBezTo>
                  <a:pt x="3073241" y="1174261"/>
                  <a:pt x="3090858" y="1192143"/>
                  <a:pt x="3112135" y="1198562"/>
                </a:cubicBezTo>
                <a:close/>
                <a:moveTo>
                  <a:pt x="2701675" y="1198562"/>
                </a:moveTo>
                <a:cubicBezTo>
                  <a:pt x="2722820" y="1191932"/>
                  <a:pt x="2746240" y="1170211"/>
                  <a:pt x="2732598" y="1146205"/>
                </a:cubicBezTo>
                <a:cubicBezTo>
                  <a:pt x="2723048" y="1114424"/>
                  <a:pt x="2672116" y="1118311"/>
                  <a:pt x="2666886" y="1151006"/>
                </a:cubicBezTo>
                <a:cubicBezTo>
                  <a:pt x="2658927" y="1175241"/>
                  <a:pt x="2682347" y="1191017"/>
                  <a:pt x="2701675" y="1198562"/>
                </a:cubicBezTo>
                <a:close/>
                <a:moveTo>
                  <a:pt x="2812368" y="1296051"/>
                </a:moveTo>
                <a:cubicBezTo>
                  <a:pt x="2834877" y="1292413"/>
                  <a:pt x="2838288" y="1267405"/>
                  <a:pt x="2839879" y="1248990"/>
                </a:cubicBezTo>
                <a:cubicBezTo>
                  <a:pt x="2824646" y="1233531"/>
                  <a:pt x="2798298" y="1216025"/>
                  <a:pt x="2778971" y="1236259"/>
                </a:cubicBezTo>
                <a:cubicBezTo>
                  <a:pt x="2751005" y="1258539"/>
                  <a:pt x="2778744" y="1308100"/>
                  <a:pt x="2812368" y="1296051"/>
                </a:cubicBezTo>
                <a:close/>
                <a:moveTo>
                  <a:pt x="4768380" y="1296060"/>
                </a:moveTo>
                <a:cubicBezTo>
                  <a:pt x="4777921" y="1292851"/>
                  <a:pt x="4786001" y="1286032"/>
                  <a:pt x="4788751" y="1276061"/>
                </a:cubicBezTo>
                <a:cubicBezTo>
                  <a:pt x="4800441" y="1250160"/>
                  <a:pt x="4771790" y="1217612"/>
                  <a:pt x="4744514" y="1228614"/>
                </a:cubicBezTo>
                <a:cubicBezTo>
                  <a:pt x="4716550" y="1237095"/>
                  <a:pt x="4714716" y="1280645"/>
                  <a:pt x="4739242" y="1294398"/>
                </a:cubicBezTo>
                <a:cubicBezTo>
                  <a:pt x="4747837" y="1298868"/>
                  <a:pt x="4758839" y="1299269"/>
                  <a:pt x="4768380" y="1296060"/>
                </a:cubicBezTo>
                <a:close/>
                <a:moveTo>
                  <a:pt x="5178252" y="1297036"/>
                </a:moveTo>
                <a:cubicBezTo>
                  <a:pt x="5187451" y="1293892"/>
                  <a:pt x="5195304" y="1286860"/>
                  <a:pt x="5198333" y="1276799"/>
                </a:cubicBezTo>
                <a:cubicBezTo>
                  <a:pt x="5208429" y="1253017"/>
                  <a:pt x="5188460" y="1222375"/>
                  <a:pt x="5161985" y="1227406"/>
                </a:cubicBezTo>
                <a:cubicBezTo>
                  <a:pt x="5130125" y="1229464"/>
                  <a:pt x="5124291" y="1279085"/>
                  <a:pt x="5150094" y="1293949"/>
                </a:cubicBezTo>
                <a:cubicBezTo>
                  <a:pt x="5158507" y="1299437"/>
                  <a:pt x="5169053" y="1300180"/>
                  <a:pt x="5178252" y="1297036"/>
                </a:cubicBezTo>
                <a:close/>
                <a:moveTo>
                  <a:pt x="4967986" y="1297253"/>
                </a:moveTo>
                <a:cubicBezTo>
                  <a:pt x="4988838" y="1293118"/>
                  <a:pt x="5006193" y="1268922"/>
                  <a:pt x="4994796" y="1248682"/>
                </a:cubicBezTo>
                <a:cubicBezTo>
                  <a:pt x="4984895" y="1223962"/>
                  <a:pt x="4945983" y="1219199"/>
                  <a:pt x="4931938" y="1242105"/>
                </a:cubicBezTo>
                <a:cubicBezTo>
                  <a:pt x="4919504" y="1259794"/>
                  <a:pt x="4926412" y="1285648"/>
                  <a:pt x="4946904" y="1293812"/>
                </a:cubicBezTo>
                <a:cubicBezTo>
                  <a:pt x="4953696" y="1297781"/>
                  <a:pt x="4961035" y="1298631"/>
                  <a:pt x="4967986" y="1297253"/>
                </a:cubicBezTo>
                <a:close/>
                <a:moveTo>
                  <a:pt x="3310591" y="1297670"/>
                </a:moveTo>
                <a:cubicBezTo>
                  <a:pt x="3328335" y="1300601"/>
                  <a:pt x="3347797" y="1290199"/>
                  <a:pt x="3350850" y="1270588"/>
                </a:cubicBezTo>
                <a:cubicBezTo>
                  <a:pt x="3358991" y="1242168"/>
                  <a:pt x="3323713" y="1217612"/>
                  <a:pt x="3299290" y="1231482"/>
                </a:cubicBezTo>
                <a:cubicBezTo>
                  <a:pt x="3279616" y="1243305"/>
                  <a:pt x="3280295" y="1274226"/>
                  <a:pt x="3294089" y="1290142"/>
                </a:cubicBezTo>
                <a:cubicBezTo>
                  <a:pt x="3298951" y="1294234"/>
                  <a:pt x="3304676" y="1296693"/>
                  <a:pt x="3310591" y="1297670"/>
                </a:cubicBezTo>
                <a:close/>
                <a:moveTo>
                  <a:pt x="3012279" y="1297677"/>
                </a:moveTo>
                <a:cubicBezTo>
                  <a:pt x="3031933" y="1295055"/>
                  <a:pt x="3049053" y="1275360"/>
                  <a:pt x="3043158" y="1254897"/>
                </a:cubicBezTo>
                <a:cubicBezTo>
                  <a:pt x="3039229" y="1232387"/>
                  <a:pt x="3011722" y="1219200"/>
                  <a:pt x="2991381" y="1230569"/>
                </a:cubicBezTo>
                <a:cubicBezTo>
                  <a:pt x="2966879" y="1242846"/>
                  <a:pt x="2969653" y="1281498"/>
                  <a:pt x="2992537" y="1294004"/>
                </a:cubicBezTo>
                <a:cubicBezTo>
                  <a:pt x="2998894" y="1297528"/>
                  <a:pt x="3005727" y="1298551"/>
                  <a:pt x="3012279" y="1297677"/>
                </a:cubicBezTo>
                <a:close/>
                <a:moveTo>
                  <a:pt x="5272392" y="1297740"/>
                </a:moveTo>
                <a:cubicBezTo>
                  <a:pt x="5291507" y="1295124"/>
                  <a:pt x="5308096" y="1275488"/>
                  <a:pt x="5302296" y="1254818"/>
                </a:cubicBezTo>
                <a:cubicBezTo>
                  <a:pt x="5300250" y="1227488"/>
                  <a:pt x="5264315" y="1217612"/>
                  <a:pt x="5245892" y="1234607"/>
                </a:cubicBezTo>
                <a:cubicBezTo>
                  <a:pt x="5230654" y="1251373"/>
                  <a:pt x="5233611" y="1281918"/>
                  <a:pt x="5253170" y="1294091"/>
                </a:cubicBezTo>
                <a:cubicBezTo>
                  <a:pt x="5259368" y="1297593"/>
                  <a:pt x="5266020" y="1298612"/>
                  <a:pt x="5272392" y="1297740"/>
                </a:cubicBezTo>
                <a:close/>
                <a:moveTo>
                  <a:pt x="2497353" y="1297768"/>
                </a:moveTo>
                <a:cubicBezTo>
                  <a:pt x="2516375" y="1295234"/>
                  <a:pt x="2532374" y="1275807"/>
                  <a:pt x="2528942" y="1255617"/>
                </a:cubicBezTo>
                <a:cubicBezTo>
                  <a:pt x="2527799" y="1228923"/>
                  <a:pt x="2490284" y="1217612"/>
                  <a:pt x="2472213" y="1235710"/>
                </a:cubicBezTo>
                <a:cubicBezTo>
                  <a:pt x="2454141" y="1250867"/>
                  <a:pt x="2456886" y="1282990"/>
                  <a:pt x="2477931" y="1294075"/>
                </a:cubicBezTo>
                <a:cubicBezTo>
                  <a:pt x="2484336" y="1297581"/>
                  <a:pt x="2491013" y="1298613"/>
                  <a:pt x="2497353" y="1297768"/>
                </a:cubicBezTo>
                <a:close/>
                <a:moveTo>
                  <a:pt x="5066562" y="1297844"/>
                </a:moveTo>
                <a:cubicBezTo>
                  <a:pt x="5087857" y="1295312"/>
                  <a:pt x="5106509" y="1269670"/>
                  <a:pt x="5096022" y="1248130"/>
                </a:cubicBezTo>
                <a:cubicBezTo>
                  <a:pt x="5089834" y="1226705"/>
                  <a:pt x="5061411" y="1222374"/>
                  <a:pt x="5043991" y="1232175"/>
                </a:cubicBezTo>
                <a:cubicBezTo>
                  <a:pt x="5024508" y="1246307"/>
                  <a:pt x="5024279" y="1278673"/>
                  <a:pt x="5045367" y="1291665"/>
                </a:cubicBezTo>
                <a:cubicBezTo>
                  <a:pt x="5052071" y="1296964"/>
                  <a:pt x="5059463" y="1298688"/>
                  <a:pt x="5066562" y="1297844"/>
                </a:cubicBezTo>
                <a:close/>
                <a:moveTo>
                  <a:pt x="5375556" y="1297929"/>
                </a:moveTo>
                <a:cubicBezTo>
                  <a:pt x="5394266" y="1295083"/>
                  <a:pt x="5410042" y="1275450"/>
                  <a:pt x="5405279" y="1255173"/>
                </a:cubicBezTo>
                <a:cubicBezTo>
                  <a:pt x="5405052" y="1230656"/>
                  <a:pt x="5374663" y="1219200"/>
                  <a:pt x="5355840" y="1230886"/>
                </a:cubicBezTo>
                <a:cubicBezTo>
                  <a:pt x="5332254" y="1243029"/>
                  <a:pt x="5332935" y="1282438"/>
                  <a:pt x="5356520" y="1294582"/>
                </a:cubicBezTo>
                <a:cubicBezTo>
                  <a:pt x="5362757" y="1297961"/>
                  <a:pt x="5369319" y="1298878"/>
                  <a:pt x="5375556" y="1297929"/>
                </a:cubicBezTo>
                <a:close/>
                <a:moveTo>
                  <a:pt x="2601220" y="1297977"/>
                </a:moveTo>
                <a:cubicBezTo>
                  <a:pt x="2619782" y="1295030"/>
                  <a:pt x="2635344" y="1275339"/>
                  <a:pt x="2631261" y="1255129"/>
                </a:cubicBezTo>
                <a:cubicBezTo>
                  <a:pt x="2629675" y="1228873"/>
                  <a:pt x="2595203" y="1219200"/>
                  <a:pt x="2575473" y="1232558"/>
                </a:cubicBezTo>
                <a:cubicBezTo>
                  <a:pt x="2558918" y="1249832"/>
                  <a:pt x="2560959" y="1282305"/>
                  <a:pt x="2582277" y="1294742"/>
                </a:cubicBezTo>
                <a:cubicBezTo>
                  <a:pt x="2588513" y="1298082"/>
                  <a:pt x="2595032" y="1298960"/>
                  <a:pt x="2601220" y="1297977"/>
                </a:cubicBezTo>
                <a:close/>
                <a:moveTo>
                  <a:pt x="4860168" y="1298072"/>
                </a:moveTo>
                <a:cubicBezTo>
                  <a:pt x="4877464" y="1296921"/>
                  <a:pt x="4894218" y="1281959"/>
                  <a:pt x="4893877" y="1263544"/>
                </a:cubicBezTo>
                <a:cubicBezTo>
                  <a:pt x="4897279" y="1231943"/>
                  <a:pt x="4851922" y="1214437"/>
                  <a:pt x="4832645" y="1238991"/>
                </a:cubicBezTo>
                <a:cubicBezTo>
                  <a:pt x="4814729" y="1255359"/>
                  <a:pt x="4824481" y="1283550"/>
                  <a:pt x="4843304" y="1294236"/>
                </a:cubicBezTo>
                <a:cubicBezTo>
                  <a:pt x="4848577" y="1297305"/>
                  <a:pt x="4854403" y="1298456"/>
                  <a:pt x="4860168" y="1298072"/>
                </a:cubicBezTo>
                <a:close/>
                <a:moveTo>
                  <a:pt x="3111114" y="1298222"/>
                </a:moveTo>
                <a:cubicBezTo>
                  <a:pt x="3122146" y="1298250"/>
                  <a:pt x="3133178" y="1293276"/>
                  <a:pt x="3138523" y="1283214"/>
                </a:cubicBezTo>
                <a:cubicBezTo>
                  <a:pt x="3149441" y="1267387"/>
                  <a:pt x="3141480" y="1247717"/>
                  <a:pt x="3135566" y="1231437"/>
                </a:cubicBezTo>
                <a:cubicBezTo>
                  <a:pt x="3119644" y="1228724"/>
                  <a:pt x="3103494" y="1228950"/>
                  <a:pt x="3087799" y="1230759"/>
                </a:cubicBezTo>
                <a:cubicBezTo>
                  <a:pt x="3081430" y="1247038"/>
                  <a:pt x="3073241" y="1266935"/>
                  <a:pt x="3083705" y="1283214"/>
                </a:cubicBezTo>
                <a:cubicBezTo>
                  <a:pt x="3089050" y="1293163"/>
                  <a:pt x="3100082" y="1298194"/>
                  <a:pt x="3111114" y="1298222"/>
                </a:cubicBezTo>
                <a:close/>
                <a:moveTo>
                  <a:pt x="3216403" y="1298238"/>
                </a:moveTo>
                <a:cubicBezTo>
                  <a:pt x="3254529" y="1299397"/>
                  <a:pt x="3262154" y="1235656"/>
                  <a:pt x="3224953" y="1227775"/>
                </a:cubicBezTo>
                <a:cubicBezTo>
                  <a:pt x="3200229" y="1219199"/>
                  <a:pt x="3181744" y="1241914"/>
                  <a:pt x="3176429" y="1263470"/>
                </a:cubicBezTo>
                <a:cubicBezTo>
                  <a:pt x="3183592" y="1280159"/>
                  <a:pt x="3193759" y="1303337"/>
                  <a:pt x="3216403" y="1298238"/>
                </a:cubicBezTo>
                <a:close/>
                <a:moveTo>
                  <a:pt x="5471359" y="1298250"/>
                </a:moveTo>
                <a:cubicBezTo>
                  <a:pt x="5488488" y="1299830"/>
                  <a:pt x="5507247" y="1288617"/>
                  <a:pt x="5509123" y="1270260"/>
                </a:cubicBezTo>
                <a:cubicBezTo>
                  <a:pt x="5517991" y="1243243"/>
                  <a:pt x="5485020" y="1217612"/>
                  <a:pt x="5460917" y="1229158"/>
                </a:cubicBezTo>
                <a:cubicBezTo>
                  <a:pt x="5435450" y="1238394"/>
                  <a:pt x="5432266" y="1278110"/>
                  <a:pt x="5455460" y="1292196"/>
                </a:cubicBezTo>
                <a:cubicBezTo>
                  <a:pt x="5460121" y="1295775"/>
                  <a:pt x="5465650" y="1297723"/>
                  <a:pt x="5471359" y="1298250"/>
                </a:cubicBezTo>
                <a:close/>
                <a:moveTo>
                  <a:pt x="2906509" y="1298427"/>
                </a:moveTo>
                <a:cubicBezTo>
                  <a:pt x="2924001" y="1297361"/>
                  <a:pt x="2940700" y="1282866"/>
                  <a:pt x="2939009" y="1263767"/>
                </a:cubicBezTo>
                <a:cubicBezTo>
                  <a:pt x="2943067" y="1236938"/>
                  <a:pt x="2909472" y="1217612"/>
                  <a:pt x="2888052" y="1232391"/>
                </a:cubicBezTo>
                <a:cubicBezTo>
                  <a:pt x="2865279" y="1244669"/>
                  <a:pt x="2867759" y="1282411"/>
                  <a:pt x="2889405" y="1294689"/>
                </a:cubicBezTo>
                <a:cubicBezTo>
                  <a:pt x="2894760" y="1297645"/>
                  <a:pt x="2900679" y="1298782"/>
                  <a:pt x="2906509" y="1298427"/>
                </a:cubicBezTo>
                <a:close/>
                <a:moveTo>
                  <a:pt x="2700817" y="1298518"/>
                </a:moveTo>
                <a:cubicBezTo>
                  <a:pt x="2721435" y="1297621"/>
                  <a:pt x="2741187" y="1276901"/>
                  <a:pt x="2735544" y="1254754"/>
                </a:cubicBezTo>
                <a:cubicBezTo>
                  <a:pt x="2731668" y="1230301"/>
                  <a:pt x="2700429" y="1217612"/>
                  <a:pt x="2681048" y="1233300"/>
                </a:cubicBezTo>
                <a:cubicBezTo>
                  <a:pt x="2658929" y="1245065"/>
                  <a:pt x="2660983" y="1279208"/>
                  <a:pt x="2680820" y="1292127"/>
                </a:cubicBezTo>
                <a:cubicBezTo>
                  <a:pt x="2686977" y="1296914"/>
                  <a:pt x="2693945" y="1298818"/>
                  <a:pt x="2700817" y="1298518"/>
                </a:cubicBezTo>
                <a:close/>
                <a:moveTo>
                  <a:pt x="7943718" y="1298627"/>
                </a:moveTo>
                <a:cubicBezTo>
                  <a:pt x="7962924" y="1296768"/>
                  <a:pt x="7980096" y="1277154"/>
                  <a:pt x="7975008" y="1256129"/>
                </a:cubicBezTo>
                <a:cubicBezTo>
                  <a:pt x="7973651" y="1225817"/>
                  <a:pt x="7928426" y="1217612"/>
                  <a:pt x="7913727" y="1242226"/>
                </a:cubicBezTo>
                <a:cubicBezTo>
                  <a:pt x="7904004" y="1258636"/>
                  <a:pt x="7907170" y="1283706"/>
                  <a:pt x="7924582" y="1293962"/>
                </a:cubicBezTo>
                <a:cubicBezTo>
                  <a:pt x="7930687" y="1297893"/>
                  <a:pt x="7937316" y="1299246"/>
                  <a:pt x="7943718" y="1298627"/>
                </a:cubicBezTo>
                <a:close/>
                <a:moveTo>
                  <a:pt x="3300935" y="1396044"/>
                </a:moveTo>
                <a:cubicBezTo>
                  <a:pt x="3320892" y="1404937"/>
                  <a:pt x="3351962" y="1394447"/>
                  <a:pt x="3351735" y="1369135"/>
                </a:cubicBezTo>
                <a:cubicBezTo>
                  <a:pt x="3355817" y="1340630"/>
                  <a:pt x="3321799" y="1322387"/>
                  <a:pt x="3298440" y="1334929"/>
                </a:cubicBezTo>
                <a:cubicBezTo>
                  <a:pt x="3279617" y="1348612"/>
                  <a:pt x="3278029" y="1385554"/>
                  <a:pt x="3300935" y="1396044"/>
                </a:cubicBezTo>
                <a:close/>
                <a:moveTo>
                  <a:pt x="2584915" y="1396361"/>
                </a:moveTo>
                <a:cubicBezTo>
                  <a:pt x="2604818" y="1403350"/>
                  <a:pt x="2634442" y="1392302"/>
                  <a:pt x="2632408" y="1367951"/>
                </a:cubicBezTo>
                <a:cubicBezTo>
                  <a:pt x="2635122" y="1345404"/>
                  <a:pt x="2613636" y="1325562"/>
                  <a:pt x="2591475" y="1331199"/>
                </a:cubicBezTo>
                <a:cubicBezTo>
                  <a:pt x="2560038" y="1334356"/>
                  <a:pt x="2554159" y="1387567"/>
                  <a:pt x="2584915" y="1396361"/>
                </a:cubicBezTo>
                <a:close/>
                <a:moveTo>
                  <a:pt x="4844732" y="1397205"/>
                </a:moveTo>
                <a:cubicBezTo>
                  <a:pt x="4865029" y="1404937"/>
                  <a:pt x="4892769" y="1393339"/>
                  <a:pt x="4893220" y="1369006"/>
                </a:cubicBezTo>
                <a:cubicBezTo>
                  <a:pt x="4897279" y="1341490"/>
                  <a:pt x="4864804" y="1322387"/>
                  <a:pt x="4842026" y="1335577"/>
                </a:cubicBezTo>
                <a:cubicBezTo>
                  <a:pt x="4816316" y="1346493"/>
                  <a:pt x="4818346" y="1388791"/>
                  <a:pt x="4844732" y="1397205"/>
                </a:cubicBezTo>
                <a:close/>
                <a:moveTo>
                  <a:pt x="5484585" y="1398115"/>
                </a:moveTo>
                <a:cubicBezTo>
                  <a:pt x="5493869" y="1395887"/>
                  <a:pt x="5502210" y="1390391"/>
                  <a:pt x="5507010" y="1381366"/>
                </a:cubicBezTo>
                <a:cubicBezTo>
                  <a:pt x="5519579" y="1357067"/>
                  <a:pt x="5494669" y="1323975"/>
                  <a:pt x="5467930" y="1330223"/>
                </a:cubicBezTo>
                <a:cubicBezTo>
                  <a:pt x="5438449" y="1333463"/>
                  <a:pt x="5430679" y="1381829"/>
                  <a:pt x="5456504" y="1395251"/>
                </a:cubicBezTo>
                <a:cubicBezTo>
                  <a:pt x="5465074" y="1399301"/>
                  <a:pt x="5475301" y="1400342"/>
                  <a:pt x="5484585" y="1398115"/>
                </a:cubicBezTo>
                <a:close/>
                <a:moveTo>
                  <a:pt x="5273658" y="1398288"/>
                </a:moveTo>
                <a:cubicBezTo>
                  <a:pt x="5291858" y="1396150"/>
                  <a:pt x="5308272" y="1379904"/>
                  <a:pt x="5302999" y="1359554"/>
                </a:cubicBezTo>
                <a:cubicBezTo>
                  <a:pt x="5302545" y="1331052"/>
                  <a:pt x="5265579" y="1322387"/>
                  <a:pt x="5246529" y="1338576"/>
                </a:cubicBezTo>
                <a:cubicBezTo>
                  <a:pt x="5233375" y="1355222"/>
                  <a:pt x="5232241" y="1387600"/>
                  <a:pt x="5255600" y="1395352"/>
                </a:cubicBezTo>
                <a:cubicBezTo>
                  <a:pt x="5261327" y="1398145"/>
                  <a:pt x="5267592" y="1399001"/>
                  <a:pt x="5273658" y="1398288"/>
                </a:cubicBezTo>
                <a:close/>
                <a:moveTo>
                  <a:pt x="2496477" y="1398464"/>
                </a:moveTo>
                <a:cubicBezTo>
                  <a:pt x="2513277" y="1397320"/>
                  <a:pt x="2529269" y="1384981"/>
                  <a:pt x="2529614" y="1367174"/>
                </a:cubicBezTo>
                <a:cubicBezTo>
                  <a:pt x="2533523" y="1346370"/>
                  <a:pt x="2513751" y="1327149"/>
                  <a:pt x="2492602" y="1331220"/>
                </a:cubicBezTo>
                <a:cubicBezTo>
                  <a:pt x="2458118" y="1328958"/>
                  <a:pt x="2449383" y="1383907"/>
                  <a:pt x="2479959" y="1395666"/>
                </a:cubicBezTo>
                <a:cubicBezTo>
                  <a:pt x="2485187" y="1397984"/>
                  <a:pt x="2490876" y="1398846"/>
                  <a:pt x="2496477" y="1398464"/>
                </a:cubicBezTo>
                <a:close/>
                <a:moveTo>
                  <a:pt x="2392199" y="1398497"/>
                </a:moveTo>
                <a:cubicBezTo>
                  <a:pt x="2409097" y="1398413"/>
                  <a:pt x="2425926" y="1387294"/>
                  <a:pt x="2424235" y="1368185"/>
                </a:cubicBezTo>
                <a:cubicBezTo>
                  <a:pt x="2428745" y="1346991"/>
                  <a:pt x="2409801" y="1327149"/>
                  <a:pt x="2388145" y="1330982"/>
                </a:cubicBezTo>
                <a:cubicBezTo>
                  <a:pt x="2356580" y="1330531"/>
                  <a:pt x="2347782" y="1383743"/>
                  <a:pt x="2375973" y="1394791"/>
                </a:cubicBezTo>
                <a:cubicBezTo>
                  <a:pt x="2380932" y="1397327"/>
                  <a:pt x="2386569" y="1398525"/>
                  <a:pt x="2392199" y="1398497"/>
                </a:cubicBezTo>
                <a:close/>
                <a:moveTo>
                  <a:pt x="3417883" y="1398597"/>
                </a:moveTo>
                <a:cubicBezTo>
                  <a:pt x="3426675" y="1399668"/>
                  <a:pt x="3435270" y="1398799"/>
                  <a:pt x="3442733" y="1392662"/>
                </a:cubicBezTo>
                <a:cubicBezTo>
                  <a:pt x="3463766" y="1377376"/>
                  <a:pt x="3456755" y="1338928"/>
                  <a:pt x="3432329" y="1331748"/>
                </a:cubicBezTo>
                <a:cubicBezTo>
                  <a:pt x="3416724" y="1328737"/>
                  <a:pt x="3396369" y="1331285"/>
                  <a:pt x="3388906" y="1347729"/>
                </a:cubicBezTo>
                <a:cubicBezTo>
                  <a:pt x="3381216" y="1362089"/>
                  <a:pt x="3388454" y="1378302"/>
                  <a:pt x="3391846" y="1392893"/>
                </a:cubicBezTo>
                <a:cubicBezTo>
                  <a:pt x="3400101" y="1394515"/>
                  <a:pt x="3409091" y="1397526"/>
                  <a:pt x="3417883" y="1398597"/>
                </a:cubicBezTo>
                <a:close/>
                <a:moveTo>
                  <a:pt x="2701782" y="1398758"/>
                </a:moveTo>
                <a:cubicBezTo>
                  <a:pt x="2721470" y="1397797"/>
                  <a:pt x="2740010" y="1381383"/>
                  <a:pt x="2735587" y="1359326"/>
                </a:cubicBezTo>
                <a:cubicBezTo>
                  <a:pt x="2732866" y="1330602"/>
                  <a:pt x="2693631" y="1320799"/>
                  <a:pt x="2675034" y="1340633"/>
                </a:cubicBezTo>
                <a:cubicBezTo>
                  <a:pt x="2658934" y="1354995"/>
                  <a:pt x="2663696" y="1384403"/>
                  <a:pt x="2682519" y="1394206"/>
                </a:cubicBezTo>
                <a:cubicBezTo>
                  <a:pt x="2688530" y="1397683"/>
                  <a:pt x="2695219" y="1399079"/>
                  <a:pt x="2701782" y="1398758"/>
                </a:cubicBezTo>
                <a:close/>
                <a:moveTo>
                  <a:pt x="3114329" y="1398829"/>
                </a:moveTo>
                <a:cubicBezTo>
                  <a:pt x="3130547" y="1397660"/>
                  <a:pt x="3146540" y="1385780"/>
                  <a:pt x="3144653" y="1368109"/>
                </a:cubicBezTo>
                <a:cubicBezTo>
                  <a:pt x="3147854" y="1349123"/>
                  <a:pt x="3132076" y="1327621"/>
                  <a:pt x="3111496" y="1331281"/>
                </a:cubicBezTo>
                <a:cubicBezTo>
                  <a:pt x="3076052" y="1325562"/>
                  <a:pt x="3065304" y="1387553"/>
                  <a:pt x="3098690" y="1396245"/>
                </a:cubicBezTo>
                <a:cubicBezTo>
                  <a:pt x="3103492" y="1398418"/>
                  <a:pt x="3108923" y="1399218"/>
                  <a:pt x="3114329" y="1398829"/>
                </a:cubicBezTo>
                <a:close/>
                <a:moveTo>
                  <a:pt x="5377414" y="1398890"/>
                </a:moveTo>
                <a:cubicBezTo>
                  <a:pt x="5395752" y="1396627"/>
                  <a:pt x="5411620" y="1380977"/>
                  <a:pt x="5406830" y="1360504"/>
                </a:cubicBezTo>
                <a:cubicBezTo>
                  <a:pt x="5407742" y="1328470"/>
                  <a:pt x="5356644" y="1320800"/>
                  <a:pt x="5343185" y="1347420"/>
                </a:cubicBezTo>
                <a:cubicBezTo>
                  <a:pt x="5335429" y="1364114"/>
                  <a:pt x="5338851" y="1390057"/>
                  <a:pt x="5358925" y="1396374"/>
                </a:cubicBezTo>
                <a:cubicBezTo>
                  <a:pt x="5364913" y="1398912"/>
                  <a:pt x="5371301" y="1399645"/>
                  <a:pt x="5377414" y="1398890"/>
                </a:cubicBezTo>
                <a:close/>
                <a:moveTo>
                  <a:pt x="4966694" y="1398947"/>
                </a:moveTo>
                <a:cubicBezTo>
                  <a:pt x="4985019" y="1396149"/>
                  <a:pt x="5001725" y="1379942"/>
                  <a:pt x="4995973" y="1359876"/>
                </a:cubicBezTo>
                <a:cubicBezTo>
                  <a:pt x="4993492" y="1336781"/>
                  <a:pt x="4966874" y="1323975"/>
                  <a:pt x="4946798" y="1333579"/>
                </a:cubicBezTo>
                <a:cubicBezTo>
                  <a:pt x="4919955" y="1342498"/>
                  <a:pt x="4919504" y="1390747"/>
                  <a:pt x="4948603" y="1396921"/>
                </a:cubicBezTo>
                <a:cubicBezTo>
                  <a:pt x="4954299" y="1399322"/>
                  <a:pt x="4960586" y="1399880"/>
                  <a:pt x="4966694" y="1398947"/>
                </a:cubicBezTo>
                <a:close/>
                <a:moveTo>
                  <a:pt x="2804642" y="1399005"/>
                </a:moveTo>
                <a:cubicBezTo>
                  <a:pt x="2824075" y="1397623"/>
                  <a:pt x="2842997" y="1381124"/>
                  <a:pt x="2838064" y="1360033"/>
                </a:cubicBezTo>
                <a:cubicBezTo>
                  <a:pt x="2835570" y="1332365"/>
                  <a:pt x="2796819" y="1320799"/>
                  <a:pt x="2778222" y="1340530"/>
                </a:cubicBezTo>
                <a:cubicBezTo>
                  <a:pt x="2762121" y="1355724"/>
                  <a:pt x="2764389" y="1385887"/>
                  <a:pt x="2785933" y="1394959"/>
                </a:cubicBezTo>
                <a:cubicBezTo>
                  <a:pt x="2791659" y="1398247"/>
                  <a:pt x="2798194" y="1399466"/>
                  <a:pt x="2804642" y="1399005"/>
                </a:cubicBezTo>
                <a:close/>
                <a:moveTo>
                  <a:pt x="5169461" y="1399185"/>
                </a:moveTo>
                <a:cubicBezTo>
                  <a:pt x="5188671" y="1397667"/>
                  <a:pt x="5206445" y="1381209"/>
                  <a:pt x="5200492" y="1360006"/>
                </a:cubicBezTo>
                <a:cubicBezTo>
                  <a:pt x="5199811" y="1330823"/>
                  <a:pt x="5161711" y="1322387"/>
                  <a:pt x="5142435" y="1339259"/>
                </a:cubicBezTo>
                <a:cubicBezTo>
                  <a:pt x="5129054" y="1355218"/>
                  <a:pt x="5130642" y="1385541"/>
                  <a:pt x="5150599" y="1395345"/>
                </a:cubicBezTo>
                <a:cubicBezTo>
                  <a:pt x="5156495" y="1398537"/>
                  <a:pt x="5163058" y="1399691"/>
                  <a:pt x="5169461" y="1399185"/>
                </a:cubicBezTo>
                <a:close/>
                <a:moveTo>
                  <a:pt x="5064862" y="1399227"/>
                </a:moveTo>
                <a:cubicBezTo>
                  <a:pt x="5084053" y="1398534"/>
                  <a:pt x="5102137" y="1383101"/>
                  <a:pt x="5097584" y="1361272"/>
                </a:cubicBezTo>
                <a:cubicBezTo>
                  <a:pt x="5096910" y="1331486"/>
                  <a:pt x="5057116" y="1320799"/>
                  <a:pt x="5038456" y="1340581"/>
                </a:cubicBezTo>
                <a:cubicBezTo>
                  <a:pt x="5025866" y="1356043"/>
                  <a:pt x="5025866" y="1386057"/>
                  <a:pt x="5046100" y="1394697"/>
                </a:cubicBezTo>
                <a:cubicBezTo>
                  <a:pt x="5051945" y="1398051"/>
                  <a:pt x="5058465" y="1399458"/>
                  <a:pt x="5064862" y="1399227"/>
                </a:cubicBezTo>
                <a:close/>
                <a:moveTo>
                  <a:pt x="3214088" y="1399453"/>
                </a:moveTo>
                <a:cubicBezTo>
                  <a:pt x="3231569" y="1399605"/>
                  <a:pt x="3249463" y="1387860"/>
                  <a:pt x="3248785" y="1367923"/>
                </a:cubicBezTo>
                <a:cubicBezTo>
                  <a:pt x="3252629" y="1343422"/>
                  <a:pt x="3227526" y="1322387"/>
                  <a:pt x="3204911" y="1331402"/>
                </a:cubicBezTo>
                <a:cubicBezTo>
                  <a:pt x="3177546" y="1338336"/>
                  <a:pt x="3171666" y="1382486"/>
                  <a:pt x="3197448" y="1395199"/>
                </a:cubicBezTo>
                <a:cubicBezTo>
                  <a:pt x="3202480" y="1398030"/>
                  <a:pt x="3208261" y="1399403"/>
                  <a:pt x="3214088" y="1399453"/>
                </a:cubicBezTo>
                <a:close/>
                <a:moveTo>
                  <a:pt x="2909457" y="1399457"/>
                </a:moveTo>
                <a:cubicBezTo>
                  <a:pt x="2927560" y="1397879"/>
                  <a:pt x="2943514" y="1381848"/>
                  <a:pt x="2940092" y="1361723"/>
                </a:cubicBezTo>
                <a:cubicBezTo>
                  <a:pt x="2940320" y="1332388"/>
                  <a:pt x="2903137" y="1323974"/>
                  <a:pt x="2882606" y="1337846"/>
                </a:cubicBezTo>
                <a:cubicBezTo>
                  <a:pt x="2866866" y="1353536"/>
                  <a:pt x="2867779" y="1388101"/>
                  <a:pt x="2891275" y="1395833"/>
                </a:cubicBezTo>
                <a:cubicBezTo>
                  <a:pt x="2897149" y="1398903"/>
                  <a:pt x="2903422" y="1399983"/>
                  <a:pt x="2909457" y="1399457"/>
                </a:cubicBezTo>
                <a:close/>
                <a:moveTo>
                  <a:pt x="3014910" y="1399475"/>
                </a:moveTo>
                <a:cubicBezTo>
                  <a:pt x="3034439" y="1395672"/>
                  <a:pt x="3049917" y="1374672"/>
                  <a:pt x="3041857" y="1353930"/>
                </a:cubicBezTo>
                <a:cubicBezTo>
                  <a:pt x="3036597" y="1325359"/>
                  <a:pt x="2991321" y="1322387"/>
                  <a:pt x="2978972" y="1347073"/>
                </a:cubicBezTo>
                <a:cubicBezTo>
                  <a:pt x="2970054" y="1363758"/>
                  <a:pt x="2975314" y="1390043"/>
                  <a:pt x="2994751" y="1396900"/>
                </a:cubicBezTo>
                <a:cubicBezTo>
                  <a:pt x="3001439" y="1400100"/>
                  <a:pt x="3008400" y="1400743"/>
                  <a:pt x="3014910" y="1399475"/>
                </a:cubicBezTo>
                <a:close/>
                <a:moveTo>
                  <a:pt x="3409675" y="1500260"/>
                </a:moveTo>
                <a:cubicBezTo>
                  <a:pt x="3445273" y="1514475"/>
                  <a:pt x="3473292" y="1460774"/>
                  <a:pt x="3442287" y="1440016"/>
                </a:cubicBezTo>
                <a:cubicBezTo>
                  <a:pt x="3421618" y="1425575"/>
                  <a:pt x="3397043" y="1439113"/>
                  <a:pt x="3382804" y="1455810"/>
                </a:cubicBezTo>
                <a:cubicBezTo>
                  <a:pt x="3384871" y="1473410"/>
                  <a:pt x="3386709" y="1498004"/>
                  <a:pt x="3409675" y="1500260"/>
                </a:cubicBezTo>
                <a:close/>
                <a:moveTo>
                  <a:pt x="8260518" y="1500471"/>
                </a:moveTo>
                <a:cubicBezTo>
                  <a:pt x="8271177" y="1497976"/>
                  <a:pt x="8280329" y="1491229"/>
                  <a:pt x="8282944" y="1479550"/>
                </a:cubicBezTo>
                <a:cubicBezTo>
                  <a:pt x="8289766" y="1458458"/>
                  <a:pt x="8275441" y="1431924"/>
                  <a:pt x="8251338" y="1433965"/>
                </a:cubicBezTo>
                <a:cubicBezTo>
                  <a:pt x="8217912" y="1428749"/>
                  <a:pt x="8204041" y="1478189"/>
                  <a:pt x="8229054" y="1495878"/>
                </a:cubicBezTo>
                <a:cubicBezTo>
                  <a:pt x="8237695" y="1501208"/>
                  <a:pt x="8249860" y="1502965"/>
                  <a:pt x="8260518" y="1500471"/>
                </a:cubicBezTo>
                <a:close/>
                <a:moveTo>
                  <a:pt x="3225228" y="1500481"/>
                </a:moveTo>
                <a:cubicBezTo>
                  <a:pt x="3235551" y="1497894"/>
                  <a:pt x="3244247" y="1491071"/>
                  <a:pt x="3246379" y="1479243"/>
                </a:cubicBezTo>
                <a:cubicBezTo>
                  <a:pt x="3255804" y="1456043"/>
                  <a:pt x="3234036" y="1428749"/>
                  <a:pt x="3209576" y="1434208"/>
                </a:cubicBezTo>
                <a:cubicBezTo>
                  <a:pt x="3179056" y="1434208"/>
                  <a:pt x="3170079" y="1481518"/>
                  <a:pt x="3194316" y="1496302"/>
                </a:cubicBezTo>
                <a:cubicBezTo>
                  <a:pt x="3202956" y="1501419"/>
                  <a:pt x="3214906" y="1503069"/>
                  <a:pt x="3225228" y="1500481"/>
                </a:cubicBezTo>
                <a:close/>
                <a:moveTo>
                  <a:pt x="2488244" y="1500792"/>
                </a:moveTo>
                <a:cubicBezTo>
                  <a:pt x="2506697" y="1503719"/>
                  <a:pt x="2527550" y="1493032"/>
                  <a:pt x="2528062" y="1472167"/>
                </a:cubicBezTo>
                <a:cubicBezTo>
                  <a:pt x="2535112" y="1445026"/>
                  <a:pt x="2503043" y="1425574"/>
                  <a:pt x="2479846" y="1436431"/>
                </a:cubicBezTo>
                <a:cubicBezTo>
                  <a:pt x="2457332" y="1445478"/>
                  <a:pt x="2454147" y="1477595"/>
                  <a:pt x="2471431" y="1493201"/>
                </a:cubicBezTo>
                <a:cubicBezTo>
                  <a:pt x="2476208" y="1497329"/>
                  <a:pt x="2482091" y="1499817"/>
                  <a:pt x="2488244" y="1500792"/>
                </a:cubicBezTo>
                <a:close/>
                <a:moveTo>
                  <a:pt x="3118123" y="1500827"/>
                </a:moveTo>
                <a:cubicBezTo>
                  <a:pt x="3127803" y="1499662"/>
                  <a:pt x="3136531" y="1494942"/>
                  <a:pt x="3140672" y="1484934"/>
                </a:cubicBezTo>
                <a:cubicBezTo>
                  <a:pt x="3146267" y="1471058"/>
                  <a:pt x="3145820" y="1452861"/>
                  <a:pt x="3135748" y="1441261"/>
                </a:cubicBezTo>
                <a:cubicBezTo>
                  <a:pt x="3120305" y="1428750"/>
                  <a:pt x="3091433" y="1429660"/>
                  <a:pt x="3082481" y="1449677"/>
                </a:cubicBezTo>
                <a:cubicBezTo>
                  <a:pt x="3078004" y="1464689"/>
                  <a:pt x="3078004" y="1483796"/>
                  <a:pt x="3089866" y="1495397"/>
                </a:cubicBezTo>
                <a:cubicBezTo>
                  <a:pt x="3097812" y="1499605"/>
                  <a:pt x="3108443" y="1501993"/>
                  <a:pt x="3118123" y="1500827"/>
                </a:cubicBezTo>
                <a:close/>
                <a:moveTo>
                  <a:pt x="5071859" y="1500896"/>
                </a:moveTo>
                <a:cubicBezTo>
                  <a:pt x="5081632" y="1499621"/>
                  <a:pt x="5090294" y="1494858"/>
                  <a:pt x="5093828" y="1484766"/>
                </a:cubicBezTo>
                <a:cubicBezTo>
                  <a:pt x="5108416" y="1461407"/>
                  <a:pt x="5086305" y="1427162"/>
                  <a:pt x="5058495" y="1434193"/>
                </a:cubicBezTo>
                <a:cubicBezTo>
                  <a:pt x="5027722" y="1434873"/>
                  <a:pt x="5019516" y="1480911"/>
                  <a:pt x="5043223" y="1496106"/>
                </a:cubicBezTo>
                <a:cubicBezTo>
                  <a:pt x="5051201" y="1499961"/>
                  <a:pt x="5062086" y="1502172"/>
                  <a:pt x="5071859" y="1500896"/>
                </a:cubicBezTo>
                <a:close/>
                <a:moveTo>
                  <a:pt x="7227928" y="1501055"/>
                </a:moveTo>
                <a:cubicBezTo>
                  <a:pt x="7237765" y="1499889"/>
                  <a:pt x="7246780" y="1495169"/>
                  <a:pt x="7251769" y="1485388"/>
                </a:cubicBezTo>
                <a:cubicBezTo>
                  <a:pt x="7257892" y="1469011"/>
                  <a:pt x="7255851" y="1446492"/>
                  <a:pt x="7239069" y="1437394"/>
                </a:cubicBezTo>
                <a:cubicBezTo>
                  <a:pt x="7221379" y="1428750"/>
                  <a:pt x="7193484" y="1434664"/>
                  <a:pt x="7189175" y="1456273"/>
                </a:cubicBezTo>
                <a:cubicBezTo>
                  <a:pt x="7186454" y="1469921"/>
                  <a:pt x="7187361" y="1486071"/>
                  <a:pt x="7199154" y="1495397"/>
                </a:cubicBezTo>
                <a:cubicBezTo>
                  <a:pt x="7207432" y="1499832"/>
                  <a:pt x="7218091" y="1502221"/>
                  <a:pt x="7227928" y="1501055"/>
                </a:cubicBezTo>
                <a:close/>
                <a:moveTo>
                  <a:pt x="2899585" y="1501190"/>
                </a:moveTo>
                <a:cubicBezTo>
                  <a:pt x="2918497" y="1504326"/>
                  <a:pt x="2940256" y="1494291"/>
                  <a:pt x="2939244" y="1472519"/>
                </a:cubicBezTo>
                <a:cubicBezTo>
                  <a:pt x="2943067" y="1450975"/>
                  <a:pt x="2925300" y="1430337"/>
                  <a:pt x="2903260" y="1433966"/>
                </a:cubicBezTo>
                <a:cubicBezTo>
                  <a:pt x="2873124" y="1433059"/>
                  <a:pt x="2862104" y="1475241"/>
                  <a:pt x="2882570" y="1493610"/>
                </a:cubicBezTo>
                <a:cubicBezTo>
                  <a:pt x="2887293" y="1497636"/>
                  <a:pt x="2893281" y="1500145"/>
                  <a:pt x="2899585" y="1501190"/>
                </a:cubicBezTo>
                <a:close/>
                <a:moveTo>
                  <a:pt x="5277166" y="1501280"/>
                </a:moveTo>
                <a:cubicBezTo>
                  <a:pt x="5288368" y="1499037"/>
                  <a:pt x="5298173" y="1492020"/>
                  <a:pt x="5300453" y="1480056"/>
                </a:cubicBezTo>
                <a:cubicBezTo>
                  <a:pt x="5310029" y="1457739"/>
                  <a:pt x="5292016" y="1428750"/>
                  <a:pt x="5266934" y="1433352"/>
                </a:cubicBezTo>
                <a:cubicBezTo>
                  <a:pt x="5236152" y="1431741"/>
                  <a:pt x="5225891" y="1474995"/>
                  <a:pt x="5245501" y="1493861"/>
                </a:cubicBezTo>
                <a:cubicBezTo>
                  <a:pt x="5253367" y="1500993"/>
                  <a:pt x="5265965" y="1503524"/>
                  <a:pt x="5277166" y="1501280"/>
                </a:cubicBezTo>
                <a:close/>
                <a:moveTo>
                  <a:pt x="2798185" y="1501465"/>
                </a:moveTo>
                <a:cubicBezTo>
                  <a:pt x="2813788" y="1502758"/>
                  <a:pt x="2829136" y="1492159"/>
                  <a:pt x="2839879" y="1480551"/>
                </a:cubicBezTo>
                <a:cubicBezTo>
                  <a:pt x="2839197" y="1459913"/>
                  <a:pt x="2831012" y="1434565"/>
                  <a:pt x="2805773" y="1434789"/>
                </a:cubicBezTo>
                <a:cubicBezTo>
                  <a:pt x="2770791" y="1427162"/>
                  <a:pt x="2752600" y="1478980"/>
                  <a:pt x="2782614" y="1495804"/>
                </a:cubicBezTo>
                <a:cubicBezTo>
                  <a:pt x="2787729" y="1499281"/>
                  <a:pt x="2792974" y="1501034"/>
                  <a:pt x="2798185" y="1501465"/>
                </a:cubicBezTo>
                <a:close/>
                <a:moveTo>
                  <a:pt x="2696829" y="1501555"/>
                </a:moveTo>
                <a:cubicBezTo>
                  <a:pt x="2715145" y="1502955"/>
                  <a:pt x="2734467" y="1491504"/>
                  <a:pt x="2736373" y="1472165"/>
                </a:cubicBezTo>
                <a:cubicBezTo>
                  <a:pt x="2743074" y="1444118"/>
                  <a:pt x="2707490" y="1423987"/>
                  <a:pt x="2683921" y="1437785"/>
                </a:cubicBezTo>
                <a:cubicBezTo>
                  <a:pt x="2660353" y="1446380"/>
                  <a:pt x="2657349" y="1484379"/>
                  <a:pt x="2679531" y="1495689"/>
                </a:cubicBezTo>
                <a:cubicBezTo>
                  <a:pt x="2684731" y="1499195"/>
                  <a:pt x="2690723" y="1501089"/>
                  <a:pt x="2696829" y="1501555"/>
                </a:cubicBezTo>
                <a:close/>
                <a:moveTo>
                  <a:pt x="5176226" y="1501704"/>
                </a:moveTo>
                <a:cubicBezTo>
                  <a:pt x="5193347" y="1496473"/>
                  <a:pt x="5206111" y="1476828"/>
                  <a:pt x="5199157" y="1458458"/>
                </a:cubicBezTo>
                <a:cubicBezTo>
                  <a:pt x="5195990" y="1433739"/>
                  <a:pt x="5163649" y="1428749"/>
                  <a:pt x="5145782" y="1440542"/>
                </a:cubicBezTo>
                <a:cubicBezTo>
                  <a:pt x="5125879" y="1456417"/>
                  <a:pt x="5129724" y="1497919"/>
                  <a:pt x="5158221" y="1501548"/>
                </a:cubicBezTo>
                <a:cubicBezTo>
                  <a:pt x="5164327" y="1503589"/>
                  <a:pt x="5170519" y="1503447"/>
                  <a:pt x="5176226" y="1501704"/>
                </a:cubicBezTo>
                <a:close/>
                <a:moveTo>
                  <a:pt x="3005193" y="1501762"/>
                </a:moveTo>
                <a:cubicBezTo>
                  <a:pt x="3025195" y="1502822"/>
                  <a:pt x="3046552" y="1486706"/>
                  <a:pt x="3042684" y="1464483"/>
                </a:cubicBezTo>
                <a:cubicBezTo>
                  <a:pt x="3042236" y="1440960"/>
                  <a:pt x="3015329" y="1427162"/>
                  <a:pt x="2995373" y="1436436"/>
                </a:cubicBezTo>
                <a:cubicBezTo>
                  <a:pt x="2972278" y="1444126"/>
                  <a:pt x="2968466" y="1479638"/>
                  <a:pt x="2986628" y="1494566"/>
                </a:cubicBezTo>
                <a:cubicBezTo>
                  <a:pt x="2992010" y="1499146"/>
                  <a:pt x="2998526" y="1501408"/>
                  <a:pt x="3005193" y="1501762"/>
                </a:cubicBezTo>
                <a:close/>
                <a:moveTo>
                  <a:pt x="4853094" y="1501892"/>
                </a:moveTo>
                <a:cubicBezTo>
                  <a:pt x="4871875" y="1504210"/>
                  <a:pt x="4892718" y="1494115"/>
                  <a:pt x="4893578" y="1472973"/>
                </a:cubicBezTo>
                <a:cubicBezTo>
                  <a:pt x="4900454" y="1444783"/>
                  <a:pt x="4868823" y="1423987"/>
                  <a:pt x="4844756" y="1436465"/>
                </a:cubicBezTo>
                <a:cubicBezTo>
                  <a:pt x="4819772" y="1444321"/>
                  <a:pt x="4814729" y="1480598"/>
                  <a:pt x="4835817" y="1495386"/>
                </a:cubicBezTo>
                <a:cubicBezTo>
                  <a:pt x="4840802" y="1498968"/>
                  <a:pt x="4846833" y="1501120"/>
                  <a:pt x="4853094" y="1501892"/>
                </a:cubicBezTo>
                <a:close/>
                <a:moveTo>
                  <a:pt x="2391616" y="1502022"/>
                </a:moveTo>
                <a:cubicBezTo>
                  <a:pt x="2400401" y="1501936"/>
                  <a:pt x="2409237" y="1499377"/>
                  <a:pt x="2416421" y="1494714"/>
                </a:cubicBezTo>
                <a:cubicBezTo>
                  <a:pt x="2431924" y="1474470"/>
                  <a:pt x="2425995" y="1433527"/>
                  <a:pt x="2395210" y="1434209"/>
                </a:cubicBezTo>
                <a:cubicBezTo>
                  <a:pt x="2361924" y="1428750"/>
                  <a:pt x="2347786" y="1471968"/>
                  <a:pt x="2367167" y="1494487"/>
                </a:cubicBezTo>
                <a:cubicBezTo>
                  <a:pt x="2374121" y="1499718"/>
                  <a:pt x="2382840" y="1502107"/>
                  <a:pt x="2391616" y="1502022"/>
                </a:cubicBezTo>
                <a:close/>
                <a:moveTo>
                  <a:pt x="2595295" y="1502043"/>
                </a:moveTo>
                <a:cubicBezTo>
                  <a:pt x="2615416" y="1502806"/>
                  <a:pt x="2636552" y="1486645"/>
                  <a:pt x="2631310" y="1464250"/>
                </a:cubicBezTo>
                <a:cubicBezTo>
                  <a:pt x="2633339" y="1431448"/>
                  <a:pt x="2579908" y="1422399"/>
                  <a:pt x="2567961" y="1450903"/>
                </a:cubicBezTo>
                <a:cubicBezTo>
                  <a:pt x="2562551" y="1465155"/>
                  <a:pt x="2562099" y="1485967"/>
                  <a:pt x="2576527" y="1495242"/>
                </a:cubicBezTo>
                <a:cubicBezTo>
                  <a:pt x="2581995" y="1499653"/>
                  <a:pt x="2588588" y="1501788"/>
                  <a:pt x="2595295" y="1502043"/>
                </a:cubicBezTo>
                <a:close/>
                <a:moveTo>
                  <a:pt x="8143383" y="1502203"/>
                </a:moveTo>
                <a:cubicBezTo>
                  <a:pt x="8163632" y="1503656"/>
                  <a:pt x="8184873" y="1488442"/>
                  <a:pt x="8179755" y="1465022"/>
                </a:cubicBezTo>
                <a:cubicBezTo>
                  <a:pt x="8181574" y="1431972"/>
                  <a:pt x="8127890" y="1422399"/>
                  <a:pt x="8116516" y="1452030"/>
                </a:cubicBezTo>
                <a:cubicBezTo>
                  <a:pt x="8113558" y="1466162"/>
                  <a:pt x="8111966" y="1484852"/>
                  <a:pt x="8124477" y="1494881"/>
                </a:cubicBezTo>
                <a:cubicBezTo>
                  <a:pt x="8129994" y="1499382"/>
                  <a:pt x="8136633" y="1501719"/>
                  <a:pt x="8143383" y="1502203"/>
                </a:cubicBezTo>
                <a:close/>
                <a:moveTo>
                  <a:pt x="3310973" y="1502385"/>
                </a:moveTo>
                <a:cubicBezTo>
                  <a:pt x="3332448" y="1504511"/>
                  <a:pt x="3355917" y="1490208"/>
                  <a:pt x="3351455" y="1465467"/>
                </a:cubicBezTo>
                <a:cubicBezTo>
                  <a:pt x="3352828" y="1432708"/>
                  <a:pt x="3301799" y="1422399"/>
                  <a:pt x="3287383" y="1449889"/>
                </a:cubicBezTo>
                <a:cubicBezTo>
                  <a:pt x="3281204" y="1464092"/>
                  <a:pt x="3281891" y="1481961"/>
                  <a:pt x="3291273" y="1494561"/>
                </a:cubicBezTo>
                <a:cubicBezTo>
                  <a:pt x="3296879" y="1499142"/>
                  <a:pt x="3303815" y="1501677"/>
                  <a:pt x="3310973" y="1502385"/>
                </a:cubicBezTo>
                <a:close/>
                <a:moveTo>
                  <a:pt x="5369960" y="1502491"/>
                </a:moveTo>
                <a:cubicBezTo>
                  <a:pt x="5374238" y="1502978"/>
                  <a:pt x="5378688" y="1502463"/>
                  <a:pt x="5383281" y="1500575"/>
                </a:cubicBezTo>
                <a:cubicBezTo>
                  <a:pt x="5408681" y="1494169"/>
                  <a:pt x="5413216" y="1456419"/>
                  <a:pt x="5395073" y="1440404"/>
                </a:cubicBezTo>
                <a:cubicBezTo>
                  <a:pt x="5381013" y="1431481"/>
                  <a:pt x="5361282" y="1430337"/>
                  <a:pt x="5348129" y="1441090"/>
                </a:cubicBezTo>
                <a:cubicBezTo>
                  <a:pt x="5338150" y="1451843"/>
                  <a:pt x="5339964" y="1467859"/>
                  <a:pt x="5337016" y="1481128"/>
                </a:cubicBezTo>
                <a:cubicBezTo>
                  <a:pt x="5345861" y="1490566"/>
                  <a:pt x="5357129" y="1501033"/>
                  <a:pt x="5369960" y="1502491"/>
                </a:cubicBezTo>
                <a:close/>
                <a:moveTo>
                  <a:pt x="4968752" y="1502492"/>
                </a:moveTo>
                <a:cubicBezTo>
                  <a:pt x="4987866" y="1498344"/>
                  <a:pt x="5003982" y="1478780"/>
                  <a:pt x="4995478" y="1458440"/>
                </a:cubicBezTo>
                <a:cubicBezTo>
                  <a:pt x="4987767" y="1429942"/>
                  <a:pt x="4944224" y="1425575"/>
                  <a:pt x="4929936" y="1450396"/>
                </a:cubicBezTo>
                <a:cubicBezTo>
                  <a:pt x="4922679" y="1469012"/>
                  <a:pt x="4927669" y="1495902"/>
                  <a:pt x="4949440" y="1500958"/>
                </a:cubicBezTo>
                <a:cubicBezTo>
                  <a:pt x="4955677" y="1503544"/>
                  <a:pt x="4962381" y="1503874"/>
                  <a:pt x="4968752" y="1502492"/>
                </a:cubicBezTo>
                <a:close/>
                <a:moveTo>
                  <a:pt x="4750662" y="1502770"/>
                </a:moveTo>
                <a:cubicBezTo>
                  <a:pt x="4771554" y="1504741"/>
                  <a:pt x="4794322" y="1488840"/>
                  <a:pt x="4790252" y="1465137"/>
                </a:cubicBezTo>
                <a:cubicBezTo>
                  <a:pt x="4790026" y="1438535"/>
                  <a:pt x="4755202" y="1425575"/>
                  <a:pt x="4735529" y="1440809"/>
                </a:cubicBezTo>
                <a:cubicBezTo>
                  <a:pt x="4717891" y="1452632"/>
                  <a:pt x="4718570" y="1479234"/>
                  <a:pt x="4731459" y="1494467"/>
                </a:cubicBezTo>
                <a:cubicBezTo>
                  <a:pt x="4736942" y="1499469"/>
                  <a:pt x="4743698" y="1502112"/>
                  <a:pt x="4750662" y="1502770"/>
                </a:cubicBezTo>
                <a:close/>
                <a:moveTo>
                  <a:pt x="7955275" y="1601391"/>
                </a:moveTo>
                <a:cubicBezTo>
                  <a:pt x="7965054" y="1597528"/>
                  <a:pt x="7972467" y="1589397"/>
                  <a:pt x="7971783" y="1577201"/>
                </a:cubicBezTo>
                <a:cubicBezTo>
                  <a:pt x="7977029" y="1555595"/>
                  <a:pt x="7960150" y="1533525"/>
                  <a:pt x="7937798" y="1538171"/>
                </a:cubicBezTo>
                <a:cubicBezTo>
                  <a:pt x="7906549" y="1537939"/>
                  <a:pt x="7897654" y="1586261"/>
                  <a:pt x="7924569" y="1599968"/>
                </a:cubicBezTo>
                <a:cubicBezTo>
                  <a:pt x="7933350" y="1604846"/>
                  <a:pt x="7945496" y="1605253"/>
                  <a:pt x="7955275" y="1601391"/>
                </a:cubicBezTo>
                <a:close/>
                <a:moveTo>
                  <a:pt x="8154433" y="1601438"/>
                </a:moveTo>
                <a:cubicBezTo>
                  <a:pt x="8183404" y="1598905"/>
                  <a:pt x="8181807" y="1564143"/>
                  <a:pt x="8172454" y="1543885"/>
                </a:cubicBezTo>
                <a:cubicBezTo>
                  <a:pt x="8156030" y="1540201"/>
                  <a:pt x="8132990" y="1533525"/>
                  <a:pt x="8122497" y="1551942"/>
                </a:cubicBezTo>
                <a:cubicBezTo>
                  <a:pt x="8105616" y="1573812"/>
                  <a:pt x="8126603" y="1609725"/>
                  <a:pt x="8154433" y="1601438"/>
                </a:cubicBezTo>
                <a:close/>
                <a:moveTo>
                  <a:pt x="5181346" y="1601940"/>
                </a:moveTo>
                <a:cubicBezTo>
                  <a:pt x="5192124" y="1598090"/>
                  <a:pt x="5200584" y="1589991"/>
                  <a:pt x="5201279" y="1577329"/>
                </a:cubicBezTo>
                <a:cubicBezTo>
                  <a:pt x="5206842" y="1555199"/>
                  <a:pt x="5185286" y="1533525"/>
                  <a:pt x="5162340" y="1539001"/>
                </a:cubicBezTo>
                <a:cubicBezTo>
                  <a:pt x="5129658" y="1536263"/>
                  <a:pt x="5122704" y="1587139"/>
                  <a:pt x="5147505" y="1601056"/>
                </a:cubicBezTo>
                <a:cubicBezTo>
                  <a:pt x="5157472" y="1605390"/>
                  <a:pt x="5170568" y="1605790"/>
                  <a:pt x="5181346" y="1601940"/>
                </a:cubicBezTo>
                <a:close/>
                <a:moveTo>
                  <a:pt x="4765409" y="1603056"/>
                </a:moveTo>
                <a:cubicBezTo>
                  <a:pt x="4780121" y="1599443"/>
                  <a:pt x="4792266" y="1587973"/>
                  <a:pt x="4790442" y="1570194"/>
                </a:cubicBezTo>
                <a:cubicBezTo>
                  <a:pt x="4792267" y="1540141"/>
                  <a:pt x="4759194" y="1536700"/>
                  <a:pt x="4737069" y="1537388"/>
                </a:cubicBezTo>
                <a:cubicBezTo>
                  <a:pt x="4726349" y="1551841"/>
                  <a:pt x="4714716" y="1570882"/>
                  <a:pt x="4724980" y="1588776"/>
                </a:cubicBezTo>
                <a:cubicBezTo>
                  <a:pt x="4733420" y="1602425"/>
                  <a:pt x="4750697" y="1606669"/>
                  <a:pt x="4765409" y="1603056"/>
                </a:cubicBezTo>
                <a:close/>
                <a:moveTo>
                  <a:pt x="7645004" y="1603147"/>
                </a:moveTo>
                <a:cubicBezTo>
                  <a:pt x="7656546" y="1599886"/>
                  <a:pt x="7666178" y="1591692"/>
                  <a:pt x="7667888" y="1578535"/>
                </a:cubicBezTo>
                <a:cubicBezTo>
                  <a:pt x="7673816" y="1556837"/>
                  <a:pt x="7654437" y="1533755"/>
                  <a:pt x="7632093" y="1538371"/>
                </a:cubicBezTo>
                <a:cubicBezTo>
                  <a:pt x="7600403" y="1533524"/>
                  <a:pt x="7588091" y="1580843"/>
                  <a:pt x="7610662" y="1598155"/>
                </a:cubicBezTo>
                <a:cubicBezTo>
                  <a:pt x="7620010" y="1604734"/>
                  <a:pt x="7633461" y="1606407"/>
                  <a:pt x="7645004" y="1603147"/>
                </a:cubicBezTo>
                <a:close/>
                <a:moveTo>
                  <a:pt x="3111541" y="1603252"/>
                </a:moveTo>
                <a:cubicBezTo>
                  <a:pt x="3124353" y="1602995"/>
                  <a:pt x="3137136" y="1596949"/>
                  <a:pt x="3145581" y="1585542"/>
                </a:cubicBezTo>
                <a:cubicBezTo>
                  <a:pt x="3146266" y="1564096"/>
                  <a:pt x="3139646" y="1533525"/>
                  <a:pt x="3111570" y="1538316"/>
                </a:cubicBezTo>
                <a:cubicBezTo>
                  <a:pt x="3083036" y="1533753"/>
                  <a:pt x="3076416" y="1564781"/>
                  <a:pt x="3077329" y="1586226"/>
                </a:cubicBezTo>
                <a:cubicBezTo>
                  <a:pt x="3085889" y="1597976"/>
                  <a:pt x="3098730" y="1603508"/>
                  <a:pt x="3111541" y="1603252"/>
                </a:cubicBezTo>
                <a:close/>
                <a:moveTo>
                  <a:pt x="5056160" y="1603319"/>
                </a:moveTo>
                <a:cubicBezTo>
                  <a:pt x="5074404" y="1606782"/>
                  <a:pt x="5095376" y="1597992"/>
                  <a:pt x="5097574" y="1577240"/>
                </a:cubicBezTo>
                <a:cubicBezTo>
                  <a:pt x="5105241" y="1548199"/>
                  <a:pt x="5069387" y="1528762"/>
                  <a:pt x="5046161" y="1541568"/>
                </a:cubicBezTo>
                <a:cubicBezTo>
                  <a:pt x="5026768" y="1551400"/>
                  <a:pt x="5025866" y="1580899"/>
                  <a:pt x="5039622" y="1595763"/>
                </a:cubicBezTo>
                <a:cubicBezTo>
                  <a:pt x="5044301" y="1599650"/>
                  <a:pt x="5050079" y="1602165"/>
                  <a:pt x="5056160" y="1603319"/>
                </a:cubicBezTo>
                <a:close/>
                <a:moveTo>
                  <a:pt x="5383138" y="1603586"/>
                </a:moveTo>
                <a:cubicBezTo>
                  <a:pt x="5388644" y="1602474"/>
                  <a:pt x="5394012" y="1600157"/>
                  <a:pt x="5398963" y="1596438"/>
                </a:cubicBezTo>
                <a:cubicBezTo>
                  <a:pt x="5410478" y="1580878"/>
                  <a:pt x="5411629" y="1552045"/>
                  <a:pt x="5392055" y="1541977"/>
                </a:cubicBezTo>
                <a:cubicBezTo>
                  <a:pt x="5378468" y="1535112"/>
                  <a:pt x="5360275" y="1536943"/>
                  <a:pt x="5348070" y="1545867"/>
                </a:cubicBezTo>
                <a:cubicBezTo>
                  <a:pt x="5337016" y="1556164"/>
                  <a:pt x="5340240" y="1573098"/>
                  <a:pt x="5337477" y="1586370"/>
                </a:cubicBezTo>
                <a:cubicBezTo>
                  <a:pt x="5348876" y="1599413"/>
                  <a:pt x="5366623" y="1606922"/>
                  <a:pt x="5383138" y="1603586"/>
                </a:cubicBezTo>
                <a:close/>
                <a:moveTo>
                  <a:pt x="7120797" y="1603723"/>
                </a:moveTo>
                <a:cubicBezTo>
                  <a:pt x="7139508" y="1603017"/>
                  <a:pt x="7157479" y="1589420"/>
                  <a:pt x="7156278" y="1568897"/>
                </a:cubicBezTo>
                <a:cubicBezTo>
                  <a:pt x="7156735" y="1537884"/>
                  <a:pt x="7113960" y="1528762"/>
                  <a:pt x="7093373" y="1546093"/>
                </a:cubicBezTo>
                <a:cubicBezTo>
                  <a:pt x="7078504" y="1561828"/>
                  <a:pt x="7082850" y="1590333"/>
                  <a:pt x="7102522" y="1599910"/>
                </a:cubicBezTo>
                <a:cubicBezTo>
                  <a:pt x="7108241" y="1602761"/>
                  <a:pt x="7114560" y="1603958"/>
                  <a:pt x="7120797" y="1603723"/>
                </a:cubicBezTo>
                <a:close/>
                <a:moveTo>
                  <a:pt x="2496289" y="1603853"/>
                </a:moveTo>
                <a:cubicBezTo>
                  <a:pt x="2514777" y="1603124"/>
                  <a:pt x="2532351" y="1589534"/>
                  <a:pt x="2528810" y="1568100"/>
                </a:cubicBezTo>
                <a:cubicBezTo>
                  <a:pt x="2530834" y="1534948"/>
                  <a:pt x="2482960" y="1527174"/>
                  <a:pt x="2466557" y="1550266"/>
                </a:cubicBezTo>
                <a:cubicBezTo>
                  <a:pt x="2458916" y="1566271"/>
                  <a:pt x="2459591" y="1592564"/>
                  <a:pt x="2478245" y="1600109"/>
                </a:cubicBezTo>
                <a:cubicBezTo>
                  <a:pt x="2483862" y="1602910"/>
                  <a:pt x="2490125" y="1604096"/>
                  <a:pt x="2496289" y="1603853"/>
                </a:cubicBezTo>
                <a:close/>
                <a:moveTo>
                  <a:pt x="3004271" y="1603864"/>
                </a:moveTo>
                <a:cubicBezTo>
                  <a:pt x="3024401" y="1605351"/>
                  <a:pt x="3046193" y="1592319"/>
                  <a:pt x="3041246" y="1569038"/>
                </a:cubicBezTo>
                <a:cubicBezTo>
                  <a:pt x="3044885" y="1538448"/>
                  <a:pt x="3002125" y="1530350"/>
                  <a:pt x="2982564" y="1546770"/>
                </a:cubicBezTo>
                <a:cubicBezTo>
                  <a:pt x="2971419" y="1560941"/>
                  <a:pt x="2970054" y="1585683"/>
                  <a:pt x="2985748" y="1597380"/>
                </a:cubicBezTo>
                <a:cubicBezTo>
                  <a:pt x="2991037" y="1601260"/>
                  <a:pt x="2997562" y="1603369"/>
                  <a:pt x="3004271" y="1603864"/>
                </a:cubicBezTo>
                <a:close/>
                <a:moveTo>
                  <a:pt x="2594895" y="1603865"/>
                </a:moveTo>
                <a:cubicBezTo>
                  <a:pt x="2614960" y="1605027"/>
                  <a:pt x="2636821" y="1591640"/>
                  <a:pt x="2632372" y="1568789"/>
                </a:cubicBezTo>
                <a:cubicBezTo>
                  <a:pt x="2636707" y="1531726"/>
                  <a:pt x="2570537" y="1525587"/>
                  <a:pt x="2565746" y="1561058"/>
                </a:cubicBezTo>
                <a:cubicBezTo>
                  <a:pt x="2563693" y="1574019"/>
                  <a:pt x="2565290" y="1589253"/>
                  <a:pt x="2576470" y="1597666"/>
                </a:cubicBezTo>
                <a:cubicBezTo>
                  <a:pt x="2581718" y="1601474"/>
                  <a:pt x="2588207" y="1603478"/>
                  <a:pt x="2594895" y="1603865"/>
                </a:cubicBezTo>
                <a:close/>
                <a:moveTo>
                  <a:pt x="2906995" y="1603913"/>
                </a:moveTo>
                <a:cubicBezTo>
                  <a:pt x="2925648" y="1603445"/>
                  <a:pt x="2943411" y="1590221"/>
                  <a:pt x="2939680" y="1568449"/>
                </a:cubicBezTo>
                <a:cubicBezTo>
                  <a:pt x="2940584" y="1533751"/>
                  <a:pt x="2888355" y="1527174"/>
                  <a:pt x="2874789" y="1555749"/>
                </a:cubicBezTo>
                <a:cubicBezTo>
                  <a:pt x="2870041" y="1571171"/>
                  <a:pt x="2872528" y="1592262"/>
                  <a:pt x="2888808" y="1599973"/>
                </a:cubicBezTo>
                <a:cubicBezTo>
                  <a:pt x="2894460" y="1602808"/>
                  <a:pt x="2900777" y="1604069"/>
                  <a:pt x="2906995" y="1603913"/>
                </a:cubicBezTo>
                <a:close/>
                <a:moveTo>
                  <a:pt x="4855044" y="1603948"/>
                </a:moveTo>
                <a:cubicBezTo>
                  <a:pt x="4875132" y="1605341"/>
                  <a:pt x="4896205" y="1592266"/>
                  <a:pt x="4892983" y="1568773"/>
                </a:cubicBezTo>
                <a:cubicBezTo>
                  <a:pt x="4893887" y="1538593"/>
                  <a:pt x="4854087" y="1528762"/>
                  <a:pt x="4834412" y="1545453"/>
                </a:cubicBezTo>
                <a:cubicBezTo>
                  <a:pt x="4817904" y="1557570"/>
                  <a:pt x="4820166" y="1586150"/>
                  <a:pt x="4836222" y="1597582"/>
                </a:cubicBezTo>
                <a:cubicBezTo>
                  <a:pt x="4841762" y="1601411"/>
                  <a:pt x="4848348" y="1603483"/>
                  <a:pt x="4855044" y="1603948"/>
                </a:cubicBezTo>
                <a:close/>
                <a:moveTo>
                  <a:pt x="2802418" y="1604039"/>
                </a:moveTo>
                <a:cubicBezTo>
                  <a:pt x="2821987" y="1603931"/>
                  <a:pt x="2841914" y="1591248"/>
                  <a:pt x="2838493" y="1568891"/>
                </a:cubicBezTo>
                <a:cubicBezTo>
                  <a:pt x="2839861" y="1537246"/>
                  <a:pt x="2796339" y="1528762"/>
                  <a:pt x="2776269" y="1546419"/>
                </a:cubicBezTo>
                <a:cubicBezTo>
                  <a:pt x="2762129" y="1561782"/>
                  <a:pt x="2765322" y="1589528"/>
                  <a:pt x="2783795" y="1599847"/>
                </a:cubicBezTo>
                <a:cubicBezTo>
                  <a:pt x="2789383" y="1602713"/>
                  <a:pt x="2795883" y="1604075"/>
                  <a:pt x="2802418" y="1604039"/>
                </a:cubicBezTo>
                <a:close/>
                <a:moveTo>
                  <a:pt x="5270226" y="1604216"/>
                </a:moveTo>
                <a:cubicBezTo>
                  <a:pt x="5288504" y="1603822"/>
                  <a:pt x="5305873" y="1591243"/>
                  <a:pt x="5303620" y="1570606"/>
                </a:cubicBezTo>
                <a:cubicBezTo>
                  <a:pt x="5306854" y="1538996"/>
                  <a:pt x="5264119" y="1528762"/>
                  <a:pt x="5243791" y="1546500"/>
                </a:cubicBezTo>
                <a:cubicBezTo>
                  <a:pt x="5232703" y="1562646"/>
                  <a:pt x="5232241" y="1590845"/>
                  <a:pt x="5252338" y="1600396"/>
                </a:cubicBezTo>
                <a:cubicBezTo>
                  <a:pt x="5257940" y="1603125"/>
                  <a:pt x="5264134" y="1604348"/>
                  <a:pt x="5270226" y="1604216"/>
                </a:cubicBezTo>
                <a:close/>
                <a:moveTo>
                  <a:pt x="2693602" y="1604353"/>
                </a:moveTo>
                <a:cubicBezTo>
                  <a:pt x="2714375" y="1607219"/>
                  <a:pt x="2737643" y="1594377"/>
                  <a:pt x="2735619" y="1569901"/>
                </a:cubicBezTo>
                <a:cubicBezTo>
                  <a:pt x="2736519" y="1537496"/>
                  <a:pt x="2692678" y="1528762"/>
                  <a:pt x="2673569" y="1548987"/>
                </a:cubicBezTo>
                <a:cubicBezTo>
                  <a:pt x="2660529" y="1561168"/>
                  <a:pt x="2664126" y="1583461"/>
                  <a:pt x="2674693" y="1596101"/>
                </a:cubicBezTo>
                <a:cubicBezTo>
                  <a:pt x="2680032" y="1600698"/>
                  <a:pt x="2686680" y="1603398"/>
                  <a:pt x="2693602" y="1604353"/>
                </a:cubicBezTo>
                <a:close/>
                <a:moveTo>
                  <a:pt x="7429916" y="1604427"/>
                </a:moveTo>
                <a:cubicBezTo>
                  <a:pt x="7437306" y="1604198"/>
                  <a:pt x="7444582" y="1602304"/>
                  <a:pt x="7450835" y="1598058"/>
                </a:cubicBezTo>
                <a:cubicBezTo>
                  <a:pt x="7470617" y="1580156"/>
                  <a:pt x="7461295" y="1535170"/>
                  <a:pt x="7430371" y="1538383"/>
                </a:cubicBezTo>
                <a:cubicBezTo>
                  <a:pt x="7395355" y="1530350"/>
                  <a:pt x="7383304" y="1583139"/>
                  <a:pt x="7408316" y="1600812"/>
                </a:cubicBezTo>
                <a:cubicBezTo>
                  <a:pt x="7415023" y="1603222"/>
                  <a:pt x="7422527" y="1604657"/>
                  <a:pt x="7429916" y="1604427"/>
                </a:cubicBezTo>
                <a:close/>
                <a:moveTo>
                  <a:pt x="8040195" y="1604618"/>
                </a:moveTo>
                <a:cubicBezTo>
                  <a:pt x="8052606" y="1605830"/>
                  <a:pt x="8065794" y="1601617"/>
                  <a:pt x="8073281" y="1591923"/>
                </a:cubicBezTo>
                <a:cubicBezTo>
                  <a:pt x="8081804" y="1577612"/>
                  <a:pt x="8075584" y="1560992"/>
                  <a:pt x="8074202" y="1545527"/>
                </a:cubicBezTo>
                <a:cubicBezTo>
                  <a:pt x="8057846" y="1540449"/>
                  <a:pt x="8038726" y="1533524"/>
                  <a:pt x="8022601" y="1542757"/>
                </a:cubicBezTo>
                <a:cubicBezTo>
                  <a:pt x="8009009" y="1551528"/>
                  <a:pt x="8008779" y="1570687"/>
                  <a:pt x="8011774" y="1584767"/>
                </a:cubicBezTo>
                <a:cubicBezTo>
                  <a:pt x="8016151" y="1596770"/>
                  <a:pt x="8027784" y="1603406"/>
                  <a:pt x="8040195" y="1604618"/>
                </a:cubicBezTo>
                <a:close/>
                <a:moveTo>
                  <a:pt x="4961516" y="1604708"/>
                </a:moveTo>
                <a:cubicBezTo>
                  <a:pt x="4968751" y="1604881"/>
                  <a:pt x="4976043" y="1603326"/>
                  <a:pt x="4982374" y="1600102"/>
                </a:cubicBezTo>
                <a:cubicBezTo>
                  <a:pt x="4998879" y="1591351"/>
                  <a:pt x="4997523" y="1569704"/>
                  <a:pt x="4993905" y="1554045"/>
                </a:cubicBezTo>
                <a:cubicBezTo>
                  <a:pt x="4979435" y="1532628"/>
                  <a:pt x="4944163" y="1531937"/>
                  <a:pt x="4930371" y="1554275"/>
                </a:cubicBezTo>
                <a:cubicBezTo>
                  <a:pt x="4924266" y="1569474"/>
                  <a:pt x="4925171" y="1590660"/>
                  <a:pt x="4940998" y="1598951"/>
                </a:cubicBezTo>
                <a:cubicBezTo>
                  <a:pt x="4947102" y="1602635"/>
                  <a:pt x="4954281" y="1604535"/>
                  <a:pt x="4961516" y="1604708"/>
                </a:cubicBezTo>
                <a:close/>
                <a:moveTo>
                  <a:pt x="3213598" y="1604874"/>
                </a:moveTo>
                <a:cubicBezTo>
                  <a:pt x="3232994" y="1604927"/>
                  <a:pt x="3251933" y="1591581"/>
                  <a:pt x="3249843" y="1569922"/>
                </a:cubicBezTo>
                <a:cubicBezTo>
                  <a:pt x="3251700" y="1537858"/>
                  <a:pt x="3205956" y="1528762"/>
                  <a:pt x="3186916" y="1549001"/>
                </a:cubicBezTo>
                <a:cubicBezTo>
                  <a:pt x="3174841" y="1563782"/>
                  <a:pt x="3177395" y="1590160"/>
                  <a:pt x="3194811" y="1600166"/>
                </a:cubicBezTo>
                <a:cubicBezTo>
                  <a:pt x="3200616" y="1603349"/>
                  <a:pt x="3207132" y="1604856"/>
                  <a:pt x="3213598" y="1604874"/>
                </a:cubicBezTo>
                <a:close/>
                <a:moveTo>
                  <a:pt x="5473122" y="1604921"/>
                </a:moveTo>
                <a:cubicBezTo>
                  <a:pt x="5492101" y="1605503"/>
                  <a:pt x="5511112" y="1592963"/>
                  <a:pt x="5510941" y="1571761"/>
                </a:cubicBezTo>
                <a:cubicBezTo>
                  <a:pt x="5513229" y="1538896"/>
                  <a:pt x="5466997" y="1527175"/>
                  <a:pt x="5447771" y="1549238"/>
                </a:cubicBezTo>
                <a:cubicBezTo>
                  <a:pt x="5438616" y="1564637"/>
                  <a:pt x="5438616" y="1589228"/>
                  <a:pt x="5454866" y="1599800"/>
                </a:cubicBezTo>
                <a:cubicBezTo>
                  <a:pt x="5460474" y="1603075"/>
                  <a:pt x="5466796" y="1604727"/>
                  <a:pt x="5473122" y="1604921"/>
                </a:cubicBezTo>
                <a:close/>
                <a:moveTo>
                  <a:pt x="2392412" y="1604991"/>
                </a:moveTo>
                <a:cubicBezTo>
                  <a:pt x="2411012" y="1604713"/>
                  <a:pt x="2428880" y="1591069"/>
                  <a:pt x="2424496" y="1569237"/>
                </a:cubicBezTo>
                <a:cubicBezTo>
                  <a:pt x="2427418" y="1537855"/>
                  <a:pt x="2385165" y="1530350"/>
                  <a:pt x="2366515" y="1547861"/>
                </a:cubicBezTo>
                <a:cubicBezTo>
                  <a:pt x="2356854" y="1563552"/>
                  <a:pt x="2355722" y="1591296"/>
                  <a:pt x="2374380" y="1600620"/>
                </a:cubicBezTo>
                <a:cubicBezTo>
                  <a:pt x="2379940" y="1603690"/>
                  <a:pt x="2386217" y="1605083"/>
                  <a:pt x="2392412" y="1604991"/>
                </a:cubicBezTo>
                <a:close/>
                <a:moveTo>
                  <a:pt x="7636381" y="1696949"/>
                </a:moveTo>
                <a:cubicBezTo>
                  <a:pt x="7653644" y="1693355"/>
                  <a:pt x="7666642" y="1670203"/>
                  <a:pt x="7649881" y="1655571"/>
                </a:cubicBezTo>
                <a:cubicBezTo>
                  <a:pt x="7626621" y="1633537"/>
                  <a:pt x="7589679" y="1674391"/>
                  <a:pt x="7618640" y="1692982"/>
                </a:cubicBezTo>
                <a:cubicBezTo>
                  <a:pt x="7624398" y="1697171"/>
                  <a:pt x="7630626" y="1698147"/>
                  <a:pt x="7636381" y="1696949"/>
                </a:cubicBezTo>
                <a:close/>
                <a:moveTo>
                  <a:pt x="2374911" y="1704306"/>
                </a:moveTo>
                <a:cubicBezTo>
                  <a:pt x="2386306" y="1708150"/>
                  <a:pt x="2398851" y="1708150"/>
                  <a:pt x="2410471" y="1704306"/>
                </a:cubicBezTo>
                <a:cubicBezTo>
                  <a:pt x="2438281" y="1687801"/>
                  <a:pt x="2426427" y="1633537"/>
                  <a:pt x="2390404" y="1639868"/>
                </a:cubicBezTo>
                <a:cubicBezTo>
                  <a:pt x="2356218" y="1638285"/>
                  <a:pt x="2349381" y="1688932"/>
                  <a:pt x="2374911" y="1704306"/>
                </a:cubicBezTo>
                <a:close/>
                <a:moveTo>
                  <a:pt x="2817420" y="1704486"/>
                </a:moveTo>
                <a:cubicBezTo>
                  <a:pt x="2827796" y="1700584"/>
                  <a:pt x="2836052" y="1692328"/>
                  <a:pt x="2837635" y="1679887"/>
                </a:cubicBezTo>
                <a:cubicBezTo>
                  <a:pt x="2846229" y="1648898"/>
                  <a:pt x="2802619" y="1625599"/>
                  <a:pt x="2780227" y="1647540"/>
                </a:cubicBezTo>
                <a:cubicBezTo>
                  <a:pt x="2762133" y="1661339"/>
                  <a:pt x="2764394" y="1692780"/>
                  <a:pt x="2784524" y="1702959"/>
                </a:cubicBezTo>
                <a:cubicBezTo>
                  <a:pt x="2794590" y="1707936"/>
                  <a:pt x="2807044" y="1708388"/>
                  <a:pt x="2817420" y="1704486"/>
                </a:cubicBezTo>
                <a:close/>
                <a:moveTo>
                  <a:pt x="5051655" y="1704910"/>
                </a:moveTo>
                <a:cubicBezTo>
                  <a:pt x="5070123" y="1712912"/>
                  <a:pt x="5094290" y="1702852"/>
                  <a:pt x="5096798" y="1681589"/>
                </a:cubicBezTo>
                <a:cubicBezTo>
                  <a:pt x="5106829" y="1654381"/>
                  <a:pt x="5075138" y="1628774"/>
                  <a:pt x="5050059" y="1641578"/>
                </a:cubicBezTo>
                <a:cubicBezTo>
                  <a:pt x="5021104" y="1650037"/>
                  <a:pt x="5023156" y="1697594"/>
                  <a:pt x="5051655" y="1704910"/>
                </a:cubicBezTo>
                <a:close/>
                <a:moveTo>
                  <a:pt x="7441472" y="1705072"/>
                </a:moveTo>
                <a:cubicBezTo>
                  <a:pt x="7451761" y="1701394"/>
                  <a:pt x="7459879" y="1693410"/>
                  <a:pt x="7460442" y="1680980"/>
                </a:cubicBezTo>
                <a:cubicBezTo>
                  <a:pt x="7465854" y="1657943"/>
                  <a:pt x="7446687" y="1633537"/>
                  <a:pt x="7422333" y="1639467"/>
                </a:cubicBezTo>
                <a:cubicBezTo>
                  <a:pt x="7392116" y="1640608"/>
                  <a:pt x="7386479" y="1688507"/>
                  <a:pt x="7409480" y="1703332"/>
                </a:cubicBezTo>
                <a:cubicBezTo>
                  <a:pt x="7418725" y="1708122"/>
                  <a:pt x="7431184" y="1708749"/>
                  <a:pt x="7441472" y="1705072"/>
                </a:cubicBezTo>
                <a:close/>
                <a:moveTo>
                  <a:pt x="5283991" y="1705330"/>
                </a:moveTo>
                <a:cubicBezTo>
                  <a:pt x="5293997" y="1701637"/>
                  <a:pt x="5301843" y="1693858"/>
                  <a:pt x="5302525" y="1681794"/>
                </a:cubicBezTo>
                <a:cubicBezTo>
                  <a:pt x="5310029" y="1657665"/>
                  <a:pt x="5285014" y="1633537"/>
                  <a:pt x="5260681" y="1641204"/>
                </a:cubicBezTo>
                <a:cubicBezTo>
                  <a:pt x="5232255" y="1646616"/>
                  <a:pt x="5227479" y="1691490"/>
                  <a:pt x="5252494" y="1704343"/>
                </a:cubicBezTo>
                <a:cubicBezTo>
                  <a:pt x="5261818" y="1708628"/>
                  <a:pt x="5273985" y="1709022"/>
                  <a:pt x="5283991" y="1705330"/>
                </a:cubicBezTo>
                <a:close/>
                <a:moveTo>
                  <a:pt x="7542246" y="1705599"/>
                </a:moveTo>
                <a:cubicBezTo>
                  <a:pt x="7551761" y="1702764"/>
                  <a:pt x="7559761" y="1696471"/>
                  <a:pt x="7562389" y="1686152"/>
                </a:cubicBezTo>
                <a:cubicBezTo>
                  <a:pt x="7572217" y="1663020"/>
                  <a:pt x="7552332" y="1635125"/>
                  <a:pt x="7526503" y="1639888"/>
                </a:cubicBezTo>
                <a:cubicBezTo>
                  <a:pt x="7492218" y="1638980"/>
                  <a:pt x="7484904" y="1690007"/>
                  <a:pt x="7513018" y="1704295"/>
                </a:cubicBezTo>
                <a:cubicBezTo>
                  <a:pt x="7521703" y="1707810"/>
                  <a:pt x="7532732" y="1708434"/>
                  <a:pt x="7542246" y="1705599"/>
                </a:cubicBezTo>
                <a:close/>
                <a:moveTo>
                  <a:pt x="2505770" y="1705757"/>
                </a:moveTo>
                <a:cubicBezTo>
                  <a:pt x="2514995" y="1703185"/>
                  <a:pt x="2523073" y="1697419"/>
                  <a:pt x="2526856" y="1688262"/>
                </a:cubicBezTo>
                <a:cubicBezTo>
                  <a:pt x="2536709" y="1666781"/>
                  <a:pt x="2519292" y="1635125"/>
                  <a:pt x="2493166" y="1639873"/>
                </a:cubicBezTo>
                <a:cubicBezTo>
                  <a:pt x="2458562" y="1637386"/>
                  <a:pt x="2449398" y="1690523"/>
                  <a:pt x="2477813" y="1704090"/>
                </a:cubicBezTo>
                <a:cubicBezTo>
                  <a:pt x="2486174" y="1707707"/>
                  <a:pt x="2496545" y="1708329"/>
                  <a:pt x="2505770" y="1705757"/>
                </a:cubicBezTo>
                <a:close/>
                <a:moveTo>
                  <a:pt x="2688306" y="1705788"/>
                </a:moveTo>
                <a:cubicBezTo>
                  <a:pt x="2706865" y="1712912"/>
                  <a:pt x="2731840" y="1703489"/>
                  <a:pt x="2735507" y="1682115"/>
                </a:cubicBezTo>
                <a:cubicBezTo>
                  <a:pt x="2744671" y="1652238"/>
                  <a:pt x="2705033" y="1627187"/>
                  <a:pt x="2680515" y="1644424"/>
                </a:cubicBezTo>
                <a:cubicBezTo>
                  <a:pt x="2655771" y="1657064"/>
                  <a:pt x="2661269" y="1699582"/>
                  <a:pt x="2688306" y="1705788"/>
                </a:cubicBezTo>
                <a:close/>
                <a:moveTo>
                  <a:pt x="7336861" y="1706501"/>
                </a:moveTo>
                <a:cubicBezTo>
                  <a:pt x="7347493" y="1703090"/>
                  <a:pt x="7356044" y="1695005"/>
                  <a:pt x="7357185" y="1682161"/>
                </a:cubicBezTo>
                <a:cubicBezTo>
                  <a:pt x="7364254" y="1657849"/>
                  <a:pt x="7340994" y="1633537"/>
                  <a:pt x="7316594" y="1640188"/>
                </a:cubicBezTo>
                <a:cubicBezTo>
                  <a:pt x="7287177" y="1643399"/>
                  <a:pt x="7281704" y="1687436"/>
                  <a:pt x="7304052" y="1702803"/>
                </a:cubicBezTo>
                <a:cubicBezTo>
                  <a:pt x="7313515" y="1708651"/>
                  <a:pt x="7326228" y="1709913"/>
                  <a:pt x="7336861" y="1706501"/>
                </a:cubicBezTo>
                <a:close/>
                <a:moveTo>
                  <a:pt x="4764383" y="1706972"/>
                </a:moveTo>
                <a:cubicBezTo>
                  <a:pt x="4781314" y="1703082"/>
                  <a:pt x="4794386" y="1685743"/>
                  <a:pt x="4790507" y="1667135"/>
                </a:cubicBezTo>
                <a:cubicBezTo>
                  <a:pt x="4787358" y="1640746"/>
                  <a:pt x="4752949" y="1631950"/>
                  <a:pt x="4733383" y="1646385"/>
                </a:cubicBezTo>
                <a:cubicBezTo>
                  <a:pt x="4714716" y="1663076"/>
                  <a:pt x="4720114" y="1701193"/>
                  <a:pt x="4746652" y="1705929"/>
                </a:cubicBezTo>
                <a:cubicBezTo>
                  <a:pt x="4752668" y="1708072"/>
                  <a:pt x="4758740" y="1708269"/>
                  <a:pt x="4764383" y="1706972"/>
                </a:cubicBezTo>
                <a:close/>
                <a:moveTo>
                  <a:pt x="7120843" y="1707315"/>
                </a:moveTo>
                <a:cubicBezTo>
                  <a:pt x="7138775" y="1706278"/>
                  <a:pt x="7155491" y="1692898"/>
                  <a:pt x="7155832" y="1673234"/>
                </a:cubicBezTo>
                <a:cubicBezTo>
                  <a:pt x="7157879" y="1644279"/>
                  <a:pt x="7118533" y="1628775"/>
                  <a:pt x="7097836" y="1646331"/>
                </a:cubicBezTo>
                <a:cubicBezTo>
                  <a:pt x="7078504" y="1660010"/>
                  <a:pt x="7080778" y="1694665"/>
                  <a:pt x="7103067" y="1704012"/>
                </a:cubicBezTo>
                <a:cubicBezTo>
                  <a:pt x="7108753" y="1706634"/>
                  <a:pt x="7114865" y="1707660"/>
                  <a:pt x="7120843" y="1707315"/>
                </a:cubicBezTo>
                <a:close/>
                <a:moveTo>
                  <a:pt x="5575234" y="1707387"/>
                </a:moveTo>
                <a:cubicBezTo>
                  <a:pt x="5591996" y="1708900"/>
                  <a:pt x="5609808" y="1699094"/>
                  <a:pt x="5612353" y="1680845"/>
                </a:cubicBezTo>
                <a:cubicBezTo>
                  <a:pt x="5619591" y="1654239"/>
                  <a:pt x="5589735" y="1630362"/>
                  <a:pt x="5565080" y="1641050"/>
                </a:cubicBezTo>
                <a:cubicBezTo>
                  <a:pt x="5537938" y="1647417"/>
                  <a:pt x="5533866" y="1690168"/>
                  <a:pt x="5559425" y="1701993"/>
                </a:cubicBezTo>
                <a:cubicBezTo>
                  <a:pt x="5564175" y="1705120"/>
                  <a:pt x="5569646" y="1706882"/>
                  <a:pt x="5575234" y="1707387"/>
                </a:cubicBezTo>
                <a:close/>
                <a:moveTo>
                  <a:pt x="5380106" y="1707453"/>
                </a:moveTo>
                <a:cubicBezTo>
                  <a:pt x="5408908" y="1704723"/>
                  <a:pt x="5416392" y="1660368"/>
                  <a:pt x="5393033" y="1645811"/>
                </a:cubicBezTo>
                <a:cubicBezTo>
                  <a:pt x="5377838" y="1636712"/>
                  <a:pt x="5354933" y="1638304"/>
                  <a:pt x="5344047" y="1653544"/>
                </a:cubicBezTo>
                <a:cubicBezTo>
                  <a:pt x="5339511" y="1665145"/>
                  <a:pt x="5340192" y="1677883"/>
                  <a:pt x="5338604" y="1690166"/>
                </a:cubicBezTo>
                <a:cubicBezTo>
                  <a:pt x="5350624" y="1699264"/>
                  <a:pt x="5363324" y="1712912"/>
                  <a:pt x="5380106" y="1707453"/>
                </a:cubicBezTo>
                <a:close/>
                <a:moveTo>
                  <a:pt x="5480838" y="1707482"/>
                </a:moveTo>
                <a:cubicBezTo>
                  <a:pt x="5499878" y="1704999"/>
                  <a:pt x="5515951" y="1685729"/>
                  <a:pt x="5509828" y="1664924"/>
                </a:cubicBezTo>
                <a:cubicBezTo>
                  <a:pt x="5505519" y="1636047"/>
                  <a:pt x="5463337" y="1630362"/>
                  <a:pt x="5447461" y="1652418"/>
                </a:cubicBezTo>
                <a:cubicBezTo>
                  <a:pt x="5437029" y="1669471"/>
                  <a:pt x="5440658" y="1696984"/>
                  <a:pt x="5461522" y="1703805"/>
                </a:cubicBezTo>
                <a:cubicBezTo>
                  <a:pt x="5467816" y="1707273"/>
                  <a:pt x="5474492" y="1708310"/>
                  <a:pt x="5480838" y="1707482"/>
                </a:cubicBezTo>
                <a:close/>
                <a:moveTo>
                  <a:pt x="2907014" y="1707590"/>
                </a:moveTo>
                <a:cubicBezTo>
                  <a:pt x="2924958" y="1706727"/>
                  <a:pt x="2942238" y="1693809"/>
                  <a:pt x="2939035" y="1673345"/>
                </a:cubicBezTo>
                <a:cubicBezTo>
                  <a:pt x="2944654" y="1639238"/>
                  <a:pt x="2892506" y="1627187"/>
                  <a:pt x="2876546" y="1653790"/>
                </a:cubicBezTo>
                <a:cubicBezTo>
                  <a:pt x="2868454" y="1670616"/>
                  <a:pt x="2871601" y="1695173"/>
                  <a:pt x="2889583" y="1704268"/>
                </a:cubicBezTo>
                <a:cubicBezTo>
                  <a:pt x="2894978" y="1706826"/>
                  <a:pt x="2901033" y="1707878"/>
                  <a:pt x="2907014" y="1707590"/>
                </a:cubicBezTo>
                <a:close/>
                <a:moveTo>
                  <a:pt x="2598430" y="1707728"/>
                </a:moveTo>
                <a:cubicBezTo>
                  <a:pt x="2635212" y="1711325"/>
                  <a:pt x="2646246" y="1654445"/>
                  <a:pt x="2613372" y="1642530"/>
                </a:cubicBezTo>
                <a:cubicBezTo>
                  <a:pt x="2594751" y="1633537"/>
                  <a:pt x="2577280" y="1645902"/>
                  <a:pt x="2563489" y="1656918"/>
                </a:cubicBezTo>
                <a:cubicBezTo>
                  <a:pt x="2562108" y="1679176"/>
                  <a:pt x="2569234" y="1709976"/>
                  <a:pt x="2598430" y="1707728"/>
                </a:cubicBezTo>
                <a:close/>
                <a:moveTo>
                  <a:pt x="3012349" y="1707771"/>
                </a:moveTo>
                <a:cubicBezTo>
                  <a:pt x="3031602" y="1705678"/>
                  <a:pt x="3048767" y="1687279"/>
                  <a:pt x="3042019" y="1666470"/>
                </a:cubicBezTo>
                <a:cubicBezTo>
                  <a:pt x="3039995" y="1643688"/>
                  <a:pt x="3011428" y="1633537"/>
                  <a:pt x="2992984" y="1642786"/>
                </a:cubicBezTo>
                <a:cubicBezTo>
                  <a:pt x="2970491" y="1654741"/>
                  <a:pt x="2968466" y="1693539"/>
                  <a:pt x="2993209" y="1703915"/>
                </a:cubicBezTo>
                <a:cubicBezTo>
                  <a:pt x="2999282" y="1707355"/>
                  <a:pt x="3005932" y="1708469"/>
                  <a:pt x="3012349" y="1707771"/>
                </a:cubicBezTo>
                <a:close/>
                <a:moveTo>
                  <a:pt x="5175286" y="1707893"/>
                </a:moveTo>
                <a:cubicBezTo>
                  <a:pt x="5193847" y="1702998"/>
                  <a:pt x="5207100" y="1681367"/>
                  <a:pt x="5198350" y="1662045"/>
                </a:cubicBezTo>
                <a:cubicBezTo>
                  <a:pt x="5191030" y="1634002"/>
                  <a:pt x="5143451" y="1631950"/>
                  <a:pt x="5134759" y="1659993"/>
                </a:cubicBezTo>
                <a:cubicBezTo>
                  <a:pt x="5130641" y="1677549"/>
                  <a:pt x="5133386" y="1703768"/>
                  <a:pt x="5155575" y="1706504"/>
                </a:cubicBezTo>
                <a:cubicBezTo>
                  <a:pt x="5162323" y="1709297"/>
                  <a:pt x="5169099" y="1709524"/>
                  <a:pt x="5175286" y="1707893"/>
                </a:cubicBezTo>
                <a:close/>
                <a:moveTo>
                  <a:pt x="4961316" y="1708509"/>
                </a:moveTo>
                <a:cubicBezTo>
                  <a:pt x="4977058" y="1708206"/>
                  <a:pt x="4993089" y="1697793"/>
                  <a:pt x="4995654" y="1681547"/>
                </a:cubicBezTo>
                <a:cubicBezTo>
                  <a:pt x="5005229" y="1653893"/>
                  <a:pt x="4969435" y="1628775"/>
                  <a:pt x="4945723" y="1642602"/>
                </a:cubicBezTo>
                <a:cubicBezTo>
                  <a:pt x="4919732" y="1652511"/>
                  <a:pt x="4919504" y="1696295"/>
                  <a:pt x="4946179" y="1705282"/>
                </a:cubicBezTo>
                <a:cubicBezTo>
                  <a:pt x="4950853" y="1707587"/>
                  <a:pt x="4956068" y="1708609"/>
                  <a:pt x="4961316" y="1708509"/>
                </a:cubicBezTo>
                <a:close/>
                <a:moveTo>
                  <a:pt x="4860665" y="1708671"/>
                </a:moveTo>
                <a:cubicBezTo>
                  <a:pt x="4878825" y="1708008"/>
                  <a:pt x="4896536" y="1694715"/>
                  <a:pt x="4894306" y="1674368"/>
                </a:cubicBezTo>
                <a:cubicBezTo>
                  <a:pt x="4896822" y="1642680"/>
                  <a:pt x="4852681" y="1628774"/>
                  <a:pt x="4832326" y="1649520"/>
                </a:cubicBezTo>
                <a:cubicBezTo>
                  <a:pt x="4816316" y="1665933"/>
                  <a:pt x="4821348" y="1696254"/>
                  <a:pt x="4843075" y="1704917"/>
                </a:cubicBezTo>
                <a:cubicBezTo>
                  <a:pt x="4848507" y="1707709"/>
                  <a:pt x="4854611" y="1708892"/>
                  <a:pt x="4860665" y="1708671"/>
                </a:cubicBezTo>
                <a:close/>
                <a:moveTo>
                  <a:pt x="4946874" y="1808119"/>
                </a:moveTo>
                <a:cubicBezTo>
                  <a:pt x="4965423" y="1816100"/>
                  <a:pt x="4990305" y="1806523"/>
                  <a:pt x="4994829" y="1785543"/>
                </a:cubicBezTo>
                <a:cubicBezTo>
                  <a:pt x="5006817" y="1757722"/>
                  <a:pt x="4970625" y="1733550"/>
                  <a:pt x="4946422" y="1744952"/>
                </a:cubicBezTo>
                <a:cubicBezTo>
                  <a:pt x="4919504" y="1754302"/>
                  <a:pt x="4920635" y="1798541"/>
                  <a:pt x="4946874" y="1808119"/>
                </a:cubicBezTo>
                <a:close/>
                <a:moveTo>
                  <a:pt x="7535477" y="1809722"/>
                </a:moveTo>
                <a:cubicBezTo>
                  <a:pt x="7546930" y="1808673"/>
                  <a:pt x="7557022" y="1803287"/>
                  <a:pt x="7561331" y="1790473"/>
                </a:cubicBezTo>
                <a:cubicBezTo>
                  <a:pt x="7573804" y="1763713"/>
                  <a:pt x="7547043" y="1733550"/>
                  <a:pt x="7518922" y="1744436"/>
                </a:cubicBezTo>
                <a:cubicBezTo>
                  <a:pt x="7491254" y="1750559"/>
                  <a:pt x="7494883" y="1782309"/>
                  <a:pt x="7501459" y="1802947"/>
                </a:cubicBezTo>
                <a:cubicBezTo>
                  <a:pt x="7511211" y="1807482"/>
                  <a:pt x="7524025" y="1810771"/>
                  <a:pt x="7535477" y="1809722"/>
                </a:cubicBezTo>
                <a:close/>
                <a:moveTo>
                  <a:pt x="4244808" y="1810280"/>
                </a:moveTo>
                <a:cubicBezTo>
                  <a:pt x="4265453" y="1807394"/>
                  <a:pt x="4284724" y="1786998"/>
                  <a:pt x="4275856" y="1765449"/>
                </a:cubicBezTo>
                <a:cubicBezTo>
                  <a:pt x="4270171" y="1742417"/>
                  <a:pt x="4241522" y="1738312"/>
                  <a:pt x="4222649" y="1746522"/>
                </a:cubicBezTo>
                <a:cubicBezTo>
                  <a:pt x="4200366" y="1758836"/>
                  <a:pt x="4202413" y="1795550"/>
                  <a:pt x="4224696" y="1806724"/>
                </a:cubicBezTo>
                <a:cubicBezTo>
                  <a:pt x="4230892" y="1810258"/>
                  <a:pt x="4237926" y="1811242"/>
                  <a:pt x="4244808" y="1810280"/>
                </a:cubicBezTo>
                <a:close/>
                <a:moveTo>
                  <a:pt x="5172725" y="1810591"/>
                </a:moveTo>
                <a:cubicBezTo>
                  <a:pt x="5180516" y="1809120"/>
                  <a:pt x="5188307" y="1806063"/>
                  <a:pt x="5195700" y="1803871"/>
                </a:cubicBezTo>
                <a:cubicBezTo>
                  <a:pt x="5197520" y="1789565"/>
                  <a:pt x="5205254" y="1773644"/>
                  <a:pt x="5197520" y="1759799"/>
                </a:cubicBezTo>
                <a:cubicBezTo>
                  <a:pt x="5187738" y="1736725"/>
                  <a:pt x="5153389" y="1737648"/>
                  <a:pt x="5138830" y="1754954"/>
                </a:cubicBezTo>
                <a:cubicBezTo>
                  <a:pt x="5130869" y="1772029"/>
                  <a:pt x="5130641" y="1798333"/>
                  <a:pt x="5149749" y="1807793"/>
                </a:cubicBezTo>
                <a:cubicBezTo>
                  <a:pt x="5157142" y="1811947"/>
                  <a:pt x="5164934" y="1812062"/>
                  <a:pt x="5172725" y="1810591"/>
                </a:cubicBezTo>
                <a:close/>
                <a:moveTo>
                  <a:pt x="2401843" y="1810713"/>
                </a:moveTo>
                <a:cubicBezTo>
                  <a:pt x="2410879" y="1808395"/>
                  <a:pt x="2418884" y="1802776"/>
                  <a:pt x="2422798" y="1793624"/>
                </a:cubicBezTo>
                <a:cubicBezTo>
                  <a:pt x="2426712" y="1779257"/>
                  <a:pt x="2427173" y="1761878"/>
                  <a:pt x="2416579" y="1750061"/>
                </a:cubicBezTo>
                <a:cubicBezTo>
                  <a:pt x="2404144" y="1741487"/>
                  <a:pt x="2387326" y="1741719"/>
                  <a:pt x="2373513" y="1746585"/>
                </a:cubicBezTo>
                <a:cubicBezTo>
                  <a:pt x="2352557" y="1758866"/>
                  <a:pt x="2353941" y="1796172"/>
                  <a:pt x="2374665" y="1807990"/>
                </a:cubicBezTo>
                <a:cubicBezTo>
                  <a:pt x="2382724" y="1812045"/>
                  <a:pt x="2392796" y="1813030"/>
                  <a:pt x="2401843" y="1810713"/>
                </a:cubicBezTo>
                <a:close/>
                <a:moveTo>
                  <a:pt x="3010705" y="1810847"/>
                </a:moveTo>
                <a:cubicBezTo>
                  <a:pt x="3020674" y="1811132"/>
                  <a:pt x="3030039" y="1808453"/>
                  <a:pt x="3036474" y="1799220"/>
                </a:cubicBezTo>
                <a:cubicBezTo>
                  <a:pt x="3055779" y="1773913"/>
                  <a:pt x="3032797" y="1731962"/>
                  <a:pt x="2999242" y="1744046"/>
                </a:cubicBezTo>
                <a:cubicBezTo>
                  <a:pt x="2970054" y="1749973"/>
                  <a:pt x="2972582" y="1783488"/>
                  <a:pt x="2981316" y="1804692"/>
                </a:cubicBezTo>
                <a:cubicBezTo>
                  <a:pt x="2990164" y="1807313"/>
                  <a:pt x="3000736" y="1810562"/>
                  <a:pt x="3010705" y="1810847"/>
                </a:cubicBezTo>
                <a:close/>
                <a:moveTo>
                  <a:pt x="5584540" y="1810868"/>
                </a:moveTo>
                <a:cubicBezTo>
                  <a:pt x="5602193" y="1806999"/>
                  <a:pt x="5616685" y="1790496"/>
                  <a:pt x="5612729" y="1771172"/>
                </a:cubicBezTo>
                <a:cubicBezTo>
                  <a:pt x="5609059" y="1736285"/>
                  <a:pt x="5551491" y="1733549"/>
                  <a:pt x="5543234" y="1766611"/>
                </a:cubicBezTo>
                <a:cubicBezTo>
                  <a:pt x="5537041" y="1784397"/>
                  <a:pt x="5548738" y="1804690"/>
                  <a:pt x="5566399" y="1810163"/>
                </a:cubicBezTo>
                <a:cubicBezTo>
                  <a:pt x="5572419" y="1812044"/>
                  <a:pt x="5578655" y="1812158"/>
                  <a:pt x="5584540" y="1810868"/>
                </a:cubicBezTo>
                <a:close/>
                <a:moveTo>
                  <a:pt x="5481893" y="1810933"/>
                </a:moveTo>
                <a:cubicBezTo>
                  <a:pt x="5501571" y="1806094"/>
                  <a:pt x="5516822" y="1784157"/>
                  <a:pt x="5508550" y="1763510"/>
                </a:cubicBezTo>
                <a:cubicBezTo>
                  <a:pt x="5503036" y="1742864"/>
                  <a:pt x="5478680" y="1741487"/>
                  <a:pt x="5461447" y="1744469"/>
                </a:cubicBezTo>
                <a:cubicBezTo>
                  <a:pt x="5432266" y="1752269"/>
                  <a:pt x="5433415" y="1800445"/>
                  <a:pt x="5461447" y="1809392"/>
                </a:cubicBezTo>
                <a:cubicBezTo>
                  <a:pt x="5468283" y="1812259"/>
                  <a:pt x="5475334" y="1812546"/>
                  <a:pt x="5481893" y="1810933"/>
                </a:cubicBezTo>
                <a:close/>
                <a:moveTo>
                  <a:pt x="2802844" y="1810986"/>
                </a:moveTo>
                <a:cubicBezTo>
                  <a:pt x="2820493" y="1810786"/>
                  <a:pt x="2837937" y="1797163"/>
                  <a:pt x="2838105" y="1778210"/>
                </a:cubicBezTo>
                <a:cubicBezTo>
                  <a:pt x="2841467" y="1746395"/>
                  <a:pt x="2793765" y="1730375"/>
                  <a:pt x="2775382" y="1754969"/>
                </a:cubicBezTo>
                <a:cubicBezTo>
                  <a:pt x="2763725" y="1770538"/>
                  <a:pt x="2767088" y="1797840"/>
                  <a:pt x="2785694" y="1806414"/>
                </a:cubicBezTo>
                <a:cubicBezTo>
                  <a:pt x="2791018" y="1809629"/>
                  <a:pt x="2796945" y="1811053"/>
                  <a:pt x="2802844" y="1810986"/>
                </a:cubicBezTo>
                <a:close/>
                <a:moveTo>
                  <a:pt x="2706000" y="1811041"/>
                </a:moveTo>
                <a:cubicBezTo>
                  <a:pt x="2724311" y="1808009"/>
                  <a:pt x="2739917" y="1790664"/>
                  <a:pt x="2735167" y="1770647"/>
                </a:cubicBezTo>
                <a:cubicBezTo>
                  <a:pt x="2732000" y="1740113"/>
                  <a:pt x="2686313" y="1735137"/>
                  <a:pt x="2670932" y="1758433"/>
                </a:cubicBezTo>
                <a:cubicBezTo>
                  <a:pt x="2657362" y="1775623"/>
                  <a:pt x="2668898" y="1800955"/>
                  <a:pt x="2687445" y="1808871"/>
                </a:cubicBezTo>
                <a:cubicBezTo>
                  <a:pt x="2693495" y="1811472"/>
                  <a:pt x="2699897" y="1812052"/>
                  <a:pt x="2706000" y="1811041"/>
                </a:cubicBezTo>
                <a:close/>
                <a:moveTo>
                  <a:pt x="5272164" y="1811059"/>
                </a:moveTo>
                <a:cubicBezTo>
                  <a:pt x="5291256" y="1809050"/>
                  <a:pt x="5308251" y="1790884"/>
                  <a:pt x="5302916" y="1770025"/>
                </a:cubicBezTo>
                <a:cubicBezTo>
                  <a:pt x="5301080" y="1739704"/>
                  <a:pt x="5253352" y="1733549"/>
                  <a:pt x="5240043" y="1758398"/>
                </a:cubicBezTo>
                <a:cubicBezTo>
                  <a:pt x="5232241" y="1774584"/>
                  <a:pt x="5236142" y="1798293"/>
                  <a:pt x="5253122" y="1807184"/>
                </a:cubicBezTo>
                <a:cubicBezTo>
                  <a:pt x="5259203" y="1810603"/>
                  <a:pt x="5265800" y="1811729"/>
                  <a:pt x="5272164" y="1811059"/>
                </a:cubicBezTo>
                <a:close/>
                <a:moveTo>
                  <a:pt x="7123890" y="1811349"/>
                </a:moveTo>
                <a:cubicBezTo>
                  <a:pt x="7144173" y="1808134"/>
                  <a:pt x="7162634" y="1786789"/>
                  <a:pt x="7153084" y="1766215"/>
                </a:cubicBezTo>
                <a:cubicBezTo>
                  <a:pt x="7147172" y="1745183"/>
                  <a:pt x="7120569" y="1736725"/>
                  <a:pt x="7102151" y="1746784"/>
                </a:cubicBezTo>
                <a:cubicBezTo>
                  <a:pt x="7078504" y="1758214"/>
                  <a:pt x="7078959" y="1797761"/>
                  <a:pt x="7103970" y="1807820"/>
                </a:cubicBezTo>
                <a:cubicBezTo>
                  <a:pt x="7110166" y="1811477"/>
                  <a:pt x="7117129" y="1812420"/>
                  <a:pt x="7123890" y="1811349"/>
                </a:cubicBezTo>
                <a:close/>
                <a:moveTo>
                  <a:pt x="4348067" y="1811394"/>
                </a:moveTo>
                <a:cubicBezTo>
                  <a:pt x="4366892" y="1809290"/>
                  <a:pt x="4383095" y="1791488"/>
                  <a:pt x="4378831" y="1771021"/>
                </a:cubicBezTo>
                <a:cubicBezTo>
                  <a:pt x="4377921" y="1748920"/>
                  <a:pt x="4352679" y="1739899"/>
                  <a:pt x="4333804" y="1745537"/>
                </a:cubicBezTo>
                <a:cubicBezTo>
                  <a:pt x="4304695" y="1750499"/>
                  <a:pt x="4301966" y="1797633"/>
                  <a:pt x="4329028" y="1807782"/>
                </a:cubicBezTo>
                <a:cubicBezTo>
                  <a:pt x="4335225" y="1811052"/>
                  <a:pt x="4341792" y="1812095"/>
                  <a:pt x="4348067" y="1811394"/>
                </a:cubicBezTo>
                <a:close/>
                <a:moveTo>
                  <a:pt x="4862149" y="1811477"/>
                </a:moveTo>
                <a:cubicBezTo>
                  <a:pt x="4880742" y="1809232"/>
                  <a:pt x="4897400" y="1791357"/>
                  <a:pt x="4893003" y="1770904"/>
                </a:cubicBezTo>
                <a:cubicBezTo>
                  <a:pt x="4890297" y="1733549"/>
                  <a:pt x="4828286" y="1734237"/>
                  <a:pt x="4824001" y="1770216"/>
                </a:cubicBezTo>
                <a:cubicBezTo>
                  <a:pt x="4819491" y="1786029"/>
                  <a:pt x="4829864" y="1801612"/>
                  <a:pt x="4843619" y="1808029"/>
                </a:cubicBezTo>
                <a:cubicBezTo>
                  <a:pt x="4849539" y="1811237"/>
                  <a:pt x="4855951" y="1812225"/>
                  <a:pt x="4862149" y="1811477"/>
                </a:cubicBezTo>
                <a:close/>
                <a:moveTo>
                  <a:pt x="2498607" y="1811531"/>
                </a:moveTo>
                <a:cubicBezTo>
                  <a:pt x="2517120" y="1809564"/>
                  <a:pt x="2533604" y="1792084"/>
                  <a:pt x="2529039" y="1771397"/>
                </a:cubicBezTo>
                <a:cubicBezTo>
                  <a:pt x="2527687" y="1737889"/>
                  <a:pt x="2472907" y="1731962"/>
                  <a:pt x="2463667" y="1763647"/>
                </a:cubicBezTo>
                <a:cubicBezTo>
                  <a:pt x="2460511" y="1779603"/>
                  <a:pt x="2462540" y="1801486"/>
                  <a:pt x="2480122" y="1807869"/>
                </a:cubicBezTo>
                <a:cubicBezTo>
                  <a:pt x="2486037" y="1811117"/>
                  <a:pt x="2492436" y="1812186"/>
                  <a:pt x="2498607" y="1811531"/>
                </a:cubicBezTo>
                <a:close/>
                <a:moveTo>
                  <a:pt x="4656920" y="1811643"/>
                </a:moveTo>
                <a:cubicBezTo>
                  <a:pt x="4672819" y="1809795"/>
                  <a:pt x="4687017" y="1797119"/>
                  <a:pt x="4686333" y="1779416"/>
                </a:cubicBezTo>
                <a:cubicBezTo>
                  <a:pt x="4692491" y="1745270"/>
                  <a:pt x="4640715" y="1730374"/>
                  <a:pt x="4623380" y="1756958"/>
                </a:cubicBezTo>
                <a:cubicBezTo>
                  <a:pt x="4613116" y="1774833"/>
                  <a:pt x="4618362" y="1804854"/>
                  <a:pt x="4640943" y="1809666"/>
                </a:cubicBezTo>
                <a:cubicBezTo>
                  <a:pt x="4646132" y="1811671"/>
                  <a:pt x="4651621" y="1812259"/>
                  <a:pt x="4656920" y="1811643"/>
                </a:cubicBezTo>
                <a:close/>
                <a:moveTo>
                  <a:pt x="5069983" y="1811693"/>
                </a:moveTo>
                <a:cubicBezTo>
                  <a:pt x="5088030" y="1808184"/>
                  <a:pt x="5102442" y="1791027"/>
                  <a:pt x="5098807" y="1770752"/>
                </a:cubicBezTo>
                <a:cubicBezTo>
                  <a:pt x="5095575" y="1734243"/>
                  <a:pt x="5031406" y="1733550"/>
                  <a:pt x="5029790" y="1770752"/>
                </a:cubicBezTo>
                <a:cubicBezTo>
                  <a:pt x="5025866" y="1786926"/>
                  <a:pt x="5036023" y="1804487"/>
                  <a:pt x="5051257" y="1810264"/>
                </a:cubicBezTo>
                <a:cubicBezTo>
                  <a:pt x="5057547" y="1812516"/>
                  <a:pt x="5063967" y="1812863"/>
                  <a:pt x="5069983" y="1811693"/>
                </a:cubicBezTo>
                <a:close/>
                <a:moveTo>
                  <a:pt x="2906329" y="1811839"/>
                </a:moveTo>
                <a:cubicBezTo>
                  <a:pt x="2923950" y="1811268"/>
                  <a:pt x="2940963" y="1798114"/>
                  <a:pt x="2939428" y="1778104"/>
                </a:cubicBezTo>
                <a:cubicBezTo>
                  <a:pt x="2943066" y="1756023"/>
                  <a:pt x="2923282" y="1738312"/>
                  <a:pt x="2901905" y="1743372"/>
                </a:cubicBezTo>
                <a:cubicBezTo>
                  <a:pt x="2868248" y="1740382"/>
                  <a:pt x="2860516" y="1795814"/>
                  <a:pt x="2889170" y="1808005"/>
                </a:cubicBezTo>
                <a:cubicBezTo>
                  <a:pt x="2894514" y="1810822"/>
                  <a:pt x="2900455" y="1812030"/>
                  <a:pt x="2906329" y="1811839"/>
                </a:cubicBezTo>
                <a:close/>
                <a:moveTo>
                  <a:pt x="5684208" y="1811929"/>
                </a:moveTo>
                <a:cubicBezTo>
                  <a:pt x="5703587" y="1810497"/>
                  <a:pt x="5721022" y="1792076"/>
                  <a:pt x="5715749" y="1770706"/>
                </a:cubicBezTo>
                <a:cubicBezTo>
                  <a:pt x="5713481" y="1738793"/>
                  <a:pt x="5662908" y="1733550"/>
                  <a:pt x="5650208" y="1761132"/>
                </a:cubicBezTo>
                <a:cubicBezTo>
                  <a:pt x="5640229" y="1777088"/>
                  <a:pt x="5648394" y="1799427"/>
                  <a:pt x="5664949" y="1807178"/>
                </a:cubicBezTo>
                <a:cubicBezTo>
                  <a:pt x="5671072" y="1810996"/>
                  <a:pt x="5677748" y="1812406"/>
                  <a:pt x="5684208" y="1811929"/>
                </a:cubicBezTo>
                <a:close/>
                <a:moveTo>
                  <a:pt x="2601003" y="1812047"/>
                </a:moveTo>
                <a:cubicBezTo>
                  <a:pt x="2618518" y="1810418"/>
                  <a:pt x="2634559" y="1798167"/>
                  <a:pt x="2633530" y="1777837"/>
                </a:cubicBezTo>
                <a:cubicBezTo>
                  <a:pt x="2636726" y="1745400"/>
                  <a:pt x="2592926" y="1731962"/>
                  <a:pt x="2572396" y="1752351"/>
                </a:cubicBezTo>
                <a:cubicBezTo>
                  <a:pt x="2558938" y="1769496"/>
                  <a:pt x="2563957" y="1799847"/>
                  <a:pt x="2583575" y="1810041"/>
                </a:cubicBezTo>
                <a:cubicBezTo>
                  <a:pt x="2589162" y="1811953"/>
                  <a:pt x="2595164" y="1812590"/>
                  <a:pt x="2601003" y="1812047"/>
                </a:cubicBezTo>
                <a:close/>
                <a:moveTo>
                  <a:pt x="5374057" y="1812147"/>
                </a:moveTo>
                <a:cubicBezTo>
                  <a:pt x="5391216" y="1811299"/>
                  <a:pt x="5407695" y="1798368"/>
                  <a:pt x="5406314" y="1779637"/>
                </a:cubicBezTo>
                <a:cubicBezTo>
                  <a:pt x="5413216" y="1745039"/>
                  <a:pt x="5358229" y="1730375"/>
                  <a:pt x="5342124" y="1757641"/>
                </a:cubicBezTo>
                <a:cubicBezTo>
                  <a:pt x="5333841" y="1775283"/>
                  <a:pt x="5337522" y="1800487"/>
                  <a:pt x="5357309" y="1808735"/>
                </a:cubicBezTo>
                <a:cubicBezTo>
                  <a:pt x="5362543" y="1811370"/>
                  <a:pt x="5368338" y="1812430"/>
                  <a:pt x="5374057" y="1812147"/>
                </a:cubicBezTo>
                <a:close/>
                <a:moveTo>
                  <a:pt x="4743296" y="1812474"/>
                </a:moveTo>
                <a:cubicBezTo>
                  <a:pt x="4766628" y="1812925"/>
                  <a:pt x="4795679" y="1799621"/>
                  <a:pt x="4790418" y="1772110"/>
                </a:cubicBezTo>
                <a:cubicBezTo>
                  <a:pt x="4789503" y="1734903"/>
                  <a:pt x="4724082" y="1733550"/>
                  <a:pt x="4721794" y="1770532"/>
                </a:cubicBezTo>
                <a:cubicBezTo>
                  <a:pt x="4716304" y="1788346"/>
                  <a:pt x="4732316" y="1800748"/>
                  <a:pt x="4743296" y="1812474"/>
                </a:cubicBezTo>
                <a:close/>
                <a:moveTo>
                  <a:pt x="2289807" y="1902040"/>
                </a:moveTo>
                <a:cubicBezTo>
                  <a:pt x="2296506" y="1901842"/>
                  <a:pt x="2303580" y="1900260"/>
                  <a:pt x="2309791" y="1900260"/>
                </a:cubicBezTo>
                <a:cubicBezTo>
                  <a:pt x="2309791" y="1885799"/>
                  <a:pt x="2319223" y="1863429"/>
                  <a:pt x="2299440" y="1857102"/>
                </a:cubicBezTo>
                <a:cubicBezTo>
                  <a:pt x="2276435" y="1844674"/>
                  <a:pt x="2255727" y="1878568"/>
                  <a:pt x="2272064" y="1895515"/>
                </a:cubicBezTo>
                <a:cubicBezTo>
                  <a:pt x="2276781" y="1901051"/>
                  <a:pt x="2283107" y="1902237"/>
                  <a:pt x="2289807" y="1902040"/>
                </a:cubicBezTo>
                <a:close/>
                <a:moveTo>
                  <a:pt x="7738513" y="1906456"/>
                </a:moveTo>
                <a:cubicBezTo>
                  <a:pt x="7753160" y="1905085"/>
                  <a:pt x="7766123" y="1892583"/>
                  <a:pt x="7762057" y="1875744"/>
                </a:cubicBezTo>
                <a:cubicBezTo>
                  <a:pt x="7762508" y="1851478"/>
                  <a:pt x="7728844" y="1846262"/>
                  <a:pt x="7714610" y="1861457"/>
                </a:cubicBezTo>
                <a:cubicBezTo>
                  <a:pt x="7707832" y="1875064"/>
                  <a:pt x="7707154" y="1897742"/>
                  <a:pt x="7723873" y="1903866"/>
                </a:cubicBezTo>
                <a:cubicBezTo>
                  <a:pt x="7728561" y="1906134"/>
                  <a:pt x="7733631" y="1906913"/>
                  <a:pt x="7738513" y="1906456"/>
                </a:cubicBezTo>
                <a:close/>
                <a:moveTo>
                  <a:pt x="4131924" y="1913328"/>
                </a:moveTo>
                <a:cubicBezTo>
                  <a:pt x="4138914" y="1915313"/>
                  <a:pt x="4146529" y="1915013"/>
                  <a:pt x="4153877" y="1911472"/>
                </a:cubicBezTo>
                <a:cubicBezTo>
                  <a:pt x="4172499" y="1905074"/>
                  <a:pt x="4172724" y="1883141"/>
                  <a:pt x="4174967" y="1866691"/>
                </a:cubicBezTo>
                <a:cubicBezTo>
                  <a:pt x="4161730" y="1842930"/>
                  <a:pt x="4125831" y="1833562"/>
                  <a:pt x="4109901" y="1859608"/>
                </a:cubicBezTo>
                <a:cubicBezTo>
                  <a:pt x="4095597" y="1880856"/>
                  <a:pt x="4110952" y="1907373"/>
                  <a:pt x="4131924" y="1913328"/>
                </a:cubicBezTo>
                <a:close/>
                <a:moveTo>
                  <a:pt x="5671709" y="1913579"/>
                </a:moveTo>
                <a:cubicBezTo>
                  <a:pt x="5695338" y="1920875"/>
                  <a:pt x="5724367" y="1893288"/>
                  <a:pt x="5714466" y="1868437"/>
                </a:cubicBezTo>
                <a:cubicBezTo>
                  <a:pt x="5707940" y="1841762"/>
                  <a:pt x="5668109" y="1835150"/>
                  <a:pt x="5653482" y="1858177"/>
                </a:cubicBezTo>
                <a:cubicBezTo>
                  <a:pt x="5637054" y="1876417"/>
                  <a:pt x="5648981" y="1907652"/>
                  <a:pt x="5671709" y="1913579"/>
                </a:cubicBezTo>
                <a:close/>
                <a:moveTo>
                  <a:pt x="2594774" y="1913976"/>
                </a:moveTo>
                <a:cubicBezTo>
                  <a:pt x="2610932" y="1915437"/>
                  <a:pt x="2628111" y="1907644"/>
                  <a:pt x="2630833" y="1889651"/>
                </a:cubicBezTo>
                <a:cubicBezTo>
                  <a:pt x="2638317" y="1867188"/>
                  <a:pt x="2620402" y="1851373"/>
                  <a:pt x="2604299" y="1839912"/>
                </a:cubicBezTo>
                <a:cubicBezTo>
                  <a:pt x="2583208" y="1843809"/>
                  <a:pt x="2560530" y="1857791"/>
                  <a:pt x="2564839" y="1882775"/>
                </a:cubicBezTo>
                <a:cubicBezTo>
                  <a:pt x="2563479" y="1901799"/>
                  <a:pt x="2578615" y="1912515"/>
                  <a:pt x="2594774" y="1913976"/>
                </a:cubicBezTo>
                <a:close/>
                <a:moveTo>
                  <a:pt x="2490650" y="1914009"/>
                </a:moveTo>
                <a:cubicBezTo>
                  <a:pt x="2496307" y="1915137"/>
                  <a:pt x="2502119" y="1915019"/>
                  <a:pt x="2507456" y="1913419"/>
                </a:cubicBezTo>
                <a:cubicBezTo>
                  <a:pt x="2514570" y="1911286"/>
                  <a:pt x="2520835" y="1906518"/>
                  <a:pt x="2524736" y="1898558"/>
                </a:cubicBezTo>
                <a:cubicBezTo>
                  <a:pt x="2538305" y="1874962"/>
                  <a:pt x="2520891" y="1849992"/>
                  <a:pt x="2499401" y="1839912"/>
                </a:cubicBezTo>
                <a:cubicBezTo>
                  <a:pt x="2481761" y="1845410"/>
                  <a:pt x="2461181" y="1854115"/>
                  <a:pt x="2461181" y="1876565"/>
                </a:cubicBezTo>
                <a:cubicBezTo>
                  <a:pt x="2458127" y="1896023"/>
                  <a:pt x="2473678" y="1910625"/>
                  <a:pt x="2490650" y="1914009"/>
                </a:cubicBezTo>
                <a:close/>
                <a:moveTo>
                  <a:pt x="4249966" y="1914115"/>
                </a:moveTo>
                <a:cubicBezTo>
                  <a:pt x="4268282" y="1908683"/>
                  <a:pt x="4283585" y="1888251"/>
                  <a:pt x="4276062" y="1869245"/>
                </a:cubicBezTo>
                <a:cubicBezTo>
                  <a:pt x="4269906" y="1841369"/>
                  <a:pt x="4228643" y="1835149"/>
                  <a:pt x="4213597" y="1858417"/>
                </a:cubicBezTo>
                <a:cubicBezTo>
                  <a:pt x="4198779" y="1877308"/>
                  <a:pt x="4208810" y="1907257"/>
                  <a:pt x="4231379" y="1913938"/>
                </a:cubicBezTo>
                <a:cubicBezTo>
                  <a:pt x="4237421" y="1916069"/>
                  <a:pt x="4243861" y="1915925"/>
                  <a:pt x="4249966" y="1914115"/>
                </a:cubicBezTo>
                <a:close/>
                <a:moveTo>
                  <a:pt x="5060338" y="1914298"/>
                </a:moveTo>
                <a:cubicBezTo>
                  <a:pt x="5090501" y="1920875"/>
                  <a:pt x="5110004" y="1878693"/>
                  <a:pt x="5091181" y="1856922"/>
                </a:cubicBezTo>
                <a:cubicBezTo>
                  <a:pt x="5076440" y="1835150"/>
                  <a:pt x="5038340" y="1842407"/>
                  <a:pt x="5031990" y="1867580"/>
                </a:cubicBezTo>
                <a:cubicBezTo>
                  <a:pt x="5024279" y="1887311"/>
                  <a:pt x="5038567" y="1912484"/>
                  <a:pt x="5060338" y="1914298"/>
                </a:cubicBezTo>
                <a:close/>
                <a:moveTo>
                  <a:pt x="5252913" y="1914303"/>
                </a:moveTo>
                <a:cubicBezTo>
                  <a:pt x="5268661" y="1912268"/>
                  <a:pt x="5290033" y="1916112"/>
                  <a:pt x="5298356" y="1898698"/>
                </a:cubicBezTo>
                <a:cubicBezTo>
                  <a:pt x="5313204" y="1873821"/>
                  <a:pt x="5290707" y="1835149"/>
                  <a:pt x="5260787" y="1845326"/>
                </a:cubicBezTo>
                <a:cubicBezTo>
                  <a:pt x="5229066" y="1853468"/>
                  <a:pt x="5232666" y="1895984"/>
                  <a:pt x="5252913" y="1914303"/>
                </a:cubicBezTo>
                <a:close/>
                <a:moveTo>
                  <a:pt x="4559567" y="1914358"/>
                </a:moveTo>
                <a:cubicBezTo>
                  <a:pt x="4569007" y="1912312"/>
                  <a:pt x="4577285" y="1906605"/>
                  <a:pt x="4580686" y="1896459"/>
                </a:cubicBezTo>
                <a:cubicBezTo>
                  <a:pt x="4592479" y="1872939"/>
                  <a:pt x="4573202" y="1836737"/>
                  <a:pt x="4545081" y="1843655"/>
                </a:cubicBezTo>
                <a:cubicBezTo>
                  <a:pt x="4514465" y="1846652"/>
                  <a:pt x="4508341" y="1893692"/>
                  <a:pt x="4531474" y="1910294"/>
                </a:cubicBezTo>
                <a:cubicBezTo>
                  <a:pt x="4539525" y="1914791"/>
                  <a:pt x="4550127" y="1916405"/>
                  <a:pt x="4559567" y="1914358"/>
                </a:cubicBezTo>
                <a:close/>
                <a:moveTo>
                  <a:pt x="4863190" y="1914372"/>
                </a:moveTo>
                <a:cubicBezTo>
                  <a:pt x="4881305" y="1911844"/>
                  <a:pt x="4897506" y="1895388"/>
                  <a:pt x="4893423" y="1875760"/>
                </a:cubicBezTo>
                <a:cubicBezTo>
                  <a:pt x="4891609" y="1850717"/>
                  <a:pt x="4860766" y="1835149"/>
                  <a:pt x="4839902" y="1849814"/>
                </a:cubicBezTo>
                <a:cubicBezTo>
                  <a:pt x="4816316" y="1863802"/>
                  <a:pt x="4818811" y="1902382"/>
                  <a:pt x="4845118" y="1911858"/>
                </a:cubicBezTo>
                <a:cubicBezTo>
                  <a:pt x="4850901" y="1914509"/>
                  <a:pt x="4857152" y="1915214"/>
                  <a:pt x="4863190" y="1914372"/>
                </a:cubicBezTo>
                <a:close/>
                <a:moveTo>
                  <a:pt x="5374968" y="1914447"/>
                </a:moveTo>
                <a:cubicBezTo>
                  <a:pt x="5391530" y="1913290"/>
                  <a:pt x="5407552" y="1900967"/>
                  <a:pt x="5406200" y="1882965"/>
                </a:cubicBezTo>
                <a:cubicBezTo>
                  <a:pt x="5408454" y="1860982"/>
                  <a:pt x="5387485" y="1838325"/>
                  <a:pt x="5364713" y="1845279"/>
                </a:cubicBezTo>
                <a:cubicBezTo>
                  <a:pt x="5332921" y="1849541"/>
                  <a:pt x="5330666" y="1900686"/>
                  <a:pt x="5358850" y="1911678"/>
                </a:cubicBezTo>
                <a:cubicBezTo>
                  <a:pt x="5363867" y="1913977"/>
                  <a:pt x="5369447" y="1914832"/>
                  <a:pt x="5374968" y="1914447"/>
                </a:cubicBezTo>
                <a:close/>
                <a:moveTo>
                  <a:pt x="2710110" y="1914646"/>
                </a:moveTo>
                <a:cubicBezTo>
                  <a:pt x="2730467" y="1908749"/>
                  <a:pt x="2744849" y="1882209"/>
                  <a:pt x="2731070" y="1862721"/>
                </a:cubicBezTo>
                <a:cubicBezTo>
                  <a:pt x="2718898" y="1836737"/>
                  <a:pt x="2674571" y="1839700"/>
                  <a:pt x="2667222" y="1867736"/>
                </a:cubicBezTo>
                <a:cubicBezTo>
                  <a:pt x="2658954" y="1885970"/>
                  <a:pt x="2671816" y="1905344"/>
                  <a:pt x="2688581" y="1912638"/>
                </a:cubicBezTo>
                <a:cubicBezTo>
                  <a:pt x="2695873" y="1916285"/>
                  <a:pt x="2703324" y="1916612"/>
                  <a:pt x="2710110" y="1914646"/>
                </a:cubicBezTo>
                <a:close/>
                <a:moveTo>
                  <a:pt x="2811886" y="1914733"/>
                </a:moveTo>
                <a:cubicBezTo>
                  <a:pt x="2830603" y="1909713"/>
                  <a:pt x="2845303" y="1888467"/>
                  <a:pt x="2837760" y="1868776"/>
                </a:cubicBezTo>
                <a:cubicBezTo>
                  <a:pt x="2831360" y="1840908"/>
                  <a:pt x="2789583" y="1835150"/>
                  <a:pt x="2775412" y="1859563"/>
                </a:cubicBezTo>
                <a:cubicBezTo>
                  <a:pt x="2760555" y="1877527"/>
                  <a:pt x="2770611" y="1907698"/>
                  <a:pt x="2792554" y="1913686"/>
                </a:cubicBezTo>
                <a:cubicBezTo>
                  <a:pt x="2799011" y="1916277"/>
                  <a:pt x="2805647" y="1916407"/>
                  <a:pt x="2811886" y="1914733"/>
                </a:cubicBezTo>
                <a:close/>
                <a:moveTo>
                  <a:pt x="4967962" y="1915022"/>
                </a:moveTo>
                <a:cubicBezTo>
                  <a:pt x="4987463" y="1910350"/>
                  <a:pt x="5003830" y="1887915"/>
                  <a:pt x="4994871" y="1868451"/>
                </a:cubicBezTo>
                <a:cubicBezTo>
                  <a:pt x="4988209" y="1843187"/>
                  <a:pt x="4949847" y="1835149"/>
                  <a:pt x="4934456" y="1856738"/>
                </a:cubicBezTo>
                <a:cubicBezTo>
                  <a:pt x="4917916" y="1874192"/>
                  <a:pt x="4925727" y="1905427"/>
                  <a:pt x="4948239" y="1913006"/>
                </a:cubicBezTo>
                <a:cubicBezTo>
                  <a:pt x="4954613" y="1916164"/>
                  <a:pt x="4961462" y="1916580"/>
                  <a:pt x="4967962" y="1915022"/>
                </a:cubicBezTo>
                <a:close/>
                <a:moveTo>
                  <a:pt x="4452275" y="1915395"/>
                </a:moveTo>
                <a:cubicBezTo>
                  <a:pt x="4469968" y="1912592"/>
                  <a:pt x="4484934" y="1895060"/>
                  <a:pt x="4481382" y="1875467"/>
                </a:cubicBezTo>
                <a:cubicBezTo>
                  <a:pt x="4481833" y="1848654"/>
                  <a:pt x="4449140" y="1836737"/>
                  <a:pt x="4428847" y="1849112"/>
                </a:cubicBezTo>
                <a:cubicBezTo>
                  <a:pt x="4408329" y="1864008"/>
                  <a:pt x="4409006" y="1903196"/>
                  <a:pt x="4434259" y="1912821"/>
                </a:cubicBezTo>
                <a:cubicBezTo>
                  <a:pt x="4440178" y="1915628"/>
                  <a:pt x="4446378" y="1916330"/>
                  <a:pt x="4452275" y="1915395"/>
                </a:cubicBezTo>
                <a:close/>
                <a:moveTo>
                  <a:pt x="4760080" y="1915518"/>
                </a:moveTo>
                <a:cubicBezTo>
                  <a:pt x="4780226" y="1912447"/>
                  <a:pt x="4797445" y="1888436"/>
                  <a:pt x="4788454" y="1867647"/>
                </a:cubicBezTo>
                <a:cubicBezTo>
                  <a:pt x="4783703" y="1850007"/>
                  <a:pt x="4762893" y="1838324"/>
                  <a:pt x="4746154" y="1845197"/>
                </a:cubicBezTo>
                <a:cubicBezTo>
                  <a:pt x="4718558" y="1853215"/>
                  <a:pt x="4713129" y="1897886"/>
                  <a:pt x="4739821" y="1910715"/>
                </a:cubicBezTo>
                <a:cubicBezTo>
                  <a:pt x="4746324" y="1915239"/>
                  <a:pt x="4753364" y="1916542"/>
                  <a:pt x="4760080" y="1915518"/>
                </a:cubicBezTo>
                <a:close/>
                <a:moveTo>
                  <a:pt x="4348523" y="1915582"/>
                </a:moveTo>
                <a:cubicBezTo>
                  <a:pt x="4366915" y="1913304"/>
                  <a:pt x="4383133" y="1894611"/>
                  <a:pt x="4378981" y="1874752"/>
                </a:cubicBezTo>
                <a:cubicBezTo>
                  <a:pt x="4378981" y="1847583"/>
                  <a:pt x="4344612" y="1835149"/>
                  <a:pt x="4324083" y="1849425"/>
                </a:cubicBezTo>
                <a:cubicBezTo>
                  <a:pt x="4303554" y="1864391"/>
                  <a:pt x="4305630" y="1901691"/>
                  <a:pt x="4330081" y="1911822"/>
                </a:cubicBezTo>
                <a:cubicBezTo>
                  <a:pt x="4336020" y="1915276"/>
                  <a:pt x="4342392" y="1916341"/>
                  <a:pt x="4348523" y="1915582"/>
                </a:cubicBezTo>
                <a:close/>
                <a:moveTo>
                  <a:pt x="4650686" y="1915629"/>
                </a:moveTo>
                <a:cubicBezTo>
                  <a:pt x="4679932" y="1919287"/>
                  <a:pt x="4697254" y="1880876"/>
                  <a:pt x="4679707" y="1858699"/>
                </a:cubicBezTo>
                <a:cubicBezTo>
                  <a:pt x="4666884" y="1835149"/>
                  <a:pt x="4626164" y="1841551"/>
                  <a:pt x="4621215" y="1868073"/>
                </a:cubicBezTo>
                <a:cubicBezTo>
                  <a:pt x="4613116" y="1889107"/>
                  <a:pt x="4628639" y="1913800"/>
                  <a:pt x="4650686" y="1915629"/>
                </a:cubicBezTo>
                <a:close/>
                <a:moveTo>
                  <a:pt x="5166250" y="1915639"/>
                </a:moveTo>
                <a:cubicBezTo>
                  <a:pt x="5183328" y="1915324"/>
                  <a:pt x="5199992" y="1901455"/>
                  <a:pt x="5200501" y="1882906"/>
                </a:cubicBezTo>
                <a:cubicBezTo>
                  <a:pt x="5203667" y="1861409"/>
                  <a:pt x="5183992" y="1839912"/>
                  <a:pt x="5162507" y="1843842"/>
                </a:cubicBezTo>
                <a:cubicBezTo>
                  <a:pt x="5129941" y="1844535"/>
                  <a:pt x="5122704" y="1897006"/>
                  <a:pt x="5149617" y="1911106"/>
                </a:cubicBezTo>
                <a:cubicBezTo>
                  <a:pt x="5154818" y="1914342"/>
                  <a:pt x="5160557" y="1915743"/>
                  <a:pt x="5166250" y="1915639"/>
                </a:cubicBezTo>
                <a:close/>
                <a:moveTo>
                  <a:pt x="5578569" y="1915709"/>
                </a:moveTo>
                <a:cubicBezTo>
                  <a:pt x="5597566" y="1914622"/>
                  <a:pt x="5615510" y="1895568"/>
                  <a:pt x="5612789" y="1875620"/>
                </a:cubicBezTo>
                <a:cubicBezTo>
                  <a:pt x="5612562" y="1847202"/>
                  <a:pt x="5570379" y="1833562"/>
                  <a:pt x="5553144" y="1855387"/>
                </a:cubicBezTo>
                <a:cubicBezTo>
                  <a:pt x="5535454" y="1870391"/>
                  <a:pt x="5540444" y="1899490"/>
                  <a:pt x="5559947" y="1910175"/>
                </a:cubicBezTo>
                <a:cubicBezTo>
                  <a:pt x="5565787" y="1914437"/>
                  <a:pt x="5572236" y="1916071"/>
                  <a:pt x="5578569" y="1915709"/>
                </a:cubicBezTo>
                <a:close/>
                <a:moveTo>
                  <a:pt x="5476831" y="1915803"/>
                </a:moveTo>
                <a:cubicBezTo>
                  <a:pt x="5497554" y="1913495"/>
                  <a:pt x="5515698" y="1890734"/>
                  <a:pt x="5508819" y="1869261"/>
                </a:cubicBezTo>
                <a:cubicBezTo>
                  <a:pt x="5504233" y="1845212"/>
                  <a:pt x="5470984" y="1836737"/>
                  <a:pt x="5453556" y="1851854"/>
                </a:cubicBezTo>
                <a:cubicBezTo>
                  <a:pt x="5435441" y="1865825"/>
                  <a:pt x="5437276" y="1898120"/>
                  <a:pt x="5456079" y="1910489"/>
                </a:cubicBezTo>
                <a:cubicBezTo>
                  <a:pt x="5462729" y="1915069"/>
                  <a:pt x="5469923" y="1916573"/>
                  <a:pt x="5476831" y="1915803"/>
                </a:cubicBezTo>
                <a:close/>
                <a:moveTo>
                  <a:pt x="4558234" y="2016833"/>
                </a:moveTo>
                <a:cubicBezTo>
                  <a:pt x="4587716" y="2010952"/>
                  <a:pt x="4586809" y="1975440"/>
                  <a:pt x="4576831" y="1953500"/>
                </a:cubicBezTo>
                <a:cubicBezTo>
                  <a:pt x="4560729" y="1950107"/>
                  <a:pt x="4540545" y="1941512"/>
                  <a:pt x="4527164" y="1955536"/>
                </a:cubicBezTo>
                <a:cubicBezTo>
                  <a:pt x="4505166" y="1977928"/>
                  <a:pt x="4523763" y="2027237"/>
                  <a:pt x="4558234" y="2016833"/>
                </a:cubicBezTo>
                <a:close/>
                <a:moveTo>
                  <a:pt x="4253048" y="2017063"/>
                </a:moveTo>
                <a:cubicBezTo>
                  <a:pt x="4271960" y="2010394"/>
                  <a:pt x="4285354" y="1986028"/>
                  <a:pt x="4273618" y="1967047"/>
                </a:cubicBezTo>
                <a:cubicBezTo>
                  <a:pt x="4262279" y="1941512"/>
                  <a:pt x="4221004" y="1941512"/>
                  <a:pt x="4210118" y="1967503"/>
                </a:cubicBezTo>
                <a:cubicBezTo>
                  <a:pt x="4200366" y="1987111"/>
                  <a:pt x="4212613" y="2011050"/>
                  <a:pt x="4233023" y="2016977"/>
                </a:cubicBezTo>
                <a:cubicBezTo>
                  <a:pt x="4239827" y="2019542"/>
                  <a:pt x="4246744" y="2019286"/>
                  <a:pt x="4253048" y="2017063"/>
                </a:cubicBezTo>
                <a:close/>
                <a:moveTo>
                  <a:pt x="6511817" y="2017184"/>
                </a:moveTo>
                <a:cubicBezTo>
                  <a:pt x="6528858" y="2011695"/>
                  <a:pt x="6540447" y="1991146"/>
                  <a:pt x="6536000" y="1972899"/>
                </a:cubicBezTo>
                <a:cubicBezTo>
                  <a:pt x="6532579" y="1945386"/>
                  <a:pt x="6492211" y="1938337"/>
                  <a:pt x="6476475" y="1959028"/>
                </a:cubicBezTo>
                <a:cubicBezTo>
                  <a:pt x="6460966" y="1977901"/>
                  <a:pt x="6469633" y="2009734"/>
                  <a:pt x="6493351" y="2017010"/>
                </a:cubicBezTo>
                <a:cubicBezTo>
                  <a:pt x="6499851" y="2019170"/>
                  <a:pt x="6506137" y="2019014"/>
                  <a:pt x="6511817" y="2017184"/>
                </a:cubicBezTo>
                <a:close/>
                <a:moveTo>
                  <a:pt x="4145618" y="2017599"/>
                </a:moveTo>
                <a:cubicBezTo>
                  <a:pt x="4162056" y="2014197"/>
                  <a:pt x="4175872" y="1997018"/>
                  <a:pt x="4173825" y="1979839"/>
                </a:cubicBezTo>
                <a:cubicBezTo>
                  <a:pt x="4175872" y="1951491"/>
                  <a:pt x="4136528" y="1936750"/>
                  <a:pt x="4116969" y="1955573"/>
                </a:cubicBezTo>
                <a:cubicBezTo>
                  <a:pt x="4095591" y="1970768"/>
                  <a:pt x="4102869" y="2009775"/>
                  <a:pt x="4128795" y="2015898"/>
                </a:cubicBezTo>
                <a:cubicBezTo>
                  <a:pt x="4134367" y="2018336"/>
                  <a:pt x="4140138" y="2018733"/>
                  <a:pt x="4145618" y="2017599"/>
                </a:cubicBezTo>
                <a:close/>
                <a:moveTo>
                  <a:pt x="4964795" y="2017863"/>
                </a:moveTo>
                <a:cubicBezTo>
                  <a:pt x="4980777" y="2016278"/>
                  <a:pt x="4995982" y="2003894"/>
                  <a:pt x="4997192" y="1987268"/>
                </a:cubicBezTo>
                <a:cubicBezTo>
                  <a:pt x="5003642" y="1958930"/>
                  <a:pt x="4965400" y="1935162"/>
                  <a:pt x="4942132" y="1952302"/>
                </a:cubicBezTo>
                <a:cubicBezTo>
                  <a:pt x="4916329" y="1966014"/>
                  <a:pt x="4923241" y="2006236"/>
                  <a:pt x="4949043" y="2015606"/>
                </a:cubicBezTo>
                <a:cubicBezTo>
                  <a:pt x="4954054" y="2017720"/>
                  <a:pt x="4959467" y="2018392"/>
                  <a:pt x="4964795" y="2017863"/>
                </a:cubicBezTo>
                <a:close/>
                <a:moveTo>
                  <a:pt x="5573537" y="2017927"/>
                </a:moveTo>
                <a:cubicBezTo>
                  <a:pt x="5596015" y="2020070"/>
                  <a:pt x="5621263" y="1997087"/>
                  <a:pt x="5611988" y="1972157"/>
                </a:cubicBezTo>
                <a:cubicBezTo>
                  <a:pt x="5607866" y="1949304"/>
                  <a:pt x="5582904" y="1946303"/>
                  <a:pt x="5564355" y="1944687"/>
                </a:cubicBezTo>
                <a:cubicBezTo>
                  <a:pt x="5545577" y="1958999"/>
                  <a:pt x="5530691" y="1988315"/>
                  <a:pt x="5553363" y="2006551"/>
                </a:cubicBezTo>
                <a:cubicBezTo>
                  <a:pt x="5558859" y="2013707"/>
                  <a:pt x="5566044" y="2017213"/>
                  <a:pt x="5573537" y="2017927"/>
                </a:cubicBezTo>
                <a:close/>
                <a:moveTo>
                  <a:pt x="7226896" y="2017951"/>
                </a:moveTo>
                <a:cubicBezTo>
                  <a:pt x="7244131" y="2015311"/>
                  <a:pt x="7258631" y="1997316"/>
                  <a:pt x="7256087" y="1978679"/>
                </a:cubicBezTo>
                <a:cubicBezTo>
                  <a:pt x="7257896" y="1954514"/>
                  <a:pt x="7228952" y="1939924"/>
                  <a:pt x="7208826" y="1949499"/>
                </a:cubicBezTo>
                <a:cubicBezTo>
                  <a:pt x="7181691" y="1959074"/>
                  <a:pt x="7182369" y="2005580"/>
                  <a:pt x="7209279" y="2014927"/>
                </a:cubicBezTo>
                <a:cubicBezTo>
                  <a:pt x="7215102" y="2018004"/>
                  <a:pt x="7221151" y="2018831"/>
                  <a:pt x="7226896" y="2017951"/>
                </a:cubicBezTo>
                <a:close/>
                <a:moveTo>
                  <a:pt x="4863880" y="2017967"/>
                </a:moveTo>
                <a:cubicBezTo>
                  <a:pt x="4883045" y="2014233"/>
                  <a:pt x="4898558" y="1992561"/>
                  <a:pt x="4892870" y="1972184"/>
                </a:cubicBezTo>
                <a:cubicBezTo>
                  <a:pt x="4888273" y="1947777"/>
                  <a:pt x="4855638" y="1938337"/>
                  <a:pt x="4837252" y="1953303"/>
                </a:cubicBezTo>
                <a:cubicBezTo>
                  <a:pt x="4814729" y="1967579"/>
                  <a:pt x="4819785" y="2005570"/>
                  <a:pt x="4844147" y="2015010"/>
                </a:cubicBezTo>
                <a:cubicBezTo>
                  <a:pt x="4850697" y="2018464"/>
                  <a:pt x="4857491" y="2019212"/>
                  <a:pt x="4863880" y="2017967"/>
                </a:cubicBezTo>
                <a:close/>
                <a:moveTo>
                  <a:pt x="4654070" y="2017984"/>
                </a:moveTo>
                <a:cubicBezTo>
                  <a:pt x="4671984" y="2016606"/>
                  <a:pt x="4688472" y="2000150"/>
                  <a:pt x="4685935" y="1980640"/>
                </a:cubicBezTo>
                <a:cubicBezTo>
                  <a:pt x="4689092" y="1956889"/>
                  <a:pt x="4662486" y="1939924"/>
                  <a:pt x="4641517" y="1949425"/>
                </a:cubicBezTo>
                <a:cubicBezTo>
                  <a:pt x="4613333" y="1957115"/>
                  <a:pt x="4611529" y="2000998"/>
                  <a:pt x="4636331" y="2013891"/>
                </a:cubicBezTo>
                <a:cubicBezTo>
                  <a:pt x="4641968" y="2017228"/>
                  <a:pt x="4648098" y="2018444"/>
                  <a:pt x="4654070" y="2017984"/>
                </a:cubicBezTo>
                <a:close/>
                <a:moveTo>
                  <a:pt x="4456083" y="2018000"/>
                </a:moveTo>
                <a:cubicBezTo>
                  <a:pt x="4476287" y="2012280"/>
                  <a:pt x="4490042" y="1986031"/>
                  <a:pt x="4478006" y="1965482"/>
                </a:cubicBezTo>
                <a:cubicBezTo>
                  <a:pt x="4467689" y="1939924"/>
                  <a:pt x="4426881" y="1940615"/>
                  <a:pt x="4416565" y="1965252"/>
                </a:cubicBezTo>
                <a:cubicBezTo>
                  <a:pt x="4409916" y="1983672"/>
                  <a:pt x="4414501" y="2008538"/>
                  <a:pt x="4434447" y="2015906"/>
                </a:cubicBezTo>
                <a:cubicBezTo>
                  <a:pt x="4441898" y="2019533"/>
                  <a:pt x="4449349" y="2019907"/>
                  <a:pt x="4456083" y="2018000"/>
                </a:cubicBezTo>
                <a:close/>
                <a:moveTo>
                  <a:pt x="5379135" y="2018068"/>
                </a:moveTo>
                <a:cubicBezTo>
                  <a:pt x="5397441" y="2013385"/>
                  <a:pt x="5411346" y="1990783"/>
                  <a:pt x="5405733" y="1971533"/>
                </a:cubicBezTo>
                <a:cubicBezTo>
                  <a:pt x="5403239" y="1949762"/>
                  <a:pt x="5376705" y="1941512"/>
                  <a:pt x="5359242" y="1949762"/>
                </a:cubicBezTo>
                <a:cubicBezTo>
                  <a:pt x="5332254" y="1960533"/>
                  <a:pt x="5332935" y="2005908"/>
                  <a:pt x="5359922" y="2015992"/>
                </a:cubicBezTo>
                <a:cubicBezTo>
                  <a:pt x="5366442" y="2019200"/>
                  <a:pt x="5373033" y="2019630"/>
                  <a:pt x="5379135" y="2018068"/>
                </a:cubicBezTo>
                <a:close/>
                <a:moveTo>
                  <a:pt x="5483047" y="2018139"/>
                </a:moveTo>
                <a:cubicBezTo>
                  <a:pt x="5501799" y="2013028"/>
                  <a:pt x="5516673" y="1991932"/>
                  <a:pt x="5507954" y="1972138"/>
                </a:cubicBezTo>
                <a:cubicBezTo>
                  <a:pt x="5502483" y="1947135"/>
                  <a:pt x="5469658" y="1938337"/>
                  <a:pt x="5451651" y="1955469"/>
                </a:cubicBezTo>
                <a:cubicBezTo>
                  <a:pt x="5430679" y="1972369"/>
                  <a:pt x="5438430" y="2009179"/>
                  <a:pt x="5463732" y="2017282"/>
                </a:cubicBezTo>
                <a:cubicBezTo>
                  <a:pt x="5470114" y="2019771"/>
                  <a:pt x="5476796" y="2019843"/>
                  <a:pt x="5483047" y="2018139"/>
                </a:cubicBezTo>
                <a:close/>
                <a:moveTo>
                  <a:pt x="5276759" y="2018225"/>
                </a:moveTo>
                <a:cubicBezTo>
                  <a:pt x="5296962" y="2012774"/>
                  <a:pt x="5311200" y="1985144"/>
                  <a:pt x="5300425" y="1964767"/>
                </a:cubicBezTo>
                <a:cubicBezTo>
                  <a:pt x="5291075" y="1941512"/>
                  <a:pt x="5261430" y="1946578"/>
                  <a:pt x="5242959" y="1953715"/>
                </a:cubicBezTo>
                <a:cubicBezTo>
                  <a:pt x="5236802" y="1974208"/>
                  <a:pt x="5232241" y="2003449"/>
                  <a:pt x="5255273" y="2015192"/>
                </a:cubicBezTo>
                <a:cubicBezTo>
                  <a:pt x="5262627" y="2019394"/>
                  <a:pt x="5270024" y="2020042"/>
                  <a:pt x="5276759" y="2018225"/>
                </a:cubicBezTo>
                <a:close/>
                <a:moveTo>
                  <a:pt x="5071939" y="2018337"/>
                </a:moveTo>
                <a:cubicBezTo>
                  <a:pt x="5089767" y="2013446"/>
                  <a:pt x="5103179" y="1991025"/>
                  <a:pt x="5096989" y="1972501"/>
                </a:cubicBezTo>
                <a:cubicBezTo>
                  <a:pt x="5093321" y="1947340"/>
                  <a:pt x="5058473" y="1938337"/>
                  <a:pt x="5041279" y="1955419"/>
                </a:cubicBezTo>
                <a:cubicBezTo>
                  <a:pt x="5021104" y="1971578"/>
                  <a:pt x="5027065" y="2010358"/>
                  <a:pt x="5053200" y="2016591"/>
                </a:cubicBezTo>
                <a:cubicBezTo>
                  <a:pt x="5059562" y="2019649"/>
                  <a:pt x="5065996" y="2019967"/>
                  <a:pt x="5071939" y="2018337"/>
                </a:cubicBezTo>
                <a:close/>
                <a:moveTo>
                  <a:pt x="7635024" y="2018350"/>
                </a:moveTo>
                <a:cubicBezTo>
                  <a:pt x="7651554" y="2017372"/>
                  <a:pt x="7668149" y="2004276"/>
                  <a:pt x="7668321" y="1987096"/>
                </a:cubicBezTo>
                <a:cubicBezTo>
                  <a:pt x="7672229" y="1959428"/>
                  <a:pt x="7636597" y="1935162"/>
                  <a:pt x="7613148" y="1953759"/>
                </a:cubicBezTo>
                <a:cubicBezTo>
                  <a:pt x="7588091" y="1968046"/>
                  <a:pt x="7594988" y="2004105"/>
                  <a:pt x="7619126" y="2014991"/>
                </a:cubicBezTo>
                <a:cubicBezTo>
                  <a:pt x="7624011" y="2017656"/>
                  <a:pt x="7629514" y="2018676"/>
                  <a:pt x="7635024" y="2018350"/>
                </a:cubicBezTo>
                <a:close/>
                <a:moveTo>
                  <a:pt x="4349405" y="2018391"/>
                </a:moveTo>
                <a:cubicBezTo>
                  <a:pt x="4368685" y="2014778"/>
                  <a:pt x="4383818" y="1991759"/>
                  <a:pt x="4376959" y="1971336"/>
                </a:cubicBezTo>
                <a:cubicBezTo>
                  <a:pt x="4372615" y="1947798"/>
                  <a:pt x="4341063" y="1938337"/>
                  <a:pt x="4323687" y="1953106"/>
                </a:cubicBezTo>
                <a:cubicBezTo>
                  <a:pt x="4301966" y="1967413"/>
                  <a:pt x="4305853" y="2004567"/>
                  <a:pt x="4329403" y="2014720"/>
                </a:cubicBezTo>
                <a:cubicBezTo>
                  <a:pt x="4336090" y="2018643"/>
                  <a:pt x="4342978" y="2019595"/>
                  <a:pt x="4349405" y="2018391"/>
                </a:cubicBezTo>
                <a:close/>
                <a:moveTo>
                  <a:pt x="4044356" y="2018424"/>
                </a:moveTo>
                <a:cubicBezTo>
                  <a:pt x="4062886" y="2013902"/>
                  <a:pt x="4077386" y="1991928"/>
                  <a:pt x="4070392" y="1972414"/>
                </a:cubicBezTo>
                <a:cubicBezTo>
                  <a:pt x="4064478" y="1942712"/>
                  <a:pt x="4018988" y="1938337"/>
                  <a:pt x="4006706" y="1965507"/>
                </a:cubicBezTo>
                <a:cubicBezTo>
                  <a:pt x="4001929" y="1983927"/>
                  <a:pt x="4003749" y="2010175"/>
                  <a:pt x="4025129" y="2016392"/>
                </a:cubicBezTo>
                <a:cubicBezTo>
                  <a:pt x="4031555" y="2019500"/>
                  <a:pt x="4038179" y="2019932"/>
                  <a:pt x="4044356" y="2018424"/>
                </a:cubicBezTo>
                <a:close/>
                <a:moveTo>
                  <a:pt x="2194752" y="2018573"/>
                </a:moveTo>
                <a:cubicBezTo>
                  <a:pt x="2212898" y="2013956"/>
                  <a:pt x="2226574" y="1992145"/>
                  <a:pt x="2220058" y="1973291"/>
                </a:cubicBezTo>
                <a:cubicBezTo>
                  <a:pt x="2216398" y="1950438"/>
                  <a:pt x="2186673" y="1939925"/>
                  <a:pt x="2168613" y="1952952"/>
                </a:cubicBezTo>
                <a:cubicBezTo>
                  <a:pt x="2144606" y="1966435"/>
                  <a:pt x="2148717" y="2009400"/>
                  <a:pt x="2175699" y="2016713"/>
                </a:cubicBezTo>
                <a:cubicBezTo>
                  <a:pt x="2182157" y="2019741"/>
                  <a:pt x="2188704" y="2020112"/>
                  <a:pt x="2194752" y="2018573"/>
                </a:cubicBezTo>
                <a:close/>
                <a:moveTo>
                  <a:pt x="5170859" y="2018788"/>
                </a:moveTo>
                <a:cubicBezTo>
                  <a:pt x="5190379" y="2015739"/>
                  <a:pt x="5206200" y="1993880"/>
                  <a:pt x="5199511" y="1972923"/>
                </a:cubicBezTo>
                <a:cubicBezTo>
                  <a:pt x="5195395" y="1947728"/>
                  <a:pt x="5161780" y="1938337"/>
                  <a:pt x="5143487" y="1954599"/>
                </a:cubicBezTo>
                <a:cubicBezTo>
                  <a:pt x="5125879" y="1970861"/>
                  <a:pt x="5129538" y="2003156"/>
                  <a:pt x="5150804" y="2014837"/>
                </a:cubicBezTo>
                <a:cubicBezTo>
                  <a:pt x="5157436" y="2018731"/>
                  <a:pt x="5164353" y="2019805"/>
                  <a:pt x="5170859" y="2018788"/>
                </a:cubicBezTo>
                <a:close/>
                <a:moveTo>
                  <a:pt x="7122535" y="2018834"/>
                </a:moveTo>
                <a:cubicBezTo>
                  <a:pt x="7140604" y="2016970"/>
                  <a:pt x="7157092" y="2000905"/>
                  <a:pt x="7154730" y="1980857"/>
                </a:cubicBezTo>
                <a:cubicBezTo>
                  <a:pt x="7155180" y="1951384"/>
                  <a:pt x="7113349" y="1935162"/>
                  <a:pt x="7094908" y="1958238"/>
                </a:cubicBezTo>
                <a:cubicBezTo>
                  <a:pt x="7076916" y="1974460"/>
                  <a:pt x="7083213" y="2005989"/>
                  <a:pt x="7104578" y="2015585"/>
                </a:cubicBezTo>
                <a:cubicBezTo>
                  <a:pt x="7110313" y="2018498"/>
                  <a:pt x="7116512" y="2019455"/>
                  <a:pt x="7122535" y="2018834"/>
                </a:cubicBezTo>
                <a:close/>
                <a:moveTo>
                  <a:pt x="4754042" y="2018973"/>
                </a:moveTo>
                <a:cubicBezTo>
                  <a:pt x="4770790" y="2019735"/>
                  <a:pt x="4788203" y="2005520"/>
                  <a:pt x="4790058" y="1987827"/>
                </a:cubicBezTo>
                <a:cubicBezTo>
                  <a:pt x="4795679" y="1960800"/>
                  <a:pt x="4762400" y="1936750"/>
                  <a:pt x="4739240" y="1950951"/>
                </a:cubicBezTo>
                <a:cubicBezTo>
                  <a:pt x="4717653" y="1963548"/>
                  <a:pt x="4716304" y="1999737"/>
                  <a:pt x="4738116" y="2012792"/>
                </a:cubicBezTo>
                <a:cubicBezTo>
                  <a:pt x="4742950" y="2016800"/>
                  <a:pt x="4748459" y="2018719"/>
                  <a:pt x="4754042" y="2018973"/>
                </a:cubicBezTo>
                <a:close/>
                <a:moveTo>
                  <a:pt x="7648117" y="2115811"/>
                </a:moveTo>
                <a:cubicBezTo>
                  <a:pt x="7658340" y="2111993"/>
                  <a:pt x="7666565" y="2104128"/>
                  <a:pt x="7667955" y="2092615"/>
                </a:cubicBezTo>
                <a:cubicBezTo>
                  <a:pt x="7676991" y="2062067"/>
                  <a:pt x="7635287" y="2036762"/>
                  <a:pt x="7610960" y="2056140"/>
                </a:cubicBezTo>
                <a:cubicBezTo>
                  <a:pt x="7591266" y="2071414"/>
                  <a:pt x="7592424" y="2104470"/>
                  <a:pt x="7616288" y="2114728"/>
                </a:cubicBezTo>
                <a:cubicBezTo>
                  <a:pt x="7625671" y="2119402"/>
                  <a:pt x="7637893" y="2119630"/>
                  <a:pt x="7648117" y="2115811"/>
                </a:cubicBezTo>
                <a:close/>
                <a:moveTo>
                  <a:pt x="7028587" y="2116376"/>
                </a:moveTo>
                <a:cubicBezTo>
                  <a:pt x="7038417" y="2113460"/>
                  <a:pt x="7046680" y="2106900"/>
                  <a:pt x="7049644" y="2096247"/>
                </a:cubicBezTo>
                <a:cubicBezTo>
                  <a:pt x="7061041" y="2070231"/>
                  <a:pt x="7029812" y="2041524"/>
                  <a:pt x="7003826" y="2053186"/>
                </a:cubicBezTo>
                <a:cubicBezTo>
                  <a:pt x="6975788" y="2059242"/>
                  <a:pt x="6972141" y="2103424"/>
                  <a:pt x="6998127" y="2114638"/>
                </a:cubicBezTo>
                <a:cubicBezTo>
                  <a:pt x="7007359" y="2118562"/>
                  <a:pt x="7018756" y="2119291"/>
                  <a:pt x="7028587" y="2116376"/>
                </a:cubicBezTo>
                <a:close/>
                <a:moveTo>
                  <a:pt x="5386951" y="2116409"/>
                </a:moveTo>
                <a:cubicBezTo>
                  <a:pt x="5419566" y="2106037"/>
                  <a:pt x="5408320" y="2046287"/>
                  <a:pt x="5372555" y="2051022"/>
                </a:cubicBezTo>
                <a:cubicBezTo>
                  <a:pt x="5344889" y="2049444"/>
                  <a:pt x="5337016" y="2078981"/>
                  <a:pt x="5338591" y="2101077"/>
                </a:cubicBezTo>
                <a:cubicBezTo>
                  <a:pt x="5351187" y="2113703"/>
                  <a:pt x="5368507" y="2124075"/>
                  <a:pt x="5386951" y="2116409"/>
                </a:cubicBezTo>
                <a:close/>
                <a:moveTo>
                  <a:pt x="4768274" y="2116541"/>
                </a:moveTo>
                <a:cubicBezTo>
                  <a:pt x="4778097" y="2113567"/>
                  <a:pt x="4786311" y="2106935"/>
                  <a:pt x="4789183" y="2095957"/>
                </a:cubicBezTo>
                <a:cubicBezTo>
                  <a:pt x="4800442" y="2070799"/>
                  <a:pt x="4770572" y="2041524"/>
                  <a:pt x="4745297" y="2051130"/>
                </a:cubicBezTo>
                <a:cubicBezTo>
                  <a:pt x="4717265" y="2058220"/>
                  <a:pt x="4713129" y="2101217"/>
                  <a:pt x="4737715" y="2115168"/>
                </a:cubicBezTo>
                <a:cubicBezTo>
                  <a:pt x="4747021" y="2118828"/>
                  <a:pt x="4758452" y="2119514"/>
                  <a:pt x="4768274" y="2116541"/>
                </a:cubicBezTo>
                <a:close/>
                <a:moveTo>
                  <a:pt x="1889713" y="2117256"/>
                </a:moveTo>
                <a:cubicBezTo>
                  <a:pt x="1899227" y="2114697"/>
                  <a:pt x="1907450" y="2108726"/>
                  <a:pt x="1910922" y="2098605"/>
                </a:cubicBezTo>
                <a:cubicBezTo>
                  <a:pt x="1920774" y="2075405"/>
                  <a:pt x="1899056" y="2044699"/>
                  <a:pt x="1873543" y="2050613"/>
                </a:cubicBezTo>
                <a:cubicBezTo>
                  <a:pt x="1842878" y="2051978"/>
                  <a:pt x="1835044" y="2101562"/>
                  <a:pt x="1860785" y="2115436"/>
                </a:cubicBezTo>
                <a:cubicBezTo>
                  <a:pt x="1869401" y="2118962"/>
                  <a:pt x="1880200" y="2119815"/>
                  <a:pt x="1889713" y="2117256"/>
                </a:cubicBezTo>
                <a:close/>
                <a:moveTo>
                  <a:pt x="5075658" y="2117280"/>
                </a:moveTo>
                <a:cubicBezTo>
                  <a:pt x="5085573" y="2114327"/>
                  <a:pt x="5093915" y="2107332"/>
                  <a:pt x="5096772" y="2096094"/>
                </a:cubicBezTo>
                <a:cubicBezTo>
                  <a:pt x="5106829" y="2072011"/>
                  <a:pt x="5083515" y="2043112"/>
                  <a:pt x="5057687" y="2050452"/>
                </a:cubicBezTo>
                <a:cubicBezTo>
                  <a:pt x="5027059" y="2052974"/>
                  <a:pt x="5019516" y="2099993"/>
                  <a:pt x="5045116" y="2114213"/>
                </a:cubicBezTo>
                <a:cubicBezTo>
                  <a:pt x="5054258" y="2119144"/>
                  <a:pt x="5065744" y="2120233"/>
                  <a:pt x="5075658" y="2117280"/>
                </a:cubicBezTo>
                <a:close/>
                <a:moveTo>
                  <a:pt x="5795607" y="2117292"/>
                </a:moveTo>
                <a:cubicBezTo>
                  <a:pt x="5806898" y="2113910"/>
                  <a:pt x="5816126" y="2105598"/>
                  <a:pt x="5817501" y="2092413"/>
                </a:cubicBezTo>
                <a:cubicBezTo>
                  <a:pt x="5824379" y="2067648"/>
                  <a:pt x="5799390" y="2043112"/>
                  <a:pt x="5774859" y="2050909"/>
                </a:cubicBezTo>
                <a:cubicBezTo>
                  <a:pt x="5747348" y="2055953"/>
                  <a:pt x="5740241" y="2096311"/>
                  <a:pt x="5761333" y="2112592"/>
                </a:cubicBezTo>
                <a:cubicBezTo>
                  <a:pt x="5770962" y="2119127"/>
                  <a:pt x="5784316" y="2120675"/>
                  <a:pt x="5795607" y="2117292"/>
                </a:cubicBezTo>
                <a:close/>
                <a:moveTo>
                  <a:pt x="4956886" y="2118330"/>
                </a:moveTo>
                <a:cubicBezTo>
                  <a:pt x="4974586" y="2120164"/>
                  <a:pt x="4994197" y="2110453"/>
                  <a:pt x="4996961" y="2091965"/>
                </a:cubicBezTo>
                <a:cubicBezTo>
                  <a:pt x="5003642" y="2067993"/>
                  <a:pt x="4977610" y="2044699"/>
                  <a:pt x="4953650" y="2051258"/>
                </a:cubicBezTo>
                <a:cubicBezTo>
                  <a:pt x="4924392" y="2053971"/>
                  <a:pt x="4916329" y="2098298"/>
                  <a:pt x="4940519" y="2112545"/>
                </a:cubicBezTo>
                <a:cubicBezTo>
                  <a:pt x="4945299" y="2115824"/>
                  <a:pt x="4950987" y="2117718"/>
                  <a:pt x="4956886" y="2118330"/>
                </a:cubicBezTo>
                <a:close/>
                <a:moveTo>
                  <a:pt x="4856384" y="2118611"/>
                </a:moveTo>
                <a:cubicBezTo>
                  <a:pt x="4878414" y="2118875"/>
                  <a:pt x="4901030" y="2100641"/>
                  <a:pt x="4893231" y="2076950"/>
                </a:cubicBezTo>
                <a:cubicBezTo>
                  <a:pt x="4889534" y="2047392"/>
                  <a:pt x="4844477" y="2041525"/>
                  <a:pt x="4829226" y="2064765"/>
                </a:cubicBezTo>
                <a:cubicBezTo>
                  <a:pt x="4817904" y="2078755"/>
                  <a:pt x="4820908" y="2101544"/>
                  <a:pt x="4835696" y="2111697"/>
                </a:cubicBezTo>
                <a:cubicBezTo>
                  <a:pt x="4841762" y="2116379"/>
                  <a:pt x="4849040" y="2118523"/>
                  <a:pt x="4856384" y="2118611"/>
                </a:cubicBezTo>
                <a:close/>
                <a:moveTo>
                  <a:pt x="4241520" y="2118944"/>
                </a:moveTo>
                <a:cubicBezTo>
                  <a:pt x="4260258" y="2118679"/>
                  <a:pt x="4279285" y="2104808"/>
                  <a:pt x="4277917" y="2084847"/>
                </a:cubicBezTo>
                <a:cubicBezTo>
                  <a:pt x="4277917" y="2062067"/>
                  <a:pt x="4252149" y="2044700"/>
                  <a:pt x="4230713" y="2052594"/>
                </a:cubicBezTo>
                <a:cubicBezTo>
                  <a:pt x="4203120" y="2059135"/>
                  <a:pt x="4197191" y="2102440"/>
                  <a:pt x="4223644" y="2114394"/>
                </a:cubicBezTo>
                <a:cubicBezTo>
                  <a:pt x="4229060" y="2117608"/>
                  <a:pt x="4235274" y="2119032"/>
                  <a:pt x="4241520" y="2118944"/>
                </a:cubicBezTo>
                <a:close/>
                <a:moveTo>
                  <a:pt x="4348016" y="2118953"/>
                </a:moveTo>
                <a:cubicBezTo>
                  <a:pt x="4367779" y="2117041"/>
                  <a:pt x="4385304" y="2098748"/>
                  <a:pt x="4378140" y="2076865"/>
                </a:cubicBezTo>
                <a:cubicBezTo>
                  <a:pt x="4374274" y="2047687"/>
                  <a:pt x="4329702" y="2039937"/>
                  <a:pt x="4316057" y="2065239"/>
                </a:cubicBezTo>
                <a:cubicBezTo>
                  <a:pt x="4305141" y="2081424"/>
                  <a:pt x="4309462" y="2106954"/>
                  <a:pt x="4328337" y="2114932"/>
                </a:cubicBezTo>
                <a:cubicBezTo>
                  <a:pt x="4334591" y="2118408"/>
                  <a:pt x="4341428" y="2119591"/>
                  <a:pt x="4348016" y="2118953"/>
                </a:cubicBezTo>
                <a:close/>
                <a:moveTo>
                  <a:pt x="4444422" y="2119008"/>
                </a:moveTo>
                <a:cubicBezTo>
                  <a:pt x="4464319" y="2120269"/>
                  <a:pt x="4485130" y="2106103"/>
                  <a:pt x="4482170" y="2084048"/>
                </a:cubicBezTo>
                <a:cubicBezTo>
                  <a:pt x="4484956" y="2056450"/>
                  <a:pt x="4447339" y="2039937"/>
                  <a:pt x="4426673" y="2056903"/>
                </a:cubicBezTo>
                <a:cubicBezTo>
                  <a:pt x="4409026" y="2069344"/>
                  <a:pt x="4408329" y="2099882"/>
                  <a:pt x="4425744" y="2112324"/>
                </a:cubicBezTo>
                <a:cubicBezTo>
                  <a:pt x="4431259" y="2116452"/>
                  <a:pt x="4437790" y="2118587"/>
                  <a:pt x="4444422" y="2119008"/>
                </a:cubicBezTo>
                <a:close/>
                <a:moveTo>
                  <a:pt x="5576510" y="2119050"/>
                </a:moveTo>
                <a:cubicBezTo>
                  <a:pt x="5595241" y="2119008"/>
                  <a:pt x="5614261" y="2105478"/>
                  <a:pt x="5612555" y="2084951"/>
                </a:cubicBezTo>
                <a:cubicBezTo>
                  <a:pt x="5614374" y="2055771"/>
                  <a:pt x="5574346" y="2039937"/>
                  <a:pt x="5553877" y="2059390"/>
                </a:cubicBezTo>
                <a:cubicBezTo>
                  <a:pt x="5535454" y="2072736"/>
                  <a:pt x="5538411" y="2104404"/>
                  <a:pt x="5558653" y="2114357"/>
                </a:cubicBezTo>
                <a:cubicBezTo>
                  <a:pt x="5564054" y="2117580"/>
                  <a:pt x="5570266" y="2119065"/>
                  <a:pt x="5576510" y="2119050"/>
                </a:cubicBezTo>
                <a:close/>
                <a:moveTo>
                  <a:pt x="1979974" y="2119155"/>
                </a:moveTo>
                <a:cubicBezTo>
                  <a:pt x="1996881" y="2119445"/>
                  <a:pt x="2013947" y="2108872"/>
                  <a:pt x="2016183" y="2090822"/>
                </a:cubicBezTo>
                <a:cubicBezTo>
                  <a:pt x="2022372" y="2063317"/>
                  <a:pt x="1988215" y="2039937"/>
                  <a:pt x="1964141" y="2054148"/>
                </a:cubicBezTo>
                <a:cubicBezTo>
                  <a:pt x="1939612" y="2064692"/>
                  <a:pt x="1938234" y="2104804"/>
                  <a:pt x="1963682" y="2115118"/>
                </a:cubicBezTo>
                <a:cubicBezTo>
                  <a:pt x="1968724" y="2117754"/>
                  <a:pt x="1974341" y="2119058"/>
                  <a:pt x="1979974" y="2119155"/>
                </a:cubicBezTo>
                <a:close/>
                <a:moveTo>
                  <a:pt x="4034165" y="2119218"/>
                </a:moveTo>
                <a:cubicBezTo>
                  <a:pt x="4053602" y="2119810"/>
                  <a:pt x="4073994" y="2105130"/>
                  <a:pt x="4071111" y="2083603"/>
                </a:cubicBezTo>
                <a:cubicBezTo>
                  <a:pt x="4072919" y="2049161"/>
                  <a:pt x="4017299" y="2036762"/>
                  <a:pt x="4006220" y="2069138"/>
                </a:cubicBezTo>
                <a:cubicBezTo>
                  <a:pt x="4003507" y="2083833"/>
                  <a:pt x="4000341" y="2104728"/>
                  <a:pt x="4015942" y="2113223"/>
                </a:cubicBezTo>
                <a:cubicBezTo>
                  <a:pt x="4021312" y="2117127"/>
                  <a:pt x="4027685" y="2119021"/>
                  <a:pt x="4034165" y="2119218"/>
                </a:cubicBezTo>
                <a:close/>
                <a:moveTo>
                  <a:pt x="6501325" y="2119269"/>
                </a:moveTo>
                <a:cubicBezTo>
                  <a:pt x="6519880" y="2119571"/>
                  <a:pt x="6538402" y="2106695"/>
                  <a:pt x="6536007" y="2085681"/>
                </a:cubicBezTo>
                <a:cubicBezTo>
                  <a:pt x="6540341" y="2053068"/>
                  <a:pt x="6491518" y="2036762"/>
                  <a:pt x="6474408" y="2063403"/>
                </a:cubicBezTo>
                <a:cubicBezTo>
                  <a:pt x="6464141" y="2078331"/>
                  <a:pt x="6465054" y="2106580"/>
                  <a:pt x="6483533" y="2114389"/>
                </a:cubicBezTo>
                <a:cubicBezTo>
                  <a:pt x="6488952" y="2117604"/>
                  <a:pt x="6495140" y="2119169"/>
                  <a:pt x="6501325" y="2119269"/>
                </a:cubicBezTo>
                <a:close/>
                <a:moveTo>
                  <a:pt x="4138046" y="2119281"/>
                </a:moveTo>
                <a:cubicBezTo>
                  <a:pt x="4157331" y="2119398"/>
                  <a:pt x="4177002" y="2106216"/>
                  <a:pt x="4173581" y="2084614"/>
                </a:cubicBezTo>
                <a:cubicBezTo>
                  <a:pt x="4176318" y="2057400"/>
                  <a:pt x="4140968" y="2041525"/>
                  <a:pt x="4120214" y="2056266"/>
                </a:cubicBezTo>
                <a:cubicBezTo>
                  <a:pt x="4098776" y="2067832"/>
                  <a:pt x="4097179" y="2103211"/>
                  <a:pt x="4119758" y="2114550"/>
                </a:cubicBezTo>
                <a:cubicBezTo>
                  <a:pt x="4125231" y="2117725"/>
                  <a:pt x="4131617" y="2119242"/>
                  <a:pt x="4138046" y="2119281"/>
                </a:cubicBezTo>
                <a:close/>
                <a:moveTo>
                  <a:pt x="7118152" y="2119284"/>
                </a:moveTo>
                <a:cubicBezTo>
                  <a:pt x="7135221" y="2119531"/>
                  <a:pt x="7152549" y="2109044"/>
                  <a:pt x="7154617" y="2090822"/>
                </a:cubicBezTo>
                <a:cubicBezTo>
                  <a:pt x="7161054" y="2062629"/>
                  <a:pt x="7126341" y="2039937"/>
                  <a:pt x="7102433" y="2054607"/>
                </a:cubicBezTo>
                <a:cubicBezTo>
                  <a:pt x="7078065" y="2065150"/>
                  <a:pt x="7076916" y="2104345"/>
                  <a:pt x="7101744" y="2115348"/>
                </a:cubicBezTo>
                <a:cubicBezTo>
                  <a:pt x="7106802" y="2117926"/>
                  <a:pt x="7112462" y="2119201"/>
                  <a:pt x="7118152" y="2119284"/>
                </a:cubicBezTo>
                <a:close/>
                <a:moveTo>
                  <a:pt x="4548195" y="2119287"/>
                </a:moveTo>
                <a:cubicBezTo>
                  <a:pt x="4566682" y="2119996"/>
                  <a:pt x="4585618" y="2105682"/>
                  <a:pt x="4584082" y="2085049"/>
                </a:cubicBezTo>
                <a:cubicBezTo>
                  <a:pt x="4585674" y="2062581"/>
                  <a:pt x="4563612" y="2044699"/>
                  <a:pt x="4542231" y="2050660"/>
                </a:cubicBezTo>
                <a:cubicBezTo>
                  <a:pt x="4514710" y="2055933"/>
                  <a:pt x="4508341" y="2097887"/>
                  <a:pt x="4530631" y="2113248"/>
                </a:cubicBezTo>
                <a:cubicBezTo>
                  <a:pt x="4535920" y="2117145"/>
                  <a:pt x="4542032" y="2119051"/>
                  <a:pt x="4548195" y="2119287"/>
                </a:cubicBezTo>
                <a:close/>
                <a:moveTo>
                  <a:pt x="5270282" y="2119372"/>
                </a:moveTo>
                <a:cubicBezTo>
                  <a:pt x="5288505" y="2118699"/>
                  <a:pt x="5306042" y="2104845"/>
                  <a:pt x="5303605" y="2084835"/>
                </a:cubicBezTo>
                <a:cubicBezTo>
                  <a:pt x="5305926" y="2062487"/>
                  <a:pt x="5281324" y="2044700"/>
                  <a:pt x="5260204" y="2051997"/>
                </a:cubicBezTo>
                <a:cubicBezTo>
                  <a:pt x="5231425" y="2057698"/>
                  <a:pt x="5227479" y="2103078"/>
                  <a:pt x="5252545" y="2115392"/>
                </a:cubicBezTo>
                <a:cubicBezTo>
                  <a:pt x="5258057" y="2118357"/>
                  <a:pt x="5264208" y="2119597"/>
                  <a:pt x="5270282" y="2119372"/>
                </a:cubicBezTo>
                <a:close/>
                <a:moveTo>
                  <a:pt x="6405656" y="2119409"/>
                </a:moveTo>
                <a:cubicBezTo>
                  <a:pt x="6424910" y="2116494"/>
                  <a:pt x="6441327" y="2097638"/>
                  <a:pt x="6434794" y="2076724"/>
                </a:cubicBezTo>
                <a:cubicBezTo>
                  <a:pt x="6430210" y="2048610"/>
                  <a:pt x="6388264" y="2041524"/>
                  <a:pt x="6372449" y="2063695"/>
                </a:cubicBezTo>
                <a:cubicBezTo>
                  <a:pt x="6357779" y="2080381"/>
                  <a:pt x="6364426" y="2109866"/>
                  <a:pt x="6386201" y="2116494"/>
                </a:cubicBezTo>
                <a:cubicBezTo>
                  <a:pt x="6392505" y="2119580"/>
                  <a:pt x="6399238" y="2120380"/>
                  <a:pt x="6405656" y="2119409"/>
                </a:cubicBezTo>
                <a:close/>
                <a:moveTo>
                  <a:pt x="7227649" y="2119479"/>
                </a:moveTo>
                <a:cubicBezTo>
                  <a:pt x="7232472" y="2118980"/>
                  <a:pt x="7237309" y="2117258"/>
                  <a:pt x="7242033" y="2113927"/>
                </a:cubicBezTo>
                <a:cubicBezTo>
                  <a:pt x="7272179" y="2096009"/>
                  <a:pt x="7249682" y="2038350"/>
                  <a:pt x="7214362" y="2051444"/>
                </a:cubicBezTo>
                <a:cubicBezTo>
                  <a:pt x="7189391" y="2053511"/>
                  <a:pt x="7188491" y="2081766"/>
                  <a:pt x="7188041" y="2101292"/>
                </a:cubicBezTo>
                <a:cubicBezTo>
                  <a:pt x="7198840" y="2111457"/>
                  <a:pt x="7213181" y="2120976"/>
                  <a:pt x="7227649" y="2119479"/>
                </a:cubicBezTo>
                <a:close/>
                <a:moveTo>
                  <a:pt x="5681068" y="2119519"/>
                </a:moveTo>
                <a:cubicBezTo>
                  <a:pt x="5699395" y="2118794"/>
                  <a:pt x="5717050" y="2105023"/>
                  <a:pt x="5715514" y="2084729"/>
                </a:cubicBezTo>
                <a:cubicBezTo>
                  <a:pt x="5718016" y="2055851"/>
                  <a:pt x="5679807" y="2041525"/>
                  <a:pt x="5658883" y="2057670"/>
                </a:cubicBezTo>
                <a:cubicBezTo>
                  <a:pt x="5638641" y="2071085"/>
                  <a:pt x="5641370" y="2105421"/>
                  <a:pt x="5663204" y="2115653"/>
                </a:cubicBezTo>
                <a:cubicBezTo>
                  <a:pt x="5668776" y="2118553"/>
                  <a:pt x="5674960" y="2119761"/>
                  <a:pt x="5681068" y="2119519"/>
                </a:cubicBezTo>
                <a:close/>
                <a:moveTo>
                  <a:pt x="5167333" y="2119528"/>
                </a:moveTo>
                <a:cubicBezTo>
                  <a:pt x="5185579" y="2118845"/>
                  <a:pt x="5202652" y="2105082"/>
                  <a:pt x="5200962" y="2084396"/>
                </a:cubicBezTo>
                <a:cubicBezTo>
                  <a:pt x="5203666" y="2051799"/>
                  <a:pt x="5157688" y="2038350"/>
                  <a:pt x="5139431" y="2063197"/>
                </a:cubicBezTo>
                <a:cubicBezTo>
                  <a:pt x="5130641" y="2079609"/>
                  <a:pt x="5131317" y="2105595"/>
                  <a:pt x="5149348" y="2115625"/>
                </a:cubicBezTo>
                <a:cubicBezTo>
                  <a:pt x="5155039" y="2118531"/>
                  <a:pt x="5161251" y="2119756"/>
                  <a:pt x="5167333" y="2119528"/>
                </a:cubicBezTo>
                <a:close/>
                <a:moveTo>
                  <a:pt x="4652683" y="2119843"/>
                </a:moveTo>
                <a:cubicBezTo>
                  <a:pt x="4671328" y="2119387"/>
                  <a:pt x="4689721" y="2106224"/>
                  <a:pt x="4686169" y="2084851"/>
                </a:cubicBezTo>
                <a:cubicBezTo>
                  <a:pt x="4689551" y="2060292"/>
                  <a:pt x="4662717" y="2041525"/>
                  <a:pt x="4641520" y="2052415"/>
                </a:cubicBezTo>
                <a:cubicBezTo>
                  <a:pt x="4614686" y="2059597"/>
                  <a:pt x="4611529" y="2102691"/>
                  <a:pt x="4634755" y="2115897"/>
                </a:cubicBezTo>
                <a:cubicBezTo>
                  <a:pt x="4640224" y="2118736"/>
                  <a:pt x="4646467" y="2119995"/>
                  <a:pt x="4652683" y="2119843"/>
                </a:cubicBezTo>
                <a:close/>
                <a:moveTo>
                  <a:pt x="4770790" y="2218534"/>
                </a:moveTo>
                <a:cubicBezTo>
                  <a:pt x="4781049" y="2214582"/>
                  <a:pt x="4789279" y="2206450"/>
                  <a:pt x="4790650" y="2194737"/>
                </a:cubicBezTo>
                <a:cubicBezTo>
                  <a:pt x="4795679" y="2172447"/>
                  <a:pt x="4775105" y="2149474"/>
                  <a:pt x="4752017" y="2153796"/>
                </a:cubicBezTo>
                <a:cubicBezTo>
                  <a:pt x="4719327" y="2152658"/>
                  <a:pt x="4709954" y="2204517"/>
                  <a:pt x="4738758" y="2217254"/>
                </a:cubicBezTo>
                <a:cubicBezTo>
                  <a:pt x="4748245" y="2222258"/>
                  <a:pt x="4760532" y="2222486"/>
                  <a:pt x="4770790" y="2218534"/>
                </a:cubicBezTo>
                <a:close/>
                <a:moveTo>
                  <a:pt x="5177622" y="2219892"/>
                </a:moveTo>
                <a:cubicBezTo>
                  <a:pt x="5187055" y="2217227"/>
                  <a:pt x="5195092" y="2211047"/>
                  <a:pt x="5198170" y="2200955"/>
                </a:cubicBezTo>
                <a:cubicBezTo>
                  <a:pt x="5208429" y="2178503"/>
                  <a:pt x="5189050" y="2147887"/>
                  <a:pt x="5162603" y="2154237"/>
                </a:cubicBezTo>
                <a:cubicBezTo>
                  <a:pt x="5130000" y="2153330"/>
                  <a:pt x="5122704" y="2204130"/>
                  <a:pt x="5148695" y="2217738"/>
                </a:cubicBezTo>
                <a:cubicBezTo>
                  <a:pt x="5157359" y="2221706"/>
                  <a:pt x="5168189" y="2222557"/>
                  <a:pt x="5177622" y="2219892"/>
                </a:cubicBezTo>
                <a:close/>
                <a:moveTo>
                  <a:pt x="4248114" y="2220433"/>
                </a:moveTo>
                <a:cubicBezTo>
                  <a:pt x="4259853" y="2219604"/>
                  <a:pt x="4270339" y="2214346"/>
                  <a:pt x="4275582" y="2201430"/>
                </a:cubicBezTo>
                <a:cubicBezTo>
                  <a:pt x="4290854" y="2170798"/>
                  <a:pt x="4252103" y="2141537"/>
                  <a:pt x="4224293" y="2157539"/>
                </a:cubicBezTo>
                <a:cubicBezTo>
                  <a:pt x="4201954" y="2166912"/>
                  <a:pt x="4208109" y="2194572"/>
                  <a:pt x="4213124" y="2212860"/>
                </a:cubicBezTo>
                <a:cubicBezTo>
                  <a:pt x="4223382" y="2217661"/>
                  <a:pt x="4236375" y="2221261"/>
                  <a:pt x="4248114" y="2220433"/>
                </a:cubicBezTo>
                <a:close/>
                <a:moveTo>
                  <a:pt x="4458699" y="2220758"/>
                </a:moveTo>
                <a:cubicBezTo>
                  <a:pt x="4467294" y="2218692"/>
                  <a:pt x="4474702" y="2213756"/>
                  <a:pt x="4477982" y="2204343"/>
                </a:cubicBezTo>
                <a:cubicBezTo>
                  <a:pt x="4489292" y="2182533"/>
                  <a:pt x="4473911" y="2149474"/>
                  <a:pt x="4447219" y="2154066"/>
                </a:cubicBezTo>
                <a:cubicBezTo>
                  <a:pt x="4411706" y="2149933"/>
                  <a:pt x="4401979" y="2207328"/>
                  <a:pt x="4432290" y="2219955"/>
                </a:cubicBezTo>
                <a:cubicBezTo>
                  <a:pt x="4440320" y="2222021"/>
                  <a:pt x="4450103" y="2222824"/>
                  <a:pt x="4458699" y="2220758"/>
                </a:cubicBezTo>
                <a:close/>
                <a:moveTo>
                  <a:pt x="4140857" y="2220982"/>
                </a:moveTo>
                <a:cubicBezTo>
                  <a:pt x="4167690" y="2222328"/>
                  <a:pt x="4174512" y="2193397"/>
                  <a:pt x="4174967" y="2172539"/>
                </a:cubicBezTo>
                <a:cubicBezTo>
                  <a:pt x="4159049" y="2154373"/>
                  <a:pt x="4127213" y="2146299"/>
                  <a:pt x="4110613" y="2167605"/>
                </a:cubicBezTo>
                <a:cubicBezTo>
                  <a:pt x="4090829" y="2188238"/>
                  <a:pt x="4111750" y="2227262"/>
                  <a:pt x="4140857" y="2220982"/>
                </a:cubicBezTo>
                <a:close/>
                <a:moveTo>
                  <a:pt x="4341916" y="2221035"/>
                </a:moveTo>
                <a:cubicBezTo>
                  <a:pt x="4350886" y="2222144"/>
                  <a:pt x="4359712" y="2221234"/>
                  <a:pt x="4367441" y="2215207"/>
                </a:cubicBezTo>
                <a:cubicBezTo>
                  <a:pt x="4384516" y="2201104"/>
                  <a:pt x="4382209" y="2171079"/>
                  <a:pt x="4364442" y="2158113"/>
                </a:cubicBezTo>
                <a:cubicBezTo>
                  <a:pt x="4348290" y="2152427"/>
                  <a:pt x="4324062" y="2151062"/>
                  <a:pt x="4314832" y="2168804"/>
                </a:cubicBezTo>
                <a:cubicBezTo>
                  <a:pt x="4305141" y="2182907"/>
                  <a:pt x="4312294" y="2199739"/>
                  <a:pt x="4315525" y="2214752"/>
                </a:cubicBezTo>
                <a:cubicBezTo>
                  <a:pt x="4323831" y="2216799"/>
                  <a:pt x="4332946" y="2219926"/>
                  <a:pt x="4341916" y="2221035"/>
                </a:cubicBezTo>
                <a:close/>
                <a:moveTo>
                  <a:pt x="1675714" y="2221184"/>
                </a:moveTo>
                <a:cubicBezTo>
                  <a:pt x="1681842" y="2220955"/>
                  <a:pt x="1687913" y="2219525"/>
                  <a:pt x="1693296" y="2216549"/>
                </a:cubicBezTo>
                <a:cubicBezTo>
                  <a:pt x="1717578" y="2199384"/>
                  <a:pt x="1706812" y="2147887"/>
                  <a:pt x="1672450" y="2153609"/>
                </a:cubicBezTo>
                <a:cubicBezTo>
                  <a:pt x="1636256" y="2147887"/>
                  <a:pt x="1627093" y="2206708"/>
                  <a:pt x="1657789" y="2218609"/>
                </a:cubicBezTo>
                <a:cubicBezTo>
                  <a:pt x="1663401" y="2220440"/>
                  <a:pt x="1669586" y="2221413"/>
                  <a:pt x="1675714" y="2221184"/>
                </a:cubicBezTo>
                <a:close/>
                <a:moveTo>
                  <a:pt x="6920257" y="2221413"/>
                </a:moveTo>
                <a:cubicBezTo>
                  <a:pt x="6938836" y="2217992"/>
                  <a:pt x="6954271" y="2201107"/>
                  <a:pt x="6948285" y="2180641"/>
                </a:cubicBezTo>
                <a:cubicBezTo>
                  <a:pt x="6946461" y="2147896"/>
                  <a:pt x="6892871" y="2144712"/>
                  <a:pt x="6882382" y="2173365"/>
                </a:cubicBezTo>
                <a:cubicBezTo>
                  <a:pt x="6873716" y="2191102"/>
                  <a:pt x="6883522" y="2212932"/>
                  <a:pt x="6901309" y="2219982"/>
                </a:cubicBezTo>
                <a:cubicBezTo>
                  <a:pt x="6907523" y="2222199"/>
                  <a:pt x="6914065" y="2222554"/>
                  <a:pt x="6920257" y="2221413"/>
                </a:cubicBezTo>
                <a:close/>
                <a:moveTo>
                  <a:pt x="7016450" y="2221476"/>
                </a:moveTo>
                <a:cubicBezTo>
                  <a:pt x="7035141" y="2221166"/>
                  <a:pt x="7054059" y="2208379"/>
                  <a:pt x="7052163" y="2188022"/>
                </a:cubicBezTo>
                <a:cubicBezTo>
                  <a:pt x="7052163" y="2167038"/>
                  <a:pt x="7032858" y="2149475"/>
                  <a:pt x="7011484" y="2153581"/>
                </a:cubicBezTo>
                <a:cubicBezTo>
                  <a:pt x="6978389" y="2152668"/>
                  <a:pt x="6968966" y="2204901"/>
                  <a:pt x="6998614" y="2217446"/>
                </a:cubicBezTo>
                <a:cubicBezTo>
                  <a:pt x="7004015" y="2220297"/>
                  <a:pt x="7010220" y="2221580"/>
                  <a:pt x="7016450" y="2221476"/>
                </a:cubicBezTo>
                <a:close/>
                <a:moveTo>
                  <a:pt x="5680897" y="2221516"/>
                </a:moveTo>
                <a:cubicBezTo>
                  <a:pt x="5699500" y="2221014"/>
                  <a:pt x="5718332" y="2208105"/>
                  <a:pt x="5716596" y="2188271"/>
                </a:cubicBezTo>
                <a:cubicBezTo>
                  <a:pt x="5719604" y="2156355"/>
                  <a:pt x="5671702" y="2141537"/>
                  <a:pt x="5652494" y="2165018"/>
                </a:cubicBezTo>
                <a:cubicBezTo>
                  <a:pt x="5640229" y="2180520"/>
                  <a:pt x="5642775" y="2209473"/>
                  <a:pt x="5663139" y="2217680"/>
                </a:cubicBezTo>
                <a:cubicBezTo>
                  <a:pt x="5668520" y="2220472"/>
                  <a:pt x="5674695" y="2221683"/>
                  <a:pt x="5680897" y="2221516"/>
                </a:cubicBezTo>
                <a:close/>
                <a:moveTo>
                  <a:pt x="5379993" y="2221540"/>
                </a:moveTo>
                <a:cubicBezTo>
                  <a:pt x="5387835" y="2220424"/>
                  <a:pt x="5395079" y="2217220"/>
                  <a:pt x="5399984" y="2210352"/>
                </a:cubicBezTo>
                <a:cubicBezTo>
                  <a:pt x="5413216" y="2192039"/>
                  <a:pt x="5405916" y="2156098"/>
                  <a:pt x="5379679" y="2154954"/>
                </a:cubicBezTo>
                <a:cubicBezTo>
                  <a:pt x="5362568" y="2151062"/>
                  <a:pt x="5349108" y="2162050"/>
                  <a:pt x="5337473" y="2172580"/>
                </a:cubicBezTo>
                <a:cubicBezTo>
                  <a:pt x="5339526" y="2189520"/>
                  <a:pt x="5337016" y="2212641"/>
                  <a:pt x="5356408" y="2220196"/>
                </a:cubicBezTo>
                <a:cubicBezTo>
                  <a:pt x="5363709" y="2221684"/>
                  <a:pt x="5372150" y="2222656"/>
                  <a:pt x="5379993" y="2221540"/>
                </a:cubicBezTo>
                <a:close/>
                <a:moveTo>
                  <a:pt x="4033536" y="2221597"/>
                </a:moveTo>
                <a:cubicBezTo>
                  <a:pt x="4053105" y="2222379"/>
                  <a:pt x="4073516" y="2210917"/>
                  <a:pt x="4071272" y="2188924"/>
                </a:cubicBezTo>
                <a:cubicBezTo>
                  <a:pt x="4074954" y="2160277"/>
                  <a:pt x="4037211" y="2144712"/>
                  <a:pt x="4015578" y="2160277"/>
                </a:cubicBezTo>
                <a:cubicBezTo>
                  <a:pt x="3997396" y="2172909"/>
                  <a:pt x="3997166" y="2204037"/>
                  <a:pt x="4015117" y="2216669"/>
                </a:cubicBezTo>
                <a:cubicBezTo>
                  <a:pt x="4020583" y="2219715"/>
                  <a:pt x="4027013" y="2221336"/>
                  <a:pt x="4033536" y="2221597"/>
                </a:cubicBezTo>
                <a:close/>
                <a:moveTo>
                  <a:pt x="2392480" y="2221632"/>
                </a:moveTo>
                <a:cubicBezTo>
                  <a:pt x="2410463" y="2221390"/>
                  <a:pt x="2427983" y="2208937"/>
                  <a:pt x="2425049" y="2188913"/>
                </a:cubicBezTo>
                <a:cubicBezTo>
                  <a:pt x="2431953" y="2157725"/>
                  <a:pt x="2389138" y="2144712"/>
                  <a:pt x="2368202" y="2161764"/>
                </a:cubicBezTo>
                <a:cubicBezTo>
                  <a:pt x="2354166" y="2177245"/>
                  <a:pt x="2354853" y="2207535"/>
                  <a:pt x="2375106" y="2217632"/>
                </a:cubicBezTo>
                <a:cubicBezTo>
                  <a:pt x="2380455" y="2220436"/>
                  <a:pt x="2386494" y="2221712"/>
                  <a:pt x="2392480" y="2221632"/>
                </a:cubicBezTo>
                <a:close/>
                <a:moveTo>
                  <a:pt x="6709047" y="2221674"/>
                </a:moveTo>
                <a:cubicBezTo>
                  <a:pt x="6726339" y="2221007"/>
                  <a:pt x="6743310" y="2208146"/>
                  <a:pt x="6740581" y="2188704"/>
                </a:cubicBezTo>
                <a:cubicBezTo>
                  <a:pt x="6745129" y="2167369"/>
                  <a:pt x="6726026" y="2149475"/>
                  <a:pt x="6705330" y="2153604"/>
                </a:cubicBezTo>
                <a:cubicBezTo>
                  <a:pt x="6671216" y="2150393"/>
                  <a:pt x="6664166" y="2206139"/>
                  <a:pt x="6692367" y="2218068"/>
                </a:cubicBezTo>
                <a:cubicBezTo>
                  <a:pt x="6697484" y="2220763"/>
                  <a:pt x="6703283" y="2221896"/>
                  <a:pt x="6709047" y="2221674"/>
                </a:cubicBezTo>
                <a:close/>
                <a:moveTo>
                  <a:pt x="4862344" y="2221718"/>
                </a:moveTo>
                <a:cubicBezTo>
                  <a:pt x="4881635" y="2219264"/>
                  <a:pt x="4898739" y="2201862"/>
                  <a:pt x="4893595" y="2180602"/>
                </a:cubicBezTo>
                <a:cubicBezTo>
                  <a:pt x="4891309" y="2149513"/>
                  <a:pt x="4844667" y="2144712"/>
                  <a:pt x="4829120" y="2168258"/>
                </a:cubicBezTo>
                <a:cubicBezTo>
                  <a:pt x="4816316" y="2184260"/>
                  <a:pt x="4823633" y="2211463"/>
                  <a:pt x="4843067" y="2218779"/>
                </a:cubicBezTo>
                <a:cubicBezTo>
                  <a:pt x="4849240" y="2221693"/>
                  <a:pt x="4855913" y="2222536"/>
                  <a:pt x="4862344" y="2221718"/>
                </a:cubicBezTo>
                <a:close/>
                <a:moveTo>
                  <a:pt x="7221477" y="2221819"/>
                </a:moveTo>
                <a:cubicBezTo>
                  <a:pt x="7255364" y="2227262"/>
                  <a:pt x="7267417" y="2177823"/>
                  <a:pt x="7242855" y="2159907"/>
                </a:cubicBezTo>
                <a:cubicBezTo>
                  <a:pt x="7223979" y="2147887"/>
                  <a:pt x="7201237" y="2158092"/>
                  <a:pt x="7187591" y="2173060"/>
                </a:cubicBezTo>
                <a:cubicBezTo>
                  <a:pt x="7186454" y="2195059"/>
                  <a:pt x="7192822" y="2224541"/>
                  <a:pt x="7221477" y="2221819"/>
                </a:cubicBezTo>
                <a:close/>
                <a:moveTo>
                  <a:pt x="5885602" y="2221860"/>
                </a:moveTo>
                <a:cubicBezTo>
                  <a:pt x="5906250" y="2221069"/>
                  <a:pt x="5925669" y="2203727"/>
                  <a:pt x="5919973" y="2180943"/>
                </a:cubicBezTo>
                <a:cubicBezTo>
                  <a:pt x="5917901" y="2148988"/>
                  <a:pt x="5864508" y="2144712"/>
                  <a:pt x="5854382" y="2173291"/>
                </a:cubicBezTo>
                <a:cubicBezTo>
                  <a:pt x="5849779" y="2188144"/>
                  <a:pt x="5851390" y="2207271"/>
                  <a:pt x="5865429" y="2216723"/>
                </a:cubicBezTo>
                <a:cubicBezTo>
                  <a:pt x="5871700" y="2220548"/>
                  <a:pt x="5878719" y="2222124"/>
                  <a:pt x="5885602" y="2221860"/>
                </a:cubicBezTo>
                <a:close/>
                <a:moveTo>
                  <a:pt x="5578903" y="2222273"/>
                </a:moveTo>
                <a:cubicBezTo>
                  <a:pt x="5599082" y="2221040"/>
                  <a:pt x="5617886" y="2203733"/>
                  <a:pt x="5612769" y="2181452"/>
                </a:cubicBezTo>
                <a:cubicBezTo>
                  <a:pt x="5609813" y="2147660"/>
                  <a:pt x="5552733" y="2144712"/>
                  <a:pt x="5544546" y="2176916"/>
                </a:cubicBezTo>
                <a:cubicBezTo>
                  <a:pt x="5537041" y="2191657"/>
                  <a:pt x="5545455" y="2210254"/>
                  <a:pt x="5559100" y="2217738"/>
                </a:cubicBezTo>
                <a:cubicBezTo>
                  <a:pt x="5565297" y="2221310"/>
                  <a:pt x="5572176" y="2222684"/>
                  <a:pt x="5578903" y="2222273"/>
                </a:cubicBezTo>
                <a:close/>
                <a:moveTo>
                  <a:pt x="4548067" y="2222280"/>
                </a:moveTo>
                <a:cubicBezTo>
                  <a:pt x="4566453" y="2222920"/>
                  <a:pt x="4584965" y="2210258"/>
                  <a:pt x="4583443" y="2189284"/>
                </a:cubicBezTo>
                <a:cubicBezTo>
                  <a:pt x="4589304" y="2155179"/>
                  <a:pt x="4538135" y="2141537"/>
                  <a:pt x="4522130" y="2168594"/>
                </a:cubicBezTo>
                <a:cubicBezTo>
                  <a:pt x="4514691" y="2184055"/>
                  <a:pt x="4515818" y="2206336"/>
                  <a:pt x="4530470" y="2217023"/>
                </a:cubicBezTo>
                <a:cubicBezTo>
                  <a:pt x="4535824" y="2220376"/>
                  <a:pt x="4541939" y="2222067"/>
                  <a:pt x="4548067" y="2222280"/>
                </a:cubicBezTo>
                <a:close/>
                <a:moveTo>
                  <a:pt x="1779310" y="2222307"/>
                </a:moveTo>
                <a:cubicBezTo>
                  <a:pt x="1796311" y="2220850"/>
                  <a:pt x="1811324" y="2207822"/>
                  <a:pt x="1810297" y="2188622"/>
                </a:cubicBezTo>
                <a:cubicBezTo>
                  <a:pt x="1816000" y="2154108"/>
                  <a:pt x="1764219" y="2141537"/>
                  <a:pt x="1747567" y="2167822"/>
                </a:cubicBezTo>
                <a:cubicBezTo>
                  <a:pt x="1738214" y="2184736"/>
                  <a:pt x="1741864" y="2212393"/>
                  <a:pt x="1762166" y="2219707"/>
                </a:cubicBezTo>
                <a:cubicBezTo>
                  <a:pt x="1767754" y="2221993"/>
                  <a:pt x="1773642" y="2222793"/>
                  <a:pt x="1779310" y="2222307"/>
                </a:cubicBezTo>
                <a:close/>
                <a:moveTo>
                  <a:pt x="2085365" y="2222459"/>
                </a:moveTo>
                <a:cubicBezTo>
                  <a:pt x="2103228" y="2221497"/>
                  <a:pt x="2120334" y="2209186"/>
                  <a:pt x="2118965" y="2189180"/>
                </a:cubicBezTo>
                <a:cubicBezTo>
                  <a:pt x="2122387" y="2157033"/>
                  <a:pt x="2076323" y="2143125"/>
                  <a:pt x="2056937" y="2165012"/>
                </a:cubicBezTo>
                <a:cubicBezTo>
                  <a:pt x="2041427" y="2181200"/>
                  <a:pt x="2047585" y="2210611"/>
                  <a:pt x="2067884" y="2219502"/>
                </a:cubicBezTo>
                <a:cubicBezTo>
                  <a:pt x="2073358" y="2221839"/>
                  <a:pt x="2079404" y="2222780"/>
                  <a:pt x="2085365" y="2222459"/>
                </a:cubicBezTo>
                <a:close/>
                <a:moveTo>
                  <a:pt x="5479608" y="2222469"/>
                </a:moveTo>
                <a:cubicBezTo>
                  <a:pt x="5496697" y="2220514"/>
                  <a:pt x="5512092" y="2207022"/>
                  <a:pt x="5510727" y="2187600"/>
                </a:cubicBezTo>
                <a:cubicBezTo>
                  <a:pt x="5513229" y="2151621"/>
                  <a:pt x="5455233" y="2141537"/>
                  <a:pt x="5443634" y="2174308"/>
                </a:cubicBezTo>
                <a:cubicBezTo>
                  <a:pt x="5433854" y="2191725"/>
                  <a:pt x="5444544" y="2213954"/>
                  <a:pt x="5462511" y="2220371"/>
                </a:cubicBezTo>
                <a:cubicBezTo>
                  <a:pt x="5468026" y="2222491"/>
                  <a:pt x="5473911" y="2223121"/>
                  <a:pt x="5479608" y="2222469"/>
                </a:cubicBezTo>
                <a:close/>
                <a:moveTo>
                  <a:pt x="5799042" y="2222500"/>
                </a:moveTo>
                <a:cubicBezTo>
                  <a:pt x="5808538" y="2210809"/>
                  <a:pt x="5819617" y="2197770"/>
                  <a:pt x="5815774" y="2181133"/>
                </a:cubicBezTo>
                <a:cubicBezTo>
                  <a:pt x="5814643" y="2151457"/>
                  <a:pt x="5766710" y="2144712"/>
                  <a:pt x="5754048" y="2169667"/>
                </a:cubicBezTo>
                <a:cubicBezTo>
                  <a:pt x="5745004" y="2185630"/>
                  <a:pt x="5747944" y="2211259"/>
                  <a:pt x="5766936" y="2218229"/>
                </a:cubicBezTo>
                <a:cubicBezTo>
                  <a:pt x="5777563" y="2220252"/>
                  <a:pt x="5788189" y="2221601"/>
                  <a:pt x="5799042" y="2222500"/>
                </a:cubicBezTo>
                <a:close/>
                <a:moveTo>
                  <a:pt x="5072330" y="2222534"/>
                </a:moveTo>
                <a:cubicBezTo>
                  <a:pt x="5090934" y="2217977"/>
                  <a:pt x="5104300" y="2197034"/>
                  <a:pt x="5096712" y="2176867"/>
                </a:cubicBezTo>
                <a:cubicBezTo>
                  <a:pt x="5090733" y="2146990"/>
                  <a:pt x="5041065" y="2146300"/>
                  <a:pt x="5031867" y="2173879"/>
                </a:cubicBezTo>
                <a:cubicBezTo>
                  <a:pt x="5024279" y="2191806"/>
                  <a:pt x="5032097" y="2216397"/>
                  <a:pt x="5052562" y="2220993"/>
                </a:cubicBezTo>
                <a:cubicBezTo>
                  <a:pt x="5059346" y="2223751"/>
                  <a:pt x="5066129" y="2224053"/>
                  <a:pt x="5072330" y="2222534"/>
                </a:cubicBezTo>
                <a:close/>
                <a:moveTo>
                  <a:pt x="4652795" y="2222565"/>
                </a:moveTo>
                <a:cubicBezTo>
                  <a:pt x="4671096" y="2222326"/>
                  <a:pt x="4689270" y="2208905"/>
                  <a:pt x="4686396" y="2187950"/>
                </a:cubicBezTo>
                <a:cubicBezTo>
                  <a:pt x="4690904" y="2154237"/>
                  <a:pt x="4642214" y="2141537"/>
                  <a:pt x="4624857" y="2166475"/>
                </a:cubicBezTo>
                <a:cubicBezTo>
                  <a:pt x="4616291" y="2182870"/>
                  <a:pt x="4617193" y="2208963"/>
                  <a:pt x="4635226" y="2218199"/>
                </a:cubicBezTo>
                <a:cubicBezTo>
                  <a:pt x="4640580" y="2221258"/>
                  <a:pt x="4646694" y="2222644"/>
                  <a:pt x="4652795" y="2222565"/>
                </a:cubicBezTo>
                <a:close/>
                <a:moveTo>
                  <a:pt x="4963354" y="2222571"/>
                </a:moveTo>
                <a:cubicBezTo>
                  <a:pt x="4980990" y="2220837"/>
                  <a:pt x="4997263" y="2207826"/>
                  <a:pt x="4997956" y="2188870"/>
                </a:cubicBezTo>
                <a:cubicBezTo>
                  <a:pt x="4998879" y="2156013"/>
                  <a:pt x="4948559" y="2141537"/>
                  <a:pt x="4930786" y="2168191"/>
                </a:cubicBezTo>
                <a:cubicBezTo>
                  <a:pt x="4921091" y="2185194"/>
                  <a:pt x="4924784" y="2213455"/>
                  <a:pt x="4945790" y="2220349"/>
                </a:cubicBezTo>
                <a:cubicBezTo>
                  <a:pt x="4951445" y="2222474"/>
                  <a:pt x="4957475" y="2223149"/>
                  <a:pt x="4963354" y="2222571"/>
                </a:cubicBezTo>
                <a:close/>
                <a:moveTo>
                  <a:pt x="6501595" y="2222637"/>
                </a:moveTo>
                <a:cubicBezTo>
                  <a:pt x="6519843" y="2222528"/>
                  <a:pt x="6538313" y="2209367"/>
                  <a:pt x="6535608" y="2188412"/>
                </a:cubicBezTo>
                <a:cubicBezTo>
                  <a:pt x="6540342" y="2154006"/>
                  <a:pt x="6491652" y="2141537"/>
                  <a:pt x="6473844" y="2166706"/>
                </a:cubicBezTo>
                <a:cubicBezTo>
                  <a:pt x="6465729" y="2183101"/>
                  <a:pt x="6465729" y="2208732"/>
                  <a:pt x="6484213" y="2218199"/>
                </a:cubicBezTo>
                <a:cubicBezTo>
                  <a:pt x="6489454" y="2221258"/>
                  <a:pt x="6495512" y="2222673"/>
                  <a:pt x="6501595" y="2222637"/>
                </a:cubicBezTo>
                <a:close/>
                <a:moveTo>
                  <a:pt x="5272503" y="2222648"/>
                </a:moveTo>
                <a:cubicBezTo>
                  <a:pt x="5291574" y="2220737"/>
                  <a:pt x="5308158" y="2203113"/>
                  <a:pt x="5302545" y="2181342"/>
                </a:cubicBezTo>
                <a:cubicBezTo>
                  <a:pt x="5301185" y="2151854"/>
                  <a:pt x="5259682" y="2144712"/>
                  <a:pt x="5243127" y="2164985"/>
                </a:cubicBezTo>
                <a:cubicBezTo>
                  <a:pt x="5232241" y="2181342"/>
                  <a:pt x="5234282" y="2209679"/>
                  <a:pt x="5253332" y="2218894"/>
                </a:cubicBezTo>
                <a:cubicBezTo>
                  <a:pt x="5259512" y="2222176"/>
                  <a:pt x="5266146" y="2223285"/>
                  <a:pt x="5272503" y="2222648"/>
                </a:cubicBezTo>
                <a:close/>
                <a:moveTo>
                  <a:pt x="6403774" y="2222702"/>
                </a:moveTo>
                <a:cubicBezTo>
                  <a:pt x="6420996" y="2220979"/>
                  <a:pt x="6437032" y="2208112"/>
                  <a:pt x="6436005" y="2188876"/>
                </a:cubicBezTo>
                <a:cubicBezTo>
                  <a:pt x="6438742" y="2157682"/>
                  <a:pt x="6395866" y="2143125"/>
                  <a:pt x="6375340" y="2162766"/>
                </a:cubicBezTo>
                <a:cubicBezTo>
                  <a:pt x="6357779" y="2178940"/>
                  <a:pt x="6363481" y="2213138"/>
                  <a:pt x="6386743" y="2220532"/>
                </a:cubicBezTo>
                <a:cubicBezTo>
                  <a:pt x="6392160" y="2222611"/>
                  <a:pt x="6398033" y="2223276"/>
                  <a:pt x="6403774" y="2222702"/>
                </a:cubicBezTo>
                <a:close/>
                <a:moveTo>
                  <a:pt x="7133306" y="2224087"/>
                </a:moveTo>
                <a:cubicBezTo>
                  <a:pt x="7143712" y="2212455"/>
                  <a:pt x="7161054" y="2200366"/>
                  <a:pt x="7154811" y="2182575"/>
                </a:cubicBezTo>
                <a:cubicBezTo>
                  <a:pt x="7151111" y="2152467"/>
                  <a:pt x="7104171" y="2144712"/>
                  <a:pt x="7088909" y="2169802"/>
                </a:cubicBezTo>
                <a:cubicBezTo>
                  <a:pt x="7078504" y="2183715"/>
                  <a:pt x="7086597" y="2200822"/>
                  <a:pt x="7090759" y="2215192"/>
                </a:cubicBezTo>
                <a:cubicBezTo>
                  <a:pt x="7104865" y="2218613"/>
                  <a:pt x="7118970" y="2221350"/>
                  <a:pt x="7133306" y="2224087"/>
                </a:cubicBezTo>
                <a:close/>
                <a:moveTo>
                  <a:pt x="6619036" y="2224087"/>
                </a:moveTo>
                <a:cubicBezTo>
                  <a:pt x="6633777" y="2211374"/>
                  <a:pt x="6646704" y="2191264"/>
                  <a:pt x="6635819" y="2171385"/>
                </a:cubicBezTo>
                <a:cubicBezTo>
                  <a:pt x="6621531" y="2139949"/>
                  <a:pt x="6567329" y="2152893"/>
                  <a:pt x="6571638" y="2189415"/>
                </a:cubicBezTo>
                <a:cubicBezTo>
                  <a:pt x="6569597" y="2216922"/>
                  <a:pt x="6597492" y="2223856"/>
                  <a:pt x="6619036" y="2224087"/>
                </a:cubicBezTo>
                <a:close/>
                <a:moveTo>
                  <a:pt x="6589910" y="2321435"/>
                </a:moveTo>
                <a:cubicBezTo>
                  <a:pt x="6609982" y="2330450"/>
                  <a:pt x="6641002" y="2319817"/>
                  <a:pt x="6639405" y="2293929"/>
                </a:cubicBezTo>
                <a:cubicBezTo>
                  <a:pt x="6646704" y="2261337"/>
                  <a:pt x="6603139" y="2246312"/>
                  <a:pt x="6581471" y="2264342"/>
                </a:cubicBezTo>
                <a:cubicBezTo>
                  <a:pt x="6567329" y="2280522"/>
                  <a:pt x="6567785" y="2312883"/>
                  <a:pt x="6589910" y="2321435"/>
                </a:cubicBezTo>
                <a:close/>
                <a:moveTo>
                  <a:pt x="4949140" y="2321774"/>
                </a:moveTo>
                <a:cubicBezTo>
                  <a:pt x="4968751" y="2328862"/>
                  <a:pt x="4997940" y="2316973"/>
                  <a:pt x="4996116" y="2292738"/>
                </a:cubicBezTo>
                <a:cubicBezTo>
                  <a:pt x="5003641" y="2256613"/>
                  <a:pt x="4947772" y="2244724"/>
                  <a:pt x="4930897" y="2271246"/>
                </a:cubicBezTo>
                <a:cubicBezTo>
                  <a:pt x="4921091" y="2289079"/>
                  <a:pt x="4926792" y="2317430"/>
                  <a:pt x="4949140" y="2321774"/>
                </a:cubicBezTo>
                <a:close/>
                <a:moveTo>
                  <a:pt x="6388271" y="2321924"/>
                </a:moveTo>
                <a:cubicBezTo>
                  <a:pt x="6408216" y="2330450"/>
                  <a:pt x="6437103" y="2319389"/>
                  <a:pt x="6435957" y="2294501"/>
                </a:cubicBezTo>
                <a:cubicBezTo>
                  <a:pt x="6441917" y="2258321"/>
                  <a:pt x="6388958" y="2244725"/>
                  <a:pt x="6370388" y="2271457"/>
                </a:cubicBezTo>
                <a:cubicBezTo>
                  <a:pt x="6357779" y="2289201"/>
                  <a:pt x="6366033" y="2317545"/>
                  <a:pt x="6388271" y="2321924"/>
                </a:cubicBezTo>
                <a:close/>
                <a:moveTo>
                  <a:pt x="7030138" y="2322086"/>
                </a:moveTo>
                <a:cubicBezTo>
                  <a:pt x="7039847" y="2318770"/>
                  <a:pt x="7047866" y="2311678"/>
                  <a:pt x="7050501" y="2300490"/>
                </a:cubicBezTo>
                <a:cubicBezTo>
                  <a:pt x="7061041" y="2273041"/>
                  <a:pt x="7029422" y="2247899"/>
                  <a:pt x="7003989" y="2258971"/>
                </a:cubicBezTo>
                <a:cubicBezTo>
                  <a:pt x="6974432" y="2264276"/>
                  <a:pt x="6972141" y="2311793"/>
                  <a:pt x="6999636" y="2321020"/>
                </a:cubicBezTo>
                <a:cubicBezTo>
                  <a:pt x="7009030" y="2324941"/>
                  <a:pt x="7020429" y="2325402"/>
                  <a:pt x="7030138" y="2322086"/>
                </a:cubicBezTo>
                <a:close/>
                <a:moveTo>
                  <a:pt x="5569641" y="2322796"/>
                </a:moveTo>
                <a:cubicBezTo>
                  <a:pt x="5581925" y="2324666"/>
                  <a:pt x="5596117" y="2321945"/>
                  <a:pt x="5607061" y="2317976"/>
                </a:cubicBezTo>
                <a:cubicBezTo>
                  <a:pt x="5612076" y="2302328"/>
                  <a:pt x="5618004" y="2283505"/>
                  <a:pt x="5606833" y="2268764"/>
                </a:cubicBezTo>
                <a:cubicBezTo>
                  <a:pt x="5585857" y="2243137"/>
                  <a:pt x="5532279" y="2265362"/>
                  <a:pt x="5543679" y="2300060"/>
                </a:cubicBezTo>
                <a:cubicBezTo>
                  <a:pt x="5546985" y="2314461"/>
                  <a:pt x="5557358" y="2320925"/>
                  <a:pt x="5569641" y="2322796"/>
                </a:cubicBezTo>
                <a:close/>
                <a:moveTo>
                  <a:pt x="1683818" y="2322826"/>
                </a:moveTo>
                <a:cubicBezTo>
                  <a:pt x="1691861" y="2320544"/>
                  <a:pt x="1699015" y="2315752"/>
                  <a:pt x="1703023" y="2308108"/>
                </a:cubicBezTo>
                <a:cubicBezTo>
                  <a:pt x="1708059" y="2293049"/>
                  <a:pt x="1707372" y="2273198"/>
                  <a:pt x="1693406" y="2262930"/>
                </a:cubicBezTo>
                <a:cubicBezTo>
                  <a:pt x="1676234" y="2252662"/>
                  <a:pt x="1646699" y="2256769"/>
                  <a:pt x="1640745" y="2278218"/>
                </a:cubicBezTo>
                <a:cubicBezTo>
                  <a:pt x="1636624" y="2294646"/>
                  <a:pt x="1640745" y="2317007"/>
                  <a:pt x="1659291" y="2322483"/>
                </a:cubicBezTo>
                <a:cubicBezTo>
                  <a:pt x="1666847" y="2324879"/>
                  <a:pt x="1675776" y="2325107"/>
                  <a:pt x="1683818" y="2322826"/>
                </a:cubicBezTo>
                <a:close/>
                <a:moveTo>
                  <a:pt x="7633528" y="2322927"/>
                </a:moveTo>
                <a:cubicBezTo>
                  <a:pt x="7642822" y="2323042"/>
                  <a:pt x="7651861" y="2320982"/>
                  <a:pt x="7659706" y="2314690"/>
                </a:cubicBezTo>
                <a:cubicBezTo>
                  <a:pt x="7678579" y="2292264"/>
                  <a:pt x="7662662" y="2251075"/>
                  <a:pt x="7630600" y="2257711"/>
                </a:cubicBezTo>
                <a:cubicBezTo>
                  <a:pt x="7596947" y="2254736"/>
                  <a:pt x="7592854" y="2295697"/>
                  <a:pt x="7605815" y="2318122"/>
                </a:cubicBezTo>
                <a:cubicBezTo>
                  <a:pt x="7614683" y="2320525"/>
                  <a:pt x="7624233" y="2322813"/>
                  <a:pt x="7633528" y="2322927"/>
                </a:cubicBezTo>
                <a:close/>
                <a:moveTo>
                  <a:pt x="5784219" y="2322937"/>
                </a:moveTo>
                <a:cubicBezTo>
                  <a:pt x="5793510" y="2323249"/>
                  <a:pt x="5802344" y="2321151"/>
                  <a:pt x="5809070" y="2313441"/>
                </a:cubicBezTo>
                <a:cubicBezTo>
                  <a:pt x="5830729" y="2289628"/>
                  <a:pt x="5806562" y="2246312"/>
                  <a:pt x="5773731" y="2258559"/>
                </a:cubicBezTo>
                <a:cubicBezTo>
                  <a:pt x="5745004" y="2264228"/>
                  <a:pt x="5746372" y="2297112"/>
                  <a:pt x="5756632" y="2317976"/>
                </a:cubicBezTo>
                <a:cubicBezTo>
                  <a:pt x="5765182" y="2319904"/>
                  <a:pt x="5774928" y="2322625"/>
                  <a:pt x="5784219" y="2322937"/>
                </a:cubicBezTo>
                <a:close/>
                <a:moveTo>
                  <a:pt x="6718248" y="2323021"/>
                </a:moveTo>
                <a:cubicBezTo>
                  <a:pt x="6726302" y="2321134"/>
                  <a:pt x="6733594" y="2316683"/>
                  <a:pt x="6738115" y="2309472"/>
                </a:cubicBezTo>
                <a:cubicBezTo>
                  <a:pt x="6742411" y="2293697"/>
                  <a:pt x="6743541" y="2272964"/>
                  <a:pt x="6728394" y="2262823"/>
                </a:cubicBezTo>
                <a:cubicBezTo>
                  <a:pt x="6714603" y="2255837"/>
                  <a:pt x="6697872" y="2256964"/>
                  <a:pt x="6685438" y="2265077"/>
                </a:cubicBezTo>
                <a:cubicBezTo>
                  <a:pt x="6670516" y="2280626"/>
                  <a:pt x="6672325" y="2312852"/>
                  <a:pt x="6693803" y="2321191"/>
                </a:cubicBezTo>
                <a:cubicBezTo>
                  <a:pt x="6701377" y="2324233"/>
                  <a:pt x="6710194" y="2324909"/>
                  <a:pt x="6718248" y="2323021"/>
                </a:cubicBezTo>
                <a:close/>
                <a:moveTo>
                  <a:pt x="5166073" y="2323396"/>
                </a:moveTo>
                <a:cubicBezTo>
                  <a:pt x="5175515" y="2322945"/>
                  <a:pt x="5185240" y="2320183"/>
                  <a:pt x="5194173" y="2317817"/>
                </a:cubicBezTo>
                <a:cubicBezTo>
                  <a:pt x="5205254" y="2294599"/>
                  <a:pt x="5201183" y="2257180"/>
                  <a:pt x="5167939" y="2258081"/>
                </a:cubicBezTo>
                <a:cubicBezTo>
                  <a:pt x="5136504" y="2254249"/>
                  <a:pt x="5124291" y="2292795"/>
                  <a:pt x="5139670" y="2315112"/>
                </a:cubicBezTo>
                <a:cubicBezTo>
                  <a:pt x="5147472" y="2321987"/>
                  <a:pt x="5156631" y="2323847"/>
                  <a:pt x="5166073" y="2323396"/>
                </a:cubicBezTo>
                <a:close/>
                <a:moveTo>
                  <a:pt x="4146786" y="2323725"/>
                </a:moveTo>
                <a:cubicBezTo>
                  <a:pt x="4164631" y="2320936"/>
                  <a:pt x="4179584" y="2303877"/>
                  <a:pt x="4174383" y="2284382"/>
                </a:cubicBezTo>
                <a:cubicBezTo>
                  <a:pt x="4173227" y="2249951"/>
                  <a:pt x="4115671" y="2247899"/>
                  <a:pt x="4105732" y="2278453"/>
                </a:cubicBezTo>
                <a:cubicBezTo>
                  <a:pt x="4097179" y="2296011"/>
                  <a:pt x="4109892" y="2317216"/>
                  <a:pt x="4128615" y="2321320"/>
                </a:cubicBezTo>
                <a:cubicBezTo>
                  <a:pt x="4134567" y="2323999"/>
                  <a:pt x="4140837" y="2324655"/>
                  <a:pt x="4146786" y="2323725"/>
                </a:cubicBezTo>
                <a:close/>
                <a:moveTo>
                  <a:pt x="1774660" y="2323841"/>
                </a:moveTo>
                <a:cubicBezTo>
                  <a:pt x="1792783" y="2324299"/>
                  <a:pt x="1811455" y="2313498"/>
                  <a:pt x="1810250" y="2293257"/>
                </a:cubicBezTo>
                <a:cubicBezTo>
                  <a:pt x="1817593" y="2257652"/>
                  <a:pt x="1764588" y="2244725"/>
                  <a:pt x="1746232" y="2271032"/>
                </a:cubicBezTo>
                <a:cubicBezTo>
                  <a:pt x="1740037" y="2287134"/>
                  <a:pt x="1739807" y="2310720"/>
                  <a:pt x="1757476" y="2319564"/>
                </a:cubicBezTo>
                <a:cubicBezTo>
                  <a:pt x="1762638" y="2322286"/>
                  <a:pt x="1768618" y="2323689"/>
                  <a:pt x="1774660" y="2323841"/>
                </a:cubicBezTo>
                <a:close/>
                <a:moveTo>
                  <a:pt x="6921499" y="2323893"/>
                </a:moveTo>
                <a:cubicBezTo>
                  <a:pt x="6928392" y="2323256"/>
                  <a:pt x="6935178" y="2321561"/>
                  <a:pt x="6940994" y="2319127"/>
                </a:cubicBezTo>
                <a:cubicBezTo>
                  <a:pt x="6945328" y="2304756"/>
                  <a:pt x="6954679" y="2287604"/>
                  <a:pt x="6944871" y="2273234"/>
                </a:cubicBezTo>
                <a:cubicBezTo>
                  <a:pt x="6928449" y="2244724"/>
                  <a:pt x="6875304" y="2256313"/>
                  <a:pt x="6879866" y="2292472"/>
                </a:cubicBezTo>
                <a:cubicBezTo>
                  <a:pt x="6879182" y="2318200"/>
                  <a:pt x="6900822" y="2325805"/>
                  <a:pt x="6921499" y="2323893"/>
                </a:cubicBezTo>
                <a:close/>
                <a:moveTo>
                  <a:pt x="5272705" y="2324048"/>
                </a:moveTo>
                <a:cubicBezTo>
                  <a:pt x="5290680" y="2322118"/>
                  <a:pt x="5306985" y="2306426"/>
                  <a:pt x="5302614" y="2285846"/>
                </a:cubicBezTo>
                <a:cubicBezTo>
                  <a:pt x="5302838" y="2256805"/>
                  <a:pt x="5265187" y="2249487"/>
                  <a:pt x="5246361" y="2264579"/>
                </a:cubicBezTo>
                <a:cubicBezTo>
                  <a:pt x="5232241" y="2280358"/>
                  <a:pt x="5233138" y="2312600"/>
                  <a:pt x="5254877" y="2321061"/>
                </a:cubicBezTo>
                <a:cubicBezTo>
                  <a:pt x="5260536" y="2323805"/>
                  <a:pt x="5266713" y="2324691"/>
                  <a:pt x="5272705" y="2324048"/>
                </a:cubicBezTo>
                <a:close/>
                <a:moveTo>
                  <a:pt x="4347471" y="2324072"/>
                </a:moveTo>
                <a:cubicBezTo>
                  <a:pt x="4365773" y="2321804"/>
                  <a:pt x="4382921" y="2305860"/>
                  <a:pt x="4378131" y="2286354"/>
                </a:cubicBezTo>
                <a:cubicBezTo>
                  <a:pt x="4377219" y="2258763"/>
                  <a:pt x="4340501" y="2251074"/>
                  <a:pt x="4321343" y="2265548"/>
                </a:cubicBezTo>
                <a:cubicBezTo>
                  <a:pt x="4303554" y="2279796"/>
                  <a:pt x="4306747" y="2313945"/>
                  <a:pt x="4329554" y="2321408"/>
                </a:cubicBezTo>
                <a:cubicBezTo>
                  <a:pt x="4335141" y="2324065"/>
                  <a:pt x="4341370" y="2324828"/>
                  <a:pt x="4347471" y="2324072"/>
                </a:cubicBezTo>
                <a:close/>
                <a:moveTo>
                  <a:pt x="7228624" y="2324140"/>
                </a:moveTo>
                <a:cubicBezTo>
                  <a:pt x="7247894" y="2319818"/>
                  <a:pt x="7262776" y="2299042"/>
                  <a:pt x="7253618" y="2277879"/>
                </a:cubicBezTo>
                <a:cubicBezTo>
                  <a:pt x="7246608" y="2254250"/>
                  <a:pt x="7219247" y="2256544"/>
                  <a:pt x="7200252" y="2260444"/>
                </a:cubicBezTo>
                <a:cubicBezTo>
                  <a:pt x="7197312" y="2264803"/>
                  <a:pt x="7191207" y="2273750"/>
                  <a:pt x="7188267" y="2278109"/>
                </a:cubicBezTo>
                <a:cubicBezTo>
                  <a:pt x="7189172" y="2294626"/>
                  <a:pt x="7188041" y="2318025"/>
                  <a:pt x="7208619" y="2322384"/>
                </a:cubicBezTo>
                <a:cubicBezTo>
                  <a:pt x="7215290" y="2325194"/>
                  <a:pt x="7222201" y="2325581"/>
                  <a:pt x="7228624" y="2324140"/>
                </a:cubicBezTo>
                <a:close/>
                <a:moveTo>
                  <a:pt x="4242751" y="2324192"/>
                </a:moveTo>
                <a:cubicBezTo>
                  <a:pt x="4260281" y="2323764"/>
                  <a:pt x="4278098" y="2312431"/>
                  <a:pt x="4277927" y="2293272"/>
                </a:cubicBezTo>
                <a:cubicBezTo>
                  <a:pt x="4281329" y="2267498"/>
                  <a:pt x="4252527" y="2251075"/>
                  <a:pt x="4230302" y="2259058"/>
                </a:cubicBezTo>
                <a:cubicBezTo>
                  <a:pt x="4201501" y="2264076"/>
                  <a:pt x="4198779" y="2311519"/>
                  <a:pt x="4225994" y="2320870"/>
                </a:cubicBezTo>
                <a:cubicBezTo>
                  <a:pt x="4231097" y="2323265"/>
                  <a:pt x="4236908" y="2324334"/>
                  <a:pt x="4242751" y="2324192"/>
                </a:cubicBezTo>
                <a:close/>
                <a:moveTo>
                  <a:pt x="5064077" y="2324199"/>
                </a:moveTo>
                <a:cubicBezTo>
                  <a:pt x="5083316" y="2323210"/>
                  <a:pt x="5100983" y="2306750"/>
                  <a:pt x="5097732" y="2285262"/>
                </a:cubicBezTo>
                <a:cubicBezTo>
                  <a:pt x="5094766" y="2254318"/>
                  <a:pt x="5049365" y="2247900"/>
                  <a:pt x="5033623" y="2271738"/>
                </a:cubicBezTo>
                <a:cubicBezTo>
                  <a:pt x="5025866" y="2287095"/>
                  <a:pt x="5027463" y="2312079"/>
                  <a:pt x="5045030" y="2319643"/>
                </a:cubicBezTo>
                <a:cubicBezTo>
                  <a:pt x="5051076" y="2323139"/>
                  <a:pt x="5057664" y="2324528"/>
                  <a:pt x="5064077" y="2324199"/>
                </a:cubicBezTo>
                <a:close/>
                <a:moveTo>
                  <a:pt x="4654022" y="2324293"/>
                </a:moveTo>
                <a:cubicBezTo>
                  <a:pt x="4673214" y="2323425"/>
                  <a:pt x="4691127" y="2307225"/>
                  <a:pt x="4687032" y="2285626"/>
                </a:cubicBezTo>
                <a:cubicBezTo>
                  <a:pt x="4685440" y="2251341"/>
                  <a:pt x="4629939" y="2246312"/>
                  <a:pt x="4620158" y="2277397"/>
                </a:cubicBezTo>
                <a:cubicBezTo>
                  <a:pt x="4616291" y="2292254"/>
                  <a:pt x="4618566" y="2313740"/>
                  <a:pt x="4635171" y="2319682"/>
                </a:cubicBezTo>
                <a:cubicBezTo>
                  <a:pt x="4641085" y="2323168"/>
                  <a:pt x="4647624" y="2324582"/>
                  <a:pt x="4654022" y="2324293"/>
                </a:cubicBezTo>
                <a:close/>
                <a:moveTo>
                  <a:pt x="4555908" y="2324312"/>
                </a:moveTo>
                <a:cubicBezTo>
                  <a:pt x="4573346" y="2321477"/>
                  <a:pt x="4587760" y="2305146"/>
                  <a:pt x="4583127" y="2285873"/>
                </a:cubicBezTo>
                <a:cubicBezTo>
                  <a:pt x="4582669" y="2256764"/>
                  <a:pt x="4542631" y="2249487"/>
                  <a:pt x="4524100" y="2266543"/>
                </a:cubicBezTo>
                <a:cubicBezTo>
                  <a:pt x="4511516" y="2284054"/>
                  <a:pt x="4513804" y="2316573"/>
                  <a:pt x="4538056" y="2322258"/>
                </a:cubicBezTo>
                <a:cubicBezTo>
                  <a:pt x="4543947" y="2324703"/>
                  <a:pt x="4550096" y="2325257"/>
                  <a:pt x="4555908" y="2324312"/>
                </a:cubicBezTo>
                <a:close/>
                <a:moveTo>
                  <a:pt x="4758400" y="2324340"/>
                </a:moveTo>
                <a:cubicBezTo>
                  <a:pt x="4777066" y="2322793"/>
                  <a:pt x="4794492" y="2307951"/>
                  <a:pt x="4790931" y="2287257"/>
                </a:cubicBezTo>
                <a:cubicBezTo>
                  <a:pt x="4788895" y="2259438"/>
                  <a:pt x="4751810" y="2249487"/>
                  <a:pt x="4731911" y="2265545"/>
                </a:cubicBezTo>
                <a:cubicBezTo>
                  <a:pt x="4717891" y="2281150"/>
                  <a:pt x="4718344" y="2312587"/>
                  <a:pt x="4740052" y="2321181"/>
                </a:cubicBezTo>
                <a:cubicBezTo>
                  <a:pt x="4745818" y="2323895"/>
                  <a:pt x="4752178" y="2324856"/>
                  <a:pt x="4758400" y="2324340"/>
                </a:cubicBezTo>
                <a:close/>
                <a:moveTo>
                  <a:pt x="5475843" y="2324363"/>
                </a:moveTo>
                <a:cubicBezTo>
                  <a:pt x="5495882" y="2323294"/>
                  <a:pt x="5514855" y="2306836"/>
                  <a:pt x="5510209" y="2284607"/>
                </a:cubicBezTo>
                <a:cubicBezTo>
                  <a:pt x="5506767" y="2254056"/>
                  <a:pt x="5460874" y="2247900"/>
                  <a:pt x="5444812" y="2271383"/>
                </a:cubicBezTo>
                <a:cubicBezTo>
                  <a:pt x="5438616" y="2287343"/>
                  <a:pt x="5439305" y="2310826"/>
                  <a:pt x="5456285" y="2319946"/>
                </a:cubicBezTo>
                <a:cubicBezTo>
                  <a:pt x="5462366" y="2323365"/>
                  <a:pt x="5469164" y="2324719"/>
                  <a:pt x="5475843" y="2324363"/>
                </a:cubicBezTo>
                <a:close/>
                <a:moveTo>
                  <a:pt x="6301800" y="2324390"/>
                </a:moveTo>
                <a:cubicBezTo>
                  <a:pt x="6320291" y="2322051"/>
                  <a:pt x="6337038" y="2306233"/>
                  <a:pt x="6331963" y="2285370"/>
                </a:cubicBezTo>
                <a:cubicBezTo>
                  <a:pt x="6329933" y="2253186"/>
                  <a:pt x="6282343" y="2247899"/>
                  <a:pt x="6266780" y="2272037"/>
                </a:cubicBezTo>
                <a:cubicBezTo>
                  <a:pt x="6256179" y="2288819"/>
                  <a:pt x="6262720" y="2317095"/>
                  <a:pt x="6283470" y="2321922"/>
                </a:cubicBezTo>
                <a:cubicBezTo>
                  <a:pt x="6289278" y="2324451"/>
                  <a:pt x="6295636" y="2325169"/>
                  <a:pt x="6301800" y="2324390"/>
                </a:cubicBezTo>
                <a:close/>
                <a:moveTo>
                  <a:pt x="6504042" y="2324484"/>
                </a:moveTo>
                <a:cubicBezTo>
                  <a:pt x="6522995" y="2323137"/>
                  <a:pt x="6540486" y="2306722"/>
                  <a:pt x="6536157" y="2286203"/>
                </a:cubicBezTo>
                <a:cubicBezTo>
                  <a:pt x="6536849" y="2252004"/>
                  <a:pt x="6478198" y="2247900"/>
                  <a:pt x="6469655" y="2278451"/>
                </a:cubicBezTo>
                <a:cubicBezTo>
                  <a:pt x="6465729" y="2293271"/>
                  <a:pt x="6468269" y="2314930"/>
                  <a:pt x="6485357" y="2320402"/>
                </a:cubicBezTo>
                <a:cubicBezTo>
                  <a:pt x="6491245" y="2323707"/>
                  <a:pt x="6497725" y="2324933"/>
                  <a:pt x="6504042" y="2324484"/>
                </a:cubicBezTo>
                <a:close/>
                <a:moveTo>
                  <a:pt x="4041893" y="2324525"/>
                </a:moveTo>
                <a:cubicBezTo>
                  <a:pt x="4060168" y="2321452"/>
                  <a:pt x="4076398" y="2304987"/>
                  <a:pt x="4071204" y="2285004"/>
                </a:cubicBezTo>
                <a:cubicBezTo>
                  <a:pt x="4069127" y="2254421"/>
                  <a:pt x="4021115" y="2246312"/>
                  <a:pt x="4006804" y="2271798"/>
                </a:cubicBezTo>
                <a:cubicBezTo>
                  <a:pt x="4000341" y="2289406"/>
                  <a:pt x="4000803" y="2317904"/>
                  <a:pt x="4023655" y="2322770"/>
                </a:cubicBezTo>
                <a:cubicBezTo>
                  <a:pt x="4029483" y="2325086"/>
                  <a:pt x="4035802" y="2325550"/>
                  <a:pt x="4041893" y="2324525"/>
                </a:cubicBezTo>
                <a:close/>
                <a:moveTo>
                  <a:pt x="7427927" y="2324657"/>
                </a:moveTo>
                <a:cubicBezTo>
                  <a:pt x="7445372" y="2324625"/>
                  <a:pt x="7462849" y="2312309"/>
                  <a:pt x="7461318" y="2292810"/>
                </a:cubicBezTo>
                <a:cubicBezTo>
                  <a:pt x="7465854" y="2267951"/>
                  <a:pt x="7438413" y="2251074"/>
                  <a:pt x="7416641" y="2259513"/>
                </a:cubicBezTo>
                <a:cubicBezTo>
                  <a:pt x="7390787" y="2264758"/>
                  <a:pt x="7388066" y="2309687"/>
                  <a:pt x="7411198" y="2320406"/>
                </a:cubicBezTo>
                <a:cubicBezTo>
                  <a:pt x="7416301" y="2323314"/>
                  <a:pt x="7422112" y="2324668"/>
                  <a:pt x="7427927" y="2324657"/>
                </a:cubicBezTo>
                <a:close/>
                <a:moveTo>
                  <a:pt x="5890108" y="2324710"/>
                </a:moveTo>
                <a:cubicBezTo>
                  <a:pt x="5906620" y="2323102"/>
                  <a:pt x="5922104" y="2311007"/>
                  <a:pt x="5920731" y="2292478"/>
                </a:cubicBezTo>
                <a:cubicBezTo>
                  <a:pt x="5924391" y="2265715"/>
                  <a:pt x="5893510" y="2251075"/>
                  <a:pt x="5871322" y="2260225"/>
                </a:cubicBezTo>
                <a:cubicBezTo>
                  <a:pt x="5845016" y="2269604"/>
                  <a:pt x="5845245" y="2316268"/>
                  <a:pt x="5873838" y="2322673"/>
                </a:cubicBezTo>
                <a:cubicBezTo>
                  <a:pt x="5878985" y="2324617"/>
                  <a:pt x="5884604" y="2325246"/>
                  <a:pt x="5890108" y="2324710"/>
                </a:cubicBezTo>
                <a:close/>
                <a:moveTo>
                  <a:pt x="4447531" y="2324715"/>
                </a:moveTo>
                <a:cubicBezTo>
                  <a:pt x="4483785" y="2330450"/>
                  <a:pt x="4495642" y="2270116"/>
                  <a:pt x="4461896" y="2260710"/>
                </a:cubicBezTo>
                <a:cubicBezTo>
                  <a:pt x="4443199" y="2251075"/>
                  <a:pt x="4425185" y="2263693"/>
                  <a:pt x="4412416" y="2276539"/>
                </a:cubicBezTo>
                <a:cubicBezTo>
                  <a:pt x="4411504" y="2299021"/>
                  <a:pt x="4420169" y="2327238"/>
                  <a:pt x="4447531" y="2324715"/>
                </a:cubicBezTo>
                <a:close/>
                <a:moveTo>
                  <a:pt x="4863287" y="2324973"/>
                </a:moveTo>
                <a:cubicBezTo>
                  <a:pt x="4881467" y="2323298"/>
                  <a:pt x="4897408" y="2307009"/>
                  <a:pt x="4893034" y="2285923"/>
                </a:cubicBezTo>
                <a:cubicBezTo>
                  <a:pt x="4891912" y="2253200"/>
                  <a:pt x="4844132" y="2247900"/>
                  <a:pt x="4828878" y="2272788"/>
                </a:cubicBezTo>
                <a:cubicBezTo>
                  <a:pt x="4816316" y="2289841"/>
                  <a:pt x="4825962" y="2315190"/>
                  <a:pt x="4845029" y="2321412"/>
                </a:cubicBezTo>
                <a:cubicBezTo>
                  <a:pt x="4850918" y="2324465"/>
                  <a:pt x="4857227" y="2325531"/>
                  <a:pt x="4863287" y="2324973"/>
                </a:cubicBezTo>
                <a:close/>
                <a:moveTo>
                  <a:pt x="7122269" y="2324984"/>
                </a:moveTo>
                <a:cubicBezTo>
                  <a:pt x="7141488" y="2323127"/>
                  <a:pt x="7159453" y="2306575"/>
                  <a:pt x="7154651" y="2285202"/>
                </a:cubicBezTo>
                <a:cubicBezTo>
                  <a:pt x="7151450" y="2253461"/>
                  <a:pt x="7102972" y="2247900"/>
                  <a:pt x="7087879" y="2272923"/>
                </a:cubicBezTo>
                <a:cubicBezTo>
                  <a:pt x="7078504" y="2289836"/>
                  <a:pt x="7084449" y="2314858"/>
                  <a:pt x="7103429" y="2321577"/>
                </a:cubicBezTo>
                <a:cubicBezTo>
                  <a:pt x="7109317" y="2324589"/>
                  <a:pt x="7115863" y="2325603"/>
                  <a:pt x="7122269" y="2324984"/>
                </a:cubicBezTo>
                <a:close/>
                <a:moveTo>
                  <a:pt x="5682021" y="2324987"/>
                </a:moveTo>
                <a:cubicBezTo>
                  <a:pt x="5699910" y="2325062"/>
                  <a:pt x="5717636" y="2313245"/>
                  <a:pt x="5716769" y="2293308"/>
                </a:cubicBezTo>
                <a:cubicBezTo>
                  <a:pt x="5722779" y="2256870"/>
                  <a:pt x="5665454" y="2244724"/>
                  <a:pt x="5649736" y="2274058"/>
                </a:cubicBezTo>
                <a:cubicBezTo>
                  <a:pt x="5638641" y="2289641"/>
                  <a:pt x="5646269" y="2314850"/>
                  <a:pt x="5664761" y="2320808"/>
                </a:cubicBezTo>
                <a:cubicBezTo>
                  <a:pt x="5670078" y="2323615"/>
                  <a:pt x="5676059" y="2324961"/>
                  <a:pt x="5682021" y="2324987"/>
                </a:cubicBezTo>
                <a:close/>
                <a:moveTo>
                  <a:pt x="7535179" y="2325069"/>
                </a:moveTo>
                <a:cubicBezTo>
                  <a:pt x="7554913" y="2322595"/>
                  <a:pt x="7571416" y="2303238"/>
                  <a:pt x="7564252" y="2281288"/>
                </a:cubicBezTo>
                <a:cubicBezTo>
                  <a:pt x="7558793" y="2249718"/>
                  <a:pt x="7507393" y="2249487"/>
                  <a:pt x="7498978" y="2278984"/>
                </a:cubicBezTo>
                <a:cubicBezTo>
                  <a:pt x="7494429" y="2293963"/>
                  <a:pt x="7498523" y="2315855"/>
                  <a:pt x="7515126" y="2321386"/>
                </a:cubicBezTo>
                <a:cubicBezTo>
                  <a:pt x="7521665" y="2324842"/>
                  <a:pt x="7528602" y="2325894"/>
                  <a:pt x="7535179" y="2325069"/>
                </a:cubicBezTo>
                <a:close/>
                <a:moveTo>
                  <a:pt x="6816964" y="2325085"/>
                </a:moveTo>
                <a:cubicBezTo>
                  <a:pt x="6835244" y="2322881"/>
                  <a:pt x="6851067" y="2306112"/>
                  <a:pt x="6845031" y="2285434"/>
                </a:cubicBezTo>
                <a:cubicBezTo>
                  <a:pt x="6844571" y="2252997"/>
                  <a:pt x="6796513" y="2247900"/>
                  <a:pt x="6781797" y="2272459"/>
                </a:cubicBezTo>
                <a:cubicBezTo>
                  <a:pt x="6770529" y="2288909"/>
                  <a:pt x="6778117" y="2316944"/>
                  <a:pt x="6798582" y="2322041"/>
                </a:cubicBezTo>
                <a:cubicBezTo>
                  <a:pt x="6804503" y="2324937"/>
                  <a:pt x="6810870" y="2325820"/>
                  <a:pt x="6816964" y="2325085"/>
                </a:cubicBezTo>
                <a:close/>
                <a:moveTo>
                  <a:pt x="7323208" y="2325119"/>
                </a:moveTo>
                <a:cubicBezTo>
                  <a:pt x="7341461" y="2325486"/>
                  <a:pt x="7360071" y="2314125"/>
                  <a:pt x="7358686" y="2293564"/>
                </a:cubicBezTo>
                <a:cubicBezTo>
                  <a:pt x="7365842" y="2257395"/>
                  <a:pt x="7311598" y="2244724"/>
                  <a:pt x="7294286" y="2272139"/>
                </a:cubicBezTo>
                <a:cubicBezTo>
                  <a:pt x="7288054" y="2288265"/>
                  <a:pt x="7288516" y="2311994"/>
                  <a:pt x="7305828" y="2320749"/>
                </a:cubicBezTo>
                <a:cubicBezTo>
                  <a:pt x="7311079" y="2323571"/>
                  <a:pt x="7317124" y="2324996"/>
                  <a:pt x="7323208" y="2325119"/>
                </a:cubicBezTo>
                <a:close/>
                <a:moveTo>
                  <a:pt x="6283783" y="2425683"/>
                </a:moveTo>
                <a:cubicBezTo>
                  <a:pt x="6303846" y="2432050"/>
                  <a:pt x="6331661" y="2421817"/>
                  <a:pt x="6332117" y="2397711"/>
                </a:cubicBezTo>
                <a:cubicBezTo>
                  <a:pt x="6338729" y="2368830"/>
                  <a:pt x="6301567" y="2349500"/>
                  <a:pt x="6278767" y="2364054"/>
                </a:cubicBezTo>
                <a:cubicBezTo>
                  <a:pt x="6253004" y="2374970"/>
                  <a:pt x="6256652" y="2418633"/>
                  <a:pt x="6283783" y="2425683"/>
                </a:cubicBezTo>
                <a:close/>
                <a:moveTo>
                  <a:pt x="7129707" y="2425856"/>
                </a:moveTo>
                <a:cubicBezTo>
                  <a:pt x="7140932" y="2422806"/>
                  <a:pt x="7150545" y="2415054"/>
                  <a:pt x="7153598" y="2402627"/>
                </a:cubicBezTo>
                <a:cubicBezTo>
                  <a:pt x="7164229" y="2374809"/>
                  <a:pt x="7129849" y="2349499"/>
                  <a:pt x="7105194" y="2362268"/>
                </a:cubicBezTo>
                <a:cubicBezTo>
                  <a:pt x="7081444" y="2370705"/>
                  <a:pt x="7078504" y="2404907"/>
                  <a:pt x="7096147" y="2420868"/>
                </a:cubicBezTo>
                <a:cubicBezTo>
                  <a:pt x="7105647" y="2427253"/>
                  <a:pt x="7118482" y="2428906"/>
                  <a:pt x="7129707" y="2425856"/>
                </a:cubicBezTo>
                <a:close/>
                <a:moveTo>
                  <a:pt x="5691369" y="2426028"/>
                </a:moveTo>
                <a:cubicBezTo>
                  <a:pt x="5709042" y="2420922"/>
                  <a:pt x="5722177" y="2401891"/>
                  <a:pt x="5715609" y="2383115"/>
                </a:cubicBezTo>
                <a:cubicBezTo>
                  <a:pt x="5706853" y="2352666"/>
                  <a:pt x="5654081" y="2351087"/>
                  <a:pt x="5646937" y="2382889"/>
                </a:cubicBezTo>
                <a:cubicBezTo>
                  <a:pt x="5638641" y="2401384"/>
                  <a:pt x="5653620" y="2422811"/>
                  <a:pt x="5672747" y="2425969"/>
                </a:cubicBezTo>
                <a:cubicBezTo>
                  <a:pt x="5679084" y="2427886"/>
                  <a:pt x="5685479" y="2427731"/>
                  <a:pt x="5691369" y="2426028"/>
                </a:cubicBezTo>
                <a:close/>
                <a:moveTo>
                  <a:pt x="7539525" y="2426093"/>
                </a:moveTo>
                <a:cubicBezTo>
                  <a:pt x="7551186" y="2424014"/>
                  <a:pt x="7561214" y="2417102"/>
                  <a:pt x="7563277" y="2404402"/>
                </a:cubicBezTo>
                <a:cubicBezTo>
                  <a:pt x="7572216" y="2381924"/>
                  <a:pt x="7551816" y="2355850"/>
                  <a:pt x="7527291" y="2360121"/>
                </a:cubicBezTo>
                <a:cubicBezTo>
                  <a:pt x="7497264" y="2359896"/>
                  <a:pt x="7486491" y="2399907"/>
                  <a:pt x="7505974" y="2418788"/>
                </a:cubicBezTo>
                <a:cubicBezTo>
                  <a:pt x="7514570" y="2425419"/>
                  <a:pt x="7527864" y="2428173"/>
                  <a:pt x="7539525" y="2426093"/>
                </a:cubicBezTo>
                <a:close/>
                <a:moveTo>
                  <a:pt x="1579792" y="2426186"/>
                </a:moveTo>
                <a:cubicBezTo>
                  <a:pt x="1590706" y="2423984"/>
                  <a:pt x="1600117" y="2417291"/>
                  <a:pt x="1602839" y="2405277"/>
                </a:cubicBezTo>
                <a:cubicBezTo>
                  <a:pt x="1611230" y="2383310"/>
                  <a:pt x="1593087" y="2355850"/>
                  <a:pt x="1569049" y="2358825"/>
                </a:cubicBezTo>
                <a:cubicBezTo>
                  <a:pt x="1537979" y="2357452"/>
                  <a:pt x="1527095" y="2400929"/>
                  <a:pt x="1547732" y="2420151"/>
                </a:cubicBezTo>
                <a:cubicBezTo>
                  <a:pt x="1556462" y="2426101"/>
                  <a:pt x="1568878" y="2428389"/>
                  <a:pt x="1579792" y="2426186"/>
                </a:cubicBezTo>
                <a:close/>
                <a:moveTo>
                  <a:pt x="4538814" y="2426187"/>
                </a:moveTo>
                <a:cubicBezTo>
                  <a:pt x="4558600" y="2432050"/>
                  <a:pt x="4584756" y="2422128"/>
                  <a:pt x="4584073" y="2398451"/>
                </a:cubicBezTo>
                <a:cubicBezTo>
                  <a:pt x="4589304" y="2373646"/>
                  <a:pt x="4562012" y="2352675"/>
                  <a:pt x="4539041" y="2361921"/>
                </a:cubicBezTo>
                <a:cubicBezTo>
                  <a:pt x="4510839" y="2370038"/>
                  <a:pt x="4509929" y="2418520"/>
                  <a:pt x="4538814" y="2426187"/>
                </a:cubicBezTo>
                <a:close/>
                <a:moveTo>
                  <a:pt x="4453945" y="2426343"/>
                </a:moveTo>
                <a:cubicBezTo>
                  <a:pt x="4479044" y="2425886"/>
                  <a:pt x="4486117" y="2394078"/>
                  <a:pt x="4477675" y="2374857"/>
                </a:cubicBezTo>
                <a:cubicBezTo>
                  <a:pt x="4466951" y="2359296"/>
                  <a:pt x="4444590" y="2354262"/>
                  <a:pt x="4428389" y="2363873"/>
                </a:cubicBezTo>
                <a:cubicBezTo>
                  <a:pt x="4411504" y="2370967"/>
                  <a:pt x="4415155" y="2392019"/>
                  <a:pt x="4411961" y="2406664"/>
                </a:cubicBezTo>
                <a:cubicBezTo>
                  <a:pt x="4422685" y="2419021"/>
                  <a:pt x="4436147" y="2430462"/>
                  <a:pt x="4453945" y="2426343"/>
                </a:cubicBezTo>
                <a:close/>
                <a:moveTo>
                  <a:pt x="6903495" y="2426469"/>
                </a:moveTo>
                <a:cubicBezTo>
                  <a:pt x="6921337" y="2433637"/>
                  <a:pt x="6937578" y="2420919"/>
                  <a:pt x="6948329" y="2407508"/>
                </a:cubicBezTo>
                <a:cubicBezTo>
                  <a:pt x="6948329" y="2400802"/>
                  <a:pt x="6948100" y="2387159"/>
                  <a:pt x="6948100" y="2380454"/>
                </a:cubicBezTo>
                <a:cubicBezTo>
                  <a:pt x="6936663" y="2364730"/>
                  <a:pt x="6916076" y="2351087"/>
                  <a:pt x="6896861" y="2363111"/>
                </a:cubicBezTo>
                <a:cubicBezTo>
                  <a:pt x="6868954" y="2374210"/>
                  <a:pt x="6873529" y="2421613"/>
                  <a:pt x="6903495" y="2426469"/>
                </a:cubicBezTo>
                <a:close/>
                <a:moveTo>
                  <a:pt x="5896468" y="2426500"/>
                </a:moveTo>
                <a:cubicBezTo>
                  <a:pt x="5907497" y="2424112"/>
                  <a:pt x="5916764" y="2417210"/>
                  <a:pt x="5918925" y="2404441"/>
                </a:cubicBezTo>
                <a:cubicBezTo>
                  <a:pt x="5927566" y="2380284"/>
                  <a:pt x="5905280" y="2352675"/>
                  <a:pt x="5879810" y="2359577"/>
                </a:cubicBezTo>
                <a:cubicBezTo>
                  <a:pt x="5850247" y="2362108"/>
                  <a:pt x="5845016" y="2402831"/>
                  <a:pt x="5863436" y="2421467"/>
                </a:cubicBezTo>
                <a:cubicBezTo>
                  <a:pt x="5872647" y="2426758"/>
                  <a:pt x="5885438" y="2428887"/>
                  <a:pt x="5896468" y="2426500"/>
                </a:cubicBezTo>
                <a:close/>
                <a:moveTo>
                  <a:pt x="1660927" y="2426505"/>
                </a:moveTo>
                <a:cubicBezTo>
                  <a:pt x="1680138" y="2433637"/>
                  <a:pt x="1708039" y="2421443"/>
                  <a:pt x="1705523" y="2397976"/>
                </a:cubicBezTo>
                <a:cubicBezTo>
                  <a:pt x="1711241" y="2374509"/>
                  <a:pt x="1688828" y="2354262"/>
                  <a:pt x="1666187" y="2359554"/>
                </a:cubicBezTo>
                <a:cubicBezTo>
                  <a:pt x="1633254" y="2362085"/>
                  <a:pt x="1630281" y="2418912"/>
                  <a:pt x="1660927" y="2426505"/>
                </a:cubicBezTo>
                <a:close/>
                <a:moveTo>
                  <a:pt x="4233309" y="2426509"/>
                </a:moveTo>
                <a:cubicBezTo>
                  <a:pt x="4256994" y="2433637"/>
                  <a:pt x="4286092" y="2409263"/>
                  <a:pt x="4276167" y="2383509"/>
                </a:cubicBezTo>
                <a:cubicBezTo>
                  <a:pt x="4268949" y="2351087"/>
                  <a:pt x="4216842" y="2351317"/>
                  <a:pt x="4208721" y="2382819"/>
                </a:cubicBezTo>
                <a:cubicBezTo>
                  <a:pt x="4201954" y="2401675"/>
                  <a:pt x="4213684" y="2423290"/>
                  <a:pt x="4233309" y="2426509"/>
                </a:cubicBezTo>
                <a:close/>
                <a:moveTo>
                  <a:pt x="4972346" y="2426514"/>
                </a:moveTo>
                <a:cubicBezTo>
                  <a:pt x="4983005" y="2423857"/>
                  <a:pt x="4992189" y="2416790"/>
                  <a:pt x="4995251" y="2405370"/>
                </a:cubicBezTo>
                <a:cubicBezTo>
                  <a:pt x="5006817" y="2381173"/>
                  <a:pt x="4979376" y="2354262"/>
                  <a:pt x="4954883" y="2360594"/>
                </a:cubicBezTo>
                <a:cubicBezTo>
                  <a:pt x="4926535" y="2363534"/>
                  <a:pt x="4916329" y="2406500"/>
                  <a:pt x="4940595" y="2421199"/>
                </a:cubicBezTo>
                <a:cubicBezTo>
                  <a:pt x="4949554" y="2427418"/>
                  <a:pt x="4961687" y="2429171"/>
                  <a:pt x="4972346" y="2426514"/>
                </a:cubicBezTo>
                <a:close/>
                <a:moveTo>
                  <a:pt x="6203558" y="2426651"/>
                </a:moveTo>
                <a:cubicBezTo>
                  <a:pt x="6214787" y="2424512"/>
                  <a:pt x="6224672" y="2417441"/>
                  <a:pt x="6227758" y="2405351"/>
                </a:cubicBezTo>
                <a:cubicBezTo>
                  <a:pt x="6237129" y="2382539"/>
                  <a:pt x="6217244" y="2355849"/>
                  <a:pt x="6192558" y="2358815"/>
                </a:cubicBezTo>
                <a:cubicBezTo>
                  <a:pt x="6162387" y="2357446"/>
                  <a:pt x="6149816" y="2400560"/>
                  <a:pt x="6171302" y="2418353"/>
                </a:cubicBezTo>
                <a:cubicBezTo>
                  <a:pt x="6179759" y="2425995"/>
                  <a:pt x="6192330" y="2428790"/>
                  <a:pt x="6203558" y="2426651"/>
                </a:cubicBezTo>
                <a:close/>
                <a:moveTo>
                  <a:pt x="5278641" y="2426660"/>
                </a:moveTo>
                <a:cubicBezTo>
                  <a:pt x="5289841" y="2424596"/>
                  <a:pt x="5299450" y="2417945"/>
                  <a:pt x="5302065" y="2405445"/>
                </a:cubicBezTo>
                <a:cubicBezTo>
                  <a:pt x="5311617" y="2379986"/>
                  <a:pt x="5287055" y="2351087"/>
                  <a:pt x="5260674" y="2360032"/>
                </a:cubicBezTo>
                <a:cubicBezTo>
                  <a:pt x="5234520" y="2366225"/>
                  <a:pt x="5230654" y="2401546"/>
                  <a:pt x="5245664" y="2420353"/>
                </a:cubicBezTo>
                <a:cubicBezTo>
                  <a:pt x="5254647" y="2426201"/>
                  <a:pt x="5267440" y="2428724"/>
                  <a:pt x="5278641" y="2426660"/>
                </a:cubicBezTo>
                <a:close/>
                <a:moveTo>
                  <a:pt x="7007808" y="2426734"/>
                </a:moveTo>
                <a:cubicBezTo>
                  <a:pt x="7025763" y="2430361"/>
                  <a:pt x="7046301" y="2421335"/>
                  <a:pt x="7050383" y="2401935"/>
                </a:cubicBezTo>
                <a:cubicBezTo>
                  <a:pt x="7061042" y="2375843"/>
                  <a:pt x="7030199" y="2352675"/>
                  <a:pt x="7005933" y="2360998"/>
                </a:cubicBezTo>
                <a:cubicBezTo>
                  <a:pt x="6979399" y="2365046"/>
                  <a:pt x="6973729" y="2402385"/>
                  <a:pt x="6991419" y="2418805"/>
                </a:cubicBezTo>
                <a:cubicBezTo>
                  <a:pt x="6996125" y="2422910"/>
                  <a:pt x="7001822" y="2425525"/>
                  <a:pt x="7007808" y="2426734"/>
                </a:cubicBezTo>
                <a:close/>
                <a:moveTo>
                  <a:pt x="2297285" y="2426760"/>
                </a:moveTo>
                <a:cubicBezTo>
                  <a:pt x="2306893" y="2425431"/>
                  <a:pt x="2315508" y="2420739"/>
                  <a:pt x="2319931" y="2411016"/>
                </a:cubicBezTo>
                <a:cubicBezTo>
                  <a:pt x="2333532" y="2387727"/>
                  <a:pt x="2312448" y="2354262"/>
                  <a:pt x="2285014" y="2360367"/>
                </a:cubicBezTo>
                <a:cubicBezTo>
                  <a:pt x="2254170" y="2361724"/>
                  <a:pt x="2246230" y="2405137"/>
                  <a:pt x="2268687" y="2422322"/>
                </a:cubicBezTo>
                <a:cubicBezTo>
                  <a:pt x="2277079" y="2426053"/>
                  <a:pt x="2287677" y="2428088"/>
                  <a:pt x="2297285" y="2426760"/>
                </a:cubicBezTo>
                <a:close/>
                <a:moveTo>
                  <a:pt x="6805850" y="2426858"/>
                </a:moveTo>
                <a:cubicBezTo>
                  <a:pt x="6824481" y="2428750"/>
                  <a:pt x="6844534" y="2419420"/>
                  <a:pt x="6845052" y="2398095"/>
                </a:cubicBezTo>
                <a:cubicBezTo>
                  <a:pt x="6851492" y="2372183"/>
                  <a:pt x="6821591" y="2351087"/>
                  <a:pt x="6798360" y="2360947"/>
                </a:cubicBezTo>
                <a:cubicBezTo>
                  <a:pt x="6772369" y="2368056"/>
                  <a:pt x="6770529" y="2405203"/>
                  <a:pt x="6788470" y="2421255"/>
                </a:cubicBezTo>
                <a:cubicBezTo>
                  <a:pt x="6793587" y="2424350"/>
                  <a:pt x="6799640" y="2426228"/>
                  <a:pt x="6805850" y="2426858"/>
                </a:cubicBezTo>
                <a:close/>
                <a:moveTo>
                  <a:pt x="4134793" y="2426858"/>
                </a:moveTo>
                <a:cubicBezTo>
                  <a:pt x="4144540" y="2428551"/>
                  <a:pt x="4154945" y="2426887"/>
                  <a:pt x="4163291" y="2421724"/>
                </a:cubicBezTo>
                <a:cubicBezTo>
                  <a:pt x="4175868" y="2412087"/>
                  <a:pt x="4173124" y="2394648"/>
                  <a:pt x="4176554" y="2380880"/>
                </a:cubicBezTo>
                <a:cubicBezTo>
                  <a:pt x="4164663" y="2369866"/>
                  <a:pt x="4151858" y="2354262"/>
                  <a:pt x="4133336" y="2359540"/>
                </a:cubicBezTo>
                <a:cubicBezTo>
                  <a:pt x="4109325" y="2360917"/>
                  <a:pt x="4094004" y="2393271"/>
                  <a:pt x="4110240" y="2411857"/>
                </a:cubicBezTo>
                <a:cubicBezTo>
                  <a:pt x="4115957" y="2420118"/>
                  <a:pt x="4125046" y="2425166"/>
                  <a:pt x="4134793" y="2426858"/>
                </a:cubicBezTo>
                <a:close/>
                <a:moveTo>
                  <a:pt x="7434969" y="2427162"/>
                </a:moveTo>
                <a:cubicBezTo>
                  <a:pt x="7451382" y="2424059"/>
                  <a:pt x="7464607" y="2409125"/>
                  <a:pt x="7460865" y="2390783"/>
                </a:cubicBezTo>
                <a:cubicBezTo>
                  <a:pt x="7462679" y="2361391"/>
                  <a:pt x="7420950" y="2349499"/>
                  <a:pt x="7403034" y="2370141"/>
                </a:cubicBezTo>
                <a:cubicBezTo>
                  <a:pt x="7389654" y="2387193"/>
                  <a:pt x="7392602" y="2421746"/>
                  <a:pt x="7418002" y="2426009"/>
                </a:cubicBezTo>
                <a:cubicBezTo>
                  <a:pt x="7423672" y="2427916"/>
                  <a:pt x="7429497" y="2428196"/>
                  <a:pt x="7434969" y="2427162"/>
                </a:cubicBezTo>
                <a:close/>
                <a:moveTo>
                  <a:pt x="6613140" y="2427195"/>
                </a:moveTo>
                <a:cubicBezTo>
                  <a:pt x="6624376" y="2425067"/>
                  <a:pt x="6634312" y="2418222"/>
                  <a:pt x="6637893" y="2406259"/>
                </a:cubicBezTo>
                <a:cubicBezTo>
                  <a:pt x="6648291" y="2383711"/>
                  <a:pt x="6627726" y="2354262"/>
                  <a:pt x="6602078" y="2359554"/>
                </a:cubicBezTo>
                <a:cubicBezTo>
                  <a:pt x="6570885" y="2358634"/>
                  <a:pt x="6562566" y="2399816"/>
                  <a:pt x="6580589" y="2419833"/>
                </a:cubicBezTo>
                <a:cubicBezTo>
                  <a:pt x="6589370" y="2426735"/>
                  <a:pt x="6601905" y="2429323"/>
                  <a:pt x="6613140" y="2427195"/>
                </a:cubicBezTo>
                <a:close/>
                <a:moveTo>
                  <a:pt x="4852721" y="2427217"/>
                </a:moveTo>
                <a:cubicBezTo>
                  <a:pt x="4871911" y="2429683"/>
                  <a:pt x="4893565" y="2419520"/>
                  <a:pt x="4893565" y="2398259"/>
                </a:cubicBezTo>
                <a:cubicBezTo>
                  <a:pt x="4898867" y="2372179"/>
                  <a:pt x="4867517" y="2352675"/>
                  <a:pt x="4844466" y="2362654"/>
                </a:cubicBezTo>
                <a:cubicBezTo>
                  <a:pt x="4819340" y="2369004"/>
                  <a:pt x="4814729" y="2406197"/>
                  <a:pt x="4835245" y="2420484"/>
                </a:cubicBezTo>
                <a:cubicBezTo>
                  <a:pt x="4840201" y="2424169"/>
                  <a:pt x="4846324" y="2426395"/>
                  <a:pt x="4852721" y="2427217"/>
                </a:cubicBezTo>
                <a:close/>
                <a:moveTo>
                  <a:pt x="7218852" y="2427235"/>
                </a:moveTo>
                <a:cubicBezTo>
                  <a:pt x="7239689" y="2428062"/>
                  <a:pt x="7260845" y="2413327"/>
                  <a:pt x="7255418" y="2388925"/>
                </a:cubicBezTo>
                <a:cubicBezTo>
                  <a:pt x="7256097" y="2355931"/>
                  <a:pt x="7205221" y="2347912"/>
                  <a:pt x="7192107" y="2375407"/>
                </a:cubicBezTo>
                <a:cubicBezTo>
                  <a:pt x="7186454" y="2390300"/>
                  <a:pt x="7187585" y="2409317"/>
                  <a:pt x="7199116" y="2421003"/>
                </a:cubicBezTo>
                <a:cubicBezTo>
                  <a:pt x="7204995" y="2424955"/>
                  <a:pt x="7211906" y="2426960"/>
                  <a:pt x="7218852" y="2427235"/>
                </a:cubicBezTo>
                <a:close/>
                <a:moveTo>
                  <a:pt x="5585838" y="2427278"/>
                </a:moveTo>
                <a:cubicBezTo>
                  <a:pt x="5603086" y="2423976"/>
                  <a:pt x="5618045" y="2408843"/>
                  <a:pt x="5613402" y="2389863"/>
                </a:cubicBezTo>
                <a:cubicBezTo>
                  <a:pt x="5612256" y="2355892"/>
                  <a:pt x="5559297" y="2347912"/>
                  <a:pt x="5546229" y="2378007"/>
                </a:cubicBezTo>
                <a:cubicBezTo>
                  <a:pt x="5535454" y="2396702"/>
                  <a:pt x="5547605" y="2421782"/>
                  <a:pt x="5568468" y="2426341"/>
                </a:cubicBezTo>
                <a:cubicBezTo>
                  <a:pt x="5574085" y="2428165"/>
                  <a:pt x="5580088" y="2428379"/>
                  <a:pt x="5585838" y="2427278"/>
                </a:cubicBezTo>
                <a:close/>
                <a:moveTo>
                  <a:pt x="5486212" y="2427312"/>
                </a:moveTo>
                <a:cubicBezTo>
                  <a:pt x="5496841" y="2424897"/>
                  <a:pt x="5505936" y="2417996"/>
                  <a:pt x="5508438" y="2406036"/>
                </a:cubicBezTo>
                <a:cubicBezTo>
                  <a:pt x="5519579" y="2380505"/>
                  <a:pt x="5493886" y="2352674"/>
                  <a:pt x="5467965" y="2360034"/>
                </a:cubicBezTo>
                <a:cubicBezTo>
                  <a:pt x="5439770" y="2362564"/>
                  <a:pt x="5432266" y="2406726"/>
                  <a:pt x="5454777" y="2421677"/>
                </a:cubicBezTo>
                <a:cubicBezTo>
                  <a:pt x="5463417" y="2427657"/>
                  <a:pt x="5475582" y="2429727"/>
                  <a:pt x="5486212" y="2427312"/>
                </a:cubicBezTo>
                <a:close/>
                <a:moveTo>
                  <a:pt x="5176795" y="2427405"/>
                </a:moveTo>
                <a:cubicBezTo>
                  <a:pt x="5194181" y="2422359"/>
                  <a:pt x="5206412" y="2403081"/>
                  <a:pt x="5200361" y="2383933"/>
                </a:cubicBezTo>
                <a:cubicBezTo>
                  <a:pt x="5197826" y="2360932"/>
                  <a:pt x="5168320" y="2354262"/>
                  <a:pt x="5150109" y="2362542"/>
                </a:cubicBezTo>
                <a:cubicBezTo>
                  <a:pt x="5124291" y="2374963"/>
                  <a:pt x="5128441" y="2422575"/>
                  <a:pt x="5158177" y="2427175"/>
                </a:cubicBezTo>
                <a:cubicBezTo>
                  <a:pt x="5164631" y="2429187"/>
                  <a:pt x="5170999" y="2429087"/>
                  <a:pt x="5176795" y="2427405"/>
                </a:cubicBezTo>
                <a:close/>
                <a:moveTo>
                  <a:pt x="6712240" y="2427441"/>
                </a:moveTo>
                <a:cubicBezTo>
                  <a:pt x="6730480" y="2425631"/>
                  <a:pt x="6746501" y="2410315"/>
                  <a:pt x="6741090" y="2389445"/>
                </a:cubicBezTo>
                <a:cubicBezTo>
                  <a:pt x="6742443" y="2359150"/>
                  <a:pt x="6697579" y="2349500"/>
                  <a:pt x="6682024" y="2372390"/>
                </a:cubicBezTo>
                <a:cubicBezTo>
                  <a:pt x="6672104" y="2388548"/>
                  <a:pt x="6673457" y="2417272"/>
                  <a:pt x="6693972" y="2424453"/>
                </a:cubicBezTo>
                <a:cubicBezTo>
                  <a:pt x="6699834" y="2427146"/>
                  <a:pt x="6706160" y="2428044"/>
                  <a:pt x="6712240" y="2427441"/>
                </a:cubicBezTo>
                <a:close/>
                <a:moveTo>
                  <a:pt x="6502190" y="2427555"/>
                </a:moveTo>
                <a:cubicBezTo>
                  <a:pt x="6521812" y="2427341"/>
                  <a:pt x="6540504" y="2411955"/>
                  <a:pt x="6536226" y="2389499"/>
                </a:cubicBezTo>
                <a:cubicBezTo>
                  <a:pt x="6536911" y="2359328"/>
                  <a:pt x="6495165" y="2349499"/>
                  <a:pt x="6476688" y="2368927"/>
                </a:cubicBezTo>
                <a:cubicBezTo>
                  <a:pt x="6464141" y="2384241"/>
                  <a:pt x="6465966" y="2410984"/>
                  <a:pt x="6483075" y="2422412"/>
                </a:cubicBezTo>
                <a:cubicBezTo>
                  <a:pt x="6489006" y="2426012"/>
                  <a:pt x="6495650" y="2427626"/>
                  <a:pt x="6502190" y="2427555"/>
                </a:cubicBezTo>
                <a:close/>
                <a:moveTo>
                  <a:pt x="6397835" y="2427558"/>
                </a:moveTo>
                <a:cubicBezTo>
                  <a:pt x="6417972" y="2427978"/>
                  <a:pt x="6438908" y="2413370"/>
                  <a:pt x="6434644" y="2390617"/>
                </a:cubicBezTo>
                <a:cubicBezTo>
                  <a:pt x="6435099" y="2364417"/>
                  <a:pt x="6402579" y="2351087"/>
                  <a:pt x="6382112" y="2363268"/>
                </a:cubicBezTo>
                <a:cubicBezTo>
                  <a:pt x="6359826" y="2373150"/>
                  <a:pt x="6357779" y="2409463"/>
                  <a:pt x="6378928" y="2421873"/>
                </a:cubicBezTo>
                <a:cubicBezTo>
                  <a:pt x="6384500" y="2425608"/>
                  <a:pt x="6391123" y="2427418"/>
                  <a:pt x="6397835" y="2427558"/>
                </a:cubicBezTo>
                <a:close/>
                <a:moveTo>
                  <a:pt x="5367049" y="2427596"/>
                </a:moveTo>
                <a:cubicBezTo>
                  <a:pt x="5385494" y="2430043"/>
                  <a:pt x="5406484" y="2418359"/>
                  <a:pt x="5405975" y="2397492"/>
                </a:cubicBezTo>
                <a:cubicBezTo>
                  <a:pt x="5411629" y="2373118"/>
                  <a:pt x="5387205" y="2354262"/>
                  <a:pt x="5365042" y="2359551"/>
                </a:cubicBezTo>
                <a:cubicBezTo>
                  <a:pt x="5336999" y="2362310"/>
                  <a:pt x="5330666" y="2403930"/>
                  <a:pt x="5350342" y="2420256"/>
                </a:cubicBezTo>
                <a:cubicBezTo>
                  <a:pt x="5355034" y="2424395"/>
                  <a:pt x="5360900" y="2426781"/>
                  <a:pt x="5367049" y="2427596"/>
                </a:cubicBezTo>
                <a:close/>
                <a:moveTo>
                  <a:pt x="1773561" y="2427658"/>
                </a:moveTo>
                <a:cubicBezTo>
                  <a:pt x="1793923" y="2427976"/>
                  <a:pt x="1814412" y="2413344"/>
                  <a:pt x="1809621" y="2390441"/>
                </a:cubicBezTo>
                <a:cubicBezTo>
                  <a:pt x="1809621" y="2357416"/>
                  <a:pt x="1761028" y="2349499"/>
                  <a:pt x="1745515" y="2375964"/>
                </a:cubicBezTo>
                <a:cubicBezTo>
                  <a:pt x="1740724" y="2391120"/>
                  <a:pt x="1739812" y="2411930"/>
                  <a:pt x="1754184" y="2422109"/>
                </a:cubicBezTo>
                <a:cubicBezTo>
                  <a:pt x="1760001" y="2425785"/>
                  <a:pt x="1766774" y="2427552"/>
                  <a:pt x="1773561" y="2427658"/>
                </a:cubicBezTo>
                <a:close/>
                <a:moveTo>
                  <a:pt x="7324586" y="2427877"/>
                </a:moveTo>
                <a:cubicBezTo>
                  <a:pt x="7336897" y="2427934"/>
                  <a:pt x="7349122" y="2422573"/>
                  <a:pt x="7354632" y="2411510"/>
                </a:cubicBezTo>
                <a:cubicBezTo>
                  <a:pt x="7362667" y="2396682"/>
                  <a:pt x="7354861" y="2380258"/>
                  <a:pt x="7350499" y="2365658"/>
                </a:cubicBezTo>
                <a:cubicBezTo>
                  <a:pt x="7334658" y="2362236"/>
                  <a:pt x="7316522" y="2355849"/>
                  <a:pt x="7301599" y="2366114"/>
                </a:cubicBezTo>
                <a:cubicBezTo>
                  <a:pt x="7288054" y="2377292"/>
                  <a:pt x="7288743" y="2396910"/>
                  <a:pt x="7294023" y="2411738"/>
                </a:cubicBezTo>
                <a:cubicBezTo>
                  <a:pt x="7299878" y="2422345"/>
                  <a:pt x="7312275" y="2427820"/>
                  <a:pt x="7324586" y="2427877"/>
                </a:cubicBezTo>
                <a:close/>
                <a:moveTo>
                  <a:pt x="6085279" y="2428020"/>
                </a:moveTo>
                <a:cubicBezTo>
                  <a:pt x="6106264" y="2430670"/>
                  <a:pt x="6129411" y="2415180"/>
                  <a:pt x="6125341" y="2390604"/>
                </a:cubicBezTo>
                <a:cubicBezTo>
                  <a:pt x="6127150" y="2357143"/>
                  <a:pt x="6077182" y="2347912"/>
                  <a:pt x="6061807" y="2374219"/>
                </a:cubicBezTo>
                <a:cubicBezTo>
                  <a:pt x="6056833" y="2388527"/>
                  <a:pt x="6056154" y="2406526"/>
                  <a:pt x="6066103" y="2418988"/>
                </a:cubicBezTo>
                <a:cubicBezTo>
                  <a:pt x="6071529" y="2424237"/>
                  <a:pt x="6078284" y="2427136"/>
                  <a:pt x="6085279" y="2428020"/>
                </a:cubicBezTo>
                <a:close/>
                <a:moveTo>
                  <a:pt x="4652039" y="2428286"/>
                </a:moveTo>
                <a:cubicBezTo>
                  <a:pt x="4671497" y="2428083"/>
                  <a:pt x="4691116" y="2411798"/>
                  <a:pt x="4686985" y="2390653"/>
                </a:cubicBezTo>
                <a:cubicBezTo>
                  <a:pt x="4689050" y="2360641"/>
                  <a:pt x="4645223" y="2349500"/>
                  <a:pt x="4626866" y="2369508"/>
                </a:cubicBezTo>
                <a:cubicBezTo>
                  <a:pt x="4614704" y="2384969"/>
                  <a:pt x="4616081" y="2411344"/>
                  <a:pt x="4633520" y="2422712"/>
                </a:cubicBezTo>
                <a:cubicBezTo>
                  <a:pt x="4639085" y="2426634"/>
                  <a:pt x="4645553" y="2428353"/>
                  <a:pt x="4652039" y="2428286"/>
                </a:cubicBezTo>
                <a:close/>
                <a:moveTo>
                  <a:pt x="5988405" y="2428288"/>
                </a:moveTo>
                <a:cubicBezTo>
                  <a:pt x="6008266" y="2428299"/>
                  <a:pt x="6027674" y="2414073"/>
                  <a:pt x="6023199" y="2391105"/>
                </a:cubicBezTo>
                <a:cubicBezTo>
                  <a:pt x="6023887" y="2358425"/>
                  <a:pt x="5973852" y="2347912"/>
                  <a:pt x="5959622" y="2376250"/>
                </a:cubicBezTo>
                <a:cubicBezTo>
                  <a:pt x="5955032" y="2391334"/>
                  <a:pt x="5952966" y="2414416"/>
                  <a:pt x="5969262" y="2423329"/>
                </a:cubicBezTo>
                <a:cubicBezTo>
                  <a:pt x="5975115" y="2426699"/>
                  <a:pt x="5981785" y="2428285"/>
                  <a:pt x="5988405" y="2428288"/>
                </a:cubicBezTo>
                <a:close/>
                <a:moveTo>
                  <a:pt x="4758520" y="2428335"/>
                </a:moveTo>
                <a:cubicBezTo>
                  <a:pt x="4779493" y="2426650"/>
                  <a:pt x="4797927" y="2406170"/>
                  <a:pt x="4790382" y="2382837"/>
                </a:cubicBezTo>
                <a:cubicBezTo>
                  <a:pt x="4783295" y="2354262"/>
                  <a:pt x="4749914" y="2357027"/>
                  <a:pt x="4728651" y="2365323"/>
                </a:cubicBezTo>
                <a:cubicBezTo>
                  <a:pt x="4722706" y="2384681"/>
                  <a:pt x="4716304" y="2410721"/>
                  <a:pt x="4737567" y="2423165"/>
                </a:cubicBezTo>
                <a:cubicBezTo>
                  <a:pt x="4744255" y="2427370"/>
                  <a:pt x="4751528" y="2428897"/>
                  <a:pt x="4758520" y="2428335"/>
                </a:cubicBezTo>
                <a:close/>
                <a:moveTo>
                  <a:pt x="5069150" y="2428427"/>
                </a:moveTo>
                <a:cubicBezTo>
                  <a:pt x="5084035" y="2426281"/>
                  <a:pt x="5097265" y="2414445"/>
                  <a:pt x="5097774" y="2397796"/>
                </a:cubicBezTo>
                <a:cubicBezTo>
                  <a:pt x="5103654" y="2371898"/>
                  <a:pt x="5074253" y="2351087"/>
                  <a:pt x="5051636" y="2361493"/>
                </a:cubicBezTo>
                <a:cubicBezTo>
                  <a:pt x="5021104" y="2368661"/>
                  <a:pt x="5023592" y="2421844"/>
                  <a:pt x="5054124" y="2427163"/>
                </a:cubicBezTo>
                <a:cubicBezTo>
                  <a:pt x="5059043" y="2428781"/>
                  <a:pt x="5064189" y="2429142"/>
                  <a:pt x="5069150" y="2428427"/>
                </a:cubicBezTo>
                <a:close/>
                <a:moveTo>
                  <a:pt x="4348110" y="2430462"/>
                </a:moveTo>
                <a:cubicBezTo>
                  <a:pt x="4373082" y="2422978"/>
                  <a:pt x="4389279" y="2391455"/>
                  <a:pt x="4370607" y="2369456"/>
                </a:cubicBezTo>
                <a:cubicBezTo>
                  <a:pt x="4349460" y="2346324"/>
                  <a:pt x="4305141" y="2364240"/>
                  <a:pt x="4310765" y="2396898"/>
                </a:cubicBezTo>
                <a:cubicBezTo>
                  <a:pt x="4310765" y="2417762"/>
                  <a:pt x="4332587" y="2423885"/>
                  <a:pt x="4348110" y="2430462"/>
                </a:cubicBezTo>
                <a:close/>
                <a:moveTo>
                  <a:pt x="7542083" y="2528954"/>
                </a:moveTo>
                <a:cubicBezTo>
                  <a:pt x="7552146" y="2525580"/>
                  <a:pt x="7560424" y="2518046"/>
                  <a:pt x="7562692" y="2506689"/>
                </a:cubicBezTo>
                <a:cubicBezTo>
                  <a:pt x="7572217" y="2480826"/>
                  <a:pt x="7544776" y="2455862"/>
                  <a:pt x="7519149" y="2464633"/>
                </a:cubicBezTo>
                <a:cubicBezTo>
                  <a:pt x="7491481" y="2470480"/>
                  <a:pt x="7488079" y="2512536"/>
                  <a:pt x="7510758" y="2526255"/>
                </a:cubicBezTo>
                <a:cubicBezTo>
                  <a:pt x="7520170" y="2531540"/>
                  <a:pt x="7532019" y="2532327"/>
                  <a:pt x="7542083" y="2528954"/>
                </a:cubicBezTo>
                <a:close/>
                <a:moveTo>
                  <a:pt x="5379036" y="2530234"/>
                </a:moveTo>
                <a:cubicBezTo>
                  <a:pt x="5416391" y="2527277"/>
                  <a:pt x="5415930" y="2463595"/>
                  <a:pt x="5377653" y="2462913"/>
                </a:cubicBezTo>
                <a:cubicBezTo>
                  <a:pt x="5348368" y="2455862"/>
                  <a:pt x="5333841" y="2486338"/>
                  <a:pt x="5337300" y="2510674"/>
                </a:cubicBezTo>
                <a:cubicBezTo>
                  <a:pt x="5348829" y="2520454"/>
                  <a:pt x="5361742" y="2535237"/>
                  <a:pt x="5379036" y="2530234"/>
                </a:cubicBezTo>
                <a:close/>
                <a:moveTo>
                  <a:pt x="6710202" y="2530608"/>
                </a:moveTo>
                <a:cubicBezTo>
                  <a:pt x="6718797" y="2530352"/>
                  <a:pt x="6727278" y="2527167"/>
                  <a:pt x="6733611" y="2520912"/>
                </a:cubicBezTo>
                <a:cubicBezTo>
                  <a:pt x="6751479" y="2500441"/>
                  <a:pt x="6739039" y="2457450"/>
                  <a:pt x="6707375" y="2462682"/>
                </a:cubicBezTo>
                <a:cubicBezTo>
                  <a:pt x="6675257" y="2459497"/>
                  <a:pt x="6667341" y="2503398"/>
                  <a:pt x="6686114" y="2522732"/>
                </a:cubicBezTo>
                <a:cubicBezTo>
                  <a:pt x="6692899" y="2528191"/>
                  <a:pt x="6701607" y="2530864"/>
                  <a:pt x="6710202" y="2530608"/>
                </a:cubicBezTo>
                <a:close/>
                <a:moveTo>
                  <a:pt x="7319930" y="2530708"/>
                </a:moveTo>
                <a:cubicBezTo>
                  <a:pt x="7338052" y="2532540"/>
                  <a:pt x="7357810" y="2522124"/>
                  <a:pt x="7358324" y="2502065"/>
                </a:cubicBezTo>
                <a:cubicBezTo>
                  <a:pt x="7364254" y="2476690"/>
                  <a:pt x="7337568" y="2452687"/>
                  <a:pt x="7313390" y="2464117"/>
                </a:cubicBezTo>
                <a:cubicBezTo>
                  <a:pt x="7287160" y="2470747"/>
                  <a:pt x="7284879" y="2508694"/>
                  <a:pt x="7303126" y="2524696"/>
                </a:cubicBezTo>
                <a:cubicBezTo>
                  <a:pt x="7308030" y="2528125"/>
                  <a:pt x="7313889" y="2530097"/>
                  <a:pt x="7319930" y="2530708"/>
                </a:cubicBezTo>
                <a:close/>
                <a:moveTo>
                  <a:pt x="5575438" y="2530900"/>
                </a:moveTo>
                <a:cubicBezTo>
                  <a:pt x="5592420" y="2531768"/>
                  <a:pt x="5610001" y="2520581"/>
                  <a:pt x="5612189" y="2502065"/>
                </a:cubicBezTo>
                <a:cubicBezTo>
                  <a:pt x="5619591" y="2473261"/>
                  <a:pt x="5583924" y="2452687"/>
                  <a:pt x="5560595" y="2465717"/>
                </a:cubicBezTo>
                <a:cubicBezTo>
                  <a:pt x="5537041" y="2476462"/>
                  <a:pt x="5537266" y="2513266"/>
                  <a:pt x="5559249" y="2525839"/>
                </a:cubicBezTo>
                <a:cubicBezTo>
                  <a:pt x="5564184" y="2528982"/>
                  <a:pt x="5569778" y="2530611"/>
                  <a:pt x="5575438" y="2530900"/>
                </a:cubicBezTo>
                <a:close/>
                <a:moveTo>
                  <a:pt x="4444179" y="2530962"/>
                </a:moveTo>
                <a:cubicBezTo>
                  <a:pt x="4464737" y="2532209"/>
                  <a:pt x="4486204" y="2516862"/>
                  <a:pt x="4481703" y="2493842"/>
                </a:cubicBezTo>
                <a:cubicBezTo>
                  <a:pt x="4484473" y="2461785"/>
                  <a:pt x="4436461" y="2451099"/>
                  <a:pt x="4419149" y="2474972"/>
                </a:cubicBezTo>
                <a:cubicBezTo>
                  <a:pt x="4409916" y="2489750"/>
                  <a:pt x="4411070" y="2512258"/>
                  <a:pt x="4424920" y="2523853"/>
                </a:cubicBezTo>
                <a:cubicBezTo>
                  <a:pt x="4430575" y="2528287"/>
                  <a:pt x="4437327" y="2530546"/>
                  <a:pt x="4444179" y="2530962"/>
                </a:cubicBezTo>
                <a:close/>
                <a:moveTo>
                  <a:pt x="7425936" y="2531015"/>
                </a:moveTo>
                <a:cubicBezTo>
                  <a:pt x="7444763" y="2531068"/>
                  <a:pt x="7463303" y="2516594"/>
                  <a:pt x="7460412" y="2495663"/>
                </a:cubicBezTo>
                <a:cubicBezTo>
                  <a:pt x="7464267" y="2462128"/>
                  <a:pt x="7412333" y="2451100"/>
                  <a:pt x="7397592" y="2478783"/>
                </a:cubicBezTo>
                <a:cubicBezTo>
                  <a:pt x="7393963" y="2494537"/>
                  <a:pt x="7392829" y="2515243"/>
                  <a:pt x="7407797" y="2525821"/>
                </a:cubicBezTo>
                <a:cubicBezTo>
                  <a:pt x="7413353" y="2529366"/>
                  <a:pt x="7419661" y="2530998"/>
                  <a:pt x="7425936" y="2531015"/>
                </a:cubicBezTo>
                <a:close/>
                <a:moveTo>
                  <a:pt x="1665032" y="2531062"/>
                </a:moveTo>
                <a:cubicBezTo>
                  <a:pt x="1680617" y="2534451"/>
                  <a:pt x="1698545" y="2527030"/>
                  <a:pt x="1703508" y="2510729"/>
                </a:cubicBezTo>
                <a:cubicBezTo>
                  <a:pt x="1706247" y="2497459"/>
                  <a:pt x="1708072" y="2479842"/>
                  <a:pt x="1695521" y="2470920"/>
                </a:cubicBezTo>
                <a:cubicBezTo>
                  <a:pt x="1682058" y="2460624"/>
                  <a:pt x="1661520" y="2461997"/>
                  <a:pt x="1647829" y="2471148"/>
                </a:cubicBezTo>
                <a:cubicBezTo>
                  <a:pt x="1635050" y="2485333"/>
                  <a:pt x="1635734" y="2511644"/>
                  <a:pt x="1650795" y="2523998"/>
                </a:cubicBezTo>
                <a:cubicBezTo>
                  <a:pt x="1654902" y="2527602"/>
                  <a:pt x="1659838" y="2529933"/>
                  <a:pt x="1665032" y="2531062"/>
                </a:cubicBezTo>
                <a:close/>
                <a:moveTo>
                  <a:pt x="4551292" y="2531119"/>
                </a:moveTo>
                <a:cubicBezTo>
                  <a:pt x="4558824" y="2530863"/>
                  <a:pt x="4566327" y="2528532"/>
                  <a:pt x="4572921" y="2524324"/>
                </a:cubicBezTo>
                <a:cubicBezTo>
                  <a:pt x="4594067" y="2505215"/>
                  <a:pt x="4582926" y="2459265"/>
                  <a:pt x="4549956" y="2464042"/>
                </a:cubicBezTo>
                <a:cubicBezTo>
                  <a:pt x="4517214" y="2459037"/>
                  <a:pt x="4506754" y="2507945"/>
                  <a:pt x="4529492" y="2525461"/>
                </a:cubicBezTo>
                <a:cubicBezTo>
                  <a:pt x="4536200" y="2529555"/>
                  <a:pt x="4543760" y="2531375"/>
                  <a:pt x="4551292" y="2531119"/>
                </a:cubicBezTo>
                <a:close/>
                <a:moveTo>
                  <a:pt x="1366194" y="2531147"/>
                </a:moveTo>
                <a:cubicBezTo>
                  <a:pt x="1387113" y="2530055"/>
                  <a:pt x="1407297" y="2510035"/>
                  <a:pt x="1400283" y="2487980"/>
                </a:cubicBezTo>
                <a:cubicBezTo>
                  <a:pt x="1392530" y="2458347"/>
                  <a:pt x="1348289" y="2454275"/>
                  <a:pt x="1333008" y="2480063"/>
                </a:cubicBezTo>
                <a:cubicBezTo>
                  <a:pt x="1328674" y="2495671"/>
                  <a:pt x="1329587" y="2516935"/>
                  <a:pt x="1346008" y="2525305"/>
                </a:cubicBezTo>
                <a:cubicBezTo>
                  <a:pt x="1352166" y="2529772"/>
                  <a:pt x="1359221" y="2531511"/>
                  <a:pt x="1366194" y="2531147"/>
                </a:cubicBezTo>
                <a:close/>
                <a:moveTo>
                  <a:pt x="1771743" y="2531158"/>
                </a:moveTo>
                <a:cubicBezTo>
                  <a:pt x="1789678" y="2532615"/>
                  <a:pt x="1808848" y="2522367"/>
                  <a:pt x="1809542" y="2502807"/>
                </a:cubicBezTo>
                <a:cubicBezTo>
                  <a:pt x="1816018" y="2476726"/>
                  <a:pt x="1786872" y="2454274"/>
                  <a:pt x="1762353" y="2464706"/>
                </a:cubicBezTo>
                <a:cubicBezTo>
                  <a:pt x="1736677" y="2472644"/>
                  <a:pt x="1735059" y="2510971"/>
                  <a:pt x="1754951" y="2525712"/>
                </a:cubicBezTo>
                <a:cubicBezTo>
                  <a:pt x="1759924" y="2528887"/>
                  <a:pt x="1765766" y="2530673"/>
                  <a:pt x="1771743" y="2531158"/>
                </a:cubicBezTo>
                <a:close/>
                <a:moveTo>
                  <a:pt x="5679877" y="2531236"/>
                </a:moveTo>
                <a:cubicBezTo>
                  <a:pt x="5699428" y="2530665"/>
                  <a:pt x="5718689" y="2515690"/>
                  <a:pt x="5715944" y="2494877"/>
                </a:cubicBezTo>
                <a:cubicBezTo>
                  <a:pt x="5716630" y="2462389"/>
                  <a:pt x="5668584" y="2452687"/>
                  <a:pt x="5650968" y="2477054"/>
                </a:cubicBezTo>
                <a:cubicBezTo>
                  <a:pt x="5641816" y="2492847"/>
                  <a:pt x="5644104" y="2516536"/>
                  <a:pt x="5661034" y="2526689"/>
                </a:cubicBezTo>
                <a:cubicBezTo>
                  <a:pt x="5666811" y="2530017"/>
                  <a:pt x="5673360" y="2531427"/>
                  <a:pt x="5679877" y="2531236"/>
                </a:cubicBezTo>
                <a:close/>
                <a:moveTo>
                  <a:pt x="2080641" y="2531277"/>
                </a:moveTo>
                <a:cubicBezTo>
                  <a:pt x="2101133" y="2532356"/>
                  <a:pt x="2122950" y="2517313"/>
                  <a:pt x="2119816" y="2495090"/>
                </a:cubicBezTo>
                <a:cubicBezTo>
                  <a:pt x="2121439" y="2459760"/>
                  <a:pt x="2065941" y="2451099"/>
                  <a:pt x="2051086" y="2480502"/>
                </a:cubicBezTo>
                <a:cubicBezTo>
                  <a:pt x="2046209" y="2495545"/>
                  <a:pt x="2047138" y="2514919"/>
                  <a:pt x="2061538" y="2524492"/>
                </a:cubicBezTo>
                <a:cubicBezTo>
                  <a:pt x="2067105" y="2528766"/>
                  <a:pt x="2073801" y="2530917"/>
                  <a:pt x="2080641" y="2531277"/>
                </a:cubicBezTo>
                <a:close/>
                <a:moveTo>
                  <a:pt x="5065098" y="2531331"/>
                </a:moveTo>
                <a:cubicBezTo>
                  <a:pt x="5085647" y="2529860"/>
                  <a:pt x="5104292" y="2509525"/>
                  <a:pt x="5096682" y="2487016"/>
                </a:cubicBezTo>
                <a:cubicBezTo>
                  <a:pt x="5092172" y="2454275"/>
                  <a:pt x="5036925" y="2455185"/>
                  <a:pt x="5031062" y="2486334"/>
                </a:cubicBezTo>
                <a:cubicBezTo>
                  <a:pt x="5027454" y="2500658"/>
                  <a:pt x="5031964" y="2517710"/>
                  <a:pt x="5044818" y="2525895"/>
                </a:cubicBezTo>
                <a:cubicBezTo>
                  <a:pt x="5051188" y="2530215"/>
                  <a:pt x="5058249" y="2531821"/>
                  <a:pt x="5065098" y="2531331"/>
                </a:cubicBezTo>
                <a:close/>
                <a:moveTo>
                  <a:pt x="5472674" y="2531336"/>
                </a:moveTo>
                <a:cubicBezTo>
                  <a:pt x="5491855" y="2531272"/>
                  <a:pt x="5510843" y="2515070"/>
                  <a:pt x="5509817" y="2494496"/>
                </a:cubicBezTo>
                <a:cubicBezTo>
                  <a:pt x="5511641" y="2469807"/>
                  <a:pt x="5481305" y="2455862"/>
                  <a:pt x="5461005" y="2464549"/>
                </a:cubicBezTo>
                <a:cubicBezTo>
                  <a:pt x="5435231" y="2472093"/>
                  <a:pt x="5432266" y="2511869"/>
                  <a:pt x="5454163" y="2525585"/>
                </a:cubicBezTo>
                <a:cubicBezTo>
                  <a:pt x="5459865" y="2529586"/>
                  <a:pt x="5466280" y="2531357"/>
                  <a:pt x="5472674" y="2531336"/>
                </a:cubicBezTo>
                <a:close/>
                <a:moveTo>
                  <a:pt x="5788993" y="2531466"/>
                </a:moveTo>
                <a:cubicBezTo>
                  <a:pt x="5798724" y="2530098"/>
                  <a:pt x="5807936" y="2525081"/>
                  <a:pt x="5813579" y="2516758"/>
                </a:cubicBezTo>
                <a:cubicBezTo>
                  <a:pt x="5822791" y="2496690"/>
                  <a:pt x="5817033" y="2465221"/>
                  <a:pt x="5790317" y="2463397"/>
                </a:cubicBezTo>
                <a:cubicBezTo>
                  <a:pt x="5755310" y="2454275"/>
                  <a:pt x="5733891" y="2503760"/>
                  <a:pt x="5761298" y="2524283"/>
                </a:cubicBezTo>
                <a:cubicBezTo>
                  <a:pt x="5769014" y="2530554"/>
                  <a:pt x="5779263" y="2532834"/>
                  <a:pt x="5788993" y="2531466"/>
                </a:cubicBezTo>
                <a:close/>
                <a:moveTo>
                  <a:pt x="6190742" y="2531548"/>
                </a:moveTo>
                <a:cubicBezTo>
                  <a:pt x="6212383" y="2531915"/>
                  <a:pt x="6234855" y="2512018"/>
                  <a:pt x="6228032" y="2488366"/>
                </a:cubicBezTo>
                <a:cubicBezTo>
                  <a:pt x="6224621" y="2456831"/>
                  <a:pt x="6173678" y="2452687"/>
                  <a:pt x="6162079" y="2480310"/>
                </a:cubicBezTo>
                <a:cubicBezTo>
                  <a:pt x="6156166" y="2494581"/>
                  <a:pt x="6157758" y="2514147"/>
                  <a:pt x="6170494" y="2523815"/>
                </a:cubicBezTo>
                <a:cubicBezTo>
                  <a:pt x="6176407" y="2529052"/>
                  <a:pt x="6183528" y="2531426"/>
                  <a:pt x="6190742" y="2531548"/>
                </a:cubicBezTo>
                <a:close/>
                <a:moveTo>
                  <a:pt x="1467187" y="2531564"/>
                </a:moveTo>
                <a:cubicBezTo>
                  <a:pt x="1486320" y="2531649"/>
                  <a:pt x="1505031" y="2515875"/>
                  <a:pt x="1500720" y="2494899"/>
                </a:cubicBezTo>
                <a:cubicBezTo>
                  <a:pt x="1504628" y="2470991"/>
                  <a:pt x="1477497" y="2459037"/>
                  <a:pt x="1457260" y="2465127"/>
                </a:cubicBezTo>
                <a:cubicBezTo>
                  <a:pt x="1428518" y="2469187"/>
                  <a:pt x="1423920" y="2513394"/>
                  <a:pt x="1448751" y="2525799"/>
                </a:cubicBezTo>
                <a:cubicBezTo>
                  <a:pt x="1454386" y="2529746"/>
                  <a:pt x="1460809" y="2531536"/>
                  <a:pt x="1467187" y="2531564"/>
                </a:cubicBezTo>
                <a:close/>
                <a:moveTo>
                  <a:pt x="6499655" y="2531589"/>
                </a:moveTo>
                <a:cubicBezTo>
                  <a:pt x="6516942" y="2532596"/>
                  <a:pt x="6535030" y="2522350"/>
                  <a:pt x="6535543" y="2502974"/>
                </a:cubicBezTo>
                <a:cubicBezTo>
                  <a:pt x="6541929" y="2476909"/>
                  <a:pt x="6515018" y="2454274"/>
                  <a:pt x="6490387" y="2464791"/>
                </a:cubicBezTo>
                <a:cubicBezTo>
                  <a:pt x="6462563" y="2470050"/>
                  <a:pt x="6460966" y="2514634"/>
                  <a:pt x="6483317" y="2526752"/>
                </a:cubicBezTo>
                <a:cubicBezTo>
                  <a:pt x="6488220" y="2529667"/>
                  <a:pt x="6493893" y="2531253"/>
                  <a:pt x="6499655" y="2531589"/>
                </a:cubicBezTo>
                <a:close/>
                <a:moveTo>
                  <a:pt x="6296725" y="2531609"/>
                </a:moveTo>
                <a:cubicBezTo>
                  <a:pt x="6318831" y="2531095"/>
                  <a:pt x="6340519" y="2510144"/>
                  <a:pt x="6331604" y="2486493"/>
                </a:cubicBezTo>
                <a:cubicBezTo>
                  <a:pt x="6325660" y="2457016"/>
                  <a:pt x="6277883" y="2454274"/>
                  <a:pt x="6265996" y="2480552"/>
                </a:cubicBezTo>
                <a:cubicBezTo>
                  <a:pt x="6257766" y="2494948"/>
                  <a:pt x="6262567" y="2514599"/>
                  <a:pt x="6275597" y="2524654"/>
                </a:cubicBezTo>
                <a:cubicBezTo>
                  <a:pt x="6281941" y="2529681"/>
                  <a:pt x="6289356" y="2531780"/>
                  <a:pt x="6296725" y="2531609"/>
                </a:cubicBezTo>
                <a:close/>
                <a:moveTo>
                  <a:pt x="4239364" y="2531651"/>
                </a:moveTo>
                <a:cubicBezTo>
                  <a:pt x="4256707" y="2532247"/>
                  <a:pt x="4274275" y="2519703"/>
                  <a:pt x="4277004" y="2501673"/>
                </a:cubicBezTo>
                <a:cubicBezTo>
                  <a:pt x="4282916" y="2474686"/>
                  <a:pt x="4246758" y="2454275"/>
                  <a:pt x="4224472" y="2467202"/>
                </a:cubicBezTo>
                <a:cubicBezTo>
                  <a:pt x="4200821" y="2476727"/>
                  <a:pt x="4200366" y="2515280"/>
                  <a:pt x="4222652" y="2526393"/>
                </a:cubicBezTo>
                <a:cubicBezTo>
                  <a:pt x="4227826" y="2529795"/>
                  <a:pt x="4233582" y="2531453"/>
                  <a:pt x="4239364" y="2531651"/>
                </a:cubicBezTo>
                <a:close/>
                <a:moveTo>
                  <a:pt x="5987253" y="2531667"/>
                </a:moveTo>
                <a:cubicBezTo>
                  <a:pt x="6006559" y="2531903"/>
                  <a:pt x="6026153" y="2516391"/>
                  <a:pt x="6021875" y="2494966"/>
                </a:cubicBezTo>
                <a:cubicBezTo>
                  <a:pt x="6025069" y="2463428"/>
                  <a:pt x="5980347" y="2452687"/>
                  <a:pt x="5962550" y="2474169"/>
                </a:cubicBezTo>
                <a:cubicBezTo>
                  <a:pt x="5952966" y="2489710"/>
                  <a:pt x="5953651" y="2514163"/>
                  <a:pt x="5968938" y="2525818"/>
                </a:cubicBezTo>
                <a:cubicBezTo>
                  <a:pt x="5974415" y="2529760"/>
                  <a:pt x="5980818" y="2531589"/>
                  <a:pt x="5987253" y="2531667"/>
                </a:cubicBezTo>
                <a:close/>
                <a:moveTo>
                  <a:pt x="6806421" y="2531675"/>
                </a:moveTo>
                <a:cubicBezTo>
                  <a:pt x="6824167" y="2533620"/>
                  <a:pt x="6843453" y="2522602"/>
                  <a:pt x="6844650" y="2502899"/>
                </a:cubicBezTo>
                <a:cubicBezTo>
                  <a:pt x="6851492" y="2477089"/>
                  <a:pt x="6822528" y="2454275"/>
                  <a:pt x="6799037" y="2464184"/>
                </a:cubicBezTo>
                <a:cubicBezTo>
                  <a:pt x="6772810" y="2471328"/>
                  <a:pt x="6770529" y="2509351"/>
                  <a:pt x="6789915" y="2525252"/>
                </a:cubicBezTo>
                <a:cubicBezTo>
                  <a:pt x="6794761" y="2528939"/>
                  <a:pt x="6800506" y="2531027"/>
                  <a:pt x="6806421" y="2531675"/>
                </a:cubicBezTo>
                <a:close/>
                <a:moveTo>
                  <a:pt x="6398101" y="2531711"/>
                </a:moveTo>
                <a:cubicBezTo>
                  <a:pt x="6417566" y="2532323"/>
                  <a:pt x="6437788" y="2517247"/>
                  <a:pt x="6434929" y="2495083"/>
                </a:cubicBezTo>
                <a:cubicBezTo>
                  <a:pt x="6435826" y="2463699"/>
                  <a:pt x="6392327" y="2451099"/>
                  <a:pt x="6374165" y="2474237"/>
                </a:cubicBezTo>
                <a:cubicBezTo>
                  <a:pt x="6359366" y="2488211"/>
                  <a:pt x="6363851" y="2514784"/>
                  <a:pt x="6379771" y="2525551"/>
                </a:cubicBezTo>
                <a:cubicBezTo>
                  <a:pt x="6385208" y="2529560"/>
                  <a:pt x="6391612" y="2531507"/>
                  <a:pt x="6398101" y="2531711"/>
                </a:cubicBezTo>
                <a:close/>
                <a:moveTo>
                  <a:pt x="1877987" y="2531738"/>
                </a:moveTo>
                <a:cubicBezTo>
                  <a:pt x="1896933" y="2531620"/>
                  <a:pt x="1914660" y="2515811"/>
                  <a:pt x="1913974" y="2494846"/>
                </a:cubicBezTo>
                <a:cubicBezTo>
                  <a:pt x="1916036" y="2463227"/>
                  <a:pt x="1870948" y="2452687"/>
                  <a:pt x="1851718" y="2472621"/>
                </a:cubicBezTo>
                <a:cubicBezTo>
                  <a:pt x="1841416" y="2488660"/>
                  <a:pt x="1841416" y="2516154"/>
                  <a:pt x="1859269" y="2526236"/>
                </a:cubicBezTo>
                <a:cubicBezTo>
                  <a:pt x="1865218" y="2530074"/>
                  <a:pt x="1871673" y="2531778"/>
                  <a:pt x="1877987" y="2531738"/>
                </a:cubicBezTo>
                <a:close/>
                <a:moveTo>
                  <a:pt x="7216847" y="2531776"/>
                </a:moveTo>
                <a:cubicBezTo>
                  <a:pt x="7234759" y="2534027"/>
                  <a:pt x="7254490" y="2523481"/>
                  <a:pt x="7255850" y="2503418"/>
                </a:cubicBezTo>
                <a:cubicBezTo>
                  <a:pt x="7262654" y="2478954"/>
                  <a:pt x="7237027" y="2455862"/>
                  <a:pt x="7213895" y="2464779"/>
                </a:cubicBezTo>
                <a:cubicBezTo>
                  <a:pt x="7185093" y="2467751"/>
                  <a:pt x="7181691" y="2508448"/>
                  <a:pt x="7200288" y="2525139"/>
                </a:cubicBezTo>
                <a:cubicBezTo>
                  <a:pt x="7205107" y="2528854"/>
                  <a:pt x="7210876" y="2531026"/>
                  <a:pt x="7216847" y="2531776"/>
                </a:cubicBezTo>
                <a:close/>
                <a:moveTo>
                  <a:pt x="5881552" y="2531786"/>
                </a:moveTo>
                <a:cubicBezTo>
                  <a:pt x="5899086" y="2533449"/>
                  <a:pt x="5917956" y="2522321"/>
                  <a:pt x="5919652" y="2503391"/>
                </a:cubicBezTo>
                <a:cubicBezTo>
                  <a:pt x="5927567" y="2477469"/>
                  <a:pt x="5897489" y="2454275"/>
                  <a:pt x="5873969" y="2465417"/>
                </a:cubicBezTo>
                <a:cubicBezTo>
                  <a:pt x="5848866" y="2472693"/>
                  <a:pt x="5846604" y="2510440"/>
                  <a:pt x="5865149" y="2525675"/>
                </a:cubicBezTo>
                <a:cubicBezTo>
                  <a:pt x="5870011" y="2529256"/>
                  <a:pt x="5875707" y="2531231"/>
                  <a:pt x="5881552" y="2531786"/>
                </a:cubicBezTo>
                <a:close/>
                <a:moveTo>
                  <a:pt x="4757838" y="2531786"/>
                </a:moveTo>
                <a:cubicBezTo>
                  <a:pt x="4778086" y="2530009"/>
                  <a:pt x="4796859" y="2509981"/>
                  <a:pt x="4790872" y="2488273"/>
                </a:cubicBezTo>
                <a:cubicBezTo>
                  <a:pt x="4786995" y="2461396"/>
                  <a:pt x="4748452" y="2454275"/>
                  <a:pt x="4730435" y="2471504"/>
                </a:cubicBezTo>
                <a:cubicBezTo>
                  <a:pt x="4717891" y="2488273"/>
                  <a:pt x="4719944" y="2514920"/>
                  <a:pt x="4737961" y="2526865"/>
                </a:cubicBezTo>
                <a:cubicBezTo>
                  <a:pt x="4744176" y="2530943"/>
                  <a:pt x="4751089" y="2532378"/>
                  <a:pt x="4757838" y="2531786"/>
                </a:cubicBezTo>
                <a:close/>
                <a:moveTo>
                  <a:pt x="1983014" y="2531792"/>
                </a:moveTo>
                <a:cubicBezTo>
                  <a:pt x="2003397" y="2530285"/>
                  <a:pt x="2022025" y="2510563"/>
                  <a:pt x="2016147" y="2488515"/>
                </a:cubicBezTo>
                <a:cubicBezTo>
                  <a:pt x="2010844" y="2457051"/>
                  <a:pt x="1960132" y="2452687"/>
                  <a:pt x="1948373" y="2481395"/>
                </a:cubicBezTo>
                <a:cubicBezTo>
                  <a:pt x="1939852" y="2497931"/>
                  <a:pt x="1947222" y="2517682"/>
                  <a:pt x="1962899" y="2526639"/>
                </a:cubicBezTo>
                <a:cubicBezTo>
                  <a:pt x="1969234" y="2530773"/>
                  <a:pt x="1976221" y="2532295"/>
                  <a:pt x="1983014" y="2531792"/>
                </a:cubicBezTo>
                <a:close/>
                <a:moveTo>
                  <a:pt x="4338693" y="2531842"/>
                </a:moveTo>
                <a:cubicBezTo>
                  <a:pt x="4357113" y="2534578"/>
                  <a:pt x="4378092" y="2522589"/>
                  <a:pt x="4378604" y="2501737"/>
                </a:cubicBezTo>
                <a:cubicBezTo>
                  <a:pt x="4384516" y="2477178"/>
                  <a:pt x="4358364" y="2455862"/>
                  <a:pt x="4335850" y="2463508"/>
                </a:cubicBezTo>
                <a:cubicBezTo>
                  <a:pt x="4307879" y="2466983"/>
                  <a:pt x="4301966" y="2507297"/>
                  <a:pt x="4321978" y="2523979"/>
                </a:cubicBezTo>
                <a:cubicBezTo>
                  <a:pt x="4326697" y="2528381"/>
                  <a:pt x="4332553" y="2530929"/>
                  <a:pt x="4338693" y="2531842"/>
                </a:cubicBezTo>
                <a:close/>
                <a:moveTo>
                  <a:pt x="7120990" y="2531936"/>
                </a:moveTo>
                <a:cubicBezTo>
                  <a:pt x="7141325" y="2530508"/>
                  <a:pt x="7160324" y="2511031"/>
                  <a:pt x="7153369" y="2488698"/>
                </a:cubicBezTo>
                <a:cubicBezTo>
                  <a:pt x="7149524" y="2458920"/>
                  <a:pt x="7105419" y="2452687"/>
                  <a:pt x="7090491" y="2476232"/>
                </a:cubicBezTo>
                <a:cubicBezTo>
                  <a:pt x="7078504" y="2491929"/>
                  <a:pt x="7084158" y="2517552"/>
                  <a:pt x="7101122" y="2526786"/>
                </a:cubicBezTo>
                <a:cubicBezTo>
                  <a:pt x="7107285" y="2530883"/>
                  <a:pt x="7114212" y="2532412"/>
                  <a:pt x="7120990" y="2531936"/>
                </a:cubicBezTo>
                <a:close/>
                <a:moveTo>
                  <a:pt x="6912494" y="2532010"/>
                </a:moveTo>
                <a:cubicBezTo>
                  <a:pt x="6931157" y="2531497"/>
                  <a:pt x="6949189" y="2515593"/>
                  <a:pt x="6947676" y="2495072"/>
                </a:cubicBezTo>
                <a:cubicBezTo>
                  <a:pt x="6949917" y="2470218"/>
                  <a:pt x="6920551" y="2457449"/>
                  <a:pt x="6900599" y="2465202"/>
                </a:cubicBezTo>
                <a:cubicBezTo>
                  <a:pt x="6874819" y="2472498"/>
                  <a:pt x="6872129" y="2513541"/>
                  <a:pt x="6894322" y="2526994"/>
                </a:cubicBezTo>
                <a:cubicBezTo>
                  <a:pt x="6899983" y="2530642"/>
                  <a:pt x="6906274" y="2532181"/>
                  <a:pt x="6912494" y="2532010"/>
                </a:cubicBezTo>
                <a:close/>
                <a:moveTo>
                  <a:pt x="7016531" y="2532047"/>
                </a:moveTo>
                <a:cubicBezTo>
                  <a:pt x="7035981" y="2531629"/>
                  <a:pt x="7055302" y="2515812"/>
                  <a:pt x="7052369" y="2494724"/>
                </a:cubicBezTo>
                <a:cubicBezTo>
                  <a:pt x="7053979" y="2467978"/>
                  <a:pt x="7019938" y="2455862"/>
                  <a:pt x="6999237" y="2467292"/>
                </a:cubicBezTo>
                <a:cubicBezTo>
                  <a:pt x="6975316" y="2477351"/>
                  <a:pt x="6975776" y="2515298"/>
                  <a:pt x="6997857" y="2526957"/>
                </a:cubicBezTo>
                <a:cubicBezTo>
                  <a:pt x="7003550" y="2530614"/>
                  <a:pt x="7010048" y="2532186"/>
                  <a:pt x="7016531" y="2532047"/>
                </a:cubicBezTo>
                <a:close/>
                <a:moveTo>
                  <a:pt x="6091116" y="2532076"/>
                </a:moveTo>
                <a:cubicBezTo>
                  <a:pt x="6109989" y="2531895"/>
                  <a:pt x="6128381" y="2516461"/>
                  <a:pt x="6125986" y="2495655"/>
                </a:cubicBezTo>
                <a:cubicBezTo>
                  <a:pt x="6126898" y="2469960"/>
                  <a:pt x="6094962" y="2455862"/>
                  <a:pt x="6074203" y="2467231"/>
                </a:cubicBezTo>
                <a:cubicBezTo>
                  <a:pt x="6051391" y="2477464"/>
                  <a:pt x="6052532" y="2514983"/>
                  <a:pt x="6072834" y="2526807"/>
                </a:cubicBezTo>
                <a:cubicBezTo>
                  <a:pt x="6078480" y="2530502"/>
                  <a:pt x="6084825" y="2532136"/>
                  <a:pt x="6091116" y="2532076"/>
                </a:cubicBezTo>
                <a:close/>
                <a:moveTo>
                  <a:pt x="5270621" y="2532094"/>
                </a:moveTo>
                <a:cubicBezTo>
                  <a:pt x="5288983" y="2531547"/>
                  <a:pt x="5306001" y="2515691"/>
                  <a:pt x="5303442" y="2495066"/>
                </a:cubicBezTo>
                <a:cubicBezTo>
                  <a:pt x="5304579" y="2464816"/>
                  <a:pt x="5264316" y="2454274"/>
                  <a:pt x="5244525" y="2472378"/>
                </a:cubicBezTo>
                <a:cubicBezTo>
                  <a:pt x="5232241" y="2489108"/>
                  <a:pt x="5235426" y="2514774"/>
                  <a:pt x="5252487" y="2527150"/>
                </a:cubicBezTo>
                <a:cubicBezTo>
                  <a:pt x="5258231" y="2530759"/>
                  <a:pt x="5264501" y="2532277"/>
                  <a:pt x="5270621" y="2532094"/>
                </a:cubicBezTo>
                <a:close/>
                <a:moveTo>
                  <a:pt x="4652865" y="2532169"/>
                </a:moveTo>
                <a:cubicBezTo>
                  <a:pt x="4671798" y="2531881"/>
                  <a:pt x="4689997" y="2516406"/>
                  <a:pt x="4687276" y="2495432"/>
                </a:cubicBezTo>
                <a:cubicBezTo>
                  <a:pt x="4689090" y="2463828"/>
                  <a:pt x="4644867" y="2452687"/>
                  <a:pt x="4626270" y="2474060"/>
                </a:cubicBezTo>
                <a:cubicBezTo>
                  <a:pt x="4614704" y="2490202"/>
                  <a:pt x="4617199" y="2515895"/>
                  <a:pt x="4634435" y="2527036"/>
                </a:cubicBezTo>
                <a:cubicBezTo>
                  <a:pt x="4640161" y="2530673"/>
                  <a:pt x="4646554" y="2532265"/>
                  <a:pt x="4652865" y="2532169"/>
                </a:cubicBezTo>
                <a:close/>
                <a:moveTo>
                  <a:pt x="6604119" y="2532260"/>
                </a:moveTo>
                <a:cubicBezTo>
                  <a:pt x="6621659" y="2532811"/>
                  <a:pt x="6639391" y="2520752"/>
                  <a:pt x="6639901" y="2501043"/>
                </a:cubicBezTo>
                <a:cubicBezTo>
                  <a:pt x="6645117" y="2475917"/>
                  <a:pt x="6618130" y="2455862"/>
                  <a:pt x="6595451" y="2463700"/>
                </a:cubicBezTo>
                <a:cubicBezTo>
                  <a:pt x="6567783" y="2470154"/>
                  <a:pt x="6564154" y="2513030"/>
                  <a:pt x="6587287" y="2527322"/>
                </a:cubicBezTo>
                <a:cubicBezTo>
                  <a:pt x="6592446" y="2530491"/>
                  <a:pt x="6598272" y="2532076"/>
                  <a:pt x="6604119" y="2532260"/>
                </a:cubicBezTo>
                <a:close/>
                <a:moveTo>
                  <a:pt x="1568433" y="2532332"/>
                </a:moveTo>
                <a:cubicBezTo>
                  <a:pt x="1590839" y="2532440"/>
                  <a:pt x="1612888" y="2511012"/>
                  <a:pt x="1603550" y="2486201"/>
                </a:cubicBezTo>
                <a:cubicBezTo>
                  <a:pt x="1597785" y="2457977"/>
                  <a:pt x="1557434" y="2454275"/>
                  <a:pt x="1541524" y="2475327"/>
                </a:cubicBezTo>
                <a:cubicBezTo>
                  <a:pt x="1533454" y="2490596"/>
                  <a:pt x="1534146" y="2511880"/>
                  <a:pt x="1547058" y="2524372"/>
                </a:cubicBezTo>
                <a:cubicBezTo>
                  <a:pt x="1553456" y="2529867"/>
                  <a:pt x="1560965" y="2532296"/>
                  <a:pt x="1568433" y="2532332"/>
                </a:cubicBezTo>
                <a:close/>
                <a:moveTo>
                  <a:pt x="2184982" y="2532499"/>
                </a:moveTo>
                <a:cubicBezTo>
                  <a:pt x="2204730" y="2533294"/>
                  <a:pt x="2224509" y="2517399"/>
                  <a:pt x="2221251" y="2495059"/>
                </a:cubicBezTo>
                <a:cubicBezTo>
                  <a:pt x="2223084" y="2462524"/>
                  <a:pt x="2177999" y="2454275"/>
                  <a:pt x="2159234" y="2474438"/>
                </a:cubicBezTo>
                <a:cubicBezTo>
                  <a:pt x="2149395" y="2490018"/>
                  <a:pt x="2149624" y="2514535"/>
                  <a:pt x="2166098" y="2525762"/>
                </a:cubicBezTo>
                <a:cubicBezTo>
                  <a:pt x="2171820" y="2530115"/>
                  <a:pt x="2178398" y="2532234"/>
                  <a:pt x="2184982" y="2532499"/>
                </a:cubicBezTo>
                <a:close/>
                <a:moveTo>
                  <a:pt x="7631492" y="2535237"/>
                </a:moveTo>
                <a:cubicBezTo>
                  <a:pt x="7650932" y="2527861"/>
                  <a:pt x="7675404" y="2512647"/>
                  <a:pt x="7667399" y="2487521"/>
                </a:cubicBezTo>
                <a:cubicBezTo>
                  <a:pt x="7660767" y="2451099"/>
                  <a:pt x="7594898" y="2455709"/>
                  <a:pt x="7598786" y="2494666"/>
                </a:cubicBezTo>
                <a:cubicBezTo>
                  <a:pt x="7594441" y="2516796"/>
                  <a:pt x="7614110" y="2528552"/>
                  <a:pt x="7631492" y="2535237"/>
                </a:cubicBezTo>
                <a:close/>
                <a:moveTo>
                  <a:pt x="4960766" y="2535237"/>
                </a:moveTo>
                <a:cubicBezTo>
                  <a:pt x="4979695" y="2528552"/>
                  <a:pt x="5003642" y="2512416"/>
                  <a:pt x="4995432" y="2488673"/>
                </a:cubicBezTo>
                <a:cubicBezTo>
                  <a:pt x="4988590" y="2451099"/>
                  <a:pt x="4923820" y="2455940"/>
                  <a:pt x="4926100" y="2495358"/>
                </a:cubicBezTo>
                <a:cubicBezTo>
                  <a:pt x="4922679" y="2517948"/>
                  <a:pt x="4943661" y="2528322"/>
                  <a:pt x="4960766" y="2535237"/>
                </a:cubicBezTo>
                <a:close/>
                <a:moveTo>
                  <a:pt x="8037668" y="2620055"/>
                </a:moveTo>
                <a:cubicBezTo>
                  <a:pt x="8064293" y="2632075"/>
                  <a:pt x="8078629" y="2582182"/>
                  <a:pt x="8049729" y="2579007"/>
                </a:cubicBezTo>
                <a:cubicBezTo>
                  <a:pt x="8023332" y="2570162"/>
                  <a:pt x="8011954" y="2613025"/>
                  <a:pt x="8037668" y="2620055"/>
                </a:cubicBezTo>
                <a:close/>
                <a:moveTo>
                  <a:pt x="5384540" y="2621981"/>
                </a:moveTo>
                <a:cubicBezTo>
                  <a:pt x="5392514" y="2618114"/>
                  <a:pt x="5398116" y="2610439"/>
                  <a:pt x="5396859" y="2599785"/>
                </a:cubicBezTo>
                <a:cubicBezTo>
                  <a:pt x="5400517" y="2572519"/>
                  <a:pt x="5360960" y="2563812"/>
                  <a:pt x="5348613" y="2585808"/>
                </a:cubicBezTo>
                <a:cubicBezTo>
                  <a:pt x="5347241" y="2597493"/>
                  <a:pt x="5344954" y="2615823"/>
                  <a:pt x="5357988" y="2621322"/>
                </a:cubicBezTo>
                <a:cubicBezTo>
                  <a:pt x="5366219" y="2625905"/>
                  <a:pt x="5376566" y="2625847"/>
                  <a:pt x="5384540" y="2621981"/>
                </a:cubicBezTo>
                <a:close/>
                <a:moveTo>
                  <a:pt x="7440624" y="2631921"/>
                </a:moveTo>
                <a:cubicBezTo>
                  <a:pt x="7450973" y="2628116"/>
                  <a:pt x="7459126" y="2620053"/>
                  <a:pt x="7459924" y="2607762"/>
                </a:cubicBezTo>
                <a:cubicBezTo>
                  <a:pt x="7465854" y="2585435"/>
                  <a:pt x="7446468" y="2559049"/>
                  <a:pt x="7422066" y="2564236"/>
                </a:cubicBezTo>
                <a:cubicBezTo>
                  <a:pt x="7392873" y="2569198"/>
                  <a:pt x="7384891" y="2614528"/>
                  <a:pt x="7408154" y="2630540"/>
                </a:cubicBezTo>
                <a:cubicBezTo>
                  <a:pt x="7417733" y="2635276"/>
                  <a:pt x="7430276" y="2635727"/>
                  <a:pt x="7440624" y="2631921"/>
                </a:cubicBezTo>
                <a:close/>
                <a:moveTo>
                  <a:pt x="6103781" y="2632624"/>
                </a:moveTo>
                <a:cubicBezTo>
                  <a:pt x="6113417" y="2629967"/>
                  <a:pt x="6121661" y="2623680"/>
                  <a:pt x="6124617" y="2613279"/>
                </a:cubicBezTo>
                <a:cubicBezTo>
                  <a:pt x="6133941" y="2587905"/>
                  <a:pt x="6108926" y="2552700"/>
                  <a:pt x="6081182" y="2565045"/>
                </a:cubicBezTo>
                <a:cubicBezTo>
                  <a:pt x="6052756" y="2571903"/>
                  <a:pt x="6051391" y="2616708"/>
                  <a:pt x="6074587" y="2630196"/>
                </a:cubicBezTo>
                <a:cubicBezTo>
                  <a:pt x="6083115" y="2634310"/>
                  <a:pt x="6094144" y="2635282"/>
                  <a:pt x="6103781" y="2632624"/>
                </a:cubicBezTo>
                <a:close/>
                <a:moveTo>
                  <a:pt x="1476923" y="2632686"/>
                </a:moveTo>
                <a:cubicBezTo>
                  <a:pt x="1487980" y="2630263"/>
                  <a:pt x="1497515" y="2623023"/>
                  <a:pt x="1500042" y="2611051"/>
                </a:cubicBezTo>
                <a:cubicBezTo>
                  <a:pt x="1506475" y="2590756"/>
                  <a:pt x="1494988" y="2564759"/>
                  <a:pt x="1471781" y="2562935"/>
                </a:cubicBezTo>
                <a:cubicBezTo>
                  <a:pt x="1438925" y="2557462"/>
                  <a:pt x="1419166" y="2605350"/>
                  <a:pt x="1444666" y="2625418"/>
                </a:cubicBezTo>
                <a:cubicBezTo>
                  <a:pt x="1453285" y="2632715"/>
                  <a:pt x="1465864" y="2635109"/>
                  <a:pt x="1476923" y="2632686"/>
                </a:cubicBezTo>
                <a:close/>
                <a:moveTo>
                  <a:pt x="1887415" y="2632710"/>
                </a:moveTo>
                <a:cubicBezTo>
                  <a:pt x="1896150" y="2630844"/>
                  <a:pt x="1903951" y="2625982"/>
                  <a:pt x="1908365" y="2617389"/>
                </a:cubicBezTo>
                <a:cubicBezTo>
                  <a:pt x="1923985" y="2594549"/>
                  <a:pt x="1901802" y="2557462"/>
                  <a:pt x="1873983" y="2563794"/>
                </a:cubicBezTo>
                <a:cubicBezTo>
                  <a:pt x="1842765" y="2566508"/>
                  <a:pt x="1835074" y="2615354"/>
                  <a:pt x="1860863" y="2630053"/>
                </a:cubicBezTo>
                <a:cubicBezTo>
                  <a:pt x="1869006" y="2633445"/>
                  <a:pt x="1878675" y="2634576"/>
                  <a:pt x="1887415" y="2632710"/>
                </a:cubicBezTo>
                <a:close/>
                <a:moveTo>
                  <a:pt x="5484670" y="2632886"/>
                </a:moveTo>
                <a:cubicBezTo>
                  <a:pt x="5494404" y="2630127"/>
                  <a:pt x="5502904" y="2623460"/>
                  <a:pt x="5506924" y="2613345"/>
                </a:cubicBezTo>
                <a:cubicBezTo>
                  <a:pt x="5521166" y="2589437"/>
                  <a:pt x="5494060" y="2555874"/>
                  <a:pt x="5467872" y="2563690"/>
                </a:cubicBezTo>
                <a:cubicBezTo>
                  <a:pt x="5437550" y="2567828"/>
                  <a:pt x="5432266" y="2612886"/>
                  <a:pt x="5455008" y="2628978"/>
                </a:cubicBezTo>
                <a:cubicBezTo>
                  <a:pt x="5463967" y="2634495"/>
                  <a:pt x="5474936" y="2635644"/>
                  <a:pt x="5484670" y="2632886"/>
                </a:cubicBezTo>
                <a:close/>
                <a:moveTo>
                  <a:pt x="2300581" y="2633166"/>
                </a:moveTo>
                <a:cubicBezTo>
                  <a:pt x="2310519" y="2630158"/>
                  <a:pt x="2318881" y="2623168"/>
                  <a:pt x="2321631" y="2612054"/>
                </a:cubicBezTo>
                <a:cubicBezTo>
                  <a:pt x="2333547" y="2585928"/>
                  <a:pt x="2303530" y="2552699"/>
                  <a:pt x="2276721" y="2566449"/>
                </a:cubicBezTo>
                <a:cubicBezTo>
                  <a:pt x="2250815" y="2575387"/>
                  <a:pt x="2247834" y="2616179"/>
                  <a:pt x="2270072" y="2630387"/>
                </a:cubicBezTo>
                <a:cubicBezTo>
                  <a:pt x="2279127" y="2635200"/>
                  <a:pt x="2290640" y="2636173"/>
                  <a:pt x="2300581" y="2633166"/>
                </a:cubicBezTo>
                <a:close/>
                <a:moveTo>
                  <a:pt x="6000319" y="2633388"/>
                </a:moveTo>
                <a:cubicBezTo>
                  <a:pt x="6009991" y="2630377"/>
                  <a:pt x="6018032" y="2623380"/>
                  <a:pt x="6020619" y="2612024"/>
                </a:cubicBezTo>
                <a:cubicBezTo>
                  <a:pt x="6029166" y="2588625"/>
                  <a:pt x="6009822" y="2560637"/>
                  <a:pt x="5984630" y="2563619"/>
                </a:cubicBezTo>
                <a:cubicBezTo>
                  <a:pt x="5954714" y="2567749"/>
                  <a:pt x="5946616" y="2613860"/>
                  <a:pt x="5970234" y="2630836"/>
                </a:cubicBezTo>
                <a:cubicBezTo>
                  <a:pt x="5979344" y="2635424"/>
                  <a:pt x="5990647" y="2636399"/>
                  <a:pt x="6000319" y="2633388"/>
                </a:cubicBezTo>
                <a:close/>
                <a:moveTo>
                  <a:pt x="7952734" y="2633492"/>
                </a:moveTo>
                <a:cubicBezTo>
                  <a:pt x="7962341" y="2630706"/>
                  <a:pt x="7970413" y="2623928"/>
                  <a:pt x="7972914" y="2612899"/>
                </a:cubicBezTo>
                <a:cubicBezTo>
                  <a:pt x="7984966" y="2587165"/>
                  <a:pt x="7956315" y="2552699"/>
                  <a:pt x="7929484" y="2566026"/>
                </a:cubicBezTo>
                <a:cubicBezTo>
                  <a:pt x="7903107" y="2573838"/>
                  <a:pt x="7899241" y="2617265"/>
                  <a:pt x="7923344" y="2630132"/>
                </a:cubicBezTo>
                <a:cubicBezTo>
                  <a:pt x="7931985" y="2635072"/>
                  <a:pt x="7943126" y="2636278"/>
                  <a:pt x="7952734" y="2633492"/>
                </a:cubicBezTo>
                <a:close/>
                <a:moveTo>
                  <a:pt x="1771420" y="2633648"/>
                </a:moveTo>
                <a:cubicBezTo>
                  <a:pt x="1788356" y="2635572"/>
                  <a:pt x="1806834" y="2625183"/>
                  <a:pt x="1808720" y="2606714"/>
                </a:cubicBezTo>
                <a:cubicBezTo>
                  <a:pt x="1814437" y="2583912"/>
                  <a:pt x="1792942" y="2557462"/>
                  <a:pt x="1768705" y="2563619"/>
                </a:cubicBezTo>
                <a:cubicBezTo>
                  <a:pt x="1738293" y="2566355"/>
                  <a:pt x="1731890" y="2612186"/>
                  <a:pt x="1755671" y="2627463"/>
                </a:cubicBezTo>
                <a:cubicBezTo>
                  <a:pt x="1760302" y="2630997"/>
                  <a:pt x="1765775" y="2633007"/>
                  <a:pt x="1771420" y="2633648"/>
                </a:cubicBezTo>
                <a:close/>
                <a:moveTo>
                  <a:pt x="5892228" y="2633662"/>
                </a:moveTo>
                <a:cubicBezTo>
                  <a:pt x="5901419" y="2632546"/>
                  <a:pt x="5909895" y="2628256"/>
                  <a:pt x="5914706" y="2619675"/>
                </a:cubicBezTo>
                <a:cubicBezTo>
                  <a:pt x="5930742" y="2597936"/>
                  <a:pt x="5914477" y="2562468"/>
                  <a:pt x="5886529" y="2562697"/>
                </a:cubicBezTo>
                <a:cubicBezTo>
                  <a:pt x="5853312" y="2560637"/>
                  <a:pt x="5840254" y="2610064"/>
                  <a:pt x="5865453" y="2628599"/>
                </a:cubicBezTo>
                <a:cubicBezTo>
                  <a:pt x="5873128" y="2632718"/>
                  <a:pt x="5883036" y="2634778"/>
                  <a:pt x="5892228" y="2633662"/>
                </a:cubicBezTo>
                <a:close/>
                <a:moveTo>
                  <a:pt x="1257629" y="2633779"/>
                </a:moveTo>
                <a:cubicBezTo>
                  <a:pt x="1274637" y="2635550"/>
                  <a:pt x="1293302" y="2625202"/>
                  <a:pt x="1296024" y="2607221"/>
                </a:cubicBezTo>
                <a:cubicBezTo>
                  <a:pt x="1301693" y="2583925"/>
                  <a:pt x="1278562" y="2557462"/>
                  <a:pt x="1254299" y="2564926"/>
                </a:cubicBezTo>
                <a:cubicBezTo>
                  <a:pt x="1224589" y="2568997"/>
                  <a:pt x="1215974" y="2612423"/>
                  <a:pt x="1241827" y="2627803"/>
                </a:cubicBezTo>
                <a:cubicBezTo>
                  <a:pt x="1246475" y="2631253"/>
                  <a:pt x="1251961" y="2633189"/>
                  <a:pt x="1257629" y="2633779"/>
                </a:cubicBezTo>
                <a:close/>
                <a:moveTo>
                  <a:pt x="6605333" y="2634042"/>
                </a:moveTo>
                <a:cubicBezTo>
                  <a:pt x="6624169" y="2633308"/>
                  <a:pt x="6642033" y="2619658"/>
                  <a:pt x="6638926" y="2598737"/>
                </a:cubicBezTo>
                <a:cubicBezTo>
                  <a:pt x="6643529" y="2568348"/>
                  <a:pt x="6603254" y="2554287"/>
                  <a:pt x="6581851" y="2571069"/>
                </a:cubicBezTo>
                <a:cubicBezTo>
                  <a:pt x="6565741" y="2587398"/>
                  <a:pt x="6567352" y="2617561"/>
                  <a:pt x="6586914" y="2630261"/>
                </a:cubicBezTo>
                <a:cubicBezTo>
                  <a:pt x="6592668" y="2633096"/>
                  <a:pt x="6599054" y="2634286"/>
                  <a:pt x="6605333" y="2634042"/>
                </a:cubicBezTo>
                <a:close/>
                <a:moveTo>
                  <a:pt x="6715868" y="2634149"/>
                </a:moveTo>
                <a:cubicBezTo>
                  <a:pt x="6723996" y="2632848"/>
                  <a:pt x="6731420" y="2628975"/>
                  <a:pt x="6736144" y="2621113"/>
                </a:cubicBezTo>
                <a:cubicBezTo>
                  <a:pt x="6746717" y="2600765"/>
                  <a:pt x="6740868" y="2566542"/>
                  <a:pt x="6714322" y="2563999"/>
                </a:cubicBezTo>
                <a:cubicBezTo>
                  <a:pt x="6677652" y="2554287"/>
                  <a:pt x="6662579" y="2613714"/>
                  <a:pt x="6691375" y="2631750"/>
                </a:cubicBezTo>
                <a:cubicBezTo>
                  <a:pt x="6698911" y="2634178"/>
                  <a:pt x="6707742" y="2635450"/>
                  <a:pt x="6715868" y="2634149"/>
                </a:cubicBezTo>
                <a:close/>
                <a:moveTo>
                  <a:pt x="6911904" y="2634155"/>
                </a:moveTo>
                <a:cubicBezTo>
                  <a:pt x="6930225" y="2634476"/>
                  <a:pt x="6948483" y="2618449"/>
                  <a:pt x="6947628" y="2598961"/>
                </a:cubicBezTo>
                <a:cubicBezTo>
                  <a:pt x="6951504" y="2574345"/>
                  <a:pt x="6921175" y="2554287"/>
                  <a:pt x="6899968" y="2565912"/>
                </a:cubicBezTo>
                <a:cubicBezTo>
                  <a:pt x="6873971" y="2575257"/>
                  <a:pt x="6868954" y="2614688"/>
                  <a:pt x="6894267" y="2627908"/>
                </a:cubicBezTo>
                <a:cubicBezTo>
                  <a:pt x="6899683" y="2632125"/>
                  <a:pt x="6905797" y="2634048"/>
                  <a:pt x="6911904" y="2634155"/>
                </a:cubicBezTo>
                <a:close/>
                <a:moveTo>
                  <a:pt x="7014770" y="2634168"/>
                </a:moveTo>
                <a:cubicBezTo>
                  <a:pt x="7031446" y="2634595"/>
                  <a:pt x="7048251" y="2623127"/>
                  <a:pt x="7051680" y="2605905"/>
                </a:cubicBezTo>
                <a:cubicBezTo>
                  <a:pt x="7059454" y="2577940"/>
                  <a:pt x="7022415" y="2551112"/>
                  <a:pt x="6998865" y="2568619"/>
                </a:cubicBezTo>
                <a:cubicBezTo>
                  <a:pt x="6975774" y="2580441"/>
                  <a:pt x="6975316" y="2617955"/>
                  <a:pt x="6998637" y="2629550"/>
                </a:cubicBezTo>
                <a:cubicBezTo>
                  <a:pt x="7003667" y="2632563"/>
                  <a:pt x="7009211" y="2634026"/>
                  <a:pt x="7014770" y="2634168"/>
                </a:cubicBezTo>
                <a:close/>
                <a:moveTo>
                  <a:pt x="1681186" y="2634191"/>
                </a:moveTo>
                <a:cubicBezTo>
                  <a:pt x="1691308" y="2632098"/>
                  <a:pt x="1700280" y="2625904"/>
                  <a:pt x="1703196" y="2615236"/>
                </a:cubicBezTo>
                <a:cubicBezTo>
                  <a:pt x="1712841" y="2593442"/>
                  <a:pt x="1698934" y="2560637"/>
                  <a:pt x="1672241" y="2564996"/>
                </a:cubicBezTo>
                <a:cubicBezTo>
                  <a:pt x="1639268" y="2561325"/>
                  <a:pt x="1630295" y="2609960"/>
                  <a:pt x="1652278" y="2628542"/>
                </a:cubicBezTo>
                <a:cubicBezTo>
                  <a:pt x="1659792" y="2634277"/>
                  <a:pt x="1671064" y="2636284"/>
                  <a:pt x="1681186" y="2634191"/>
                </a:cubicBezTo>
                <a:close/>
                <a:moveTo>
                  <a:pt x="7223142" y="2634221"/>
                </a:moveTo>
                <a:cubicBezTo>
                  <a:pt x="7241134" y="2633362"/>
                  <a:pt x="7258453" y="2617967"/>
                  <a:pt x="7255374" y="2598628"/>
                </a:cubicBezTo>
                <a:cubicBezTo>
                  <a:pt x="7256970" y="2576236"/>
                  <a:pt x="7233708" y="2557462"/>
                  <a:pt x="7212270" y="2564474"/>
                </a:cubicBezTo>
                <a:cubicBezTo>
                  <a:pt x="7183533" y="2572164"/>
                  <a:pt x="7178516" y="2616949"/>
                  <a:pt x="7205656" y="2629842"/>
                </a:cubicBezTo>
                <a:cubicBezTo>
                  <a:pt x="7211073" y="2633178"/>
                  <a:pt x="7217145" y="2634507"/>
                  <a:pt x="7223142" y="2634221"/>
                </a:cubicBezTo>
                <a:close/>
                <a:moveTo>
                  <a:pt x="7123482" y="2634225"/>
                </a:moveTo>
                <a:cubicBezTo>
                  <a:pt x="7144189" y="2630834"/>
                  <a:pt x="7162397" y="2607844"/>
                  <a:pt x="7152139" y="2586663"/>
                </a:cubicBezTo>
                <a:cubicBezTo>
                  <a:pt x="7145073" y="2561405"/>
                  <a:pt x="7108601" y="2554287"/>
                  <a:pt x="7092417" y="2574952"/>
                </a:cubicBezTo>
                <a:cubicBezTo>
                  <a:pt x="7076916" y="2591714"/>
                  <a:pt x="7083071" y="2619957"/>
                  <a:pt x="7102902" y="2630289"/>
                </a:cubicBezTo>
                <a:cubicBezTo>
                  <a:pt x="7109399" y="2634307"/>
                  <a:pt x="7116579" y="2635355"/>
                  <a:pt x="7123482" y="2634225"/>
                </a:cubicBezTo>
                <a:close/>
                <a:moveTo>
                  <a:pt x="1364156" y="2634267"/>
                </a:moveTo>
                <a:cubicBezTo>
                  <a:pt x="1382748" y="2633871"/>
                  <a:pt x="1401917" y="2619086"/>
                  <a:pt x="1399860" y="2599429"/>
                </a:cubicBezTo>
                <a:cubicBezTo>
                  <a:pt x="1403290" y="2569801"/>
                  <a:pt x="1361204" y="2551112"/>
                  <a:pt x="1341305" y="2573447"/>
                </a:cubicBezTo>
                <a:cubicBezTo>
                  <a:pt x="1323919" y="2588489"/>
                  <a:pt x="1326665" y="2617889"/>
                  <a:pt x="1346567" y="2629513"/>
                </a:cubicBezTo>
                <a:cubicBezTo>
                  <a:pt x="1351826" y="2632931"/>
                  <a:pt x="1357960" y="2634398"/>
                  <a:pt x="1364156" y="2634267"/>
                </a:cubicBezTo>
                <a:close/>
                <a:moveTo>
                  <a:pt x="2186368" y="2634320"/>
                </a:moveTo>
                <a:cubicBezTo>
                  <a:pt x="2214946" y="2638425"/>
                  <a:pt x="2220842" y="2604447"/>
                  <a:pt x="2220616" y="2583012"/>
                </a:cubicBezTo>
                <a:cubicBezTo>
                  <a:pt x="2207462" y="2571838"/>
                  <a:pt x="2189997" y="2555875"/>
                  <a:pt x="2172079" y="2567049"/>
                </a:cubicBezTo>
                <a:cubicBezTo>
                  <a:pt x="2139879" y="2580503"/>
                  <a:pt x="2149630" y="2637285"/>
                  <a:pt x="2186368" y="2634320"/>
                </a:cubicBezTo>
                <a:close/>
                <a:moveTo>
                  <a:pt x="5679359" y="2634332"/>
                </a:moveTo>
                <a:cubicBezTo>
                  <a:pt x="5695817" y="2634268"/>
                  <a:pt x="5711885" y="2622504"/>
                  <a:pt x="5716227" y="2606135"/>
                </a:cubicBezTo>
                <a:cubicBezTo>
                  <a:pt x="5725954" y="2576127"/>
                  <a:pt x="5680098" y="2547937"/>
                  <a:pt x="5658096" y="2572262"/>
                </a:cubicBezTo>
                <a:cubicBezTo>
                  <a:pt x="5638641" y="2587266"/>
                  <a:pt x="5641652" y="2618639"/>
                  <a:pt x="5663191" y="2630233"/>
                </a:cubicBezTo>
                <a:cubicBezTo>
                  <a:pt x="5668344" y="2633075"/>
                  <a:pt x="5673873" y="2634354"/>
                  <a:pt x="5679359" y="2634332"/>
                </a:cubicBezTo>
                <a:close/>
                <a:moveTo>
                  <a:pt x="6502696" y="2634448"/>
                </a:moveTo>
                <a:cubicBezTo>
                  <a:pt x="6521285" y="2634320"/>
                  <a:pt x="6538900" y="2619997"/>
                  <a:pt x="6536649" y="2599535"/>
                </a:cubicBezTo>
                <a:cubicBezTo>
                  <a:pt x="6540342" y="2573161"/>
                  <a:pt x="6506180" y="2552699"/>
                  <a:pt x="6484713" y="2568614"/>
                </a:cubicBezTo>
                <a:cubicBezTo>
                  <a:pt x="6463247" y="2581573"/>
                  <a:pt x="6462554" y="2616814"/>
                  <a:pt x="6484483" y="2629546"/>
                </a:cubicBezTo>
                <a:cubicBezTo>
                  <a:pt x="6490196" y="2632956"/>
                  <a:pt x="6496500" y="2634491"/>
                  <a:pt x="6502696" y="2634448"/>
                </a:cubicBezTo>
                <a:close/>
                <a:moveTo>
                  <a:pt x="4347496" y="2634448"/>
                </a:moveTo>
                <a:cubicBezTo>
                  <a:pt x="4366702" y="2631986"/>
                  <a:pt x="4382769" y="2612547"/>
                  <a:pt x="4377526" y="2591574"/>
                </a:cubicBezTo>
                <a:cubicBezTo>
                  <a:pt x="4375722" y="2559744"/>
                  <a:pt x="4326112" y="2554287"/>
                  <a:pt x="4314612" y="2581797"/>
                </a:cubicBezTo>
                <a:cubicBezTo>
                  <a:pt x="4305141" y="2598849"/>
                  <a:pt x="4311906" y="2620448"/>
                  <a:pt x="4327916" y="2630679"/>
                </a:cubicBezTo>
                <a:cubicBezTo>
                  <a:pt x="4334343" y="2634203"/>
                  <a:pt x="4341094" y="2635269"/>
                  <a:pt x="4347496" y="2634448"/>
                </a:cubicBezTo>
                <a:close/>
                <a:moveTo>
                  <a:pt x="6819765" y="2634464"/>
                </a:moveTo>
                <a:cubicBezTo>
                  <a:pt x="6830247" y="2632500"/>
                  <a:pt x="6839577" y="2626374"/>
                  <a:pt x="6842688" y="2615510"/>
                </a:cubicBezTo>
                <a:cubicBezTo>
                  <a:pt x="6854667" y="2590546"/>
                  <a:pt x="6831169" y="2555874"/>
                  <a:pt x="6803063" y="2564195"/>
                </a:cubicBezTo>
                <a:cubicBezTo>
                  <a:pt x="6773805" y="2569281"/>
                  <a:pt x="6767354" y="2611581"/>
                  <a:pt x="6789931" y="2628455"/>
                </a:cubicBezTo>
                <a:cubicBezTo>
                  <a:pt x="6797649" y="2634233"/>
                  <a:pt x="6809283" y="2636429"/>
                  <a:pt x="6819765" y="2634464"/>
                </a:cubicBezTo>
                <a:close/>
                <a:moveTo>
                  <a:pt x="1570834" y="2634468"/>
                </a:moveTo>
                <a:cubicBezTo>
                  <a:pt x="1588883" y="2633107"/>
                  <a:pt x="1606127" y="2619375"/>
                  <a:pt x="1605097" y="2599684"/>
                </a:cubicBezTo>
                <a:cubicBezTo>
                  <a:pt x="1608072" y="2572737"/>
                  <a:pt x="1575813" y="2552700"/>
                  <a:pt x="1553621" y="2567440"/>
                </a:cubicBezTo>
                <a:cubicBezTo>
                  <a:pt x="1530516" y="2580337"/>
                  <a:pt x="1530285" y="2618108"/>
                  <a:pt x="1553164" y="2631466"/>
                </a:cubicBezTo>
                <a:cubicBezTo>
                  <a:pt x="1558713" y="2634000"/>
                  <a:pt x="1564818" y="2634921"/>
                  <a:pt x="1570834" y="2634468"/>
                </a:cubicBezTo>
                <a:close/>
                <a:moveTo>
                  <a:pt x="6193675" y="2634652"/>
                </a:moveTo>
                <a:cubicBezTo>
                  <a:pt x="6209093" y="2634728"/>
                  <a:pt x="6224448" y="2623560"/>
                  <a:pt x="6226985" y="2607238"/>
                </a:cubicBezTo>
                <a:cubicBezTo>
                  <a:pt x="6238716" y="2579060"/>
                  <a:pt x="6201268" y="2551112"/>
                  <a:pt x="6177355" y="2567835"/>
                </a:cubicBezTo>
                <a:cubicBezTo>
                  <a:pt x="6153217" y="2580435"/>
                  <a:pt x="6152991" y="2619608"/>
                  <a:pt x="6178709" y="2630604"/>
                </a:cubicBezTo>
                <a:cubicBezTo>
                  <a:pt x="6183390" y="2633353"/>
                  <a:pt x="6188536" y="2634627"/>
                  <a:pt x="6193675" y="2634652"/>
                </a:cubicBezTo>
                <a:close/>
                <a:moveTo>
                  <a:pt x="6292796" y="2634684"/>
                </a:moveTo>
                <a:cubicBezTo>
                  <a:pt x="6310267" y="2636928"/>
                  <a:pt x="6329625" y="2626131"/>
                  <a:pt x="6332353" y="2606878"/>
                </a:cubicBezTo>
                <a:cubicBezTo>
                  <a:pt x="6341904" y="2575889"/>
                  <a:pt x="6300063" y="2549524"/>
                  <a:pt x="6276640" y="2570569"/>
                </a:cubicBezTo>
                <a:cubicBezTo>
                  <a:pt x="6257766" y="2583752"/>
                  <a:pt x="6258221" y="2614510"/>
                  <a:pt x="6276640" y="2627924"/>
                </a:cubicBezTo>
                <a:cubicBezTo>
                  <a:pt x="6281359" y="2631739"/>
                  <a:pt x="6286973" y="2633936"/>
                  <a:pt x="6292796" y="2634684"/>
                </a:cubicBezTo>
                <a:close/>
                <a:moveTo>
                  <a:pt x="2080177" y="2634714"/>
                </a:moveTo>
                <a:cubicBezTo>
                  <a:pt x="2099485" y="2635865"/>
                  <a:pt x="2120433" y="2621359"/>
                  <a:pt x="2119247" y="2600010"/>
                </a:cubicBezTo>
                <a:cubicBezTo>
                  <a:pt x="2122412" y="2568559"/>
                  <a:pt x="2078552" y="2551112"/>
                  <a:pt x="2059553" y="2575217"/>
                </a:cubicBezTo>
                <a:cubicBezTo>
                  <a:pt x="2044627" y="2589450"/>
                  <a:pt x="2046210" y="2615620"/>
                  <a:pt x="2062267" y="2628017"/>
                </a:cubicBezTo>
                <a:cubicBezTo>
                  <a:pt x="2067464" y="2632206"/>
                  <a:pt x="2073730" y="2634330"/>
                  <a:pt x="2080177" y="2634714"/>
                </a:cubicBezTo>
                <a:close/>
                <a:moveTo>
                  <a:pt x="7323155" y="2634792"/>
                </a:moveTo>
                <a:cubicBezTo>
                  <a:pt x="7342271" y="2634952"/>
                  <a:pt x="7360481" y="2621302"/>
                  <a:pt x="7358755" y="2599871"/>
                </a:cubicBezTo>
                <a:cubicBezTo>
                  <a:pt x="7362667" y="2575151"/>
                  <a:pt x="7332749" y="2555874"/>
                  <a:pt x="7310885" y="2566760"/>
                </a:cubicBezTo>
                <a:cubicBezTo>
                  <a:pt x="7286720" y="2576965"/>
                  <a:pt x="7284879" y="2613932"/>
                  <a:pt x="7304441" y="2629807"/>
                </a:cubicBezTo>
                <a:cubicBezTo>
                  <a:pt x="7310310" y="2633152"/>
                  <a:pt x="7316783" y="2634739"/>
                  <a:pt x="7323155" y="2634792"/>
                </a:cubicBezTo>
                <a:close/>
                <a:moveTo>
                  <a:pt x="4650475" y="2634814"/>
                </a:moveTo>
                <a:cubicBezTo>
                  <a:pt x="4667163" y="2635812"/>
                  <a:pt x="4684909" y="2625742"/>
                  <a:pt x="4686106" y="2607337"/>
                </a:cubicBezTo>
                <a:cubicBezTo>
                  <a:pt x="4692492" y="2581639"/>
                  <a:pt x="4665809" y="2552700"/>
                  <a:pt x="4640265" y="2565202"/>
                </a:cubicBezTo>
                <a:cubicBezTo>
                  <a:pt x="4613354" y="2573305"/>
                  <a:pt x="4611529" y="2616365"/>
                  <a:pt x="4634792" y="2630025"/>
                </a:cubicBezTo>
                <a:cubicBezTo>
                  <a:pt x="4639467" y="2632918"/>
                  <a:pt x="4644912" y="2634481"/>
                  <a:pt x="4650475" y="2634814"/>
                </a:cubicBezTo>
                <a:close/>
                <a:moveTo>
                  <a:pt x="6397695" y="2634842"/>
                </a:moveTo>
                <a:cubicBezTo>
                  <a:pt x="6416799" y="2635078"/>
                  <a:pt x="6436354" y="2619697"/>
                  <a:pt x="6435325" y="2599303"/>
                </a:cubicBezTo>
                <a:cubicBezTo>
                  <a:pt x="6437154" y="2575767"/>
                  <a:pt x="6406507" y="2554287"/>
                  <a:pt x="6385466" y="2567083"/>
                </a:cubicBezTo>
                <a:cubicBezTo>
                  <a:pt x="6361680" y="2578052"/>
                  <a:pt x="6356191" y="2614384"/>
                  <a:pt x="6379520" y="2629008"/>
                </a:cubicBezTo>
                <a:cubicBezTo>
                  <a:pt x="6385009" y="2632950"/>
                  <a:pt x="6391327" y="2634764"/>
                  <a:pt x="6397695" y="2634842"/>
                </a:cubicBezTo>
                <a:close/>
                <a:moveTo>
                  <a:pt x="2392700" y="2634906"/>
                </a:moveTo>
                <a:cubicBezTo>
                  <a:pt x="2411285" y="2634142"/>
                  <a:pt x="2429171" y="2619584"/>
                  <a:pt x="2425519" y="2599082"/>
                </a:cubicBezTo>
                <a:cubicBezTo>
                  <a:pt x="2428066" y="2576570"/>
                  <a:pt x="2403236" y="2554287"/>
                  <a:pt x="2381180" y="2565543"/>
                </a:cubicBezTo>
                <a:cubicBezTo>
                  <a:pt x="2353331" y="2572664"/>
                  <a:pt x="2351018" y="2617459"/>
                  <a:pt x="2374685" y="2630782"/>
                </a:cubicBezTo>
                <a:cubicBezTo>
                  <a:pt x="2380253" y="2633883"/>
                  <a:pt x="2386514" y="2635161"/>
                  <a:pt x="2392700" y="2634906"/>
                </a:cubicBezTo>
                <a:close/>
                <a:moveTo>
                  <a:pt x="7528900" y="2634963"/>
                </a:moveTo>
                <a:cubicBezTo>
                  <a:pt x="7544631" y="2636330"/>
                  <a:pt x="7560851" y="2629149"/>
                  <a:pt x="7564187" y="2611935"/>
                </a:cubicBezTo>
                <a:cubicBezTo>
                  <a:pt x="7570629" y="2589592"/>
                  <a:pt x="7552913" y="2570669"/>
                  <a:pt x="7534738" y="2560637"/>
                </a:cubicBezTo>
                <a:cubicBezTo>
                  <a:pt x="7512881" y="2565653"/>
                  <a:pt x="7491254" y="2581840"/>
                  <a:pt x="7496546" y="2606692"/>
                </a:cubicBezTo>
                <a:cubicBezTo>
                  <a:pt x="7497926" y="2623677"/>
                  <a:pt x="7513169" y="2633595"/>
                  <a:pt x="7528900" y="2634963"/>
                </a:cubicBezTo>
                <a:close/>
                <a:moveTo>
                  <a:pt x="4444048" y="2635165"/>
                </a:moveTo>
                <a:cubicBezTo>
                  <a:pt x="4454424" y="2635906"/>
                  <a:pt x="4465253" y="2632370"/>
                  <a:pt x="4472056" y="2624728"/>
                </a:cubicBezTo>
                <a:cubicBezTo>
                  <a:pt x="4484529" y="2613551"/>
                  <a:pt x="4483622" y="2592792"/>
                  <a:pt x="4476138" y="2578877"/>
                </a:cubicBezTo>
                <a:cubicBezTo>
                  <a:pt x="4467067" y="2562224"/>
                  <a:pt x="4445295" y="2567471"/>
                  <a:pt x="4429647" y="2564733"/>
                </a:cubicBezTo>
                <a:cubicBezTo>
                  <a:pt x="4417174" y="2579789"/>
                  <a:pt x="4408329" y="2601460"/>
                  <a:pt x="4418761" y="2619938"/>
                </a:cubicBezTo>
                <a:cubicBezTo>
                  <a:pt x="4423751" y="2629405"/>
                  <a:pt x="4433673" y="2634423"/>
                  <a:pt x="4444048" y="2635165"/>
                </a:cubicBezTo>
                <a:close/>
                <a:moveTo>
                  <a:pt x="5784295" y="2635228"/>
                </a:moveTo>
                <a:cubicBezTo>
                  <a:pt x="5802178" y="2634678"/>
                  <a:pt x="5819254" y="2618885"/>
                  <a:pt x="5816846" y="2599209"/>
                </a:cubicBezTo>
                <a:cubicBezTo>
                  <a:pt x="5821204" y="2570443"/>
                  <a:pt x="5781517" y="2551112"/>
                  <a:pt x="5761329" y="2570903"/>
                </a:cubicBezTo>
                <a:cubicBezTo>
                  <a:pt x="5741829" y="2585632"/>
                  <a:pt x="5745500" y="2619231"/>
                  <a:pt x="5766835" y="2630277"/>
                </a:cubicBezTo>
                <a:cubicBezTo>
                  <a:pt x="5772283" y="2633901"/>
                  <a:pt x="5778334" y="2635412"/>
                  <a:pt x="5784295" y="2635228"/>
                </a:cubicBezTo>
                <a:close/>
                <a:moveTo>
                  <a:pt x="4548064" y="2635327"/>
                </a:moveTo>
                <a:cubicBezTo>
                  <a:pt x="4566702" y="2635348"/>
                  <a:pt x="4584410" y="2620265"/>
                  <a:pt x="4583383" y="2599525"/>
                </a:cubicBezTo>
                <a:cubicBezTo>
                  <a:pt x="4587717" y="2574844"/>
                  <a:pt x="4557378" y="2555875"/>
                  <a:pt x="4536619" y="2566616"/>
                </a:cubicBezTo>
                <a:cubicBezTo>
                  <a:pt x="4513123" y="2577586"/>
                  <a:pt x="4509929" y="2614151"/>
                  <a:pt x="4529775" y="2629920"/>
                </a:cubicBezTo>
                <a:cubicBezTo>
                  <a:pt x="4535535" y="2633634"/>
                  <a:pt x="4541851" y="2635319"/>
                  <a:pt x="4548064" y="2635327"/>
                </a:cubicBezTo>
                <a:close/>
                <a:moveTo>
                  <a:pt x="1982408" y="2635350"/>
                </a:moveTo>
                <a:cubicBezTo>
                  <a:pt x="2000456" y="2634497"/>
                  <a:pt x="2017525" y="2618520"/>
                  <a:pt x="2017182" y="2599174"/>
                </a:cubicBezTo>
                <a:cubicBezTo>
                  <a:pt x="2015805" y="2577755"/>
                  <a:pt x="1992413" y="2555875"/>
                  <a:pt x="1970850" y="2565318"/>
                </a:cubicBezTo>
                <a:cubicBezTo>
                  <a:pt x="1940351" y="2572227"/>
                  <a:pt x="1936683" y="2617829"/>
                  <a:pt x="1964658" y="2630726"/>
                </a:cubicBezTo>
                <a:cubicBezTo>
                  <a:pt x="1970275" y="2634238"/>
                  <a:pt x="1976397" y="2635635"/>
                  <a:pt x="1982408" y="2635350"/>
                </a:cubicBezTo>
                <a:close/>
                <a:moveTo>
                  <a:pt x="5580456" y="2635546"/>
                </a:moveTo>
                <a:cubicBezTo>
                  <a:pt x="5602000" y="2633335"/>
                  <a:pt x="5621032" y="2609289"/>
                  <a:pt x="5611065" y="2586790"/>
                </a:cubicBezTo>
                <a:cubicBezTo>
                  <a:pt x="5602358" y="2558851"/>
                  <a:pt x="5559283" y="2555874"/>
                  <a:pt x="5547140" y="2583126"/>
                </a:cubicBezTo>
                <a:cubicBezTo>
                  <a:pt x="5535454" y="2598469"/>
                  <a:pt x="5544161" y="2620225"/>
                  <a:pt x="5559054" y="2629614"/>
                </a:cubicBezTo>
                <a:cubicBezTo>
                  <a:pt x="5565813" y="2634594"/>
                  <a:pt x="5573274" y="2636283"/>
                  <a:pt x="5580456" y="2635546"/>
                </a:cubicBezTo>
                <a:close/>
                <a:moveTo>
                  <a:pt x="1687548" y="2735012"/>
                </a:moveTo>
                <a:cubicBezTo>
                  <a:pt x="1697086" y="2731146"/>
                  <a:pt x="1704577" y="2723413"/>
                  <a:pt x="1705729" y="2712269"/>
                </a:cubicBezTo>
                <a:cubicBezTo>
                  <a:pt x="1711262" y="2691572"/>
                  <a:pt x="1696510" y="2663825"/>
                  <a:pt x="1672076" y="2667464"/>
                </a:cubicBezTo>
                <a:cubicBezTo>
                  <a:pt x="1636117" y="2663825"/>
                  <a:pt x="1627128" y="2721139"/>
                  <a:pt x="1657093" y="2734558"/>
                </a:cubicBezTo>
                <a:cubicBezTo>
                  <a:pt x="1666429" y="2738879"/>
                  <a:pt x="1678012" y="2738879"/>
                  <a:pt x="1687548" y="2735012"/>
                </a:cubicBezTo>
                <a:close/>
                <a:moveTo>
                  <a:pt x="1991460" y="2735794"/>
                </a:moveTo>
                <a:cubicBezTo>
                  <a:pt x="2010291" y="2728884"/>
                  <a:pt x="2023590" y="2703796"/>
                  <a:pt x="2012850" y="2685597"/>
                </a:cubicBezTo>
                <a:cubicBezTo>
                  <a:pt x="2003983" y="2665413"/>
                  <a:pt x="1973511" y="2660650"/>
                  <a:pt x="1958285" y="2676072"/>
                </a:cubicBezTo>
                <a:cubicBezTo>
                  <a:pt x="1936690" y="2691493"/>
                  <a:pt x="1945551" y="2730500"/>
                  <a:pt x="1971468" y="2735716"/>
                </a:cubicBezTo>
                <a:cubicBezTo>
                  <a:pt x="1978286" y="2738381"/>
                  <a:pt x="1985184" y="2738097"/>
                  <a:pt x="1991460" y="2735794"/>
                </a:cubicBezTo>
                <a:close/>
                <a:moveTo>
                  <a:pt x="2075687" y="2736027"/>
                </a:moveTo>
                <a:cubicBezTo>
                  <a:pt x="2105294" y="2746375"/>
                  <a:pt x="2133534" y="2707231"/>
                  <a:pt x="2113333" y="2683384"/>
                </a:cubicBezTo>
                <a:cubicBezTo>
                  <a:pt x="2100928" y="2662237"/>
                  <a:pt x="2066269" y="2662687"/>
                  <a:pt x="2054336" y="2684059"/>
                </a:cubicBezTo>
                <a:cubicBezTo>
                  <a:pt x="2039872" y="2702731"/>
                  <a:pt x="2054107" y="2730627"/>
                  <a:pt x="2075687" y="2736027"/>
                </a:cubicBezTo>
                <a:close/>
                <a:moveTo>
                  <a:pt x="1374142" y="2736052"/>
                </a:moveTo>
                <a:cubicBezTo>
                  <a:pt x="1397576" y="2731929"/>
                  <a:pt x="1400793" y="2706735"/>
                  <a:pt x="1401712" y="2687495"/>
                </a:cubicBezTo>
                <a:cubicBezTo>
                  <a:pt x="1386547" y="2671233"/>
                  <a:pt x="1358978" y="2655887"/>
                  <a:pt x="1340368" y="2676272"/>
                </a:cubicBezTo>
                <a:cubicBezTo>
                  <a:pt x="1314402" y="2698718"/>
                  <a:pt x="1341057" y="2747962"/>
                  <a:pt x="1374142" y="2736052"/>
                </a:cubicBezTo>
                <a:close/>
                <a:moveTo>
                  <a:pt x="1268907" y="2736236"/>
                </a:moveTo>
                <a:cubicBezTo>
                  <a:pt x="1288662" y="2731214"/>
                  <a:pt x="1304860" y="2708816"/>
                  <a:pt x="1295286" y="2688469"/>
                </a:cubicBezTo>
                <a:cubicBezTo>
                  <a:pt x="1286854" y="2665444"/>
                  <a:pt x="1254032" y="2659061"/>
                  <a:pt x="1237620" y="2677299"/>
                </a:cubicBezTo>
                <a:cubicBezTo>
                  <a:pt x="1219157" y="2693941"/>
                  <a:pt x="1226449" y="2725629"/>
                  <a:pt x="1248790" y="2734748"/>
                </a:cubicBezTo>
                <a:cubicBezTo>
                  <a:pt x="1255342" y="2737654"/>
                  <a:pt x="1262322" y="2737911"/>
                  <a:pt x="1268907" y="2736236"/>
                </a:cubicBezTo>
                <a:close/>
                <a:moveTo>
                  <a:pt x="2296736" y="2737535"/>
                </a:moveTo>
                <a:cubicBezTo>
                  <a:pt x="2315985" y="2733230"/>
                  <a:pt x="2330639" y="2711429"/>
                  <a:pt x="2321897" y="2691410"/>
                </a:cubicBezTo>
                <a:cubicBezTo>
                  <a:pt x="2316642" y="2666527"/>
                  <a:pt x="2281450" y="2659062"/>
                  <a:pt x="2264762" y="2676933"/>
                </a:cubicBezTo>
                <a:cubicBezTo>
                  <a:pt x="2247841" y="2694124"/>
                  <a:pt x="2254701" y="2725567"/>
                  <a:pt x="2276652" y="2735294"/>
                </a:cubicBezTo>
                <a:cubicBezTo>
                  <a:pt x="2283392" y="2738461"/>
                  <a:pt x="2290320" y="2738970"/>
                  <a:pt x="2296736" y="2737535"/>
                </a:cubicBezTo>
                <a:close/>
                <a:moveTo>
                  <a:pt x="7741454" y="2737575"/>
                </a:moveTo>
                <a:cubicBezTo>
                  <a:pt x="7761798" y="2733418"/>
                  <a:pt x="7778509" y="2709792"/>
                  <a:pt x="7768740" y="2689602"/>
                </a:cubicBezTo>
                <a:cubicBezTo>
                  <a:pt x="7761426" y="2668563"/>
                  <a:pt x="7732174" y="2659062"/>
                  <a:pt x="7714577" y="2673540"/>
                </a:cubicBezTo>
                <a:cubicBezTo>
                  <a:pt x="7692866" y="2687792"/>
                  <a:pt x="7695380" y="2726023"/>
                  <a:pt x="7720747" y="2734393"/>
                </a:cubicBezTo>
                <a:cubicBezTo>
                  <a:pt x="7727489" y="2738183"/>
                  <a:pt x="7734673" y="2738960"/>
                  <a:pt x="7741454" y="2737575"/>
                </a:cubicBezTo>
                <a:close/>
                <a:moveTo>
                  <a:pt x="6609251" y="2737642"/>
                </a:moveTo>
                <a:cubicBezTo>
                  <a:pt x="6629005" y="2734662"/>
                  <a:pt x="6645825" y="2712563"/>
                  <a:pt x="6638424" y="2691864"/>
                </a:cubicBezTo>
                <a:cubicBezTo>
                  <a:pt x="6633266" y="2666754"/>
                  <a:pt x="6599176" y="2659062"/>
                  <a:pt x="6581907" y="2675802"/>
                </a:cubicBezTo>
                <a:cubicBezTo>
                  <a:pt x="6567329" y="2692316"/>
                  <a:pt x="6569123" y="2722404"/>
                  <a:pt x="6589308" y="2733489"/>
                </a:cubicBezTo>
                <a:cubicBezTo>
                  <a:pt x="6595756" y="2737504"/>
                  <a:pt x="6602667" y="2738635"/>
                  <a:pt x="6609251" y="2737642"/>
                </a:cubicBezTo>
                <a:close/>
                <a:moveTo>
                  <a:pt x="6917172" y="2737704"/>
                </a:moveTo>
                <a:cubicBezTo>
                  <a:pt x="6933941" y="2735758"/>
                  <a:pt x="6949462" y="2721598"/>
                  <a:pt x="6948098" y="2703739"/>
                </a:cubicBezTo>
                <a:cubicBezTo>
                  <a:pt x="6949917" y="2677205"/>
                  <a:pt x="6916713" y="2655887"/>
                  <a:pt x="6894653" y="2672896"/>
                </a:cubicBezTo>
                <a:cubicBezTo>
                  <a:pt x="6868954" y="2686957"/>
                  <a:pt x="6875095" y="2725057"/>
                  <a:pt x="6900566" y="2735262"/>
                </a:cubicBezTo>
                <a:cubicBezTo>
                  <a:pt x="6905854" y="2737643"/>
                  <a:pt x="6911582" y="2738352"/>
                  <a:pt x="6917172" y="2737704"/>
                </a:cubicBezTo>
                <a:close/>
                <a:moveTo>
                  <a:pt x="2193548" y="2737753"/>
                </a:moveTo>
                <a:cubicBezTo>
                  <a:pt x="2213068" y="2733291"/>
                  <a:pt x="2227482" y="2709494"/>
                  <a:pt x="2218809" y="2689241"/>
                </a:cubicBezTo>
                <a:cubicBezTo>
                  <a:pt x="2213367" y="2666963"/>
                  <a:pt x="2183652" y="2662237"/>
                  <a:pt x="2166190" y="2673039"/>
                </a:cubicBezTo>
                <a:cubicBezTo>
                  <a:pt x="2146235" y="2689016"/>
                  <a:pt x="2149637" y="2724121"/>
                  <a:pt x="2172994" y="2734923"/>
                </a:cubicBezTo>
                <a:cubicBezTo>
                  <a:pt x="2179968" y="2738580"/>
                  <a:pt x="2187041" y="2739241"/>
                  <a:pt x="2193548" y="2737753"/>
                </a:cubicBezTo>
                <a:close/>
                <a:moveTo>
                  <a:pt x="5985808" y="2737851"/>
                </a:moveTo>
                <a:cubicBezTo>
                  <a:pt x="6001924" y="2739106"/>
                  <a:pt x="6019189" y="2727422"/>
                  <a:pt x="6021910" y="2711055"/>
                </a:cubicBezTo>
                <a:cubicBezTo>
                  <a:pt x="6029167" y="2688333"/>
                  <a:pt x="6008076" y="2662237"/>
                  <a:pt x="5983810" y="2668086"/>
                </a:cubicBezTo>
                <a:cubicBezTo>
                  <a:pt x="5952513" y="2669661"/>
                  <a:pt x="5948204" y="2716229"/>
                  <a:pt x="5970656" y="2731977"/>
                </a:cubicBezTo>
                <a:cubicBezTo>
                  <a:pt x="5975192" y="2735577"/>
                  <a:pt x="5980437" y="2737433"/>
                  <a:pt x="5985808" y="2737851"/>
                </a:cubicBezTo>
                <a:close/>
                <a:moveTo>
                  <a:pt x="7121683" y="2737852"/>
                </a:moveTo>
                <a:cubicBezTo>
                  <a:pt x="7140723" y="2736111"/>
                  <a:pt x="7158384" y="2717992"/>
                  <a:pt x="7155134" y="2697822"/>
                </a:cubicBezTo>
                <a:cubicBezTo>
                  <a:pt x="7151713" y="2671841"/>
                  <a:pt x="7115907" y="2655887"/>
                  <a:pt x="7096749" y="2675943"/>
                </a:cubicBezTo>
                <a:cubicBezTo>
                  <a:pt x="7078504" y="2690985"/>
                  <a:pt x="7080329" y="2723804"/>
                  <a:pt x="7102907" y="2733604"/>
                </a:cubicBezTo>
                <a:cubicBezTo>
                  <a:pt x="7108837" y="2737193"/>
                  <a:pt x="7115337" y="2738433"/>
                  <a:pt x="7121683" y="2737852"/>
                </a:cubicBezTo>
                <a:close/>
                <a:moveTo>
                  <a:pt x="5577395" y="2737857"/>
                </a:moveTo>
                <a:cubicBezTo>
                  <a:pt x="5595582" y="2738126"/>
                  <a:pt x="5614602" y="2722706"/>
                  <a:pt x="5613920" y="2703291"/>
                </a:cubicBezTo>
                <a:cubicBezTo>
                  <a:pt x="5614829" y="2679466"/>
                  <a:pt x="5588902" y="2657474"/>
                  <a:pt x="5565931" y="2668241"/>
                </a:cubicBezTo>
                <a:cubicBezTo>
                  <a:pt x="5537956" y="2676259"/>
                  <a:pt x="5535454" y="2718181"/>
                  <a:pt x="5560245" y="2731926"/>
                </a:cubicBezTo>
                <a:cubicBezTo>
                  <a:pt x="5565362" y="2735935"/>
                  <a:pt x="5571332" y="2737768"/>
                  <a:pt x="5577395" y="2737857"/>
                </a:cubicBezTo>
                <a:close/>
                <a:moveTo>
                  <a:pt x="5892430" y="2737864"/>
                </a:moveTo>
                <a:cubicBezTo>
                  <a:pt x="5912474" y="2733055"/>
                  <a:pt x="5927688" y="2708933"/>
                  <a:pt x="5918525" y="2688539"/>
                </a:cubicBezTo>
                <a:cubicBezTo>
                  <a:pt x="5910687" y="2662490"/>
                  <a:pt x="5868964" y="2659062"/>
                  <a:pt x="5856516" y="2683055"/>
                </a:cubicBezTo>
                <a:cubicBezTo>
                  <a:pt x="5846604" y="2700879"/>
                  <a:pt x="5853059" y="2725557"/>
                  <a:pt x="5871500" y="2735383"/>
                </a:cubicBezTo>
                <a:cubicBezTo>
                  <a:pt x="5878531" y="2738925"/>
                  <a:pt x="5885749" y="2739467"/>
                  <a:pt x="5892430" y="2737864"/>
                </a:cubicBezTo>
                <a:close/>
                <a:moveTo>
                  <a:pt x="5060751" y="2738050"/>
                </a:moveTo>
                <a:cubicBezTo>
                  <a:pt x="5077170" y="2739297"/>
                  <a:pt x="5094756" y="2727785"/>
                  <a:pt x="5097176" y="2710901"/>
                </a:cubicBezTo>
                <a:cubicBezTo>
                  <a:pt x="5105241" y="2688161"/>
                  <a:pt x="5083580" y="2662237"/>
                  <a:pt x="5059153" y="2667467"/>
                </a:cubicBezTo>
                <a:cubicBezTo>
                  <a:pt x="5026890" y="2669287"/>
                  <a:pt x="5019516" y="2716358"/>
                  <a:pt x="5045326" y="2732276"/>
                </a:cubicBezTo>
                <a:cubicBezTo>
                  <a:pt x="5049935" y="2735801"/>
                  <a:pt x="5055278" y="2737634"/>
                  <a:pt x="5060751" y="2738050"/>
                </a:cubicBezTo>
                <a:close/>
                <a:moveTo>
                  <a:pt x="7322529" y="2738084"/>
                </a:moveTo>
                <a:cubicBezTo>
                  <a:pt x="7340968" y="2738773"/>
                  <a:pt x="7359922" y="2724099"/>
                  <a:pt x="7358550" y="2704082"/>
                </a:cubicBezTo>
                <a:cubicBezTo>
                  <a:pt x="7362667" y="2681689"/>
                  <a:pt x="7340482" y="2662237"/>
                  <a:pt x="7318526" y="2667892"/>
                </a:cubicBezTo>
                <a:cubicBezTo>
                  <a:pt x="7288108" y="2671511"/>
                  <a:pt x="7281704" y="2715844"/>
                  <a:pt x="7305032" y="2731903"/>
                </a:cubicBezTo>
                <a:cubicBezTo>
                  <a:pt x="7310292" y="2735918"/>
                  <a:pt x="7316382" y="2737854"/>
                  <a:pt x="7322529" y="2738084"/>
                </a:cubicBezTo>
                <a:close/>
                <a:moveTo>
                  <a:pt x="6297002" y="2738091"/>
                </a:moveTo>
                <a:cubicBezTo>
                  <a:pt x="6312272" y="2737933"/>
                  <a:pt x="6327218" y="2727017"/>
                  <a:pt x="6331537" y="2712293"/>
                </a:cubicBezTo>
                <a:cubicBezTo>
                  <a:pt x="6341904" y="2684311"/>
                  <a:pt x="6304353" y="2654299"/>
                  <a:pt x="6279011" y="2671675"/>
                </a:cubicBezTo>
                <a:cubicBezTo>
                  <a:pt x="6254591" y="2684537"/>
                  <a:pt x="6255513" y="2724027"/>
                  <a:pt x="6282006" y="2734407"/>
                </a:cubicBezTo>
                <a:cubicBezTo>
                  <a:pt x="6286787" y="2737002"/>
                  <a:pt x="6291912" y="2738144"/>
                  <a:pt x="6297002" y="2738091"/>
                </a:cubicBezTo>
                <a:close/>
                <a:moveTo>
                  <a:pt x="1578648" y="2738092"/>
                </a:moveTo>
                <a:cubicBezTo>
                  <a:pt x="1595330" y="2733642"/>
                  <a:pt x="1608143" y="2714672"/>
                  <a:pt x="1603576" y="2696482"/>
                </a:cubicBezTo>
                <a:cubicBezTo>
                  <a:pt x="1601321" y="2672228"/>
                  <a:pt x="1573129" y="2659062"/>
                  <a:pt x="1553056" y="2670842"/>
                </a:cubicBezTo>
                <a:cubicBezTo>
                  <a:pt x="1527119" y="2684240"/>
                  <a:pt x="1532080" y="2730668"/>
                  <a:pt x="1561174" y="2737136"/>
                </a:cubicBezTo>
                <a:cubicBezTo>
                  <a:pt x="1567096" y="2739445"/>
                  <a:pt x="1573086" y="2739575"/>
                  <a:pt x="1578648" y="2738092"/>
                </a:cubicBezTo>
                <a:close/>
                <a:moveTo>
                  <a:pt x="7012631" y="2738123"/>
                </a:moveTo>
                <a:cubicBezTo>
                  <a:pt x="7027492" y="2739743"/>
                  <a:pt x="7043034" y="2731259"/>
                  <a:pt x="7049251" y="2717277"/>
                </a:cubicBezTo>
                <a:cubicBezTo>
                  <a:pt x="7064217" y="2690449"/>
                  <a:pt x="7028528" y="2654299"/>
                  <a:pt x="7001359" y="2670441"/>
                </a:cubicBezTo>
                <a:cubicBezTo>
                  <a:pt x="6975571" y="2680445"/>
                  <a:pt x="6973729" y="2720460"/>
                  <a:pt x="6998366" y="2732965"/>
                </a:cubicBezTo>
                <a:cubicBezTo>
                  <a:pt x="7002798" y="2735920"/>
                  <a:pt x="7007677" y="2737583"/>
                  <a:pt x="7012631" y="2738123"/>
                </a:cubicBezTo>
                <a:close/>
                <a:moveTo>
                  <a:pt x="1773323" y="2738133"/>
                </a:moveTo>
                <a:cubicBezTo>
                  <a:pt x="1791565" y="2738661"/>
                  <a:pt x="1810884" y="2723847"/>
                  <a:pt x="1809024" y="2703866"/>
                </a:cubicBezTo>
                <a:cubicBezTo>
                  <a:pt x="1812857" y="2678374"/>
                  <a:pt x="1784448" y="2657474"/>
                  <a:pt x="1762128" y="2669187"/>
                </a:cubicBezTo>
                <a:cubicBezTo>
                  <a:pt x="1738004" y="2678833"/>
                  <a:pt x="1735072" y="2717876"/>
                  <a:pt x="1756266" y="2732115"/>
                </a:cubicBezTo>
                <a:cubicBezTo>
                  <a:pt x="1761282" y="2736077"/>
                  <a:pt x="1767243" y="2737957"/>
                  <a:pt x="1773323" y="2738133"/>
                </a:cubicBezTo>
                <a:close/>
                <a:moveTo>
                  <a:pt x="4343641" y="2738148"/>
                </a:moveTo>
                <a:cubicBezTo>
                  <a:pt x="4359503" y="2738447"/>
                  <a:pt x="4376141" y="2727976"/>
                  <a:pt x="4378037" y="2711735"/>
                </a:cubicBezTo>
                <a:cubicBezTo>
                  <a:pt x="4387692" y="2685293"/>
                  <a:pt x="4357347" y="2655887"/>
                  <a:pt x="4331600" y="2669564"/>
                </a:cubicBezTo>
                <a:cubicBezTo>
                  <a:pt x="4304244" y="2678910"/>
                  <a:pt x="4303554" y="2721308"/>
                  <a:pt x="4328612" y="2734074"/>
                </a:cubicBezTo>
                <a:cubicBezTo>
                  <a:pt x="4333152" y="2736752"/>
                  <a:pt x="4338353" y="2738048"/>
                  <a:pt x="4343641" y="2738148"/>
                </a:cubicBezTo>
                <a:close/>
                <a:moveTo>
                  <a:pt x="8151477" y="2738227"/>
                </a:moveTo>
                <a:cubicBezTo>
                  <a:pt x="8170338" y="2735717"/>
                  <a:pt x="8186336" y="2716982"/>
                  <a:pt x="8180846" y="2696040"/>
                </a:cubicBezTo>
                <a:cubicBezTo>
                  <a:pt x="8180846" y="2666502"/>
                  <a:pt x="8138299" y="2655887"/>
                  <a:pt x="8122058" y="2678271"/>
                </a:cubicBezTo>
                <a:cubicBezTo>
                  <a:pt x="8108791" y="2694656"/>
                  <a:pt x="8112451" y="2725347"/>
                  <a:pt x="8132352" y="2734809"/>
                </a:cubicBezTo>
                <a:cubicBezTo>
                  <a:pt x="8138585" y="2738097"/>
                  <a:pt x="8145190" y="2739063"/>
                  <a:pt x="8151477" y="2738227"/>
                </a:cubicBezTo>
                <a:close/>
                <a:moveTo>
                  <a:pt x="6502148" y="2738267"/>
                </a:moveTo>
                <a:cubicBezTo>
                  <a:pt x="6519934" y="2738457"/>
                  <a:pt x="6537911" y="2723481"/>
                  <a:pt x="6536046" y="2704189"/>
                </a:cubicBezTo>
                <a:cubicBezTo>
                  <a:pt x="6540342" y="2678918"/>
                  <a:pt x="6509815" y="2659062"/>
                  <a:pt x="6487654" y="2670118"/>
                </a:cubicBezTo>
                <a:cubicBezTo>
                  <a:pt x="6462554" y="2680046"/>
                  <a:pt x="6463685" y="2719307"/>
                  <a:pt x="6485167" y="2732619"/>
                </a:cubicBezTo>
                <a:cubicBezTo>
                  <a:pt x="6490312" y="2736455"/>
                  <a:pt x="6496219" y="2738203"/>
                  <a:pt x="6502148" y="2738267"/>
                </a:cubicBezTo>
                <a:close/>
                <a:moveTo>
                  <a:pt x="6711739" y="2738277"/>
                </a:moveTo>
                <a:cubicBezTo>
                  <a:pt x="6730502" y="2735448"/>
                  <a:pt x="6746490" y="2716420"/>
                  <a:pt x="6741047" y="2695849"/>
                </a:cubicBezTo>
                <a:cubicBezTo>
                  <a:pt x="6740367" y="2671163"/>
                  <a:pt x="6710658" y="2660649"/>
                  <a:pt x="6690927" y="2670478"/>
                </a:cubicBezTo>
                <a:cubicBezTo>
                  <a:pt x="6668929" y="2684649"/>
                  <a:pt x="6671424" y="2721677"/>
                  <a:pt x="6692742" y="2735162"/>
                </a:cubicBezTo>
                <a:cubicBezTo>
                  <a:pt x="6698922" y="2738362"/>
                  <a:pt x="6705484" y="2739219"/>
                  <a:pt x="6711739" y="2738277"/>
                </a:cubicBezTo>
                <a:close/>
                <a:moveTo>
                  <a:pt x="6404781" y="2738317"/>
                </a:moveTo>
                <a:cubicBezTo>
                  <a:pt x="6423618" y="2735169"/>
                  <a:pt x="6440160" y="2715828"/>
                  <a:pt x="6434887" y="2695579"/>
                </a:cubicBezTo>
                <a:cubicBezTo>
                  <a:pt x="6430578" y="2669041"/>
                  <a:pt x="6392704" y="2655887"/>
                  <a:pt x="6375242" y="2677579"/>
                </a:cubicBezTo>
                <a:cubicBezTo>
                  <a:pt x="6357779" y="2694425"/>
                  <a:pt x="6363676" y="2726501"/>
                  <a:pt x="6385901" y="2735501"/>
                </a:cubicBezTo>
                <a:cubicBezTo>
                  <a:pt x="6391967" y="2738616"/>
                  <a:pt x="6398502" y="2739366"/>
                  <a:pt x="6404781" y="2738317"/>
                </a:cubicBezTo>
                <a:close/>
                <a:moveTo>
                  <a:pt x="5170801" y="2738321"/>
                </a:moveTo>
                <a:cubicBezTo>
                  <a:pt x="5191447" y="2735004"/>
                  <a:pt x="5208468" y="2711169"/>
                  <a:pt x="5199059" y="2689525"/>
                </a:cubicBezTo>
                <a:cubicBezTo>
                  <a:pt x="5190848" y="2659978"/>
                  <a:pt x="5142493" y="2659062"/>
                  <a:pt x="5134738" y="2689525"/>
                </a:cubicBezTo>
                <a:cubicBezTo>
                  <a:pt x="5132457" y="2705100"/>
                  <a:pt x="5132229" y="2726859"/>
                  <a:pt x="5149792" y="2733959"/>
                </a:cubicBezTo>
                <a:cubicBezTo>
                  <a:pt x="5156635" y="2738253"/>
                  <a:pt x="5163919" y="2739427"/>
                  <a:pt x="5170801" y="2738321"/>
                </a:cubicBezTo>
                <a:close/>
                <a:moveTo>
                  <a:pt x="1880468" y="2738325"/>
                </a:moveTo>
                <a:cubicBezTo>
                  <a:pt x="1901046" y="2735997"/>
                  <a:pt x="1919608" y="2713478"/>
                  <a:pt x="1911222" y="2692113"/>
                </a:cubicBezTo>
                <a:cubicBezTo>
                  <a:pt x="1905974" y="2667729"/>
                  <a:pt x="1870178" y="2657474"/>
                  <a:pt x="1854217" y="2676845"/>
                </a:cubicBezTo>
                <a:cubicBezTo>
                  <a:pt x="1838257" y="2691886"/>
                  <a:pt x="1842132" y="2721283"/>
                  <a:pt x="1860145" y="2733134"/>
                </a:cubicBezTo>
                <a:cubicBezTo>
                  <a:pt x="1866531" y="2737635"/>
                  <a:pt x="1873613" y="2739102"/>
                  <a:pt x="1880468" y="2738325"/>
                </a:cubicBezTo>
                <a:close/>
                <a:moveTo>
                  <a:pt x="6095795" y="2738411"/>
                </a:moveTo>
                <a:cubicBezTo>
                  <a:pt x="6116303" y="2734718"/>
                  <a:pt x="6132728" y="2710539"/>
                  <a:pt x="6124323" y="2689067"/>
                </a:cubicBezTo>
                <a:cubicBezTo>
                  <a:pt x="6117690" y="2662269"/>
                  <a:pt x="6076522" y="2659062"/>
                  <a:pt x="6063257" y="2681737"/>
                </a:cubicBezTo>
                <a:cubicBezTo>
                  <a:pt x="6054566" y="2698915"/>
                  <a:pt x="6056625" y="2723881"/>
                  <a:pt x="6074693" y="2734417"/>
                </a:cubicBezTo>
                <a:cubicBezTo>
                  <a:pt x="6081668" y="2738597"/>
                  <a:pt x="6088958" y="2739642"/>
                  <a:pt x="6095795" y="2738411"/>
                </a:cubicBezTo>
                <a:close/>
                <a:moveTo>
                  <a:pt x="7426913" y="2738441"/>
                </a:moveTo>
                <a:cubicBezTo>
                  <a:pt x="7445096" y="2738494"/>
                  <a:pt x="7463700" y="2723526"/>
                  <a:pt x="7461455" y="2703966"/>
                </a:cubicBezTo>
                <a:cubicBezTo>
                  <a:pt x="7467441" y="2672216"/>
                  <a:pt x="7423471" y="2655887"/>
                  <a:pt x="7402521" y="2676751"/>
                </a:cubicBezTo>
                <a:cubicBezTo>
                  <a:pt x="7391241" y="2693534"/>
                  <a:pt x="7391932" y="2720748"/>
                  <a:pt x="7409658" y="2732994"/>
                </a:cubicBezTo>
                <a:cubicBezTo>
                  <a:pt x="7414838" y="2736736"/>
                  <a:pt x="7420852" y="2738423"/>
                  <a:pt x="7426913" y="2738441"/>
                </a:cubicBezTo>
                <a:close/>
                <a:moveTo>
                  <a:pt x="4239639" y="2738495"/>
                </a:moveTo>
                <a:cubicBezTo>
                  <a:pt x="4256393" y="2739534"/>
                  <a:pt x="4274281" y="2728266"/>
                  <a:pt x="4276874" y="2710957"/>
                </a:cubicBezTo>
                <a:cubicBezTo>
                  <a:pt x="4286091" y="2682622"/>
                  <a:pt x="4248529" y="2655887"/>
                  <a:pt x="4223871" y="2672339"/>
                </a:cubicBezTo>
                <a:cubicBezTo>
                  <a:pt x="4200827" y="2684679"/>
                  <a:pt x="4200366" y="2721011"/>
                  <a:pt x="4223871" y="2733122"/>
                </a:cubicBezTo>
                <a:cubicBezTo>
                  <a:pt x="4228595" y="2736435"/>
                  <a:pt x="4234054" y="2738149"/>
                  <a:pt x="4239639" y="2738495"/>
                </a:cubicBezTo>
                <a:close/>
                <a:moveTo>
                  <a:pt x="5679700" y="2738563"/>
                </a:moveTo>
                <a:cubicBezTo>
                  <a:pt x="5695676" y="2739463"/>
                  <a:pt x="5712251" y="2728152"/>
                  <a:pt x="5714944" y="2711185"/>
                </a:cubicBezTo>
                <a:cubicBezTo>
                  <a:pt x="5724367" y="2682394"/>
                  <a:pt x="5686898" y="2655887"/>
                  <a:pt x="5662890" y="2672339"/>
                </a:cubicBezTo>
                <a:cubicBezTo>
                  <a:pt x="5640229" y="2685136"/>
                  <a:pt x="5640678" y="2721925"/>
                  <a:pt x="5664461" y="2733350"/>
                </a:cubicBezTo>
                <a:cubicBezTo>
                  <a:pt x="5669117" y="2736606"/>
                  <a:pt x="5674375" y="2738263"/>
                  <a:pt x="5679700" y="2738563"/>
                </a:cubicBezTo>
                <a:close/>
                <a:moveTo>
                  <a:pt x="6817272" y="2738738"/>
                </a:moveTo>
                <a:cubicBezTo>
                  <a:pt x="6837120" y="2734258"/>
                  <a:pt x="6851832" y="2709547"/>
                  <a:pt x="6843328" y="2688492"/>
                </a:cubicBezTo>
                <a:cubicBezTo>
                  <a:pt x="6838792" y="2664825"/>
                  <a:pt x="6806815" y="2660649"/>
                  <a:pt x="6790487" y="2673874"/>
                </a:cubicBezTo>
                <a:cubicBezTo>
                  <a:pt x="6770529" y="2688724"/>
                  <a:pt x="6773704" y="2725383"/>
                  <a:pt x="6796383" y="2735592"/>
                </a:cubicBezTo>
                <a:cubicBezTo>
                  <a:pt x="6803470" y="2739478"/>
                  <a:pt x="6810656" y="2740232"/>
                  <a:pt x="6817272" y="2738738"/>
                </a:cubicBezTo>
                <a:close/>
                <a:moveTo>
                  <a:pt x="5272120" y="2738755"/>
                </a:moveTo>
                <a:cubicBezTo>
                  <a:pt x="5291192" y="2736587"/>
                  <a:pt x="5308158" y="2717013"/>
                  <a:pt x="5302545" y="2696670"/>
                </a:cubicBezTo>
                <a:cubicBezTo>
                  <a:pt x="5301865" y="2668407"/>
                  <a:pt x="5265579" y="2659062"/>
                  <a:pt x="5246302" y="2675017"/>
                </a:cubicBezTo>
                <a:cubicBezTo>
                  <a:pt x="5232241" y="2692340"/>
                  <a:pt x="5233375" y="2722199"/>
                  <a:pt x="5253106" y="2734507"/>
                </a:cubicBezTo>
                <a:cubicBezTo>
                  <a:pt x="5259172" y="2738268"/>
                  <a:pt x="5265763" y="2739478"/>
                  <a:pt x="5272120" y="2738755"/>
                </a:cubicBezTo>
                <a:close/>
                <a:moveTo>
                  <a:pt x="5481724" y="2738777"/>
                </a:moveTo>
                <a:cubicBezTo>
                  <a:pt x="5501550" y="2734203"/>
                  <a:pt x="5517709" y="2709577"/>
                  <a:pt x="5507333" y="2689601"/>
                </a:cubicBezTo>
                <a:cubicBezTo>
                  <a:pt x="5499396" y="2666639"/>
                  <a:pt x="5465831" y="2659062"/>
                  <a:pt x="5450410" y="2678350"/>
                </a:cubicBezTo>
                <a:cubicBezTo>
                  <a:pt x="5430679" y="2694193"/>
                  <a:pt x="5440204" y="2726798"/>
                  <a:pt x="5461522" y="2735753"/>
                </a:cubicBezTo>
                <a:cubicBezTo>
                  <a:pt x="5468099" y="2739599"/>
                  <a:pt x="5475115" y="2740302"/>
                  <a:pt x="5481724" y="2738777"/>
                </a:cubicBezTo>
                <a:close/>
                <a:moveTo>
                  <a:pt x="1470461" y="2738809"/>
                </a:moveTo>
                <a:cubicBezTo>
                  <a:pt x="1490501" y="2736010"/>
                  <a:pt x="1507214" y="2713532"/>
                  <a:pt x="1499880" y="2692337"/>
                </a:cubicBezTo>
                <a:cubicBezTo>
                  <a:pt x="1494650" y="2664988"/>
                  <a:pt x="1454625" y="2659062"/>
                  <a:pt x="1439390" y="2680941"/>
                </a:cubicBezTo>
                <a:cubicBezTo>
                  <a:pt x="1427110" y="2698034"/>
                  <a:pt x="1432567" y="2723104"/>
                  <a:pt x="1450077" y="2734272"/>
                </a:cubicBezTo>
                <a:cubicBezTo>
                  <a:pt x="1456730" y="2738488"/>
                  <a:pt x="1463779" y="2739742"/>
                  <a:pt x="1470461" y="2738809"/>
                </a:cubicBezTo>
                <a:close/>
                <a:moveTo>
                  <a:pt x="5375424" y="2738919"/>
                </a:moveTo>
                <a:cubicBezTo>
                  <a:pt x="5393751" y="2736027"/>
                  <a:pt x="5408848" y="2715850"/>
                  <a:pt x="5405266" y="2696316"/>
                </a:cubicBezTo>
                <a:cubicBezTo>
                  <a:pt x="5405721" y="2666843"/>
                  <a:pt x="5362050" y="2657475"/>
                  <a:pt x="5346129" y="2679180"/>
                </a:cubicBezTo>
                <a:cubicBezTo>
                  <a:pt x="5332254" y="2695402"/>
                  <a:pt x="5335893" y="2726474"/>
                  <a:pt x="5356591" y="2735385"/>
                </a:cubicBezTo>
                <a:cubicBezTo>
                  <a:pt x="5362846" y="2738926"/>
                  <a:pt x="5369314" y="2739883"/>
                  <a:pt x="5375424" y="2738919"/>
                </a:cubicBezTo>
                <a:close/>
                <a:moveTo>
                  <a:pt x="7226124" y="2739021"/>
                </a:moveTo>
                <a:cubicBezTo>
                  <a:pt x="7243867" y="2735939"/>
                  <a:pt x="7258408" y="2715695"/>
                  <a:pt x="7255196" y="2696490"/>
                </a:cubicBezTo>
                <a:cubicBezTo>
                  <a:pt x="7255872" y="2663962"/>
                  <a:pt x="7204922" y="2655887"/>
                  <a:pt x="7192973" y="2683801"/>
                </a:cubicBezTo>
                <a:cubicBezTo>
                  <a:pt x="7183279" y="2701565"/>
                  <a:pt x="7190042" y="2726019"/>
                  <a:pt x="7207852" y="2735708"/>
                </a:cubicBezTo>
                <a:cubicBezTo>
                  <a:pt x="7213939" y="2739169"/>
                  <a:pt x="7220209" y="2740048"/>
                  <a:pt x="7226124" y="2739021"/>
                </a:cubicBezTo>
                <a:close/>
                <a:moveTo>
                  <a:pt x="6197073" y="2739022"/>
                </a:moveTo>
                <a:cubicBezTo>
                  <a:pt x="6216579" y="2736998"/>
                  <a:pt x="6234963" y="2717868"/>
                  <a:pt x="6228465" y="2696919"/>
                </a:cubicBezTo>
                <a:cubicBezTo>
                  <a:pt x="6225728" y="2672681"/>
                  <a:pt x="6197682" y="2659062"/>
                  <a:pt x="6177161" y="2671066"/>
                </a:cubicBezTo>
                <a:cubicBezTo>
                  <a:pt x="6152991" y="2683531"/>
                  <a:pt x="6153219" y="2723235"/>
                  <a:pt x="6178073" y="2734777"/>
                </a:cubicBezTo>
                <a:cubicBezTo>
                  <a:pt x="6183945" y="2738470"/>
                  <a:pt x="6190571" y="2739696"/>
                  <a:pt x="6197073" y="2739022"/>
                </a:cubicBezTo>
                <a:close/>
                <a:moveTo>
                  <a:pt x="7534249" y="2739075"/>
                </a:moveTo>
                <a:cubicBezTo>
                  <a:pt x="7554965" y="2735618"/>
                  <a:pt x="7571261" y="2710581"/>
                  <a:pt x="7563633" y="2689280"/>
                </a:cubicBezTo>
                <a:cubicBezTo>
                  <a:pt x="7558086" y="2665231"/>
                  <a:pt x="7522258" y="2660650"/>
                  <a:pt x="7506309" y="2676912"/>
                </a:cubicBezTo>
                <a:cubicBezTo>
                  <a:pt x="7489666" y="2692029"/>
                  <a:pt x="7493133" y="2723408"/>
                  <a:pt x="7512781" y="2734402"/>
                </a:cubicBezTo>
                <a:cubicBezTo>
                  <a:pt x="7519947" y="2738982"/>
                  <a:pt x="7527343" y="2740228"/>
                  <a:pt x="7534249" y="2739075"/>
                </a:cubicBezTo>
                <a:close/>
                <a:moveTo>
                  <a:pt x="7132792" y="2836012"/>
                </a:moveTo>
                <a:cubicBezTo>
                  <a:pt x="7142052" y="2832610"/>
                  <a:pt x="7149746" y="2825750"/>
                  <a:pt x="7152139" y="2815771"/>
                </a:cubicBezTo>
                <a:cubicBezTo>
                  <a:pt x="7165816" y="2788330"/>
                  <a:pt x="7129344" y="2760662"/>
                  <a:pt x="7104270" y="2772682"/>
                </a:cubicBezTo>
                <a:cubicBezTo>
                  <a:pt x="7077372" y="2782207"/>
                  <a:pt x="7076916" y="2825750"/>
                  <a:pt x="7104042" y="2835501"/>
                </a:cubicBezTo>
                <a:cubicBezTo>
                  <a:pt x="7112704" y="2839357"/>
                  <a:pt x="7123532" y="2839413"/>
                  <a:pt x="7132792" y="2836012"/>
                </a:cubicBezTo>
                <a:close/>
                <a:moveTo>
                  <a:pt x="5283369" y="2836033"/>
                </a:moveTo>
                <a:cubicBezTo>
                  <a:pt x="5292427" y="2832641"/>
                  <a:pt x="5299856" y="2825801"/>
                  <a:pt x="5302028" y="2815852"/>
                </a:cubicBezTo>
                <a:cubicBezTo>
                  <a:pt x="5310029" y="2794824"/>
                  <a:pt x="5292884" y="2767012"/>
                  <a:pt x="5268653" y="2770630"/>
                </a:cubicBezTo>
                <a:cubicBezTo>
                  <a:pt x="5234820" y="2769273"/>
                  <a:pt x="5224304" y="2823993"/>
                  <a:pt x="5254937" y="2835524"/>
                </a:cubicBezTo>
                <a:cubicBezTo>
                  <a:pt x="5263624" y="2839368"/>
                  <a:pt x="5274311" y="2839425"/>
                  <a:pt x="5283369" y="2836033"/>
                </a:cubicBezTo>
                <a:close/>
                <a:moveTo>
                  <a:pt x="5977055" y="2836323"/>
                </a:moveTo>
                <a:cubicBezTo>
                  <a:pt x="5989134" y="2839413"/>
                  <a:pt x="6004088" y="2837542"/>
                  <a:pt x="6015132" y="2833460"/>
                </a:cubicBezTo>
                <a:cubicBezTo>
                  <a:pt x="6020884" y="2815090"/>
                  <a:pt x="6029166" y="2788783"/>
                  <a:pt x="6008920" y="2775856"/>
                </a:cubicBezTo>
                <a:cubicBezTo>
                  <a:pt x="5985222" y="2760661"/>
                  <a:pt x="5949791" y="2780392"/>
                  <a:pt x="5956233" y="2809420"/>
                </a:cubicBezTo>
                <a:cubicBezTo>
                  <a:pt x="5955773" y="2825182"/>
                  <a:pt x="5964976" y="2833233"/>
                  <a:pt x="5977055" y="2836323"/>
                </a:cubicBezTo>
                <a:close/>
                <a:moveTo>
                  <a:pt x="7029263" y="2836846"/>
                </a:moveTo>
                <a:cubicBezTo>
                  <a:pt x="7038760" y="2833216"/>
                  <a:pt x="7046641" y="2825782"/>
                  <a:pt x="7049703" y="2815063"/>
                </a:cubicBezTo>
                <a:cubicBezTo>
                  <a:pt x="7061042" y="2788784"/>
                  <a:pt x="7028838" y="2760661"/>
                  <a:pt x="7004118" y="2771726"/>
                </a:cubicBezTo>
                <a:cubicBezTo>
                  <a:pt x="6976224" y="2779794"/>
                  <a:pt x="6973729" y="2823361"/>
                  <a:pt x="6999129" y="2835809"/>
                </a:cubicBezTo>
                <a:cubicBezTo>
                  <a:pt x="7008654" y="2840304"/>
                  <a:pt x="7019767" y="2840477"/>
                  <a:pt x="7029263" y="2836846"/>
                </a:cubicBezTo>
                <a:close/>
                <a:moveTo>
                  <a:pt x="7209290" y="2837171"/>
                </a:moveTo>
                <a:cubicBezTo>
                  <a:pt x="7228677" y="2844799"/>
                  <a:pt x="7258557" y="2833473"/>
                  <a:pt x="7256504" y="2808740"/>
                </a:cubicBezTo>
                <a:cubicBezTo>
                  <a:pt x="7261066" y="2782851"/>
                  <a:pt x="7232099" y="2760661"/>
                  <a:pt x="7209062" y="2772450"/>
                </a:cubicBezTo>
                <a:cubicBezTo>
                  <a:pt x="7181691" y="2781233"/>
                  <a:pt x="7181691" y="2828619"/>
                  <a:pt x="7209290" y="2837171"/>
                </a:cubicBezTo>
                <a:close/>
                <a:moveTo>
                  <a:pt x="7436532" y="2837418"/>
                </a:moveTo>
                <a:cubicBezTo>
                  <a:pt x="7443855" y="2835954"/>
                  <a:pt x="7450561" y="2832269"/>
                  <a:pt x="7455186" y="2825976"/>
                </a:cubicBezTo>
                <a:cubicBezTo>
                  <a:pt x="7467441" y="2811235"/>
                  <a:pt x="7457729" y="2792185"/>
                  <a:pt x="7454723" y="2776083"/>
                </a:cubicBezTo>
                <a:cubicBezTo>
                  <a:pt x="7431369" y="2765424"/>
                  <a:pt x="7393909" y="2768826"/>
                  <a:pt x="7393447" y="2801029"/>
                </a:cubicBezTo>
                <a:cubicBezTo>
                  <a:pt x="7387030" y="2826203"/>
                  <a:pt x="7414561" y="2841808"/>
                  <a:pt x="7436532" y="2837418"/>
                </a:cubicBezTo>
                <a:close/>
                <a:moveTo>
                  <a:pt x="2384317" y="2837582"/>
                </a:moveTo>
                <a:cubicBezTo>
                  <a:pt x="2390588" y="2839024"/>
                  <a:pt x="2397152" y="2838911"/>
                  <a:pt x="2403393" y="2836197"/>
                </a:cubicBezTo>
                <a:cubicBezTo>
                  <a:pt x="2438337" y="2830092"/>
                  <a:pt x="2430932" y="2771303"/>
                  <a:pt x="2396219" y="2770399"/>
                </a:cubicBezTo>
                <a:cubicBezTo>
                  <a:pt x="2363359" y="2765424"/>
                  <a:pt x="2347848" y="2807255"/>
                  <a:pt x="2366828" y="2829640"/>
                </a:cubicBezTo>
                <a:cubicBezTo>
                  <a:pt x="2372031" y="2833145"/>
                  <a:pt x="2378046" y="2836141"/>
                  <a:pt x="2384317" y="2837582"/>
                </a:cubicBezTo>
                <a:close/>
                <a:moveTo>
                  <a:pt x="1785482" y="2837705"/>
                </a:moveTo>
                <a:cubicBezTo>
                  <a:pt x="1794433" y="2835468"/>
                  <a:pt x="1802440" y="2830018"/>
                  <a:pt x="1806443" y="2821413"/>
                </a:cubicBezTo>
                <a:cubicBezTo>
                  <a:pt x="1814451" y="2806498"/>
                  <a:pt x="1805986" y="2789977"/>
                  <a:pt x="1802325" y="2775062"/>
                </a:cubicBezTo>
                <a:cubicBezTo>
                  <a:pt x="1786083" y="2771849"/>
                  <a:pt x="1767781" y="2765424"/>
                  <a:pt x="1753139" y="2776668"/>
                </a:cubicBezTo>
                <a:cubicBezTo>
                  <a:pt x="1737582" y="2791353"/>
                  <a:pt x="1736667" y="2825543"/>
                  <a:pt x="1758858" y="2834722"/>
                </a:cubicBezTo>
                <a:cubicBezTo>
                  <a:pt x="1766636" y="2838967"/>
                  <a:pt x="1776531" y="2839942"/>
                  <a:pt x="1785482" y="2837705"/>
                </a:cubicBezTo>
                <a:close/>
                <a:moveTo>
                  <a:pt x="4443492" y="2837835"/>
                </a:moveTo>
                <a:cubicBezTo>
                  <a:pt x="4450906" y="2839036"/>
                  <a:pt x="4458264" y="2838979"/>
                  <a:pt x="4465108" y="2834745"/>
                </a:cubicBezTo>
                <a:cubicBezTo>
                  <a:pt x="4489291" y="2822846"/>
                  <a:pt x="4487238" y="2779140"/>
                  <a:pt x="4460089" y="2771818"/>
                </a:cubicBezTo>
                <a:cubicBezTo>
                  <a:pt x="4447541" y="2767012"/>
                  <a:pt x="4434537" y="2773419"/>
                  <a:pt x="4422217" y="2775250"/>
                </a:cubicBezTo>
                <a:cubicBezTo>
                  <a:pt x="4413091" y="2793785"/>
                  <a:pt x="4413548" y="2814380"/>
                  <a:pt x="4421533" y="2833372"/>
                </a:cubicBezTo>
                <a:cubicBezTo>
                  <a:pt x="4428605" y="2834173"/>
                  <a:pt x="4436077" y="2836633"/>
                  <a:pt x="4443492" y="2837835"/>
                </a:cubicBezTo>
                <a:close/>
                <a:moveTo>
                  <a:pt x="4352801" y="2837984"/>
                </a:moveTo>
                <a:cubicBezTo>
                  <a:pt x="4363772" y="2835617"/>
                  <a:pt x="4373233" y="2828489"/>
                  <a:pt x="4376082" y="2816284"/>
                </a:cubicBezTo>
                <a:cubicBezTo>
                  <a:pt x="4384517" y="2794157"/>
                  <a:pt x="4366508" y="2767011"/>
                  <a:pt x="4342115" y="2769749"/>
                </a:cubicBezTo>
                <a:cubicBezTo>
                  <a:pt x="4311566" y="2768836"/>
                  <a:pt x="4297204" y="2812863"/>
                  <a:pt x="4320457" y="2831112"/>
                </a:cubicBezTo>
                <a:cubicBezTo>
                  <a:pt x="4329348" y="2837956"/>
                  <a:pt x="4341830" y="2840351"/>
                  <a:pt x="4352801" y="2837984"/>
                </a:cubicBezTo>
                <a:close/>
                <a:moveTo>
                  <a:pt x="7827183" y="2838132"/>
                </a:moveTo>
                <a:cubicBezTo>
                  <a:pt x="7847033" y="2844799"/>
                  <a:pt x="7872071" y="2832845"/>
                  <a:pt x="7873425" y="2809857"/>
                </a:cubicBezTo>
                <a:cubicBezTo>
                  <a:pt x="7880192" y="2782730"/>
                  <a:pt x="7845003" y="2760661"/>
                  <a:pt x="7822671" y="2774224"/>
                </a:cubicBezTo>
                <a:cubicBezTo>
                  <a:pt x="7796054" y="2785259"/>
                  <a:pt x="7798310" y="2831926"/>
                  <a:pt x="7827183" y="2838132"/>
                </a:cubicBezTo>
                <a:close/>
                <a:moveTo>
                  <a:pt x="1375376" y="2838181"/>
                </a:moveTo>
                <a:cubicBezTo>
                  <a:pt x="1395430" y="2831870"/>
                  <a:pt x="1409770" y="2806365"/>
                  <a:pt x="1395819" y="2787064"/>
                </a:cubicBezTo>
                <a:cubicBezTo>
                  <a:pt x="1382040" y="2762249"/>
                  <a:pt x="1339784" y="2765006"/>
                  <a:pt x="1331516" y="2792579"/>
                </a:cubicBezTo>
                <a:cubicBezTo>
                  <a:pt x="1323936" y="2811190"/>
                  <a:pt x="1334502" y="2832789"/>
                  <a:pt x="1354252" y="2837154"/>
                </a:cubicBezTo>
                <a:cubicBezTo>
                  <a:pt x="1361371" y="2840256"/>
                  <a:pt x="1368692" y="2840285"/>
                  <a:pt x="1375376" y="2838181"/>
                </a:cubicBezTo>
                <a:close/>
                <a:moveTo>
                  <a:pt x="4966344" y="2838415"/>
                </a:moveTo>
                <a:cubicBezTo>
                  <a:pt x="4983766" y="2835701"/>
                  <a:pt x="4999234" y="2819201"/>
                  <a:pt x="4995535" y="2799881"/>
                </a:cubicBezTo>
                <a:cubicBezTo>
                  <a:pt x="4994190" y="2767737"/>
                  <a:pt x="4945769" y="2759074"/>
                  <a:pt x="4930301" y="2785291"/>
                </a:cubicBezTo>
                <a:cubicBezTo>
                  <a:pt x="4922679" y="2803756"/>
                  <a:pt x="4927611" y="2830429"/>
                  <a:pt x="4948907" y="2836128"/>
                </a:cubicBezTo>
                <a:cubicBezTo>
                  <a:pt x="4954512" y="2838693"/>
                  <a:pt x="4960536" y="2839320"/>
                  <a:pt x="4966344" y="2838415"/>
                </a:cubicBezTo>
                <a:close/>
                <a:moveTo>
                  <a:pt x="1573983" y="2838421"/>
                </a:moveTo>
                <a:cubicBezTo>
                  <a:pt x="1592535" y="2835912"/>
                  <a:pt x="1609532" y="2819626"/>
                  <a:pt x="1604342" y="2799896"/>
                </a:cubicBezTo>
                <a:cubicBezTo>
                  <a:pt x="1603650" y="2771548"/>
                  <a:pt x="1565593" y="2760662"/>
                  <a:pt x="1545987" y="2778125"/>
                </a:cubicBezTo>
                <a:cubicBezTo>
                  <a:pt x="1530302" y="2794226"/>
                  <a:pt x="1532376" y="2827564"/>
                  <a:pt x="1555675" y="2835955"/>
                </a:cubicBezTo>
                <a:cubicBezTo>
                  <a:pt x="1561441" y="2838563"/>
                  <a:pt x="1567798" y="2839257"/>
                  <a:pt x="1573983" y="2838421"/>
                </a:cubicBezTo>
                <a:close/>
                <a:moveTo>
                  <a:pt x="1984637" y="2838629"/>
                </a:moveTo>
                <a:cubicBezTo>
                  <a:pt x="2003386" y="2836672"/>
                  <a:pt x="2020895" y="2821233"/>
                  <a:pt x="2016327" y="2800592"/>
                </a:cubicBezTo>
                <a:cubicBezTo>
                  <a:pt x="2015200" y="2772619"/>
                  <a:pt x="1975948" y="2760662"/>
                  <a:pt x="1957680" y="2780063"/>
                </a:cubicBezTo>
                <a:cubicBezTo>
                  <a:pt x="1938282" y="2794050"/>
                  <a:pt x="1944822" y="2827663"/>
                  <a:pt x="1966250" y="2835784"/>
                </a:cubicBezTo>
                <a:cubicBezTo>
                  <a:pt x="1972002" y="2838435"/>
                  <a:pt x="1978386" y="2839281"/>
                  <a:pt x="1984637" y="2838629"/>
                </a:cubicBezTo>
                <a:close/>
                <a:moveTo>
                  <a:pt x="6300491" y="2838632"/>
                </a:moveTo>
                <a:cubicBezTo>
                  <a:pt x="6316490" y="2837471"/>
                  <a:pt x="6331756" y="2825615"/>
                  <a:pt x="6332606" y="2808569"/>
                </a:cubicBezTo>
                <a:cubicBezTo>
                  <a:pt x="6338729" y="2779089"/>
                  <a:pt x="6296547" y="2757486"/>
                  <a:pt x="6275456" y="2778639"/>
                </a:cubicBezTo>
                <a:cubicBezTo>
                  <a:pt x="6254591" y="2792816"/>
                  <a:pt x="6259581" y="2830172"/>
                  <a:pt x="6284754" y="2836023"/>
                </a:cubicBezTo>
                <a:cubicBezTo>
                  <a:pt x="6289743" y="2838217"/>
                  <a:pt x="6295158" y="2839019"/>
                  <a:pt x="6300491" y="2838632"/>
                </a:cubicBezTo>
                <a:close/>
                <a:moveTo>
                  <a:pt x="5367895" y="2838638"/>
                </a:moveTo>
                <a:cubicBezTo>
                  <a:pt x="5375370" y="2839587"/>
                  <a:pt x="5382788" y="2839185"/>
                  <a:pt x="5389688" y="2835157"/>
                </a:cubicBezTo>
                <a:cubicBezTo>
                  <a:pt x="5417979" y="2822499"/>
                  <a:pt x="5410159" y="2773019"/>
                  <a:pt x="5378878" y="2770717"/>
                </a:cubicBezTo>
                <a:cubicBezTo>
                  <a:pt x="5360937" y="2765424"/>
                  <a:pt x="5348747" y="2781994"/>
                  <a:pt x="5337016" y="2792121"/>
                </a:cubicBezTo>
                <a:cubicBezTo>
                  <a:pt x="5339776" y="2806159"/>
                  <a:pt x="5342536" y="2819968"/>
                  <a:pt x="5345757" y="2834006"/>
                </a:cubicBezTo>
                <a:cubicBezTo>
                  <a:pt x="5352887" y="2835387"/>
                  <a:pt x="5360420" y="2837689"/>
                  <a:pt x="5367895" y="2838638"/>
                </a:cubicBezTo>
                <a:close/>
                <a:moveTo>
                  <a:pt x="1669785" y="2838649"/>
                </a:moveTo>
                <a:cubicBezTo>
                  <a:pt x="1678519" y="2839279"/>
                  <a:pt x="1687591" y="2837047"/>
                  <a:pt x="1694805" y="2832471"/>
                </a:cubicBezTo>
                <a:cubicBezTo>
                  <a:pt x="1709456" y="2818284"/>
                  <a:pt x="1709682" y="2791053"/>
                  <a:pt x="1695030" y="2776866"/>
                </a:cubicBezTo>
                <a:cubicBezTo>
                  <a:pt x="1681280" y="2765424"/>
                  <a:pt x="1663474" y="2772747"/>
                  <a:pt x="1648146" y="2775264"/>
                </a:cubicBezTo>
                <a:cubicBezTo>
                  <a:pt x="1643187" y="2791968"/>
                  <a:pt x="1635072" y="2811876"/>
                  <a:pt x="1646793" y="2827666"/>
                </a:cubicBezTo>
                <a:cubicBezTo>
                  <a:pt x="1652654" y="2834530"/>
                  <a:pt x="1661050" y="2838020"/>
                  <a:pt x="1669785" y="2838649"/>
                </a:cubicBezTo>
                <a:close/>
                <a:moveTo>
                  <a:pt x="6509239" y="2838656"/>
                </a:moveTo>
                <a:cubicBezTo>
                  <a:pt x="6526093" y="2835236"/>
                  <a:pt x="6540496" y="2820270"/>
                  <a:pt x="6536197" y="2801573"/>
                </a:cubicBezTo>
                <a:cubicBezTo>
                  <a:pt x="6536655" y="2778474"/>
                  <a:pt x="6510973" y="2763836"/>
                  <a:pt x="6490565" y="2772527"/>
                </a:cubicBezTo>
                <a:cubicBezTo>
                  <a:pt x="6459379" y="2779160"/>
                  <a:pt x="6460755" y="2832678"/>
                  <a:pt x="6492170" y="2837938"/>
                </a:cubicBezTo>
                <a:cubicBezTo>
                  <a:pt x="6497731" y="2839653"/>
                  <a:pt x="6503621" y="2839796"/>
                  <a:pt x="6509239" y="2838656"/>
                </a:cubicBezTo>
                <a:close/>
                <a:moveTo>
                  <a:pt x="1267597" y="2838712"/>
                </a:moveTo>
                <a:cubicBezTo>
                  <a:pt x="1285177" y="2835854"/>
                  <a:pt x="1300565" y="2819612"/>
                  <a:pt x="1297125" y="2800712"/>
                </a:cubicBezTo>
                <a:cubicBezTo>
                  <a:pt x="1295750" y="2771237"/>
                  <a:pt x="1253801" y="2760662"/>
                  <a:pt x="1235461" y="2782262"/>
                </a:cubicBezTo>
                <a:cubicBezTo>
                  <a:pt x="1217581" y="2798012"/>
                  <a:pt x="1226290" y="2831537"/>
                  <a:pt x="1249904" y="2836712"/>
                </a:cubicBezTo>
                <a:cubicBezTo>
                  <a:pt x="1255635" y="2839131"/>
                  <a:pt x="1261738" y="2839665"/>
                  <a:pt x="1267597" y="2838712"/>
                </a:cubicBezTo>
                <a:close/>
                <a:moveTo>
                  <a:pt x="5073605" y="2838727"/>
                </a:moveTo>
                <a:cubicBezTo>
                  <a:pt x="5091881" y="2834084"/>
                  <a:pt x="5105558" y="2813443"/>
                  <a:pt x="5096983" y="2793965"/>
                </a:cubicBezTo>
                <a:cubicBezTo>
                  <a:pt x="5091266" y="2762249"/>
                  <a:pt x="5039586" y="2762709"/>
                  <a:pt x="5031812" y="2792816"/>
                </a:cubicBezTo>
                <a:cubicBezTo>
                  <a:pt x="5025866" y="2810972"/>
                  <a:pt x="5034327" y="2833725"/>
                  <a:pt x="5054450" y="2837402"/>
                </a:cubicBezTo>
                <a:cubicBezTo>
                  <a:pt x="5060910" y="2840045"/>
                  <a:pt x="5067513" y="2840275"/>
                  <a:pt x="5073605" y="2838727"/>
                </a:cubicBezTo>
                <a:close/>
                <a:moveTo>
                  <a:pt x="6920002" y="2838733"/>
                </a:moveTo>
                <a:cubicBezTo>
                  <a:pt x="6937004" y="2835829"/>
                  <a:pt x="6951671" y="2819584"/>
                  <a:pt x="6947407" y="2800896"/>
                </a:cubicBezTo>
                <a:cubicBezTo>
                  <a:pt x="6946725" y="2773921"/>
                  <a:pt x="6911023" y="2760662"/>
                  <a:pt x="6891239" y="2777121"/>
                </a:cubicBezTo>
                <a:cubicBezTo>
                  <a:pt x="6868954" y="2792666"/>
                  <a:pt x="6874867" y="2831757"/>
                  <a:pt x="6902837" y="2836786"/>
                </a:cubicBezTo>
                <a:cubicBezTo>
                  <a:pt x="6908408" y="2839186"/>
                  <a:pt x="6914335" y="2839701"/>
                  <a:pt x="6920002" y="2838733"/>
                </a:cubicBezTo>
                <a:close/>
                <a:moveTo>
                  <a:pt x="6195310" y="2838745"/>
                </a:moveTo>
                <a:cubicBezTo>
                  <a:pt x="6211779" y="2838149"/>
                  <a:pt x="6228152" y="2827065"/>
                  <a:pt x="6229175" y="2809330"/>
                </a:cubicBezTo>
                <a:cubicBezTo>
                  <a:pt x="6235542" y="2778863"/>
                  <a:pt x="6191427" y="2755899"/>
                  <a:pt x="6170506" y="2779773"/>
                </a:cubicBezTo>
                <a:cubicBezTo>
                  <a:pt x="6151404" y="2793642"/>
                  <a:pt x="6157771" y="2827747"/>
                  <a:pt x="6179374" y="2835704"/>
                </a:cubicBezTo>
                <a:cubicBezTo>
                  <a:pt x="6184320" y="2837978"/>
                  <a:pt x="6189821" y="2838944"/>
                  <a:pt x="6195310" y="2838745"/>
                </a:cubicBezTo>
                <a:close/>
                <a:moveTo>
                  <a:pt x="6712468" y="2838768"/>
                </a:moveTo>
                <a:cubicBezTo>
                  <a:pt x="6730019" y="2836262"/>
                  <a:pt x="6745242" y="2820405"/>
                  <a:pt x="6740820" y="2800529"/>
                </a:cubicBezTo>
                <a:cubicBezTo>
                  <a:pt x="6742634" y="2771954"/>
                  <a:pt x="6703627" y="2760662"/>
                  <a:pt x="6685031" y="2777485"/>
                </a:cubicBezTo>
                <a:cubicBezTo>
                  <a:pt x="6671423" y="2794537"/>
                  <a:pt x="6670516" y="2828643"/>
                  <a:pt x="6694782" y="2836478"/>
                </a:cubicBezTo>
                <a:cubicBezTo>
                  <a:pt x="6700509" y="2838955"/>
                  <a:pt x="6706618" y="2839603"/>
                  <a:pt x="6712468" y="2838768"/>
                </a:cubicBezTo>
                <a:close/>
                <a:moveTo>
                  <a:pt x="2190906" y="2838783"/>
                </a:moveTo>
                <a:cubicBezTo>
                  <a:pt x="2207001" y="2836988"/>
                  <a:pt x="2221887" y="2824391"/>
                  <a:pt x="2220867" y="2806505"/>
                </a:cubicBezTo>
                <a:cubicBezTo>
                  <a:pt x="2224034" y="2781511"/>
                  <a:pt x="2197345" y="2762249"/>
                  <a:pt x="2174958" y="2771192"/>
                </a:cubicBezTo>
                <a:cubicBezTo>
                  <a:pt x="2146239" y="2779906"/>
                  <a:pt x="2144654" y="2829436"/>
                  <a:pt x="2174958" y="2836773"/>
                </a:cubicBezTo>
                <a:cubicBezTo>
                  <a:pt x="2180044" y="2838780"/>
                  <a:pt x="2185543" y="2839382"/>
                  <a:pt x="2190906" y="2838783"/>
                </a:cubicBezTo>
                <a:close/>
                <a:moveTo>
                  <a:pt x="4243596" y="2838838"/>
                </a:moveTo>
                <a:cubicBezTo>
                  <a:pt x="4262890" y="2837531"/>
                  <a:pt x="4281609" y="2821117"/>
                  <a:pt x="4277686" y="2800203"/>
                </a:cubicBezTo>
                <a:cubicBezTo>
                  <a:pt x="4274502" y="2775518"/>
                  <a:pt x="4243347" y="2760661"/>
                  <a:pt x="4222652" y="2774832"/>
                </a:cubicBezTo>
                <a:cubicBezTo>
                  <a:pt x="4200366" y="2786489"/>
                  <a:pt x="4201958" y="2824660"/>
                  <a:pt x="4224927" y="2834717"/>
                </a:cubicBezTo>
                <a:cubicBezTo>
                  <a:pt x="4230669" y="2838031"/>
                  <a:pt x="4237164" y="2839274"/>
                  <a:pt x="4243596" y="2838838"/>
                </a:cubicBezTo>
                <a:close/>
                <a:moveTo>
                  <a:pt x="2293850" y="2838862"/>
                </a:moveTo>
                <a:cubicBezTo>
                  <a:pt x="2309075" y="2837167"/>
                  <a:pt x="2322679" y="2825016"/>
                  <a:pt x="2324040" y="2808645"/>
                </a:cubicBezTo>
                <a:cubicBezTo>
                  <a:pt x="2328800" y="2780676"/>
                  <a:pt x="2292755" y="2759074"/>
                  <a:pt x="2270079" y="2774991"/>
                </a:cubicBezTo>
                <a:cubicBezTo>
                  <a:pt x="2247850" y="2788862"/>
                  <a:pt x="2251933" y="2830246"/>
                  <a:pt x="2278470" y="2836841"/>
                </a:cubicBezTo>
                <a:cubicBezTo>
                  <a:pt x="2283517" y="2838830"/>
                  <a:pt x="2288773" y="2839427"/>
                  <a:pt x="2293850" y="2838862"/>
                </a:cubicBezTo>
                <a:close/>
                <a:moveTo>
                  <a:pt x="6086391" y="2838874"/>
                </a:moveTo>
                <a:cubicBezTo>
                  <a:pt x="6107340" y="2841193"/>
                  <a:pt x="6129736" y="2824965"/>
                  <a:pt x="6126647" y="2800968"/>
                </a:cubicBezTo>
                <a:cubicBezTo>
                  <a:pt x="6127105" y="2771044"/>
                  <a:pt x="6085458" y="2759074"/>
                  <a:pt x="6066694" y="2779331"/>
                </a:cubicBezTo>
                <a:cubicBezTo>
                  <a:pt x="6055939" y="2794293"/>
                  <a:pt x="6054566" y="2815470"/>
                  <a:pt x="6066923" y="2829972"/>
                </a:cubicBezTo>
                <a:cubicBezTo>
                  <a:pt x="6072587" y="2835266"/>
                  <a:pt x="6079409" y="2838100"/>
                  <a:pt x="6086391" y="2838874"/>
                </a:cubicBezTo>
                <a:close/>
                <a:moveTo>
                  <a:pt x="7322428" y="2838916"/>
                </a:moveTo>
                <a:cubicBezTo>
                  <a:pt x="7335879" y="2840235"/>
                  <a:pt x="7349926" y="2834904"/>
                  <a:pt x="7355386" y="2821833"/>
                </a:cubicBezTo>
                <a:cubicBezTo>
                  <a:pt x="7362666" y="2806699"/>
                  <a:pt x="7355614" y="2790189"/>
                  <a:pt x="7352201" y="2775284"/>
                </a:cubicBezTo>
                <a:cubicBezTo>
                  <a:pt x="7337642" y="2773221"/>
                  <a:pt x="7321945" y="2765424"/>
                  <a:pt x="7308068" y="2773679"/>
                </a:cubicBezTo>
                <a:cubicBezTo>
                  <a:pt x="7292371" y="2780788"/>
                  <a:pt x="7289641" y="2800966"/>
                  <a:pt x="7293053" y="2816101"/>
                </a:cubicBezTo>
                <a:cubicBezTo>
                  <a:pt x="7296125" y="2829630"/>
                  <a:pt x="7308978" y="2837598"/>
                  <a:pt x="7322428" y="2838916"/>
                </a:cubicBezTo>
                <a:close/>
                <a:moveTo>
                  <a:pt x="5174992" y="2838923"/>
                </a:moveTo>
                <a:cubicBezTo>
                  <a:pt x="5191773" y="2835369"/>
                  <a:pt x="5205240" y="2818561"/>
                  <a:pt x="5200436" y="2800068"/>
                </a:cubicBezTo>
                <a:cubicBezTo>
                  <a:pt x="5199064" y="2771032"/>
                  <a:pt x="5161549" y="2760662"/>
                  <a:pt x="5141420" y="2778637"/>
                </a:cubicBezTo>
                <a:cubicBezTo>
                  <a:pt x="5127466" y="2797303"/>
                  <a:pt x="5130440" y="2833943"/>
                  <a:pt x="5157661" y="2837630"/>
                </a:cubicBezTo>
                <a:cubicBezTo>
                  <a:pt x="5163437" y="2839820"/>
                  <a:pt x="5169398" y="2840108"/>
                  <a:pt x="5174992" y="2838923"/>
                </a:cubicBezTo>
                <a:close/>
                <a:moveTo>
                  <a:pt x="6818104" y="2838928"/>
                </a:moveTo>
                <a:cubicBezTo>
                  <a:pt x="6836521" y="2834382"/>
                  <a:pt x="6850605" y="2813993"/>
                  <a:pt x="6843184" y="2793605"/>
                </a:cubicBezTo>
                <a:cubicBezTo>
                  <a:pt x="6837561" y="2765038"/>
                  <a:pt x="6793032" y="2760661"/>
                  <a:pt x="6781562" y="2786694"/>
                </a:cubicBezTo>
                <a:cubicBezTo>
                  <a:pt x="6772116" y="2804663"/>
                  <a:pt x="6777739" y="2831848"/>
                  <a:pt x="6798879" y="2837607"/>
                </a:cubicBezTo>
                <a:cubicBezTo>
                  <a:pt x="6805345" y="2840199"/>
                  <a:pt x="6811965" y="2840444"/>
                  <a:pt x="6818104" y="2838928"/>
                </a:cubicBezTo>
                <a:close/>
                <a:moveTo>
                  <a:pt x="7741701" y="2838944"/>
                </a:moveTo>
                <a:cubicBezTo>
                  <a:pt x="7759221" y="2836039"/>
                  <a:pt x="7774614" y="2820094"/>
                  <a:pt x="7772206" y="2801604"/>
                </a:cubicBezTo>
                <a:cubicBezTo>
                  <a:pt x="7770371" y="2777177"/>
                  <a:pt x="7739415" y="2762249"/>
                  <a:pt x="7718778" y="2775141"/>
                </a:cubicBezTo>
                <a:cubicBezTo>
                  <a:pt x="7692866" y="2786224"/>
                  <a:pt x="7695388" y="2831233"/>
                  <a:pt x="7724052" y="2837114"/>
                </a:cubicBezTo>
                <a:cubicBezTo>
                  <a:pt x="7729785" y="2839432"/>
                  <a:pt x="7735861" y="2839913"/>
                  <a:pt x="7741701" y="2838944"/>
                </a:cubicBezTo>
                <a:close/>
                <a:moveTo>
                  <a:pt x="1161282" y="2838993"/>
                </a:moveTo>
                <a:cubicBezTo>
                  <a:pt x="1177727" y="2837882"/>
                  <a:pt x="1193590" y="2826451"/>
                  <a:pt x="1193935" y="2808678"/>
                </a:cubicBezTo>
                <a:cubicBezTo>
                  <a:pt x="1198533" y="2784520"/>
                  <a:pt x="1173473" y="2765424"/>
                  <a:pt x="1150945" y="2770026"/>
                </a:cubicBezTo>
                <a:cubicBezTo>
                  <a:pt x="1119683" y="2774167"/>
                  <a:pt x="1114397" y="2828694"/>
                  <a:pt x="1145198" y="2836517"/>
                </a:cubicBezTo>
                <a:cubicBezTo>
                  <a:pt x="1150255" y="2838587"/>
                  <a:pt x="1155800" y="2839364"/>
                  <a:pt x="1161282" y="2838993"/>
                </a:cubicBezTo>
                <a:close/>
                <a:moveTo>
                  <a:pt x="1470057" y="2839126"/>
                </a:moveTo>
                <a:cubicBezTo>
                  <a:pt x="1488682" y="2837758"/>
                  <a:pt x="1505354" y="2821643"/>
                  <a:pt x="1501943" y="2800784"/>
                </a:cubicBezTo>
                <a:cubicBezTo>
                  <a:pt x="1501261" y="2773655"/>
                  <a:pt x="1467373" y="2760661"/>
                  <a:pt x="1447131" y="2775935"/>
                </a:cubicBezTo>
                <a:cubicBezTo>
                  <a:pt x="1427119" y="2789386"/>
                  <a:pt x="1428710" y="2825177"/>
                  <a:pt x="1451454" y="2835208"/>
                </a:cubicBezTo>
                <a:cubicBezTo>
                  <a:pt x="1457423" y="2838399"/>
                  <a:pt x="1463848" y="2839582"/>
                  <a:pt x="1470057" y="2839126"/>
                </a:cubicBezTo>
                <a:close/>
                <a:moveTo>
                  <a:pt x="6404242" y="2839158"/>
                </a:moveTo>
                <a:cubicBezTo>
                  <a:pt x="6419763" y="2837272"/>
                  <a:pt x="6434263" y="2825206"/>
                  <a:pt x="6435113" y="2808487"/>
                </a:cubicBezTo>
                <a:cubicBezTo>
                  <a:pt x="6440329" y="2782057"/>
                  <a:pt x="6405858" y="2759074"/>
                  <a:pt x="6383859" y="2774702"/>
                </a:cubicBezTo>
                <a:cubicBezTo>
                  <a:pt x="6356191" y="2785504"/>
                  <a:pt x="6360500" y="2830780"/>
                  <a:pt x="6388849" y="2837445"/>
                </a:cubicBezTo>
                <a:cubicBezTo>
                  <a:pt x="6393781" y="2839283"/>
                  <a:pt x="6399068" y="2839786"/>
                  <a:pt x="6404242" y="2839158"/>
                </a:cubicBezTo>
                <a:close/>
                <a:moveTo>
                  <a:pt x="2499236" y="2839205"/>
                </a:moveTo>
                <a:cubicBezTo>
                  <a:pt x="2517597" y="2837175"/>
                  <a:pt x="2533613" y="2820335"/>
                  <a:pt x="2528894" y="2799649"/>
                </a:cubicBezTo>
                <a:cubicBezTo>
                  <a:pt x="2529343" y="2766596"/>
                  <a:pt x="2477641" y="2759074"/>
                  <a:pt x="2465727" y="2787568"/>
                </a:cubicBezTo>
                <a:cubicBezTo>
                  <a:pt x="2458984" y="2804208"/>
                  <a:pt x="2461457" y="2829510"/>
                  <a:pt x="2480783" y="2835893"/>
                </a:cubicBezTo>
                <a:cubicBezTo>
                  <a:pt x="2486739" y="2838913"/>
                  <a:pt x="2493118" y="2839882"/>
                  <a:pt x="2499236" y="2839205"/>
                </a:cubicBezTo>
                <a:close/>
                <a:moveTo>
                  <a:pt x="1880046" y="2839273"/>
                </a:moveTo>
                <a:cubicBezTo>
                  <a:pt x="1898930" y="2838042"/>
                  <a:pt x="1916508" y="2822237"/>
                  <a:pt x="1913093" y="2800991"/>
                </a:cubicBezTo>
                <a:cubicBezTo>
                  <a:pt x="1912637" y="2771281"/>
                  <a:pt x="1872149" y="2759074"/>
                  <a:pt x="1853496" y="2779572"/>
                </a:cubicBezTo>
                <a:cubicBezTo>
                  <a:pt x="1839852" y="2794772"/>
                  <a:pt x="1840307" y="2827476"/>
                  <a:pt x="1861460" y="2835307"/>
                </a:cubicBezTo>
                <a:cubicBezTo>
                  <a:pt x="1867317" y="2838474"/>
                  <a:pt x="1873758" y="2839683"/>
                  <a:pt x="1880046" y="2839273"/>
                </a:cubicBezTo>
                <a:close/>
                <a:moveTo>
                  <a:pt x="7637459" y="2839365"/>
                </a:moveTo>
                <a:cubicBezTo>
                  <a:pt x="7655737" y="2836760"/>
                  <a:pt x="7672234" y="2819440"/>
                  <a:pt x="7667484" y="2799125"/>
                </a:cubicBezTo>
                <a:cubicBezTo>
                  <a:pt x="7664091" y="2769492"/>
                  <a:pt x="7622475" y="2759074"/>
                  <a:pt x="7605738" y="2783151"/>
                </a:cubicBezTo>
                <a:cubicBezTo>
                  <a:pt x="7589679" y="2799820"/>
                  <a:pt x="7598726" y="2829222"/>
                  <a:pt x="7619308" y="2836630"/>
                </a:cubicBezTo>
                <a:cubicBezTo>
                  <a:pt x="7625076" y="2839466"/>
                  <a:pt x="7631366" y="2840233"/>
                  <a:pt x="7637459" y="2839365"/>
                </a:cubicBezTo>
                <a:close/>
                <a:moveTo>
                  <a:pt x="5891623" y="2839481"/>
                </a:moveTo>
                <a:cubicBezTo>
                  <a:pt x="5909466" y="2836761"/>
                  <a:pt x="5924656" y="2819531"/>
                  <a:pt x="5920686" y="2799839"/>
                </a:cubicBezTo>
                <a:cubicBezTo>
                  <a:pt x="5919075" y="2770359"/>
                  <a:pt x="5876959" y="2759074"/>
                  <a:pt x="5859238" y="2780954"/>
                </a:cubicBezTo>
                <a:cubicBezTo>
                  <a:pt x="5848191" y="2798457"/>
                  <a:pt x="5849572" y="2830931"/>
                  <a:pt x="5873507" y="2836919"/>
                </a:cubicBezTo>
                <a:cubicBezTo>
                  <a:pt x="5879433" y="2839683"/>
                  <a:pt x="5885676" y="2840388"/>
                  <a:pt x="5891623" y="2839481"/>
                </a:cubicBezTo>
                <a:close/>
                <a:moveTo>
                  <a:pt x="5577213" y="2839506"/>
                </a:moveTo>
                <a:cubicBezTo>
                  <a:pt x="5594567" y="2839538"/>
                  <a:pt x="5611921" y="2828027"/>
                  <a:pt x="5612774" y="2809099"/>
                </a:cubicBezTo>
                <a:cubicBezTo>
                  <a:pt x="5618004" y="2777723"/>
                  <a:pt x="5573204" y="2757487"/>
                  <a:pt x="5552737" y="2781361"/>
                </a:cubicBezTo>
                <a:cubicBezTo>
                  <a:pt x="5535454" y="2795230"/>
                  <a:pt x="5540002" y="2827288"/>
                  <a:pt x="5560469" y="2835474"/>
                </a:cubicBezTo>
                <a:cubicBezTo>
                  <a:pt x="5565643" y="2838202"/>
                  <a:pt x="5571428" y="2839495"/>
                  <a:pt x="5577213" y="2839506"/>
                </a:cubicBezTo>
                <a:close/>
                <a:moveTo>
                  <a:pt x="7533407" y="2839517"/>
                </a:moveTo>
                <a:cubicBezTo>
                  <a:pt x="7552957" y="2836652"/>
                  <a:pt x="7569885" y="2817049"/>
                  <a:pt x="7562892" y="2796025"/>
                </a:cubicBezTo>
                <a:cubicBezTo>
                  <a:pt x="7559481" y="2772129"/>
                  <a:pt x="7527189" y="2762249"/>
                  <a:pt x="7509223" y="2776265"/>
                </a:cubicBezTo>
                <a:cubicBezTo>
                  <a:pt x="7489666" y="2789822"/>
                  <a:pt x="7490803" y="2827504"/>
                  <a:pt x="7513772" y="2836235"/>
                </a:cubicBezTo>
                <a:cubicBezTo>
                  <a:pt x="7520082" y="2839567"/>
                  <a:pt x="7526890" y="2840472"/>
                  <a:pt x="7533407" y="2839517"/>
                </a:cubicBezTo>
                <a:close/>
                <a:moveTo>
                  <a:pt x="5683289" y="2839525"/>
                </a:moveTo>
                <a:cubicBezTo>
                  <a:pt x="5702197" y="2837668"/>
                  <a:pt x="5719819" y="2821431"/>
                  <a:pt x="5715703" y="2800530"/>
                </a:cubicBezTo>
                <a:cubicBezTo>
                  <a:pt x="5715017" y="2769438"/>
                  <a:pt x="5669054" y="2759074"/>
                  <a:pt x="5652361" y="2783717"/>
                </a:cubicBezTo>
                <a:cubicBezTo>
                  <a:pt x="5638641" y="2800530"/>
                  <a:pt x="5644815" y="2827476"/>
                  <a:pt x="5664710" y="2836228"/>
                </a:cubicBezTo>
                <a:cubicBezTo>
                  <a:pt x="5670541" y="2839165"/>
                  <a:pt x="5676987" y="2840144"/>
                  <a:pt x="5683289" y="2839525"/>
                </a:cubicBezTo>
                <a:close/>
                <a:moveTo>
                  <a:pt x="2087875" y="2839553"/>
                </a:moveTo>
                <a:cubicBezTo>
                  <a:pt x="2106047" y="2837296"/>
                  <a:pt x="2122764" y="2820714"/>
                  <a:pt x="2119010" y="2800746"/>
                </a:cubicBezTo>
                <a:cubicBezTo>
                  <a:pt x="2117417" y="2770187"/>
                  <a:pt x="2074902" y="2759074"/>
                  <a:pt x="2056931" y="2781994"/>
                </a:cubicBezTo>
                <a:cubicBezTo>
                  <a:pt x="2041467" y="2799125"/>
                  <a:pt x="2047607" y="2829685"/>
                  <a:pt x="2069893" y="2836630"/>
                </a:cubicBezTo>
                <a:cubicBezTo>
                  <a:pt x="2075583" y="2839466"/>
                  <a:pt x="2081817" y="2840305"/>
                  <a:pt x="2087875" y="2839553"/>
                </a:cubicBezTo>
                <a:close/>
                <a:moveTo>
                  <a:pt x="6605644" y="2839814"/>
                </a:moveTo>
                <a:cubicBezTo>
                  <a:pt x="6622668" y="2839510"/>
                  <a:pt x="6639629" y="2827895"/>
                  <a:pt x="6638780" y="2808479"/>
                </a:cubicBezTo>
                <a:cubicBezTo>
                  <a:pt x="6643529" y="2783284"/>
                  <a:pt x="6616619" y="2762249"/>
                  <a:pt x="6594231" y="2771726"/>
                </a:cubicBezTo>
                <a:cubicBezTo>
                  <a:pt x="6565737" y="2778661"/>
                  <a:pt x="6564154" y="2823966"/>
                  <a:pt x="6589256" y="2836217"/>
                </a:cubicBezTo>
                <a:cubicBezTo>
                  <a:pt x="6594287" y="2838759"/>
                  <a:pt x="6599969" y="2839915"/>
                  <a:pt x="6605644" y="2839814"/>
                </a:cubicBezTo>
                <a:close/>
                <a:moveTo>
                  <a:pt x="2403512" y="2941132"/>
                </a:moveTo>
                <a:cubicBezTo>
                  <a:pt x="2413288" y="2938235"/>
                  <a:pt x="2421572" y="2931351"/>
                  <a:pt x="2424291" y="2920452"/>
                </a:cubicBezTo>
                <a:cubicBezTo>
                  <a:pt x="2426108" y="2906684"/>
                  <a:pt x="2427239" y="2888786"/>
                  <a:pt x="2414317" y="2879837"/>
                </a:cubicBezTo>
                <a:cubicBezTo>
                  <a:pt x="2398448" y="2870199"/>
                  <a:pt x="2371901" y="2871805"/>
                  <a:pt x="2363060" y="2890392"/>
                </a:cubicBezTo>
                <a:cubicBezTo>
                  <a:pt x="2357391" y="2905995"/>
                  <a:pt x="2358530" y="2928024"/>
                  <a:pt x="2373712" y="2937891"/>
                </a:cubicBezTo>
                <a:cubicBezTo>
                  <a:pt x="2382441" y="2942939"/>
                  <a:pt x="2393715" y="2944029"/>
                  <a:pt x="2403512" y="2941132"/>
                </a:cubicBezTo>
                <a:close/>
                <a:moveTo>
                  <a:pt x="2594451" y="2941325"/>
                </a:moveTo>
                <a:cubicBezTo>
                  <a:pt x="2614851" y="2942601"/>
                  <a:pt x="2636624" y="2928313"/>
                  <a:pt x="2631349" y="2905351"/>
                </a:cubicBezTo>
                <a:cubicBezTo>
                  <a:pt x="2634299" y="2870426"/>
                  <a:pt x="2579191" y="2862262"/>
                  <a:pt x="2566945" y="2891971"/>
                </a:cubicBezTo>
                <a:cubicBezTo>
                  <a:pt x="2562183" y="2906259"/>
                  <a:pt x="2562410" y="2924855"/>
                  <a:pt x="2575562" y="2934607"/>
                </a:cubicBezTo>
                <a:cubicBezTo>
                  <a:pt x="2581005" y="2938746"/>
                  <a:pt x="2587652" y="2940900"/>
                  <a:pt x="2594451" y="2941325"/>
                </a:cubicBezTo>
                <a:close/>
                <a:moveTo>
                  <a:pt x="4455521" y="2941394"/>
                </a:moveTo>
                <a:cubicBezTo>
                  <a:pt x="4487686" y="2938892"/>
                  <a:pt x="4490879" y="2886341"/>
                  <a:pt x="4461908" y="2876104"/>
                </a:cubicBezTo>
                <a:cubicBezTo>
                  <a:pt x="4447765" y="2873374"/>
                  <a:pt x="4429744" y="2873374"/>
                  <a:pt x="4420391" y="2885886"/>
                </a:cubicBezTo>
                <a:cubicBezTo>
                  <a:pt x="4414004" y="2896806"/>
                  <a:pt x="4415372" y="2910228"/>
                  <a:pt x="4413091" y="2922512"/>
                </a:cubicBezTo>
                <a:cubicBezTo>
                  <a:pt x="4424497" y="2933660"/>
                  <a:pt x="4437728" y="2946399"/>
                  <a:pt x="4455521" y="2941394"/>
                </a:cubicBezTo>
                <a:close/>
                <a:moveTo>
                  <a:pt x="4957224" y="2941500"/>
                </a:moveTo>
                <a:cubicBezTo>
                  <a:pt x="4975386" y="2943178"/>
                  <a:pt x="4994744" y="2932195"/>
                  <a:pt x="4997159" y="2912877"/>
                </a:cubicBezTo>
                <a:cubicBezTo>
                  <a:pt x="5006816" y="2875725"/>
                  <a:pt x="4946341" y="2859086"/>
                  <a:pt x="4929785" y="2890312"/>
                </a:cubicBezTo>
                <a:cubicBezTo>
                  <a:pt x="4924266" y="2904900"/>
                  <a:pt x="4924726" y="2926781"/>
                  <a:pt x="4940132" y="2935443"/>
                </a:cubicBezTo>
                <a:cubicBezTo>
                  <a:pt x="4945249" y="2938975"/>
                  <a:pt x="4951170" y="2940941"/>
                  <a:pt x="4957224" y="2941500"/>
                </a:cubicBezTo>
                <a:close/>
                <a:moveTo>
                  <a:pt x="6292922" y="2941506"/>
                </a:moveTo>
                <a:cubicBezTo>
                  <a:pt x="6311151" y="2943136"/>
                  <a:pt x="6330413" y="2932009"/>
                  <a:pt x="6332481" y="2912057"/>
                </a:cubicBezTo>
                <a:cubicBezTo>
                  <a:pt x="6341904" y="2879314"/>
                  <a:pt x="6295939" y="2862261"/>
                  <a:pt x="6273646" y="2881588"/>
                </a:cubicBezTo>
                <a:cubicBezTo>
                  <a:pt x="6256179" y="2894321"/>
                  <a:pt x="6257788" y="2923880"/>
                  <a:pt x="6275714" y="2935477"/>
                </a:cubicBezTo>
                <a:cubicBezTo>
                  <a:pt x="6280885" y="2939001"/>
                  <a:pt x="6286846" y="2940962"/>
                  <a:pt x="6292922" y="2941506"/>
                </a:cubicBezTo>
                <a:close/>
                <a:moveTo>
                  <a:pt x="1668981" y="2941584"/>
                </a:moveTo>
                <a:cubicBezTo>
                  <a:pt x="1688462" y="2942642"/>
                  <a:pt x="1708717" y="2928536"/>
                  <a:pt x="1705799" y="2906480"/>
                </a:cubicBezTo>
                <a:cubicBezTo>
                  <a:pt x="1709690" y="2875476"/>
                  <a:pt x="1668037" y="2863849"/>
                  <a:pt x="1647897" y="2881403"/>
                </a:cubicBezTo>
                <a:cubicBezTo>
                  <a:pt x="1636225" y="2896677"/>
                  <a:pt x="1635081" y="2922210"/>
                  <a:pt x="1650643" y="2935204"/>
                </a:cubicBezTo>
                <a:cubicBezTo>
                  <a:pt x="1656079" y="2939194"/>
                  <a:pt x="1662487" y="2941231"/>
                  <a:pt x="1668981" y="2941584"/>
                </a:cubicBezTo>
                <a:close/>
                <a:moveTo>
                  <a:pt x="2184168" y="2941668"/>
                </a:moveTo>
                <a:cubicBezTo>
                  <a:pt x="2204402" y="2942310"/>
                  <a:pt x="2225278" y="2927707"/>
                  <a:pt x="2219461" y="2905149"/>
                </a:cubicBezTo>
                <a:cubicBezTo>
                  <a:pt x="2222654" y="2871705"/>
                  <a:pt x="2169274" y="2863849"/>
                  <a:pt x="2155584" y="2890784"/>
                </a:cubicBezTo>
                <a:cubicBezTo>
                  <a:pt x="2150107" y="2905373"/>
                  <a:pt x="2149424" y="2926921"/>
                  <a:pt x="2165162" y="2935675"/>
                </a:cubicBezTo>
                <a:cubicBezTo>
                  <a:pt x="2170754" y="2939546"/>
                  <a:pt x="2177426" y="2941454"/>
                  <a:pt x="2184168" y="2941668"/>
                </a:cubicBezTo>
                <a:close/>
                <a:moveTo>
                  <a:pt x="6912744" y="2941727"/>
                </a:moveTo>
                <a:cubicBezTo>
                  <a:pt x="6931801" y="2941578"/>
                  <a:pt x="6950605" y="2926227"/>
                  <a:pt x="6947907" y="2905025"/>
                </a:cubicBezTo>
                <a:cubicBezTo>
                  <a:pt x="6949705" y="2880373"/>
                  <a:pt x="6921148" y="2868612"/>
                  <a:pt x="6900911" y="2876076"/>
                </a:cubicBezTo>
                <a:cubicBezTo>
                  <a:pt x="6874828" y="2882408"/>
                  <a:pt x="6872129" y="2923796"/>
                  <a:pt x="6894390" y="2936461"/>
                </a:cubicBezTo>
                <a:cubicBezTo>
                  <a:pt x="6900012" y="2940136"/>
                  <a:pt x="6906392" y="2941776"/>
                  <a:pt x="6912744" y="2941727"/>
                </a:cubicBezTo>
                <a:close/>
                <a:moveTo>
                  <a:pt x="7943192" y="2941757"/>
                </a:moveTo>
                <a:cubicBezTo>
                  <a:pt x="7964076" y="2940201"/>
                  <a:pt x="7982443" y="2920802"/>
                  <a:pt x="7974872" y="2897951"/>
                </a:cubicBezTo>
                <a:cubicBezTo>
                  <a:pt x="7970284" y="2865436"/>
                  <a:pt x="7912932" y="2865436"/>
                  <a:pt x="7908803" y="2897724"/>
                </a:cubicBezTo>
                <a:cubicBezTo>
                  <a:pt x="7905591" y="2911594"/>
                  <a:pt x="7908114" y="2929557"/>
                  <a:pt x="7922338" y="2936833"/>
                </a:cubicBezTo>
                <a:cubicBezTo>
                  <a:pt x="7928991" y="2940812"/>
                  <a:pt x="7936231" y="2942275"/>
                  <a:pt x="7943192" y="2941757"/>
                </a:cubicBezTo>
                <a:close/>
                <a:moveTo>
                  <a:pt x="7112785" y="2941836"/>
                </a:moveTo>
                <a:cubicBezTo>
                  <a:pt x="7131299" y="2944897"/>
                  <a:pt x="7152700" y="2933926"/>
                  <a:pt x="7154053" y="2913516"/>
                </a:cubicBezTo>
                <a:cubicBezTo>
                  <a:pt x="7159467" y="2888796"/>
                  <a:pt x="7132173" y="2868612"/>
                  <a:pt x="7109841" y="2875642"/>
                </a:cubicBezTo>
                <a:cubicBezTo>
                  <a:pt x="7082773" y="2878591"/>
                  <a:pt x="7075329" y="2918505"/>
                  <a:pt x="7096082" y="2933926"/>
                </a:cubicBezTo>
                <a:cubicBezTo>
                  <a:pt x="7100762" y="2938235"/>
                  <a:pt x="7106613" y="2940815"/>
                  <a:pt x="7112785" y="2941836"/>
                </a:cubicBezTo>
                <a:close/>
                <a:moveTo>
                  <a:pt x="6191948" y="2941848"/>
                </a:moveTo>
                <a:cubicBezTo>
                  <a:pt x="6214125" y="2942383"/>
                  <a:pt x="6237432" y="2921644"/>
                  <a:pt x="6228816" y="2898333"/>
                </a:cubicBezTo>
                <a:cubicBezTo>
                  <a:pt x="6223991" y="2874337"/>
                  <a:pt x="6192971" y="2867024"/>
                  <a:pt x="6174130" y="2879136"/>
                </a:cubicBezTo>
                <a:cubicBezTo>
                  <a:pt x="6157127" y="2891249"/>
                  <a:pt x="6152991" y="2920730"/>
                  <a:pt x="6171373" y="2933528"/>
                </a:cubicBezTo>
                <a:cubicBezTo>
                  <a:pt x="6177289" y="2939127"/>
                  <a:pt x="6184556" y="2941669"/>
                  <a:pt x="6191948" y="2941848"/>
                </a:cubicBezTo>
                <a:close/>
                <a:moveTo>
                  <a:pt x="1779749" y="2941901"/>
                </a:moveTo>
                <a:cubicBezTo>
                  <a:pt x="1788175" y="2941138"/>
                  <a:pt x="1796148" y="2937577"/>
                  <a:pt x="1801351" y="2930568"/>
                </a:cubicBezTo>
                <a:cubicBezTo>
                  <a:pt x="1819220" y="2910445"/>
                  <a:pt x="1805875" y="2871330"/>
                  <a:pt x="1776243" y="2874947"/>
                </a:cubicBezTo>
                <a:cubicBezTo>
                  <a:pt x="1742540" y="2870199"/>
                  <a:pt x="1730325" y="2918811"/>
                  <a:pt x="1755433" y="2936446"/>
                </a:cubicBezTo>
                <a:cubicBezTo>
                  <a:pt x="1762445" y="2940629"/>
                  <a:pt x="1771323" y="2942664"/>
                  <a:pt x="1779749" y="2941901"/>
                </a:cubicBezTo>
                <a:close/>
                <a:moveTo>
                  <a:pt x="7525151" y="2941977"/>
                </a:moveTo>
                <a:cubicBezTo>
                  <a:pt x="7546236" y="2943678"/>
                  <a:pt x="7568938" y="2928540"/>
                  <a:pt x="7563865" y="2904217"/>
                </a:cubicBezTo>
                <a:cubicBezTo>
                  <a:pt x="7564316" y="2872467"/>
                  <a:pt x="7517192" y="2863849"/>
                  <a:pt x="7501409" y="2887888"/>
                </a:cubicBezTo>
                <a:cubicBezTo>
                  <a:pt x="7492841" y="2902403"/>
                  <a:pt x="7495998" y="2921226"/>
                  <a:pt x="7505693" y="2934379"/>
                </a:cubicBezTo>
                <a:cubicBezTo>
                  <a:pt x="7511274" y="2938972"/>
                  <a:pt x="7518122" y="2941410"/>
                  <a:pt x="7525151" y="2941977"/>
                </a:cubicBezTo>
                <a:close/>
                <a:moveTo>
                  <a:pt x="1268735" y="2941979"/>
                </a:moveTo>
                <a:cubicBezTo>
                  <a:pt x="1278264" y="2940353"/>
                  <a:pt x="1287022" y="2935448"/>
                  <a:pt x="1292286" y="2926779"/>
                </a:cubicBezTo>
                <a:cubicBezTo>
                  <a:pt x="1306483" y="2905333"/>
                  <a:pt x="1289769" y="2870199"/>
                  <a:pt x="1261838" y="2874990"/>
                </a:cubicBezTo>
                <a:cubicBezTo>
                  <a:pt x="1228869" y="2872481"/>
                  <a:pt x="1211242" y="2919934"/>
                  <a:pt x="1240548" y="2937502"/>
                </a:cubicBezTo>
                <a:cubicBezTo>
                  <a:pt x="1248904" y="2941950"/>
                  <a:pt x="1259205" y="2943604"/>
                  <a:pt x="1268735" y="2941979"/>
                </a:cubicBezTo>
                <a:close/>
                <a:moveTo>
                  <a:pt x="5576716" y="2942033"/>
                </a:moveTo>
                <a:cubicBezTo>
                  <a:pt x="5596703" y="2942065"/>
                  <a:pt x="5616915" y="2927259"/>
                  <a:pt x="5613646" y="2905494"/>
                </a:cubicBezTo>
                <a:cubicBezTo>
                  <a:pt x="5614564" y="2876923"/>
                  <a:pt x="5575803" y="2867024"/>
                  <a:pt x="5554931" y="2880522"/>
                </a:cubicBezTo>
                <a:cubicBezTo>
                  <a:pt x="5537041" y="2894020"/>
                  <a:pt x="5537500" y="2925516"/>
                  <a:pt x="5557683" y="2936764"/>
                </a:cubicBezTo>
                <a:cubicBezTo>
                  <a:pt x="5563417" y="2940364"/>
                  <a:pt x="5570054" y="2942023"/>
                  <a:pt x="5576716" y="2942033"/>
                </a:cubicBezTo>
                <a:close/>
                <a:moveTo>
                  <a:pt x="6086363" y="2942036"/>
                </a:moveTo>
                <a:cubicBezTo>
                  <a:pt x="6107209" y="2944337"/>
                  <a:pt x="6129687" y="2930129"/>
                  <a:pt x="6126445" y="2906378"/>
                </a:cubicBezTo>
                <a:cubicBezTo>
                  <a:pt x="6127355" y="2874937"/>
                  <a:pt x="6085499" y="2865436"/>
                  <a:pt x="6065481" y="2884211"/>
                </a:cubicBezTo>
                <a:cubicBezTo>
                  <a:pt x="6056154" y="2898914"/>
                  <a:pt x="6056382" y="2920176"/>
                  <a:pt x="6067073" y="2933975"/>
                </a:cubicBezTo>
                <a:cubicBezTo>
                  <a:pt x="6072646" y="2938668"/>
                  <a:pt x="6079414" y="2941269"/>
                  <a:pt x="6086363" y="2942036"/>
                </a:cubicBezTo>
                <a:close/>
                <a:moveTo>
                  <a:pt x="6396685" y="2942047"/>
                </a:moveTo>
                <a:cubicBezTo>
                  <a:pt x="6414793" y="2943510"/>
                  <a:pt x="6434352" y="2932950"/>
                  <a:pt x="6435727" y="2913612"/>
                </a:cubicBezTo>
                <a:cubicBezTo>
                  <a:pt x="6441917" y="2885792"/>
                  <a:pt x="6406841" y="2865436"/>
                  <a:pt x="6383456" y="2878328"/>
                </a:cubicBezTo>
                <a:cubicBezTo>
                  <a:pt x="6360530" y="2887828"/>
                  <a:pt x="6357779" y="2924695"/>
                  <a:pt x="6379788" y="2936456"/>
                </a:cubicBezTo>
                <a:cubicBezTo>
                  <a:pt x="6384775" y="2939735"/>
                  <a:pt x="6390649" y="2941559"/>
                  <a:pt x="6396685" y="2942047"/>
                </a:cubicBezTo>
                <a:close/>
                <a:moveTo>
                  <a:pt x="6808386" y="2942127"/>
                </a:moveTo>
                <a:cubicBezTo>
                  <a:pt x="6827867" y="2942918"/>
                  <a:pt x="6847412" y="2927102"/>
                  <a:pt x="6844698" y="2904875"/>
                </a:cubicBezTo>
                <a:cubicBezTo>
                  <a:pt x="6846055" y="2875467"/>
                  <a:pt x="6807842" y="2865436"/>
                  <a:pt x="6787944" y="2881394"/>
                </a:cubicBezTo>
                <a:cubicBezTo>
                  <a:pt x="6772116" y="2894844"/>
                  <a:pt x="6773699" y="2923113"/>
                  <a:pt x="6789753" y="2935423"/>
                </a:cubicBezTo>
                <a:cubicBezTo>
                  <a:pt x="6795406" y="2939755"/>
                  <a:pt x="6801893" y="2941863"/>
                  <a:pt x="6808386" y="2942127"/>
                </a:cubicBezTo>
                <a:close/>
                <a:moveTo>
                  <a:pt x="5473250" y="2942140"/>
                </a:moveTo>
                <a:cubicBezTo>
                  <a:pt x="5492437" y="2942372"/>
                  <a:pt x="5511023" y="2927984"/>
                  <a:pt x="5510517" y="2906380"/>
                </a:cubicBezTo>
                <a:cubicBezTo>
                  <a:pt x="5511641" y="2872400"/>
                  <a:pt x="5460167" y="2863849"/>
                  <a:pt x="5445332" y="2891078"/>
                </a:cubicBezTo>
                <a:cubicBezTo>
                  <a:pt x="5435441" y="2905705"/>
                  <a:pt x="5441735" y="2925958"/>
                  <a:pt x="5454547" y="2936760"/>
                </a:cubicBezTo>
                <a:cubicBezTo>
                  <a:pt x="5460391" y="2940360"/>
                  <a:pt x="5466854" y="2942062"/>
                  <a:pt x="5473250" y="2942140"/>
                </a:cubicBezTo>
                <a:close/>
                <a:moveTo>
                  <a:pt x="5990692" y="2942163"/>
                </a:moveTo>
                <a:cubicBezTo>
                  <a:pt x="5998318" y="2941817"/>
                  <a:pt x="6005915" y="2939514"/>
                  <a:pt x="6012591" y="2935598"/>
                </a:cubicBezTo>
                <a:cubicBezTo>
                  <a:pt x="6029166" y="2919472"/>
                  <a:pt x="6027094" y="2884457"/>
                  <a:pt x="6003843" y="2875703"/>
                </a:cubicBezTo>
                <a:cubicBezTo>
                  <a:pt x="5990030" y="2873169"/>
                  <a:pt x="5972304" y="2871787"/>
                  <a:pt x="5962635" y="2883996"/>
                </a:cubicBezTo>
                <a:cubicBezTo>
                  <a:pt x="5952966" y="2900122"/>
                  <a:pt x="5952966" y="2925001"/>
                  <a:pt x="5968621" y="2936980"/>
                </a:cubicBezTo>
                <a:cubicBezTo>
                  <a:pt x="5975412" y="2940896"/>
                  <a:pt x="5983066" y="2942508"/>
                  <a:pt x="5990692" y="2942163"/>
                </a:cubicBezTo>
                <a:close/>
                <a:moveTo>
                  <a:pt x="4855233" y="2942167"/>
                </a:moveTo>
                <a:cubicBezTo>
                  <a:pt x="4875686" y="2943546"/>
                  <a:pt x="4896591" y="2928416"/>
                  <a:pt x="4894526" y="2905336"/>
                </a:cubicBezTo>
                <a:cubicBezTo>
                  <a:pt x="4895673" y="2872967"/>
                  <a:pt x="4848415" y="2863849"/>
                  <a:pt x="4830522" y="2886188"/>
                </a:cubicBezTo>
                <a:cubicBezTo>
                  <a:pt x="4817904" y="2899865"/>
                  <a:pt x="4821575" y="2923800"/>
                  <a:pt x="4835798" y="2934969"/>
                </a:cubicBezTo>
                <a:cubicBezTo>
                  <a:pt x="4841648" y="2939414"/>
                  <a:pt x="4848416" y="2941708"/>
                  <a:pt x="4855233" y="2942167"/>
                </a:cubicBezTo>
                <a:close/>
                <a:moveTo>
                  <a:pt x="6504701" y="2942176"/>
                </a:moveTo>
                <a:cubicBezTo>
                  <a:pt x="6512421" y="2941977"/>
                  <a:pt x="6519941" y="2939823"/>
                  <a:pt x="6526256" y="2934834"/>
                </a:cubicBezTo>
                <a:cubicBezTo>
                  <a:pt x="6546691" y="2916464"/>
                  <a:pt x="6535670" y="2873375"/>
                  <a:pt x="6504902" y="2874962"/>
                </a:cubicBezTo>
                <a:cubicBezTo>
                  <a:pt x="6470000" y="2868612"/>
                  <a:pt x="6454616" y="2919866"/>
                  <a:pt x="6481940" y="2937782"/>
                </a:cubicBezTo>
                <a:cubicBezTo>
                  <a:pt x="6489058" y="2940617"/>
                  <a:pt x="6496980" y="2942374"/>
                  <a:pt x="6504701" y="2942176"/>
                </a:cubicBezTo>
                <a:close/>
                <a:moveTo>
                  <a:pt x="2697824" y="2942188"/>
                </a:moveTo>
                <a:cubicBezTo>
                  <a:pt x="2717396" y="2942422"/>
                  <a:pt x="2737252" y="2928140"/>
                  <a:pt x="2735880" y="2906823"/>
                </a:cubicBezTo>
                <a:cubicBezTo>
                  <a:pt x="2738395" y="2874991"/>
                  <a:pt x="2692646" y="2863849"/>
                  <a:pt x="2673891" y="2885223"/>
                </a:cubicBezTo>
                <a:cubicBezTo>
                  <a:pt x="2659019" y="2899093"/>
                  <a:pt x="2662451" y="2925923"/>
                  <a:pt x="2679148" y="2936837"/>
                </a:cubicBezTo>
                <a:cubicBezTo>
                  <a:pt x="2684809" y="2940418"/>
                  <a:pt x="2691302" y="2942110"/>
                  <a:pt x="2697824" y="2942188"/>
                </a:cubicBezTo>
                <a:close/>
                <a:moveTo>
                  <a:pt x="7638882" y="2942267"/>
                </a:moveTo>
                <a:cubicBezTo>
                  <a:pt x="7664589" y="2940201"/>
                  <a:pt x="7676991" y="2904157"/>
                  <a:pt x="7660530" y="2885102"/>
                </a:cubicBezTo>
                <a:cubicBezTo>
                  <a:pt x="7648804" y="2871786"/>
                  <a:pt x="7628284" y="2871786"/>
                  <a:pt x="7613852" y="2879362"/>
                </a:cubicBezTo>
                <a:cubicBezTo>
                  <a:pt x="7598292" y="2887627"/>
                  <a:pt x="7600547" y="2907371"/>
                  <a:pt x="7597616" y="2922293"/>
                </a:cubicBezTo>
                <a:cubicBezTo>
                  <a:pt x="7609116" y="2932395"/>
                  <a:pt x="7621970" y="2946399"/>
                  <a:pt x="7638882" y="2942267"/>
                </a:cubicBezTo>
                <a:close/>
                <a:moveTo>
                  <a:pt x="4651718" y="2942279"/>
                </a:moveTo>
                <a:cubicBezTo>
                  <a:pt x="4671410" y="2942204"/>
                  <a:pt x="4691071" y="2927502"/>
                  <a:pt x="4686806" y="2905214"/>
                </a:cubicBezTo>
                <a:cubicBezTo>
                  <a:pt x="4687488" y="2877096"/>
                  <a:pt x="4651551" y="2865437"/>
                  <a:pt x="4631308" y="2880068"/>
                </a:cubicBezTo>
                <a:cubicBezTo>
                  <a:pt x="4614704" y="2894012"/>
                  <a:pt x="4614704" y="2924873"/>
                  <a:pt x="4632900" y="2937218"/>
                </a:cubicBezTo>
                <a:cubicBezTo>
                  <a:pt x="4638587" y="2940704"/>
                  <a:pt x="4645154" y="2942304"/>
                  <a:pt x="4651718" y="2942279"/>
                </a:cubicBezTo>
                <a:close/>
                <a:moveTo>
                  <a:pt x="5779833" y="2942333"/>
                </a:moveTo>
                <a:cubicBezTo>
                  <a:pt x="5800212" y="2943779"/>
                  <a:pt x="5821260" y="2928867"/>
                  <a:pt x="5816668" y="2905214"/>
                </a:cubicBezTo>
                <a:cubicBezTo>
                  <a:pt x="5818709" y="2872762"/>
                  <a:pt x="5771538" y="2863849"/>
                  <a:pt x="5755209" y="2887160"/>
                </a:cubicBezTo>
                <a:cubicBezTo>
                  <a:pt x="5746818" y="2901786"/>
                  <a:pt x="5746591" y="2923954"/>
                  <a:pt x="5760652" y="2935152"/>
                </a:cubicBezTo>
                <a:cubicBezTo>
                  <a:pt x="5766322" y="2939551"/>
                  <a:pt x="5773040" y="2941851"/>
                  <a:pt x="5779833" y="2942333"/>
                </a:cubicBezTo>
                <a:close/>
                <a:moveTo>
                  <a:pt x="7322985" y="2942409"/>
                </a:moveTo>
                <a:cubicBezTo>
                  <a:pt x="7342657" y="2942813"/>
                  <a:pt x="7362815" y="2926952"/>
                  <a:pt x="7358499" y="2905351"/>
                </a:cubicBezTo>
                <a:cubicBezTo>
                  <a:pt x="7361491" y="2871560"/>
                  <a:pt x="7308543" y="2863849"/>
                  <a:pt x="7294039" y="2890383"/>
                </a:cubicBezTo>
                <a:cubicBezTo>
                  <a:pt x="7288054" y="2905578"/>
                  <a:pt x="7288975" y="2926669"/>
                  <a:pt x="7304399" y="2936194"/>
                </a:cubicBezTo>
                <a:cubicBezTo>
                  <a:pt x="7309924" y="2940333"/>
                  <a:pt x="7316427" y="2942274"/>
                  <a:pt x="7322985" y="2942409"/>
                </a:cubicBezTo>
                <a:close/>
                <a:moveTo>
                  <a:pt x="6702911" y="2942438"/>
                </a:moveTo>
                <a:cubicBezTo>
                  <a:pt x="6721418" y="2945118"/>
                  <a:pt x="6742716" y="2934357"/>
                  <a:pt x="6741690" y="2913437"/>
                </a:cubicBezTo>
                <a:cubicBezTo>
                  <a:pt x="6748304" y="2889202"/>
                  <a:pt x="6723671" y="2867024"/>
                  <a:pt x="6700406" y="2875484"/>
                </a:cubicBezTo>
                <a:cubicBezTo>
                  <a:pt x="6673035" y="2878913"/>
                  <a:pt x="6668929" y="2918239"/>
                  <a:pt x="6686264" y="2935158"/>
                </a:cubicBezTo>
                <a:cubicBezTo>
                  <a:pt x="6690883" y="2939159"/>
                  <a:pt x="6696742" y="2941545"/>
                  <a:pt x="6702911" y="2942438"/>
                </a:cubicBezTo>
                <a:close/>
                <a:moveTo>
                  <a:pt x="6609551" y="2942464"/>
                </a:moveTo>
                <a:cubicBezTo>
                  <a:pt x="6640793" y="2942005"/>
                  <a:pt x="6643529" y="2904850"/>
                  <a:pt x="6634864" y="2882143"/>
                </a:cubicBezTo>
                <a:cubicBezTo>
                  <a:pt x="6617761" y="2876180"/>
                  <a:pt x="6595413" y="2868611"/>
                  <a:pt x="6580591" y="2883519"/>
                </a:cubicBezTo>
                <a:cubicBezTo>
                  <a:pt x="6560979" y="2905767"/>
                  <a:pt x="6576258" y="2949574"/>
                  <a:pt x="6609551" y="2942464"/>
                </a:cubicBezTo>
                <a:close/>
                <a:moveTo>
                  <a:pt x="7430136" y="2942468"/>
                </a:moveTo>
                <a:cubicBezTo>
                  <a:pt x="7437563" y="2942092"/>
                  <a:pt x="7444877" y="2939603"/>
                  <a:pt x="7450887" y="2934857"/>
                </a:cubicBezTo>
                <a:cubicBezTo>
                  <a:pt x="7470617" y="2916105"/>
                  <a:pt x="7461772" y="2869571"/>
                  <a:pt x="7429569" y="2873738"/>
                </a:cubicBezTo>
                <a:cubicBezTo>
                  <a:pt x="7394870" y="2867024"/>
                  <a:pt x="7383304" y="2920272"/>
                  <a:pt x="7408704" y="2937404"/>
                </a:cubicBezTo>
                <a:cubicBezTo>
                  <a:pt x="7415168" y="2941108"/>
                  <a:pt x="7422708" y="2942844"/>
                  <a:pt x="7430136" y="2942468"/>
                </a:cubicBezTo>
                <a:close/>
                <a:moveTo>
                  <a:pt x="7732520" y="2942479"/>
                </a:moveTo>
                <a:cubicBezTo>
                  <a:pt x="7753062" y="2942857"/>
                  <a:pt x="7774276" y="2928822"/>
                  <a:pt x="7770855" y="2905330"/>
                </a:cubicBezTo>
                <a:cubicBezTo>
                  <a:pt x="7769486" y="2871475"/>
                  <a:pt x="7719300" y="2862262"/>
                  <a:pt x="7703788" y="2890130"/>
                </a:cubicBezTo>
                <a:cubicBezTo>
                  <a:pt x="7697629" y="2905561"/>
                  <a:pt x="7698541" y="2926519"/>
                  <a:pt x="7713141" y="2937113"/>
                </a:cubicBezTo>
                <a:cubicBezTo>
                  <a:pt x="7718901" y="2940625"/>
                  <a:pt x="7725673" y="2942353"/>
                  <a:pt x="7732520" y="2942479"/>
                </a:cubicBezTo>
                <a:close/>
                <a:moveTo>
                  <a:pt x="2078406" y="2942523"/>
                </a:moveTo>
                <a:cubicBezTo>
                  <a:pt x="2097012" y="2944902"/>
                  <a:pt x="2118068" y="2933876"/>
                  <a:pt x="2118578" y="2913029"/>
                </a:cubicBezTo>
                <a:cubicBezTo>
                  <a:pt x="2125608" y="2880869"/>
                  <a:pt x="2081855" y="2862262"/>
                  <a:pt x="2059850" y="2882018"/>
                </a:cubicBezTo>
                <a:cubicBezTo>
                  <a:pt x="2043062" y="2894882"/>
                  <a:pt x="2044877" y="2923367"/>
                  <a:pt x="2061439" y="2935541"/>
                </a:cubicBezTo>
                <a:cubicBezTo>
                  <a:pt x="2066250" y="2939447"/>
                  <a:pt x="2072194" y="2941729"/>
                  <a:pt x="2078406" y="2942523"/>
                </a:cubicBezTo>
                <a:close/>
                <a:moveTo>
                  <a:pt x="4546367" y="2942524"/>
                </a:moveTo>
                <a:cubicBezTo>
                  <a:pt x="4564103" y="2944122"/>
                  <a:pt x="4583089" y="2934205"/>
                  <a:pt x="4583603" y="2913848"/>
                </a:cubicBezTo>
                <a:cubicBezTo>
                  <a:pt x="4589304" y="2890418"/>
                  <a:pt x="4568322" y="2868611"/>
                  <a:pt x="4545060" y="2873483"/>
                </a:cubicBezTo>
                <a:cubicBezTo>
                  <a:pt x="4514271" y="2875107"/>
                  <a:pt x="4508341" y="2920112"/>
                  <a:pt x="4529779" y="2937047"/>
                </a:cubicBezTo>
                <a:cubicBezTo>
                  <a:pt x="4534683" y="2940179"/>
                  <a:pt x="4540456" y="2941991"/>
                  <a:pt x="4546367" y="2942524"/>
                </a:cubicBezTo>
                <a:close/>
                <a:moveTo>
                  <a:pt x="2490595" y="2942546"/>
                </a:moveTo>
                <a:cubicBezTo>
                  <a:pt x="2510908" y="2944191"/>
                  <a:pt x="2532366" y="2927782"/>
                  <a:pt x="2528634" y="2904230"/>
                </a:cubicBezTo>
                <a:cubicBezTo>
                  <a:pt x="2528181" y="2876752"/>
                  <a:pt x="2494933" y="2865437"/>
                  <a:pt x="2474808" y="2879753"/>
                </a:cubicBezTo>
                <a:cubicBezTo>
                  <a:pt x="2455821" y="2890837"/>
                  <a:pt x="2456949" y="2920163"/>
                  <a:pt x="2471646" y="2934479"/>
                </a:cubicBezTo>
                <a:cubicBezTo>
                  <a:pt x="2477183" y="2939443"/>
                  <a:pt x="2483823" y="2941998"/>
                  <a:pt x="2490595" y="2942546"/>
                </a:cubicBezTo>
                <a:close/>
                <a:moveTo>
                  <a:pt x="1878038" y="2942556"/>
                </a:moveTo>
                <a:cubicBezTo>
                  <a:pt x="1897670" y="2942244"/>
                  <a:pt x="1916641" y="2927553"/>
                  <a:pt x="1913604" y="2904978"/>
                </a:cubicBezTo>
                <a:cubicBezTo>
                  <a:pt x="1913154" y="2874419"/>
                  <a:pt x="1871790" y="2863849"/>
                  <a:pt x="1853133" y="2884529"/>
                </a:cubicBezTo>
                <a:cubicBezTo>
                  <a:pt x="1841445" y="2899923"/>
                  <a:pt x="1842569" y="2926347"/>
                  <a:pt x="1858977" y="2937835"/>
                </a:cubicBezTo>
                <a:cubicBezTo>
                  <a:pt x="1864880" y="2941167"/>
                  <a:pt x="1871497" y="2942661"/>
                  <a:pt x="1878038" y="2942556"/>
                </a:cubicBezTo>
                <a:close/>
                <a:moveTo>
                  <a:pt x="7838084" y="2942588"/>
                </a:moveTo>
                <a:cubicBezTo>
                  <a:pt x="7858080" y="2942469"/>
                  <a:pt x="7878491" y="2926102"/>
                  <a:pt x="7873388" y="2904049"/>
                </a:cubicBezTo>
                <a:cubicBezTo>
                  <a:pt x="7871801" y="2873727"/>
                  <a:pt x="7830072" y="2863849"/>
                  <a:pt x="7811249" y="2884294"/>
                </a:cubicBezTo>
                <a:cubicBezTo>
                  <a:pt x="7799229" y="2899915"/>
                  <a:pt x="7801043" y="2926791"/>
                  <a:pt x="7819186" y="2936899"/>
                </a:cubicBezTo>
                <a:cubicBezTo>
                  <a:pt x="7824799" y="2940861"/>
                  <a:pt x="7831418" y="2942627"/>
                  <a:pt x="7838084" y="2942588"/>
                </a:cubicBezTo>
                <a:close/>
                <a:moveTo>
                  <a:pt x="7222022" y="2942676"/>
                </a:moveTo>
                <a:cubicBezTo>
                  <a:pt x="7229609" y="2942849"/>
                  <a:pt x="7237281" y="2941118"/>
                  <a:pt x="7244038" y="2937423"/>
                </a:cubicBezTo>
                <a:cubicBezTo>
                  <a:pt x="7269004" y="2918719"/>
                  <a:pt x="7255261" y="2868612"/>
                  <a:pt x="7221134" y="2873692"/>
                </a:cubicBezTo>
                <a:cubicBezTo>
                  <a:pt x="7189068" y="2871845"/>
                  <a:pt x="7176929" y="2918258"/>
                  <a:pt x="7200520" y="2936499"/>
                </a:cubicBezTo>
                <a:cubicBezTo>
                  <a:pt x="7206933" y="2940425"/>
                  <a:pt x="7214435" y="2942503"/>
                  <a:pt x="7222022" y="2942676"/>
                </a:cubicBezTo>
                <a:close/>
                <a:moveTo>
                  <a:pt x="1155475" y="2942691"/>
                </a:moveTo>
                <a:cubicBezTo>
                  <a:pt x="1175981" y="2943930"/>
                  <a:pt x="1197349" y="2929270"/>
                  <a:pt x="1193767" y="2906020"/>
                </a:cubicBezTo>
                <a:cubicBezTo>
                  <a:pt x="1194676" y="2873879"/>
                  <a:pt x="1146680" y="2863849"/>
                  <a:pt x="1130533" y="2888240"/>
                </a:cubicBezTo>
                <a:cubicBezTo>
                  <a:pt x="1122344" y="2903056"/>
                  <a:pt x="1122572" y="2924256"/>
                  <a:pt x="1136218" y="2935881"/>
                </a:cubicBezTo>
                <a:cubicBezTo>
                  <a:pt x="1141904" y="2940098"/>
                  <a:pt x="1148642" y="2942278"/>
                  <a:pt x="1155475" y="2942691"/>
                </a:cubicBezTo>
                <a:close/>
                <a:moveTo>
                  <a:pt x="7017483" y="2942706"/>
                </a:moveTo>
                <a:cubicBezTo>
                  <a:pt x="7038564" y="2941065"/>
                  <a:pt x="7058584" y="2920769"/>
                  <a:pt x="7051211" y="2898141"/>
                </a:cubicBezTo>
                <a:cubicBezTo>
                  <a:pt x="7045723" y="2867280"/>
                  <a:pt x="6995652" y="2865437"/>
                  <a:pt x="6984221" y="2892614"/>
                </a:cubicBezTo>
                <a:cubicBezTo>
                  <a:pt x="6976904" y="2908275"/>
                  <a:pt x="6982163" y="2928312"/>
                  <a:pt x="6997024" y="2937524"/>
                </a:cubicBezTo>
                <a:cubicBezTo>
                  <a:pt x="7003312" y="2941727"/>
                  <a:pt x="7010456" y="2943253"/>
                  <a:pt x="7017483" y="2942706"/>
                </a:cubicBezTo>
                <a:close/>
                <a:moveTo>
                  <a:pt x="5883288" y="2942723"/>
                </a:moveTo>
                <a:cubicBezTo>
                  <a:pt x="5902492" y="2943580"/>
                  <a:pt x="5922275" y="2928756"/>
                  <a:pt x="5920044" y="2907505"/>
                </a:cubicBezTo>
                <a:cubicBezTo>
                  <a:pt x="5924392" y="2872315"/>
                  <a:pt x="5869462" y="2862261"/>
                  <a:pt x="5855501" y="2890824"/>
                </a:cubicBezTo>
                <a:cubicBezTo>
                  <a:pt x="5849779" y="2905906"/>
                  <a:pt x="5849779" y="2926700"/>
                  <a:pt x="5865114" y="2936297"/>
                </a:cubicBezTo>
                <a:cubicBezTo>
                  <a:pt x="5870549" y="2940410"/>
                  <a:pt x="5876886" y="2942438"/>
                  <a:pt x="5883288" y="2942723"/>
                </a:cubicBezTo>
                <a:close/>
                <a:moveTo>
                  <a:pt x="1461991" y="2942839"/>
                </a:moveTo>
                <a:cubicBezTo>
                  <a:pt x="1482423" y="2944976"/>
                  <a:pt x="1503957" y="2929545"/>
                  <a:pt x="1501092" y="2905779"/>
                </a:cubicBezTo>
                <a:cubicBezTo>
                  <a:pt x="1501990" y="2877511"/>
                  <a:pt x="1466476" y="2867024"/>
                  <a:pt x="1446022" y="2880474"/>
                </a:cubicBezTo>
                <a:cubicBezTo>
                  <a:pt x="1429837" y="2892785"/>
                  <a:pt x="1428715" y="2919913"/>
                  <a:pt x="1442875" y="2934504"/>
                </a:cubicBezTo>
                <a:cubicBezTo>
                  <a:pt x="1448493" y="2939462"/>
                  <a:pt x="1455180" y="2942126"/>
                  <a:pt x="1461991" y="2942839"/>
                </a:cubicBezTo>
                <a:close/>
                <a:moveTo>
                  <a:pt x="1364843" y="2942887"/>
                </a:moveTo>
                <a:cubicBezTo>
                  <a:pt x="1386076" y="2941789"/>
                  <a:pt x="1406897" y="2922407"/>
                  <a:pt x="1398584" y="2899665"/>
                </a:cubicBezTo>
                <a:cubicBezTo>
                  <a:pt x="1392704" y="2870031"/>
                  <a:pt x="1348156" y="2865437"/>
                  <a:pt x="1333454" y="2890017"/>
                </a:cubicBezTo>
                <a:cubicBezTo>
                  <a:pt x="1327121" y="2905637"/>
                  <a:pt x="1328478" y="2928150"/>
                  <a:pt x="1344537" y="2937338"/>
                </a:cubicBezTo>
                <a:cubicBezTo>
                  <a:pt x="1350644" y="2941588"/>
                  <a:pt x="1357767" y="2943253"/>
                  <a:pt x="1364843" y="2942887"/>
                </a:cubicBezTo>
                <a:close/>
                <a:moveTo>
                  <a:pt x="5168163" y="2942958"/>
                </a:moveTo>
                <a:cubicBezTo>
                  <a:pt x="5188643" y="2941263"/>
                  <a:pt x="5207386" y="2921310"/>
                  <a:pt x="5199494" y="2899312"/>
                </a:cubicBezTo>
                <a:cubicBezTo>
                  <a:pt x="5195605" y="2869980"/>
                  <a:pt x="5150771" y="2867024"/>
                  <a:pt x="5136817" y="2890444"/>
                </a:cubicBezTo>
                <a:cubicBezTo>
                  <a:pt x="5130641" y="2906360"/>
                  <a:pt x="5131327" y="2928643"/>
                  <a:pt x="5148026" y="2937966"/>
                </a:cubicBezTo>
                <a:cubicBezTo>
                  <a:pt x="5154316" y="2942059"/>
                  <a:pt x="5161336" y="2943522"/>
                  <a:pt x="5168163" y="2942958"/>
                </a:cubicBezTo>
                <a:close/>
                <a:moveTo>
                  <a:pt x="1565812" y="2942963"/>
                </a:moveTo>
                <a:cubicBezTo>
                  <a:pt x="1586246" y="2944534"/>
                  <a:pt x="1608315" y="2928633"/>
                  <a:pt x="1604209" y="2905551"/>
                </a:cubicBezTo>
                <a:cubicBezTo>
                  <a:pt x="1605349" y="2877739"/>
                  <a:pt x="1569765" y="2867024"/>
                  <a:pt x="1549692" y="2880702"/>
                </a:cubicBezTo>
                <a:cubicBezTo>
                  <a:pt x="1532127" y="2892329"/>
                  <a:pt x="1531899" y="2921281"/>
                  <a:pt x="1546954" y="2935188"/>
                </a:cubicBezTo>
                <a:cubicBezTo>
                  <a:pt x="1552372" y="2939975"/>
                  <a:pt x="1559002" y="2942440"/>
                  <a:pt x="1565812" y="2942963"/>
                </a:cubicBezTo>
                <a:close/>
                <a:moveTo>
                  <a:pt x="1976918" y="2942971"/>
                </a:moveTo>
                <a:cubicBezTo>
                  <a:pt x="1997281" y="2944610"/>
                  <a:pt x="2018626" y="2928798"/>
                  <a:pt x="2016755" y="2905659"/>
                </a:cubicBezTo>
                <a:cubicBezTo>
                  <a:pt x="2017208" y="2875264"/>
                  <a:pt x="1975933" y="2865437"/>
                  <a:pt x="1956431" y="2883948"/>
                </a:cubicBezTo>
                <a:cubicBezTo>
                  <a:pt x="1941469" y="2896518"/>
                  <a:pt x="1942149" y="2923256"/>
                  <a:pt x="1957793" y="2935140"/>
                </a:cubicBezTo>
                <a:cubicBezTo>
                  <a:pt x="1963462" y="2939939"/>
                  <a:pt x="1970133" y="2942425"/>
                  <a:pt x="1976918" y="2942971"/>
                </a:cubicBezTo>
                <a:close/>
                <a:moveTo>
                  <a:pt x="5064266" y="2943013"/>
                </a:moveTo>
                <a:cubicBezTo>
                  <a:pt x="5085516" y="2941861"/>
                  <a:pt x="5105534" y="2922521"/>
                  <a:pt x="5096887" y="2899435"/>
                </a:cubicBezTo>
                <a:cubicBezTo>
                  <a:pt x="5093198" y="2869802"/>
                  <a:pt x="5046850" y="2865437"/>
                  <a:pt x="5034167" y="2890476"/>
                </a:cubicBezTo>
                <a:cubicBezTo>
                  <a:pt x="5025866" y="2905408"/>
                  <a:pt x="5026097" y="2929298"/>
                  <a:pt x="5043621" y="2937568"/>
                </a:cubicBezTo>
                <a:cubicBezTo>
                  <a:pt x="5049962" y="2941760"/>
                  <a:pt x="5057183" y="2943397"/>
                  <a:pt x="5064266" y="2943013"/>
                </a:cubicBezTo>
                <a:close/>
                <a:moveTo>
                  <a:pt x="2687305" y="3034348"/>
                </a:moveTo>
                <a:cubicBezTo>
                  <a:pt x="2704474" y="3040062"/>
                  <a:pt x="2730460" y="3032748"/>
                  <a:pt x="2726979" y="3010350"/>
                </a:cubicBezTo>
                <a:cubicBezTo>
                  <a:pt x="2728372" y="2991152"/>
                  <a:pt x="2705634" y="2981324"/>
                  <a:pt x="2689624" y="2988409"/>
                </a:cubicBezTo>
                <a:cubicBezTo>
                  <a:pt x="2670136" y="2994809"/>
                  <a:pt x="2670600" y="3024749"/>
                  <a:pt x="2687305" y="3034348"/>
                </a:cubicBezTo>
                <a:close/>
                <a:moveTo>
                  <a:pt x="3013795" y="3034860"/>
                </a:moveTo>
                <a:cubicBezTo>
                  <a:pt x="3020570" y="3034149"/>
                  <a:pt x="3026637" y="3031303"/>
                  <a:pt x="3030152" y="3024133"/>
                </a:cubicBezTo>
                <a:cubicBezTo>
                  <a:pt x="3041491" y="3005694"/>
                  <a:pt x="3021534" y="2978149"/>
                  <a:pt x="3000670" y="2987482"/>
                </a:cubicBezTo>
                <a:cubicBezTo>
                  <a:pt x="2981620" y="2993173"/>
                  <a:pt x="2981166" y="3019808"/>
                  <a:pt x="2993186" y="3032783"/>
                </a:cubicBezTo>
                <a:cubicBezTo>
                  <a:pt x="2999536" y="3034149"/>
                  <a:pt x="3007020" y="3035572"/>
                  <a:pt x="3013795" y="3034860"/>
                </a:cubicBezTo>
                <a:close/>
                <a:moveTo>
                  <a:pt x="7852255" y="3041492"/>
                </a:moveTo>
                <a:cubicBezTo>
                  <a:pt x="7862660" y="3037894"/>
                  <a:pt x="7871176" y="3030024"/>
                  <a:pt x="7873207" y="3018107"/>
                </a:cubicBezTo>
                <a:cubicBezTo>
                  <a:pt x="7881779" y="2991349"/>
                  <a:pt x="7849068" y="2970212"/>
                  <a:pt x="7825381" y="2979881"/>
                </a:cubicBezTo>
                <a:cubicBezTo>
                  <a:pt x="7798536" y="2985278"/>
                  <a:pt x="7796054" y="3028001"/>
                  <a:pt x="7819967" y="3039244"/>
                </a:cubicBezTo>
                <a:cubicBezTo>
                  <a:pt x="7829554" y="3044415"/>
                  <a:pt x="7841849" y="3045090"/>
                  <a:pt x="7852255" y="3041492"/>
                </a:cubicBezTo>
                <a:close/>
                <a:moveTo>
                  <a:pt x="5797805" y="3041924"/>
                </a:moveTo>
                <a:cubicBezTo>
                  <a:pt x="5807772" y="3038150"/>
                  <a:pt x="5815769" y="3030487"/>
                  <a:pt x="5817391" y="3018935"/>
                </a:cubicBezTo>
                <a:cubicBezTo>
                  <a:pt x="5825967" y="2990799"/>
                  <a:pt x="5791663" y="2970212"/>
                  <a:pt x="5767326" y="2980048"/>
                </a:cubicBezTo>
                <a:cubicBezTo>
                  <a:pt x="5741829" y="2989656"/>
                  <a:pt x="5742293" y="3030601"/>
                  <a:pt x="5766398" y="3041581"/>
                </a:cubicBezTo>
                <a:cubicBezTo>
                  <a:pt x="5775901" y="3045584"/>
                  <a:pt x="5787839" y="3045698"/>
                  <a:pt x="5797805" y="3041924"/>
                </a:cubicBezTo>
                <a:close/>
                <a:moveTo>
                  <a:pt x="7441740" y="3042178"/>
                </a:moveTo>
                <a:cubicBezTo>
                  <a:pt x="7452459" y="3038157"/>
                  <a:pt x="7460872" y="3029537"/>
                  <a:pt x="7461218" y="3016693"/>
                </a:cubicBezTo>
                <a:cubicBezTo>
                  <a:pt x="7467442" y="2993783"/>
                  <a:pt x="7445774" y="2971799"/>
                  <a:pt x="7422722" y="2977353"/>
                </a:cubicBezTo>
                <a:cubicBezTo>
                  <a:pt x="7391372" y="2977353"/>
                  <a:pt x="7383304" y="3025950"/>
                  <a:pt x="7408430" y="3040066"/>
                </a:cubicBezTo>
                <a:cubicBezTo>
                  <a:pt x="7417997" y="3045620"/>
                  <a:pt x="7431021" y="3046199"/>
                  <a:pt x="7441740" y="3042178"/>
                </a:cubicBezTo>
                <a:close/>
                <a:moveTo>
                  <a:pt x="5689981" y="3042472"/>
                </a:moveTo>
                <a:cubicBezTo>
                  <a:pt x="5699019" y="3040686"/>
                  <a:pt x="5707173" y="3035980"/>
                  <a:pt x="5711849" y="3027589"/>
                </a:cubicBezTo>
                <a:cubicBezTo>
                  <a:pt x="5719604" y="3011714"/>
                  <a:pt x="5716183" y="2987221"/>
                  <a:pt x="5697936" y="2980417"/>
                </a:cubicBezTo>
                <a:cubicBezTo>
                  <a:pt x="5680601" y="2973387"/>
                  <a:pt x="5655055" y="2977016"/>
                  <a:pt x="5647756" y="2996292"/>
                </a:cubicBezTo>
                <a:cubicBezTo>
                  <a:pt x="5640229" y="3011941"/>
                  <a:pt x="5646844" y="3032805"/>
                  <a:pt x="5662810" y="3039835"/>
                </a:cubicBezTo>
                <a:cubicBezTo>
                  <a:pt x="5671021" y="3043124"/>
                  <a:pt x="5680943" y="3044258"/>
                  <a:pt x="5689981" y="3042472"/>
                </a:cubicBezTo>
                <a:close/>
                <a:moveTo>
                  <a:pt x="5179032" y="3042515"/>
                </a:moveTo>
                <a:cubicBezTo>
                  <a:pt x="5188756" y="3039744"/>
                  <a:pt x="5196863" y="3033221"/>
                  <a:pt x="5199358" y="3021906"/>
                </a:cubicBezTo>
                <a:cubicBezTo>
                  <a:pt x="5208429" y="2998354"/>
                  <a:pt x="5188019" y="2971799"/>
                  <a:pt x="5162845" y="2976879"/>
                </a:cubicBezTo>
                <a:cubicBezTo>
                  <a:pt x="5130869" y="2975955"/>
                  <a:pt x="5122704" y="3026755"/>
                  <a:pt x="5149011" y="3040610"/>
                </a:cubicBezTo>
                <a:cubicBezTo>
                  <a:pt x="5157969" y="3044305"/>
                  <a:pt x="5169309" y="3045286"/>
                  <a:pt x="5179032" y="3042515"/>
                </a:cubicBezTo>
                <a:close/>
                <a:moveTo>
                  <a:pt x="4456944" y="3042719"/>
                </a:moveTo>
                <a:cubicBezTo>
                  <a:pt x="4462135" y="3041550"/>
                  <a:pt x="4467138" y="3039098"/>
                  <a:pt x="4471661" y="3035072"/>
                </a:cubicBezTo>
                <a:cubicBezTo>
                  <a:pt x="4492467" y="3014888"/>
                  <a:pt x="4477315" y="2973386"/>
                  <a:pt x="4446332" y="2977015"/>
                </a:cubicBezTo>
                <a:cubicBezTo>
                  <a:pt x="4418289" y="2974974"/>
                  <a:pt x="4411504" y="3004456"/>
                  <a:pt x="4413087" y="3026454"/>
                </a:cubicBezTo>
                <a:cubicBezTo>
                  <a:pt x="4424112" y="3038190"/>
                  <a:pt x="4441371" y="3046227"/>
                  <a:pt x="4456944" y="3042719"/>
                </a:cubicBezTo>
                <a:close/>
                <a:moveTo>
                  <a:pt x="2277844" y="3042752"/>
                </a:moveTo>
                <a:cubicBezTo>
                  <a:pt x="2294980" y="3047999"/>
                  <a:pt x="2317598" y="3042067"/>
                  <a:pt x="2322394" y="3022675"/>
                </a:cubicBezTo>
                <a:cubicBezTo>
                  <a:pt x="2331990" y="2999405"/>
                  <a:pt x="2309828" y="2971799"/>
                  <a:pt x="2284699" y="2978187"/>
                </a:cubicBezTo>
                <a:cubicBezTo>
                  <a:pt x="2250180" y="2977731"/>
                  <a:pt x="2244693" y="3035908"/>
                  <a:pt x="2277844" y="3042752"/>
                </a:cubicBezTo>
                <a:close/>
                <a:moveTo>
                  <a:pt x="5381880" y="3042763"/>
                </a:moveTo>
                <a:cubicBezTo>
                  <a:pt x="5387211" y="3041759"/>
                  <a:pt x="5392398" y="3039469"/>
                  <a:pt x="5397181" y="3035568"/>
                </a:cubicBezTo>
                <a:cubicBezTo>
                  <a:pt x="5421154" y="3013629"/>
                  <a:pt x="5398333" y="2967036"/>
                  <a:pt x="5364678" y="2978119"/>
                </a:cubicBezTo>
                <a:cubicBezTo>
                  <a:pt x="5339552" y="2980154"/>
                  <a:pt x="5337938" y="3006843"/>
                  <a:pt x="5337016" y="3025842"/>
                </a:cubicBezTo>
                <a:cubicBezTo>
                  <a:pt x="5348600" y="3037208"/>
                  <a:pt x="5365888" y="3045774"/>
                  <a:pt x="5381880" y="3042763"/>
                </a:cubicBezTo>
                <a:close/>
                <a:moveTo>
                  <a:pt x="1369496" y="3043057"/>
                </a:moveTo>
                <a:cubicBezTo>
                  <a:pt x="1381381" y="3041479"/>
                  <a:pt x="1393066" y="3035391"/>
                  <a:pt x="1401504" y="3026823"/>
                </a:cubicBezTo>
                <a:cubicBezTo>
                  <a:pt x="1403327" y="3004501"/>
                  <a:pt x="1395347" y="2976092"/>
                  <a:pt x="1367530" y="2977670"/>
                </a:cubicBezTo>
                <a:cubicBezTo>
                  <a:pt x="1336974" y="2973386"/>
                  <a:pt x="1320782" y="3008785"/>
                  <a:pt x="1336290" y="3032234"/>
                </a:cubicBezTo>
                <a:cubicBezTo>
                  <a:pt x="1345526" y="3041704"/>
                  <a:pt x="1357610" y="3044635"/>
                  <a:pt x="1369496" y="3043057"/>
                </a:cubicBezTo>
                <a:close/>
                <a:moveTo>
                  <a:pt x="6904795" y="3043123"/>
                </a:moveTo>
                <a:cubicBezTo>
                  <a:pt x="6920667" y="3046128"/>
                  <a:pt x="6938244" y="3038002"/>
                  <a:pt x="6949904" y="3026541"/>
                </a:cubicBezTo>
                <a:cubicBezTo>
                  <a:pt x="6951504" y="3003960"/>
                  <a:pt x="6943731" y="2975449"/>
                  <a:pt x="6915608" y="2977045"/>
                </a:cubicBezTo>
                <a:cubicBezTo>
                  <a:pt x="6883371" y="2971799"/>
                  <a:pt x="6867366" y="3015592"/>
                  <a:pt x="6889773" y="3036120"/>
                </a:cubicBezTo>
                <a:cubicBezTo>
                  <a:pt x="6894403" y="3039884"/>
                  <a:pt x="6899504" y="3042122"/>
                  <a:pt x="6904795" y="3043123"/>
                </a:cubicBezTo>
                <a:close/>
                <a:moveTo>
                  <a:pt x="6605244" y="3043451"/>
                </a:moveTo>
                <a:cubicBezTo>
                  <a:pt x="6611453" y="3043394"/>
                  <a:pt x="6617691" y="3042192"/>
                  <a:pt x="6623643" y="3040018"/>
                </a:cubicBezTo>
                <a:cubicBezTo>
                  <a:pt x="6640354" y="3031321"/>
                  <a:pt x="6640125" y="3010035"/>
                  <a:pt x="6637149" y="2993785"/>
                </a:cubicBezTo>
                <a:cubicBezTo>
                  <a:pt x="6625017" y="2970211"/>
                  <a:pt x="6581751" y="2970211"/>
                  <a:pt x="6573739" y="2996761"/>
                </a:cubicBezTo>
                <a:cubicBezTo>
                  <a:pt x="6567329" y="3011637"/>
                  <a:pt x="6572137" y="3032236"/>
                  <a:pt x="6587016" y="3040018"/>
                </a:cubicBezTo>
                <a:cubicBezTo>
                  <a:pt x="6592854" y="3042421"/>
                  <a:pt x="6599035" y="3043508"/>
                  <a:pt x="6605244" y="3043451"/>
                </a:cubicBezTo>
                <a:close/>
                <a:moveTo>
                  <a:pt x="5584195" y="3043558"/>
                </a:moveTo>
                <a:cubicBezTo>
                  <a:pt x="5591768" y="3042546"/>
                  <a:pt x="5598898" y="3039226"/>
                  <a:pt x="5604170" y="3033126"/>
                </a:cubicBezTo>
                <a:cubicBezTo>
                  <a:pt x="5618004" y="3019445"/>
                  <a:pt x="5610294" y="2999380"/>
                  <a:pt x="5605758" y="2983647"/>
                </a:cubicBezTo>
                <a:cubicBezTo>
                  <a:pt x="5583760" y="2973842"/>
                  <a:pt x="5548154" y="2973386"/>
                  <a:pt x="5542258" y="3003028"/>
                </a:cubicBezTo>
                <a:cubicBezTo>
                  <a:pt x="5534774" y="3028851"/>
                  <a:pt x="5561478" y="3046593"/>
                  <a:pt x="5584195" y="3043558"/>
                </a:cubicBezTo>
                <a:close/>
                <a:moveTo>
                  <a:pt x="4860597" y="3043567"/>
                </a:moveTo>
                <a:cubicBezTo>
                  <a:pt x="4878697" y="3043441"/>
                  <a:pt x="4896324" y="3030533"/>
                  <a:pt x="4893456" y="3009780"/>
                </a:cubicBezTo>
                <a:cubicBezTo>
                  <a:pt x="4896605" y="2976485"/>
                  <a:pt x="4847802" y="2967036"/>
                  <a:pt x="4830485" y="2990883"/>
                </a:cubicBezTo>
                <a:cubicBezTo>
                  <a:pt x="4816316" y="3005731"/>
                  <a:pt x="4823963" y="3032727"/>
                  <a:pt x="4843079" y="3039251"/>
                </a:cubicBezTo>
                <a:cubicBezTo>
                  <a:pt x="4848477" y="3042232"/>
                  <a:pt x="4854563" y="3043610"/>
                  <a:pt x="4860597" y="3043567"/>
                </a:cubicBezTo>
                <a:close/>
                <a:moveTo>
                  <a:pt x="2905600" y="3043610"/>
                </a:moveTo>
                <a:cubicBezTo>
                  <a:pt x="2923815" y="3042828"/>
                  <a:pt x="2941869" y="3029294"/>
                  <a:pt x="2939645" y="3009669"/>
                </a:cubicBezTo>
                <a:cubicBezTo>
                  <a:pt x="2943067" y="2976510"/>
                  <a:pt x="2892641" y="2967036"/>
                  <a:pt x="2876440" y="2991623"/>
                </a:cubicBezTo>
                <a:cubicBezTo>
                  <a:pt x="2868454" y="3007413"/>
                  <a:pt x="2869595" y="3031775"/>
                  <a:pt x="2888077" y="3039896"/>
                </a:cubicBezTo>
                <a:cubicBezTo>
                  <a:pt x="2893440" y="3042715"/>
                  <a:pt x="2899529" y="3043871"/>
                  <a:pt x="2905600" y="3043610"/>
                </a:cubicBezTo>
                <a:close/>
                <a:moveTo>
                  <a:pt x="7537087" y="3043637"/>
                </a:moveTo>
                <a:cubicBezTo>
                  <a:pt x="7545565" y="3042579"/>
                  <a:pt x="7553412" y="3038975"/>
                  <a:pt x="7558453" y="3031538"/>
                </a:cubicBezTo>
                <a:cubicBezTo>
                  <a:pt x="7573804" y="3008427"/>
                  <a:pt x="7556849" y="2970212"/>
                  <a:pt x="7526146" y="2977306"/>
                </a:cubicBezTo>
                <a:cubicBezTo>
                  <a:pt x="7493611" y="2977992"/>
                  <a:pt x="7484904" y="3025818"/>
                  <a:pt x="7511941" y="3040463"/>
                </a:cubicBezTo>
                <a:cubicBezTo>
                  <a:pt x="7519502" y="3043208"/>
                  <a:pt x="7528609" y="3044696"/>
                  <a:pt x="7537087" y="3043637"/>
                </a:cubicBezTo>
                <a:close/>
                <a:moveTo>
                  <a:pt x="1676071" y="3043641"/>
                </a:moveTo>
                <a:cubicBezTo>
                  <a:pt x="1684363" y="3043165"/>
                  <a:pt x="1692455" y="3040254"/>
                  <a:pt x="1698496" y="3034767"/>
                </a:cubicBezTo>
                <a:cubicBezTo>
                  <a:pt x="1716049" y="3014612"/>
                  <a:pt x="1704651" y="2975198"/>
                  <a:pt x="1673648" y="2977661"/>
                </a:cubicBezTo>
                <a:cubicBezTo>
                  <a:pt x="1641279" y="2974974"/>
                  <a:pt x="1628741" y="3020211"/>
                  <a:pt x="1652449" y="3037902"/>
                </a:cubicBezTo>
                <a:cubicBezTo>
                  <a:pt x="1659287" y="3042157"/>
                  <a:pt x="1667779" y="3044117"/>
                  <a:pt x="1676071" y="3043641"/>
                </a:cubicBezTo>
                <a:close/>
                <a:moveTo>
                  <a:pt x="1984033" y="3043672"/>
                </a:moveTo>
                <a:cubicBezTo>
                  <a:pt x="2003992" y="3041695"/>
                  <a:pt x="2022009" y="3024396"/>
                  <a:pt x="2015977" y="3002911"/>
                </a:cubicBezTo>
                <a:cubicBezTo>
                  <a:pt x="2010457" y="2971782"/>
                  <a:pt x="1960346" y="2968624"/>
                  <a:pt x="1948387" y="2996369"/>
                </a:cubicBezTo>
                <a:cubicBezTo>
                  <a:pt x="1939893" y="3012385"/>
                  <a:pt x="1947009" y="3033363"/>
                  <a:pt x="1964253" y="3040130"/>
                </a:cubicBezTo>
                <a:cubicBezTo>
                  <a:pt x="1970514" y="3043288"/>
                  <a:pt x="1977379" y="3044331"/>
                  <a:pt x="1984033" y="3043672"/>
                </a:cubicBezTo>
                <a:close/>
                <a:moveTo>
                  <a:pt x="5473526" y="3043704"/>
                </a:moveTo>
                <a:cubicBezTo>
                  <a:pt x="5492238" y="3043737"/>
                  <a:pt x="5510856" y="3031170"/>
                  <a:pt x="5510519" y="3010139"/>
                </a:cubicBezTo>
                <a:cubicBezTo>
                  <a:pt x="5511642" y="2975488"/>
                  <a:pt x="5459075" y="2963861"/>
                  <a:pt x="5444473" y="2993725"/>
                </a:cubicBezTo>
                <a:cubicBezTo>
                  <a:pt x="5440204" y="3008999"/>
                  <a:pt x="5440654" y="3029745"/>
                  <a:pt x="5455480" y="3039320"/>
                </a:cubicBezTo>
                <a:cubicBezTo>
                  <a:pt x="5461040" y="3042283"/>
                  <a:pt x="5467288" y="3043694"/>
                  <a:pt x="5473526" y="3043704"/>
                </a:cubicBezTo>
                <a:close/>
                <a:moveTo>
                  <a:pt x="8044464" y="3043740"/>
                </a:moveTo>
                <a:cubicBezTo>
                  <a:pt x="8062969" y="3043099"/>
                  <a:pt x="8080828" y="3029808"/>
                  <a:pt x="8077902" y="3009450"/>
                </a:cubicBezTo>
                <a:cubicBezTo>
                  <a:pt x="8080427" y="2979167"/>
                  <a:pt x="8037966" y="2968624"/>
                  <a:pt x="8018227" y="2986570"/>
                </a:cubicBezTo>
                <a:cubicBezTo>
                  <a:pt x="8005604" y="3001824"/>
                  <a:pt x="8006063" y="3031434"/>
                  <a:pt x="8026490" y="3039958"/>
                </a:cubicBezTo>
                <a:cubicBezTo>
                  <a:pt x="8032056" y="3042762"/>
                  <a:pt x="8038296" y="3043954"/>
                  <a:pt x="8044464" y="3043740"/>
                </a:cubicBezTo>
                <a:close/>
                <a:moveTo>
                  <a:pt x="7120416" y="3043759"/>
                </a:moveTo>
                <a:cubicBezTo>
                  <a:pt x="7139030" y="3042956"/>
                  <a:pt x="7157197" y="3029465"/>
                  <a:pt x="7155150" y="3008997"/>
                </a:cubicBezTo>
                <a:cubicBezTo>
                  <a:pt x="7154467" y="2978548"/>
                  <a:pt x="7112392" y="2968624"/>
                  <a:pt x="7092150" y="2987119"/>
                </a:cubicBezTo>
                <a:cubicBezTo>
                  <a:pt x="7078504" y="3003133"/>
                  <a:pt x="7081461" y="3031777"/>
                  <a:pt x="7102385" y="3040122"/>
                </a:cubicBezTo>
                <a:cubicBezTo>
                  <a:pt x="7107957" y="3042885"/>
                  <a:pt x="7114211" y="3044027"/>
                  <a:pt x="7120416" y="3043759"/>
                </a:cubicBezTo>
                <a:close/>
                <a:moveTo>
                  <a:pt x="6709821" y="3043814"/>
                </a:moveTo>
                <a:cubicBezTo>
                  <a:pt x="6728092" y="3042910"/>
                  <a:pt x="6745474" y="3029346"/>
                  <a:pt x="6741743" y="3008765"/>
                </a:cubicBezTo>
                <a:cubicBezTo>
                  <a:pt x="6744004" y="2978602"/>
                  <a:pt x="6703306" y="2967036"/>
                  <a:pt x="6684088" y="2986086"/>
                </a:cubicBezTo>
                <a:cubicBezTo>
                  <a:pt x="6672104" y="3001961"/>
                  <a:pt x="6673235" y="3030310"/>
                  <a:pt x="6692001" y="3040288"/>
                </a:cubicBezTo>
                <a:cubicBezTo>
                  <a:pt x="6697541" y="3043010"/>
                  <a:pt x="6703730" y="3044115"/>
                  <a:pt x="6709821" y="3043814"/>
                </a:cubicBezTo>
                <a:close/>
                <a:moveTo>
                  <a:pt x="6808427" y="3043818"/>
                </a:moveTo>
                <a:cubicBezTo>
                  <a:pt x="6827826" y="3045035"/>
                  <a:pt x="6848292" y="3032005"/>
                  <a:pt x="6846220" y="3010347"/>
                </a:cubicBezTo>
                <a:cubicBezTo>
                  <a:pt x="6849904" y="2974474"/>
                  <a:pt x="6794405" y="2965449"/>
                  <a:pt x="6779667" y="2995005"/>
                </a:cubicBezTo>
                <a:cubicBezTo>
                  <a:pt x="6776443" y="3009670"/>
                  <a:pt x="6775291" y="3028621"/>
                  <a:pt x="6790260" y="3037646"/>
                </a:cubicBezTo>
                <a:cubicBezTo>
                  <a:pt x="6795614" y="3041425"/>
                  <a:pt x="6801961" y="3043413"/>
                  <a:pt x="6808427" y="3043818"/>
                </a:cubicBezTo>
                <a:close/>
                <a:moveTo>
                  <a:pt x="1152540" y="3043828"/>
                </a:moveTo>
                <a:cubicBezTo>
                  <a:pt x="1170261" y="3045944"/>
                  <a:pt x="1189993" y="3036546"/>
                  <a:pt x="1192885" y="3017837"/>
                </a:cubicBezTo>
                <a:cubicBezTo>
                  <a:pt x="1200143" y="2993117"/>
                  <a:pt x="1172926" y="2971799"/>
                  <a:pt x="1149794" y="2978149"/>
                </a:cubicBezTo>
                <a:cubicBezTo>
                  <a:pt x="1122130" y="2981551"/>
                  <a:pt x="1117594" y="3021465"/>
                  <a:pt x="1136189" y="3037794"/>
                </a:cubicBezTo>
                <a:cubicBezTo>
                  <a:pt x="1140950" y="3041139"/>
                  <a:pt x="1146633" y="3043123"/>
                  <a:pt x="1152540" y="3043828"/>
                </a:cubicBezTo>
                <a:close/>
                <a:moveTo>
                  <a:pt x="7732872" y="3043877"/>
                </a:moveTo>
                <a:cubicBezTo>
                  <a:pt x="7752619" y="3045060"/>
                  <a:pt x="7773429" y="3032014"/>
                  <a:pt x="7772227" y="3010015"/>
                </a:cubicBezTo>
                <a:cubicBezTo>
                  <a:pt x="7773143" y="2974544"/>
                  <a:pt x="7719597" y="2965449"/>
                  <a:pt x="7703579" y="2993871"/>
                </a:cubicBezTo>
                <a:cubicBezTo>
                  <a:pt x="7697629" y="3008651"/>
                  <a:pt x="7699002" y="3029115"/>
                  <a:pt x="7714334" y="3037755"/>
                </a:cubicBezTo>
                <a:cubicBezTo>
                  <a:pt x="7719826" y="3041507"/>
                  <a:pt x="7726290" y="3043482"/>
                  <a:pt x="7732872" y="3043877"/>
                </a:cubicBezTo>
                <a:close/>
                <a:moveTo>
                  <a:pt x="5269273" y="3043883"/>
                </a:moveTo>
                <a:cubicBezTo>
                  <a:pt x="5287321" y="3043670"/>
                  <a:pt x="5304701" y="3031049"/>
                  <a:pt x="5303005" y="3010242"/>
                </a:cubicBezTo>
                <a:cubicBezTo>
                  <a:pt x="5305040" y="2979088"/>
                  <a:pt x="5264571" y="2967036"/>
                  <a:pt x="5244224" y="2985683"/>
                </a:cubicBezTo>
                <a:cubicBezTo>
                  <a:pt x="5232693" y="3001374"/>
                  <a:pt x="5232241" y="3030481"/>
                  <a:pt x="5251684" y="3039804"/>
                </a:cubicBezTo>
                <a:cubicBezTo>
                  <a:pt x="5257167" y="3042647"/>
                  <a:pt x="5263257" y="3043954"/>
                  <a:pt x="5269273" y="3043883"/>
                </a:cubicBezTo>
                <a:close/>
                <a:moveTo>
                  <a:pt x="4548494" y="3043925"/>
                </a:moveTo>
                <a:cubicBezTo>
                  <a:pt x="4567357" y="3044626"/>
                  <a:pt x="4586474" y="3031104"/>
                  <a:pt x="4584100" y="3009673"/>
                </a:cubicBezTo>
                <a:cubicBezTo>
                  <a:pt x="4587717" y="2975201"/>
                  <a:pt x="4533913" y="2965449"/>
                  <a:pt x="4520801" y="2994251"/>
                </a:cubicBezTo>
                <a:cubicBezTo>
                  <a:pt x="4516279" y="3008765"/>
                  <a:pt x="4516279" y="3029176"/>
                  <a:pt x="4530522" y="3038248"/>
                </a:cubicBezTo>
                <a:cubicBezTo>
                  <a:pt x="4535948" y="3041876"/>
                  <a:pt x="4542207" y="3043691"/>
                  <a:pt x="4548494" y="3043925"/>
                </a:cubicBezTo>
                <a:close/>
                <a:moveTo>
                  <a:pt x="7016882" y="3043946"/>
                </a:moveTo>
                <a:cubicBezTo>
                  <a:pt x="7035929" y="3043337"/>
                  <a:pt x="7054231" y="3030256"/>
                  <a:pt x="7052849" y="3009224"/>
                </a:cubicBezTo>
                <a:cubicBezTo>
                  <a:pt x="7053080" y="2972289"/>
                  <a:pt x="6995066" y="2965449"/>
                  <a:pt x="6982175" y="2997596"/>
                </a:cubicBezTo>
                <a:cubicBezTo>
                  <a:pt x="6978491" y="3013099"/>
                  <a:pt x="6981714" y="3033391"/>
                  <a:pt x="6998289" y="3040231"/>
                </a:cubicBezTo>
                <a:cubicBezTo>
                  <a:pt x="7004102" y="3042966"/>
                  <a:pt x="7010534" y="3044149"/>
                  <a:pt x="7016882" y="3043946"/>
                </a:cubicBezTo>
                <a:close/>
                <a:moveTo>
                  <a:pt x="2184544" y="3043947"/>
                </a:moveTo>
                <a:cubicBezTo>
                  <a:pt x="2197775" y="3043787"/>
                  <a:pt x="2210247" y="3035087"/>
                  <a:pt x="2220424" y="3026387"/>
                </a:cubicBezTo>
                <a:cubicBezTo>
                  <a:pt x="2220876" y="3005007"/>
                  <a:pt x="2214996" y="2974074"/>
                  <a:pt x="2186720" y="2976803"/>
                </a:cubicBezTo>
                <a:cubicBezTo>
                  <a:pt x="2150990" y="2971799"/>
                  <a:pt x="2138325" y="3029572"/>
                  <a:pt x="2171119" y="3040944"/>
                </a:cubicBezTo>
                <a:cubicBezTo>
                  <a:pt x="2175639" y="3043105"/>
                  <a:pt x="2180134" y="3044000"/>
                  <a:pt x="2184544" y="3043947"/>
                </a:cubicBezTo>
                <a:close/>
                <a:moveTo>
                  <a:pt x="6397839" y="3043975"/>
                </a:moveTo>
                <a:cubicBezTo>
                  <a:pt x="6417444" y="3044852"/>
                  <a:pt x="6437824" y="3031555"/>
                  <a:pt x="6435760" y="3009663"/>
                </a:cubicBezTo>
                <a:cubicBezTo>
                  <a:pt x="6438741" y="2984351"/>
                  <a:pt x="6406868" y="2970212"/>
                  <a:pt x="6386001" y="2979790"/>
                </a:cubicBezTo>
                <a:cubicBezTo>
                  <a:pt x="6360548" y="2986175"/>
                  <a:pt x="6356191" y="3026310"/>
                  <a:pt x="6379351" y="3038168"/>
                </a:cubicBezTo>
                <a:cubicBezTo>
                  <a:pt x="6384855" y="3041816"/>
                  <a:pt x="6391304" y="3043683"/>
                  <a:pt x="6397839" y="3043975"/>
                </a:cubicBezTo>
                <a:close/>
                <a:moveTo>
                  <a:pt x="4752462" y="3044011"/>
                </a:moveTo>
                <a:cubicBezTo>
                  <a:pt x="4774030" y="3044834"/>
                  <a:pt x="4796486" y="3027090"/>
                  <a:pt x="4789381" y="3002804"/>
                </a:cubicBezTo>
                <a:cubicBezTo>
                  <a:pt x="4783968" y="2973387"/>
                  <a:pt x="4749460" y="2974299"/>
                  <a:pt x="4727807" y="2983421"/>
                </a:cubicBezTo>
                <a:cubicBezTo>
                  <a:pt x="4723747" y="3000524"/>
                  <a:pt x="4716304" y="3023328"/>
                  <a:pt x="4732318" y="3036554"/>
                </a:cubicBezTo>
                <a:cubicBezTo>
                  <a:pt x="4738182" y="3041400"/>
                  <a:pt x="4745273" y="3043737"/>
                  <a:pt x="4752462" y="3044011"/>
                </a:cubicBezTo>
                <a:close/>
                <a:moveTo>
                  <a:pt x="7323734" y="3044016"/>
                </a:moveTo>
                <a:cubicBezTo>
                  <a:pt x="7337009" y="3043868"/>
                  <a:pt x="7349450" y="3035311"/>
                  <a:pt x="7359711" y="3026880"/>
                </a:cubicBezTo>
                <a:cubicBezTo>
                  <a:pt x="7361079" y="3005073"/>
                  <a:pt x="7354239" y="2975621"/>
                  <a:pt x="7325964" y="2977644"/>
                </a:cubicBezTo>
                <a:cubicBezTo>
                  <a:pt x="7289482" y="2971799"/>
                  <a:pt x="7276941" y="3030028"/>
                  <a:pt x="7310231" y="3041044"/>
                </a:cubicBezTo>
                <a:cubicBezTo>
                  <a:pt x="7314791" y="3043180"/>
                  <a:pt x="7319309" y="3044065"/>
                  <a:pt x="7323734" y="3044016"/>
                </a:cubicBezTo>
                <a:close/>
                <a:moveTo>
                  <a:pt x="2495524" y="3044101"/>
                </a:moveTo>
                <a:cubicBezTo>
                  <a:pt x="2513843" y="3043295"/>
                  <a:pt x="2531237" y="3030144"/>
                  <a:pt x="2528857" y="3008999"/>
                </a:cubicBezTo>
                <a:cubicBezTo>
                  <a:pt x="2532032" y="2975534"/>
                  <a:pt x="2481903" y="2965449"/>
                  <a:pt x="2465578" y="2990433"/>
                </a:cubicBezTo>
                <a:cubicBezTo>
                  <a:pt x="2455828" y="3006707"/>
                  <a:pt x="2459913" y="3032150"/>
                  <a:pt x="2477598" y="3040630"/>
                </a:cubicBezTo>
                <a:cubicBezTo>
                  <a:pt x="2483205" y="3043266"/>
                  <a:pt x="2489419" y="3044369"/>
                  <a:pt x="2495524" y="3044101"/>
                </a:cubicBezTo>
                <a:close/>
                <a:moveTo>
                  <a:pt x="7633845" y="3044193"/>
                </a:moveTo>
                <a:cubicBezTo>
                  <a:pt x="7652103" y="3043342"/>
                  <a:pt x="7670070" y="3030364"/>
                  <a:pt x="7668355" y="3010014"/>
                </a:cubicBezTo>
                <a:cubicBezTo>
                  <a:pt x="7670185" y="2982421"/>
                  <a:pt x="7634963" y="2968624"/>
                  <a:pt x="7613465" y="2981501"/>
                </a:cubicBezTo>
                <a:cubicBezTo>
                  <a:pt x="7589679" y="2992078"/>
                  <a:pt x="7591737" y="3032319"/>
                  <a:pt x="7616209" y="3040827"/>
                </a:cubicBezTo>
                <a:cubicBezTo>
                  <a:pt x="7621641" y="3043413"/>
                  <a:pt x="7627759" y="3044477"/>
                  <a:pt x="7633845" y="3044193"/>
                </a:cubicBezTo>
                <a:close/>
                <a:moveTo>
                  <a:pt x="4347745" y="3044249"/>
                </a:moveTo>
                <a:cubicBezTo>
                  <a:pt x="4367452" y="3041862"/>
                  <a:pt x="4385092" y="3022721"/>
                  <a:pt x="4377289" y="3001117"/>
                </a:cubicBezTo>
                <a:cubicBezTo>
                  <a:pt x="4372540" y="2970237"/>
                  <a:pt x="4321882" y="2968624"/>
                  <a:pt x="4313062" y="2996969"/>
                </a:cubicBezTo>
                <a:cubicBezTo>
                  <a:pt x="4306729" y="3012639"/>
                  <a:pt x="4312609" y="3033609"/>
                  <a:pt x="4328214" y="3040523"/>
                </a:cubicBezTo>
                <a:cubicBezTo>
                  <a:pt x="4334377" y="3043979"/>
                  <a:pt x="4341175" y="3045045"/>
                  <a:pt x="4347745" y="3044249"/>
                </a:cubicBezTo>
                <a:close/>
                <a:moveTo>
                  <a:pt x="1878813" y="3044250"/>
                </a:moveTo>
                <a:cubicBezTo>
                  <a:pt x="1897430" y="3043475"/>
                  <a:pt x="1915507" y="3030547"/>
                  <a:pt x="1913804" y="3009346"/>
                </a:cubicBezTo>
                <a:cubicBezTo>
                  <a:pt x="1914712" y="2978090"/>
                  <a:pt x="1869351" y="2965449"/>
                  <a:pt x="1851435" y="2988202"/>
                </a:cubicBezTo>
                <a:cubicBezTo>
                  <a:pt x="1841454" y="3004290"/>
                  <a:pt x="1843044" y="3030720"/>
                  <a:pt x="1860733" y="3040832"/>
                </a:cubicBezTo>
                <a:cubicBezTo>
                  <a:pt x="1866345" y="3043417"/>
                  <a:pt x="1872611" y="3044509"/>
                  <a:pt x="1878813" y="3044250"/>
                </a:cubicBezTo>
                <a:close/>
                <a:moveTo>
                  <a:pt x="1770824" y="3044258"/>
                </a:moveTo>
                <a:cubicBezTo>
                  <a:pt x="1785657" y="3045940"/>
                  <a:pt x="1800714" y="3037657"/>
                  <a:pt x="1811293" y="3026786"/>
                </a:cubicBezTo>
                <a:cubicBezTo>
                  <a:pt x="1808790" y="3012982"/>
                  <a:pt x="1811293" y="2995727"/>
                  <a:pt x="1800600" y="2984913"/>
                </a:cubicBezTo>
                <a:cubicBezTo>
                  <a:pt x="1783539" y="2971799"/>
                  <a:pt x="1755784" y="2975250"/>
                  <a:pt x="1744864" y="2994346"/>
                </a:cubicBezTo>
                <a:cubicBezTo>
                  <a:pt x="1741679" y="3009761"/>
                  <a:pt x="1739859" y="3030698"/>
                  <a:pt x="1756239" y="3038980"/>
                </a:cubicBezTo>
                <a:cubicBezTo>
                  <a:pt x="1760959" y="3042029"/>
                  <a:pt x="1765879" y="3043697"/>
                  <a:pt x="1770824" y="3044258"/>
                </a:cubicBezTo>
                <a:close/>
                <a:moveTo>
                  <a:pt x="4657936" y="3044281"/>
                </a:moveTo>
                <a:cubicBezTo>
                  <a:pt x="4674930" y="3042266"/>
                  <a:pt x="4690036" y="3028128"/>
                  <a:pt x="4687432" y="3009335"/>
                </a:cubicBezTo>
                <a:cubicBezTo>
                  <a:pt x="4690441" y="2976232"/>
                  <a:pt x="4644370" y="2967036"/>
                  <a:pt x="4624692" y="2987726"/>
                </a:cubicBezTo>
                <a:cubicBezTo>
                  <a:pt x="4613116" y="3005427"/>
                  <a:pt x="4616589" y="3037611"/>
                  <a:pt x="4640898" y="3041979"/>
                </a:cubicBezTo>
                <a:cubicBezTo>
                  <a:pt x="4646396" y="3044277"/>
                  <a:pt x="4652271" y="3044953"/>
                  <a:pt x="4657936" y="3044281"/>
                </a:cubicBezTo>
                <a:close/>
                <a:moveTo>
                  <a:pt x="5882414" y="3044322"/>
                </a:moveTo>
                <a:cubicBezTo>
                  <a:pt x="5901531" y="3045171"/>
                  <a:pt x="5921832" y="3032405"/>
                  <a:pt x="5919615" y="3011370"/>
                </a:cubicBezTo>
                <a:cubicBezTo>
                  <a:pt x="5924391" y="2977894"/>
                  <a:pt x="5875714" y="2967037"/>
                  <a:pt x="5857517" y="2989882"/>
                </a:cubicBezTo>
                <a:cubicBezTo>
                  <a:pt x="5848191" y="3004810"/>
                  <a:pt x="5849329" y="3028108"/>
                  <a:pt x="5864569" y="3038739"/>
                </a:cubicBezTo>
                <a:cubicBezTo>
                  <a:pt x="5869800" y="3042244"/>
                  <a:pt x="5876041" y="3044040"/>
                  <a:pt x="5882414" y="3044322"/>
                </a:cubicBezTo>
                <a:close/>
                <a:moveTo>
                  <a:pt x="1470951" y="3044328"/>
                </a:moveTo>
                <a:cubicBezTo>
                  <a:pt x="1478243" y="3043981"/>
                  <a:pt x="1485365" y="3041898"/>
                  <a:pt x="1491355" y="3037383"/>
                </a:cubicBezTo>
                <a:cubicBezTo>
                  <a:pt x="1503336" y="3023955"/>
                  <a:pt x="1502884" y="3002425"/>
                  <a:pt x="1494295" y="2987377"/>
                </a:cubicBezTo>
                <a:cubicBezTo>
                  <a:pt x="1477112" y="2968624"/>
                  <a:pt x="1437773" y="2974875"/>
                  <a:pt x="1433928" y="3002656"/>
                </a:cubicBezTo>
                <a:cubicBezTo>
                  <a:pt x="1430313" y="3016779"/>
                  <a:pt x="1436190" y="3034142"/>
                  <a:pt x="1449527" y="3040856"/>
                </a:cubicBezTo>
                <a:cubicBezTo>
                  <a:pt x="1456198" y="3043287"/>
                  <a:pt x="1463660" y="3044676"/>
                  <a:pt x="1470951" y="3044328"/>
                </a:cubicBezTo>
                <a:close/>
                <a:moveTo>
                  <a:pt x="1567818" y="3044377"/>
                </a:moveTo>
                <a:cubicBezTo>
                  <a:pt x="1589888" y="3044548"/>
                  <a:pt x="1611605" y="3026329"/>
                  <a:pt x="1603055" y="3001293"/>
                </a:cubicBezTo>
                <a:cubicBezTo>
                  <a:pt x="1597583" y="2971799"/>
                  <a:pt x="1562014" y="2974771"/>
                  <a:pt x="1541265" y="2984145"/>
                </a:cubicBezTo>
                <a:cubicBezTo>
                  <a:pt x="1536478" y="3001522"/>
                  <a:pt x="1530321" y="3024157"/>
                  <a:pt x="1546738" y="3037646"/>
                </a:cubicBezTo>
                <a:cubicBezTo>
                  <a:pt x="1553066" y="3042219"/>
                  <a:pt x="1560461" y="3044320"/>
                  <a:pt x="1567818" y="3044377"/>
                </a:cubicBezTo>
                <a:close/>
                <a:moveTo>
                  <a:pt x="4964218" y="3044395"/>
                </a:moveTo>
                <a:cubicBezTo>
                  <a:pt x="4982260" y="3043302"/>
                  <a:pt x="4999723" y="3030314"/>
                  <a:pt x="4997491" y="3010255"/>
                </a:cubicBezTo>
                <a:cubicBezTo>
                  <a:pt x="4998864" y="2975965"/>
                  <a:pt x="4945319" y="2965449"/>
                  <a:pt x="4929529" y="2994024"/>
                </a:cubicBezTo>
                <a:cubicBezTo>
                  <a:pt x="4924266" y="3011398"/>
                  <a:pt x="4925868" y="3035401"/>
                  <a:pt x="4946691" y="3041344"/>
                </a:cubicBezTo>
                <a:cubicBezTo>
                  <a:pt x="4952126" y="3043802"/>
                  <a:pt x="4958204" y="3044759"/>
                  <a:pt x="4964218" y="3044395"/>
                </a:cubicBezTo>
                <a:close/>
                <a:moveTo>
                  <a:pt x="5061997" y="3044401"/>
                </a:moveTo>
                <a:cubicBezTo>
                  <a:pt x="5078808" y="3045190"/>
                  <a:pt x="5096036" y="3034913"/>
                  <a:pt x="5098423" y="3016833"/>
                </a:cubicBezTo>
                <a:cubicBezTo>
                  <a:pt x="5103654" y="2991589"/>
                  <a:pt x="5074999" y="2970211"/>
                  <a:pt x="5051802" y="2980218"/>
                </a:cubicBezTo>
                <a:cubicBezTo>
                  <a:pt x="5025420" y="2986131"/>
                  <a:pt x="5022691" y="3027977"/>
                  <a:pt x="5045889" y="3039803"/>
                </a:cubicBezTo>
                <a:cubicBezTo>
                  <a:pt x="5050835" y="3042646"/>
                  <a:pt x="5056393" y="3044138"/>
                  <a:pt x="5061997" y="3044401"/>
                </a:cubicBezTo>
                <a:close/>
                <a:moveTo>
                  <a:pt x="5989746" y="3044502"/>
                </a:moveTo>
                <a:cubicBezTo>
                  <a:pt x="6009327" y="3043277"/>
                  <a:pt x="6027213" y="3025875"/>
                  <a:pt x="6021349" y="3003703"/>
                </a:cubicBezTo>
                <a:cubicBezTo>
                  <a:pt x="6019338" y="2972994"/>
                  <a:pt x="5971532" y="2967036"/>
                  <a:pt x="5959692" y="2993849"/>
                </a:cubicBezTo>
                <a:cubicBezTo>
                  <a:pt x="5954554" y="3009203"/>
                  <a:pt x="5955448" y="3030516"/>
                  <a:pt x="5970415" y="3039912"/>
                </a:cubicBezTo>
                <a:cubicBezTo>
                  <a:pt x="5976503" y="3043521"/>
                  <a:pt x="5983218" y="3044910"/>
                  <a:pt x="5989746" y="3044502"/>
                </a:cubicBezTo>
                <a:close/>
                <a:moveTo>
                  <a:pt x="1260203" y="3044527"/>
                </a:moveTo>
                <a:cubicBezTo>
                  <a:pt x="1279912" y="3045174"/>
                  <a:pt x="1300647" y="3032240"/>
                  <a:pt x="1297397" y="3009992"/>
                </a:cubicBezTo>
                <a:cubicBezTo>
                  <a:pt x="1300590" y="2984239"/>
                  <a:pt x="1267757" y="2970212"/>
                  <a:pt x="1247464" y="2980100"/>
                </a:cubicBezTo>
                <a:cubicBezTo>
                  <a:pt x="1222379" y="2986538"/>
                  <a:pt x="1219189" y="3027928"/>
                  <a:pt x="1241764" y="3039195"/>
                </a:cubicBezTo>
                <a:cubicBezTo>
                  <a:pt x="1247179" y="3042587"/>
                  <a:pt x="1253634" y="3044312"/>
                  <a:pt x="1260203" y="3044527"/>
                </a:cubicBezTo>
                <a:close/>
                <a:moveTo>
                  <a:pt x="6296230" y="3044582"/>
                </a:moveTo>
                <a:cubicBezTo>
                  <a:pt x="6317846" y="3044336"/>
                  <a:pt x="6339303" y="3025991"/>
                  <a:pt x="6331501" y="3001988"/>
                </a:cubicBezTo>
                <a:cubicBezTo>
                  <a:pt x="6325394" y="2970669"/>
                  <a:pt x="6279483" y="2970212"/>
                  <a:pt x="6264782" y="2994901"/>
                </a:cubicBezTo>
                <a:cubicBezTo>
                  <a:pt x="6259354" y="3009760"/>
                  <a:pt x="6261164" y="3029191"/>
                  <a:pt x="6275638" y="3038335"/>
                </a:cubicBezTo>
                <a:cubicBezTo>
                  <a:pt x="6281801" y="3042735"/>
                  <a:pt x="6289024" y="3044664"/>
                  <a:pt x="6296230" y="3044582"/>
                </a:cubicBezTo>
                <a:close/>
                <a:moveTo>
                  <a:pt x="6501606" y="3044623"/>
                </a:moveTo>
                <a:cubicBezTo>
                  <a:pt x="6519873" y="3044505"/>
                  <a:pt x="6537918" y="3030991"/>
                  <a:pt x="6536059" y="3010697"/>
                </a:cubicBezTo>
                <a:cubicBezTo>
                  <a:pt x="6540341" y="2975454"/>
                  <a:pt x="6483995" y="2965449"/>
                  <a:pt x="6471373" y="2995690"/>
                </a:cubicBezTo>
                <a:cubicBezTo>
                  <a:pt x="6467316" y="3010925"/>
                  <a:pt x="6467992" y="3032298"/>
                  <a:pt x="6483995" y="3040029"/>
                </a:cubicBezTo>
                <a:cubicBezTo>
                  <a:pt x="6489404" y="3043212"/>
                  <a:pt x="6495518" y="3044662"/>
                  <a:pt x="6501606" y="3044623"/>
                </a:cubicBezTo>
                <a:close/>
                <a:moveTo>
                  <a:pt x="7218578" y="3044626"/>
                </a:moveTo>
                <a:cubicBezTo>
                  <a:pt x="7238032" y="3045750"/>
                  <a:pt x="7258678" y="3031610"/>
                  <a:pt x="7256274" y="3010013"/>
                </a:cubicBezTo>
                <a:cubicBezTo>
                  <a:pt x="7259021" y="2974819"/>
                  <a:pt x="7203394" y="2965449"/>
                  <a:pt x="7190346" y="2995844"/>
                </a:cubicBezTo>
                <a:cubicBezTo>
                  <a:pt x="7187599" y="3010013"/>
                  <a:pt x="7186454" y="3029210"/>
                  <a:pt x="7200418" y="3038123"/>
                </a:cubicBezTo>
                <a:cubicBezTo>
                  <a:pt x="7205740" y="3042180"/>
                  <a:pt x="7212093" y="3044251"/>
                  <a:pt x="7218578" y="3044626"/>
                </a:cubicBezTo>
                <a:close/>
                <a:moveTo>
                  <a:pt x="2392356" y="3044626"/>
                </a:moveTo>
                <a:cubicBezTo>
                  <a:pt x="2410890" y="3044305"/>
                  <a:pt x="2429050" y="3030420"/>
                  <a:pt x="2424930" y="3009334"/>
                </a:cubicBezTo>
                <a:cubicBezTo>
                  <a:pt x="2429965" y="2974363"/>
                  <a:pt x="2373419" y="2965449"/>
                  <a:pt x="2361295" y="2995392"/>
                </a:cubicBezTo>
                <a:cubicBezTo>
                  <a:pt x="2357399" y="3010706"/>
                  <a:pt x="2357861" y="3032648"/>
                  <a:pt x="2374562" y="3040191"/>
                </a:cubicBezTo>
                <a:cubicBezTo>
                  <a:pt x="2379996" y="3043334"/>
                  <a:pt x="2386201" y="3044734"/>
                  <a:pt x="2392356" y="3044626"/>
                </a:cubicBezTo>
                <a:close/>
                <a:moveTo>
                  <a:pt x="6195315" y="3044654"/>
                </a:moveTo>
                <a:cubicBezTo>
                  <a:pt x="6214110" y="3043861"/>
                  <a:pt x="6232650" y="3031307"/>
                  <a:pt x="6228738" y="3009238"/>
                </a:cubicBezTo>
                <a:cubicBezTo>
                  <a:pt x="6232594" y="2973558"/>
                  <a:pt x="6176350" y="2965449"/>
                  <a:pt x="6163650" y="2994874"/>
                </a:cubicBezTo>
                <a:cubicBezTo>
                  <a:pt x="6159341" y="3011324"/>
                  <a:pt x="6160248" y="3033102"/>
                  <a:pt x="6177257" y="3041443"/>
                </a:cubicBezTo>
                <a:cubicBezTo>
                  <a:pt x="6182757" y="3043876"/>
                  <a:pt x="6189050" y="3044918"/>
                  <a:pt x="6195315" y="3044654"/>
                </a:cubicBezTo>
                <a:close/>
                <a:moveTo>
                  <a:pt x="6091600" y="3044701"/>
                </a:moveTo>
                <a:cubicBezTo>
                  <a:pt x="6110027" y="3044519"/>
                  <a:pt x="6127814" y="3030934"/>
                  <a:pt x="6125767" y="3010020"/>
                </a:cubicBezTo>
                <a:cubicBezTo>
                  <a:pt x="6129179" y="2974363"/>
                  <a:pt x="6073899" y="2965449"/>
                  <a:pt x="6060704" y="2995163"/>
                </a:cubicBezTo>
                <a:cubicBezTo>
                  <a:pt x="6056382" y="3010477"/>
                  <a:pt x="6056154" y="3032877"/>
                  <a:pt x="6073671" y="3040191"/>
                </a:cubicBezTo>
                <a:cubicBezTo>
                  <a:pt x="6079245" y="3043334"/>
                  <a:pt x="6085458" y="3044762"/>
                  <a:pt x="6091600" y="3044701"/>
                </a:cubicBezTo>
                <a:close/>
                <a:moveTo>
                  <a:pt x="2594200" y="3044822"/>
                </a:moveTo>
                <a:cubicBezTo>
                  <a:pt x="2614041" y="3045867"/>
                  <a:pt x="2635550" y="3031808"/>
                  <a:pt x="2631788" y="3009727"/>
                </a:cubicBezTo>
                <a:cubicBezTo>
                  <a:pt x="2634980" y="2987187"/>
                  <a:pt x="2608754" y="2973386"/>
                  <a:pt x="2589595" y="2977756"/>
                </a:cubicBezTo>
                <a:cubicBezTo>
                  <a:pt x="2561773" y="2980976"/>
                  <a:pt x="2555844" y="3022608"/>
                  <a:pt x="2575912" y="3038479"/>
                </a:cubicBezTo>
                <a:cubicBezTo>
                  <a:pt x="2581157" y="3042446"/>
                  <a:pt x="2587585" y="3044473"/>
                  <a:pt x="2594200" y="3044822"/>
                </a:cubicBezTo>
                <a:close/>
                <a:moveTo>
                  <a:pt x="7942590" y="3044879"/>
                </a:moveTo>
                <a:cubicBezTo>
                  <a:pt x="7962455" y="3043103"/>
                  <a:pt x="7980132" y="3025476"/>
                  <a:pt x="7975155" y="3003301"/>
                </a:cubicBezTo>
                <a:cubicBezTo>
                  <a:pt x="7970350" y="2972349"/>
                  <a:pt x="7922067" y="2967036"/>
                  <a:pt x="7909710" y="2994524"/>
                </a:cubicBezTo>
                <a:cubicBezTo>
                  <a:pt x="7906277" y="3010924"/>
                  <a:pt x="7905591" y="3032174"/>
                  <a:pt x="7922753" y="3040952"/>
                </a:cubicBezTo>
                <a:cubicBezTo>
                  <a:pt x="7929103" y="3044301"/>
                  <a:pt x="7935968" y="3045471"/>
                  <a:pt x="7942590" y="3044879"/>
                </a:cubicBezTo>
                <a:close/>
                <a:moveTo>
                  <a:pt x="8553616" y="3143685"/>
                </a:moveTo>
                <a:cubicBezTo>
                  <a:pt x="8571912" y="3145657"/>
                  <a:pt x="8591246" y="3129362"/>
                  <a:pt x="8586045" y="3107920"/>
                </a:cubicBezTo>
                <a:cubicBezTo>
                  <a:pt x="8584927" y="3080475"/>
                  <a:pt x="8543772" y="3074986"/>
                  <a:pt x="8533035" y="3098314"/>
                </a:cubicBezTo>
                <a:cubicBezTo>
                  <a:pt x="8529457" y="3109979"/>
                  <a:pt x="8527891" y="3125531"/>
                  <a:pt x="8536614" y="3135137"/>
                </a:cubicBezTo>
                <a:cubicBezTo>
                  <a:pt x="8541535" y="3140340"/>
                  <a:pt x="8547518" y="3143027"/>
                  <a:pt x="8553616" y="3143685"/>
                </a:cubicBezTo>
                <a:close/>
                <a:moveTo>
                  <a:pt x="1248146" y="3144858"/>
                </a:moveTo>
                <a:cubicBezTo>
                  <a:pt x="1269401" y="3152774"/>
                  <a:pt x="1299024" y="3140787"/>
                  <a:pt x="1296535" y="3114776"/>
                </a:cubicBezTo>
                <a:cubicBezTo>
                  <a:pt x="1300155" y="3084016"/>
                  <a:pt x="1257643" y="3068636"/>
                  <a:pt x="1237066" y="3088766"/>
                </a:cubicBezTo>
                <a:cubicBezTo>
                  <a:pt x="1219200" y="3104825"/>
                  <a:pt x="1224850" y="3137168"/>
                  <a:pt x="1248146" y="3144858"/>
                </a:cubicBezTo>
                <a:close/>
                <a:moveTo>
                  <a:pt x="5767993" y="3145291"/>
                </a:moveTo>
                <a:cubicBezTo>
                  <a:pt x="5786713" y="3151187"/>
                  <a:pt x="5812425" y="3145971"/>
                  <a:pt x="5816034" y="3123066"/>
                </a:cubicBezTo>
                <a:cubicBezTo>
                  <a:pt x="5824379" y="3097666"/>
                  <a:pt x="5798667" y="3071812"/>
                  <a:pt x="5773631" y="3081564"/>
                </a:cubicBezTo>
                <a:cubicBezTo>
                  <a:pt x="5742957" y="3086100"/>
                  <a:pt x="5741829" y="3133951"/>
                  <a:pt x="5767993" y="3145291"/>
                </a:cubicBezTo>
                <a:close/>
                <a:moveTo>
                  <a:pt x="7337163" y="3145525"/>
                </a:moveTo>
                <a:cubicBezTo>
                  <a:pt x="7347509" y="3142312"/>
                  <a:pt x="7355910" y="3134693"/>
                  <a:pt x="7357488" y="3122298"/>
                </a:cubicBezTo>
                <a:cubicBezTo>
                  <a:pt x="7364254" y="3098417"/>
                  <a:pt x="7342378" y="3073399"/>
                  <a:pt x="7318022" y="3080222"/>
                </a:cubicBezTo>
                <a:cubicBezTo>
                  <a:pt x="7287576" y="3081814"/>
                  <a:pt x="7283291" y="3126846"/>
                  <a:pt x="7305167" y="3142312"/>
                </a:cubicBezTo>
                <a:cubicBezTo>
                  <a:pt x="7314526" y="3147543"/>
                  <a:pt x="7326817" y="3148737"/>
                  <a:pt x="7337163" y="3145525"/>
                </a:cubicBezTo>
                <a:close/>
                <a:moveTo>
                  <a:pt x="5897662" y="3145543"/>
                </a:moveTo>
                <a:cubicBezTo>
                  <a:pt x="5905985" y="3143289"/>
                  <a:pt x="5913308" y="3138444"/>
                  <a:pt x="5917541" y="3130218"/>
                </a:cubicBezTo>
                <a:cubicBezTo>
                  <a:pt x="5922804" y="3113542"/>
                  <a:pt x="5920287" y="3091006"/>
                  <a:pt x="5901981" y="3083344"/>
                </a:cubicBezTo>
                <a:cubicBezTo>
                  <a:pt x="5887107" y="3078612"/>
                  <a:pt x="5864911" y="3078161"/>
                  <a:pt x="5856902" y="3093936"/>
                </a:cubicBezTo>
                <a:cubicBezTo>
                  <a:pt x="5846604" y="3111289"/>
                  <a:pt x="5851638" y="3137430"/>
                  <a:pt x="5871775" y="3145317"/>
                </a:cubicBezTo>
                <a:cubicBezTo>
                  <a:pt x="5880013" y="3147458"/>
                  <a:pt x="5889338" y="3147796"/>
                  <a:pt x="5897662" y="3145543"/>
                </a:cubicBezTo>
                <a:close/>
                <a:moveTo>
                  <a:pt x="6719700" y="3145812"/>
                </a:moveTo>
                <a:cubicBezTo>
                  <a:pt x="6728687" y="3143834"/>
                  <a:pt x="6736511" y="3138747"/>
                  <a:pt x="6740139" y="3129252"/>
                </a:cubicBezTo>
                <a:cubicBezTo>
                  <a:pt x="6742861" y="3113652"/>
                  <a:pt x="6743541" y="3093530"/>
                  <a:pt x="6727893" y="3084035"/>
                </a:cubicBezTo>
                <a:cubicBezTo>
                  <a:pt x="6712018" y="3076574"/>
                  <a:pt x="6688659" y="3077705"/>
                  <a:pt x="6680268" y="3095339"/>
                </a:cubicBezTo>
                <a:cubicBezTo>
                  <a:pt x="6673918" y="3110939"/>
                  <a:pt x="6673691" y="3136260"/>
                  <a:pt x="6692288" y="3143721"/>
                </a:cubicBezTo>
                <a:cubicBezTo>
                  <a:pt x="6700565" y="3146660"/>
                  <a:pt x="6710714" y="3147790"/>
                  <a:pt x="6719700" y="3145812"/>
                </a:cubicBezTo>
                <a:close/>
                <a:moveTo>
                  <a:pt x="5280068" y="3145966"/>
                </a:moveTo>
                <a:cubicBezTo>
                  <a:pt x="5289216" y="3143878"/>
                  <a:pt x="5297139" y="3138730"/>
                  <a:pt x="5300445" y="3129005"/>
                </a:cubicBezTo>
                <a:cubicBezTo>
                  <a:pt x="5311616" y="3105664"/>
                  <a:pt x="5293149" y="3073399"/>
                  <a:pt x="5265334" y="3079349"/>
                </a:cubicBezTo>
                <a:cubicBezTo>
                  <a:pt x="5232959" y="3079578"/>
                  <a:pt x="5225891" y="3130378"/>
                  <a:pt x="5252338" y="3144565"/>
                </a:cubicBezTo>
                <a:cubicBezTo>
                  <a:pt x="5260546" y="3147082"/>
                  <a:pt x="5270920" y="3148054"/>
                  <a:pt x="5280068" y="3145966"/>
                </a:cubicBezTo>
                <a:close/>
                <a:moveTo>
                  <a:pt x="7542085" y="3146141"/>
                </a:moveTo>
                <a:cubicBezTo>
                  <a:pt x="7551578" y="3143590"/>
                  <a:pt x="7559593" y="3137580"/>
                  <a:pt x="7562208" y="3127148"/>
                </a:cubicBezTo>
                <a:cubicBezTo>
                  <a:pt x="7573804" y="3103562"/>
                  <a:pt x="7551521" y="3074987"/>
                  <a:pt x="7525827" y="3080203"/>
                </a:cubicBezTo>
                <a:cubicBezTo>
                  <a:pt x="7492858" y="3079750"/>
                  <a:pt x="7486491" y="3131003"/>
                  <a:pt x="7513094" y="3144384"/>
                </a:cubicBezTo>
                <a:cubicBezTo>
                  <a:pt x="7521620" y="3147785"/>
                  <a:pt x="7532592" y="3148692"/>
                  <a:pt x="7542085" y="3146141"/>
                </a:cubicBezTo>
                <a:close/>
                <a:moveTo>
                  <a:pt x="2405513" y="3146206"/>
                </a:moveTo>
                <a:cubicBezTo>
                  <a:pt x="2415688" y="3142965"/>
                  <a:pt x="2423689" y="3135564"/>
                  <a:pt x="2424032" y="3123173"/>
                </a:cubicBezTo>
                <a:cubicBezTo>
                  <a:pt x="2430431" y="3100686"/>
                  <a:pt x="2412594" y="3074986"/>
                  <a:pt x="2387879" y="3080264"/>
                </a:cubicBezTo>
                <a:cubicBezTo>
                  <a:pt x="2355888" y="3079346"/>
                  <a:pt x="2347883" y="3130975"/>
                  <a:pt x="2373943" y="3144284"/>
                </a:cubicBezTo>
                <a:cubicBezTo>
                  <a:pt x="2382973" y="3148529"/>
                  <a:pt x="2395328" y="3149447"/>
                  <a:pt x="2405513" y="3146206"/>
                </a:cubicBezTo>
                <a:close/>
                <a:moveTo>
                  <a:pt x="1581025" y="3146338"/>
                </a:moveTo>
                <a:cubicBezTo>
                  <a:pt x="1589883" y="3144029"/>
                  <a:pt x="1597615" y="3138602"/>
                  <a:pt x="1601309" y="3129482"/>
                </a:cubicBezTo>
                <a:cubicBezTo>
                  <a:pt x="1614465" y="3107314"/>
                  <a:pt x="1594153" y="3074987"/>
                  <a:pt x="1568301" y="3079143"/>
                </a:cubicBezTo>
                <a:cubicBezTo>
                  <a:pt x="1533445" y="3076834"/>
                  <a:pt x="1523983" y="3131329"/>
                  <a:pt x="1553990" y="3144491"/>
                </a:cubicBezTo>
                <a:cubicBezTo>
                  <a:pt x="1562184" y="3147839"/>
                  <a:pt x="1572164" y="3148647"/>
                  <a:pt x="1581025" y="3146338"/>
                </a:cubicBezTo>
                <a:close/>
                <a:moveTo>
                  <a:pt x="5996171" y="3146555"/>
                </a:moveTo>
                <a:cubicBezTo>
                  <a:pt x="6004884" y="3145541"/>
                  <a:pt x="6012949" y="3141820"/>
                  <a:pt x="6017912" y="3134042"/>
                </a:cubicBezTo>
                <a:cubicBezTo>
                  <a:pt x="6033929" y="3110818"/>
                  <a:pt x="6012724" y="3071811"/>
                  <a:pt x="5982945" y="3080605"/>
                </a:cubicBezTo>
                <a:cubicBezTo>
                  <a:pt x="5953167" y="3082183"/>
                  <a:pt x="5948204" y="3128405"/>
                  <a:pt x="5970538" y="3142835"/>
                </a:cubicBezTo>
                <a:cubicBezTo>
                  <a:pt x="5978095" y="3145879"/>
                  <a:pt x="5987457" y="3147570"/>
                  <a:pt x="5996171" y="3146555"/>
                </a:cubicBezTo>
                <a:close/>
                <a:moveTo>
                  <a:pt x="5172835" y="3146599"/>
                </a:moveTo>
                <a:cubicBezTo>
                  <a:pt x="5180811" y="3144984"/>
                  <a:pt x="5188844" y="3141694"/>
                  <a:pt x="5196303" y="3139617"/>
                </a:cubicBezTo>
                <a:cubicBezTo>
                  <a:pt x="5198828" y="3125075"/>
                  <a:pt x="5205254" y="3109379"/>
                  <a:pt x="5197451" y="3095530"/>
                </a:cubicBezTo>
                <a:cubicBezTo>
                  <a:pt x="5188499" y="3075217"/>
                  <a:pt x="5158662" y="3074986"/>
                  <a:pt x="5142596" y="3086758"/>
                </a:cubicBezTo>
                <a:cubicBezTo>
                  <a:pt x="5129054" y="3102223"/>
                  <a:pt x="5129743" y="3133154"/>
                  <a:pt x="5149711" y="3143541"/>
                </a:cubicBezTo>
                <a:cubicBezTo>
                  <a:pt x="5156941" y="3148158"/>
                  <a:pt x="5164859" y="3148215"/>
                  <a:pt x="5172835" y="3146599"/>
                </a:cubicBezTo>
                <a:close/>
                <a:moveTo>
                  <a:pt x="5074431" y="3146667"/>
                </a:moveTo>
                <a:cubicBezTo>
                  <a:pt x="5084313" y="3144477"/>
                  <a:pt x="5092735" y="3138677"/>
                  <a:pt x="5095371" y="3127987"/>
                </a:cubicBezTo>
                <a:cubicBezTo>
                  <a:pt x="5106829" y="3104787"/>
                  <a:pt x="5085058" y="3073399"/>
                  <a:pt x="5058475" y="3080678"/>
                </a:cubicBezTo>
                <a:cubicBezTo>
                  <a:pt x="5025933" y="3080905"/>
                  <a:pt x="5019516" y="3128897"/>
                  <a:pt x="5044725" y="3143681"/>
                </a:cubicBezTo>
                <a:cubicBezTo>
                  <a:pt x="5053204" y="3147434"/>
                  <a:pt x="5064548" y="3148856"/>
                  <a:pt x="5074431" y="3146667"/>
                </a:cubicBezTo>
                <a:close/>
                <a:moveTo>
                  <a:pt x="5372231" y="3146668"/>
                </a:moveTo>
                <a:cubicBezTo>
                  <a:pt x="5406532" y="3152774"/>
                  <a:pt x="5419566" y="3101893"/>
                  <a:pt x="5393269" y="3085158"/>
                </a:cubicBezTo>
                <a:cubicBezTo>
                  <a:pt x="5374061" y="3073399"/>
                  <a:pt x="5352108" y="3083349"/>
                  <a:pt x="5338388" y="3098048"/>
                </a:cubicBezTo>
                <a:cubicBezTo>
                  <a:pt x="5337016" y="3119305"/>
                  <a:pt x="5344334" y="3150513"/>
                  <a:pt x="5372231" y="3146668"/>
                </a:cubicBezTo>
                <a:close/>
                <a:moveTo>
                  <a:pt x="4965228" y="3146752"/>
                </a:moveTo>
                <a:cubicBezTo>
                  <a:pt x="4984287" y="3143588"/>
                  <a:pt x="5001646" y="3126829"/>
                  <a:pt x="4995660" y="3106479"/>
                </a:cubicBezTo>
                <a:cubicBezTo>
                  <a:pt x="4992011" y="3076837"/>
                  <a:pt x="4948228" y="3070224"/>
                  <a:pt x="4931581" y="3092570"/>
                </a:cubicBezTo>
                <a:cubicBezTo>
                  <a:pt x="4921091" y="3110127"/>
                  <a:pt x="4924968" y="3137945"/>
                  <a:pt x="4946404" y="3145013"/>
                </a:cubicBezTo>
                <a:cubicBezTo>
                  <a:pt x="4952333" y="3147350"/>
                  <a:pt x="4958875" y="3147807"/>
                  <a:pt x="4965228" y="3146752"/>
                </a:cubicBezTo>
                <a:close/>
                <a:moveTo>
                  <a:pt x="2194939" y="3146788"/>
                </a:moveTo>
                <a:cubicBezTo>
                  <a:pt x="2202806" y="3145697"/>
                  <a:pt x="2210016" y="3142369"/>
                  <a:pt x="2214707" y="3135139"/>
                </a:cubicBezTo>
                <a:cubicBezTo>
                  <a:pt x="2220888" y="3123205"/>
                  <a:pt x="2218826" y="3109204"/>
                  <a:pt x="2220888" y="3096580"/>
                </a:cubicBezTo>
                <a:cubicBezTo>
                  <a:pt x="2207385" y="3084646"/>
                  <a:pt x="2189759" y="3073399"/>
                  <a:pt x="2171225" y="3082350"/>
                </a:cubicBezTo>
                <a:cubicBezTo>
                  <a:pt x="2144681" y="3091072"/>
                  <a:pt x="2146284" y="3135139"/>
                  <a:pt x="2171225" y="3145009"/>
                </a:cubicBezTo>
                <a:cubicBezTo>
                  <a:pt x="2178547" y="3146730"/>
                  <a:pt x="2187072" y="3147878"/>
                  <a:pt x="2194939" y="3146788"/>
                </a:cubicBezTo>
                <a:close/>
                <a:moveTo>
                  <a:pt x="2086016" y="3146935"/>
                </a:moveTo>
                <a:cubicBezTo>
                  <a:pt x="2103396" y="3145364"/>
                  <a:pt x="2119343" y="3133051"/>
                  <a:pt x="2119514" y="3113555"/>
                </a:cubicBezTo>
                <a:cubicBezTo>
                  <a:pt x="2122453" y="3084825"/>
                  <a:pt x="2083578" y="3068636"/>
                  <a:pt x="2062528" y="3085737"/>
                </a:cubicBezTo>
                <a:cubicBezTo>
                  <a:pt x="2041495" y="3099418"/>
                  <a:pt x="2045792" y="3135445"/>
                  <a:pt x="2068633" y="3144794"/>
                </a:cubicBezTo>
                <a:cubicBezTo>
                  <a:pt x="2074236" y="3146789"/>
                  <a:pt x="2080206" y="3147458"/>
                  <a:pt x="2086016" y="3146935"/>
                </a:cubicBezTo>
                <a:close/>
                <a:moveTo>
                  <a:pt x="5577764" y="3146974"/>
                </a:moveTo>
                <a:cubicBezTo>
                  <a:pt x="5596346" y="3147346"/>
                  <a:pt x="5615342" y="3135312"/>
                  <a:pt x="5613476" y="3114221"/>
                </a:cubicBezTo>
                <a:cubicBezTo>
                  <a:pt x="5616416" y="3081337"/>
                  <a:pt x="5567796" y="3067049"/>
                  <a:pt x="5549705" y="3091996"/>
                </a:cubicBezTo>
                <a:cubicBezTo>
                  <a:pt x="5537041" y="3107644"/>
                  <a:pt x="5541790" y="3133271"/>
                  <a:pt x="5560107" y="3142342"/>
                </a:cubicBezTo>
                <a:cubicBezTo>
                  <a:pt x="5565422" y="3145347"/>
                  <a:pt x="5571570" y="3146850"/>
                  <a:pt x="5577764" y="3146974"/>
                </a:cubicBezTo>
                <a:close/>
                <a:moveTo>
                  <a:pt x="6403220" y="3147065"/>
                </a:moveTo>
                <a:cubicBezTo>
                  <a:pt x="6420182" y="3145163"/>
                  <a:pt x="6435531" y="3132703"/>
                  <a:pt x="6435531" y="3113994"/>
                </a:cubicBezTo>
                <a:cubicBezTo>
                  <a:pt x="6438741" y="3086099"/>
                  <a:pt x="6401364" y="3070224"/>
                  <a:pt x="6379810" y="3085192"/>
                </a:cubicBezTo>
                <a:cubicBezTo>
                  <a:pt x="6356191" y="3097892"/>
                  <a:pt x="6360319" y="3137806"/>
                  <a:pt x="6386230" y="3145290"/>
                </a:cubicBezTo>
                <a:cubicBezTo>
                  <a:pt x="6391734" y="3147161"/>
                  <a:pt x="6397567" y="3147700"/>
                  <a:pt x="6403220" y="3147065"/>
                </a:cubicBezTo>
                <a:close/>
                <a:moveTo>
                  <a:pt x="6299562" y="3147103"/>
                </a:moveTo>
                <a:cubicBezTo>
                  <a:pt x="6316299" y="3145485"/>
                  <a:pt x="6331647" y="3133430"/>
                  <a:pt x="6331984" y="3114649"/>
                </a:cubicBezTo>
                <a:cubicBezTo>
                  <a:pt x="6337142" y="3080810"/>
                  <a:pt x="6284886" y="3067049"/>
                  <a:pt x="6268290" y="3093895"/>
                </a:cubicBezTo>
                <a:cubicBezTo>
                  <a:pt x="6256179" y="3111265"/>
                  <a:pt x="6263356" y="3136757"/>
                  <a:pt x="6282868" y="3145104"/>
                </a:cubicBezTo>
                <a:cubicBezTo>
                  <a:pt x="6288250" y="3147021"/>
                  <a:pt x="6293983" y="3147642"/>
                  <a:pt x="6299562" y="3147103"/>
                </a:cubicBezTo>
                <a:close/>
                <a:moveTo>
                  <a:pt x="2296568" y="3147105"/>
                </a:moveTo>
                <a:cubicBezTo>
                  <a:pt x="2314213" y="3143557"/>
                  <a:pt x="2328868" y="3126922"/>
                  <a:pt x="2324240" y="3107713"/>
                </a:cubicBezTo>
                <a:cubicBezTo>
                  <a:pt x="2320812" y="3083703"/>
                  <a:pt x="2291102" y="3071812"/>
                  <a:pt x="2271210" y="3084160"/>
                </a:cubicBezTo>
                <a:cubicBezTo>
                  <a:pt x="2247879" y="3097652"/>
                  <a:pt x="2251539" y="3139270"/>
                  <a:pt x="2278528" y="3145901"/>
                </a:cubicBezTo>
                <a:cubicBezTo>
                  <a:pt x="2284472" y="3148016"/>
                  <a:pt x="2290684" y="3148288"/>
                  <a:pt x="2296568" y="3147105"/>
                </a:cubicBezTo>
                <a:close/>
                <a:moveTo>
                  <a:pt x="5682622" y="3147199"/>
                </a:moveTo>
                <a:cubicBezTo>
                  <a:pt x="5701805" y="3145543"/>
                  <a:pt x="5719791" y="3129174"/>
                  <a:pt x="5715588" y="3108249"/>
                </a:cubicBezTo>
                <a:cubicBezTo>
                  <a:pt x="5712002" y="3075624"/>
                  <a:pt x="5660231" y="3070224"/>
                  <a:pt x="5648577" y="3100149"/>
                </a:cubicBezTo>
                <a:cubicBezTo>
                  <a:pt x="5644991" y="3115674"/>
                  <a:pt x="5646336" y="3137274"/>
                  <a:pt x="5663817" y="3143574"/>
                </a:cubicBezTo>
                <a:cubicBezTo>
                  <a:pt x="5669700" y="3146668"/>
                  <a:pt x="5676228" y="3147751"/>
                  <a:pt x="5682622" y="3147199"/>
                </a:cubicBezTo>
                <a:close/>
                <a:moveTo>
                  <a:pt x="7634401" y="3147267"/>
                </a:moveTo>
                <a:cubicBezTo>
                  <a:pt x="7651914" y="3146537"/>
                  <a:pt x="7669172" y="3133720"/>
                  <a:pt x="7667476" y="3114432"/>
                </a:cubicBezTo>
                <a:cubicBezTo>
                  <a:pt x="7670642" y="3083301"/>
                  <a:pt x="7626768" y="3068637"/>
                  <a:pt x="7607093" y="3090068"/>
                </a:cubicBezTo>
                <a:cubicBezTo>
                  <a:pt x="7589679" y="3104957"/>
                  <a:pt x="7597368" y="3135412"/>
                  <a:pt x="7617496" y="3143759"/>
                </a:cubicBezTo>
                <a:cubicBezTo>
                  <a:pt x="7622697" y="3146410"/>
                  <a:pt x="7628563" y="3147510"/>
                  <a:pt x="7634401" y="3147267"/>
                </a:cubicBezTo>
                <a:close/>
                <a:moveTo>
                  <a:pt x="4862145" y="3147352"/>
                </a:moveTo>
                <a:cubicBezTo>
                  <a:pt x="4881946" y="3145459"/>
                  <a:pt x="4899743" y="3128878"/>
                  <a:pt x="4892848" y="3107221"/>
                </a:cubicBezTo>
                <a:cubicBezTo>
                  <a:pt x="4888941" y="3077217"/>
                  <a:pt x="4843666" y="3070224"/>
                  <a:pt x="4828037" y="3094362"/>
                </a:cubicBezTo>
                <a:cubicBezTo>
                  <a:pt x="4816316" y="3110831"/>
                  <a:pt x="4822751" y="3136999"/>
                  <a:pt x="4842516" y="3143993"/>
                </a:cubicBezTo>
                <a:cubicBezTo>
                  <a:pt x="4848722" y="3146982"/>
                  <a:pt x="4855545" y="3147983"/>
                  <a:pt x="4862145" y="3147352"/>
                </a:cubicBezTo>
                <a:close/>
                <a:moveTo>
                  <a:pt x="7119870" y="3147713"/>
                </a:moveTo>
                <a:cubicBezTo>
                  <a:pt x="7137964" y="3146885"/>
                  <a:pt x="7155085" y="3134424"/>
                  <a:pt x="7155085" y="3114487"/>
                </a:cubicBezTo>
                <a:cubicBezTo>
                  <a:pt x="7159466" y="3082174"/>
                  <a:pt x="7111273" y="3067049"/>
                  <a:pt x="7092365" y="3090653"/>
                </a:cubicBezTo>
                <a:cubicBezTo>
                  <a:pt x="7076916" y="3105779"/>
                  <a:pt x="7081989" y="3135800"/>
                  <a:pt x="7102050" y="3144508"/>
                </a:cubicBezTo>
                <a:cubicBezTo>
                  <a:pt x="7107699" y="3146971"/>
                  <a:pt x="7113839" y="3147988"/>
                  <a:pt x="7119870" y="3147713"/>
                </a:cubicBezTo>
                <a:close/>
                <a:moveTo>
                  <a:pt x="2706409" y="3147728"/>
                </a:moveTo>
                <a:cubicBezTo>
                  <a:pt x="2725264" y="3144685"/>
                  <a:pt x="2741297" y="3127182"/>
                  <a:pt x="2735655" y="3106039"/>
                </a:cubicBezTo>
                <a:cubicBezTo>
                  <a:pt x="2729954" y="3076232"/>
                  <a:pt x="2688229" y="3070224"/>
                  <a:pt x="2670670" y="3092637"/>
                </a:cubicBezTo>
                <a:cubicBezTo>
                  <a:pt x="2659042" y="3110429"/>
                  <a:pt x="2666336" y="3138850"/>
                  <a:pt x="2687311" y="3145551"/>
                </a:cubicBezTo>
                <a:cubicBezTo>
                  <a:pt x="2693529" y="3148151"/>
                  <a:pt x="2700125" y="3148743"/>
                  <a:pt x="2706409" y="3147728"/>
                </a:cubicBezTo>
                <a:close/>
                <a:moveTo>
                  <a:pt x="2597009" y="3147728"/>
                </a:moveTo>
                <a:cubicBezTo>
                  <a:pt x="2634352" y="3154362"/>
                  <a:pt x="2646341" y="3093973"/>
                  <a:pt x="2612914" y="3082536"/>
                </a:cubicBezTo>
                <a:cubicBezTo>
                  <a:pt x="2594010" y="3074987"/>
                  <a:pt x="2576264" y="3085509"/>
                  <a:pt x="2562664" y="3097404"/>
                </a:cubicBezTo>
                <a:cubicBezTo>
                  <a:pt x="2562204" y="3118678"/>
                  <a:pt x="2568196" y="3151388"/>
                  <a:pt x="2597009" y="3147728"/>
                </a:cubicBezTo>
                <a:close/>
                <a:moveTo>
                  <a:pt x="5480129" y="3147772"/>
                </a:moveTo>
                <a:cubicBezTo>
                  <a:pt x="5498871" y="3144745"/>
                  <a:pt x="5514647" y="3127336"/>
                  <a:pt x="5509374" y="3106307"/>
                </a:cubicBezTo>
                <a:cubicBezTo>
                  <a:pt x="5505519" y="3076200"/>
                  <a:pt x="5460842" y="3070224"/>
                  <a:pt x="5445647" y="3093666"/>
                </a:cubicBezTo>
                <a:cubicBezTo>
                  <a:pt x="5437029" y="3111823"/>
                  <a:pt x="5439751" y="3138253"/>
                  <a:pt x="5461069" y="3145607"/>
                </a:cubicBezTo>
                <a:cubicBezTo>
                  <a:pt x="5467305" y="3148192"/>
                  <a:pt x="5473882" y="3148781"/>
                  <a:pt x="5480129" y="3147772"/>
                </a:cubicBezTo>
                <a:close/>
                <a:moveTo>
                  <a:pt x="8046884" y="3147859"/>
                </a:moveTo>
                <a:cubicBezTo>
                  <a:pt x="8066154" y="3146053"/>
                  <a:pt x="8082944" y="3128186"/>
                  <a:pt x="8076838" y="3106472"/>
                </a:cubicBezTo>
                <a:cubicBezTo>
                  <a:pt x="8074577" y="3075923"/>
                  <a:pt x="8027543" y="3070224"/>
                  <a:pt x="8014427" y="3095301"/>
                </a:cubicBezTo>
                <a:cubicBezTo>
                  <a:pt x="8007191" y="3111487"/>
                  <a:pt x="8009226" y="3136336"/>
                  <a:pt x="8027543" y="3143859"/>
                </a:cubicBezTo>
                <a:cubicBezTo>
                  <a:pt x="8033761" y="3147278"/>
                  <a:pt x="8040460" y="3148461"/>
                  <a:pt x="8046884" y="3147859"/>
                </a:cubicBezTo>
                <a:close/>
                <a:moveTo>
                  <a:pt x="7839474" y="3147865"/>
                </a:moveTo>
                <a:cubicBezTo>
                  <a:pt x="7859890" y="3146234"/>
                  <a:pt x="7879887" y="3128567"/>
                  <a:pt x="7874210" y="3106624"/>
                </a:cubicBezTo>
                <a:cubicBezTo>
                  <a:pt x="7869623" y="3073449"/>
                  <a:pt x="7817788" y="3070224"/>
                  <a:pt x="7805632" y="3099943"/>
                </a:cubicBezTo>
                <a:cubicBezTo>
                  <a:pt x="7800816" y="3115148"/>
                  <a:pt x="7803339" y="3136803"/>
                  <a:pt x="7819853" y="3143714"/>
                </a:cubicBezTo>
                <a:cubicBezTo>
                  <a:pt x="7825816" y="3147170"/>
                  <a:pt x="7832668" y="3148408"/>
                  <a:pt x="7839474" y="3147865"/>
                </a:cubicBezTo>
                <a:close/>
                <a:moveTo>
                  <a:pt x="4758079" y="3147885"/>
                </a:moveTo>
                <a:cubicBezTo>
                  <a:pt x="4777680" y="3146439"/>
                  <a:pt x="4795608" y="3129084"/>
                  <a:pt x="4790633" y="3107488"/>
                </a:cubicBezTo>
                <a:cubicBezTo>
                  <a:pt x="4788574" y="3073665"/>
                  <a:pt x="4731159" y="3068637"/>
                  <a:pt x="4723610" y="3101318"/>
                </a:cubicBezTo>
                <a:cubicBezTo>
                  <a:pt x="4717891" y="3116629"/>
                  <a:pt x="4723839" y="3136055"/>
                  <a:pt x="4738707" y="3143597"/>
                </a:cubicBezTo>
                <a:cubicBezTo>
                  <a:pt x="4744826" y="3147082"/>
                  <a:pt x="4751546" y="3148367"/>
                  <a:pt x="4758079" y="3147885"/>
                </a:cubicBezTo>
                <a:close/>
                <a:moveTo>
                  <a:pt x="6608152" y="3147923"/>
                </a:moveTo>
                <a:cubicBezTo>
                  <a:pt x="6627440" y="3146197"/>
                  <a:pt x="6644731" y="3128546"/>
                  <a:pt x="6638813" y="3107059"/>
                </a:cubicBezTo>
                <a:cubicBezTo>
                  <a:pt x="6636558" y="3076591"/>
                  <a:pt x="6590336" y="3070224"/>
                  <a:pt x="6576357" y="3094554"/>
                </a:cubicBezTo>
                <a:cubicBezTo>
                  <a:pt x="6568916" y="3110470"/>
                  <a:pt x="6571171" y="3135936"/>
                  <a:pt x="6588983" y="3143894"/>
                </a:cubicBezTo>
                <a:cubicBezTo>
                  <a:pt x="6595071" y="3147305"/>
                  <a:pt x="6601722" y="3148499"/>
                  <a:pt x="6608152" y="3147923"/>
                </a:cubicBezTo>
                <a:close/>
                <a:moveTo>
                  <a:pt x="7740327" y="3147937"/>
                </a:moveTo>
                <a:cubicBezTo>
                  <a:pt x="7759821" y="3145190"/>
                  <a:pt x="7776689" y="3128255"/>
                  <a:pt x="7770980" y="3106537"/>
                </a:cubicBezTo>
                <a:cubicBezTo>
                  <a:pt x="7768212" y="3070224"/>
                  <a:pt x="7703165" y="3070224"/>
                  <a:pt x="7701089" y="3106537"/>
                </a:cubicBezTo>
                <a:cubicBezTo>
                  <a:pt x="7697629" y="3122854"/>
                  <a:pt x="7705241" y="3138942"/>
                  <a:pt x="7720695" y="3145607"/>
                </a:cubicBezTo>
                <a:cubicBezTo>
                  <a:pt x="7727038" y="3148192"/>
                  <a:pt x="7733828" y="3148853"/>
                  <a:pt x="7740327" y="3147937"/>
                </a:cubicBezTo>
                <a:close/>
                <a:moveTo>
                  <a:pt x="2495588" y="3147994"/>
                </a:moveTo>
                <a:cubicBezTo>
                  <a:pt x="2513265" y="3147362"/>
                  <a:pt x="2530015" y="3135448"/>
                  <a:pt x="2529337" y="3115048"/>
                </a:cubicBezTo>
                <a:cubicBezTo>
                  <a:pt x="2535218" y="3079620"/>
                  <a:pt x="2482294" y="3067049"/>
                  <a:pt x="2466015" y="3094706"/>
                </a:cubicBezTo>
                <a:cubicBezTo>
                  <a:pt x="2457425" y="3110477"/>
                  <a:pt x="2459913" y="3136762"/>
                  <a:pt x="2478228" y="3144762"/>
                </a:cubicBezTo>
                <a:cubicBezTo>
                  <a:pt x="2483705" y="3147162"/>
                  <a:pt x="2489704" y="3148205"/>
                  <a:pt x="2495588" y="3147994"/>
                </a:cubicBezTo>
                <a:close/>
                <a:moveTo>
                  <a:pt x="1365180" y="3147994"/>
                </a:moveTo>
                <a:cubicBezTo>
                  <a:pt x="1385311" y="3146651"/>
                  <a:pt x="1404869" y="3129513"/>
                  <a:pt x="1399938" y="3107514"/>
                </a:cubicBezTo>
                <a:cubicBezTo>
                  <a:pt x="1396763" y="3077500"/>
                  <a:pt x="1352092" y="3070224"/>
                  <a:pt x="1336217" y="3093871"/>
                </a:cubicBezTo>
                <a:cubicBezTo>
                  <a:pt x="1325557" y="3108878"/>
                  <a:pt x="1328051" y="3134572"/>
                  <a:pt x="1345743" y="3143667"/>
                </a:cubicBezTo>
                <a:cubicBezTo>
                  <a:pt x="1351696" y="3147135"/>
                  <a:pt x="1358469" y="3148442"/>
                  <a:pt x="1365180" y="3147994"/>
                </a:cubicBezTo>
                <a:close/>
                <a:moveTo>
                  <a:pt x="7238309" y="3148012"/>
                </a:moveTo>
                <a:cubicBezTo>
                  <a:pt x="7256732" y="3132909"/>
                  <a:pt x="7265829" y="3100416"/>
                  <a:pt x="7243313" y="3084855"/>
                </a:cubicBezTo>
                <a:cubicBezTo>
                  <a:pt x="7224208" y="3071812"/>
                  <a:pt x="7202829" y="3083025"/>
                  <a:pt x="7188273" y="3096526"/>
                </a:cubicBezTo>
                <a:cubicBezTo>
                  <a:pt x="7190775" y="3111857"/>
                  <a:pt x="7186454" y="3132223"/>
                  <a:pt x="7201692" y="3142063"/>
                </a:cubicBezTo>
                <a:cubicBezTo>
                  <a:pt x="7213064" y="3147326"/>
                  <a:pt x="7226028" y="3146181"/>
                  <a:pt x="7238309" y="3148012"/>
                </a:cubicBezTo>
                <a:close/>
                <a:moveTo>
                  <a:pt x="4533263" y="3148012"/>
                </a:moveTo>
                <a:cubicBezTo>
                  <a:pt x="4552697" y="3147557"/>
                  <a:pt x="4580362" y="3147102"/>
                  <a:pt x="4583105" y="3121858"/>
                </a:cubicBezTo>
                <a:cubicBezTo>
                  <a:pt x="4592479" y="3091838"/>
                  <a:pt x="4554526" y="3067049"/>
                  <a:pt x="4530062" y="3085698"/>
                </a:cubicBezTo>
                <a:cubicBezTo>
                  <a:pt x="4508341" y="3101163"/>
                  <a:pt x="4516344" y="3132320"/>
                  <a:pt x="4533263" y="3148012"/>
                </a:cubicBezTo>
                <a:close/>
                <a:moveTo>
                  <a:pt x="7017860" y="3148066"/>
                </a:moveTo>
                <a:cubicBezTo>
                  <a:pt x="7037515" y="3146773"/>
                  <a:pt x="7056274" y="3129829"/>
                  <a:pt x="7051499" y="3108099"/>
                </a:cubicBezTo>
                <a:cubicBezTo>
                  <a:pt x="7048998" y="3085565"/>
                  <a:pt x="7024895" y="3074987"/>
                  <a:pt x="7005112" y="3080506"/>
                </a:cubicBezTo>
                <a:cubicBezTo>
                  <a:pt x="6976689" y="3086024"/>
                  <a:pt x="6972141" y="3132013"/>
                  <a:pt x="6998745" y="3143740"/>
                </a:cubicBezTo>
                <a:cubicBezTo>
                  <a:pt x="7004657" y="3147189"/>
                  <a:pt x="7011308" y="3148497"/>
                  <a:pt x="7017860" y="3148066"/>
                </a:cubicBezTo>
                <a:close/>
                <a:moveTo>
                  <a:pt x="6912979" y="3148091"/>
                </a:moveTo>
                <a:cubicBezTo>
                  <a:pt x="6931624" y="3148416"/>
                  <a:pt x="6951001" y="3135687"/>
                  <a:pt x="6948117" y="3114385"/>
                </a:cubicBezTo>
                <a:cubicBezTo>
                  <a:pt x="6953092" y="3079980"/>
                  <a:pt x="6902213" y="3067049"/>
                  <a:pt x="6884802" y="3092680"/>
                </a:cubicBezTo>
                <a:cubicBezTo>
                  <a:pt x="6875304" y="3108382"/>
                  <a:pt x="6877113" y="3134705"/>
                  <a:pt x="6895430" y="3143249"/>
                </a:cubicBezTo>
                <a:cubicBezTo>
                  <a:pt x="6900631" y="3146424"/>
                  <a:pt x="6906764" y="3147983"/>
                  <a:pt x="6912979" y="3148091"/>
                </a:cubicBezTo>
                <a:close/>
                <a:moveTo>
                  <a:pt x="6501982" y="3148097"/>
                </a:moveTo>
                <a:cubicBezTo>
                  <a:pt x="6520225" y="3147859"/>
                  <a:pt x="6538180" y="3134473"/>
                  <a:pt x="6535792" y="3113572"/>
                </a:cubicBezTo>
                <a:cubicBezTo>
                  <a:pt x="6540341" y="3079716"/>
                  <a:pt x="6491209" y="3067049"/>
                  <a:pt x="6473695" y="3091923"/>
                </a:cubicBezTo>
                <a:cubicBezTo>
                  <a:pt x="6464141" y="3108044"/>
                  <a:pt x="6466416" y="3134530"/>
                  <a:pt x="6484385" y="3143743"/>
                </a:cubicBezTo>
                <a:cubicBezTo>
                  <a:pt x="6489788" y="3146794"/>
                  <a:pt x="6495901" y="3148176"/>
                  <a:pt x="6501982" y="3148097"/>
                </a:cubicBezTo>
                <a:close/>
                <a:moveTo>
                  <a:pt x="1163378" y="3148112"/>
                </a:moveTo>
                <a:cubicBezTo>
                  <a:pt x="1182971" y="3145348"/>
                  <a:pt x="1199839" y="3128631"/>
                  <a:pt x="1194129" y="3107029"/>
                </a:cubicBezTo>
                <a:cubicBezTo>
                  <a:pt x="1190671" y="3076854"/>
                  <a:pt x="1144305" y="3070224"/>
                  <a:pt x="1129315" y="3094456"/>
                </a:cubicBezTo>
                <a:cubicBezTo>
                  <a:pt x="1120781" y="3111829"/>
                  <a:pt x="1124932" y="3136747"/>
                  <a:pt x="1143613" y="3145891"/>
                </a:cubicBezTo>
                <a:cubicBezTo>
                  <a:pt x="1150013" y="3148405"/>
                  <a:pt x="1156846" y="3149034"/>
                  <a:pt x="1163378" y="3148112"/>
                </a:cubicBezTo>
                <a:close/>
                <a:moveTo>
                  <a:pt x="6812523" y="3148121"/>
                </a:moveTo>
                <a:cubicBezTo>
                  <a:pt x="6830272" y="3146774"/>
                  <a:pt x="6846830" y="3134089"/>
                  <a:pt x="6845114" y="3113585"/>
                </a:cubicBezTo>
                <a:cubicBezTo>
                  <a:pt x="6848317" y="3081843"/>
                  <a:pt x="6805305" y="3068637"/>
                  <a:pt x="6785172" y="3088099"/>
                </a:cubicBezTo>
                <a:cubicBezTo>
                  <a:pt x="6770529" y="3104781"/>
                  <a:pt x="6773275" y="3136754"/>
                  <a:pt x="6795010" y="3145558"/>
                </a:cubicBezTo>
                <a:cubicBezTo>
                  <a:pt x="6800558" y="3147759"/>
                  <a:pt x="6806606" y="3148570"/>
                  <a:pt x="6812523" y="3148121"/>
                </a:cubicBezTo>
                <a:close/>
                <a:moveTo>
                  <a:pt x="7942709" y="3148182"/>
                </a:moveTo>
                <a:cubicBezTo>
                  <a:pt x="7962361" y="3146764"/>
                  <a:pt x="7980023" y="3129745"/>
                  <a:pt x="7974720" y="3107569"/>
                </a:cubicBezTo>
                <a:cubicBezTo>
                  <a:pt x="7972439" y="3079147"/>
                  <a:pt x="7936173" y="3071812"/>
                  <a:pt x="7916329" y="3087169"/>
                </a:cubicBezTo>
                <a:cubicBezTo>
                  <a:pt x="7902416" y="3102526"/>
                  <a:pt x="7902644" y="3134387"/>
                  <a:pt x="7923172" y="3144014"/>
                </a:cubicBezTo>
                <a:cubicBezTo>
                  <a:pt x="7929388" y="3147394"/>
                  <a:pt x="7936159" y="3148655"/>
                  <a:pt x="7942709" y="3148182"/>
                </a:cubicBezTo>
                <a:close/>
                <a:moveTo>
                  <a:pt x="1466746" y="3148211"/>
                </a:moveTo>
                <a:cubicBezTo>
                  <a:pt x="1484596" y="3147763"/>
                  <a:pt x="1501633" y="3134462"/>
                  <a:pt x="1501460" y="3115021"/>
                </a:cubicBezTo>
                <a:cubicBezTo>
                  <a:pt x="1506521" y="3081597"/>
                  <a:pt x="1458436" y="3068636"/>
                  <a:pt x="1438880" y="3091374"/>
                </a:cubicBezTo>
                <a:cubicBezTo>
                  <a:pt x="1427149" y="3107290"/>
                  <a:pt x="1430139" y="3135030"/>
                  <a:pt x="1449235" y="3144125"/>
                </a:cubicBezTo>
                <a:cubicBezTo>
                  <a:pt x="1454756" y="3147081"/>
                  <a:pt x="1460796" y="3148360"/>
                  <a:pt x="1466746" y="3148211"/>
                </a:cubicBezTo>
                <a:close/>
                <a:moveTo>
                  <a:pt x="1690073" y="3148235"/>
                </a:moveTo>
                <a:cubicBezTo>
                  <a:pt x="1705812" y="3132997"/>
                  <a:pt x="1712884" y="3107071"/>
                  <a:pt x="1698057" y="3088877"/>
                </a:cubicBezTo>
                <a:cubicBezTo>
                  <a:pt x="1677756" y="3068636"/>
                  <a:pt x="1635101" y="3083419"/>
                  <a:pt x="1640347" y="3114803"/>
                </a:cubicBezTo>
                <a:cubicBezTo>
                  <a:pt x="1636926" y="3143686"/>
                  <a:pt x="1667947" y="3149599"/>
                  <a:pt x="1690073" y="3148235"/>
                </a:cubicBezTo>
                <a:close/>
                <a:moveTo>
                  <a:pt x="2803095" y="3148261"/>
                </a:moveTo>
                <a:cubicBezTo>
                  <a:pt x="2821125" y="3147940"/>
                  <a:pt x="2839931" y="3134858"/>
                  <a:pt x="2839419" y="3115362"/>
                </a:cubicBezTo>
                <a:cubicBezTo>
                  <a:pt x="2841466" y="3088228"/>
                  <a:pt x="2806896" y="3071811"/>
                  <a:pt x="2785198" y="3084808"/>
                </a:cubicBezTo>
                <a:cubicBezTo>
                  <a:pt x="2763365" y="3096893"/>
                  <a:pt x="2762227" y="3132919"/>
                  <a:pt x="2785880" y="3144092"/>
                </a:cubicBezTo>
                <a:cubicBezTo>
                  <a:pt x="2791055" y="3147056"/>
                  <a:pt x="2797040" y="3148368"/>
                  <a:pt x="2803095" y="3148261"/>
                </a:cubicBezTo>
                <a:close/>
                <a:moveTo>
                  <a:pt x="4652937" y="3148435"/>
                </a:moveTo>
                <a:cubicBezTo>
                  <a:pt x="4671341" y="3148262"/>
                  <a:pt x="4689938" y="3135394"/>
                  <a:pt x="4687037" y="3114493"/>
                </a:cubicBezTo>
                <a:cubicBezTo>
                  <a:pt x="4690904" y="3080637"/>
                  <a:pt x="4643361" y="3067049"/>
                  <a:pt x="4624935" y="3092383"/>
                </a:cubicBezTo>
                <a:cubicBezTo>
                  <a:pt x="4616291" y="3108966"/>
                  <a:pt x="4617201" y="3134761"/>
                  <a:pt x="4635399" y="3144203"/>
                </a:cubicBezTo>
                <a:cubicBezTo>
                  <a:pt x="4640688" y="3147140"/>
                  <a:pt x="4646802" y="3148493"/>
                  <a:pt x="4652937" y="3148435"/>
                </a:cubicBezTo>
                <a:close/>
                <a:moveTo>
                  <a:pt x="6093253" y="3148503"/>
                </a:moveTo>
                <a:cubicBezTo>
                  <a:pt x="6112904" y="3147157"/>
                  <a:pt x="6130752" y="3130660"/>
                  <a:pt x="6125947" y="3108608"/>
                </a:cubicBezTo>
                <a:cubicBezTo>
                  <a:pt x="6124574" y="3075069"/>
                  <a:pt x="6069655" y="3068637"/>
                  <a:pt x="6059587" y="3099649"/>
                </a:cubicBezTo>
                <a:cubicBezTo>
                  <a:pt x="6057298" y="3115269"/>
                  <a:pt x="6056154" y="3137552"/>
                  <a:pt x="6073774" y="3144443"/>
                </a:cubicBezTo>
                <a:cubicBezTo>
                  <a:pt x="6079953" y="3147717"/>
                  <a:pt x="6086703" y="3148951"/>
                  <a:pt x="6093253" y="3148503"/>
                </a:cubicBezTo>
                <a:close/>
                <a:moveTo>
                  <a:pt x="1983848" y="3148539"/>
                </a:moveTo>
                <a:cubicBezTo>
                  <a:pt x="2003684" y="3147149"/>
                  <a:pt x="2022182" y="3130691"/>
                  <a:pt x="2016636" y="3108975"/>
                </a:cubicBezTo>
                <a:cubicBezTo>
                  <a:pt x="2012941" y="3082528"/>
                  <a:pt x="1978278" y="3071812"/>
                  <a:pt x="1957950" y="3087316"/>
                </a:cubicBezTo>
                <a:cubicBezTo>
                  <a:pt x="1938306" y="3101451"/>
                  <a:pt x="1941084" y="3135422"/>
                  <a:pt x="1964416" y="3144542"/>
                </a:cubicBezTo>
                <a:cubicBezTo>
                  <a:pt x="1970478" y="3147790"/>
                  <a:pt x="1977237" y="3149002"/>
                  <a:pt x="1983848" y="3148539"/>
                </a:cubicBezTo>
                <a:close/>
                <a:moveTo>
                  <a:pt x="1760321" y="3149136"/>
                </a:moveTo>
                <a:cubicBezTo>
                  <a:pt x="1781884" y="3149599"/>
                  <a:pt x="1812623" y="3143341"/>
                  <a:pt x="1809870" y="3114831"/>
                </a:cubicBezTo>
                <a:cubicBezTo>
                  <a:pt x="1816063" y="3077514"/>
                  <a:pt x="1756421" y="3065461"/>
                  <a:pt x="1744493" y="3098606"/>
                </a:cubicBezTo>
                <a:cubicBezTo>
                  <a:pt x="1736694" y="3117845"/>
                  <a:pt x="1747016" y="3136156"/>
                  <a:pt x="1760321" y="3149136"/>
                </a:cubicBezTo>
                <a:close/>
                <a:moveTo>
                  <a:pt x="1864900" y="3149370"/>
                </a:moveTo>
                <a:cubicBezTo>
                  <a:pt x="1886507" y="3149599"/>
                  <a:pt x="1913802" y="3142032"/>
                  <a:pt x="1914030" y="3115433"/>
                </a:cubicBezTo>
                <a:cubicBezTo>
                  <a:pt x="1917673" y="3081495"/>
                  <a:pt x="1868994" y="3067049"/>
                  <a:pt x="1850117" y="3092731"/>
                </a:cubicBezTo>
                <a:cubicBezTo>
                  <a:pt x="1838290" y="3112910"/>
                  <a:pt x="1848073" y="3135841"/>
                  <a:pt x="1864900" y="3149370"/>
                </a:cubicBezTo>
                <a:close/>
                <a:moveTo>
                  <a:pt x="4359040" y="3149371"/>
                </a:moveTo>
                <a:cubicBezTo>
                  <a:pt x="4374178" y="3135687"/>
                  <a:pt x="4386104" y="3112653"/>
                  <a:pt x="4373260" y="3093495"/>
                </a:cubicBezTo>
                <a:cubicBezTo>
                  <a:pt x="4354453" y="3068636"/>
                  <a:pt x="4305141" y="3080267"/>
                  <a:pt x="4309040" y="3114933"/>
                </a:cubicBezTo>
                <a:cubicBezTo>
                  <a:pt x="4307435" y="3142757"/>
                  <a:pt x="4336793" y="3149599"/>
                  <a:pt x="4359040" y="3149371"/>
                </a:cubicBezTo>
                <a:close/>
                <a:moveTo>
                  <a:pt x="7412689" y="3149599"/>
                </a:moveTo>
                <a:cubicBezTo>
                  <a:pt x="7425923" y="3146861"/>
                  <a:pt x="7441896" y="3148458"/>
                  <a:pt x="7452848" y="3138647"/>
                </a:cubicBezTo>
                <a:cubicBezTo>
                  <a:pt x="7465854" y="3122446"/>
                  <a:pt x="7462203" y="3095065"/>
                  <a:pt x="7444862" y="3083429"/>
                </a:cubicBezTo>
                <a:cubicBezTo>
                  <a:pt x="7425695" y="3074986"/>
                  <a:pt x="7396033" y="3083429"/>
                  <a:pt x="7395576" y="3107387"/>
                </a:cubicBezTo>
                <a:cubicBezTo>
                  <a:pt x="7391241" y="3124728"/>
                  <a:pt x="7401052" y="3138419"/>
                  <a:pt x="7412689" y="3149599"/>
                </a:cubicBezTo>
                <a:close/>
                <a:moveTo>
                  <a:pt x="6208168" y="3149599"/>
                </a:moveTo>
                <a:cubicBezTo>
                  <a:pt x="6222535" y="3136851"/>
                  <a:pt x="6237129" y="3116686"/>
                  <a:pt x="6224359" y="3097447"/>
                </a:cubicBezTo>
                <a:cubicBezTo>
                  <a:pt x="6210221" y="3065461"/>
                  <a:pt x="6154579" y="3078905"/>
                  <a:pt x="6158684" y="3114368"/>
                </a:cubicBezTo>
                <a:cubicBezTo>
                  <a:pt x="6157544" y="3141950"/>
                  <a:pt x="6186505" y="3149599"/>
                  <a:pt x="6208168" y="3149599"/>
                </a:cubicBezTo>
                <a:close/>
                <a:moveTo>
                  <a:pt x="7545678" y="3249051"/>
                </a:moveTo>
                <a:cubicBezTo>
                  <a:pt x="7555512" y="3244947"/>
                  <a:pt x="7563322" y="3236854"/>
                  <a:pt x="7564691" y="3225177"/>
                </a:cubicBezTo>
                <a:cubicBezTo>
                  <a:pt x="7572216" y="3199047"/>
                  <a:pt x="7544851" y="3174999"/>
                  <a:pt x="7519995" y="3183786"/>
                </a:cubicBezTo>
                <a:cubicBezTo>
                  <a:pt x="7491034" y="3190954"/>
                  <a:pt x="7489666" y="3235813"/>
                  <a:pt x="7514522" y="3248994"/>
                </a:cubicBezTo>
                <a:cubicBezTo>
                  <a:pt x="7523986" y="3253271"/>
                  <a:pt x="7535844" y="3253156"/>
                  <a:pt x="7545678" y="3249051"/>
                </a:cubicBezTo>
                <a:close/>
                <a:moveTo>
                  <a:pt x="4348195" y="3249259"/>
                </a:moveTo>
                <a:cubicBezTo>
                  <a:pt x="4365799" y="3247127"/>
                  <a:pt x="4381451" y="3229007"/>
                  <a:pt x="4377015" y="3210246"/>
                </a:cubicBezTo>
                <a:cubicBezTo>
                  <a:pt x="4376788" y="3179547"/>
                  <a:pt x="4329248" y="3174999"/>
                  <a:pt x="4316055" y="3198876"/>
                </a:cubicBezTo>
                <a:cubicBezTo>
                  <a:pt x="4306729" y="3215022"/>
                  <a:pt x="4313326" y="3237762"/>
                  <a:pt x="4330613" y="3245493"/>
                </a:cubicBezTo>
                <a:cubicBezTo>
                  <a:pt x="4336243" y="3248904"/>
                  <a:pt x="4342327" y="3249970"/>
                  <a:pt x="4348195" y="3249259"/>
                </a:cubicBezTo>
                <a:close/>
                <a:moveTo>
                  <a:pt x="6510274" y="3249772"/>
                </a:moveTo>
                <a:cubicBezTo>
                  <a:pt x="6517157" y="3248898"/>
                  <a:pt x="6523909" y="3246826"/>
                  <a:pt x="6529652" y="3243780"/>
                </a:cubicBezTo>
                <a:cubicBezTo>
                  <a:pt x="6533063" y="3227989"/>
                  <a:pt x="6540341" y="3209265"/>
                  <a:pt x="6529424" y="3194827"/>
                </a:cubicBezTo>
                <a:cubicBezTo>
                  <a:pt x="6510775" y="3170237"/>
                  <a:pt x="6460966" y="3186029"/>
                  <a:pt x="6468472" y="3219191"/>
                </a:cubicBezTo>
                <a:cubicBezTo>
                  <a:pt x="6467789" y="3244231"/>
                  <a:pt x="6489623" y="3252395"/>
                  <a:pt x="6510274" y="3249772"/>
                </a:cubicBezTo>
                <a:close/>
                <a:moveTo>
                  <a:pt x="2695748" y="3250534"/>
                </a:moveTo>
                <a:cubicBezTo>
                  <a:pt x="2723697" y="3255962"/>
                  <a:pt x="2747950" y="3221357"/>
                  <a:pt x="2731318" y="3197835"/>
                </a:cubicBezTo>
                <a:cubicBezTo>
                  <a:pt x="2716540" y="3171824"/>
                  <a:pt x="2667106" y="3180193"/>
                  <a:pt x="2665258" y="3211179"/>
                </a:cubicBezTo>
                <a:cubicBezTo>
                  <a:pt x="2660639" y="3230630"/>
                  <a:pt x="2676573" y="3248046"/>
                  <a:pt x="2695748" y="3250534"/>
                </a:cubicBezTo>
                <a:close/>
                <a:moveTo>
                  <a:pt x="6709763" y="3250548"/>
                </a:moveTo>
                <a:cubicBezTo>
                  <a:pt x="6719164" y="3250576"/>
                  <a:pt x="6728137" y="3247684"/>
                  <a:pt x="6734995" y="3239407"/>
                </a:cubicBezTo>
                <a:cubicBezTo>
                  <a:pt x="6754654" y="3214687"/>
                  <a:pt x="6731794" y="3173412"/>
                  <a:pt x="6698647" y="3183617"/>
                </a:cubicBezTo>
                <a:cubicBezTo>
                  <a:pt x="6668929" y="3188380"/>
                  <a:pt x="6675101" y="3223532"/>
                  <a:pt x="6681959" y="3244169"/>
                </a:cubicBezTo>
                <a:cubicBezTo>
                  <a:pt x="6690532" y="3247571"/>
                  <a:pt x="6700362" y="3250519"/>
                  <a:pt x="6709763" y="3250548"/>
                </a:cubicBezTo>
                <a:close/>
                <a:moveTo>
                  <a:pt x="7123194" y="3250606"/>
                </a:moveTo>
                <a:cubicBezTo>
                  <a:pt x="7143677" y="3247294"/>
                  <a:pt x="7162617" y="3227087"/>
                  <a:pt x="7153018" y="3206499"/>
                </a:cubicBezTo>
                <a:cubicBezTo>
                  <a:pt x="7147305" y="3180399"/>
                  <a:pt x="7107997" y="3174999"/>
                  <a:pt x="7092228" y="3195024"/>
                </a:cubicBezTo>
                <a:cubicBezTo>
                  <a:pt x="7076916" y="3210099"/>
                  <a:pt x="7083772" y="3239349"/>
                  <a:pt x="7103197" y="3247674"/>
                </a:cubicBezTo>
                <a:cubicBezTo>
                  <a:pt x="7109368" y="3250937"/>
                  <a:pt x="7116366" y="3251710"/>
                  <a:pt x="7123194" y="3250606"/>
                </a:cubicBezTo>
                <a:close/>
                <a:moveTo>
                  <a:pt x="1986149" y="3250669"/>
                </a:moveTo>
                <a:cubicBezTo>
                  <a:pt x="2007174" y="3246607"/>
                  <a:pt x="2024654" y="3221472"/>
                  <a:pt x="2012206" y="3201162"/>
                </a:cubicBezTo>
                <a:cubicBezTo>
                  <a:pt x="2000158" y="3171824"/>
                  <a:pt x="1947855" y="3179497"/>
                  <a:pt x="1945584" y="3211317"/>
                </a:cubicBezTo>
                <a:cubicBezTo>
                  <a:pt x="1941499" y="3226212"/>
                  <a:pt x="1951947" y="3240429"/>
                  <a:pt x="1964911" y="3246748"/>
                </a:cubicBezTo>
                <a:cubicBezTo>
                  <a:pt x="1971731" y="3251036"/>
                  <a:pt x="1979128" y="3252023"/>
                  <a:pt x="1986149" y="3250669"/>
                </a:cubicBezTo>
                <a:close/>
                <a:moveTo>
                  <a:pt x="5683563" y="3250702"/>
                </a:moveTo>
                <a:cubicBezTo>
                  <a:pt x="5702928" y="3248237"/>
                  <a:pt x="5721222" y="3231309"/>
                  <a:pt x="5716551" y="3210909"/>
                </a:cubicBezTo>
                <a:cubicBezTo>
                  <a:pt x="5714245" y="3178910"/>
                  <a:pt x="5664652" y="3171824"/>
                  <a:pt x="5649659" y="3198109"/>
                </a:cubicBezTo>
                <a:cubicBezTo>
                  <a:pt x="5641816" y="3215023"/>
                  <a:pt x="5645738" y="3239937"/>
                  <a:pt x="5664652" y="3247937"/>
                </a:cubicBezTo>
                <a:cubicBezTo>
                  <a:pt x="5670534" y="3250737"/>
                  <a:pt x="5677108" y="3251523"/>
                  <a:pt x="5683563" y="3250702"/>
                </a:cubicBezTo>
                <a:close/>
                <a:moveTo>
                  <a:pt x="6805092" y="3250716"/>
                </a:moveTo>
                <a:cubicBezTo>
                  <a:pt x="6828184" y="3255962"/>
                  <a:pt x="6849904" y="3234522"/>
                  <a:pt x="6845103" y="3211257"/>
                </a:cubicBezTo>
                <a:cubicBezTo>
                  <a:pt x="6844646" y="3187992"/>
                  <a:pt x="6814923" y="3176587"/>
                  <a:pt x="6795946" y="3186167"/>
                </a:cubicBezTo>
                <a:cubicBezTo>
                  <a:pt x="6765766" y="3196431"/>
                  <a:pt x="6773311" y="3248435"/>
                  <a:pt x="6805092" y="3250716"/>
                </a:cubicBezTo>
                <a:close/>
                <a:moveTo>
                  <a:pt x="5175651" y="3250799"/>
                </a:moveTo>
                <a:cubicBezTo>
                  <a:pt x="5193631" y="3245648"/>
                  <a:pt x="5206061" y="3223504"/>
                  <a:pt x="5198958" y="3204182"/>
                </a:cubicBezTo>
                <a:cubicBezTo>
                  <a:pt x="5191742" y="3174999"/>
                  <a:pt x="5143261" y="3175227"/>
                  <a:pt x="5135143" y="3203726"/>
                </a:cubicBezTo>
                <a:cubicBezTo>
                  <a:pt x="5129054" y="3220826"/>
                  <a:pt x="5136496" y="3245905"/>
                  <a:pt x="5156339" y="3249553"/>
                </a:cubicBezTo>
                <a:cubicBezTo>
                  <a:pt x="5163048" y="3252345"/>
                  <a:pt x="5169658" y="3252516"/>
                  <a:pt x="5175651" y="3250799"/>
                </a:cubicBezTo>
                <a:close/>
                <a:moveTo>
                  <a:pt x="6394579" y="3250931"/>
                </a:moveTo>
                <a:cubicBezTo>
                  <a:pt x="6419264" y="3255962"/>
                  <a:pt x="6445092" y="3227831"/>
                  <a:pt x="6432978" y="3204045"/>
                </a:cubicBezTo>
                <a:cubicBezTo>
                  <a:pt x="6424293" y="3174999"/>
                  <a:pt x="6376065" y="3174999"/>
                  <a:pt x="6367379" y="3203816"/>
                </a:cubicBezTo>
                <a:cubicBezTo>
                  <a:pt x="6357779" y="3224172"/>
                  <a:pt x="6373779" y="3247271"/>
                  <a:pt x="6394579" y="3250931"/>
                </a:cubicBezTo>
                <a:close/>
                <a:moveTo>
                  <a:pt x="4955009" y="3250963"/>
                </a:moveTo>
                <a:cubicBezTo>
                  <a:pt x="4974913" y="3254374"/>
                  <a:pt x="4995495" y="3239821"/>
                  <a:pt x="4996852" y="3219127"/>
                </a:cubicBezTo>
                <a:cubicBezTo>
                  <a:pt x="5002054" y="3187973"/>
                  <a:pt x="4955462" y="3170236"/>
                  <a:pt x="4935558" y="3192749"/>
                </a:cubicBezTo>
                <a:cubicBezTo>
                  <a:pt x="4917916" y="3211623"/>
                  <a:pt x="4928094" y="3247780"/>
                  <a:pt x="4955009" y="3250963"/>
                </a:cubicBezTo>
                <a:close/>
                <a:moveTo>
                  <a:pt x="1887071" y="3250996"/>
                </a:moveTo>
                <a:cubicBezTo>
                  <a:pt x="1906580" y="3245939"/>
                  <a:pt x="1921024" y="3224039"/>
                  <a:pt x="1911974" y="3203811"/>
                </a:cubicBezTo>
                <a:cubicBezTo>
                  <a:pt x="1903620" y="3176154"/>
                  <a:pt x="1853328" y="3173411"/>
                  <a:pt x="1846607" y="3203582"/>
                </a:cubicBezTo>
                <a:cubicBezTo>
                  <a:pt x="1839889" y="3220953"/>
                  <a:pt x="1848004" y="3243810"/>
                  <a:pt x="1866544" y="3249753"/>
                </a:cubicBezTo>
                <a:cubicBezTo>
                  <a:pt x="1873497" y="3252496"/>
                  <a:pt x="1880560" y="3252681"/>
                  <a:pt x="1887071" y="3250996"/>
                </a:cubicBezTo>
                <a:close/>
                <a:moveTo>
                  <a:pt x="5364669" y="3251083"/>
                </a:moveTo>
                <a:cubicBezTo>
                  <a:pt x="5400849" y="3262312"/>
                  <a:pt x="5422741" y="3208458"/>
                  <a:pt x="5393936" y="3188291"/>
                </a:cubicBezTo>
                <a:cubicBezTo>
                  <a:pt x="5373887" y="3174999"/>
                  <a:pt x="5351304" y="3186687"/>
                  <a:pt x="5337016" y="3202041"/>
                </a:cubicBezTo>
                <a:cubicBezTo>
                  <a:pt x="5338629" y="3221062"/>
                  <a:pt x="5340473" y="3247875"/>
                  <a:pt x="5364669" y="3251083"/>
                </a:cubicBezTo>
                <a:close/>
                <a:moveTo>
                  <a:pt x="6196342" y="3251141"/>
                </a:moveTo>
                <a:cubicBezTo>
                  <a:pt x="6215113" y="3248362"/>
                  <a:pt x="6232472" y="3231601"/>
                  <a:pt x="6228025" y="3211249"/>
                </a:cubicBezTo>
                <a:cubicBezTo>
                  <a:pt x="6227797" y="3185937"/>
                  <a:pt x="6195416" y="3176587"/>
                  <a:pt x="6176032" y="3186393"/>
                </a:cubicBezTo>
                <a:cubicBezTo>
                  <a:pt x="6151404" y="3197795"/>
                  <a:pt x="6153001" y="3239070"/>
                  <a:pt x="6177857" y="3248875"/>
                </a:cubicBezTo>
                <a:cubicBezTo>
                  <a:pt x="6183672" y="3251441"/>
                  <a:pt x="6190085" y="3252068"/>
                  <a:pt x="6196342" y="3251141"/>
                </a:cubicBezTo>
                <a:close/>
                <a:moveTo>
                  <a:pt x="2809391" y="3251151"/>
                </a:moveTo>
                <a:cubicBezTo>
                  <a:pt x="2826910" y="3247881"/>
                  <a:pt x="2841750" y="3230698"/>
                  <a:pt x="2837838" y="3211719"/>
                </a:cubicBezTo>
                <a:cubicBezTo>
                  <a:pt x="2836024" y="3179119"/>
                  <a:pt x="2783784" y="3171824"/>
                  <a:pt x="2771538" y="3201004"/>
                </a:cubicBezTo>
                <a:cubicBezTo>
                  <a:pt x="2760651" y="3219014"/>
                  <a:pt x="2772444" y="3243407"/>
                  <a:pt x="2791720" y="3249334"/>
                </a:cubicBezTo>
                <a:cubicBezTo>
                  <a:pt x="2797558" y="3251785"/>
                  <a:pt x="2803551" y="3252241"/>
                  <a:pt x="2809391" y="3251151"/>
                </a:cubicBezTo>
                <a:close/>
                <a:moveTo>
                  <a:pt x="7742204" y="3251207"/>
                </a:moveTo>
                <a:cubicBezTo>
                  <a:pt x="7761655" y="3246653"/>
                  <a:pt x="7777386" y="3223679"/>
                  <a:pt x="7769007" y="3203791"/>
                </a:cubicBezTo>
                <a:cubicBezTo>
                  <a:pt x="7761256" y="3179330"/>
                  <a:pt x="7725689" y="3176587"/>
                  <a:pt x="7708817" y="3192589"/>
                </a:cubicBezTo>
                <a:cubicBezTo>
                  <a:pt x="7694454" y="3209963"/>
                  <a:pt x="7699242" y="3241281"/>
                  <a:pt x="7722269" y="3248825"/>
                </a:cubicBezTo>
                <a:cubicBezTo>
                  <a:pt x="7728824" y="3252196"/>
                  <a:pt x="7735720" y="3252725"/>
                  <a:pt x="7742204" y="3251207"/>
                </a:cubicBezTo>
                <a:close/>
                <a:moveTo>
                  <a:pt x="7014863" y="3251229"/>
                </a:moveTo>
                <a:cubicBezTo>
                  <a:pt x="7030658" y="3251605"/>
                  <a:pt x="7046774" y="3241659"/>
                  <a:pt x="7050355" y="3225540"/>
                </a:cubicBezTo>
                <a:cubicBezTo>
                  <a:pt x="7061042" y="3199018"/>
                  <a:pt x="7028982" y="3173411"/>
                  <a:pt x="7004425" y="3184157"/>
                </a:cubicBezTo>
                <a:cubicBezTo>
                  <a:pt x="6975094" y="3189873"/>
                  <a:pt x="6973729" y="3236286"/>
                  <a:pt x="6999650" y="3247261"/>
                </a:cubicBezTo>
                <a:cubicBezTo>
                  <a:pt x="7004368" y="3249833"/>
                  <a:pt x="7009598" y="3251104"/>
                  <a:pt x="7014863" y="3251229"/>
                </a:cubicBezTo>
                <a:close/>
                <a:moveTo>
                  <a:pt x="7433900" y="3251231"/>
                </a:moveTo>
                <a:cubicBezTo>
                  <a:pt x="7450866" y="3247621"/>
                  <a:pt x="7464397" y="3230090"/>
                  <a:pt x="7460027" y="3211012"/>
                </a:cubicBezTo>
                <a:cubicBezTo>
                  <a:pt x="7458458" y="3180762"/>
                  <a:pt x="7413859" y="3171824"/>
                  <a:pt x="7398619" y="3196116"/>
                </a:cubicBezTo>
                <a:cubicBezTo>
                  <a:pt x="7389654" y="3214679"/>
                  <a:pt x="7394360" y="3243783"/>
                  <a:pt x="7416324" y="3249741"/>
                </a:cubicBezTo>
                <a:cubicBezTo>
                  <a:pt x="7422207" y="3252090"/>
                  <a:pt x="7428244" y="3252434"/>
                  <a:pt x="7433900" y="3251231"/>
                </a:cubicBezTo>
                <a:close/>
                <a:moveTo>
                  <a:pt x="5788627" y="3251311"/>
                </a:moveTo>
                <a:cubicBezTo>
                  <a:pt x="5808485" y="3247678"/>
                  <a:pt x="5824557" y="3225833"/>
                  <a:pt x="5815567" y="3204630"/>
                </a:cubicBezTo>
                <a:cubicBezTo>
                  <a:pt x="5809686" y="3178411"/>
                  <a:pt x="5773724" y="3176587"/>
                  <a:pt x="5756987" y="3192775"/>
                </a:cubicBezTo>
                <a:cubicBezTo>
                  <a:pt x="5743416" y="3209190"/>
                  <a:pt x="5747940" y="3239513"/>
                  <a:pt x="5768296" y="3248177"/>
                </a:cubicBezTo>
                <a:cubicBezTo>
                  <a:pt x="5774968" y="3251710"/>
                  <a:pt x="5782008" y="3252523"/>
                  <a:pt x="5788627" y="3251311"/>
                </a:cubicBezTo>
                <a:close/>
                <a:moveTo>
                  <a:pt x="1059532" y="3251322"/>
                </a:moveTo>
                <a:cubicBezTo>
                  <a:pt x="1078106" y="3249345"/>
                  <a:pt x="1094090" y="3231789"/>
                  <a:pt x="1090178" y="3211314"/>
                </a:cubicBezTo>
                <a:cubicBezTo>
                  <a:pt x="1089952" y="3181533"/>
                  <a:pt x="1045958" y="3173411"/>
                  <a:pt x="1029404" y="3194393"/>
                </a:cubicBezTo>
                <a:cubicBezTo>
                  <a:pt x="1017611" y="3211089"/>
                  <a:pt x="1021919" y="3237711"/>
                  <a:pt x="1040741" y="3247638"/>
                </a:cubicBezTo>
                <a:cubicBezTo>
                  <a:pt x="1046866" y="3250910"/>
                  <a:pt x="1053342" y="3251981"/>
                  <a:pt x="1059532" y="3251322"/>
                </a:cubicBezTo>
                <a:close/>
                <a:moveTo>
                  <a:pt x="8047698" y="3251350"/>
                </a:moveTo>
                <a:cubicBezTo>
                  <a:pt x="8066371" y="3248897"/>
                  <a:pt x="8082070" y="3230839"/>
                  <a:pt x="8078102" y="3210878"/>
                </a:cubicBezTo>
                <a:cubicBezTo>
                  <a:pt x="8078102" y="3188549"/>
                  <a:pt x="8052111" y="3178174"/>
                  <a:pt x="8033020" y="3184941"/>
                </a:cubicBezTo>
                <a:cubicBezTo>
                  <a:pt x="8004039" y="3191030"/>
                  <a:pt x="8002429" y="3237493"/>
                  <a:pt x="8028650" y="3248094"/>
                </a:cubicBezTo>
                <a:cubicBezTo>
                  <a:pt x="8034918" y="3251251"/>
                  <a:pt x="8041473" y="3252167"/>
                  <a:pt x="8047698" y="3251350"/>
                </a:cubicBezTo>
                <a:close/>
                <a:moveTo>
                  <a:pt x="5062663" y="3251490"/>
                </a:moveTo>
                <a:cubicBezTo>
                  <a:pt x="5080382" y="3252319"/>
                  <a:pt x="5098131" y="3238669"/>
                  <a:pt x="5097794" y="3218769"/>
                </a:cubicBezTo>
                <a:cubicBezTo>
                  <a:pt x="5102066" y="3193596"/>
                  <a:pt x="5073060" y="3174999"/>
                  <a:pt x="5051248" y="3185204"/>
                </a:cubicBezTo>
                <a:cubicBezTo>
                  <a:pt x="5024940" y="3191554"/>
                  <a:pt x="5022691" y="3233737"/>
                  <a:pt x="5045627" y="3245529"/>
                </a:cubicBezTo>
                <a:cubicBezTo>
                  <a:pt x="5050855" y="3249328"/>
                  <a:pt x="5056757" y="3251213"/>
                  <a:pt x="5062663" y="3251490"/>
                </a:cubicBezTo>
                <a:close/>
                <a:moveTo>
                  <a:pt x="2397516" y="3251515"/>
                </a:moveTo>
                <a:cubicBezTo>
                  <a:pt x="2412780" y="3249197"/>
                  <a:pt x="2426303" y="3236043"/>
                  <a:pt x="2424773" y="3219138"/>
                </a:cubicBezTo>
                <a:cubicBezTo>
                  <a:pt x="2430439" y="3194067"/>
                  <a:pt x="2403228" y="3176586"/>
                  <a:pt x="2381446" y="3184176"/>
                </a:cubicBezTo>
                <a:cubicBezTo>
                  <a:pt x="2351058" y="3190387"/>
                  <a:pt x="2352869" y="3243979"/>
                  <a:pt x="2382124" y="3249959"/>
                </a:cubicBezTo>
                <a:cubicBezTo>
                  <a:pt x="2387108" y="3251856"/>
                  <a:pt x="2392384" y="3252288"/>
                  <a:pt x="2397516" y="3251515"/>
                </a:cubicBezTo>
                <a:close/>
                <a:moveTo>
                  <a:pt x="2088417" y="3251553"/>
                </a:moveTo>
                <a:cubicBezTo>
                  <a:pt x="2107066" y="3249095"/>
                  <a:pt x="2124091" y="3231310"/>
                  <a:pt x="2119448" y="3211473"/>
                </a:cubicBezTo>
                <a:cubicBezTo>
                  <a:pt x="2117842" y="3187759"/>
                  <a:pt x="2087823" y="3176586"/>
                  <a:pt x="2067868" y="3186391"/>
                </a:cubicBezTo>
                <a:cubicBezTo>
                  <a:pt x="2041504" y="3195739"/>
                  <a:pt x="2043569" y="3239747"/>
                  <a:pt x="2069932" y="3248411"/>
                </a:cubicBezTo>
                <a:cubicBezTo>
                  <a:pt x="2075783" y="3251489"/>
                  <a:pt x="2082197" y="3252373"/>
                  <a:pt x="2088417" y="3251553"/>
                </a:cubicBezTo>
                <a:close/>
                <a:moveTo>
                  <a:pt x="1163108" y="3251564"/>
                </a:moveTo>
                <a:cubicBezTo>
                  <a:pt x="1181834" y="3249274"/>
                  <a:pt x="1198561" y="3231717"/>
                  <a:pt x="1193744" y="3211870"/>
                </a:cubicBezTo>
                <a:cubicBezTo>
                  <a:pt x="1193057" y="3187669"/>
                  <a:pt x="1161181" y="3176586"/>
                  <a:pt x="1141922" y="3187216"/>
                </a:cubicBezTo>
                <a:cubicBezTo>
                  <a:pt x="1117617" y="3198525"/>
                  <a:pt x="1120370" y="3238559"/>
                  <a:pt x="1144443" y="3248284"/>
                </a:cubicBezTo>
                <a:cubicBezTo>
                  <a:pt x="1150405" y="3251394"/>
                  <a:pt x="1156867" y="3252327"/>
                  <a:pt x="1163108" y="3251564"/>
                </a:cubicBezTo>
                <a:close/>
                <a:moveTo>
                  <a:pt x="1372384" y="3251565"/>
                </a:moveTo>
                <a:cubicBezTo>
                  <a:pt x="1390181" y="3248266"/>
                  <a:pt x="1405104" y="3229470"/>
                  <a:pt x="1400839" y="3210023"/>
                </a:cubicBezTo>
                <a:cubicBezTo>
                  <a:pt x="1395836" y="3180853"/>
                  <a:pt x="1351959" y="3171824"/>
                  <a:pt x="1336041" y="3196827"/>
                </a:cubicBezTo>
                <a:cubicBezTo>
                  <a:pt x="1320805" y="3215117"/>
                  <a:pt x="1333993" y="3242435"/>
                  <a:pt x="1354232" y="3249149"/>
                </a:cubicBezTo>
                <a:cubicBezTo>
                  <a:pt x="1360200" y="3252042"/>
                  <a:pt x="1366451" y="3252665"/>
                  <a:pt x="1372384" y="3251565"/>
                </a:cubicBezTo>
                <a:close/>
                <a:moveTo>
                  <a:pt x="7226085" y="3251567"/>
                </a:moveTo>
                <a:cubicBezTo>
                  <a:pt x="7244141" y="3249059"/>
                  <a:pt x="7259606" y="3231242"/>
                  <a:pt x="7255224" y="3211511"/>
                </a:cubicBezTo>
                <a:cubicBezTo>
                  <a:pt x="7254774" y="3177040"/>
                  <a:pt x="7199938" y="3173411"/>
                  <a:pt x="7190050" y="3203574"/>
                </a:cubicBezTo>
                <a:cubicBezTo>
                  <a:pt x="7186454" y="3220129"/>
                  <a:pt x="7189376" y="3242354"/>
                  <a:pt x="7207804" y="3248478"/>
                </a:cubicBezTo>
                <a:cubicBezTo>
                  <a:pt x="7213759" y="3251539"/>
                  <a:pt x="7220066" y="3252404"/>
                  <a:pt x="7226085" y="3251567"/>
                </a:cubicBezTo>
                <a:close/>
                <a:moveTo>
                  <a:pt x="5990105" y="3251585"/>
                </a:moveTo>
                <a:cubicBezTo>
                  <a:pt x="6009576" y="3250672"/>
                  <a:pt x="6027575" y="3232588"/>
                  <a:pt x="6022798" y="3210768"/>
                </a:cubicBezTo>
                <a:cubicBezTo>
                  <a:pt x="6020751" y="3179842"/>
                  <a:pt x="5973890" y="3171824"/>
                  <a:pt x="5960014" y="3197940"/>
                </a:cubicBezTo>
                <a:cubicBezTo>
                  <a:pt x="5954554" y="3213746"/>
                  <a:pt x="5954782" y="3236884"/>
                  <a:pt x="5970933" y="3246276"/>
                </a:cubicBezTo>
                <a:cubicBezTo>
                  <a:pt x="5976961" y="3250285"/>
                  <a:pt x="5983615" y="3251889"/>
                  <a:pt x="5990105" y="3251585"/>
                </a:cubicBezTo>
                <a:close/>
                <a:moveTo>
                  <a:pt x="6289927" y="3251603"/>
                </a:moveTo>
                <a:cubicBezTo>
                  <a:pt x="6315232" y="3257549"/>
                  <a:pt x="6341904" y="3228960"/>
                  <a:pt x="6330050" y="3204031"/>
                </a:cubicBezTo>
                <a:cubicBezTo>
                  <a:pt x="6320475" y="3177958"/>
                  <a:pt x="6280580" y="3176586"/>
                  <a:pt x="6265990" y="3198542"/>
                </a:cubicBezTo>
                <a:cubicBezTo>
                  <a:pt x="6254591" y="3218669"/>
                  <a:pt x="6265534" y="3249087"/>
                  <a:pt x="6289927" y="3251603"/>
                </a:cubicBezTo>
                <a:close/>
                <a:moveTo>
                  <a:pt x="1775826" y="3251611"/>
                </a:moveTo>
                <a:cubicBezTo>
                  <a:pt x="1795587" y="3250946"/>
                  <a:pt x="1814269" y="3233223"/>
                  <a:pt x="1808858" y="3211448"/>
                </a:cubicBezTo>
                <a:cubicBezTo>
                  <a:pt x="1807957" y="3180389"/>
                  <a:pt x="1761294" y="3173412"/>
                  <a:pt x="1746190" y="3197944"/>
                </a:cubicBezTo>
                <a:cubicBezTo>
                  <a:pt x="1739878" y="3213248"/>
                  <a:pt x="1741005" y="3236430"/>
                  <a:pt x="1756559" y="3246108"/>
                </a:cubicBezTo>
                <a:cubicBezTo>
                  <a:pt x="1762534" y="3250159"/>
                  <a:pt x="1769240" y="3251833"/>
                  <a:pt x="1775826" y="3251611"/>
                </a:cubicBezTo>
                <a:close/>
                <a:moveTo>
                  <a:pt x="5879881" y="3251612"/>
                </a:moveTo>
                <a:cubicBezTo>
                  <a:pt x="5905973" y="3259137"/>
                  <a:pt x="5927566" y="3229036"/>
                  <a:pt x="5917894" y="3204864"/>
                </a:cubicBezTo>
                <a:cubicBezTo>
                  <a:pt x="5911146" y="3180464"/>
                  <a:pt x="5876732" y="3176587"/>
                  <a:pt x="5860537" y="3193690"/>
                </a:cubicBezTo>
                <a:cubicBezTo>
                  <a:pt x="5845016" y="3212389"/>
                  <a:pt x="5852889" y="3249560"/>
                  <a:pt x="5879881" y="3251612"/>
                </a:cubicBezTo>
                <a:close/>
                <a:moveTo>
                  <a:pt x="2601403" y="3251648"/>
                </a:moveTo>
                <a:cubicBezTo>
                  <a:pt x="2619048" y="3248813"/>
                  <a:pt x="2634271" y="3230818"/>
                  <a:pt x="2631375" y="3212055"/>
                </a:cubicBezTo>
                <a:cubicBezTo>
                  <a:pt x="2632512" y="3190677"/>
                  <a:pt x="2607570" y="3179761"/>
                  <a:pt x="2589650" y="3183855"/>
                </a:cubicBezTo>
                <a:cubicBezTo>
                  <a:pt x="2557679" y="3187039"/>
                  <a:pt x="2555865" y="3238209"/>
                  <a:pt x="2583529" y="3248898"/>
                </a:cubicBezTo>
                <a:cubicBezTo>
                  <a:pt x="2589367" y="3251855"/>
                  <a:pt x="2595519" y="3252594"/>
                  <a:pt x="2601403" y="3251648"/>
                </a:cubicBezTo>
                <a:close/>
                <a:moveTo>
                  <a:pt x="4859500" y="3251650"/>
                </a:moveTo>
                <a:cubicBezTo>
                  <a:pt x="4876613" y="3250576"/>
                  <a:pt x="4893118" y="3236969"/>
                  <a:pt x="4892947" y="3218769"/>
                </a:cubicBezTo>
                <a:cubicBezTo>
                  <a:pt x="4897279" y="3192008"/>
                  <a:pt x="4863073" y="3174999"/>
                  <a:pt x="4841410" y="3186565"/>
                </a:cubicBezTo>
                <a:cubicBezTo>
                  <a:pt x="4814729" y="3196544"/>
                  <a:pt x="4817010" y="3238726"/>
                  <a:pt x="4842778" y="3248251"/>
                </a:cubicBezTo>
                <a:cubicBezTo>
                  <a:pt x="4848023" y="3250973"/>
                  <a:pt x="4853795" y="3252007"/>
                  <a:pt x="4859500" y="3251650"/>
                </a:cubicBezTo>
                <a:close/>
                <a:moveTo>
                  <a:pt x="5584436" y="3251666"/>
                </a:moveTo>
                <a:cubicBezTo>
                  <a:pt x="5601988" y="3248093"/>
                  <a:pt x="5616700" y="3231072"/>
                  <a:pt x="5612788" y="3211323"/>
                </a:cubicBezTo>
                <a:cubicBezTo>
                  <a:pt x="5610747" y="3178754"/>
                  <a:pt x="5558133" y="3171824"/>
                  <a:pt x="5546340" y="3201159"/>
                </a:cubicBezTo>
                <a:cubicBezTo>
                  <a:pt x="5535454" y="3219407"/>
                  <a:pt x="5547247" y="3244585"/>
                  <a:pt x="5566524" y="3250360"/>
                </a:cubicBezTo>
                <a:cubicBezTo>
                  <a:pt x="5572420" y="3252554"/>
                  <a:pt x="5578586" y="3252857"/>
                  <a:pt x="5584436" y="3251666"/>
                </a:cubicBezTo>
                <a:close/>
                <a:moveTo>
                  <a:pt x="7636481" y="3251679"/>
                </a:moveTo>
                <a:cubicBezTo>
                  <a:pt x="7654661" y="3249483"/>
                  <a:pt x="7671155" y="3232214"/>
                  <a:pt x="7667932" y="3212503"/>
                </a:cubicBezTo>
                <a:cubicBezTo>
                  <a:pt x="7667706" y="3176852"/>
                  <a:pt x="7609136" y="3171824"/>
                  <a:pt x="7600317" y="3204733"/>
                </a:cubicBezTo>
                <a:cubicBezTo>
                  <a:pt x="7592854" y="3221416"/>
                  <a:pt x="7602352" y="3241527"/>
                  <a:pt x="7618408" y="3248383"/>
                </a:cubicBezTo>
                <a:cubicBezTo>
                  <a:pt x="7624175" y="3251468"/>
                  <a:pt x="7630422" y="3252411"/>
                  <a:pt x="7636481" y="3251679"/>
                </a:cubicBezTo>
                <a:close/>
                <a:moveTo>
                  <a:pt x="2499150" y="3251681"/>
                </a:moveTo>
                <a:cubicBezTo>
                  <a:pt x="2517764" y="3249426"/>
                  <a:pt x="2533753" y="3231946"/>
                  <a:pt x="2529330" y="3211259"/>
                </a:cubicBezTo>
                <a:cubicBezTo>
                  <a:pt x="2527289" y="3180030"/>
                  <a:pt x="2479424" y="3171824"/>
                  <a:pt x="2465599" y="3198722"/>
                </a:cubicBezTo>
                <a:cubicBezTo>
                  <a:pt x="2459022" y="3215362"/>
                  <a:pt x="2460611" y="3241348"/>
                  <a:pt x="2480334" y="3248415"/>
                </a:cubicBezTo>
                <a:cubicBezTo>
                  <a:pt x="2486459" y="3251492"/>
                  <a:pt x="2492952" y="3252432"/>
                  <a:pt x="2499150" y="3251681"/>
                </a:cubicBezTo>
                <a:close/>
                <a:moveTo>
                  <a:pt x="1469520" y="3251756"/>
                </a:moveTo>
                <a:cubicBezTo>
                  <a:pt x="1488368" y="3249924"/>
                  <a:pt x="1504897" y="3232953"/>
                  <a:pt x="1499993" y="3211353"/>
                </a:cubicBezTo>
                <a:cubicBezTo>
                  <a:pt x="1499317" y="3180954"/>
                  <a:pt x="1456473" y="3173411"/>
                  <a:pt x="1439336" y="3194211"/>
                </a:cubicBezTo>
                <a:cubicBezTo>
                  <a:pt x="1427161" y="3210896"/>
                  <a:pt x="1431893" y="3238324"/>
                  <a:pt x="1450610" y="3248153"/>
                </a:cubicBezTo>
                <a:cubicBezTo>
                  <a:pt x="1456698" y="3251296"/>
                  <a:pt x="1463237" y="3252367"/>
                  <a:pt x="1469520" y="3251756"/>
                </a:cubicBezTo>
                <a:close/>
                <a:moveTo>
                  <a:pt x="1255810" y="3251757"/>
                </a:moveTo>
                <a:cubicBezTo>
                  <a:pt x="1283547" y="3257549"/>
                  <a:pt x="1308103" y="3221869"/>
                  <a:pt x="1292186" y="3197542"/>
                </a:cubicBezTo>
                <a:cubicBezTo>
                  <a:pt x="1276726" y="3171824"/>
                  <a:pt x="1229662" y="3179470"/>
                  <a:pt x="1226475" y="3211211"/>
                </a:cubicBezTo>
                <a:cubicBezTo>
                  <a:pt x="1222384" y="3230210"/>
                  <a:pt x="1238076" y="3248282"/>
                  <a:pt x="1255810" y="3251757"/>
                </a:cubicBezTo>
                <a:close/>
                <a:moveTo>
                  <a:pt x="6907273" y="3251768"/>
                </a:moveTo>
                <a:cubicBezTo>
                  <a:pt x="6935778" y="3257549"/>
                  <a:pt x="6949916" y="3226102"/>
                  <a:pt x="6949688" y="3202053"/>
                </a:cubicBezTo>
                <a:cubicBezTo>
                  <a:pt x="6935550" y="3186561"/>
                  <a:pt x="6913202" y="3174999"/>
                  <a:pt x="6893363" y="3187023"/>
                </a:cubicBezTo>
                <a:cubicBezTo>
                  <a:pt x="6867366" y="3203209"/>
                  <a:pt x="6876488" y="3248300"/>
                  <a:pt x="6907273" y="3251768"/>
                </a:cubicBezTo>
                <a:close/>
                <a:moveTo>
                  <a:pt x="4759613" y="3251795"/>
                </a:moveTo>
                <a:cubicBezTo>
                  <a:pt x="4778306" y="3249024"/>
                  <a:pt x="4794650" y="3231110"/>
                  <a:pt x="4791561" y="3211004"/>
                </a:cubicBezTo>
                <a:cubicBezTo>
                  <a:pt x="4788816" y="3180073"/>
                  <a:pt x="4738711" y="3171824"/>
                  <a:pt x="4725441" y="3199090"/>
                </a:cubicBezTo>
                <a:cubicBezTo>
                  <a:pt x="4717891" y="3216274"/>
                  <a:pt x="4721094" y="3241707"/>
                  <a:pt x="4740770" y="3249039"/>
                </a:cubicBezTo>
                <a:cubicBezTo>
                  <a:pt x="4746890" y="3251960"/>
                  <a:pt x="4753382" y="3252719"/>
                  <a:pt x="4759613" y="3251795"/>
                </a:cubicBezTo>
                <a:close/>
                <a:moveTo>
                  <a:pt x="5271046" y="3251836"/>
                </a:moveTo>
                <a:cubicBezTo>
                  <a:pt x="5287674" y="3250867"/>
                  <a:pt x="5303243" y="3237651"/>
                  <a:pt x="5303414" y="3219575"/>
                </a:cubicBezTo>
                <a:cubicBezTo>
                  <a:pt x="5310029" y="3186607"/>
                  <a:pt x="5261896" y="3170237"/>
                  <a:pt x="5242735" y="3194565"/>
                </a:cubicBezTo>
                <a:cubicBezTo>
                  <a:pt x="5232241" y="3211845"/>
                  <a:pt x="5235435" y="3238674"/>
                  <a:pt x="5254597" y="3248451"/>
                </a:cubicBezTo>
                <a:cubicBezTo>
                  <a:pt x="5259843" y="3251122"/>
                  <a:pt x="5265504" y="3252160"/>
                  <a:pt x="5271046" y="3251836"/>
                </a:cubicBezTo>
                <a:close/>
                <a:moveTo>
                  <a:pt x="2186459" y="3251892"/>
                </a:moveTo>
                <a:cubicBezTo>
                  <a:pt x="2214055" y="3253022"/>
                  <a:pt x="2220896" y="3224076"/>
                  <a:pt x="2220896" y="3202367"/>
                </a:cubicBezTo>
                <a:cubicBezTo>
                  <a:pt x="2207898" y="3189703"/>
                  <a:pt x="2189881" y="3176587"/>
                  <a:pt x="2171187" y="3186763"/>
                </a:cubicBezTo>
                <a:cubicBezTo>
                  <a:pt x="2136754" y="3196940"/>
                  <a:pt x="2150661" y="3255962"/>
                  <a:pt x="2186459" y="3251892"/>
                </a:cubicBezTo>
                <a:close/>
                <a:moveTo>
                  <a:pt x="1675094" y="3251900"/>
                </a:moveTo>
                <a:cubicBezTo>
                  <a:pt x="1691911" y="3250601"/>
                  <a:pt x="1708048" y="3237022"/>
                  <a:pt x="1706664" y="3218804"/>
                </a:cubicBezTo>
                <a:cubicBezTo>
                  <a:pt x="1712893" y="3186491"/>
                  <a:pt x="1666286" y="3171824"/>
                  <a:pt x="1646675" y="3193366"/>
                </a:cubicBezTo>
                <a:cubicBezTo>
                  <a:pt x="1633524" y="3210095"/>
                  <a:pt x="1637907" y="3240116"/>
                  <a:pt x="1658673" y="3248825"/>
                </a:cubicBezTo>
                <a:cubicBezTo>
                  <a:pt x="1663806" y="3251403"/>
                  <a:pt x="1669488" y="3252334"/>
                  <a:pt x="1675094" y="3251900"/>
                </a:cubicBezTo>
                <a:close/>
                <a:moveTo>
                  <a:pt x="1571686" y="3251919"/>
                </a:moveTo>
                <a:cubicBezTo>
                  <a:pt x="1588845" y="3251218"/>
                  <a:pt x="1604799" y="3238327"/>
                  <a:pt x="1604626" y="3219357"/>
                </a:cubicBezTo>
                <a:cubicBezTo>
                  <a:pt x="1609712" y="3194983"/>
                  <a:pt x="1581736" y="3176587"/>
                  <a:pt x="1559770" y="3183485"/>
                </a:cubicBezTo>
                <a:cubicBezTo>
                  <a:pt x="1529710" y="3189004"/>
                  <a:pt x="1527166" y="3237982"/>
                  <a:pt x="1554683" y="3248330"/>
                </a:cubicBezTo>
                <a:cubicBezTo>
                  <a:pt x="1560117" y="3251031"/>
                  <a:pt x="1565970" y="3252152"/>
                  <a:pt x="1571686" y="3251919"/>
                </a:cubicBezTo>
                <a:close/>
                <a:moveTo>
                  <a:pt x="4659116" y="3251975"/>
                </a:moveTo>
                <a:cubicBezTo>
                  <a:pt x="4676722" y="3248683"/>
                  <a:pt x="4690997" y="3230515"/>
                  <a:pt x="4686512" y="3211706"/>
                </a:cubicBezTo>
                <a:cubicBezTo>
                  <a:pt x="4685822" y="3182751"/>
                  <a:pt x="4646491" y="3174999"/>
                  <a:pt x="4627170" y="3191643"/>
                </a:cubicBezTo>
                <a:cubicBezTo>
                  <a:pt x="4611529" y="3209198"/>
                  <a:pt x="4616589" y="3242941"/>
                  <a:pt x="4640970" y="3249781"/>
                </a:cubicBezTo>
                <a:cubicBezTo>
                  <a:pt x="4647008" y="3252516"/>
                  <a:pt x="4653247" y="3253072"/>
                  <a:pt x="4659116" y="3251975"/>
                </a:cubicBezTo>
                <a:close/>
                <a:moveTo>
                  <a:pt x="4245936" y="3251983"/>
                </a:moveTo>
                <a:cubicBezTo>
                  <a:pt x="4267128" y="3249063"/>
                  <a:pt x="4285993" y="3226893"/>
                  <a:pt x="4276172" y="3205236"/>
                </a:cubicBezTo>
                <a:cubicBezTo>
                  <a:pt x="4268362" y="3181816"/>
                  <a:pt x="4235053" y="3176586"/>
                  <a:pt x="4217825" y="3192275"/>
                </a:cubicBezTo>
                <a:cubicBezTo>
                  <a:pt x="4200366" y="3206373"/>
                  <a:pt x="4204042" y="3238660"/>
                  <a:pt x="4224946" y="3247755"/>
                </a:cubicBezTo>
                <a:cubicBezTo>
                  <a:pt x="4231550" y="3251791"/>
                  <a:pt x="4238872" y="3252957"/>
                  <a:pt x="4245936" y="3251983"/>
                </a:cubicBezTo>
                <a:close/>
                <a:moveTo>
                  <a:pt x="5472350" y="3252035"/>
                </a:moveTo>
                <a:cubicBezTo>
                  <a:pt x="5490244" y="3252544"/>
                  <a:pt x="5508138" y="3239256"/>
                  <a:pt x="5509694" y="3219866"/>
                </a:cubicBezTo>
                <a:cubicBezTo>
                  <a:pt x="5517992" y="3186856"/>
                  <a:pt x="5469354" y="3170236"/>
                  <a:pt x="5448607" y="3191704"/>
                </a:cubicBezTo>
                <a:cubicBezTo>
                  <a:pt x="5433854" y="3206247"/>
                  <a:pt x="5436620" y="3236025"/>
                  <a:pt x="5455062" y="3246643"/>
                </a:cubicBezTo>
                <a:cubicBezTo>
                  <a:pt x="5460421" y="3250163"/>
                  <a:pt x="5466386" y="3251866"/>
                  <a:pt x="5472350" y="3252035"/>
                </a:cubicBezTo>
                <a:close/>
                <a:moveTo>
                  <a:pt x="6095165" y="3252041"/>
                </a:moveTo>
                <a:cubicBezTo>
                  <a:pt x="6130350" y="3252502"/>
                  <a:pt x="6137116" y="3192299"/>
                  <a:pt x="6102608" y="3184687"/>
                </a:cubicBezTo>
                <a:cubicBezTo>
                  <a:pt x="6080279" y="3174999"/>
                  <a:pt x="6062460" y="3193914"/>
                  <a:pt x="6054566" y="3213289"/>
                </a:cubicBezTo>
                <a:cubicBezTo>
                  <a:pt x="6059528" y="3233126"/>
                  <a:pt x="6071031" y="3255962"/>
                  <a:pt x="6095165" y="3252041"/>
                </a:cubicBezTo>
                <a:close/>
                <a:moveTo>
                  <a:pt x="7842583" y="3252201"/>
                </a:moveTo>
                <a:cubicBezTo>
                  <a:pt x="7859430" y="3250178"/>
                  <a:pt x="7874778" y="3236111"/>
                  <a:pt x="7875126" y="3218279"/>
                </a:cubicBezTo>
                <a:cubicBezTo>
                  <a:pt x="7878604" y="3184808"/>
                  <a:pt x="7825039" y="3168649"/>
                  <a:pt x="7808808" y="3197735"/>
                </a:cubicBezTo>
                <a:cubicBezTo>
                  <a:pt x="7796054" y="3215740"/>
                  <a:pt x="7805097" y="3242517"/>
                  <a:pt x="7825735" y="3249904"/>
                </a:cubicBezTo>
                <a:cubicBezTo>
                  <a:pt x="7831184" y="3252212"/>
                  <a:pt x="7836967" y="3252876"/>
                  <a:pt x="7842583" y="3252201"/>
                </a:cubicBezTo>
                <a:close/>
                <a:moveTo>
                  <a:pt x="6610301" y="3252311"/>
                </a:moveTo>
                <a:cubicBezTo>
                  <a:pt x="6630959" y="3249118"/>
                  <a:pt x="6648227" y="3225036"/>
                  <a:pt x="6638505" y="3203783"/>
                </a:cubicBezTo>
                <a:cubicBezTo>
                  <a:pt x="6630546" y="3178872"/>
                  <a:pt x="6593480" y="3176587"/>
                  <a:pt x="6578699" y="3196013"/>
                </a:cubicBezTo>
                <a:cubicBezTo>
                  <a:pt x="6567329" y="3212010"/>
                  <a:pt x="6571195" y="3238749"/>
                  <a:pt x="6589387" y="3247661"/>
                </a:cubicBezTo>
                <a:cubicBezTo>
                  <a:pt x="6596152" y="3252118"/>
                  <a:pt x="6603415" y="3253375"/>
                  <a:pt x="6610301" y="3252311"/>
                </a:cubicBezTo>
                <a:close/>
                <a:moveTo>
                  <a:pt x="8558426" y="3252386"/>
                </a:moveTo>
                <a:cubicBezTo>
                  <a:pt x="8574441" y="3252041"/>
                  <a:pt x="8590294" y="3240579"/>
                  <a:pt x="8593059" y="3224204"/>
                </a:cubicBezTo>
                <a:cubicBezTo>
                  <a:pt x="8602504" y="3195705"/>
                  <a:pt x="8564492" y="3173412"/>
                  <a:pt x="8540993" y="3186512"/>
                </a:cubicBezTo>
                <a:cubicBezTo>
                  <a:pt x="8515191" y="3196854"/>
                  <a:pt x="8517956" y="3238683"/>
                  <a:pt x="8542836" y="3248795"/>
                </a:cubicBezTo>
                <a:cubicBezTo>
                  <a:pt x="8547732" y="3251380"/>
                  <a:pt x="8553088" y="3252501"/>
                  <a:pt x="8558426" y="3252386"/>
                </a:cubicBezTo>
                <a:close/>
                <a:moveTo>
                  <a:pt x="7325434" y="3252503"/>
                </a:moveTo>
                <a:cubicBezTo>
                  <a:pt x="7345201" y="3251904"/>
                  <a:pt x="7364136" y="3233357"/>
                  <a:pt x="7359018" y="3211475"/>
                </a:cubicBezTo>
                <a:cubicBezTo>
                  <a:pt x="7358791" y="3180249"/>
                  <a:pt x="7311936" y="3173411"/>
                  <a:pt x="7296925" y="3197572"/>
                </a:cubicBezTo>
                <a:cubicBezTo>
                  <a:pt x="7288054" y="3213299"/>
                  <a:pt x="7290101" y="3236320"/>
                  <a:pt x="7306250" y="3246576"/>
                </a:cubicBezTo>
                <a:cubicBezTo>
                  <a:pt x="7312164" y="3250907"/>
                  <a:pt x="7318845" y="3252702"/>
                  <a:pt x="7325434" y="3252503"/>
                </a:cubicBezTo>
                <a:close/>
                <a:moveTo>
                  <a:pt x="7941023" y="3252562"/>
                </a:moveTo>
                <a:cubicBezTo>
                  <a:pt x="7958897" y="3252498"/>
                  <a:pt x="7976252" y="3239130"/>
                  <a:pt x="7975560" y="3219593"/>
                </a:cubicBezTo>
                <a:cubicBezTo>
                  <a:pt x="7981792" y="3185774"/>
                  <a:pt x="7929395" y="3170236"/>
                  <a:pt x="7912083" y="3197428"/>
                </a:cubicBezTo>
                <a:cubicBezTo>
                  <a:pt x="7904004" y="3213195"/>
                  <a:pt x="7904466" y="3239930"/>
                  <a:pt x="7923624" y="3247928"/>
                </a:cubicBezTo>
                <a:cubicBezTo>
                  <a:pt x="7929048" y="3251127"/>
                  <a:pt x="7935064" y="3252584"/>
                  <a:pt x="7941023" y="3252562"/>
                </a:cubicBezTo>
                <a:close/>
                <a:moveTo>
                  <a:pt x="854592" y="3346254"/>
                </a:moveTo>
                <a:cubicBezTo>
                  <a:pt x="868702" y="3344428"/>
                  <a:pt x="881666" y="3331418"/>
                  <a:pt x="878617" y="3315684"/>
                </a:cubicBezTo>
                <a:cubicBezTo>
                  <a:pt x="878617" y="3288482"/>
                  <a:pt x="834099" y="3282949"/>
                  <a:pt x="827094" y="3308768"/>
                </a:cubicBezTo>
                <a:cubicBezTo>
                  <a:pt x="820766" y="3321217"/>
                  <a:pt x="826641" y="3340351"/>
                  <a:pt x="840653" y="3344039"/>
                </a:cubicBezTo>
                <a:cubicBezTo>
                  <a:pt x="845058" y="3346229"/>
                  <a:pt x="849889" y="3346863"/>
                  <a:pt x="854592" y="3346254"/>
                </a:cubicBezTo>
                <a:close/>
                <a:moveTo>
                  <a:pt x="1996346" y="3350992"/>
                </a:moveTo>
                <a:cubicBezTo>
                  <a:pt x="2005747" y="3347212"/>
                  <a:pt x="2013522" y="3339822"/>
                  <a:pt x="2016036" y="3329590"/>
                </a:cubicBezTo>
                <a:cubicBezTo>
                  <a:pt x="2025636" y="3302077"/>
                  <a:pt x="1992264" y="3271836"/>
                  <a:pt x="1966198" y="3287070"/>
                </a:cubicBezTo>
                <a:cubicBezTo>
                  <a:pt x="1939922" y="3298439"/>
                  <a:pt x="1940150" y="3339822"/>
                  <a:pt x="1966883" y="3350736"/>
                </a:cubicBezTo>
                <a:cubicBezTo>
                  <a:pt x="1975909" y="3354943"/>
                  <a:pt x="1986951" y="3354772"/>
                  <a:pt x="1996346" y="3350992"/>
                </a:cubicBezTo>
                <a:close/>
                <a:moveTo>
                  <a:pt x="5282976" y="3351665"/>
                </a:moveTo>
                <a:cubicBezTo>
                  <a:pt x="5291966" y="3348150"/>
                  <a:pt x="5299400" y="3341233"/>
                  <a:pt x="5301936" y="3331481"/>
                </a:cubicBezTo>
                <a:cubicBezTo>
                  <a:pt x="5311617" y="3306761"/>
                  <a:pt x="5286261" y="3275011"/>
                  <a:pt x="5259521" y="3284990"/>
                </a:cubicBezTo>
                <a:cubicBezTo>
                  <a:pt x="5230245" y="3292474"/>
                  <a:pt x="5227479" y="3340326"/>
                  <a:pt x="5254680" y="3351438"/>
                </a:cubicBezTo>
                <a:cubicBezTo>
                  <a:pt x="5263440" y="3355294"/>
                  <a:pt x="5273986" y="3355180"/>
                  <a:pt x="5282976" y="3351665"/>
                </a:cubicBezTo>
                <a:close/>
                <a:moveTo>
                  <a:pt x="7543778" y="3352217"/>
                </a:moveTo>
                <a:cubicBezTo>
                  <a:pt x="7553175" y="3348924"/>
                  <a:pt x="7560968" y="3342050"/>
                  <a:pt x="7563260" y="3331652"/>
                </a:cubicBezTo>
                <a:cubicBezTo>
                  <a:pt x="7573804" y="3306466"/>
                  <a:pt x="7547215" y="3273424"/>
                  <a:pt x="7520398" y="3284515"/>
                </a:cubicBezTo>
                <a:cubicBezTo>
                  <a:pt x="7490830" y="3291216"/>
                  <a:pt x="7488079" y="3338815"/>
                  <a:pt x="7514668" y="3351293"/>
                </a:cubicBezTo>
                <a:cubicBezTo>
                  <a:pt x="7523378" y="3355221"/>
                  <a:pt x="7534380" y="3355510"/>
                  <a:pt x="7543778" y="3352217"/>
                </a:cubicBezTo>
                <a:close/>
                <a:moveTo>
                  <a:pt x="4666506" y="3352687"/>
                </a:moveTo>
                <a:cubicBezTo>
                  <a:pt x="4676228" y="3349164"/>
                  <a:pt x="4684187" y="3341601"/>
                  <a:pt x="4686120" y="3330487"/>
                </a:cubicBezTo>
                <a:cubicBezTo>
                  <a:pt x="4694079" y="3305049"/>
                  <a:pt x="4667927" y="3273424"/>
                  <a:pt x="4641320" y="3285570"/>
                </a:cubicBezTo>
                <a:cubicBezTo>
                  <a:pt x="4613576" y="3293591"/>
                  <a:pt x="4611529" y="3338049"/>
                  <a:pt x="4636317" y="3350654"/>
                </a:cubicBezTo>
                <a:cubicBezTo>
                  <a:pt x="4645300" y="3355695"/>
                  <a:pt x="4656784" y="3356211"/>
                  <a:pt x="4666506" y="3352687"/>
                </a:cubicBezTo>
                <a:close/>
                <a:moveTo>
                  <a:pt x="2709727" y="3352926"/>
                </a:moveTo>
                <a:cubicBezTo>
                  <a:pt x="2730016" y="3346756"/>
                  <a:pt x="2744782" y="3321950"/>
                  <a:pt x="2730488" y="3302712"/>
                </a:cubicBezTo>
                <a:cubicBezTo>
                  <a:pt x="2719240" y="3278412"/>
                  <a:pt x="2681809" y="3278187"/>
                  <a:pt x="2669644" y="3301812"/>
                </a:cubicBezTo>
                <a:cubicBezTo>
                  <a:pt x="2657474" y="3320037"/>
                  <a:pt x="2668265" y="3345012"/>
                  <a:pt x="2688468" y="3351987"/>
                </a:cubicBezTo>
                <a:cubicBezTo>
                  <a:pt x="2695586" y="3354968"/>
                  <a:pt x="2702963" y="3354982"/>
                  <a:pt x="2709727" y="3352926"/>
                </a:cubicBezTo>
                <a:close/>
                <a:moveTo>
                  <a:pt x="6618384" y="3353036"/>
                </a:moveTo>
                <a:cubicBezTo>
                  <a:pt x="6627597" y="3349530"/>
                  <a:pt x="6635138" y="3342231"/>
                  <a:pt x="6637179" y="3331542"/>
                </a:cubicBezTo>
                <a:cubicBezTo>
                  <a:pt x="6648291" y="3306254"/>
                  <a:pt x="6621757" y="3276599"/>
                  <a:pt x="6595677" y="3284415"/>
                </a:cubicBezTo>
                <a:cubicBezTo>
                  <a:pt x="6567329" y="3292691"/>
                  <a:pt x="6562566" y="3338438"/>
                  <a:pt x="6589554" y="3351772"/>
                </a:cubicBezTo>
                <a:cubicBezTo>
                  <a:pt x="6598285" y="3356254"/>
                  <a:pt x="6609171" y="3356542"/>
                  <a:pt x="6618384" y="3353036"/>
                </a:cubicBezTo>
                <a:close/>
                <a:moveTo>
                  <a:pt x="7950951" y="3353048"/>
                </a:moveTo>
                <a:cubicBezTo>
                  <a:pt x="7968623" y="3348242"/>
                  <a:pt x="7981253" y="3327480"/>
                  <a:pt x="7974873" y="3308893"/>
                </a:cubicBezTo>
                <a:cubicBezTo>
                  <a:pt x="7970965" y="3282973"/>
                  <a:pt x="7931655" y="3273424"/>
                  <a:pt x="7916253" y="3294797"/>
                </a:cubicBezTo>
                <a:cubicBezTo>
                  <a:pt x="7899241" y="3312986"/>
                  <a:pt x="7907517" y="3345726"/>
                  <a:pt x="7932115" y="3351865"/>
                </a:cubicBezTo>
                <a:cubicBezTo>
                  <a:pt x="7938609" y="3354480"/>
                  <a:pt x="7945060" y="3354651"/>
                  <a:pt x="7950951" y="3353048"/>
                </a:cubicBezTo>
                <a:close/>
                <a:moveTo>
                  <a:pt x="1066495" y="3353548"/>
                </a:moveTo>
                <a:cubicBezTo>
                  <a:pt x="1074943" y="3351739"/>
                  <a:pt x="1082480" y="3347047"/>
                  <a:pt x="1086333" y="3338794"/>
                </a:cubicBezTo>
                <a:cubicBezTo>
                  <a:pt x="1098581" y="3316407"/>
                  <a:pt x="1082253" y="3279774"/>
                  <a:pt x="1053906" y="3284071"/>
                </a:cubicBezTo>
                <a:cubicBezTo>
                  <a:pt x="1019663" y="3284071"/>
                  <a:pt x="1011273" y="3337437"/>
                  <a:pt x="1041208" y="3351004"/>
                </a:cubicBezTo>
                <a:cubicBezTo>
                  <a:pt x="1048691" y="3354283"/>
                  <a:pt x="1058045" y="3355357"/>
                  <a:pt x="1066495" y="3353548"/>
                </a:cubicBezTo>
                <a:close/>
                <a:moveTo>
                  <a:pt x="5072859" y="3353585"/>
                </a:moveTo>
                <a:cubicBezTo>
                  <a:pt x="5091045" y="3348710"/>
                  <a:pt x="5104519" y="3328439"/>
                  <a:pt x="5097587" y="3309068"/>
                </a:cubicBezTo>
                <a:cubicBezTo>
                  <a:pt x="5094583" y="3284611"/>
                  <a:pt x="5059230" y="3275011"/>
                  <a:pt x="5042362" y="3291468"/>
                </a:cubicBezTo>
                <a:cubicBezTo>
                  <a:pt x="5021104" y="3307011"/>
                  <a:pt x="5026881" y="3346553"/>
                  <a:pt x="5053684" y="3352724"/>
                </a:cubicBezTo>
                <a:cubicBezTo>
                  <a:pt x="5060212" y="3355124"/>
                  <a:pt x="5066797" y="3355210"/>
                  <a:pt x="5072859" y="3353585"/>
                </a:cubicBezTo>
                <a:close/>
                <a:moveTo>
                  <a:pt x="5482968" y="3353689"/>
                </a:moveTo>
                <a:cubicBezTo>
                  <a:pt x="5501520" y="3348491"/>
                  <a:pt x="5515861" y="3327956"/>
                  <a:pt x="5509468" y="3308709"/>
                </a:cubicBezTo>
                <a:cubicBezTo>
                  <a:pt x="5503248" y="3282360"/>
                  <a:pt x="5464314" y="3273424"/>
                  <a:pt x="5448418" y="3295878"/>
                </a:cubicBezTo>
                <a:cubicBezTo>
                  <a:pt x="5430679" y="3314208"/>
                  <a:pt x="5440816" y="3344682"/>
                  <a:pt x="5463623" y="3353159"/>
                </a:cubicBezTo>
                <a:cubicBezTo>
                  <a:pt x="5470131" y="3355450"/>
                  <a:pt x="5476783" y="3355422"/>
                  <a:pt x="5482968" y="3353689"/>
                </a:cubicBezTo>
                <a:close/>
                <a:moveTo>
                  <a:pt x="7843160" y="3353861"/>
                </a:moveTo>
                <a:cubicBezTo>
                  <a:pt x="7858533" y="3351661"/>
                  <a:pt x="7872444" y="3339688"/>
                  <a:pt x="7873632" y="3323273"/>
                </a:cubicBezTo>
                <a:cubicBezTo>
                  <a:pt x="7880191" y="3293715"/>
                  <a:pt x="7838346" y="3270249"/>
                  <a:pt x="7816632" y="3291684"/>
                </a:cubicBezTo>
                <a:cubicBezTo>
                  <a:pt x="7794466" y="3307479"/>
                  <a:pt x="7801930" y="3344934"/>
                  <a:pt x="7827716" y="3352606"/>
                </a:cubicBezTo>
                <a:cubicBezTo>
                  <a:pt x="7832749" y="3354241"/>
                  <a:pt x="7838035" y="3354594"/>
                  <a:pt x="7843160" y="3353861"/>
                </a:cubicBezTo>
                <a:close/>
                <a:moveTo>
                  <a:pt x="8647582" y="3353879"/>
                </a:moveTo>
                <a:cubicBezTo>
                  <a:pt x="8668047" y="3360737"/>
                  <a:pt x="8694261" y="3347936"/>
                  <a:pt x="8694491" y="3324618"/>
                </a:cubicBezTo>
                <a:cubicBezTo>
                  <a:pt x="8700929" y="3298101"/>
                  <a:pt x="8670116" y="3275012"/>
                  <a:pt x="8646432" y="3286899"/>
                </a:cubicBezTo>
                <a:cubicBezTo>
                  <a:pt x="8619529" y="3298558"/>
                  <a:pt x="8618379" y="3344049"/>
                  <a:pt x="8647582" y="3353879"/>
                </a:cubicBezTo>
                <a:close/>
                <a:moveTo>
                  <a:pt x="7224216" y="3353898"/>
                </a:moveTo>
                <a:cubicBezTo>
                  <a:pt x="7240148" y="3352744"/>
                  <a:pt x="7255413" y="3340049"/>
                  <a:pt x="7255413" y="3323122"/>
                </a:cubicBezTo>
                <a:cubicBezTo>
                  <a:pt x="7261066" y="3297361"/>
                  <a:pt x="7231442" y="3273424"/>
                  <a:pt x="7208375" y="3285735"/>
                </a:cubicBezTo>
                <a:cubicBezTo>
                  <a:pt x="7182143" y="3296449"/>
                  <a:pt x="7181691" y="3341360"/>
                  <a:pt x="7208602" y="3350934"/>
                </a:cubicBezTo>
                <a:cubicBezTo>
                  <a:pt x="7213521" y="3353385"/>
                  <a:pt x="7218905" y="3354283"/>
                  <a:pt x="7224216" y="3353898"/>
                </a:cubicBezTo>
                <a:close/>
                <a:moveTo>
                  <a:pt x="2088501" y="3353933"/>
                </a:moveTo>
                <a:cubicBezTo>
                  <a:pt x="2106350" y="3351212"/>
                  <a:pt x="2122761" y="3334203"/>
                  <a:pt x="2118869" y="3315152"/>
                </a:cubicBezTo>
                <a:cubicBezTo>
                  <a:pt x="2117968" y="3288392"/>
                  <a:pt x="2078964" y="3271836"/>
                  <a:pt x="2061142" y="3293608"/>
                </a:cubicBezTo>
                <a:cubicBezTo>
                  <a:pt x="2041511" y="3309483"/>
                  <a:pt x="2047827" y="3342367"/>
                  <a:pt x="2070838" y="3351438"/>
                </a:cubicBezTo>
                <a:cubicBezTo>
                  <a:pt x="2076419" y="3354160"/>
                  <a:pt x="2082552" y="3354840"/>
                  <a:pt x="2088501" y="3353933"/>
                </a:cubicBezTo>
                <a:close/>
                <a:moveTo>
                  <a:pt x="1273096" y="3353960"/>
                </a:moveTo>
                <a:cubicBezTo>
                  <a:pt x="1294049" y="3346794"/>
                  <a:pt x="1306967" y="3315931"/>
                  <a:pt x="1289240" y="3296820"/>
                </a:cubicBezTo>
                <a:cubicBezTo>
                  <a:pt x="1273482" y="3275011"/>
                  <a:pt x="1235668" y="3281439"/>
                  <a:pt x="1229140" y="3308298"/>
                </a:cubicBezTo>
                <a:cubicBezTo>
                  <a:pt x="1220811" y="3325975"/>
                  <a:pt x="1233644" y="3346177"/>
                  <a:pt x="1250300" y="3351916"/>
                </a:cubicBezTo>
                <a:cubicBezTo>
                  <a:pt x="1258234" y="3356105"/>
                  <a:pt x="1266111" y="3356349"/>
                  <a:pt x="1273096" y="3353960"/>
                </a:cubicBezTo>
                <a:close/>
                <a:moveTo>
                  <a:pt x="7743181" y="3354004"/>
                </a:moveTo>
                <a:cubicBezTo>
                  <a:pt x="7762178" y="3349536"/>
                  <a:pt x="7777571" y="3328166"/>
                  <a:pt x="7769747" y="3307962"/>
                </a:cubicBezTo>
                <a:cubicBezTo>
                  <a:pt x="7763850" y="3282174"/>
                  <a:pt x="7724390" y="3273424"/>
                  <a:pt x="7709422" y="3295989"/>
                </a:cubicBezTo>
                <a:cubicBezTo>
                  <a:pt x="7691279" y="3313027"/>
                  <a:pt x="7701258" y="3345032"/>
                  <a:pt x="7723709" y="3352169"/>
                </a:cubicBezTo>
                <a:cubicBezTo>
                  <a:pt x="7730116" y="3355105"/>
                  <a:pt x="7736848" y="3355494"/>
                  <a:pt x="7743181" y="3354004"/>
                </a:cubicBezTo>
                <a:close/>
                <a:moveTo>
                  <a:pt x="1469716" y="3354170"/>
                </a:moveTo>
                <a:cubicBezTo>
                  <a:pt x="1488236" y="3352911"/>
                  <a:pt x="1504850" y="3335818"/>
                  <a:pt x="1499777" y="3315170"/>
                </a:cubicBezTo>
                <a:cubicBezTo>
                  <a:pt x="1502257" y="3288317"/>
                  <a:pt x="1465051" y="3273424"/>
                  <a:pt x="1446560" y="3291025"/>
                </a:cubicBezTo>
                <a:cubicBezTo>
                  <a:pt x="1427170" y="3304790"/>
                  <a:pt x="1429198" y="3339767"/>
                  <a:pt x="1451294" y="3349696"/>
                </a:cubicBezTo>
                <a:cubicBezTo>
                  <a:pt x="1457158" y="3353250"/>
                  <a:pt x="1463545" y="3354590"/>
                  <a:pt x="1469716" y="3354170"/>
                </a:cubicBezTo>
                <a:close/>
                <a:moveTo>
                  <a:pt x="6194856" y="3354205"/>
                </a:moveTo>
                <a:cubicBezTo>
                  <a:pt x="6199721" y="3354237"/>
                  <a:pt x="6204694" y="3352944"/>
                  <a:pt x="6209667" y="3349817"/>
                </a:cubicBezTo>
                <a:cubicBezTo>
                  <a:pt x="6240304" y="3337083"/>
                  <a:pt x="6232073" y="3286600"/>
                  <a:pt x="6199150" y="3283416"/>
                </a:cubicBezTo>
                <a:cubicBezTo>
                  <a:pt x="6170799" y="3278186"/>
                  <a:pt x="6156166" y="3308203"/>
                  <a:pt x="6156852" y="3331853"/>
                </a:cubicBezTo>
                <a:cubicBezTo>
                  <a:pt x="6166626" y="3342086"/>
                  <a:pt x="6180259" y="3354109"/>
                  <a:pt x="6194856" y="3354205"/>
                </a:cubicBezTo>
                <a:close/>
                <a:moveTo>
                  <a:pt x="1357175" y="3354238"/>
                </a:moveTo>
                <a:cubicBezTo>
                  <a:pt x="1361921" y="3355394"/>
                  <a:pt x="1367136" y="3355309"/>
                  <a:pt x="1372877" y="3353499"/>
                </a:cubicBezTo>
                <a:cubicBezTo>
                  <a:pt x="1407667" y="3347619"/>
                  <a:pt x="1408122" y="3291301"/>
                  <a:pt x="1373105" y="3285646"/>
                </a:cubicBezTo>
                <a:cubicBezTo>
                  <a:pt x="1347639" y="3276599"/>
                  <a:pt x="1332629" y="3303740"/>
                  <a:pt x="1325578" y="3323418"/>
                </a:cubicBezTo>
                <a:cubicBezTo>
                  <a:pt x="1332912" y="3336140"/>
                  <a:pt x="1342933" y="3350771"/>
                  <a:pt x="1357175" y="3354238"/>
                </a:cubicBezTo>
                <a:close/>
                <a:moveTo>
                  <a:pt x="7018873" y="3354284"/>
                </a:moveTo>
                <a:cubicBezTo>
                  <a:pt x="7037328" y="3352757"/>
                  <a:pt x="7054124" y="3335578"/>
                  <a:pt x="7052423" y="3315727"/>
                </a:cubicBezTo>
                <a:cubicBezTo>
                  <a:pt x="7050836" y="3289486"/>
                  <a:pt x="7015230" y="3273424"/>
                  <a:pt x="6995500" y="3291748"/>
                </a:cubicBezTo>
                <a:cubicBezTo>
                  <a:pt x="6975316" y="3304869"/>
                  <a:pt x="6977131" y="3341290"/>
                  <a:pt x="7000489" y="3350113"/>
                </a:cubicBezTo>
                <a:cubicBezTo>
                  <a:pt x="7006386" y="3353562"/>
                  <a:pt x="7012721" y="3354793"/>
                  <a:pt x="7018873" y="3354284"/>
                </a:cubicBezTo>
                <a:close/>
                <a:moveTo>
                  <a:pt x="1161048" y="3354311"/>
                </a:moveTo>
                <a:cubicBezTo>
                  <a:pt x="1177369" y="3353320"/>
                  <a:pt x="1193240" y="3341298"/>
                  <a:pt x="1193756" y="3323905"/>
                </a:cubicBezTo>
                <a:cubicBezTo>
                  <a:pt x="1200179" y="3296168"/>
                  <a:pt x="1162331" y="3270249"/>
                  <a:pt x="1139857" y="3290257"/>
                </a:cubicBezTo>
                <a:cubicBezTo>
                  <a:pt x="1119216" y="3304807"/>
                  <a:pt x="1120364" y="3341639"/>
                  <a:pt x="1145130" y="3351416"/>
                </a:cubicBezTo>
                <a:cubicBezTo>
                  <a:pt x="1150118" y="3353746"/>
                  <a:pt x="1155608" y="3354641"/>
                  <a:pt x="1161048" y="3354311"/>
                </a:cubicBezTo>
                <a:close/>
                <a:moveTo>
                  <a:pt x="6405675" y="3354442"/>
                </a:moveTo>
                <a:cubicBezTo>
                  <a:pt x="6422882" y="3351215"/>
                  <a:pt x="6437893" y="3334291"/>
                  <a:pt x="6435349" y="3315814"/>
                </a:cubicBezTo>
                <a:cubicBezTo>
                  <a:pt x="6434218" y="3288875"/>
                  <a:pt x="6398258" y="3271836"/>
                  <a:pt x="6378129" y="3290947"/>
                </a:cubicBezTo>
                <a:cubicBezTo>
                  <a:pt x="6356191" y="3306604"/>
                  <a:pt x="6362976" y="3344825"/>
                  <a:pt x="6388307" y="3352654"/>
                </a:cubicBezTo>
                <a:cubicBezTo>
                  <a:pt x="6393961" y="3355071"/>
                  <a:pt x="6399940" y="3355517"/>
                  <a:pt x="6405675" y="3354442"/>
                </a:cubicBezTo>
                <a:close/>
                <a:moveTo>
                  <a:pt x="6710128" y="3354468"/>
                </a:moveTo>
                <a:cubicBezTo>
                  <a:pt x="6726188" y="3353429"/>
                  <a:pt x="6741869" y="3341512"/>
                  <a:pt x="6740858" y="3323870"/>
                </a:cubicBezTo>
                <a:cubicBezTo>
                  <a:pt x="6745129" y="3301026"/>
                  <a:pt x="6722647" y="3276599"/>
                  <a:pt x="6699715" y="3285420"/>
                </a:cubicBezTo>
                <a:cubicBezTo>
                  <a:pt x="6670714" y="3292432"/>
                  <a:pt x="6667341" y="3340381"/>
                  <a:pt x="6694545" y="3351690"/>
                </a:cubicBezTo>
                <a:cubicBezTo>
                  <a:pt x="6699378" y="3353952"/>
                  <a:pt x="6704774" y="3354814"/>
                  <a:pt x="6710128" y="3354468"/>
                </a:cubicBezTo>
                <a:close/>
                <a:moveTo>
                  <a:pt x="6813650" y="3354488"/>
                </a:moveTo>
                <a:cubicBezTo>
                  <a:pt x="6829522" y="3353007"/>
                  <a:pt x="6843895" y="3340558"/>
                  <a:pt x="6844235" y="3322994"/>
                </a:cubicBezTo>
                <a:cubicBezTo>
                  <a:pt x="6849904" y="3296165"/>
                  <a:pt x="6816113" y="3271837"/>
                  <a:pt x="6793207" y="3288207"/>
                </a:cubicBezTo>
                <a:cubicBezTo>
                  <a:pt x="6768941" y="3301167"/>
                  <a:pt x="6771889" y="3343230"/>
                  <a:pt x="6797743" y="3352097"/>
                </a:cubicBezTo>
                <a:cubicBezTo>
                  <a:pt x="6802903" y="3354257"/>
                  <a:pt x="6808360" y="3354982"/>
                  <a:pt x="6813650" y="3354488"/>
                </a:cubicBezTo>
                <a:close/>
                <a:moveTo>
                  <a:pt x="5375114" y="3354519"/>
                </a:moveTo>
                <a:cubicBezTo>
                  <a:pt x="5391002" y="3353694"/>
                  <a:pt x="5406440" y="3342166"/>
                  <a:pt x="5406611" y="3324852"/>
                </a:cubicBezTo>
                <a:cubicBezTo>
                  <a:pt x="5411629" y="3299252"/>
                  <a:pt x="5382662" y="3273424"/>
                  <a:pt x="5358484" y="3285995"/>
                </a:cubicBezTo>
                <a:cubicBezTo>
                  <a:pt x="5332254" y="3296967"/>
                  <a:pt x="5332254" y="3341995"/>
                  <a:pt x="5359625" y="3351594"/>
                </a:cubicBezTo>
                <a:cubicBezTo>
                  <a:pt x="5364472" y="3353880"/>
                  <a:pt x="5369818" y="3354794"/>
                  <a:pt x="5375114" y="3354519"/>
                </a:cubicBezTo>
                <a:close/>
                <a:moveTo>
                  <a:pt x="8558892" y="3354583"/>
                </a:moveTo>
                <a:cubicBezTo>
                  <a:pt x="8574042" y="3354197"/>
                  <a:pt x="8588771" y="3343659"/>
                  <a:pt x="8593264" y="3328751"/>
                </a:cubicBezTo>
                <a:cubicBezTo>
                  <a:pt x="8604092" y="3299735"/>
                  <a:pt x="8561933" y="3268662"/>
                  <a:pt x="8537974" y="3290139"/>
                </a:cubicBezTo>
                <a:cubicBezTo>
                  <a:pt x="8516779" y="3304761"/>
                  <a:pt x="8517701" y="3342688"/>
                  <a:pt x="8543964" y="3351370"/>
                </a:cubicBezTo>
                <a:cubicBezTo>
                  <a:pt x="8548744" y="3353711"/>
                  <a:pt x="8553841" y="3354711"/>
                  <a:pt x="8558892" y="3354583"/>
                </a:cubicBezTo>
                <a:close/>
                <a:moveTo>
                  <a:pt x="1779651" y="3354646"/>
                </a:moveTo>
                <a:cubicBezTo>
                  <a:pt x="1795218" y="3352789"/>
                  <a:pt x="1809492" y="3340176"/>
                  <a:pt x="1809664" y="3323416"/>
                </a:cubicBezTo>
                <a:cubicBezTo>
                  <a:pt x="1814494" y="3297844"/>
                  <a:pt x="1785745" y="3273424"/>
                  <a:pt x="1761596" y="3285404"/>
                </a:cubicBezTo>
                <a:cubicBezTo>
                  <a:pt x="1733537" y="3296231"/>
                  <a:pt x="1734917" y="3343689"/>
                  <a:pt x="1764126" y="3352674"/>
                </a:cubicBezTo>
                <a:cubicBezTo>
                  <a:pt x="1769128" y="3354690"/>
                  <a:pt x="1774461" y="3355266"/>
                  <a:pt x="1779651" y="3354646"/>
                </a:cubicBezTo>
                <a:close/>
                <a:moveTo>
                  <a:pt x="1878736" y="3354754"/>
                </a:moveTo>
                <a:cubicBezTo>
                  <a:pt x="1895900" y="3354475"/>
                  <a:pt x="1913201" y="3341756"/>
                  <a:pt x="1913547" y="3323366"/>
                </a:cubicBezTo>
                <a:cubicBezTo>
                  <a:pt x="1917692" y="3298845"/>
                  <a:pt x="1891228" y="3275011"/>
                  <a:pt x="1867544" y="3285095"/>
                </a:cubicBezTo>
                <a:cubicBezTo>
                  <a:pt x="1839714" y="3293574"/>
                  <a:pt x="1836718" y="3337116"/>
                  <a:pt x="1862254" y="3350637"/>
                </a:cubicBezTo>
                <a:cubicBezTo>
                  <a:pt x="1867312" y="3353558"/>
                  <a:pt x="1873019" y="3354848"/>
                  <a:pt x="1878736" y="3354754"/>
                </a:cubicBezTo>
                <a:close/>
                <a:moveTo>
                  <a:pt x="1675221" y="3354792"/>
                </a:moveTo>
                <a:cubicBezTo>
                  <a:pt x="1691062" y="3353377"/>
                  <a:pt x="1705687" y="3341414"/>
                  <a:pt x="1705857" y="3323921"/>
                </a:cubicBezTo>
                <a:cubicBezTo>
                  <a:pt x="1711315" y="3300139"/>
                  <a:pt x="1688574" y="3278187"/>
                  <a:pt x="1665379" y="3283675"/>
                </a:cubicBezTo>
                <a:cubicBezTo>
                  <a:pt x="1634224" y="3289849"/>
                  <a:pt x="1630358" y="3341071"/>
                  <a:pt x="1659466" y="3352505"/>
                </a:cubicBezTo>
                <a:cubicBezTo>
                  <a:pt x="1664526" y="3354563"/>
                  <a:pt x="1669940" y="3355263"/>
                  <a:pt x="1675221" y="3354792"/>
                </a:cubicBezTo>
                <a:close/>
                <a:moveTo>
                  <a:pt x="5681714" y="3354806"/>
                </a:moveTo>
                <a:cubicBezTo>
                  <a:pt x="5698524" y="3354313"/>
                  <a:pt x="5715270" y="3341419"/>
                  <a:pt x="5715778" y="3323255"/>
                </a:cubicBezTo>
                <a:cubicBezTo>
                  <a:pt x="5721191" y="3294467"/>
                  <a:pt x="5681946" y="3270249"/>
                  <a:pt x="5659843" y="3291040"/>
                </a:cubicBezTo>
                <a:cubicBezTo>
                  <a:pt x="5638641" y="3305206"/>
                  <a:pt x="5642701" y="3340619"/>
                  <a:pt x="5665481" y="3350900"/>
                </a:cubicBezTo>
                <a:cubicBezTo>
                  <a:pt x="5670500" y="3353756"/>
                  <a:pt x="5676110" y="3354970"/>
                  <a:pt x="5681714" y="3354806"/>
                </a:cubicBezTo>
                <a:close/>
                <a:moveTo>
                  <a:pt x="5889254" y="3354812"/>
                </a:moveTo>
                <a:cubicBezTo>
                  <a:pt x="5905079" y="3353366"/>
                  <a:pt x="5919615" y="3341460"/>
                  <a:pt x="5920475" y="3324451"/>
                </a:cubicBezTo>
                <a:cubicBezTo>
                  <a:pt x="5925979" y="3299959"/>
                  <a:pt x="5897998" y="3275012"/>
                  <a:pt x="5874145" y="3286351"/>
                </a:cubicBezTo>
                <a:cubicBezTo>
                  <a:pt x="5845016" y="3294516"/>
                  <a:pt x="5845016" y="3343275"/>
                  <a:pt x="5873457" y="3352573"/>
                </a:cubicBezTo>
                <a:cubicBezTo>
                  <a:pt x="5878560" y="3354614"/>
                  <a:pt x="5883978" y="3355294"/>
                  <a:pt x="5889254" y="3354812"/>
                </a:cubicBezTo>
                <a:close/>
                <a:moveTo>
                  <a:pt x="7124560" y="3354813"/>
                </a:moveTo>
                <a:cubicBezTo>
                  <a:pt x="7144262" y="3351371"/>
                  <a:pt x="7161522" y="3330223"/>
                  <a:pt x="7153399" y="3309333"/>
                </a:cubicBezTo>
                <a:cubicBezTo>
                  <a:pt x="7147533" y="3284473"/>
                  <a:pt x="7111661" y="3273424"/>
                  <a:pt x="7095191" y="3293911"/>
                </a:cubicBezTo>
                <a:cubicBezTo>
                  <a:pt x="7076916" y="3310024"/>
                  <a:pt x="7083684" y="3342020"/>
                  <a:pt x="7104892" y="3351688"/>
                </a:cubicBezTo>
                <a:cubicBezTo>
                  <a:pt x="7111153" y="3355141"/>
                  <a:pt x="7117992" y="3355961"/>
                  <a:pt x="7124560" y="3354813"/>
                </a:cubicBezTo>
                <a:close/>
                <a:moveTo>
                  <a:pt x="7427333" y="3354854"/>
                </a:moveTo>
                <a:cubicBezTo>
                  <a:pt x="7444670" y="3354673"/>
                  <a:pt x="7461618" y="3342149"/>
                  <a:pt x="7461446" y="3323341"/>
                </a:cubicBezTo>
                <a:cubicBezTo>
                  <a:pt x="7467441" y="3298720"/>
                  <a:pt x="7440001" y="3275011"/>
                  <a:pt x="7416251" y="3285270"/>
                </a:cubicBezTo>
                <a:cubicBezTo>
                  <a:pt x="7388811" y="3294161"/>
                  <a:pt x="7384891" y="3337931"/>
                  <a:pt x="7410486" y="3350698"/>
                </a:cubicBezTo>
                <a:cubicBezTo>
                  <a:pt x="7415732" y="3353604"/>
                  <a:pt x="7421554" y="3354915"/>
                  <a:pt x="7427333" y="3354854"/>
                </a:cubicBezTo>
                <a:close/>
                <a:moveTo>
                  <a:pt x="2602755" y="3354900"/>
                </a:moveTo>
                <a:cubicBezTo>
                  <a:pt x="2619922" y="3351672"/>
                  <a:pt x="2634336" y="3335262"/>
                  <a:pt x="2631607" y="3316262"/>
                </a:cubicBezTo>
                <a:cubicBezTo>
                  <a:pt x="2633656" y="3290237"/>
                  <a:pt x="2597946" y="3273424"/>
                  <a:pt x="2578613" y="3289546"/>
                </a:cubicBezTo>
                <a:cubicBezTo>
                  <a:pt x="2557464" y="3304286"/>
                  <a:pt x="2559506" y="3344590"/>
                  <a:pt x="2585208" y="3353342"/>
                </a:cubicBezTo>
                <a:cubicBezTo>
                  <a:pt x="2591008" y="3355588"/>
                  <a:pt x="2597035" y="3355976"/>
                  <a:pt x="2602755" y="3354900"/>
                </a:cubicBezTo>
                <a:close/>
                <a:moveTo>
                  <a:pt x="7330831" y="3354950"/>
                </a:moveTo>
                <a:cubicBezTo>
                  <a:pt x="7347713" y="3351333"/>
                  <a:pt x="7361532" y="3334521"/>
                  <a:pt x="7358130" y="3315755"/>
                </a:cubicBezTo>
                <a:cubicBezTo>
                  <a:pt x="7359491" y="3291427"/>
                  <a:pt x="7331596" y="3276599"/>
                  <a:pt x="7311186" y="3285635"/>
                </a:cubicBezTo>
                <a:cubicBezTo>
                  <a:pt x="7283291" y="3296524"/>
                  <a:pt x="7285105" y="3344252"/>
                  <a:pt x="7313453" y="3353752"/>
                </a:cubicBezTo>
                <a:cubicBezTo>
                  <a:pt x="7319236" y="3355895"/>
                  <a:pt x="7325204" y="3356155"/>
                  <a:pt x="7330831" y="3354950"/>
                </a:cubicBezTo>
                <a:close/>
                <a:moveTo>
                  <a:pt x="2496256" y="3355002"/>
                </a:moveTo>
                <a:cubicBezTo>
                  <a:pt x="2512724" y="3354267"/>
                  <a:pt x="2528331" y="3341349"/>
                  <a:pt x="2528669" y="3323445"/>
                </a:cubicBezTo>
                <a:cubicBezTo>
                  <a:pt x="2532064" y="3298207"/>
                  <a:pt x="2502200" y="3273424"/>
                  <a:pt x="2479139" y="3287521"/>
                </a:cubicBezTo>
                <a:cubicBezTo>
                  <a:pt x="2454722" y="3299799"/>
                  <a:pt x="2454271" y="3341179"/>
                  <a:pt x="2480044" y="3351411"/>
                </a:cubicBezTo>
                <a:cubicBezTo>
                  <a:pt x="2485187" y="3354139"/>
                  <a:pt x="2490771" y="3355247"/>
                  <a:pt x="2496256" y="3355002"/>
                </a:cubicBezTo>
                <a:close/>
                <a:moveTo>
                  <a:pt x="953147" y="3355026"/>
                </a:moveTo>
                <a:cubicBezTo>
                  <a:pt x="969721" y="3354972"/>
                  <a:pt x="986296" y="3342890"/>
                  <a:pt x="986127" y="3324489"/>
                </a:cubicBezTo>
                <a:cubicBezTo>
                  <a:pt x="990637" y="3302246"/>
                  <a:pt x="971469" y="3279774"/>
                  <a:pt x="948693" y="3283672"/>
                </a:cubicBezTo>
                <a:cubicBezTo>
                  <a:pt x="917347" y="3285736"/>
                  <a:pt x="909681" y="3337330"/>
                  <a:pt x="937192" y="3350859"/>
                </a:cubicBezTo>
                <a:cubicBezTo>
                  <a:pt x="942097" y="3353725"/>
                  <a:pt x="947622" y="3355044"/>
                  <a:pt x="953147" y="3355026"/>
                </a:cubicBezTo>
                <a:close/>
                <a:moveTo>
                  <a:pt x="4860110" y="3355057"/>
                </a:moveTo>
                <a:cubicBezTo>
                  <a:pt x="4876227" y="3353543"/>
                  <a:pt x="4891192" y="3339831"/>
                  <a:pt x="4892727" y="3322875"/>
                </a:cubicBezTo>
                <a:cubicBezTo>
                  <a:pt x="4898867" y="3292423"/>
                  <a:pt x="4854524" y="3268661"/>
                  <a:pt x="4834513" y="3293346"/>
                </a:cubicBezTo>
                <a:cubicBezTo>
                  <a:pt x="4814729" y="3309033"/>
                  <a:pt x="4821551" y="3343176"/>
                  <a:pt x="4844064" y="3352173"/>
                </a:cubicBezTo>
                <a:cubicBezTo>
                  <a:pt x="4849237" y="3354711"/>
                  <a:pt x="4854737" y="3355562"/>
                  <a:pt x="4860110" y="3355057"/>
                </a:cubicBezTo>
                <a:close/>
                <a:moveTo>
                  <a:pt x="5988066" y="3355086"/>
                </a:moveTo>
                <a:cubicBezTo>
                  <a:pt x="6005064" y="3355043"/>
                  <a:pt x="6022125" y="3342947"/>
                  <a:pt x="6021285" y="3323797"/>
                </a:cubicBezTo>
                <a:cubicBezTo>
                  <a:pt x="6025991" y="3300088"/>
                  <a:pt x="6001114" y="3275011"/>
                  <a:pt x="5978254" y="3286182"/>
                </a:cubicBezTo>
                <a:cubicBezTo>
                  <a:pt x="5951584" y="3293933"/>
                  <a:pt x="5949791" y="3336791"/>
                  <a:pt x="5971755" y="3350926"/>
                </a:cubicBezTo>
                <a:cubicBezTo>
                  <a:pt x="5976741" y="3353775"/>
                  <a:pt x="5982400" y="3355100"/>
                  <a:pt x="5988066" y="3355086"/>
                </a:cubicBezTo>
                <a:close/>
                <a:moveTo>
                  <a:pt x="7637535" y="3355135"/>
                </a:moveTo>
                <a:cubicBezTo>
                  <a:pt x="7655532" y="3352386"/>
                  <a:pt x="7671265" y="3334818"/>
                  <a:pt x="7668374" y="3315575"/>
                </a:cubicBezTo>
                <a:cubicBezTo>
                  <a:pt x="7666333" y="3290147"/>
                  <a:pt x="7633675" y="3273424"/>
                  <a:pt x="7613265" y="3290376"/>
                </a:cubicBezTo>
                <a:cubicBezTo>
                  <a:pt x="7589679" y="3304121"/>
                  <a:pt x="7594668" y="3343295"/>
                  <a:pt x="7619388" y="3352458"/>
                </a:cubicBezTo>
                <a:cubicBezTo>
                  <a:pt x="7625284" y="3355321"/>
                  <a:pt x="7631535" y="3356052"/>
                  <a:pt x="7637535" y="3355135"/>
                </a:cubicBezTo>
                <a:close/>
                <a:moveTo>
                  <a:pt x="6502856" y="3355177"/>
                </a:moveTo>
                <a:cubicBezTo>
                  <a:pt x="6519694" y="3354971"/>
                  <a:pt x="6536564" y="3342812"/>
                  <a:pt x="6536057" y="3323879"/>
                </a:cubicBezTo>
                <a:cubicBezTo>
                  <a:pt x="6540341" y="3299329"/>
                  <a:pt x="6515311" y="3275011"/>
                  <a:pt x="6491859" y="3284970"/>
                </a:cubicBezTo>
                <a:cubicBezTo>
                  <a:pt x="6464349" y="3294002"/>
                  <a:pt x="6460966" y="3338006"/>
                  <a:pt x="6486673" y="3351207"/>
                </a:cubicBezTo>
                <a:cubicBezTo>
                  <a:pt x="6491634" y="3353986"/>
                  <a:pt x="6497243" y="3355246"/>
                  <a:pt x="6502856" y="3355177"/>
                </a:cubicBezTo>
                <a:close/>
                <a:moveTo>
                  <a:pt x="1573465" y="3355222"/>
                </a:moveTo>
                <a:cubicBezTo>
                  <a:pt x="1591876" y="3352720"/>
                  <a:pt x="1608294" y="3335433"/>
                  <a:pt x="1604007" y="3315157"/>
                </a:cubicBezTo>
                <a:cubicBezTo>
                  <a:pt x="1603550" y="3293206"/>
                  <a:pt x="1580459" y="3278187"/>
                  <a:pt x="1560112" y="3283733"/>
                </a:cubicBezTo>
                <a:cubicBezTo>
                  <a:pt x="1532220" y="3292975"/>
                  <a:pt x="1525591" y="3340575"/>
                  <a:pt x="1555083" y="3352359"/>
                </a:cubicBezTo>
                <a:cubicBezTo>
                  <a:pt x="1560969" y="3355247"/>
                  <a:pt x="1567328" y="3356056"/>
                  <a:pt x="1573465" y="3355222"/>
                </a:cubicBezTo>
                <a:close/>
                <a:moveTo>
                  <a:pt x="5785777" y="3355238"/>
                </a:moveTo>
                <a:cubicBezTo>
                  <a:pt x="5801684" y="3354259"/>
                  <a:pt x="5816433" y="3341429"/>
                  <a:pt x="5817290" y="3324208"/>
                </a:cubicBezTo>
                <a:cubicBezTo>
                  <a:pt x="5824379" y="3295736"/>
                  <a:pt x="5785963" y="3270249"/>
                  <a:pt x="5763782" y="3290455"/>
                </a:cubicBezTo>
                <a:cubicBezTo>
                  <a:pt x="5741829" y="3304462"/>
                  <a:pt x="5745259" y="3343266"/>
                  <a:pt x="5769956" y="3351992"/>
                </a:cubicBezTo>
                <a:cubicBezTo>
                  <a:pt x="5775044" y="3354575"/>
                  <a:pt x="5780474" y="3355565"/>
                  <a:pt x="5785777" y="3355238"/>
                </a:cubicBezTo>
                <a:close/>
                <a:moveTo>
                  <a:pt x="5166802" y="3355248"/>
                </a:moveTo>
                <a:cubicBezTo>
                  <a:pt x="5183720" y="3354598"/>
                  <a:pt x="5199967" y="3341990"/>
                  <a:pt x="5200478" y="3323274"/>
                </a:cubicBezTo>
                <a:cubicBezTo>
                  <a:pt x="5205254" y="3298088"/>
                  <a:pt x="5178646" y="3276599"/>
                  <a:pt x="5155448" y="3284224"/>
                </a:cubicBezTo>
                <a:cubicBezTo>
                  <a:pt x="5128157" y="3293698"/>
                  <a:pt x="5124291" y="3338524"/>
                  <a:pt x="5150218" y="3351695"/>
                </a:cubicBezTo>
                <a:cubicBezTo>
                  <a:pt x="5155448" y="3354352"/>
                  <a:pt x="5161163" y="3355464"/>
                  <a:pt x="5166802" y="3355248"/>
                </a:cubicBezTo>
                <a:close/>
                <a:moveTo>
                  <a:pt x="6910273" y="3355288"/>
                </a:moveTo>
                <a:cubicBezTo>
                  <a:pt x="6915643" y="3355971"/>
                  <a:pt x="6921330" y="3355123"/>
                  <a:pt x="6927217" y="3352194"/>
                </a:cubicBezTo>
                <a:cubicBezTo>
                  <a:pt x="6957854" y="3341624"/>
                  <a:pt x="6954196" y="3290156"/>
                  <a:pt x="6921958" y="3284411"/>
                </a:cubicBezTo>
                <a:cubicBezTo>
                  <a:pt x="6896123" y="3276599"/>
                  <a:pt x="6881490" y="3302793"/>
                  <a:pt x="6873716" y="3322783"/>
                </a:cubicBezTo>
                <a:cubicBezTo>
                  <a:pt x="6880918" y="3337431"/>
                  <a:pt x="6894165" y="3353242"/>
                  <a:pt x="6910273" y="3355288"/>
                </a:cubicBezTo>
                <a:close/>
                <a:moveTo>
                  <a:pt x="6095735" y="3355290"/>
                </a:moveTo>
                <a:cubicBezTo>
                  <a:pt x="6115784" y="3352850"/>
                  <a:pt x="6132581" y="3331451"/>
                  <a:pt x="6123736" y="3309796"/>
                </a:cubicBezTo>
                <a:cubicBezTo>
                  <a:pt x="6118067" y="3283197"/>
                  <a:pt x="6082007" y="3275012"/>
                  <a:pt x="6064772" y="3295473"/>
                </a:cubicBezTo>
                <a:cubicBezTo>
                  <a:pt x="6054566" y="3311842"/>
                  <a:pt x="6054793" y="3342534"/>
                  <a:pt x="6075431" y="3350718"/>
                </a:cubicBezTo>
                <a:cubicBezTo>
                  <a:pt x="6082007" y="3354810"/>
                  <a:pt x="6089052" y="3356103"/>
                  <a:pt x="6095735" y="3355290"/>
                </a:cubicBezTo>
                <a:close/>
                <a:moveTo>
                  <a:pt x="8045336" y="3355307"/>
                </a:moveTo>
                <a:cubicBezTo>
                  <a:pt x="8062049" y="3354284"/>
                  <a:pt x="8078088" y="3341309"/>
                  <a:pt x="8077916" y="3322848"/>
                </a:cubicBezTo>
                <a:cubicBezTo>
                  <a:pt x="8081804" y="3298929"/>
                  <a:pt x="8057332" y="3275011"/>
                  <a:pt x="8034233" y="3284300"/>
                </a:cubicBezTo>
                <a:cubicBezTo>
                  <a:pt x="8004500" y="3291498"/>
                  <a:pt x="8000841" y="3340960"/>
                  <a:pt x="8028972" y="3352107"/>
                </a:cubicBezTo>
                <a:cubicBezTo>
                  <a:pt x="8034118" y="3354661"/>
                  <a:pt x="8039764" y="3355648"/>
                  <a:pt x="8045336" y="3355307"/>
                </a:cubicBezTo>
                <a:close/>
                <a:moveTo>
                  <a:pt x="6300710" y="3355312"/>
                </a:moveTo>
                <a:cubicBezTo>
                  <a:pt x="6316306" y="3353704"/>
                  <a:pt x="6330338" y="3340278"/>
                  <a:pt x="6332379" y="3323872"/>
                </a:cubicBezTo>
                <a:cubicBezTo>
                  <a:pt x="6338729" y="3295091"/>
                  <a:pt x="6300856" y="3271836"/>
                  <a:pt x="6278404" y="3289565"/>
                </a:cubicBezTo>
                <a:cubicBezTo>
                  <a:pt x="6254591" y="3302920"/>
                  <a:pt x="6257539" y="3345746"/>
                  <a:pt x="6284981" y="3352654"/>
                </a:cubicBezTo>
                <a:cubicBezTo>
                  <a:pt x="6290140" y="3355071"/>
                  <a:pt x="6295512" y="3355848"/>
                  <a:pt x="6300710" y="3355312"/>
                </a:cubicBezTo>
                <a:close/>
                <a:moveTo>
                  <a:pt x="5576961" y="3355525"/>
                </a:moveTo>
                <a:cubicBezTo>
                  <a:pt x="5594207" y="3355407"/>
                  <a:pt x="5610545" y="3341920"/>
                  <a:pt x="5613138" y="3324052"/>
                </a:cubicBezTo>
                <a:cubicBezTo>
                  <a:pt x="5619592" y="3296562"/>
                  <a:pt x="5583171" y="3273424"/>
                  <a:pt x="5560119" y="3288773"/>
                </a:cubicBezTo>
                <a:cubicBezTo>
                  <a:pt x="5536376" y="3300227"/>
                  <a:pt x="5535454" y="3339858"/>
                  <a:pt x="5559889" y="3350854"/>
                </a:cubicBezTo>
                <a:cubicBezTo>
                  <a:pt x="5565363" y="3354119"/>
                  <a:pt x="5571213" y="3355565"/>
                  <a:pt x="5576961" y="3355525"/>
                </a:cubicBezTo>
                <a:close/>
                <a:moveTo>
                  <a:pt x="4662254" y="3455888"/>
                </a:moveTo>
                <a:cubicBezTo>
                  <a:pt x="4671891" y="3453869"/>
                  <a:pt x="4680317" y="3448354"/>
                  <a:pt x="4683664" y="3438688"/>
                </a:cubicBezTo>
                <a:cubicBezTo>
                  <a:pt x="4695667" y="3417991"/>
                  <a:pt x="4681817" y="3386378"/>
                  <a:pt x="4655732" y="3386605"/>
                </a:cubicBezTo>
                <a:cubicBezTo>
                  <a:pt x="4620645" y="3381374"/>
                  <a:pt x="4605179" y="3434821"/>
                  <a:pt x="4633572" y="3452107"/>
                </a:cubicBezTo>
                <a:cubicBezTo>
                  <a:pt x="4641767" y="3456428"/>
                  <a:pt x="4652616" y="3457906"/>
                  <a:pt x="4662254" y="3455888"/>
                </a:cubicBezTo>
                <a:close/>
                <a:moveTo>
                  <a:pt x="7008291" y="3456141"/>
                </a:moveTo>
                <a:cubicBezTo>
                  <a:pt x="7033664" y="3465512"/>
                  <a:pt x="7062629" y="3431455"/>
                  <a:pt x="7048034" y="3407227"/>
                </a:cubicBezTo>
                <a:cubicBezTo>
                  <a:pt x="7039726" y="3386428"/>
                  <a:pt x="7011210" y="3378199"/>
                  <a:pt x="6994595" y="3394199"/>
                </a:cubicBezTo>
                <a:cubicBezTo>
                  <a:pt x="6972141" y="3410427"/>
                  <a:pt x="6981123" y="3451341"/>
                  <a:pt x="7008291" y="3456141"/>
                </a:cubicBezTo>
                <a:close/>
                <a:moveTo>
                  <a:pt x="8447341" y="3456214"/>
                </a:moveTo>
                <a:cubicBezTo>
                  <a:pt x="8474236" y="3465512"/>
                  <a:pt x="8500904" y="3432628"/>
                  <a:pt x="8488140" y="3407681"/>
                </a:cubicBezTo>
                <a:cubicBezTo>
                  <a:pt x="8478795" y="3385230"/>
                  <a:pt x="8445289" y="3378199"/>
                  <a:pt x="8430018" y="3398610"/>
                </a:cubicBezTo>
                <a:cubicBezTo>
                  <a:pt x="8410416" y="3416073"/>
                  <a:pt x="8421129" y="3452132"/>
                  <a:pt x="8447341" y="3456214"/>
                </a:cubicBezTo>
                <a:close/>
                <a:moveTo>
                  <a:pt x="6598077" y="3456234"/>
                </a:moveTo>
                <a:cubicBezTo>
                  <a:pt x="6622276" y="3463924"/>
                  <a:pt x="6645117" y="3437008"/>
                  <a:pt x="6639237" y="3413711"/>
                </a:cubicBezTo>
                <a:cubicBezTo>
                  <a:pt x="6636071" y="3388830"/>
                  <a:pt x="6602148" y="3378199"/>
                  <a:pt x="6583830" y="3394032"/>
                </a:cubicBezTo>
                <a:cubicBezTo>
                  <a:pt x="6564154" y="3411449"/>
                  <a:pt x="6569582" y="3451936"/>
                  <a:pt x="6598077" y="3456234"/>
                </a:cubicBezTo>
                <a:close/>
                <a:moveTo>
                  <a:pt x="5688827" y="3456370"/>
                </a:moveTo>
                <a:cubicBezTo>
                  <a:pt x="5704221" y="3452393"/>
                  <a:pt x="5717343" y="3437246"/>
                  <a:pt x="5715324" y="3420706"/>
                </a:cubicBezTo>
                <a:cubicBezTo>
                  <a:pt x="5716222" y="3391902"/>
                  <a:pt x="5674274" y="3375024"/>
                  <a:pt x="5655879" y="3398203"/>
                </a:cubicBezTo>
                <a:cubicBezTo>
                  <a:pt x="5635466" y="3416205"/>
                  <a:pt x="5648028" y="3450635"/>
                  <a:pt x="5673152" y="3456261"/>
                </a:cubicBezTo>
                <a:cubicBezTo>
                  <a:pt x="5678312" y="3457780"/>
                  <a:pt x="5683695" y="3457696"/>
                  <a:pt x="5688827" y="3456370"/>
                </a:cubicBezTo>
                <a:close/>
                <a:moveTo>
                  <a:pt x="7952755" y="3456390"/>
                </a:moveTo>
                <a:cubicBezTo>
                  <a:pt x="7970543" y="3449887"/>
                  <a:pt x="7982172" y="3425163"/>
                  <a:pt x="7973792" y="3406994"/>
                </a:cubicBezTo>
                <a:cubicBezTo>
                  <a:pt x="7966267" y="3380713"/>
                  <a:pt x="7923624" y="3378199"/>
                  <a:pt x="7911994" y="3402195"/>
                </a:cubicBezTo>
                <a:cubicBezTo>
                  <a:pt x="7902416" y="3421621"/>
                  <a:pt x="7910169" y="3451330"/>
                  <a:pt x="7933429" y="3455901"/>
                </a:cubicBezTo>
                <a:cubicBezTo>
                  <a:pt x="7940213" y="3458700"/>
                  <a:pt x="7946826" y="3458558"/>
                  <a:pt x="7952755" y="3456390"/>
                </a:cubicBezTo>
                <a:close/>
                <a:moveTo>
                  <a:pt x="5157660" y="3456714"/>
                </a:moveTo>
                <a:cubicBezTo>
                  <a:pt x="5184639" y="3465512"/>
                  <a:pt x="5210017" y="3431899"/>
                  <a:pt x="5197900" y="3407986"/>
                </a:cubicBezTo>
                <a:cubicBezTo>
                  <a:pt x="5190126" y="3383397"/>
                  <a:pt x="5147828" y="3379787"/>
                  <a:pt x="5137082" y="3403474"/>
                </a:cubicBezTo>
                <a:cubicBezTo>
                  <a:pt x="5125879" y="3422650"/>
                  <a:pt x="5134339" y="3451751"/>
                  <a:pt x="5157660" y="3456714"/>
                </a:cubicBezTo>
                <a:close/>
                <a:moveTo>
                  <a:pt x="7331404" y="3456917"/>
                </a:moveTo>
                <a:cubicBezTo>
                  <a:pt x="7340993" y="3455487"/>
                  <a:pt x="7349459" y="3450454"/>
                  <a:pt x="7353606" y="3440158"/>
                </a:cubicBezTo>
                <a:cubicBezTo>
                  <a:pt x="7367429" y="3419110"/>
                  <a:pt x="7352685" y="3384563"/>
                  <a:pt x="7325500" y="3387079"/>
                </a:cubicBezTo>
                <a:cubicBezTo>
                  <a:pt x="7290483" y="3382961"/>
                  <a:pt x="7280116" y="3431922"/>
                  <a:pt x="7302463" y="3452055"/>
                </a:cubicBezTo>
                <a:cubicBezTo>
                  <a:pt x="7311102" y="3456173"/>
                  <a:pt x="7321815" y="3458347"/>
                  <a:pt x="7331404" y="3456917"/>
                </a:cubicBezTo>
                <a:close/>
                <a:moveTo>
                  <a:pt x="5893056" y="3456927"/>
                </a:moveTo>
                <a:cubicBezTo>
                  <a:pt x="5913520" y="3451757"/>
                  <a:pt x="5928531" y="3427017"/>
                  <a:pt x="5917135" y="3406211"/>
                </a:cubicBezTo>
                <a:cubicBezTo>
                  <a:pt x="5909651" y="3386137"/>
                  <a:pt x="5886518" y="3388167"/>
                  <a:pt x="5869282" y="3386588"/>
                </a:cubicBezTo>
                <a:cubicBezTo>
                  <a:pt x="5849325" y="3404406"/>
                  <a:pt x="5845016" y="3440494"/>
                  <a:pt x="5871550" y="3454703"/>
                </a:cubicBezTo>
                <a:cubicBezTo>
                  <a:pt x="5878808" y="3458199"/>
                  <a:pt x="5886235" y="3458650"/>
                  <a:pt x="5893056" y="3456927"/>
                </a:cubicBezTo>
                <a:close/>
                <a:moveTo>
                  <a:pt x="5485445" y="3456931"/>
                </a:moveTo>
                <a:cubicBezTo>
                  <a:pt x="5505632" y="3449457"/>
                  <a:pt x="5518899" y="3420073"/>
                  <a:pt x="5502571" y="3401740"/>
                </a:cubicBezTo>
                <a:cubicBezTo>
                  <a:pt x="5488510" y="3376611"/>
                  <a:pt x="5446101" y="3384835"/>
                  <a:pt x="5440885" y="3412706"/>
                </a:cubicBezTo>
                <a:cubicBezTo>
                  <a:pt x="5433854" y="3430981"/>
                  <a:pt x="5447235" y="3449257"/>
                  <a:pt x="5463790" y="3455882"/>
                </a:cubicBezTo>
                <a:cubicBezTo>
                  <a:pt x="5471217" y="3459480"/>
                  <a:pt x="5478716" y="3459423"/>
                  <a:pt x="5485445" y="3456931"/>
                </a:cubicBezTo>
                <a:close/>
                <a:moveTo>
                  <a:pt x="239990" y="3456985"/>
                </a:moveTo>
                <a:cubicBezTo>
                  <a:pt x="250043" y="3455845"/>
                  <a:pt x="259228" y="3451054"/>
                  <a:pt x="263504" y="3441587"/>
                </a:cubicBezTo>
                <a:cubicBezTo>
                  <a:pt x="276214" y="3419460"/>
                  <a:pt x="262579" y="3382961"/>
                  <a:pt x="233231" y="3386383"/>
                </a:cubicBezTo>
                <a:cubicBezTo>
                  <a:pt x="200185" y="3384786"/>
                  <a:pt x="190480" y="3430638"/>
                  <a:pt x="211277" y="3450484"/>
                </a:cubicBezTo>
                <a:cubicBezTo>
                  <a:pt x="219019" y="3455616"/>
                  <a:pt x="229938" y="3458126"/>
                  <a:pt x="239990" y="3456985"/>
                </a:cubicBezTo>
                <a:close/>
                <a:moveTo>
                  <a:pt x="1578950" y="3456986"/>
                </a:moveTo>
                <a:cubicBezTo>
                  <a:pt x="1589776" y="3454692"/>
                  <a:pt x="1599280" y="3447754"/>
                  <a:pt x="1602317" y="3436172"/>
                </a:cubicBezTo>
                <a:cubicBezTo>
                  <a:pt x="1611314" y="3413466"/>
                  <a:pt x="1592644" y="3382961"/>
                  <a:pt x="1567449" y="3387090"/>
                </a:cubicBezTo>
                <a:cubicBezTo>
                  <a:pt x="1536631" y="3386631"/>
                  <a:pt x="1527181" y="3430897"/>
                  <a:pt x="1547653" y="3449933"/>
                </a:cubicBezTo>
                <a:cubicBezTo>
                  <a:pt x="1555976" y="3456929"/>
                  <a:pt x="1568124" y="3459280"/>
                  <a:pt x="1578950" y="3456986"/>
                </a:cubicBezTo>
                <a:close/>
                <a:moveTo>
                  <a:pt x="5368952" y="3457034"/>
                </a:moveTo>
                <a:cubicBezTo>
                  <a:pt x="5388900" y="3457806"/>
                  <a:pt x="5408911" y="3442618"/>
                  <a:pt x="5405519" y="3419942"/>
                </a:cubicBezTo>
                <a:cubicBezTo>
                  <a:pt x="5408232" y="3392414"/>
                  <a:pt x="5372507" y="3378199"/>
                  <a:pt x="5352609" y="3393091"/>
                </a:cubicBezTo>
                <a:cubicBezTo>
                  <a:pt x="5334520" y="3406178"/>
                  <a:pt x="5333841" y="3435736"/>
                  <a:pt x="5349895" y="3450628"/>
                </a:cubicBezTo>
                <a:cubicBezTo>
                  <a:pt x="5355661" y="3454746"/>
                  <a:pt x="5362303" y="3456776"/>
                  <a:pt x="5368952" y="3457034"/>
                </a:cubicBezTo>
                <a:close/>
                <a:moveTo>
                  <a:pt x="8052145" y="3457073"/>
                </a:moveTo>
                <a:cubicBezTo>
                  <a:pt x="8063204" y="3454827"/>
                  <a:pt x="8072894" y="3447891"/>
                  <a:pt x="8075630" y="3436178"/>
                </a:cubicBezTo>
                <a:cubicBezTo>
                  <a:pt x="8084979" y="3413891"/>
                  <a:pt x="8067650" y="3382961"/>
                  <a:pt x="8041428" y="3388192"/>
                </a:cubicBezTo>
                <a:cubicBezTo>
                  <a:pt x="8010418" y="3387055"/>
                  <a:pt x="8000841" y="3431175"/>
                  <a:pt x="8020450" y="3449824"/>
                </a:cubicBezTo>
                <a:cubicBezTo>
                  <a:pt x="8028659" y="3456874"/>
                  <a:pt x="8041086" y="3459319"/>
                  <a:pt x="8052145" y="3457073"/>
                </a:cubicBezTo>
                <a:close/>
                <a:moveTo>
                  <a:pt x="6082872" y="3457099"/>
                </a:moveTo>
                <a:cubicBezTo>
                  <a:pt x="6110005" y="3465512"/>
                  <a:pt x="6135529" y="3432086"/>
                  <a:pt x="6123802" y="3407528"/>
                </a:cubicBezTo>
                <a:cubicBezTo>
                  <a:pt x="6116444" y="3380242"/>
                  <a:pt x="6071605" y="3379787"/>
                  <a:pt x="6061257" y="3405254"/>
                </a:cubicBezTo>
                <a:cubicBezTo>
                  <a:pt x="6052979" y="3424810"/>
                  <a:pt x="6060108" y="3451414"/>
                  <a:pt x="6082872" y="3457099"/>
                </a:cubicBezTo>
                <a:close/>
                <a:moveTo>
                  <a:pt x="6511532" y="3457251"/>
                </a:moveTo>
                <a:cubicBezTo>
                  <a:pt x="6528536" y="3451934"/>
                  <a:pt x="6540328" y="3431824"/>
                  <a:pt x="6535525" y="3413262"/>
                </a:cubicBezTo>
                <a:cubicBezTo>
                  <a:pt x="6532781" y="3384616"/>
                  <a:pt x="6491156" y="3378199"/>
                  <a:pt x="6474689" y="3398366"/>
                </a:cubicBezTo>
                <a:cubicBezTo>
                  <a:pt x="6460966" y="3418074"/>
                  <a:pt x="6469200" y="3450158"/>
                  <a:pt x="6493214" y="3457033"/>
                </a:cubicBezTo>
                <a:cubicBezTo>
                  <a:pt x="6499618" y="3459153"/>
                  <a:pt x="6505865" y="3459024"/>
                  <a:pt x="6511532" y="3457251"/>
                </a:cubicBezTo>
                <a:close/>
                <a:moveTo>
                  <a:pt x="6817881" y="3457333"/>
                </a:moveTo>
                <a:cubicBezTo>
                  <a:pt x="6835960" y="3452870"/>
                  <a:pt x="6849581" y="3431844"/>
                  <a:pt x="6843846" y="3412721"/>
                </a:cubicBezTo>
                <a:cubicBezTo>
                  <a:pt x="6840472" y="3384291"/>
                  <a:pt x="6798417" y="3378199"/>
                  <a:pt x="6784023" y="3400763"/>
                </a:cubicBezTo>
                <a:cubicBezTo>
                  <a:pt x="6770529" y="3418362"/>
                  <a:pt x="6777726" y="3448146"/>
                  <a:pt x="6798866" y="3455592"/>
                </a:cubicBezTo>
                <a:cubicBezTo>
                  <a:pt x="6805332" y="3458469"/>
                  <a:pt x="6811854" y="3458821"/>
                  <a:pt x="6817881" y="3457333"/>
                </a:cubicBezTo>
                <a:close/>
                <a:moveTo>
                  <a:pt x="8664911" y="3457461"/>
                </a:moveTo>
                <a:cubicBezTo>
                  <a:pt x="8686163" y="3453507"/>
                  <a:pt x="8703129" y="3426845"/>
                  <a:pt x="8690681" y="3405414"/>
                </a:cubicBezTo>
                <a:cubicBezTo>
                  <a:pt x="8682951" y="3386364"/>
                  <a:pt x="8660442" y="3387725"/>
                  <a:pt x="8643617" y="3386137"/>
                </a:cubicBezTo>
                <a:cubicBezTo>
                  <a:pt x="8623836" y="3403373"/>
                  <a:pt x="8618379" y="3437391"/>
                  <a:pt x="8643162" y="3452812"/>
                </a:cubicBezTo>
                <a:cubicBezTo>
                  <a:pt x="8650267" y="3457575"/>
                  <a:pt x="8657827" y="3458779"/>
                  <a:pt x="8664911" y="3457461"/>
                </a:cubicBezTo>
                <a:close/>
                <a:moveTo>
                  <a:pt x="6398266" y="3457467"/>
                </a:moveTo>
                <a:cubicBezTo>
                  <a:pt x="6418216" y="3457990"/>
                  <a:pt x="6439068" y="3441112"/>
                  <a:pt x="6435285" y="3419235"/>
                </a:cubicBezTo>
                <a:cubicBezTo>
                  <a:pt x="6434826" y="3389381"/>
                  <a:pt x="6389882" y="3375024"/>
                  <a:pt x="6372225" y="3399408"/>
                </a:cubicBezTo>
                <a:cubicBezTo>
                  <a:pt x="6357779" y="3414677"/>
                  <a:pt x="6363741" y="3439289"/>
                  <a:pt x="6379563" y="3450684"/>
                </a:cubicBezTo>
                <a:cubicBezTo>
                  <a:pt x="6385067" y="3455185"/>
                  <a:pt x="6391616" y="3457293"/>
                  <a:pt x="6398266" y="3457467"/>
                </a:cubicBezTo>
                <a:close/>
                <a:moveTo>
                  <a:pt x="2493959" y="3457529"/>
                </a:moveTo>
                <a:cubicBezTo>
                  <a:pt x="2515893" y="3457710"/>
                  <a:pt x="2537217" y="3436056"/>
                  <a:pt x="2528862" y="3411845"/>
                </a:cubicBezTo>
                <a:cubicBezTo>
                  <a:pt x="2524772" y="3383201"/>
                  <a:pt x="2481324" y="3378199"/>
                  <a:pt x="2467682" y="3401842"/>
                </a:cubicBezTo>
                <a:cubicBezTo>
                  <a:pt x="2457449" y="3415937"/>
                  <a:pt x="2460406" y="3437307"/>
                  <a:pt x="2472907" y="3449356"/>
                </a:cubicBezTo>
                <a:cubicBezTo>
                  <a:pt x="2479278" y="3454982"/>
                  <a:pt x="2486654" y="3457469"/>
                  <a:pt x="2493959" y="3457529"/>
                </a:cubicBezTo>
                <a:close/>
                <a:moveTo>
                  <a:pt x="849296" y="3457652"/>
                </a:moveTo>
                <a:cubicBezTo>
                  <a:pt x="868304" y="3457800"/>
                  <a:pt x="887977" y="3440878"/>
                  <a:pt x="884754" y="3420401"/>
                </a:cubicBezTo>
                <a:cubicBezTo>
                  <a:pt x="885433" y="3397161"/>
                  <a:pt x="858296" y="3379787"/>
                  <a:pt x="837265" y="3389489"/>
                </a:cubicBezTo>
                <a:cubicBezTo>
                  <a:pt x="812614" y="3399417"/>
                  <a:pt x="811257" y="3436421"/>
                  <a:pt x="831385" y="3451313"/>
                </a:cubicBezTo>
                <a:cubicBezTo>
                  <a:pt x="836699" y="3455657"/>
                  <a:pt x="842960" y="3457603"/>
                  <a:pt x="849296" y="3457652"/>
                </a:cubicBezTo>
                <a:close/>
                <a:moveTo>
                  <a:pt x="7433123" y="3457653"/>
                </a:moveTo>
                <a:cubicBezTo>
                  <a:pt x="7441891" y="3456793"/>
                  <a:pt x="7450085" y="3453066"/>
                  <a:pt x="7455013" y="3445382"/>
                </a:cubicBezTo>
                <a:cubicBezTo>
                  <a:pt x="7472204" y="3422676"/>
                  <a:pt x="7453867" y="3379786"/>
                  <a:pt x="7422236" y="3386896"/>
                </a:cubicBezTo>
                <a:cubicBezTo>
                  <a:pt x="7391063" y="3389878"/>
                  <a:pt x="7386479" y="3435749"/>
                  <a:pt x="7407796" y="3452722"/>
                </a:cubicBezTo>
                <a:cubicBezTo>
                  <a:pt x="7415016" y="3456506"/>
                  <a:pt x="7424356" y="3458513"/>
                  <a:pt x="7433123" y="3457653"/>
                </a:cubicBezTo>
                <a:close/>
                <a:moveTo>
                  <a:pt x="334586" y="3457723"/>
                </a:moveTo>
                <a:cubicBezTo>
                  <a:pt x="353833" y="3458460"/>
                  <a:pt x="373730" y="3442307"/>
                  <a:pt x="370967" y="3421282"/>
                </a:cubicBezTo>
                <a:cubicBezTo>
                  <a:pt x="373959" y="3394389"/>
                  <a:pt x="338744" y="3376612"/>
                  <a:pt x="317799" y="3392794"/>
                </a:cubicBezTo>
                <a:cubicBezTo>
                  <a:pt x="298004" y="3405101"/>
                  <a:pt x="296854" y="3437919"/>
                  <a:pt x="316418" y="3450910"/>
                </a:cubicBezTo>
                <a:cubicBezTo>
                  <a:pt x="321826" y="3455354"/>
                  <a:pt x="328171" y="3457477"/>
                  <a:pt x="334586" y="3457723"/>
                </a:cubicBezTo>
                <a:close/>
                <a:moveTo>
                  <a:pt x="5264183" y="3457743"/>
                </a:moveTo>
                <a:cubicBezTo>
                  <a:pt x="5270831" y="3459167"/>
                  <a:pt x="5278023" y="3458121"/>
                  <a:pt x="5285015" y="3453541"/>
                </a:cubicBezTo>
                <a:cubicBezTo>
                  <a:pt x="5310029" y="3438386"/>
                  <a:pt x="5306618" y="3402423"/>
                  <a:pt x="5284106" y="3386137"/>
                </a:cubicBezTo>
                <a:cubicBezTo>
                  <a:pt x="5267733" y="3388399"/>
                  <a:pt x="5243856" y="3386589"/>
                  <a:pt x="5239080" y="3406946"/>
                </a:cubicBezTo>
                <a:cubicBezTo>
                  <a:pt x="5229189" y="3426964"/>
                  <a:pt x="5244240" y="3453470"/>
                  <a:pt x="5264183" y="3457743"/>
                </a:cubicBezTo>
                <a:close/>
                <a:moveTo>
                  <a:pt x="1259392" y="3457773"/>
                </a:moveTo>
                <a:cubicBezTo>
                  <a:pt x="1278949" y="3458228"/>
                  <a:pt x="1299378" y="3439862"/>
                  <a:pt x="1296969" y="3419719"/>
                </a:cubicBezTo>
                <a:cubicBezTo>
                  <a:pt x="1297427" y="3391507"/>
                  <a:pt x="1257288" y="3376611"/>
                  <a:pt x="1238022" y="3396924"/>
                </a:cubicBezTo>
                <a:cubicBezTo>
                  <a:pt x="1220814" y="3410917"/>
                  <a:pt x="1222190" y="3438451"/>
                  <a:pt x="1241003" y="3450413"/>
                </a:cubicBezTo>
                <a:cubicBezTo>
                  <a:pt x="1246450" y="3455378"/>
                  <a:pt x="1252873" y="3457621"/>
                  <a:pt x="1259392" y="3457773"/>
                </a:cubicBezTo>
                <a:close/>
                <a:moveTo>
                  <a:pt x="6290653" y="3457832"/>
                </a:moveTo>
                <a:cubicBezTo>
                  <a:pt x="6306820" y="3460493"/>
                  <a:pt x="6324173" y="3451666"/>
                  <a:pt x="6330498" y="3435051"/>
                </a:cubicBezTo>
                <a:cubicBezTo>
                  <a:pt x="6343491" y="3407359"/>
                  <a:pt x="6309071" y="3373437"/>
                  <a:pt x="6282401" y="3389129"/>
                </a:cubicBezTo>
                <a:cubicBezTo>
                  <a:pt x="6258466" y="3399514"/>
                  <a:pt x="6254591" y="3435513"/>
                  <a:pt x="6275335" y="3451205"/>
                </a:cubicBezTo>
                <a:cubicBezTo>
                  <a:pt x="6280008" y="3454781"/>
                  <a:pt x="6285265" y="3456945"/>
                  <a:pt x="6290653" y="3457832"/>
                </a:cubicBezTo>
                <a:close/>
                <a:moveTo>
                  <a:pt x="5997852" y="3457841"/>
                </a:moveTo>
                <a:cubicBezTo>
                  <a:pt x="6014962" y="3452960"/>
                  <a:pt x="6027301" y="3432139"/>
                  <a:pt x="6021704" y="3413652"/>
                </a:cubicBezTo>
                <a:cubicBezTo>
                  <a:pt x="6019443" y="3393378"/>
                  <a:pt x="5994792" y="3379786"/>
                  <a:pt x="5976700" y="3388540"/>
                </a:cubicBezTo>
                <a:cubicBezTo>
                  <a:pt x="5948204" y="3398677"/>
                  <a:pt x="5950692" y="3449360"/>
                  <a:pt x="5979640" y="3456732"/>
                </a:cubicBezTo>
                <a:cubicBezTo>
                  <a:pt x="5985916" y="3459324"/>
                  <a:pt x="5992149" y="3459468"/>
                  <a:pt x="5997852" y="3457841"/>
                </a:cubicBezTo>
                <a:close/>
                <a:moveTo>
                  <a:pt x="2696801" y="3457884"/>
                </a:moveTo>
                <a:cubicBezTo>
                  <a:pt x="2714333" y="3458840"/>
                  <a:pt x="2732147" y="3447586"/>
                  <a:pt x="2735040" y="3428859"/>
                </a:cubicBezTo>
                <a:cubicBezTo>
                  <a:pt x="2743204" y="3399307"/>
                  <a:pt x="2705331" y="3375024"/>
                  <a:pt x="2681743" y="3392664"/>
                </a:cubicBezTo>
                <a:cubicBezTo>
                  <a:pt x="2660654" y="3405721"/>
                  <a:pt x="2660654" y="3438022"/>
                  <a:pt x="2679927" y="3452683"/>
                </a:cubicBezTo>
                <a:cubicBezTo>
                  <a:pt x="2685148" y="3455890"/>
                  <a:pt x="2690958" y="3457566"/>
                  <a:pt x="2696801" y="3457884"/>
                </a:cubicBezTo>
                <a:close/>
                <a:moveTo>
                  <a:pt x="1884543" y="3457918"/>
                </a:moveTo>
                <a:cubicBezTo>
                  <a:pt x="1898707" y="3454655"/>
                  <a:pt x="1908942" y="3438921"/>
                  <a:pt x="1916113" y="3426505"/>
                </a:cubicBezTo>
                <a:cubicBezTo>
                  <a:pt x="1910875" y="3409042"/>
                  <a:pt x="1904275" y="3387044"/>
                  <a:pt x="1881764" y="3387044"/>
                </a:cubicBezTo>
                <a:cubicBezTo>
                  <a:pt x="1841520" y="3379787"/>
                  <a:pt x="1830381" y="3448276"/>
                  <a:pt x="1869036" y="3456441"/>
                </a:cubicBezTo>
                <a:cubicBezTo>
                  <a:pt x="1874666" y="3458708"/>
                  <a:pt x="1879816" y="3459006"/>
                  <a:pt x="1884543" y="3457918"/>
                </a:cubicBezTo>
                <a:close/>
                <a:moveTo>
                  <a:pt x="8144464" y="3457958"/>
                </a:moveTo>
                <a:cubicBezTo>
                  <a:pt x="8148734" y="3458480"/>
                  <a:pt x="8153242" y="3457954"/>
                  <a:pt x="8158004" y="3455964"/>
                </a:cubicBezTo>
                <a:cubicBezTo>
                  <a:pt x="8192929" y="3446412"/>
                  <a:pt x="8184538" y="3382961"/>
                  <a:pt x="8146211" y="3386372"/>
                </a:cubicBezTo>
                <a:cubicBezTo>
                  <a:pt x="8118543" y="3384781"/>
                  <a:pt x="8111966" y="3414801"/>
                  <a:pt x="8111966" y="3436178"/>
                </a:cubicBezTo>
                <a:cubicBezTo>
                  <a:pt x="8120981" y="3445389"/>
                  <a:pt x="8131654" y="3456391"/>
                  <a:pt x="8144464" y="3457958"/>
                </a:cubicBezTo>
                <a:close/>
                <a:moveTo>
                  <a:pt x="7732923" y="3457987"/>
                </a:moveTo>
                <a:cubicBezTo>
                  <a:pt x="7752823" y="3458514"/>
                  <a:pt x="7772978" y="3442287"/>
                  <a:pt x="7770427" y="3420249"/>
                </a:cubicBezTo>
                <a:cubicBezTo>
                  <a:pt x="7770427" y="3394308"/>
                  <a:pt x="7736863" y="3375024"/>
                  <a:pt x="7716225" y="3392242"/>
                </a:cubicBezTo>
                <a:cubicBezTo>
                  <a:pt x="7695815" y="3404638"/>
                  <a:pt x="7694454" y="3437696"/>
                  <a:pt x="7713958" y="3451470"/>
                </a:cubicBezTo>
                <a:cubicBezTo>
                  <a:pt x="7719684" y="3455774"/>
                  <a:pt x="7726289" y="3457811"/>
                  <a:pt x="7732923" y="3457987"/>
                </a:cubicBezTo>
                <a:close/>
                <a:moveTo>
                  <a:pt x="5064118" y="3458028"/>
                </a:moveTo>
                <a:cubicBezTo>
                  <a:pt x="5085228" y="3457220"/>
                  <a:pt x="5105659" y="3435236"/>
                  <a:pt x="5097383" y="3413124"/>
                </a:cubicBezTo>
                <a:cubicBezTo>
                  <a:pt x="5093475" y="3388178"/>
                  <a:pt x="5059222" y="3378199"/>
                  <a:pt x="5040601" y="3394301"/>
                </a:cubicBezTo>
                <a:cubicBezTo>
                  <a:pt x="5024279" y="3408815"/>
                  <a:pt x="5025888" y="3438071"/>
                  <a:pt x="5043819" y="3450998"/>
                </a:cubicBezTo>
                <a:cubicBezTo>
                  <a:pt x="5049969" y="3456214"/>
                  <a:pt x="5057081" y="3458297"/>
                  <a:pt x="5064118" y="3458028"/>
                </a:cubicBezTo>
                <a:close/>
                <a:moveTo>
                  <a:pt x="6908534" y="3458032"/>
                </a:moveTo>
                <a:cubicBezTo>
                  <a:pt x="6923948" y="3459475"/>
                  <a:pt x="6939201" y="3448060"/>
                  <a:pt x="6949916" y="3436773"/>
                </a:cubicBezTo>
                <a:cubicBezTo>
                  <a:pt x="6949916" y="3415339"/>
                  <a:pt x="6941620" y="3386837"/>
                  <a:pt x="6915119" y="3386837"/>
                </a:cubicBezTo>
                <a:cubicBezTo>
                  <a:pt x="6879861" y="3382961"/>
                  <a:pt x="6864191" y="3433809"/>
                  <a:pt x="6893227" y="3451822"/>
                </a:cubicBezTo>
                <a:cubicBezTo>
                  <a:pt x="6898239" y="3455641"/>
                  <a:pt x="6903396" y="3457551"/>
                  <a:pt x="6908534" y="3458032"/>
                </a:cubicBezTo>
                <a:close/>
                <a:moveTo>
                  <a:pt x="7627203" y="3458036"/>
                </a:moveTo>
                <a:cubicBezTo>
                  <a:pt x="7644904" y="3460582"/>
                  <a:pt x="7664275" y="3447436"/>
                  <a:pt x="7667189" y="3428361"/>
                </a:cubicBezTo>
                <a:cubicBezTo>
                  <a:pt x="7673817" y="3403845"/>
                  <a:pt x="7647303" y="3379787"/>
                  <a:pt x="7623532" y="3388036"/>
                </a:cubicBezTo>
                <a:cubicBezTo>
                  <a:pt x="7596561" y="3394451"/>
                  <a:pt x="7586504" y="3433631"/>
                  <a:pt x="7610732" y="3449899"/>
                </a:cubicBezTo>
                <a:cubicBezTo>
                  <a:pt x="7615589" y="3454596"/>
                  <a:pt x="7621304" y="3457188"/>
                  <a:pt x="7627203" y="3458036"/>
                </a:cubicBezTo>
                <a:close/>
                <a:moveTo>
                  <a:pt x="1057352" y="3458054"/>
                </a:moveTo>
                <a:cubicBezTo>
                  <a:pt x="1076223" y="3457206"/>
                  <a:pt x="1094163" y="3441442"/>
                  <a:pt x="1090421" y="3420137"/>
                </a:cubicBezTo>
                <a:cubicBezTo>
                  <a:pt x="1093143" y="3394709"/>
                  <a:pt x="1060942" y="3376611"/>
                  <a:pt x="1040759" y="3391272"/>
                </a:cubicBezTo>
                <a:cubicBezTo>
                  <a:pt x="1017627" y="3402956"/>
                  <a:pt x="1017854" y="3439838"/>
                  <a:pt x="1038945" y="3453583"/>
                </a:cubicBezTo>
                <a:cubicBezTo>
                  <a:pt x="1044670" y="3456962"/>
                  <a:pt x="1051062" y="3458337"/>
                  <a:pt x="1057352" y="3458054"/>
                </a:cubicBezTo>
                <a:close/>
                <a:moveTo>
                  <a:pt x="6200414" y="3458077"/>
                </a:moveTo>
                <a:cubicBezTo>
                  <a:pt x="6205713" y="3457517"/>
                  <a:pt x="6211026" y="3455533"/>
                  <a:pt x="6216181" y="3451678"/>
                </a:cubicBezTo>
                <a:cubicBezTo>
                  <a:pt x="6246654" y="3431494"/>
                  <a:pt x="6221222" y="3376611"/>
                  <a:pt x="6186166" y="3388404"/>
                </a:cubicBezTo>
                <a:cubicBezTo>
                  <a:pt x="6162566" y="3392033"/>
                  <a:pt x="6159358" y="3417886"/>
                  <a:pt x="6157754" y="3436710"/>
                </a:cubicBezTo>
                <a:cubicBezTo>
                  <a:pt x="6168752" y="3448616"/>
                  <a:pt x="6184519" y="3459757"/>
                  <a:pt x="6200414" y="3458077"/>
                </a:cubicBezTo>
                <a:close/>
                <a:moveTo>
                  <a:pt x="1364955" y="3458094"/>
                </a:moveTo>
                <a:cubicBezTo>
                  <a:pt x="1384245" y="3458115"/>
                  <a:pt x="1403922" y="3439621"/>
                  <a:pt x="1400836" y="3419601"/>
                </a:cubicBezTo>
                <a:cubicBezTo>
                  <a:pt x="1399464" y="3397884"/>
                  <a:pt x="1373857" y="3379786"/>
                  <a:pt x="1352823" y="3389514"/>
                </a:cubicBezTo>
                <a:cubicBezTo>
                  <a:pt x="1326067" y="3396979"/>
                  <a:pt x="1322408" y="3438603"/>
                  <a:pt x="1346648" y="3451272"/>
                </a:cubicBezTo>
                <a:cubicBezTo>
                  <a:pt x="1352136" y="3456022"/>
                  <a:pt x="1358524" y="3458086"/>
                  <a:pt x="1364955" y="3458094"/>
                </a:cubicBezTo>
                <a:close/>
                <a:moveTo>
                  <a:pt x="5789528" y="3458126"/>
                </a:moveTo>
                <a:cubicBezTo>
                  <a:pt x="5808691" y="3454193"/>
                  <a:pt x="5823647" y="3432708"/>
                  <a:pt x="5816691" y="3412757"/>
                </a:cubicBezTo>
                <a:cubicBezTo>
                  <a:pt x="5812285" y="3381837"/>
                  <a:pt x="5760576" y="3378199"/>
                  <a:pt x="5751300" y="3407528"/>
                </a:cubicBezTo>
                <a:cubicBezTo>
                  <a:pt x="5743416" y="3425035"/>
                  <a:pt x="5751764" y="3447316"/>
                  <a:pt x="5769619" y="3455500"/>
                </a:cubicBezTo>
                <a:cubicBezTo>
                  <a:pt x="5776285" y="3458797"/>
                  <a:pt x="5783140" y="3459436"/>
                  <a:pt x="5789528" y="3458126"/>
                </a:cubicBezTo>
                <a:close/>
                <a:moveTo>
                  <a:pt x="1776792" y="3458143"/>
                </a:moveTo>
                <a:cubicBezTo>
                  <a:pt x="1797502" y="3456976"/>
                  <a:pt x="1816866" y="3436619"/>
                  <a:pt x="1809685" y="3413798"/>
                </a:cubicBezTo>
                <a:cubicBezTo>
                  <a:pt x="1806949" y="3388672"/>
                  <a:pt x="1780504" y="3386136"/>
                  <a:pt x="1760898" y="3386136"/>
                </a:cubicBezTo>
                <a:cubicBezTo>
                  <a:pt x="1742433" y="3402272"/>
                  <a:pt x="1733542" y="3435927"/>
                  <a:pt x="1756567" y="3452294"/>
                </a:cubicBezTo>
                <a:cubicBezTo>
                  <a:pt x="1762836" y="3456789"/>
                  <a:pt x="1769889" y="3458532"/>
                  <a:pt x="1776792" y="3458143"/>
                </a:cubicBezTo>
                <a:close/>
                <a:moveTo>
                  <a:pt x="1669902" y="3458196"/>
                </a:moveTo>
                <a:cubicBezTo>
                  <a:pt x="1689285" y="3459146"/>
                  <a:pt x="1708827" y="3443647"/>
                  <a:pt x="1706114" y="3421026"/>
                </a:cubicBezTo>
                <a:cubicBezTo>
                  <a:pt x="1708827" y="3392244"/>
                  <a:pt x="1673784" y="3378199"/>
                  <a:pt x="1652759" y="3392475"/>
                </a:cubicBezTo>
                <a:cubicBezTo>
                  <a:pt x="1635124" y="3406290"/>
                  <a:pt x="1636707" y="3435992"/>
                  <a:pt x="1651402" y="3451418"/>
                </a:cubicBezTo>
                <a:cubicBezTo>
                  <a:pt x="1656998" y="3455736"/>
                  <a:pt x="1663441" y="3457880"/>
                  <a:pt x="1669902" y="3458196"/>
                </a:cubicBezTo>
                <a:close/>
                <a:moveTo>
                  <a:pt x="5577598" y="3458237"/>
                </a:moveTo>
                <a:cubicBezTo>
                  <a:pt x="5596501" y="3458311"/>
                  <a:pt x="5615789" y="3440112"/>
                  <a:pt x="5613907" y="3420381"/>
                </a:cubicBezTo>
                <a:cubicBezTo>
                  <a:pt x="5613451" y="3393394"/>
                  <a:pt x="5575816" y="3375024"/>
                  <a:pt x="5555288" y="3394754"/>
                </a:cubicBezTo>
                <a:cubicBezTo>
                  <a:pt x="5537041" y="3409496"/>
                  <a:pt x="5540006" y="3439431"/>
                  <a:pt x="5559622" y="3451451"/>
                </a:cubicBezTo>
                <a:cubicBezTo>
                  <a:pt x="5565039" y="3456157"/>
                  <a:pt x="5571298" y="3458212"/>
                  <a:pt x="5577598" y="3458237"/>
                </a:cubicBezTo>
                <a:close/>
                <a:moveTo>
                  <a:pt x="4852497" y="3458274"/>
                </a:moveTo>
                <a:cubicBezTo>
                  <a:pt x="4869988" y="3460931"/>
                  <a:pt x="4889430" y="3448290"/>
                  <a:pt x="4892499" y="3429608"/>
                </a:cubicBezTo>
                <a:cubicBezTo>
                  <a:pt x="4898866" y="3405154"/>
                  <a:pt x="4872944" y="3379787"/>
                  <a:pt x="4848841" y="3388014"/>
                </a:cubicBezTo>
                <a:cubicBezTo>
                  <a:pt x="4820645" y="3392814"/>
                  <a:pt x="4813141" y="3434178"/>
                  <a:pt x="4836335" y="3450176"/>
                </a:cubicBezTo>
                <a:cubicBezTo>
                  <a:pt x="4841053" y="3454804"/>
                  <a:pt x="4846667" y="3457389"/>
                  <a:pt x="4852497" y="3458274"/>
                </a:cubicBezTo>
                <a:close/>
                <a:moveTo>
                  <a:pt x="6713150" y="3458404"/>
                </a:moveTo>
                <a:cubicBezTo>
                  <a:pt x="6731754" y="3454812"/>
                  <a:pt x="6746252" y="3432130"/>
                  <a:pt x="6740093" y="3412518"/>
                </a:cubicBezTo>
                <a:cubicBezTo>
                  <a:pt x="6738725" y="3388642"/>
                  <a:pt x="6709757" y="3384549"/>
                  <a:pt x="6691282" y="3389779"/>
                </a:cubicBezTo>
                <a:cubicBezTo>
                  <a:pt x="6668929" y="3403195"/>
                  <a:pt x="6669842" y="3443670"/>
                  <a:pt x="6693791" y="3454812"/>
                </a:cubicBezTo>
                <a:cubicBezTo>
                  <a:pt x="6700291" y="3458677"/>
                  <a:pt x="6706949" y="3459601"/>
                  <a:pt x="6713150" y="3458404"/>
                </a:cubicBezTo>
                <a:close/>
                <a:moveTo>
                  <a:pt x="7839741" y="3458542"/>
                </a:moveTo>
                <a:cubicBezTo>
                  <a:pt x="7861237" y="3457215"/>
                  <a:pt x="7882154" y="3435201"/>
                  <a:pt x="7873753" y="3412930"/>
                </a:cubicBezTo>
                <a:cubicBezTo>
                  <a:pt x="7866895" y="3390546"/>
                  <a:pt x="7834433" y="3376612"/>
                  <a:pt x="7817060" y="3396256"/>
                </a:cubicBezTo>
                <a:cubicBezTo>
                  <a:pt x="7799686" y="3409961"/>
                  <a:pt x="7799229" y="3440112"/>
                  <a:pt x="7819117" y="3452218"/>
                </a:cubicBezTo>
                <a:cubicBezTo>
                  <a:pt x="7825347" y="3457129"/>
                  <a:pt x="7832576" y="3458985"/>
                  <a:pt x="7839741" y="3458542"/>
                </a:cubicBezTo>
                <a:close/>
                <a:moveTo>
                  <a:pt x="956596" y="3458587"/>
                </a:moveTo>
                <a:cubicBezTo>
                  <a:pt x="977289" y="3455675"/>
                  <a:pt x="993852" y="3429736"/>
                  <a:pt x="984436" y="3408134"/>
                </a:cubicBezTo>
                <a:cubicBezTo>
                  <a:pt x="977710" y="3381374"/>
                  <a:pt x="933765" y="3379786"/>
                  <a:pt x="924573" y="3405640"/>
                </a:cubicBezTo>
                <a:cubicBezTo>
                  <a:pt x="917623" y="3420835"/>
                  <a:pt x="920538" y="3443513"/>
                  <a:pt x="935335" y="3452812"/>
                </a:cubicBezTo>
                <a:cubicBezTo>
                  <a:pt x="942341" y="3457971"/>
                  <a:pt x="949698" y="3459558"/>
                  <a:pt x="956596" y="3458587"/>
                </a:cubicBezTo>
                <a:close/>
                <a:moveTo>
                  <a:pt x="7223461" y="3458828"/>
                </a:moveTo>
                <a:cubicBezTo>
                  <a:pt x="7228165" y="3458807"/>
                  <a:pt x="7233012" y="3457441"/>
                  <a:pt x="7237931" y="3454222"/>
                </a:cubicBezTo>
                <a:cubicBezTo>
                  <a:pt x="7264242" y="3439736"/>
                  <a:pt x="7257150" y="3403405"/>
                  <a:pt x="7237931" y="3385929"/>
                </a:cubicBezTo>
                <a:cubicBezTo>
                  <a:pt x="7224204" y="3388688"/>
                  <a:pt x="7207274" y="3384549"/>
                  <a:pt x="7196978" y="3396046"/>
                </a:cubicBezTo>
                <a:cubicBezTo>
                  <a:pt x="7186454" y="3406854"/>
                  <a:pt x="7189199" y="3422950"/>
                  <a:pt x="7186912" y="3436517"/>
                </a:cubicBezTo>
                <a:cubicBezTo>
                  <a:pt x="7196521" y="3446864"/>
                  <a:pt x="7209347" y="3458893"/>
                  <a:pt x="7223461" y="3458828"/>
                </a:cubicBezTo>
                <a:close/>
                <a:moveTo>
                  <a:pt x="1150701" y="3458902"/>
                </a:moveTo>
                <a:cubicBezTo>
                  <a:pt x="1166892" y="3460749"/>
                  <a:pt x="1185593" y="3452667"/>
                  <a:pt x="1190611" y="3435811"/>
                </a:cubicBezTo>
                <a:cubicBezTo>
                  <a:pt x="1200189" y="3416876"/>
                  <a:pt x="1185365" y="3399558"/>
                  <a:pt x="1173962" y="3386165"/>
                </a:cubicBezTo>
                <a:cubicBezTo>
                  <a:pt x="1158910" y="3388936"/>
                  <a:pt x="1137478" y="3384549"/>
                  <a:pt x="1129726" y="3401867"/>
                </a:cubicBezTo>
                <a:cubicBezTo>
                  <a:pt x="1117640" y="3422418"/>
                  <a:pt x="1128130" y="3451513"/>
                  <a:pt x="1150701" y="3458902"/>
                </a:cubicBezTo>
                <a:close/>
                <a:moveTo>
                  <a:pt x="7533992" y="3462337"/>
                </a:moveTo>
                <a:cubicBezTo>
                  <a:pt x="7551055" y="3451822"/>
                  <a:pt x="7569041" y="3436277"/>
                  <a:pt x="7564890" y="3413874"/>
                </a:cubicBezTo>
                <a:cubicBezTo>
                  <a:pt x="7562585" y="3380956"/>
                  <a:pt x="7508627" y="3376612"/>
                  <a:pt x="7498943" y="3407473"/>
                </a:cubicBezTo>
                <a:cubicBezTo>
                  <a:pt x="7486491" y="3433534"/>
                  <a:pt x="7509088" y="3457308"/>
                  <a:pt x="7533992" y="3462337"/>
                </a:cubicBezTo>
                <a:close/>
                <a:moveTo>
                  <a:pt x="7122954" y="3462337"/>
                </a:moveTo>
                <a:cubicBezTo>
                  <a:pt x="7135427" y="3453184"/>
                  <a:pt x="7153570" y="3445175"/>
                  <a:pt x="7154931" y="3427326"/>
                </a:cubicBezTo>
                <a:cubicBezTo>
                  <a:pt x="7157879" y="3409935"/>
                  <a:pt x="7142684" y="3398265"/>
                  <a:pt x="7132706" y="3386595"/>
                </a:cubicBezTo>
                <a:cubicBezTo>
                  <a:pt x="7111161" y="3386137"/>
                  <a:pt x="7084627" y="3395061"/>
                  <a:pt x="7084400" y="3420919"/>
                </a:cubicBezTo>
                <a:cubicBezTo>
                  <a:pt x="7081679" y="3444717"/>
                  <a:pt x="7104584" y="3455472"/>
                  <a:pt x="7122954" y="3462337"/>
                </a:cubicBezTo>
                <a:close/>
                <a:moveTo>
                  <a:pt x="4753808" y="3462337"/>
                </a:moveTo>
                <a:cubicBezTo>
                  <a:pt x="4776662" y="3455654"/>
                  <a:pt x="4802029" y="3433762"/>
                  <a:pt x="4787174" y="3407952"/>
                </a:cubicBezTo>
                <a:cubicBezTo>
                  <a:pt x="4776890" y="3376612"/>
                  <a:pt x="4727298" y="3381451"/>
                  <a:pt x="4721585" y="3413022"/>
                </a:cubicBezTo>
                <a:cubicBezTo>
                  <a:pt x="4713129" y="3436988"/>
                  <a:pt x="4736897" y="3451737"/>
                  <a:pt x="4753808" y="3462337"/>
                </a:cubicBezTo>
                <a:close/>
                <a:moveTo>
                  <a:pt x="2389631" y="3462337"/>
                </a:moveTo>
                <a:cubicBezTo>
                  <a:pt x="2407695" y="3455516"/>
                  <a:pt x="2429108" y="3444147"/>
                  <a:pt x="2424828" y="3420727"/>
                </a:cubicBezTo>
                <a:cubicBezTo>
                  <a:pt x="2430462" y="3381845"/>
                  <a:pt x="2364409" y="3375024"/>
                  <a:pt x="2360808" y="3413224"/>
                </a:cubicBezTo>
                <a:cubicBezTo>
                  <a:pt x="2354265" y="3435961"/>
                  <a:pt x="2371840" y="3452560"/>
                  <a:pt x="2389631" y="3462337"/>
                </a:cubicBezTo>
                <a:close/>
                <a:moveTo>
                  <a:pt x="1465007" y="3462337"/>
                </a:moveTo>
                <a:cubicBezTo>
                  <a:pt x="1478386" y="3455225"/>
                  <a:pt x="1497300" y="3450637"/>
                  <a:pt x="1500529" y="3432973"/>
                </a:cubicBezTo>
                <a:cubicBezTo>
                  <a:pt x="1508139" y="3410262"/>
                  <a:pt x="1488768" y="3382962"/>
                  <a:pt x="1463854" y="3386633"/>
                </a:cubicBezTo>
                <a:cubicBezTo>
                  <a:pt x="1442406" y="3388927"/>
                  <a:pt x="1427182" y="3412097"/>
                  <a:pt x="1433866" y="3432514"/>
                </a:cubicBezTo>
                <a:cubicBezTo>
                  <a:pt x="1438019" y="3447655"/>
                  <a:pt x="1453474" y="3453849"/>
                  <a:pt x="1465007" y="3462337"/>
                </a:cubicBezTo>
                <a:close/>
                <a:moveTo>
                  <a:pt x="1361476" y="3554609"/>
                </a:moveTo>
                <a:cubicBezTo>
                  <a:pt x="1378645" y="3555596"/>
                  <a:pt x="1396208" y="3544093"/>
                  <a:pt x="1393767" y="3524349"/>
                </a:cubicBezTo>
                <a:cubicBezTo>
                  <a:pt x="1395627" y="3499397"/>
                  <a:pt x="1362856" y="3489324"/>
                  <a:pt x="1344727" y="3503059"/>
                </a:cubicBezTo>
                <a:cubicBezTo>
                  <a:pt x="1333102" y="3515650"/>
                  <a:pt x="1331941" y="3537168"/>
                  <a:pt x="1345192" y="3549301"/>
                </a:cubicBezTo>
                <a:cubicBezTo>
                  <a:pt x="1350073" y="3552563"/>
                  <a:pt x="1355753" y="3554280"/>
                  <a:pt x="1361476" y="3554609"/>
                </a:cubicBezTo>
                <a:close/>
                <a:moveTo>
                  <a:pt x="8877893" y="3555971"/>
                </a:moveTo>
                <a:cubicBezTo>
                  <a:pt x="8887464" y="3553519"/>
                  <a:pt x="8895521" y="3547530"/>
                  <a:pt x="8897921" y="3536807"/>
                </a:cubicBezTo>
                <a:cubicBezTo>
                  <a:pt x="8908892" y="3513536"/>
                  <a:pt x="8888092" y="3484562"/>
                  <a:pt x="8862036" y="3490038"/>
                </a:cubicBezTo>
                <a:cubicBezTo>
                  <a:pt x="8830036" y="3488669"/>
                  <a:pt x="8821579" y="3542054"/>
                  <a:pt x="8848779" y="3553918"/>
                </a:cubicBezTo>
                <a:cubicBezTo>
                  <a:pt x="8857236" y="3557340"/>
                  <a:pt x="8868321" y="3558424"/>
                  <a:pt x="8877893" y="3555971"/>
                </a:cubicBezTo>
                <a:close/>
                <a:moveTo>
                  <a:pt x="246128" y="3556040"/>
                </a:moveTo>
                <a:cubicBezTo>
                  <a:pt x="254742" y="3554024"/>
                  <a:pt x="262134" y="3549322"/>
                  <a:pt x="265091" y="3540364"/>
                </a:cubicBezTo>
                <a:cubicBezTo>
                  <a:pt x="274642" y="3518193"/>
                  <a:pt x="259860" y="3487737"/>
                  <a:pt x="232568" y="3490872"/>
                </a:cubicBezTo>
                <a:cubicBezTo>
                  <a:pt x="197090" y="3489305"/>
                  <a:pt x="190495" y="3542379"/>
                  <a:pt x="219833" y="3555592"/>
                </a:cubicBezTo>
                <a:cubicBezTo>
                  <a:pt x="227679" y="3557384"/>
                  <a:pt x="237514" y="3558055"/>
                  <a:pt x="246128" y="3556040"/>
                </a:cubicBezTo>
                <a:close/>
                <a:moveTo>
                  <a:pt x="8026952" y="3556367"/>
                </a:moveTo>
                <a:cubicBezTo>
                  <a:pt x="8046289" y="3562349"/>
                  <a:pt x="8074397" y="3557518"/>
                  <a:pt x="8077320" y="3532900"/>
                </a:cubicBezTo>
                <a:cubicBezTo>
                  <a:pt x="8083391" y="3507592"/>
                  <a:pt x="8058657" y="3482974"/>
                  <a:pt x="8034147" y="3491947"/>
                </a:cubicBezTo>
                <a:cubicBezTo>
                  <a:pt x="8005590" y="3497929"/>
                  <a:pt x="8004016" y="3542793"/>
                  <a:pt x="8026952" y="3556367"/>
                </a:cubicBezTo>
                <a:close/>
                <a:moveTo>
                  <a:pt x="4767762" y="3556487"/>
                </a:moveTo>
                <a:cubicBezTo>
                  <a:pt x="4777425" y="3554049"/>
                  <a:pt x="4785553" y="3548139"/>
                  <a:pt x="4788168" y="3537122"/>
                </a:cubicBezTo>
                <a:cubicBezTo>
                  <a:pt x="4798854" y="3514170"/>
                  <a:pt x="4777709" y="3484562"/>
                  <a:pt x="4752472" y="3489841"/>
                </a:cubicBezTo>
                <a:cubicBezTo>
                  <a:pt x="4719504" y="3489612"/>
                  <a:pt x="4709954" y="3540565"/>
                  <a:pt x="4738148" y="3555024"/>
                </a:cubicBezTo>
                <a:cubicBezTo>
                  <a:pt x="4746901" y="3557893"/>
                  <a:pt x="4758099" y="3558926"/>
                  <a:pt x="4767762" y="3556487"/>
                </a:cubicBezTo>
                <a:close/>
                <a:moveTo>
                  <a:pt x="5981323" y="3556615"/>
                </a:moveTo>
                <a:cubicBezTo>
                  <a:pt x="5989251" y="3557695"/>
                  <a:pt x="5997807" y="3556785"/>
                  <a:pt x="6005449" y="3555534"/>
                </a:cubicBezTo>
                <a:cubicBezTo>
                  <a:pt x="6023473" y="3544387"/>
                  <a:pt x="6027579" y="3517316"/>
                  <a:pt x="6015488" y="3500709"/>
                </a:cubicBezTo>
                <a:cubicBezTo>
                  <a:pt x="6003624" y="3486149"/>
                  <a:pt x="5983776" y="3491836"/>
                  <a:pt x="5967577" y="3491836"/>
                </a:cubicBezTo>
                <a:cubicBezTo>
                  <a:pt x="5959821" y="3508443"/>
                  <a:pt x="5951379" y="3527780"/>
                  <a:pt x="5960961" y="3545752"/>
                </a:cubicBezTo>
                <a:cubicBezTo>
                  <a:pt x="5966094" y="3552463"/>
                  <a:pt x="5973395" y="3555534"/>
                  <a:pt x="5981323" y="3556615"/>
                </a:cubicBezTo>
                <a:close/>
                <a:moveTo>
                  <a:pt x="7952167" y="3556777"/>
                </a:moveTo>
                <a:cubicBezTo>
                  <a:pt x="7961607" y="3553902"/>
                  <a:pt x="7969771" y="3547363"/>
                  <a:pt x="7973173" y="3537779"/>
                </a:cubicBezTo>
                <a:cubicBezTo>
                  <a:pt x="7981791" y="3515230"/>
                  <a:pt x="7963875" y="3484562"/>
                  <a:pt x="7937341" y="3490651"/>
                </a:cubicBezTo>
                <a:cubicBezTo>
                  <a:pt x="7904911" y="3489523"/>
                  <a:pt x="7896066" y="3540485"/>
                  <a:pt x="7923507" y="3553790"/>
                </a:cubicBezTo>
                <a:cubicBezTo>
                  <a:pt x="7932011" y="3558863"/>
                  <a:pt x="7942727" y="3559653"/>
                  <a:pt x="7952167" y="3556777"/>
                </a:cubicBezTo>
                <a:close/>
                <a:moveTo>
                  <a:pt x="5075030" y="3557133"/>
                </a:moveTo>
                <a:cubicBezTo>
                  <a:pt x="5084820" y="3554638"/>
                  <a:pt x="5093123" y="3548402"/>
                  <a:pt x="5095816" y="3537403"/>
                </a:cubicBezTo>
                <a:cubicBezTo>
                  <a:pt x="5105241" y="3513817"/>
                  <a:pt x="5083698" y="3484561"/>
                  <a:pt x="5058115" y="3491365"/>
                </a:cubicBezTo>
                <a:cubicBezTo>
                  <a:pt x="5027819" y="3493179"/>
                  <a:pt x="5019516" y="3540578"/>
                  <a:pt x="5045324" y="3554412"/>
                </a:cubicBezTo>
                <a:cubicBezTo>
                  <a:pt x="5053964" y="3558380"/>
                  <a:pt x="5065240" y="3559628"/>
                  <a:pt x="5075030" y="3557133"/>
                </a:cubicBezTo>
                <a:close/>
                <a:moveTo>
                  <a:pt x="7438711" y="3557286"/>
                </a:moveTo>
                <a:cubicBezTo>
                  <a:pt x="7448455" y="3554869"/>
                  <a:pt x="7456798" y="3548771"/>
                  <a:pt x="7459656" y="3537954"/>
                </a:cubicBezTo>
                <a:cubicBezTo>
                  <a:pt x="7469029" y="3514480"/>
                  <a:pt x="7449827" y="3484561"/>
                  <a:pt x="7423080" y="3490545"/>
                </a:cubicBezTo>
                <a:cubicBezTo>
                  <a:pt x="7392219" y="3491926"/>
                  <a:pt x="7383304" y="3539795"/>
                  <a:pt x="7409364" y="3554524"/>
                </a:cubicBezTo>
                <a:cubicBezTo>
                  <a:pt x="7417822" y="3558437"/>
                  <a:pt x="7428967" y="3559702"/>
                  <a:pt x="7438711" y="3557286"/>
                </a:cubicBezTo>
                <a:close/>
                <a:moveTo>
                  <a:pt x="760260" y="3557328"/>
                </a:moveTo>
                <a:cubicBezTo>
                  <a:pt x="771233" y="3553993"/>
                  <a:pt x="780300" y="3546078"/>
                  <a:pt x="781917" y="3533867"/>
                </a:cubicBezTo>
                <a:cubicBezTo>
                  <a:pt x="787462" y="3513063"/>
                  <a:pt x="771291" y="3488642"/>
                  <a:pt x="747959" y="3491129"/>
                </a:cubicBezTo>
                <a:cubicBezTo>
                  <a:pt x="714462" y="3487737"/>
                  <a:pt x="700139" y="3536128"/>
                  <a:pt x="727168" y="3553314"/>
                </a:cubicBezTo>
                <a:cubicBezTo>
                  <a:pt x="736408" y="3559420"/>
                  <a:pt x="749287" y="3560663"/>
                  <a:pt x="760260" y="3557328"/>
                </a:cubicBezTo>
                <a:close/>
                <a:moveTo>
                  <a:pt x="1476147" y="3557435"/>
                </a:moveTo>
                <a:cubicBezTo>
                  <a:pt x="1485083" y="3555985"/>
                  <a:pt x="1493000" y="3551550"/>
                  <a:pt x="1496845" y="3542338"/>
                </a:cubicBezTo>
                <a:cubicBezTo>
                  <a:pt x="1509737" y="3519364"/>
                  <a:pt x="1491417" y="3484562"/>
                  <a:pt x="1463139" y="3490704"/>
                </a:cubicBezTo>
                <a:cubicBezTo>
                  <a:pt x="1430566" y="3490249"/>
                  <a:pt x="1420845" y="3541200"/>
                  <a:pt x="1449340" y="3554621"/>
                </a:cubicBezTo>
                <a:cubicBezTo>
                  <a:pt x="1457257" y="3557350"/>
                  <a:pt x="1467211" y="3558885"/>
                  <a:pt x="1476147" y="3557435"/>
                </a:cubicBezTo>
                <a:close/>
                <a:moveTo>
                  <a:pt x="6308708" y="3557516"/>
                </a:moveTo>
                <a:cubicBezTo>
                  <a:pt x="6319736" y="3554117"/>
                  <a:pt x="6328864" y="3546052"/>
                  <a:pt x="6330792" y="3533262"/>
                </a:cubicBezTo>
                <a:cubicBezTo>
                  <a:pt x="6338729" y="3505378"/>
                  <a:pt x="6305618" y="3479799"/>
                  <a:pt x="6281125" y="3493856"/>
                </a:cubicBezTo>
                <a:cubicBezTo>
                  <a:pt x="6257313" y="3503304"/>
                  <a:pt x="6254591" y="3539484"/>
                  <a:pt x="6275229" y="3553772"/>
                </a:cubicBezTo>
                <a:cubicBezTo>
                  <a:pt x="6284754" y="3559648"/>
                  <a:pt x="6297681" y="3560915"/>
                  <a:pt x="6308708" y="3557516"/>
                </a:cubicBezTo>
                <a:close/>
                <a:moveTo>
                  <a:pt x="451075" y="3557546"/>
                </a:moveTo>
                <a:cubicBezTo>
                  <a:pt x="461008" y="3555158"/>
                  <a:pt x="469474" y="3549117"/>
                  <a:pt x="472468" y="3538185"/>
                </a:cubicBezTo>
                <a:cubicBezTo>
                  <a:pt x="484215" y="3514020"/>
                  <a:pt x="460720" y="3484562"/>
                  <a:pt x="434462" y="3490776"/>
                </a:cubicBezTo>
                <a:cubicBezTo>
                  <a:pt x="403596" y="3492157"/>
                  <a:pt x="395305" y="3540487"/>
                  <a:pt x="420873" y="3554986"/>
                </a:cubicBezTo>
                <a:cubicBezTo>
                  <a:pt x="429740" y="3558668"/>
                  <a:pt x="441142" y="3559934"/>
                  <a:pt x="451075" y="3557546"/>
                </a:cubicBezTo>
                <a:close/>
                <a:moveTo>
                  <a:pt x="7231794" y="3557775"/>
                </a:moveTo>
                <a:cubicBezTo>
                  <a:pt x="7236760" y="3556653"/>
                  <a:pt x="7241485" y="3554151"/>
                  <a:pt x="7245691" y="3549831"/>
                </a:cubicBezTo>
                <a:cubicBezTo>
                  <a:pt x="7270591" y="3527776"/>
                  <a:pt x="7246364" y="3479799"/>
                  <a:pt x="7213389" y="3491395"/>
                </a:cubicBezTo>
                <a:cubicBezTo>
                  <a:pt x="7188714" y="3495033"/>
                  <a:pt x="7189163" y="3523228"/>
                  <a:pt x="7188041" y="3542555"/>
                </a:cubicBezTo>
                <a:cubicBezTo>
                  <a:pt x="7199817" y="3552105"/>
                  <a:pt x="7216894" y="3561143"/>
                  <a:pt x="7231794" y="3557775"/>
                </a:cubicBezTo>
                <a:close/>
                <a:moveTo>
                  <a:pt x="954849" y="3557881"/>
                </a:moveTo>
                <a:cubicBezTo>
                  <a:pt x="974781" y="3556481"/>
                  <a:pt x="993136" y="3539687"/>
                  <a:pt x="986275" y="3517803"/>
                </a:cubicBezTo>
                <a:cubicBezTo>
                  <a:pt x="984903" y="3488399"/>
                  <a:pt x="942130" y="3481387"/>
                  <a:pt x="925891" y="3502649"/>
                </a:cubicBezTo>
                <a:cubicBezTo>
                  <a:pt x="917199" y="3518482"/>
                  <a:pt x="916055" y="3544946"/>
                  <a:pt x="935269" y="3553767"/>
                </a:cubicBezTo>
                <a:cubicBezTo>
                  <a:pt x="941386" y="3557103"/>
                  <a:pt x="948205" y="3558347"/>
                  <a:pt x="954849" y="3557881"/>
                </a:cubicBezTo>
                <a:close/>
                <a:moveTo>
                  <a:pt x="6710137" y="3558155"/>
                </a:moveTo>
                <a:cubicBezTo>
                  <a:pt x="6728242" y="3556983"/>
                  <a:pt x="6745505" y="3545068"/>
                  <a:pt x="6741871" y="3524250"/>
                </a:cubicBezTo>
                <a:cubicBezTo>
                  <a:pt x="6745563" y="3500850"/>
                  <a:pt x="6719950" y="3484562"/>
                  <a:pt x="6699184" y="3490986"/>
                </a:cubicBezTo>
                <a:cubicBezTo>
                  <a:pt x="6669879" y="3496950"/>
                  <a:pt x="6667341" y="3543061"/>
                  <a:pt x="6692492" y="3555678"/>
                </a:cubicBezTo>
                <a:cubicBezTo>
                  <a:pt x="6697972" y="3557743"/>
                  <a:pt x="6704101" y="3558546"/>
                  <a:pt x="6710137" y="3558155"/>
                </a:cubicBezTo>
                <a:close/>
                <a:moveTo>
                  <a:pt x="8549494" y="3558175"/>
                </a:moveTo>
                <a:cubicBezTo>
                  <a:pt x="8582488" y="3570287"/>
                  <a:pt x="8610441" y="3521152"/>
                  <a:pt x="8582030" y="3499898"/>
                </a:cubicBezTo>
                <a:cubicBezTo>
                  <a:pt x="8563012" y="3481387"/>
                  <a:pt x="8536434" y="3494185"/>
                  <a:pt x="8521541" y="3511097"/>
                </a:cubicBezTo>
                <a:cubicBezTo>
                  <a:pt x="8522228" y="3530065"/>
                  <a:pt x="8524290" y="3557261"/>
                  <a:pt x="8549494" y="3558175"/>
                </a:cubicBezTo>
                <a:close/>
                <a:moveTo>
                  <a:pt x="8163233" y="3558275"/>
                </a:moveTo>
                <a:cubicBezTo>
                  <a:pt x="8176500" y="3543656"/>
                  <a:pt x="8188166" y="3522741"/>
                  <a:pt x="8175127" y="3504074"/>
                </a:cubicBezTo>
                <a:cubicBezTo>
                  <a:pt x="8157971" y="3478211"/>
                  <a:pt x="8109935" y="3492605"/>
                  <a:pt x="8113366" y="3524540"/>
                </a:cubicBezTo>
                <a:cubicBezTo>
                  <a:pt x="8108791" y="3553777"/>
                  <a:pt x="8141502" y="3559174"/>
                  <a:pt x="8163233" y="3558275"/>
                </a:cubicBezTo>
                <a:close/>
                <a:moveTo>
                  <a:pt x="5175947" y="3558312"/>
                </a:moveTo>
                <a:cubicBezTo>
                  <a:pt x="5184854" y="3556606"/>
                  <a:pt x="5192816" y="3551773"/>
                  <a:pt x="5197169" y="3543016"/>
                </a:cubicBezTo>
                <a:cubicBezTo>
                  <a:pt x="5211604" y="3519816"/>
                  <a:pt x="5191670" y="3484561"/>
                  <a:pt x="5162801" y="3490930"/>
                </a:cubicBezTo>
                <a:cubicBezTo>
                  <a:pt x="5130265" y="3490475"/>
                  <a:pt x="5122704" y="3541196"/>
                  <a:pt x="5149053" y="3554843"/>
                </a:cubicBezTo>
                <a:cubicBezTo>
                  <a:pt x="5157187" y="3558596"/>
                  <a:pt x="5167040" y="3560018"/>
                  <a:pt x="5175947" y="3558312"/>
                </a:cubicBezTo>
                <a:close/>
                <a:moveTo>
                  <a:pt x="5577019" y="3558366"/>
                </a:moveTo>
                <a:cubicBezTo>
                  <a:pt x="5595507" y="3558547"/>
                  <a:pt x="5614377" y="3544653"/>
                  <a:pt x="5613020" y="3524473"/>
                </a:cubicBezTo>
                <a:cubicBezTo>
                  <a:pt x="5613246" y="3500303"/>
                  <a:pt x="5587012" y="3482974"/>
                  <a:pt x="5565075" y="3491867"/>
                </a:cubicBezTo>
                <a:cubicBezTo>
                  <a:pt x="5538389" y="3499619"/>
                  <a:pt x="5533866" y="3541346"/>
                  <a:pt x="5559422" y="3553203"/>
                </a:cubicBezTo>
                <a:cubicBezTo>
                  <a:pt x="5564736" y="3556680"/>
                  <a:pt x="5570857" y="3558305"/>
                  <a:pt x="5577019" y="3558366"/>
                </a:cubicBezTo>
                <a:close/>
                <a:moveTo>
                  <a:pt x="8244238" y="3558381"/>
                </a:moveTo>
                <a:cubicBezTo>
                  <a:pt x="8258577" y="3559810"/>
                  <a:pt x="8273367" y="3551196"/>
                  <a:pt x="8284545" y="3542327"/>
                </a:cubicBezTo>
                <a:cubicBezTo>
                  <a:pt x="8285004" y="3520267"/>
                  <a:pt x="8280647" y="3487290"/>
                  <a:pt x="8250379" y="3490474"/>
                </a:cubicBezTo>
                <a:cubicBezTo>
                  <a:pt x="8216212" y="3484561"/>
                  <a:pt x="8202454" y="3537551"/>
                  <a:pt x="8230200" y="3553243"/>
                </a:cubicBezTo>
                <a:cubicBezTo>
                  <a:pt x="8234729" y="3556313"/>
                  <a:pt x="8239458" y="3557905"/>
                  <a:pt x="8244238" y="3558381"/>
                </a:cubicBezTo>
                <a:close/>
                <a:moveTo>
                  <a:pt x="5368146" y="3558409"/>
                </a:moveTo>
                <a:cubicBezTo>
                  <a:pt x="5379968" y="3559968"/>
                  <a:pt x="5391934" y="3556567"/>
                  <a:pt x="5400143" y="3546021"/>
                </a:cubicBezTo>
                <a:cubicBezTo>
                  <a:pt x="5419566" y="3521301"/>
                  <a:pt x="5395287" y="3481387"/>
                  <a:pt x="5362914" y="3491592"/>
                </a:cubicBezTo>
                <a:cubicBezTo>
                  <a:pt x="5337941" y="3494541"/>
                  <a:pt x="5338635" y="3522435"/>
                  <a:pt x="5337016" y="3541032"/>
                </a:cubicBezTo>
                <a:cubicBezTo>
                  <a:pt x="5344647" y="3550330"/>
                  <a:pt x="5356324" y="3556850"/>
                  <a:pt x="5368146" y="3558409"/>
                </a:cubicBezTo>
                <a:close/>
                <a:moveTo>
                  <a:pt x="7738859" y="3558486"/>
                </a:moveTo>
                <a:cubicBezTo>
                  <a:pt x="7756377" y="3556915"/>
                  <a:pt x="7773039" y="3543060"/>
                  <a:pt x="7770671" y="3523560"/>
                </a:cubicBezTo>
                <a:cubicBezTo>
                  <a:pt x="7772250" y="3501666"/>
                  <a:pt x="7747891" y="3484561"/>
                  <a:pt x="7727818" y="3490719"/>
                </a:cubicBezTo>
                <a:cubicBezTo>
                  <a:pt x="7696692" y="3494596"/>
                  <a:pt x="7691279" y="3546595"/>
                  <a:pt x="7721728" y="3555717"/>
                </a:cubicBezTo>
                <a:cubicBezTo>
                  <a:pt x="7727085" y="3558169"/>
                  <a:pt x="7733019" y="3559010"/>
                  <a:pt x="7738859" y="3558486"/>
                </a:cubicBezTo>
                <a:close/>
                <a:moveTo>
                  <a:pt x="5493711" y="3558508"/>
                </a:moveTo>
                <a:cubicBezTo>
                  <a:pt x="5502428" y="3546785"/>
                  <a:pt x="5514816" y="3533709"/>
                  <a:pt x="5509540" y="3517702"/>
                </a:cubicBezTo>
                <a:cubicBezTo>
                  <a:pt x="5504264" y="3494933"/>
                  <a:pt x="5475358" y="3484562"/>
                  <a:pt x="5455170" y="3495158"/>
                </a:cubicBezTo>
                <a:cubicBezTo>
                  <a:pt x="5438653" y="3506205"/>
                  <a:pt x="5435441" y="3530327"/>
                  <a:pt x="5445994" y="3546334"/>
                </a:cubicBezTo>
                <a:cubicBezTo>
                  <a:pt x="5457235" y="3560762"/>
                  <a:pt x="5477652" y="3555802"/>
                  <a:pt x="5493711" y="3558508"/>
                </a:cubicBezTo>
                <a:close/>
                <a:moveTo>
                  <a:pt x="330354" y="3558562"/>
                </a:moveTo>
                <a:cubicBezTo>
                  <a:pt x="344452" y="3560507"/>
                  <a:pt x="359249" y="3552598"/>
                  <a:pt x="369225" y="3542393"/>
                </a:cubicBezTo>
                <a:cubicBezTo>
                  <a:pt x="369902" y="3530600"/>
                  <a:pt x="369902" y="3519034"/>
                  <a:pt x="369225" y="3507241"/>
                </a:cubicBezTo>
                <a:cubicBezTo>
                  <a:pt x="357952" y="3497716"/>
                  <a:pt x="344875" y="3486150"/>
                  <a:pt x="328867" y="3491139"/>
                </a:cubicBezTo>
                <a:cubicBezTo>
                  <a:pt x="300909" y="3495448"/>
                  <a:pt x="293693" y="3537857"/>
                  <a:pt x="316691" y="3553052"/>
                </a:cubicBezTo>
                <a:cubicBezTo>
                  <a:pt x="321031" y="3556170"/>
                  <a:pt x="325653" y="3557914"/>
                  <a:pt x="330354" y="3558562"/>
                </a:cubicBezTo>
                <a:close/>
                <a:moveTo>
                  <a:pt x="4652838" y="3558564"/>
                </a:moveTo>
                <a:cubicBezTo>
                  <a:pt x="4671253" y="3558702"/>
                  <a:pt x="4689990" y="3545005"/>
                  <a:pt x="4687246" y="3524821"/>
                </a:cubicBezTo>
                <a:cubicBezTo>
                  <a:pt x="4689761" y="3503789"/>
                  <a:pt x="4669409" y="3486149"/>
                  <a:pt x="4648829" y="3490446"/>
                </a:cubicBezTo>
                <a:cubicBezTo>
                  <a:pt x="4617272" y="3490446"/>
                  <a:pt x="4608354" y="3540200"/>
                  <a:pt x="4635337" y="3553543"/>
                </a:cubicBezTo>
                <a:cubicBezTo>
                  <a:pt x="4640597" y="3556935"/>
                  <a:pt x="4646700" y="3558518"/>
                  <a:pt x="4652838" y="3558564"/>
                </a:cubicBezTo>
                <a:close/>
                <a:moveTo>
                  <a:pt x="2497106" y="3558619"/>
                </a:moveTo>
                <a:cubicBezTo>
                  <a:pt x="2516559" y="3556376"/>
                  <a:pt x="2533601" y="3537527"/>
                  <a:pt x="2528622" y="3516499"/>
                </a:cubicBezTo>
                <a:cubicBezTo>
                  <a:pt x="2526330" y="3484586"/>
                  <a:pt x="2472779" y="3479799"/>
                  <a:pt x="2463629" y="3509432"/>
                </a:cubicBezTo>
                <a:cubicBezTo>
                  <a:pt x="2459051" y="3525161"/>
                  <a:pt x="2459968" y="3547044"/>
                  <a:pt x="2477586" y="3554794"/>
                </a:cubicBezTo>
                <a:cubicBezTo>
                  <a:pt x="2483870" y="3558270"/>
                  <a:pt x="2490626" y="3559367"/>
                  <a:pt x="2497106" y="3558619"/>
                </a:cubicBezTo>
                <a:close/>
                <a:moveTo>
                  <a:pt x="542851" y="3558643"/>
                </a:moveTo>
                <a:cubicBezTo>
                  <a:pt x="561471" y="3558472"/>
                  <a:pt x="580254" y="3544489"/>
                  <a:pt x="577825" y="3524367"/>
                </a:cubicBezTo>
                <a:cubicBezTo>
                  <a:pt x="581063" y="3492536"/>
                  <a:pt x="533637" y="3478212"/>
                  <a:pt x="514898" y="3502086"/>
                </a:cubicBezTo>
                <a:cubicBezTo>
                  <a:pt x="500092" y="3517546"/>
                  <a:pt x="503793" y="3545967"/>
                  <a:pt x="525077" y="3553925"/>
                </a:cubicBezTo>
                <a:cubicBezTo>
                  <a:pt x="530456" y="3557222"/>
                  <a:pt x="536644" y="3558699"/>
                  <a:pt x="542851" y="3558643"/>
                </a:cubicBezTo>
                <a:close/>
                <a:moveTo>
                  <a:pt x="2392213" y="3558643"/>
                </a:moveTo>
                <a:cubicBezTo>
                  <a:pt x="2409844" y="3558192"/>
                  <a:pt x="2426275" y="3545817"/>
                  <a:pt x="2424419" y="3525192"/>
                </a:cubicBezTo>
                <a:cubicBezTo>
                  <a:pt x="2430472" y="3491504"/>
                  <a:pt x="2382508" y="3478212"/>
                  <a:pt x="2365047" y="3502962"/>
                </a:cubicBezTo>
                <a:cubicBezTo>
                  <a:pt x="2357654" y="3519233"/>
                  <a:pt x="2355859" y="3546275"/>
                  <a:pt x="2374897" y="3554983"/>
                </a:cubicBezTo>
                <a:cubicBezTo>
                  <a:pt x="2380383" y="3557619"/>
                  <a:pt x="2386368" y="3558793"/>
                  <a:pt x="2392213" y="3558643"/>
                </a:cubicBezTo>
                <a:close/>
                <a:moveTo>
                  <a:pt x="1057733" y="3558810"/>
                </a:moveTo>
                <a:cubicBezTo>
                  <a:pt x="1075814" y="3558021"/>
                  <a:pt x="1093450" y="3545401"/>
                  <a:pt x="1090228" y="3524595"/>
                </a:cubicBezTo>
                <a:cubicBezTo>
                  <a:pt x="1095430" y="3495035"/>
                  <a:pt x="1054730" y="3479800"/>
                  <a:pt x="1034834" y="3497991"/>
                </a:cubicBezTo>
                <a:cubicBezTo>
                  <a:pt x="1017647" y="3512317"/>
                  <a:pt x="1019003" y="3545515"/>
                  <a:pt x="1040257" y="3555520"/>
                </a:cubicBezTo>
                <a:cubicBezTo>
                  <a:pt x="1045629" y="3558021"/>
                  <a:pt x="1051704" y="3559073"/>
                  <a:pt x="1057733" y="3558810"/>
                </a:cubicBezTo>
                <a:close/>
                <a:moveTo>
                  <a:pt x="1166159" y="3558829"/>
                </a:moveTo>
                <a:cubicBezTo>
                  <a:pt x="1181206" y="3555603"/>
                  <a:pt x="1192289" y="3540634"/>
                  <a:pt x="1197026" y="3525149"/>
                </a:cubicBezTo>
                <a:cubicBezTo>
                  <a:pt x="1190259" y="3507485"/>
                  <a:pt x="1179431" y="3486150"/>
                  <a:pt x="1156870" y="3490279"/>
                </a:cubicBezTo>
                <a:cubicBezTo>
                  <a:pt x="1120109" y="3488444"/>
                  <a:pt x="1112892" y="3553137"/>
                  <a:pt x="1149879" y="3557725"/>
                </a:cubicBezTo>
                <a:cubicBezTo>
                  <a:pt x="1155686" y="3559675"/>
                  <a:pt x="1161143" y="3559905"/>
                  <a:pt x="1166159" y="3558829"/>
                </a:cubicBezTo>
                <a:close/>
                <a:moveTo>
                  <a:pt x="5679647" y="3558835"/>
                </a:moveTo>
                <a:cubicBezTo>
                  <a:pt x="5696278" y="3559296"/>
                  <a:pt x="5713194" y="3548667"/>
                  <a:pt x="5714885" y="3530325"/>
                </a:cubicBezTo>
                <a:cubicBezTo>
                  <a:pt x="5722779" y="3500154"/>
                  <a:pt x="5680377" y="3478211"/>
                  <a:pt x="5658499" y="3496954"/>
                </a:cubicBezTo>
                <a:cubicBezTo>
                  <a:pt x="5640229" y="3511811"/>
                  <a:pt x="5640906" y="3544724"/>
                  <a:pt x="5663686" y="3554553"/>
                </a:cubicBezTo>
                <a:cubicBezTo>
                  <a:pt x="5668592" y="3557296"/>
                  <a:pt x="5674104" y="3558681"/>
                  <a:pt x="5679647" y="3558835"/>
                </a:cubicBezTo>
                <a:close/>
                <a:moveTo>
                  <a:pt x="6912078" y="3558880"/>
                </a:moveTo>
                <a:cubicBezTo>
                  <a:pt x="6930960" y="3559125"/>
                  <a:pt x="6950647" y="3545908"/>
                  <a:pt x="6948073" y="3525273"/>
                </a:cubicBezTo>
                <a:cubicBezTo>
                  <a:pt x="6951047" y="3498214"/>
                  <a:pt x="6915820" y="3481387"/>
                  <a:pt x="6894546" y="3495940"/>
                </a:cubicBezTo>
                <a:cubicBezTo>
                  <a:pt x="6872129" y="3506854"/>
                  <a:pt x="6872587" y="3542554"/>
                  <a:pt x="6894318" y="3553924"/>
                </a:cubicBezTo>
                <a:cubicBezTo>
                  <a:pt x="6899579" y="3557221"/>
                  <a:pt x="6905784" y="3558798"/>
                  <a:pt x="6912078" y="3558880"/>
                </a:cubicBezTo>
                <a:close/>
                <a:moveTo>
                  <a:pt x="1878395" y="3558884"/>
                </a:moveTo>
                <a:cubicBezTo>
                  <a:pt x="1896861" y="3558799"/>
                  <a:pt x="1915210" y="3545227"/>
                  <a:pt x="1913844" y="3525039"/>
                </a:cubicBezTo>
                <a:cubicBezTo>
                  <a:pt x="1916122" y="3495181"/>
                  <a:pt x="1876536" y="3479799"/>
                  <a:pt x="1855153" y="3498347"/>
                </a:cubicBezTo>
                <a:cubicBezTo>
                  <a:pt x="1841504" y="3513277"/>
                  <a:pt x="1839917" y="3544492"/>
                  <a:pt x="1860612" y="3554219"/>
                </a:cubicBezTo>
                <a:cubicBezTo>
                  <a:pt x="1866071" y="3557442"/>
                  <a:pt x="1872242" y="3558912"/>
                  <a:pt x="1878395" y="3558884"/>
                </a:cubicBezTo>
                <a:close/>
                <a:moveTo>
                  <a:pt x="8748031" y="3558933"/>
                </a:moveTo>
                <a:cubicBezTo>
                  <a:pt x="8769737" y="3560762"/>
                  <a:pt x="8800941" y="3553216"/>
                  <a:pt x="8795740" y="3524175"/>
                </a:cubicBezTo>
                <a:cubicBezTo>
                  <a:pt x="8800263" y="3491018"/>
                  <a:pt x="8751875" y="3478212"/>
                  <a:pt x="8735368" y="3504052"/>
                </a:cubicBezTo>
                <a:cubicBezTo>
                  <a:pt x="8724741" y="3523260"/>
                  <a:pt x="8733107" y="3545213"/>
                  <a:pt x="8748031" y="3558933"/>
                </a:cubicBezTo>
                <a:close/>
                <a:moveTo>
                  <a:pt x="5270730" y="3558935"/>
                </a:moveTo>
                <a:cubicBezTo>
                  <a:pt x="5288108" y="3558067"/>
                  <a:pt x="5304107" y="3545599"/>
                  <a:pt x="5303422" y="3525442"/>
                </a:cubicBezTo>
                <a:cubicBezTo>
                  <a:pt x="5308441" y="3494859"/>
                  <a:pt x="5269429" y="3479799"/>
                  <a:pt x="5247983" y="3496944"/>
                </a:cubicBezTo>
                <a:cubicBezTo>
                  <a:pt x="5232241" y="3512236"/>
                  <a:pt x="5232241" y="3545599"/>
                  <a:pt x="5253459" y="3555793"/>
                </a:cubicBezTo>
                <a:cubicBezTo>
                  <a:pt x="5258991" y="3558226"/>
                  <a:pt x="5264937" y="3559225"/>
                  <a:pt x="5270730" y="3558935"/>
                </a:cubicBezTo>
                <a:close/>
                <a:moveTo>
                  <a:pt x="6605535" y="3558941"/>
                </a:moveTo>
                <a:cubicBezTo>
                  <a:pt x="6623373" y="3558490"/>
                  <a:pt x="6640638" y="3546500"/>
                  <a:pt x="6638767" y="3525871"/>
                </a:cubicBezTo>
                <a:cubicBezTo>
                  <a:pt x="6643529" y="3495385"/>
                  <a:pt x="6603161" y="3479799"/>
                  <a:pt x="6582750" y="3498365"/>
                </a:cubicBezTo>
                <a:cubicBezTo>
                  <a:pt x="6565741" y="3513035"/>
                  <a:pt x="6567556" y="3545354"/>
                  <a:pt x="6588193" y="3555439"/>
                </a:cubicBezTo>
                <a:cubicBezTo>
                  <a:pt x="6593579" y="3557960"/>
                  <a:pt x="6599589" y="3559092"/>
                  <a:pt x="6605535" y="3558941"/>
                </a:cubicBezTo>
                <a:close/>
                <a:moveTo>
                  <a:pt x="1689997" y="3558945"/>
                </a:moveTo>
                <a:cubicBezTo>
                  <a:pt x="1706863" y="3541460"/>
                  <a:pt x="1714509" y="3503958"/>
                  <a:pt x="1687523" y="3492684"/>
                </a:cubicBezTo>
                <a:cubicBezTo>
                  <a:pt x="1662112" y="3479800"/>
                  <a:pt x="1633553" y="3505338"/>
                  <a:pt x="1640973" y="3533177"/>
                </a:cubicBezTo>
                <a:cubicBezTo>
                  <a:pt x="1642098" y="3559175"/>
                  <a:pt x="1671782" y="3557335"/>
                  <a:pt x="1689997" y="3558945"/>
                </a:cubicBezTo>
                <a:close/>
                <a:moveTo>
                  <a:pt x="6503213" y="3558976"/>
                </a:moveTo>
                <a:cubicBezTo>
                  <a:pt x="6522750" y="3558083"/>
                  <a:pt x="6540609" y="3541371"/>
                  <a:pt x="6536650" y="3519940"/>
                </a:cubicBezTo>
                <a:cubicBezTo>
                  <a:pt x="6536191" y="3486149"/>
                  <a:pt x="6481336" y="3479799"/>
                  <a:pt x="6470779" y="3510188"/>
                </a:cubicBezTo>
                <a:cubicBezTo>
                  <a:pt x="6465729" y="3525156"/>
                  <a:pt x="6466647" y="3547608"/>
                  <a:pt x="6483861" y="3554185"/>
                </a:cubicBezTo>
                <a:cubicBezTo>
                  <a:pt x="6490001" y="3557813"/>
                  <a:pt x="6496700" y="3559273"/>
                  <a:pt x="6503213" y="3558976"/>
                </a:cubicBezTo>
                <a:close/>
                <a:moveTo>
                  <a:pt x="7835340" y="3558981"/>
                </a:moveTo>
                <a:cubicBezTo>
                  <a:pt x="7852544" y="3559967"/>
                  <a:pt x="7870068" y="3550153"/>
                  <a:pt x="7873138" y="3531467"/>
                </a:cubicBezTo>
                <a:cubicBezTo>
                  <a:pt x="7881779" y="3502439"/>
                  <a:pt x="7841984" y="3478211"/>
                  <a:pt x="7819017" y="3496268"/>
                </a:cubicBezTo>
                <a:cubicBezTo>
                  <a:pt x="7797641" y="3507468"/>
                  <a:pt x="7798096" y="3542896"/>
                  <a:pt x="7818789" y="3554324"/>
                </a:cubicBezTo>
                <a:cubicBezTo>
                  <a:pt x="7823906" y="3557124"/>
                  <a:pt x="7829605" y="3558653"/>
                  <a:pt x="7835340" y="3558981"/>
                </a:cubicBezTo>
                <a:close/>
                <a:moveTo>
                  <a:pt x="856114" y="3559080"/>
                </a:moveTo>
                <a:cubicBezTo>
                  <a:pt x="874744" y="3556193"/>
                  <a:pt x="890187" y="3537283"/>
                  <a:pt x="884010" y="3517486"/>
                </a:cubicBezTo>
                <a:cubicBezTo>
                  <a:pt x="880808" y="3485674"/>
                  <a:pt x="829783" y="3481387"/>
                  <a:pt x="818571" y="3510040"/>
                </a:cubicBezTo>
                <a:cubicBezTo>
                  <a:pt x="814452" y="3527413"/>
                  <a:pt x="817426" y="3549748"/>
                  <a:pt x="837105" y="3556066"/>
                </a:cubicBezTo>
                <a:cubicBezTo>
                  <a:pt x="843339" y="3559224"/>
                  <a:pt x="849904" y="3560042"/>
                  <a:pt x="856114" y="3559080"/>
                </a:cubicBezTo>
                <a:close/>
                <a:moveTo>
                  <a:pt x="7119615" y="3559121"/>
                </a:moveTo>
                <a:cubicBezTo>
                  <a:pt x="7135978" y="3559217"/>
                  <a:pt x="7152438" y="3548628"/>
                  <a:pt x="7154661" y="3531279"/>
                </a:cubicBezTo>
                <a:cubicBezTo>
                  <a:pt x="7162642" y="3503838"/>
                  <a:pt x="7126387" y="3481386"/>
                  <a:pt x="7102902" y="3494313"/>
                </a:cubicBezTo>
                <a:cubicBezTo>
                  <a:pt x="7078504" y="3505426"/>
                  <a:pt x="7078732" y="3544887"/>
                  <a:pt x="7103814" y="3555319"/>
                </a:cubicBezTo>
                <a:cubicBezTo>
                  <a:pt x="7108716" y="3557870"/>
                  <a:pt x="7114160" y="3559089"/>
                  <a:pt x="7119615" y="3559121"/>
                </a:cubicBezTo>
                <a:close/>
                <a:moveTo>
                  <a:pt x="7649354" y="3559174"/>
                </a:moveTo>
                <a:cubicBezTo>
                  <a:pt x="7658134" y="3548515"/>
                  <a:pt x="7665297" y="3536949"/>
                  <a:pt x="7672229" y="3525156"/>
                </a:cubicBezTo>
                <a:cubicBezTo>
                  <a:pt x="7664604" y="3511322"/>
                  <a:pt x="7658596" y="3492499"/>
                  <a:pt x="7639649" y="3491138"/>
                </a:cubicBezTo>
                <a:cubicBezTo>
                  <a:pt x="7612845" y="3484561"/>
                  <a:pt x="7586504" y="3514951"/>
                  <a:pt x="7600599" y="3539217"/>
                </a:cubicBezTo>
                <a:cubicBezTo>
                  <a:pt x="7608455" y="3558721"/>
                  <a:pt x="7631793" y="3556906"/>
                  <a:pt x="7649354" y="3559174"/>
                </a:cubicBezTo>
                <a:close/>
                <a:moveTo>
                  <a:pt x="1775662" y="3559206"/>
                </a:moveTo>
                <a:cubicBezTo>
                  <a:pt x="1796283" y="3558373"/>
                  <a:pt x="1815457" y="3539847"/>
                  <a:pt x="1808766" y="3517397"/>
                </a:cubicBezTo>
                <a:cubicBezTo>
                  <a:pt x="1806020" y="3485888"/>
                  <a:pt x="1754547" y="3481387"/>
                  <a:pt x="1744253" y="3510195"/>
                </a:cubicBezTo>
                <a:cubicBezTo>
                  <a:pt x="1739906" y="3525049"/>
                  <a:pt x="1739906" y="3545080"/>
                  <a:pt x="1755462" y="3553632"/>
                </a:cubicBezTo>
                <a:cubicBezTo>
                  <a:pt x="1761753" y="3557796"/>
                  <a:pt x="1768788" y="3559484"/>
                  <a:pt x="1775662" y="3559206"/>
                </a:cubicBezTo>
                <a:close/>
                <a:moveTo>
                  <a:pt x="132742" y="3559213"/>
                </a:moveTo>
                <a:cubicBezTo>
                  <a:pt x="151030" y="3558948"/>
                  <a:pt x="168774" y="3545510"/>
                  <a:pt x="165533" y="3524930"/>
                </a:cubicBezTo>
                <a:cubicBezTo>
                  <a:pt x="169400" y="3493406"/>
                  <a:pt x="124357" y="3479799"/>
                  <a:pt x="105475" y="3501797"/>
                </a:cubicBezTo>
                <a:cubicBezTo>
                  <a:pt x="93646" y="3517673"/>
                  <a:pt x="94783" y="3546475"/>
                  <a:pt x="115030" y="3554866"/>
                </a:cubicBezTo>
                <a:cubicBezTo>
                  <a:pt x="120489" y="3557927"/>
                  <a:pt x="126645" y="3559302"/>
                  <a:pt x="132742" y="3559213"/>
                </a:cubicBezTo>
                <a:close/>
                <a:moveTo>
                  <a:pt x="8970389" y="3559216"/>
                </a:moveTo>
                <a:cubicBezTo>
                  <a:pt x="8988018" y="3557993"/>
                  <a:pt x="9005107" y="3545442"/>
                  <a:pt x="9003241" y="3525361"/>
                </a:cubicBezTo>
                <a:cubicBezTo>
                  <a:pt x="9005503" y="3504125"/>
                  <a:pt x="8986506" y="3487736"/>
                  <a:pt x="8966378" y="3490044"/>
                </a:cubicBezTo>
                <a:cubicBezTo>
                  <a:pt x="8932681" y="3488659"/>
                  <a:pt x="8924766" y="3543134"/>
                  <a:pt x="8953261" y="3556522"/>
                </a:cubicBezTo>
                <a:cubicBezTo>
                  <a:pt x="8958576" y="3558772"/>
                  <a:pt x="8964512" y="3559624"/>
                  <a:pt x="8970389" y="3559216"/>
                </a:cubicBezTo>
                <a:close/>
                <a:moveTo>
                  <a:pt x="8455042" y="3559247"/>
                </a:moveTo>
                <a:cubicBezTo>
                  <a:pt x="8473560" y="3559119"/>
                  <a:pt x="8492175" y="3545911"/>
                  <a:pt x="8489800" y="3525393"/>
                </a:cubicBezTo>
                <a:cubicBezTo>
                  <a:pt x="8492514" y="3495985"/>
                  <a:pt x="8452713" y="3479799"/>
                  <a:pt x="8432361" y="3498721"/>
                </a:cubicBezTo>
                <a:cubicBezTo>
                  <a:pt x="8413591" y="3512627"/>
                  <a:pt x="8415400" y="3544999"/>
                  <a:pt x="8437336" y="3554802"/>
                </a:cubicBezTo>
                <a:cubicBezTo>
                  <a:pt x="8442707" y="3557879"/>
                  <a:pt x="8448869" y="3559290"/>
                  <a:pt x="8455042" y="3559247"/>
                </a:cubicBezTo>
                <a:close/>
                <a:moveTo>
                  <a:pt x="8353649" y="3559260"/>
                </a:moveTo>
                <a:cubicBezTo>
                  <a:pt x="8373605" y="3558115"/>
                  <a:pt x="8392665" y="3539411"/>
                  <a:pt x="8387036" y="3518035"/>
                </a:cubicBezTo>
                <a:cubicBezTo>
                  <a:pt x="8382488" y="3491796"/>
                  <a:pt x="8348149" y="3482974"/>
                  <a:pt x="8328365" y="3498356"/>
                </a:cubicBezTo>
                <a:cubicBezTo>
                  <a:pt x="8311991" y="3513285"/>
                  <a:pt x="8312673" y="3543822"/>
                  <a:pt x="8334277" y="3554001"/>
                </a:cubicBezTo>
                <a:cubicBezTo>
                  <a:pt x="8340246" y="3558072"/>
                  <a:pt x="8346998" y="3559642"/>
                  <a:pt x="8353649" y="3559260"/>
                </a:cubicBezTo>
                <a:close/>
                <a:moveTo>
                  <a:pt x="7530874" y="3559288"/>
                </a:moveTo>
                <a:cubicBezTo>
                  <a:pt x="7548841" y="3558905"/>
                  <a:pt x="7566775" y="3545511"/>
                  <a:pt x="7564740" y="3525610"/>
                </a:cubicBezTo>
                <a:cubicBezTo>
                  <a:pt x="7567454" y="3498849"/>
                  <a:pt x="7536248" y="3482974"/>
                  <a:pt x="7514088" y="3494540"/>
                </a:cubicBezTo>
                <a:cubicBezTo>
                  <a:pt x="7492380" y="3506333"/>
                  <a:pt x="7489666" y="3544207"/>
                  <a:pt x="7513636" y="3555092"/>
                </a:cubicBezTo>
                <a:cubicBezTo>
                  <a:pt x="7518893" y="3558097"/>
                  <a:pt x="7524885" y="3559415"/>
                  <a:pt x="7530874" y="3559288"/>
                </a:cubicBezTo>
                <a:close/>
                <a:moveTo>
                  <a:pt x="4860646" y="3559336"/>
                </a:moveTo>
                <a:cubicBezTo>
                  <a:pt x="4878460" y="3558649"/>
                  <a:pt x="4895858" y="3544944"/>
                  <a:pt x="4894323" y="3525182"/>
                </a:cubicBezTo>
                <a:cubicBezTo>
                  <a:pt x="4897279" y="3494251"/>
                  <a:pt x="4852932" y="3478212"/>
                  <a:pt x="4833828" y="3500895"/>
                </a:cubicBezTo>
                <a:cubicBezTo>
                  <a:pt x="4816316" y="3516018"/>
                  <a:pt x="4821547" y="3547637"/>
                  <a:pt x="4843380" y="3555427"/>
                </a:cubicBezTo>
                <a:cubicBezTo>
                  <a:pt x="4848724" y="3558348"/>
                  <a:pt x="4854708" y="3559565"/>
                  <a:pt x="4860646" y="3559336"/>
                </a:cubicBezTo>
                <a:close/>
                <a:moveTo>
                  <a:pt x="5882972" y="3559382"/>
                </a:moveTo>
                <a:cubicBezTo>
                  <a:pt x="5901872" y="3560711"/>
                  <a:pt x="5922013" y="3547379"/>
                  <a:pt x="5919638" y="3525944"/>
                </a:cubicBezTo>
                <a:cubicBezTo>
                  <a:pt x="5922126" y="3503081"/>
                  <a:pt x="5899512" y="3484561"/>
                  <a:pt x="5877802" y="3490963"/>
                </a:cubicBezTo>
                <a:cubicBezTo>
                  <a:pt x="5850213" y="3495078"/>
                  <a:pt x="5843429" y="3537605"/>
                  <a:pt x="5865365" y="3552923"/>
                </a:cubicBezTo>
                <a:cubicBezTo>
                  <a:pt x="5870509" y="3556867"/>
                  <a:pt x="5876672" y="3558939"/>
                  <a:pt x="5882972" y="3559382"/>
                </a:cubicBezTo>
                <a:close/>
                <a:moveTo>
                  <a:pt x="6403878" y="3559476"/>
                </a:moveTo>
                <a:cubicBezTo>
                  <a:pt x="6420889" y="3557870"/>
                  <a:pt x="6436584" y="3543413"/>
                  <a:pt x="6436242" y="3525383"/>
                </a:cubicBezTo>
                <a:cubicBezTo>
                  <a:pt x="6437154" y="3496355"/>
                  <a:pt x="6396554" y="3479799"/>
                  <a:pt x="6375798" y="3499756"/>
                </a:cubicBezTo>
                <a:cubicBezTo>
                  <a:pt x="6357779" y="3516085"/>
                  <a:pt x="6363481" y="3548516"/>
                  <a:pt x="6386975" y="3556453"/>
                </a:cubicBezTo>
                <a:cubicBezTo>
                  <a:pt x="6392392" y="3559118"/>
                  <a:pt x="6398208" y="3560011"/>
                  <a:pt x="6403878" y="3559476"/>
                </a:cubicBezTo>
                <a:close/>
                <a:moveTo>
                  <a:pt x="6815337" y="3559494"/>
                </a:moveTo>
                <a:cubicBezTo>
                  <a:pt x="6834398" y="3556780"/>
                  <a:pt x="6850811" y="3538427"/>
                  <a:pt x="6844008" y="3517230"/>
                </a:cubicBezTo>
                <a:cubicBezTo>
                  <a:pt x="6841286" y="3489888"/>
                  <a:pt x="6803640" y="3481386"/>
                  <a:pt x="6786177" y="3499538"/>
                </a:cubicBezTo>
                <a:cubicBezTo>
                  <a:pt x="6770529" y="3515852"/>
                  <a:pt x="6774385" y="3547790"/>
                  <a:pt x="6796156" y="3556521"/>
                </a:cubicBezTo>
                <a:cubicBezTo>
                  <a:pt x="6802336" y="3559566"/>
                  <a:pt x="6808984" y="3560399"/>
                  <a:pt x="6815337" y="3559494"/>
                </a:cubicBezTo>
                <a:close/>
                <a:moveTo>
                  <a:pt x="6193625" y="3559503"/>
                </a:moveTo>
                <a:cubicBezTo>
                  <a:pt x="6215939" y="3558819"/>
                  <a:pt x="6238094" y="3536598"/>
                  <a:pt x="6226698" y="3512838"/>
                </a:cubicBezTo>
                <a:cubicBezTo>
                  <a:pt x="6215585" y="3481387"/>
                  <a:pt x="6174310" y="3487769"/>
                  <a:pt x="6157754" y="3511015"/>
                </a:cubicBezTo>
                <a:cubicBezTo>
                  <a:pt x="6160249" y="3525373"/>
                  <a:pt x="6158435" y="3543606"/>
                  <a:pt x="6172495" y="3552267"/>
                </a:cubicBezTo>
                <a:cubicBezTo>
                  <a:pt x="6178732" y="3557565"/>
                  <a:pt x="6186187" y="3559731"/>
                  <a:pt x="6193625" y="3559503"/>
                </a:cubicBezTo>
                <a:close/>
                <a:moveTo>
                  <a:pt x="648085" y="3559512"/>
                </a:moveTo>
                <a:cubicBezTo>
                  <a:pt x="667878" y="3557342"/>
                  <a:pt x="686962" y="3539768"/>
                  <a:pt x="680773" y="3518971"/>
                </a:cubicBezTo>
                <a:cubicBezTo>
                  <a:pt x="677106" y="3493304"/>
                  <a:pt x="643407" y="3481387"/>
                  <a:pt x="623693" y="3497658"/>
                </a:cubicBezTo>
                <a:cubicBezTo>
                  <a:pt x="603291" y="3510950"/>
                  <a:pt x="606271" y="3546700"/>
                  <a:pt x="628966" y="3556096"/>
                </a:cubicBezTo>
                <a:cubicBezTo>
                  <a:pt x="634811" y="3559247"/>
                  <a:pt x="641488" y="3560235"/>
                  <a:pt x="648085" y="3559512"/>
                </a:cubicBezTo>
                <a:close/>
                <a:moveTo>
                  <a:pt x="7309329" y="3559603"/>
                </a:moveTo>
                <a:cubicBezTo>
                  <a:pt x="7330781" y="3560762"/>
                  <a:pt x="7362613" y="3553577"/>
                  <a:pt x="7358922" y="3525067"/>
                </a:cubicBezTo>
                <a:cubicBezTo>
                  <a:pt x="7365842" y="3487750"/>
                  <a:pt x="7306100" y="3476624"/>
                  <a:pt x="7293875" y="3509074"/>
                </a:cubicBezTo>
                <a:cubicBezTo>
                  <a:pt x="7284879" y="3528080"/>
                  <a:pt x="7296182" y="3546391"/>
                  <a:pt x="7309329" y="3559603"/>
                </a:cubicBezTo>
                <a:close/>
                <a:moveTo>
                  <a:pt x="1264944" y="3559650"/>
                </a:moveTo>
                <a:cubicBezTo>
                  <a:pt x="1282626" y="3558586"/>
                  <a:pt x="1299568" y="3544821"/>
                  <a:pt x="1297675" y="3525193"/>
                </a:cubicBezTo>
                <a:cubicBezTo>
                  <a:pt x="1299969" y="3496706"/>
                  <a:pt x="1263508" y="3479799"/>
                  <a:pt x="1241723" y="3495779"/>
                </a:cubicBezTo>
                <a:cubicBezTo>
                  <a:pt x="1219246" y="3509212"/>
                  <a:pt x="1221767" y="3548353"/>
                  <a:pt x="1247685" y="3556227"/>
                </a:cubicBezTo>
                <a:cubicBezTo>
                  <a:pt x="1253074" y="3558948"/>
                  <a:pt x="1259051" y="3560005"/>
                  <a:pt x="1264944" y="3559650"/>
                </a:cubicBezTo>
                <a:close/>
                <a:moveTo>
                  <a:pt x="7017585" y="3559693"/>
                </a:moveTo>
                <a:cubicBezTo>
                  <a:pt x="7036442" y="3559747"/>
                  <a:pt x="7055299" y="3545267"/>
                  <a:pt x="7052358" y="3524470"/>
                </a:cubicBezTo>
                <a:cubicBezTo>
                  <a:pt x="7053972" y="3497199"/>
                  <a:pt x="7019603" y="3481386"/>
                  <a:pt x="6997921" y="3495595"/>
                </a:cubicBezTo>
                <a:cubicBezTo>
                  <a:pt x="6975316" y="3506824"/>
                  <a:pt x="6975316" y="3545095"/>
                  <a:pt x="6999536" y="3554491"/>
                </a:cubicBezTo>
                <a:cubicBezTo>
                  <a:pt x="7005014" y="3558043"/>
                  <a:pt x="7011300" y="3559676"/>
                  <a:pt x="7017585" y="3559693"/>
                </a:cubicBezTo>
                <a:close/>
                <a:moveTo>
                  <a:pt x="3214100" y="3559739"/>
                </a:moveTo>
                <a:cubicBezTo>
                  <a:pt x="3233985" y="3558973"/>
                  <a:pt x="3253775" y="3541268"/>
                  <a:pt x="3247685" y="3519158"/>
                </a:cubicBezTo>
                <a:cubicBezTo>
                  <a:pt x="3245881" y="3491060"/>
                  <a:pt x="3209121" y="3481387"/>
                  <a:pt x="3190402" y="3498891"/>
                </a:cubicBezTo>
                <a:cubicBezTo>
                  <a:pt x="3174841" y="3513631"/>
                  <a:pt x="3177548" y="3542650"/>
                  <a:pt x="3195138" y="3554396"/>
                </a:cubicBezTo>
                <a:cubicBezTo>
                  <a:pt x="3200833" y="3558368"/>
                  <a:pt x="3207472" y="3559995"/>
                  <a:pt x="3214100" y="3559739"/>
                </a:cubicBezTo>
                <a:close/>
                <a:moveTo>
                  <a:pt x="5798551" y="3559836"/>
                </a:moveTo>
                <a:cubicBezTo>
                  <a:pt x="5824379" y="3542936"/>
                  <a:pt x="5823694" y="3494318"/>
                  <a:pt x="5788951" y="3490383"/>
                </a:cubicBezTo>
                <a:cubicBezTo>
                  <a:pt x="5759237" y="3482974"/>
                  <a:pt x="5737066" y="3520711"/>
                  <a:pt x="5753752" y="3544788"/>
                </a:cubicBezTo>
                <a:cubicBezTo>
                  <a:pt x="5762894" y="3560762"/>
                  <a:pt x="5783237" y="3556826"/>
                  <a:pt x="5798551" y="3559836"/>
                </a:cubicBezTo>
                <a:close/>
                <a:moveTo>
                  <a:pt x="6093142" y="3559962"/>
                </a:moveTo>
                <a:cubicBezTo>
                  <a:pt x="6112263" y="3558348"/>
                  <a:pt x="6129366" y="3539970"/>
                  <a:pt x="6125163" y="3518771"/>
                </a:cubicBezTo>
                <a:cubicBezTo>
                  <a:pt x="6123146" y="3489593"/>
                  <a:pt x="6080564" y="3481387"/>
                  <a:pt x="6064876" y="3503270"/>
                </a:cubicBezTo>
                <a:cubicBezTo>
                  <a:pt x="6054566" y="3519227"/>
                  <a:pt x="6055239" y="3546353"/>
                  <a:pt x="6074064" y="3555470"/>
                </a:cubicBezTo>
                <a:cubicBezTo>
                  <a:pt x="6080171" y="3559174"/>
                  <a:pt x="6086769" y="3560499"/>
                  <a:pt x="6093142" y="3559962"/>
                </a:cubicBezTo>
                <a:close/>
                <a:moveTo>
                  <a:pt x="1573495" y="3560039"/>
                </a:moveTo>
                <a:cubicBezTo>
                  <a:pt x="1593359" y="3558019"/>
                  <a:pt x="1610733" y="3539169"/>
                  <a:pt x="1604180" y="3517626"/>
                </a:cubicBezTo>
                <a:cubicBezTo>
                  <a:pt x="1601422" y="3491637"/>
                  <a:pt x="1566472" y="3482974"/>
                  <a:pt x="1547849" y="3497792"/>
                </a:cubicBezTo>
                <a:cubicBezTo>
                  <a:pt x="1530374" y="3512838"/>
                  <a:pt x="1531753" y="3545666"/>
                  <a:pt x="1553596" y="3555925"/>
                </a:cubicBezTo>
                <a:cubicBezTo>
                  <a:pt x="1559977" y="3559515"/>
                  <a:pt x="1566875" y="3560712"/>
                  <a:pt x="1573495" y="3560039"/>
                </a:cubicBezTo>
                <a:close/>
                <a:moveTo>
                  <a:pt x="7030766" y="3658893"/>
                </a:moveTo>
                <a:cubicBezTo>
                  <a:pt x="7040858" y="3655005"/>
                  <a:pt x="7049022" y="3647002"/>
                  <a:pt x="7051063" y="3635111"/>
                </a:cubicBezTo>
                <a:cubicBezTo>
                  <a:pt x="7057867" y="3609272"/>
                  <a:pt x="7029292" y="3584575"/>
                  <a:pt x="7004799" y="3594865"/>
                </a:cubicBezTo>
                <a:cubicBezTo>
                  <a:pt x="6975770" y="3601268"/>
                  <a:pt x="6973729" y="3644944"/>
                  <a:pt x="6998902" y="3657978"/>
                </a:cubicBezTo>
                <a:cubicBezTo>
                  <a:pt x="7008654" y="3662552"/>
                  <a:pt x="7020674" y="3662780"/>
                  <a:pt x="7030766" y="3658893"/>
                </a:cubicBezTo>
                <a:close/>
                <a:moveTo>
                  <a:pt x="661617" y="3659972"/>
                </a:moveTo>
                <a:cubicBezTo>
                  <a:pt x="671499" y="3655930"/>
                  <a:pt x="679483" y="3647964"/>
                  <a:pt x="681437" y="3636845"/>
                </a:cubicBezTo>
                <a:cubicBezTo>
                  <a:pt x="690630" y="3607729"/>
                  <a:pt x="652482" y="3584574"/>
                  <a:pt x="627894" y="3597871"/>
                </a:cubicBezTo>
                <a:cubicBezTo>
                  <a:pt x="603306" y="3608876"/>
                  <a:pt x="605143" y="3650371"/>
                  <a:pt x="630421" y="3659542"/>
                </a:cubicBezTo>
                <a:cubicBezTo>
                  <a:pt x="639959" y="3664127"/>
                  <a:pt x="651735" y="3664012"/>
                  <a:pt x="661617" y="3659972"/>
                </a:cubicBezTo>
                <a:close/>
                <a:moveTo>
                  <a:pt x="1892756" y="3660194"/>
                </a:moveTo>
                <a:cubicBezTo>
                  <a:pt x="1902788" y="3656369"/>
                  <a:pt x="1910937" y="3648315"/>
                  <a:pt x="1912749" y="3636494"/>
                </a:cubicBezTo>
                <a:cubicBezTo>
                  <a:pt x="1920904" y="3610070"/>
                  <a:pt x="1892386" y="3584574"/>
                  <a:pt x="1867513" y="3595236"/>
                </a:cubicBezTo>
                <a:cubicBezTo>
                  <a:pt x="1840823" y="3601494"/>
                  <a:pt x="1836750" y="3647156"/>
                  <a:pt x="1861405" y="3658513"/>
                </a:cubicBezTo>
                <a:cubicBezTo>
                  <a:pt x="1870790" y="3663612"/>
                  <a:pt x="1882716" y="3664018"/>
                  <a:pt x="1892756" y="3660194"/>
                </a:cubicBezTo>
                <a:close/>
                <a:moveTo>
                  <a:pt x="7521845" y="3660576"/>
                </a:moveTo>
                <a:cubicBezTo>
                  <a:pt x="7542938" y="3663093"/>
                  <a:pt x="7565876" y="3654380"/>
                  <a:pt x="7564519" y="3629680"/>
                </a:cubicBezTo>
                <a:cubicBezTo>
                  <a:pt x="7569042" y="3599003"/>
                  <a:pt x="7528339" y="3582987"/>
                  <a:pt x="7507083" y="3602386"/>
                </a:cubicBezTo>
                <a:cubicBezTo>
                  <a:pt x="7491254" y="3615469"/>
                  <a:pt x="7498942" y="3637575"/>
                  <a:pt x="7502334" y="3654493"/>
                </a:cubicBezTo>
                <a:cubicBezTo>
                  <a:pt x="7507987" y="3657651"/>
                  <a:pt x="7514813" y="3659737"/>
                  <a:pt x="7521845" y="3660576"/>
                </a:cubicBezTo>
                <a:close/>
                <a:moveTo>
                  <a:pt x="1155378" y="3660588"/>
                </a:moveTo>
                <a:cubicBezTo>
                  <a:pt x="1163213" y="3661761"/>
                  <a:pt x="1171049" y="3661532"/>
                  <a:pt x="1178485" y="3657528"/>
                </a:cubicBezTo>
                <a:cubicBezTo>
                  <a:pt x="1199531" y="3645858"/>
                  <a:pt x="1200218" y="3611762"/>
                  <a:pt x="1180543" y="3598490"/>
                </a:cubicBezTo>
                <a:cubicBezTo>
                  <a:pt x="1164529" y="3589337"/>
                  <a:pt x="1139827" y="3591854"/>
                  <a:pt x="1129992" y="3609016"/>
                </a:cubicBezTo>
                <a:cubicBezTo>
                  <a:pt x="1120844" y="3623204"/>
                  <a:pt x="1129078" y="3640366"/>
                  <a:pt x="1132280" y="3655240"/>
                </a:cubicBezTo>
                <a:cubicBezTo>
                  <a:pt x="1139712" y="3656841"/>
                  <a:pt x="1147545" y="3659416"/>
                  <a:pt x="1155378" y="3660588"/>
                </a:cubicBezTo>
                <a:close/>
                <a:moveTo>
                  <a:pt x="2590431" y="3660775"/>
                </a:moveTo>
                <a:cubicBezTo>
                  <a:pt x="2613755" y="3667125"/>
                  <a:pt x="2638455" y="3645580"/>
                  <a:pt x="2631820" y="3621541"/>
                </a:cubicBezTo>
                <a:cubicBezTo>
                  <a:pt x="2630224" y="3592966"/>
                  <a:pt x="2588834" y="3584575"/>
                  <a:pt x="2571684" y="3604532"/>
                </a:cubicBezTo>
                <a:cubicBezTo>
                  <a:pt x="2555906" y="3622675"/>
                  <a:pt x="2563456" y="3658280"/>
                  <a:pt x="2590431" y="3660775"/>
                </a:cubicBezTo>
                <a:close/>
                <a:moveTo>
                  <a:pt x="3931764" y="3661202"/>
                </a:moveTo>
                <a:cubicBezTo>
                  <a:pt x="3940634" y="3662065"/>
                  <a:pt x="3949303" y="3660799"/>
                  <a:pt x="3956651" y="3654475"/>
                </a:cubicBezTo>
                <a:cubicBezTo>
                  <a:pt x="3968592" y="3645044"/>
                  <a:pt x="3967674" y="3628023"/>
                  <a:pt x="3965837" y="3614223"/>
                </a:cubicBezTo>
                <a:cubicBezTo>
                  <a:pt x="3958029" y="3588232"/>
                  <a:pt x="3916924" y="3586162"/>
                  <a:pt x="3903375" y="3608243"/>
                </a:cubicBezTo>
                <a:cubicBezTo>
                  <a:pt x="3895567" y="3623424"/>
                  <a:pt x="3901767" y="3640214"/>
                  <a:pt x="3905671" y="3655165"/>
                </a:cubicBezTo>
                <a:cubicBezTo>
                  <a:pt x="3913824" y="3657350"/>
                  <a:pt x="3922894" y="3660340"/>
                  <a:pt x="3931764" y="3661202"/>
                </a:cubicBezTo>
                <a:close/>
                <a:moveTo>
                  <a:pt x="859516" y="3661218"/>
                </a:moveTo>
                <a:cubicBezTo>
                  <a:pt x="866467" y="3660548"/>
                  <a:pt x="873282" y="3658700"/>
                  <a:pt x="879043" y="3655891"/>
                </a:cubicBezTo>
                <a:cubicBezTo>
                  <a:pt x="883376" y="3639385"/>
                  <a:pt x="890676" y="3619210"/>
                  <a:pt x="878358" y="3604308"/>
                </a:cubicBezTo>
                <a:cubicBezTo>
                  <a:pt x="858966" y="3582987"/>
                  <a:pt x="812881" y="3596743"/>
                  <a:pt x="818128" y="3629526"/>
                </a:cubicBezTo>
                <a:cubicBezTo>
                  <a:pt x="816588" y="3654630"/>
                  <a:pt x="838662" y="3663228"/>
                  <a:pt x="859516" y="3661218"/>
                </a:cubicBezTo>
                <a:close/>
                <a:moveTo>
                  <a:pt x="7636298" y="3661508"/>
                </a:moveTo>
                <a:cubicBezTo>
                  <a:pt x="7655112" y="3659262"/>
                  <a:pt x="7672168" y="3642179"/>
                  <a:pt x="7667222" y="3621932"/>
                </a:cubicBezTo>
                <a:cubicBezTo>
                  <a:pt x="7665630" y="3595386"/>
                  <a:pt x="7628562" y="3586162"/>
                  <a:pt x="7609915" y="3601910"/>
                </a:cubicBezTo>
                <a:cubicBezTo>
                  <a:pt x="7591267" y="3616083"/>
                  <a:pt x="7594906" y="3650277"/>
                  <a:pt x="7617647" y="3658377"/>
                </a:cubicBezTo>
                <a:cubicBezTo>
                  <a:pt x="7623560" y="3661358"/>
                  <a:pt x="7630026" y="3662257"/>
                  <a:pt x="7636298" y="3661508"/>
                </a:cubicBezTo>
                <a:close/>
                <a:moveTo>
                  <a:pt x="5786784" y="3661538"/>
                </a:moveTo>
                <a:cubicBezTo>
                  <a:pt x="5805743" y="3659215"/>
                  <a:pt x="5822309" y="3641990"/>
                  <a:pt x="5816097" y="3621184"/>
                </a:cubicBezTo>
                <a:cubicBezTo>
                  <a:pt x="5817017" y="3587304"/>
                  <a:pt x="5758579" y="3584575"/>
                  <a:pt x="5750296" y="3614590"/>
                </a:cubicBezTo>
                <a:cubicBezTo>
                  <a:pt x="5745004" y="3630962"/>
                  <a:pt x="5749376" y="3652564"/>
                  <a:pt x="5767781" y="3658476"/>
                </a:cubicBezTo>
                <a:cubicBezTo>
                  <a:pt x="5773878" y="3661432"/>
                  <a:pt x="5780464" y="3662313"/>
                  <a:pt x="5786784" y="3661538"/>
                </a:cubicBezTo>
                <a:close/>
                <a:moveTo>
                  <a:pt x="8972319" y="3661586"/>
                </a:moveTo>
                <a:cubicBezTo>
                  <a:pt x="8991390" y="3659785"/>
                  <a:pt x="9008468" y="3643163"/>
                  <a:pt x="9002396" y="3621454"/>
                </a:cubicBezTo>
                <a:cubicBezTo>
                  <a:pt x="9002171" y="3594996"/>
                  <a:pt x="8970685" y="3590925"/>
                  <a:pt x="8951119" y="3597031"/>
                </a:cubicBezTo>
                <a:cubicBezTo>
                  <a:pt x="8931103" y="3610147"/>
                  <a:pt x="8929529" y="3648591"/>
                  <a:pt x="8953368" y="3658088"/>
                </a:cubicBezTo>
                <a:cubicBezTo>
                  <a:pt x="8959384" y="3661141"/>
                  <a:pt x="8965962" y="3662187"/>
                  <a:pt x="8972319" y="3661586"/>
                </a:cubicBezTo>
                <a:close/>
                <a:moveTo>
                  <a:pt x="6507387" y="3661590"/>
                </a:moveTo>
                <a:cubicBezTo>
                  <a:pt x="6515208" y="3660936"/>
                  <a:pt x="6522716" y="3658036"/>
                  <a:pt x="6528517" y="3652350"/>
                </a:cubicBezTo>
                <a:cubicBezTo>
                  <a:pt x="6538755" y="3639385"/>
                  <a:pt x="6538755" y="3619142"/>
                  <a:pt x="6529655" y="3605495"/>
                </a:cubicBezTo>
                <a:cubicBezTo>
                  <a:pt x="6514639" y="3586162"/>
                  <a:pt x="6478920" y="3590711"/>
                  <a:pt x="6470275" y="3614139"/>
                </a:cubicBezTo>
                <a:cubicBezTo>
                  <a:pt x="6467317" y="3629150"/>
                  <a:pt x="6467545" y="3650758"/>
                  <a:pt x="6484380" y="3657354"/>
                </a:cubicBezTo>
                <a:cubicBezTo>
                  <a:pt x="6491433" y="3660652"/>
                  <a:pt x="6499567" y="3662244"/>
                  <a:pt x="6507387" y="3661590"/>
                </a:cubicBezTo>
                <a:close/>
                <a:moveTo>
                  <a:pt x="6194974" y="3661600"/>
                </a:moveTo>
                <a:cubicBezTo>
                  <a:pt x="6212459" y="3661186"/>
                  <a:pt x="6230040" y="3648812"/>
                  <a:pt x="6228664" y="3629932"/>
                </a:cubicBezTo>
                <a:cubicBezTo>
                  <a:pt x="6235542" y="3599089"/>
                  <a:pt x="6192671" y="3582987"/>
                  <a:pt x="6171808" y="3601810"/>
                </a:cubicBezTo>
                <a:cubicBezTo>
                  <a:pt x="6151404" y="3614964"/>
                  <a:pt x="6155760" y="3649435"/>
                  <a:pt x="6178228" y="3657826"/>
                </a:cubicBezTo>
                <a:cubicBezTo>
                  <a:pt x="6183329" y="3660547"/>
                  <a:pt x="6189146" y="3661738"/>
                  <a:pt x="6194974" y="3661600"/>
                </a:cubicBezTo>
                <a:close/>
                <a:moveTo>
                  <a:pt x="3105228" y="3661651"/>
                </a:moveTo>
                <a:cubicBezTo>
                  <a:pt x="3128823" y="3667125"/>
                  <a:pt x="3151030" y="3645000"/>
                  <a:pt x="3144785" y="3621735"/>
                </a:cubicBezTo>
                <a:cubicBezTo>
                  <a:pt x="3144785" y="3594593"/>
                  <a:pt x="3109623" y="3587750"/>
                  <a:pt x="3089961" y="3599155"/>
                </a:cubicBezTo>
                <a:cubicBezTo>
                  <a:pt x="3070067" y="3616946"/>
                  <a:pt x="3075388" y="3658002"/>
                  <a:pt x="3105228" y="3661651"/>
                </a:cubicBezTo>
                <a:close/>
                <a:moveTo>
                  <a:pt x="6808507" y="3661673"/>
                </a:moveTo>
                <a:cubicBezTo>
                  <a:pt x="6827621" y="3662358"/>
                  <a:pt x="6847711" y="3649161"/>
                  <a:pt x="6845979" y="3628249"/>
                </a:cubicBezTo>
                <a:cubicBezTo>
                  <a:pt x="6849904" y="3593512"/>
                  <a:pt x="6797950" y="3581400"/>
                  <a:pt x="6781093" y="3608139"/>
                </a:cubicBezTo>
                <a:cubicBezTo>
                  <a:pt x="6773704" y="3623451"/>
                  <a:pt x="6773935" y="3646761"/>
                  <a:pt x="6790561" y="3656131"/>
                </a:cubicBezTo>
                <a:cubicBezTo>
                  <a:pt x="6795872" y="3659673"/>
                  <a:pt x="6802135" y="3661444"/>
                  <a:pt x="6808507" y="3661673"/>
                </a:cubicBezTo>
                <a:close/>
                <a:moveTo>
                  <a:pt x="1266521" y="3661691"/>
                </a:moveTo>
                <a:cubicBezTo>
                  <a:pt x="1284980" y="3658728"/>
                  <a:pt x="1300540" y="3641054"/>
                  <a:pt x="1296755" y="3621482"/>
                </a:cubicBezTo>
                <a:cubicBezTo>
                  <a:pt x="1294693" y="3593811"/>
                  <a:pt x="1254352" y="3586162"/>
                  <a:pt x="1236014" y="3603710"/>
                </a:cubicBezTo>
                <a:cubicBezTo>
                  <a:pt x="1217675" y="3619007"/>
                  <a:pt x="1224089" y="3652527"/>
                  <a:pt x="1247705" y="3659277"/>
                </a:cubicBezTo>
                <a:cubicBezTo>
                  <a:pt x="1253894" y="3662032"/>
                  <a:pt x="1260368" y="3662679"/>
                  <a:pt x="1266521" y="3661691"/>
                </a:cubicBezTo>
                <a:close/>
                <a:moveTo>
                  <a:pt x="5265107" y="3661706"/>
                </a:moveTo>
                <a:cubicBezTo>
                  <a:pt x="5272729" y="3663111"/>
                  <a:pt x="5280350" y="3662997"/>
                  <a:pt x="5287517" y="3658868"/>
                </a:cubicBezTo>
                <a:cubicBezTo>
                  <a:pt x="5302988" y="3651070"/>
                  <a:pt x="5306855" y="3630428"/>
                  <a:pt x="5301850" y="3615061"/>
                </a:cubicBezTo>
                <a:cubicBezTo>
                  <a:pt x="5294797" y="3586162"/>
                  <a:pt x="5243380" y="3586850"/>
                  <a:pt x="5238830" y="3616896"/>
                </a:cubicBezTo>
                <a:cubicBezTo>
                  <a:pt x="5235417" y="3629740"/>
                  <a:pt x="5240877" y="3642584"/>
                  <a:pt x="5242698" y="3655428"/>
                </a:cubicBezTo>
                <a:cubicBezTo>
                  <a:pt x="5249864" y="3657377"/>
                  <a:pt x="5257486" y="3660301"/>
                  <a:pt x="5265107" y="3661706"/>
                </a:cubicBezTo>
                <a:close/>
                <a:moveTo>
                  <a:pt x="2186938" y="3661708"/>
                </a:moveTo>
                <a:cubicBezTo>
                  <a:pt x="2207354" y="3660987"/>
                  <a:pt x="2226701" y="3643725"/>
                  <a:pt x="2220180" y="3620992"/>
                </a:cubicBezTo>
                <a:cubicBezTo>
                  <a:pt x="2217664" y="3587741"/>
                  <a:pt x="2164806" y="3584574"/>
                  <a:pt x="2153826" y="3614206"/>
                </a:cubicBezTo>
                <a:cubicBezTo>
                  <a:pt x="2151084" y="3628909"/>
                  <a:pt x="2151084" y="3649041"/>
                  <a:pt x="2167095" y="3656505"/>
                </a:cubicBezTo>
                <a:cubicBezTo>
                  <a:pt x="2173218" y="3660351"/>
                  <a:pt x="2180134" y="3661948"/>
                  <a:pt x="2186938" y="3661708"/>
                </a:cubicBezTo>
                <a:close/>
                <a:moveTo>
                  <a:pt x="6608032" y="3661788"/>
                </a:moveTo>
                <a:cubicBezTo>
                  <a:pt x="6618435" y="3661529"/>
                  <a:pt x="6627928" y="3657565"/>
                  <a:pt x="6633726" y="3646419"/>
                </a:cubicBezTo>
                <a:cubicBezTo>
                  <a:pt x="6653054" y="3620679"/>
                  <a:pt x="6624403" y="3582987"/>
                  <a:pt x="6594616" y="3595398"/>
                </a:cubicBezTo>
                <a:cubicBezTo>
                  <a:pt x="6567329" y="3601143"/>
                  <a:pt x="6569603" y="3634238"/>
                  <a:pt x="6576880" y="3654922"/>
                </a:cubicBezTo>
                <a:cubicBezTo>
                  <a:pt x="6586316" y="3658600"/>
                  <a:pt x="6597629" y="3662047"/>
                  <a:pt x="6608032" y="3661788"/>
                </a:cubicBezTo>
                <a:close/>
                <a:moveTo>
                  <a:pt x="8455408" y="3661840"/>
                </a:moveTo>
                <a:cubicBezTo>
                  <a:pt x="8472967" y="3661218"/>
                  <a:pt x="8489726" y="3648858"/>
                  <a:pt x="8490238" y="3629792"/>
                </a:cubicBezTo>
                <a:cubicBezTo>
                  <a:pt x="8492967" y="3602572"/>
                  <a:pt x="8459534" y="3584574"/>
                  <a:pt x="8436790" y="3598522"/>
                </a:cubicBezTo>
                <a:cubicBezTo>
                  <a:pt x="8413592" y="3609771"/>
                  <a:pt x="8413592" y="3648915"/>
                  <a:pt x="8438155" y="3658363"/>
                </a:cubicBezTo>
                <a:cubicBezTo>
                  <a:pt x="8443613" y="3660950"/>
                  <a:pt x="8449555" y="3662047"/>
                  <a:pt x="8455408" y="3661840"/>
                </a:cubicBezTo>
                <a:close/>
                <a:moveTo>
                  <a:pt x="4867560" y="3661846"/>
                </a:moveTo>
                <a:cubicBezTo>
                  <a:pt x="4883900" y="3657409"/>
                  <a:pt x="4896316" y="3640304"/>
                  <a:pt x="4893425" y="3622299"/>
                </a:cubicBezTo>
                <a:cubicBezTo>
                  <a:pt x="4891837" y="3593262"/>
                  <a:pt x="4849655" y="3584574"/>
                  <a:pt x="4832192" y="3604923"/>
                </a:cubicBezTo>
                <a:cubicBezTo>
                  <a:pt x="4813142" y="3622070"/>
                  <a:pt x="4824708" y="3658880"/>
                  <a:pt x="4850335" y="3661624"/>
                </a:cubicBezTo>
                <a:cubicBezTo>
                  <a:pt x="4856232" y="3663396"/>
                  <a:pt x="4862114" y="3663325"/>
                  <a:pt x="4867560" y="3661846"/>
                </a:cubicBezTo>
                <a:close/>
                <a:moveTo>
                  <a:pt x="6290093" y="3661872"/>
                </a:moveTo>
                <a:cubicBezTo>
                  <a:pt x="6316916" y="3668712"/>
                  <a:pt x="6341905" y="3639757"/>
                  <a:pt x="6330672" y="3614450"/>
                </a:cubicBezTo>
                <a:cubicBezTo>
                  <a:pt x="6320126" y="3582987"/>
                  <a:pt x="6266479" y="3590055"/>
                  <a:pt x="6261894" y="3621974"/>
                </a:cubicBezTo>
                <a:cubicBezTo>
                  <a:pt x="6257767" y="3640441"/>
                  <a:pt x="6270835" y="3659820"/>
                  <a:pt x="6290093" y="3661872"/>
                </a:cubicBezTo>
                <a:close/>
                <a:moveTo>
                  <a:pt x="7231906" y="3661895"/>
                </a:moveTo>
                <a:cubicBezTo>
                  <a:pt x="7247931" y="3657306"/>
                  <a:pt x="7259702" y="3640112"/>
                  <a:pt x="7255608" y="3622402"/>
                </a:cubicBezTo>
                <a:cubicBezTo>
                  <a:pt x="7254926" y="3585262"/>
                  <a:pt x="7189416" y="3584574"/>
                  <a:pt x="7189189" y="3621943"/>
                </a:cubicBezTo>
                <a:cubicBezTo>
                  <a:pt x="7184867" y="3640284"/>
                  <a:pt x="7195785" y="3659542"/>
                  <a:pt x="7214892" y="3661834"/>
                </a:cubicBezTo>
                <a:cubicBezTo>
                  <a:pt x="7220749" y="3663553"/>
                  <a:pt x="7226564" y="3663424"/>
                  <a:pt x="7231906" y="3661895"/>
                </a:cubicBezTo>
                <a:close/>
                <a:moveTo>
                  <a:pt x="6405475" y="3661927"/>
                </a:moveTo>
                <a:cubicBezTo>
                  <a:pt x="6424470" y="3659068"/>
                  <a:pt x="6441489" y="3641706"/>
                  <a:pt x="6435442" y="3621249"/>
                </a:cubicBezTo>
                <a:cubicBezTo>
                  <a:pt x="6431756" y="3593514"/>
                  <a:pt x="6393283" y="3584575"/>
                  <a:pt x="6374392" y="3603141"/>
                </a:cubicBezTo>
                <a:cubicBezTo>
                  <a:pt x="6356192" y="3618728"/>
                  <a:pt x="6363795" y="3652650"/>
                  <a:pt x="6386602" y="3659527"/>
                </a:cubicBezTo>
                <a:cubicBezTo>
                  <a:pt x="6392592" y="3662220"/>
                  <a:pt x="6399143" y="3662879"/>
                  <a:pt x="6405475" y="3661927"/>
                </a:cubicBezTo>
                <a:close/>
                <a:moveTo>
                  <a:pt x="2498316" y="3661938"/>
                </a:moveTo>
                <a:cubicBezTo>
                  <a:pt x="2517381" y="3659989"/>
                  <a:pt x="2535020" y="3641777"/>
                  <a:pt x="2529501" y="3621381"/>
                </a:cubicBezTo>
                <a:cubicBezTo>
                  <a:pt x="2527430" y="3590300"/>
                  <a:pt x="2478669" y="3582987"/>
                  <a:pt x="2465572" y="3609497"/>
                </a:cubicBezTo>
                <a:cubicBezTo>
                  <a:pt x="2454304" y="3625951"/>
                  <a:pt x="2462352" y="3649033"/>
                  <a:pt x="2479593" y="3657946"/>
                </a:cubicBezTo>
                <a:cubicBezTo>
                  <a:pt x="2485454" y="3661431"/>
                  <a:pt x="2491965" y="3662588"/>
                  <a:pt x="2498316" y="3661938"/>
                </a:cubicBezTo>
                <a:close/>
                <a:moveTo>
                  <a:pt x="9075138" y="3661943"/>
                </a:moveTo>
                <a:cubicBezTo>
                  <a:pt x="9093633" y="3659057"/>
                  <a:pt x="9109538" y="3641744"/>
                  <a:pt x="9106638" y="3621738"/>
                </a:cubicBezTo>
                <a:cubicBezTo>
                  <a:pt x="9104819" y="3592327"/>
                  <a:pt x="9063203" y="3584575"/>
                  <a:pt x="9045465" y="3604638"/>
                </a:cubicBezTo>
                <a:cubicBezTo>
                  <a:pt x="9027954" y="3619458"/>
                  <a:pt x="9035004" y="3651832"/>
                  <a:pt x="9056380" y="3659584"/>
                </a:cubicBezTo>
                <a:cubicBezTo>
                  <a:pt x="9062520" y="3662263"/>
                  <a:pt x="9068973" y="3662904"/>
                  <a:pt x="9075138" y="3661943"/>
                </a:cubicBezTo>
                <a:close/>
                <a:moveTo>
                  <a:pt x="7434327" y="3661953"/>
                </a:moveTo>
                <a:cubicBezTo>
                  <a:pt x="7451964" y="3658612"/>
                  <a:pt x="7465741" y="3640737"/>
                  <a:pt x="7460638" y="3620800"/>
                </a:cubicBezTo>
                <a:cubicBezTo>
                  <a:pt x="7460185" y="3586883"/>
                  <a:pt x="7404622" y="3582987"/>
                  <a:pt x="7396231" y="3614154"/>
                </a:cubicBezTo>
                <a:cubicBezTo>
                  <a:pt x="7389654" y="3631112"/>
                  <a:pt x="7397138" y="3655175"/>
                  <a:pt x="7415961" y="3659987"/>
                </a:cubicBezTo>
                <a:cubicBezTo>
                  <a:pt x="7422141" y="3662565"/>
                  <a:pt x="7428449" y="3663067"/>
                  <a:pt x="7434327" y="3661953"/>
                </a:cubicBezTo>
                <a:close/>
                <a:moveTo>
                  <a:pt x="1059480" y="3661975"/>
                </a:moveTo>
                <a:cubicBezTo>
                  <a:pt x="1077980" y="3660100"/>
                  <a:pt x="1094136" y="3642055"/>
                  <a:pt x="1090214" y="3621824"/>
                </a:cubicBezTo>
                <a:cubicBezTo>
                  <a:pt x="1089532" y="3597135"/>
                  <a:pt x="1058376" y="3586162"/>
                  <a:pt x="1038818" y="3597364"/>
                </a:cubicBezTo>
                <a:cubicBezTo>
                  <a:pt x="1016076" y="3609251"/>
                  <a:pt x="1018123" y="3647427"/>
                  <a:pt x="1040864" y="3657942"/>
                </a:cubicBezTo>
                <a:cubicBezTo>
                  <a:pt x="1046892" y="3661428"/>
                  <a:pt x="1053316" y="3662600"/>
                  <a:pt x="1059480" y="3661975"/>
                </a:cubicBezTo>
                <a:close/>
                <a:moveTo>
                  <a:pt x="7944029" y="3661995"/>
                </a:moveTo>
                <a:cubicBezTo>
                  <a:pt x="7964599" y="3659747"/>
                  <a:pt x="7982075" y="3638923"/>
                  <a:pt x="7973401" y="3616699"/>
                </a:cubicBezTo>
                <a:cubicBezTo>
                  <a:pt x="7967051" y="3586162"/>
                  <a:pt x="7914210" y="3586162"/>
                  <a:pt x="7908540" y="3617151"/>
                </a:cubicBezTo>
                <a:cubicBezTo>
                  <a:pt x="7905592" y="3631628"/>
                  <a:pt x="7908087" y="3650629"/>
                  <a:pt x="7923281" y="3657415"/>
                </a:cubicBezTo>
                <a:cubicBezTo>
                  <a:pt x="7929971" y="3661430"/>
                  <a:pt x="7937172" y="3662745"/>
                  <a:pt x="7944029" y="3661995"/>
                </a:cubicBezTo>
                <a:close/>
                <a:moveTo>
                  <a:pt x="8139543" y="3662011"/>
                </a:moveTo>
                <a:cubicBezTo>
                  <a:pt x="8163059" y="3668712"/>
                  <a:pt x="8184992" y="3646299"/>
                  <a:pt x="8180018" y="3622268"/>
                </a:cubicBezTo>
                <a:cubicBezTo>
                  <a:pt x="8180244" y="3587377"/>
                  <a:pt x="8123037" y="3582987"/>
                  <a:pt x="8114897" y="3614643"/>
                </a:cubicBezTo>
                <a:cubicBezTo>
                  <a:pt x="8108792" y="3634052"/>
                  <a:pt x="8117384" y="3659701"/>
                  <a:pt x="8139543" y="3662011"/>
                </a:cubicBezTo>
                <a:close/>
                <a:moveTo>
                  <a:pt x="8769123" y="3662047"/>
                </a:moveTo>
                <a:cubicBezTo>
                  <a:pt x="8786877" y="3658843"/>
                  <a:pt x="8800824" y="3641272"/>
                  <a:pt x="8795706" y="3621387"/>
                </a:cubicBezTo>
                <a:cubicBezTo>
                  <a:pt x="8795933" y="3587558"/>
                  <a:pt x="8738836" y="3582987"/>
                  <a:pt x="8731557" y="3614758"/>
                </a:cubicBezTo>
                <a:cubicBezTo>
                  <a:pt x="8727917" y="3631672"/>
                  <a:pt x="8731329" y="3654986"/>
                  <a:pt x="8750665" y="3660015"/>
                </a:cubicBezTo>
                <a:cubicBezTo>
                  <a:pt x="8756864" y="3662586"/>
                  <a:pt x="8763205" y="3663114"/>
                  <a:pt x="8769123" y="3662047"/>
                </a:cubicBezTo>
                <a:close/>
                <a:moveTo>
                  <a:pt x="752281" y="3662103"/>
                </a:moveTo>
                <a:cubicBezTo>
                  <a:pt x="771471" y="3659484"/>
                  <a:pt x="788509" y="3642599"/>
                  <a:pt x="782076" y="3621738"/>
                </a:cubicBezTo>
                <a:cubicBezTo>
                  <a:pt x="779990" y="3593239"/>
                  <a:pt x="739887" y="3584575"/>
                  <a:pt x="721573" y="3603498"/>
                </a:cubicBezTo>
                <a:cubicBezTo>
                  <a:pt x="706505" y="3620370"/>
                  <a:pt x="710678" y="3651149"/>
                  <a:pt x="733164" y="3659584"/>
                </a:cubicBezTo>
                <a:cubicBezTo>
                  <a:pt x="739249" y="3662263"/>
                  <a:pt x="745885" y="3662976"/>
                  <a:pt x="752281" y="3662103"/>
                </a:cubicBezTo>
                <a:close/>
                <a:moveTo>
                  <a:pt x="5988213" y="3662237"/>
                </a:moveTo>
                <a:cubicBezTo>
                  <a:pt x="6007108" y="3662044"/>
                  <a:pt x="6025386" y="3648417"/>
                  <a:pt x="6023653" y="3627336"/>
                </a:cubicBezTo>
                <a:cubicBezTo>
                  <a:pt x="6027580" y="3592827"/>
                  <a:pt x="5976760" y="3581400"/>
                  <a:pt x="5959435" y="3607453"/>
                </a:cubicBezTo>
                <a:cubicBezTo>
                  <a:pt x="5952967" y="3624136"/>
                  <a:pt x="5954353" y="3646532"/>
                  <a:pt x="5969830" y="3657731"/>
                </a:cubicBezTo>
                <a:cubicBezTo>
                  <a:pt x="5975547" y="3660873"/>
                  <a:pt x="5981914" y="3662301"/>
                  <a:pt x="5988213" y="3662237"/>
                </a:cubicBezTo>
                <a:close/>
                <a:moveTo>
                  <a:pt x="446213" y="3662238"/>
                </a:moveTo>
                <a:cubicBezTo>
                  <a:pt x="464322" y="3658909"/>
                  <a:pt x="479328" y="3641457"/>
                  <a:pt x="474153" y="3621807"/>
                </a:cubicBezTo>
                <a:cubicBezTo>
                  <a:pt x="471624" y="3593998"/>
                  <a:pt x="433679" y="3584575"/>
                  <a:pt x="414821" y="3602502"/>
                </a:cubicBezTo>
                <a:cubicBezTo>
                  <a:pt x="398494" y="3619049"/>
                  <a:pt x="402633" y="3655361"/>
                  <a:pt x="427700" y="3660418"/>
                </a:cubicBezTo>
                <a:cubicBezTo>
                  <a:pt x="433794" y="3662888"/>
                  <a:pt x="440175" y="3663348"/>
                  <a:pt x="446213" y="3662238"/>
                </a:cubicBezTo>
                <a:close/>
                <a:moveTo>
                  <a:pt x="5576880" y="3662253"/>
                </a:moveTo>
                <a:cubicBezTo>
                  <a:pt x="5595147" y="3662242"/>
                  <a:pt x="5613219" y="3649095"/>
                  <a:pt x="5613393" y="3629586"/>
                </a:cubicBezTo>
                <a:cubicBezTo>
                  <a:pt x="5618004" y="3601087"/>
                  <a:pt x="5580188" y="3584575"/>
                  <a:pt x="5558282" y="3599503"/>
                </a:cubicBezTo>
                <a:cubicBezTo>
                  <a:pt x="5535454" y="3610813"/>
                  <a:pt x="5536377" y="3647229"/>
                  <a:pt x="5559205" y="3657633"/>
                </a:cubicBezTo>
                <a:cubicBezTo>
                  <a:pt x="5564681" y="3660800"/>
                  <a:pt x="5570792" y="3662256"/>
                  <a:pt x="5576880" y="3662253"/>
                </a:cubicBezTo>
                <a:close/>
                <a:moveTo>
                  <a:pt x="8659916" y="3662286"/>
                </a:moveTo>
                <a:cubicBezTo>
                  <a:pt x="8680575" y="3661883"/>
                  <a:pt x="8700396" y="3643731"/>
                  <a:pt x="8694033" y="3621000"/>
                </a:cubicBezTo>
                <a:cubicBezTo>
                  <a:pt x="8691510" y="3595214"/>
                  <a:pt x="8658490" y="3587750"/>
                  <a:pt x="8638770" y="3599738"/>
                </a:cubicBezTo>
                <a:cubicBezTo>
                  <a:pt x="8621801" y="3613083"/>
                  <a:pt x="8619967" y="3644523"/>
                  <a:pt x="8639917" y="3656285"/>
                </a:cubicBezTo>
                <a:cubicBezTo>
                  <a:pt x="8646051" y="3660582"/>
                  <a:pt x="8653030" y="3662420"/>
                  <a:pt x="8659916" y="3662286"/>
                </a:cubicBezTo>
                <a:close/>
                <a:moveTo>
                  <a:pt x="3220164" y="3662321"/>
                </a:moveTo>
                <a:cubicBezTo>
                  <a:pt x="3237999" y="3659167"/>
                  <a:pt x="3252796" y="3642013"/>
                  <a:pt x="3248532" y="3622137"/>
                </a:cubicBezTo>
                <a:cubicBezTo>
                  <a:pt x="3246485" y="3594023"/>
                  <a:pt x="3208505" y="3584575"/>
                  <a:pt x="3189856" y="3602319"/>
                </a:cubicBezTo>
                <a:cubicBezTo>
                  <a:pt x="3173254" y="3618681"/>
                  <a:pt x="3179167" y="3653247"/>
                  <a:pt x="3201910" y="3660391"/>
                </a:cubicBezTo>
                <a:cubicBezTo>
                  <a:pt x="3207937" y="3662868"/>
                  <a:pt x="3214219" y="3663372"/>
                  <a:pt x="3220164" y="3662321"/>
                </a:cubicBezTo>
                <a:close/>
                <a:moveTo>
                  <a:pt x="7330472" y="3662370"/>
                </a:moveTo>
                <a:cubicBezTo>
                  <a:pt x="7348417" y="3658684"/>
                  <a:pt x="7362877" y="3640982"/>
                  <a:pt x="7358746" y="3621608"/>
                </a:cubicBezTo>
                <a:cubicBezTo>
                  <a:pt x="7358516" y="3584575"/>
                  <a:pt x="7292185" y="3585718"/>
                  <a:pt x="7291956" y="3622066"/>
                </a:cubicBezTo>
                <a:cubicBezTo>
                  <a:pt x="7288054" y="3638067"/>
                  <a:pt x="7297694" y="3654069"/>
                  <a:pt x="7311924" y="3660927"/>
                </a:cubicBezTo>
                <a:cubicBezTo>
                  <a:pt x="7318121" y="3663271"/>
                  <a:pt x="7324490" y="3663599"/>
                  <a:pt x="7330472" y="3662370"/>
                </a:cubicBezTo>
                <a:close/>
                <a:moveTo>
                  <a:pt x="7735496" y="3662374"/>
                </a:moveTo>
                <a:cubicBezTo>
                  <a:pt x="7756250" y="3662074"/>
                  <a:pt x="7776716" y="3644157"/>
                  <a:pt x="7771088" y="3621354"/>
                </a:cubicBezTo>
                <a:cubicBezTo>
                  <a:pt x="7768814" y="3598494"/>
                  <a:pt x="7741298" y="3587750"/>
                  <a:pt x="7721969" y="3595980"/>
                </a:cubicBezTo>
                <a:cubicBezTo>
                  <a:pt x="7697183" y="3603752"/>
                  <a:pt x="7694454" y="3643071"/>
                  <a:pt x="7715602" y="3656330"/>
                </a:cubicBezTo>
                <a:cubicBezTo>
                  <a:pt x="7721628" y="3660616"/>
                  <a:pt x="7728578" y="3662474"/>
                  <a:pt x="7735496" y="3662374"/>
                </a:cubicBezTo>
                <a:close/>
                <a:moveTo>
                  <a:pt x="238182" y="3662374"/>
                </a:moveTo>
                <a:cubicBezTo>
                  <a:pt x="256735" y="3660209"/>
                  <a:pt x="272896" y="3642239"/>
                  <a:pt x="267622" y="3621555"/>
                </a:cubicBezTo>
                <a:cubicBezTo>
                  <a:pt x="267168" y="3593746"/>
                  <a:pt x="231786" y="3586162"/>
                  <a:pt x="212733" y="3599492"/>
                </a:cubicBezTo>
                <a:cubicBezTo>
                  <a:pt x="195268" y="3614431"/>
                  <a:pt x="197991" y="3649364"/>
                  <a:pt x="219538" y="3658787"/>
                </a:cubicBezTo>
                <a:cubicBezTo>
                  <a:pt x="225548" y="3662062"/>
                  <a:pt x="231998" y="3663096"/>
                  <a:pt x="238182" y="3662374"/>
                </a:cubicBezTo>
                <a:close/>
                <a:moveTo>
                  <a:pt x="5072143" y="3662383"/>
                </a:moveTo>
                <a:cubicBezTo>
                  <a:pt x="5090570" y="3658123"/>
                  <a:pt x="5104379" y="3637587"/>
                  <a:pt x="5097026" y="3617699"/>
                </a:cubicBezTo>
                <a:cubicBezTo>
                  <a:pt x="5092921" y="3593718"/>
                  <a:pt x="5063963" y="3589337"/>
                  <a:pt x="5045494" y="3598099"/>
                </a:cubicBezTo>
                <a:cubicBezTo>
                  <a:pt x="5022692" y="3611243"/>
                  <a:pt x="5025200" y="3655285"/>
                  <a:pt x="5052790" y="3660588"/>
                </a:cubicBezTo>
                <a:cubicBezTo>
                  <a:pt x="5059346" y="3663413"/>
                  <a:pt x="5066001" y="3663802"/>
                  <a:pt x="5072143" y="3662383"/>
                </a:cubicBezTo>
                <a:close/>
                <a:moveTo>
                  <a:pt x="7844895" y="3662419"/>
                </a:moveTo>
                <a:cubicBezTo>
                  <a:pt x="7863053" y="3658851"/>
                  <a:pt x="7878521" y="3641356"/>
                  <a:pt x="7873509" y="3621927"/>
                </a:cubicBezTo>
                <a:cubicBezTo>
                  <a:pt x="7870513" y="3597625"/>
                  <a:pt x="7838482" y="3586162"/>
                  <a:pt x="7818664" y="3599001"/>
                </a:cubicBezTo>
                <a:cubicBezTo>
                  <a:pt x="7794467" y="3612527"/>
                  <a:pt x="7800459" y="3652876"/>
                  <a:pt x="7826499" y="3660900"/>
                </a:cubicBezTo>
                <a:cubicBezTo>
                  <a:pt x="7832491" y="3663250"/>
                  <a:pt x="7838842" y="3663608"/>
                  <a:pt x="7844895" y="3662419"/>
                </a:cubicBezTo>
                <a:close/>
                <a:moveTo>
                  <a:pt x="960899" y="3662442"/>
                </a:moveTo>
                <a:cubicBezTo>
                  <a:pt x="977851" y="3659011"/>
                  <a:pt x="990900" y="3641773"/>
                  <a:pt x="986807" y="3622717"/>
                </a:cubicBezTo>
                <a:cubicBezTo>
                  <a:pt x="986124" y="3591765"/>
                  <a:pt x="940863" y="3582987"/>
                  <a:pt x="925397" y="3607241"/>
                </a:cubicBezTo>
                <a:cubicBezTo>
                  <a:pt x="916072" y="3625489"/>
                  <a:pt x="919484" y="3656671"/>
                  <a:pt x="943138" y="3660829"/>
                </a:cubicBezTo>
                <a:cubicBezTo>
                  <a:pt x="949165" y="3663197"/>
                  <a:pt x="955249" y="3663587"/>
                  <a:pt x="960899" y="3662442"/>
                </a:cubicBezTo>
                <a:close/>
                <a:moveTo>
                  <a:pt x="5890643" y="3662477"/>
                </a:moveTo>
                <a:cubicBezTo>
                  <a:pt x="5909165" y="3659125"/>
                  <a:pt x="5924484" y="3639918"/>
                  <a:pt x="5919997" y="3620324"/>
                </a:cubicBezTo>
                <a:cubicBezTo>
                  <a:pt x="5917005" y="3588241"/>
                  <a:pt x="5863842" y="3584574"/>
                  <a:pt x="5854406" y="3614137"/>
                </a:cubicBezTo>
                <a:cubicBezTo>
                  <a:pt x="5848192" y="3630866"/>
                  <a:pt x="5854176" y="3652866"/>
                  <a:pt x="5871667" y="3659970"/>
                </a:cubicBezTo>
                <a:cubicBezTo>
                  <a:pt x="5877938" y="3662949"/>
                  <a:pt x="5884468" y="3663593"/>
                  <a:pt x="5890643" y="3662477"/>
                </a:cubicBezTo>
                <a:close/>
                <a:moveTo>
                  <a:pt x="4960054" y="3662493"/>
                </a:moveTo>
                <a:cubicBezTo>
                  <a:pt x="4978820" y="3662900"/>
                  <a:pt x="4997326" y="3648455"/>
                  <a:pt x="4998879" y="3628224"/>
                </a:cubicBezTo>
                <a:cubicBezTo>
                  <a:pt x="4997269" y="3603536"/>
                  <a:pt x="4969430" y="3586162"/>
                  <a:pt x="4946653" y="3596449"/>
                </a:cubicBezTo>
                <a:cubicBezTo>
                  <a:pt x="4921115" y="3604679"/>
                  <a:pt x="4919504" y="3643998"/>
                  <a:pt x="4941821" y="3656799"/>
                </a:cubicBezTo>
                <a:cubicBezTo>
                  <a:pt x="4947515" y="3660571"/>
                  <a:pt x="4953799" y="3662357"/>
                  <a:pt x="4960054" y="3662493"/>
                </a:cubicBezTo>
                <a:close/>
                <a:moveTo>
                  <a:pt x="5371540" y="3662512"/>
                </a:moveTo>
                <a:cubicBezTo>
                  <a:pt x="5392263" y="3662285"/>
                  <a:pt x="5412632" y="3644574"/>
                  <a:pt x="5406114" y="3621305"/>
                </a:cubicBezTo>
                <a:cubicBezTo>
                  <a:pt x="5404971" y="3593726"/>
                  <a:pt x="5369292" y="3587750"/>
                  <a:pt x="5349852" y="3599471"/>
                </a:cubicBezTo>
                <a:cubicBezTo>
                  <a:pt x="5334757" y="3613720"/>
                  <a:pt x="5333842" y="3644057"/>
                  <a:pt x="5351682" y="3656468"/>
                </a:cubicBezTo>
                <a:cubicBezTo>
                  <a:pt x="5357685" y="3660719"/>
                  <a:pt x="5364632" y="3662587"/>
                  <a:pt x="5371540" y="3662512"/>
                </a:cubicBezTo>
                <a:close/>
                <a:moveTo>
                  <a:pt x="8357806" y="3662548"/>
                </a:moveTo>
                <a:cubicBezTo>
                  <a:pt x="8375333" y="3658735"/>
                  <a:pt x="8390173" y="3641149"/>
                  <a:pt x="8386591" y="3622137"/>
                </a:cubicBezTo>
                <a:cubicBezTo>
                  <a:pt x="8384771" y="3586880"/>
                  <a:pt x="8325866" y="3584575"/>
                  <a:pt x="8318588" y="3617989"/>
                </a:cubicBezTo>
                <a:cubicBezTo>
                  <a:pt x="8311992" y="3635733"/>
                  <a:pt x="8323136" y="3655090"/>
                  <a:pt x="8339967" y="3661312"/>
                </a:cubicBezTo>
                <a:cubicBezTo>
                  <a:pt x="8345823" y="3663559"/>
                  <a:pt x="8351964" y="3663819"/>
                  <a:pt x="8357806" y="3662548"/>
                </a:cubicBezTo>
                <a:close/>
                <a:moveTo>
                  <a:pt x="5478602" y="3662549"/>
                </a:moveTo>
                <a:cubicBezTo>
                  <a:pt x="5495404" y="3660743"/>
                  <a:pt x="5511182" y="3647845"/>
                  <a:pt x="5509818" y="3629271"/>
                </a:cubicBezTo>
                <a:cubicBezTo>
                  <a:pt x="5513229" y="3603131"/>
                  <a:pt x="5482753" y="3586162"/>
                  <a:pt x="5460919" y="3596710"/>
                </a:cubicBezTo>
                <a:cubicBezTo>
                  <a:pt x="5433854" y="3606341"/>
                  <a:pt x="5435219" y="3651284"/>
                  <a:pt x="5462056" y="3660457"/>
                </a:cubicBezTo>
                <a:cubicBezTo>
                  <a:pt x="5467287" y="3662521"/>
                  <a:pt x="5473002" y="3663151"/>
                  <a:pt x="5478602" y="3662549"/>
                </a:cubicBezTo>
                <a:close/>
                <a:moveTo>
                  <a:pt x="1573520" y="3662551"/>
                </a:moveTo>
                <a:cubicBezTo>
                  <a:pt x="1592105" y="3660344"/>
                  <a:pt x="1608122" y="3642516"/>
                  <a:pt x="1603219" y="3621602"/>
                </a:cubicBezTo>
                <a:cubicBezTo>
                  <a:pt x="1601416" y="3588231"/>
                  <a:pt x="1547996" y="3584574"/>
                  <a:pt x="1538304" y="3614517"/>
                </a:cubicBezTo>
                <a:cubicBezTo>
                  <a:pt x="1535150" y="3630516"/>
                  <a:pt x="1536727" y="3653144"/>
                  <a:pt x="1554759" y="3659087"/>
                </a:cubicBezTo>
                <a:cubicBezTo>
                  <a:pt x="1560844" y="3662287"/>
                  <a:pt x="1567325" y="3663287"/>
                  <a:pt x="1573520" y="3662551"/>
                </a:cubicBezTo>
                <a:close/>
                <a:moveTo>
                  <a:pt x="8252688" y="3662581"/>
                </a:moveTo>
                <a:cubicBezTo>
                  <a:pt x="8269865" y="3661087"/>
                  <a:pt x="8286464" y="3648533"/>
                  <a:pt x="8283375" y="3629271"/>
                </a:cubicBezTo>
                <a:cubicBezTo>
                  <a:pt x="8288179" y="3603360"/>
                  <a:pt x="8257527" y="3586162"/>
                  <a:pt x="8236025" y="3596710"/>
                </a:cubicBezTo>
                <a:cubicBezTo>
                  <a:pt x="8208804" y="3605424"/>
                  <a:pt x="8209033" y="3651514"/>
                  <a:pt x="8236025" y="3660228"/>
                </a:cubicBezTo>
                <a:cubicBezTo>
                  <a:pt x="8241172" y="3662348"/>
                  <a:pt x="8246962" y="3663080"/>
                  <a:pt x="8252688" y="3662581"/>
                </a:cubicBezTo>
                <a:close/>
                <a:moveTo>
                  <a:pt x="1780757" y="3662613"/>
                </a:moveTo>
                <a:cubicBezTo>
                  <a:pt x="1798574" y="3659580"/>
                  <a:pt x="1813160" y="3640968"/>
                  <a:pt x="1809066" y="3621449"/>
                </a:cubicBezTo>
                <a:cubicBezTo>
                  <a:pt x="1807246" y="3588054"/>
                  <a:pt x="1751973" y="3582987"/>
                  <a:pt x="1743330" y="3614770"/>
                </a:cubicBezTo>
                <a:cubicBezTo>
                  <a:pt x="1739918" y="3632043"/>
                  <a:pt x="1743558" y="3653922"/>
                  <a:pt x="1762437" y="3659911"/>
                </a:cubicBezTo>
                <a:cubicBezTo>
                  <a:pt x="1768521" y="3662905"/>
                  <a:pt x="1774819" y="3663624"/>
                  <a:pt x="1780757" y="3662613"/>
                </a:cubicBezTo>
                <a:close/>
                <a:moveTo>
                  <a:pt x="5681293" y="3662660"/>
                </a:moveTo>
                <a:cubicBezTo>
                  <a:pt x="5699050" y="3662262"/>
                  <a:pt x="5716549" y="3649171"/>
                  <a:pt x="5716377" y="3629879"/>
                </a:cubicBezTo>
                <a:cubicBezTo>
                  <a:pt x="5721192" y="3597956"/>
                  <a:pt x="5671433" y="3579812"/>
                  <a:pt x="5652859" y="3605075"/>
                </a:cubicBezTo>
                <a:cubicBezTo>
                  <a:pt x="5638642" y="3621381"/>
                  <a:pt x="5644146" y="3649400"/>
                  <a:pt x="5664095" y="3658587"/>
                </a:cubicBezTo>
                <a:cubicBezTo>
                  <a:pt x="5669427" y="3661515"/>
                  <a:pt x="5675374" y="3662793"/>
                  <a:pt x="5681293" y="3662660"/>
                </a:cubicBezTo>
                <a:close/>
                <a:moveTo>
                  <a:pt x="6712228" y="3662673"/>
                </a:moveTo>
                <a:cubicBezTo>
                  <a:pt x="6730542" y="3660340"/>
                  <a:pt x="6746440" y="3642543"/>
                  <a:pt x="6740844" y="3621881"/>
                </a:cubicBezTo>
                <a:cubicBezTo>
                  <a:pt x="6741974" y="3587386"/>
                  <a:pt x="6685223" y="3582987"/>
                  <a:pt x="6677536" y="3614241"/>
                </a:cubicBezTo>
                <a:cubicBezTo>
                  <a:pt x="6673692" y="3630678"/>
                  <a:pt x="6675727" y="3653366"/>
                  <a:pt x="6693815" y="3659385"/>
                </a:cubicBezTo>
                <a:cubicBezTo>
                  <a:pt x="6699750" y="3662511"/>
                  <a:pt x="6706124" y="3663451"/>
                  <a:pt x="6712228" y="3662673"/>
                </a:cubicBezTo>
                <a:close/>
                <a:moveTo>
                  <a:pt x="7124557" y="3662696"/>
                </a:moveTo>
                <a:cubicBezTo>
                  <a:pt x="7144799" y="3659469"/>
                  <a:pt x="7162796" y="3638481"/>
                  <a:pt x="7153733" y="3617622"/>
                </a:cubicBezTo>
                <a:cubicBezTo>
                  <a:pt x="7145526" y="3590494"/>
                  <a:pt x="7102891" y="3586162"/>
                  <a:pt x="7088528" y="3610327"/>
                </a:cubicBezTo>
                <a:cubicBezTo>
                  <a:pt x="7080092" y="3627425"/>
                  <a:pt x="7085108" y="3652502"/>
                  <a:pt x="7104487" y="3659341"/>
                </a:cubicBezTo>
                <a:cubicBezTo>
                  <a:pt x="7110814" y="3662874"/>
                  <a:pt x="7117810" y="3663772"/>
                  <a:pt x="7124557" y="3662696"/>
                </a:cubicBezTo>
                <a:close/>
                <a:moveTo>
                  <a:pt x="3318052" y="3662728"/>
                </a:moveTo>
                <a:cubicBezTo>
                  <a:pt x="3336272" y="3662586"/>
                  <a:pt x="3354908" y="3649730"/>
                  <a:pt x="3352178" y="3629161"/>
                </a:cubicBezTo>
                <a:cubicBezTo>
                  <a:pt x="3355817" y="3604291"/>
                  <a:pt x="3327615" y="3586162"/>
                  <a:pt x="3306009" y="3595227"/>
                </a:cubicBezTo>
                <a:cubicBezTo>
                  <a:pt x="3279171" y="3600805"/>
                  <a:pt x="3276442" y="3647754"/>
                  <a:pt x="3300778" y="3658446"/>
                </a:cubicBezTo>
                <a:cubicBezTo>
                  <a:pt x="3305952" y="3661409"/>
                  <a:pt x="3311979" y="3662775"/>
                  <a:pt x="3318052" y="3662728"/>
                </a:cubicBezTo>
                <a:close/>
                <a:moveTo>
                  <a:pt x="540510" y="3662749"/>
                </a:moveTo>
                <a:cubicBezTo>
                  <a:pt x="559982" y="3663046"/>
                  <a:pt x="578377" y="3644641"/>
                  <a:pt x="581078" y="3623946"/>
                </a:cubicBezTo>
                <a:cubicBezTo>
                  <a:pt x="572077" y="3608114"/>
                  <a:pt x="559250" y="3590924"/>
                  <a:pt x="538548" y="3595674"/>
                </a:cubicBezTo>
                <a:cubicBezTo>
                  <a:pt x="507944" y="3593864"/>
                  <a:pt x="495343" y="3640231"/>
                  <a:pt x="521221" y="3655611"/>
                </a:cubicBezTo>
                <a:cubicBezTo>
                  <a:pt x="527409" y="3660474"/>
                  <a:pt x="534019" y="3662650"/>
                  <a:pt x="540510" y="3662749"/>
                </a:cubicBezTo>
                <a:close/>
                <a:moveTo>
                  <a:pt x="6914411" y="3662783"/>
                </a:moveTo>
                <a:cubicBezTo>
                  <a:pt x="6934727" y="3661986"/>
                  <a:pt x="6954360" y="3644064"/>
                  <a:pt x="6948639" y="3622006"/>
                </a:cubicBezTo>
                <a:cubicBezTo>
                  <a:pt x="6948177" y="3593515"/>
                  <a:pt x="6907264" y="3586162"/>
                  <a:pt x="6889465" y="3603625"/>
                </a:cubicBezTo>
                <a:cubicBezTo>
                  <a:pt x="6872129" y="3617181"/>
                  <a:pt x="6875596" y="3647281"/>
                  <a:pt x="6894782" y="3657391"/>
                </a:cubicBezTo>
                <a:cubicBezTo>
                  <a:pt x="6900792" y="3661412"/>
                  <a:pt x="6907639" y="3663049"/>
                  <a:pt x="6914411" y="3662783"/>
                </a:cubicBezTo>
                <a:close/>
                <a:moveTo>
                  <a:pt x="8046366" y="3662792"/>
                </a:moveTo>
                <a:cubicBezTo>
                  <a:pt x="8065150" y="3660746"/>
                  <a:pt x="8081861" y="3643434"/>
                  <a:pt x="8077269" y="3622524"/>
                </a:cubicBezTo>
                <a:cubicBezTo>
                  <a:pt x="8075908" y="3591443"/>
                  <a:pt x="8028283" y="3582987"/>
                  <a:pt x="8013996" y="3609040"/>
                </a:cubicBezTo>
                <a:cubicBezTo>
                  <a:pt x="8007192" y="3625495"/>
                  <a:pt x="8008553" y="3651547"/>
                  <a:pt x="8027603" y="3659318"/>
                </a:cubicBezTo>
                <a:cubicBezTo>
                  <a:pt x="8033613" y="3662460"/>
                  <a:pt x="8040104" y="3663474"/>
                  <a:pt x="8046366" y="3662792"/>
                </a:cubicBezTo>
                <a:close/>
                <a:moveTo>
                  <a:pt x="2088459" y="3662799"/>
                </a:moveTo>
                <a:cubicBezTo>
                  <a:pt x="2107281" y="3660644"/>
                  <a:pt x="2124132" y="3643196"/>
                  <a:pt x="2119501" y="3622242"/>
                </a:cubicBezTo>
                <a:cubicBezTo>
                  <a:pt x="2117671" y="3588298"/>
                  <a:pt x="2062346" y="3582987"/>
                  <a:pt x="2051364" y="3613929"/>
                </a:cubicBezTo>
                <a:cubicBezTo>
                  <a:pt x="2043132" y="3631247"/>
                  <a:pt x="2052737" y="3652029"/>
                  <a:pt x="2069659" y="3659418"/>
                </a:cubicBezTo>
                <a:cubicBezTo>
                  <a:pt x="2075668" y="3662535"/>
                  <a:pt x="2082182" y="3663516"/>
                  <a:pt x="2088459" y="3662799"/>
                </a:cubicBezTo>
                <a:close/>
                <a:moveTo>
                  <a:pt x="4757834" y="3662836"/>
                </a:moveTo>
                <a:cubicBezTo>
                  <a:pt x="4776581" y="3661223"/>
                  <a:pt x="4793232" y="3642587"/>
                  <a:pt x="4790650" y="3622415"/>
                </a:cubicBezTo>
                <a:cubicBezTo>
                  <a:pt x="4789274" y="3590958"/>
                  <a:pt x="4737185" y="3584575"/>
                  <a:pt x="4725483" y="3611929"/>
                </a:cubicBezTo>
                <a:cubicBezTo>
                  <a:pt x="4716304" y="3627657"/>
                  <a:pt x="4721582" y="3650680"/>
                  <a:pt x="4739021" y="3658202"/>
                </a:cubicBezTo>
                <a:cubicBezTo>
                  <a:pt x="4745102" y="3662021"/>
                  <a:pt x="4751584" y="3663374"/>
                  <a:pt x="4757834" y="3662836"/>
                </a:cubicBezTo>
                <a:close/>
                <a:moveTo>
                  <a:pt x="1468867" y="3662879"/>
                </a:moveTo>
                <a:cubicBezTo>
                  <a:pt x="1488205" y="3661300"/>
                  <a:pt x="1506438" y="3644668"/>
                  <a:pt x="1501266" y="3623524"/>
                </a:cubicBezTo>
                <a:cubicBezTo>
                  <a:pt x="1500577" y="3597852"/>
                  <a:pt x="1468386" y="3586162"/>
                  <a:pt x="1448381" y="3598540"/>
                </a:cubicBezTo>
                <a:cubicBezTo>
                  <a:pt x="1425619" y="3610000"/>
                  <a:pt x="1426767" y="3648508"/>
                  <a:pt x="1449989" y="3659051"/>
                </a:cubicBezTo>
                <a:cubicBezTo>
                  <a:pt x="1455852" y="3662260"/>
                  <a:pt x="1462420" y="3663406"/>
                  <a:pt x="1468867" y="3662879"/>
                </a:cubicBezTo>
                <a:close/>
                <a:moveTo>
                  <a:pt x="1985248" y="3662882"/>
                </a:moveTo>
                <a:cubicBezTo>
                  <a:pt x="2005315" y="3659824"/>
                  <a:pt x="2022905" y="3639197"/>
                  <a:pt x="2014619" y="3617667"/>
                </a:cubicBezTo>
                <a:cubicBezTo>
                  <a:pt x="2006724" y="3582987"/>
                  <a:pt x="1950337" y="3588729"/>
                  <a:pt x="1946050" y="3622490"/>
                </a:cubicBezTo>
                <a:cubicBezTo>
                  <a:pt x="1943126" y="3637418"/>
                  <a:pt x="1951462" y="3653494"/>
                  <a:pt x="1965221" y="3659465"/>
                </a:cubicBezTo>
                <a:cubicBezTo>
                  <a:pt x="1971593" y="3662968"/>
                  <a:pt x="1978554" y="3663901"/>
                  <a:pt x="1985248" y="3662882"/>
                </a:cubicBezTo>
                <a:close/>
                <a:moveTo>
                  <a:pt x="6092558" y="3662982"/>
                </a:moveTo>
                <a:cubicBezTo>
                  <a:pt x="6111800" y="3661424"/>
                  <a:pt x="6129341" y="3644928"/>
                  <a:pt x="6125063" y="3623627"/>
                </a:cubicBezTo>
                <a:cubicBezTo>
                  <a:pt x="6125063" y="3588991"/>
                  <a:pt x="6067107" y="3582987"/>
                  <a:pt x="6058892" y="3615083"/>
                </a:cubicBezTo>
                <a:cubicBezTo>
                  <a:pt x="6056154" y="3631016"/>
                  <a:pt x="6056839" y="3651336"/>
                  <a:pt x="6073495" y="3659187"/>
                </a:cubicBezTo>
                <a:cubicBezTo>
                  <a:pt x="6079542" y="3662362"/>
                  <a:pt x="6086145" y="3663502"/>
                  <a:pt x="6092558" y="3662982"/>
                </a:cubicBezTo>
                <a:close/>
                <a:moveTo>
                  <a:pt x="1366660" y="3662985"/>
                </a:moveTo>
                <a:cubicBezTo>
                  <a:pt x="1393996" y="3663905"/>
                  <a:pt x="1401807" y="3634924"/>
                  <a:pt x="1401119" y="3612843"/>
                </a:cubicBezTo>
                <a:cubicBezTo>
                  <a:pt x="1385956" y="3599733"/>
                  <a:pt x="1364821" y="3586162"/>
                  <a:pt x="1345064" y="3599043"/>
                </a:cubicBezTo>
                <a:cubicBezTo>
                  <a:pt x="1314501" y="3615373"/>
                  <a:pt x="1332196" y="3667125"/>
                  <a:pt x="1366660" y="3662985"/>
                </a:cubicBezTo>
                <a:close/>
                <a:moveTo>
                  <a:pt x="8868232" y="3662995"/>
                </a:moveTo>
                <a:cubicBezTo>
                  <a:pt x="8887289" y="3661649"/>
                  <a:pt x="8904247" y="3643440"/>
                  <a:pt x="8899838" y="3622410"/>
                </a:cubicBezTo>
                <a:cubicBezTo>
                  <a:pt x="8898481" y="3592545"/>
                  <a:pt x="8854163" y="3586162"/>
                  <a:pt x="8838109" y="3606680"/>
                </a:cubicBezTo>
                <a:cubicBezTo>
                  <a:pt x="8830874" y="3623321"/>
                  <a:pt x="8829517" y="3649994"/>
                  <a:pt x="8849189" y="3658201"/>
                </a:cubicBezTo>
                <a:cubicBezTo>
                  <a:pt x="8855294" y="3662019"/>
                  <a:pt x="8861880" y="3663444"/>
                  <a:pt x="8868232" y="3662995"/>
                </a:cubicBezTo>
                <a:close/>
                <a:moveTo>
                  <a:pt x="8559073" y="3663020"/>
                </a:moveTo>
                <a:cubicBezTo>
                  <a:pt x="8576518" y="3662031"/>
                  <a:pt x="8593510" y="3648695"/>
                  <a:pt x="8593165" y="3629754"/>
                </a:cubicBezTo>
                <a:cubicBezTo>
                  <a:pt x="8596155" y="3602184"/>
                  <a:pt x="8562804" y="3584575"/>
                  <a:pt x="8540263" y="3597318"/>
                </a:cubicBezTo>
                <a:cubicBezTo>
                  <a:pt x="8515192" y="3608207"/>
                  <a:pt x="8517032" y="3649679"/>
                  <a:pt x="8542103" y="3659642"/>
                </a:cubicBezTo>
                <a:cubicBezTo>
                  <a:pt x="8547393" y="3662307"/>
                  <a:pt x="8553258" y="3663349"/>
                  <a:pt x="8559073" y="3663020"/>
                </a:cubicBezTo>
                <a:close/>
                <a:moveTo>
                  <a:pt x="342696" y="3663049"/>
                </a:moveTo>
                <a:cubicBezTo>
                  <a:pt x="360861" y="3659913"/>
                  <a:pt x="375961" y="3641694"/>
                  <a:pt x="370282" y="3621929"/>
                </a:cubicBezTo>
                <a:cubicBezTo>
                  <a:pt x="369594" y="3588470"/>
                  <a:pt x="313611" y="3584574"/>
                  <a:pt x="304894" y="3615283"/>
                </a:cubicBezTo>
                <a:cubicBezTo>
                  <a:pt x="298469" y="3632699"/>
                  <a:pt x="306040" y="3654012"/>
                  <a:pt x="324166" y="3660657"/>
                </a:cubicBezTo>
                <a:cubicBezTo>
                  <a:pt x="330245" y="3663465"/>
                  <a:pt x="336641" y="3664095"/>
                  <a:pt x="342696" y="3663049"/>
                </a:cubicBezTo>
                <a:close/>
                <a:moveTo>
                  <a:pt x="1669403" y="3663053"/>
                </a:moveTo>
                <a:cubicBezTo>
                  <a:pt x="1688168" y="3664235"/>
                  <a:pt x="1707749" y="3651426"/>
                  <a:pt x="1706705" y="3630620"/>
                </a:cubicBezTo>
                <a:cubicBezTo>
                  <a:pt x="1711346" y="3607236"/>
                  <a:pt x="1686979" y="3587749"/>
                  <a:pt x="1664700" y="3595085"/>
                </a:cubicBezTo>
                <a:cubicBezTo>
                  <a:pt x="1634996" y="3597837"/>
                  <a:pt x="1631978" y="3640708"/>
                  <a:pt x="1651704" y="3656985"/>
                </a:cubicBezTo>
                <a:cubicBezTo>
                  <a:pt x="1656984" y="3660711"/>
                  <a:pt x="1663148" y="3662659"/>
                  <a:pt x="1669403" y="3663053"/>
                </a:cubicBezTo>
                <a:close/>
                <a:moveTo>
                  <a:pt x="5169479" y="3663365"/>
                </a:moveTo>
                <a:cubicBezTo>
                  <a:pt x="5189706" y="3660721"/>
                  <a:pt x="5207134" y="3639190"/>
                  <a:pt x="5198483" y="3617530"/>
                </a:cubicBezTo>
                <a:cubicBezTo>
                  <a:pt x="5193734" y="3592317"/>
                  <a:pt x="5159811" y="3589337"/>
                  <a:pt x="5142397" y="3601944"/>
                </a:cubicBezTo>
                <a:cubicBezTo>
                  <a:pt x="5129054" y="3617759"/>
                  <a:pt x="5129054" y="3648702"/>
                  <a:pt x="5149182" y="3659017"/>
                </a:cubicBezTo>
                <a:cubicBezTo>
                  <a:pt x="5155684" y="3663028"/>
                  <a:pt x="5162737" y="3664246"/>
                  <a:pt x="5169479" y="3663365"/>
                </a:cubicBezTo>
                <a:close/>
                <a:moveTo>
                  <a:pt x="3002167" y="3755022"/>
                </a:moveTo>
                <a:cubicBezTo>
                  <a:pt x="3018387" y="3758701"/>
                  <a:pt x="3039216" y="3745027"/>
                  <a:pt x="3032387" y="3725234"/>
                </a:cubicBezTo>
                <a:cubicBezTo>
                  <a:pt x="3031021" y="3705787"/>
                  <a:pt x="3006891" y="3700462"/>
                  <a:pt x="2992549" y="3709259"/>
                </a:cubicBezTo>
                <a:cubicBezTo>
                  <a:pt x="2985492" y="3719677"/>
                  <a:pt x="2981167" y="3733800"/>
                  <a:pt x="2988679" y="3745143"/>
                </a:cubicBezTo>
                <a:cubicBezTo>
                  <a:pt x="2991866" y="3750642"/>
                  <a:pt x="2996761" y="3753796"/>
                  <a:pt x="3002167" y="3755022"/>
                </a:cubicBezTo>
                <a:close/>
                <a:moveTo>
                  <a:pt x="3099621" y="3761693"/>
                </a:moveTo>
                <a:cubicBezTo>
                  <a:pt x="3111760" y="3764857"/>
                  <a:pt x="3126811" y="3763032"/>
                  <a:pt x="3137882" y="3758928"/>
                </a:cubicBezTo>
                <a:cubicBezTo>
                  <a:pt x="3142265" y="3742965"/>
                  <a:pt x="3151030" y="3722897"/>
                  <a:pt x="3137882" y="3708303"/>
                </a:cubicBezTo>
                <a:cubicBezTo>
                  <a:pt x="3118276" y="3684587"/>
                  <a:pt x="3070067" y="3700778"/>
                  <a:pt x="3078832" y="3734527"/>
                </a:cubicBezTo>
                <a:cubicBezTo>
                  <a:pt x="3078256" y="3750376"/>
                  <a:pt x="3087483" y="3758528"/>
                  <a:pt x="3099621" y="3761693"/>
                </a:cubicBezTo>
                <a:close/>
                <a:moveTo>
                  <a:pt x="4949440" y="3761903"/>
                </a:moveTo>
                <a:cubicBezTo>
                  <a:pt x="4969624" y="3768725"/>
                  <a:pt x="4995251" y="3756901"/>
                  <a:pt x="4997065" y="3733935"/>
                </a:cubicBezTo>
                <a:cubicBezTo>
                  <a:pt x="5002054" y="3700054"/>
                  <a:pt x="4946945" y="3683000"/>
                  <a:pt x="4930844" y="3712333"/>
                </a:cubicBezTo>
                <a:cubicBezTo>
                  <a:pt x="4919504" y="3730069"/>
                  <a:pt x="4927895" y="3757355"/>
                  <a:pt x="4949440" y="3761903"/>
                </a:cubicBezTo>
                <a:close/>
                <a:moveTo>
                  <a:pt x="1563746" y="3761968"/>
                </a:moveTo>
                <a:cubicBezTo>
                  <a:pt x="1581902" y="3764953"/>
                  <a:pt x="1602631" y="3755017"/>
                  <a:pt x="1601614" y="3733695"/>
                </a:cubicBezTo>
                <a:cubicBezTo>
                  <a:pt x="1606587" y="3709814"/>
                  <a:pt x="1581943" y="3690937"/>
                  <a:pt x="1560012" y="3699125"/>
                </a:cubicBezTo>
                <a:cubicBezTo>
                  <a:pt x="1535594" y="3703901"/>
                  <a:pt x="1530392" y="3738926"/>
                  <a:pt x="1547351" y="3754619"/>
                </a:cubicBezTo>
                <a:cubicBezTo>
                  <a:pt x="1551929" y="3758542"/>
                  <a:pt x="1557695" y="3760973"/>
                  <a:pt x="1563746" y="3761968"/>
                </a:cubicBezTo>
                <a:close/>
                <a:moveTo>
                  <a:pt x="1474917" y="3762395"/>
                </a:moveTo>
                <a:cubicBezTo>
                  <a:pt x="1486573" y="3760342"/>
                  <a:pt x="1496803" y="3753441"/>
                  <a:pt x="1499076" y="3741123"/>
                </a:cubicBezTo>
                <a:cubicBezTo>
                  <a:pt x="1508170" y="3719223"/>
                  <a:pt x="1487937" y="3690937"/>
                  <a:pt x="1463604" y="3697324"/>
                </a:cubicBezTo>
                <a:cubicBezTo>
                  <a:pt x="1434722" y="3695728"/>
                  <a:pt x="1422453" y="3736561"/>
                  <a:pt x="1442231" y="3754582"/>
                </a:cubicBezTo>
                <a:cubicBezTo>
                  <a:pt x="1450187" y="3761653"/>
                  <a:pt x="1463263" y="3764447"/>
                  <a:pt x="1474917" y="3762395"/>
                </a:cubicBezTo>
                <a:close/>
                <a:moveTo>
                  <a:pt x="6292916" y="3762487"/>
                </a:moveTo>
                <a:cubicBezTo>
                  <a:pt x="6312070" y="3763953"/>
                  <a:pt x="6332887" y="3748680"/>
                  <a:pt x="6329645" y="3727587"/>
                </a:cubicBezTo>
                <a:cubicBezTo>
                  <a:pt x="6330555" y="3697212"/>
                  <a:pt x="6280503" y="3687762"/>
                  <a:pt x="6268444" y="3714087"/>
                </a:cubicBezTo>
                <a:cubicBezTo>
                  <a:pt x="6262984" y="3727362"/>
                  <a:pt x="6262529" y="3745362"/>
                  <a:pt x="6275270" y="3755037"/>
                </a:cubicBezTo>
                <a:cubicBezTo>
                  <a:pt x="6280332" y="3759650"/>
                  <a:pt x="6286532" y="3761998"/>
                  <a:pt x="6292916" y="3762487"/>
                </a:cubicBezTo>
                <a:close/>
                <a:moveTo>
                  <a:pt x="1989734" y="3762788"/>
                </a:moveTo>
                <a:cubicBezTo>
                  <a:pt x="2001016" y="3760697"/>
                  <a:pt x="2010819" y="3753913"/>
                  <a:pt x="2013885" y="3741588"/>
                </a:cubicBezTo>
                <a:cubicBezTo>
                  <a:pt x="2025676" y="3715356"/>
                  <a:pt x="1995512" y="3689350"/>
                  <a:pt x="1970106" y="3699074"/>
                </a:cubicBezTo>
                <a:cubicBezTo>
                  <a:pt x="1944264" y="3703370"/>
                  <a:pt x="1936788" y="3740457"/>
                  <a:pt x="1956729" y="3755835"/>
                </a:cubicBezTo>
                <a:cubicBezTo>
                  <a:pt x="1965689" y="3762280"/>
                  <a:pt x="1978444" y="3764880"/>
                  <a:pt x="1989734" y="3762788"/>
                </a:cubicBezTo>
                <a:close/>
                <a:moveTo>
                  <a:pt x="9266935" y="3762793"/>
                </a:moveTo>
                <a:cubicBezTo>
                  <a:pt x="9286773" y="3768725"/>
                  <a:pt x="9312539" y="3757546"/>
                  <a:pt x="9312083" y="3734275"/>
                </a:cubicBezTo>
                <a:cubicBezTo>
                  <a:pt x="9318467" y="3708267"/>
                  <a:pt x="9285405" y="3692525"/>
                  <a:pt x="9264199" y="3699598"/>
                </a:cubicBezTo>
                <a:cubicBezTo>
                  <a:pt x="9234329" y="3706898"/>
                  <a:pt x="9235697" y="3759143"/>
                  <a:pt x="9266935" y="3762793"/>
                </a:cubicBezTo>
                <a:close/>
                <a:moveTo>
                  <a:pt x="7216891" y="3762800"/>
                </a:moveTo>
                <a:cubicBezTo>
                  <a:pt x="7235644" y="3764517"/>
                  <a:pt x="7256514" y="3754087"/>
                  <a:pt x="7255830" y="3733227"/>
                </a:cubicBezTo>
                <a:cubicBezTo>
                  <a:pt x="7259479" y="3709484"/>
                  <a:pt x="7235073" y="3692524"/>
                  <a:pt x="7213177" y="3698177"/>
                </a:cubicBezTo>
                <a:cubicBezTo>
                  <a:pt x="7185122" y="3701343"/>
                  <a:pt x="7180104" y="3741368"/>
                  <a:pt x="7199720" y="3756970"/>
                </a:cubicBezTo>
                <a:cubicBezTo>
                  <a:pt x="7204624" y="3760305"/>
                  <a:pt x="7210640" y="3762228"/>
                  <a:pt x="7216891" y="3762800"/>
                </a:cubicBezTo>
                <a:close/>
                <a:moveTo>
                  <a:pt x="7845861" y="3762860"/>
                </a:moveTo>
                <a:cubicBezTo>
                  <a:pt x="7863338" y="3759597"/>
                  <a:pt x="7878816" y="3745139"/>
                  <a:pt x="7874689" y="3726089"/>
                </a:cubicBezTo>
                <a:cubicBezTo>
                  <a:pt x="7871478" y="3695246"/>
                  <a:pt x="7825617" y="3687762"/>
                  <a:pt x="7808190" y="3711121"/>
                </a:cubicBezTo>
                <a:cubicBezTo>
                  <a:pt x="7797642" y="3729491"/>
                  <a:pt x="7805209" y="3758292"/>
                  <a:pt x="7828369" y="3762148"/>
                </a:cubicBezTo>
                <a:cubicBezTo>
                  <a:pt x="7833987" y="3763792"/>
                  <a:pt x="7840035" y="3763948"/>
                  <a:pt x="7845861" y="3762860"/>
                </a:cubicBezTo>
                <a:close/>
                <a:moveTo>
                  <a:pt x="5897636" y="3762971"/>
                </a:moveTo>
                <a:cubicBezTo>
                  <a:pt x="5908295" y="3760324"/>
                  <a:pt x="5917153" y="3753421"/>
                  <a:pt x="5919096" y="3741108"/>
                </a:cubicBezTo>
                <a:cubicBezTo>
                  <a:pt x="5929154" y="3716023"/>
                  <a:pt x="5903551" y="3690937"/>
                  <a:pt x="5878862" y="3698302"/>
                </a:cubicBezTo>
                <a:cubicBezTo>
                  <a:pt x="5849830" y="3700373"/>
                  <a:pt x="5843429" y="3743640"/>
                  <a:pt x="5865375" y="3759289"/>
                </a:cubicBezTo>
                <a:cubicBezTo>
                  <a:pt x="5874519" y="3764007"/>
                  <a:pt x="5886978" y="3765618"/>
                  <a:pt x="5897636" y="3762971"/>
                </a:cubicBezTo>
                <a:close/>
                <a:moveTo>
                  <a:pt x="7526869" y="3763042"/>
                </a:moveTo>
                <a:cubicBezTo>
                  <a:pt x="7534428" y="3763803"/>
                  <a:pt x="7542213" y="3762619"/>
                  <a:pt x="7549209" y="3759689"/>
                </a:cubicBezTo>
                <a:cubicBezTo>
                  <a:pt x="7573805" y="3744812"/>
                  <a:pt x="7566810" y="3698150"/>
                  <a:pt x="7535218" y="3697925"/>
                </a:cubicBezTo>
                <a:cubicBezTo>
                  <a:pt x="7503626" y="3690937"/>
                  <a:pt x="7483317" y="3733315"/>
                  <a:pt x="7505883" y="3754730"/>
                </a:cubicBezTo>
                <a:cubicBezTo>
                  <a:pt x="7511976" y="3759576"/>
                  <a:pt x="7519309" y="3762281"/>
                  <a:pt x="7526869" y="3763042"/>
                </a:cubicBezTo>
                <a:close/>
                <a:moveTo>
                  <a:pt x="5279069" y="3763050"/>
                </a:moveTo>
                <a:cubicBezTo>
                  <a:pt x="5290361" y="3760854"/>
                  <a:pt x="5299967" y="3754010"/>
                  <a:pt x="5302254" y="3741347"/>
                </a:cubicBezTo>
                <a:cubicBezTo>
                  <a:pt x="5310030" y="3718989"/>
                  <a:pt x="5292648" y="3692525"/>
                  <a:pt x="5267490" y="3697544"/>
                </a:cubicBezTo>
                <a:cubicBezTo>
                  <a:pt x="5236157" y="3696404"/>
                  <a:pt x="5229067" y="3736785"/>
                  <a:pt x="5245763" y="3756862"/>
                </a:cubicBezTo>
                <a:cubicBezTo>
                  <a:pt x="5254797" y="3762793"/>
                  <a:pt x="5267776" y="3765246"/>
                  <a:pt x="5279069" y="3763050"/>
                </a:cubicBezTo>
                <a:close/>
                <a:moveTo>
                  <a:pt x="6707938" y="3763091"/>
                </a:moveTo>
                <a:cubicBezTo>
                  <a:pt x="6716120" y="3763176"/>
                  <a:pt x="6724417" y="3761028"/>
                  <a:pt x="6731169" y="3756959"/>
                </a:cubicBezTo>
                <a:cubicBezTo>
                  <a:pt x="6745130" y="3746785"/>
                  <a:pt x="6743528" y="3726212"/>
                  <a:pt x="6738722" y="3711516"/>
                </a:cubicBezTo>
                <a:cubicBezTo>
                  <a:pt x="6726591" y="3692525"/>
                  <a:pt x="6702102" y="3698629"/>
                  <a:pt x="6683563" y="3701568"/>
                </a:cubicBezTo>
                <a:cubicBezTo>
                  <a:pt x="6677383" y="3718751"/>
                  <a:pt x="6670517" y="3740907"/>
                  <a:pt x="6685394" y="3755828"/>
                </a:cubicBezTo>
                <a:cubicBezTo>
                  <a:pt x="6691688" y="3760689"/>
                  <a:pt x="6699756" y="3763006"/>
                  <a:pt x="6707938" y="3763091"/>
                </a:cubicBezTo>
                <a:close/>
                <a:moveTo>
                  <a:pt x="6497649" y="3763139"/>
                </a:moveTo>
                <a:cubicBezTo>
                  <a:pt x="6505305" y="3763713"/>
                  <a:pt x="6513306" y="3762565"/>
                  <a:pt x="6520674" y="3760958"/>
                </a:cubicBezTo>
                <a:cubicBezTo>
                  <a:pt x="6546692" y="3745347"/>
                  <a:pt x="6539785" y="3695988"/>
                  <a:pt x="6505708" y="3697365"/>
                </a:cubicBezTo>
                <a:cubicBezTo>
                  <a:pt x="6473243" y="3690937"/>
                  <a:pt x="6456204" y="3733180"/>
                  <a:pt x="6476696" y="3754989"/>
                </a:cubicBezTo>
                <a:cubicBezTo>
                  <a:pt x="6482683" y="3760270"/>
                  <a:pt x="6489993" y="3762565"/>
                  <a:pt x="6497649" y="3763139"/>
                </a:cubicBezTo>
                <a:close/>
                <a:moveTo>
                  <a:pt x="1765376" y="3763217"/>
                </a:moveTo>
                <a:cubicBezTo>
                  <a:pt x="1785270" y="3768725"/>
                  <a:pt x="1812250" y="3758626"/>
                  <a:pt x="1810193" y="3734068"/>
                </a:cubicBezTo>
                <a:cubicBezTo>
                  <a:pt x="1814536" y="3711116"/>
                  <a:pt x="1791672" y="3692525"/>
                  <a:pt x="1769721" y="3698033"/>
                </a:cubicBezTo>
                <a:cubicBezTo>
                  <a:pt x="1735424" y="3698722"/>
                  <a:pt x="1731994" y="3757938"/>
                  <a:pt x="1765376" y="3763217"/>
                </a:cubicBezTo>
                <a:close/>
                <a:moveTo>
                  <a:pt x="650348" y="3763283"/>
                </a:moveTo>
                <a:cubicBezTo>
                  <a:pt x="670073" y="3760313"/>
                  <a:pt x="688126" y="3742466"/>
                  <a:pt x="680580" y="3721828"/>
                </a:cubicBezTo>
                <a:cubicBezTo>
                  <a:pt x="673718" y="3690929"/>
                  <a:pt x="622032" y="3689350"/>
                  <a:pt x="611970" y="3718446"/>
                </a:cubicBezTo>
                <a:cubicBezTo>
                  <a:pt x="608083" y="3734459"/>
                  <a:pt x="612427" y="3756337"/>
                  <a:pt x="630952" y="3760848"/>
                </a:cubicBezTo>
                <a:cubicBezTo>
                  <a:pt x="637011" y="3763611"/>
                  <a:pt x="643774" y="3764273"/>
                  <a:pt x="650348" y="3763283"/>
                </a:cubicBezTo>
                <a:close/>
                <a:moveTo>
                  <a:pt x="6099916" y="3763284"/>
                </a:moveTo>
                <a:cubicBezTo>
                  <a:pt x="6116401" y="3759852"/>
                  <a:pt x="6129563" y="3743819"/>
                  <a:pt x="6125950" y="3725742"/>
                </a:cubicBezTo>
                <a:cubicBezTo>
                  <a:pt x="6126179" y="3691404"/>
                  <a:pt x="6068598" y="3686174"/>
                  <a:pt x="6059651" y="3718010"/>
                </a:cubicBezTo>
                <a:cubicBezTo>
                  <a:pt x="6051392" y="3735747"/>
                  <a:pt x="6062863" y="3758942"/>
                  <a:pt x="6082821" y="3762125"/>
                </a:cubicBezTo>
                <a:cubicBezTo>
                  <a:pt x="6088556" y="3764172"/>
                  <a:pt x="6094421" y="3764428"/>
                  <a:pt x="6099916" y="3763284"/>
                </a:cubicBezTo>
                <a:close/>
                <a:moveTo>
                  <a:pt x="535059" y="3763309"/>
                </a:moveTo>
                <a:cubicBezTo>
                  <a:pt x="554962" y="3766217"/>
                  <a:pt x="577568" y="3755768"/>
                  <a:pt x="577396" y="3733771"/>
                </a:cubicBezTo>
                <a:cubicBezTo>
                  <a:pt x="584259" y="3697447"/>
                  <a:pt x="526608" y="3684587"/>
                  <a:pt x="510594" y="3714142"/>
                </a:cubicBezTo>
                <a:cubicBezTo>
                  <a:pt x="504875" y="3727228"/>
                  <a:pt x="505102" y="3746180"/>
                  <a:pt x="517000" y="3755881"/>
                </a:cubicBezTo>
                <a:cubicBezTo>
                  <a:pt x="522090" y="3759886"/>
                  <a:pt x="528424" y="3762340"/>
                  <a:pt x="535059" y="3763309"/>
                </a:cubicBezTo>
                <a:close/>
                <a:moveTo>
                  <a:pt x="8567605" y="3763316"/>
                </a:moveTo>
                <a:cubicBezTo>
                  <a:pt x="8578576" y="3761030"/>
                  <a:pt x="8587956" y="3754261"/>
                  <a:pt x="8590912" y="3741649"/>
                </a:cubicBezTo>
                <a:cubicBezTo>
                  <a:pt x="8600917" y="3715963"/>
                  <a:pt x="8574313" y="3689350"/>
                  <a:pt x="8548845" y="3698144"/>
                </a:cubicBezTo>
                <a:cubicBezTo>
                  <a:pt x="8521104" y="3701615"/>
                  <a:pt x="8515192" y="3741418"/>
                  <a:pt x="8534747" y="3758080"/>
                </a:cubicBezTo>
                <a:cubicBezTo>
                  <a:pt x="8544070" y="3763402"/>
                  <a:pt x="8556633" y="3765601"/>
                  <a:pt x="8567605" y="3763316"/>
                </a:cubicBezTo>
                <a:close/>
                <a:moveTo>
                  <a:pt x="343990" y="3763331"/>
                </a:moveTo>
                <a:cubicBezTo>
                  <a:pt x="361711" y="3760523"/>
                  <a:pt x="376383" y="3745048"/>
                  <a:pt x="371935" y="3724813"/>
                </a:cubicBezTo>
                <a:cubicBezTo>
                  <a:pt x="371250" y="3690746"/>
                  <a:pt x="313073" y="3686174"/>
                  <a:pt x="305772" y="3718411"/>
                </a:cubicBezTo>
                <a:cubicBezTo>
                  <a:pt x="300067" y="3734873"/>
                  <a:pt x="306685" y="3758194"/>
                  <a:pt x="325849" y="3761624"/>
                </a:cubicBezTo>
                <a:cubicBezTo>
                  <a:pt x="331837" y="3763796"/>
                  <a:pt x="338083" y="3764267"/>
                  <a:pt x="343990" y="3763331"/>
                </a:cubicBezTo>
                <a:close/>
                <a:moveTo>
                  <a:pt x="1267363" y="3763368"/>
                </a:moveTo>
                <a:cubicBezTo>
                  <a:pt x="1284651" y="3760621"/>
                  <a:pt x="1299318" y="3745401"/>
                  <a:pt x="1296588" y="3726077"/>
                </a:cubicBezTo>
                <a:cubicBezTo>
                  <a:pt x="1296815" y="3690962"/>
                  <a:pt x="1236789" y="3686174"/>
                  <a:pt x="1228144" y="3719008"/>
                </a:cubicBezTo>
                <a:cubicBezTo>
                  <a:pt x="1219276" y="3736338"/>
                  <a:pt x="1232468" y="3756631"/>
                  <a:pt x="1249749" y="3761647"/>
                </a:cubicBezTo>
                <a:cubicBezTo>
                  <a:pt x="1255547" y="3763813"/>
                  <a:pt x="1261600" y="3764283"/>
                  <a:pt x="1267363" y="3763368"/>
                </a:cubicBezTo>
                <a:close/>
                <a:moveTo>
                  <a:pt x="2504649" y="3763376"/>
                </a:moveTo>
                <a:cubicBezTo>
                  <a:pt x="2515825" y="3761402"/>
                  <a:pt x="2525413" y="3754881"/>
                  <a:pt x="2527795" y="3742638"/>
                </a:cubicBezTo>
                <a:cubicBezTo>
                  <a:pt x="2536866" y="3719984"/>
                  <a:pt x="2518269" y="3692525"/>
                  <a:pt x="2493312" y="3697559"/>
                </a:cubicBezTo>
                <a:cubicBezTo>
                  <a:pt x="2462702" y="3696186"/>
                  <a:pt x="2451141" y="3737833"/>
                  <a:pt x="2471994" y="3756826"/>
                </a:cubicBezTo>
                <a:cubicBezTo>
                  <a:pt x="2480724" y="3762775"/>
                  <a:pt x="2493484" y="3765350"/>
                  <a:pt x="2504649" y="3763376"/>
                </a:cubicBezTo>
                <a:close/>
                <a:moveTo>
                  <a:pt x="7933803" y="3763385"/>
                </a:moveTo>
                <a:cubicBezTo>
                  <a:pt x="7952897" y="3766356"/>
                  <a:pt x="7974323" y="3756053"/>
                  <a:pt x="7974827" y="3733821"/>
                </a:cubicBezTo>
                <a:cubicBezTo>
                  <a:pt x="7980205" y="3701671"/>
                  <a:pt x="7938081" y="3687762"/>
                  <a:pt x="7916123" y="3705775"/>
                </a:cubicBezTo>
                <a:cubicBezTo>
                  <a:pt x="7905592" y="3719912"/>
                  <a:pt x="7906040" y="3741802"/>
                  <a:pt x="7916347" y="3755939"/>
                </a:cubicBezTo>
                <a:cubicBezTo>
                  <a:pt x="7921333" y="3759929"/>
                  <a:pt x="7927438" y="3762394"/>
                  <a:pt x="7933803" y="3763385"/>
                </a:cubicBezTo>
                <a:close/>
                <a:moveTo>
                  <a:pt x="8449009" y="3763399"/>
                </a:moveTo>
                <a:cubicBezTo>
                  <a:pt x="8468863" y="3766495"/>
                  <a:pt x="8491245" y="3756303"/>
                  <a:pt x="8491072" y="3733597"/>
                </a:cubicBezTo>
                <a:cubicBezTo>
                  <a:pt x="8496142" y="3707680"/>
                  <a:pt x="8466415" y="3690937"/>
                  <a:pt x="8444062" y="3698506"/>
                </a:cubicBezTo>
                <a:cubicBezTo>
                  <a:pt x="8417791" y="3702405"/>
                  <a:pt x="8410417" y="3740937"/>
                  <a:pt x="8430926" y="3755845"/>
                </a:cubicBezTo>
                <a:cubicBezTo>
                  <a:pt x="8436053" y="3759859"/>
                  <a:pt x="8442391" y="3762367"/>
                  <a:pt x="8449009" y="3763399"/>
                </a:cubicBezTo>
                <a:close/>
                <a:moveTo>
                  <a:pt x="7418310" y="3763406"/>
                </a:moveTo>
                <a:cubicBezTo>
                  <a:pt x="7437872" y="3768725"/>
                  <a:pt x="7463120" y="3757163"/>
                  <a:pt x="7461528" y="3733809"/>
                </a:cubicBezTo>
                <a:cubicBezTo>
                  <a:pt x="7467442" y="3700742"/>
                  <a:pt x="7423997" y="3686175"/>
                  <a:pt x="7402388" y="3706061"/>
                </a:cubicBezTo>
                <a:cubicBezTo>
                  <a:pt x="7391242" y="3724328"/>
                  <a:pt x="7393062" y="3759245"/>
                  <a:pt x="7418310" y="3763406"/>
                </a:cubicBezTo>
                <a:close/>
                <a:moveTo>
                  <a:pt x="5674294" y="3763432"/>
                </a:moveTo>
                <a:cubicBezTo>
                  <a:pt x="5693944" y="3765916"/>
                  <a:pt x="5716019" y="3755128"/>
                  <a:pt x="5716363" y="3733467"/>
                </a:cubicBezTo>
                <a:cubicBezTo>
                  <a:pt x="5721192" y="3705724"/>
                  <a:pt x="5683711" y="3689350"/>
                  <a:pt x="5661867" y="3701858"/>
                </a:cubicBezTo>
                <a:cubicBezTo>
                  <a:pt x="5641632" y="3711409"/>
                  <a:pt x="5638642" y="3742791"/>
                  <a:pt x="5656348" y="3756436"/>
                </a:cubicBezTo>
                <a:cubicBezTo>
                  <a:pt x="5661464" y="3760302"/>
                  <a:pt x="5667745" y="3762604"/>
                  <a:pt x="5674294" y="3763432"/>
                </a:cubicBezTo>
                <a:close/>
                <a:moveTo>
                  <a:pt x="1163736" y="3763443"/>
                </a:moveTo>
                <a:cubicBezTo>
                  <a:pt x="1182302" y="3761045"/>
                  <a:pt x="1198786" y="3746206"/>
                  <a:pt x="1194448" y="3725739"/>
                </a:cubicBezTo>
                <a:cubicBezTo>
                  <a:pt x="1191904" y="3696858"/>
                  <a:pt x="1150264" y="3687762"/>
                  <a:pt x="1131993" y="3707546"/>
                </a:cubicBezTo>
                <a:cubicBezTo>
                  <a:pt x="1119272" y="3724147"/>
                  <a:pt x="1123667" y="3754166"/>
                  <a:pt x="1145175" y="3761443"/>
                </a:cubicBezTo>
                <a:cubicBezTo>
                  <a:pt x="1151130" y="3763660"/>
                  <a:pt x="1157549" y="3764243"/>
                  <a:pt x="1163736" y="3763443"/>
                </a:cubicBezTo>
                <a:close/>
                <a:moveTo>
                  <a:pt x="7734049" y="3763445"/>
                </a:moveTo>
                <a:cubicBezTo>
                  <a:pt x="7755289" y="3763879"/>
                  <a:pt x="7776982" y="3750135"/>
                  <a:pt x="7772152" y="3726114"/>
                </a:cubicBezTo>
                <a:cubicBezTo>
                  <a:pt x="7768932" y="3693635"/>
                  <a:pt x="7721780" y="3689350"/>
                  <a:pt x="7704069" y="3712581"/>
                </a:cubicBezTo>
                <a:cubicBezTo>
                  <a:pt x="7697629" y="3727693"/>
                  <a:pt x="7698779" y="3748669"/>
                  <a:pt x="7713960" y="3758142"/>
                </a:cubicBezTo>
                <a:cubicBezTo>
                  <a:pt x="7719940" y="3761581"/>
                  <a:pt x="7726970" y="3763301"/>
                  <a:pt x="7734049" y="3763445"/>
                </a:cubicBezTo>
                <a:close/>
                <a:moveTo>
                  <a:pt x="449152" y="3763481"/>
                </a:moveTo>
                <a:cubicBezTo>
                  <a:pt x="467107" y="3758714"/>
                  <a:pt x="480471" y="3738999"/>
                  <a:pt x="473918" y="3719673"/>
                </a:cubicBezTo>
                <a:cubicBezTo>
                  <a:pt x="468630" y="3696206"/>
                  <a:pt x="437592" y="3692525"/>
                  <a:pt x="418968" y="3701728"/>
                </a:cubicBezTo>
                <a:cubicBezTo>
                  <a:pt x="398507" y="3717603"/>
                  <a:pt x="402644" y="3757405"/>
                  <a:pt x="430234" y="3762697"/>
                </a:cubicBezTo>
                <a:cubicBezTo>
                  <a:pt x="436672" y="3764997"/>
                  <a:pt x="443167" y="3765070"/>
                  <a:pt x="449152" y="3763481"/>
                </a:cubicBezTo>
                <a:close/>
                <a:moveTo>
                  <a:pt x="7024624" y="3763481"/>
                </a:moveTo>
                <a:cubicBezTo>
                  <a:pt x="7041214" y="3760437"/>
                  <a:pt x="7055211" y="3745048"/>
                  <a:pt x="7052007" y="3726185"/>
                </a:cubicBezTo>
                <a:cubicBezTo>
                  <a:pt x="7050658" y="3690290"/>
                  <a:pt x="6991745" y="3686174"/>
                  <a:pt x="6982975" y="3719555"/>
                </a:cubicBezTo>
                <a:cubicBezTo>
                  <a:pt x="6976904" y="3737846"/>
                  <a:pt x="6988597" y="3758880"/>
                  <a:pt x="7007710" y="3762081"/>
                </a:cubicBezTo>
                <a:cubicBezTo>
                  <a:pt x="7013275" y="3764138"/>
                  <a:pt x="7019093" y="3764496"/>
                  <a:pt x="7024624" y="3763481"/>
                </a:cubicBezTo>
                <a:close/>
                <a:moveTo>
                  <a:pt x="947452" y="3763484"/>
                </a:moveTo>
                <a:cubicBezTo>
                  <a:pt x="968881" y="3765726"/>
                  <a:pt x="991979" y="3750201"/>
                  <a:pt x="986333" y="3725665"/>
                </a:cubicBezTo>
                <a:cubicBezTo>
                  <a:pt x="985648" y="3694982"/>
                  <a:pt x="940023" y="3687762"/>
                  <a:pt x="924284" y="3711000"/>
                </a:cubicBezTo>
                <a:cubicBezTo>
                  <a:pt x="917669" y="3724988"/>
                  <a:pt x="918352" y="3742361"/>
                  <a:pt x="927705" y="3754995"/>
                </a:cubicBezTo>
                <a:cubicBezTo>
                  <a:pt x="933351" y="3760015"/>
                  <a:pt x="940308" y="3762737"/>
                  <a:pt x="947452" y="3763484"/>
                </a:cubicBezTo>
                <a:close/>
                <a:moveTo>
                  <a:pt x="5996121" y="3763484"/>
                </a:moveTo>
                <a:cubicBezTo>
                  <a:pt x="6012726" y="3760540"/>
                  <a:pt x="6026333" y="3745356"/>
                  <a:pt x="6022591" y="3727018"/>
                </a:cubicBezTo>
                <a:cubicBezTo>
                  <a:pt x="6024178" y="3695164"/>
                  <a:pt x="5974058" y="3687762"/>
                  <a:pt x="5960224" y="3713334"/>
                </a:cubicBezTo>
                <a:cubicBezTo>
                  <a:pt x="5952967" y="3730831"/>
                  <a:pt x="5956369" y="3758423"/>
                  <a:pt x="5979048" y="3762012"/>
                </a:cubicBezTo>
                <a:cubicBezTo>
                  <a:pt x="5984718" y="3764087"/>
                  <a:pt x="5990586" y="3764466"/>
                  <a:pt x="5996121" y="3763484"/>
                </a:cubicBezTo>
                <a:close/>
                <a:moveTo>
                  <a:pt x="8343890" y="3763506"/>
                </a:moveTo>
                <a:cubicBezTo>
                  <a:pt x="8363895" y="3766999"/>
                  <a:pt x="8387181" y="3757441"/>
                  <a:pt x="8387695" y="3734638"/>
                </a:cubicBezTo>
                <a:cubicBezTo>
                  <a:pt x="8392955" y="3702177"/>
                  <a:pt x="8348585" y="3686175"/>
                  <a:pt x="8327087" y="3706977"/>
                </a:cubicBezTo>
                <a:cubicBezTo>
                  <a:pt x="8311992" y="3718865"/>
                  <a:pt x="8314050" y="3742410"/>
                  <a:pt x="8325943" y="3755669"/>
                </a:cubicBezTo>
                <a:cubicBezTo>
                  <a:pt x="8330917" y="3759727"/>
                  <a:pt x="8337221" y="3762342"/>
                  <a:pt x="8343890" y="3763506"/>
                </a:cubicBezTo>
                <a:close/>
                <a:moveTo>
                  <a:pt x="3325284" y="3763507"/>
                </a:moveTo>
                <a:cubicBezTo>
                  <a:pt x="3342162" y="3760388"/>
                  <a:pt x="3355966" y="3744994"/>
                  <a:pt x="3351652" y="3726556"/>
                </a:cubicBezTo>
                <a:cubicBezTo>
                  <a:pt x="3351422" y="3696107"/>
                  <a:pt x="3303337" y="3687762"/>
                  <a:pt x="3288152" y="3711895"/>
                </a:cubicBezTo>
                <a:cubicBezTo>
                  <a:pt x="3278029" y="3729488"/>
                  <a:pt x="3283551" y="3760162"/>
                  <a:pt x="3307939" y="3762192"/>
                </a:cubicBezTo>
                <a:cubicBezTo>
                  <a:pt x="3313691" y="3764222"/>
                  <a:pt x="3319658" y="3764546"/>
                  <a:pt x="3325284" y="3763507"/>
                </a:cubicBezTo>
                <a:close/>
                <a:moveTo>
                  <a:pt x="5481444" y="3763516"/>
                </a:moveTo>
                <a:cubicBezTo>
                  <a:pt x="5498640" y="3760282"/>
                  <a:pt x="5513521" y="3744635"/>
                  <a:pt x="5509631" y="3725377"/>
                </a:cubicBezTo>
                <a:cubicBezTo>
                  <a:pt x="5506926" y="3694427"/>
                  <a:pt x="5459802" y="3686174"/>
                  <a:pt x="5445597" y="3712310"/>
                </a:cubicBezTo>
                <a:cubicBezTo>
                  <a:pt x="5437029" y="3729733"/>
                  <a:pt x="5441764" y="3758849"/>
                  <a:pt x="5464086" y="3762288"/>
                </a:cubicBezTo>
                <a:cubicBezTo>
                  <a:pt x="5469723" y="3764294"/>
                  <a:pt x="5475712" y="3764595"/>
                  <a:pt x="5481444" y="3763516"/>
                </a:cubicBezTo>
                <a:close/>
                <a:moveTo>
                  <a:pt x="8861139" y="3763521"/>
                </a:moveTo>
                <a:cubicBezTo>
                  <a:pt x="8882570" y="3765827"/>
                  <a:pt x="8905599" y="3750431"/>
                  <a:pt x="8900481" y="3725900"/>
                </a:cubicBezTo>
                <a:cubicBezTo>
                  <a:pt x="8899572" y="3699734"/>
                  <a:pt x="8867501" y="3690937"/>
                  <a:pt x="8847031" y="3702215"/>
                </a:cubicBezTo>
                <a:cubicBezTo>
                  <a:pt x="8830199" y="3713945"/>
                  <a:pt x="8829517" y="3739435"/>
                  <a:pt x="8841344" y="3754999"/>
                </a:cubicBezTo>
                <a:cubicBezTo>
                  <a:pt x="8847030" y="3760018"/>
                  <a:pt x="8853996" y="3762753"/>
                  <a:pt x="8861139" y="3763521"/>
                </a:cubicBezTo>
                <a:close/>
                <a:moveTo>
                  <a:pt x="9180757" y="3763539"/>
                </a:moveTo>
                <a:cubicBezTo>
                  <a:pt x="9198418" y="3760581"/>
                  <a:pt x="9214026" y="3745276"/>
                  <a:pt x="9210263" y="3725728"/>
                </a:cubicBezTo>
                <a:cubicBezTo>
                  <a:pt x="9209350" y="3690518"/>
                  <a:pt x="9149597" y="3686174"/>
                  <a:pt x="9140931" y="3718183"/>
                </a:cubicBezTo>
                <a:cubicBezTo>
                  <a:pt x="9134317" y="3735788"/>
                  <a:pt x="9143440" y="3758423"/>
                  <a:pt x="9163053" y="3762081"/>
                </a:cubicBezTo>
                <a:cubicBezTo>
                  <a:pt x="9168755" y="3764138"/>
                  <a:pt x="9174870" y="3764525"/>
                  <a:pt x="9180757" y="3763539"/>
                </a:cubicBezTo>
                <a:close/>
                <a:moveTo>
                  <a:pt x="9077002" y="3763564"/>
                </a:moveTo>
                <a:cubicBezTo>
                  <a:pt x="9095085" y="3761037"/>
                  <a:pt x="9110949" y="3746237"/>
                  <a:pt x="9107519" y="3726109"/>
                </a:cubicBezTo>
                <a:cubicBezTo>
                  <a:pt x="9105003" y="3696791"/>
                  <a:pt x="9063385" y="3689349"/>
                  <a:pt x="9044177" y="3707616"/>
                </a:cubicBezTo>
                <a:cubicBezTo>
                  <a:pt x="9029542" y="3724305"/>
                  <a:pt x="9035259" y="3756330"/>
                  <a:pt x="9058812" y="3761742"/>
                </a:cubicBezTo>
                <a:cubicBezTo>
                  <a:pt x="9064700" y="3763884"/>
                  <a:pt x="9070974" y="3764406"/>
                  <a:pt x="9077002" y="3763564"/>
                </a:cubicBezTo>
                <a:close/>
                <a:moveTo>
                  <a:pt x="2088277" y="3763567"/>
                </a:moveTo>
                <a:cubicBezTo>
                  <a:pt x="2106816" y="3761304"/>
                  <a:pt x="2124095" y="3746799"/>
                  <a:pt x="2119303" y="3726330"/>
                </a:cubicBezTo>
                <a:cubicBezTo>
                  <a:pt x="2119079" y="3691596"/>
                  <a:pt x="2060246" y="3687762"/>
                  <a:pt x="2050665" y="3718887"/>
                </a:cubicBezTo>
                <a:cubicBezTo>
                  <a:pt x="2044733" y="3734675"/>
                  <a:pt x="2052031" y="3757230"/>
                  <a:pt x="2070050" y="3761516"/>
                </a:cubicBezTo>
                <a:cubicBezTo>
                  <a:pt x="2075758" y="3763714"/>
                  <a:pt x="2082099" y="3764321"/>
                  <a:pt x="2088277" y="3763567"/>
                </a:cubicBezTo>
                <a:close/>
                <a:moveTo>
                  <a:pt x="5159122" y="3763601"/>
                </a:moveTo>
                <a:cubicBezTo>
                  <a:pt x="5178673" y="3767127"/>
                  <a:pt x="5201538" y="3755765"/>
                  <a:pt x="5201366" y="3733469"/>
                </a:cubicBezTo>
                <a:cubicBezTo>
                  <a:pt x="5205255" y="3708087"/>
                  <a:pt x="5177801" y="3690937"/>
                  <a:pt x="5155151" y="3699169"/>
                </a:cubicBezTo>
                <a:cubicBezTo>
                  <a:pt x="5130441" y="3703285"/>
                  <a:pt x="5127467" y="3739187"/>
                  <a:pt x="5141652" y="3754964"/>
                </a:cubicBezTo>
                <a:cubicBezTo>
                  <a:pt x="5146457" y="3759595"/>
                  <a:pt x="5152605" y="3762425"/>
                  <a:pt x="5159122" y="3763601"/>
                </a:cubicBezTo>
                <a:close/>
                <a:moveTo>
                  <a:pt x="7113573" y="3763670"/>
                </a:moveTo>
                <a:cubicBezTo>
                  <a:pt x="7133347" y="3766236"/>
                  <a:pt x="7155674" y="3755799"/>
                  <a:pt x="7156019" y="3733719"/>
                </a:cubicBezTo>
                <a:cubicBezTo>
                  <a:pt x="7159467" y="3707957"/>
                  <a:pt x="7131881" y="3690937"/>
                  <a:pt x="7109122" y="3698297"/>
                </a:cubicBezTo>
                <a:cubicBezTo>
                  <a:pt x="7082915" y="3702667"/>
                  <a:pt x="7075329" y="3740849"/>
                  <a:pt x="7095559" y="3756719"/>
                </a:cubicBezTo>
                <a:cubicBezTo>
                  <a:pt x="7100674" y="3760515"/>
                  <a:pt x="7106982" y="3762815"/>
                  <a:pt x="7113573" y="3763670"/>
                </a:cubicBezTo>
                <a:close/>
                <a:moveTo>
                  <a:pt x="1049699" y="3763685"/>
                </a:moveTo>
                <a:cubicBezTo>
                  <a:pt x="1068869" y="3766515"/>
                  <a:pt x="1090804" y="3756467"/>
                  <a:pt x="1089784" y="3734589"/>
                </a:cubicBezTo>
                <a:cubicBezTo>
                  <a:pt x="1093866" y="3713333"/>
                  <a:pt x="1073914" y="3694112"/>
                  <a:pt x="1052593" y="3698182"/>
                </a:cubicBezTo>
                <a:cubicBezTo>
                  <a:pt x="1022888" y="3697278"/>
                  <a:pt x="1012909" y="3738433"/>
                  <a:pt x="1032412" y="3756523"/>
                </a:cubicBezTo>
                <a:cubicBezTo>
                  <a:pt x="1037229" y="3760367"/>
                  <a:pt x="1043310" y="3762742"/>
                  <a:pt x="1049699" y="3763685"/>
                </a:cubicBezTo>
                <a:close/>
                <a:moveTo>
                  <a:pt x="3221425" y="3763692"/>
                </a:moveTo>
                <a:cubicBezTo>
                  <a:pt x="3238616" y="3760721"/>
                  <a:pt x="3252894" y="3745629"/>
                  <a:pt x="3248926" y="3726305"/>
                </a:cubicBezTo>
                <a:cubicBezTo>
                  <a:pt x="3248926" y="3691874"/>
                  <a:pt x="3189797" y="3686174"/>
                  <a:pt x="3181974" y="3718324"/>
                </a:cubicBezTo>
                <a:cubicBezTo>
                  <a:pt x="3174842" y="3735654"/>
                  <a:pt x="3184045" y="3759139"/>
                  <a:pt x="3203831" y="3762331"/>
                </a:cubicBezTo>
                <a:cubicBezTo>
                  <a:pt x="3209641" y="3764326"/>
                  <a:pt x="3215695" y="3764683"/>
                  <a:pt x="3221425" y="3763692"/>
                </a:cubicBezTo>
                <a:close/>
                <a:moveTo>
                  <a:pt x="8972648" y="3763787"/>
                </a:moveTo>
                <a:cubicBezTo>
                  <a:pt x="8990805" y="3761911"/>
                  <a:pt x="9007431" y="3746178"/>
                  <a:pt x="9003009" y="3725944"/>
                </a:cubicBezTo>
                <a:cubicBezTo>
                  <a:pt x="9003009" y="3695078"/>
                  <a:pt x="8958558" y="3687762"/>
                  <a:pt x="8942003" y="3709025"/>
                </a:cubicBezTo>
                <a:cubicBezTo>
                  <a:pt x="8931117" y="3725944"/>
                  <a:pt x="8934065" y="3752923"/>
                  <a:pt x="8954703" y="3760697"/>
                </a:cubicBezTo>
                <a:cubicBezTo>
                  <a:pt x="8960373" y="3763497"/>
                  <a:pt x="8966595" y="3764412"/>
                  <a:pt x="8972648" y="3763787"/>
                </a:cubicBezTo>
                <a:close/>
                <a:moveTo>
                  <a:pt x="1361448" y="3763803"/>
                </a:moveTo>
                <a:cubicBezTo>
                  <a:pt x="1380096" y="3765594"/>
                  <a:pt x="1400140" y="3756416"/>
                  <a:pt x="1399126" y="3734627"/>
                </a:cubicBezTo>
                <a:cubicBezTo>
                  <a:pt x="1404989" y="3708093"/>
                  <a:pt x="1374092" y="3690937"/>
                  <a:pt x="1351991" y="3699629"/>
                </a:cubicBezTo>
                <a:cubicBezTo>
                  <a:pt x="1326273" y="3705576"/>
                  <a:pt x="1320860" y="3745607"/>
                  <a:pt x="1344095" y="3758417"/>
                </a:cubicBezTo>
                <a:cubicBezTo>
                  <a:pt x="1349172" y="3761391"/>
                  <a:pt x="1355232" y="3763207"/>
                  <a:pt x="1361448" y="3763803"/>
                </a:cubicBezTo>
                <a:close/>
                <a:moveTo>
                  <a:pt x="5377202" y="3763816"/>
                </a:moveTo>
                <a:cubicBezTo>
                  <a:pt x="5395059" y="3761395"/>
                  <a:pt x="5410369" y="3745064"/>
                  <a:pt x="5406584" y="3725278"/>
                </a:cubicBezTo>
                <a:cubicBezTo>
                  <a:pt x="5408190" y="3700034"/>
                  <a:pt x="5375621" y="3690937"/>
                  <a:pt x="5356585" y="3700716"/>
                </a:cubicBezTo>
                <a:cubicBezTo>
                  <a:pt x="5330667" y="3709813"/>
                  <a:pt x="5333420" y="3753706"/>
                  <a:pt x="5359108" y="3761211"/>
                </a:cubicBezTo>
                <a:cubicBezTo>
                  <a:pt x="5365014" y="3763883"/>
                  <a:pt x="5371249" y="3764622"/>
                  <a:pt x="5377202" y="3763816"/>
                </a:cubicBezTo>
                <a:close/>
                <a:moveTo>
                  <a:pt x="5071408" y="3763820"/>
                </a:moveTo>
                <a:cubicBezTo>
                  <a:pt x="5087795" y="3760547"/>
                  <a:pt x="5101271" y="3745410"/>
                  <a:pt x="5098883" y="3727331"/>
                </a:cubicBezTo>
                <a:cubicBezTo>
                  <a:pt x="5097518" y="3696176"/>
                  <a:pt x="5051573" y="3687762"/>
                  <a:pt x="5034969" y="3710958"/>
                </a:cubicBezTo>
                <a:cubicBezTo>
                  <a:pt x="5024279" y="3729378"/>
                  <a:pt x="5031330" y="3758714"/>
                  <a:pt x="5054530" y="3762807"/>
                </a:cubicBezTo>
                <a:cubicBezTo>
                  <a:pt x="5060160" y="3764683"/>
                  <a:pt x="5065945" y="3764911"/>
                  <a:pt x="5071408" y="3763820"/>
                </a:cubicBezTo>
                <a:close/>
                <a:moveTo>
                  <a:pt x="2706495" y="3763852"/>
                </a:moveTo>
                <a:cubicBezTo>
                  <a:pt x="2723301" y="3761396"/>
                  <a:pt x="2737800" y="3747236"/>
                  <a:pt x="2735747" y="3728356"/>
                </a:cubicBezTo>
                <a:cubicBezTo>
                  <a:pt x="2736204" y="3692297"/>
                  <a:pt x="2676209" y="3686174"/>
                  <a:pt x="2666863" y="3719512"/>
                </a:cubicBezTo>
                <a:cubicBezTo>
                  <a:pt x="2659110" y="3737201"/>
                  <a:pt x="2670286" y="3758746"/>
                  <a:pt x="2689446" y="3762147"/>
                </a:cubicBezTo>
                <a:cubicBezTo>
                  <a:pt x="2695033" y="3764189"/>
                  <a:pt x="2700891" y="3764670"/>
                  <a:pt x="2706495" y="3763852"/>
                </a:cubicBezTo>
                <a:close/>
                <a:moveTo>
                  <a:pt x="857483" y="3763870"/>
                </a:moveTo>
                <a:cubicBezTo>
                  <a:pt x="874630" y="3760405"/>
                  <a:pt x="889305" y="3745012"/>
                  <a:pt x="885150" y="3726421"/>
                </a:cubicBezTo>
                <a:cubicBezTo>
                  <a:pt x="886073" y="3688671"/>
                  <a:pt x="815178" y="3687762"/>
                  <a:pt x="817257" y="3726194"/>
                </a:cubicBezTo>
                <a:cubicBezTo>
                  <a:pt x="814485" y="3742340"/>
                  <a:pt x="822336" y="3760306"/>
                  <a:pt x="840120" y="3763035"/>
                </a:cubicBezTo>
                <a:cubicBezTo>
                  <a:pt x="845777" y="3764854"/>
                  <a:pt x="851767" y="3765024"/>
                  <a:pt x="857483" y="3763870"/>
                </a:cubicBezTo>
                <a:close/>
                <a:moveTo>
                  <a:pt x="3421239" y="3763895"/>
                </a:moveTo>
                <a:cubicBezTo>
                  <a:pt x="3430361" y="3763694"/>
                  <a:pt x="3439482" y="3760710"/>
                  <a:pt x="3446824" y="3755202"/>
                </a:cubicBezTo>
                <a:cubicBezTo>
                  <a:pt x="3460592" y="3738218"/>
                  <a:pt x="3457609" y="3704249"/>
                  <a:pt x="3433516" y="3698740"/>
                </a:cubicBezTo>
                <a:cubicBezTo>
                  <a:pt x="3413782" y="3690937"/>
                  <a:pt x="3397260" y="3705167"/>
                  <a:pt x="3382804" y="3716414"/>
                </a:cubicBezTo>
                <a:cubicBezTo>
                  <a:pt x="3386476" y="3729496"/>
                  <a:pt x="3383722" y="3746480"/>
                  <a:pt x="3395654" y="3755890"/>
                </a:cubicBezTo>
                <a:cubicBezTo>
                  <a:pt x="3402997" y="3761513"/>
                  <a:pt x="3412118" y="3764095"/>
                  <a:pt x="3421239" y="3763895"/>
                </a:cubicBezTo>
                <a:close/>
                <a:moveTo>
                  <a:pt x="8256088" y="3763933"/>
                </a:moveTo>
                <a:cubicBezTo>
                  <a:pt x="8273448" y="3761086"/>
                  <a:pt x="8288114" y="3746372"/>
                  <a:pt x="8283154" y="3726414"/>
                </a:cubicBezTo>
                <a:cubicBezTo>
                  <a:pt x="8285434" y="3701622"/>
                  <a:pt x="8254421" y="3692524"/>
                  <a:pt x="8235494" y="3700484"/>
                </a:cubicBezTo>
                <a:cubicBezTo>
                  <a:pt x="8207217" y="3708900"/>
                  <a:pt x="8209953" y="3756437"/>
                  <a:pt x="8238458" y="3762579"/>
                </a:cubicBezTo>
                <a:cubicBezTo>
                  <a:pt x="8244216" y="3764512"/>
                  <a:pt x="8250302" y="3764882"/>
                  <a:pt x="8256088" y="3763933"/>
                </a:cubicBezTo>
                <a:close/>
                <a:moveTo>
                  <a:pt x="1875675" y="3763980"/>
                </a:moveTo>
                <a:cubicBezTo>
                  <a:pt x="1899186" y="3767137"/>
                  <a:pt x="1920918" y="3742110"/>
                  <a:pt x="1911405" y="3719788"/>
                </a:cubicBezTo>
                <a:cubicBezTo>
                  <a:pt x="1903480" y="3691829"/>
                  <a:pt x="1854866" y="3689349"/>
                  <a:pt x="1846952" y="3718210"/>
                </a:cubicBezTo>
                <a:cubicBezTo>
                  <a:pt x="1839942" y="3738728"/>
                  <a:pt x="1851698" y="3764882"/>
                  <a:pt x="1875675" y="3763980"/>
                </a:cubicBezTo>
                <a:close/>
                <a:moveTo>
                  <a:pt x="4862612" y="3763983"/>
                </a:moveTo>
                <a:cubicBezTo>
                  <a:pt x="4880931" y="3761610"/>
                  <a:pt x="4897341" y="3745450"/>
                  <a:pt x="4892761" y="3724928"/>
                </a:cubicBezTo>
                <a:cubicBezTo>
                  <a:pt x="4890273" y="3690498"/>
                  <a:pt x="4833735" y="3687762"/>
                  <a:pt x="4824463" y="3719228"/>
                </a:cubicBezTo>
                <a:cubicBezTo>
                  <a:pt x="4817904" y="3735873"/>
                  <a:pt x="4827629" y="3755483"/>
                  <a:pt x="4844364" y="3761411"/>
                </a:cubicBezTo>
                <a:cubicBezTo>
                  <a:pt x="4850188" y="3764033"/>
                  <a:pt x="4856506" y="3764774"/>
                  <a:pt x="4862612" y="3763983"/>
                </a:cubicBezTo>
                <a:close/>
                <a:moveTo>
                  <a:pt x="8665757" y="3763991"/>
                </a:moveTo>
                <a:cubicBezTo>
                  <a:pt x="8682523" y="3761575"/>
                  <a:pt x="8697068" y="3747679"/>
                  <a:pt x="8695008" y="3729037"/>
                </a:cubicBezTo>
                <a:cubicBezTo>
                  <a:pt x="8696610" y="3698024"/>
                  <a:pt x="8653590" y="3687762"/>
                  <a:pt x="8634368" y="3707145"/>
                </a:cubicBezTo>
                <a:cubicBezTo>
                  <a:pt x="8621554" y="3724476"/>
                  <a:pt x="8624529" y="3756858"/>
                  <a:pt x="8648785" y="3762331"/>
                </a:cubicBezTo>
                <a:cubicBezTo>
                  <a:pt x="8654334" y="3764326"/>
                  <a:pt x="8660169" y="3764796"/>
                  <a:pt x="8665757" y="3763991"/>
                </a:cubicBezTo>
                <a:close/>
                <a:moveTo>
                  <a:pt x="7330764" y="3764001"/>
                </a:moveTo>
                <a:cubicBezTo>
                  <a:pt x="7347959" y="3760761"/>
                  <a:pt x="7362715" y="3745752"/>
                  <a:pt x="7358096" y="3726649"/>
                </a:cubicBezTo>
                <a:cubicBezTo>
                  <a:pt x="7358324" y="3694357"/>
                  <a:pt x="7308594" y="3687762"/>
                  <a:pt x="7294451" y="3713232"/>
                </a:cubicBezTo>
                <a:cubicBezTo>
                  <a:pt x="7286467" y="3731197"/>
                  <a:pt x="7290573" y="3758942"/>
                  <a:pt x="7313385" y="3763035"/>
                </a:cubicBezTo>
                <a:cubicBezTo>
                  <a:pt x="7319031" y="3764854"/>
                  <a:pt x="7325033" y="3765081"/>
                  <a:pt x="7330764" y="3764001"/>
                </a:cubicBezTo>
                <a:close/>
                <a:moveTo>
                  <a:pt x="8038147" y="3764079"/>
                </a:moveTo>
                <a:cubicBezTo>
                  <a:pt x="8057329" y="3766609"/>
                  <a:pt x="8078474" y="3756618"/>
                  <a:pt x="8078131" y="3734301"/>
                </a:cubicBezTo>
                <a:cubicBezTo>
                  <a:pt x="8083392" y="3708467"/>
                  <a:pt x="8056171" y="3690937"/>
                  <a:pt x="8033525" y="3698780"/>
                </a:cubicBezTo>
                <a:cubicBezTo>
                  <a:pt x="8007677" y="3703854"/>
                  <a:pt x="8004017" y="3740530"/>
                  <a:pt x="8020487" y="3757368"/>
                </a:cubicBezTo>
                <a:cubicBezTo>
                  <a:pt x="8025576" y="3761001"/>
                  <a:pt x="8031753" y="3763236"/>
                  <a:pt x="8038147" y="3764079"/>
                </a:cubicBezTo>
                <a:close/>
                <a:moveTo>
                  <a:pt x="6598107" y="3764138"/>
                </a:moveTo>
                <a:cubicBezTo>
                  <a:pt x="6617348" y="3767880"/>
                  <a:pt x="6639539" y="3757428"/>
                  <a:pt x="6638512" y="3734717"/>
                </a:cubicBezTo>
                <a:cubicBezTo>
                  <a:pt x="6643529" y="3712694"/>
                  <a:pt x="6623462" y="3694112"/>
                  <a:pt x="6602254" y="3697782"/>
                </a:cubicBezTo>
                <a:cubicBezTo>
                  <a:pt x="6572837" y="3695718"/>
                  <a:pt x="6560979" y="3737699"/>
                  <a:pt x="6580819" y="3755593"/>
                </a:cubicBezTo>
                <a:cubicBezTo>
                  <a:pt x="6585607" y="3760066"/>
                  <a:pt x="6591693" y="3762891"/>
                  <a:pt x="6598107" y="3764138"/>
                </a:cubicBezTo>
                <a:close/>
                <a:moveTo>
                  <a:pt x="752847" y="3764154"/>
                </a:moveTo>
                <a:cubicBezTo>
                  <a:pt x="770705" y="3761736"/>
                  <a:pt x="785888" y="3745835"/>
                  <a:pt x="781071" y="3725989"/>
                </a:cubicBezTo>
                <a:cubicBezTo>
                  <a:pt x="780383" y="3696361"/>
                  <a:pt x="739324" y="3689350"/>
                  <a:pt x="721203" y="3708800"/>
                </a:cubicBezTo>
                <a:cubicBezTo>
                  <a:pt x="706518" y="3724179"/>
                  <a:pt x="711797" y="3756747"/>
                  <a:pt x="734735" y="3761723"/>
                </a:cubicBezTo>
                <a:cubicBezTo>
                  <a:pt x="740643" y="3764267"/>
                  <a:pt x="746894" y="3764960"/>
                  <a:pt x="752847" y="3764154"/>
                </a:cubicBezTo>
                <a:close/>
                <a:moveTo>
                  <a:pt x="6909749" y="3764201"/>
                </a:moveTo>
                <a:cubicBezTo>
                  <a:pt x="6927656" y="3765735"/>
                  <a:pt x="6946793" y="3754899"/>
                  <a:pt x="6948139" y="3734533"/>
                </a:cubicBezTo>
                <a:cubicBezTo>
                  <a:pt x="6951504" y="3711092"/>
                  <a:pt x="6929297" y="3692525"/>
                  <a:pt x="6907986" y="3697167"/>
                </a:cubicBezTo>
                <a:cubicBezTo>
                  <a:pt x="6878600" y="3697631"/>
                  <a:pt x="6868954" y="3743585"/>
                  <a:pt x="6892957" y="3758439"/>
                </a:cubicBezTo>
                <a:cubicBezTo>
                  <a:pt x="6897948" y="3761804"/>
                  <a:pt x="6903780" y="3763690"/>
                  <a:pt x="6909749" y="3764201"/>
                </a:cubicBezTo>
                <a:close/>
                <a:moveTo>
                  <a:pt x="5786990" y="3764256"/>
                </a:moveTo>
                <a:cubicBezTo>
                  <a:pt x="5804744" y="3762165"/>
                  <a:pt x="5820401" y="3746856"/>
                  <a:pt x="5817993" y="3727301"/>
                </a:cubicBezTo>
                <a:cubicBezTo>
                  <a:pt x="5816616" y="3701915"/>
                  <a:pt x="5787252" y="3690937"/>
                  <a:pt x="5766376" y="3700543"/>
                </a:cubicBezTo>
                <a:cubicBezTo>
                  <a:pt x="5741829" y="3711063"/>
                  <a:pt x="5743665" y="3753146"/>
                  <a:pt x="5769129" y="3761608"/>
                </a:cubicBezTo>
                <a:cubicBezTo>
                  <a:pt x="5774921" y="3764181"/>
                  <a:pt x="5781072" y="3764953"/>
                  <a:pt x="5786990" y="3764256"/>
                </a:cubicBezTo>
                <a:close/>
                <a:moveTo>
                  <a:pt x="8767762" y="3764292"/>
                </a:moveTo>
                <a:cubicBezTo>
                  <a:pt x="8780987" y="3762933"/>
                  <a:pt x="8793103" y="3755122"/>
                  <a:pt x="8795264" y="3740659"/>
                </a:cubicBezTo>
                <a:cubicBezTo>
                  <a:pt x="8797767" y="3727006"/>
                  <a:pt x="8792306" y="3713815"/>
                  <a:pt x="8788666" y="3701087"/>
                </a:cubicBezTo>
                <a:cubicBezTo>
                  <a:pt x="8771829" y="3699236"/>
                  <a:pt x="8752035" y="3692525"/>
                  <a:pt x="8737928" y="3705947"/>
                </a:cubicBezTo>
                <a:cubicBezTo>
                  <a:pt x="8727917" y="3717518"/>
                  <a:pt x="8729282" y="3735337"/>
                  <a:pt x="8733605" y="3749221"/>
                </a:cubicBezTo>
                <a:cubicBezTo>
                  <a:pt x="8740204" y="3760560"/>
                  <a:pt x="8754538" y="3765652"/>
                  <a:pt x="8767762" y="3764292"/>
                </a:cubicBezTo>
                <a:close/>
                <a:moveTo>
                  <a:pt x="6404208" y="3764292"/>
                </a:moveTo>
                <a:cubicBezTo>
                  <a:pt x="6420371" y="3763255"/>
                  <a:pt x="6435631" y="3751665"/>
                  <a:pt x="6435287" y="3734046"/>
                </a:cubicBezTo>
                <a:cubicBezTo>
                  <a:pt x="6440330" y="3707587"/>
                  <a:pt x="6408463" y="3690937"/>
                  <a:pt x="6385996" y="3700060"/>
                </a:cubicBezTo>
                <a:cubicBezTo>
                  <a:pt x="6356192" y="3707131"/>
                  <a:pt x="6357568" y="3757083"/>
                  <a:pt x="6388288" y="3761645"/>
                </a:cubicBezTo>
                <a:cubicBezTo>
                  <a:pt x="6393332" y="3763811"/>
                  <a:pt x="6398820" y="3764638"/>
                  <a:pt x="6404208" y="3764292"/>
                </a:cubicBezTo>
                <a:close/>
                <a:moveTo>
                  <a:pt x="6816249" y="3764324"/>
                </a:moveTo>
                <a:cubicBezTo>
                  <a:pt x="6833522" y="3761905"/>
                  <a:pt x="6848612" y="3746263"/>
                  <a:pt x="6844734" y="3726733"/>
                </a:cubicBezTo>
                <a:cubicBezTo>
                  <a:pt x="6845184" y="3693779"/>
                  <a:pt x="6795723" y="3686175"/>
                  <a:pt x="6782009" y="3712906"/>
                </a:cubicBezTo>
                <a:cubicBezTo>
                  <a:pt x="6772117" y="3730189"/>
                  <a:pt x="6778862" y="3756460"/>
                  <a:pt x="6798871" y="3761991"/>
                </a:cubicBezTo>
                <a:cubicBezTo>
                  <a:pt x="6804491" y="3764468"/>
                  <a:pt x="6810491" y="3765131"/>
                  <a:pt x="6816249" y="3764324"/>
                </a:cubicBezTo>
                <a:close/>
                <a:moveTo>
                  <a:pt x="1676796" y="3764345"/>
                </a:moveTo>
                <a:cubicBezTo>
                  <a:pt x="1693419" y="3762820"/>
                  <a:pt x="1708906" y="3750581"/>
                  <a:pt x="1707002" y="3732328"/>
                </a:cubicBezTo>
                <a:cubicBezTo>
                  <a:pt x="1709771" y="3709355"/>
                  <a:pt x="1686699" y="3692524"/>
                  <a:pt x="1664781" y="3698210"/>
                </a:cubicBezTo>
                <a:cubicBezTo>
                  <a:pt x="1633404" y="3701850"/>
                  <a:pt x="1630404" y="3754845"/>
                  <a:pt x="1660397" y="3762124"/>
                </a:cubicBezTo>
                <a:cubicBezTo>
                  <a:pt x="1665588" y="3764170"/>
                  <a:pt x="1671256" y="3764853"/>
                  <a:pt x="1676796" y="3764345"/>
                </a:cubicBezTo>
                <a:close/>
                <a:moveTo>
                  <a:pt x="6199186" y="3764356"/>
                </a:moveTo>
                <a:cubicBezTo>
                  <a:pt x="6218505" y="3761183"/>
                  <a:pt x="6235186" y="3742450"/>
                  <a:pt x="6229354" y="3722044"/>
                </a:cubicBezTo>
                <a:cubicBezTo>
                  <a:pt x="6222493" y="3693007"/>
                  <a:pt x="6178123" y="3689349"/>
                  <a:pt x="6163943" y="3713813"/>
                </a:cubicBezTo>
                <a:cubicBezTo>
                  <a:pt x="6156167" y="3730275"/>
                  <a:pt x="6160970" y="3755425"/>
                  <a:pt x="6179724" y="3761827"/>
                </a:cubicBezTo>
                <a:cubicBezTo>
                  <a:pt x="6186014" y="3764742"/>
                  <a:pt x="6192746" y="3765413"/>
                  <a:pt x="6199186" y="3764356"/>
                </a:cubicBezTo>
                <a:close/>
                <a:moveTo>
                  <a:pt x="2191922" y="3764406"/>
                </a:moveTo>
                <a:cubicBezTo>
                  <a:pt x="2209216" y="3761387"/>
                  <a:pt x="2224278" y="3745140"/>
                  <a:pt x="2219976" y="3726026"/>
                </a:cubicBezTo>
                <a:cubicBezTo>
                  <a:pt x="2221583" y="3686175"/>
                  <a:pt x="2151352" y="3688028"/>
                  <a:pt x="2152492" y="3726721"/>
                </a:cubicBezTo>
                <a:cubicBezTo>
                  <a:pt x="2149507" y="3742012"/>
                  <a:pt x="2159376" y="3758925"/>
                  <a:pt x="2174526" y="3762632"/>
                </a:cubicBezTo>
                <a:cubicBezTo>
                  <a:pt x="2180146" y="3764949"/>
                  <a:pt x="2186161" y="3765413"/>
                  <a:pt x="2191922" y="3764406"/>
                </a:cubicBezTo>
                <a:close/>
                <a:moveTo>
                  <a:pt x="8151060" y="3764426"/>
                </a:moveTo>
                <a:cubicBezTo>
                  <a:pt x="8169112" y="3762195"/>
                  <a:pt x="8184982" y="3746772"/>
                  <a:pt x="8180191" y="3726149"/>
                </a:cubicBezTo>
                <a:cubicBezTo>
                  <a:pt x="8180875" y="3690796"/>
                  <a:pt x="8122927" y="3686175"/>
                  <a:pt x="8114257" y="3718293"/>
                </a:cubicBezTo>
                <a:cubicBezTo>
                  <a:pt x="8110379" y="3734468"/>
                  <a:pt x="8113801" y="3758498"/>
                  <a:pt x="8132965" y="3761964"/>
                </a:cubicBezTo>
                <a:cubicBezTo>
                  <a:pt x="8138783" y="3764448"/>
                  <a:pt x="8145042" y="3765170"/>
                  <a:pt x="8151060" y="3764426"/>
                </a:cubicBezTo>
                <a:close/>
                <a:moveTo>
                  <a:pt x="2602480" y="3764522"/>
                </a:moveTo>
                <a:cubicBezTo>
                  <a:pt x="2620543" y="3762053"/>
                  <a:pt x="2636879" y="3746536"/>
                  <a:pt x="2632099" y="3726530"/>
                </a:cubicBezTo>
                <a:cubicBezTo>
                  <a:pt x="2631418" y="3692331"/>
                  <a:pt x="2572732" y="3686175"/>
                  <a:pt x="2565912" y="3719690"/>
                </a:cubicBezTo>
                <a:cubicBezTo>
                  <a:pt x="2562274" y="3735421"/>
                  <a:pt x="2565912" y="3758676"/>
                  <a:pt x="2584560" y="3762324"/>
                </a:cubicBezTo>
                <a:cubicBezTo>
                  <a:pt x="2590242" y="3764718"/>
                  <a:pt x="2596456" y="3765345"/>
                  <a:pt x="2602480" y="3764522"/>
                </a:cubicBezTo>
                <a:close/>
                <a:moveTo>
                  <a:pt x="238803" y="3764576"/>
                </a:moveTo>
                <a:cubicBezTo>
                  <a:pt x="257026" y="3762048"/>
                  <a:pt x="272873" y="3746493"/>
                  <a:pt x="267487" y="3726272"/>
                </a:cubicBezTo>
                <a:cubicBezTo>
                  <a:pt x="268415" y="3690784"/>
                  <a:pt x="208909" y="3686175"/>
                  <a:pt x="202193" y="3719359"/>
                </a:cubicBezTo>
                <a:cubicBezTo>
                  <a:pt x="196869" y="3735260"/>
                  <a:pt x="202657" y="3757613"/>
                  <a:pt x="220485" y="3762452"/>
                </a:cubicBezTo>
                <a:cubicBezTo>
                  <a:pt x="226389" y="3764814"/>
                  <a:pt x="232727" y="3765419"/>
                  <a:pt x="238803" y="3764576"/>
                </a:cubicBezTo>
                <a:close/>
                <a:moveTo>
                  <a:pt x="7637238" y="3764629"/>
                </a:moveTo>
                <a:cubicBezTo>
                  <a:pt x="7655049" y="3762173"/>
                  <a:pt x="7670989" y="3746785"/>
                  <a:pt x="7667268" y="3726612"/>
                </a:cubicBezTo>
                <a:cubicBezTo>
                  <a:pt x="7666141" y="3693509"/>
                  <a:pt x="7616080" y="3687762"/>
                  <a:pt x="7601197" y="3713739"/>
                </a:cubicBezTo>
                <a:cubicBezTo>
                  <a:pt x="7592854" y="3730980"/>
                  <a:pt x="7598717" y="3758337"/>
                  <a:pt x="7619463" y="3762474"/>
                </a:cubicBezTo>
                <a:cubicBezTo>
                  <a:pt x="7625157" y="3764831"/>
                  <a:pt x="7631301" y="3765448"/>
                  <a:pt x="7637238" y="3764629"/>
                </a:cubicBezTo>
                <a:close/>
                <a:moveTo>
                  <a:pt x="9393149" y="3765550"/>
                </a:moveTo>
                <a:cubicBezTo>
                  <a:pt x="9397043" y="3761200"/>
                  <a:pt x="9404832" y="3752502"/>
                  <a:pt x="9408955" y="3748381"/>
                </a:cubicBezTo>
                <a:lnTo>
                  <a:pt x="9408955" y="3706718"/>
                </a:lnTo>
                <a:cubicBezTo>
                  <a:pt x="9386735" y="3694127"/>
                  <a:pt x="9346877" y="3692525"/>
                  <a:pt x="9345961" y="3726634"/>
                </a:cubicBezTo>
                <a:cubicBezTo>
                  <a:pt x="9340692" y="3755248"/>
                  <a:pt x="9370700" y="3763719"/>
                  <a:pt x="9393149" y="3765550"/>
                </a:cubicBezTo>
                <a:close/>
                <a:moveTo>
                  <a:pt x="5995634" y="3856168"/>
                </a:moveTo>
                <a:cubicBezTo>
                  <a:pt x="6012504" y="3849408"/>
                  <a:pt x="6020163" y="3819389"/>
                  <a:pt x="5997913" y="3811787"/>
                </a:cubicBezTo>
                <a:cubicBezTo>
                  <a:pt x="5972126" y="3798887"/>
                  <a:pt x="5954554" y="3839200"/>
                  <a:pt x="5976462" y="3853483"/>
                </a:cubicBezTo>
                <a:cubicBezTo>
                  <a:pt x="5983365" y="3858090"/>
                  <a:pt x="5990011" y="3858421"/>
                  <a:pt x="5995634" y="3856168"/>
                </a:cubicBezTo>
                <a:close/>
                <a:moveTo>
                  <a:pt x="17142" y="3862217"/>
                </a:moveTo>
                <a:cubicBezTo>
                  <a:pt x="33139" y="3868737"/>
                  <a:pt x="46852" y="3855698"/>
                  <a:pt x="60336" y="3849179"/>
                </a:cubicBezTo>
                <a:cubicBezTo>
                  <a:pt x="54850" y="3834277"/>
                  <a:pt x="57134" y="3810762"/>
                  <a:pt x="38851" y="3804940"/>
                </a:cubicBezTo>
                <a:cubicBezTo>
                  <a:pt x="23083" y="3798887"/>
                  <a:pt x="10055" y="3810762"/>
                  <a:pt x="0" y="3821239"/>
                </a:cubicBezTo>
                <a:lnTo>
                  <a:pt x="0" y="3839400"/>
                </a:lnTo>
                <a:cubicBezTo>
                  <a:pt x="4802" y="3847549"/>
                  <a:pt x="7315" y="3858958"/>
                  <a:pt x="17142" y="3862217"/>
                </a:cubicBezTo>
                <a:close/>
                <a:moveTo>
                  <a:pt x="3225605" y="3865635"/>
                </a:moveTo>
                <a:cubicBezTo>
                  <a:pt x="3236201" y="3862889"/>
                  <a:pt x="3245118" y="3856107"/>
                  <a:pt x="3247202" y="3844787"/>
                </a:cubicBezTo>
                <a:cubicBezTo>
                  <a:pt x="3257392" y="3821249"/>
                  <a:pt x="3233538" y="3794124"/>
                  <a:pt x="3207830" y="3800849"/>
                </a:cubicBezTo>
                <a:cubicBezTo>
                  <a:pt x="3176796" y="3801522"/>
                  <a:pt x="3170079" y="3848149"/>
                  <a:pt x="3193934" y="3862273"/>
                </a:cubicBezTo>
                <a:cubicBezTo>
                  <a:pt x="3202735" y="3867092"/>
                  <a:pt x="3215010" y="3868381"/>
                  <a:pt x="3225605" y="3865635"/>
                </a:cubicBezTo>
                <a:close/>
                <a:moveTo>
                  <a:pt x="1683302" y="3866310"/>
                </a:moveTo>
                <a:cubicBezTo>
                  <a:pt x="1694048" y="3864121"/>
                  <a:pt x="1703186" y="3857581"/>
                  <a:pt x="1705370" y="3845754"/>
                </a:cubicBezTo>
                <a:cubicBezTo>
                  <a:pt x="1712955" y="3824372"/>
                  <a:pt x="1698243" y="3796167"/>
                  <a:pt x="1672960" y="3799579"/>
                </a:cubicBezTo>
                <a:cubicBezTo>
                  <a:pt x="1640549" y="3795712"/>
                  <a:pt x="1628825" y="3842797"/>
                  <a:pt x="1651583" y="3860766"/>
                </a:cubicBezTo>
                <a:cubicBezTo>
                  <a:pt x="1660201" y="3866339"/>
                  <a:pt x="1672557" y="3868500"/>
                  <a:pt x="1683302" y="3866310"/>
                </a:cubicBezTo>
                <a:close/>
                <a:moveTo>
                  <a:pt x="2504482" y="3866312"/>
                </a:moveTo>
                <a:cubicBezTo>
                  <a:pt x="2515496" y="3864184"/>
                  <a:pt x="2525001" y="3857688"/>
                  <a:pt x="2527743" y="3845927"/>
                </a:cubicBezTo>
                <a:cubicBezTo>
                  <a:pt x="2535296" y="3827559"/>
                  <a:pt x="2522260" y="3810759"/>
                  <a:pt x="2508977" y="3798887"/>
                </a:cubicBezTo>
                <a:cubicBezTo>
                  <a:pt x="2496159" y="3801799"/>
                  <a:pt x="2481288" y="3800007"/>
                  <a:pt x="2470315" y="3808071"/>
                </a:cubicBezTo>
                <a:cubicBezTo>
                  <a:pt x="2457500" y="3822407"/>
                  <a:pt x="2457730" y="3847496"/>
                  <a:pt x="2472138" y="3860488"/>
                </a:cubicBezTo>
                <a:cubicBezTo>
                  <a:pt x="2480945" y="3866200"/>
                  <a:pt x="2493472" y="3868440"/>
                  <a:pt x="2504482" y="3866312"/>
                </a:cubicBezTo>
                <a:close/>
                <a:moveTo>
                  <a:pt x="7538483" y="3866659"/>
                </a:moveTo>
                <a:cubicBezTo>
                  <a:pt x="7549708" y="3864285"/>
                  <a:pt x="7559517" y="3857219"/>
                  <a:pt x="7562692" y="3845234"/>
                </a:cubicBezTo>
                <a:cubicBezTo>
                  <a:pt x="7572217" y="3822395"/>
                  <a:pt x="7551806" y="3795712"/>
                  <a:pt x="7527086" y="3800460"/>
                </a:cubicBezTo>
                <a:cubicBezTo>
                  <a:pt x="7495790" y="3798878"/>
                  <a:pt x="7488079" y="3840259"/>
                  <a:pt x="7505768" y="3859932"/>
                </a:cubicBezTo>
                <a:cubicBezTo>
                  <a:pt x="7514613" y="3866716"/>
                  <a:pt x="7527257" y="3869034"/>
                  <a:pt x="7538483" y="3866659"/>
                </a:cubicBezTo>
                <a:close/>
                <a:moveTo>
                  <a:pt x="640666" y="3866672"/>
                </a:moveTo>
                <a:cubicBezTo>
                  <a:pt x="653297" y="3868467"/>
                  <a:pt x="666155" y="3864591"/>
                  <a:pt x="674613" y="3852508"/>
                </a:cubicBezTo>
                <a:cubicBezTo>
                  <a:pt x="695414" y="3827657"/>
                  <a:pt x="665242" y="3790950"/>
                  <a:pt x="635980" y="3800298"/>
                </a:cubicBezTo>
                <a:cubicBezTo>
                  <a:pt x="612663" y="3802806"/>
                  <a:pt x="610377" y="3828568"/>
                  <a:pt x="608092" y="3846808"/>
                </a:cubicBezTo>
                <a:cubicBezTo>
                  <a:pt x="615634" y="3857409"/>
                  <a:pt x="628037" y="3864876"/>
                  <a:pt x="640666" y="3866672"/>
                </a:cubicBezTo>
                <a:close/>
                <a:moveTo>
                  <a:pt x="3415580" y="3866776"/>
                </a:moveTo>
                <a:cubicBezTo>
                  <a:pt x="3428010" y="3869062"/>
                  <a:pt x="3440526" y="3865919"/>
                  <a:pt x="3448870" y="3853576"/>
                </a:cubicBezTo>
                <a:cubicBezTo>
                  <a:pt x="3468529" y="3828434"/>
                  <a:pt x="3440411" y="3790949"/>
                  <a:pt x="3410465" y="3800320"/>
                </a:cubicBezTo>
                <a:cubicBezTo>
                  <a:pt x="3386005" y="3801692"/>
                  <a:pt x="3383947" y="3828662"/>
                  <a:pt x="3382804" y="3847405"/>
                </a:cubicBezTo>
                <a:cubicBezTo>
                  <a:pt x="3390805" y="3856776"/>
                  <a:pt x="3403150" y="3864490"/>
                  <a:pt x="3415580" y="3866776"/>
                </a:cubicBezTo>
                <a:close/>
                <a:moveTo>
                  <a:pt x="5074424" y="3866790"/>
                </a:moveTo>
                <a:cubicBezTo>
                  <a:pt x="5084376" y="3864004"/>
                  <a:pt x="5092802" y="3857125"/>
                  <a:pt x="5095742" y="3845980"/>
                </a:cubicBezTo>
                <a:cubicBezTo>
                  <a:pt x="5105242" y="3822554"/>
                  <a:pt x="5082850" y="3794125"/>
                  <a:pt x="5057517" y="3800948"/>
                </a:cubicBezTo>
                <a:cubicBezTo>
                  <a:pt x="5026529" y="3800948"/>
                  <a:pt x="5019517" y="3849164"/>
                  <a:pt x="5043945" y="3863038"/>
                </a:cubicBezTo>
                <a:cubicBezTo>
                  <a:pt x="5052993" y="3868269"/>
                  <a:pt x="5064472" y="3869576"/>
                  <a:pt x="5074424" y="3866790"/>
                </a:cubicBezTo>
                <a:close/>
                <a:moveTo>
                  <a:pt x="1154203" y="3866924"/>
                </a:moveTo>
                <a:cubicBezTo>
                  <a:pt x="1172490" y="3868918"/>
                  <a:pt x="1192621" y="3858087"/>
                  <a:pt x="1193468" y="3837789"/>
                </a:cubicBezTo>
                <a:cubicBezTo>
                  <a:pt x="1198655" y="3813682"/>
                  <a:pt x="1173845" y="3794124"/>
                  <a:pt x="1151517" y="3800037"/>
                </a:cubicBezTo>
                <a:cubicBezTo>
                  <a:pt x="1122882" y="3802539"/>
                  <a:pt x="1117695" y="3844157"/>
                  <a:pt x="1137313" y="3860532"/>
                </a:cubicBezTo>
                <a:cubicBezTo>
                  <a:pt x="1142216" y="3864170"/>
                  <a:pt x="1148108" y="3866260"/>
                  <a:pt x="1154203" y="3866924"/>
                </a:cubicBezTo>
                <a:close/>
                <a:moveTo>
                  <a:pt x="1991077" y="3866987"/>
                </a:moveTo>
                <a:cubicBezTo>
                  <a:pt x="1996802" y="3865964"/>
                  <a:pt x="2002284" y="3863626"/>
                  <a:pt x="2006971" y="3859806"/>
                </a:cubicBezTo>
                <a:cubicBezTo>
                  <a:pt x="2020468" y="3844982"/>
                  <a:pt x="2020927" y="3818299"/>
                  <a:pt x="2003312" y="3806440"/>
                </a:cubicBezTo>
                <a:cubicBezTo>
                  <a:pt x="1988674" y="3794124"/>
                  <a:pt x="1968990" y="3803018"/>
                  <a:pt x="1952741" y="3805983"/>
                </a:cubicBezTo>
                <a:cubicBezTo>
                  <a:pt x="1949544" y="3818755"/>
                  <a:pt x="1943149" y="3831754"/>
                  <a:pt x="1947026" y="3845210"/>
                </a:cubicBezTo>
                <a:cubicBezTo>
                  <a:pt x="1954410" y="3861289"/>
                  <a:pt x="1973880" y="3870055"/>
                  <a:pt x="1991077" y="3866987"/>
                </a:cubicBezTo>
                <a:close/>
                <a:moveTo>
                  <a:pt x="6292127" y="3866997"/>
                </a:moveTo>
                <a:cubicBezTo>
                  <a:pt x="6310524" y="3869250"/>
                  <a:pt x="6330748" y="3858844"/>
                  <a:pt x="6332116" y="3838541"/>
                </a:cubicBezTo>
                <a:cubicBezTo>
                  <a:pt x="6338729" y="3809665"/>
                  <a:pt x="6301331" y="3789362"/>
                  <a:pt x="6278071" y="3804702"/>
                </a:cubicBezTo>
                <a:cubicBezTo>
                  <a:pt x="6257319" y="3815080"/>
                  <a:pt x="6256179" y="3847565"/>
                  <a:pt x="6275106" y="3860423"/>
                </a:cubicBezTo>
                <a:cubicBezTo>
                  <a:pt x="6280066" y="3864089"/>
                  <a:pt x="6285995" y="3866246"/>
                  <a:pt x="6292127" y="3866997"/>
                </a:cubicBezTo>
                <a:close/>
                <a:moveTo>
                  <a:pt x="6086267" y="3867007"/>
                </a:moveTo>
                <a:cubicBezTo>
                  <a:pt x="6107081" y="3869571"/>
                  <a:pt x="6129687" y="3854954"/>
                  <a:pt x="6126445" y="3830849"/>
                </a:cubicBezTo>
                <a:cubicBezTo>
                  <a:pt x="6127583" y="3799163"/>
                  <a:pt x="6085044" y="3789362"/>
                  <a:pt x="6065253" y="3808966"/>
                </a:cubicBezTo>
                <a:cubicBezTo>
                  <a:pt x="6056154" y="3823554"/>
                  <a:pt x="6056609" y="3844753"/>
                  <a:pt x="6067073" y="3858430"/>
                </a:cubicBezTo>
                <a:cubicBezTo>
                  <a:pt x="6072590" y="3863388"/>
                  <a:pt x="6079329" y="3866152"/>
                  <a:pt x="6086267" y="3867007"/>
                </a:cubicBezTo>
                <a:close/>
                <a:moveTo>
                  <a:pt x="7114401" y="3867015"/>
                </a:moveTo>
                <a:cubicBezTo>
                  <a:pt x="7133366" y="3868796"/>
                  <a:pt x="7153835" y="3857727"/>
                  <a:pt x="7155369" y="3836861"/>
                </a:cubicBezTo>
                <a:cubicBezTo>
                  <a:pt x="7161055" y="3807909"/>
                  <a:pt x="7121938" y="3789362"/>
                  <a:pt x="7099423" y="3805421"/>
                </a:cubicBezTo>
                <a:cubicBezTo>
                  <a:pt x="7080319" y="3817409"/>
                  <a:pt x="7080092" y="3846587"/>
                  <a:pt x="7096694" y="3860837"/>
                </a:cubicBezTo>
                <a:cubicBezTo>
                  <a:pt x="7101925" y="3864399"/>
                  <a:pt x="7108079" y="3866421"/>
                  <a:pt x="7114401" y="3867015"/>
                </a:cubicBezTo>
                <a:close/>
                <a:moveTo>
                  <a:pt x="442816" y="3867056"/>
                </a:moveTo>
                <a:cubicBezTo>
                  <a:pt x="450520" y="3866380"/>
                  <a:pt x="458138" y="3863788"/>
                  <a:pt x="464718" y="3859956"/>
                </a:cubicBezTo>
                <a:cubicBezTo>
                  <a:pt x="478106" y="3846882"/>
                  <a:pt x="479491" y="3822988"/>
                  <a:pt x="466796" y="3809012"/>
                </a:cubicBezTo>
                <a:cubicBezTo>
                  <a:pt x="450405" y="3795712"/>
                  <a:pt x="422010" y="3797064"/>
                  <a:pt x="410235" y="3815549"/>
                </a:cubicBezTo>
                <a:cubicBezTo>
                  <a:pt x="401693" y="3830200"/>
                  <a:pt x="404695" y="3853644"/>
                  <a:pt x="420394" y="3862661"/>
                </a:cubicBezTo>
                <a:cubicBezTo>
                  <a:pt x="427318" y="3866493"/>
                  <a:pt x="435110" y="3867732"/>
                  <a:pt x="442816" y="3867056"/>
                </a:cubicBezTo>
                <a:close/>
                <a:moveTo>
                  <a:pt x="9068491" y="3867075"/>
                </a:moveTo>
                <a:cubicBezTo>
                  <a:pt x="9088568" y="3868503"/>
                  <a:pt x="9109479" y="3852765"/>
                  <a:pt x="9106400" y="3830428"/>
                </a:cubicBezTo>
                <a:cubicBezTo>
                  <a:pt x="9105031" y="3799967"/>
                  <a:pt x="9061015" y="3789362"/>
                  <a:pt x="9043226" y="3811926"/>
                </a:cubicBezTo>
                <a:cubicBezTo>
                  <a:pt x="9029542" y="3825463"/>
                  <a:pt x="9034331" y="3849381"/>
                  <a:pt x="9049612" y="3859534"/>
                </a:cubicBezTo>
                <a:cubicBezTo>
                  <a:pt x="9055199" y="3864216"/>
                  <a:pt x="9061799" y="3866600"/>
                  <a:pt x="9068491" y="3867075"/>
                </a:cubicBezTo>
                <a:close/>
                <a:moveTo>
                  <a:pt x="7629460" y="3867078"/>
                </a:moveTo>
                <a:cubicBezTo>
                  <a:pt x="7649940" y="3868446"/>
                  <a:pt x="7671092" y="3852503"/>
                  <a:pt x="7667680" y="3829253"/>
                </a:cubicBezTo>
                <a:cubicBezTo>
                  <a:pt x="7667908" y="3797568"/>
                  <a:pt x="7621966" y="3789362"/>
                  <a:pt x="7604453" y="3811473"/>
                </a:cubicBezTo>
                <a:cubicBezTo>
                  <a:pt x="7592854" y="3825378"/>
                  <a:pt x="7596493" y="3848401"/>
                  <a:pt x="7610139" y="3859570"/>
                </a:cubicBezTo>
                <a:cubicBezTo>
                  <a:pt x="7615882" y="3864243"/>
                  <a:pt x="7622634" y="3866622"/>
                  <a:pt x="7629460" y="3867078"/>
                </a:cubicBezTo>
                <a:close/>
                <a:moveTo>
                  <a:pt x="537415" y="3867097"/>
                </a:moveTo>
                <a:cubicBezTo>
                  <a:pt x="558655" y="3869212"/>
                  <a:pt x="581543" y="3854185"/>
                  <a:pt x="578100" y="3830444"/>
                </a:cubicBezTo>
                <a:cubicBezTo>
                  <a:pt x="578330" y="3796995"/>
                  <a:pt x="524644" y="3789362"/>
                  <a:pt x="510880" y="3817648"/>
                </a:cubicBezTo>
                <a:cubicBezTo>
                  <a:pt x="503307" y="3831343"/>
                  <a:pt x="507895" y="3847955"/>
                  <a:pt x="517761" y="3858955"/>
                </a:cubicBezTo>
                <a:cubicBezTo>
                  <a:pt x="523438" y="3863782"/>
                  <a:pt x="530337" y="3866392"/>
                  <a:pt x="537415" y="3867097"/>
                </a:cubicBezTo>
                <a:close/>
                <a:moveTo>
                  <a:pt x="8259793" y="3867142"/>
                </a:moveTo>
                <a:cubicBezTo>
                  <a:pt x="8269900" y="3864605"/>
                  <a:pt x="8278715" y="3858104"/>
                  <a:pt x="8282084" y="3847498"/>
                </a:cubicBezTo>
                <a:cubicBezTo>
                  <a:pt x="8283207" y="3834497"/>
                  <a:pt x="8285004" y="3818074"/>
                  <a:pt x="8273999" y="3808494"/>
                </a:cubicBezTo>
                <a:cubicBezTo>
                  <a:pt x="8256705" y="3794125"/>
                  <a:pt x="8223015" y="3798459"/>
                  <a:pt x="8217625" y="3823092"/>
                </a:cubicBezTo>
                <a:cubicBezTo>
                  <a:pt x="8215154" y="3837006"/>
                  <a:pt x="8216951" y="3854797"/>
                  <a:pt x="8229753" y="3863008"/>
                </a:cubicBezTo>
                <a:cubicBezTo>
                  <a:pt x="8238288" y="3868254"/>
                  <a:pt x="8249686" y="3869679"/>
                  <a:pt x="8259793" y="3867142"/>
                </a:cubicBezTo>
                <a:close/>
                <a:moveTo>
                  <a:pt x="4958307" y="3867163"/>
                </a:moveTo>
                <a:cubicBezTo>
                  <a:pt x="4977641" y="3867683"/>
                  <a:pt x="4997292" y="3853093"/>
                  <a:pt x="4997292" y="3831886"/>
                </a:cubicBezTo>
                <a:cubicBezTo>
                  <a:pt x="4995489" y="3799085"/>
                  <a:pt x="4945228" y="3787775"/>
                  <a:pt x="4929902" y="3816277"/>
                </a:cubicBezTo>
                <a:cubicBezTo>
                  <a:pt x="4924718" y="3831207"/>
                  <a:pt x="4924267" y="3852470"/>
                  <a:pt x="4939819" y="3861293"/>
                </a:cubicBezTo>
                <a:cubicBezTo>
                  <a:pt x="4945453" y="3865138"/>
                  <a:pt x="4951863" y="3866990"/>
                  <a:pt x="4958307" y="3867163"/>
                </a:cubicBezTo>
                <a:close/>
                <a:moveTo>
                  <a:pt x="6605214" y="3867177"/>
                </a:moveTo>
                <a:cubicBezTo>
                  <a:pt x="6624551" y="3866996"/>
                  <a:pt x="6643473" y="3851434"/>
                  <a:pt x="6638540" y="3829603"/>
                </a:cubicBezTo>
                <a:cubicBezTo>
                  <a:pt x="6639221" y="3804589"/>
                  <a:pt x="6609965" y="3792537"/>
                  <a:pt x="6589782" y="3802315"/>
                </a:cubicBezTo>
                <a:cubicBezTo>
                  <a:pt x="6565742" y="3811183"/>
                  <a:pt x="6565969" y="3849614"/>
                  <a:pt x="6586607" y="3861894"/>
                </a:cubicBezTo>
                <a:cubicBezTo>
                  <a:pt x="6592276" y="3865589"/>
                  <a:pt x="6598768" y="3867238"/>
                  <a:pt x="6605214" y="3867177"/>
                </a:cubicBezTo>
                <a:close/>
                <a:moveTo>
                  <a:pt x="8654845" y="3867179"/>
                </a:moveTo>
                <a:cubicBezTo>
                  <a:pt x="8673049" y="3869023"/>
                  <a:pt x="8693382" y="3858466"/>
                  <a:pt x="8694757" y="3839130"/>
                </a:cubicBezTo>
                <a:cubicBezTo>
                  <a:pt x="8699342" y="3818552"/>
                  <a:pt x="8682377" y="3796616"/>
                  <a:pt x="8660139" y="3800234"/>
                </a:cubicBezTo>
                <a:cubicBezTo>
                  <a:pt x="8626896" y="3795712"/>
                  <a:pt x="8615204" y="3842975"/>
                  <a:pt x="8638130" y="3861066"/>
                </a:cubicBezTo>
                <a:cubicBezTo>
                  <a:pt x="8642945" y="3864571"/>
                  <a:pt x="8648776" y="3866564"/>
                  <a:pt x="8654845" y="3867179"/>
                </a:cubicBezTo>
                <a:close/>
                <a:moveTo>
                  <a:pt x="6702704" y="3867189"/>
                </a:moveTo>
                <a:cubicBezTo>
                  <a:pt x="6721211" y="3869157"/>
                  <a:pt x="6741584" y="3858550"/>
                  <a:pt x="6741241" y="3837680"/>
                </a:cubicBezTo>
                <a:cubicBezTo>
                  <a:pt x="6745129" y="3817609"/>
                  <a:pt x="6728431" y="3795712"/>
                  <a:pt x="6706700" y="3799590"/>
                </a:cubicBezTo>
                <a:cubicBezTo>
                  <a:pt x="6675590" y="3797993"/>
                  <a:pt x="6665754" y="3841786"/>
                  <a:pt x="6685655" y="3860945"/>
                </a:cubicBezTo>
                <a:cubicBezTo>
                  <a:pt x="6690573" y="3864481"/>
                  <a:pt x="6696535" y="3866533"/>
                  <a:pt x="6702704" y="3867189"/>
                </a:cubicBezTo>
                <a:close/>
                <a:moveTo>
                  <a:pt x="8972702" y="3867238"/>
                </a:moveTo>
                <a:cubicBezTo>
                  <a:pt x="8982508" y="3866269"/>
                  <a:pt x="8991944" y="3861765"/>
                  <a:pt x="8998197" y="3853898"/>
                </a:cubicBezTo>
                <a:cubicBezTo>
                  <a:pt x="9016842" y="3823573"/>
                  <a:pt x="8985919" y="3787774"/>
                  <a:pt x="8953404" y="3801683"/>
                </a:cubicBezTo>
                <a:cubicBezTo>
                  <a:pt x="8932712" y="3811944"/>
                  <a:pt x="8929529" y="3843410"/>
                  <a:pt x="8944991" y="3859371"/>
                </a:cubicBezTo>
                <a:cubicBezTo>
                  <a:pt x="8952722" y="3865641"/>
                  <a:pt x="8962897" y="3868207"/>
                  <a:pt x="8972702" y="3867238"/>
                </a:cubicBezTo>
                <a:close/>
                <a:moveTo>
                  <a:pt x="7322620" y="3867301"/>
                </a:moveTo>
                <a:cubicBezTo>
                  <a:pt x="7331453" y="3867668"/>
                  <a:pt x="7340628" y="3865351"/>
                  <a:pt x="7347581" y="3861055"/>
                </a:cubicBezTo>
                <a:cubicBezTo>
                  <a:pt x="7370604" y="3842740"/>
                  <a:pt x="7357611" y="3795712"/>
                  <a:pt x="7325242" y="3800234"/>
                </a:cubicBezTo>
                <a:cubicBezTo>
                  <a:pt x="7294241" y="3796390"/>
                  <a:pt x="7281704" y="3836862"/>
                  <a:pt x="7299712" y="3857437"/>
                </a:cubicBezTo>
                <a:cubicBezTo>
                  <a:pt x="7305296" y="3863881"/>
                  <a:pt x="7313787" y="3866933"/>
                  <a:pt x="7322620" y="3867301"/>
                </a:cubicBezTo>
                <a:close/>
                <a:moveTo>
                  <a:pt x="7949590" y="3867403"/>
                </a:moveTo>
                <a:cubicBezTo>
                  <a:pt x="7961256" y="3865332"/>
                  <a:pt x="7971281" y="3858315"/>
                  <a:pt x="7973470" y="3845431"/>
                </a:cubicBezTo>
                <a:cubicBezTo>
                  <a:pt x="7983379" y="3821964"/>
                  <a:pt x="7962409" y="3794125"/>
                  <a:pt x="7936829" y="3800107"/>
                </a:cubicBezTo>
                <a:cubicBezTo>
                  <a:pt x="7906872" y="3800337"/>
                  <a:pt x="7897654" y="3839909"/>
                  <a:pt x="7915859" y="3859696"/>
                </a:cubicBezTo>
                <a:cubicBezTo>
                  <a:pt x="7924616" y="3866597"/>
                  <a:pt x="7937924" y="3869474"/>
                  <a:pt x="7949590" y="3867403"/>
                </a:cubicBezTo>
                <a:close/>
                <a:moveTo>
                  <a:pt x="6913057" y="3867405"/>
                </a:moveTo>
                <a:cubicBezTo>
                  <a:pt x="6932723" y="3867542"/>
                  <a:pt x="6953092" y="3852699"/>
                  <a:pt x="6948329" y="3830985"/>
                </a:cubicBezTo>
                <a:cubicBezTo>
                  <a:pt x="6950144" y="3802712"/>
                  <a:pt x="6911590" y="3790950"/>
                  <a:pt x="6891860" y="3807009"/>
                </a:cubicBezTo>
                <a:cubicBezTo>
                  <a:pt x="6872129" y="3819450"/>
                  <a:pt x="6875985" y="3850437"/>
                  <a:pt x="6894581" y="3861973"/>
                </a:cubicBezTo>
                <a:cubicBezTo>
                  <a:pt x="6900024" y="3865648"/>
                  <a:pt x="6906502" y="3867359"/>
                  <a:pt x="6913057" y="3867405"/>
                </a:cubicBezTo>
                <a:close/>
                <a:moveTo>
                  <a:pt x="9172255" y="3867454"/>
                </a:moveTo>
                <a:cubicBezTo>
                  <a:pt x="9192396" y="3867401"/>
                  <a:pt x="9212666" y="3852303"/>
                  <a:pt x="9209587" y="3830080"/>
                </a:cubicBezTo>
                <a:cubicBezTo>
                  <a:pt x="9209131" y="3802937"/>
                  <a:pt x="9172640" y="3790950"/>
                  <a:pt x="9152571" y="3806105"/>
                </a:cubicBezTo>
                <a:cubicBezTo>
                  <a:pt x="9132729" y="3818545"/>
                  <a:pt x="9135694" y="3848854"/>
                  <a:pt x="9153027" y="3862199"/>
                </a:cubicBezTo>
                <a:cubicBezTo>
                  <a:pt x="9158842" y="3865818"/>
                  <a:pt x="9165542" y="3867472"/>
                  <a:pt x="9172255" y="3867454"/>
                </a:cubicBezTo>
                <a:close/>
                <a:moveTo>
                  <a:pt x="7837288" y="3867456"/>
                </a:moveTo>
                <a:cubicBezTo>
                  <a:pt x="7856724" y="3867765"/>
                  <a:pt x="7876002" y="3853141"/>
                  <a:pt x="7872958" y="3830972"/>
                </a:cubicBezTo>
                <a:cubicBezTo>
                  <a:pt x="7875439" y="3800276"/>
                  <a:pt x="7831021" y="3789362"/>
                  <a:pt x="7813208" y="3810281"/>
                </a:cubicBezTo>
                <a:cubicBezTo>
                  <a:pt x="7799229" y="3823468"/>
                  <a:pt x="7801258" y="3852346"/>
                  <a:pt x="7818620" y="3861895"/>
                </a:cubicBezTo>
                <a:cubicBezTo>
                  <a:pt x="7824313" y="3865590"/>
                  <a:pt x="7830809" y="3867352"/>
                  <a:pt x="7837288" y="3867456"/>
                </a:cubicBezTo>
                <a:close/>
                <a:moveTo>
                  <a:pt x="1363193" y="3867468"/>
                </a:moveTo>
                <a:cubicBezTo>
                  <a:pt x="1382421" y="3867308"/>
                  <a:pt x="1401489" y="3852342"/>
                  <a:pt x="1401833" y="3831875"/>
                </a:cubicBezTo>
                <a:cubicBezTo>
                  <a:pt x="1400235" y="3808225"/>
                  <a:pt x="1374013" y="3794125"/>
                  <a:pt x="1352578" y="3801174"/>
                </a:cubicBezTo>
                <a:cubicBezTo>
                  <a:pt x="1326350" y="3808225"/>
                  <a:pt x="1320876" y="3848931"/>
                  <a:pt x="1344597" y="3862348"/>
                </a:cubicBezTo>
                <a:cubicBezTo>
                  <a:pt x="1350355" y="3865930"/>
                  <a:pt x="1356783" y="3867522"/>
                  <a:pt x="1363193" y="3867468"/>
                </a:cubicBezTo>
                <a:close/>
                <a:moveTo>
                  <a:pt x="6501187" y="3867505"/>
                </a:moveTo>
                <a:cubicBezTo>
                  <a:pt x="6520407" y="3867462"/>
                  <a:pt x="6539215" y="3852507"/>
                  <a:pt x="6535834" y="3830740"/>
                </a:cubicBezTo>
                <a:cubicBezTo>
                  <a:pt x="6537637" y="3797373"/>
                  <a:pt x="6487144" y="3787775"/>
                  <a:pt x="6472943" y="3814970"/>
                </a:cubicBezTo>
                <a:cubicBezTo>
                  <a:pt x="6465729" y="3830054"/>
                  <a:pt x="6467758" y="3852450"/>
                  <a:pt x="6482636" y="3862277"/>
                </a:cubicBezTo>
                <a:cubicBezTo>
                  <a:pt x="6488328" y="3865877"/>
                  <a:pt x="6494780" y="3867519"/>
                  <a:pt x="6501187" y="3867505"/>
                </a:cubicBezTo>
                <a:close/>
                <a:moveTo>
                  <a:pt x="8351417" y="3867529"/>
                </a:moveTo>
                <a:cubicBezTo>
                  <a:pt x="8371345" y="3867359"/>
                  <a:pt x="8391629" y="3852304"/>
                  <a:pt x="8387650" y="3830761"/>
                </a:cubicBezTo>
                <a:cubicBezTo>
                  <a:pt x="8386496" y="3805882"/>
                  <a:pt x="8355587" y="3792537"/>
                  <a:pt x="8334366" y="3803619"/>
                </a:cubicBezTo>
                <a:cubicBezTo>
                  <a:pt x="8311992" y="3814250"/>
                  <a:pt x="8312223" y="3849986"/>
                  <a:pt x="8332521" y="3862426"/>
                </a:cubicBezTo>
                <a:cubicBezTo>
                  <a:pt x="8338172" y="3865988"/>
                  <a:pt x="8344775" y="3867585"/>
                  <a:pt x="8351417" y="3867529"/>
                </a:cubicBezTo>
                <a:close/>
                <a:moveTo>
                  <a:pt x="6807996" y="3867532"/>
                </a:moveTo>
                <a:cubicBezTo>
                  <a:pt x="6828157" y="3868269"/>
                  <a:pt x="6848642" y="3854165"/>
                  <a:pt x="6844855" y="3831085"/>
                </a:cubicBezTo>
                <a:cubicBezTo>
                  <a:pt x="6847150" y="3797121"/>
                  <a:pt x="6793443" y="3787775"/>
                  <a:pt x="6779672" y="3816041"/>
                </a:cubicBezTo>
                <a:cubicBezTo>
                  <a:pt x="6773704" y="3830629"/>
                  <a:pt x="6775081" y="3851601"/>
                  <a:pt x="6788852" y="3861630"/>
                </a:cubicBezTo>
                <a:cubicBezTo>
                  <a:pt x="6794590" y="3865392"/>
                  <a:pt x="6801275" y="3867286"/>
                  <a:pt x="6807996" y="3867532"/>
                </a:cubicBezTo>
                <a:close/>
                <a:moveTo>
                  <a:pt x="2187163" y="3867541"/>
                </a:moveTo>
                <a:cubicBezTo>
                  <a:pt x="2216196" y="3869841"/>
                  <a:pt x="2220964" y="3837861"/>
                  <a:pt x="2220278" y="3815774"/>
                </a:cubicBezTo>
                <a:cubicBezTo>
                  <a:pt x="2205539" y="3800820"/>
                  <a:pt x="2181489" y="3792537"/>
                  <a:pt x="2163123" y="3806341"/>
                </a:cubicBezTo>
                <a:cubicBezTo>
                  <a:pt x="2139993" y="3825897"/>
                  <a:pt x="2154280" y="3871912"/>
                  <a:pt x="2187163" y="3867541"/>
                </a:cubicBezTo>
                <a:close/>
                <a:moveTo>
                  <a:pt x="3727413" y="3867543"/>
                </a:moveTo>
                <a:cubicBezTo>
                  <a:pt x="3746699" y="3867448"/>
                  <a:pt x="3765664" y="3852522"/>
                  <a:pt x="3761716" y="3831091"/>
                </a:cubicBezTo>
                <a:cubicBezTo>
                  <a:pt x="3764233" y="3797980"/>
                  <a:pt x="3711374" y="3787775"/>
                  <a:pt x="3697873" y="3815896"/>
                </a:cubicBezTo>
                <a:cubicBezTo>
                  <a:pt x="3690779" y="3831091"/>
                  <a:pt x="3692381" y="3853996"/>
                  <a:pt x="3708857" y="3862388"/>
                </a:cubicBezTo>
                <a:cubicBezTo>
                  <a:pt x="3714520" y="3865959"/>
                  <a:pt x="3720985" y="3867575"/>
                  <a:pt x="3727413" y="3867543"/>
                </a:cubicBezTo>
                <a:close/>
                <a:moveTo>
                  <a:pt x="7425561" y="3867549"/>
                </a:moveTo>
                <a:cubicBezTo>
                  <a:pt x="7445169" y="3867528"/>
                  <a:pt x="7464489" y="3852567"/>
                  <a:pt x="7460395" y="3830169"/>
                </a:cubicBezTo>
                <a:cubicBezTo>
                  <a:pt x="7461532" y="3800304"/>
                  <a:pt x="7419679" y="3789362"/>
                  <a:pt x="7401482" y="3809423"/>
                </a:cubicBezTo>
                <a:cubicBezTo>
                  <a:pt x="7389654" y="3824469"/>
                  <a:pt x="7390336" y="3850686"/>
                  <a:pt x="7406714" y="3862313"/>
                </a:cubicBezTo>
                <a:cubicBezTo>
                  <a:pt x="7412457" y="3865903"/>
                  <a:pt x="7419025" y="3867556"/>
                  <a:pt x="7425561" y="3867549"/>
                </a:cubicBezTo>
                <a:close/>
                <a:moveTo>
                  <a:pt x="848682" y="3867579"/>
                </a:moveTo>
                <a:cubicBezTo>
                  <a:pt x="868488" y="3867927"/>
                  <a:pt x="887972" y="3853496"/>
                  <a:pt x="884540" y="3831218"/>
                </a:cubicBezTo>
                <a:cubicBezTo>
                  <a:pt x="886600" y="3797913"/>
                  <a:pt x="835327" y="3789362"/>
                  <a:pt x="819763" y="3815466"/>
                </a:cubicBezTo>
                <a:cubicBezTo>
                  <a:pt x="815183" y="3831218"/>
                  <a:pt x="814499" y="3851471"/>
                  <a:pt x="829605" y="3862048"/>
                </a:cubicBezTo>
                <a:cubicBezTo>
                  <a:pt x="835443" y="3865705"/>
                  <a:pt x="842081" y="3867463"/>
                  <a:pt x="848682" y="3867579"/>
                </a:cubicBezTo>
                <a:close/>
                <a:moveTo>
                  <a:pt x="8865672" y="3867582"/>
                </a:moveTo>
                <a:cubicBezTo>
                  <a:pt x="8884678" y="3867306"/>
                  <a:pt x="8903332" y="3852295"/>
                  <a:pt x="8900936" y="3831544"/>
                </a:cubicBezTo>
                <a:cubicBezTo>
                  <a:pt x="8902989" y="3800701"/>
                  <a:pt x="8859408" y="3789362"/>
                  <a:pt x="8841154" y="3810226"/>
                </a:cubicBezTo>
                <a:cubicBezTo>
                  <a:pt x="8829517" y="3825421"/>
                  <a:pt x="8830430" y="3851728"/>
                  <a:pt x="8847315" y="3862614"/>
                </a:cubicBezTo>
                <a:cubicBezTo>
                  <a:pt x="8852962" y="3866129"/>
                  <a:pt x="8859337" y="3867674"/>
                  <a:pt x="8865672" y="3867582"/>
                </a:cubicBezTo>
                <a:close/>
                <a:moveTo>
                  <a:pt x="952749" y="3867638"/>
                </a:moveTo>
                <a:cubicBezTo>
                  <a:pt x="972334" y="3867703"/>
                  <a:pt x="991135" y="3853032"/>
                  <a:pt x="987661" y="3831091"/>
                </a:cubicBezTo>
                <a:cubicBezTo>
                  <a:pt x="989283" y="3800475"/>
                  <a:pt x="946671" y="3789362"/>
                  <a:pt x="927448" y="3809773"/>
                </a:cubicBezTo>
                <a:cubicBezTo>
                  <a:pt x="916796" y="3825194"/>
                  <a:pt x="916100" y="3851275"/>
                  <a:pt x="933702" y="3862387"/>
                </a:cubicBezTo>
                <a:cubicBezTo>
                  <a:pt x="939607" y="3865959"/>
                  <a:pt x="946222" y="3867617"/>
                  <a:pt x="952749" y="3867638"/>
                </a:cubicBezTo>
                <a:close/>
                <a:moveTo>
                  <a:pt x="2594874" y="3867642"/>
                </a:moveTo>
                <a:cubicBezTo>
                  <a:pt x="2614950" y="3868433"/>
                  <a:pt x="2635640" y="3852620"/>
                  <a:pt x="2631883" y="3830396"/>
                </a:cubicBezTo>
                <a:cubicBezTo>
                  <a:pt x="2635528" y="3796891"/>
                  <a:pt x="2579338" y="3787774"/>
                  <a:pt x="2567515" y="3816949"/>
                </a:cubicBezTo>
                <a:cubicBezTo>
                  <a:pt x="2562279" y="3831309"/>
                  <a:pt x="2563190" y="3850455"/>
                  <a:pt x="2575926" y="3860939"/>
                </a:cubicBezTo>
                <a:cubicBezTo>
                  <a:pt x="2581548" y="3865270"/>
                  <a:pt x="2588179" y="3867378"/>
                  <a:pt x="2594874" y="3867642"/>
                </a:cubicBezTo>
                <a:close/>
                <a:moveTo>
                  <a:pt x="124764" y="3867650"/>
                </a:moveTo>
                <a:cubicBezTo>
                  <a:pt x="143795" y="3871023"/>
                  <a:pt x="165714" y="3860644"/>
                  <a:pt x="165714" y="3838846"/>
                </a:cubicBezTo>
                <a:cubicBezTo>
                  <a:pt x="171476" y="3816933"/>
                  <a:pt x="150726" y="3795712"/>
                  <a:pt x="128825" y="3799864"/>
                </a:cubicBezTo>
                <a:cubicBezTo>
                  <a:pt x="98393" y="3798249"/>
                  <a:pt x="87326" y="3841153"/>
                  <a:pt x="107615" y="3859606"/>
                </a:cubicBezTo>
                <a:cubicBezTo>
                  <a:pt x="112397" y="3863873"/>
                  <a:pt x="118421" y="3866526"/>
                  <a:pt x="124764" y="3867650"/>
                </a:cubicBezTo>
                <a:close/>
                <a:moveTo>
                  <a:pt x="3520690" y="3867670"/>
                </a:moveTo>
                <a:cubicBezTo>
                  <a:pt x="3540755" y="3868503"/>
                  <a:pt x="3561396" y="3852731"/>
                  <a:pt x="3559008" y="3830165"/>
                </a:cubicBezTo>
                <a:cubicBezTo>
                  <a:pt x="3557416" y="3799392"/>
                  <a:pt x="3513745" y="3789362"/>
                  <a:pt x="3495094" y="3810789"/>
                </a:cubicBezTo>
                <a:cubicBezTo>
                  <a:pt x="3484404" y="3825833"/>
                  <a:pt x="3484632" y="3850452"/>
                  <a:pt x="3501690" y="3860938"/>
                </a:cubicBezTo>
                <a:cubicBezTo>
                  <a:pt x="3507377" y="3865269"/>
                  <a:pt x="3514001" y="3867391"/>
                  <a:pt x="3520690" y="3867670"/>
                </a:cubicBezTo>
                <a:close/>
                <a:moveTo>
                  <a:pt x="746018" y="3867677"/>
                </a:moveTo>
                <a:cubicBezTo>
                  <a:pt x="765163" y="3868289"/>
                  <a:pt x="783770" y="3852379"/>
                  <a:pt x="782091" y="3830774"/>
                </a:cubicBezTo>
                <a:cubicBezTo>
                  <a:pt x="783434" y="3797014"/>
                  <a:pt x="731012" y="3789362"/>
                  <a:pt x="717124" y="3816820"/>
                </a:cubicBezTo>
                <a:cubicBezTo>
                  <a:pt x="711298" y="3831674"/>
                  <a:pt x="712867" y="3851930"/>
                  <a:pt x="727427" y="3861157"/>
                </a:cubicBezTo>
                <a:cubicBezTo>
                  <a:pt x="733196" y="3865433"/>
                  <a:pt x="739638" y="3867473"/>
                  <a:pt x="746018" y="3867677"/>
                </a:cubicBezTo>
                <a:close/>
                <a:moveTo>
                  <a:pt x="3316141" y="3867687"/>
                </a:moveTo>
                <a:cubicBezTo>
                  <a:pt x="3334878" y="3867493"/>
                  <a:pt x="3353331" y="3852669"/>
                  <a:pt x="3351308" y="3831529"/>
                </a:cubicBezTo>
                <a:cubicBezTo>
                  <a:pt x="3354229" y="3800132"/>
                  <a:pt x="3309515" y="3789362"/>
                  <a:pt x="3290641" y="3809071"/>
                </a:cubicBezTo>
                <a:cubicBezTo>
                  <a:pt x="3281654" y="3825800"/>
                  <a:pt x="3281204" y="3850779"/>
                  <a:pt x="3298056" y="3862696"/>
                </a:cubicBezTo>
                <a:cubicBezTo>
                  <a:pt x="3303618" y="3866191"/>
                  <a:pt x="3309895" y="3867751"/>
                  <a:pt x="3316141" y="3867687"/>
                </a:cubicBezTo>
                <a:close/>
                <a:moveTo>
                  <a:pt x="3625934" y="3867725"/>
                </a:moveTo>
                <a:cubicBezTo>
                  <a:pt x="3633529" y="3867725"/>
                  <a:pt x="3641008" y="3865803"/>
                  <a:pt x="3647222" y="3861282"/>
                </a:cubicBezTo>
                <a:cubicBezTo>
                  <a:pt x="3663332" y="3846812"/>
                  <a:pt x="3663792" y="3817195"/>
                  <a:pt x="3645151" y="3804760"/>
                </a:cubicBezTo>
                <a:cubicBezTo>
                  <a:pt x="3628581" y="3797300"/>
                  <a:pt x="3603955" y="3798656"/>
                  <a:pt x="3593829" y="3815613"/>
                </a:cubicBezTo>
                <a:cubicBezTo>
                  <a:pt x="3586004" y="3831438"/>
                  <a:pt x="3589687" y="3851786"/>
                  <a:pt x="3603955" y="3862638"/>
                </a:cubicBezTo>
                <a:cubicBezTo>
                  <a:pt x="3610630" y="3865803"/>
                  <a:pt x="3618339" y="3867725"/>
                  <a:pt x="3625934" y="3867725"/>
                </a:cubicBezTo>
                <a:close/>
                <a:moveTo>
                  <a:pt x="8037414" y="3867891"/>
                </a:moveTo>
                <a:cubicBezTo>
                  <a:pt x="8056201" y="3871257"/>
                  <a:pt x="8078439" y="3861180"/>
                  <a:pt x="8076546" y="3839395"/>
                </a:cubicBezTo>
                <a:cubicBezTo>
                  <a:pt x="8080217" y="3819269"/>
                  <a:pt x="8063929" y="3795712"/>
                  <a:pt x="8041677" y="3800515"/>
                </a:cubicBezTo>
                <a:cubicBezTo>
                  <a:pt x="8011395" y="3799142"/>
                  <a:pt x="8000842" y="3841454"/>
                  <a:pt x="8020800" y="3859979"/>
                </a:cubicBezTo>
                <a:cubicBezTo>
                  <a:pt x="8025274" y="3864153"/>
                  <a:pt x="8031152" y="3866769"/>
                  <a:pt x="8037414" y="3867891"/>
                </a:cubicBezTo>
                <a:close/>
                <a:moveTo>
                  <a:pt x="8764616" y="3867923"/>
                </a:moveTo>
                <a:cubicBezTo>
                  <a:pt x="8772080" y="3867866"/>
                  <a:pt x="8779516" y="3865864"/>
                  <a:pt x="8785825" y="3861402"/>
                </a:cubicBezTo>
                <a:cubicBezTo>
                  <a:pt x="8796640" y="3850191"/>
                  <a:pt x="8797767" y="3832117"/>
                  <a:pt x="8792585" y="3817704"/>
                </a:cubicBezTo>
                <a:cubicBezTo>
                  <a:pt x="8782670" y="3794367"/>
                  <a:pt x="8744816" y="3792537"/>
                  <a:pt x="8734001" y="3816102"/>
                </a:cubicBezTo>
                <a:cubicBezTo>
                  <a:pt x="8727917" y="3831431"/>
                  <a:pt x="8729044" y="3852479"/>
                  <a:pt x="8743239" y="3862775"/>
                </a:cubicBezTo>
                <a:cubicBezTo>
                  <a:pt x="8749660" y="3866092"/>
                  <a:pt x="8757152" y="3867980"/>
                  <a:pt x="8764616" y="3867923"/>
                </a:cubicBezTo>
                <a:close/>
                <a:moveTo>
                  <a:pt x="5165895" y="3867935"/>
                </a:moveTo>
                <a:cubicBezTo>
                  <a:pt x="5185420" y="3867967"/>
                  <a:pt x="5204325" y="3853717"/>
                  <a:pt x="5201537" y="3832342"/>
                </a:cubicBezTo>
                <a:cubicBezTo>
                  <a:pt x="5203396" y="3800902"/>
                  <a:pt x="5159952" y="3790950"/>
                  <a:pt x="5139509" y="3809723"/>
                </a:cubicBezTo>
                <a:cubicBezTo>
                  <a:pt x="5129054" y="3825783"/>
                  <a:pt x="5129984" y="3851342"/>
                  <a:pt x="5146943" y="3862877"/>
                </a:cubicBezTo>
                <a:cubicBezTo>
                  <a:pt x="5152809" y="3866327"/>
                  <a:pt x="5159386" y="3867924"/>
                  <a:pt x="5165895" y="3867935"/>
                </a:cubicBezTo>
                <a:close/>
                <a:moveTo>
                  <a:pt x="8553841" y="3867975"/>
                </a:moveTo>
                <a:cubicBezTo>
                  <a:pt x="8574581" y="3869389"/>
                  <a:pt x="8596438" y="3854602"/>
                  <a:pt x="8592526" y="3830941"/>
                </a:cubicBezTo>
                <a:cubicBezTo>
                  <a:pt x="8593887" y="3802824"/>
                  <a:pt x="8557828" y="3792537"/>
                  <a:pt x="8537644" y="3805339"/>
                </a:cubicBezTo>
                <a:cubicBezTo>
                  <a:pt x="8518367" y="3816083"/>
                  <a:pt x="8519047" y="3847172"/>
                  <a:pt x="8534469" y="3860888"/>
                </a:cubicBezTo>
                <a:cubicBezTo>
                  <a:pt x="8540139" y="3865232"/>
                  <a:pt x="8546928" y="3867503"/>
                  <a:pt x="8553841" y="3867975"/>
                </a:cubicBezTo>
                <a:close/>
                <a:moveTo>
                  <a:pt x="3108279" y="3867997"/>
                </a:moveTo>
                <a:cubicBezTo>
                  <a:pt x="3128994" y="3868555"/>
                  <a:pt x="3149417" y="3854679"/>
                  <a:pt x="3144581" y="3830621"/>
                </a:cubicBezTo>
                <a:cubicBezTo>
                  <a:pt x="3147114" y="3796482"/>
                  <a:pt x="3093918" y="3787775"/>
                  <a:pt x="3081252" y="3816415"/>
                </a:cubicBezTo>
                <a:cubicBezTo>
                  <a:pt x="3076416" y="3831537"/>
                  <a:pt x="3077107" y="3850097"/>
                  <a:pt x="3088391" y="3862469"/>
                </a:cubicBezTo>
                <a:cubicBezTo>
                  <a:pt x="3094436" y="3866021"/>
                  <a:pt x="3101374" y="3867810"/>
                  <a:pt x="3108279" y="3867997"/>
                </a:cubicBezTo>
                <a:close/>
                <a:moveTo>
                  <a:pt x="1876388" y="3868014"/>
                </a:moveTo>
                <a:cubicBezTo>
                  <a:pt x="1894249" y="3868992"/>
                  <a:pt x="1913016" y="3858361"/>
                  <a:pt x="1913872" y="3838801"/>
                </a:cubicBezTo>
                <a:cubicBezTo>
                  <a:pt x="1919337" y="3816349"/>
                  <a:pt x="1896579" y="3797299"/>
                  <a:pt x="1874982" y="3800474"/>
                </a:cubicBezTo>
                <a:cubicBezTo>
                  <a:pt x="1843598" y="3799794"/>
                  <a:pt x="1835184" y="3847872"/>
                  <a:pt x="1859516" y="3863067"/>
                </a:cubicBezTo>
                <a:cubicBezTo>
                  <a:pt x="1864576" y="3866072"/>
                  <a:pt x="1870434" y="3867688"/>
                  <a:pt x="1876388" y="3868014"/>
                </a:cubicBezTo>
                <a:close/>
                <a:moveTo>
                  <a:pt x="8144216" y="3868036"/>
                </a:moveTo>
                <a:cubicBezTo>
                  <a:pt x="8163958" y="3868832"/>
                  <a:pt x="8183764" y="3853436"/>
                  <a:pt x="8180079" y="3830532"/>
                </a:cubicBezTo>
                <a:cubicBezTo>
                  <a:pt x="8181642" y="3797053"/>
                  <a:pt x="8129386" y="3789362"/>
                  <a:pt x="8117327" y="3817412"/>
                </a:cubicBezTo>
                <a:cubicBezTo>
                  <a:pt x="8111967" y="3831889"/>
                  <a:pt x="8112637" y="3851569"/>
                  <a:pt x="8125366" y="3861522"/>
                </a:cubicBezTo>
                <a:cubicBezTo>
                  <a:pt x="8131061" y="3865707"/>
                  <a:pt x="8137635" y="3867772"/>
                  <a:pt x="8144216" y="3868036"/>
                </a:cubicBezTo>
                <a:close/>
                <a:moveTo>
                  <a:pt x="1259984" y="3868104"/>
                </a:moveTo>
                <a:cubicBezTo>
                  <a:pt x="1279530" y="3868660"/>
                  <a:pt x="1299271" y="3853187"/>
                  <a:pt x="1296369" y="3831304"/>
                </a:cubicBezTo>
                <a:cubicBezTo>
                  <a:pt x="1296598" y="3800759"/>
                  <a:pt x="1252715" y="3789362"/>
                  <a:pt x="1234298" y="3810789"/>
                </a:cubicBezTo>
                <a:cubicBezTo>
                  <a:pt x="1219285" y="3825150"/>
                  <a:pt x="1224285" y="3851592"/>
                  <a:pt x="1241346" y="3861850"/>
                </a:cubicBezTo>
                <a:cubicBezTo>
                  <a:pt x="1246973" y="3865953"/>
                  <a:pt x="1253468" y="3867919"/>
                  <a:pt x="1259984" y="3868104"/>
                </a:cubicBezTo>
                <a:close/>
                <a:moveTo>
                  <a:pt x="335083" y="3868113"/>
                </a:moveTo>
                <a:cubicBezTo>
                  <a:pt x="354821" y="3868768"/>
                  <a:pt x="374875" y="3853345"/>
                  <a:pt x="370637" y="3830833"/>
                </a:cubicBezTo>
                <a:cubicBezTo>
                  <a:pt x="371994" y="3799673"/>
                  <a:pt x="328349" y="3789362"/>
                  <a:pt x="310709" y="3811129"/>
                </a:cubicBezTo>
                <a:cubicBezTo>
                  <a:pt x="300306" y="3826021"/>
                  <a:pt x="300080" y="3851225"/>
                  <a:pt x="316363" y="3861765"/>
                </a:cubicBezTo>
                <a:cubicBezTo>
                  <a:pt x="321960" y="3865889"/>
                  <a:pt x="328504" y="3867894"/>
                  <a:pt x="335083" y="3868113"/>
                </a:cubicBezTo>
                <a:close/>
                <a:moveTo>
                  <a:pt x="5263355" y="3868117"/>
                </a:moveTo>
                <a:cubicBezTo>
                  <a:pt x="5281852" y="3870969"/>
                  <a:pt x="5303283" y="3860596"/>
                  <a:pt x="5302773" y="3839332"/>
                </a:cubicBezTo>
                <a:cubicBezTo>
                  <a:pt x="5308442" y="3814436"/>
                  <a:pt x="5282815" y="3792537"/>
                  <a:pt x="5259910" y="3800836"/>
                </a:cubicBezTo>
                <a:cubicBezTo>
                  <a:pt x="5234510" y="3805907"/>
                  <a:pt x="5229067" y="3844172"/>
                  <a:pt x="5246757" y="3860770"/>
                </a:cubicBezTo>
                <a:cubicBezTo>
                  <a:pt x="5251349" y="3864746"/>
                  <a:pt x="5257189" y="3867166"/>
                  <a:pt x="5263355" y="3868117"/>
                </a:cubicBezTo>
                <a:close/>
                <a:moveTo>
                  <a:pt x="8449098" y="3868180"/>
                </a:moveTo>
                <a:cubicBezTo>
                  <a:pt x="8469551" y="3870402"/>
                  <a:pt x="8492173" y="3854942"/>
                  <a:pt x="8489792" y="3831751"/>
                </a:cubicBezTo>
                <a:cubicBezTo>
                  <a:pt x="8492060" y="3796479"/>
                  <a:pt x="8435817" y="3787775"/>
                  <a:pt x="8423117" y="3818009"/>
                </a:cubicBezTo>
                <a:cubicBezTo>
                  <a:pt x="8415179" y="3831293"/>
                  <a:pt x="8419488" y="3849387"/>
                  <a:pt x="8430374" y="3859694"/>
                </a:cubicBezTo>
                <a:cubicBezTo>
                  <a:pt x="8435703" y="3864733"/>
                  <a:pt x="8442280" y="3867439"/>
                  <a:pt x="8449098" y="3868180"/>
                </a:cubicBezTo>
                <a:close/>
                <a:moveTo>
                  <a:pt x="7219683" y="3868181"/>
                </a:moveTo>
                <a:cubicBezTo>
                  <a:pt x="7239630" y="3869276"/>
                  <a:pt x="7259767" y="3854392"/>
                  <a:pt x="7255867" y="3831091"/>
                </a:cubicBezTo>
                <a:cubicBezTo>
                  <a:pt x="7256997" y="3797299"/>
                  <a:pt x="7205446" y="3789362"/>
                  <a:pt x="7191880" y="3817030"/>
                </a:cubicBezTo>
                <a:cubicBezTo>
                  <a:pt x="7187358" y="3831771"/>
                  <a:pt x="7186454" y="3851501"/>
                  <a:pt x="7200698" y="3861480"/>
                </a:cubicBezTo>
                <a:cubicBezTo>
                  <a:pt x="7206407" y="3865675"/>
                  <a:pt x="7213035" y="3867815"/>
                  <a:pt x="7219683" y="3868181"/>
                </a:cubicBezTo>
                <a:close/>
                <a:moveTo>
                  <a:pt x="1468729" y="3868186"/>
                </a:moveTo>
                <a:cubicBezTo>
                  <a:pt x="1489011" y="3866621"/>
                  <a:pt x="1507486" y="3846479"/>
                  <a:pt x="1500628" y="3824537"/>
                </a:cubicBezTo>
                <a:cubicBezTo>
                  <a:pt x="1497198" y="3797566"/>
                  <a:pt x="1459240" y="3792537"/>
                  <a:pt x="1441408" y="3808536"/>
                </a:cubicBezTo>
                <a:cubicBezTo>
                  <a:pt x="1427229" y="3823851"/>
                  <a:pt x="1429741" y="3852422"/>
                  <a:pt x="1448721" y="3862936"/>
                </a:cubicBezTo>
                <a:cubicBezTo>
                  <a:pt x="1455008" y="3867164"/>
                  <a:pt x="1461969" y="3868707"/>
                  <a:pt x="1468729" y="3868186"/>
                </a:cubicBezTo>
                <a:close/>
                <a:moveTo>
                  <a:pt x="230344" y="3868213"/>
                </a:moveTo>
                <a:cubicBezTo>
                  <a:pt x="250687" y="3869361"/>
                  <a:pt x="271505" y="3854563"/>
                  <a:pt x="266756" y="3831090"/>
                </a:cubicBezTo>
                <a:cubicBezTo>
                  <a:pt x="268339" y="3801834"/>
                  <a:pt x="228765" y="3790949"/>
                  <a:pt x="209993" y="3808638"/>
                </a:cubicBezTo>
                <a:cubicBezTo>
                  <a:pt x="196877" y="3823380"/>
                  <a:pt x="198008" y="3847419"/>
                  <a:pt x="211125" y="3861480"/>
                </a:cubicBezTo>
                <a:cubicBezTo>
                  <a:pt x="216835" y="3865675"/>
                  <a:pt x="223563" y="3867829"/>
                  <a:pt x="230344" y="3868213"/>
                </a:cubicBezTo>
                <a:close/>
                <a:moveTo>
                  <a:pt x="1054302" y="3868221"/>
                </a:moveTo>
                <a:cubicBezTo>
                  <a:pt x="1071743" y="3869235"/>
                  <a:pt x="1090042" y="3858924"/>
                  <a:pt x="1090214" y="3839425"/>
                </a:cubicBezTo>
                <a:cubicBezTo>
                  <a:pt x="1095472" y="3817569"/>
                  <a:pt x="1075584" y="3795712"/>
                  <a:pt x="1053634" y="3800083"/>
                </a:cubicBezTo>
                <a:cubicBezTo>
                  <a:pt x="1020714" y="3798243"/>
                  <a:pt x="1011340" y="3848398"/>
                  <a:pt x="1037860" y="3863353"/>
                </a:cubicBezTo>
                <a:cubicBezTo>
                  <a:pt x="1042777" y="3866286"/>
                  <a:pt x="1048492" y="3867883"/>
                  <a:pt x="1054302" y="3868221"/>
                </a:cubicBezTo>
                <a:close/>
                <a:moveTo>
                  <a:pt x="5369095" y="3868229"/>
                </a:moveTo>
                <a:cubicBezTo>
                  <a:pt x="5389147" y="3869391"/>
                  <a:pt x="5410217" y="3854664"/>
                  <a:pt x="5405978" y="3831410"/>
                </a:cubicBezTo>
                <a:cubicBezTo>
                  <a:pt x="5408465" y="3796731"/>
                  <a:pt x="5354653" y="3787774"/>
                  <a:pt x="5341765" y="3816712"/>
                </a:cubicBezTo>
                <a:cubicBezTo>
                  <a:pt x="5337017" y="3831640"/>
                  <a:pt x="5337243" y="3850932"/>
                  <a:pt x="5350357" y="3861497"/>
                </a:cubicBezTo>
                <a:cubicBezTo>
                  <a:pt x="5355840" y="3865688"/>
                  <a:pt x="5362411" y="3867841"/>
                  <a:pt x="5369095" y="3868229"/>
                </a:cubicBezTo>
                <a:close/>
                <a:moveTo>
                  <a:pt x="2081208" y="3868277"/>
                </a:moveTo>
                <a:cubicBezTo>
                  <a:pt x="2101714" y="3868696"/>
                  <a:pt x="2123071" y="3853230"/>
                  <a:pt x="2119945" y="3831062"/>
                </a:cubicBezTo>
                <a:cubicBezTo>
                  <a:pt x="2118791" y="3800589"/>
                  <a:pt x="2073908" y="3789362"/>
                  <a:pt x="2055621" y="3811816"/>
                </a:cubicBezTo>
                <a:cubicBezTo>
                  <a:pt x="2045435" y="3826709"/>
                  <a:pt x="2044743" y="3851684"/>
                  <a:pt x="2061877" y="3862223"/>
                </a:cubicBezTo>
                <a:cubicBezTo>
                  <a:pt x="2067597" y="3866233"/>
                  <a:pt x="2074357" y="3868138"/>
                  <a:pt x="2081208" y="3868277"/>
                </a:cubicBezTo>
                <a:close/>
                <a:moveTo>
                  <a:pt x="7011157" y="3868389"/>
                </a:moveTo>
                <a:cubicBezTo>
                  <a:pt x="7032094" y="3870171"/>
                  <a:pt x="7054122" y="3854365"/>
                  <a:pt x="7052411" y="3830826"/>
                </a:cubicBezTo>
                <a:cubicBezTo>
                  <a:pt x="7051726" y="3798984"/>
                  <a:pt x="7004050" y="3789362"/>
                  <a:pt x="6986941" y="3813416"/>
                </a:cubicBezTo>
                <a:cubicBezTo>
                  <a:pt x="6976904" y="3827390"/>
                  <a:pt x="6981010" y="3847778"/>
                  <a:pt x="6991504" y="3860378"/>
                </a:cubicBezTo>
                <a:cubicBezTo>
                  <a:pt x="6997321" y="3865246"/>
                  <a:pt x="7004178" y="3867794"/>
                  <a:pt x="7011157" y="3868389"/>
                </a:cubicBezTo>
                <a:close/>
                <a:moveTo>
                  <a:pt x="7733049" y="3868473"/>
                </a:moveTo>
                <a:cubicBezTo>
                  <a:pt x="7752547" y="3869291"/>
                  <a:pt x="7772014" y="3854606"/>
                  <a:pt x="7771329" y="3832559"/>
                </a:cubicBezTo>
                <a:cubicBezTo>
                  <a:pt x="7772014" y="3797190"/>
                  <a:pt x="7719534" y="3787774"/>
                  <a:pt x="7703790" y="3816023"/>
                </a:cubicBezTo>
                <a:cubicBezTo>
                  <a:pt x="7697629" y="3831180"/>
                  <a:pt x="7698314" y="3853228"/>
                  <a:pt x="7714286" y="3862185"/>
                </a:cubicBezTo>
                <a:cubicBezTo>
                  <a:pt x="7720047" y="3866205"/>
                  <a:pt x="7726550" y="3868199"/>
                  <a:pt x="7733049" y="3868473"/>
                </a:cubicBezTo>
                <a:close/>
                <a:moveTo>
                  <a:pt x="6823742" y="3968998"/>
                </a:moveTo>
                <a:cubicBezTo>
                  <a:pt x="6834870" y="3965539"/>
                  <a:pt x="6843830" y="3957364"/>
                  <a:pt x="6844986" y="3943987"/>
                </a:cubicBezTo>
                <a:cubicBezTo>
                  <a:pt x="6853079" y="3916546"/>
                  <a:pt x="6820938" y="3894137"/>
                  <a:pt x="6796196" y="3905342"/>
                </a:cubicBezTo>
                <a:cubicBezTo>
                  <a:pt x="6770529" y="3913574"/>
                  <a:pt x="6770992" y="3950390"/>
                  <a:pt x="6789490" y="3965711"/>
                </a:cubicBezTo>
                <a:cubicBezTo>
                  <a:pt x="6799318" y="3971199"/>
                  <a:pt x="6812614" y="3972456"/>
                  <a:pt x="6823742" y="3968998"/>
                </a:cubicBezTo>
                <a:close/>
                <a:moveTo>
                  <a:pt x="7543901" y="3969107"/>
                </a:moveTo>
                <a:cubicBezTo>
                  <a:pt x="7553736" y="3966111"/>
                  <a:pt x="7561752" y="3959270"/>
                  <a:pt x="7563571" y="3947737"/>
                </a:cubicBezTo>
                <a:cubicBezTo>
                  <a:pt x="7573804" y="3921957"/>
                  <a:pt x="7546516" y="3895725"/>
                  <a:pt x="7520592" y="3904771"/>
                </a:cubicBezTo>
                <a:cubicBezTo>
                  <a:pt x="7491258" y="3910198"/>
                  <a:pt x="7489666" y="3954069"/>
                  <a:pt x="7513316" y="3967411"/>
                </a:cubicBezTo>
                <a:cubicBezTo>
                  <a:pt x="7522412" y="3971256"/>
                  <a:pt x="7534066" y="3972104"/>
                  <a:pt x="7543901" y="3969107"/>
                </a:cubicBezTo>
                <a:close/>
                <a:moveTo>
                  <a:pt x="6716225" y="3970676"/>
                </a:moveTo>
                <a:cubicBezTo>
                  <a:pt x="6726696" y="3968614"/>
                  <a:pt x="6736017" y="3962167"/>
                  <a:pt x="6739274" y="3950900"/>
                </a:cubicBezTo>
                <a:cubicBezTo>
                  <a:pt x="6743541" y="3933941"/>
                  <a:pt x="6740397" y="3910941"/>
                  <a:pt x="6722429" y="3904204"/>
                </a:cubicBezTo>
                <a:cubicBezTo>
                  <a:pt x="6708279" y="3900487"/>
                  <a:pt x="6688739" y="3900487"/>
                  <a:pt x="6680654" y="3915123"/>
                </a:cubicBezTo>
                <a:cubicBezTo>
                  <a:pt x="6673691" y="3930688"/>
                  <a:pt x="6674814" y="3951132"/>
                  <a:pt x="6686269" y="3964142"/>
                </a:cubicBezTo>
                <a:cubicBezTo>
                  <a:pt x="6694130" y="3970414"/>
                  <a:pt x="6705753" y="3972738"/>
                  <a:pt x="6716225" y="3970676"/>
                </a:cubicBezTo>
                <a:close/>
                <a:moveTo>
                  <a:pt x="7625712" y="3970808"/>
                </a:moveTo>
                <a:cubicBezTo>
                  <a:pt x="7636599" y="3973136"/>
                  <a:pt x="7648060" y="3970894"/>
                  <a:pt x="7657458" y="3961926"/>
                </a:cubicBezTo>
                <a:cubicBezTo>
                  <a:pt x="7681754" y="3941921"/>
                  <a:pt x="7663417" y="3897312"/>
                  <a:pt x="7631328" y="3902830"/>
                </a:cubicBezTo>
                <a:cubicBezTo>
                  <a:pt x="7603135" y="3900531"/>
                  <a:pt x="7596029" y="3930424"/>
                  <a:pt x="7597404" y="3952269"/>
                </a:cubicBezTo>
                <a:cubicBezTo>
                  <a:pt x="7604510" y="3961581"/>
                  <a:pt x="7614824" y="3968479"/>
                  <a:pt x="7625712" y="3970808"/>
                </a:cubicBezTo>
                <a:close/>
                <a:moveTo>
                  <a:pt x="1362930" y="3970809"/>
                </a:moveTo>
                <a:cubicBezTo>
                  <a:pt x="1381807" y="3970937"/>
                  <a:pt x="1400976" y="3956612"/>
                  <a:pt x="1400462" y="3936660"/>
                </a:cubicBezTo>
                <a:cubicBezTo>
                  <a:pt x="1401833" y="3907329"/>
                  <a:pt x="1361811" y="3892549"/>
                  <a:pt x="1340769" y="3910512"/>
                </a:cubicBezTo>
                <a:cubicBezTo>
                  <a:pt x="1322467" y="3923472"/>
                  <a:pt x="1326126" y="3954851"/>
                  <a:pt x="1344886" y="3965537"/>
                </a:cubicBezTo>
                <a:cubicBezTo>
                  <a:pt x="1350377" y="3969118"/>
                  <a:pt x="1356636" y="3970767"/>
                  <a:pt x="1362930" y="3970809"/>
                </a:cubicBezTo>
                <a:close/>
                <a:moveTo>
                  <a:pt x="7218559" y="3970842"/>
                </a:moveTo>
                <a:cubicBezTo>
                  <a:pt x="7238898" y="3971391"/>
                  <a:pt x="7259690" y="3957178"/>
                  <a:pt x="7255557" y="3933919"/>
                </a:cubicBezTo>
                <a:cubicBezTo>
                  <a:pt x="7257623" y="3897854"/>
                  <a:pt x="7202524" y="3890962"/>
                  <a:pt x="7189668" y="3920825"/>
                </a:cubicBezTo>
                <a:cubicBezTo>
                  <a:pt x="7186454" y="3935986"/>
                  <a:pt x="7186454" y="3954593"/>
                  <a:pt x="7199310" y="3965160"/>
                </a:cubicBezTo>
                <a:cubicBezTo>
                  <a:pt x="7205049" y="3968835"/>
                  <a:pt x="7211779" y="3970659"/>
                  <a:pt x="7218559" y="3970842"/>
                </a:cubicBezTo>
                <a:close/>
                <a:moveTo>
                  <a:pt x="3413207" y="3970848"/>
                </a:moveTo>
                <a:cubicBezTo>
                  <a:pt x="3431342" y="3973480"/>
                  <a:pt x="3451265" y="3962522"/>
                  <a:pt x="3454557" y="3943250"/>
                </a:cubicBezTo>
                <a:cubicBezTo>
                  <a:pt x="3462179" y="3918009"/>
                  <a:pt x="3434692" y="3895724"/>
                  <a:pt x="3410438" y="3903683"/>
                </a:cubicBezTo>
                <a:cubicBezTo>
                  <a:pt x="3382027" y="3906867"/>
                  <a:pt x="3374866" y="3947799"/>
                  <a:pt x="3396348" y="3963489"/>
                </a:cubicBezTo>
                <a:cubicBezTo>
                  <a:pt x="3401315" y="3967582"/>
                  <a:pt x="3407161" y="3969970"/>
                  <a:pt x="3413207" y="3970848"/>
                </a:cubicBezTo>
                <a:close/>
                <a:moveTo>
                  <a:pt x="8044689" y="3970863"/>
                </a:moveTo>
                <a:cubicBezTo>
                  <a:pt x="8062995" y="3970349"/>
                  <a:pt x="8080216" y="3955180"/>
                  <a:pt x="8078175" y="3934612"/>
                </a:cubicBezTo>
                <a:cubicBezTo>
                  <a:pt x="8081804" y="3900560"/>
                  <a:pt x="8032364" y="3890962"/>
                  <a:pt x="8015809" y="3916100"/>
                </a:cubicBezTo>
                <a:cubicBezTo>
                  <a:pt x="8007191" y="3932326"/>
                  <a:pt x="8009686" y="3956551"/>
                  <a:pt x="8026695" y="3966150"/>
                </a:cubicBezTo>
                <a:cubicBezTo>
                  <a:pt x="8032365" y="3969578"/>
                  <a:pt x="8038587" y="3971035"/>
                  <a:pt x="8044689" y="3970863"/>
                </a:cubicBezTo>
                <a:close/>
                <a:moveTo>
                  <a:pt x="8248358" y="3971054"/>
                </a:moveTo>
                <a:cubicBezTo>
                  <a:pt x="8267605" y="3971445"/>
                  <a:pt x="8286982" y="3957530"/>
                  <a:pt x="8283389" y="3935876"/>
                </a:cubicBezTo>
                <a:cubicBezTo>
                  <a:pt x="8286354" y="3908807"/>
                  <a:pt x="8251224" y="3895724"/>
                  <a:pt x="8230693" y="3907905"/>
                </a:cubicBezTo>
                <a:cubicBezTo>
                  <a:pt x="8210391" y="3919183"/>
                  <a:pt x="8210847" y="3953470"/>
                  <a:pt x="8230009" y="3965651"/>
                </a:cubicBezTo>
                <a:cubicBezTo>
                  <a:pt x="8235541" y="3969203"/>
                  <a:pt x="8241942" y="3970924"/>
                  <a:pt x="8248358" y="3971054"/>
                </a:cubicBezTo>
                <a:close/>
                <a:moveTo>
                  <a:pt x="5165854" y="3971095"/>
                </a:moveTo>
                <a:cubicBezTo>
                  <a:pt x="5184529" y="3970720"/>
                  <a:pt x="5202241" y="3955980"/>
                  <a:pt x="5200701" y="3935069"/>
                </a:cubicBezTo>
                <a:cubicBezTo>
                  <a:pt x="5203667" y="3903302"/>
                  <a:pt x="5157804" y="3890962"/>
                  <a:pt x="5139550" y="3914044"/>
                </a:cubicBezTo>
                <a:cubicBezTo>
                  <a:pt x="5129511" y="3929356"/>
                  <a:pt x="5129054" y="3957009"/>
                  <a:pt x="5147536" y="3966379"/>
                </a:cubicBezTo>
                <a:cubicBezTo>
                  <a:pt x="5153298" y="3969749"/>
                  <a:pt x="5159629" y="3971220"/>
                  <a:pt x="5165854" y="3971095"/>
                </a:cubicBezTo>
                <a:close/>
                <a:moveTo>
                  <a:pt x="2184735" y="3971114"/>
                </a:moveTo>
                <a:cubicBezTo>
                  <a:pt x="2203937" y="3971347"/>
                  <a:pt x="2222955" y="3957304"/>
                  <a:pt x="2219377" y="3935650"/>
                </a:cubicBezTo>
                <a:cubicBezTo>
                  <a:pt x="2221644" y="3911514"/>
                  <a:pt x="2193064" y="3895724"/>
                  <a:pt x="2172197" y="3906100"/>
                </a:cubicBezTo>
                <a:cubicBezTo>
                  <a:pt x="2146347" y="3913093"/>
                  <a:pt x="2146347" y="3952116"/>
                  <a:pt x="2166301" y="3965877"/>
                </a:cubicBezTo>
                <a:cubicBezTo>
                  <a:pt x="2171912" y="3969373"/>
                  <a:pt x="2178333" y="3971036"/>
                  <a:pt x="2184735" y="3971114"/>
                </a:cubicBezTo>
                <a:close/>
                <a:moveTo>
                  <a:pt x="3834105" y="3971139"/>
                </a:moveTo>
                <a:cubicBezTo>
                  <a:pt x="3853710" y="3969458"/>
                  <a:pt x="3870997" y="3949026"/>
                  <a:pt x="3863962" y="3928212"/>
                </a:cubicBezTo>
                <a:cubicBezTo>
                  <a:pt x="3861216" y="3900462"/>
                  <a:pt x="3821865" y="3895724"/>
                  <a:pt x="3804477" y="3912645"/>
                </a:cubicBezTo>
                <a:cubicBezTo>
                  <a:pt x="3795783" y="3929115"/>
                  <a:pt x="3795554" y="3955963"/>
                  <a:pt x="3814544" y="3965890"/>
                </a:cubicBezTo>
                <a:cubicBezTo>
                  <a:pt x="3820778" y="3970177"/>
                  <a:pt x="3827571" y="3971699"/>
                  <a:pt x="3834105" y="3971139"/>
                </a:cubicBezTo>
                <a:close/>
                <a:moveTo>
                  <a:pt x="3526414" y="3971269"/>
                </a:moveTo>
                <a:cubicBezTo>
                  <a:pt x="3545954" y="3968961"/>
                  <a:pt x="3563337" y="3947933"/>
                  <a:pt x="3557247" y="3927417"/>
                </a:cubicBezTo>
                <a:cubicBezTo>
                  <a:pt x="3551156" y="3900519"/>
                  <a:pt x="3511230" y="3894137"/>
                  <a:pt x="3495215" y="3915336"/>
                </a:cubicBezTo>
                <a:cubicBezTo>
                  <a:pt x="3481229" y="3931064"/>
                  <a:pt x="3487771" y="3958646"/>
                  <a:pt x="3506944" y="3966625"/>
                </a:cubicBezTo>
                <a:cubicBezTo>
                  <a:pt x="3513148" y="3970728"/>
                  <a:pt x="3519901" y="3972038"/>
                  <a:pt x="3526414" y="3971269"/>
                </a:cubicBezTo>
                <a:close/>
                <a:moveTo>
                  <a:pt x="2488895" y="3971360"/>
                </a:moveTo>
                <a:cubicBezTo>
                  <a:pt x="2506808" y="3974112"/>
                  <a:pt x="2527235" y="3963797"/>
                  <a:pt x="2528757" y="3943341"/>
                </a:cubicBezTo>
                <a:cubicBezTo>
                  <a:pt x="2535297" y="3917914"/>
                  <a:pt x="2510038" y="3895724"/>
                  <a:pt x="2486130" y="3902889"/>
                </a:cubicBezTo>
                <a:cubicBezTo>
                  <a:pt x="2459526" y="3908206"/>
                  <a:pt x="2455917" y="3946345"/>
                  <a:pt x="2472599" y="3964144"/>
                </a:cubicBezTo>
                <a:cubicBezTo>
                  <a:pt x="2477225" y="3968073"/>
                  <a:pt x="2482911" y="3970443"/>
                  <a:pt x="2488895" y="3971360"/>
                </a:cubicBezTo>
                <a:close/>
                <a:moveTo>
                  <a:pt x="2395677" y="3971417"/>
                </a:moveTo>
                <a:cubicBezTo>
                  <a:pt x="2402962" y="3970496"/>
                  <a:pt x="2410088" y="3967618"/>
                  <a:pt x="2416141" y="3963589"/>
                </a:cubicBezTo>
                <a:cubicBezTo>
                  <a:pt x="2427775" y="3946784"/>
                  <a:pt x="2430508" y="3915936"/>
                  <a:pt x="2408605" y="3906267"/>
                </a:cubicBezTo>
                <a:cubicBezTo>
                  <a:pt x="2393057" y="3898900"/>
                  <a:pt x="2369583" y="3902814"/>
                  <a:pt x="2361839" y="3919849"/>
                </a:cubicBezTo>
                <a:cubicBezTo>
                  <a:pt x="2355888" y="3935964"/>
                  <a:pt x="2358873" y="3957604"/>
                  <a:pt x="2374375" y="3967503"/>
                </a:cubicBezTo>
                <a:cubicBezTo>
                  <a:pt x="2380986" y="3971301"/>
                  <a:pt x="2388389" y="3972337"/>
                  <a:pt x="2395677" y="3971417"/>
                </a:cubicBezTo>
                <a:close/>
                <a:moveTo>
                  <a:pt x="3108772" y="3971427"/>
                </a:moveTo>
                <a:cubicBezTo>
                  <a:pt x="3112487" y="3971954"/>
                  <a:pt x="3116392" y="3971555"/>
                  <a:pt x="3120494" y="3969844"/>
                </a:cubicBezTo>
                <a:cubicBezTo>
                  <a:pt x="3149260" y="3964142"/>
                  <a:pt x="3154204" y="3915787"/>
                  <a:pt x="3126786" y="3905295"/>
                </a:cubicBezTo>
                <a:cubicBezTo>
                  <a:pt x="3110156" y="3897312"/>
                  <a:pt x="3092851" y="3905979"/>
                  <a:pt x="3080265" y="3917155"/>
                </a:cubicBezTo>
                <a:cubicBezTo>
                  <a:pt x="3079591" y="3928788"/>
                  <a:pt x="3079591" y="3940421"/>
                  <a:pt x="3080265" y="3952053"/>
                </a:cubicBezTo>
                <a:cubicBezTo>
                  <a:pt x="3088188" y="3959922"/>
                  <a:pt x="3097627" y="3969844"/>
                  <a:pt x="3108772" y="3971427"/>
                </a:cubicBezTo>
                <a:close/>
                <a:moveTo>
                  <a:pt x="7322982" y="3971469"/>
                </a:moveTo>
                <a:cubicBezTo>
                  <a:pt x="7341452" y="3971832"/>
                  <a:pt x="7359575" y="3956487"/>
                  <a:pt x="7357721" y="3935627"/>
                </a:cubicBezTo>
                <a:cubicBezTo>
                  <a:pt x="7362666" y="3907359"/>
                  <a:pt x="7326027" y="3894137"/>
                  <a:pt x="7306247" y="3908271"/>
                </a:cubicBezTo>
                <a:cubicBezTo>
                  <a:pt x="7286916" y="3920126"/>
                  <a:pt x="7286466" y="3953182"/>
                  <a:pt x="7305123" y="3965492"/>
                </a:cubicBezTo>
                <a:cubicBezTo>
                  <a:pt x="7310630" y="3969482"/>
                  <a:pt x="7316825" y="3971348"/>
                  <a:pt x="7322982" y="3971469"/>
                </a:cubicBezTo>
                <a:close/>
                <a:moveTo>
                  <a:pt x="3727765" y="3971522"/>
                </a:moveTo>
                <a:cubicBezTo>
                  <a:pt x="3746499" y="3970867"/>
                  <a:pt x="3764378" y="3956258"/>
                  <a:pt x="3761335" y="3934945"/>
                </a:cubicBezTo>
                <a:cubicBezTo>
                  <a:pt x="3763589" y="3902403"/>
                  <a:pt x="3720083" y="3892549"/>
                  <a:pt x="3700698" y="3913633"/>
                </a:cubicBezTo>
                <a:cubicBezTo>
                  <a:pt x="3690779" y="3930133"/>
                  <a:pt x="3692357" y="3956029"/>
                  <a:pt x="3709489" y="3967257"/>
                </a:cubicBezTo>
                <a:cubicBezTo>
                  <a:pt x="3715181" y="3970408"/>
                  <a:pt x="3721520" y="3971741"/>
                  <a:pt x="3727765" y="3971522"/>
                </a:cubicBezTo>
                <a:close/>
                <a:moveTo>
                  <a:pt x="2286600" y="3971605"/>
                </a:moveTo>
                <a:cubicBezTo>
                  <a:pt x="2303688" y="3972831"/>
                  <a:pt x="2321794" y="3963151"/>
                  <a:pt x="2323670" y="3944388"/>
                </a:cubicBezTo>
                <a:cubicBezTo>
                  <a:pt x="2330486" y="3920964"/>
                  <a:pt x="2307081" y="3897312"/>
                  <a:pt x="2283675" y="3903680"/>
                </a:cubicBezTo>
                <a:cubicBezTo>
                  <a:pt x="2253427" y="3906182"/>
                  <a:pt x="2246372" y="3951439"/>
                  <a:pt x="2270485" y="3966676"/>
                </a:cubicBezTo>
                <a:cubicBezTo>
                  <a:pt x="2275323" y="3969576"/>
                  <a:pt x="2280909" y="3971196"/>
                  <a:pt x="2286600" y="3971605"/>
                </a:cubicBezTo>
                <a:close/>
                <a:moveTo>
                  <a:pt x="7017780" y="3971624"/>
                </a:moveTo>
                <a:cubicBezTo>
                  <a:pt x="7038192" y="3970045"/>
                  <a:pt x="7057294" y="3950238"/>
                  <a:pt x="7050813" y="3928522"/>
                </a:cubicBezTo>
                <a:cubicBezTo>
                  <a:pt x="7045810" y="3901605"/>
                  <a:pt x="7007834" y="3895724"/>
                  <a:pt x="6989642" y="3912689"/>
                </a:cubicBezTo>
                <a:cubicBezTo>
                  <a:pt x="6975316" y="3928522"/>
                  <a:pt x="6979409" y="3955441"/>
                  <a:pt x="6997829" y="3966524"/>
                </a:cubicBezTo>
                <a:cubicBezTo>
                  <a:pt x="7004026" y="3970653"/>
                  <a:pt x="7010975" y="3972151"/>
                  <a:pt x="7017780" y="3971624"/>
                </a:cubicBezTo>
                <a:close/>
                <a:moveTo>
                  <a:pt x="6504140" y="3971637"/>
                </a:moveTo>
                <a:cubicBezTo>
                  <a:pt x="6524485" y="3970432"/>
                  <a:pt x="6542931" y="3951035"/>
                  <a:pt x="6536410" y="3928697"/>
                </a:cubicBezTo>
                <a:cubicBezTo>
                  <a:pt x="6533894" y="3894137"/>
                  <a:pt x="6474637" y="3894137"/>
                  <a:pt x="6470062" y="3926877"/>
                </a:cubicBezTo>
                <a:cubicBezTo>
                  <a:pt x="6467316" y="3941202"/>
                  <a:pt x="6470519" y="3958254"/>
                  <a:pt x="6484018" y="3966212"/>
                </a:cubicBezTo>
                <a:cubicBezTo>
                  <a:pt x="6490367" y="3970418"/>
                  <a:pt x="6497359" y="3972038"/>
                  <a:pt x="6504140" y="3971637"/>
                </a:cubicBezTo>
                <a:close/>
                <a:moveTo>
                  <a:pt x="7427036" y="3971665"/>
                </a:moveTo>
                <a:cubicBezTo>
                  <a:pt x="7445657" y="3971524"/>
                  <a:pt x="7463411" y="3955769"/>
                  <a:pt x="7461529" y="3934821"/>
                </a:cubicBezTo>
                <a:cubicBezTo>
                  <a:pt x="7464267" y="3902965"/>
                  <a:pt x="7418176" y="3890962"/>
                  <a:pt x="7400150" y="3913353"/>
                </a:cubicBezTo>
                <a:cubicBezTo>
                  <a:pt x="7389654" y="3929743"/>
                  <a:pt x="7392392" y="3954904"/>
                  <a:pt x="7408821" y="3966215"/>
                </a:cubicBezTo>
                <a:cubicBezTo>
                  <a:pt x="7414525" y="3970024"/>
                  <a:pt x="7420829" y="3971711"/>
                  <a:pt x="7427036" y="3971665"/>
                </a:cubicBezTo>
                <a:close/>
                <a:moveTo>
                  <a:pt x="8144067" y="3971739"/>
                </a:moveTo>
                <a:cubicBezTo>
                  <a:pt x="8163786" y="3972630"/>
                  <a:pt x="8183857" y="3958026"/>
                  <a:pt x="8180455" y="3935175"/>
                </a:cubicBezTo>
                <a:cubicBezTo>
                  <a:pt x="8181589" y="3900583"/>
                  <a:pt x="8127841" y="3890962"/>
                  <a:pt x="8115141" y="3921888"/>
                </a:cubicBezTo>
                <a:cubicBezTo>
                  <a:pt x="8111966" y="3936550"/>
                  <a:pt x="8111966" y="3955563"/>
                  <a:pt x="8125346" y="3965414"/>
                </a:cubicBezTo>
                <a:cubicBezTo>
                  <a:pt x="8130959" y="3969423"/>
                  <a:pt x="8137493" y="3971442"/>
                  <a:pt x="8144067" y="3971739"/>
                </a:cubicBezTo>
                <a:close/>
                <a:moveTo>
                  <a:pt x="8351721" y="3971794"/>
                </a:moveTo>
                <a:cubicBezTo>
                  <a:pt x="8370618" y="3971350"/>
                  <a:pt x="8388807" y="3955423"/>
                  <a:pt x="8387949" y="3934821"/>
                </a:cubicBezTo>
                <a:cubicBezTo>
                  <a:pt x="8389779" y="3902735"/>
                  <a:pt x="8343564" y="3890962"/>
                  <a:pt x="8324803" y="3913122"/>
                </a:cubicBezTo>
                <a:cubicBezTo>
                  <a:pt x="8311991" y="3929050"/>
                  <a:pt x="8315194" y="3956058"/>
                  <a:pt x="8333268" y="3966677"/>
                </a:cubicBezTo>
                <a:cubicBezTo>
                  <a:pt x="8339045" y="3970370"/>
                  <a:pt x="8345423" y="3971942"/>
                  <a:pt x="8351721" y="3971794"/>
                </a:cubicBezTo>
                <a:close/>
                <a:moveTo>
                  <a:pt x="6195295" y="3971804"/>
                </a:moveTo>
                <a:cubicBezTo>
                  <a:pt x="6213738" y="3971123"/>
                  <a:pt x="6232406" y="3955027"/>
                  <a:pt x="6229137" y="3935297"/>
                </a:cubicBezTo>
                <a:cubicBezTo>
                  <a:pt x="6233954" y="3899067"/>
                  <a:pt x="6174079" y="3889375"/>
                  <a:pt x="6162838" y="3921682"/>
                </a:cubicBezTo>
                <a:cubicBezTo>
                  <a:pt x="6154579" y="3938297"/>
                  <a:pt x="6161232" y="3958835"/>
                  <a:pt x="6177749" y="3966912"/>
                </a:cubicBezTo>
                <a:cubicBezTo>
                  <a:pt x="6183026" y="3970546"/>
                  <a:pt x="6189148" y="3972032"/>
                  <a:pt x="6195295" y="3971804"/>
                </a:cubicBezTo>
                <a:close/>
                <a:moveTo>
                  <a:pt x="1466898" y="3971817"/>
                </a:moveTo>
                <a:cubicBezTo>
                  <a:pt x="1485585" y="3971892"/>
                  <a:pt x="1503665" y="3956518"/>
                  <a:pt x="1499620" y="3934927"/>
                </a:cubicBezTo>
                <a:cubicBezTo>
                  <a:pt x="1505015" y="3904987"/>
                  <a:pt x="1464549" y="3892550"/>
                  <a:pt x="1445443" y="3909363"/>
                </a:cubicBezTo>
                <a:cubicBezTo>
                  <a:pt x="1427230" y="3922721"/>
                  <a:pt x="1429477" y="3954964"/>
                  <a:pt x="1448813" y="3966249"/>
                </a:cubicBezTo>
                <a:cubicBezTo>
                  <a:pt x="1454374" y="3970049"/>
                  <a:pt x="1460670" y="3971791"/>
                  <a:pt x="1466898" y="3971817"/>
                </a:cubicBezTo>
                <a:close/>
                <a:moveTo>
                  <a:pt x="1873743" y="3971827"/>
                </a:moveTo>
                <a:cubicBezTo>
                  <a:pt x="1899593" y="3976687"/>
                  <a:pt x="1911617" y="3948455"/>
                  <a:pt x="1916160" y="3927627"/>
                </a:cubicBezTo>
                <a:cubicBezTo>
                  <a:pt x="1905261" y="3910503"/>
                  <a:pt x="1886898" y="3897312"/>
                  <a:pt x="1866028" y="3903560"/>
                </a:cubicBezTo>
                <a:cubicBezTo>
                  <a:pt x="1833600" y="3913048"/>
                  <a:pt x="1839956" y="3969745"/>
                  <a:pt x="1873743" y="3971827"/>
                </a:cubicBezTo>
                <a:close/>
                <a:moveTo>
                  <a:pt x="6607349" y="3971852"/>
                </a:moveTo>
                <a:cubicBezTo>
                  <a:pt x="6627189" y="3970173"/>
                  <a:pt x="6644885" y="3950532"/>
                  <a:pt x="6639427" y="3928824"/>
                </a:cubicBezTo>
                <a:cubicBezTo>
                  <a:pt x="6636243" y="3903555"/>
                  <a:pt x="6602357" y="3894137"/>
                  <a:pt x="6584390" y="3909528"/>
                </a:cubicBezTo>
                <a:cubicBezTo>
                  <a:pt x="6565741" y="3923311"/>
                  <a:pt x="6568470" y="3955241"/>
                  <a:pt x="6587574" y="3966957"/>
                </a:cubicBezTo>
                <a:cubicBezTo>
                  <a:pt x="6593885" y="3970977"/>
                  <a:pt x="6600736" y="3972413"/>
                  <a:pt x="6607349" y="3971852"/>
                </a:cubicBezTo>
                <a:close/>
                <a:moveTo>
                  <a:pt x="5881055" y="3971858"/>
                </a:moveTo>
                <a:cubicBezTo>
                  <a:pt x="5898932" y="3973662"/>
                  <a:pt x="5918199" y="3962884"/>
                  <a:pt x="5919751" y="3943240"/>
                </a:cubicBezTo>
                <a:cubicBezTo>
                  <a:pt x="5927567" y="3918439"/>
                  <a:pt x="5902050" y="3895724"/>
                  <a:pt x="5878142" y="3902909"/>
                </a:cubicBezTo>
                <a:cubicBezTo>
                  <a:pt x="5849176" y="3906850"/>
                  <a:pt x="5843429" y="3948803"/>
                  <a:pt x="5864349" y="3965723"/>
                </a:cubicBezTo>
                <a:cubicBezTo>
                  <a:pt x="5869291" y="3969257"/>
                  <a:pt x="5875096" y="3971257"/>
                  <a:pt x="5881055" y="3971858"/>
                </a:cubicBezTo>
                <a:close/>
                <a:moveTo>
                  <a:pt x="7121769" y="3971874"/>
                </a:moveTo>
                <a:cubicBezTo>
                  <a:pt x="7141909" y="3970101"/>
                  <a:pt x="7160401" y="3950440"/>
                  <a:pt x="7153676" y="3929241"/>
                </a:cubicBezTo>
                <a:cubicBezTo>
                  <a:pt x="7149079" y="3897784"/>
                  <a:pt x="7097814" y="3894137"/>
                  <a:pt x="7086780" y="3922859"/>
                </a:cubicBezTo>
                <a:cubicBezTo>
                  <a:pt x="7078504" y="3938587"/>
                  <a:pt x="7085860" y="3959558"/>
                  <a:pt x="7101952" y="3967080"/>
                </a:cubicBezTo>
                <a:cubicBezTo>
                  <a:pt x="7108159" y="3971069"/>
                  <a:pt x="7115056" y="3972466"/>
                  <a:pt x="7121769" y="3971874"/>
                </a:cubicBezTo>
                <a:close/>
                <a:moveTo>
                  <a:pt x="7940244" y="3971930"/>
                </a:moveTo>
                <a:cubicBezTo>
                  <a:pt x="7958501" y="3971791"/>
                  <a:pt x="7976250" y="3956491"/>
                  <a:pt x="7975235" y="3936320"/>
                </a:cubicBezTo>
                <a:cubicBezTo>
                  <a:pt x="7978616" y="3901447"/>
                  <a:pt x="7925425" y="3890962"/>
                  <a:pt x="7910775" y="3919681"/>
                </a:cubicBezTo>
                <a:cubicBezTo>
                  <a:pt x="7906718" y="3935864"/>
                  <a:pt x="7905591" y="3957745"/>
                  <a:pt x="7922495" y="3966634"/>
                </a:cubicBezTo>
                <a:cubicBezTo>
                  <a:pt x="7928017" y="3970338"/>
                  <a:pt x="7934159" y="3971976"/>
                  <a:pt x="7940244" y="3971930"/>
                </a:cubicBezTo>
                <a:close/>
                <a:moveTo>
                  <a:pt x="7735435" y="3971954"/>
                </a:moveTo>
                <a:cubicBezTo>
                  <a:pt x="7756579" y="3971361"/>
                  <a:pt x="7777628" y="3951036"/>
                  <a:pt x="7769974" y="3928127"/>
                </a:cubicBezTo>
                <a:cubicBezTo>
                  <a:pt x="7764531" y="3897582"/>
                  <a:pt x="7717813" y="3894137"/>
                  <a:pt x="7704205" y="3919630"/>
                </a:cubicBezTo>
                <a:cubicBezTo>
                  <a:pt x="7699216" y="3935477"/>
                  <a:pt x="7699443" y="3955917"/>
                  <a:pt x="7715318" y="3965333"/>
                </a:cubicBezTo>
                <a:cubicBezTo>
                  <a:pt x="7721328" y="3970156"/>
                  <a:pt x="7728386" y="3972151"/>
                  <a:pt x="7735435" y="3971954"/>
                </a:cubicBezTo>
                <a:close/>
                <a:moveTo>
                  <a:pt x="9173326" y="3971975"/>
                </a:moveTo>
                <a:cubicBezTo>
                  <a:pt x="9192721" y="3973327"/>
                  <a:pt x="9212950" y="3957702"/>
                  <a:pt x="9210726" y="3935716"/>
                </a:cubicBezTo>
                <a:cubicBezTo>
                  <a:pt x="9213691" y="3905476"/>
                  <a:pt x="9171266" y="3892549"/>
                  <a:pt x="9151651" y="3910785"/>
                </a:cubicBezTo>
                <a:cubicBezTo>
                  <a:pt x="9134316" y="3924174"/>
                  <a:pt x="9136597" y="3953490"/>
                  <a:pt x="9155072" y="3964570"/>
                </a:cubicBezTo>
                <a:cubicBezTo>
                  <a:pt x="9160489" y="3969187"/>
                  <a:pt x="9166862" y="3971524"/>
                  <a:pt x="9173326" y="3971975"/>
                </a:cubicBezTo>
                <a:close/>
                <a:moveTo>
                  <a:pt x="1572583" y="3972021"/>
                </a:moveTo>
                <a:cubicBezTo>
                  <a:pt x="1592842" y="3969555"/>
                  <a:pt x="1610503" y="3949096"/>
                  <a:pt x="1603147" y="3927216"/>
                </a:cubicBezTo>
                <a:cubicBezTo>
                  <a:pt x="1597445" y="3896664"/>
                  <a:pt x="1550007" y="3894137"/>
                  <a:pt x="1538375" y="3921473"/>
                </a:cubicBezTo>
                <a:cubicBezTo>
                  <a:pt x="1533584" y="3937553"/>
                  <a:pt x="1535640" y="3959836"/>
                  <a:pt x="1552287" y="3967876"/>
                </a:cubicBezTo>
                <a:cubicBezTo>
                  <a:pt x="1558788" y="3971666"/>
                  <a:pt x="1565830" y="3972843"/>
                  <a:pt x="1572583" y="3972021"/>
                </a:cubicBezTo>
                <a:close/>
                <a:moveTo>
                  <a:pt x="3316902" y="3972040"/>
                </a:moveTo>
                <a:cubicBezTo>
                  <a:pt x="3335130" y="3971270"/>
                  <a:pt x="3352595" y="3955308"/>
                  <a:pt x="3351747" y="3935181"/>
                </a:cubicBezTo>
                <a:cubicBezTo>
                  <a:pt x="3355816" y="3900017"/>
                  <a:pt x="3298165" y="3889375"/>
                  <a:pt x="3286635" y="3920375"/>
                </a:cubicBezTo>
                <a:cubicBezTo>
                  <a:pt x="3283243" y="3936338"/>
                  <a:pt x="3282791" y="3958084"/>
                  <a:pt x="3299069" y="3967338"/>
                </a:cubicBezTo>
                <a:cubicBezTo>
                  <a:pt x="3304665" y="3970866"/>
                  <a:pt x="3310826" y="3972297"/>
                  <a:pt x="3316902" y="3972040"/>
                </a:cubicBezTo>
                <a:close/>
                <a:moveTo>
                  <a:pt x="3623137" y="3972063"/>
                </a:moveTo>
                <a:cubicBezTo>
                  <a:pt x="3642282" y="3972181"/>
                  <a:pt x="3661235" y="3957228"/>
                  <a:pt x="3659010" y="3935977"/>
                </a:cubicBezTo>
                <a:cubicBezTo>
                  <a:pt x="3662204" y="3901016"/>
                  <a:pt x="3608355" y="3890962"/>
                  <a:pt x="3593752" y="3919982"/>
                </a:cubicBezTo>
                <a:cubicBezTo>
                  <a:pt x="3587591" y="3935292"/>
                  <a:pt x="3589417" y="3957229"/>
                  <a:pt x="3604704" y="3966597"/>
                </a:cubicBezTo>
                <a:cubicBezTo>
                  <a:pt x="3610352" y="3970310"/>
                  <a:pt x="3616755" y="3972024"/>
                  <a:pt x="3623137" y="3972063"/>
                </a:cubicBezTo>
                <a:close/>
                <a:moveTo>
                  <a:pt x="6296018" y="3972120"/>
                </a:moveTo>
                <a:cubicBezTo>
                  <a:pt x="6317764" y="3972088"/>
                  <a:pt x="6339477" y="3950622"/>
                  <a:pt x="6332196" y="3927486"/>
                </a:cubicBezTo>
                <a:cubicBezTo>
                  <a:pt x="6326417" y="3899380"/>
                  <a:pt x="6285273" y="3895724"/>
                  <a:pt x="6267937" y="3915147"/>
                </a:cubicBezTo>
                <a:cubicBezTo>
                  <a:pt x="6257766" y="3930457"/>
                  <a:pt x="6258922" y="3953536"/>
                  <a:pt x="6275334" y="3964275"/>
                </a:cubicBezTo>
                <a:cubicBezTo>
                  <a:pt x="6281517" y="3969759"/>
                  <a:pt x="6288769" y="3972130"/>
                  <a:pt x="6296018" y="3972120"/>
                </a:cubicBezTo>
                <a:close/>
                <a:moveTo>
                  <a:pt x="8560423" y="3972131"/>
                </a:moveTo>
                <a:cubicBezTo>
                  <a:pt x="8578941" y="3971626"/>
                  <a:pt x="8596655" y="3956075"/>
                  <a:pt x="8593395" y="3935625"/>
                </a:cubicBezTo>
                <a:cubicBezTo>
                  <a:pt x="8596369" y="3901944"/>
                  <a:pt x="8547646" y="3892550"/>
                  <a:pt x="8529575" y="3915462"/>
                </a:cubicBezTo>
                <a:cubicBezTo>
                  <a:pt x="8518366" y="3932417"/>
                  <a:pt x="8522941" y="3958537"/>
                  <a:pt x="8542384" y="3967244"/>
                </a:cubicBezTo>
                <a:cubicBezTo>
                  <a:pt x="8547988" y="3970795"/>
                  <a:pt x="8554251" y="3972299"/>
                  <a:pt x="8560423" y="3972131"/>
                </a:cubicBezTo>
                <a:close/>
                <a:moveTo>
                  <a:pt x="6400819" y="3972180"/>
                </a:moveTo>
                <a:cubicBezTo>
                  <a:pt x="6421846" y="3971242"/>
                  <a:pt x="6442427" y="3950778"/>
                  <a:pt x="6434433" y="3927983"/>
                </a:cubicBezTo>
                <a:cubicBezTo>
                  <a:pt x="6428310" y="3898511"/>
                  <a:pt x="6383179" y="3894137"/>
                  <a:pt x="6369572" y="3919925"/>
                </a:cubicBezTo>
                <a:cubicBezTo>
                  <a:pt x="6360954" y="3935582"/>
                  <a:pt x="6365944" y="3956304"/>
                  <a:pt x="6380685" y="3965974"/>
                </a:cubicBezTo>
                <a:cubicBezTo>
                  <a:pt x="6386751" y="3970637"/>
                  <a:pt x="6393810" y="3972494"/>
                  <a:pt x="6400819" y="3972180"/>
                </a:cubicBezTo>
                <a:close/>
                <a:moveTo>
                  <a:pt x="7837961" y="3972311"/>
                </a:moveTo>
                <a:cubicBezTo>
                  <a:pt x="7856353" y="3972429"/>
                  <a:pt x="7874745" y="3956021"/>
                  <a:pt x="7875429" y="3936624"/>
                </a:cubicBezTo>
                <a:cubicBezTo>
                  <a:pt x="7875201" y="3909839"/>
                  <a:pt x="7841440" y="3894137"/>
                  <a:pt x="7819768" y="3907068"/>
                </a:cubicBezTo>
                <a:cubicBezTo>
                  <a:pt x="7797641" y="3918382"/>
                  <a:pt x="7799010" y="3954635"/>
                  <a:pt x="7820225" y="3966181"/>
                </a:cubicBezTo>
                <a:cubicBezTo>
                  <a:pt x="7825700" y="3970395"/>
                  <a:pt x="7831830" y="3972271"/>
                  <a:pt x="7837961" y="3972311"/>
                </a:cubicBezTo>
                <a:close/>
                <a:moveTo>
                  <a:pt x="6912773" y="3972313"/>
                </a:moveTo>
                <a:cubicBezTo>
                  <a:pt x="6931091" y="3972484"/>
                  <a:pt x="6949821" y="3956077"/>
                  <a:pt x="6948130" y="3936200"/>
                </a:cubicBezTo>
                <a:cubicBezTo>
                  <a:pt x="6953091" y="3897359"/>
                  <a:pt x="6885668" y="3890962"/>
                  <a:pt x="6880707" y="3928431"/>
                </a:cubicBezTo>
                <a:cubicBezTo>
                  <a:pt x="6873716" y="3942826"/>
                  <a:pt x="6883187" y="3958133"/>
                  <a:pt x="6895364" y="3966130"/>
                </a:cubicBezTo>
                <a:cubicBezTo>
                  <a:pt x="6900607" y="3970357"/>
                  <a:pt x="6906667" y="3972255"/>
                  <a:pt x="6912773" y="3972313"/>
                </a:cubicBezTo>
                <a:close/>
                <a:moveTo>
                  <a:pt x="3215462" y="3972576"/>
                </a:moveTo>
                <a:cubicBezTo>
                  <a:pt x="3246922" y="3971428"/>
                  <a:pt x="3254217" y="3933567"/>
                  <a:pt x="3241907" y="3909703"/>
                </a:cubicBezTo>
                <a:cubicBezTo>
                  <a:pt x="3225493" y="3905802"/>
                  <a:pt x="3205203" y="3897312"/>
                  <a:pt x="3190385" y="3910391"/>
                </a:cubicBezTo>
                <a:cubicBezTo>
                  <a:pt x="3166904" y="3930584"/>
                  <a:pt x="3183546" y="3975100"/>
                  <a:pt x="3215462" y="3972576"/>
                </a:cubicBezTo>
                <a:close/>
                <a:moveTo>
                  <a:pt x="6400364" y="4062334"/>
                </a:moveTo>
                <a:cubicBezTo>
                  <a:pt x="6412550" y="4061298"/>
                  <a:pt x="6423486" y="4047806"/>
                  <a:pt x="6420581" y="4034826"/>
                </a:cubicBezTo>
                <a:cubicBezTo>
                  <a:pt x="6418530" y="4015470"/>
                  <a:pt x="6390051" y="4014787"/>
                  <a:pt x="6379570" y="4027312"/>
                </a:cubicBezTo>
                <a:cubicBezTo>
                  <a:pt x="6376836" y="4038014"/>
                  <a:pt x="6375241" y="4054182"/>
                  <a:pt x="6388228" y="4058736"/>
                </a:cubicBezTo>
                <a:cubicBezTo>
                  <a:pt x="6392101" y="4061639"/>
                  <a:pt x="6396302" y="4062678"/>
                  <a:pt x="6400364" y="4062334"/>
                </a:cubicBezTo>
                <a:close/>
                <a:moveTo>
                  <a:pt x="2406932" y="4072486"/>
                </a:moveTo>
                <a:cubicBezTo>
                  <a:pt x="2417001" y="4068485"/>
                  <a:pt x="2424792" y="4060081"/>
                  <a:pt x="2425024" y="4047848"/>
                </a:cubicBezTo>
                <a:cubicBezTo>
                  <a:pt x="2428920" y="4027038"/>
                  <a:pt x="2413096" y="3998912"/>
                  <a:pt x="2388758" y="4004400"/>
                </a:cubicBezTo>
                <a:cubicBezTo>
                  <a:pt x="2356679" y="4005315"/>
                  <a:pt x="2347952" y="4057680"/>
                  <a:pt x="2375247" y="4070714"/>
                </a:cubicBezTo>
                <a:cubicBezTo>
                  <a:pt x="2384513" y="4076088"/>
                  <a:pt x="2396878" y="4076488"/>
                  <a:pt x="2406932" y="4072486"/>
                </a:cubicBezTo>
                <a:close/>
                <a:moveTo>
                  <a:pt x="1993693" y="4072494"/>
                </a:moveTo>
                <a:cubicBezTo>
                  <a:pt x="2003074" y="4069387"/>
                  <a:pt x="2011028" y="4062547"/>
                  <a:pt x="2013870" y="4052516"/>
                </a:cubicBezTo>
                <a:cubicBezTo>
                  <a:pt x="2025693" y="4026981"/>
                  <a:pt x="1997500" y="3994150"/>
                  <a:pt x="1970438" y="4005549"/>
                </a:cubicBezTo>
                <a:cubicBezTo>
                  <a:pt x="1941576" y="4013301"/>
                  <a:pt x="1936804" y="4057760"/>
                  <a:pt x="1964985" y="4070071"/>
                </a:cubicBezTo>
                <a:cubicBezTo>
                  <a:pt x="1973509" y="4074973"/>
                  <a:pt x="1984311" y="4075600"/>
                  <a:pt x="1993693" y="4072494"/>
                </a:cubicBezTo>
                <a:close/>
                <a:moveTo>
                  <a:pt x="5894760" y="4072788"/>
                </a:moveTo>
                <a:cubicBezTo>
                  <a:pt x="5904644" y="4070293"/>
                  <a:pt x="5913385" y="4063773"/>
                  <a:pt x="5917270" y="4053794"/>
                </a:cubicBezTo>
                <a:cubicBezTo>
                  <a:pt x="5929154" y="4032476"/>
                  <a:pt x="5912700" y="4000727"/>
                  <a:pt x="5886875" y="4002994"/>
                </a:cubicBezTo>
                <a:cubicBezTo>
                  <a:pt x="5853281" y="4000500"/>
                  <a:pt x="5840254" y="4049259"/>
                  <a:pt x="5865393" y="4067628"/>
                </a:cubicBezTo>
                <a:cubicBezTo>
                  <a:pt x="5873849" y="4073752"/>
                  <a:pt x="5884876" y="4075283"/>
                  <a:pt x="5894760" y="4072788"/>
                </a:cubicBezTo>
                <a:close/>
                <a:moveTo>
                  <a:pt x="6616076" y="4072811"/>
                </a:moveTo>
                <a:cubicBezTo>
                  <a:pt x="6625048" y="4070202"/>
                  <a:pt x="6632754" y="4064296"/>
                  <a:pt x="6635679" y="4054663"/>
                </a:cubicBezTo>
                <a:cubicBezTo>
                  <a:pt x="6646704" y="4031498"/>
                  <a:pt x="6629604" y="3997324"/>
                  <a:pt x="6601704" y="4003058"/>
                </a:cubicBezTo>
                <a:cubicBezTo>
                  <a:pt x="6568629" y="4004434"/>
                  <a:pt x="6560979" y="4056039"/>
                  <a:pt x="6588879" y="4071177"/>
                </a:cubicBezTo>
                <a:cubicBezTo>
                  <a:pt x="6596867" y="4074732"/>
                  <a:pt x="6607104" y="4075420"/>
                  <a:pt x="6616076" y="4072811"/>
                </a:cubicBezTo>
                <a:close/>
                <a:moveTo>
                  <a:pt x="3224593" y="4073043"/>
                </a:moveTo>
                <a:cubicBezTo>
                  <a:pt x="3234310" y="4070614"/>
                  <a:pt x="3242916" y="4064211"/>
                  <a:pt x="3246678" y="4054264"/>
                </a:cubicBezTo>
                <a:cubicBezTo>
                  <a:pt x="3257392" y="4030711"/>
                  <a:pt x="3236191" y="3997325"/>
                  <a:pt x="3209290" y="4002813"/>
                </a:cubicBezTo>
                <a:cubicBezTo>
                  <a:pt x="3178514" y="4005785"/>
                  <a:pt x="3170079" y="4052663"/>
                  <a:pt x="3195840" y="4067984"/>
                </a:cubicBezTo>
                <a:cubicBezTo>
                  <a:pt x="3204047" y="4073930"/>
                  <a:pt x="3214876" y="4075473"/>
                  <a:pt x="3224593" y="4073043"/>
                </a:cubicBezTo>
                <a:close/>
                <a:moveTo>
                  <a:pt x="7439366" y="4073232"/>
                </a:moveTo>
                <a:cubicBezTo>
                  <a:pt x="7449042" y="4070296"/>
                  <a:pt x="7457129" y="4063568"/>
                  <a:pt x="7459555" y="4052963"/>
                </a:cubicBezTo>
                <a:cubicBezTo>
                  <a:pt x="7469029" y="4029929"/>
                  <a:pt x="7449851" y="3998912"/>
                  <a:pt x="7423278" y="4003929"/>
                </a:cubicBezTo>
                <a:cubicBezTo>
                  <a:pt x="7390005" y="4005982"/>
                  <a:pt x="7383304" y="4055244"/>
                  <a:pt x="7409645" y="4070752"/>
                </a:cubicBezTo>
                <a:cubicBezTo>
                  <a:pt x="7418426" y="4075314"/>
                  <a:pt x="7429690" y="4076168"/>
                  <a:pt x="7439366" y="4073232"/>
                </a:cubicBezTo>
                <a:close/>
                <a:moveTo>
                  <a:pt x="3735441" y="4073341"/>
                </a:moveTo>
                <a:cubicBezTo>
                  <a:pt x="3744331" y="4071426"/>
                  <a:pt x="3752366" y="4066280"/>
                  <a:pt x="3756925" y="4057703"/>
                </a:cubicBezTo>
                <a:cubicBezTo>
                  <a:pt x="3771741" y="4034604"/>
                  <a:pt x="3753049" y="3997324"/>
                  <a:pt x="3723872" y="4003042"/>
                </a:cubicBezTo>
                <a:cubicBezTo>
                  <a:pt x="3691275" y="4004871"/>
                  <a:pt x="3682841" y="4053815"/>
                  <a:pt x="3708827" y="4069596"/>
                </a:cubicBezTo>
                <a:cubicBezTo>
                  <a:pt x="3716806" y="4073941"/>
                  <a:pt x="3726550" y="4075256"/>
                  <a:pt x="3735441" y="4073341"/>
                </a:cubicBezTo>
                <a:close/>
                <a:moveTo>
                  <a:pt x="1782635" y="4073524"/>
                </a:moveTo>
                <a:cubicBezTo>
                  <a:pt x="1791703" y="4072107"/>
                  <a:pt x="1800151" y="4067401"/>
                  <a:pt x="1804799" y="4059464"/>
                </a:cubicBezTo>
                <a:cubicBezTo>
                  <a:pt x="1820901" y="4035651"/>
                  <a:pt x="1798677" y="3995737"/>
                  <a:pt x="1768742" y="4003675"/>
                </a:cubicBezTo>
                <a:cubicBezTo>
                  <a:pt x="1739034" y="4007983"/>
                  <a:pt x="1733593" y="4052433"/>
                  <a:pt x="1756723" y="4067855"/>
                </a:cubicBezTo>
                <a:cubicBezTo>
                  <a:pt x="1763866" y="4073071"/>
                  <a:pt x="1773562" y="4074942"/>
                  <a:pt x="1782635" y="4073524"/>
                </a:cubicBezTo>
                <a:close/>
                <a:moveTo>
                  <a:pt x="6291105" y="4073619"/>
                </a:moveTo>
                <a:cubicBezTo>
                  <a:pt x="6308290" y="4075623"/>
                  <a:pt x="6326761" y="4065571"/>
                  <a:pt x="6330704" y="4047757"/>
                </a:cubicBezTo>
                <a:cubicBezTo>
                  <a:pt x="6341904" y="4019933"/>
                  <a:pt x="6305105" y="3992562"/>
                  <a:pt x="6280648" y="4007265"/>
                </a:cubicBezTo>
                <a:cubicBezTo>
                  <a:pt x="6257563" y="4017671"/>
                  <a:pt x="6254591" y="4052960"/>
                  <a:pt x="6274934" y="4067437"/>
                </a:cubicBezTo>
                <a:cubicBezTo>
                  <a:pt x="6279791" y="4070943"/>
                  <a:pt x="6285377" y="4072950"/>
                  <a:pt x="6291105" y="4073619"/>
                </a:cubicBezTo>
                <a:close/>
                <a:moveTo>
                  <a:pt x="1568176" y="4073931"/>
                </a:moveTo>
                <a:cubicBezTo>
                  <a:pt x="1583994" y="4073835"/>
                  <a:pt x="1599682" y="4063730"/>
                  <a:pt x="1602931" y="4047359"/>
                </a:cubicBezTo>
                <a:cubicBezTo>
                  <a:pt x="1611368" y="4022118"/>
                  <a:pt x="1585376" y="3994150"/>
                  <a:pt x="1559613" y="4004382"/>
                </a:cubicBezTo>
                <a:cubicBezTo>
                  <a:pt x="1531798" y="4013250"/>
                  <a:pt x="1527237" y="4056227"/>
                  <a:pt x="1552772" y="4070552"/>
                </a:cubicBezTo>
                <a:cubicBezTo>
                  <a:pt x="1557617" y="4072883"/>
                  <a:pt x="1562903" y="4073963"/>
                  <a:pt x="1568176" y="4073931"/>
                </a:cubicBezTo>
                <a:close/>
                <a:moveTo>
                  <a:pt x="6819225" y="4074045"/>
                </a:moveTo>
                <a:cubicBezTo>
                  <a:pt x="6829144" y="4071987"/>
                  <a:pt x="6837955" y="4065928"/>
                  <a:pt x="6841707" y="4055640"/>
                </a:cubicBezTo>
                <a:cubicBezTo>
                  <a:pt x="6854667" y="4031404"/>
                  <a:pt x="6830338" y="3995737"/>
                  <a:pt x="6802825" y="4004882"/>
                </a:cubicBezTo>
                <a:cubicBezTo>
                  <a:pt x="6774403" y="4009455"/>
                  <a:pt x="6767354" y="4052896"/>
                  <a:pt x="6790092" y="4068443"/>
                </a:cubicBezTo>
                <a:cubicBezTo>
                  <a:pt x="6798278" y="4074159"/>
                  <a:pt x="6809306" y="4076102"/>
                  <a:pt x="6819225" y="4074045"/>
                </a:cubicBezTo>
                <a:close/>
                <a:moveTo>
                  <a:pt x="3117200" y="4074237"/>
                </a:moveTo>
                <a:cubicBezTo>
                  <a:pt x="3126353" y="4073097"/>
                  <a:pt x="3134880" y="4068705"/>
                  <a:pt x="3139883" y="4060720"/>
                </a:cubicBezTo>
                <a:cubicBezTo>
                  <a:pt x="3152617" y="4038134"/>
                  <a:pt x="3140565" y="4002315"/>
                  <a:pt x="3111458" y="4002771"/>
                </a:cubicBezTo>
                <a:cubicBezTo>
                  <a:pt x="3078030" y="4002087"/>
                  <a:pt x="3068479" y="4049541"/>
                  <a:pt x="3090764" y="4068248"/>
                </a:cubicBezTo>
                <a:cubicBezTo>
                  <a:pt x="3098269" y="4073267"/>
                  <a:pt x="3108047" y="4075378"/>
                  <a:pt x="3117200" y="4074237"/>
                </a:cubicBezTo>
                <a:close/>
                <a:moveTo>
                  <a:pt x="2087417" y="4074254"/>
                </a:moveTo>
                <a:cubicBezTo>
                  <a:pt x="2106737" y="4071707"/>
                  <a:pt x="2123927" y="4052183"/>
                  <a:pt x="2118614" y="4031893"/>
                </a:cubicBezTo>
                <a:cubicBezTo>
                  <a:pt x="2114501" y="4005066"/>
                  <a:pt x="2075419" y="3992562"/>
                  <a:pt x="2058496" y="4015524"/>
                </a:cubicBezTo>
                <a:cubicBezTo>
                  <a:pt x="2041569" y="4030983"/>
                  <a:pt x="2046369" y="4061675"/>
                  <a:pt x="2068096" y="4070542"/>
                </a:cubicBezTo>
                <a:cubicBezTo>
                  <a:pt x="2074271" y="4074065"/>
                  <a:pt x="2080973" y="4075103"/>
                  <a:pt x="2087417" y="4074254"/>
                </a:cubicBezTo>
                <a:close/>
                <a:moveTo>
                  <a:pt x="7120066" y="4074330"/>
                </a:moveTo>
                <a:cubicBezTo>
                  <a:pt x="7137723" y="4073661"/>
                  <a:pt x="7154647" y="4058900"/>
                  <a:pt x="7154477" y="4040067"/>
                </a:cubicBezTo>
                <a:cubicBezTo>
                  <a:pt x="7157879" y="4011109"/>
                  <a:pt x="7116831" y="3990975"/>
                  <a:pt x="7096420" y="4012241"/>
                </a:cubicBezTo>
                <a:cubicBezTo>
                  <a:pt x="7076916" y="4026719"/>
                  <a:pt x="7080998" y="4059748"/>
                  <a:pt x="7102770" y="4069928"/>
                </a:cubicBezTo>
                <a:cubicBezTo>
                  <a:pt x="7108213" y="4073209"/>
                  <a:pt x="7114180" y="4074552"/>
                  <a:pt x="7120066" y="4074330"/>
                </a:cubicBezTo>
                <a:close/>
                <a:moveTo>
                  <a:pt x="3011344" y="4074437"/>
                </a:moveTo>
                <a:cubicBezTo>
                  <a:pt x="3030404" y="4071806"/>
                  <a:pt x="3047620" y="4052387"/>
                  <a:pt x="3042192" y="4031939"/>
                </a:cubicBezTo>
                <a:cubicBezTo>
                  <a:pt x="3041062" y="4008339"/>
                  <a:pt x="3012340" y="3995737"/>
                  <a:pt x="2992891" y="4006506"/>
                </a:cubicBezTo>
                <a:cubicBezTo>
                  <a:pt x="2968919" y="4018191"/>
                  <a:pt x="2968466" y="4058517"/>
                  <a:pt x="2992439" y="4070889"/>
                </a:cubicBezTo>
                <a:cubicBezTo>
                  <a:pt x="2998432" y="4074326"/>
                  <a:pt x="3004990" y="4075315"/>
                  <a:pt x="3011344" y="4074437"/>
                </a:cubicBezTo>
                <a:close/>
                <a:moveTo>
                  <a:pt x="7530607" y="4074498"/>
                </a:moveTo>
                <a:cubicBezTo>
                  <a:pt x="7548833" y="4073699"/>
                  <a:pt x="7566476" y="4060780"/>
                  <a:pt x="7563543" y="4040212"/>
                </a:cubicBezTo>
                <a:cubicBezTo>
                  <a:pt x="7567454" y="4016707"/>
                  <a:pt x="7541686" y="3995737"/>
                  <a:pt x="7519599" y="4004724"/>
                </a:cubicBezTo>
                <a:cubicBezTo>
                  <a:pt x="7490840" y="4012329"/>
                  <a:pt x="7488079" y="4056805"/>
                  <a:pt x="7512927" y="4071092"/>
                </a:cubicBezTo>
                <a:cubicBezTo>
                  <a:pt x="7518391" y="4073684"/>
                  <a:pt x="7524531" y="4074765"/>
                  <a:pt x="7530607" y="4074498"/>
                </a:cubicBezTo>
                <a:close/>
                <a:moveTo>
                  <a:pt x="7322938" y="4074545"/>
                </a:moveTo>
                <a:cubicBezTo>
                  <a:pt x="7341666" y="4075272"/>
                  <a:pt x="7361233" y="4060340"/>
                  <a:pt x="7358997" y="4040093"/>
                </a:cubicBezTo>
                <a:cubicBezTo>
                  <a:pt x="7362667" y="4018272"/>
                  <a:pt x="7339502" y="4000499"/>
                  <a:pt x="7318401" y="4004548"/>
                </a:cubicBezTo>
                <a:cubicBezTo>
                  <a:pt x="7289502" y="4008823"/>
                  <a:pt x="7281704" y="4052467"/>
                  <a:pt x="7305328" y="4068214"/>
                </a:cubicBezTo>
                <a:cubicBezTo>
                  <a:pt x="7310546" y="4072320"/>
                  <a:pt x="7316695" y="4074303"/>
                  <a:pt x="7322938" y="4074545"/>
                </a:cubicBezTo>
                <a:close/>
                <a:moveTo>
                  <a:pt x="7020436" y="4074572"/>
                </a:moveTo>
                <a:cubicBezTo>
                  <a:pt x="7041198" y="4071588"/>
                  <a:pt x="7059567" y="4049676"/>
                  <a:pt x="7050383" y="4028019"/>
                </a:cubicBezTo>
                <a:cubicBezTo>
                  <a:pt x="7043806" y="4006874"/>
                  <a:pt x="7017272" y="3997325"/>
                  <a:pt x="6998448" y="4008920"/>
                </a:cubicBezTo>
                <a:cubicBezTo>
                  <a:pt x="6975316" y="4020516"/>
                  <a:pt x="6975770" y="4059623"/>
                  <a:pt x="6999809" y="4070537"/>
                </a:cubicBezTo>
                <a:cubicBezTo>
                  <a:pt x="7006329" y="4074459"/>
                  <a:pt x="7013516" y="4075567"/>
                  <a:pt x="7020436" y="4074572"/>
                </a:cubicBezTo>
                <a:close/>
                <a:moveTo>
                  <a:pt x="1264407" y="4074604"/>
                </a:moveTo>
                <a:cubicBezTo>
                  <a:pt x="1281399" y="4073103"/>
                  <a:pt x="1297394" y="4057773"/>
                  <a:pt x="1297049" y="4039982"/>
                </a:cubicBezTo>
                <a:cubicBezTo>
                  <a:pt x="1298652" y="4015799"/>
                  <a:pt x="1270064" y="3994150"/>
                  <a:pt x="1247880" y="4006357"/>
                </a:cubicBezTo>
                <a:cubicBezTo>
                  <a:pt x="1219289" y="4015799"/>
                  <a:pt x="1219289" y="4061170"/>
                  <a:pt x="1247652" y="4071074"/>
                </a:cubicBezTo>
                <a:cubicBezTo>
                  <a:pt x="1252968" y="4074068"/>
                  <a:pt x="1258743" y="4075104"/>
                  <a:pt x="1264407" y="4074604"/>
                </a:cubicBezTo>
                <a:close/>
                <a:moveTo>
                  <a:pt x="3623430" y="4074687"/>
                </a:moveTo>
                <a:cubicBezTo>
                  <a:pt x="3641672" y="4075027"/>
                  <a:pt x="3659724" y="4059803"/>
                  <a:pt x="3658371" y="4039733"/>
                </a:cubicBezTo>
                <a:cubicBezTo>
                  <a:pt x="3662204" y="4015013"/>
                  <a:pt x="3633344" y="3995737"/>
                  <a:pt x="3611473" y="4006396"/>
                </a:cubicBezTo>
                <a:cubicBezTo>
                  <a:pt x="3586896" y="4016148"/>
                  <a:pt x="3584416" y="4054475"/>
                  <a:pt x="3605836" y="4068762"/>
                </a:cubicBezTo>
                <a:cubicBezTo>
                  <a:pt x="3611248" y="4072730"/>
                  <a:pt x="3617349" y="4074573"/>
                  <a:pt x="3623430" y="4074687"/>
                </a:cubicBezTo>
                <a:close/>
                <a:moveTo>
                  <a:pt x="7737429" y="4074698"/>
                </a:moveTo>
                <a:cubicBezTo>
                  <a:pt x="7754871" y="4073348"/>
                  <a:pt x="7771161" y="4058234"/>
                  <a:pt x="7771331" y="4039751"/>
                </a:cubicBezTo>
                <a:cubicBezTo>
                  <a:pt x="7772241" y="4014417"/>
                  <a:pt x="7743129" y="3994150"/>
                  <a:pt x="7720386" y="4006357"/>
                </a:cubicBezTo>
                <a:cubicBezTo>
                  <a:pt x="7692866" y="4016030"/>
                  <a:pt x="7693093" y="4061170"/>
                  <a:pt x="7720158" y="4071074"/>
                </a:cubicBezTo>
                <a:cubicBezTo>
                  <a:pt x="7725673" y="4074068"/>
                  <a:pt x="7731615" y="4075147"/>
                  <a:pt x="7737429" y="4074698"/>
                </a:cubicBezTo>
                <a:close/>
                <a:moveTo>
                  <a:pt x="3525969" y="4074739"/>
                </a:moveTo>
                <a:cubicBezTo>
                  <a:pt x="3545131" y="4071959"/>
                  <a:pt x="3562236" y="4052791"/>
                  <a:pt x="3557606" y="4032715"/>
                </a:cubicBezTo>
                <a:cubicBezTo>
                  <a:pt x="3553491" y="4008023"/>
                  <a:pt x="3520338" y="3992562"/>
                  <a:pt x="3501133" y="4010100"/>
                </a:cubicBezTo>
                <a:cubicBezTo>
                  <a:pt x="3479641" y="4024408"/>
                  <a:pt x="3482842" y="4061791"/>
                  <a:pt x="3506849" y="4071483"/>
                </a:cubicBezTo>
                <a:cubicBezTo>
                  <a:pt x="3512965" y="4074772"/>
                  <a:pt x="3519581" y="4075666"/>
                  <a:pt x="3525969" y="4074739"/>
                </a:cubicBezTo>
                <a:close/>
                <a:moveTo>
                  <a:pt x="6912273" y="4074799"/>
                </a:moveTo>
                <a:cubicBezTo>
                  <a:pt x="6930773" y="4074038"/>
                  <a:pt x="6949370" y="4059685"/>
                  <a:pt x="6948506" y="4040319"/>
                </a:cubicBezTo>
                <a:cubicBezTo>
                  <a:pt x="6951504" y="4013813"/>
                  <a:pt x="6916905" y="3992562"/>
                  <a:pt x="6894530" y="4009242"/>
                </a:cubicBezTo>
                <a:cubicBezTo>
                  <a:pt x="6870541" y="4021353"/>
                  <a:pt x="6872387" y="4057457"/>
                  <a:pt x="6894530" y="4070711"/>
                </a:cubicBezTo>
                <a:cubicBezTo>
                  <a:pt x="6899951" y="4073796"/>
                  <a:pt x="6906107" y="4075052"/>
                  <a:pt x="6912273" y="4074799"/>
                </a:cubicBezTo>
                <a:close/>
                <a:moveTo>
                  <a:pt x="7223266" y="4074861"/>
                </a:moveTo>
                <a:cubicBezTo>
                  <a:pt x="7240331" y="4073932"/>
                  <a:pt x="7256114" y="4059571"/>
                  <a:pt x="7255601" y="4041108"/>
                </a:cubicBezTo>
                <a:cubicBezTo>
                  <a:pt x="7259479" y="4015121"/>
                  <a:pt x="7228455" y="3994150"/>
                  <a:pt x="7206100" y="4007827"/>
                </a:cubicBezTo>
                <a:cubicBezTo>
                  <a:pt x="7182147" y="4019452"/>
                  <a:pt x="7181691" y="4060255"/>
                  <a:pt x="7206328" y="4070969"/>
                </a:cubicBezTo>
                <a:cubicBezTo>
                  <a:pt x="7211746" y="4073989"/>
                  <a:pt x="7217577" y="4075171"/>
                  <a:pt x="7223266" y="4074861"/>
                </a:cubicBezTo>
                <a:close/>
                <a:moveTo>
                  <a:pt x="1364512" y="4074871"/>
                </a:moveTo>
                <a:cubicBezTo>
                  <a:pt x="1383025" y="4074259"/>
                  <a:pt x="1401384" y="4060084"/>
                  <a:pt x="1400025" y="4039982"/>
                </a:cubicBezTo>
                <a:cubicBezTo>
                  <a:pt x="1401833" y="4012950"/>
                  <a:pt x="1367695" y="3992562"/>
                  <a:pt x="1345991" y="4009056"/>
                </a:cubicBezTo>
                <a:cubicBezTo>
                  <a:pt x="1325185" y="4023259"/>
                  <a:pt x="1324053" y="4057621"/>
                  <a:pt x="1346668" y="4070679"/>
                </a:cubicBezTo>
                <a:cubicBezTo>
                  <a:pt x="1352153" y="4073772"/>
                  <a:pt x="1358341" y="4075075"/>
                  <a:pt x="1364512" y="4074871"/>
                </a:cubicBezTo>
                <a:close/>
                <a:moveTo>
                  <a:pt x="3422803" y="4074978"/>
                </a:moveTo>
                <a:cubicBezTo>
                  <a:pt x="3441853" y="4072739"/>
                  <a:pt x="3459117" y="4054527"/>
                  <a:pt x="3454695" y="4034131"/>
                </a:cubicBezTo>
                <a:cubicBezTo>
                  <a:pt x="3451293" y="4010820"/>
                  <a:pt x="3422718" y="3995737"/>
                  <a:pt x="3402534" y="4008992"/>
                </a:cubicBezTo>
                <a:cubicBezTo>
                  <a:pt x="3379175" y="4021561"/>
                  <a:pt x="3378041" y="4061098"/>
                  <a:pt x="3403895" y="4071382"/>
                </a:cubicBezTo>
                <a:cubicBezTo>
                  <a:pt x="3409905" y="4074695"/>
                  <a:pt x="3416453" y="4075724"/>
                  <a:pt x="3422803" y="4074978"/>
                </a:cubicBezTo>
                <a:close/>
                <a:moveTo>
                  <a:pt x="1158847" y="4075008"/>
                </a:moveTo>
                <a:cubicBezTo>
                  <a:pt x="1174206" y="4074901"/>
                  <a:pt x="1189471" y="4064156"/>
                  <a:pt x="1192036" y="4047997"/>
                </a:cubicBezTo>
                <a:cubicBezTo>
                  <a:pt x="1200245" y="4023701"/>
                  <a:pt x="1174020" y="3995737"/>
                  <a:pt x="1149168" y="4004676"/>
                </a:cubicBezTo>
                <a:cubicBezTo>
                  <a:pt x="1119758" y="4011782"/>
                  <a:pt x="1116111" y="4059229"/>
                  <a:pt x="1143925" y="4071377"/>
                </a:cubicBezTo>
                <a:cubicBezTo>
                  <a:pt x="1148598" y="4073898"/>
                  <a:pt x="1153727" y="4075044"/>
                  <a:pt x="1158847" y="4075008"/>
                </a:cubicBezTo>
                <a:close/>
                <a:moveTo>
                  <a:pt x="3315480" y="4075055"/>
                </a:moveTo>
                <a:cubicBezTo>
                  <a:pt x="3332079" y="4074948"/>
                  <a:pt x="3348679" y="4064129"/>
                  <a:pt x="3351626" y="4047024"/>
                </a:cubicBezTo>
                <a:cubicBezTo>
                  <a:pt x="3357404" y="4024673"/>
                  <a:pt x="3336832" y="4000499"/>
                  <a:pt x="3313255" y="4003692"/>
                </a:cubicBezTo>
                <a:cubicBezTo>
                  <a:pt x="3279507" y="4004604"/>
                  <a:pt x="3273266" y="4056147"/>
                  <a:pt x="3299386" y="4071427"/>
                </a:cubicBezTo>
                <a:cubicBezTo>
                  <a:pt x="3304414" y="4073935"/>
                  <a:pt x="3309947" y="4075090"/>
                  <a:pt x="3315480" y="4075055"/>
                </a:cubicBezTo>
                <a:close/>
                <a:moveTo>
                  <a:pt x="6709828" y="4075060"/>
                </a:moveTo>
                <a:cubicBezTo>
                  <a:pt x="6727199" y="4074234"/>
                  <a:pt x="6743995" y="4060133"/>
                  <a:pt x="6741274" y="4040759"/>
                </a:cubicBezTo>
                <a:cubicBezTo>
                  <a:pt x="6745129" y="4017899"/>
                  <a:pt x="6721090" y="3997325"/>
                  <a:pt x="6699318" y="4004411"/>
                </a:cubicBezTo>
                <a:cubicBezTo>
                  <a:pt x="6670289" y="4010355"/>
                  <a:pt x="6667341" y="4059275"/>
                  <a:pt x="6692968" y="4071163"/>
                </a:cubicBezTo>
                <a:cubicBezTo>
                  <a:pt x="6698184" y="4074134"/>
                  <a:pt x="6704038" y="4075334"/>
                  <a:pt x="6709828" y="4075060"/>
                </a:cubicBezTo>
                <a:close/>
                <a:moveTo>
                  <a:pt x="2189845" y="4075101"/>
                </a:moveTo>
                <a:cubicBezTo>
                  <a:pt x="2207219" y="4073776"/>
                  <a:pt x="2223336" y="4059117"/>
                  <a:pt x="2220266" y="4039971"/>
                </a:cubicBezTo>
                <a:cubicBezTo>
                  <a:pt x="2225731" y="4011708"/>
                  <a:pt x="2187737" y="3992562"/>
                  <a:pt x="2166813" y="4010340"/>
                </a:cubicBezTo>
                <a:cubicBezTo>
                  <a:pt x="2146347" y="4025384"/>
                  <a:pt x="2149301" y="4061169"/>
                  <a:pt x="2172725" y="4071654"/>
                </a:cubicBezTo>
                <a:cubicBezTo>
                  <a:pt x="2178127" y="4074502"/>
                  <a:pt x="2184052" y="4075543"/>
                  <a:pt x="2189845" y="4075101"/>
                </a:cubicBezTo>
                <a:close/>
                <a:moveTo>
                  <a:pt x="1352758" y="4174950"/>
                </a:moveTo>
                <a:cubicBezTo>
                  <a:pt x="1371463" y="4181475"/>
                  <a:pt x="1394556" y="4171125"/>
                  <a:pt x="1399639" y="4151775"/>
                </a:cubicBezTo>
                <a:cubicBezTo>
                  <a:pt x="1408184" y="4125000"/>
                  <a:pt x="1374927" y="4095750"/>
                  <a:pt x="1348832" y="4110600"/>
                </a:cubicBezTo>
                <a:cubicBezTo>
                  <a:pt x="1320880" y="4121625"/>
                  <a:pt x="1324344" y="4166175"/>
                  <a:pt x="1352758" y="4174950"/>
                </a:cubicBezTo>
                <a:close/>
                <a:moveTo>
                  <a:pt x="2920079" y="4175431"/>
                </a:moveTo>
                <a:cubicBezTo>
                  <a:pt x="2929710" y="4171859"/>
                  <a:pt x="2937426" y="4164314"/>
                  <a:pt x="2938912" y="4152882"/>
                </a:cubicBezTo>
                <a:cubicBezTo>
                  <a:pt x="2947829" y="4127732"/>
                  <a:pt x="2923137" y="4098924"/>
                  <a:pt x="2897072" y="4107841"/>
                </a:cubicBezTo>
                <a:cubicBezTo>
                  <a:pt x="2867578" y="4114471"/>
                  <a:pt x="2863691" y="4161113"/>
                  <a:pt x="2889756" y="4174145"/>
                </a:cubicBezTo>
                <a:cubicBezTo>
                  <a:pt x="2898901" y="4178603"/>
                  <a:pt x="2910447" y="4179003"/>
                  <a:pt x="2920079" y="4175431"/>
                </a:cubicBezTo>
                <a:close/>
                <a:moveTo>
                  <a:pt x="2277002" y="4175706"/>
                </a:moveTo>
                <a:cubicBezTo>
                  <a:pt x="2296040" y="4183062"/>
                  <a:pt x="2318022" y="4171798"/>
                  <a:pt x="2322781" y="4151797"/>
                </a:cubicBezTo>
                <a:cubicBezTo>
                  <a:pt x="2330484" y="4126740"/>
                  <a:pt x="2304877" y="4098924"/>
                  <a:pt x="2279724" y="4107659"/>
                </a:cubicBezTo>
                <a:cubicBezTo>
                  <a:pt x="2248189" y="4113636"/>
                  <a:pt x="2247960" y="4166050"/>
                  <a:pt x="2277002" y="4175706"/>
                </a:cubicBezTo>
                <a:close/>
                <a:moveTo>
                  <a:pt x="7026742" y="4176236"/>
                </a:moveTo>
                <a:cubicBezTo>
                  <a:pt x="7035945" y="4173409"/>
                  <a:pt x="7044037" y="4167069"/>
                  <a:pt x="7048253" y="4157701"/>
                </a:cubicBezTo>
                <a:cubicBezTo>
                  <a:pt x="7065804" y="4128685"/>
                  <a:pt x="7024321" y="4090987"/>
                  <a:pt x="6997425" y="4112007"/>
                </a:cubicBezTo>
                <a:cubicBezTo>
                  <a:pt x="6975316" y="4125258"/>
                  <a:pt x="6975772" y="4161357"/>
                  <a:pt x="6998565" y="4173694"/>
                </a:cubicBezTo>
                <a:cubicBezTo>
                  <a:pt x="7007226" y="4178378"/>
                  <a:pt x="7017540" y="4179064"/>
                  <a:pt x="7026742" y="4176236"/>
                </a:cubicBezTo>
                <a:close/>
                <a:moveTo>
                  <a:pt x="3223383" y="4176333"/>
                </a:moveTo>
                <a:cubicBezTo>
                  <a:pt x="3243379" y="4169625"/>
                  <a:pt x="3256623" y="4143432"/>
                  <a:pt x="3244793" y="4123871"/>
                </a:cubicBezTo>
                <a:cubicBezTo>
                  <a:pt x="3233134" y="4098925"/>
                  <a:pt x="3189243" y="4102100"/>
                  <a:pt x="3182842" y="4129314"/>
                </a:cubicBezTo>
                <a:cubicBezTo>
                  <a:pt x="3174841" y="4146777"/>
                  <a:pt x="3184442" y="4168548"/>
                  <a:pt x="3201816" y="4175578"/>
                </a:cubicBezTo>
                <a:cubicBezTo>
                  <a:pt x="3209303" y="4178640"/>
                  <a:pt x="3216718" y="4178569"/>
                  <a:pt x="3223383" y="4176333"/>
                </a:cubicBezTo>
                <a:close/>
                <a:moveTo>
                  <a:pt x="3018929" y="4176688"/>
                </a:moveTo>
                <a:cubicBezTo>
                  <a:pt x="3027327" y="4174481"/>
                  <a:pt x="3034735" y="4169321"/>
                  <a:pt x="3038580" y="4160837"/>
                </a:cubicBezTo>
                <a:cubicBezTo>
                  <a:pt x="3052604" y="4136301"/>
                  <a:pt x="3029532" y="4098925"/>
                  <a:pt x="3001031" y="4107409"/>
                </a:cubicBezTo>
                <a:cubicBezTo>
                  <a:pt x="2969589" y="4111766"/>
                  <a:pt x="2965291" y="4162672"/>
                  <a:pt x="2993340" y="4174825"/>
                </a:cubicBezTo>
                <a:cubicBezTo>
                  <a:pt x="3001144" y="4178150"/>
                  <a:pt x="3010531" y="4178895"/>
                  <a:pt x="3018929" y="4176688"/>
                </a:cubicBezTo>
                <a:close/>
                <a:moveTo>
                  <a:pt x="3524170" y="4176896"/>
                </a:moveTo>
                <a:cubicBezTo>
                  <a:pt x="3541046" y="4176033"/>
                  <a:pt x="3557250" y="4162477"/>
                  <a:pt x="3558103" y="4145132"/>
                </a:cubicBezTo>
                <a:cubicBezTo>
                  <a:pt x="3560604" y="4116840"/>
                  <a:pt x="3521260" y="4094162"/>
                  <a:pt x="3499655" y="4115717"/>
                </a:cubicBezTo>
                <a:cubicBezTo>
                  <a:pt x="3479641" y="4130537"/>
                  <a:pt x="3485099" y="4163768"/>
                  <a:pt x="3507614" y="4173199"/>
                </a:cubicBezTo>
                <a:cubicBezTo>
                  <a:pt x="3512845" y="4176061"/>
                  <a:pt x="3518545" y="4177184"/>
                  <a:pt x="3524170" y="4176896"/>
                </a:cubicBezTo>
                <a:close/>
                <a:moveTo>
                  <a:pt x="1779428" y="4176964"/>
                </a:moveTo>
                <a:cubicBezTo>
                  <a:pt x="1796224" y="4175124"/>
                  <a:pt x="1811273" y="4162309"/>
                  <a:pt x="1810411" y="4144038"/>
                </a:cubicBezTo>
                <a:cubicBezTo>
                  <a:pt x="1814549" y="4120353"/>
                  <a:pt x="1787412" y="4098924"/>
                  <a:pt x="1765102" y="4108623"/>
                </a:cubicBezTo>
                <a:cubicBezTo>
                  <a:pt x="1735203" y="4116519"/>
                  <a:pt x="1733596" y="4165016"/>
                  <a:pt x="1762572" y="4174942"/>
                </a:cubicBezTo>
                <a:cubicBezTo>
                  <a:pt x="1768033" y="4176971"/>
                  <a:pt x="1773828" y="4177578"/>
                  <a:pt x="1779428" y="4176964"/>
                </a:cubicBezTo>
                <a:close/>
                <a:moveTo>
                  <a:pt x="2086667" y="4176967"/>
                </a:moveTo>
                <a:cubicBezTo>
                  <a:pt x="2103629" y="4175888"/>
                  <a:pt x="2120149" y="4162083"/>
                  <a:pt x="2119982" y="4144303"/>
                </a:cubicBezTo>
                <a:cubicBezTo>
                  <a:pt x="2124116" y="4116721"/>
                  <a:pt x="2088719" y="4095750"/>
                  <a:pt x="2065936" y="4111022"/>
                </a:cubicBezTo>
                <a:cubicBezTo>
                  <a:pt x="2041569" y="4124244"/>
                  <a:pt x="2044330" y="4163451"/>
                  <a:pt x="2070088" y="4173480"/>
                </a:cubicBezTo>
                <a:cubicBezTo>
                  <a:pt x="2075271" y="4176273"/>
                  <a:pt x="2080995" y="4177327"/>
                  <a:pt x="2086667" y="4176967"/>
                </a:cubicBezTo>
                <a:close/>
                <a:moveTo>
                  <a:pt x="2194030" y="4176998"/>
                </a:moveTo>
                <a:cubicBezTo>
                  <a:pt x="2213503" y="4172113"/>
                  <a:pt x="2227729" y="4148974"/>
                  <a:pt x="2219452" y="4128406"/>
                </a:cubicBezTo>
                <a:cubicBezTo>
                  <a:pt x="2211403" y="4098925"/>
                  <a:pt x="2161499" y="4099153"/>
                  <a:pt x="2154602" y="4129091"/>
                </a:cubicBezTo>
                <a:cubicBezTo>
                  <a:pt x="2147935" y="4146460"/>
                  <a:pt x="2156440" y="4167028"/>
                  <a:pt x="2173457" y="4175027"/>
                </a:cubicBezTo>
                <a:cubicBezTo>
                  <a:pt x="2180468" y="4178226"/>
                  <a:pt x="2187538" y="4178626"/>
                  <a:pt x="2194030" y="4176998"/>
                </a:cubicBezTo>
                <a:close/>
                <a:moveTo>
                  <a:pt x="8148384" y="4177135"/>
                </a:moveTo>
                <a:cubicBezTo>
                  <a:pt x="8164920" y="4175951"/>
                  <a:pt x="8179760" y="4162203"/>
                  <a:pt x="8179760" y="4144269"/>
                </a:cubicBezTo>
                <a:cubicBezTo>
                  <a:pt x="8184991" y="4119003"/>
                  <a:pt x="8156107" y="4098925"/>
                  <a:pt x="8133591" y="4109076"/>
                </a:cubicBezTo>
                <a:cubicBezTo>
                  <a:pt x="8106071" y="4118325"/>
                  <a:pt x="8105616" y="4162767"/>
                  <a:pt x="8131771" y="4173822"/>
                </a:cubicBezTo>
                <a:cubicBezTo>
                  <a:pt x="8137173" y="4176528"/>
                  <a:pt x="8142873" y="4177529"/>
                  <a:pt x="8148384" y="4177135"/>
                </a:cubicBezTo>
                <a:close/>
                <a:moveTo>
                  <a:pt x="3105709" y="4177306"/>
                </a:moveTo>
                <a:cubicBezTo>
                  <a:pt x="3112417" y="4177994"/>
                  <a:pt x="3119576" y="4177019"/>
                  <a:pt x="3126002" y="4175986"/>
                </a:cubicBezTo>
                <a:cubicBezTo>
                  <a:pt x="3149225" y="4163824"/>
                  <a:pt x="3151029" y="4125045"/>
                  <a:pt x="3129158" y="4111048"/>
                </a:cubicBezTo>
                <a:cubicBezTo>
                  <a:pt x="3116081" y="4102099"/>
                  <a:pt x="3100749" y="4109212"/>
                  <a:pt x="3086995" y="4111507"/>
                </a:cubicBezTo>
                <a:cubicBezTo>
                  <a:pt x="3081133" y="4129405"/>
                  <a:pt x="3073241" y="4152810"/>
                  <a:pt x="3088122" y="4168643"/>
                </a:cubicBezTo>
                <a:cubicBezTo>
                  <a:pt x="3092745" y="4174265"/>
                  <a:pt x="3099001" y="4176617"/>
                  <a:pt x="3105709" y="4177306"/>
                </a:cubicBezTo>
                <a:close/>
                <a:moveTo>
                  <a:pt x="1571652" y="4177477"/>
                </a:moveTo>
                <a:cubicBezTo>
                  <a:pt x="1588601" y="4176524"/>
                  <a:pt x="1604719" y="4163456"/>
                  <a:pt x="1605232" y="4145118"/>
                </a:cubicBezTo>
                <a:cubicBezTo>
                  <a:pt x="1609780" y="4117698"/>
                  <a:pt x="1574303" y="4094162"/>
                  <a:pt x="1552015" y="4111757"/>
                </a:cubicBezTo>
                <a:cubicBezTo>
                  <a:pt x="1530411" y="4126381"/>
                  <a:pt x="1532913" y="4161114"/>
                  <a:pt x="1554974" y="4174139"/>
                </a:cubicBezTo>
                <a:cubicBezTo>
                  <a:pt x="1560261" y="4176767"/>
                  <a:pt x="1566003" y="4177795"/>
                  <a:pt x="1571652" y="4177477"/>
                </a:cubicBezTo>
                <a:close/>
                <a:moveTo>
                  <a:pt x="3832911" y="4177556"/>
                </a:moveTo>
                <a:cubicBezTo>
                  <a:pt x="3851787" y="4175859"/>
                  <a:pt x="3868512" y="4157482"/>
                  <a:pt x="3863550" y="4136528"/>
                </a:cubicBezTo>
                <a:cubicBezTo>
                  <a:pt x="3864463" y="4105154"/>
                  <a:pt x="3816096" y="4094162"/>
                  <a:pt x="3802179" y="4120956"/>
                </a:cubicBezTo>
                <a:cubicBezTo>
                  <a:pt x="3793966" y="4137902"/>
                  <a:pt x="3796476" y="4163322"/>
                  <a:pt x="3814043" y="4173169"/>
                </a:cubicBezTo>
                <a:cubicBezTo>
                  <a:pt x="3820089" y="4176833"/>
                  <a:pt x="3826619" y="4178121"/>
                  <a:pt x="3832911" y="4177556"/>
                </a:cubicBezTo>
                <a:close/>
                <a:moveTo>
                  <a:pt x="3939056" y="4177782"/>
                </a:moveTo>
                <a:cubicBezTo>
                  <a:pt x="3959226" y="4173691"/>
                  <a:pt x="3975088" y="4150475"/>
                  <a:pt x="3966000" y="4129456"/>
                </a:cubicBezTo>
                <a:cubicBezTo>
                  <a:pt x="3960741" y="4104877"/>
                  <a:pt x="3927131" y="4100512"/>
                  <a:pt x="3909984" y="4114754"/>
                </a:cubicBezTo>
                <a:cubicBezTo>
                  <a:pt x="3893979" y="4131753"/>
                  <a:pt x="3896494" y="4163684"/>
                  <a:pt x="3918215" y="4174710"/>
                </a:cubicBezTo>
                <a:cubicBezTo>
                  <a:pt x="3925131" y="4178386"/>
                  <a:pt x="3932333" y="4179146"/>
                  <a:pt x="3939056" y="4177782"/>
                </a:cubicBezTo>
                <a:close/>
                <a:moveTo>
                  <a:pt x="1672677" y="4177811"/>
                </a:moveTo>
                <a:cubicBezTo>
                  <a:pt x="1700585" y="4179887"/>
                  <a:pt x="1708196" y="4149670"/>
                  <a:pt x="1707042" y="4127526"/>
                </a:cubicBezTo>
                <a:cubicBezTo>
                  <a:pt x="1695281" y="4114840"/>
                  <a:pt x="1678905" y="4098924"/>
                  <a:pt x="1659993" y="4108842"/>
                </a:cubicBezTo>
                <a:cubicBezTo>
                  <a:pt x="1627242" y="4120837"/>
                  <a:pt x="1636006" y="4179426"/>
                  <a:pt x="1672677" y="4177811"/>
                </a:cubicBezTo>
                <a:close/>
                <a:moveTo>
                  <a:pt x="7322506" y="4177918"/>
                </a:moveTo>
                <a:cubicBezTo>
                  <a:pt x="7340919" y="4178166"/>
                  <a:pt x="7359140" y="4164811"/>
                  <a:pt x="7358113" y="4143959"/>
                </a:cubicBezTo>
                <a:cubicBezTo>
                  <a:pt x="7361079" y="4119374"/>
                  <a:pt x="7335530" y="4098924"/>
                  <a:pt x="7312718" y="4107885"/>
                </a:cubicBezTo>
                <a:cubicBezTo>
                  <a:pt x="7286713" y="4116616"/>
                  <a:pt x="7283291" y="4157516"/>
                  <a:pt x="7304734" y="4172910"/>
                </a:cubicBezTo>
                <a:cubicBezTo>
                  <a:pt x="7310209" y="4176242"/>
                  <a:pt x="7316368" y="4177836"/>
                  <a:pt x="7322506" y="4177918"/>
                </a:cubicBezTo>
                <a:close/>
                <a:moveTo>
                  <a:pt x="1879956" y="4177959"/>
                </a:moveTo>
                <a:cubicBezTo>
                  <a:pt x="1899340" y="4176425"/>
                  <a:pt x="1917599" y="4156731"/>
                  <a:pt x="1912379" y="4135758"/>
                </a:cubicBezTo>
                <a:cubicBezTo>
                  <a:pt x="1910134" y="4110750"/>
                  <a:pt x="1877396" y="4097337"/>
                  <a:pt x="1858337" y="4113251"/>
                </a:cubicBezTo>
                <a:cubicBezTo>
                  <a:pt x="1839956" y="4127801"/>
                  <a:pt x="1842420" y="4159402"/>
                  <a:pt x="1861027" y="4172816"/>
                </a:cubicBezTo>
                <a:cubicBezTo>
                  <a:pt x="1866918" y="4176965"/>
                  <a:pt x="1873500" y="4178471"/>
                  <a:pt x="1879956" y="4177959"/>
                </a:cubicBezTo>
                <a:close/>
                <a:moveTo>
                  <a:pt x="7118356" y="4178160"/>
                </a:moveTo>
                <a:cubicBezTo>
                  <a:pt x="7134344" y="4178548"/>
                  <a:pt x="7150978" y="4168340"/>
                  <a:pt x="7153908" y="4151801"/>
                </a:cubicBezTo>
                <a:cubicBezTo>
                  <a:pt x="7162641" y="4125383"/>
                  <a:pt x="7129316" y="4095750"/>
                  <a:pt x="7104265" y="4110222"/>
                </a:cubicBezTo>
                <a:cubicBezTo>
                  <a:pt x="7076916" y="4120789"/>
                  <a:pt x="7078065" y="4161449"/>
                  <a:pt x="7103116" y="4174083"/>
                </a:cubicBezTo>
                <a:cubicBezTo>
                  <a:pt x="7107770" y="4176724"/>
                  <a:pt x="7113027" y="4178031"/>
                  <a:pt x="7118356" y="4178160"/>
                </a:cubicBezTo>
                <a:close/>
                <a:moveTo>
                  <a:pt x="3624233" y="4178195"/>
                </a:moveTo>
                <a:cubicBezTo>
                  <a:pt x="3642306" y="4178173"/>
                  <a:pt x="3660062" y="4164869"/>
                  <a:pt x="3659048" y="4144308"/>
                </a:cubicBezTo>
                <a:cubicBezTo>
                  <a:pt x="3662204" y="4120118"/>
                  <a:pt x="3637402" y="4098924"/>
                  <a:pt x="3615081" y="4107908"/>
                </a:cubicBezTo>
                <a:cubicBezTo>
                  <a:pt x="3587122" y="4115281"/>
                  <a:pt x="3584416" y="4158131"/>
                  <a:pt x="3606738" y="4173566"/>
                </a:cubicBezTo>
                <a:cubicBezTo>
                  <a:pt x="3612150" y="4176734"/>
                  <a:pt x="3618209" y="4178203"/>
                  <a:pt x="3624233" y="4178195"/>
                </a:cubicBezTo>
                <a:close/>
                <a:moveTo>
                  <a:pt x="8364152" y="4178300"/>
                </a:moveTo>
                <a:cubicBezTo>
                  <a:pt x="8375265" y="4167404"/>
                  <a:pt x="8389779" y="4155117"/>
                  <a:pt x="8387058" y="4137267"/>
                </a:cubicBezTo>
                <a:cubicBezTo>
                  <a:pt x="8386150" y="4117562"/>
                  <a:pt x="8365966" y="4106202"/>
                  <a:pt x="8348731" y="4105275"/>
                </a:cubicBezTo>
                <a:cubicBezTo>
                  <a:pt x="8329227" y="4110143"/>
                  <a:pt x="8311991" y="4130312"/>
                  <a:pt x="8316754" y="4151640"/>
                </a:cubicBezTo>
                <a:cubicBezTo>
                  <a:pt x="8321970" y="4162072"/>
                  <a:pt x="8330588" y="4169722"/>
                  <a:pt x="8338525" y="4177836"/>
                </a:cubicBezTo>
                <a:cubicBezTo>
                  <a:pt x="8344875" y="4178068"/>
                  <a:pt x="8357802" y="4178300"/>
                  <a:pt x="8364152" y="4178300"/>
                </a:cubicBezTo>
                <a:close/>
                <a:moveTo>
                  <a:pt x="6824716" y="4178300"/>
                </a:moveTo>
                <a:cubicBezTo>
                  <a:pt x="6839349" y="4162340"/>
                  <a:pt x="6854667" y="4136806"/>
                  <a:pt x="6837748" y="4116970"/>
                </a:cubicBezTo>
                <a:cubicBezTo>
                  <a:pt x="6816714" y="4092575"/>
                  <a:pt x="6770529" y="4110814"/>
                  <a:pt x="6776474" y="4144101"/>
                </a:cubicBezTo>
                <a:cubicBezTo>
                  <a:pt x="6776702" y="4169180"/>
                  <a:pt x="6803681" y="4178300"/>
                  <a:pt x="6824716" y="4178300"/>
                </a:cubicBezTo>
                <a:close/>
                <a:moveTo>
                  <a:pt x="5975560" y="4178300"/>
                </a:moveTo>
                <a:cubicBezTo>
                  <a:pt x="5993958" y="4177400"/>
                  <a:pt x="6018863" y="4174251"/>
                  <a:pt x="6021331" y="4151083"/>
                </a:cubicBezTo>
                <a:cubicBezTo>
                  <a:pt x="6030754" y="4122966"/>
                  <a:pt x="5998894" y="4095750"/>
                  <a:pt x="5973092" y="4110820"/>
                </a:cubicBezTo>
                <a:cubicBezTo>
                  <a:pt x="5946616" y="4125441"/>
                  <a:pt x="5956264" y="4161880"/>
                  <a:pt x="5975560" y="4178300"/>
                </a:cubicBezTo>
                <a:close/>
                <a:moveTo>
                  <a:pt x="3740729" y="4178300"/>
                </a:moveTo>
                <a:cubicBezTo>
                  <a:pt x="3773329" y="4161899"/>
                  <a:pt x="3766718" y="4103687"/>
                  <a:pt x="3726823" y="4106228"/>
                </a:cubicBezTo>
                <a:cubicBezTo>
                  <a:pt x="3688524" y="4107845"/>
                  <a:pt x="3686016" y="4160282"/>
                  <a:pt x="3714513" y="4178069"/>
                </a:cubicBezTo>
                <a:cubicBezTo>
                  <a:pt x="3721124" y="4178069"/>
                  <a:pt x="3734118" y="4178300"/>
                  <a:pt x="3740729" y="4178300"/>
                </a:cubicBezTo>
                <a:close/>
                <a:moveTo>
                  <a:pt x="3316969" y="4178383"/>
                </a:moveTo>
                <a:cubicBezTo>
                  <a:pt x="3334542" y="4178007"/>
                  <a:pt x="3352018" y="4162677"/>
                  <a:pt x="3351508" y="4143729"/>
                </a:cubicBezTo>
                <a:cubicBezTo>
                  <a:pt x="3354229" y="4118925"/>
                  <a:pt x="3325201" y="4097337"/>
                  <a:pt x="3302749" y="4108590"/>
                </a:cubicBezTo>
                <a:cubicBezTo>
                  <a:pt x="3278710" y="4120074"/>
                  <a:pt x="3278029" y="4159347"/>
                  <a:pt x="3300027" y="4173356"/>
                </a:cubicBezTo>
                <a:cubicBezTo>
                  <a:pt x="3305243" y="4176973"/>
                  <a:pt x="3311112" y="4178509"/>
                  <a:pt x="3316969" y="4178383"/>
                </a:cubicBezTo>
                <a:close/>
                <a:moveTo>
                  <a:pt x="7221638" y="4178591"/>
                </a:moveTo>
                <a:cubicBezTo>
                  <a:pt x="7241415" y="4178645"/>
                  <a:pt x="7260907" y="4159576"/>
                  <a:pt x="7255664" y="4137294"/>
                </a:cubicBezTo>
                <a:cubicBezTo>
                  <a:pt x="7254311" y="4107127"/>
                  <a:pt x="7219133" y="4102100"/>
                  <a:pt x="7197034" y="4111698"/>
                </a:cubicBezTo>
                <a:cubicBezTo>
                  <a:pt x="7189142" y="4130895"/>
                  <a:pt x="7183279" y="4157405"/>
                  <a:pt x="7202672" y="4171574"/>
                </a:cubicBezTo>
                <a:cubicBezTo>
                  <a:pt x="7208422" y="4176431"/>
                  <a:pt x="7215046" y="4178573"/>
                  <a:pt x="7221638" y="4178591"/>
                </a:cubicBezTo>
                <a:close/>
                <a:moveTo>
                  <a:pt x="3432552" y="4178977"/>
                </a:moveTo>
                <a:cubicBezTo>
                  <a:pt x="3444765" y="4165788"/>
                  <a:pt x="3462179" y="4148960"/>
                  <a:pt x="3452002" y="4129404"/>
                </a:cubicBezTo>
                <a:cubicBezTo>
                  <a:pt x="3442277" y="4095749"/>
                  <a:pt x="3386188" y="4101206"/>
                  <a:pt x="3385057" y="4137136"/>
                </a:cubicBezTo>
                <a:cubicBezTo>
                  <a:pt x="3379629" y="4165333"/>
                  <a:pt x="3409031" y="4179887"/>
                  <a:pt x="3432552" y="4178977"/>
                </a:cubicBezTo>
                <a:close/>
                <a:moveTo>
                  <a:pt x="6898918" y="4179202"/>
                </a:moveTo>
                <a:cubicBezTo>
                  <a:pt x="6921144" y="4179887"/>
                  <a:pt x="6948925" y="4170761"/>
                  <a:pt x="6948694" y="4144525"/>
                </a:cubicBezTo>
                <a:cubicBezTo>
                  <a:pt x="6953092" y="4120341"/>
                  <a:pt x="6929247" y="4109162"/>
                  <a:pt x="6910031" y="4103687"/>
                </a:cubicBezTo>
                <a:cubicBezTo>
                  <a:pt x="6897066" y="4112812"/>
                  <a:pt x="6879471" y="4120569"/>
                  <a:pt x="6877619" y="4138137"/>
                </a:cubicBezTo>
                <a:cubicBezTo>
                  <a:pt x="6875304" y="4154791"/>
                  <a:pt x="6889889" y="4166883"/>
                  <a:pt x="6898918" y="4179202"/>
                </a:cubicBezTo>
                <a:close/>
                <a:moveTo>
                  <a:pt x="7208967" y="4270148"/>
                </a:moveTo>
                <a:cubicBezTo>
                  <a:pt x="7224898" y="4276725"/>
                  <a:pt x="7249477" y="4270375"/>
                  <a:pt x="7249021" y="4249738"/>
                </a:cubicBezTo>
                <a:cubicBezTo>
                  <a:pt x="7256304" y="4222977"/>
                  <a:pt x="7216250" y="4210050"/>
                  <a:pt x="7200774" y="4228646"/>
                </a:cubicBezTo>
                <a:cubicBezTo>
                  <a:pt x="7191216" y="4240893"/>
                  <a:pt x="7194402" y="4264025"/>
                  <a:pt x="7208967" y="4270148"/>
                </a:cubicBezTo>
                <a:close/>
                <a:moveTo>
                  <a:pt x="3739680" y="4276910"/>
                </a:moveTo>
                <a:cubicBezTo>
                  <a:pt x="3749971" y="4274164"/>
                  <a:pt x="3758475" y="4267271"/>
                  <a:pt x="3760403" y="4255502"/>
                </a:cubicBezTo>
                <a:cubicBezTo>
                  <a:pt x="3768567" y="4231963"/>
                  <a:pt x="3747703" y="4205287"/>
                  <a:pt x="3722076" y="4211339"/>
                </a:cubicBezTo>
                <a:cubicBezTo>
                  <a:pt x="3691913" y="4213133"/>
                  <a:pt x="3684429" y="4258416"/>
                  <a:pt x="3708242" y="4273436"/>
                </a:cubicBezTo>
                <a:cubicBezTo>
                  <a:pt x="3717313" y="4278255"/>
                  <a:pt x="3729390" y="4279656"/>
                  <a:pt x="3739680" y="4276910"/>
                </a:cubicBezTo>
                <a:close/>
                <a:moveTo>
                  <a:pt x="2300527" y="4277247"/>
                </a:moveTo>
                <a:cubicBezTo>
                  <a:pt x="2310837" y="4274602"/>
                  <a:pt x="2319436" y="4267836"/>
                  <a:pt x="2321599" y="4256008"/>
                </a:cubicBezTo>
                <a:cubicBezTo>
                  <a:pt x="2330484" y="4232581"/>
                  <a:pt x="2308615" y="4205287"/>
                  <a:pt x="2283324" y="4210973"/>
                </a:cubicBezTo>
                <a:cubicBezTo>
                  <a:pt x="2252769" y="4212110"/>
                  <a:pt x="2244784" y="4258510"/>
                  <a:pt x="2269185" y="4273750"/>
                </a:cubicBezTo>
                <a:cubicBezTo>
                  <a:pt x="2278198" y="4278412"/>
                  <a:pt x="2290218" y="4279891"/>
                  <a:pt x="2300527" y="4277247"/>
                </a:cubicBezTo>
                <a:close/>
                <a:moveTo>
                  <a:pt x="3224826" y="4277349"/>
                </a:moveTo>
                <a:cubicBezTo>
                  <a:pt x="3235285" y="4274684"/>
                  <a:pt x="3244063" y="4267994"/>
                  <a:pt x="3246229" y="4256314"/>
                </a:cubicBezTo>
                <a:cubicBezTo>
                  <a:pt x="3255804" y="4232275"/>
                  <a:pt x="3232321" y="4206875"/>
                  <a:pt x="3207470" y="4210957"/>
                </a:cubicBezTo>
                <a:cubicBezTo>
                  <a:pt x="3176919" y="4212544"/>
                  <a:pt x="3170079" y="4258809"/>
                  <a:pt x="3193334" y="4274230"/>
                </a:cubicBezTo>
                <a:cubicBezTo>
                  <a:pt x="3202226" y="4278653"/>
                  <a:pt x="3214367" y="4280013"/>
                  <a:pt x="3224826" y="4277349"/>
                </a:cubicBezTo>
                <a:close/>
                <a:moveTo>
                  <a:pt x="2697312" y="4277786"/>
                </a:moveTo>
                <a:cubicBezTo>
                  <a:pt x="2715222" y="4278919"/>
                  <a:pt x="2733681" y="4268701"/>
                  <a:pt x="2735551" y="4248863"/>
                </a:cubicBezTo>
                <a:cubicBezTo>
                  <a:pt x="2741672" y="4220361"/>
                  <a:pt x="2707427" y="4200524"/>
                  <a:pt x="2684071" y="4213749"/>
                </a:cubicBezTo>
                <a:cubicBezTo>
                  <a:pt x="2660936" y="4223554"/>
                  <a:pt x="2659122" y="4260036"/>
                  <a:pt x="2680209" y="4272805"/>
                </a:cubicBezTo>
                <a:cubicBezTo>
                  <a:pt x="2685433" y="4275769"/>
                  <a:pt x="2691339" y="4277408"/>
                  <a:pt x="2697312" y="4277786"/>
                </a:cubicBezTo>
                <a:close/>
                <a:moveTo>
                  <a:pt x="2899395" y="4277830"/>
                </a:moveTo>
                <a:cubicBezTo>
                  <a:pt x="2918118" y="4280892"/>
                  <a:pt x="2939750" y="4270942"/>
                  <a:pt x="2939244" y="4249511"/>
                </a:cubicBezTo>
                <a:cubicBezTo>
                  <a:pt x="2943067" y="4228193"/>
                  <a:pt x="2924851" y="4206875"/>
                  <a:pt x="2903036" y="4210730"/>
                </a:cubicBezTo>
                <a:cubicBezTo>
                  <a:pt x="2872899" y="4209596"/>
                  <a:pt x="2862104" y="4252232"/>
                  <a:pt x="2882570" y="4270375"/>
                </a:cubicBezTo>
                <a:cubicBezTo>
                  <a:pt x="2887236" y="4274343"/>
                  <a:pt x="2893154" y="4276810"/>
                  <a:pt x="2899395" y="4277830"/>
                </a:cubicBezTo>
                <a:close/>
                <a:moveTo>
                  <a:pt x="3417048" y="4277876"/>
                </a:moveTo>
                <a:cubicBezTo>
                  <a:pt x="3448534" y="4284662"/>
                  <a:pt x="3468529" y="4242141"/>
                  <a:pt x="3445777" y="4221332"/>
                </a:cubicBezTo>
                <a:cubicBezTo>
                  <a:pt x="3426931" y="4200524"/>
                  <a:pt x="3396824" y="4213868"/>
                  <a:pt x="3382804" y="4232641"/>
                </a:cubicBezTo>
                <a:cubicBezTo>
                  <a:pt x="3383724" y="4252771"/>
                  <a:pt x="3390618" y="4280591"/>
                  <a:pt x="3417048" y="4277876"/>
                </a:cubicBezTo>
                <a:close/>
                <a:moveTo>
                  <a:pt x="3632631" y="4277940"/>
                </a:moveTo>
                <a:cubicBezTo>
                  <a:pt x="3642273" y="4276191"/>
                  <a:pt x="3651080" y="4270913"/>
                  <a:pt x="3655685" y="4261964"/>
                </a:cubicBezTo>
                <a:cubicBezTo>
                  <a:pt x="3666967" y="4240624"/>
                  <a:pt x="3653152" y="4206664"/>
                  <a:pt x="3625753" y="4209876"/>
                </a:cubicBezTo>
                <a:cubicBezTo>
                  <a:pt x="3592136" y="4205287"/>
                  <a:pt x="3576479" y="4255769"/>
                  <a:pt x="3604570" y="4272749"/>
                </a:cubicBezTo>
                <a:cubicBezTo>
                  <a:pt x="3612513" y="4277912"/>
                  <a:pt x="3622990" y="4279690"/>
                  <a:pt x="3632631" y="4277940"/>
                </a:cubicBezTo>
                <a:close/>
                <a:moveTo>
                  <a:pt x="3823476" y="4278103"/>
                </a:moveTo>
                <a:cubicBezTo>
                  <a:pt x="3842558" y="4280906"/>
                  <a:pt x="3864336" y="4271014"/>
                  <a:pt x="3864163" y="4249866"/>
                </a:cubicBezTo>
                <a:cubicBezTo>
                  <a:pt x="3870166" y="4223487"/>
                  <a:pt x="3838532" y="4202112"/>
                  <a:pt x="3815210" y="4213709"/>
                </a:cubicBezTo>
                <a:cubicBezTo>
                  <a:pt x="3793966" y="4223942"/>
                  <a:pt x="3793966" y="4254187"/>
                  <a:pt x="3806204" y="4271014"/>
                </a:cubicBezTo>
                <a:cubicBezTo>
                  <a:pt x="3811053" y="4274823"/>
                  <a:pt x="3817115" y="4277168"/>
                  <a:pt x="3823476" y="4278103"/>
                </a:cubicBezTo>
                <a:close/>
                <a:moveTo>
                  <a:pt x="1872449" y="4278188"/>
                </a:moveTo>
                <a:cubicBezTo>
                  <a:pt x="1893451" y="4280665"/>
                  <a:pt x="1916683" y="4265953"/>
                  <a:pt x="1913475" y="4241800"/>
                </a:cubicBezTo>
                <a:cubicBezTo>
                  <a:pt x="1912800" y="4212091"/>
                  <a:pt x="1873018" y="4200525"/>
                  <a:pt x="1853686" y="4220482"/>
                </a:cubicBezTo>
                <a:cubicBezTo>
                  <a:pt x="1843127" y="4234543"/>
                  <a:pt x="1843127" y="4255180"/>
                  <a:pt x="1853235" y="4269694"/>
                </a:cubicBezTo>
                <a:cubicBezTo>
                  <a:pt x="1858687" y="4274627"/>
                  <a:pt x="1865446" y="4277363"/>
                  <a:pt x="1872449" y="4278188"/>
                </a:cubicBezTo>
                <a:close/>
                <a:moveTo>
                  <a:pt x="4853681" y="4278265"/>
                </a:moveTo>
                <a:cubicBezTo>
                  <a:pt x="4872256" y="4280463"/>
                  <a:pt x="4892891" y="4269994"/>
                  <a:pt x="4893229" y="4248797"/>
                </a:cubicBezTo>
                <a:cubicBezTo>
                  <a:pt x="4898867" y="4219386"/>
                  <a:pt x="4862783" y="4198937"/>
                  <a:pt x="4839780" y="4214791"/>
                </a:cubicBezTo>
                <a:cubicBezTo>
                  <a:pt x="4819257" y="4225820"/>
                  <a:pt x="4817904" y="4258218"/>
                  <a:pt x="4836623" y="4271774"/>
                </a:cubicBezTo>
                <a:cubicBezTo>
                  <a:pt x="4841528" y="4275393"/>
                  <a:pt x="4847490" y="4277533"/>
                  <a:pt x="4853681" y="4278265"/>
                </a:cubicBezTo>
                <a:close/>
                <a:moveTo>
                  <a:pt x="3004886" y="4278291"/>
                </a:moveTo>
                <a:cubicBezTo>
                  <a:pt x="3024887" y="4279694"/>
                  <a:pt x="3045237" y="4265894"/>
                  <a:pt x="3042184" y="4242580"/>
                </a:cubicBezTo>
                <a:cubicBezTo>
                  <a:pt x="3043541" y="4212410"/>
                  <a:pt x="3004876" y="4200524"/>
                  <a:pt x="2984525" y="4217667"/>
                </a:cubicBezTo>
                <a:cubicBezTo>
                  <a:pt x="2971637" y="4232295"/>
                  <a:pt x="2970054" y="4258580"/>
                  <a:pt x="2985882" y="4271608"/>
                </a:cubicBezTo>
                <a:cubicBezTo>
                  <a:pt x="2991592" y="4275666"/>
                  <a:pt x="2998220" y="4277823"/>
                  <a:pt x="3004886" y="4278291"/>
                </a:cubicBezTo>
                <a:close/>
                <a:moveTo>
                  <a:pt x="2078327" y="4278348"/>
                </a:moveTo>
                <a:cubicBezTo>
                  <a:pt x="2096898" y="4280228"/>
                  <a:pt x="2117292" y="4269595"/>
                  <a:pt x="2118839" y="4249367"/>
                </a:cubicBezTo>
                <a:cubicBezTo>
                  <a:pt x="2124116" y="4222858"/>
                  <a:pt x="2093156" y="4202112"/>
                  <a:pt x="2070010" y="4212946"/>
                </a:cubicBezTo>
                <a:cubicBezTo>
                  <a:pt x="2045929" y="4220092"/>
                  <a:pt x="2041569" y="4257666"/>
                  <a:pt x="2061074" y="4272188"/>
                </a:cubicBezTo>
                <a:cubicBezTo>
                  <a:pt x="2066105" y="4275704"/>
                  <a:pt x="2072116" y="4277721"/>
                  <a:pt x="2078327" y="4278348"/>
                </a:cubicBezTo>
                <a:close/>
                <a:moveTo>
                  <a:pt x="2184192" y="4278576"/>
                </a:moveTo>
                <a:cubicBezTo>
                  <a:pt x="2204551" y="4279223"/>
                  <a:pt x="2225329" y="4264750"/>
                  <a:pt x="2219354" y="4240975"/>
                </a:cubicBezTo>
                <a:cubicBezTo>
                  <a:pt x="2221175" y="4206977"/>
                  <a:pt x="2169774" y="4198937"/>
                  <a:pt x="2155661" y="4226503"/>
                </a:cubicBezTo>
                <a:cubicBezTo>
                  <a:pt x="2149522" y="4241894"/>
                  <a:pt x="2150200" y="4262568"/>
                  <a:pt x="2164982" y="4272676"/>
                </a:cubicBezTo>
                <a:cubicBezTo>
                  <a:pt x="2170679" y="4276466"/>
                  <a:pt x="2177410" y="4278361"/>
                  <a:pt x="2184192" y="4278576"/>
                </a:cubicBezTo>
                <a:close/>
                <a:moveTo>
                  <a:pt x="2594153" y="4278577"/>
                </a:moveTo>
                <a:cubicBezTo>
                  <a:pt x="2614683" y="4279458"/>
                  <a:pt x="2635819" y="4265321"/>
                  <a:pt x="2632581" y="4241774"/>
                </a:cubicBezTo>
                <a:cubicBezTo>
                  <a:pt x="2632359" y="4212899"/>
                  <a:pt x="2594937" y="4200524"/>
                  <a:pt x="2574982" y="4217711"/>
                </a:cubicBezTo>
                <a:cubicBezTo>
                  <a:pt x="2560699" y="4232149"/>
                  <a:pt x="2560921" y="4258045"/>
                  <a:pt x="2574754" y="4272483"/>
                </a:cubicBezTo>
                <a:cubicBezTo>
                  <a:pt x="2580542" y="4276321"/>
                  <a:pt x="2587314" y="4278284"/>
                  <a:pt x="2594153" y="4278577"/>
                </a:cubicBezTo>
                <a:close/>
                <a:moveTo>
                  <a:pt x="3518090" y="4278677"/>
                </a:moveTo>
                <a:cubicBezTo>
                  <a:pt x="3536605" y="4280860"/>
                  <a:pt x="3557071" y="4270916"/>
                  <a:pt x="3558094" y="4249817"/>
                </a:cubicBezTo>
                <a:cubicBezTo>
                  <a:pt x="3563779" y="4222608"/>
                  <a:pt x="3532171" y="4203700"/>
                  <a:pt x="3508976" y="4212001"/>
                </a:cubicBezTo>
                <a:cubicBezTo>
                  <a:pt x="3483734" y="4218919"/>
                  <a:pt x="3479641" y="4258349"/>
                  <a:pt x="3501017" y="4272415"/>
                </a:cubicBezTo>
                <a:cubicBezTo>
                  <a:pt x="3505963" y="4275873"/>
                  <a:pt x="3511918" y="4277948"/>
                  <a:pt x="3518090" y="4278677"/>
                </a:cubicBezTo>
                <a:close/>
                <a:moveTo>
                  <a:pt x="2799102" y="4278694"/>
                </a:moveTo>
                <a:cubicBezTo>
                  <a:pt x="2814419" y="4279928"/>
                  <a:pt x="2829891" y="4268277"/>
                  <a:pt x="2841237" y="4257901"/>
                </a:cubicBezTo>
                <a:cubicBezTo>
                  <a:pt x="2841466" y="4234315"/>
                  <a:pt x="2827255" y="4205287"/>
                  <a:pt x="2799049" y="4210957"/>
                </a:cubicBezTo>
                <a:cubicBezTo>
                  <a:pt x="2767880" y="4211410"/>
                  <a:pt x="2755959" y="4257901"/>
                  <a:pt x="2783695" y="4272642"/>
                </a:cubicBezTo>
                <a:cubicBezTo>
                  <a:pt x="2788736" y="4276441"/>
                  <a:pt x="2793923" y="4278284"/>
                  <a:pt x="2799102" y="4278694"/>
                </a:cubicBezTo>
                <a:close/>
                <a:moveTo>
                  <a:pt x="3108538" y="4278698"/>
                </a:moveTo>
                <a:cubicBezTo>
                  <a:pt x="3128514" y="4279120"/>
                  <a:pt x="3148141" y="4264573"/>
                  <a:pt x="3144241" y="4241193"/>
                </a:cubicBezTo>
                <a:cubicBezTo>
                  <a:pt x="3146276" y="4210021"/>
                  <a:pt x="3101964" y="4198937"/>
                  <a:pt x="3085460" y="4221797"/>
                </a:cubicBezTo>
                <a:cubicBezTo>
                  <a:pt x="3076416" y="4237268"/>
                  <a:pt x="3076416" y="4259897"/>
                  <a:pt x="3089303" y="4273059"/>
                </a:cubicBezTo>
                <a:cubicBezTo>
                  <a:pt x="3095181" y="4276753"/>
                  <a:pt x="3101879" y="4278557"/>
                  <a:pt x="3108538" y="4278698"/>
                </a:cubicBezTo>
                <a:close/>
                <a:moveTo>
                  <a:pt x="7113505" y="4278752"/>
                </a:moveTo>
                <a:cubicBezTo>
                  <a:pt x="7132131" y="4281768"/>
                  <a:pt x="7153395" y="4271067"/>
                  <a:pt x="7155109" y="4250773"/>
                </a:cubicBezTo>
                <a:cubicBezTo>
                  <a:pt x="7161054" y="4223714"/>
                  <a:pt x="7129502" y="4202112"/>
                  <a:pt x="7105495" y="4213936"/>
                </a:cubicBezTo>
                <a:cubicBezTo>
                  <a:pt x="7082632" y="4221667"/>
                  <a:pt x="7076916" y="4256685"/>
                  <a:pt x="7096579" y="4271010"/>
                </a:cubicBezTo>
                <a:cubicBezTo>
                  <a:pt x="7101380" y="4275217"/>
                  <a:pt x="7107296" y="4277747"/>
                  <a:pt x="7113505" y="4278752"/>
                </a:cubicBezTo>
                <a:close/>
                <a:moveTo>
                  <a:pt x="1257877" y="4278798"/>
                </a:moveTo>
                <a:cubicBezTo>
                  <a:pt x="1275952" y="4280424"/>
                  <a:pt x="1295687" y="4270092"/>
                  <a:pt x="1296369" y="4250191"/>
                </a:cubicBezTo>
                <a:cubicBezTo>
                  <a:pt x="1301827" y="4224338"/>
                  <a:pt x="1272953" y="4203700"/>
                  <a:pt x="1249537" y="4213225"/>
                </a:cubicBezTo>
                <a:cubicBezTo>
                  <a:pt x="1223613" y="4219575"/>
                  <a:pt x="1216117" y="4260396"/>
                  <a:pt x="1241126" y="4273096"/>
                </a:cubicBezTo>
                <a:cubicBezTo>
                  <a:pt x="1246014" y="4276385"/>
                  <a:pt x="1251854" y="4278256"/>
                  <a:pt x="1257877" y="4278798"/>
                </a:cubicBezTo>
                <a:close/>
                <a:moveTo>
                  <a:pt x="3928628" y="4278890"/>
                </a:moveTo>
                <a:cubicBezTo>
                  <a:pt x="3947370" y="4280788"/>
                  <a:pt x="3968512" y="4270752"/>
                  <a:pt x="3968512" y="4249651"/>
                </a:cubicBezTo>
                <a:cubicBezTo>
                  <a:pt x="3973354" y="4225403"/>
                  <a:pt x="3948681" y="4206875"/>
                  <a:pt x="3925853" y="4210992"/>
                </a:cubicBezTo>
                <a:cubicBezTo>
                  <a:pt x="3897030" y="4213509"/>
                  <a:pt x="3890804" y="4256742"/>
                  <a:pt x="3911557" y="4272982"/>
                </a:cubicBezTo>
                <a:cubicBezTo>
                  <a:pt x="3916400" y="4276300"/>
                  <a:pt x="3922380" y="4278258"/>
                  <a:pt x="3928628" y="4278890"/>
                </a:cubicBezTo>
                <a:close/>
                <a:moveTo>
                  <a:pt x="3310784" y="4278928"/>
                </a:moveTo>
                <a:cubicBezTo>
                  <a:pt x="3332333" y="4281334"/>
                  <a:pt x="3355974" y="4267372"/>
                  <a:pt x="3351684" y="4242455"/>
                </a:cubicBezTo>
                <a:cubicBezTo>
                  <a:pt x="3353285" y="4211752"/>
                  <a:pt x="3310266" y="4200525"/>
                  <a:pt x="3291502" y="4220917"/>
                </a:cubicBezTo>
                <a:cubicBezTo>
                  <a:pt x="3281204" y="4235123"/>
                  <a:pt x="3281204" y="4256202"/>
                  <a:pt x="3291044" y="4270866"/>
                </a:cubicBezTo>
                <a:cubicBezTo>
                  <a:pt x="3296650" y="4275505"/>
                  <a:pt x="3303601" y="4278126"/>
                  <a:pt x="3310784" y="4278928"/>
                </a:cubicBezTo>
                <a:close/>
                <a:moveTo>
                  <a:pt x="7012509" y="4372256"/>
                </a:moveTo>
                <a:cubicBezTo>
                  <a:pt x="7027276" y="4374151"/>
                  <a:pt x="7043410" y="4364318"/>
                  <a:pt x="7042901" y="4347338"/>
                </a:cubicBezTo>
                <a:cubicBezTo>
                  <a:pt x="7043127" y="4324236"/>
                  <a:pt x="7012414" y="4317999"/>
                  <a:pt x="6997509" y="4330474"/>
                </a:cubicBezTo>
                <a:cubicBezTo>
                  <a:pt x="6989604" y="4339715"/>
                  <a:pt x="6989604" y="4357965"/>
                  <a:pt x="6998863" y="4366282"/>
                </a:cubicBezTo>
                <a:cubicBezTo>
                  <a:pt x="7002815" y="4369689"/>
                  <a:pt x="7007586" y="4371624"/>
                  <a:pt x="7012509" y="4372256"/>
                </a:cubicBezTo>
                <a:close/>
                <a:moveTo>
                  <a:pt x="1675359" y="4377392"/>
                </a:moveTo>
                <a:cubicBezTo>
                  <a:pt x="1691011" y="4375761"/>
                  <a:pt x="1705642" y="4361897"/>
                  <a:pt x="1702741" y="4345072"/>
                </a:cubicBezTo>
                <a:cubicBezTo>
                  <a:pt x="1702969" y="4326300"/>
                  <a:pt x="1682041" y="4311650"/>
                  <a:pt x="1664751" y="4317602"/>
                </a:cubicBezTo>
                <a:cubicBezTo>
                  <a:pt x="1638590" y="4321722"/>
                  <a:pt x="1635178" y="4366132"/>
                  <a:pt x="1659974" y="4374603"/>
                </a:cubicBezTo>
                <a:cubicBezTo>
                  <a:pt x="1664808" y="4377121"/>
                  <a:pt x="1670140" y="4377936"/>
                  <a:pt x="1675359" y="4377392"/>
                </a:cubicBezTo>
                <a:close/>
                <a:moveTo>
                  <a:pt x="3845731" y="4379289"/>
                </a:moveTo>
                <a:cubicBezTo>
                  <a:pt x="3856314" y="4375263"/>
                  <a:pt x="3864352" y="4366759"/>
                  <a:pt x="3864121" y="4353832"/>
                </a:cubicBezTo>
                <a:cubicBezTo>
                  <a:pt x="3871754" y="4328659"/>
                  <a:pt x="3845152" y="4306887"/>
                  <a:pt x="3820632" y="4315051"/>
                </a:cubicBezTo>
                <a:cubicBezTo>
                  <a:pt x="3792411" y="4321175"/>
                  <a:pt x="3790791" y="4363130"/>
                  <a:pt x="3812073" y="4377871"/>
                </a:cubicBezTo>
                <a:cubicBezTo>
                  <a:pt x="3822020" y="4382860"/>
                  <a:pt x="3835147" y="4383314"/>
                  <a:pt x="3845731" y="4379289"/>
                </a:cubicBezTo>
                <a:close/>
                <a:moveTo>
                  <a:pt x="2199074" y="4379515"/>
                </a:moveTo>
                <a:cubicBezTo>
                  <a:pt x="2210135" y="4375887"/>
                  <a:pt x="2219037" y="4367552"/>
                  <a:pt x="2220284" y="4354513"/>
                </a:cubicBezTo>
                <a:cubicBezTo>
                  <a:pt x="2225731" y="4330700"/>
                  <a:pt x="2203268" y="4308475"/>
                  <a:pt x="2179682" y="4313918"/>
                </a:cubicBezTo>
                <a:cubicBezTo>
                  <a:pt x="2150883" y="4317773"/>
                  <a:pt x="2143172" y="4359728"/>
                  <a:pt x="2164937" y="4376284"/>
                </a:cubicBezTo>
                <a:cubicBezTo>
                  <a:pt x="2174806" y="4382067"/>
                  <a:pt x="2188015" y="4383144"/>
                  <a:pt x="2199074" y="4379515"/>
                </a:cubicBezTo>
                <a:close/>
                <a:moveTo>
                  <a:pt x="3003056" y="4380698"/>
                </a:moveTo>
                <a:cubicBezTo>
                  <a:pt x="3021047" y="4382564"/>
                  <a:pt x="3040497" y="4372980"/>
                  <a:pt x="3042053" y="4353474"/>
                </a:cubicBezTo>
                <a:cubicBezTo>
                  <a:pt x="3049429" y="4329502"/>
                  <a:pt x="3024764" y="4306887"/>
                  <a:pt x="3000791" y="4314124"/>
                </a:cubicBezTo>
                <a:cubicBezTo>
                  <a:pt x="2971746" y="4317064"/>
                  <a:pt x="2965291" y="4358676"/>
                  <a:pt x="2986268" y="4374959"/>
                </a:cubicBezTo>
                <a:cubicBezTo>
                  <a:pt x="2991224" y="4378181"/>
                  <a:pt x="2997059" y="4380076"/>
                  <a:pt x="3003056" y="4380698"/>
                </a:cubicBezTo>
                <a:close/>
                <a:moveTo>
                  <a:pt x="3626170" y="4380983"/>
                </a:moveTo>
                <a:cubicBezTo>
                  <a:pt x="3633690" y="4380869"/>
                  <a:pt x="3641210" y="4378992"/>
                  <a:pt x="3647869" y="4375580"/>
                </a:cubicBezTo>
                <a:cubicBezTo>
                  <a:pt x="3670141" y="4356472"/>
                  <a:pt x="3659120" y="4311658"/>
                  <a:pt x="3626515" y="4312796"/>
                </a:cubicBezTo>
                <a:cubicBezTo>
                  <a:pt x="3592302" y="4308474"/>
                  <a:pt x="3578066" y="4358064"/>
                  <a:pt x="3604472" y="4375808"/>
                </a:cubicBezTo>
                <a:cubicBezTo>
                  <a:pt x="3611131" y="4379447"/>
                  <a:pt x="3618650" y="4381096"/>
                  <a:pt x="3626170" y="4380983"/>
                </a:cubicBezTo>
                <a:close/>
                <a:moveTo>
                  <a:pt x="3321000" y="4381052"/>
                </a:moveTo>
                <a:cubicBezTo>
                  <a:pt x="3328550" y="4380713"/>
                  <a:pt x="3335957" y="4378452"/>
                  <a:pt x="3342110" y="4373816"/>
                </a:cubicBezTo>
                <a:cubicBezTo>
                  <a:pt x="3362166" y="4354823"/>
                  <a:pt x="3350999" y="4312540"/>
                  <a:pt x="3320459" y="4313444"/>
                </a:cubicBezTo>
                <a:cubicBezTo>
                  <a:pt x="3285133" y="4306887"/>
                  <a:pt x="3270091" y="4360928"/>
                  <a:pt x="3299036" y="4376756"/>
                </a:cubicBezTo>
                <a:cubicBezTo>
                  <a:pt x="3305759" y="4379808"/>
                  <a:pt x="3313451" y="4381391"/>
                  <a:pt x="3321000" y="4381052"/>
                </a:cubicBezTo>
                <a:close/>
                <a:moveTo>
                  <a:pt x="2899064" y="4381458"/>
                </a:moveTo>
                <a:cubicBezTo>
                  <a:pt x="2917929" y="4384435"/>
                  <a:pt x="2940010" y="4374933"/>
                  <a:pt x="2939838" y="4353436"/>
                </a:cubicBezTo>
                <a:cubicBezTo>
                  <a:pt x="2946241" y="4328212"/>
                  <a:pt x="2920630" y="4306887"/>
                  <a:pt x="2896848" y="4314454"/>
                </a:cubicBezTo>
                <a:cubicBezTo>
                  <a:pt x="2870323" y="4318811"/>
                  <a:pt x="2863691" y="4357563"/>
                  <a:pt x="2882214" y="4374303"/>
                </a:cubicBezTo>
                <a:cubicBezTo>
                  <a:pt x="2886844" y="4378086"/>
                  <a:pt x="2892775" y="4380465"/>
                  <a:pt x="2899064" y="4381458"/>
                </a:cubicBezTo>
                <a:close/>
                <a:moveTo>
                  <a:pt x="3115512" y="4381593"/>
                </a:moveTo>
                <a:cubicBezTo>
                  <a:pt x="3123943" y="4381419"/>
                  <a:pt x="3131915" y="4379229"/>
                  <a:pt x="3137880" y="4372196"/>
                </a:cubicBezTo>
                <a:cubicBezTo>
                  <a:pt x="3157379" y="4348215"/>
                  <a:pt x="3137880" y="4303712"/>
                  <a:pt x="3104157" y="4313858"/>
                </a:cubicBezTo>
                <a:cubicBezTo>
                  <a:pt x="3080069" y="4316394"/>
                  <a:pt x="3078004" y="4342220"/>
                  <a:pt x="3078692" y="4361359"/>
                </a:cubicBezTo>
                <a:cubicBezTo>
                  <a:pt x="3081675" y="4365740"/>
                  <a:pt x="3087410" y="4374502"/>
                  <a:pt x="3090392" y="4378883"/>
                </a:cubicBezTo>
                <a:cubicBezTo>
                  <a:pt x="3098192" y="4379921"/>
                  <a:pt x="3107082" y="4381765"/>
                  <a:pt x="3115512" y="4381593"/>
                </a:cubicBezTo>
                <a:close/>
                <a:moveTo>
                  <a:pt x="3726570" y="4381735"/>
                </a:moveTo>
                <a:cubicBezTo>
                  <a:pt x="3744834" y="4381958"/>
                  <a:pt x="3763320" y="4367379"/>
                  <a:pt x="3761135" y="4346916"/>
                </a:cubicBezTo>
                <a:cubicBezTo>
                  <a:pt x="3765392" y="4315085"/>
                  <a:pt x="3719907" y="4302125"/>
                  <a:pt x="3701534" y="4324407"/>
                </a:cubicBezTo>
                <a:cubicBezTo>
                  <a:pt x="3691676" y="4339868"/>
                  <a:pt x="3690779" y="4366697"/>
                  <a:pt x="3709152" y="4376246"/>
                </a:cubicBezTo>
                <a:cubicBezTo>
                  <a:pt x="3714418" y="4379941"/>
                  <a:pt x="3720482" y="4381660"/>
                  <a:pt x="3726570" y="4381735"/>
                </a:cubicBezTo>
                <a:close/>
                <a:moveTo>
                  <a:pt x="2598273" y="4381878"/>
                </a:moveTo>
                <a:cubicBezTo>
                  <a:pt x="2602689" y="4382100"/>
                  <a:pt x="2607215" y="4381311"/>
                  <a:pt x="2611802" y="4379132"/>
                </a:cubicBezTo>
                <a:cubicBezTo>
                  <a:pt x="2646423" y="4368580"/>
                  <a:pt x="2634730" y="4308475"/>
                  <a:pt x="2597589" y="4312604"/>
                </a:cubicBezTo>
                <a:cubicBezTo>
                  <a:pt x="2569158" y="4310769"/>
                  <a:pt x="2562286" y="4340362"/>
                  <a:pt x="2562745" y="4362844"/>
                </a:cubicBezTo>
                <a:cubicBezTo>
                  <a:pt x="2572717" y="4371447"/>
                  <a:pt x="2585005" y="4381212"/>
                  <a:pt x="2598273" y="4381878"/>
                </a:cubicBezTo>
                <a:close/>
                <a:moveTo>
                  <a:pt x="2079091" y="4382036"/>
                </a:moveTo>
                <a:cubicBezTo>
                  <a:pt x="2097267" y="4384892"/>
                  <a:pt x="2117912" y="4374075"/>
                  <a:pt x="2119108" y="4353563"/>
                </a:cubicBezTo>
                <a:cubicBezTo>
                  <a:pt x="2125702" y="4325984"/>
                  <a:pt x="2093860" y="4305300"/>
                  <a:pt x="2069999" y="4315642"/>
                </a:cubicBezTo>
                <a:cubicBezTo>
                  <a:pt x="2045661" y="4322767"/>
                  <a:pt x="2041569" y="4360918"/>
                  <a:pt x="2062497" y="4374477"/>
                </a:cubicBezTo>
                <a:cubicBezTo>
                  <a:pt x="2067207" y="4378614"/>
                  <a:pt x="2073016" y="4381085"/>
                  <a:pt x="2079091" y="4382036"/>
                </a:cubicBezTo>
                <a:close/>
                <a:moveTo>
                  <a:pt x="2392734" y="4382063"/>
                </a:moveTo>
                <a:cubicBezTo>
                  <a:pt x="2411937" y="4381661"/>
                  <a:pt x="2430492" y="4366600"/>
                  <a:pt x="2425671" y="4345447"/>
                </a:cubicBezTo>
                <a:cubicBezTo>
                  <a:pt x="2429798" y="4311376"/>
                  <a:pt x="2374697" y="4302125"/>
                  <a:pt x="2362768" y="4331232"/>
                </a:cubicBezTo>
                <a:cubicBezTo>
                  <a:pt x="2357716" y="4346349"/>
                  <a:pt x="2357487" y="4369139"/>
                  <a:pt x="2374236" y="4377261"/>
                </a:cubicBezTo>
                <a:cubicBezTo>
                  <a:pt x="2379916" y="4380702"/>
                  <a:pt x="2386363" y="4382197"/>
                  <a:pt x="2392734" y="4382063"/>
                </a:cubicBezTo>
                <a:close/>
                <a:moveTo>
                  <a:pt x="1976187" y="4382164"/>
                </a:moveTo>
                <a:cubicBezTo>
                  <a:pt x="1996463" y="4384080"/>
                  <a:pt x="2018656" y="4367846"/>
                  <a:pt x="2016606" y="4345281"/>
                </a:cubicBezTo>
                <a:cubicBezTo>
                  <a:pt x="2017520" y="4317032"/>
                  <a:pt x="1980330" y="4303712"/>
                  <a:pt x="1959587" y="4319099"/>
                </a:cubicBezTo>
                <a:cubicBezTo>
                  <a:pt x="1941576" y="4330812"/>
                  <a:pt x="1939982" y="4360898"/>
                  <a:pt x="1957534" y="4373760"/>
                </a:cubicBezTo>
                <a:cubicBezTo>
                  <a:pt x="1962890" y="4378870"/>
                  <a:pt x="1969426" y="4381525"/>
                  <a:pt x="1976187" y="4382164"/>
                </a:cubicBezTo>
                <a:close/>
                <a:moveTo>
                  <a:pt x="2803165" y="4382197"/>
                </a:moveTo>
                <a:cubicBezTo>
                  <a:pt x="2821850" y="4382068"/>
                  <a:pt x="2840784" y="4365654"/>
                  <a:pt x="2838737" y="4345650"/>
                </a:cubicBezTo>
                <a:cubicBezTo>
                  <a:pt x="2838282" y="4321029"/>
                  <a:pt x="2806214" y="4305299"/>
                  <a:pt x="2785734" y="4317381"/>
                </a:cubicBezTo>
                <a:cubicBezTo>
                  <a:pt x="2762766" y="4327868"/>
                  <a:pt x="2762309" y="4365027"/>
                  <a:pt x="2785055" y="4376426"/>
                </a:cubicBezTo>
                <a:cubicBezTo>
                  <a:pt x="2790571" y="4380472"/>
                  <a:pt x="2796864" y="4382239"/>
                  <a:pt x="2803165" y="4382197"/>
                </a:cubicBezTo>
                <a:close/>
                <a:moveTo>
                  <a:pt x="3521876" y="4382217"/>
                </a:moveTo>
                <a:cubicBezTo>
                  <a:pt x="3543463" y="4381841"/>
                  <a:pt x="3565431" y="4360622"/>
                  <a:pt x="3556101" y="4337600"/>
                </a:cubicBezTo>
                <a:cubicBezTo>
                  <a:pt x="3550220" y="4310339"/>
                  <a:pt x="3511090" y="4305299"/>
                  <a:pt x="3494578" y="4324771"/>
                </a:cubicBezTo>
                <a:cubicBezTo>
                  <a:pt x="3482816" y="4339662"/>
                  <a:pt x="3485304" y="4364173"/>
                  <a:pt x="3501590" y="4374940"/>
                </a:cubicBezTo>
                <a:cubicBezTo>
                  <a:pt x="3507527" y="4380152"/>
                  <a:pt x="3514680" y="4382342"/>
                  <a:pt x="3521876" y="4382217"/>
                </a:cubicBezTo>
                <a:close/>
                <a:moveTo>
                  <a:pt x="3423402" y="4382233"/>
                </a:moveTo>
                <a:cubicBezTo>
                  <a:pt x="3428275" y="4381996"/>
                  <a:pt x="3433181" y="4380592"/>
                  <a:pt x="3437987" y="4377644"/>
                </a:cubicBezTo>
                <a:cubicBezTo>
                  <a:pt x="3465354" y="4363583"/>
                  <a:pt x="3458343" y="4314370"/>
                  <a:pt x="3425095" y="4314143"/>
                </a:cubicBezTo>
                <a:cubicBezTo>
                  <a:pt x="3395918" y="4308474"/>
                  <a:pt x="3381216" y="4338183"/>
                  <a:pt x="3383930" y="4363129"/>
                </a:cubicBezTo>
                <a:cubicBezTo>
                  <a:pt x="3394448" y="4373165"/>
                  <a:pt x="3408782" y="4382945"/>
                  <a:pt x="3423402" y="4382233"/>
                </a:cubicBezTo>
                <a:close/>
                <a:moveTo>
                  <a:pt x="4855171" y="4382327"/>
                </a:moveTo>
                <a:cubicBezTo>
                  <a:pt x="4875096" y="4383404"/>
                  <a:pt x="4896321" y="4368398"/>
                  <a:pt x="4893446" y="4346229"/>
                </a:cubicBezTo>
                <a:cubicBezTo>
                  <a:pt x="4895475" y="4316217"/>
                  <a:pt x="4853984" y="4303712"/>
                  <a:pt x="4834817" y="4322811"/>
                </a:cubicBezTo>
                <a:cubicBezTo>
                  <a:pt x="4817904" y="4335770"/>
                  <a:pt x="4820385" y="4363282"/>
                  <a:pt x="4836621" y="4375559"/>
                </a:cubicBezTo>
                <a:cubicBezTo>
                  <a:pt x="4842033" y="4379822"/>
                  <a:pt x="4848530" y="4381968"/>
                  <a:pt x="4855171" y="4382327"/>
                </a:cubicBezTo>
                <a:close/>
                <a:moveTo>
                  <a:pt x="4758879" y="4382385"/>
                </a:moveTo>
                <a:cubicBezTo>
                  <a:pt x="4780576" y="4379846"/>
                  <a:pt x="4799882" y="4356193"/>
                  <a:pt x="4788678" y="4334083"/>
                </a:cubicBezTo>
                <a:cubicBezTo>
                  <a:pt x="4780404" y="4308258"/>
                  <a:pt x="4740874" y="4306887"/>
                  <a:pt x="4727084" y="4328141"/>
                </a:cubicBezTo>
                <a:cubicBezTo>
                  <a:pt x="4717891" y="4343681"/>
                  <a:pt x="4719730" y="4368363"/>
                  <a:pt x="4737426" y="4377047"/>
                </a:cubicBezTo>
                <a:cubicBezTo>
                  <a:pt x="4744149" y="4381732"/>
                  <a:pt x="4751647" y="4383232"/>
                  <a:pt x="4758879" y="4382385"/>
                </a:cubicBezTo>
                <a:close/>
                <a:moveTo>
                  <a:pt x="7113542" y="4382525"/>
                </a:moveTo>
                <a:cubicBezTo>
                  <a:pt x="7132431" y="4384876"/>
                  <a:pt x="7153337" y="4372097"/>
                  <a:pt x="7155766" y="4352265"/>
                </a:cubicBezTo>
                <a:cubicBezTo>
                  <a:pt x="7159467" y="4323543"/>
                  <a:pt x="7120373" y="4303712"/>
                  <a:pt x="7097472" y="4319896"/>
                </a:cubicBezTo>
                <a:cubicBezTo>
                  <a:pt x="7079429" y="4332205"/>
                  <a:pt x="7078504" y="4361611"/>
                  <a:pt x="7096085" y="4374832"/>
                </a:cubicBezTo>
                <a:cubicBezTo>
                  <a:pt x="7101174" y="4379277"/>
                  <a:pt x="7107246" y="4381741"/>
                  <a:pt x="7113542" y="4382525"/>
                </a:cubicBezTo>
                <a:close/>
                <a:moveTo>
                  <a:pt x="3214223" y="4382617"/>
                </a:moveTo>
                <a:cubicBezTo>
                  <a:pt x="3233307" y="4383091"/>
                  <a:pt x="3252965" y="4367797"/>
                  <a:pt x="3249213" y="4346428"/>
                </a:cubicBezTo>
                <a:cubicBezTo>
                  <a:pt x="3249895" y="4320234"/>
                  <a:pt x="3217827" y="4305299"/>
                  <a:pt x="3197130" y="4318396"/>
                </a:cubicBezTo>
                <a:cubicBezTo>
                  <a:pt x="3175978" y="4329655"/>
                  <a:pt x="3174841" y="4364580"/>
                  <a:pt x="3196220" y="4376528"/>
                </a:cubicBezTo>
                <a:cubicBezTo>
                  <a:pt x="3201565" y="4380549"/>
                  <a:pt x="3207862" y="4382459"/>
                  <a:pt x="3214223" y="4382617"/>
                </a:cubicBezTo>
                <a:close/>
                <a:moveTo>
                  <a:pt x="2700544" y="4382633"/>
                </a:moveTo>
                <a:cubicBezTo>
                  <a:pt x="2721812" y="4381396"/>
                  <a:pt x="2742426" y="4361744"/>
                  <a:pt x="2735166" y="4339405"/>
                </a:cubicBezTo>
                <a:cubicBezTo>
                  <a:pt x="2729863" y="4308938"/>
                  <a:pt x="2682373" y="4305300"/>
                  <a:pt x="2668316" y="4330992"/>
                </a:cubicBezTo>
                <a:cubicBezTo>
                  <a:pt x="2660711" y="4345999"/>
                  <a:pt x="2663933" y="4368735"/>
                  <a:pt x="2680068" y="4377148"/>
                </a:cubicBezTo>
                <a:cubicBezTo>
                  <a:pt x="2686296" y="4381410"/>
                  <a:pt x="2693458" y="4383045"/>
                  <a:pt x="2700544" y="4382633"/>
                </a:cubicBezTo>
                <a:close/>
                <a:moveTo>
                  <a:pt x="2290982" y="4382767"/>
                </a:moveTo>
                <a:cubicBezTo>
                  <a:pt x="2311287" y="4381549"/>
                  <a:pt x="2329825" y="4362059"/>
                  <a:pt x="2323085" y="4339492"/>
                </a:cubicBezTo>
                <a:cubicBezTo>
                  <a:pt x="2318590" y="4309403"/>
                  <a:pt x="2273646" y="4305300"/>
                  <a:pt x="2259926" y="4330374"/>
                </a:cubicBezTo>
                <a:cubicBezTo>
                  <a:pt x="2252726" y="4345647"/>
                  <a:pt x="2254753" y="4368669"/>
                  <a:pt x="2270950" y="4377332"/>
                </a:cubicBezTo>
                <a:cubicBezTo>
                  <a:pt x="2277244" y="4381549"/>
                  <a:pt x="2284211" y="4383173"/>
                  <a:pt x="2290982" y="4382767"/>
                </a:cubicBezTo>
                <a:close/>
                <a:moveTo>
                  <a:pt x="4959010" y="4382783"/>
                </a:moveTo>
                <a:cubicBezTo>
                  <a:pt x="4979161" y="4384604"/>
                  <a:pt x="5000567" y="4369011"/>
                  <a:pt x="4996106" y="4346221"/>
                </a:cubicBezTo>
                <a:cubicBezTo>
                  <a:pt x="4999766" y="4311492"/>
                  <a:pt x="4942798" y="4302125"/>
                  <a:pt x="4929757" y="4331598"/>
                </a:cubicBezTo>
                <a:cubicBezTo>
                  <a:pt x="4924266" y="4346221"/>
                  <a:pt x="4924724" y="4366554"/>
                  <a:pt x="4940281" y="4374780"/>
                </a:cubicBezTo>
                <a:cubicBezTo>
                  <a:pt x="4945715" y="4379635"/>
                  <a:pt x="4952293" y="4382176"/>
                  <a:pt x="4959010" y="4382783"/>
                </a:cubicBezTo>
                <a:close/>
                <a:moveTo>
                  <a:pt x="2188051" y="4476131"/>
                </a:moveTo>
                <a:cubicBezTo>
                  <a:pt x="2203265" y="4474857"/>
                  <a:pt x="2217468" y="4459829"/>
                  <a:pt x="2211755" y="4443102"/>
                </a:cubicBezTo>
                <a:cubicBezTo>
                  <a:pt x="2205926" y="4420800"/>
                  <a:pt x="2167378" y="4418012"/>
                  <a:pt x="2163562" y="4442638"/>
                </a:cubicBezTo>
                <a:cubicBezTo>
                  <a:pt x="2162219" y="4452395"/>
                  <a:pt x="2162219" y="4468425"/>
                  <a:pt x="2173200" y="4472374"/>
                </a:cubicBezTo>
                <a:cubicBezTo>
                  <a:pt x="2177796" y="4475452"/>
                  <a:pt x="2182977" y="4476556"/>
                  <a:pt x="2188051" y="4476131"/>
                </a:cubicBezTo>
                <a:close/>
                <a:moveTo>
                  <a:pt x="3404049" y="4480656"/>
                </a:moveTo>
                <a:cubicBezTo>
                  <a:pt x="3425307" y="4489450"/>
                  <a:pt x="3459004" y="4478627"/>
                  <a:pt x="3454029" y="4450894"/>
                </a:cubicBezTo>
                <a:cubicBezTo>
                  <a:pt x="3458100" y="4424739"/>
                  <a:pt x="3426212" y="4411662"/>
                  <a:pt x="3405406" y="4420906"/>
                </a:cubicBezTo>
                <a:cubicBezTo>
                  <a:pt x="3378946" y="4428572"/>
                  <a:pt x="3378041" y="4471638"/>
                  <a:pt x="3404049" y="4480656"/>
                </a:cubicBezTo>
                <a:close/>
                <a:moveTo>
                  <a:pt x="2510206" y="4481504"/>
                </a:moveTo>
                <a:cubicBezTo>
                  <a:pt x="2520548" y="4478081"/>
                  <a:pt x="2528658" y="4470601"/>
                  <a:pt x="2529470" y="4457943"/>
                </a:cubicBezTo>
                <a:cubicBezTo>
                  <a:pt x="2536883" y="4432167"/>
                  <a:pt x="2510004" y="4410074"/>
                  <a:pt x="2485438" y="4418359"/>
                </a:cubicBezTo>
                <a:cubicBezTo>
                  <a:pt x="2455791" y="4422732"/>
                  <a:pt x="2451162" y="4468990"/>
                  <a:pt x="2477564" y="4480728"/>
                </a:cubicBezTo>
                <a:cubicBezTo>
                  <a:pt x="2487294" y="4484295"/>
                  <a:pt x="2499861" y="4484927"/>
                  <a:pt x="2510206" y="4481504"/>
                </a:cubicBezTo>
                <a:close/>
                <a:moveTo>
                  <a:pt x="3845609" y="4481615"/>
                </a:moveTo>
                <a:cubicBezTo>
                  <a:pt x="3855697" y="4478305"/>
                  <a:pt x="3863595" y="4470936"/>
                  <a:pt x="3864171" y="4458385"/>
                </a:cubicBezTo>
                <a:cubicBezTo>
                  <a:pt x="3870166" y="4436508"/>
                  <a:pt x="3851489" y="4413249"/>
                  <a:pt x="3828430" y="4417394"/>
                </a:cubicBezTo>
                <a:cubicBezTo>
                  <a:pt x="3794764" y="4414170"/>
                  <a:pt x="3787616" y="4467367"/>
                  <a:pt x="3813903" y="4480492"/>
                </a:cubicBezTo>
                <a:cubicBezTo>
                  <a:pt x="3823242" y="4484177"/>
                  <a:pt x="3835521" y="4484926"/>
                  <a:pt x="3845609" y="4481615"/>
                </a:cubicBezTo>
                <a:close/>
                <a:moveTo>
                  <a:pt x="2406445" y="4481824"/>
                </a:moveTo>
                <a:cubicBezTo>
                  <a:pt x="2416512" y="4478620"/>
                  <a:pt x="2424386" y="4471420"/>
                  <a:pt x="2424842" y="4459060"/>
                </a:cubicBezTo>
                <a:cubicBezTo>
                  <a:pt x="2430508" y="4436608"/>
                  <a:pt x="2412364" y="4413249"/>
                  <a:pt x="2388530" y="4418465"/>
                </a:cubicBezTo>
                <a:cubicBezTo>
                  <a:pt x="2355888" y="4415743"/>
                  <a:pt x="2349539" y="4468132"/>
                  <a:pt x="2374937" y="4480605"/>
                </a:cubicBezTo>
                <a:cubicBezTo>
                  <a:pt x="2384114" y="4484233"/>
                  <a:pt x="2396377" y="4485027"/>
                  <a:pt x="2406445" y="4481824"/>
                </a:cubicBezTo>
                <a:close/>
                <a:moveTo>
                  <a:pt x="2688842" y="4482554"/>
                </a:moveTo>
                <a:cubicBezTo>
                  <a:pt x="2710578" y="4489450"/>
                  <a:pt x="2739171" y="4477036"/>
                  <a:pt x="2736653" y="4450829"/>
                </a:cubicBezTo>
                <a:cubicBezTo>
                  <a:pt x="2740085" y="4411518"/>
                  <a:pt x="2672603" y="4405312"/>
                  <a:pt x="2666887" y="4442783"/>
                </a:cubicBezTo>
                <a:cubicBezTo>
                  <a:pt x="2660711" y="4460025"/>
                  <a:pt x="2671916" y="4478186"/>
                  <a:pt x="2688842" y="4482554"/>
                </a:cubicBezTo>
                <a:close/>
                <a:moveTo>
                  <a:pt x="1974140" y="4482908"/>
                </a:moveTo>
                <a:cubicBezTo>
                  <a:pt x="1996751" y="4485974"/>
                  <a:pt x="2022265" y="4469693"/>
                  <a:pt x="2016746" y="4444149"/>
                </a:cubicBezTo>
                <a:cubicBezTo>
                  <a:pt x="2012842" y="4413250"/>
                  <a:pt x="1974219" y="4415505"/>
                  <a:pt x="1951920" y="4424527"/>
                </a:cubicBezTo>
                <a:cubicBezTo>
                  <a:pt x="1947553" y="4440316"/>
                  <a:pt x="1939982" y="4459712"/>
                  <a:pt x="1953765" y="4473020"/>
                </a:cubicBezTo>
                <a:cubicBezTo>
                  <a:pt x="1959398" y="4478715"/>
                  <a:pt x="1966604" y="4481886"/>
                  <a:pt x="1974140" y="4482908"/>
                </a:cubicBezTo>
                <a:close/>
                <a:moveTo>
                  <a:pt x="2808223" y="4482983"/>
                </a:moveTo>
                <a:cubicBezTo>
                  <a:pt x="2820038" y="4481323"/>
                  <a:pt x="2831061" y="4474914"/>
                  <a:pt x="2836940" y="4463811"/>
                </a:cubicBezTo>
                <a:cubicBezTo>
                  <a:pt x="2839879" y="4450534"/>
                  <a:pt x="2834679" y="4437257"/>
                  <a:pt x="2831287" y="4424666"/>
                </a:cubicBezTo>
                <a:cubicBezTo>
                  <a:pt x="2812520" y="4416425"/>
                  <a:pt x="2792163" y="4417112"/>
                  <a:pt x="2773394" y="4425124"/>
                </a:cubicBezTo>
                <a:cubicBezTo>
                  <a:pt x="2769325" y="4440919"/>
                  <a:pt x="2763898" y="4459233"/>
                  <a:pt x="2774979" y="4473655"/>
                </a:cubicBezTo>
                <a:cubicBezTo>
                  <a:pt x="2784021" y="4481552"/>
                  <a:pt x="2796628" y="4484642"/>
                  <a:pt x="2808223" y="4482983"/>
                </a:cubicBezTo>
                <a:close/>
                <a:moveTo>
                  <a:pt x="3128913" y="4483100"/>
                </a:moveTo>
                <a:cubicBezTo>
                  <a:pt x="3141693" y="4470627"/>
                  <a:pt x="3147854" y="4452711"/>
                  <a:pt x="3142149" y="4435475"/>
                </a:cubicBezTo>
                <a:cubicBezTo>
                  <a:pt x="3133706" y="4414384"/>
                  <a:pt x="3103583" y="4413250"/>
                  <a:pt x="3087380" y="4425723"/>
                </a:cubicBezTo>
                <a:cubicBezTo>
                  <a:pt x="3074829" y="4435021"/>
                  <a:pt x="3080763" y="4452257"/>
                  <a:pt x="3078480" y="4465410"/>
                </a:cubicBezTo>
                <a:cubicBezTo>
                  <a:pt x="3082816" y="4472441"/>
                  <a:pt x="3088750" y="4477884"/>
                  <a:pt x="3096052" y="4481966"/>
                </a:cubicBezTo>
                <a:cubicBezTo>
                  <a:pt x="3107006" y="4482646"/>
                  <a:pt x="3117960" y="4483100"/>
                  <a:pt x="3128913" y="4483100"/>
                </a:cubicBezTo>
                <a:close/>
                <a:moveTo>
                  <a:pt x="3016136" y="4483222"/>
                </a:moveTo>
                <a:cubicBezTo>
                  <a:pt x="3024335" y="4482281"/>
                  <a:pt x="3031934" y="4479201"/>
                  <a:pt x="3037076" y="4472126"/>
                </a:cubicBezTo>
                <a:cubicBezTo>
                  <a:pt x="3051016" y="4450219"/>
                  <a:pt x="3037533" y="4413250"/>
                  <a:pt x="3007595" y="4418042"/>
                </a:cubicBezTo>
                <a:cubicBezTo>
                  <a:pt x="2972400" y="4413478"/>
                  <a:pt x="2962116" y="4468019"/>
                  <a:pt x="2991597" y="4481483"/>
                </a:cubicBezTo>
                <a:cubicBezTo>
                  <a:pt x="2999139" y="4482966"/>
                  <a:pt x="3007938" y="4484164"/>
                  <a:pt x="3016136" y="4483222"/>
                </a:cubicBezTo>
                <a:close/>
                <a:moveTo>
                  <a:pt x="2913793" y="4483443"/>
                </a:moveTo>
                <a:cubicBezTo>
                  <a:pt x="2931286" y="4479446"/>
                  <a:pt x="2944417" y="4461806"/>
                  <a:pt x="2938942" y="4442640"/>
                </a:cubicBezTo>
                <a:cubicBezTo>
                  <a:pt x="2934836" y="4410753"/>
                  <a:pt x="2883282" y="4410074"/>
                  <a:pt x="2873473" y="4438343"/>
                </a:cubicBezTo>
                <a:cubicBezTo>
                  <a:pt x="2868454" y="4455531"/>
                  <a:pt x="2874385" y="4479956"/>
                  <a:pt x="2895372" y="4482443"/>
                </a:cubicBezTo>
                <a:cubicBezTo>
                  <a:pt x="2901645" y="4484591"/>
                  <a:pt x="2907961" y="4484775"/>
                  <a:pt x="2913793" y="4483443"/>
                </a:cubicBezTo>
                <a:close/>
                <a:moveTo>
                  <a:pt x="3623727" y="4483494"/>
                </a:moveTo>
                <a:cubicBezTo>
                  <a:pt x="3630023" y="4483573"/>
                  <a:pt x="3636343" y="4482240"/>
                  <a:pt x="3641896" y="4479634"/>
                </a:cubicBezTo>
                <a:cubicBezTo>
                  <a:pt x="3653002" y="4474419"/>
                  <a:pt x="3661037" y="4464105"/>
                  <a:pt x="3659660" y="4449779"/>
                </a:cubicBezTo>
                <a:cubicBezTo>
                  <a:pt x="3663792" y="4413564"/>
                  <a:pt x="3608234" y="4405312"/>
                  <a:pt x="3594230" y="4434193"/>
                </a:cubicBezTo>
                <a:cubicBezTo>
                  <a:pt x="3590327" y="4449550"/>
                  <a:pt x="3589179" y="4470408"/>
                  <a:pt x="3605709" y="4478889"/>
                </a:cubicBezTo>
                <a:cubicBezTo>
                  <a:pt x="3611161" y="4481926"/>
                  <a:pt x="3617432" y="4483416"/>
                  <a:pt x="3623727" y="4483494"/>
                </a:cubicBezTo>
                <a:close/>
                <a:moveTo>
                  <a:pt x="6912863" y="4483537"/>
                </a:moveTo>
                <a:cubicBezTo>
                  <a:pt x="6931741" y="4483940"/>
                  <a:pt x="6951074" y="4471811"/>
                  <a:pt x="6948479" y="4450776"/>
                </a:cubicBezTo>
                <a:cubicBezTo>
                  <a:pt x="6953092" y="4414133"/>
                  <a:pt x="6890352" y="4405312"/>
                  <a:pt x="6879741" y="4438561"/>
                </a:cubicBezTo>
                <a:cubicBezTo>
                  <a:pt x="6872129" y="4453264"/>
                  <a:pt x="6879280" y="4472263"/>
                  <a:pt x="6894965" y="4478823"/>
                </a:cubicBezTo>
                <a:cubicBezTo>
                  <a:pt x="6900328" y="4481876"/>
                  <a:pt x="6906570" y="4483403"/>
                  <a:pt x="6912863" y="4483537"/>
                </a:cubicBezTo>
                <a:close/>
                <a:moveTo>
                  <a:pt x="3530712" y="4483584"/>
                </a:moveTo>
                <a:cubicBezTo>
                  <a:pt x="3546118" y="4480440"/>
                  <a:pt x="3557193" y="4466583"/>
                  <a:pt x="3562191" y="4450674"/>
                </a:cubicBezTo>
                <a:cubicBezTo>
                  <a:pt x="3555296" y="4426954"/>
                  <a:pt x="3532084" y="4410075"/>
                  <a:pt x="3507263" y="4420567"/>
                </a:cubicBezTo>
                <a:cubicBezTo>
                  <a:pt x="3476466" y="4428778"/>
                  <a:pt x="3481293" y="4481923"/>
                  <a:pt x="3513928" y="4482835"/>
                </a:cubicBezTo>
                <a:cubicBezTo>
                  <a:pt x="3519961" y="4484489"/>
                  <a:pt x="3525577" y="4484631"/>
                  <a:pt x="3530712" y="4483584"/>
                </a:cubicBezTo>
                <a:close/>
                <a:moveTo>
                  <a:pt x="3199388" y="4484014"/>
                </a:moveTo>
                <a:cubicBezTo>
                  <a:pt x="3221411" y="4484687"/>
                  <a:pt x="3251463" y="4478857"/>
                  <a:pt x="3249399" y="4451053"/>
                </a:cubicBezTo>
                <a:cubicBezTo>
                  <a:pt x="3254216" y="4412039"/>
                  <a:pt x="3186312" y="4405312"/>
                  <a:pt x="3181265" y="4442757"/>
                </a:cubicBezTo>
                <a:cubicBezTo>
                  <a:pt x="3174841" y="4459574"/>
                  <a:pt x="3188835" y="4473027"/>
                  <a:pt x="3199388" y="4484014"/>
                </a:cubicBezTo>
                <a:close/>
                <a:moveTo>
                  <a:pt x="3317446" y="4484418"/>
                </a:moveTo>
                <a:cubicBezTo>
                  <a:pt x="3335963" y="4484097"/>
                  <a:pt x="3354447" y="4472170"/>
                  <a:pt x="3352393" y="4451138"/>
                </a:cubicBezTo>
                <a:cubicBezTo>
                  <a:pt x="3355816" y="4415800"/>
                  <a:pt x="3297624" y="4405312"/>
                  <a:pt x="3286214" y="4436775"/>
                </a:cubicBezTo>
                <a:cubicBezTo>
                  <a:pt x="3283704" y="4451822"/>
                  <a:pt x="3282791" y="4473710"/>
                  <a:pt x="3299678" y="4480777"/>
                </a:cubicBezTo>
                <a:cubicBezTo>
                  <a:pt x="3305098" y="4483342"/>
                  <a:pt x="3311274" y="4484525"/>
                  <a:pt x="3317446" y="4484418"/>
                </a:cubicBezTo>
                <a:close/>
                <a:moveTo>
                  <a:pt x="3727657" y="4484487"/>
                </a:moveTo>
                <a:cubicBezTo>
                  <a:pt x="3746202" y="4484162"/>
                  <a:pt x="3764430" y="4472204"/>
                  <a:pt x="3761548" y="4450369"/>
                </a:cubicBezTo>
                <a:cubicBezTo>
                  <a:pt x="3765165" y="4414554"/>
                  <a:pt x="3710001" y="4405312"/>
                  <a:pt x="3696888" y="4434888"/>
                </a:cubicBezTo>
                <a:cubicBezTo>
                  <a:pt x="3693045" y="4450369"/>
                  <a:pt x="3692366" y="4473707"/>
                  <a:pt x="3709775" y="4480870"/>
                </a:cubicBezTo>
                <a:cubicBezTo>
                  <a:pt x="3715257" y="4483412"/>
                  <a:pt x="3721475" y="4484596"/>
                  <a:pt x="3727657" y="4484487"/>
                </a:cubicBezTo>
                <a:close/>
                <a:moveTo>
                  <a:pt x="3949020" y="4484687"/>
                </a:moveTo>
                <a:cubicBezTo>
                  <a:pt x="3959711" y="4473023"/>
                  <a:pt x="3971766" y="4459300"/>
                  <a:pt x="3966535" y="4441918"/>
                </a:cubicBezTo>
                <a:cubicBezTo>
                  <a:pt x="3961985" y="4403724"/>
                  <a:pt x="3895566" y="4411729"/>
                  <a:pt x="3899206" y="4450609"/>
                </a:cubicBezTo>
                <a:cubicBezTo>
                  <a:pt x="3896704" y="4478740"/>
                  <a:pt x="3927866" y="4484458"/>
                  <a:pt x="3949020" y="4484687"/>
                </a:cubicBezTo>
                <a:close/>
                <a:moveTo>
                  <a:pt x="3409629" y="4587874"/>
                </a:moveTo>
                <a:lnTo>
                  <a:pt x="3435561" y="4587874"/>
                </a:lnTo>
                <a:cubicBezTo>
                  <a:pt x="3449993" y="4576957"/>
                  <a:pt x="3460591" y="4558761"/>
                  <a:pt x="3452473" y="4540565"/>
                </a:cubicBezTo>
                <a:cubicBezTo>
                  <a:pt x="3441875" y="4510087"/>
                  <a:pt x="3389109" y="4514635"/>
                  <a:pt x="3385726" y="4547389"/>
                </a:cubicBezTo>
                <a:cubicBezTo>
                  <a:pt x="3381216" y="4566039"/>
                  <a:pt x="3394972" y="4579459"/>
                  <a:pt x="3409629" y="4587874"/>
                </a:cubicBezTo>
                <a:close/>
                <a:moveTo>
                  <a:pt x="3302749" y="4587874"/>
                </a:moveTo>
                <a:lnTo>
                  <a:pt x="3330190" y="4587874"/>
                </a:lnTo>
                <a:cubicBezTo>
                  <a:pt x="3360579" y="4572445"/>
                  <a:pt x="3357177" y="4520170"/>
                  <a:pt x="3319531" y="4518789"/>
                </a:cubicBezTo>
                <a:cubicBezTo>
                  <a:pt x="3279844" y="4513262"/>
                  <a:pt x="3271679" y="4571063"/>
                  <a:pt x="3302749" y="4587874"/>
                </a:cubicBezTo>
                <a:close/>
                <a:moveTo>
                  <a:pt x="3093760" y="4587874"/>
                </a:moveTo>
                <a:lnTo>
                  <a:pt x="3122285" y="4587874"/>
                </a:lnTo>
                <a:cubicBezTo>
                  <a:pt x="3137803" y="4580740"/>
                  <a:pt x="3149441" y="4566011"/>
                  <a:pt x="3144877" y="4547830"/>
                </a:cubicBezTo>
                <a:cubicBezTo>
                  <a:pt x="3145790" y="4510777"/>
                  <a:pt x="3079839" y="4510087"/>
                  <a:pt x="3080067" y="4547139"/>
                </a:cubicBezTo>
                <a:cubicBezTo>
                  <a:pt x="3076416" y="4562559"/>
                  <a:pt x="3086229" y="4575447"/>
                  <a:pt x="3093760" y="4587874"/>
                </a:cubicBezTo>
                <a:close/>
                <a:moveTo>
                  <a:pt x="2894308" y="4587874"/>
                </a:moveTo>
                <a:lnTo>
                  <a:pt x="2916987" y="4587874"/>
                </a:lnTo>
                <a:cubicBezTo>
                  <a:pt x="2952592" y="4574944"/>
                  <a:pt x="2942840" y="4511674"/>
                  <a:pt x="2902019" y="4519987"/>
                </a:cubicBezTo>
                <a:cubicBezTo>
                  <a:pt x="2864372" y="4518833"/>
                  <a:pt x="2862104" y="4577022"/>
                  <a:pt x="2894308" y="4587874"/>
                </a:cubicBezTo>
                <a:close/>
                <a:moveTo>
                  <a:pt x="2689286" y="4587874"/>
                </a:moveTo>
                <a:lnTo>
                  <a:pt x="2714683" y="4587874"/>
                </a:lnTo>
                <a:cubicBezTo>
                  <a:pt x="2748022" y="4574829"/>
                  <a:pt x="2740315" y="4518297"/>
                  <a:pt x="2702895" y="4520585"/>
                </a:cubicBezTo>
                <a:cubicBezTo>
                  <a:pt x="2661846" y="4513262"/>
                  <a:pt x="2652774" y="4575286"/>
                  <a:pt x="2689286" y="4587874"/>
                </a:cubicBezTo>
                <a:close/>
                <a:moveTo>
                  <a:pt x="2583518" y="4587874"/>
                </a:moveTo>
                <a:lnTo>
                  <a:pt x="2608863" y="4587874"/>
                </a:lnTo>
                <a:cubicBezTo>
                  <a:pt x="2644835" y="4575971"/>
                  <a:pt x="2636919" y="4514849"/>
                  <a:pt x="2597100" y="4519199"/>
                </a:cubicBezTo>
                <a:cubicBezTo>
                  <a:pt x="2559322" y="4517139"/>
                  <a:pt x="2554345" y="4572079"/>
                  <a:pt x="2583518" y="4587874"/>
                </a:cubicBezTo>
                <a:close/>
                <a:moveTo>
                  <a:pt x="2483747" y="4587874"/>
                </a:moveTo>
                <a:lnTo>
                  <a:pt x="2508559" y="4587874"/>
                </a:lnTo>
                <a:cubicBezTo>
                  <a:pt x="2543229" y="4572906"/>
                  <a:pt x="2533365" y="4513262"/>
                  <a:pt x="2492481" y="4519019"/>
                </a:cubicBezTo>
                <a:cubicBezTo>
                  <a:pt x="2454826" y="4519479"/>
                  <a:pt x="2451162" y="4575209"/>
                  <a:pt x="2483747" y="4587874"/>
                </a:cubicBezTo>
                <a:close/>
                <a:moveTo>
                  <a:pt x="2377934" y="4587874"/>
                </a:moveTo>
                <a:lnTo>
                  <a:pt x="2406194" y="4587874"/>
                </a:lnTo>
                <a:cubicBezTo>
                  <a:pt x="2419050" y="4578411"/>
                  <a:pt x="2428920" y="4564561"/>
                  <a:pt x="2425017" y="4547711"/>
                </a:cubicBezTo>
                <a:cubicBezTo>
                  <a:pt x="2426166" y="4510318"/>
                  <a:pt x="2359807" y="4510087"/>
                  <a:pt x="2359581" y="4547019"/>
                </a:cubicBezTo>
                <a:cubicBezTo>
                  <a:pt x="2355888" y="4563869"/>
                  <a:pt x="2366003" y="4577718"/>
                  <a:pt x="2377934" y="4587874"/>
                </a:cubicBezTo>
                <a:close/>
                <a:moveTo>
                  <a:pt x="2275187" y="4587874"/>
                </a:moveTo>
                <a:lnTo>
                  <a:pt x="2301025" y="4587874"/>
                </a:lnTo>
                <a:cubicBezTo>
                  <a:pt x="2333663" y="4574928"/>
                  <a:pt x="2328898" y="4517130"/>
                  <a:pt x="2290375" y="4518980"/>
                </a:cubicBezTo>
                <a:cubicBezTo>
                  <a:pt x="2251591" y="4516436"/>
                  <a:pt x="2244784" y="4570766"/>
                  <a:pt x="2275187" y="4587874"/>
                </a:cubicBezTo>
                <a:close/>
                <a:moveTo>
                  <a:pt x="2172828" y="4587874"/>
                </a:moveTo>
                <a:lnTo>
                  <a:pt x="2199715" y="4587874"/>
                </a:lnTo>
                <a:cubicBezTo>
                  <a:pt x="2214953" y="4577492"/>
                  <a:pt x="2224139" y="4558340"/>
                  <a:pt x="2218313" y="4539650"/>
                </a:cubicBezTo>
                <a:cubicBezTo>
                  <a:pt x="2208901" y="4508499"/>
                  <a:pt x="2155123" y="4514037"/>
                  <a:pt x="2153330" y="4547264"/>
                </a:cubicBezTo>
                <a:cubicBezTo>
                  <a:pt x="2149522" y="4564570"/>
                  <a:pt x="2160047" y="4578414"/>
                  <a:pt x="2172828" y="4587874"/>
                </a:cubicBezTo>
                <a:close/>
                <a:moveTo>
                  <a:pt x="3507605" y="4587875"/>
                </a:moveTo>
                <a:lnTo>
                  <a:pt x="3531229" y="4587875"/>
                </a:lnTo>
                <a:cubicBezTo>
                  <a:pt x="3547743" y="4582106"/>
                  <a:pt x="3562192" y="4567108"/>
                  <a:pt x="3558523" y="4547956"/>
                </a:cubicBezTo>
                <a:cubicBezTo>
                  <a:pt x="3554165" y="4517499"/>
                  <a:pt x="3507835" y="4508500"/>
                  <a:pt x="3491780" y="4534112"/>
                </a:cubicBezTo>
                <a:cubicBezTo>
                  <a:pt x="3481229" y="4553494"/>
                  <a:pt x="3489486" y="4576799"/>
                  <a:pt x="3507605" y="4587875"/>
                </a:cubicBezTo>
                <a:close/>
                <a:moveTo>
                  <a:pt x="3612594" y="4587875"/>
                </a:moveTo>
                <a:lnTo>
                  <a:pt x="3636994" y="4587875"/>
                </a:lnTo>
                <a:cubicBezTo>
                  <a:pt x="3670141" y="4575401"/>
                  <a:pt x="3666458" y="4517420"/>
                  <a:pt x="3627326" y="4520192"/>
                </a:cubicBezTo>
                <a:cubicBezTo>
                  <a:pt x="3586353" y="4513262"/>
                  <a:pt x="3578066" y="4573553"/>
                  <a:pt x="3612594" y="4587875"/>
                </a:cubicBezTo>
                <a:close/>
              </a:path>
            </a:pathLst>
          </a:custGeom>
          <a:solidFill>
            <a:srgbClr val="F2F2F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Poppins"/>
              <a:ea typeface="Poppins"/>
              <a:cs typeface="Poppins"/>
              <a:sym typeface="Poppins"/>
            </a:endParaRPr>
          </a:p>
        </p:txBody>
      </p:sp>
      <p:grpSp>
        <p:nvGrpSpPr>
          <p:cNvPr id="183" name="Google Shape;183;p56"/>
          <p:cNvGrpSpPr/>
          <p:nvPr/>
        </p:nvGrpSpPr>
        <p:grpSpPr>
          <a:xfrm flipH="1">
            <a:off x="11771672" y="2555081"/>
            <a:ext cx="36000" cy="1747838"/>
            <a:chOff x="319778" y="2438400"/>
            <a:chExt cx="61222" cy="1747838"/>
          </a:xfrm>
        </p:grpSpPr>
        <p:sp>
          <p:nvSpPr>
            <p:cNvPr id="184" name="Google Shape;184;p56"/>
            <p:cNvSpPr/>
            <p:nvPr/>
          </p:nvSpPr>
          <p:spPr>
            <a:xfrm>
              <a:off x="319778" y="2438400"/>
              <a:ext cx="61222" cy="533400"/>
            </a:xfrm>
            <a:prstGeom prst="rect">
              <a:avLst/>
            </a:prstGeom>
            <a:solidFill>
              <a:srgbClr val="1C69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85" name="Google Shape;185;p56"/>
            <p:cNvSpPr/>
            <p:nvPr/>
          </p:nvSpPr>
          <p:spPr>
            <a:xfrm>
              <a:off x="319778" y="3045619"/>
              <a:ext cx="61222" cy="5334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86" name="Google Shape;186;p56"/>
            <p:cNvSpPr/>
            <p:nvPr/>
          </p:nvSpPr>
          <p:spPr>
            <a:xfrm>
              <a:off x="319778" y="3652838"/>
              <a:ext cx="61222" cy="5334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187" name="Google Shape;187;p56"/>
          <p:cNvSpPr>
            <a:spLocks noGrp="1"/>
          </p:cNvSpPr>
          <p:nvPr>
            <p:ph type="pic" idx="2"/>
          </p:nvPr>
        </p:nvSpPr>
        <p:spPr>
          <a:xfrm>
            <a:off x="7178240" y="832198"/>
            <a:ext cx="2439888" cy="5174654"/>
          </a:xfrm>
          <a:prstGeom prst="rect">
            <a:avLst/>
          </a:prstGeom>
          <a:solidFill>
            <a:srgbClr val="D8D8D8">
              <a:alpha val="49803"/>
            </a:srgbClr>
          </a:soli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188"/>
        <p:cNvGrpSpPr/>
        <p:nvPr/>
      </p:nvGrpSpPr>
      <p:grpSpPr>
        <a:xfrm>
          <a:off x="0" y="0"/>
          <a:ext cx="0" cy="0"/>
          <a:chOff x="0" y="0"/>
          <a:chExt cx="0" cy="0"/>
        </a:xfrm>
      </p:grpSpPr>
      <p:grpSp>
        <p:nvGrpSpPr>
          <p:cNvPr id="189" name="Google Shape;189;p57"/>
          <p:cNvGrpSpPr/>
          <p:nvPr/>
        </p:nvGrpSpPr>
        <p:grpSpPr>
          <a:xfrm>
            <a:off x="7643540" y="0"/>
            <a:ext cx="4548460" cy="6858000"/>
            <a:chOff x="7643540" y="0"/>
            <a:chExt cx="4548460" cy="6858000"/>
          </a:xfrm>
        </p:grpSpPr>
        <p:sp>
          <p:nvSpPr>
            <p:cNvPr id="190" name="Google Shape;190;p57"/>
            <p:cNvSpPr/>
            <p:nvPr/>
          </p:nvSpPr>
          <p:spPr>
            <a:xfrm flipH="1">
              <a:off x="7643540" y="0"/>
              <a:ext cx="4548460" cy="6858000"/>
            </a:xfrm>
            <a:custGeom>
              <a:avLst/>
              <a:gdLst/>
              <a:ahLst/>
              <a:cxnLst/>
              <a:rect l="l" t="t" r="r" b="b"/>
              <a:pathLst>
                <a:path w="4548460" h="6858000" extrusionOk="0">
                  <a:moveTo>
                    <a:pt x="0" y="0"/>
                  </a:moveTo>
                  <a:lnTo>
                    <a:pt x="4548460" y="0"/>
                  </a:lnTo>
                  <a:lnTo>
                    <a:pt x="2888317"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nvGrpSpPr>
            <p:cNvPr id="191" name="Google Shape;191;p57"/>
            <p:cNvGrpSpPr/>
            <p:nvPr/>
          </p:nvGrpSpPr>
          <p:grpSpPr>
            <a:xfrm flipH="1">
              <a:off x="11771672" y="2555081"/>
              <a:ext cx="36000" cy="1747838"/>
              <a:chOff x="319778" y="2438400"/>
              <a:chExt cx="61222" cy="1747838"/>
            </a:xfrm>
          </p:grpSpPr>
          <p:sp>
            <p:nvSpPr>
              <p:cNvPr id="192" name="Google Shape;192;p57"/>
              <p:cNvSpPr/>
              <p:nvPr/>
            </p:nvSpPr>
            <p:spPr>
              <a:xfrm>
                <a:off x="319778" y="2438400"/>
                <a:ext cx="61222" cy="533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93" name="Google Shape;193;p57"/>
              <p:cNvSpPr/>
              <p:nvPr/>
            </p:nvSpPr>
            <p:spPr>
              <a:xfrm>
                <a:off x="319778" y="3045619"/>
                <a:ext cx="61222" cy="533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94" name="Google Shape;194;p57"/>
              <p:cNvSpPr/>
              <p:nvPr/>
            </p:nvSpPr>
            <p:spPr>
              <a:xfrm>
                <a:off x="319778" y="3652838"/>
                <a:ext cx="61222" cy="533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grpSp>
      <p:sp>
        <p:nvSpPr>
          <p:cNvPr id="195" name="Google Shape;195;p57"/>
          <p:cNvSpPr>
            <a:spLocks noGrp="1"/>
          </p:cNvSpPr>
          <p:nvPr>
            <p:ph type="pic" idx="2"/>
          </p:nvPr>
        </p:nvSpPr>
        <p:spPr>
          <a:xfrm>
            <a:off x="6350000" y="1338290"/>
            <a:ext cx="4837938" cy="2852710"/>
          </a:xfrm>
          <a:prstGeom prst="rect">
            <a:avLst/>
          </a:prstGeom>
          <a:solidFill>
            <a:srgbClr val="D8D8D8">
              <a:alpha val="49803"/>
            </a:srgbClr>
          </a:solid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196"/>
        <p:cNvGrpSpPr/>
        <p:nvPr/>
      </p:nvGrpSpPr>
      <p:grpSpPr>
        <a:xfrm>
          <a:off x="0" y="0"/>
          <a:ext cx="0" cy="0"/>
          <a:chOff x="0" y="0"/>
          <a:chExt cx="0" cy="0"/>
        </a:xfrm>
      </p:grpSpPr>
      <p:sp>
        <p:nvSpPr>
          <p:cNvPr id="197" name="Google Shape;197;p58"/>
          <p:cNvSpPr>
            <a:spLocks noGrp="1"/>
          </p:cNvSpPr>
          <p:nvPr>
            <p:ph type="pic" idx="2"/>
          </p:nvPr>
        </p:nvSpPr>
        <p:spPr>
          <a:xfrm>
            <a:off x="4362868" y="992564"/>
            <a:ext cx="7085225" cy="4872872"/>
          </a:xfrm>
          <a:prstGeom prst="rect">
            <a:avLst/>
          </a:prstGeom>
          <a:solidFill>
            <a:srgbClr val="D8D8D8">
              <a:alpha val="49803"/>
            </a:srgbClr>
          </a:solidFill>
          <a:ln>
            <a:noFill/>
          </a:ln>
        </p:spPr>
      </p:sp>
      <p:sp>
        <p:nvSpPr>
          <p:cNvPr id="198" name="Google Shape;198;p58"/>
          <p:cNvSpPr>
            <a:spLocks noGrp="1"/>
          </p:cNvSpPr>
          <p:nvPr>
            <p:ph type="pic" idx="3"/>
          </p:nvPr>
        </p:nvSpPr>
        <p:spPr>
          <a:xfrm>
            <a:off x="4586487" y="2164511"/>
            <a:ext cx="6875203" cy="2510584"/>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Заголовок и пункты" userDrawn="1">
  <p:cSld name="Заголовок и пункты">
    <p:spTree>
      <p:nvGrpSpPr>
        <p:cNvPr id="1" name="Shape 199"/>
        <p:cNvGrpSpPr/>
        <p:nvPr/>
      </p:nvGrpSpPr>
      <p:grpSpPr>
        <a:xfrm>
          <a:off x="0" y="0"/>
          <a:ext cx="0" cy="0"/>
          <a:chOff x="0" y="0"/>
          <a:chExt cx="0" cy="0"/>
        </a:xfrm>
      </p:grpSpPr>
      <p:sp>
        <p:nvSpPr>
          <p:cNvPr id="4" name="Google Shape;13;p23">
            <a:extLst>
              <a:ext uri="{FF2B5EF4-FFF2-40B4-BE49-F238E27FC236}">
                <a16:creationId xmlns:a16="http://schemas.microsoft.com/office/drawing/2014/main" id="{009A3D10-9061-48D0-9783-95859510BE5B}"/>
              </a:ext>
            </a:extLst>
          </p:cNvPr>
          <p:cNvSpPr/>
          <p:nvPr userDrawn="1"/>
        </p:nvSpPr>
        <p:spPr>
          <a:xfrm>
            <a:off x="695325" y="549275"/>
            <a:ext cx="2033494" cy="2033494"/>
          </a:xfrm>
          <a:custGeom>
            <a:avLst/>
            <a:gdLst/>
            <a:ahLst/>
            <a:cxnLst/>
            <a:rect l="l" t="t" r="r" b="b"/>
            <a:pathLst>
              <a:path w="2033494" h="2033494" extrusionOk="0">
                <a:moveTo>
                  <a:pt x="2014866" y="1996144"/>
                </a:moveTo>
                <a:cubicBezTo>
                  <a:pt x="2025154" y="1996144"/>
                  <a:pt x="2033494" y="2004505"/>
                  <a:pt x="2033494" y="2014819"/>
                </a:cubicBezTo>
                <a:cubicBezTo>
                  <a:pt x="2033494" y="2025133"/>
                  <a:pt x="2025154" y="2033494"/>
                  <a:pt x="2014866" y="2033494"/>
                </a:cubicBezTo>
                <a:cubicBezTo>
                  <a:pt x="2004578" y="2033494"/>
                  <a:pt x="1996238" y="2025133"/>
                  <a:pt x="1996238" y="2014819"/>
                </a:cubicBezTo>
                <a:cubicBezTo>
                  <a:pt x="1996238" y="2004505"/>
                  <a:pt x="2004578" y="1996144"/>
                  <a:pt x="2014866" y="1996144"/>
                </a:cubicBezTo>
                <a:close/>
                <a:moveTo>
                  <a:pt x="1897741" y="1996144"/>
                </a:moveTo>
                <a:cubicBezTo>
                  <a:pt x="1908029" y="1996144"/>
                  <a:pt x="1916369" y="2004505"/>
                  <a:pt x="1916369" y="2014819"/>
                </a:cubicBezTo>
                <a:cubicBezTo>
                  <a:pt x="1916369" y="2025133"/>
                  <a:pt x="1908029" y="2033494"/>
                  <a:pt x="1897741" y="2033494"/>
                </a:cubicBezTo>
                <a:cubicBezTo>
                  <a:pt x="1887453" y="2033494"/>
                  <a:pt x="1879113" y="2025133"/>
                  <a:pt x="1879113" y="2014819"/>
                </a:cubicBezTo>
                <a:cubicBezTo>
                  <a:pt x="1879113" y="2004505"/>
                  <a:pt x="1887453" y="1996144"/>
                  <a:pt x="1897741" y="1996144"/>
                </a:cubicBezTo>
                <a:close/>
                <a:moveTo>
                  <a:pt x="1779977" y="1996144"/>
                </a:moveTo>
                <a:cubicBezTo>
                  <a:pt x="1790265" y="1996144"/>
                  <a:pt x="1798605" y="2004505"/>
                  <a:pt x="1798605" y="2014819"/>
                </a:cubicBezTo>
                <a:cubicBezTo>
                  <a:pt x="1798605" y="2025133"/>
                  <a:pt x="1790265" y="2033494"/>
                  <a:pt x="1779977" y="2033494"/>
                </a:cubicBezTo>
                <a:cubicBezTo>
                  <a:pt x="1769689" y="2033494"/>
                  <a:pt x="1761349" y="2025133"/>
                  <a:pt x="1761349" y="2014819"/>
                </a:cubicBezTo>
                <a:cubicBezTo>
                  <a:pt x="1761349" y="2004505"/>
                  <a:pt x="1769689" y="1996144"/>
                  <a:pt x="1779977" y="1996144"/>
                </a:cubicBezTo>
                <a:close/>
                <a:moveTo>
                  <a:pt x="1662852" y="1996144"/>
                </a:moveTo>
                <a:cubicBezTo>
                  <a:pt x="1673140" y="1996144"/>
                  <a:pt x="1681480" y="2004505"/>
                  <a:pt x="1681480" y="2014819"/>
                </a:cubicBezTo>
                <a:cubicBezTo>
                  <a:pt x="1681480" y="2025133"/>
                  <a:pt x="1673140" y="2033494"/>
                  <a:pt x="1662852" y="2033494"/>
                </a:cubicBezTo>
                <a:cubicBezTo>
                  <a:pt x="1652564" y="2033494"/>
                  <a:pt x="1644224" y="2025133"/>
                  <a:pt x="1644224" y="2014819"/>
                </a:cubicBezTo>
                <a:cubicBezTo>
                  <a:pt x="1644224" y="2004505"/>
                  <a:pt x="1652564" y="1996144"/>
                  <a:pt x="1662852" y="1996144"/>
                </a:cubicBezTo>
                <a:close/>
                <a:moveTo>
                  <a:pt x="1545088" y="1996144"/>
                </a:moveTo>
                <a:cubicBezTo>
                  <a:pt x="1555376" y="1996144"/>
                  <a:pt x="1563716" y="2004505"/>
                  <a:pt x="1563716" y="2014819"/>
                </a:cubicBezTo>
                <a:cubicBezTo>
                  <a:pt x="1563716" y="2025133"/>
                  <a:pt x="1555376" y="2033494"/>
                  <a:pt x="1545088" y="2033494"/>
                </a:cubicBezTo>
                <a:cubicBezTo>
                  <a:pt x="1534800" y="2033494"/>
                  <a:pt x="1526460" y="2025133"/>
                  <a:pt x="1526460" y="2014819"/>
                </a:cubicBezTo>
                <a:cubicBezTo>
                  <a:pt x="1526460" y="2004505"/>
                  <a:pt x="1534800" y="1996144"/>
                  <a:pt x="1545088" y="1996144"/>
                </a:cubicBezTo>
                <a:close/>
                <a:moveTo>
                  <a:pt x="1427962" y="1996144"/>
                </a:moveTo>
                <a:cubicBezTo>
                  <a:pt x="1438250" y="1996144"/>
                  <a:pt x="1446590" y="2004505"/>
                  <a:pt x="1446590" y="2014819"/>
                </a:cubicBezTo>
                <a:cubicBezTo>
                  <a:pt x="1446590" y="2025133"/>
                  <a:pt x="1438250" y="2033494"/>
                  <a:pt x="1427962" y="2033494"/>
                </a:cubicBezTo>
                <a:cubicBezTo>
                  <a:pt x="1417674" y="2033494"/>
                  <a:pt x="1409334" y="2025133"/>
                  <a:pt x="1409334" y="2014819"/>
                </a:cubicBezTo>
                <a:cubicBezTo>
                  <a:pt x="1409334" y="2004505"/>
                  <a:pt x="1417674" y="1996144"/>
                  <a:pt x="1427962" y="1996144"/>
                </a:cubicBezTo>
                <a:close/>
                <a:moveTo>
                  <a:pt x="1310199" y="1996144"/>
                </a:moveTo>
                <a:cubicBezTo>
                  <a:pt x="1320487" y="1996144"/>
                  <a:pt x="1328827" y="2004505"/>
                  <a:pt x="1328827" y="2014819"/>
                </a:cubicBezTo>
                <a:cubicBezTo>
                  <a:pt x="1328827" y="2025133"/>
                  <a:pt x="1320487" y="2033494"/>
                  <a:pt x="1310199" y="2033494"/>
                </a:cubicBezTo>
                <a:cubicBezTo>
                  <a:pt x="1299911" y="2033494"/>
                  <a:pt x="1291571" y="2025133"/>
                  <a:pt x="1291571" y="2014819"/>
                </a:cubicBezTo>
                <a:cubicBezTo>
                  <a:pt x="1291571" y="2004505"/>
                  <a:pt x="1299911" y="1996144"/>
                  <a:pt x="1310199" y="1996144"/>
                </a:cubicBezTo>
                <a:close/>
                <a:moveTo>
                  <a:pt x="1193073" y="1996144"/>
                </a:moveTo>
                <a:cubicBezTo>
                  <a:pt x="1203361" y="1996144"/>
                  <a:pt x="1211701" y="2004505"/>
                  <a:pt x="1211701" y="2014819"/>
                </a:cubicBezTo>
                <a:cubicBezTo>
                  <a:pt x="1211701" y="2025133"/>
                  <a:pt x="1203361" y="2033494"/>
                  <a:pt x="1193073" y="2033494"/>
                </a:cubicBezTo>
                <a:cubicBezTo>
                  <a:pt x="1182785" y="2033494"/>
                  <a:pt x="1174445" y="2025133"/>
                  <a:pt x="1174445" y="2014819"/>
                </a:cubicBezTo>
                <a:cubicBezTo>
                  <a:pt x="1174445" y="2004505"/>
                  <a:pt x="1182785" y="1996144"/>
                  <a:pt x="1193073" y="1996144"/>
                </a:cubicBezTo>
                <a:close/>
                <a:moveTo>
                  <a:pt x="1075309" y="1996144"/>
                </a:moveTo>
                <a:cubicBezTo>
                  <a:pt x="1085597" y="1996144"/>
                  <a:pt x="1093937" y="2004505"/>
                  <a:pt x="1093937" y="2014819"/>
                </a:cubicBezTo>
                <a:cubicBezTo>
                  <a:pt x="1093937" y="2025133"/>
                  <a:pt x="1085597" y="2033494"/>
                  <a:pt x="1075309" y="2033494"/>
                </a:cubicBezTo>
                <a:cubicBezTo>
                  <a:pt x="1065021" y="2033494"/>
                  <a:pt x="1056681" y="2025133"/>
                  <a:pt x="1056681" y="2014819"/>
                </a:cubicBezTo>
                <a:cubicBezTo>
                  <a:pt x="1056681" y="2004505"/>
                  <a:pt x="1065021" y="1996144"/>
                  <a:pt x="1075309" y="1996144"/>
                </a:cubicBezTo>
                <a:close/>
                <a:moveTo>
                  <a:pt x="958184" y="1996144"/>
                </a:moveTo>
                <a:cubicBezTo>
                  <a:pt x="968472" y="1996144"/>
                  <a:pt x="976812" y="2004505"/>
                  <a:pt x="976812" y="2014819"/>
                </a:cubicBezTo>
                <a:cubicBezTo>
                  <a:pt x="976812" y="2025133"/>
                  <a:pt x="968472" y="2033494"/>
                  <a:pt x="958184" y="2033494"/>
                </a:cubicBezTo>
                <a:cubicBezTo>
                  <a:pt x="947896" y="2033494"/>
                  <a:pt x="939556" y="2025133"/>
                  <a:pt x="939556" y="2014819"/>
                </a:cubicBezTo>
                <a:cubicBezTo>
                  <a:pt x="939556" y="2004505"/>
                  <a:pt x="947896" y="1996144"/>
                  <a:pt x="958184" y="1996144"/>
                </a:cubicBezTo>
                <a:close/>
                <a:moveTo>
                  <a:pt x="840420" y="1996144"/>
                </a:moveTo>
                <a:cubicBezTo>
                  <a:pt x="850708" y="1996144"/>
                  <a:pt x="859048" y="2004505"/>
                  <a:pt x="859048" y="2014819"/>
                </a:cubicBezTo>
                <a:cubicBezTo>
                  <a:pt x="859048" y="2025133"/>
                  <a:pt x="850708" y="2033494"/>
                  <a:pt x="840420" y="2033494"/>
                </a:cubicBezTo>
                <a:cubicBezTo>
                  <a:pt x="830132" y="2033494"/>
                  <a:pt x="821792" y="2025133"/>
                  <a:pt x="821792" y="2014819"/>
                </a:cubicBezTo>
                <a:cubicBezTo>
                  <a:pt x="821792" y="2004505"/>
                  <a:pt x="830132" y="1996144"/>
                  <a:pt x="840420" y="1996144"/>
                </a:cubicBezTo>
                <a:close/>
                <a:moveTo>
                  <a:pt x="723295" y="1996144"/>
                </a:moveTo>
                <a:cubicBezTo>
                  <a:pt x="733583" y="1996144"/>
                  <a:pt x="741923" y="2004505"/>
                  <a:pt x="741923" y="2014819"/>
                </a:cubicBezTo>
                <a:cubicBezTo>
                  <a:pt x="741923" y="2025133"/>
                  <a:pt x="733583" y="2033494"/>
                  <a:pt x="723295" y="2033494"/>
                </a:cubicBezTo>
                <a:cubicBezTo>
                  <a:pt x="713007" y="2033494"/>
                  <a:pt x="704667" y="2025133"/>
                  <a:pt x="704667" y="2014819"/>
                </a:cubicBezTo>
                <a:cubicBezTo>
                  <a:pt x="704667" y="2004505"/>
                  <a:pt x="713007" y="1996144"/>
                  <a:pt x="723295" y="1996144"/>
                </a:cubicBezTo>
                <a:close/>
                <a:moveTo>
                  <a:pt x="605531" y="1996144"/>
                </a:moveTo>
                <a:cubicBezTo>
                  <a:pt x="615819" y="1996144"/>
                  <a:pt x="624159" y="2004505"/>
                  <a:pt x="624159" y="2014819"/>
                </a:cubicBezTo>
                <a:cubicBezTo>
                  <a:pt x="624159" y="2025133"/>
                  <a:pt x="615819" y="2033494"/>
                  <a:pt x="605531" y="2033494"/>
                </a:cubicBezTo>
                <a:cubicBezTo>
                  <a:pt x="595243" y="2033494"/>
                  <a:pt x="586903" y="2025133"/>
                  <a:pt x="586903" y="2014819"/>
                </a:cubicBezTo>
                <a:cubicBezTo>
                  <a:pt x="586903" y="2004505"/>
                  <a:pt x="595243" y="1996144"/>
                  <a:pt x="605531" y="1996144"/>
                </a:cubicBezTo>
                <a:close/>
                <a:moveTo>
                  <a:pt x="488406" y="1996144"/>
                </a:moveTo>
                <a:cubicBezTo>
                  <a:pt x="498694" y="1996144"/>
                  <a:pt x="507034" y="2004505"/>
                  <a:pt x="507034" y="2014819"/>
                </a:cubicBezTo>
                <a:cubicBezTo>
                  <a:pt x="507034" y="2025133"/>
                  <a:pt x="498694" y="2033494"/>
                  <a:pt x="488406" y="2033494"/>
                </a:cubicBezTo>
                <a:cubicBezTo>
                  <a:pt x="478118" y="2033494"/>
                  <a:pt x="469778" y="2025133"/>
                  <a:pt x="469778" y="2014819"/>
                </a:cubicBezTo>
                <a:cubicBezTo>
                  <a:pt x="469778" y="2004505"/>
                  <a:pt x="478118" y="1996144"/>
                  <a:pt x="488406" y="1996144"/>
                </a:cubicBezTo>
                <a:close/>
                <a:moveTo>
                  <a:pt x="370642" y="1996144"/>
                </a:moveTo>
                <a:cubicBezTo>
                  <a:pt x="380930" y="1996144"/>
                  <a:pt x="389270" y="2004505"/>
                  <a:pt x="389270" y="2014819"/>
                </a:cubicBezTo>
                <a:cubicBezTo>
                  <a:pt x="389270" y="2025133"/>
                  <a:pt x="380930" y="2033494"/>
                  <a:pt x="370642" y="2033494"/>
                </a:cubicBezTo>
                <a:cubicBezTo>
                  <a:pt x="360354" y="2033494"/>
                  <a:pt x="352014" y="2025133"/>
                  <a:pt x="352014" y="2014819"/>
                </a:cubicBezTo>
                <a:cubicBezTo>
                  <a:pt x="352014" y="2004505"/>
                  <a:pt x="360354" y="1996144"/>
                  <a:pt x="370642" y="1996144"/>
                </a:cubicBezTo>
                <a:close/>
                <a:moveTo>
                  <a:pt x="253517" y="1996144"/>
                </a:moveTo>
                <a:cubicBezTo>
                  <a:pt x="263805" y="1996144"/>
                  <a:pt x="272145" y="2004505"/>
                  <a:pt x="272145" y="2014819"/>
                </a:cubicBezTo>
                <a:cubicBezTo>
                  <a:pt x="272145" y="2025133"/>
                  <a:pt x="263805" y="2033494"/>
                  <a:pt x="253517" y="2033494"/>
                </a:cubicBezTo>
                <a:cubicBezTo>
                  <a:pt x="243229" y="2033494"/>
                  <a:pt x="234889" y="2025133"/>
                  <a:pt x="234889" y="2014819"/>
                </a:cubicBezTo>
                <a:cubicBezTo>
                  <a:pt x="234889" y="2004505"/>
                  <a:pt x="243229" y="1996144"/>
                  <a:pt x="253517" y="1996144"/>
                </a:cubicBezTo>
                <a:close/>
                <a:moveTo>
                  <a:pt x="135753" y="1996144"/>
                </a:moveTo>
                <a:cubicBezTo>
                  <a:pt x="146041" y="1996144"/>
                  <a:pt x="154381" y="2004505"/>
                  <a:pt x="154381" y="2014819"/>
                </a:cubicBezTo>
                <a:cubicBezTo>
                  <a:pt x="154381" y="2025133"/>
                  <a:pt x="146041" y="2033494"/>
                  <a:pt x="135753" y="2033494"/>
                </a:cubicBezTo>
                <a:cubicBezTo>
                  <a:pt x="125465" y="2033494"/>
                  <a:pt x="117125" y="2025133"/>
                  <a:pt x="117125" y="2014819"/>
                </a:cubicBezTo>
                <a:cubicBezTo>
                  <a:pt x="117125" y="2004505"/>
                  <a:pt x="125465" y="1996144"/>
                  <a:pt x="135753" y="1996144"/>
                </a:cubicBezTo>
                <a:close/>
                <a:moveTo>
                  <a:pt x="18628" y="1996144"/>
                </a:moveTo>
                <a:cubicBezTo>
                  <a:pt x="28916" y="1996144"/>
                  <a:pt x="37256" y="2004505"/>
                  <a:pt x="37256" y="2014819"/>
                </a:cubicBezTo>
                <a:cubicBezTo>
                  <a:pt x="37256" y="2025133"/>
                  <a:pt x="28916" y="2033494"/>
                  <a:pt x="18628" y="2033494"/>
                </a:cubicBezTo>
                <a:cubicBezTo>
                  <a:pt x="8340" y="2033494"/>
                  <a:pt x="0" y="2025133"/>
                  <a:pt x="0" y="2014819"/>
                </a:cubicBezTo>
                <a:cubicBezTo>
                  <a:pt x="0" y="2004505"/>
                  <a:pt x="8340" y="1996144"/>
                  <a:pt x="18628" y="1996144"/>
                </a:cubicBezTo>
                <a:close/>
                <a:moveTo>
                  <a:pt x="2014866" y="1878724"/>
                </a:moveTo>
                <a:cubicBezTo>
                  <a:pt x="2025154" y="1878724"/>
                  <a:pt x="2033494" y="1887085"/>
                  <a:pt x="2033494" y="1897399"/>
                </a:cubicBezTo>
                <a:cubicBezTo>
                  <a:pt x="2033494" y="1907713"/>
                  <a:pt x="2025154" y="1916074"/>
                  <a:pt x="2014866" y="1916074"/>
                </a:cubicBezTo>
                <a:cubicBezTo>
                  <a:pt x="2004578" y="1916074"/>
                  <a:pt x="1996238" y="1907713"/>
                  <a:pt x="1996238" y="1897399"/>
                </a:cubicBezTo>
                <a:cubicBezTo>
                  <a:pt x="1996238" y="1887085"/>
                  <a:pt x="2004578" y="1878724"/>
                  <a:pt x="2014866" y="1878724"/>
                </a:cubicBezTo>
                <a:close/>
                <a:moveTo>
                  <a:pt x="1897741" y="1878724"/>
                </a:moveTo>
                <a:cubicBezTo>
                  <a:pt x="1908029" y="1878724"/>
                  <a:pt x="1916369" y="1887085"/>
                  <a:pt x="1916369" y="1897399"/>
                </a:cubicBezTo>
                <a:cubicBezTo>
                  <a:pt x="1916369" y="1907713"/>
                  <a:pt x="1908029" y="1916074"/>
                  <a:pt x="1897741" y="1916074"/>
                </a:cubicBezTo>
                <a:cubicBezTo>
                  <a:pt x="1887453" y="1916074"/>
                  <a:pt x="1879113" y="1907713"/>
                  <a:pt x="1879113" y="1897399"/>
                </a:cubicBezTo>
                <a:cubicBezTo>
                  <a:pt x="1879113" y="1887085"/>
                  <a:pt x="1887453" y="1878724"/>
                  <a:pt x="1897741" y="1878724"/>
                </a:cubicBezTo>
                <a:close/>
                <a:moveTo>
                  <a:pt x="1779977" y="1878724"/>
                </a:moveTo>
                <a:cubicBezTo>
                  <a:pt x="1790265" y="1878724"/>
                  <a:pt x="1798605" y="1887085"/>
                  <a:pt x="1798605" y="1897399"/>
                </a:cubicBezTo>
                <a:cubicBezTo>
                  <a:pt x="1798605" y="1907713"/>
                  <a:pt x="1790265" y="1916074"/>
                  <a:pt x="1779977" y="1916074"/>
                </a:cubicBezTo>
                <a:cubicBezTo>
                  <a:pt x="1769689" y="1916074"/>
                  <a:pt x="1761349" y="1907713"/>
                  <a:pt x="1761349" y="1897399"/>
                </a:cubicBezTo>
                <a:cubicBezTo>
                  <a:pt x="1761349" y="1887085"/>
                  <a:pt x="1769689" y="1878724"/>
                  <a:pt x="1779977" y="1878724"/>
                </a:cubicBezTo>
                <a:close/>
                <a:moveTo>
                  <a:pt x="1662852" y="1878724"/>
                </a:moveTo>
                <a:cubicBezTo>
                  <a:pt x="1673140" y="1878724"/>
                  <a:pt x="1681480" y="1887085"/>
                  <a:pt x="1681480" y="1897399"/>
                </a:cubicBezTo>
                <a:cubicBezTo>
                  <a:pt x="1681480" y="1907713"/>
                  <a:pt x="1673140" y="1916074"/>
                  <a:pt x="1662852" y="1916074"/>
                </a:cubicBezTo>
                <a:cubicBezTo>
                  <a:pt x="1652564" y="1916074"/>
                  <a:pt x="1644224" y="1907713"/>
                  <a:pt x="1644224" y="1897399"/>
                </a:cubicBezTo>
                <a:cubicBezTo>
                  <a:pt x="1644224" y="1887085"/>
                  <a:pt x="1652564" y="1878724"/>
                  <a:pt x="1662852" y="1878724"/>
                </a:cubicBezTo>
                <a:close/>
                <a:moveTo>
                  <a:pt x="1545088" y="1878724"/>
                </a:moveTo>
                <a:cubicBezTo>
                  <a:pt x="1555376" y="1878724"/>
                  <a:pt x="1563716" y="1887085"/>
                  <a:pt x="1563716" y="1897399"/>
                </a:cubicBezTo>
                <a:cubicBezTo>
                  <a:pt x="1563716" y="1907713"/>
                  <a:pt x="1555376" y="1916074"/>
                  <a:pt x="1545088" y="1916074"/>
                </a:cubicBezTo>
                <a:cubicBezTo>
                  <a:pt x="1534800" y="1916074"/>
                  <a:pt x="1526460" y="1907713"/>
                  <a:pt x="1526460" y="1897399"/>
                </a:cubicBezTo>
                <a:cubicBezTo>
                  <a:pt x="1526460" y="1887085"/>
                  <a:pt x="1534800" y="1878724"/>
                  <a:pt x="1545088" y="1878724"/>
                </a:cubicBezTo>
                <a:close/>
                <a:moveTo>
                  <a:pt x="1427962" y="1878724"/>
                </a:moveTo>
                <a:cubicBezTo>
                  <a:pt x="1438250" y="1878724"/>
                  <a:pt x="1446590" y="1887085"/>
                  <a:pt x="1446590" y="1897399"/>
                </a:cubicBezTo>
                <a:cubicBezTo>
                  <a:pt x="1446590" y="1907713"/>
                  <a:pt x="1438250" y="1916074"/>
                  <a:pt x="1427962" y="1916074"/>
                </a:cubicBezTo>
                <a:cubicBezTo>
                  <a:pt x="1417674" y="1916074"/>
                  <a:pt x="1409334" y="1907713"/>
                  <a:pt x="1409334" y="1897399"/>
                </a:cubicBezTo>
                <a:cubicBezTo>
                  <a:pt x="1409334" y="1887085"/>
                  <a:pt x="1417674" y="1878724"/>
                  <a:pt x="1427962" y="1878724"/>
                </a:cubicBezTo>
                <a:close/>
                <a:moveTo>
                  <a:pt x="1310199" y="1878724"/>
                </a:moveTo>
                <a:cubicBezTo>
                  <a:pt x="1320487" y="1878724"/>
                  <a:pt x="1328827" y="1887085"/>
                  <a:pt x="1328827" y="1897399"/>
                </a:cubicBezTo>
                <a:cubicBezTo>
                  <a:pt x="1328827" y="1907713"/>
                  <a:pt x="1320487" y="1916074"/>
                  <a:pt x="1310199" y="1916074"/>
                </a:cubicBezTo>
                <a:cubicBezTo>
                  <a:pt x="1299911" y="1916074"/>
                  <a:pt x="1291571" y="1907713"/>
                  <a:pt x="1291571" y="1897399"/>
                </a:cubicBezTo>
                <a:cubicBezTo>
                  <a:pt x="1291571" y="1887085"/>
                  <a:pt x="1299911" y="1878724"/>
                  <a:pt x="1310199" y="1878724"/>
                </a:cubicBezTo>
                <a:close/>
                <a:moveTo>
                  <a:pt x="1193073" y="1878724"/>
                </a:moveTo>
                <a:cubicBezTo>
                  <a:pt x="1203361" y="1878724"/>
                  <a:pt x="1211701" y="1887085"/>
                  <a:pt x="1211701" y="1897399"/>
                </a:cubicBezTo>
                <a:cubicBezTo>
                  <a:pt x="1211701" y="1907713"/>
                  <a:pt x="1203361" y="1916074"/>
                  <a:pt x="1193073" y="1916074"/>
                </a:cubicBezTo>
                <a:cubicBezTo>
                  <a:pt x="1182785" y="1916074"/>
                  <a:pt x="1174445" y="1907713"/>
                  <a:pt x="1174445" y="1897399"/>
                </a:cubicBezTo>
                <a:cubicBezTo>
                  <a:pt x="1174445" y="1887085"/>
                  <a:pt x="1182785" y="1878724"/>
                  <a:pt x="1193073" y="1878724"/>
                </a:cubicBezTo>
                <a:close/>
                <a:moveTo>
                  <a:pt x="1075309" y="1878724"/>
                </a:moveTo>
                <a:cubicBezTo>
                  <a:pt x="1085597" y="1878724"/>
                  <a:pt x="1093937" y="1887085"/>
                  <a:pt x="1093937" y="1897399"/>
                </a:cubicBezTo>
                <a:cubicBezTo>
                  <a:pt x="1093937" y="1907713"/>
                  <a:pt x="1085597" y="1916074"/>
                  <a:pt x="1075309" y="1916074"/>
                </a:cubicBezTo>
                <a:cubicBezTo>
                  <a:pt x="1065021" y="1916074"/>
                  <a:pt x="1056681" y="1907713"/>
                  <a:pt x="1056681" y="1897399"/>
                </a:cubicBezTo>
                <a:cubicBezTo>
                  <a:pt x="1056681" y="1887085"/>
                  <a:pt x="1065021" y="1878724"/>
                  <a:pt x="1075309" y="1878724"/>
                </a:cubicBezTo>
                <a:close/>
                <a:moveTo>
                  <a:pt x="958184" y="1878724"/>
                </a:moveTo>
                <a:cubicBezTo>
                  <a:pt x="968472" y="1878724"/>
                  <a:pt x="976812" y="1887085"/>
                  <a:pt x="976812" y="1897399"/>
                </a:cubicBezTo>
                <a:cubicBezTo>
                  <a:pt x="976812" y="1907713"/>
                  <a:pt x="968472" y="1916074"/>
                  <a:pt x="958184" y="1916074"/>
                </a:cubicBezTo>
                <a:cubicBezTo>
                  <a:pt x="947896" y="1916074"/>
                  <a:pt x="939556" y="1907713"/>
                  <a:pt x="939556" y="1897399"/>
                </a:cubicBezTo>
                <a:cubicBezTo>
                  <a:pt x="939556" y="1887085"/>
                  <a:pt x="947896" y="1878724"/>
                  <a:pt x="958184" y="1878724"/>
                </a:cubicBezTo>
                <a:close/>
                <a:moveTo>
                  <a:pt x="840420" y="1878724"/>
                </a:moveTo>
                <a:cubicBezTo>
                  <a:pt x="850708" y="1878724"/>
                  <a:pt x="859048" y="1887085"/>
                  <a:pt x="859048" y="1897399"/>
                </a:cubicBezTo>
                <a:cubicBezTo>
                  <a:pt x="859048" y="1907713"/>
                  <a:pt x="850708" y="1916074"/>
                  <a:pt x="840420" y="1916074"/>
                </a:cubicBezTo>
                <a:cubicBezTo>
                  <a:pt x="830132" y="1916074"/>
                  <a:pt x="821792" y="1907713"/>
                  <a:pt x="821792" y="1897399"/>
                </a:cubicBezTo>
                <a:cubicBezTo>
                  <a:pt x="821792" y="1887085"/>
                  <a:pt x="830132" y="1878724"/>
                  <a:pt x="840420" y="1878724"/>
                </a:cubicBezTo>
                <a:close/>
                <a:moveTo>
                  <a:pt x="723295" y="1878724"/>
                </a:moveTo>
                <a:cubicBezTo>
                  <a:pt x="733583" y="1878724"/>
                  <a:pt x="741923" y="1887085"/>
                  <a:pt x="741923" y="1897399"/>
                </a:cubicBezTo>
                <a:cubicBezTo>
                  <a:pt x="741923" y="1907713"/>
                  <a:pt x="733583" y="1916074"/>
                  <a:pt x="723295" y="1916074"/>
                </a:cubicBezTo>
                <a:cubicBezTo>
                  <a:pt x="713007" y="1916074"/>
                  <a:pt x="704667" y="1907713"/>
                  <a:pt x="704667" y="1897399"/>
                </a:cubicBezTo>
                <a:cubicBezTo>
                  <a:pt x="704667" y="1887085"/>
                  <a:pt x="713007" y="1878724"/>
                  <a:pt x="723295" y="1878724"/>
                </a:cubicBezTo>
                <a:close/>
                <a:moveTo>
                  <a:pt x="605531" y="1878724"/>
                </a:moveTo>
                <a:cubicBezTo>
                  <a:pt x="615819" y="1878724"/>
                  <a:pt x="624159" y="1887085"/>
                  <a:pt x="624159" y="1897399"/>
                </a:cubicBezTo>
                <a:cubicBezTo>
                  <a:pt x="624159" y="1907713"/>
                  <a:pt x="615819" y="1916074"/>
                  <a:pt x="605531" y="1916074"/>
                </a:cubicBezTo>
                <a:cubicBezTo>
                  <a:pt x="595243" y="1916074"/>
                  <a:pt x="586903" y="1907713"/>
                  <a:pt x="586903" y="1897399"/>
                </a:cubicBezTo>
                <a:cubicBezTo>
                  <a:pt x="586903" y="1887085"/>
                  <a:pt x="595243" y="1878724"/>
                  <a:pt x="605531" y="1878724"/>
                </a:cubicBezTo>
                <a:close/>
                <a:moveTo>
                  <a:pt x="488406" y="1878724"/>
                </a:moveTo>
                <a:cubicBezTo>
                  <a:pt x="498694" y="1878724"/>
                  <a:pt x="507034" y="1887085"/>
                  <a:pt x="507034" y="1897399"/>
                </a:cubicBezTo>
                <a:cubicBezTo>
                  <a:pt x="507034" y="1907713"/>
                  <a:pt x="498694" y="1916074"/>
                  <a:pt x="488406" y="1916074"/>
                </a:cubicBezTo>
                <a:cubicBezTo>
                  <a:pt x="478118" y="1916074"/>
                  <a:pt x="469778" y="1907713"/>
                  <a:pt x="469778" y="1897399"/>
                </a:cubicBezTo>
                <a:cubicBezTo>
                  <a:pt x="469778" y="1887085"/>
                  <a:pt x="478118" y="1878724"/>
                  <a:pt x="488406" y="1878724"/>
                </a:cubicBezTo>
                <a:close/>
                <a:moveTo>
                  <a:pt x="370642" y="1878724"/>
                </a:moveTo>
                <a:cubicBezTo>
                  <a:pt x="380930" y="1878724"/>
                  <a:pt x="389270" y="1887085"/>
                  <a:pt x="389270" y="1897399"/>
                </a:cubicBezTo>
                <a:cubicBezTo>
                  <a:pt x="389270" y="1907713"/>
                  <a:pt x="380930" y="1916074"/>
                  <a:pt x="370642" y="1916074"/>
                </a:cubicBezTo>
                <a:cubicBezTo>
                  <a:pt x="360354" y="1916074"/>
                  <a:pt x="352014" y="1907713"/>
                  <a:pt x="352014" y="1897399"/>
                </a:cubicBezTo>
                <a:cubicBezTo>
                  <a:pt x="352014" y="1887085"/>
                  <a:pt x="360354" y="1878724"/>
                  <a:pt x="370642" y="1878724"/>
                </a:cubicBezTo>
                <a:close/>
                <a:moveTo>
                  <a:pt x="253517" y="1878724"/>
                </a:moveTo>
                <a:cubicBezTo>
                  <a:pt x="263805" y="1878724"/>
                  <a:pt x="272145" y="1887085"/>
                  <a:pt x="272145" y="1897399"/>
                </a:cubicBezTo>
                <a:cubicBezTo>
                  <a:pt x="272145" y="1907713"/>
                  <a:pt x="263805" y="1916074"/>
                  <a:pt x="253517" y="1916074"/>
                </a:cubicBezTo>
                <a:cubicBezTo>
                  <a:pt x="243229" y="1916074"/>
                  <a:pt x="234889" y="1907713"/>
                  <a:pt x="234889" y="1897399"/>
                </a:cubicBezTo>
                <a:cubicBezTo>
                  <a:pt x="234889" y="1887085"/>
                  <a:pt x="243229" y="1878724"/>
                  <a:pt x="253517" y="1878724"/>
                </a:cubicBezTo>
                <a:close/>
                <a:moveTo>
                  <a:pt x="135753" y="1878724"/>
                </a:moveTo>
                <a:cubicBezTo>
                  <a:pt x="146041" y="1878724"/>
                  <a:pt x="154381" y="1887085"/>
                  <a:pt x="154381" y="1897399"/>
                </a:cubicBezTo>
                <a:cubicBezTo>
                  <a:pt x="154381" y="1907713"/>
                  <a:pt x="146041" y="1916074"/>
                  <a:pt x="135753" y="1916074"/>
                </a:cubicBezTo>
                <a:cubicBezTo>
                  <a:pt x="125465" y="1916074"/>
                  <a:pt x="117125" y="1907713"/>
                  <a:pt x="117125" y="1897399"/>
                </a:cubicBezTo>
                <a:cubicBezTo>
                  <a:pt x="117125" y="1887085"/>
                  <a:pt x="125465" y="1878724"/>
                  <a:pt x="135753" y="1878724"/>
                </a:cubicBezTo>
                <a:close/>
                <a:moveTo>
                  <a:pt x="18628" y="1878724"/>
                </a:moveTo>
                <a:cubicBezTo>
                  <a:pt x="28916" y="1878724"/>
                  <a:pt x="37256" y="1887085"/>
                  <a:pt x="37256" y="1897399"/>
                </a:cubicBezTo>
                <a:cubicBezTo>
                  <a:pt x="37256" y="1907713"/>
                  <a:pt x="28916" y="1916074"/>
                  <a:pt x="18628" y="1916074"/>
                </a:cubicBezTo>
                <a:cubicBezTo>
                  <a:pt x="8340" y="1916074"/>
                  <a:pt x="0" y="1907713"/>
                  <a:pt x="0" y="1897399"/>
                </a:cubicBezTo>
                <a:cubicBezTo>
                  <a:pt x="0" y="1887085"/>
                  <a:pt x="8340" y="1878724"/>
                  <a:pt x="18628" y="1878724"/>
                </a:cubicBezTo>
                <a:close/>
                <a:moveTo>
                  <a:pt x="2014866" y="1761303"/>
                </a:moveTo>
                <a:cubicBezTo>
                  <a:pt x="2025154" y="1761303"/>
                  <a:pt x="2033494" y="1769664"/>
                  <a:pt x="2033494" y="1779978"/>
                </a:cubicBezTo>
                <a:cubicBezTo>
                  <a:pt x="2033494" y="1790292"/>
                  <a:pt x="2025154" y="1798653"/>
                  <a:pt x="2014866" y="1798653"/>
                </a:cubicBezTo>
                <a:cubicBezTo>
                  <a:pt x="2004578" y="1798653"/>
                  <a:pt x="1996238" y="1790292"/>
                  <a:pt x="1996238" y="1779978"/>
                </a:cubicBezTo>
                <a:cubicBezTo>
                  <a:pt x="1996238" y="1769664"/>
                  <a:pt x="2004578" y="1761303"/>
                  <a:pt x="2014866" y="1761303"/>
                </a:cubicBezTo>
                <a:close/>
                <a:moveTo>
                  <a:pt x="1897741" y="1761303"/>
                </a:moveTo>
                <a:cubicBezTo>
                  <a:pt x="1908029" y="1761303"/>
                  <a:pt x="1916369" y="1769664"/>
                  <a:pt x="1916369" y="1779978"/>
                </a:cubicBezTo>
                <a:cubicBezTo>
                  <a:pt x="1916369" y="1790292"/>
                  <a:pt x="1908029" y="1798653"/>
                  <a:pt x="1897741" y="1798653"/>
                </a:cubicBezTo>
                <a:cubicBezTo>
                  <a:pt x="1887453" y="1798653"/>
                  <a:pt x="1879113" y="1790292"/>
                  <a:pt x="1879113" y="1779978"/>
                </a:cubicBezTo>
                <a:cubicBezTo>
                  <a:pt x="1879113" y="1769664"/>
                  <a:pt x="1887453" y="1761303"/>
                  <a:pt x="1897741" y="1761303"/>
                </a:cubicBezTo>
                <a:close/>
                <a:moveTo>
                  <a:pt x="1779977" y="1761303"/>
                </a:moveTo>
                <a:cubicBezTo>
                  <a:pt x="1790265" y="1761303"/>
                  <a:pt x="1798605" y="1769664"/>
                  <a:pt x="1798605" y="1779978"/>
                </a:cubicBezTo>
                <a:cubicBezTo>
                  <a:pt x="1798605" y="1790292"/>
                  <a:pt x="1790265" y="1798653"/>
                  <a:pt x="1779977" y="1798653"/>
                </a:cubicBezTo>
                <a:cubicBezTo>
                  <a:pt x="1769689" y="1798653"/>
                  <a:pt x="1761349" y="1790292"/>
                  <a:pt x="1761349" y="1779978"/>
                </a:cubicBezTo>
                <a:cubicBezTo>
                  <a:pt x="1761349" y="1769664"/>
                  <a:pt x="1769689" y="1761303"/>
                  <a:pt x="1779977" y="1761303"/>
                </a:cubicBezTo>
                <a:close/>
                <a:moveTo>
                  <a:pt x="1662852" y="1761303"/>
                </a:moveTo>
                <a:cubicBezTo>
                  <a:pt x="1673140" y="1761303"/>
                  <a:pt x="1681480" y="1769664"/>
                  <a:pt x="1681480" y="1779978"/>
                </a:cubicBezTo>
                <a:cubicBezTo>
                  <a:pt x="1681480" y="1790292"/>
                  <a:pt x="1673140" y="1798653"/>
                  <a:pt x="1662852" y="1798653"/>
                </a:cubicBezTo>
                <a:cubicBezTo>
                  <a:pt x="1652564" y="1798653"/>
                  <a:pt x="1644224" y="1790292"/>
                  <a:pt x="1644224" y="1779978"/>
                </a:cubicBezTo>
                <a:cubicBezTo>
                  <a:pt x="1644224" y="1769664"/>
                  <a:pt x="1652564" y="1761303"/>
                  <a:pt x="1662852" y="1761303"/>
                </a:cubicBezTo>
                <a:close/>
                <a:moveTo>
                  <a:pt x="1545088" y="1761303"/>
                </a:moveTo>
                <a:cubicBezTo>
                  <a:pt x="1555376" y="1761303"/>
                  <a:pt x="1563716" y="1769664"/>
                  <a:pt x="1563716" y="1779978"/>
                </a:cubicBezTo>
                <a:cubicBezTo>
                  <a:pt x="1563716" y="1790292"/>
                  <a:pt x="1555376" y="1798653"/>
                  <a:pt x="1545088" y="1798653"/>
                </a:cubicBezTo>
                <a:cubicBezTo>
                  <a:pt x="1534800" y="1798653"/>
                  <a:pt x="1526460" y="1790292"/>
                  <a:pt x="1526460" y="1779978"/>
                </a:cubicBezTo>
                <a:cubicBezTo>
                  <a:pt x="1526460" y="1769664"/>
                  <a:pt x="1534800" y="1761303"/>
                  <a:pt x="1545088" y="1761303"/>
                </a:cubicBezTo>
                <a:close/>
                <a:moveTo>
                  <a:pt x="1427962" y="1761303"/>
                </a:moveTo>
                <a:cubicBezTo>
                  <a:pt x="1438250" y="1761303"/>
                  <a:pt x="1446590" y="1769664"/>
                  <a:pt x="1446590" y="1779978"/>
                </a:cubicBezTo>
                <a:cubicBezTo>
                  <a:pt x="1446590" y="1790292"/>
                  <a:pt x="1438250" y="1798653"/>
                  <a:pt x="1427962" y="1798653"/>
                </a:cubicBezTo>
                <a:cubicBezTo>
                  <a:pt x="1417674" y="1798653"/>
                  <a:pt x="1409334" y="1790292"/>
                  <a:pt x="1409334" y="1779978"/>
                </a:cubicBezTo>
                <a:cubicBezTo>
                  <a:pt x="1409334" y="1769664"/>
                  <a:pt x="1417674" y="1761303"/>
                  <a:pt x="1427962" y="1761303"/>
                </a:cubicBezTo>
                <a:close/>
                <a:moveTo>
                  <a:pt x="1310199" y="1761303"/>
                </a:moveTo>
                <a:cubicBezTo>
                  <a:pt x="1320487" y="1761303"/>
                  <a:pt x="1328827" y="1769664"/>
                  <a:pt x="1328827" y="1779978"/>
                </a:cubicBezTo>
                <a:cubicBezTo>
                  <a:pt x="1328827" y="1790292"/>
                  <a:pt x="1320487" y="1798653"/>
                  <a:pt x="1310199" y="1798653"/>
                </a:cubicBezTo>
                <a:cubicBezTo>
                  <a:pt x="1299911" y="1798653"/>
                  <a:pt x="1291571" y="1790292"/>
                  <a:pt x="1291571" y="1779978"/>
                </a:cubicBezTo>
                <a:cubicBezTo>
                  <a:pt x="1291571" y="1769664"/>
                  <a:pt x="1299911" y="1761303"/>
                  <a:pt x="1310199" y="1761303"/>
                </a:cubicBezTo>
                <a:close/>
                <a:moveTo>
                  <a:pt x="1193073" y="1761303"/>
                </a:moveTo>
                <a:cubicBezTo>
                  <a:pt x="1203361" y="1761303"/>
                  <a:pt x="1211701" y="1769664"/>
                  <a:pt x="1211701" y="1779978"/>
                </a:cubicBezTo>
                <a:cubicBezTo>
                  <a:pt x="1211701" y="1790292"/>
                  <a:pt x="1203361" y="1798653"/>
                  <a:pt x="1193073" y="1798653"/>
                </a:cubicBezTo>
                <a:cubicBezTo>
                  <a:pt x="1182785" y="1798653"/>
                  <a:pt x="1174445" y="1790292"/>
                  <a:pt x="1174445" y="1779978"/>
                </a:cubicBezTo>
                <a:cubicBezTo>
                  <a:pt x="1174445" y="1769664"/>
                  <a:pt x="1182785" y="1761303"/>
                  <a:pt x="1193073" y="1761303"/>
                </a:cubicBezTo>
                <a:close/>
                <a:moveTo>
                  <a:pt x="1075309" y="1761303"/>
                </a:moveTo>
                <a:cubicBezTo>
                  <a:pt x="1085597" y="1761303"/>
                  <a:pt x="1093937" y="1769664"/>
                  <a:pt x="1093937" y="1779978"/>
                </a:cubicBezTo>
                <a:cubicBezTo>
                  <a:pt x="1093937" y="1790292"/>
                  <a:pt x="1085597" y="1798653"/>
                  <a:pt x="1075309" y="1798653"/>
                </a:cubicBezTo>
                <a:cubicBezTo>
                  <a:pt x="1065021" y="1798653"/>
                  <a:pt x="1056681" y="1790292"/>
                  <a:pt x="1056681" y="1779978"/>
                </a:cubicBezTo>
                <a:cubicBezTo>
                  <a:pt x="1056681" y="1769664"/>
                  <a:pt x="1065021" y="1761303"/>
                  <a:pt x="1075309" y="1761303"/>
                </a:cubicBezTo>
                <a:close/>
                <a:moveTo>
                  <a:pt x="958184" y="1761303"/>
                </a:moveTo>
                <a:cubicBezTo>
                  <a:pt x="968472" y="1761303"/>
                  <a:pt x="976812" y="1769664"/>
                  <a:pt x="976812" y="1779978"/>
                </a:cubicBezTo>
                <a:cubicBezTo>
                  <a:pt x="976812" y="1790292"/>
                  <a:pt x="968472" y="1798653"/>
                  <a:pt x="958184" y="1798653"/>
                </a:cubicBezTo>
                <a:cubicBezTo>
                  <a:pt x="947896" y="1798653"/>
                  <a:pt x="939556" y="1790292"/>
                  <a:pt x="939556" y="1779978"/>
                </a:cubicBezTo>
                <a:cubicBezTo>
                  <a:pt x="939556" y="1769664"/>
                  <a:pt x="947896" y="1761303"/>
                  <a:pt x="958184" y="1761303"/>
                </a:cubicBezTo>
                <a:close/>
                <a:moveTo>
                  <a:pt x="840420" y="1761303"/>
                </a:moveTo>
                <a:cubicBezTo>
                  <a:pt x="850708" y="1761303"/>
                  <a:pt x="859048" y="1769664"/>
                  <a:pt x="859048" y="1779978"/>
                </a:cubicBezTo>
                <a:cubicBezTo>
                  <a:pt x="859048" y="1790292"/>
                  <a:pt x="850708" y="1798653"/>
                  <a:pt x="840420" y="1798653"/>
                </a:cubicBezTo>
                <a:cubicBezTo>
                  <a:pt x="830132" y="1798653"/>
                  <a:pt x="821792" y="1790292"/>
                  <a:pt x="821792" y="1779978"/>
                </a:cubicBezTo>
                <a:cubicBezTo>
                  <a:pt x="821792" y="1769664"/>
                  <a:pt x="830132" y="1761303"/>
                  <a:pt x="840420" y="1761303"/>
                </a:cubicBezTo>
                <a:close/>
                <a:moveTo>
                  <a:pt x="723295" y="1761303"/>
                </a:moveTo>
                <a:cubicBezTo>
                  <a:pt x="733583" y="1761303"/>
                  <a:pt x="741923" y="1769664"/>
                  <a:pt x="741923" y="1779978"/>
                </a:cubicBezTo>
                <a:cubicBezTo>
                  <a:pt x="741923" y="1790292"/>
                  <a:pt x="733583" y="1798653"/>
                  <a:pt x="723295" y="1798653"/>
                </a:cubicBezTo>
                <a:cubicBezTo>
                  <a:pt x="713007" y="1798653"/>
                  <a:pt x="704667" y="1790292"/>
                  <a:pt x="704667" y="1779978"/>
                </a:cubicBezTo>
                <a:cubicBezTo>
                  <a:pt x="704667" y="1769664"/>
                  <a:pt x="713007" y="1761303"/>
                  <a:pt x="723295" y="1761303"/>
                </a:cubicBezTo>
                <a:close/>
                <a:moveTo>
                  <a:pt x="605531" y="1761303"/>
                </a:moveTo>
                <a:cubicBezTo>
                  <a:pt x="615819" y="1761303"/>
                  <a:pt x="624159" y="1769664"/>
                  <a:pt x="624159" y="1779978"/>
                </a:cubicBezTo>
                <a:cubicBezTo>
                  <a:pt x="624159" y="1790292"/>
                  <a:pt x="615819" y="1798653"/>
                  <a:pt x="605531" y="1798653"/>
                </a:cubicBezTo>
                <a:cubicBezTo>
                  <a:pt x="595243" y="1798653"/>
                  <a:pt x="586903" y="1790292"/>
                  <a:pt x="586903" y="1779978"/>
                </a:cubicBezTo>
                <a:cubicBezTo>
                  <a:pt x="586903" y="1769664"/>
                  <a:pt x="595243" y="1761303"/>
                  <a:pt x="605531" y="1761303"/>
                </a:cubicBezTo>
                <a:close/>
                <a:moveTo>
                  <a:pt x="488406" y="1761303"/>
                </a:moveTo>
                <a:cubicBezTo>
                  <a:pt x="498694" y="1761303"/>
                  <a:pt x="507034" y="1769664"/>
                  <a:pt x="507034" y="1779978"/>
                </a:cubicBezTo>
                <a:cubicBezTo>
                  <a:pt x="507034" y="1790292"/>
                  <a:pt x="498694" y="1798653"/>
                  <a:pt x="488406" y="1798653"/>
                </a:cubicBezTo>
                <a:cubicBezTo>
                  <a:pt x="478118" y="1798653"/>
                  <a:pt x="469778" y="1790292"/>
                  <a:pt x="469778" y="1779978"/>
                </a:cubicBezTo>
                <a:cubicBezTo>
                  <a:pt x="469778" y="1769664"/>
                  <a:pt x="478118" y="1761303"/>
                  <a:pt x="488406" y="1761303"/>
                </a:cubicBezTo>
                <a:close/>
                <a:moveTo>
                  <a:pt x="370642" y="1761303"/>
                </a:moveTo>
                <a:cubicBezTo>
                  <a:pt x="380930" y="1761303"/>
                  <a:pt x="389270" y="1769664"/>
                  <a:pt x="389270" y="1779978"/>
                </a:cubicBezTo>
                <a:cubicBezTo>
                  <a:pt x="389270" y="1790292"/>
                  <a:pt x="380930" y="1798653"/>
                  <a:pt x="370642" y="1798653"/>
                </a:cubicBezTo>
                <a:cubicBezTo>
                  <a:pt x="360354" y="1798653"/>
                  <a:pt x="352014" y="1790292"/>
                  <a:pt x="352014" y="1779978"/>
                </a:cubicBezTo>
                <a:cubicBezTo>
                  <a:pt x="352014" y="1769664"/>
                  <a:pt x="360354" y="1761303"/>
                  <a:pt x="370642" y="1761303"/>
                </a:cubicBezTo>
                <a:close/>
                <a:moveTo>
                  <a:pt x="253517" y="1761303"/>
                </a:moveTo>
                <a:cubicBezTo>
                  <a:pt x="263805" y="1761303"/>
                  <a:pt x="272145" y="1769664"/>
                  <a:pt x="272145" y="1779978"/>
                </a:cubicBezTo>
                <a:cubicBezTo>
                  <a:pt x="272145" y="1790292"/>
                  <a:pt x="263805" y="1798653"/>
                  <a:pt x="253517" y="1798653"/>
                </a:cubicBezTo>
                <a:cubicBezTo>
                  <a:pt x="243229" y="1798653"/>
                  <a:pt x="234889" y="1790292"/>
                  <a:pt x="234889" y="1779978"/>
                </a:cubicBezTo>
                <a:cubicBezTo>
                  <a:pt x="234889" y="1769664"/>
                  <a:pt x="243229" y="1761303"/>
                  <a:pt x="253517" y="1761303"/>
                </a:cubicBezTo>
                <a:close/>
                <a:moveTo>
                  <a:pt x="135753" y="1761303"/>
                </a:moveTo>
                <a:cubicBezTo>
                  <a:pt x="146041" y="1761303"/>
                  <a:pt x="154381" y="1769664"/>
                  <a:pt x="154381" y="1779978"/>
                </a:cubicBezTo>
                <a:cubicBezTo>
                  <a:pt x="154381" y="1790292"/>
                  <a:pt x="146041" y="1798653"/>
                  <a:pt x="135753" y="1798653"/>
                </a:cubicBezTo>
                <a:cubicBezTo>
                  <a:pt x="125465" y="1798653"/>
                  <a:pt x="117125" y="1790292"/>
                  <a:pt x="117125" y="1779978"/>
                </a:cubicBezTo>
                <a:cubicBezTo>
                  <a:pt x="117125" y="1769664"/>
                  <a:pt x="125465" y="1761303"/>
                  <a:pt x="135753" y="1761303"/>
                </a:cubicBezTo>
                <a:close/>
                <a:moveTo>
                  <a:pt x="18628" y="1761303"/>
                </a:moveTo>
                <a:cubicBezTo>
                  <a:pt x="28916" y="1761303"/>
                  <a:pt x="37256" y="1769664"/>
                  <a:pt x="37256" y="1779978"/>
                </a:cubicBezTo>
                <a:cubicBezTo>
                  <a:pt x="37256" y="1790292"/>
                  <a:pt x="28916" y="1798653"/>
                  <a:pt x="18628" y="1798653"/>
                </a:cubicBezTo>
                <a:cubicBezTo>
                  <a:pt x="8340" y="1798653"/>
                  <a:pt x="0" y="1790292"/>
                  <a:pt x="0" y="1779978"/>
                </a:cubicBezTo>
                <a:cubicBezTo>
                  <a:pt x="0" y="1769664"/>
                  <a:pt x="8340" y="1761303"/>
                  <a:pt x="18628" y="1761303"/>
                </a:cubicBezTo>
                <a:close/>
                <a:moveTo>
                  <a:pt x="2014866" y="1643883"/>
                </a:moveTo>
                <a:cubicBezTo>
                  <a:pt x="2025154" y="1643883"/>
                  <a:pt x="2033494" y="1652244"/>
                  <a:pt x="2033494" y="1662558"/>
                </a:cubicBezTo>
                <a:cubicBezTo>
                  <a:pt x="2033494" y="1672872"/>
                  <a:pt x="2025154" y="1681233"/>
                  <a:pt x="2014866" y="1681233"/>
                </a:cubicBezTo>
                <a:cubicBezTo>
                  <a:pt x="2004578" y="1681233"/>
                  <a:pt x="1996238" y="1672872"/>
                  <a:pt x="1996238" y="1662558"/>
                </a:cubicBezTo>
                <a:cubicBezTo>
                  <a:pt x="1996238" y="1652244"/>
                  <a:pt x="2004578" y="1643883"/>
                  <a:pt x="2014866" y="1643883"/>
                </a:cubicBezTo>
                <a:close/>
                <a:moveTo>
                  <a:pt x="1897741" y="1643883"/>
                </a:moveTo>
                <a:cubicBezTo>
                  <a:pt x="1908029" y="1643883"/>
                  <a:pt x="1916369" y="1652244"/>
                  <a:pt x="1916369" y="1662558"/>
                </a:cubicBezTo>
                <a:cubicBezTo>
                  <a:pt x="1916369" y="1672872"/>
                  <a:pt x="1908029" y="1681233"/>
                  <a:pt x="1897741" y="1681233"/>
                </a:cubicBezTo>
                <a:cubicBezTo>
                  <a:pt x="1887453" y="1681233"/>
                  <a:pt x="1879113" y="1672872"/>
                  <a:pt x="1879113" y="1662558"/>
                </a:cubicBezTo>
                <a:cubicBezTo>
                  <a:pt x="1879113" y="1652244"/>
                  <a:pt x="1887453" y="1643883"/>
                  <a:pt x="1897741" y="1643883"/>
                </a:cubicBezTo>
                <a:close/>
                <a:moveTo>
                  <a:pt x="1779977" y="1643883"/>
                </a:moveTo>
                <a:cubicBezTo>
                  <a:pt x="1790265" y="1643883"/>
                  <a:pt x="1798605" y="1652244"/>
                  <a:pt x="1798605" y="1662558"/>
                </a:cubicBezTo>
                <a:cubicBezTo>
                  <a:pt x="1798605" y="1672872"/>
                  <a:pt x="1790265" y="1681233"/>
                  <a:pt x="1779977" y="1681233"/>
                </a:cubicBezTo>
                <a:cubicBezTo>
                  <a:pt x="1769689" y="1681233"/>
                  <a:pt x="1761349" y="1672872"/>
                  <a:pt x="1761349" y="1662558"/>
                </a:cubicBezTo>
                <a:cubicBezTo>
                  <a:pt x="1761349" y="1652244"/>
                  <a:pt x="1769689" y="1643883"/>
                  <a:pt x="1779977" y="1643883"/>
                </a:cubicBezTo>
                <a:close/>
                <a:moveTo>
                  <a:pt x="1662852" y="1643883"/>
                </a:moveTo>
                <a:cubicBezTo>
                  <a:pt x="1673140" y="1643883"/>
                  <a:pt x="1681480" y="1652244"/>
                  <a:pt x="1681480" y="1662558"/>
                </a:cubicBezTo>
                <a:cubicBezTo>
                  <a:pt x="1681480" y="1672872"/>
                  <a:pt x="1673140" y="1681233"/>
                  <a:pt x="1662852" y="1681233"/>
                </a:cubicBezTo>
                <a:cubicBezTo>
                  <a:pt x="1652564" y="1681233"/>
                  <a:pt x="1644224" y="1672872"/>
                  <a:pt x="1644224" y="1662558"/>
                </a:cubicBezTo>
                <a:cubicBezTo>
                  <a:pt x="1644224" y="1652244"/>
                  <a:pt x="1652564" y="1643883"/>
                  <a:pt x="1662852" y="1643883"/>
                </a:cubicBezTo>
                <a:close/>
                <a:moveTo>
                  <a:pt x="1545088" y="1643883"/>
                </a:moveTo>
                <a:cubicBezTo>
                  <a:pt x="1555376" y="1643883"/>
                  <a:pt x="1563716" y="1652244"/>
                  <a:pt x="1563716" y="1662558"/>
                </a:cubicBezTo>
                <a:cubicBezTo>
                  <a:pt x="1563716" y="1672872"/>
                  <a:pt x="1555376" y="1681233"/>
                  <a:pt x="1545088" y="1681233"/>
                </a:cubicBezTo>
                <a:cubicBezTo>
                  <a:pt x="1534800" y="1681233"/>
                  <a:pt x="1526460" y="1672872"/>
                  <a:pt x="1526460" y="1662558"/>
                </a:cubicBezTo>
                <a:cubicBezTo>
                  <a:pt x="1526460" y="1652244"/>
                  <a:pt x="1534800" y="1643883"/>
                  <a:pt x="1545088" y="1643883"/>
                </a:cubicBezTo>
                <a:close/>
                <a:moveTo>
                  <a:pt x="1427962" y="1643883"/>
                </a:moveTo>
                <a:cubicBezTo>
                  <a:pt x="1438250" y="1643883"/>
                  <a:pt x="1446590" y="1652244"/>
                  <a:pt x="1446590" y="1662558"/>
                </a:cubicBezTo>
                <a:cubicBezTo>
                  <a:pt x="1446590" y="1672872"/>
                  <a:pt x="1438250" y="1681233"/>
                  <a:pt x="1427962" y="1681233"/>
                </a:cubicBezTo>
                <a:cubicBezTo>
                  <a:pt x="1417674" y="1681233"/>
                  <a:pt x="1409334" y="1672872"/>
                  <a:pt x="1409334" y="1662558"/>
                </a:cubicBezTo>
                <a:cubicBezTo>
                  <a:pt x="1409334" y="1652244"/>
                  <a:pt x="1417674" y="1643883"/>
                  <a:pt x="1427962" y="1643883"/>
                </a:cubicBezTo>
                <a:close/>
                <a:moveTo>
                  <a:pt x="1310199" y="1643883"/>
                </a:moveTo>
                <a:cubicBezTo>
                  <a:pt x="1320487" y="1643883"/>
                  <a:pt x="1328827" y="1652244"/>
                  <a:pt x="1328827" y="1662558"/>
                </a:cubicBezTo>
                <a:cubicBezTo>
                  <a:pt x="1328827" y="1672872"/>
                  <a:pt x="1320487" y="1681233"/>
                  <a:pt x="1310199" y="1681233"/>
                </a:cubicBezTo>
                <a:cubicBezTo>
                  <a:pt x="1299911" y="1681233"/>
                  <a:pt x="1291571" y="1672872"/>
                  <a:pt x="1291571" y="1662558"/>
                </a:cubicBezTo>
                <a:cubicBezTo>
                  <a:pt x="1291571" y="1652244"/>
                  <a:pt x="1299911" y="1643883"/>
                  <a:pt x="1310199" y="1643883"/>
                </a:cubicBezTo>
                <a:close/>
                <a:moveTo>
                  <a:pt x="1193073" y="1643883"/>
                </a:moveTo>
                <a:cubicBezTo>
                  <a:pt x="1203361" y="1643883"/>
                  <a:pt x="1211701" y="1652244"/>
                  <a:pt x="1211701" y="1662558"/>
                </a:cubicBezTo>
                <a:cubicBezTo>
                  <a:pt x="1211701" y="1672872"/>
                  <a:pt x="1203361" y="1681233"/>
                  <a:pt x="1193073" y="1681233"/>
                </a:cubicBezTo>
                <a:cubicBezTo>
                  <a:pt x="1182785" y="1681233"/>
                  <a:pt x="1174445" y="1672872"/>
                  <a:pt x="1174445" y="1662558"/>
                </a:cubicBezTo>
                <a:cubicBezTo>
                  <a:pt x="1174445" y="1652244"/>
                  <a:pt x="1182785" y="1643883"/>
                  <a:pt x="1193073" y="1643883"/>
                </a:cubicBezTo>
                <a:close/>
                <a:moveTo>
                  <a:pt x="1075309" y="1643883"/>
                </a:moveTo>
                <a:cubicBezTo>
                  <a:pt x="1085597" y="1643883"/>
                  <a:pt x="1093937" y="1652244"/>
                  <a:pt x="1093937" y="1662558"/>
                </a:cubicBezTo>
                <a:cubicBezTo>
                  <a:pt x="1093937" y="1672872"/>
                  <a:pt x="1085597" y="1681233"/>
                  <a:pt x="1075309" y="1681233"/>
                </a:cubicBezTo>
                <a:cubicBezTo>
                  <a:pt x="1065021" y="1681233"/>
                  <a:pt x="1056681" y="1672872"/>
                  <a:pt x="1056681" y="1662558"/>
                </a:cubicBezTo>
                <a:cubicBezTo>
                  <a:pt x="1056681" y="1652244"/>
                  <a:pt x="1065021" y="1643883"/>
                  <a:pt x="1075309" y="1643883"/>
                </a:cubicBezTo>
                <a:close/>
                <a:moveTo>
                  <a:pt x="958184" y="1643883"/>
                </a:moveTo>
                <a:cubicBezTo>
                  <a:pt x="968472" y="1643883"/>
                  <a:pt x="976812" y="1652244"/>
                  <a:pt x="976812" y="1662558"/>
                </a:cubicBezTo>
                <a:cubicBezTo>
                  <a:pt x="976812" y="1672872"/>
                  <a:pt x="968472" y="1681233"/>
                  <a:pt x="958184" y="1681233"/>
                </a:cubicBezTo>
                <a:cubicBezTo>
                  <a:pt x="947896" y="1681233"/>
                  <a:pt x="939556" y="1672872"/>
                  <a:pt x="939556" y="1662558"/>
                </a:cubicBezTo>
                <a:cubicBezTo>
                  <a:pt x="939556" y="1652244"/>
                  <a:pt x="947896" y="1643883"/>
                  <a:pt x="958184" y="1643883"/>
                </a:cubicBezTo>
                <a:close/>
                <a:moveTo>
                  <a:pt x="840420" y="1643883"/>
                </a:moveTo>
                <a:cubicBezTo>
                  <a:pt x="850708" y="1643883"/>
                  <a:pt x="859048" y="1652244"/>
                  <a:pt x="859048" y="1662558"/>
                </a:cubicBezTo>
                <a:cubicBezTo>
                  <a:pt x="859048" y="1672872"/>
                  <a:pt x="850708" y="1681233"/>
                  <a:pt x="840420" y="1681233"/>
                </a:cubicBezTo>
                <a:cubicBezTo>
                  <a:pt x="830132" y="1681233"/>
                  <a:pt x="821792" y="1672872"/>
                  <a:pt x="821792" y="1662558"/>
                </a:cubicBezTo>
                <a:cubicBezTo>
                  <a:pt x="821792" y="1652244"/>
                  <a:pt x="830132" y="1643883"/>
                  <a:pt x="840420" y="1643883"/>
                </a:cubicBezTo>
                <a:close/>
                <a:moveTo>
                  <a:pt x="723295" y="1643883"/>
                </a:moveTo>
                <a:cubicBezTo>
                  <a:pt x="733583" y="1643883"/>
                  <a:pt x="741923" y="1652244"/>
                  <a:pt x="741923" y="1662558"/>
                </a:cubicBezTo>
                <a:cubicBezTo>
                  <a:pt x="741923" y="1672872"/>
                  <a:pt x="733583" y="1681233"/>
                  <a:pt x="723295" y="1681233"/>
                </a:cubicBezTo>
                <a:cubicBezTo>
                  <a:pt x="713007" y="1681233"/>
                  <a:pt x="704667" y="1672872"/>
                  <a:pt x="704667" y="1662558"/>
                </a:cubicBezTo>
                <a:cubicBezTo>
                  <a:pt x="704667" y="1652244"/>
                  <a:pt x="713007" y="1643883"/>
                  <a:pt x="723295" y="1643883"/>
                </a:cubicBezTo>
                <a:close/>
                <a:moveTo>
                  <a:pt x="605531" y="1643883"/>
                </a:moveTo>
                <a:cubicBezTo>
                  <a:pt x="615819" y="1643883"/>
                  <a:pt x="624159" y="1652244"/>
                  <a:pt x="624159" y="1662558"/>
                </a:cubicBezTo>
                <a:cubicBezTo>
                  <a:pt x="624159" y="1672872"/>
                  <a:pt x="615819" y="1681233"/>
                  <a:pt x="605531" y="1681233"/>
                </a:cubicBezTo>
                <a:cubicBezTo>
                  <a:pt x="595243" y="1681233"/>
                  <a:pt x="586903" y="1672872"/>
                  <a:pt x="586903" y="1662558"/>
                </a:cubicBezTo>
                <a:cubicBezTo>
                  <a:pt x="586903" y="1652244"/>
                  <a:pt x="595243" y="1643883"/>
                  <a:pt x="605531" y="1643883"/>
                </a:cubicBezTo>
                <a:close/>
                <a:moveTo>
                  <a:pt x="488406" y="1643883"/>
                </a:moveTo>
                <a:cubicBezTo>
                  <a:pt x="498694" y="1643883"/>
                  <a:pt x="507034" y="1652244"/>
                  <a:pt x="507034" y="1662558"/>
                </a:cubicBezTo>
                <a:cubicBezTo>
                  <a:pt x="507034" y="1672872"/>
                  <a:pt x="498694" y="1681233"/>
                  <a:pt x="488406" y="1681233"/>
                </a:cubicBezTo>
                <a:cubicBezTo>
                  <a:pt x="478118" y="1681233"/>
                  <a:pt x="469778" y="1672872"/>
                  <a:pt x="469778" y="1662558"/>
                </a:cubicBezTo>
                <a:cubicBezTo>
                  <a:pt x="469778" y="1652244"/>
                  <a:pt x="478118" y="1643883"/>
                  <a:pt x="488406" y="1643883"/>
                </a:cubicBezTo>
                <a:close/>
                <a:moveTo>
                  <a:pt x="370642" y="1643883"/>
                </a:moveTo>
                <a:cubicBezTo>
                  <a:pt x="380930" y="1643883"/>
                  <a:pt x="389270" y="1652244"/>
                  <a:pt x="389270" y="1662558"/>
                </a:cubicBezTo>
                <a:cubicBezTo>
                  <a:pt x="389270" y="1672872"/>
                  <a:pt x="380930" y="1681233"/>
                  <a:pt x="370642" y="1681233"/>
                </a:cubicBezTo>
                <a:cubicBezTo>
                  <a:pt x="360354" y="1681233"/>
                  <a:pt x="352014" y="1672872"/>
                  <a:pt x="352014" y="1662558"/>
                </a:cubicBezTo>
                <a:cubicBezTo>
                  <a:pt x="352014" y="1652244"/>
                  <a:pt x="360354" y="1643883"/>
                  <a:pt x="370642" y="1643883"/>
                </a:cubicBezTo>
                <a:close/>
                <a:moveTo>
                  <a:pt x="253517" y="1643883"/>
                </a:moveTo>
                <a:cubicBezTo>
                  <a:pt x="263805" y="1643883"/>
                  <a:pt x="272145" y="1652244"/>
                  <a:pt x="272145" y="1662558"/>
                </a:cubicBezTo>
                <a:cubicBezTo>
                  <a:pt x="272145" y="1672872"/>
                  <a:pt x="263805" y="1681233"/>
                  <a:pt x="253517" y="1681233"/>
                </a:cubicBezTo>
                <a:cubicBezTo>
                  <a:pt x="243229" y="1681233"/>
                  <a:pt x="234889" y="1672872"/>
                  <a:pt x="234889" y="1662558"/>
                </a:cubicBezTo>
                <a:cubicBezTo>
                  <a:pt x="234889" y="1652244"/>
                  <a:pt x="243229" y="1643883"/>
                  <a:pt x="253517" y="1643883"/>
                </a:cubicBezTo>
                <a:close/>
                <a:moveTo>
                  <a:pt x="135753" y="1643883"/>
                </a:moveTo>
                <a:cubicBezTo>
                  <a:pt x="146041" y="1643883"/>
                  <a:pt x="154381" y="1652244"/>
                  <a:pt x="154381" y="1662558"/>
                </a:cubicBezTo>
                <a:cubicBezTo>
                  <a:pt x="154381" y="1672872"/>
                  <a:pt x="146041" y="1681233"/>
                  <a:pt x="135753" y="1681233"/>
                </a:cubicBezTo>
                <a:cubicBezTo>
                  <a:pt x="125465" y="1681233"/>
                  <a:pt x="117125" y="1672872"/>
                  <a:pt x="117125" y="1662558"/>
                </a:cubicBezTo>
                <a:cubicBezTo>
                  <a:pt x="117125" y="1652244"/>
                  <a:pt x="125465" y="1643883"/>
                  <a:pt x="135753" y="1643883"/>
                </a:cubicBezTo>
                <a:close/>
                <a:moveTo>
                  <a:pt x="18628" y="1643883"/>
                </a:moveTo>
                <a:cubicBezTo>
                  <a:pt x="28916" y="1643883"/>
                  <a:pt x="37256" y="1652244"/>
                  <a:pt x="37256" y="1662558"/>
                </a:cubicBezTo>
                <a:cubicBezTo>
                  <a:pt x="37256" y="1672872"/>
                  <a:pt x="28916" y="1681233"/>
                  <a:pt x="18628" y="1681233"/>
                </a:cubicBezTo>
                <a:cubicBezTo>
                  <a:pt x="8340" y="1681233"/>
                  <a:pt x="0" y="1672872"/>
                  <a:pt x="0" y="1662558"/>
                </a:cubicBezTo>
                <a:cubicBezTo>
                  <a:pt x="0" y="1652244"/>
                  <a:pt x="8340" y="1643883"/>
                  <a:pt x="18628" y="1643883"/>
                </a:cubicBezTo>
                <a:close/>
                <a:moveTo>
                  <a:pt x="2014866" y="1526463"/>
                </a:moveTo>
                <a:cubicBezTo>
                  <a:pt x="2025154" y="1526463"/>
                  <a:pt x="2033494" y="1534824"/>
                  <a:pt x="2033494" y="1545138"/>
                </a:cubicBezTo>
                <a:cubicBezTo>
                  <a:pt x="2033494" y="1555452"/>
                  <a:pt x="2025154" y="1563813"/>
                  <a:pt x="2014866" y="1563813"/>
                </a:cubicBezTo>
                <a:cubicBezTo>
                  <a:pt x="2004578" y="1563813"/>
                  <a:pt x="1996238" y="1555452"/>
                  <a:pt x="1996238" y="1545138"/>
                </a:cubicBezTo>
                <a:cubicBezTo>
                  <a:pt x="1996238" y="1534824"/>
                  <a:pt x="2004578" y="1526463"/>
                  <a:pt x="2014866" y="1526463"/>
                </a:cubicBezTo>
                <a:close/>
                <a:moveTo>
                  <a:pt x="1897741" y="1526463"/>
                </a:moveTo>
                <a:cubicBezTo>
                  <a:pt x="1908029" y="1526463"/>
                  <a:pt x="1916369" y="1534824"/>
                  <a:pt x="1916369" y="1545138"/>
                </a:cubicBezTo>
                <a:cubicBezTo>
                  <a:pt x="1916369" y="1555452"/>
                  <a:pt x="1908029" y="1563813"/>
                  <a:pt x="1897741" y="1563813"/>
                </a:cubicBezTo>
                <a:cubicBezTo>
                  <a:pt x="1887453" y="1563813"/>
                  <a:pt x="1879113" y="1555452"/>
                  <a:pt x="1879113" y="1545138"/>
                </a:cubicBezTo>
                <a:cubicBezTo>
                  <a:pt x="1879113" y="1534824"/>
                  <a:pt x="1887453" y="1526463"/>
                  <a:pt x="1897741" y="1526463"/>
                </a:cubicBezTo>
                <a:close/>
                <a:moveTo>
                  <a:pt x="1779977" y="1526463"/>
                </a:moveTo>
                <a:cubicBezTo>
                  <a:pt x="1790265" y="1526463"/>
                  <a:pt x="1798605" y="1534824"/>
                  <a:pt x="1798605" y="1545138"/>
                </a:cubicBezTo>
                <a:cubicBezTo>
                  <a:pt x="1798605" y="1555452"/>
                  <a:pt x="1790265" y="1563813"/>
                  <a:pt x="1779977" y="1563813"/>
                </a:cubicBezTo>
                <a:cubicBezTo>
                  <a:pt x="1769689" y="1563813"/>
                  <a:pt x="1761349" y="1555452"/>
                  <a:pt x="1761349" y="1545138"/>
                </a:cubicBezTo>
                <a:cubicBezTo>
                  <a:pt x="1761349" y="1534824"/>
                  <a:pt x="1769689" y="1526463"/>
                  <a:pt x="1779977" y="1526463"/>
                </a:cubicBezTo>
                <a:close/>
                <a:moveTo>
                  <a:pt x="1662852" y="1526463"/>
                </a:moveTo>
                <a:cubicBezTo>
                  <a:pt x="1673140" y="1526463"/>
                  <a:pt x="1681480" y="1534824"/>
                  <a:pt x="1681480" y="1545138"/>
                </a:cubicBezTo>
                <a:cubicBezTo>
                  <a:pt x="1681480" y="1555452"/>
                  <a:pt x="1673140" y="1563813"/>
                  <a:pt x="1662852" y="1563813"/>
                </a:cubicBezTo>
                <a:cubicBezTo>
                  <a:pt x="1652564" y="1563813"/>
                  <a:pt x="1644224" y="1555452"/>
                  <a:pt x="1644224" y="1545138"/>
                </a:cubicBezTo>
                <a:cubicBezTo>
                  <a:pt x="1644224" y="1534824"/>
                  <a:pt x="1652564" y="1526463"/>
                  <a:pt x="1662852" y="1526463"/>
                </a:cubicBezTo>
                <a:close/>
                <a:moveTo>
                  <a:pt x="1545088" y="1526463"/>
                </a:moveTo>
                <a:cubicBezTo>
                  <a:pt x="1555376" y="1526463"/>
                  <a:pt x="1563716" y="1534824"/>
                  <a:pt x="1563716" y="1545138"/>
                </a:cubicBezTo>
                <a:cubicBezTo>
                  <a:pt x="1563716" y="1555452"/>
                  <a:pt x="1555376" y="1563813"/>
                  <a:pt x="1545088" y="1563813"/>
                </a:cubicBezTo>
                <a:cubicBezTo>
                  <a:pt x="1534800" y="1563813"/>
                  <a:pt x="1526460" y="1555452"/>
                  <a:pt x="1526460" y="1545138"/>
                </a:cubicBezTo>
                <a:cubicBezTo>
                  <a:pt x="1526460" y="1534824"/>
                  <a:pt x="1534800" y="1526463"/>
                  <a:pt x="1545088" y="1526463"/>
                </a:cubicBezTo>
                <a:close/>
                <a:moveTo>
                  <a:pt x="1427962" y="1526463"/>
                </a:moveTo>
                <a:cubicBezTo>
                  <a:pt x="1438250" y="1526463"/>
                  <a:pt x="1446590" y="1534824"/>
                  <a:pt x="1446590" y="1545138"/>
                </a:cubicBezTo>
                <a:cubicBezTo>
                  <a:pt x="1446590" y="1555452"/>
                  <a:pt x="1438250" y="1563813"/>
                  <a:pt x="1427962" y="1563813"/>
                </a:cubicBezTo>
                <a:cubicBezTo>
                  <a:pt x="1417674" y="1563813"/>
                  <a:pt x="1409334" y="1555452"/>
                  <a:pt x="1409334" y="1545138"/>
                </a:cubicBezTo>
                <a:cubicBezTo>
                  <a:pt x="1409334" y="1534824"/>
                  <a:pt x="1417674" y="1526463"/>
                  <a:pt x="1427962" y="1526463"/>
                </a:cubicBezTo>
                <a:close/>
                <a:moveTo>
                  <a:pt x="1310199" y="1526463"/>
                </a:moveTo>
                <a:cubicBezTo>
                  <a:pt x="1320487" y="1526463"/>
                  <a:pt x="1328827" y="1534824"/>
                  <a:pt x="1328827" y="1545138"/>
                </a:cubicBezTo>
                <a:cubicBezTo>
                  <a:pt x="1328827" y="1555452"/>
                  <a:pt x="1320487" y="1563813"/>
                  <a:pt x="1310199" y="1563813"/>
                </a:cubicBezTo>
                <a:cubicBezTo>
                  <a:pt x="1299911" y="1563813"/>
                  <a:pt x="1291571" y="1555452"/>
                  <a:pt x="1291571" y="1545138"/>
                </a:cubicBezTo>
                <a:cubicBezTo>
                  <a:pt x="1291571" y="1534824"/>
                  <a:pt x="1299911" y="1526463"/>
                  <a:pt x="1310199" y="1526463"/>
                </a:cubicBezTo>
                <a:close/>
                <a:moveTo>
                  <a:pt x="1193073" y="1526463"/>
                </a:moveTo>
                <a:cubicBezTo>
                  <a:pt x="1203361" y="1526463"/>
                  <a:pt x="1211701" y="1534824"/>
                  <a:pt x="1211701" y="1545138"/>
                </a:cubicBezTo>
                <a:cubicBezTo>
                  <a:pt x="1211701" y="1555452"/>
                  <a:pt x="1203361" y="1563813"/>
                  <a:pt x="1193073" y="1563813"/>
                </a:cubicBezTo>
                <a:cubicBezTo>
                  <a:pt x="1182785" y="1563813"/>
                  <a:pt x="1174445" y="1555452"/>
                  <a:pt x="1174445" y="1545138"/>
                </a:cubicBezTo>
                <a:cubicBezTo>
                  <a:pt x="1174445" y="1534824"/>
                  <a:pt x="1182785" y="1526463"/>
                  <a:pt x="1193073" y="1526463"/>
                </a:cubicBezTo>
                <a:close/>
                <a:moveTo>
                  <a:pt x="1075309" y="1526463"/>
                </a:moveTo>
                <a:cubicBezTo>
                  <a:pt x="1085597" y="1526463"/>
                  <a:pt x="1093937" y="1534824"/>
                  <a:pt x="1093937" y="1545138"/>
                </a:cubicBezTo>
                <a:cubicBezTo>
                  <a:pt x="1093937" y="1555452"/>
                  <a:pt x="1085597" y="1563813"/>
                  <a:pt x="1075309" y="1563813"/>
                </a:cubicBezTo>
                <a:cubicBezTo>
                  <a:pt x="1065021" y="1563813"/>
                  <a:pt x="1056681" y="1555452"/>
                  <a:pt x="1056681" y="1545138"/>
                </a:cubicBezTo>
                <a:cubicBezTo>
                  <a:pt x="1056681" y="1534824"/>
                  <a:pt x="1065021" y="1526463"/>
                  <a:pt x="1075309" y="1526463"/>
                </a:cubicBezTo>
                <a:close/>
                <a:moveTo>
                  <a:pt x="958184" y="1526463"/>
                </a:moveTo>
                <a:cubicBezTo>
                  <a:pt x="968472" y="1526463"/>
                  <a:pt x="976812" y="1534824"/>
                  <a:pt x="976812" y="1545138"/>
                </a:cubicBezTo>
                <a:cubicBezTo>
                  <a:pt x="976812" y="1555452"/>
                  <a:pt x="968472" y="1563813"/>
                  <a:pt x="958184" y="1563813"/>
                </a:cubicBezTo>
                <a:cubicBezTo>
                  <a:pt x="947896" y="1563813"/>
                  <a:pt x="939556" y="1555452"/>
                  <a:pt x="939556" y="1545138"/>
                </a:cubicBezTo>
                <a:cubicBezTo>
                  <a:pt x="939556" y="1534824"/>
                  <a:pt x="947896" y="1526463"/>
                  <a:pt x="958184" y="1526463"/>
                </a:cubicBezTo>
                <a:close/>
                <a:moveTo>
                  <a:pt x="840420" y="1526463"/>
                </a:moveTo>
                <a:cubicBezTo>
                  <a:pt x="850708" y="1526463"/>
                  <a:pt x="859048" y="1534824"/>
                  <a:pt x="859048" y="1545138"/>
                </a:cubicBezTo>
                <a:cubicBezTo>
                  <a:pt x="859048" y="1555452"/>
                  <a:pt x="850708" y="1563813"/>
                  <a:pt x="840420" y="1563813"/>
                </a:cubicBezTo>
                <a:cubicBezTo>
                  <a:pt x="830132" y="1563813"/>
                  <a:pt x="821792" y="1555452"/>
                  <a:pt x="821792" y="1545138"/>
                </a:cubicBezTo>
                <a:cubicBezTo>
                  <a:pt x="821792" y="1534824"/>
                  <a:pt x="830132" y="1526463"/>
                  <a:pt x="840420" y="1526463"/>
                </a:cubicBezTo>
                <a:close/>
                <a:moveTo>
                  <a:pt x="723295" y="1526463"/>
                </a:moveTo>
                <a:cubicBezTo>
                  <a:pt x="733583" y="1526463"/>
                  <a:pt x="741923" y="1534824"/>
                  <a:pt x="741923" y="1545138"/>
                </a:cubicBezTo>
                <a:cubicBezTo>
                  <a:pt x="741923" y="1555452"/>
                  <a:pt x="733583" y="1563813"/>
                  <a:pt x="723295" y="1563813"/>
                </a:cubicBezTo>
                <a:cubicBezTo>
                  <a:pt x="713007" y="1563813"/>
                  <a:pt x="704667" y="1555452"/>
                  <a:pt x="704667" y="1545138"/>
                </a:cubicBezTo>
                <a:cubicBezTo>
                  <a:pt x="704667" y="1534824"/>
                  <a:pt x="713007" y="1526463"/>
                  <a:pt x="723295" y="1526463"/>
                </a:cubicBezTo>
                <a:close/>
                <a:moveTo>
                  <a:pt x="605531" y="1526463"/>
                </a:moveTo>
                <a:cubicBezTo>
                  <a:pt x="615819" y="1526463"/>
                  <a:pt x="624159" y="1534824"/>
                  <a:pt x="624159" y="1545138"/>
                </a:cubicBezTo>
                <a:cubicBezTo>
                  <a:pt x="624159" y="1555452"/>
                  <a:pt x="615819" y="1563813"/>
                  <a:pt x="605531" y="1563813"/>
                </a:cubicBezTo>
                <a:cubicBezTo>
                  <a:pt x="595243" y="1563813"/>
                  <a:pt x="586903" y="1555452"/>
                  <a:pt x="586903" y="1545138"/>
                </a:cubicBezTo>
                <a:cubicBezTo>
                  <a:pt x="586903" y="1534824"/>
                  <a:pt x="595243" y="1526463"/>
                  <a:pt x="605531" y="1526463"/>
                </a:cubicBezTo>
                <a:close/>
                <a:moveTo>
                  <a:pt x="488406" y="1526463"/>
                </a:moveTo>
                <a:cubicBezTo>
                  <a:pt x="498694" y="1526463"/>
                  <a:pt x="507034" y="1534824"/>
                  <a:pt x="507034" y="1545138"/>
                </a:cubicBezTo>
                <a:cubicBezTo>
                  <a:pt x="507034" y="1555452"/>
                  <a:pt x="498694" y="1563813"/>
                  <a:pt x="488406" y="1563813"/>
                </a:cubicBezTo>
                <a:cubicBezTo>
                  <a:pt x="478118" y="1563813"/>
                  <a:pt x="469778" y="1555452"/>
                  <a:pt x="469778" y="1545138"/>
                </a:cubicBezTo>
                <a:cubicBezTo>
                  <a:pt x="469778" y="1534824"/>
                  <a:pt x="478118" y="1526463"/>
                  <a:pt x="488406" y="1526463"/>
                </a:cubicBezTo>
                <a:close/>
                <a:moveTo>
                  <a:pt x="370642" y="1526463"/>
                </a:moveTo>
                <a:cubicBezTo>
                  <a:pt x="380930" y="1526463"/>
                  <a:pt x="389270" y="1534824"/>
                  <a:pt x="389270" y="1545138"/>
                </a:cubicBezTo>
                <a:cubicBezTo>
                  <a:pt x="389270" y="1555452"/>
                  <a:pt x="380930" y="1563813"/>
                  <a:pt x="370642" y="1563813"/>
                </a:cubicBezTo>
                <a:cubicBezTo>
                  <a:pt x="360354" y="1563813"/>
                  <a:pt x="352014" y="1555452"/>
                  <a:pt x="352014" y="1545138"/>
                </a:cubicBezTo>
                <a:cubicBezTo>
                  <a:pt x="352014" y="1534824"/>
                  <a:pt x="360354" y="1526463"/>
                  <a:pt x="370642" y="1526463"/>
                </a:cubicBezTo>
                <a:close/>
                <a:moveTo>
                  <a:pt x="253517" y="1526463"/>
                </a:moveTo>
                <a:cubicBezTo>
                  <a:pt x="263805" y="1526463"/>
                  <a:pt x="272145" y="1534824"/>
                  <a:pt x="272145" y="1545138"/>
                </a:cubicBezTo>
                <a:cubicBezTo>
                  <a:pt x="272145" y="1555452"/>
                  <a:pt x="263805" y="1563813"/>
                  <a:pt x="253517" y="1563813"/>
                </a:cubicBezTo>
                <a:cubicBezTo>
                  <a:pt x="243229" y="1563813"/>
                  <a:pt x="234889" y="1555452"/>
                  <a:pt x="234889" y="1545138"/>
                </a:cubicBezTo>
                <a:cubicBezTo>
                  <a:pt x="234889" y="1534824"/>
                  <a:pt x="243229" y="1526463"/>
                  <a:pt x="253517" y="1526463"/>
                </a:cubicBezTo>
                <a:close/>
                <a:moveTo>
                  <a:pt x="135753" y="1526463"/>
                </a:moveTo>
                <a:cubicBezTo>
                  <a:pt x="146041" y="1526463"/>
                  <a:pt x="154381" y="1534824"/>
                  <a:pt x="154381" y="1545138"/>
                </a:cubicBezTo>
                <a:cubicBezTo>
                  <a:pt x="154381" y="1555452"/>
                  <a:pt x="146041" y="1563813"/>
                  <a:pt x="135753" y="1563813"/>
                </a:cubicBezTo>
                <a:cubicBezTo>
                  <a:pt x="125465" y="1563813"/>
                  <a:pt x="117125" y="1555452"/>
                  <a:pt x="117125" y="1545138"/>
                </a:cubicBezTo>
                <a:cubicBezTo>
                  <a:pt x="117125" y="1534824"/>
                  <a:pt x="125465" y="1526463"/>
                  <a:pt x="135753" y="1526463"/>
                </a:cubicBezTo>
                <a:close/>
                <a:moveTo>
                  <a:pt x="18628" y="1526463"/>
                </a:moveTo>
                <a:cubicBezTo>
                  <a:pt x="28916" y="1526463"/>
                  <a:pt x="37256" y="1534824"/>
                  <a:pt x="37256" y="1545138"/>
                </a:cubicBezTo>
                <a:cubicBezTo>
                  <a:pt x="37256" y="1555452"/>
                  <a:pt x="28916" y="1563813"/>
                  <a:pt x="18628" y="1563813"/>
                </a:cubicBezTo>
                <a:cubicBezTo>
                  <a:pt x="8340" y="1563813"/>
                  <a:pt x="0" y="1555452"/>
                  <a:pt x="0" y="1545138"/>
                </a:cubicBezTo>
                <a:cubicBezTo>
                  <a:pt x="0" y="1534824"/>
                  <a:pt x="8340" y="1526463"/>
                  <a:pt x="18628" y="1526463"/>
                </a:cubicBezTo>
                <a:close/>
                <a:moveTo>
                  <a:pt x="2014866" y="1409043"/>
                </a:moveTo>
                <a:cubicBezTo>
                  <a:pt x="2025154" y="1409043"/>
                  <a:pt x="2033494" y="1417404"/>
                  <a:pt x="2033494" y="1427718"/>
                </a:cubicBezTo>
                <a:cubicBezTo>
                  <a:pt x="2033494" y="1438032"/>
                  <a:pt x="2025154" y="1446393"/>
                  <a:pt x="2014866" y="1446393"/>
                </a:cubicBezTo>
                <a:cubicBezTo>
                  <a:pt x="2004578" y="1446393"/>
                  <a:pt x="1996238" y="1438032"/>
                  <a:pt x="1996238" y="1427718"/>
                </a:cubicBezTo>
                <a:cubicBezTo>
                  <a:pt x="1996238" y="1417404"/>
                  <a:pt x="2004578" y="1409043"/>
                  <a:pt x="2014866" y="1409043"/>
                </a:cubicBezTo>
                <a:close/>
                <a:moveTo>
                  <a:pt x="1897741" y="1409043"/>
                </a:moveTo>
                <a:cubicBezTo>
                  <a:pt x="1908029" y="1409043"/>
                  <a:pt x="1916369" y="1417404"/>
                  <a:pt x="1916369" y="1427718"/>
                </a:cubicBezTo>
                <a:cubicBezTo>
                  <a:pt x="1916369" y="1438032"/>
                  <a:pt x="1908029" y="1446393"/>
                  <a:pt x="1897741" y="1446393"/>
                </a:cubicBezTo>
                <a:cubicBezTo>
                  <a:pt x="1887453" y="1446393"/>
                  <a:pt x="1879113" y="1438032"/>
                  <a:pt x="1879113" y="1427718"/>
                </a:cubicBezTo>
                <a:cubicBezTo>
                  <a:pt x="1879113" y="1417404"/>
                  <a:pt x="1887453" y="1409043"/>
                  <a:pt x="1897741" y="1409043"/>
                </a:cubicBezTo>
                <a:close/>
                <a:moveTo>
                  <a:pt x="1779977" y="1409043"/>
                </a:moveTo>
                <a:cubicBezTo>
                  <a:pt x="1790265" y="1409043"/>
                  <a:pt x="1798605" y="1417404"/>
                  <a:pt x="1798605" y="1427718"/>
                </a:cubicBezTo>
                <a:cubicBezTo>
                  <a:pt x="1798605" y="1438032"/>
                  <a:pt x="1790265" y="1446393"/>
                  <a:pt x="1779977" y="1446393"/>
                </a:cubicBezTo>
                <a:cubicBezTo>
                  <a:pt x="1769689" y="1446393"/>
                  <a:pt x="1761349" y="1438032"/>
                  <a:pt x="1761349" y="1427718"/>
                </a:cubicBezTo>
                <a:cubicBezTo>
                  <a:pt x="1761349" y="1417404"/>
                  <a:pt x="1769689" y="1409043"/>
                  <a:pt x="1779977" y="1409043"/>
                </a:cubicBezTo>
                <a:close/>
                <a:moveTo>
                  <a:pt x="1662852" y="1409043"/>
                </a:moveTo>
                <a:cubicBezTo>
                  <a:pt x="1673140" y="1409043"/>
                  <a:pt x="1681480" y="1417404"/>
                  <a:pt x="1681480" y="1427718"/>
                </a:cubicBezTo>
                <a:cubicBezTo>
                  <a:pt x="1681480" y="1438032"/>
                  <a:pt x="1673140" y="1446393"/>
                  <a:pt x="1662852" y="1446393"/>
                </a:cubicBezTo>
                <a:cubicBezTo>
                  <a:pt x="1652564" y="1446393"/>
                  <a:pt x="1644224" y="1438032"/>
                  <a:pt x="1644224" y="1427718"/>
                </a:cubicBezTo>
                <a:cubicBezTo>
                  <a:pt x="1644224" y="1417404"/>
                  <a:pt x="1652564" y="1409043"/>
                  <a:pt x="1662852" y="1409043"/>
                </a:cubicBezTo>
                <a:close/>
                <a:moveTo>
                  <a:pt x="1545088" y="1409043"/>
                </a:moveTo>
                <a:cubicBezTo>
                  <a:pt x="1555376" y="1409043"/>
                  <a:pt x="1563716" y="1417404"/>
                  <a:pt x="1563716" y="1427718"/>
                </a:cubicBezTo>
                <a:cubicBezTo>
                  <a:pt x="1563716" y="1438032"/>
                  <a:pt x="1555376" y="1446393"/>
                  <a:pt x="1545088" y="1446393"/>
                </a:cubicBezTo>
                <a:cubicBezTo>
                  <a:pt x="1534800" y="1446393"/>
                  <a:pt x="1526460" y="1438032"/>
                  <a:pt x="1526460" y="1427718"/>
                </a:cubicBezTo>
                <a:cubicBezTo>
                  <a:pt x="1526460" y="1417404"/>
                  <a:pt x="1534800" y="1409043"/>
                  <a:pt x="1545088" y="1409043"/>
                </a:cubicBezTo>
                <a:close/>
                <a:moveTo>
                  <a:pt x="1427962" y="1409043"/>
                </a:moveTo>
                <a:cubicBezTo>
                  <a:pt x="1438250" y="1409043"/>
                  <a:pt x="1446590" y="1417404"/>
                  <a:pt x="1446590" y="1427718"/>
                </a:cubicBezTo>
                <a:cubicBezTo>
                  <a:pt x="1446590" y="1438032"/>
                  <a:pt x="1438250" y="1446393"/>
                  <a:pt x="1427962" y="1446393"/>
                </a:cubicBezTo>
                <a:cubicBezTo>
                  <a:pt x="1417674" y="1446393"/>
                  <a:pt x="1409334" y="1438032"/>
                  <a:pt x="1409334" y="1427718"/>
                </a:cubicBezTo>
                <a:cubicBezTo>
                  <a:pt x="1409334" y="1417404"/>
                  <a:pt x="1417674" y="1409043"/>
                  <a:pt x="1427962" y="1409043"/>
                </a:cubicBezTo>
                <a:close/>
                <a:moveTo>
                  <a:pt x="1310199" y="1409043"/>
                </a:moveTo>
                <a:cubicBezTo>
                  <a:pt x="1320487" y="1409043"/>
                  <a:pt x="1328827" y="1417404"/>
                  <a:pt x="1328827" y="1427718"/>
                </a:cubicBezTo>
                <a:cubicBezTo>
                  <a:pt x="1328827" y="1438032"/>
                  <a:pt x="1320487" y="1446393"/>
                  <a:pt x="1310199" y="1446393"/>
                </a:cubicBezTo>
                <a:cubicBezTo>
                  <a:pt x="1299911" y="1446393"/>
                  <a:pt x="1291571" y="1438032"/>
                  <a:pt x="1291571" y="1427718"/>
                </a:cubicBezTo>
                <a:cubicBezTo>
                  <a:pt x="1291571" y="1417404"/>
                  <a:pt x="1299911" y="1409043"/>
                  <a:pt x="1310199" y="1409043"/>
                </a:cubicBezTo>
                <a:close/>
                <a:moveTo>
                  <a:pt x="1193073" y="1409043"/>
                </a:moveTo>
                <a:cubicBezTo>
                  <a:pt x="1203361" y="1409043"/>
                  <a:pt x="1211701" y="1417404"/>
                  <a:pt x="1211701" y="1427718"/>
                </a:cubicBezTo>
                <a:cubicBezTo>
                  <a:pt x="1211701" y="1438032"/>
                  <a:pt x="1203361" y="1446393"/>
                  <a:pt x="1193073" y="1446393"/>
                </a:cubicBezTo>
                <a:cubicBezTo>
                  <a:pt x="1182785" y="1446393"/>
                  <a:pt x="1174445" y="1438032"/>
                  <a:pt x="1174445" y="1427718"/>
                </a:cubicBezTo>
                <a:cubicBezTo>
                  <a:pt x="1174445" y="1417404"/>
                  <a:pt x="1182785" y="1409043"/>
                  <a:pt x="1193073" y="1409043"/>
                </a:cubicBezTo>
                <a:close/>
                <a:moveTo>
                  <a:pt x="1075309" y="1409043"/>
                </a:moveTo>
                <a:cubicBezTo>
                  <a:pt x="1085597" y="1409043"/>
                  <a:pt x="1093937" y="1417404"/>
                  <a:pt x="1093937" y="1427718"/>
                </a:cubicBezTo>
                <a:cubicBezTo>
                  <a:pt x="1093937" y="1438032"/>
                  <a:pt x="1085597" y="1446393"/>
                  <a:pt x="1075309" y="1446393"/>
                </a:cubicBezTo>
                <a:cubicBezTo>
                  <a:pt x="1065021" y="1446393"/>
                  <a:pt x="1056681" y="1438032"/>
                  <a:pt x="1056681" y="1427718"/>
                </a:cubicBezTo>
                <a:cubicBezTo>
                  <a:pt x="1056681" y="1417404"/>
                  <a:pt x="1065021" y="1409043"/>
                  <a:pt x="1075309" y="1409043"/>
                </a:cubicBezTo>
                <a:close/>
                <a:moveTo>
                  <a:pt x="958184" y="1409043"/>
                </a:moveTo>
                <a:cubicBezTo>
                  <a:pt x="968472" y="1409043"/>
                  <a:pt x="976812" y="1417404"/>
                  <a:pt x="976812" y="1427718"/>
                </a:cubicBezTo>
                <a:cubicBezTo>
                  <a:pt x="976812" y="1438032"/>
                  <a:pt x="968472" y="1446393"/>
                  <a:pt x="958184" y="1446393"/>
                </a:cubicBezTo>
                <a:cubicBezTo>
                  <a:pt x="947896" y="1446393"/>
                  <a:pt x="939556" y="1438032"/>
                  <a:pt x="939556" y="1427718"/>
                </a:cubicBezTo>
                <a:cubicBezTo>
                  <a:pt x="939556" y="1417404"/>
                  <a:pt x="947896" y="1409043"/>
                  <a:pt x="958184" y="1409043"/>
                </a:cubicBezTo>
                <a:close/>
                <a:moveTo>
                  <a:pt x="840420" y="1409043"/>
                </a:moveTo>
                <a:cubicBezTo>
                  <a:pt x="850708" y="1409043"/>
                  <a:pt x="859048" y="1417404"/>
                  <a:pt x="859048" y="1427718"/>
                </a:cubicBezTo>
                <a:cubicBezTo>
                  <a:pt x="859048" y="1438032"/>
                  <a:pt x="850708" y="1446393"/>
                  <a:pt x="840420" y="1446393"/>
                </a:cubicBezTo>
                <a:cubicBezTo>
                  <a:pt x="830132" y="1446393"/>
                  <a:pt x="821792" y="1438032"/>
                  <a:pt x="821792" y="1427718"/>
                </a:cubicBezTo>
                <a:cubicBezTo>
                  <a:pt x="821792" y="1417404"/>
                  <a:pt x="830132" y="1409043"/>
                  <a:pt x="840420" y="1409043"/>
                </a:cubicBezTo>
                <a:close/>
                <a:moveTo>
                  <a:pt x="723295" y="1409043"/>
                </a:moveTo>
                <a:cubicBezTo>
                  <a:pt x="733583" y="1409043"/>
                  <a:pt x="741923" y="1417404"/>
                  <a:pt x="741923" y="1427718"/>
                </a:cubicBezTo>
                <a:cubicBezTo>
                  <a:pt x="741923" y="1438032"/>
                  <a:pt x="733583" y="1446393"/>
                  <a:pt x="723295" y="1446393"/>
                </a:cubicBezTo>
                <a:cubicBezTo>
                  <a:pt x="713007" y="1446393"/>
                  <a:pt x="704667" y="1438032"/>
                  <a:pt x="704667" y="1427718"/>
                </a:cubicBezTo>
                <a:cubicBezTo>
                  <a:pt x="704667" y="1417404"/>
                  <a:pt x="713007" y="1409043"/>
                  <a:pt x="723295" y="1409043"/>
                </a:cubicBezTo>
                <a:close/>
                <a:moveTo>
                  <a:pt x="605531" y="1409043"/>
                </a:moveTo>
                <a:cubicBezTo>
                  <a:pt x="615819" y="1409043"/>
                  <a:pt x="624159" y="1417404"/>
                  <a:pt x="624159" y="1427718"/>
                </a:cubicBezTo>
                <a:cubicBezTo>
                  <a:pt x="624159" y="1438032"/>
                  <a:pt x="615819" y="1446393"/>
                  <a:pt x="605531" y="1446393"/>
                </a:cubicBezTo>
                <a:cubicBezTo>
                  <a:pt x="595243" y="1446393"/>
                  <a:pt x="586903" y="1438032"/>
                  <a:pt x="586903" y="1427718"/>
                </a:cubicBezTo>
                <a:cubicBezTo>
                  <a:pt x="586903" y="1417404"/>
                  <a:pt x="595243" y="1409043"/>
                  <a:pt x="605531" y="1409043"/>
                </a:cubicBezTo>
                <a:close/>
                <a:moveTo>
                  <a:pt x="488406" y="1409043"/>
                </a:moveTo>
                <a:cubicBezTo>
                  <a:pt x="498694" y="1409043"/>
                  <a:pt x="507034" y="1417404"/>
                  <a:pt x="507034" y="1427718"/>
                </a:cubicBezTo>
                <a:cubicBezTo>
                  <a:pt x="507034" y="1438032"/>
                  <a:pt x="498694" y="1446393"/>
                  <a:pt x="488406" y="1446393"/>
                </a:cubicBezTo>
                <a:cubicBezTo>
                  <a:pt x="478118" y="1446393"/>
                  <a:pt x="469778" y="1438032"/>
                  <a:pt x="469778" y="1427718"/>
                </a:cubicBezTo>
                <a:cubicBezTo>
                  <a:pt x="469778" y="1417404"/>
                  <a:pt x="478118" y="1409043"/>
                  <a:pt x="488406" y="1409043"/>
                </a:cubicBezTo>
                <a:close/>
                <a:moveTo>
                  <a:pt x="370642" y="1409043"/>
                </a:moveTo>
                <a:cubicBezTo>
                  <a:pt x="380930" y="1409043"/>
                  <a:pt x="389270" y="1417404"/>
                  <a:pt x="389270" y="1427718"/>
                </a:cubicBezTo>
                <a:cubicBezTo>
                  <a:pt x="389270" y="1438032"/>
                  <a:pt x="380930" y="1446393"/>
                  <a:pt x="370642" y="1446393"/>
                </a:cubicBezTo>
                <a:cubicBezTo>
                  <a:pt x="360354" y="1446393"/>
                  <a:pt x="352014" y="1438032"/>
                  <a:pt x="352014" y="1427718"/>
                </a:cubicBezTo>
                <a:cubicBezTo>
                  <a:pt x="352014" y="1417404"/>
                  <a:pt x="360354" y="1409043"/>
                  <a:pt x="370642" y="1409043"/>
                </a:cubicBezTo>
                <a:close/>
                <a:moveTo>
                  <a:pt x="253517" y="1409043"/>
                </a:moveTo>
                <a:cubicBezTo>
                  <a:pt x="263805" y="1409043"/>
                  <a:pt x="272145" y="1417404"/>
                  <a:pt x="272145" y="1427718"/>
                </a:cubicBezTo>
                <a:cubicBezTo>
                  <a:pt x="272145" y="1438032"/>
                  <a:pt x="263805" y="1446393"/>
                  <a:pt x="253517" y="1446393"/>
                </a:cubicBezTo>
                <a:cubicBezTo>
                  <a:pt x="243229" y="1446393"/>
                  <a:pt x="234889" y="1438032"/>
                  <a:pt x="234889" y="1427718"/>
                </a:cubicBezTo>
                <a:cubicBezTo>
                  <a:pt x="234889" y="1417404"/>
                  <a:pt x="243229" y="1409043"/>
                  <a:pt x="253517" y="1409043"/>
                </a:cubicBezTo>
                <a:close/>
                <a:moveTo>
                  <a:pt x="135753" y="1409043"/>
                </a:moveTo>
                <a:cubicBezTo>
                  <a:pt x="146041" y="1409043"/>
                  <a:pt x="154381" y="1417404"/>
                  <a:pt x="154381" y="1427718"/>
                </a:cubicBezTo>
                <a:cubicBezTo>
                  <a:pt x="154381" y="1438032"/>
                  <a:pt x="146041" y="1446393"/>
                  <a:pt x="135753" y="1446393"/>
                </a:cubicBezTo>
                <a:cubicBezTo>
                  <a:pt x="125465" y="1446393"/>
                  <a:pt x="117125" y="1438032"/>
                  <a:pt x="117125" y="1427718"/>
                </a:cubicBezTo>
                <a:cubicBezTo>
                  <a:pt x="117125" y="1417404"/>
                  <a:pt x="125465" y="1409043"/>
                  <a:pt x="135753" y="1409043"/>
                </a:cubicBezTo>
                <a:close/>
                <a:moveTo>
                  <a:pt x="18628" y="1409043"/>
                </a:moveTo>
                <a:cubicBezTo>
                  <a:pt x="28916" y="1409043"/>
                  <a:pt x="37256" y="1417404"/>
                  <a:pt x="37256" y="1427718"/>
                </a:cubicBezTo>
                <a:cubicBezTo>
                  <a:pt x="37256" y="1438032"/>
                  <a:pt x="28916" y="1446393"/>
                  <a:pt x="18628" y="1446393"/>
                </a:cubicBezTo>
                <a:cubicBezTo>
                  <a:pt x="8340" y="1446393"/>
                  <a:pt x="0" y="1438032"/>
                  <a:pt x="0" y="1427718"/>
                </a:cubicBezTo>
                <a:cubicBezTo>
                  <a:pt x="0" y="1417404"/>
                  <a:pt x="8340" y="1409043"/>
                  <a:pt x="18628" y="1409043"/>
                </a:cubicBezTo>
                <a:close/>
                <a:moveTo>
                  <a:pt x="2014866" y="1291623"/>
                </a:moveTo>
                <a:cubicBezTo>
                  <a:pt x="2025154" y="1291623"/>
                  <a:pt x="2033494" y="1299984"/>
                  <a:pt x="2033494" y="1310298"/>
                </a:cubicBezTo>
                <a:cubicBezTo>
                  <a:pt x="2033494" y="1320612"/>
                  <a:pt x="2025154" y="1328973"/>
                  <a:pt x="2014866" y="1328973"/>
                </a:cubicBezTo>
                <a:cubicBezTo>
                  <a:pt x="2004578" y="1328973"/>
                  <a:pt x="1996238" y="1320612"/>
                  <a:pt x="1996238" y="1310298"/>
                </a:cubicBezTo>
                <a:cubicBezTo>
                  <a:pt x="1996238" y="1299984"/>
                  <a:pt x="2004578" y="1291623"/>
                  <a:pt x="2014866" y="1291623"/>
                </a:cubicBezTo>
                <a:close/>
                <a:moveTo>
                  <a:pt x="1897741" y="1291623"/>
                </a:moveTo>
                <a:cubicBezTo>
                  <a:pt x="1908029" y="1291623"/>
                  <a:pt x="1916369" y="1299984"/>
                  <a:pt x="1916369" y="1310298"/>
                </a:cubicBezTo>
                <a:cubicBezTo>
                  <a:pt x="1916369" y="1320612"/>
                  <a:pt x="1908029" y="1328973"/>
                  <a:pt x="1897741" y="1328973"/>
                </a:cubicBezTo>
                <a:cubicBezTo>
                  <a:pt x="1887453" y="1328973"/>
                  <a:pt x="1879113" y="1320612"/>
                  <a:pt x="1879113" y="1310298"/>
                </a:cubicBezTo>
                <a:cubicBezTo>
                  <a:pt x="1879113" y="1299984"/>
                  <a:pt x="1887453" y="1291623"/>
                  <a:pt x="1897741" y="1291623"/>
                </a:cubicBezTo>
                <a:close/>
                <a:moveTo>
                  <a:pt x="1779977" y="1291623"/>
                </a:moveTo>
                <a:cubicBezTo>
                  <a:pt x="1790265" y="1291623"/>
                  <a:pt x="1798605" y="1299984"/>
                  <a:pt x="1798605" y="1310298"/>
                </a:cubicBezTo>
                <a:cubicBezTo>
                  <a:pt x="1798605" y="1320612"/>
                  <a:pt x="1790265" y="1328973"/>
                  <a:pt x="1779977" y="1328973"/>
                </a:cubicBezTo>
                <a:cubicBezTo>
                  <a:pt x="1769689" y="1328973"/>
                  <a:pt x="1761349" y="1320612"/>
                  <a:pt x="1761349" y="1310298"/>
                </a:cubicBezTo>
                <a:cubicBezTo>
                  <a:pt x="1761349" y="1299984"/>
                  <a:pt x="1769689" y="1291623"/>
                  <a:pt x="1779977" y="1291623"/>
                </a:cubicBezTo>
                <a:close/>
                <a:moveTo>
                  <a:pt x="1662852" y="1291623"/>
                </a:moveTo>
                <a:cubicBezTo>
                  <a:pt x="1673140" y="1291623"/>
                  <a:pt x="1681480" y="1299984"/>
                  <a:pt x="1681480" y="1310298"/>
                </a:cubicBezTo>
                <a:cubicBezTo>
                  <a:pt x="1681480" y="1320612"/>
                  <a:pt x="1673140" y="1328973"/>
                  <a:pt x="1662852" y="1328973"/>
                </a:cubicBezTo>
                <a:cubicBezTo>
                  <a:pt x="1652564" y="1328973"/>
                  <a:pt x="1644224" y="1320612"/>
                  <a:pt x="1644224" y="1310298"/>
                </a:cubicBezTo>
                <a:cubicBezTo>
                  <a:pt x="1644224" y="1299984"/>
                  <a:pt x="1652564" y="1291623"/>
                  <a:pt x="1662852" y="1291623"/>
                </a:cubicBezTo>
                <a:close/>
                <a:moveTo>
                  <a:pt x="1545088" y="1291623"/>
                </a:moveTo>
                <a:cubicBezTo>
                  <a:pt x="1555376" y="1291623"/>
                  <a:pt x="1563716" y="1299984"/>
                  <a:pt x="1563716" y="1310298"/>
                </a:cubicBezTo>
                <a:cubicBezTo>
                  <a:pt x="1563716" y="1320612"/>
                  <a:pt x="1555376" y="1328973"/>
                  <a:pt x="1545088" y="1328973"/>
                </a:cubicBezTo>
                <a:cubicBezTo>
                  <a:pt x="1534800" y="1328973"/>
                  <a:pt x="1526460" y="1320612"/>
                  <a:pt x="1526460" y="1310298"/>
                </a:cubicBezTo>
                <a:cubicBezTo>
                  <a:pt x="1526460" y="1299984"/>
                  <a:pt x="1534800" y="1291623"/>
                  <a:pt x="1545088" y="1291623"/>
                </a:cubicBezTo>
                <a:close/>
                <a:moveTo>
                  <a:pt x="1427962" y="1291623"/>
                </a:moveTo>
                <a:cubicBezTo>
                  <a:pt x="1438250" y="1291623"/>
                  <a:pt x="1446590" y="1299984"/>
                  <a:pt x="1446590" y="1310298"/>
                </a:cubicBezTo>
                <a:cubicBezTo>
                  <a:pt x="1446590" y="1320612"/>
                  <a:pt x="1438250" y="1328973"/>
                  <a:pt x="1427962" y="1328973"/>
                </a:cubicBezTo>
                <a:cubicBezTo>
                  <a:pt x="1417674" y="1328973"/>
                  <a:pt x="1409334" y="1320612"/>
                  <a:pt x="1409334" y="1310298"/>
                </a:cubicBezTo>
                <a:cubicBezTo>
                  <a:pt x="1409334" y="1299984"/>
                  <a:pt x="1417674" y="1291623"/>
                  <a:pt x="1427962" y="1291623"/>
                </a:cubicBezTo>
                <a:close/>
                <a:moveTo>
                  <a:pt x="1310199" y="1291623"/>
                </a:moveTo>
                <a:cubicBezTo>
                  <a:pt x="1320487" y="1291623"/>
                  <a:pt x="1328827" y="1299984"/>
                  <a:pt x="1328827" y="1310298"/>
                </a:cubicBezTo>
                <a:cubicBezTo>
                  <a:pt x="1328827" y="1320612"/>
                  <a:pt x="1320487" y="1328973"/>
                  <a:pt x="1310199" y="1328973"/>
                </a:cubicBezTo>
                <a:cubicBezTo>
                  <a:pt x="1299911" y="1328973"/>
                  <a:pt x="1291571" y="1320612"/>
                  <a:pt x="1291571" y="1310298"/>
                </a:cubicBezTo>
                <a:cubicBezTo>
                  <a:pt x="1291571" y="1299984"/>
                  <a:pt x="1299911" y="1291623"/>
                  <a:pt x="1310199" y="1291623"/>
                </a:cubicBezTo>
                <a:close/>
                <a:moveTo>
                  <a:pt x="1193073" y="1291623"/>
                </a:moveTo>
                <a:cubicBezTo>
                  <a:pt x="1203361" y="1291623"/>
                  <a:pt x="1211701" y="1299984"/>
                  <a:pt x="1211701" y="1310298"/>
                </a:cubicBezTo>
                <a:cubicBezTo>
                  <a:pt x="1211701" y="1320612"/>
                  <a:pt x="1203361" y="1328973"/>
                  <a:pt x="1193073" y="1328973"/>
                </a:cubicBezTo>
                <a:cubicBezTo>
                  <a:pt x="1182785" y="1328973"/>
                  <a:pt x="1174445" y="1320612"/>
                  <a:pt x="1174445" y="1310298"/>
                </a:cubicBezTo>
                <a:cubicBezTo>
                  <a:pt x="1174445" y="1299984"/>
                  <a:pt x="1182785" y="1291623"/>
                  <a:pt x="1193073" y="1291623"/>
                </a:cubicBezTo>
                <a:close/>
                <a:moveTo>
                  <a:pt x="1075309" y="1291623"/>
                </a:moveTo>
                <a:cubicBezTo>
                  <a:pt x="1085597" y="1291623"/>
                  <a:pt x="1093937" y="1299984"/>
                  <a:pt x="1093937" y="1310298"/>
                </a:cubicBezTo>
                <a:cubicBezTo>
                  <a:pt x="1093937" y="1320612"/>
                  <a:pt x="1085597" y="1328973"/>
                  <a:pt x="1075309" y="1328973"/>
                </a:cubicBezTo>
                <a:cubicBezTo>
                  <a:pt x="1065021" y="1328973"/>
                  <a:pt x="1056681" y="1320612"/>
                  <a:pt x="1056681" y="1310298"/>
                </a:cubicBezTo>
                <a:cubicBezTo>
                  <a:pt x="1056681" y="1299984"/>
                  <a:pt x="1065021" y="1291623"/>
                  <a:pt x="1075309" y="1291623"/>
                </a:cubicBezTo>
                <a:close/>
                <a:moveTo>
                  <a:pt x="958184" y="1291623"/>
                </a:moveTo>
                <a:cubicBezTo>
                  <a:pt x="968472" y="1291623"/>
                  <a:pt x="976812" y="1299984"/>
                  <a:pt x="976812" y="1310298"/>
                </a:cubicBezTo>
                <a:cubicBezTo>
                  <a:pt x="976812" y="1320612"/>
                  <a:pt x="968472" y="1328973"/>
                  <a:pt x="958184" y="1328973"/>
                </a:cubicBezTo>
                <a:cubicBezTo>
                  <a:pt x="947896" y="1328973"/>
                  <a:pt x="939556" y="1320612"/>
                  <a:pt x="939556" y="1310298"/>
                </a:cubicBezTo>
                <a:cubicBezTo>
                  <a:pt x="939556" y="1299984"/>
                  <a:pt x="947896" y="1291623"/>
                  <a:pt x="958184" y="1291623"/>
                </a:cubicBezTo>
                <a:close/>
                <a:moveTo>
                  <a:pt x="840420" y="1291623"/>
                </a:moveTo>
                <a:cubicBezTo>
                  <a:pt x="850708" y="1291623"/>
                  <a:pt x="859048" y="1299984"/>
                  <a:pt x="859048" y="1310298"/>
                </a:cubicBezTo>
                <a:cubicBezTo>
                  <a:pt x="859048" y="1320612"/>
                  <a:pt x="850708" y="1328973"/>
                  <a:pt x="840420" y="1328973"/>
                </a:cubicBezTo>
                <a:cubicBezTo>
                  <a:pt x="830132" y="1328973"/>
                  <a:pt x="821792" y="1320612"/>
                  <a:pt x="821792" y="1310298"/>
                </a:cubicBezTo>
                <a:cubicBezTo>
                  <a:pt x="821792" y="1299984"/>
                  <a:pt x="830132" y="1291623"/>
                  <a:pt x="840420" y="1291623"/>
                </a:cubicBezTo>
                <a:close/>
                <a:moveTo>
                  <a:pt x="723295" y="1291623"/>
                </a:moveTo>
                <a:cubicBezTo>
                  <a:pt x="733583" y="1291623"/>
                  <a:pt x="741923" y="1299984"/>
                  <a:pt x="741923" y="1310298"/>
                </a:cubicBezTo>
                <a:cubicBezTo>
                  <a:pt x="741923" y="1320612"/>
                  <a:pt x="733583" y="1328973"/>
                  <a:pt x="723295" y="1328973"/>
                </a:cubicBezTo>
                <a:cubicBezTo>
                  <a:pt x="713007" y="1328973"/>
                  <a:pt x="704667" y="1320612"/>
                  <a:pt x="704667" y="1310298"/>
                </a:cubicBezTo>
                <a:cubicBezTo>
                  <a:pt x="704667" y="1299984"/>
                  <a:pt x="713007" y="1291623"/>
                  <a:pt x="723295" y="1291623"/>
                </a:cubicBezTo>
                <a:close/>
                <a:moveTo>
                  <a:pt x="605531" y="1291623"/>
                </a:moveTo>
                <a:cubicBezTo>
                  <a:pt x="615819" y="1291623"/>
                  <a:pt x="624159" y="1299984"/>
                  <a:pt x="624159" y="1310298"/>
                </a:cubicBezTo>
                <a:cubicBezTo>
                  <a:pt x="624159" y="1320612"/>
                  <a:pt x="615819" y="1328973"/>
                  <a:pt x="605531" y="1328973"/>
                </a:cubicBezTo>
                <a:cubicBezTo>
                  <a:pt x="595243" y="1328973"/>
                  <a:pt x="586903" y="1320612"/>
                  <a:pt x="586903" y="1310298"/>
                </a:cubicBezTo>
                <a:cubicBezTo>
                  <a:pt x="586903" y="1299984"/>
                  <a:pt x="595243" y="1291623"/>
                  <a:pt x="605531" y="1291623"/>
                </a:cubicBezTo>
                <a:close/>
                <a:moveTo>
                  <a:pt x="488406" y="1291623"/>
                </a:moveTo>
                <a:cubicBezTo>
                  <a:pt x="498694" y="1291623"/>
                  <a:pt x="507034" y="1299984"/>
                  <a:pt x="507034" y="1310298"/>
                </a:cubicBezTo>
                <a:cubicBezTo>
                  <a:pt x="507034" y="1320612"/>
                  <a:pt x="498694" y="1328973"/>
                  <a:pt x="488406" y="1328973"/>
                </a:cubicBezTo>
                <a:cubicBezTo>
                  <a:pt x="478118" y="1328973"/>
                  <a:pt x="469778" y="1320612"/>
                  <a:pt x="469778" y="1310298"/>
                </a:cubicBezTo>
                <a:cubicBezTo>
                  <a:pt x="469778" y="1299984"/>
                  <a:pt x="478118" y="1291623"/>
                  <a:pt x="488406" y="1291623"/>
                </a:cubicBezTo>
                <a:close/>
                <a:moveTo>
                  <a:pt x="370642" y="1291623"/>
                </a:moveTo>
                <a:cubicBezTo>
                  <a:pt x="380930" y="1291623"/>
                  <a:pt x="389270" y="1299984"/>
                  <a:pt x="389270" y="1310298"/>
                </a:cubicBezTo>
                <a:cubicBezTo>
                  <a:pt x="389270" y="1320612"/>
                  <a:pt x="380930" y="1328973"/>
                  <a:pt x="370642" y="1328973"/>
                </a:cubicBezTo>
                <a:cubicBezTo>
                  <a:pt x="360354" y="1328973"/>
                  <a:pt x="352014" y="1320612"/>
                  <a:pt x="352014" y="1310298"/>
                </a:cubicBezTo>
                <a:cubicBezTo>
                  <a:pt x="352014" y="1299984"/>
                  <a:pt x="360354" y="1291623"/>
                  <a:pt x="370642" y="1291623"/>
                </a:cubicBezTo>
                <a:close/>
                <a:moveTo>
                  <a:pt x="253517" y="1291623"/>
                </a:moveTo>
                <a:cubicBezTo>
                  <a:pt x="263805" y="1291623"/>
                  <a:pt x="272145" y="1299984"/>
                  <a:pt x="272145" y="1310298"/>
                </a:cubicBezTo>
                <a:cubicBezTo>
                  <a:pt x="272145" y="1320612"/>
                  <a:pt x="263805" y="1328973"/>
                  <a:pt x="253517" y="1328973"/>
                </a:cubicBezTo>
                <a:cubicBezTo>
                  <a:pt x="243229" y="1328973"/>
                  <a:pt x="234889" y="1320612"/>
                  <a:pt x="234889" y="1310298"/>
                </a:cubicBezTo>
                <a:cubicBezTo>
                  <a:pt x="234889" y="1299984"/>
                  <a:pt x="243229" y="1291623"/>
                  <a:pt x="253517" y="1291623"/>
                </a:cubicBezTo>
                <a:close/>
                <a:moveTo>
                  <a:pt x="135753" y="1291623"/>
                </a:moveTo>
                <a:cubicBezTo>
                  <a:pt x="146041" y="1291623"/>
                  <a:pt x="154381" y="1299984"/>
                  <a:pt x="154381" y="1310298"/>
                </a:cubicBezTo>
                <a:cubicBezTo>
                  <a:pt x="154381" y="1320612"/>
                  <a:pt x="146041" y="1328973"/>
                  <a:pt x="135753" y="1328973"/>
                </a:cubicBezTo>
                <a:cubicBezTo>
                  <a:pt x="125465" y="1328973"/>
                  <a:pt x="117125" y="1320612"/>
                  <a:pt x="117125" y="1310298"/>
                </a:cubicBezTo>
                <a:cubicBezTo>
                  <a:pt x="117125" y="1299984"/>
                  <a:pt x="125465" y="1291623"/>
                  <a:pt x="135753" y="1291623"/>
                </a:cubicBezTo>
                <a:close/>
                <a:moveTo>
                  <a:pt x="18628" y="1291623"/>
                </a:moveTo>
                <a:cubicBezTo>
                  <a:pt x="28916" y="1291623"/>
                  <a:pt x="37256" y="1299984"/>
                  <a:pt x="37256" y="1310298"/>
                </a:cubicBezTo>
                <a:cubicBezTo>
                  <a:pt x="37256" y="1320612"/>
                  <a:pt x="28916" y="1328973"/>
                  <a:pt x="18628" y="1328973"/>
                </a:cubicBezTo>
                <a:cubicBezTo>
                  <a:pt x="8340" y="1328973"/>
                  <a:pt x="0" y="1320612"/>
                  <a:pt x="0" y="1310298"/>
                </a:cubicBezTo>
                <a:cubicBezTo>
                  <a:pt x="0" y="1299984"/>
                  <a:pt x="8340" y="1291623"/>
                  <a:pt x="18628" y="1291623"/>
                </a:cubicBezTo>
                <a:close/>
                <a:moveTo>
                  <a:pt x="2014866" y="1174202"/>
                </a:moveTo>
                <a:cubicBezTo>
                  <a:pt x="2025154" y="1174202"/>
                  <a:pt x="2033494" y="1182563"/>
                  <a:pt x="2033494" y="1192877"/>
                </a:cubicBezTo>
                <a:cubicBezTo>
                  <a:pt x="2033494" y="1203191"/>
                  <a:pt x="2025154" y="1211552"/>
                  <a:pt x="2014866" y="1211552"/>
                </a:cubicBezTo>
                <a:cubicBezTo>
                  <a:pt x="2004578" y="1211552"/>
                  <a:pt x="1996238" y="1203191"/>
                  <a:pt x="1996238" y="1192877"/>
                </a:cubicBezTo>
                <a:cubicBezTo>
                  <a:pt x="1996238" y="1182563"/>
                  <a:pt x="2004578" y="1174202"/>
                  <a:pt x="2014866" y="1174202"/>
                </a:cubicBezTo>
                <a:close/>
                <a:moveTo>
                  <a:pt x="1897741" y="1174202"/>
                </a:moveTo>
                <a:cubicBezTo>
                  <a:pt x="1908029" y="1174202"/>
                  <a:pt x="1916369" y="1182563"/>
                  <a:pt x="1916369" y="1192877"/>
                </a:cubicBezTo>
                <a:cubicBezTo>
                  <a:pt x="1916369" y="1203191"/>
                  <a:pt x="1908029" y="1211552"/>
                  <a:pt x="1897741" y="1211552"/>
                </a:cubicBezTo>
                <a:cubicBezTo>
                  <a:pt x="1887453" y="1211552"/>
                  <a:pt x="1879113" y="1203191"/>
                  <a:pt x="1879113" y="1192877"/>
                </a:cubicBezTo>
                <a:cubicBezTo>
                  <a:pt x="1879113" y="1182563"/>
                  <a:pt x="1887453" y="1174202"/>
                  <a:pt x="1897741" y="1174202"/>
                </a:cubicBezTo>
                <a:close/>
                <a:moveTo>
                  <a:pt x="1779977" y="1174202"/>
                </a:moveTo>
                <a:cubicBezTo>
                  <a:pt x="1790265" y="1174202"/>
                  <a:pt x="1798605" y="1182563"/>
                  <a:pt x="1798605" y="1192877"/>
                </a:cubicBezTo>
                <a:cubicBezTo>
                  <a:pt x="1798605" y="1203191"/>
                  <a:pt x="1790265" y="1211552"/>
                  <a:pt x="1779977" y="1211552"/>
                </a:cubicBezTo>
                <a:cubicBezTo>
                  <a:pt x="1769689" y="1211552"/>
                  <a:pt x="1761349" y="1203191"/>
                  <a:pt x="1761349" y="1192877"/>
                </a:cubicBezTo>
                <a:cubicBezTo>
                  <a:pt x="1761349" y="1182563"/>
                  <a:pt x="1769689" y="1174202"/>
                  <a:pt x="1779977" y="1174202"/>
                </a:cubicBezTo>
                <a:close/>
                <a:moveTo>
                  <a:pt x="1662852" y="1174202"/>
                </a:moveTo>
                <a:cubicBezTo>
                  <a:pt x="1673140" y="1174202"/>
                  <a:pt x="1681480" y="1182563"/>
                  <a:pt x="1681480" y="1192877"/>
                </a:cubicBezTo>
                <a:cubicBezTo>
                  <a:pt x="1681480" y="1203191"/>
                  <a:pt x="1673140" y="1211552"/>
                  <a:pt x="1662852" y="1211552"/>
                </a:cubicBezTo>
                <a:cubicBezTo>
                  <a:pt x="1652564" y="1211552"/>
                  <a:pt x="1644224" y="1203191"/>
                  <a:pt x="1644224" y="1192877"/>
                </a:cubicBezTo>
                <a:cubicBezTo>
                  <a:pt x="1644224" y="1182563"/>
                  <a:pt x="1652564" y="1174202"/>
                  <a:pt x="1662852" y="1174202"/>
                </a:cubicBezTo>
                <a:close/>
                <a:moveTo>
                  <a:pt x="1545088" y="1174202"/>
                </a:moveTo>
                <a:cubicBezTo>
                  <a:pt x="1555376" y="1174202"/>
                  <a:pt x="1563716" y="1182563"/>
                  <a:pt x="1563716" y="1192877"/>
                </a:cubicBezTo>
                <a:cubicBezTo>
                  <a:pt x="1563716" y="1203191"/>
                  <a:pt x="1555376" y="1211552"/>
                  <a:pt x="1545088" y="1211552"/>
                </a:cubicBezTo>
                <a:cubicBezTo>
                  <a:pt x="1534800" y="1211552"/>
                  <a:pt x="1526460" y="1203191"/>
                  <a:pt x="1526460" y="1192877"/>
                </a:cubicBezTo>
                <a:cubicBezTo>
                  <a:pt x="1526460" y="1182563"/>
                  <a:pt x="1534800" y="1174202"/>
                  <a:pt x="1545088" y="1174202"/>
                </a:cubicBezTo>
                <a:close/>
                <a:moveTo>
                  <a:pt x="1427962" y="1174202"/>
                </a:moveTo>
                <a:cubicBezTo>
                  <a:pt x="1438250" y="1174202"/>
                  <a:pt x="1446590" y="1182563"/>
                  <a:pt x="1446590" y="1192877"/>
                </a:cubicBezTo>
                <a:cubicBezTo>
                  <a:pt x="1446590" y="1203191"/>
                  <a:pt x="1438250" y="1211552"/>
                  <a:pt x="1427962" y="1211552"/>
                </a:cubicBezTo>
                <a:cubicBezTo>
                  <a:pt x="1417674" y="1211552"/>
                  <a:pt x="1409334" y="1203191"/>
                  <a:pt x="1409334" y="1192877"/>
                </a:cubicBezTo>
                <a:cubicBezTo>
                  <a:pt x="1409334" y="1182563"/>
                  <a:pt x="1417674" y="1174202"/>
                  <a:pt x="1427962" y="1174202"/>
                </a:cubicBezTo>
                <a:close/>
                <a:moveTo>
                  <a:pt x="1310199" y="1174202"/>
                </a:moveTo>
                <a:cubicBezTo>
                  <a:pt x="1320487" y="1174202"/>
                  <a:pt x="1328827" y="1182563"/>
                  <a:pt x="1328827" y="1192877"/>
                </a:cubicBezTo>
                <a:cubicBezTo>
                  <a:pt x="1328827" y="1203191"/>
                  <a:pt x="1320487" y="1211552"/>
                  <a:pt x="1310199" y="1211552"/>
                </a:cubicBezTo>
                <a:cubicBezTo>
                  <a:pt x="1299911" y="1211552"/>
                  <a:pt x="1291571" y="1203191"/>
                  <a:pt x="1291571" y="1192877"/>
                </a:cubicBezTo>
                <a:cubicBezTo>
                  <a:pt x="1291571" y="1182563"/>
                  <a:pt x="1299911" y="1174202"/>
                  <a:pt x="1310199" y="1174202"/>
                </a:cubicBezTo>
                <a:close/>
                <a:moveTo>
                  <a:pt x="1193073" y="1174202"/>
                </a:moveTo>
                <a:cubicBezTo>
                  <a:pt x="1203361" y="1174202"/>
                  <a:pt x="1211701" y="1182563"/>
                  <a:pt x="1211701" y="1192877"/>
                </a:cubicBezTo>
                <a:cubicBezTo>
                  <a:pt x="1211701" y="1203191"/>
                  <a:pt x="1203361" y="1211552"/>
                  <a:pt x="1193073" y="1211552"/>
                </a:cubicBezTo>
                <a:cubicBezTo>
                  <a:pt x="1182785" y="1211552"/>
                  <a:pt x="1174445" y="1203191"/>
                  <a:pt x="1174445" y="1192877"/>
                </a:cubicBezTo>
                <a:cubicBezTo>
                  <a:pt x="1174445" y="1182563"/>
                  <a:pt x="1182785" y="1174202"/>
                  <a:pt x="1193073" y="1174202"/>
                </a:cubicBezTo>
                <a:close/>
                <a:moveTo>
                  <a:pt x="1075309" y="1174202"/>
                </a:moveTo>
                <a:cubicBezTo>
                  <a:pt x="1085597" y="1174202"/>
                  <a:pt x="1093937" y="1182563"/>
                  <a:pt x="1093937" y="1192877"/>
                </a:cubicBezTo>
                <a:cubicBezTo>
                  <a:pt x="1093937" y="1203191"/>
                  <a:pt x="1085597" y="1211552"/>
                  <a:pt x="1075309" y="1211552"/>
                </a:cubicBezTo>
                <a:cubicBezTo>
                  <a:pt x="1065021" y="1211552"/>
                  <a:pt x="1056681" y="1203191"/>
                  <a:pt x="1056681" y="1192877"/>
                </a:cubicBezTo>
                <a:cubicBezTo>
                  <a:pt x="1056681" y="1182563"/>
                  <a:pt x="1065021" y="1174202"/>
                  <a:pt x="1075309" y="1174202"/>
                </a:cubicBezTo>
                <a:close/>
                <a:moveTo>
                  <a:pt x="958184" y="1174202"/>
                </a:moveTo>
                <a:cubicBezTo>
                  <a:pt x="968472" y="1174202"/>
                  <a:pt x="976812" y="1182563"/>
                  <a:pt x="976812" y="1192877"/>
                </a:cubicBezTo>
                <a:cubicBezTo>
                  <a:pt x="976812" y="1203191"/>
                  <a:pt x="968472" y="1211552"/>
                  <a:pt x="958184" y="1211552"/>
                </a:cubicBezTo>
                <a:cubicBezTo>
                  <a:pt x="947896" y="1211552"/>
                  <a:pt x="939556" y="1203191"/>
                  <a:pt x="939556" y="1192877"/>
                </a:cubicBezTo>
                <a:cubicBezTo>
                  <a:pt x="939556" y="1182563"/>
                  <a:pt x="947896" y="1174202"/>
                  <a:pt x="958184" y="1174202"/>
                </a:cubicBezTo>
                <a:close/>
                <a:moveTo>
                  <a:pt x="840420" y="1174202"/>
                </a:moveTo>
                <a:cubicBezTo>
                  <a:pt x="850708" y="1174202"/>
                  <a:pt x="859048" y="1182563"/>
                  <a:pt x="859048" y="1192877"/>
                </a:cubicBezTo>
                <a:cubicBezTo>
                  <a:pt x="859048" y="1203191"/>
                  <a:pt x="850708" y="1211552"/>
                  <a:pt x="840420" y="1211552"/>
                </a:cubicBezTo>
                <a:cubicBezTo>
                  <a:pt x="830132" y="1211552"/>
                  <a:pt x="821792" y="1203191"/>
                  <a:pt x="821792" y="1192877"/>
                </a:cubicBezTo>
                <a:cubicBezTo>
                  <a:pt x="821792" y="1182563"/>
                  <a:pt x="830132" y="1174202"/>
                  <a:pt x="840420" y="1174202"/>
                </a:cubicBezTo>
                <a:close/>
                <a:moveTo>
                  <a:pt x="723295" y="1174202"/>
                </a:moveTo>
                <a:cubicBezTo>
                  <a:pt x="733583" y="1174202"/>
                  <a:pt x="741923" y="1182563"/>
                  <a:pt x="741923" y="1192877"/>
                </a:cubicBezTo>
                <a:cubicBezTo>
                  <a:pt x="741923" y="1203191"/>
                  <a:pt x="733583" y="1211552"/>
                  <a:pt x="723295" y="1211552"/>
                </a:cubicBezTo>
                <a:cubicBezTo>
                  <a:pt x="713007" y="1211552"/>
                  <a:pt x="704667" y="1203191"/>
                  <a:pt x="704667" y="1192877"/>
                </a:cubicBezTo>
                <a:cubicBezTo>
                  <a:pt x="704667" y="1182563"/>
                  <a:pt x="713007" y="1174202"/>
                  <a:pt x="723295" y="1174202"/>
                </a:cubicBezTo>
                <a:close/>
                <a:moveTo>
                  <a:pt x="605531" y="1174202"/>
                </a:moveTo>
                <a:cubicBezTo>
                  <a:pt x="615819" y="1174202"/>
                  <a:pt x="624159" y="1182563"/>
                  <a:pt x="624159" y="1192877"/>
                </a:cubicBezTo>
                <a:cubicBezTo>
                  <a:pt x="624159" y="1203191"/>
                  <a:pt x="615819" y="1211552"/>
                  <a:pt x="605531" y="1211552"/>
                </a:cubicBezTo>
                <a:cubicBezTo>
                  <a:pt x="595243" y="1211552"/>
                  <a:pt x="586903" y="1203191"/>
                  <a:pt x="586903" y="1192877"/>
                </a:cubicBezTo>
                <a:cubicBezTo>
                  <a:pt x="586903" y="1182563"/>
                  <a:pt x="595243" y="1174202"/>
                  <a:pt x="605531" y="1174202"/>
                </a:cubicBezTo>
                <a:close/>
                <a:moveTo>
                  <a:pt x="488406" y="1174202"/>
                </a:moveTo>
                <a:cubicBezTo>
                  <a:pt x="498694" y="1174202"/>
                  <a:pt x="507034" y="1182563"/>
                  <a:pt x="507034" y="1192877"/>
                </a:cubicBezTo>
                <a:cubicBezTo>
                  <a:pt x="507034" y="1203191"/>
                  <a:pt x="498694" y="1211552"/>
                  <a:pt x="488406" y="1211552"/>
                </a:cubicBezTo>
                <a:cubicBezTo>
                  <a:pt x="478118" y="1211552"/>
                  <a:pt x="469778" y="1203191"/>
                  <a:pt x="469778" y="1192877"/>
                </a:cubicBezTo>
                <a:cubicBezTo>
                  <a:pt x="469778" y="1182563"/>
                  <a:pt x="478118" y="1174202"/>
                  <a:pt x="488406" y="1174202"/>
                </a:cubicBezTo>
                <a:close/>
                <a:moveTo>
                  <a:pt x="370642" y="1174202"/>
                </a:moveTo>
                <a:cubicBezTo>
                  <a:pt x="380930" y="1174202"/>
                  <a:pt x="389270" y="1182563"/>
                  <a:pt x="389270" y="1192877"/>
                </a:cubicBezTo>
                <a:cubicBezTo>
                  <a:pt x="389270" y="1203191"/>
                  <a:pt x="380930" y="1211552"/>
                  <a:pt x="370642" y="1211552"/>
                </a:cubicBezTo>
                <a:cubicBezTo>
                  <a:pt x="360354" y="1211552"/>
                  <a:pt x="352014" y="1203191"/>
                  <a:pt x="352014" y="1192877"/>
                </a:cubicBezTo>
                <a:cubicBezTo>
                  <a:pt x="352014" y="1182563"/>
                  <a:pt x="360354" y="1174202"/>
                  <a:pt x="370642" y="1174202"/>
                </a:cubicBezTo>
                <a:close/>
                <a:moveTo>
                  <a:pt x="253517" y="1174202"/>
                </a:moveTo>
                <a:cubicBezTo>
                  <a:pt x="263805" y="1174202"/>
                  <a:pt x="272145" y="1182563"/>
                  <a:pt x="272145" y="1192877"/>
                </a:cubicBezTo>
                <a:cubicBezTo>
                  <a:pt x="272145" y="1203191"/>
                  <a:pt x="263805" y="1211552"/>
                  <a:pt x="253517" y="1211552"/>
                </a:cubicBezTo>
                <a:cubicBezTo>
                  <a:pt x="243229" y="1211552"/>
                  <a:pt x="234889" y="1203191"/>
                  <a:pt x="234889" y="1192877"/>
                </a:cubicBezTo>
                <a:cubicBezTo>
                  <a:pt x="234889" y="1182563"/>
                  <a:pt x="243229" y="1174202"/>
                  <a:pt x="253517" y="1174202"/>
                </a:cubicBezTo>
                <a:close/>
                <a:moveTo>
                  <a:pt x="135753" y="1174202"/>
                </a:moveTo>
                <a:cubicBezTo>
                  <a:pt x="146041" y="1174202"/>
                  <a:pt x="154381" y="1182563"/>
                  <a:pt x="154381" y="1192877"/>
                </a:cubicBezTo>
                <a:cubicBezTo>
                  <a:pt x="154381" y="1203191"/>
                  <a:pt x="146041" y="1211552"/>
                  <a:pt x="135753" y="1211552"/>
                </a:cubicBezTo>
                <a:cubicBezTo>
                  <a:pt x="125465" y="1211552"/>
                  <a:pt x="117125" y="1203191"/>
                  <a:pt x="117125" y="1192877"/>
                </a:cubicBezTo>
                <a:cubicBezTo>
                  <a:pt x="117125" y="1182563"/>
                  <a:pt x="125465" y="1174202"/>
                  <a:pt x="135753" y="1174202"/>
                </a:cubicBezTo>
                <a:close/>
                <a:moveTo>
                  <a:pt x="18628" y="1174202"/>
                </a:moveTo>
                <a:cubicBezTo>
                  <a:pt x="28916" y="1174202"/>
                  <a:pt x="37256" y="1182563"/>
                  <a:pt x="37256" y="1192877"/>
                </a:cubicBezTo>
                <a:cubicBezTo>
                  <a:pt x="37256" y="1203191"/>
                  <a:pt x="28916" y="1211552"/>
                  <a:pt x="18628" y="1211552"/>
                </a:cubicBezTo>
                <a:cubicBezTo>
                  <a:pt x="8340" y="1211552"/>
                  <a:pt x="0" y="1203191"/>
                  <a:pt x="0" y="1192877"/>
                </a:cubicBezTo>
                <a:cubicBezTo>
                  <a:pt x="0" y="1182563"/>
                  <a:pt x="8340" y="1174202"/>
                  <a:pt x="18628" y="1174202"/>
                </a:cubicBezTo>
                <a:close/>
                <a:moveTo>
                  <a:pt x="2014866" y="1056782"/>
                </a:moveTo>
                <a:cubicBezTo>
                  <a:pt x="2025154" y="1056782"/>
                  <a:pt x="2033494" y="1065143"/>
                  <a:pt x="2033494" y="1075457"/>
                </a:cubicBezTo>
                <a:cubicBezTo>
                  <a:pt x="2033494" y="1085771"/>
                  <a:pt x="2025154" y="1094132"/>
                  <a:pt x="2014866" y="1094132"/>
                </a:cubicBezTo>
                <a:cubicBezTo>
                  <a:pt x="2004578" y="1094132"/>
                  <a:pt x="1996238" y="1085771"/>
                  <a:pt x="1996238" y="1075457"/>
                </a:cubicBezTo>
                <a:cubicBezTo>
                  <a:pt x="1996238" y="1065143"/>
                  <a:pt x="2004578" y="1056782"/>
                  <a:pt x="2014866" y="1056782"/>
                </a:cubicBezTo>
                <a:close/>
                <a:moveTo>
                  <a:pt x="1897741" y="1056782"/>
                </a:moveTo>
                <a:cubicBezTo>
                  <a:pt x="1908029" y="1056782"/>
                  <a:pt x="1916369" y="1065143"/>
                  <a:pt x="1916369" y="1075457"/>
                </a:cubicBezTo>
                <a:cubicBezTo>
                  <a:pt x="1916369" y="1085771"/>
                  <a:pt x="1908029" y="1094132"/>
                  <a:pt x="1897741" y="1094132"/>
                </a:cubicBezTo>
                <a:cubicBezTo>
                  <a:pt x="1887453" y="1094132"/>
                  <a:pt x="1879113" y="1085771"/>
                  <a:pt x="1879113" y="1075457"/>
                </a:cubicBezTo>
                <a:cubicBezTo>
                  <a:pt x="1879113" y="1065143"/>
                  <a:pt x="1887453" y="1056782"/>
                  <a:pt x="1897741" y="1056782"/>
                </a:cubicBezTo>
                <a:close/>
                <a:moveTo>
                  <a:pt x="1779977" y="1056782"/>
                </a:moveTo>
                <a:cubicBezTo>
                  <a:pt x="1790265" y="1056782"/>
                  <a:pt x="1798605" y="1065143"/>
                  <a:pt x="1798605" y="1075457"/>
                </a:cubicBezTo>
                <a:cubicBezTo>
                  <a:pt x="1798605" y="1085771"/>
                  <a:pt x="1790265" y="1094132"/>
                  <a:pt x="1779977" y="1094132"/>
                </a:cubicBezTo>
                <a:cubicBezTo>
                  <a:pt x="1769689" y="1094132"/>
                  <a:pt x="1761349" y="1085771"/>
                  <a:pt x="1761349" y="1075457"/>
                </a:cubicBezTo>
                <a:cubicBezTo>
                  <a:pt x="1761349" y="1065143"/>
                  <a:pt x="1769689" y="1056782"/>
                  <a:pt x="1779977" y="1056782"/>
                </a:cubicBezTo>
                <a:close/>
                <a:moveTo>
                  <a:pt x="1662852" y="1056782"/>
                </a:moveTo>
                <a:cubicBezTo>
                  <a:pt x="1673140" y="1056782"/>
                  <a:pt x="1681480" y="1065143"/>
                  <a:pt x="1681480" y="1075457"/>
                </a:cubicBezTo>
                <a:cubicBezTo>
                  <a:pt x="1681480" y="1085771"/>
                  <a:pt x="1673140" y="1094132"/>
                  <a:pt x="1662852" y="1094132"/>
                </a:cubicBezTo>
                <a:cubicBezTo>
                  <a:pt x="1652564" y="1094132"/>
                  <a:pt x="1644224" y="1085771"/>
                  <a:pt x="1644224" y="1075457"/>
                </a:cubicBezTo>
                <a:cubicBezTo>
                  <a:pt x="1644224" y="1065143"/>
                  <a:pt x="1652564" y="1056782"/>
                  <a:pt x="1662852" y="1056782"/>
                </a:cubicBezTo>
                <a:close/>
                <a:moveTo>
                  <a:pt x="1545088" y="1056782"/>
                </a:moveTo>
                <a:cubicBezTo>
                  <a:pt x="1555376" y="1056782"/>
                  <a:pt x="1563716" y="1065143"/>
                  <a:pt x="1563716" y="1075457"/>
                </a:cubicBezTo>
                <a:cubicBezTo>
                  <a:pt x="1563716" y="1085771"/>
                  <a:pt x="1555376" y="1094132"/>
                  <a:pt x="1545088" y="1094132"/>
                </a:cubicBezTo>
                <a:cubicBezTo>
                  <a:pt x="1534800" y="1094132"/>
                  <a:pt x="1526460" y="1085771"/>
                  <a:pt x="1526460" y="1075457"/>
                </a:cubicBezTo>
                <a:cubicBezTo>
                  <a:pt x="1526460" y="1065143"/>
                  <a:pt x="1534800" y="1056782"/>
                  <a:pt x="1545088" y="1056782"/>
                </a:cubicBezTo>
                <a:close/>
                <a:moveTo>
                  <a:pt x="1427962" y="1056782"/>
                </a:moveTo>
                <a:cubicBezTo>
                  <a:pt x="1438250" y="1056782"/>
                  <a:pt x="1446590" y="1065143"/>
                  <a:pt x="1446590" y="1075457"/>
                </a:cubicBezTo>
                <a:cubicBezTo>
                  <a:pt x="1446590" y="1085771"/>
                  <a:pt x="1438250" y="1094132"/>
                  <a:pt x="1427962" y="1094132"/>
                </a:cubicBezTo>
                <a:cubicBezTo>
                  <a:pt x="1417674" y="1094132"/>
                  <a:pt x="1409334" y="1085771"/>
                  <a:pt x="1409334" y="1075457"/>
                </a:cubicBezTo>
                <a:cubicBezTo>
                  <a:pt x="1409334" y="1065143"/>
                  <a:pt x="1417674" y="1056782"/>
                  <a:pt x="1427962" y="1056782"/>
                </a:cubicBezTo>
                <a:close/>
                <a:moveTo>
                  <a:pt x="1310199" y="1056782"/>
                </a:moveTo>
                <a:cubicBezTo>
                  <a:pt x="1320487" y="1056782"/>
                  <a:pt x="1328827" y="1065143"/>
                  <a:pt x="1328827" y="1075457"/>
                </a:cubicBezTo>
                <a:cubicBezTo>
                  <a:pt x="1328827" y="1085771"/>
                  <a:pt x="1320487" y="1094132"/>
                  <a:pt x="1310199" y="1094132"/>
                </a:cubicBezTo>
                <a:cubicBezTo>
                  <a:pt x="1299911" y="1094132"/>
                  <a:pt x="1291571" y="1085771"/>
                  <a:pt x="1291571" y="1075457"/>
                </a:cubicBezTo>
                <a:cubicBezTo>
                  <a:pt x="1291571" y="1065143"/>
                  <a:pt x="1299911" y="1056782"/>
                  <a:pt x="1310199" y="1056782"/>
                </a:cubicBezTo>
                <a:close/>
                <a:moveTo>
                  <a:pt x="1193073" y="1056782"/>
                </a:moveTo>
                <a:cubicBezTo>
                  <a:pt x="1203361" y="1056782"/>
                  <a:pt x="1211701" y="1065143"/>
                  <a:pt x="1211701" y="1075457"/>
                </a:cubicBezTo>
                <a:cubicBezTo>
                  <a:pt x="1211701" y="1085771"/>
                  <a:pt x="1203361" y="1094132"/>
                  <a:pt x="1193073" y="1094132"/>
                </a:cubicBezTo>
                <a:cubicBezTo>
                  <a:pt x="1182785" y="1094132"/>
                  <a:pt x="1174445" y="1085771"/>
                  <a:pt x="1174445" y="1075457"/>
                </a:cubicBezTo>
                <a:cubicBezTo>
                  <a:pt x="1174445" y="1065143"/>
                  <a:pt x="1182785" y="1056782"/>
                  <a:pt x="1193073" y="1056782"/>
                </a:cubicBezTo>
                <a:close/>
                <a:moveTo>
                  <a:pt x="1075309" y="1056782"/>
                </a:moveTo>
                <a:cubicBezTo>
                  <a:pt x="1085597" y="1056782"/>
                  <a:pt x="1093937" y="1065143"/>
                  <a:pt x="1093937" y="1075457"/>
                </a:cubicBezTo>
                <a:cubicBezTo>
                  <a:pt x="1093937" y="1085771"/>
                  <a:pt x="1085597" y="1094132"/>
                  <a:pt x="1075309" y="1094132"/>
                </a:cubicBezTo>
                <a:cubicBezTo>
                  <a:pt x="1065021" y="1094132"/>
                  <a:pt x="1056681" y="1085771"/>
                  <a:pt x="1056681" y="1075457"/>
                </a:cubicBezTo>
                <a:cubicBezTo>
                  <a:pt x="1056681" y="1065143"/>
                  <a:pt x="1065021" y="1056782"/>
                  <a:pt x="1075309" y="1056782"/>
                </a:cubicBezTo>
                <a:close/>
                <a:moveTo>
                  <a:pt x="958184" y="1056782"/>
                </a:moveTo>
                <a:cubicBezTo>
                  <a:pt x="968472" y="1056782"/>
                  <a:pt x="976812" y="1065143"/>
                  <a:pt x="976812" y="1075457"/>
                </a:cubicBezTo>
                <a:cubicBezTo>
                  <a:pt x="976812" y="1085771"/>
                  <a:pt x="968472" y="1094132"/>
                  <a:pt x="958184" y="1094132"/>
                </a:cubicBezTo>
                <a:cubicBezTo>
                  <a:pt x="947896" y="1094132"/>
                  <a:pt x="939556" y="1085771"/>
                  <a:pt x="939556" y="1075457"/>
                </a:cubicBezTo>
                <a:cubicBezTo>
                  <a:pt x="939556" y="1065143"/>
                  <a:pt x="947896" y="1056782"/>
                  <a:pt x="958184" y="1056782"/>
                </a:cubicBezTo>
                <a:close/>
                <a:moveTo>
                  <a:pt x="840420" y="1056782"/>
                </a:moveTo>
                <a:cubicBezTo>
                  <a:pt x="850708" y="1056782"/>
                  <a:pt x="859048" y="1065143"/>
                  <a:pt x="859048" y="1075457"/>
                </a:cubicBezTo>
                <a:cubicBezTo>
                  <a:pt x="859048" y="1085771"/>
                  <a:pt x="850708" y="1094132"/>
                  <a:pt x="840420" y="1094132"/>
                </a:cubicBezTo>
                <a:cubicBezTo>
                  <a:pt x="830132" y="1094132"/>
                  <a:pt x="821792" y="1085771"/>
                  <a:pt x="821792" y="1075457"/>
                </a:cubicBezTo>
                <a:cubicBezTo>
                  <a:pt x="821792" y="1065143"/>
                  <a:pt x="830132" y="1056782"/>
                  <a:pt x="840420" y="1056782"/>
                </a:cubicBezTo>
                <a:close/>
                <a:moveTo>
                  <a:pt x="723295" y="1056782"/>
                </a:moveTo>
                <a:cubicBezTo>
                  <a:pt x="733583" y="1056782"/>
                  <a:pt x="741923" y="1065143"/>
                  <a:pt x="741923" y="1075457"/>
                </a:cubicBezTo>
                <a:cubicBezTo>
                  <a:pt x="741923" y="1085771"/>
                  <a:pt x="733583" y="1094132"/>
                  <a:pt x="723295" y="1094132"/>
                </a:cubicBezTo>
                <a:cubicBezTo>
                  <a:pt x="713007" y="1094132"/>
                  <a:pt x="704667" y="1085771"/>
                  <a:pt x="704667" y="1075457"/>
                </a:cubicBezTo>
                <a:cubicBezTo>
                  <a:pt x="704667" y="1065143"/>
                  <a:pt x="713007" y="1056782"/>
                  <a:pt x="723295" y="1056782"/>
                </a:cubicBezTo>
                <a:close/>
                <a:moveTo>
                  <a:pt x="605531" y="1056782"/>
                </a:moveTo>
                <a:cubicBezTo>
                  <a:pt x="615819" y="1056782"/>
                  <a:pt x="624159" y="1065143"/>
                  <a:pt x="624159" y="1075457"/>
                </a:cubicBezTo>
                <a:cubicBezTo>
                  <a:pt x="624159" y="1085771"/>
                  <a:pt x="615819" y="1094132"/>
                  <a:pt x="605531" y="1094132"/>
                </a:cubicBezTo>
                <a:cubicBezTo>
                  <a:pt x="595243" y="1094132"/>
                  <a:pt x="586903" y="1085771"/>
                  <a:pt x="586903" y="1075457"/>
                </a:cubicBezTo>
                <a:cubicBezTo>
                  <a:pt x="586903" y="1065143"/>
                  <a:pt x="595243" y="1056782"/>
                  <a:pt x="605531" y="1056782"/>
                </a:cubicBezTo>
                <a:close/>
                <a:moveTo>
                  <a:pt x="488406" y="1056782"/>
                </a:moveTo>
                <a:cubicBezTo>
                  <a:pt x="498694" y="1056782"/>
                  <a:pt x="507034" y="1065143"/>
                  <a:pt x="507034" y="1075457"/>
                </a:cubicBezTo>
                <a:cubicBezTo>
                  <a:pt x="507034" y="1085771"/>
                  <a:pt x="498694" y="1094132"/>
                  <a:pt x="488406" y="1094132"/>
                </a:cubicBezTo>
                <a:cubicBezTo>
                  <a:pt x="478118" y="1094132"/>
                  <a:pt x="469778" y="1085771"/>
                  <a:pt x="469778" y="1075457"/>
                </a:cubicBezTo>
                <a:cubicBezTo>
                  <a:pt x="469778" y="1065143"/>
                  <a:pt x="478118" y="1056782"/>
                  <a:pt x="488406" y="1056782"/>
                </a:cubicBezTo>
                <a:close/>
                <a:moveTo>
                  <a:pt x="370642" y="1056782"/>
                </a:moveTo>
                <a:cubicBezTo>
                  <a:pt x="380930" y="1056782"/>
                  <a:pt x="389270" y="1065143"/>
                  <a:pt x="389270" y="1075457"/>
                </a:cubicBezTo>
                <a:cubicBezTo>
                  <a:pt x="389270" y="1085771"/>
                  <a:pt x="380930" y="1094132"/>
                  <a:pt x="370642" y="1094132"/>
                </a:cubicBezTo>
                <a:cubicBezTo>
                  <a:pt x="360354" y="1094132"/>
                  <a:pt x="352014" y="1085771"/>
                  <a:pt x="352014" y="1075457"/>
                </a:cubicBezTo>
                <a:cubicBezTo>
                  <a:pt x="352014" y="1065143"/>
                  <a:pt x="360354" y="1056782"/>
                  <a:pt x="370642" y="1056782"/>
                </a:cubicBezTo>
                <a:close/>
                <a:moveTo>
                  <a:pt x="253517" y="1056782"/>
                </a:moveTo>
                <a:cubicBezTo>
                  <a:pt x="263805" y="1056782"/>
                  <a:pt x="272145" y="1065143"/>
                  <a:pt x="272145" y="1075457"/>
                </a:cubicBezTo>
                <a:cubicBezTo>
                  <a:pt x="272145" y="1085771"/>
                  <a:pt x="263805" y="1094132"/>
                  <a:pt x="253517" y="1094132"/>
                </a:cubicBezTo>
                <a:cubicBezTo>
                  <a:pt x="243229" y="1094132"/>
                  <a:pt x="234889" y="1085771"/>
                  <a:pt x="234889" y="1075457"/>
                </a:cubicBezTo>
                <a:cubicBezTo>
                  <a:pt x="234889" y="1065143"/>
                  <a:pt x="243229" y="1056782"/>
                  <a:pt x="253517" y="1056782"/>
                </a:cubicBezTo>
                <a:close/>
                <a:moveTo>
                  <a:pt x="135753" y="1056782"/>
                </a:moveTo>
                <a:cubicBezTo>
                  <a:pt x="146041" y="1056782"/>
                  <a:pt x="154381" y="1065143"/>
                  <a:pt x="154381" y="1075457"/>
                </a:cubicBezTo>
                <a:cubicBezTo>
                  <a:pt x="154381" y="1085771"/>
                  <a:pt x="146041" y="1094132"/>
                  <a:pt x="135753" y="1094132"/>
                </a:cubicBezTo>
                <a:cubicBezTo>
                  <a:pt x="125465" y="1094132"/>
                  <a:pt x="117125" y="1085771"/>
                  <a:pt x="117125" y="1075457"/>
                </a:cubicBezTo>
                <a:cubicBezTo>
                  <a:pt x="117125" y="1065143"/>
                  <a:pt x="125465" y="1056782"/>
                  <a:pt x="135753" y="1056782"/>
                </a:cubicBezTo>
                <a:close/>
                <a:moveTo>
                  <a:pt x="18628" y="1056782"/>
                </a:moveTo>
                <a:cubicBezTo>
                  <a:pt x="28916" y="1056782"/>
                  <a:pt x="37256" y="1065143"/>
                  <a:pt x="37256" y="1075457"/>
                </a:cubicBezTo>
                <a:cubicBezTo>
                  <a:pt x="37256" y="1085771"/>
                  <a:pt x="28916" y="1094132"/>
                  <a:pt x="18628" y="1094132"/>
                </a:cubicBezTo>
                <a:cubicBezTo>
                  <a:pt x="8340" y="1094132"/>
                  <a:pt x="0" y="1085771"/>
                  <a:pt x="0" y="1075457"/>
                </a:cubicBezTo>
                <a:cubicBezTo>
                  <a:pt x="0" y="1065143"/>
                  <a:pt x="8340" y="1056782"/>
                  <a:pt x="18628" y="1056782"/>
                </a:cubicBezTo>
                <a:close/>
                <a:moveTo>
                  <a:pt x="2014866" y="939362"/>
                </a:moveTo>
                <a:cubicBezTo>
                  <a:pt x="2025154" y="939362"/>
                  <a:pt x="2033494" y="947723"/>
                  <a:pt x="2033494" y="958037"/>
                </a:cubicBezTo>
                <a:cubicBezTo>
                  <a:pt x="2033494" y="968351"/>
                  <a:pt x="2025154" y="976712"/>
                  <a:pt x="2014866" y="976712"/>
                </a:cubicBezTo>
                <a:cubicBezTo>
                  <a:pt x="2004578" y="976712"/>
                  <a:pt x="1996238" y="968351"/>
                  <a:pt x="1996238" y="958037"/>
                </a:cubicBezTo>
                <a:cubicBezTo>
                  <a:pt x="1996238" y="947723"/>
                  <a:pt x="2004578" y="939362"/>
                  <a:pt x="2014866" y="939362"/>
                </a:cubicBezTo>
                <a:close/>
                <a:moveTo>
                  <a:pt x="1897741" y="939362"/>
                </a:moveTo>
                <a:cubicBezTo>
                  <a:pt x="1908029" y="939362"/>
                  <a:pt x="1916369" y="947723"/>
                  <a:pt x="1916369" y="958037"/>
                </a:cubicBezTo>
                <a:cubicBezTo>
                  <a:pt x="1916369" y="968351"/>
                  <a:pt x="1908029" y="976712"/>
                  <a:pt x="1897741" y="976712"/>
                </a:cubicBezTo>
                <a:cubicBezTo>
                  <a:pt x="1887453" y="976712"/>
                  <a:pt x="1879113" y="968351"/>
                  <a:pt x="1879113" y="958037"/>
                </a:cubicBezTo>
                <a:cubicBezTo>
                  <a:pt x="1879113" y="947723"/>
                  <a:pt x="1887453" y="939362"/>
                  <a:pt x="1897741" y="939362"/>
                </a:cubicBezTo>
                <a:close/>
                <a:moveTo>
                  <a:pt x="1779977" y="939362"/>
                </a:moveTo>
                <a:cubicBezTo>
                  <a:pt x="1790265" y="939362"/>
                  <a:pt x="1798605" y="947723"/>
                  <a:pt x="1798605" y="958037"/>
                </a:cubicBezTo>
                <a:cubicBezTo>
                  <a:pt x="1798605" y="968351"/>
                  <a:pt x="1790265" y="976712"/>
                  <a:pt x="1779977" y="976712"/>
                </a:cubicBezTo>
                <a:cubicBezTo>
                  <a:pt x="1769689" y="976712"/>
                  <a:pt x="1761349" y="968351"/>
                  <a:pt x="1761349" y="958037"/>
                </a:cubicBezTo>
                <a:cubicBezTo>
                  <a:pt x="1761349" y="947723"/>
                  <a:pt x="1769689" y="939362"/>
                  <a:pt x="1779977" y="939362"/>
                </a:cubicBezTo>
                <a:close/>
                <a:moveTo>
                  <a:pt x="1662852" y="939362"/>
                </a:moveTo>
                <a:cubicBezTo>
                  <a:pt x="1673140" y="939362"/>
                  <a:pt x="1681480" y="947723"/>
                  <a:pt x="1681480" y="958037"/>
                </a:cubicBezTo>
                <a:cubicBezTo>
                  <a:pt x="1681480" y="968351"/>
                  <a:pt x="1673140" y="976712"/>
                  <a:pt x="1662852" y="976712"/>
                </a:cubicBezTo>
                <a:cubicBezTo>
                  <a:pt x="1652564" y="976712"/>
                  <a:pt x="1644224" y="968351"/>
                  <a:pt x="1644224" y="958037"/>
                </a:cubicBezTo>
                <a:cubicBezTo>
                  <a:pt x="1644224" y="947723"/>
                  <a:pt x="1652564" y="939362"/>
                  <a:pt x="1662852" y="939362"/>
                </a:cubicBezTo>
                <a:close/>
                <a:moveTo>
                  <a:pt x="1545088" y="939362"/>
                </a:moveTo>
                <a:cubicBezTo>
                  <a:pt x="1555376" y="939362"/>
                  <a:pt x="1563716" y="947723"/>
                  <a:pt x="1563716" y="958037"/>
                </a:cubicBezTo>
                <a:cubicBezTo>
                  <a:pt x="1563716" y="968351"/>
                  <a:pt x="1555376" y="976712"/>
                  <a:pt x="1545088" y="976712"/>
                </a:cubicBezTo>
                <a:cubicBezTo>
                  <a:pt x="1534800" y="976712"/>
                  <a:pt x="1526460" y="968351"/>
                  <a:pt x="1526460" y="958037"/>
                </a:cubicBezTo>
                <a:cubicBezTo>
                  <a:pt x="1526460" y="947723"/>
                  <a:pt x="1534800" y="939362"/>
                  <a:pt x="1545088" y="939362"/>
                </a:cubicBezTo>
                <a:close/>
                <a:moveTo>
                  <a:pt x="1427962" y="939362"/>
                </a:moveTo>
                <a:cubicBezTo>
                  <a:pt x="1438250" y="939362"/>
                  <a:pt x="1446590" y="947723"/>
                  <a:pt x="1446590" y="958037"/>
                </a:cubicBezTo>
                <a:cubicBezTo>
                  <a:pt x="1446590" y="968351"/>
                  <a:pt x="1438250" y="976712"/>
                  <a:pt x="1427962" y="976712"/>
                </a:cubicBezTo>
                <a:cubicBezTo>
                  <a:pt x="1417674" y="976712"/>
                  <a:pt x="1409334" y="968351"/>
                  <a:pt x="1409334" y="958037"/>
                </a:cubicBezTo>
                <a:cubicBezTo>
                  <a:pt x="1409334" y="947723"/>
                  <a:pt x="1417674" y="939362"/>
                  <a:pt x="1427962" y="939362"/>
                </a:cubicBezTo>
                <a:close/>
                <a:moveTo>
                  <a:pt x="1310199" y="939362"/>
                </a:moveTo>
                <a:cubicBezTo>
                  <a:pt x="1320487" y="939362"/>
                  <a:pt x="1328827" y="947723"/>
                  <a:pt x="1328827" y="958037"/>
                </a:cubicBezTo>
                <a:cubicBezTo>
                  <a:pt x="1328827" y="968351"/>
                  <a:pt x="1320487" y="976712"/>
                  <a:pt x="1310199" y="976712"/>
                </a:cubicBezTo>
                <a:cubicBezTo>
                  <a:pt x="1299911" y="976712"/>
                  <a:pt x="1291571" y="968351"/>
                  <a:pt x="1291571" y="958037"/>
                </a:cubicBezTo>
                <a:cubicBezTo>
                  <a:pt x="1291571" y="947723"/>
                  <a:pt x="1299911" y="939362"/>
                  <a:pt x="1310199" y="939362"/>
                </a:cubicBezTo>
                <a:close/>
                <a:moveTo>
                  <a:pt x="1193073" y="939362"/>
                </a:moveTo>
                <a:cubicBezTo>
                  <a:pt x="1203361" y="939362"/>
                  <a:pt x="1211701" y="947723"/>
                  <a:pt x="1211701" y="958037"/>
                </a:cubicBezTo>
                <a:cubicBezTo>
                  <a:pt x="1211701" y="968351"/>
                  <a:pt x="1203361" y="976712"/>
                  <a:pt x="1193073" y="976712"/>
                </a:cubicBezTo>
                <a:cubicBezTo>
                  <a:pt x="1182785" y="976712"/>
                  <a:pt x="1174445" y="968351"/>
                  <a:pt x="1174445" y="958037"/>
                </a:cubicBezTo>
                <a:cubicBezTo>
                  <a:pt x="1174445" y="947723"/>
                  <a:pt x="1182785" y="939362"/>
                  <a:pt x="1193073" y="939362"/>
                </a:cubicBezTo>
                <a:close/>
                <a:moveTo>
                  <a:pt x="1075309" y="939362"/>
                </a:moveTo>
                <a:cubicBezTo>
                  <a:pt x="1085597" y="939362"/>
                  <a:pt x="1093937" y="947723"/>
                  <a:pt x="1093937" y="958037"/>
                </a:cubicBezTo>
                <a:cubicBezTo>
                  <a:pt x="1093937" y="968351"/>
                  <a:pt x="1085597" y="976712"/>
                  <a:pt x="1075309" y="976712"/>
                </a:cubicBezTo>
                <a:cubicBezTo>
                  <a:pt x="1065021" y="976712"/>
                  <a:pt x="1056681" y="968351"/>
                  <a:pt x="1056681" y="958037"/>
                </a:cubicBezTo>
                <a:cubicBezTo>
                  <a:pt x="1056681" y="947723"/>
                  <a:pt x="1065021" y="939362"/>
                  <a:pt x="1075309" y="939362"/>
                </a:cubicBezTo>
                <a:close/>
                <a:moveTo>
                  <a:pt x="958184" y="939362"/>
                </a:moveTo>
                <a:cubicBezTo>
                  <a:pt x="968472" y="939362"/>
                  <a:pt x="976812" y="947723"/>
                  <a:pt x="976812" y="958037"/>
                </a:cubicBezTo>
                <a:cubicBezTo>
                  <a:pt x="976812" y="968351"/>
                  <a:pt x="968472" y="976712"/>
                  <a:pt x="958184" y="976712"/>
                </a:cubicBezTo>
                <a:cubicBezTo>
                  <a:pt x="947896" y="976712"/>
                  <a:pt x="939556" y="968351"/>
                  <a:pt x="939556" y="958037"/>
                </a:cubicBezTo>
                <a:cubicBezTo>
                  <a:pt x="939556" y="947723"/>
                  <a:pt x="947896" y="939362"/>
                  <a:pt x="958184" y="939362"/>
                </a:cubicBezTo>
                <a:close/>
                <a:moveTo>
                  <a:pt x="840420" y="939362"/>
                </a:moveTo>
                <a:cubicBezTo>
                  <a:pt x="850708" y="939362"/>
                  <a:pt x="859048" y="947723"/>
                  <a:pt x="859048" y="958037"/>
                </a:cubicBezTo>
                <a:cubicBezTo>
                  <a:pt x="859048" y="968351"/>
                  <a:pt x="850708" y="976712"/>
                  <a:pt x="840420" y="976712"/>
                </a:cubicBezTo>
                <a:cubicBezTo>
                  <a:pt x="830132" y="976712"/>
                  <a:pt x="821792" y="968351"/>
                  <a:pt x="821792" y="958037"/>
                </a:cubicBezTo>
                <a:cubicBezTo>
                  <a:pt x="821792" y="947723"/>
                  <a:pt x="830132" y="939362"/>
                  <a:pt x="840420" y="939362"/>
                </a:cubicBezTo>
                <a:close/>
                <a:moveTo>
                  <a:pt x="723295" y="939362"/>
                </a:moveTo>
                <a:cubicBezTo>
                  <a:pt x="733583" y="939362"/>
                  <a:pt x="741923" y="947723"/>
                  <a:pt x="741923" y="958037"/>
                </a:cubicBezTo>
                <a:cubicBezTo>
                  <a:pt x="741923" y="968351"/>
                  <a:pt x="733583" y="976712"/>
                  <a:pt x="723295" y="976712"/>
                </a:cubicBezTo>
                <a:cubicBezTo>
                  <a:pt x="713007" y="976712"/>
                  <a:pt x="704667" y="968351"/>
                  <a:pt x="704667" y="958037"/>
                </a:cubicBezTo>
                <a:cubicBezTo>
                  <a:pt x="704667" y="947723"/>
                  <a:pt x="713007" y="939362"/>
                  <a:pt x="723295" y="939362"/>
                </a:cubicBezTo>
                <a:close/>
                <a:moveTo>
                  <a:pt x="605531" y="939362"/>
                </a:moveTo>
                <a:cubicBezTo>
                  <a:pt x="615819" y="939362"/>
                  <a:pt x="624159" y="947723"/>
                  <a:pt x="624159" y="958037"/>
                </a:cubicBezTo>
                <a:cubicBezTo>
                  <a:pt x="624159" y="968351"/>
                  <a:pt x="615819" y="976712"/>
                  <a:pt x="605531" y="976712"/>
                </a:cubicBezTo>
                <a:cubicBezTo>
                  <a:pt x="595243" y="976712"/>
                  <a:pt x="586903" y="968351"/>
                  <a:pt x="586903" y="958037"/>
                </a:cubicBezTo>
                <a:cubicBezTo>
                  <a:pt x="586903" y="947723"/>
                  <a:pt x="595243" y="939362"/>
                  <a:pt x="605531" y="939362"/>
                </a:cubicBezTo>
                <a:close/>
                <a:moveTo>
                  <a:pt x="488406" y="939362"/>
                </a:moveTo>
                <a:cubicBezTo>
                  <a:pt x="498694" y="939362"/>
                  <a:pt x="507034" y="947723"/>
                  <a:pt x="507034" y="958037"/>
                </a:cubicBezTo>
                <a:cubicBezTo>
                  <a:pt x="507034" y="968351"/>
                  <a:pt x="498694" y="976712"/>
                  <a:pt x="488406" y="976712"/>
                </a:cubicBezTo>
                <a:cubicBezTo>
                  <a:pt x="478118" y="976712"/>
                  <a:pt x="469778" y="968351"/>
                  <a:pt x="469778" y="958037"/>
                </a:cubicBezTo>
                <a:cubicBezTo>
                  <a:pt x="469778" y="947723"/>
                  <a:pt x="478118" y="939362"/>
                  <a:pt x="488406" y="939362"/>
                </a:cubicBezTo>
                <a:close/>
                <a:moveTo>
                  <a:pt x="370642" y="939362"/>
                </a:moveTo>
                <a:cubicBezTo>
                  <a:pt x="380930" y="939362"/>
                  <a:pt x="389270" y="947723"/>
                  <a:pt x="389270" y="958037"/>
                </a:cubicBezTo>
                <a:cubicBezTo>
                  <a:pt x="389270" y="968351"/>
                  <a:pt x="380930" y="976712"/>
                  <a:pt x="370642" y="976712"/>
                </a:cubicBezTo>
                <a:cubicBezTo>
                  <a:pt x="360354" y="976712"/>
                  <a:pt x="352014" y="968351"/>
                  <a:pt x="352014" y="958037"/>
                </a:cubicBezTo>
                <a:cubicBezTo>
                  <a:pt x="352014" y="947723"/>
                  <a:pt x="360354" y="939362"/>
                  <a:pt x="370642" y="939362"/>
                </a:cubicBezTo>
                <a:close/>
                <a:moveTo>
                  <a:pt x="253517" y="939362"/>
                </a:moveTo>
                <a:cubicBezTo>
                  <a:pt x="263805" y="939362"/>
                  <a:pt x="272145" y="947723"/>
                  <a:pt x="272145" y="958037"/>
                </a:cubicBezTo>
                <a:cubicBezTo>
                  <a:pt x="272145" y="968351"/>
                  <a:pt x="263805" y="976712"/>
                  <a:pt x="253517" y="976712"/>
                </a:cubicBezTo>
                <a:cubicBezTo>
                  <a:pt x="243229" y="976712"/>
                  <a:pt x="234889" y="968351"/>
                  <a:pt x="234889" y="958037"/>
                </a:cubicBezTo>
                <a:cubicBezTo>
                  <a:pt x="234889" y="947723"/>
                  <a:pt x="243229" y="939362"/>
                  <a:pt x="253517" y="939362"/>
                </a:cubicBezTo>
                <a:close/>
                <a:moveTo>
                  <a:pt x="135753" y="939362"/>
                </a:moveTo>
                <a:cubicBezTo>
                  <a:pt x="146041" y="939362"/>
                  <a:pt x="154381" y="947723"/>
                  <a:pt x="154381" y="958037"/>
                </a:cubicBezTo>
                <a:cubicBezTo>
                  <a:pt x="154381" y="968351"/>
                  <a:pt x="146041" y="976712"/>
                  <a:pt x="135753" y="976712"/>
                </a:cubicBezTo>
                <a:cubicBezTo>
                  <a:pt x="125465" y="976712"/>
                  <a:pt x="117125" y="968351"/>
                  <a:pt x="117125" y="958037"/>
                </a:cubicBezTo>
                <a:cubicBezTo>
                  <a:pt x="117125" y="947723"/>
                  <a:pt x="125465" y="939362"/>
                  <a:pt x="135753" y="939362"/>
                </a:cubicBezTo>
                <a:close/>
                <a:moveTo>
                  <a:pt x="18628" y="939362"/>
                </a:moveTo>
                <a:cubicBezTo>
                  <a:pt x="28916" y="939362"/>
                  <a:pt x="37256" y="947723"/>
                  <a:pt x="37256" y="958037"/>
                </a:cubicBezTo>
                <a:cubicBezTo>
                  <a:pt x="37256" y="968351"/>
                  <a:pt x="28916" y="976712"/>
                  <a:pt x="18628" y="976712"/>
                </a:cubicBezTo>
                <a:cubicBezTo>
                  <a:pt x="8340" y="976712"/>
                  <a:pt x="0" y="968351"/>
                  <a:pt x="0" y="958037"/>
                </a:cubicBezTo>
                <a:cubicBezTo>
                  <a:pt x="0" y="947723"/>
                  <a:pt x="8340" y="939362"/>
                  <a:pt x="18628" y="939362"/>
                </a:cubicBezTo>
                <a:close/>
                <a:moveTo>
                  <a:pt x="2014866" y="821942"/>
                </a:moveTo>
                <a:cubicBezTo>
                  <a:pt x="2025154" y="821942"/>
                  <a:pt x="2033494" y="830303"/>
                  <a:pt x="2033494" y="840617"/>
                </a:cubicBezTo>
                <a:cubicBezTo>
                  <a:pt x="2033494" y="850931"/>
                  <a:pt x="2025154" y="859292"/>
                  <a:pt x="2014866" y="859292"/>
                </a:cubicBezTo>
                <a:cubicBezTo>
                  <a:pt x="2004578" y="859292"/>
                  <a:pt x="1996238" y="850931"/>
                  <a:pt x="1996238" y="840617"/>
                </a:cubicBezTo>
                <a:cubicBezTo>
                  <a:pt x="1996238" y="830303"/>
                  <a:pt x="2004578" y="821942"/>
                  <a:pt x="2014866" y="821942"/>
                </a:cubicBezTo>
                <a:close/>
                <a:moveTo>
                  <a:pt x="1897741" y="821942"/>
                </a:moveTo>
                <a:cubicBezTo>
                  <a:pt x="1908029" y="821942"/>
                  <a:pt x="1916369" y="830303"/>
                  <a:pt x="1916369" y="840617"/>
                </a:cubicBezTo>
                <a:cubicBezTo>
                  <a:pt x="1916369" y="850931"/>
                  <a:pt x="1908029" y="859292"/>
                  <a:pt x="1897741" y="859292"/>
                </a:cubicBezTo>
                <a:cubicBezTo>
                  <a:pt x="1887453" y="859292"/>
                  <a:pt x="1879113" y="850931"/>
                  <a:pt x="1879113" y="840617"/>
                </a:cubicBezTo>
                <a:cubicBezTo>
                  <a:pt x="1879113" y="830303"/>
                  <a:pt x="1887453" y="821942"/>
                  <a:pt x="1897741" y="821942"/>
                </a:cubicBezTo>
                <a:close/>
                <a:moveTo>
                  <a:pt x="1779977" y="821942"/>
                </a:moveTo>
                <a:cubicBezTo>
                  <a:pt x="1790265" y="821942"/>
                  <a:pt x="1798605" y="830303"/>
                  <a:pt x="1798605" y="840617"/>
                </a:cubicBezTo>
                <a:cubicBezTo>
                  <a:pt x="1798605" y="850931"/>
                  <a:pt x="1790265" y="859292"/>
                  <a:pt x="1779977" y="859292"/>
                </a:cubicBezTo>
                <a:cubicBezTo>
                  <a:pt x="1769689" y="859292"/>
                  <a:pt x="1761349" y="850931"/>
                  <a:pt x="1761349" y="840617"/>
                </a:cubicBezTo>
                <a:cubicBezTo>
                  <a:pt x="1761349" y="830303"/>
                  <a:pt x="1769689" y="821942"/>
                  <a:pt x="1779977" y="821942"/>
                </a:cubicBezTo>
                <a:close/>
                <a:moveTo>
                  <a:pt x="1662852" y="821942"/>
                </a:moveTo>
                <a:cubicBezTo>
                  <a:pt x="1673140" y="821942"/>
                  <a:pt x="1681480" y="830303"/>
                  <a:pt x="1681480" y="840617"/>
                </a:cubicBezTo>
                <a:cubicBezTo>
                  <a:pt x="1681480" y="850931"/>
                  <a:pt x="1673140" y="859292"/>
                  <a:pt x="1662852" y="859292"/>
                </a:cubicBezTo>
                <a:cubicBezTo>
                  <a:pt x="1652564" y="859292"/>
                  <a:pt x="1644224" y="850931"/>
                  <a:pt x="1644224" y="840617"/>
                </a:cubicBezTo>
                <a:cubicBezTo>
                  <a:pt x="1644224" y="830303"/>
                  <a:pt x="1652564" y="821942"/>
                  <a:pt x="1662852" y="821942"/>
                </a:cubicBezTo>
                <a:close/>
                <a:moveTo>
                  <a:pt x="1545088" y="821942"/>
                </a:moveTo>
                <a:cubicBezTo>
                  <a:pt x="1555376" y="821942"/>
                  <a:pt x="1563716" y="830303"/>
                  <a:pt x="1563716" y="840617"/>
                </a:cubicBezTo>
                <a:cubicBezTo>
                  <a:pt x="1563716" y="850931"/>
                  <a:pt x="1555376" y="859292"/>
                  <a:pt x="1545088" y="859292"/>
                </a:cubicBezTo>
                <a:cubicBezTo>
                  <a:pt x="1534800" y="859292"/>
                  <a:pt x="1526460" y="850931"/>
                  <a:pt x="1526460" y="840617"/>
                </a:cubicBezTo>
                <a:cubicBezTo>
                  <a:pt x="1526460" y="830303"/>
                  <a:pt x="1534800" y="821942"/>
                  <a:pt x="1545088" y="821942"/>
                </a:cubicBezTo>
                <a:close/>
                <a:moveTo>
                  <a:pt x="1427962" y="821942"/>
                </a:moveTo>
                <a:cubicBezTo>
                  <a:pt x="1438250" y="821942"/>
                  <a:pt x="1446590" y="830303"/>
                  <a:pt x="1446590" y="840617"/>
                </a:cubicBezTo>
                <a:cubicBezTo>
                  <a:pt x="1446590" y="850931"/>
                  <a:pt x="1438250" y="859292"/>
                  <a:pt x="1427962" y="859292"/>
                </a:cubicBezTo>
                <a:cubicBezTo>
                  <a:pt x="1417674" y="859292"/>
                  <a:pt x="1409334" y="850931"/>
                  <a:pt x="1409334" y="840617"/>
                </a:cubicBezTo>
                <a:cubicBezTo>
                  <a:pt x="1409334" y="830303"/>
                  <a:pt x="1417674" y="821942"/>
                  <a:pt x="1427962" y="821942"/>
                </a:cubicBezTo>
                <a:close/>
                <a:moveTo>
                  <a:pt x="1310199" y="821942"/>
                </a:moveTo>
                <a:cubicBezTo>
                  <a:pt x="1320487" y="821942"/>
                  <a:pt x="1328827" y="830303"/>
                  <a:pt x="1328827" y="840617"/>
                </a:cubicBezTo>
                <a:cubicBezTo>
                  <a:pt x="1328827" y="850931"/>
                  <a:pt x="1320487" y="859292"/>
                  <a:pt x="1310199" y="859292"/>
                </a:cubicBezTo>
                <a:cubicBezTo>
                  <a:pt x="1299911" y="859292"/>
                  <a:pt x="1291571" y="850931"/>
                  <a:pt x="1291571" y="840617"/>
                </a:cubicBezTo>
                <a:cubicBezTo>
                  <a:pt x="1291571" y="830303"/>
                  <a:pt x="1299911" y="821942"/>
                  <a:pt x="1310199" y="821942"/>
                </a:cubicBezTo>
                <a:close/>
                <a:moveTo>
                  <a:pt x="1193073" y="821942"/>
                </a:moveTo>
                <a:cubicBezTo>
                  <a:pt x="1203361" y="821942"/>
                  <a:pt x="1211701" y="830303"/>
                  <a:pt x="1211701" y="840617"/>
                </a:cubicBezTo>
                <a:cubicBezTo>
                  <a:pt x="1211701" y="850931"/>
                  <a:pt x="1203361" y="859292"/>
                  <a:pt x="1193073" y="859292"/>
                </a:cubicBezTo>
                <a:cubicBezTo>
                  <a:pt x="1182785" y="859292"/>
                  <a:pt x="1174445" y="850931"/>
                  <a:pt x="1174445" y="840617"/>
                </a:cubicBezTo>
                <a:cubicBezTo>
                  <a:pt x="1174445" y="830303"/>
                  <a:pt x="1182785" y="821942"/>
                  <a:pt x="1193073" y="821942"/>
                </a:cubicBezTo>
                <a:close/>
                <a:moveTo>
                  <a:pt x="1075309" y="821942"/>
                </a:moveTo>
                <a:cubicBezTo>
                  <a:pt x="1085597" y="821942"/>
                  <a:pt x="1093937" y="830303"/>
                  <a:pt x="1093937" y="840617"/>
                </a:cubicBezTo>
                <a:cubicBezTo>
                  <a:pt x="1093937" y="850931"/>
                  <a:pt x="1085597" y="859292"/>
                  <a:pt x="1075309" y="859292"/>
                </a:cubicBezTo>
                <a:cubicBezTo>
                  <a:pt x="1065021" y="859292"/>
                  <a:pt x="1056681" y="850931"/>
                  <a:pt x="1056681" y="840617"/>
                </a:cubicBezTo>
                <a:cubicBezTo>
                  <a:pt x="1056681" y="830303"/>
                  <a:pt x="1065021" y="821942"/>
                  <a:pt x="1075309" y="821942"/>
                </a:cubicBezTo>
                <a:close/>
                <a:moveTo>
                  <a:pt x="958184" y="821942"/>
                </a:moveTo>
                <a:cubicBezTo>
                  <a:pt x="968472" y="821942"/>
                  <a:pt x="976812" y="830303"/>
                  <a:pt x="976812" y="840617"/>
                </a:cubicBezTo>
                <a:cubicBezTo>
                  <a:pt x="976812" y="850931"/>
                  <a:pt x="968472" y="859292"/>
                  <a:pt x="958184" y="859292"/>
                </a:cubicBezTo>
                <a:cubicBezTo>
                  <a:pt x="947896" y="859292"/>
                  <a:pt x="939556" y="850931"/>
                  <a:pt x="939556" y="840617"/>
                </a:cubicBezTo>
                <a:cubicBezTo>
                  <a:pt x="939556" y="830303"/>
                  <a:pt x="947896" y="821942"/>
                  <a:pt x="958184" y="821942"/>
                </a:cubicBezTo>
                <a:close/>
                <a:moveTo>
                  <a:pt x="840420" y="821942"/>
                </a:moveTo>
                <a:cubicBezTo>
                  <a:pt x="850708" y="821942"/>
                  <a:pt x="859048" y="830303"/>
                  <a:pt x="859048" y="840617"/>
                </a:cubicBezTo>
                <a:cubicBezTo>
                  <a:pt x="859048" y="850931"/>
                  <a:pt x="850708" y="859292"/>
                  <a:pt x="840420" y="859292"/>
                </a:cubicBezTo>
                <a:cubicBezTo>
                  <a:pt x="830132" y="859292"/>
                  <a:pt x="821792" y="850931"/>
                  <a:pt x="821792" y="840617"/>
                </a:cubicBezTo>
                <a:cubicBezTo>
                  <a:pt x="821792" y="830303"/>
                  <a:pt x="830132" y="821942"/>
                  <a:pt x="840420" y="821942"/>
                </a:cubicBezTo>
                <a:close/>
                <a:moveTo>
                  <a:pt x="723295" y="821942"/>
                </a:moveTo>
                <a:cubicBezTo>
                  <a:pt x="733583" y="821942"/>
                  <a:pt x="741923" y="830303"/>
                  <a:pt x="741923" y="840617"/>
                </a:cubicBezTo>
                <a:cubicBezTo>
                  <a:pt x="741923" y="850931"/>
                  <a:pt x="733583" y="859292"/>
                  <a:pt x="723295" y="859292"/>
                </a:cubicBezTo>
                <a:cubicBezTo>
                  <a:pt x="713007" y="859292"/>
                  <a:pt x="704667" y="850931"/>
                  <a:pt x="704667" y="840617"/>
                </a:cubicBezTo>
                <a:cubicBezTo>
                  <a:pt x="704667" y="830303"/>
                  <a:pt x="713007" y="821942"/>
                  <a:pt x="723295" y="821942"/>
                </a:cubicBezTo>
                <a:close/>
                <a:moveTo>
                  <a:pt x="605531" y="821942"/>
                </a:moveTo>
                <a:cubicBezTo>
                  <a:pt x="615819" y="821942"/>
                  <a:pt x="624159" y="830303"/>
                  <a:pt x="624159" y="840617"/>
                </a:cubicBezTo>
                <a:cubicBezTo>
                  <a:pt x="624159" y="850931"/>
                  <a:pt x="615819" y="859292"/>
                  <a:pt x="605531" y="859292"/>
                </a:cubicBezTo>
                <a:cubicBezTo>
                  <a:pt x="595243" y="859292"/>
                  <a:pt x="586903" y="850931"/>
                  <a:pt x="586903" y="840617"/>
                </a:cubicBezTo>
                <a:cubicBezTo>
                  <a:pt x="586903" y="830303"/>
                  <a:pt x="595243" y="821942"/>
                  <a:pt x="605531" y="821942"/>
                </a:cubicBezTo>
                <a:close/>
                <a:moveTo>
                  <a:pt x="488406" y="821942"/>
                </a:moveTo>
                <a:cubicBezTo>
                  <a:pt x="498694" y="821942"/>
                  <a:pt x="507034" y="830303"/>
                  <a:pt x="507034" y="840617"/>
                </a:cubicBezTo>
                <a:cubicBezTo>
                  <a:pt x="507034" y="850931"/>
                  <a:pt x="498694" y="859292"/>
                  <a:pt x="488406" y="859292"/>
                </a:cubicBezTo>
                <a:cubicBezTo>
                  <a:pt x="478118" y="859292"/>
                  <a:pt x="469778" y="850931"/>
                  <a:pt x="469778" y="840617"/>
                </a:cubicBezTo>
                <a:cubicBezTo>
                  <a:pt x="469778" y="830303"/>
                  <a:pt x="478118" y="821942"/>
                  <a:pt x="488406" y="821942"/>
                </a:cubicBezTo>
                <a:close/>
                <a:moveTo>
                  <a:pt x="370642" y="821942"/>
                </a:moveTo>
                <a:cubicBezTo>
                  <a:pt x="380930" y="821942"/>
                  <a:pt x="389270" y="830303"/>
                  <a:pt x="389270" y="840617"/>
                </a:cubicBezTo>
                <a:cubicBezTo>
                  <a:pt x="389270" y="850931"/>
                  <a:pt x="380930" y="859292"/>
                  <a:pt x="370642" y="859292"/>
                </a:cubicBezTo>
                <a:cubicBezTo>
                  <a:pt x="360354" y="859292"/>
                  <a:pt x="352014" y="850931"/>
                  <a:pt x="352014" y="840617"/>
                </a:cubicBezTo>
                <a:cubicBezTo>
                  <a:pt x="352014" y="830303"/>
                  <a:pt x="360354" y="821942"/>
                  <a:pt x="370642" y="821942"/>
                </a:cubicBezTo>
                <a:close/>
                <a:moveTo>
                  <a:pt x="253517" y="821942"/>
                </a:moveTo>
                <a:cubicBezTo>
                  <a:pt x="263805" y="821942"/>
                  <a:pt x="272145" y="830303"/>
                  <a:pt x="272145" y="840617"/>
                </a:cubicBezTo>
                <a:cubicBezTo>
                  <a:pt x="272145" y="850931"/>
                  <a:pt x="263805" y="859292"/>
                  <a:pt x="253517" y="859292"/>
                </a:cubicBezTo>
                <a:cubicBezTo>
                  <a:pt x="243229" y="859292"/>
                  <a:pt x="234889" y="850931"/>
                  <a:pt x="234889" y="840617"/>
                </a:cubicBezTo>
                <a:cubicBezTo>
                  <a:pt x="234889" y="830303"/>
                  <a:pt x="243229" y="821942"/>
                  <a:pt x="253517" y="821942"/>
                </a:cubicBezTo>
                <a:close/>
                <a:moveTo>
                  <a:pt x="135753" y="821942"/>
                </a:moveTo>
                <a:cubicBezTo>
                  <a:pt x="146041" y="821942"/>
                  <a:pt x="154381" y="830303"/>
                  <a:pt x="154381" y="840617"/>
                </a:cubicBezTo>
                <a:cubicBezTo>
                  <a:pt x="154381" y="850931"/>
                  <a:pt x="146041" y="859292"/>
                  <a:pt x="135753" y="859292"/>
                </a:cubicBezTo>
                <a:cubicBezTo>
                  <a:pt x="125465" y="859292"/>
                  <a:pt x="117125" y="850931"/>
                  <a:pt x="117125" y="840617"/>
                </a:cubicBezTo>
                <a:cubicBezTo>
                  <a:pt x="117125" y="830303"/>
                  <a:pt x="125465" y="821942"/>
                  <a:pt x="135753" y="821942"/>
                </a:cubicBezTo>
                <a:close/>
                <a:moveTo>
                  <a:pt x="18628" y="821942"/>
                </a:moveTo>
                <a:cubicBezTo>
                  <a:pt x="28916" y="821942"/>
                  <a:pt x="37256" y="830303"/>
                  <a:pt x="37256" y="840617"/>
                </a:cubicBezTo>
                <a:cubicBezTo>
                  <a:pt x="37256" y="850931"/>
                  <a:pt x="28916" y="859292"/>
                  <a:pt x="18628" y="859292"/>
                </a:cubicBezTo>
                <a:cubicBezTo>
                  <a:pt x="8340" y="859292"/>
                  <a:pt x="0" y="850931"/>
                  <a:pt x="0" y="840617"/>
                </a:cubicBezTo>
                <a:cubicBezTo>
                  <a:pt x="0" y="830303"/>
                  <a:pt x="8340" y="821942"/>
                  <a:pt x="18628" y="821942"/>
                </a:cubicBezTo>
                <a:close/>
                <a:moveTo>
                  <a:pt x="2014866" y="704521"/>
                </a:moveTo>
                <a:cubicBezTo>
                  <a:pt x="2025154" y="704521"/>
                  <a:pt x="2033494" y="712882"/>
                  <a:pt x="2033494" y="723196"/>
                </a:cubicBezTo>
                <a:cubicBezTo>
                  <a:pt x="2033494" y="733510"/>
                  <a:pt x="2025154" y="741871"/>
                  <a:pt x="2014866" y="741871"/>
                </a:cubicBezTo>
                <a:cubicBezTo>
                  <a:pt x="2004578" y="741871"/>
                  <a:pt x="1996238" y="733510"/>
                  <a:pt x="1996238" y="723196"/>
                </a:cubicBezTo>
                <a:cubicBezTo>
                  <a:pt x="1996238" y="712882"/>
                  <a:pt x="2004578" y="704521"/>
                  <a:pt x="2014866" y="704521"/>
                </a:cubicBezTo>
                <a:close/>
                <a:moveTo>
                  <a:pt x="1897741" y="704521"/>
                </a:moveTo>
                <a:cubicBezTo>
                  <a:pt x="1908029" y="704521"/>
                  <a:pt x="1916369" y="712882"/>
                  <a:pt x="1916369" y="723196"/>
                </a:cubicBezTo>
                <a:cubicBezTo>
                  <a:pt x="1916369" y="733510"/>
                  <a:pt x="1908029" y="741871"/>
                  <a:pt x="1897741" y="741871"/>
                </a:cubicBezTo>
                <a:cubicBezTo>
                  <a:pt x="1887453" y="741871"/>
                  <a:pt x="1879113" y="733510"/>
                  <a:pt x="1879113" y="723196"/>
                </a:cubicBezTo>
                <a:cubicBezTo>
                  <a:pt x="1879113" y="712882"/>
                  <a:pt x="1887453" y="704521"/>
                  <a:pt x="1897741" y="704521"/>
                </a:cubicBezTo>
                <a:close/>
                <a:moveTo>
                  <a:pt x="1779977" y="704521"/>
                </a:moveTo>
                <a:cubicBezTo>
                  <a:pt x="1790265" y="704521"/>
                  <a:pt x="1798605" y="712882"/>
                  <a:pt x="1798605" y="723196"/>
                </a:cubicBezTo>
                <a:cubicBezTo>
                  <a:pt x="1798605" y="733510"/>
                  <a:pt x="1790265" y="741871"/>
                  <a:pt x="1779977" y="741871"/>
                </a:cubicBezTo>
                <a:cubicBezTo>
                  <a:pt x="1769689" y="741871"/>
                  <a:pt x="1761349" y="733510"/>
                  <a:pt x="1761349" y="723196"/>
                </a:cubicBezTo>
                <a:cubicBezTo>
                  <a:pt x="1761349" y="712882"/>
                  <a:pt x="1769689" y="704521"/>
                  <a:pt x="1779977" y="704521"/>
                </a:cubicBezTo>
                <a:close/>
                <a:moveTo>
                  <a:pt x="1662852" y="704521"/>
                </a:moveTo>
                <a:cubicBezTo>
                  <a:pt x="1673140" y="704521"/>
                  <a:pt x="1681480" y="712882"/>
                  <a:pt x="1681480" y="723196"/>
                </a:cubicBezTo>
                <a:cubicBezTo>
                  <a:pt x="1681480" y="733510"/>
                  <a:pt x="1673140" y="741871"/>
                  <a:pt x="1662852" y="741871"/>
                </a:cubicBezTo>
                <a:cubicBezTo>
                  <a:pt x="1652564" y="741871"/>
                  <a:pt x="1644224" y="733510"/>
                  <a:pt x="1644224" y="723196"/>
                </a:cubicBezTo>
                <a:cubicBezTo>
                  <a:pt x="1644224" y="712882"/>
                  <a:pt x="1652564" y="704521"/>
                  <a:pt x="1662852" y="704521"/>
                </a:cubicBezTo>
                <a:close/>
                <a:moveTo>
                  <a:pt x="1545088" y="704521"/>
                </a:moveTo>
                <a:cubicBezTo>
                  <a:pt x="1555376" y="704521"/>
                  <a:pt x="1563716" y="712882"/>
                  <a:pt x="1563716" y="723196"/>
                </a:cubicBezTo>
                <a:cubicBezTo>
                  <a:pt x="1563716" y="733510"/>
                  <a:pt x="1555376" y="741871"/>
                  <a:pt x="1545088" y="741871"/>
                </a:cubicBezTo>
                <a:cubicBezTo>
                  <a:pt x="1534800" y="741871"/>
                  <a:pt x="1526460" y="733510"/>
                  <a:pt x="1526460" y="723196"/>
                </a:cubicBezTo>
                <a:cubicBezTo>
                  <a:pt x="1526460" y="712882"/>
                  <a:pt x="1534800" y="704521"/>
                  <a:pt x="1545088" y="704521"/>
                </a:cubicBezTo>
                <a:close/>
                <a:moveTo>
                  <a:pt x="1427962" y="704521"/>
                </a:moveTo>
                <a:cubicBezTo>
                  <a:pt x="1438250" y="704521"/>
                  <a:pt x="1446590" y="712882"/>
                  <a:pt x="1446590" y="723196"/>
                </a:cubicBezTo>
                <a:cubicBezTo>
                  <a:pt x="1446590" y="733510"/>
                  <a:pt x="1438250" y="741871"/>
                  <a:pt x="1427962" y="741871"/>
                </a:cubicBezTo>
                <a:cubicBezTo>
                  <a:pt x="1417674" y="741871"/>
                  <a:pt x="1409334" y="733510"/>
                  <a:pt x="1409334" y="723196"/>
                </a:cubicBezTo>
                <a:cubicBezTo>
                  <a:pt x="1409334" y="712882"/>
                  <a:pt x="1417674" y="704521"/>
                  <a:pt x="1427962" y="704521"/>
                </a:cubicBezTo>
                <a:close/>
                <a:moveTo>
                  <a:pt x="1310199" y="704521"/>
                </a:moveTo>
                <a:cubicBezTo>
                  <a:pt x="1320487" y="704521"/>
                  <a:pt x="1328827" y="712882"/>
                  <a:pt x="1328827" y="723196"/>
                </a:cubicBezTo>
                <a:cubicBezTo>
                  <a:pt x="1328827" y="733510"/>
                  <a:pt x="1320487" y="741871"/>
                  <a:pt x="1310199" y="741871"/>
                </a:cubicBezTo>
                <a:cubicBezTo>
                  <a:pt x="1299911" y="741871"/>
                  <a:pt x="1291571" y="733510"/>
                  <a:pt x="1291571" y="723196"/>
                </a:cubicBezTo>
                <a:cubicBezTo>
                  <a:pt x="1291571" y="712882"/>
                  <a:pt x="1299911" y="704521"/>
                  <a:pt x="1310199" y="704521"/>
                </a:cubicBezTo>
                <a:close/>
                <a:moveTo>
                  <a:pt x="1193073" y="704521"/>
                </a:moveTo>
                <a:cubicBezTo>
                  <a:pt x="1203361" y="704521"/>
                  <a:pt x="1211701" y="712882"/>
                  <a:pt x="1211701" y="723196"/>
                </a:cubicBezTo>
                <a:cubicBezTo>
                  <a:pt x="1211701" y="733510"/>
                  <a:pt x="1203361" y="741871"/>
                  <a:pt x="1193073" y="741871"/>
                </a:cubicBezTo>
                <a:cubicBezTo>
                  <a:pt x="1182785" y="741871"/>
                  <a:pt x="1174445" y="733510"/>
                  <a:pt x="1174445" y="723196"/>
                </a:cubicBezTo>
                <a:cubicBezTo>
                  <a:pt x="1174445" y="712882"/>
                  <a:pt x="1182785" y="704521"/>
                  <a:pt x="1193073" y="704521"/>
                </a:cubicBezTo>
                <a:close/>
                <a:moveTo>
                  <a:pt x="1075309" y="704521"/>
                </a:moveTo>
                <a:cubicBezTo>
                  <a:pt x="1085597" y="704521"/>
                  <a:pt x="1093937" y="712882"/>
                  <a:pt x="1093937" y="723196"/>
                </a:cubicBezTo>
                <a:cubicBezTo>
                  <a:pt x="1093937" y="733510"/>
                  <a:pt x="1085597" y="741871"/>
                  <a:pt x="1075309" y="741871"/>
                </a:cubicBezTo>
                <a:cubicBezTo>
                  <a:pt x="1065021" y="741871"/>
                  <a:pt x="1056681" y="733510"/>
                  <a:pt x="1056681" y="723196"/>
                </a:cubicBezTo>
                <a:cubicBezTo>
                  <a:pt x="1056681" y="712882"/>
                  <a:pt x="1065021" y="704521"/>
                  <a:pt x="1075309" y="704521"/>
                </a:cubicBezTo>
                <a:close/>
                <a:moveTo>
                  <a:pt x="958184" y="704521"/>
                </a:moveTo>
                <a:cubicBezTo>
                  <a:pt x="968472" y="704521"/>
                  <a:pt x="976812" y="712882"/>
                  <a:pt x="976812" y="723196"/>
                </a:cubicBezTo>
                <a:cubicBezTo>
                  <a:pt x="976812" y="733510"/>
                  <a:pt x="968472" y="741871"/>
                  <a:pt x="958184" y="741871"/>
                </a:cubicBezTo>
                <a:cubicBezTo>
                  <a:pt x="947896" y="741871"/>
                  <a:pt x="939556" y="733510"/>
                  <a:pt x="939556" y="723196"/>
                </a:cubicBezTo>
                <a:cubicBezTo>
                  <a:pt x="939556" y="712882"/>
                  <a:pt x="947896" y="704521"/>
                  <a:pt x="958184" y="704521"/>
                </a:cubicBezTo>
                <a:close/>
                <a:moveTo>
                  <a:pt x="840420" y="704521"/>
                </a:moveTo>
                <a:cubicBezTo>
                  <a:pt x="850708" y="704521"/>
                  <a:pt x="859048" y="712882"/>
                  <a:pt x="859048" y="723196"/>
                </a:cubicBezTo>
                <a:cubicBezTo>
                  <a:pt x="859048" y="733510"/>
                  <a:pt x="850708" y="741871"/>
                  <a:pt x="840420" y="741871"/>
                </a:cubicBezTo>
                <a:cubicBezTo>
                  <a:pt x="830132" y="741871"/>
                  <a:pt x="821792" y="733510"/>
                  <a:pt x="821792" y="723196"/>
                </a:cubicBezTo>
                <a:cubicBezTo>
                  <a:pt x="821792" y="712882"/>
                  <a:pt x="830132" y="704521"/>
                  <a:pt x="840420" y="704521"/>
                </a:cubicBezTo>
                <a:close/>
                <a:moveTo>
                  <a:pt x="723295" y="704521"/>
                </a:moveTo>
                <a:cubicBezTo>
                  <a:pt x="733583" y="704521"/>
                  <a:pt x="741923" y="712882"/>
                  <a:pt x="741923" y="723196"/>
                </a:cubicBezTo>
                <a:cubicBezTo>
                  <a:pt x="741923" y="733510"/>
                  <a:pt x="733583" y="741871"/>
                  <a:pt x="723295" y="741871"/>
                </a:cubicBezTo>
                <a:cubicBezTo>
                  <a:pt x="713007" y="741871"/>
                  <a:pt x="704667" y="733510"/>
                  <a:pt x="704667" y="723196"/>
                </a:cubicBezTo>
                <a:cubicBezTo>
                  <a:pt x="704667" y="712882"/>
                  <a:pt x="713007" y="704521"/>
                  <a:pt x="723295" y="704521"/>
                </a:cubicBezTo>
                <a:close/>
                <a:moveTo>
                  <a:pt x="605531" y="704521"/>
                </a:moveTo>
                <a:cubicBezTo>
                  <a:pt x="615819" y="704521"/>
                  <a:pt x="624159" y="712882"/>
                  <a:pt x="624159" y="723196"/>
                </a:cubicBezTo>
                <a:cubicBezTo>
                  <a:pt x="624159" y="733510"/>
                  <a:pt x="615819" y="741871"/>
                  <a:pt x="605531" y="741871"/>
                </a:cubicBezTo>
                <a:cubicBezTo>
                  <a:pt x="595243" y="741871"/>
                  <a:pt x="586903" y="733510"/>
                  <a:pt x="586903" y="723196"/>
                </a:cubicBezTo>
                <a:cubicBezTo>
                  <a:pt x="586903" y="712882"/>
                  <a:pt x="595243" y="704521"/>
                  <a:pt x="605531" y="704521"/>
                </a:cubicBezTo>
                <a:close/>
                <a:moveTo>
                  <a:pt x="488406" y="704521"/>
                </a:moveTo>
                <a:cubicBezTo>
                  <a:pt x="498694" y="704521"/>
                  <a:pt x="507034" y="712882"/>
                  <a:pt x="507034" y="723196"/>
                </a:cubicBezTo>
                <a:cubicBezTo>
                  <a:pt x="507034" y="733510"/>
                  <a:pt x="498694" y="741871"/>
                  <a:pt x="488406" y="741871"/>
                </a:cubicBezTo>
                <a:cubicBezTo>
                  <a:pt x="478118" y="741871"/>
                  <a:pt x="469778" y="733510"/>
                  <a:pt x="469778" y="723196"/>
                </a:cubicBezTo>
                <a:cubicBezTo>
                  <a:pt x="469778" y="712882"/>
                  <a:pt x="478118" y="704521"/>
                  <a:pt x="488406" y="704521"/>
                </a:cubicBezTo>
                <a:close/>
                <a:moveTo>
                  <a:pt x="370642" y="704521"/>
                </a:moveTo>
                <a:cubicBezTo>
                  <a:pt x="380930" y="704521"/>
                  <a:pt x="389270" y="712882"/>
                  <a:pt x="389270" y="723196"/>
                </a:cubicBezTo>
                <a:cubicBezTo>
                  <a:pt x="389270" y="733510"/>
                  <a:pt x="380930" y="741871"/>
                  <a:pt x="370642" y="741871"/>
                </a:cubicBezTo>
                <a:cubicBezTo>
                  <a:pt x="360354" y="741871"/>
                  <a:pt x="352014" y="733510"/>
                  <a:pt x="352014" y="723196"/>
                </a:cubicBezTo>
                <a:cubicBezTo>
                  <a:pt x="352014" y="712882"/>
                  <a:pt x="360354" y="704521"/>
                  <a:pt x="370642" y="704521"/>
                </a:cubicBezTo>
                <a:close/>
                <a:moveTo>
                  <a:pt x="253517" y="704521"/>
                </a:moveTo>
                <a:cubicBezTo>
                  <a:pt x="263805" y="704521"/>
                  <a:pt x="272145" y="712882"/>
                  <a:pt x="272145" y="723196"/>
                </a:cubicBezTo>
                <a:cubicBezTo>
                  <a:pt x="272145" y="733510"/>
                  <a:pt x="263805" y="741871"/>
                  <a:pt x="253517" y="741871"/>
                </a:cubicBezTo>
                <a:cubicBezTo>
                  <a:pt x="243229" y="741871"/>
                  <a:pt x="234889" y="733510"/>
                  <a:pt x="234889" y="723196"/>
                </a:cubicBezTo>
                <a:cubicBezTo>
                  <a:pt x="234889" y="712882"/>
                  <a:pt x="243229" y="704521"/>
                  <a:pt x="253517" y="704521"/>
                </a:cubicBezTo>
                <a:close/>
                <a:moveTo>
                  <a:pt x="135753" y="704521"/>
                </a:moveTo>
                <a:cubicBezTo>
                  <a:pt x="146041" y="704521"/>
                  <a:pt x="154381" y="712882"/>
                  <a:pt x="154381" y="723196"/>
                </a:cubicBezTo>
                <a:cubicBezTo>
                  <a:pt x="154381" y="733510"/>
                  <a:pt x="146041" y="741871"/>
                  <a:pt x="135753" y="741871"/>
                </a:cubicBezTo>
                <a:cubicBezTo>
                  <a:pt x="125465" y="741871"/>
                  <a:pt x="117125" y="733510"/>
                  <a:pt x="117125" y="723196"/>
                </a:cubicBezTo>
                <a:cubicBezTo>
                  <a:pt x="117125" y="712882"/>
                  <a:pt x="125465" y="704521"/>
                  <a:pt x="135753" y="704521"/>
                </a:cubicBezTo>
                <a:close/>
                <a:moveTo>
                  <a:pt x="18628" y="704521"/>
                </a:moveTo>
                <a:cubicBezTo>
                  <a:pt x="28916" y="704521"/>
                  <a:pt x="37256" y="712882"/>
                  <a:pt x="37256" y="723196"/>
                </a:cubicBezTo>
                <a:cubicBezTo>
                  <a:pt x="37256" y="733510"/>
                  <a:pt x="28916" y="741871"/>
                  <a:pt x="18628" y="741871"/>
                </a:cubicBezTo>
                <a:cubicBezTo>
                  <a:pt x="8340" y="741871"/>
                  <a:pt x="0" y="733510"/>
                  <a:pt x="0" y="723196"/>
                </a:cubicBezTo>
                <a:cubicBezTo>
                  <a:pt x="0" y="712882"/>
                  <a:pt x="8340" y="704521"/>
                  <a:pt x="18628" y="704521"/>
                </a:cubicBezTo>
                <a:close/>
                <a:moveTo>
                  <a:pt x="2014866" y="587101"/>
                </a:moveTo>
                <a:cubicBezTo>
                  <a:pt x="2025154" y="587101"/>
                  <a:pt x="2033494" y="595462"/>
                  <a:pt x="2033494" y="605776"/>
                </a:cubicBezTo>
                <a:cubicBezTo>
                  <a:pt x="2033494" y="616090"/>
                  <a:pt x="2025154" y="624451"/>
                  <a:pt x="2014866" y="624451"/>
                </a:cubicBezTo>
                <a:cubicBezTo>
                  <a:pt x="2004578" y="624451"/>
                  <a:pt x="1996238" y="616090"/>
                  <a:pt x="1996238" y="605776"/>
                </a:cubicBezTo>
                <a:cubicBezTo>
                  <a:pt x="1996238" y="595462"/>
                  <a:pt x="2004578" y="587101"/>
                  <a:pt x="2014866" y="587101"/>
                </a:cubicBezTo>
                <a:close/>
                <a:moveTo>
                  <a:pt x="1897741" y="587101"/>
                </a:moveTo>
                <a:cubicBezTo>
                  <a:pt x="1908029" y="587101"/>
                  <a:pt x="1916369" y="595462"/>
                  <a:pt x="1916369" y="605776"/>
                </a:cubicBezTo>
                <a:cubicBezTo>
                  <a:pt x="1916369" y="616090"/>
                  <a:pt x="1908029" y="624451"/>
                  <a:pt x="1897741" y="624451"/>
                </a:cubicBezTo>
                <a:cubicBezTo>
                  <a:pt x="1887453" y="624451"/>
                  <a:pt x="1879113" y="616090"/>
                  <a:pt x="1879113" y="605776"/>
                </a:cubicBezTo>
                <a:cubicBezTo>
                  <a:pt x="1879113" y="595462"/>
                  <a:pt x="1887453" y="587101"/>
                  <a:pt x="1897741" y="587101"/>
                </a:cubicBezTo>
                <a:close/>
                <a:moveTo>
                  <a:pt x="1779977" y="587101"/>
                </a:moveTo>
                <a:cubicBezTo>
                  <a:pt x="1790265" y="587101"/>
                  <a:pt x="1798605" y="595462"/>
                  <a:pt x="1798605" y="605776"/>
                </a:cubicBezTo>
                <a:cubicBezTo>
                  <a:pt x="1798605" y="616090"/>
                  <a:pt x="1790265" y="624451"/>
                  <a:pt x="1779977" y="624451"/>
                </a:cubicBezTo>
                <a:cubicBezTo>
                  <a:pt x="1769689" y="624451"/>
                  <a:pt x="1761349" y="616090"/>
                  <a:pt x="1761349" y="605776"/>
                </a:cubicBezTo>
                <a:cubicBezTo>
                  <a:pt x="1761349" y="595462"/>
                  <a:pt x="1769689" y="587101"/>
                  <a:pt x="1779977" y="587101"/>
                </a:cubicBezTo>
                <a:close/>
                <a:moveTo>
                  <a:pt x="1662852" y="587101"/>
                </a:moveTo>
                <a:cubicBezTo>
                  <a:pt x="1673140" y="587101"/>
                  <a:pt x="1681480" y="595462"/>
                  <a:pt x="1681480" y="605776"/>
                </a:cubicBezTo>
                <a:cubicBezTo>
                  <a:pt x="1681480" y="616090"/>
                  <a:pt x="1673140" y="624451"/>
                  <a:pt x="1662852" y="624451"/>
                </a:cubicBezTo>
                <a:cubicBezTo>
                  <a:pt x="1652564" y="624451"/>
                  <a:pt x="1644224" y="616090"/>
                  <a:pt x="1644224" y="605776"/>
                </a:cubicBezTo>
                <a:cubicBezTo>
                  <a:pt x="1644224" y="595462"/>
                  <a:pt x="1652564" y="587101"/>
                  <a:pt x="1662852" y="587101"/>
                </a:cubicBezTo>
                <a:close/>
                <a:moveTo>
                  <a:pt x="1545088" y="587101"/>
                </a:moveTo>
                <a:cubicBezTo>
                  <a:pt x="1555376" y="587101"/>
                  <a:pt x="1563716" y="595462"/>
                  <a:pt x="1563716" y="605776"/>
                </a:cubicBezTo>
                <a:cubicBezTo>
                  <a:pt x="1563716" y="616090"/>
                  <a:pt x="1555376" y="624451"/>
                  <a:pt x="1545088" y="624451"/>
                </a:cubicBezTo>
                <a:cubicBezTo>
                  <a:pt x="1534800" y="624451"/>
                  <a:pt x="1526460" y="616090"/>
                  <a:pt x="1526460" y="605776"/>
                </a:cubicBezTo>
                <a:cubicBezTo>
                  <a:pt x="1526460" y="595462"/>
                  <a:pt x="1534800" y="587101"/>
                  <a:pt x="1545088" y="587101"/>
                </a:cubicBezTo>
                <a:close/>
                <a:moveTo>
                  <a:pt x="1427962" y="587101"/>
                </a:moveTo>
                <a:cubicBezTo>
                  <a:pt x="1438250" y="587101"/>
                  <a:pt x="1446590" y="595462"/>
                  <a:pt x="1446590" y="605776"/>
                </a:cubicBezTo>
                <a:cubicBezTo>
                  <a:pt x="1446590" y="616090"/>
                  <a:pt x="1438250" y="624451"/>
                  <a:pt x="1427962" y="624451"/>
                </a:cubicBezTo>
                <a:cubicBezTo>
                  <a:pt x="1417674" y="624451"/>
                  <a:pt x="1409334" y="616090"/>
                  <a:pt x="1409334" y="605776"/>
                </a:cubicBezTo>
                <a:cubicBezTo>
                  <a:pt x="1409334" y="595462"/>
                  <a:pt x="1417674" y="587101"/>
                  <a:pt x="1427962" y="587101"/>
                </a:cubicBezTo>
                <a:close/>
                <a:moveTo>
                  <a:pt x="1310199" y="587101"/>
                </a:moveTo>
                <a:cubicBezTo>
                  <a:pt x="1320487" y="587101"/>
                  <a:pt x="1328827" y="595462"/>
                  <a:pt x="1328827" y="605776"/>
                </a:cubicBezTo>
                <a:cubicBezTo>
                  <a:pt x="1328827" y="616090"/>
                  <a:pt x="1320487" y="624451"/>
                  <a:pt x="1310199" y="624451"/>
                </a:cubicBezTo>
                <a:cubicBezTo>
                  <a:pt x="1299911" y="624451"/>
                  <a:pt x="1291571" y="616090"/>
                  <a:pt x="1291571" y="605776"/>
                </a:cubicBezTo>
                <a:cubicBezTo>
                  <a:pt x="1291571" y="595462"/>
                  <a:pt x="1299911" y="587101"/>
                  <a:pt x="1310199" y="587101"/>
                </a:cubicBezTo>
                <a:close/>
                <a:moveTo>
                  <a:pt x="1193073" y="587101"/>
                </a:moveTo>
                <a:cubicBezTo>
                  <a:pt x="1203361" y="587101"/>
                  <a:pt x="1211701" y="595462"/>
                  <a:pt x="1211701" y="605776"/>
                </a:cubicBezTo>
                <a:cubicBezTo>
                  <a:pt x="1211701" y="616090"/>
                  <a:pt x="1203361" y="624451"/>
                  <a:pt x="1193073" y="624451"/>
                </a:cubicBezTo>
                <a:cubicBezTo>
                  <a:pt x="1182785" y="624451"/>
                  <a:pt x="1174445" y="616090"/>
                  <a:pt x="1174445" y="605776"/>
                </a:cubicBezTo>
                <a:cubicBezTo>
                  <a:pt x="1174445" y="595462"/>
                  <a:pt x="1182785" y="587101"/>
                  <a:pt x="1193073" y="587101"/>
                </a:cubicBezTo>
                <a:close/>
                <a:moveTo>
                  <a:pt x="1075309" y="587101"/>
                </a:moveTo>
                <a:cubicBezTo>
                  <a:pt x="1085597" y="587101"/>
                  <a:pt x="1093937" y="595462"/>
                  <a:pt x="1093937" y="605776"/>
                </a:cubicBezTo>
                <a:cubicBezTo>
                  <a:pt x="1093937" y="616090"/>
                  <a:pt x="1085597" y="624451"/>
                  <a:pt x="1075309" y="624451"/>
                </a:cubicBezTo>
                <a:cubicBezTo>
                  <a:pt x="1065021" y="624451"/>
                  <a:pt x="1056681" y="616090"/>
                  <a:pt x="1056681" y="605776"/>
                </a:cubicBezTo>
                <a:cubicBezTo>
                  <a:pt x="1056681" y="595462"/>
                  <a:pt x="1065021" y="587101"/>
                  <a:pt x="1075309" y="587101"/>
                </a:cubicBezTo>
                <a:close/>
                <a:moveTo>
                  <a:pt x="958184" y="587101"/>
                </a:moveTo>
                <a:cubicBezTo>
                  <a:pt x="968472" y="587101"/>
                  <a:pt x="976812" y="595462"/>
                  <a:pt x="976812" y="605776"/>
                </a:cubicBezTo>
                <a:cubicBezTo>
                  <a:pt x="976812" y="616090"/>
                  <a:pt x="968472" y="624451"/>
                  <a:pt x="958184" y="624451"/>
                </a:cubicBezTo>
                <a:cubicBezTo>
                  <a:pt x="947896" y="624451"/>
                  <a:pt x="939556" y="616090"/>
                  <a:pt x="939556" y="605776"/>
                </a:cubicBezTo>
                <a:cubicBezTo>
                  <a:pt x="939556" y="595462"/>
                  <a:pt x="947896" y="587101"/>
                  <a:pt x="958184" y="587101"/>
                </a:cubicBezTo>
                <a:close/>
                <a:moveTo>
                  <a:pt x="840420" y="587101"/>
                </a:moveTo>
                <a:cubicBezTo>
                  <a:pt x="850708" y="587101"/>
                  <a:pt x="859048" y="595462"/>
                  <a:pt x="859048" y="605776"/>
                </a:cubicBezTo>
                <a:cubicBezTo>
                  <a:pt x="859048" y="616090"/>
                  <a:pt x="850708" y="624451"/>
                  <a:pt x="840420" y="624451"/>
                </a:cubicBezTo>
                <a:cubicBezTo>
                  <a:pt x="830132" y="624451"/>
                  <a:pt x="821792" y="616090"/>
                  <a:pt x="821792" y="605776"/>
                </a:cubicBezTo>
                <a:cubicBezTo>
                  <a:pt x="821792" y="595462"/>
                  <a:pt x="830132" y="587101"/>
                  <a:pt x="840420" y="587101"/>
                </a:cubicBezTo>
                <a:close/>
                <a:moveTo>
                  <a:pt x="723295" y="587101"/>
                </a:moveTo>
                <a:cubicBezTo>
                  <a:pt x="733583" y="587101"/>
                  <a:pt x="741923" y="595462"/>
                  <a:pt x="741923" y="605776"/>
                </a:cubicBezTo>
                <a:cubicBezTo>
                  <a:pt x="741923" y="616090"/>
                  <a:pt x="733583" y="624451"/>
                  <a:pt x="723295" y="624451"/>
                </a:cubicBezTo>
                <a:cubicBezTo>
                  <a:pt x="713007" y="624451"/>
                  <a:pt x="704667" y="616090"/>
                  <a:pt x="704667" y="605776"/>
                </a:cubicBezTo>
                <a:cubicBezTo>
                  <a:pt x="704667" y="595462"/>
                  <a:pt x="713007" y="587101"/>
                  <a:pt x="723295" y="587101"/>
                </a:cubicBezTo>
                <a:close/>
                <a:moveTo>
                  <a:pt x="605531" y="587101"/>
                </a:moveTo>
                <a:cubicBezTo>
                  <a:pt x="615819" y="587101"/>
                  <a:pt x="624159" y="595462"/>
                  <a:pt x="624159" y="605776"/>
                </a:cubicBezTo>
                <a:cubicBezTo>
                  <a:pt x="624159" y="616090"/>
                  <a:pt x="615819" y="624451"/>
                  <a:pt x="605531" y="624451"/>
                </a:cubicBezTo>
                <a:cubicBezTo>
                  <a:pt x="595243" y="624451"/>
                  <a:pt x="586903" y="616090"/>
                  <a:pt x="586903" y="605776"/>
                </a:cubicBezTo>
                <a:cubicBezTo>
                  <a:pt x="586903" y="595462"/>
                  <a:pt x="595243" y="587101"/>
                  <a:pt x="605531" y="587101"/>
                </a:cubicBezTo>
                <a:close/>
                <a:moveTo>
                  <a:pt x="488406" y="587101"/>
                </a:moveTo>
                <a:cubicBezTo>
                  <a:pt x="498694" y="587101"/>
                  <a:pt x="507034" y="595462"/>
                  <a:pt x="507034" y="605776"/>
                </a:cubicBezTo>
                <a:cubicBezTo>
                  <a:pt x="507034" y="616090"/>
                  <a:pt x="498694" y="624451"/>
                  <a:pt x="488406" y="624451"/>
                </a:cubicBezTo>
                <a:cubicBezTo>
                  <a:pt x="478118" y="624451"/>
                  <a:pt x="469778" y="616090"/>
                  <a:pt x="469778" y="605776"/>
                </a:cubicBezTo>
                <a:cubicBezTo>
                  <a:pt x="469778" y="595462"/>
                  <a:pt x="478118" y="587101"/>
                  <a:pt x="488406" y="587101"/>
                </a:cubicBezTo>
                <a:close/>
                <a:moveTo>
                  <a:pt x="370642" y="587101"/>
                </a:moveTo>
                <a:cubicBezTo>
                  <a:pt x="380930" y="587101"/>
                  <a:pt x="389270" y="595462"/>
                  <a:pt x="389270" y="605776"/>
                </a:cubicBezTo>
                <a:cubicBezTo>
                  <a:pt x="389270" y="616090"/>
                  <a:pt x="380930" y="624451"/>
                  <a:pt x="370642" y="624451"/>
                </a:cubicBezTo>
                <a:cubicBezTo>
                  <a:pt x="360354" y="624451"/>
                  <a:pt x="352014" y="616090"/>
                  <a:pt x="352014" y="605776"/>
                </a:cubicBezTo>
                <a:cubicBezTo>
                  <a:pt x="352014" y="595462"/>
                  <a:pt x="360354" y="587101"/>
                  <a:pt x="370642" y="587101"/>
                </a:cubicBezTo>
                <a:close/>
                <a:moveTo>
                  <a:pt x="253517" y="587101"/>
                </a:moveTo>
                <a:cubicBezTo>
                  <a:pt x="263805" y="587101"/>
                  <a:pt x="272145" y="595462"/>
                  <a:pt x="272145" y="605776"/>
                </a:cubicBezTo>
                <a:cubicBezTo>
                  <a:pt x="272145" y="616090"/>
                  <a:pt x="263805" y="624451"/>
                  <a:pt x="253517" y="624451"/>
                </a:cubicBezTo>
                <a:cubicBezTo>
                  <a:pt x="243229" y="624451"/>
                  <a:pt x="234889" y="616090"/>
                  <a:pt x="234889" y="605776"/>
                </a:cubicBezTo>
                <a:cubicBezTo>
                  <a:pt x="234889" y="595462"/>
                  <a:pt x="243229" y="587101"/>
                  <a:pt x="253517" y="587101"/>
                </a:cubicBezTo>
                <a:close/>
                <a:moveTo>
                  <a:pt x="135753" y="587101"/>
                </a:moveTo>
                <a:cubicBezTo>
                  <a:pt x="146041" y="587101"/>
                  <a:pt x="154381" y="595462"/>
                  <a:pt x="154381" y="605776"/>
                </a:cubicBezTo>
                <a:cubicBezTo>
                  <a:pt x="154381" y="616090"/>
                  <a:pt x="146041" y="624451"/>
                  <a:pt x="135753" y="624451"/>
                </a:cubicBezTo>
                <a:cubicBezTo>
                  <a:pt x="125465" y="624451"/>
                  <a:pt x="117125" y="616090"/>
                  <a:pt x="117125" y="605776"/>
                </a:cubicBezTo>
                <a:cubicBezTo>
                  <a:pt x="117125" y="595462"/>
                  <a:pt x="125465" y="587101"/>
                  <a:pt x="135753" y="587101"/>
                </a:cubicBezTo>
                <a:close/>
                <a:moveTo>
                  <a:pt x="18628" y="587101"/>
                </a:moveTo>
                <a:cubicBezTo>
                  <a:pt x="28916" y="587101"/>
                  <a:pt x="37256" y="595462"/>
                  <a:pt x="37256" y="605776"/>
                </a:cubicBezTo>
                <a:cubicBezTo>
                  <a:pt x="37256" y="616090"/>
                  <a:pt x="28916" y="624451"/>
                  <a:pt x="18628" y="624451"/>
                </a:cubicBezTo>
                <a:cubicBezTo>
                  <a:pt x="8340" y="624451"/>
                  <a:pt x="0" y="616090"/>
                  <a:pt x="0" y="605776"/>
                </a:cubicBezTo>
                <a:cubicBezTo>
                  <a:pt x="0" y="595462"/>
                  <a:pt x="8340" y="587101"/>
                  <a:pt x="18628" y="587101"/>
                </a:cubicBezTo>
                <a:close/>
                <a:moveTo>
                  <a:pt x="2014866" y="469681"/>
                </a:moveTo>
                <a:cubicBezTo>
                  <a:pt x="2025154" y="469681"/>
                  <a:pt x="2033494" y="478042"/>
                  <a:pt x="2033494" y="488356"/>
                </a:cubicBezTo>
                <a:cubicBezTo>
                  <a:pt x="2033494" y="498670"/>
                  <a:pt x="2025154" y="507031"/>
                  <a:pt x="2014866" y="507031"/>
                </a:cubicBezTo>
                <a:cubicBezTo>
                  <a:pt x="2004578" y="507031"/>
                  <a:pt x="1996238" y="498670"/>
                  <a:pt x="1996238" y="488356"/>
                </a:cubicBezTo>
                <a:cubicBezTo>
                  <a:pt x="1996238" y="478042"/>
                  <a:pt x="2004578" y="469681"/>
                  <a:pt x="2014866" y="469681"/>
                </a:cubicBezTo>
                <a:close/>
                <a:moveTo>
                  <a:pt x="1897741" y="469681"/>
                </a:moveTo>
                <a:cubicBezTo>
                  <a:pt x="1908029" y="469681"/>
                  <a:pt x="1916369" y="478042"/>
                  <a:pt x="1916369" y="488356"/>
                </a:cubicBezTo>
                <a:cubicBezTo>
                  <a:pt x="1916369" y="498670"/>
                  <a:pt x="1908029" y="507031"/>
                  <a:pt x="1897741" y="507031"/>
                </a:cubicBezTo>
                <a:cubicBezTo>
                  <a:pt x="1887453" y="507031"/>
                  <a:pt x="1879113" y="498670"/>
                  <a:pt x="1879113" y="488356"/>
                </a:cubicBezTo>
                <a:cubicBezTo>
                  <a:pt x="1879113" y="478042"/>
                  <a:pt x="1887453" y="469681"/>
                  <a:pt x="1897741" y="469681"/>
                </a:cubicBezTo>
                <a:close/>
                <a:moveTo>
                  <a:pt x="1779977" y="469681"/>
                </a:moveTo>
                <a:cubicBezTo>
                  <a:pt x="1790265" y="469681"/>
                  <a:pt x="1798605" y="478042"/>
                  <a:pt x="1798605" y="488356"/>
                </a:cubicBezTo>
                <a:cubicBezTo>
                  <a:pt x="1798605" y="498670"/>
                  <a:pt x="1790265" y="507031"/>
                  <a:pt x="1779977" y="507031"/>
                </a:cubicBezTo>
                <a:cubicBezTo>
                  <a:pt x="1769689" y="507031"/>
                  <a:pt x="1761349" y="498670"/>
                  <a:pt x="1761349" y="488356"/>
                </a:cubicBezTo>
                <a:cubicBezTo>
                  <a:pt x="1761349" y="478042"/>
                  <a:pt x="1769689" y="469681"/>
                  <a:pt x="1779977" y="469681"/>
                </a:cubicBezTo>
                <a:close/>
                <a:moveTo>
                  <a:pt x="1662852" y="469681"/>
                </a:moveTo>
                <a:cubicBezTo>
                  <a:pt x="1673140" y="469681"/>
                  <a:pt x="1681480" y="478042"/>
                  <a:pt x="1681480" y="488356"/>
                </a:cubicBezTo>
                <a:cubicBezTo>
                  <a:pt x="1681480" y="498670"/>
                  <a:pt x="1673140" y="507031"/>
                  <a:pt x="1662852" y="507031"/>
                </a:cubicBezTo>
                <a:cubicBezTo>
                  <a:pt x="1652564" y="507031"/>
                  <a:pt x="1644224" y="498670"/>
                  <a:pt x="1644224" y="488356"/>
                </a:cubicBezTo>
                <a:cubicBezTo>
                  <a:pt x="1644224" y="478042"/>
                  <a:pt x="1652564" y="469681"/>
                  <a:pt x="1662852" y="469681"/>
                </a:cubicBezTo>
                <a:close/>
                <a:moveTo>
                  <a:pt x="1545088" y="469681"/>
                </a:moveTo>
                <a:cubicBezTo>
                  <a:pt x="1555376" y="469681"/>
                  <a:pt x="1563716" y="478042"/>
                  <a:pt x="1563716" y="488356"/>
                </a:cubicBezTo>
                <a:cubicBezTo>
                  <a:pt x="1563716" y="498670"/>
                  <a:pt x="1555376" y="507031"/>
                  <a:pt x="1545088" y="507031"/>
                </a:cubicBezTo>
                <a:cubicBezTo>
                  <a:pt x="1534800" y="507031"/>
                  <a:pt x="1526460" y="498670"/>
                  <a:pt x="1526460" y="488356"/>
                </a:cubicBezTo>
                <a:cubicBezTo>
                  <a:pt x="1526460" y="478042"/>
                  <a:pt x="1534800" y="469681"/>
                  <a:pt x="1545088" y="469681"/>
                </a:cubicBezTo>
                <a:close/>
                <a:moveTo>
                  <a:pt x="1427962" y="469681"/>
                </a:moveTo>
                <a:cubicBezTo>
                  <a:pt x="1438250" y="469681"/>
                  <a:pt x="1446590" y="478042"/>
                  <a:pt x="1446590" y="488356"/>
                </a:cubicBezTo>
                <a:cubicBezTo>
                  <a:pt x="1446590" y="498670"/>
                  <a:pt x="1438250" y="507031"/>
                  <a:pt x="1427962" y="507031"/>
                </a:cubicBezTo>
                <a:cubicBezTo>
                  <a:pt x="1417674" y="507031"/>
                  <a:pt x="1409334" y="498670"/>
                  <a:pt x="1409334" y="488356"/>
                </a:cubicBezTo>
                <a:cubicBezTo>
                  <a:pt x="1409334" y="478042"/>
                  <a:pt x="1417674" y="469681"/>
                  <a:pt x="1427962" y="469681"/>
                </a:cubicBezTo>
                <a:close/>
                <a:moveTo>
                  <a:pt x="1310199" y="469681"/>
                </a:moveTo>
                <a:cubicBezTo>
                  <a:pt x="1320487" y="469681"/>
                  <a:pt x="1328827" y="478042"/>
                  <a:pt x="1328827" y="488356"/>
                </a:cubicBezTo>
                <a:cubicBezTo>
                  <a:pt x="1328827" y="498670"/>
                  <a:pt x="1320487" y="507031"/>
                  <a:pt x="1310199" y="507031"/>
                </a:cubicBezTo>
                <a:cubicBezTo>
                  <a:pt x="1299911" y="507031"/>
                  <a:pt x="1291571" y="498670"/>
                  <a:pt x="1291571" y="488356"/>
                </a:cubicBezTo>
                <a:cubicBezTo>
                  <a:pt x="1291571" y="478042"/>
                  <a:pt x="1299911" y="469681"/>
                  <a:pt x="1310199" y="469681"/>
                </a:cubicBezTo>
                <a:close/>
                <a:moveTo>
                  <a:pt x="1193073" y="469681"/>
                </a:moveTo>
                <a:cubicBezTo>
                  <a:pt x="1203361" y="469681"/>
                  <a:pt x="1211701" y="478042"/>
                  <a:pt x="1211701" y="488356"/>
                </a:cubicBezTo>
                <a:cubicBezTo>
                  <a:pt x="1211701" y="498670"/>
                  <a:pt x="1203361" y="507031"/>
                  <a:pt x="1193073" y="507031"/>
                </a:cubicBezTo>
                <a:cubicBezTo>
                  <a:pt x="1182785" y="507031"/>
                  <a:pt x="1174445" y="498670"/>
                  <a:pt x="1174445" y="488356"/>
                </a:cubicBezTo>
                <a:cubicBezTo>
                  <a:pt x="1174445" y="478042"/>
                  <a:pt x="1182785" y="469681"/>
                  <a:pt x="1193073" y="469681"/>
                </a:cubicBezTo>
                <a:close/>
                <a:moveTo>
                  <a:pt x="1075309" y="469681"/>
                </a:moveTo>
                <a:cubicBezTo>
                  <a:pt x="1085597" y="469681"/>
                  <a:pt x="1093937" y="478042"/>
                  <a:pt x="1093937" y="488356"/>
                </a:cubicBezTo>
                <a:cubicBezTo>
                  <a:pt x="1093937" y="498670"/>
                  <a:pt x="1085597" y="507031"/>
                  <a:pt x="1075309" y="507031"/>
                </a:cubicBezTo>
                <a:cubicBezTo>
                  <a:pt x="1065021" y="507031"/>
                  <a:pt x="1056681" y="498670"/>
                  <a:pt x="1056681" y="488356"/>
                </a:cubicBezTo>
                <a:cubicBezTo>
                  <a:pt x="1056681" y="478042"/>
                  <a:pt x="1065021" y="469681"/>
                  <a:pt x="1075309" y="469681"/>
                </a:cubicBezTo>
                <a:close/>
                <a:moveTo>
                  <a:pt x="958184" y="469681"/>
                </a:moveTo>
                <a:cubicBezTo>
                  <a:pt x="968472" y="469681"/>
                  <a:pt x="976812" y="478042"/>
                  <a:pt x="976812" y="488356"/>
                </a:cubicBezTo>
                <a:cubicBezTo>
                  <a:pt x="976812" y="498670"/>
                  <a:pt x="968472" y="507031"/>
                  <a:pt x="958184" y="507031"/>
                </a:cubicBezTo>
                <a:cubicBezTo>
                  <a:pt x="947896" y="507031"/>
                  <a:pt x="939556" y="498670"/>
                  <a:pt x="939556" y="488356"/>
                </a:cubicBezTo>
                <a:cubicBezTo>
                  <a:pt x="939556" y="478042"/>
                  <a:pt x="947896" y="469681"/>
                  <a:pt x="958184" y="469681"/>
                </a:cubicBezTo>
                <a:close/>
                <a:moveTo>
                  <a:pt x="840420" y="469681"/>
                </a:moveTo>
                <a:cubicBezTo>
                  <a:pt x="850708" y="469681"/>
                  <a:pt x="859048" y="478042"/>
                  <a:pt x="859048" y="488356"/>
                </a:cubicBezTo>
                <a:cubicBezTo>
                  <a:pt x="859048" y="498670"/>
                  <a:pt x="850708" y="507031"/>
                  <a:pt x="840420" y="507031"/>
                </a:cubicBezTo>
                <a:cubicBezTo>
                  <a:pt x="830132" y="507031"/>
                  <a:pt x="821792" y="498670"/>
                  <a:pt x="821792" y="488356"/>
                </a:cubicBezTo>
                <a:cubicBezTo>
                  <a:pt x="821792" y="478042"/>
                  <a:pt x="830132" y="469681"/>
                  <a:pt x="840420" y="469681"/>
                </a:cubicBezTo>
                <a:close/>
                <a:moveTo>
                  <a:pt x="723295" y="469681"/>
                </a:moveTo>
                <a:cubicBezTo>
                  <a:pt x="733583" y="469681"/>
                  <a:pt x="741923" y="478042"/>
                  <a:pt x="741923" y="488356"/>
                </a:cubicBezTo>
                <a:cubicBezTo>
                  <a:pt x="741923" y="498670"/>
                  <a:pt x="733583" y="507031"/>
                  <a:pt x="723295" y="507031"/>
                </a:cubicBezTo>
                <a:cubicBezTo>
                  <a:pt x="713007" y="507031"/>
                  <a:pt x="704667" y="498670"/>
                  <a:pt x="704667" y="488356"/>
                </a:cubicBezTo>
                <a:cubicBezTo>
                  <a:pt x="704667" y="478042"/>
                  <a:pt x="713007" y="469681"/>
                  <a:pt x="723295" y="469681"/>
                </a:cubicBezTo>
                <a:close/>
                <a:moveTo>
                  <a:pt x="605531" y="469681"/>
                </a:moveTo>
                <a:cubicBezTo>
                  <a:pt x="615819" y="469681"/>
                  <a:pt x="624159" y="478042"/>
                  <a:pt x="624159" y="488356"/>
                </a:cubicBezTo>
                <a:cubicBezTo>
                  <a:pt x="624159" y="498670"/>
                  <a:pt x="615819" y="507031"/>
                  <a:pt x="605531" y="507031"/>
                </a:cubicBezTo>
                <a:cubicBezTo>
                  <a:pt x="595243" y="507031"/>
                  <a:pt x="586903" y="498670"/>
                  <a:pt x="586903" y="488356"/>
                </a:cubicBezTo>
                <a:cubicBezTo>
                  <a:pt x="586903" y="478042"/>
                  <a:pt x="595243" y="469681"/>
                  <a:pt x="605531" y="469681"/>
                </a:cubicBezTo>
                <a:close/>
                <a:moveTo>
                  <a:pt x="488406" y="469681"/>
                </a:moveTo>
                <a:cubicBezTo>
                  <a:pt x="498694" y="469681"/>
                  <a:pt x="507034" y="478042"/>
                  <a:pt x="507034" y="488356"/>
                </a:cubicBezTo>
                <a:cubicBezTo>
                  <a:pt x="507034" y="498670"/>
                  <a:pt x="498694" y="507031"/>
                  <a:pt x="488406" y="507031"/>
                </a:cubicBezTo>
                <a:cubicBezTo>
                  <a:pt x="478118" y="507031"/>
                  <a:pt x="469778" y="498670"/>
                  <a:pt x="469778" y="488356"/>
                </a:cubicBezTo>
                <a:cubicBezTo>
                  <a:pt x="469778" y="478042"/>
                  <a:pt x="478118" y="469681"/>
                  <a:pt x="488406" y="469681"/>
                </a:cubicBezTo>
                <a:close/>
                <a:moveTo>
                  <a:pt x="370642" y="469681"/>
                </a:moveTo>
                <a:cubicBezTo>
                  <a:pt x="380930" y="469681"/>
                  <a:pt x="389270" y="478042"/>
                  <a:pt x="389270" y="488356"/>
                </a:cubicBezTo>
                <a:cubicBezTo>
                  <a:pt x="389270" y="498670"/>
                  <a:pt x="380930" y="507031"/>
                  <a:pt x="370642" y="507031"/>
                </a:cubicBezTo>
                <a:cubicBezTo>
                  <a:pt x="360354" y="507031"/>
                  <a:pt x="352014" y="498670"/>
                  <a:pt x="352014" y="488356"/>
                </a:cubicBezTo>
                <a:cubicBezTo>
                  <a:pt x="352014" y="478042"/>
                  <a:pt x="360354" y="469681"/>
                  <a:pt x="370642" y="469681"/>
                </a:cubicBezTo>
                <a:close/>
                <a:moveTo>
                  <a:pt x="253517" y="469681"/>
                </a:moveTo>
                <a:cubicBezTo>
                  <a:pt x="263805" y="469681"/>
                  <a:pt x="272145" y="478042"/>
                  <a:pt x="272145" y="488356"/>
                </a:cubicBezTo>
                <a:cubicBezTo>
                  <a:pt x="272145" y="498670"/>
                  <a:pt x="263805" y="507031"/>
                  <a:pt x="253517" y="507031"/>
                </a:cubicBezTo>
                <a:cubicBezTo>
                  <a:pt x="243229" y="507031"/>
                  <a:pt x="234889" y="498670"/>
                  <a:pt x="234889" y="488356"/>
                </a:cubicBezTo>
                <a:cubicBezTo>
                  <a:pt x="234889" y="478042"/>
                  <a:pt x="243229" y="469681"/>
                  <a:pt x="253517" y="469681"/>
                </a:cubicBezTo>
                <a:close/>
                <a:moveTo>
                  <a:pt x="135753" y="469681"/>
                </a:moveTo>
                <a:cubicBezTo>
                  <a:pt x="146041" y="469681"/>
                  <a:pt x="154381" y="478042"/>
                  <a:pt x="154381" y="488356"/>
                </a:cubicBezTo>
                <a:cubicBezTo>
                  <a:pt x="154381" y="498670"/>
                  <a:pt x="146041" y="507031"/>
                  <a:pt x="135753" y="507031"/>
                </a:cubicBezTo>
                <a:cubicBezTo>
                  <a:pt x="125465" y="507031"/>
                  <a:pt x="117125" y="498670"/>
                  <a:pt x="117125" y="488356"/>
                </a:cubicBezTo>
                <a:cubicBezTo>
                  <a:pt x="117125" y="478042"/>
                  <a:pt x="125465" y="469681"/>
                  <a:pt x="135753" y="469681"/>
                </a:cubicBezTo>
                <a:close/>
                <a:moveTo>
                  <a:pt x="18628" y="469681"/>
                </a:moveTo>
                <a:cubicBezTo>
                  <a:pt x="28916" y="469681"/>
                  <a:pt x="37256" y="478042"/>
                  <a:pt x="37256" y="488356"/>
                </a:cubicBezTo>
                <a:cubicBezTo>
                  <a:pt x="37256" y="498670"/>
                  <a:pt x="28916" y="507031"/>
                  <a:pt x="18628" y="507031"/>
                </a:cubicBezTo>
                <a:cubicBezTo>
                  <a:pt x="8340" y="507031"/>
                  <a:pt x="0" y="498670"/>
                  <a:pt x="0" y="488356"/>
                </a:cubicBezTo>
                <a:cubicBezTo>
                  <a:pt x="0" y="478042"/>
                  <a:pt x="8340" y="469681"/>
                  <a:pt x="18628" y="469681"/>
                </a:cubicBezTo>
                <a:close/>
                <a:moveTo>
                  <a:pt x="2014866" y="352261"/>
                </a:moveTo>
                <a:cubicBezTo>
                  <a:pt x="2025154" y="352261"/>
                  <a:pt x="2033494" y="360622"/>
                  <a:pt x="2033494" y="370936"/>
                </a:cubicBezTo>
                <a:cubicBezTo>
                  <a:pt x="2033494" y="381250"/>
                  <a:pt x="2025154" y="389611"/>
                  <a:pt x="2014866" y="389611"/>
                </a:cubicBezTo>
                <a:cubicBezTo>
                  <a:pt x="2004578" y="389611"/>
                  <a:pt x="1996238" y="381250"/>
                  <a:pt x="1996238" y="370936"/>
                </a:cubicBezTo>
                <a:cubicBezTo>
                  <a:pt x="1996238" y="360622"/>
                  <a:pt x="2004578" y="352261"/>
                  <a:pt x="2014866" y="352261"/>
                </a:cubicBezTo>
                <a:close/>
                <a:moveTo>
                  <a:pt x="1897741" y="352261"/>
                </a:moveTo>
                <a:cubicBezTo>
                  <a:pt x="1908029" y="352261"/>
                  <a:pt x="1916369" y="360622"/>
                  <a:pt x="1916369" y="370936"/>
                </a:cubicBezTo>
                <a:cubicBezTo>
                  <a:pt x="1916369" y="381250"/>
                  <a:pt x="1908029" y="389611"/>
                  <a:pt x="1897741" y="389611"/>
                </a:cubicBezTo>
                <a:cubicBezTo>
                  <a:pt x="1887453" y="389611"/>
                  <a:pt x="1879113" y="381250"/>
                  <a:pt x="1879113" y="370936"/>
                </a:cubicBezTo>
                <a:cubicBezTo>
                  <a:pt x="1879113" y="360622"/>
                  <a:pt x="1887453" y="352261"/>
                  <a:pt x="1897741" y="352261"/>
                </a:cubicBezTo>
                <a:close/>
                <a:moveTo>
                  <a:pt x="1779977" y="352261"/>
                </a:moveTo>
                <a:cubicBezTo>
                  <a:pt x="1790265" y="352261"/>
                  <a:pt x="1798605" y="360622"/>
                  <a:pt x="1798605" y="370936"/>
                </a:cubicBezTo>
                <a:cubicBezTo>
                  <a:pt x="1798605" y="381250"/>
                  <a:pt x="1790265" y="389611"/>
                  <a:pt x="1779977" y="389611"/>
                </a:cubicBezTo>
                <a:cubicBezTo>
                  <a:pt x="1769689" y="389611"/>
                  <a:pt x="1761349" y="381250"/>
                  <a:pt x="1761349" y="370936"/>
                </a:cubicBezTo>
                <a:cubicBezTo>
                  <a:pt x="1761349" y="360622"/>
                  <a:pt x="1769689" y="352261"/>
                  <a:pt x="1779977" y="352261"/>
                </a:cubicBezTo>
                <a:close/>
                <a:moveTo>
                  <a:pt x="1662852" y="352261"/>
                </a:moveTo>
                <a:cubicBezTo>
                  <a:pt x="1673140" y="352261"/>
                  <a:pt x="1681480" y="360622"/>
                  <a:pt x="1681480" y="370936"/>
                </a:cubicBezTo>
                <a:cubicBezTo>
                  <a:pt x="1681480" y="381250"/>
                  <a:pt x="1673140" y="389611"/>
                  <a:pt x="1662852" y="389611"/>
                </a:cubicBezTo>
                <a:cubicBezTo>
                  <a:pt x="1652564" y="389611"/>
                  <a:pt x="1644224" y="381250"/>
                  <a:pt x="1644224" y="370936"/>
                </a:cubicBezTo>
                <a:cubicBezTo>
                  <a:pt x="1644224" y="360622"/>
                  <a:pt x="1652564" y="352261"/>
                  <a:pt x="1662852" y="352261"/>
                </a:cubicBezTo>
                <a:close/>
                <a:moveTo>
                  <a:pt x="1545088" y="352261"/>
                </a:moveTo>
                <a:cubicBezTo>
                  <a:pt x="1555376" y="352261"/>
                  <a:pt x="1563716" y="360622"/>
                  <a:pt x="1563716" y="370936"/>
                </a:cubicBezTo>
                <a:cubicBezTo>
                  <a:pt x="1563716" y="381250"/>
                  <a:pt x="1555376" y="389611"/>
                  <a:pt x="1545088" y="389611"/>
                </a:cubicBezTo>
                <a:cubicBezTo>
                  <a:pt x="1534800" y="389611"/>
                  <a:pt x="1526460" y="381250"/>
                  <a:pt x="1526460" y="370936"/>
                </a:cubicBezTo>
                <a:cubicBezTo>
                  <a:pt x="1526460" y="360622"/>
                  <a:pt x="1534800" y="352261"/>
                  <a:pt x="1545088" y="352261"/>
                </a:cubicBezTo>
                <a:close/>
                <a:moveTo>
                  <a:pt x="1427962" y="352261"/>
                </a:moveTo>
                <a:cubicBezTo>
                  <a:pt x="1438250" y="352261"/>
                  <a:pt x="1446590" y="360622"/>
                  <a:pt x="1446590" y="370936"/>
                </a:cubicBezTo>
                <a:cubicBezTo>
                  <a:pt x="1446590" y="381250"/>
                  <a:pt x="1438250" y="389611"/>
                  <a:pt x="1427962" y="389611"/>
                </a:cubicBezTo>
                <a:cubicBezTo>
                  <a:pt x="1417674" y="389611"/>
                  <a:pt x="1409334" y="381250"/>
                  <a:pt x="1409334" y="370936"/>
                </a:cubicBezTo>
                <a:cubicBezTo>
                  <a:pt x="1409334" y="360622"/>
                  <a:pt x="1417674" y="352261"/>
                  <a:pt x="1427962" y="352261"/>
                </a:cubicBezTo>
                <a:close/>
                <a:moveTo>
                  <a:pt x="1310199" y="352261"/>
                </a:moveTo>
                <a:cubicBezTo>
                  <a:pt x="1320487" y="352261"/>
                  <a:pt x="1328827" y="360622"/>
                  <a:pt x="1328827" y="370936"/>
                </a:cubicBezTo>
                <a:cubicBezTo>
                  <a:pt x="1328827" y="381250"/>
                  <a:pt x="1320487" y="389611"/>
                  <a:pt x="1310199" y="389611"/>
                </a:cubicBezTo>
                <a:cubicBezTo>
                  <a:pt x="1299911" y="389611"/>
                  <a:pt x="1291571" y="381250"/>
                  <a:pt x="1291571" y="370936"/>
                </a:cubicBezTo>
                <a:cubicBezTo>
                  <a:pt x="1291571" y="360622"/>
                  <a:pt x="1299911" y="352261"/>
                  <a:pt x="1310199" y="352261"/>
                </a:cubicBezTo>
                <a:close/>
                <a:moveTo>
                  <a:pt x="1193073" y="352261"/>
                </a:moveTo>
                <a:cubicBezTo>
                  <a:pt x="1203361" y="352261"/>
                  <a:pt x="1211701" y="360622"/>
                  <a:pt x="1211701" y="370936"/>
                </a:cubicBezTo>
                <a:cubicBezTo>
                  <a:pt x="1211701" y="381250"/>
                  <a:pt x="1203361" y="389611"/>
                  <a:pt x="1193073" y="389611"/>
                </a:cubicBezTo>
                <a:cubicBezTo>
                  <a:pt x="1182785" y="389611"/>
                  <a:pt x="1174445" y="381250"/>
                  <a:pt x="1174445" y="370936"/>
                </a:cubicBezTo>
                <a:cubicBezTo>
                  <a:pt x="1174445" y="360622"/>
                  <a:pt x="1182785" y="352261"/>
                  <a:pt x="1193073" y="352261"/>
                </a:cubicBezTo>
                <a:close/>
                <a:moveTo>
                  <a:pt x="1075309" y="352261"/>
                </a:moveTo>
                <a:cubicBezTo>
                  <a:pt x="1085597" y="352261"/>
                  <a:pt x="1093937" y="360622"/>
                  <a:pt x="1093937" y="370936"/>
                </a:cubicBezTo>
                <a:cubicBezTo>
                  <a:pt x="1093937" y="381250"/>
                  <a:pt x="1085597" y="389611"/>
                  <a:pt x="1075309" y="389611"/>
                </a:cubicBezTo>
                <a:cubicBezTo>
                  <a:pt x="1065021" y="389611"/>
                  <a:pt x="1056681" y="381250"/>
                  <a:pt x="1056681" y="370936"/>
                </a:cubicBezTo>
                <a:cubicBezTo>
                  <a:pt x="1056681" y="360622"/>
                  <a:pt x="1065021" y="352261"/>
                  <a:pt x="1075309" y="352261"/>
                </a:cubicBezTo>
                <a:close/>
                <a:moveTo>
                  <a:pt x="958184" y="352261"/>
                </a:moveTo>
                <a:cubicBezTo>
                  <a:pt x="968472" y="352261"/>
                  <a:pt x="976812" y="360622"/>
                  <a:pt x="976812" y="370936"/>
                </a:cubicBezTo>
                <a:cubicBezTo>
                  <a:pt x="976812" y="381250"/>
                  <a:pt x="968472" y="389611"/>
                  <a:pt x="958184" y="389611"/>
                </a:cubicBezTo>
                <a:cubicBezTo>
                  <a:pt x="947896" y="389611"/>
                  <a:pt x="939556" y="381250"/>
                  <a:pt x="939556" y="370936"/>
                </a:cubicBezTo>
                <a:cubicBezTo>
                  <a:pt x="939556" y="360622"/>
                  <a:pt x="947896" y="352261"/>
                  <a:pt x="958184" y="352261"/>
                </a:cubicBezTo>
                <a:close/>
                <a:moveTo>
                  <a:pt x="840420" y="352261"/>
                </a:moveTo>
                <a:cubicBezTo>
                  <a:pt x="850708" y="352261"/>
                  <a:pt x="859048" y="360622"/>
                  <a:pt x="859048" y="370936"/>
                </a:cubicBezTo>
                <a:cubicBezTo>
                  <a:pt x="859048" y="381250"/>
                  <a:pt x="850708" y="389611"/>
                  <a:pt x="840420" y="389611"/>
                </a:cubicBezTo>
                <a:cubicBezTo>
                  <a:pt x="830132" y="389611"/>
                  <a:pt x="821792" y="381250"/>
                  <a:pt x="821792" y="370936"/>
                </a:cubicBezTo>
                <a:cubicBezTo>
                  <a:pt x="821792" y="360622"/>
                  <a:pt x="830132" y="352261"/>
                  <a:pt x="840420" y="352261"/>
                </a:cubicBezTo>
                <a:close/>
                <a:moveTo>
                  <a:pt x="723295" y="352261"/>
                </a:moveTo>
                <a:cubicBezTo>
                  <a:pt x="733583" y="352261"/>
                  <a:pt x="741923" y="360622"/>
                  <a:pt x="741923" y="370936"/>
                </a:cubicBezTo>
                <a:cubicBezTo>
                  <a:pt x="741923" y="381250"/>
                  <a:pt x="733583" y="389611"/>
                  <a:pt x="723295" y="389611"/>
                </a:cubicBezTo>
                <a:cubicBezTo>
                  <a:pt x="713007" y="389611"/>
                  <a:pt x="704667" y="381250"/>
                  <a:pt x="704667" y="370936"/>
                </a:cubicBezTo>
                <a:cubicBezTo>
                  <a:pt x="704667" y="360622"/>
                  <a:pt x="713007" y="352261"/>
                  <a:pt x="723295" y="352261"/>
                </a:cubicBezTo>
                <a:close/>
                <a:moveTo>
                  <a:pt x="605531" y="352261"/>
                </a:moveTo>
                <a:cubicBezTo>
                  <a:pt x="615819" y="352261"/>
                  <a:pt x="624159" y="360622"/>
                  <a:pt x="624159" y="370936"/>
                </a:cubicBezTo>
                <a:cubicBezTo>
                  <a:pt x="624159" y="381250"/>
                  <a:pt x="615819" y="389611"/>
                  <a:pt x="605531" y="389611"/>
                </a:cubicBezTo>
                <a:cubicBezTo>
                  <a:pt x="595243" y="389611"/>
                  <a:pt x="586903" y="381250"/>
                  <a:pt x="586903" y="370936"/>
                </a:cubicBezTo>
                <a:cubicBezTo>
                  <a:pt x="586903" y="360622"/>
                  <a:pt x="595243" y="352261"/>
                  <a:pt x="605531" y="352261"/>
                </a:cubicBezTo>
                <a:close/>
                <a:moveTo>
                  <a:pt x="488406" y="352261"/>
                </a:moveTo>
                <a:cubicBezTo>
                  <a:pt x="498694" y="352261"/>
                  <a:pt x="507034" y="360622"/>
                  <a:pt x="507034" y="370936"/>
                </a:cubicBezTo>
                <a:cubicBezTo>
                  <a:pt x="507034" y="381250"/>
                  <a:pt x="498694" y="389611"/>
                  <a:pt x="488406" y="389611"/>
                </a:cubicBezTo>
                <a:cubicBezTo>
                  <a:pt x="478118" y="389611"/>
                  <a:pt x="469778" y="381250"/>
                  <a:pt x="469778" y="370936"/>
                </a:cubicBezTo>
                <a:cubicBezTo>
                  <a:pt x="469778" y="360622"/>
                  <a:pt x="478118" y="352261"/>
                  <a:pt x="488406" y="352261"/>
                </a:cubicBezTo>
                <a:close/>
                <a:moveTo>
                  <a:pt x="370642" y="352261"/>
                </a:moveTo>
                <a:cubicBezTo>
                  <a:pt x="380930" y="352261"/>
                  <a:pt x="389270" y="360622"/>
                  <a:pt x="389270" y="370936"/>
                </a:cubicBezTo>
                <a:cubicBezTo>
                  <a:pt x="389270" y="381250"/>
                  <a:pt x="380930" y="389611"/>
                  <a:pt x="370642" y="389611"/>
                </a:cubicBezTo>
                <a:cubicBezTo>
                  <a:pt x="360354" y="389611"/>
                  <a:pt x="352014" y="381250"/>
                  <a:pt x="352014" y="370936"/>
                </a:cubicBezTo>
                <a:cubicBezTo>
                  <a:pt x="352014" y="360622"/>
                  <a:pt x="360354" y="352261"/>
                  <a:pt x="370642" y="352261"/>
                </a:cubicBezTo>
                <a:close/>
                <a:moveTo>
                  <a:pt x="253517" y="352261"/>
                </a:moveTo>
                <a:cubicBezTo>
                  <a:pt x="263805" y="352261"/>
                  <a:pt x="272145" y="360622"/>
                  <a:pt x="272145" y="370936"/>
                </a:cubicBezTo>
                <a:cubicBezTo>
                  <a:pt x="272145" y="381250"/>
                  <a:pt x="263805" y="389611"/>
                  <a:pt x="253517" y="389611"/>
                </a:cubicBezTo>
                <a:cubicBezTo>
                  <a:pt x="243229" y="389611"/>
                  <a:pt x="234889" y="381250"/>
                  <a:pt x="234889" y="370936"/>
                </a:cubicBezTo>
                <a:cubicBezTo>
                  <a:pt x="234889" y="360622"/>
                  <a:pt x="243229" y="352261"/>
                  <a:pt x="253517" y="352261"/>
                </a:cubicBezTo>
                <a:close/>
                <a:moveTo>
                  <a:pt x="135753" y="352261"/>
                </a:moveTo>
                <a:cubicBezTo>
                  <a:pt x="146041" y="352261"/>
                  <a:pt x="154381" y="360622"/>
                  <a:pt x="154381" y="370936"/>
                </a:cubicBezTo>
                <a:cubicBezTo>
                  <a:pt x="154381" y="381250"/>
                  <a:pt x="146041" y="389611"/>
                  <a:pt x="135753" y="389611"/>
                </a:cubicBezTo>
                <a:cubicBezTo>
                  <a:pt x="125465" y="389611"/>
                  <a:pt x="117125" y="381250"/>
                  <a:pt x="117125" y="370936"/>
                </a:cubicBezTo>
                <a:cubicBezTo>
                  <a:pt x="117125" y="360622"/>
                  <a:pt x="125465" y="352261"/>
                  <a:pt x="135753" y="352261"/>
                </a:cubicBezTo>
                <a:close/>
                <a:moveTo>
                  <a:pt x="18628" y="352261"/>
                </a:moveTo>
                <a:cubicBezTo>
                  <a:pt x="28916" y="352261"/>
                  <a:pt x="37256" y="360622"/>
                  <a:pt x="37256" y="370936"/>
                </a:cubicBezTo>
                <a:cubicBezTo>
                  <a:pt x="37256" y="381250"/>
                  <a:pt x="28916" y="389611"/>
                  <a:pt x="18628" y="389611"/>
                </a:cubicBezTo>
                <a:cubicBezTo>
                  <a:pt x="8340" y="389611"/>
                  <a:pt x="0" y="381250"/>
                  <a:pt x="0" y="370936"/>
                </a:cubicBezTo>
                <a:cubicBezTo>
                  <a:pt x="0" y="360622"/>
                  <a:pt x="8340" y="352261"/>
                  <a:pt x="18628" y="352261"/>
                </a:cubicBezTo>
                <a:close/>
                <a:moveTo>
                  <a:pt x="2014866" y="234840"/>
                </a:moveTo>
                <a:cubicBezTo>
                  <a:pt x="2025154" y="234840"/>
                  <a:pt x="2033494" y="243201"/>
                  <a:pt x="2033494" y="253515"/>
                </a:cubicBezTo>
                <a:cubicBezTo>
                  <a:pt x="2033494" y="263829"/>
                  <a:pt x="2025154" y="272190"/>
                  <a:pt x="2014866" y="272190"/>
                </a:cubicBezTo>
                <a:cubicBezTo>
                  <a:pt x="2004578" y="272190"/>
                  <a:pt x="1996238" y="263829"/>
                  <a:pt x="1996238" y="253515"/>
                </a:cubicBezTo>
                <a:cubicBezTo>
                  <a:pt x="1996238" y="243201"/>
                  <a:pt x="2004578" y="234840"/>
                  <a:pt x="2014866" y="234840"/>
                </a:cubicBezTo>
                <a:close/>
                <a:moveTo>
                  <a:pt x="1897741" y="234840"/>
                </a:moveTo>
                <a:cubicBezTo>
                  <a:pt x="1908029" y="234840"/>
                  <a:pt x="1916369" y="243201"/>
                  <a:pt x="1916369" y="253515"/>
                </a:cubicBezTo>
                <a:cubicBezTo>
                  <a:pt x="1916369" y="263829"/>
                  <a:pt x="1908029" y="272190"/>
                  <a:pt x="1897741" y="272190"/>
                </a:cubicBezTo>
                <a:cubicBezTo>
                  <a:pt x="1887453" y="272190"/>
                  <a:pt x="1879113" y="263829"/>
                  <a:pt x="1879113" y="253515"/>
                </a:cubicBezTo>
                <a:cubicBezTo>
                  <a:pt x="1879113" y="243201"/>
                  <a:pt x="1887453" y="234840"/>
                  <a:pt x="1897741" y="234840"/>
                </a:cubicBezTo>
                <a:close/>
                <a:moveTo>
                  <a:pt x="1779977" y="234840"/>
                </a:moveTo>
                <a:cubicBezTo>
                  <a:pt x="1790265" y="234840"/>
                  <a:pt x="1798605" y="243201"/>
                  <a:pt x="1798605" y="253515"/>
                </a:cubicBezTo>
                <a:cubicBezTo>
                  <a:pt x="1798605" y="263829"/>
                  <a:pt x="1790265" y="272190"/>
                  <a:pt x="1779977" y="272190"/>
                </a:cubicBezTo>
                <a:cubicBezTo>
                  <a:pt x="1769689" y="272190"/>
                  <a:pt x="1761349" y="263829"/>
                  <a:pt x="1761349" y="253515"/>
                </a:cubicBezTo>
                <a:cubicBezTo>
                  <a:pt x="1761349" y="243201"/>
                  <a:pt x="1769689" y="234840"/>
                  <a:pt x="1779977" y="234840"/>
                </a:cubicBezTo>
                <a:close/>
                <a:moveTo>
                  <a:pt x="1662852" y="234840"/>
                </a:moveTo>
                <a:cubicBezTo>
                  <a:pt x="1673140" y="234840"/>
                  <a:pt x="1681480" y="243201"/>
                  <a:pt x="1681480" y="253515"/>
                </a:cubicBezTo>
                <a:cubicBezTo>
                  <a:pt x="1681480" y="263829"/>
                  <a:pt x="1673140" y="272190"/>
                  <a:pt x="1662852" y="272190"/>
                </a:cubicBezTo>
                <a:cubicBezTo>
                  <a:pt x="1652564" y="272190"/>
                  <a:pt x="1644224" y="263829"/>
                  <a:pt x="1644224" y="253515"/>
                </a:cubicBezTo>
                <a:cubicBezTo>
                  <a:pt x="1644224" y="243201"/>
                  <a:pt x="1652564" y="234840"/>
                  <a:pt x="1662852" y="234840"/>
                </a:cubicBezTo>
                <a:close/>
                <a:moveTo>
                  <a:pt x="1545088" y="234840"/>
                </a:moveTo>
                <a:cubicBezTo>
                  <a:pt x="1555376" y="234840"/>
                  <a:pt x="1563716" y="243201"/>
                  <a:pt x="1563716" y="253515"/>
                </a:cubicBezTo>
                <a:cubicBezTo>
                  <a:pt x="1563716" y="263829"/>
                  <a:pt x="1555376" y="272190"/>
                  <a:pt x="1545088" y="272190"/>
                </a:cubicBezTo>
                <a:cubicBezTo>
                  <a:pt x="1534800" y="272190"/>
                  <a:pt x="1526460" y="263829"/>
                  <a:pt x="1526460" y="253515"/>
                </a:cubicBezTo>
                <a:cubicBezTo>
                  <a:pt x="1526460" y="243201"/>
                  <a:pt x="1534800" y="234840"/>
                  <a:pt x="1545088" y="234840"/>
                </a:cubicBezTo>
                <a:close/>
                <a:moveTo>
                  <a:pt x="1427962" y="234840"/>
                </a:moveTo>
                <a:cubicBezTo>
                  <a:pt x="1438250" y="234840"/>
                  <a:pt x="1446590" y="243201"/>
                  <a:pt x="1446590" y="253515"/>
                </a:cubicBezTo>
                <a:cubicBezTo>
                  <a:pt x="1446590" y="263829"/>
                  <a:pt x="1438250" y="272190"/>
                  <a:pt x="1427962" y="272190"/>
                </a:cubicBezTo>
                <a:cubicBezTo>
                  <a:pt x="1417674" y="272190"/>
                  <a:pt x="1409334" y="263829"/>
                  <a:pt x="1409334" y="253515"/>
                </a:cubicBezTo>
                <a:cubicBezTo>
                  <a:pt x="1409334" y="243201"/>
                  <a:pt x="1417674" y="234840"/>
                  <a:pt x="1427962" y="234840"/>
                </a:cubicBezTo>
                <a:close/>
                <a:moveTo>
                  <a:pt x="1310199" y="234840"/>
                </a:moveTo>
                <a:cubicBezTo>
                  <a:pt x="1320487" y="234840"/>
                  <a:pt x="1328827" y="243201"/>
                  <a:pt x="1328827" y="253515"/>
                </a:cubicBezTo>
                <a:cubicBezTo>
                  <a:pt x="1328827" y="263829"/>
                  <a:pt x="1320487" y="272190"/>
                  <a:pt x="1310199" y="272190"/>
                </a:cubicBezTo>
                <a:cubicBezTo>
                  <a:pt x="1299911" y="272190"/>
                  <a:pt x="1291571" y="263829"/>
                  <a:pt x="1291571" y="253515"/>
                </a:cubicBezTo>
                <a:cubicBezTo>
                  <a:pt x="1291571" y="243201"/>
                  <a:pt x="1299911" y="234840"/>
                  <a:pt x="1310199" y="234840"/>
                </a:cubicBezTo>
                <a:close/>
                <a:moveTo>
                  <a:pt x="1193073" y="234840"/>
                </a:moveTo>
                <a:cubicBezTo>
                  <a:pt x="1203361" y="234840"/>
                  <a:pt x="1211701" y="243201"/>
                  <a:pt x="1211701" y="253515"/>
                </a:cubicBezTo>
                <a:cubicBezTo>
                  <a:pt x="1211701" y="263829"/>
                  <a:pt x="1203361" y="272190"/>
                  <a:pt x="1193073" y="272190"/>
                </a:cubicBezTo>
                <a:cubicBezTo>
                  <a:pt x="1182785" y="272190"/>
                  <a:pt x="1174445" y="263829"/>
                  <a:pt x="1174445" y="253515"/>
                </a:cubicBezTo>
                <a:cubicBezTo>
                  <a:pt x="1174445" y="243201"/>
                  <a:pt x="1182785" y="234840"/>
                  <a:pt x="1193073" y="234840"/>
                </a:cubicBezTo>
                <a:close/>
                <a:moveTo>
                  <a:pt x="1075309" y="234840"/>
                </a:moveTo>
                <a:cubicBezTo>
                  <a:pt x="1085597" y="234840"/>
                  <a:pt x="1093937" y="243201"/>
                  <a:pt x="1093937" y="253515"/>
                </a:cubicBezTo>
                <a:cubicBezTo>
                  <a:pt x="1093937" y="263829"/>
                  <a:pt x="1085597" y="272190"/>
                  <a:pt x="1075309" y="272190"/>
                </a:cubicBezTo>
                <a:cubicBezTo>
                  <a:pt x="1065021" y="272190"/>
                  <a:pt x="1056681" y="263829"/>
                  <a:pt x="1056681" y="253515"/>
                </a:cubicBezTo>
                <a:cubicBezTo>
                  <a:pt x="1056681" y="243201"/>
                  <a:pt x="1065021" y="234840"/>
                  <a:pt x="1075309" y="234840"/>
                </a:cubicBezTo>
                <a:close/>
                <a:moveTo>
                  <a:pt x="958184" y="234840"/>
                </a:moveTo>
                <a:cubicBezTo>
                  <a:pt x="968472" y="234840"/>
                  <a:pt x="976812" y="243201"/>
                  <a:pt x="976812" y="253515"/>
                </a:cubicBezTo>
                <a:cubicBezTo>
                  <a:pt x="976812" y="263829"/>
                  <a:pt x="968472" y="272190"/>
                  <a:pt x="958184" y="272190"/>
                </a:cubicBezTo>
                <a:cubicBezTo>
                  <a:pt x="947896" y="272190"/>
                  <a:pt x="939556" y="263829"/>
                  <a:pt x="939556" y="253515"/>
                </a:cubicBezTo>
                <a:cubicBezTo>
                  <a:pt x="939556" y="243201"/>
                  <a:pt x="947896" y="234840"/>
                  <a:pt x="958184" y="234840"/>
                </a:cubicBezTo>
                <a:close/>
                <a:moveTo>
                  <a:pt x="840420" y="234840"/>
                </a:moveTo>
                <a:cubicBezTo>
                  <a:pt x="850708" y="234840"/>
                  <a:pt x="859048" y="243201"/>
                  <a:pt x="859048" y="253515"/>
                </a:cubicBezTo>
                <a:cubicBezTo>
                  <a:pt x="859048" y="263829"/>
                  <a:pt x="850708" y="272190"/>
                  <a:pt x="840420" y="272190"/>
                </a:cubicBezTo>
                <a:cubicBezTo>
                  <a:pt x="830132" y="272190"/>
                  <a:pt x="821792" y="263829"/>
                  <a:pt x="821792" y="253515"/>
                </a:cubicBezTo>
                <a:cubicBezTo>
                  <a:pt x="821792" y="243201"/>
                  <a:pt x="830132" y="234840"/>
                  <a:pt x="840420" y="234840"/>
                </a:cubicBezTo>
                <a:close/>
                <a:moveTo>
                  <a:pt x="723295" y="234840"/>
                </a:moveTo>
                <a:cubicBezTo>
                  <a:pt x="733583" y="234840"/>
                  <a:pt x="741923" y="243201"/>
                  <a:pt x="741923" y="253515"/>
                </a:cubicBezTo>
                <a:cubicBezTo>
                  <a:pt x="741923" y="263829"/>
                  <a:pt x="733583" y="272190"/>
                  <a:pt x="723295" y="272190"/>
                </a:cubicBezTo>
                <a:cubicBezTo>
                  <a:pt x="713007" y="272190"/>
                  <a:pt x="704667" y="263829"/>
                  <a:pt x="704667" y="253515"/>
                </a:cubicBezTo>
                <a:cubicBezTo>
                  <a:pt x="704667" y="243201"/>
                  <a:pt x="713007" y="234840"/>
                  <a:pt x="723295" y="234840"/>
                </a:cubicBezTo>
                <a:close/>
                <a:moveTo>
                  <a:pt x="605531" y="234840"/>
                </a:moveTo>
                <a:cubicBezTo>
                  <a:pt x="615819" y="234840"/>
                  <a:pt x="624159" y="243201"/>
                  <a:pt x="624159" y="253515"/>
                </a:cubicBezTo>
                <a:cubicBezTo>
                  <a:pt x="624159" y="263829"/>
                  <a:pt x="615819" y="272190"/>
                  <a:pt x="605531" y="272190"/>
                </a:cubicBezTo>
                <a:cubicBezTo>
                  <a:pt x="595243" y="272190"/>
                  <a:pt x="586903" y="263829"/>
                  <a:pt x="586903" y="253515"/>
                </a:cubicBezTo>
                <a:cubicBezTo>
                  <a:pt x="586903" y="243201"/>
                  <a:pt x="595243" y="234840"/>
                  <a:pt x="605531" y="234840"/>
                </a:cubicBezTo>
                <a:close/>
                <a:moveTo>
                  <a:pt x="488406" y="234840"/>
                </a:moveTo>
                <a:cubicBezTo>
                  <a:pt x="498694" y="234840"/>
                  <a:pt x="507034" y="243201"/>
                  <a:pt x="507034" y="253515"/>
                </a:cubicBezTo>
                <a:cubicBezTo>
                  <a:pt x="507034" y="263829"/>
                  <a:pt x="498694" y="272190"/>
                  <a:pt x="488406" y="272190"/>
                </a:cubicBezTo>
                <a:cubicBezTo>
                  <a:pt x="478118" y="272190"/>
                  <a:pt x="469778" y="263829"/>
                  <a:pt x="469778" y="253515"/>
                </a:cubicBezTo>
                <a:cubicBezTo>
                  <a:pt x="469778" y="243201"/>
                  <a:pt x="478118" y="234840"/>
                  <a:pt x="488406" y="234840"/>
                </a:cubicBezTo>
                <a:close/>
                <a:moveTo>
                  <a:pt x="370642" y="234840"/>
                </a:moveTo>
                <a:cubicBezTo>
                  <a:pt x="380930" y="234840"/>
                  <a:pt x="389270" y="243201"/>
                  <a:pt x="389270" y="253515"/>
                </a:cubicBezTo>
                <a:cubicBezTo>
                  <a:pt x="389270" y="263829"/>
                  <a:pt x="380930" y="272190"/>
                  <a:pt x="370642" y="272190"/>
                </a:cubicBezTo>
                <a:cubicBezTo>
                  <a:pt x="360354" y="272190"/>
                  <a:pt x="352014" y="263829"/>
                  <a:pt x="352014" y="253515"/>
                </a:cubicBezTo>
                <a:cubicBezTo>
                  <a:pt x="352014" y="243201"/>
                  <a:pt x="360354" y="234840"/>
                  <a:pt x="370642" y="234840"/>
                </a:cubicBezTo>
                <a:close/>
                <a:moveTo>
                  <a:pt x="253517" y="234840"/>
                </a:moveTo>
                <a:cubicBezTo>
                  <a:pt x="263805" y="234840"/>
                  <a:pt x="272145" y="243201"/>
                  <a:pt x="272145" y="253515"/>
                </a:cubicBezTo>
                <a:cubicBezTo>
                  <a:pt x="272145" y="263829"/>
                  <a:pt x="263805" y="272190"/>
                  <a:pt x="253517" y="272190"/>
                </a:cubicBezTo>
                <a:cubicBezTo>
                  <a:pt x="243229" y="272190"/>
                  <a:pt x="234889" y="263829"/>
                  <a:pt x="234889" y="253515"/>
                </a:cubicBezTo>
                <a:cubicBezTo>
                  <a:pt x="234889" y="243201"/>
                  <a:pt x="243229" y="234840"/>
                  <a:pt x="253517" y="234840"/>
                </a:cubicBezTo>
                <a:close/>
                <a:moveTo>
                  <a:pt x="135753" y="234840"/>
                </a:moveTo>
                <a:cubicBezTo>
                  <a:pt x="146041" y="234840"/>
                  <a:pt x="154381" y="243201"/>
                  <a:pt x="154381" y="253515"/>
                </a:cubicBezTo>
                <a:cubicBezTo>
                  <a:pt x="154381" y="263829"/>
                  <a:pt x="146041" y="272190"/>
                  <a:pt x="135753" y="272190"/>
                </a:cubicBezTo>
                <a:cubicBezTo>
                  <a:pt x="125465" y="272190"/>
                  <a:pt x="117125" y="263829"/>
                  <a:pt x="117125" y="253515"/>
                </a:cubicBezTo>
                <a:cubicBezTo>
                  <a:pt x="117125" y="243201"/>
                  <a:pt x="125465" y="234840"/>
                  <a:pt x="135753" y="234840"/>
                </a:cubicBezTo>
                <a:close/>
                <a:moveTo>
                  <a:pt x="18628" y="234840"/>
                </a:moveTo>
                <a:cubicBezTo>
                  <a:pt x="28916" y="234840"/>
                  <a:pt x="37256" y="243201"/>
                  <a:pt x="37256" y="253515"/>
                </a:cubicBezTo>
                <a:cubicBezTo>
                  <a:pt x="37256" y="263829"/>
                  <a:pt x="28916" y="272190"/>
                  <a:pt x="18628" y="272190"/>
                </a:cubicBezTo>
                <a:cubicBezTo>
                  <a:pt x="8340" y="272190"/>
                  <a:pt x="0" y="263829"/>
                  <a:pt x="0" y="253515"/>
                </a:cubicBezTo>
                <a:cubicBezTo>
                  <a:pt x="0" y="243201"/>
                  <a:pt x="8340" y="234840"/>
                  <a:pt x="18628" y="234840"/>
                </a:cubicBezTo>
                <a:close/>
                <a:moveTo>
                  <a:pt x="2014866" y="117420"/>
                </a:moveTo>
                <a:cubicBezTo>
                  <a:pt x="2025154" y="117420"/>
                  <a:pt x="2033494" y="125781"/>
                  <a:pt x="2033494" y="136095"/>
                </a:cubicBezTo>
                <a:cubicBezTo>
                  <a:pt x="2033494" y="146409"/>
                  <a:pt x="2025154" y="154770"/>
                  <a:pt x="2014866" y="154770"/>
                </a:cubicBezTo>
                <a:cubicBezTo>
                  <a:pt x="2004578" y="154770"/>
                  <a:pt x="1996238" y="146409"/>
                  <a:pt x="1996238" y="136095"/>
                </a:cubicBezTo>
                <a:cubicBezTo>
                  <a:pt x="1996238" y="125781"/>
                  <a:pt x="2004578" y="117420"/>
                  <a:pt x="2014866" y="117420"/>
                </a:cubicBezTo>
                <a:close/>
                <a:moveTo>
                  <a:pt x="1897741" y="117420"/>
                </a:moveTo>
                <a:cubicBezTo>
                  <a:pt x="1908029" y="117420"/>
                  <a:pt x="1916369" y="125781"/>
                  <a:pt x="1916369" y="136095"/>
                </a:cubicBezTo>
                <a:cubicBezTo>
                  <a:pt x="1916369" y="146409"/>
                  <a:pt x="1908029" y="154770"/>
                  <a:pt x="1897741" y="154770"/>
                </a:cubicBezTo>
                <a:cubicBezTo>
                  <a:pt x="1887453" y="154770"/>
                  <a:pt x="1879113" y="146409"/>
                  <a:pt x="1879113" y="136095"/>
                </a:cubicBezTo>
                <a:cubicBezTo>
                  <a:pt x="1879113" y="125781"/>
                  <a:pt x="1887453" y="117420"/>
                  <a:pt x="1897741" y="117420"/>
                </a:cubicBezTo>
                <a:close/>
                <a:moveTo>
                  <a:pt x="1779977" y="117420"/>
                </a:moveTo>
                <a:cubicBezTo>
                  <a:pt x="1790265" y="117420"/>
                  <a:pt x="1798605" y="125781"/>
                  <a:pt x="1798605" y="136095"/>
                </a:cubicBezTo>
                <a:cubicBezTo>
                  <a:pt x="1798605" y="146409"/>
                  <a:pt x="1790265" y="154770"/>
                  <a:pt x="1779977" y="154770"/>
                </a:cubicBezTo>
                <a:cubicBezTo>
                  <a:pt x="1769689" y="154770"/>
                  <a:pt x="1761349" y="146409"/>
                  <a:pt x="1761349" y="136095"/>
                </a:cubicBezTo>
                <a:cubicBezTo>
                  <a:pt x="1761349" y="125781"/>
                  <a:pt x="1769689" y="117420"/>
                  <a:pt x="1779977" y="117420"/>
                </a:cubicBezTo>
                <a:close/>
                <a:moveTo>
                  <a:pt x="1662852" y="117420"/>
                </a:moveTo>
                <a:cubicBezTo>
                  <a:pt x="1673140" y="117420"/>
                  <a:pt x="1681480" y="125781"/>
                  <a:pt x="1681480" y="136095"/>
                </a:cubicBezTo>
                <a:cubicBezTo>
                  <a:pt x="1681480" y="146409"/>
                  <a:pt x="1673140" y="154770"/>
                  <a:pt x="1662852" y="154770"/>
                </a:cubicBezTo>
                <a:cubicBezTo>
                  <a:pt x="1652564" y="154770"/>
                  <a:pt x="1644224" y="146409"/>
                  <a:pt x="1644224" y="136095"/>
                </a:cubicBezTo>
                <a:cubicBezTo>
                  <a:pt x="1644224" y="125781"/>
                  <a:pt x="1652564" y="117420"/>
                  <a:pt x="1662852" y="117420"/>
                </a:cubicBezTo>
                <a:close/>
                <a:moveTo>
                  <a:pt x="1545087" y="117420"/>
                </a:moveTo>
                <a:cubicBezTo>
                  <a:pt x="1555375" y="117420"/>
                  <a:pt x="1563715" y="125781"/>
                  <a:pt x="1563715" y="136095"/>
                </a:cubicBezTo>
                <a:cubicBezTo>
                  <a:pt x="1563715" y="146409"/>
                  <a:pt x="1555375" y="154770"/>
                  <a:pt x="1545087" y="154770"/>
                </a:cubicBezTo>
                <a:cubicBezTo>
                  <a:pt x="1534799" y="154770"/>
                  <a:pt x="1526459" y="146409"/>
                  <a:pt x="1526459" y="136095"/>
                </a:cubicBezTo>
                <a:cubicBezTo>
                  <a:pt x="1526459" y="125781"/>
                  <a:pt x="1534799" y="117420"/>
                  <a:pt x="1545087" y="117420"/>
                </a:cubicBezTo>
                <a:close/>
                <a:moveTo>
                  <a:pt x="1427962" y="117420"/>
                </a:moveTo>
                <a:cubicBezTo>
                  <a:pt x="1438250" y="117420"/>
                  <a:pt x="1446590" y="125781"/>
                  <a:pt x="1446590" y="136095"/>
                </a:cubicBezTo>
                <a:cubicBezTo>
                  <a:pt x="1446590" y="146409"/>
                  <a:pt x="1438250" y="154770"/>
                  <a:pt x="1427962" y="154770"/>
                </a:cubicBezTo>
                <a:cubicBezTo>
                  <a:pt x="1417674" y="154770"/>
                  <a:pt x="1409334" y="146409"/>
                  <a:pt x="1409334" y="136095"/>
                </a:cubicBezTo>
                <a:cubicBezTo>
                  <a:pt x="1409334" y="125781"/>
                  <a:pt x="1417674" y="117420"/>
                  <a:pt x="1427962" y="117420"/>
                </a:cubicBezTo>
                <a:close/>
                <a:moveTo>
                  <a:pt x="1310198" y="117420"/>
                </a:moveTo>
                <a:cubicBezTo>
                  <a:pt x="1320486" y="117420"/>
                  <a:pt x="1328826" y="125781"/>
                  <a:pt x="1328826" y="136095"/>
                </a:cubicBezTo>
                <a:cubicBezTo>
                  <a:pt x="1328826" y="146409"/>
                  <a:pt x="1320486" y="154770"/>
                  <a:pt x="1310198" y="154770"/>
                </a:cubicBezTo>
                <a:cubicBezTo>
                  <a:pt x="1299910" y="154770"/>
                  <a:pt x="1291570" y="146409"/>
                  <a:pt x="1291570" y="136095"/>
                </a:cubicBezTo>
                <a:cubicBezTo>
                  <a:pt x="1291570" y="125781"/>
                  <a:pt x="1299910" y="117420"/>
                  <a:pt x="1310198" y="117420"/>
                </a:cubicBezTo>
                <a:close/>
                <a:moveTo>
                  <a:pt x="1193073" y="117420"/>
                </a:moveTo>
                <a:cubicBezTo>
                  <a:pt x="1203361" y="117420"/>
                  <a:pt x="1211701" y="125781"/>
                  <a:pt x="1211701" y="136095"/>
                </a:cubicBezTo>
                <a:cubicBezTo>
                  <a:pt x="1211701" y="146409"/>
                  <a:pt x="1203361" y="154770"/>
                  <a:pt x="1193073" y="154770"/>
                </a:cubicBezTo>
                <a:cubicBezTo>
                  <a:pt x="1182785" y="154770"/>
                  <a:pt x="1174445" y="146409"/>
                  <a:pt x="1174445" y="136095"/>
                </a:cubicBezTo>
                <a:cubicBezTo>
                  <a:pt x="1174445" y="125781"/>
                  <a:pt x="1182785" y="117420"/>
                  <a:pt x="1193073" y="117420"/>
                </a:cubicBezTo>
                <a:close/>
                <a:moveTo>
                  <a:pt x="1075309" y="117420"/>
                </a:moveTo>
                <a:cubicBezTo>
                  <a:pt x="1085597" y="117420"/>
                  <a:pt x="1093937" y="125781"/>
                  <a:pt x="1093937" y="136095"/>
                </a:cubicBezTo>
                <a:cubicBezTo>
                  <a:pt x="1093937" y="146409"/>
                  <a:pt x="1085597" y="154770"/>
                  <a:pt x="1075309" y="154770"/>
                </a:cubicBezTo>
                <a:cubicBezTo>
                  <a:pt x="1065021" y="154770"/>
                  <a:pt x="1056681" y="146409"/>
                  <a:pt x="1056681" y="136095"/>
                </a:cubicBezTo>
                <a:cubicBezTo>
                  <a:pt x="1056681" y="125781"/>
                  <a:pt x="1065021" y="117420"/>
                  <a:pt x="1075309" y="117420"/>
                </a:cubicBezTo>
                <a:close/>
                <a:moveTo>
                  <a:pt x="958184" y="117420"/>
                </a:moveTo>
                <a:cubicBezTo>
                  <a:pt x="968472" y="117420"/>
                  <a:pt x="976812" y="125781"/>
                  <a:pt x="976812" y="136095"/>
                </a:cubicBezTo>
                <a:cubicBezTo>
                  <a:pt x="976812" y="146409"/>
                  <a:pt x="968472" y="154770"/>
                  <a:pt x="958184" y="154770"/>
                </a:cubicBezTo>
                <a:cubicBezTo>
                  <a:pt x="947896" y="154770"/>
                  <a:pt x="939556" y="146409"/>
                  <a:pt x="939556" y="136095"/>
                </a:cubicBezTo>
                <a:cubicBezTo>
                  <a:pt x="939556" y="125781"/>
                  <a:pt x="947896" y="117420"/>
                  <a:pt x="958184" y="117420"/>
                </a:cubicBezTo>
                <a:close/>
                <a:moveTo>
                  <a:pt x="840420" y="117420"/>
                </a:moveTo>
                <a:cubicBezTo>
                  <a:pt x="850708" y="117420"/>
                  <a:pt x="859048" y="125781"/>
                  <a:pt x="859048" y="136095"/>
                </a:cubicBezTo>
                <a:cubicBezTo>
                  <a:pt x="859048" y="146409"/>
                  <a:pt x="850708" y="154770"/>
                  <a:pt x="840420" y="154770"/>
                </a:cubicBezTo>
                <a:cubicBezTo>
                  <a:pt x="830132" y="154770"/>
                  <a:pt x="821792" y="146409"/>
                  <a:pt x="821792" y="136095"/>
                </a:cubicBezTo>
                <a:cubicBezTo>
                  <a:pt x="821792" y="125781"/>
                  <a:pt x="830132" y="117420"/>
                  <a:pt x="840420" y="117420"/>
                </a:cubicBezTo>
                <a:close/>
                <a:moveTo>
                  <a:pt x="723295" y="117420"/>
                </a:moveTo>
                <a:cubicBezTo>
                  <a:pt x="733583" y="117420"/>
                  <a:pt x="741923" y="125781"/>
                  <a:pt x="741923" y="136095"/>
                </a:cubicBezTo>
                <a:cubicBezTo>
                  <a:pt x="741923" y="146409"/>
                  <a:pt x="733583" y="154770"/>
                  <a:pt x="723295" y="154770"/>
                </a:cubicBezTo>
                <a:cubicBezTo>
                  <a:pt x="713007" y="154770"/>
                  <a:pt x="704667" y="146409"/>
                  <a:pt x="704667" y="136095"/>
                </a:cubicBezTo>
                <a:cubicBezTo>
                  <a:pt x="704667" y="125781"/>
                  <a:pt x="713007" y="117420"/>
                  <a:pt x="723295" y="117420"/>
                </a:cubicBezTo>
                <a:close/>
                <a:moveTo>
                  <a:pt x="605531" y="117420"/>
                </a:moveTo>
                <a:cubicBezTo>
                  <a:pt x="615819" y="117420"/>
                  <a:pt x="624159" y="125781"/>
                  <a:pt x="624159" y="136095"/>
                </a:cubicBezTo>
                <a:cubicBezTo>
                  <a:pt x="624159" y="146409"/>
                  <a:pt x="615819" y="154770"/>
                  <a:pt x="605531" y="154770"/>
                </a:cubicBezTo>
                <a:cubicBezTo>
                  <a:pt x="595243" y="154770"/>
                  <a:pt x="586903" y="146409"/>
                  <a:pt x="586903" y="136095"/>
                </a:cubicBezTo>
                <a:cubicBezTo>
                  <a:pt x="586903" y="125781"/>
                  <a:pt x="595243" y="117420"/>
                  <a:pt x="605531" y="117420"/>
                </a:cubicBezTo>
                <a:close/>
                <a:moveTo>
                  <a:pt x="488406" y="117420"/>
                </a:moveTo>
                <a:cubicBezTo>
                  <a:pt x="498694" y="117420"/>
                  <a:pt x="507034" y="125781"/>
                  <a:pt x="507034" y="136095"/>
                </a:cubicBezTo>
                <a:cubicBezTo>
                  <a:pt x="507034" y="146409"/>
                  <a:pt x="498694" y="154770"/>
                  <a:pt x="488406" y="154770"/>
                </a:cubicBezTo>
                <a:cubicBezTo>
                  <a:pt x="478118" y="154770"/>
                  <a:pt x="469778" y="146409"/>
                  <a:pt x="469778" y="136095"/>
                </a:cubicBezTo>
                <a:cubicBezTo>
                  <a:pt x="469778" y="125781"/>
                  <a:pt x="478118" y="117420"/>
                  <a:pt x="488406" y="117420"/>
                </a:cubicBezTo>
                <a:close/>
                <a:moveTo>
                  <a:pt x="370642" y="117420"/>
                </a:moveTo>
                <a:cubicBezTo>
                  <a:pt x="380930" y="117420"/>
                  <a:pt x="389270" y="125781"/>
                  <a:pt x="389270" y="136095"/>
                </a:cubicBezTo>
                <a:cubicBezTo>
                  <a:pt x="389270" y="146409"/>
                  <a:pt x="380930" y="154770"/>
                  <a:pt x="370642" y="154770"/>
                </a:cubicBezTo>
                <a:cubicBezTo>
                  <a:pt x="360354" y="154770"/>
                  <a:pt x="352014" y="146409"/>
                  <a:pt x="352014" y="136095"/>
                </a:cubicBezTo>
                <a:cubicBezTo>
                  <a:pt x="352014" y="125781"/>
                  <a:pt x="360354" y="117420"/>
                  <a:pt x="370642" y="117420"/>
                </a:cubicBezTo>
                <a:close/>
                <a:moveTo>
                  <a:pt x="253517" y="117420"/>
                </a:moveTo>
                <a:cubicBezTo>
                  <a:pt x="263805" y="117420"/>
                  <a:pt x="272145" y="125781"/>
                  <a:pt x="272145" y="136095"/>
                </a:cubicBezTo>
                <a:cubicBezTo>
                  <a:pt x="272145" y="146409"/>
                  <a:pt x="263805" y="154770"/>
                  <a:pt x="253517" y="154770"/>
                </a:cubicBezTo>
                <a:cubicBezTo>
                  <a:pt x="243229" y="154770"/>
                  <a:pt x="234889" y="146409"/>
                  <a:pt x="234889" y="136095"/>
                </a:cubicBezTo>
                <a:cubicBezTo>
                  <a:pt x="234889" y="125781"/>
                  <a:pt x="243229" y="117420"/>
                  <a:pt x="253517" y="117420"/>
                </a:cubicBezTo>
                <a:close/>
                <a:moveTo>
                  <a:pt x="135753" y="117420"/>
                </a:moveTo>
                <a:cubicBezTo>
                  <a:pt x="146041" y="117420"/>
                  <a:pt x="154381" y="125781"/>
                  <a:pt x="154381" y="136095"/>
                </a:cubicBezTo>
                <a:cubicBezTo>
                  <a:pt x="154381" y="146409"/>
                  <a:pt x="146041" y="154770"/>
                  <a:pt x="135753" y="154770"/>
                </a:cubicBezTo>
                <a:cubicBezTo>
                  <a:pt x="125465" y="154770"/>
                  <a:pt x="117125" y="146409"/>
                  <a:pt x="117125" y="136095"/>
                </a:cubicBezTo>
                <a:cubicBezTo>
                  <a:pt x="117125" y="125781"/>
                  <a:pt x="125465" y="117420"/>
                  <a:pt x="135753" y="117420"/>
                </a:cubicBezTo>
                <a:close/>
                <a:moveTo>
                  <a:pt x="18628" y="117420"/>
                </a:moveTo>
                <a:cubicBezTo>
                  <a:pt x="28916" y="117420"/>
                  <a:pt x="37256" y="125781"/>
                  <a:pt x="37256" y="136095"/>
                </a:cubicBezTo>
                <a:cubicBezTo>
                  <a:pt x="37256" y="146409"/>
                  <a:pt x="28916" y="154770"/>
                  <a:pt x="18628" y="154770"/>
                </a:cubicBezTo>
                <a:cubicBezTo>
                  <a:pt x="8340" y="154770"/>
                  <a:pt x="0" y="146409"/>
                  <a:pt x="0" y="136095"/>
                </a:cubicBezTo>
                <a:cubicBezTo>
                  <a:pt x="0" y="125781"/>
                  <a:pt x="8340" y="117420"/>
                  <a:pt x="18628" y="117420"/>
                </a:cubicBezTo>
                <a:close/>
                <a:moveTo>
                  <a:pt x="2014866" y="0"/>
                </a:moveTo>
                <a:cubicBezTo>
                  <a:pt x="2025154" y="0"/>
                  <a:pt x="2033494" y="8361"/>
                  <a:pt x="2033494" y="18675"/>
                </a:cubicBezTo>
                <a:cubicBezTo>
                  <a:pt x="2033494" y="28989"/>
                  <a:pt x="2025154" y="37350"/>
                  <a:pt x="2014866" y="37350"/>
                </a:cubicBezTo>
                <a:cubicBezTo>
                  <a:pt x="2004578" y="37350"/>
                  <a:pt x="1996238" y="28989"/>
                  <a:pt x="1996238" y="18675"/>
                </a:cubicBezTo>
                <a:cubicBezTo>
                  <a:pt x="1996238" y="8361"/>
                  <a:pt x="2004578" y="0"/>
                  <a:pt x="2014866" y="0"/>
                </a:cubicBezTo>
                <a:close/>
                <a:moveTo>
                  <a:pt x="1897741" y="0"/>
                </a:moveTo>
                <a:cubicBezTo>
                  <a:pt x="1908029" y="0"/>
                  <a:pt x="1916369" y="8361"/>
                  <a:pt x="1916369" y="18675"/>
                </a:cubicBezTo>
                <a:cubicBezTo>
                  <a:pt x="1916369" y="28989"/>
                  <a:pt x="1908029" y="37350"/>
                  <a:pt x="1897741" y="37350"/>
                </a:cubicBezTo>
                <a:cubicBezTo>
                  <a:pt x="1887453" y="37350"/>
                  <a:pt x="1879113" y="28989"/>
                  <a:pt x="1879113" y="18675"/>
                </a:cubicBezTo>
                <a:cubicBezTo>
                  <a:pt x="1879113" y="8361"/>
                  <a:pt x="1887453" y="0"/>
                  <a:pt x="1897741" y="0"/>
                </a:cubicBezTo>
                <a:close/>
                <a:moveTo>
                  <a:pt x="1779977" y="0"/>
                </a:moveTo>
                <a:cubicBezTo>
                  <a:pt x="1790265" y="0"/>
                  <a:pt x="1798605" y="8361"/>
                  <a:pt x="1798605" y="18675"/>
                </a:cubicBezTo>
                <a:cubicBezTo>
                  <a:pt x="1798605" y="28989"/>
                  <a:pt x="1790265" y="37350"/>
                  <a:pt x="1779977" y="37350"/>
                </a:cubicBezTo>
                <a:cubicBezTo>
                  <a:pt x="1769689" y="37350"/>
                  <a:pt x="1761349" y="28989"/>
                  <a:pt x="1761349" y="18675"/>
                </a:cubicBezTo>
                <a:cubicBezTo>
                  <a:pt x="1761349" y="8361"/>
                  <a:pt x="1769689" y="0"/>
                  <a:pt x="1779977" y="0"/>
                </a:cubicBezTo>
                <a:close/>
                <a:moveTo>
                  <a:pt x="1662852" y="0"/>
                </a:moveTo>
                <a:cubicBezTo>
                  <a:pt x="1673140" y="0"/>
                  <a:pt x="1681480" y="8361"/>
                  <a:pt x="1681480" y="18675"/>
                </a:cubicBezTo>
                <a:cubicBezTo>
                  <a:pt x="1681480" y="28989"/>
                  <a:pt x="1673140" y="37350"/>
                  <a:pt x="1662852" y="37350"/>
                </a:cubicBezTo>
                <a:cubicBezTo>
                  <a:pt x="1652564" y="37350"/>
                  <a:pt x="1644224" y="28989"/>
                  <a:pt x="1644224" y="18675"/>
                </a:cubicBezTo>
                <a:cubicBezTo>
                  <a:pt x="1644224" y="8361"/>
                  <a:pt x="1652564" y="0"/>
                  <a:pt x="1662852" y="0"/>
                </a:cubicBezTo>
                <a:close/>
                <a:moveTo>
                  <a:pt x="1545087" y="0"/>
                </a:moveTo>
                <a:cubicBezTo>
                  <a:pt x="1555375" y="0"/>
                  <a:pt x="1563715" y="8361"/>
                  <a:pt x="1563715" y="18675"/>
                </a:cubicBezTo>
                <a:cubicBezTo>
                  <a:pt x="1563715" y="28989"/>
                  <a:pt x="1555375" y="37350"/>
                  <a:pt x="1545087" y="37350"/>
                </a:cubicBezTo>
                <a:cubicBezTo>
                  <a:pt x="1534799" y="37350"/>
                  <a:pt x="1526459" y="28989"/>
                  <a:pt x="1526459" y="18675"/>
                </a:cubicBezTo>
                <a:cubicBezTo>
                  <a:pt x="1526459" y="8361"/>
                  <a:pt x="1534799" y="0"/>
                  <a:pt x="1545087" y="0"/>
                </a:cubicBezTo>
                <a:close/>
                <a:moveTo>
                  <a:pt x="1427962" y="0"/>
                </a:moveTo>
                <a:cubicBezTo>
                  <a:pt x="1438250" y="0"/>
                  <a:pt x="1446590" y="8361"/>
                  <a:pt x="1446590" y="18675"/>
                </a:cubicBezTo>
                <a:cubicBezTo>
                  <a:pt x="1446590" y="28989"/>
                  <a:pt x="1438250" y="37350"/>
                  <a:pt x="1427962" y="37350"/>
                </a:cubicBezTo>
                <a:cubicBezTo>
                  <a:pt x="1417674" y="37350"/>
                  <a:pt x="1409334" y="28989"/>
                  <a:pt x="1409334" y="18675"/>
                </a:cubicBezTo>
                <a:cubicBezTo>
                  <a:pt x="1409334" y="8361"/>
                  <a:pt x="1417674" y="0"/>
                  <a:pt x="1427962" y="0"/>
                </a:cubicBezTo>
                <a:close/>
                <a:moveTo>
                  <a:pt x="1310198" y="0"/>
                </a:moveTo>
                <a:cubicBezTo>
                  <a:pt x="1320486" y="0"/>
                  <a:pt x="1328826" y="8361"/>
                  <a:pt x="1328826" y="18675"/>
                </a:cubicBezTo>
                <a:cubicBezTo>
                  <a:pt x="1328826" y="28989"/>
                  <a:pt x="1320486" y="37350"/>
                  <a:pt x="1310198" y="37350"/>
                </a:cubicBezTo>
                <a:cubicBezTo>
                  <a:pt x="1299910" y="37350"/>
                  <a:pt x="1291570" y="28989"/>
                  <a:pt x="1291570" y="18675"/>
                </a:cubicBezTo>
                <a:cubicBezTo>
                  <a:pt x="1291570" y="8361"/>
                  <a:pt x="1299910" y="0"/>
                  <a:pt x="1310198" y="0"/>
                </a:cubicBezTo>
                <a:close/>
                <a:moveTo>
                  <a:pt x="1193073" y="0"/>
                </a:moveTo>
                <a:cubicBezTo>
                  <a:pt x="1203361" y="0"/>
                  <a:pt x="1211701" y="8361"/>
                  <a:pt x="1211701" y="18675"/>
                </a:cubicBezTo>
                <a:cubicBezTo>
                  <a:pt x="1211701" y="28989"/>
                  <a:pt x="1203361" y="37350"/>
                  <a:pt x="1193073" y="37350"/>
                </a:cubicBezTo>
                <a:cubicBezTo>
                  <a:pt x="1182785" y="37350"/>
                  <a:pt x="1174445" y="28989"/>
                  <a:pt x="1174445" y="18675"/>
                </a:cubicBezTo>
                <a:cubicBezTo>
                  <a:pt x="1174445" y="8361"/>
                  <a:pt x="1182785" y="0"/>
                  <a:pt x="1193073" y="0"/>
                </a:cubicBezTo>
                <a:close/>
                <a:moveTo>
                  <a:pt x="1075309" y="0"/>
                </a:moveTo>
                <a:cubicBezTo>
                  <a:pt x="1085597" y="0"/>
                  <a:pt x="1093937" y="8361"/>
                  <a:pt x="1093937" y="18675"/>
                </a:cubicBezTo>
                <a:cubicBezTo>
                  <a:pt x="1093937" y="28989"/>
                  <a:pt x="1085597" y="37350"/>
                  <a:pt x="1075309" y="37350"/>
                </a:cubicBezTo>
                <a:cubicBezTo>
                  <a:pt x="1065021" y="37350"/>
                  <a:pt x="1056681" y="28989"/>
                  <a:pt x="1056681" y="18675"/>
                </a:cubicBezTo>
                <a:cubicBezTo>
                  <a:pt x="1056681" y="8361"/>
                  <a:pt x="1065021" y="0"/>
                  <a:pt x="1075309" y="0"/>
                </a:cubicBezTo>
                <a:close/>
                <a:moveTo>
                  <a:pt x="958184" y="0"/>
                </a:moveTo>
                <a:cubicBezTo>
                  <a:pt x="968472" y="0"/>
                  <a:pt x="976812" y="8361"/>
                  <a:pt x="976812" y="18675"/>
                </a:cubicBezTo>
                <a:cubicBezTo>
                  <a:pt x="976812" y="28989"/>
                  <a:pt x="968472" y="37350"/>
                  <a:pt x="958184" y="37350"/>
                </a:cubicBezTo>
                <a:cubicBezTo>
                  <a:pt x="947896" y="37350"/>
                  <a:pt x="939556" y="28989"/>
                  <a:pt x="939556" y="18675"/>
                </a:cubicBezTo>
                <a:cubicBezTo>
                  <a:pt x="939556" y="8361"/>
                  <a:pt x="947896" y="0"/>
                  <a:pt x="958184" y="0"/>
                </a:cubicBezTo>
                <a:close/>
                <a:moveTo>
                  <a:pt x="840420" y="0"/>
                </a:moveTo>
                <a:cubicBezTo>
                  <a:pt x="850708" y="0"/>
                  <a:pt x="859048" y="8361"/>
                  <a:pt x="859048" y="18675"/>
                </a:cubicBezTo>
                <a:cubicBezTo>
                  <a:pt x="859048" y="28989"/>
                  <a:pt x="850708" y="37350"/>
                  <a:pt x="840420" y="37350"/>
                </a:cubicBezTo>
                <a:cubicBezTo>
                  <a:pt x="830132" y="37350"/>
                  <a:pt x="821792" y="28989"/>
                  <a:pt x="821792" y="18675"/>
                </a:cubicBezTo>
                <a:cubicBezTo>
                  <a:pt x="821792" y="8361"/>
                  <a:pt x="830132" y="0"/>
                  <a:pt x="840420" y="0"/>
                </a:cubicBezTo>
                <a:close/>
                <a:moveTo>
                  <a:pt x="723295" y="0"/>
                </a:moveTo>
                <a:cubicBezTo>
                  <a:pt x="733583" y="0"/>
                  <a:pt x="741923" y="8361"/>
                  <a:pt x="741923" y="18675"/>
                </a:cubicBezTo>
                <a:cubicBezTo>
                  <a:pt x="741923" y="28989"/>
                  <a:pt x="733583" y="37350"/>
                  <a:pt x="723295" y="37350"/>
                </a:cubicBezTo>
                <a:cubicBezTo>
                  <a:pt x="713007" y="37350"/>
                  <a:pt x="704667" y="28989"/>
                  <a:pt x="704667" y="18675"/>
                </a:cubicBezTo>
                <a:cubicBezTo>
                  <a:pt x="704667" y="8361"/>
                  <a:pt x="713007" y="0"/>
                  <a:pt x="723295" y="0"/>
                </a:cubicBezTo>
                <a:close/>
                <a:moveTo>
                  <a:pt x="605531" y="0"/>
                </a:moveTo>
                <a:cubicBezTo>
                  <a:pt x="615819" y="0"/>
                  <a:pt x="624159" y="8361"/>
                  <a:pt x="624159" y="18675"/>
                </a:cubicBezTo>
                <a:cubicBezTo>
                  <a:pt x="624159" y="28989"/>
                  <a:pt x="615819" y="37350"/>
                  <a:pt x="605531" y="37350"/>
                </a:cubicBezTo>
                <a:cubicBezTo>
                  <a:pt x="595243" y="37350"/>
                  <a:pt x="586903" y="28989"/>
                  <a:pt x="586903" y="18675"/>
                </a:cubicBezTo>
                <a:cubicBezTo>
                  <a:pt x="586903" y="8361"/>
                  <a:pt x="595243" y="0"/>
                  <a:pt x="605531" y="0"/>
                </a:cubicBezTo>
                <a:close/>
                <a:moveTo>
                  <a:pt x="488406" y="0"/>
                </a:moveTo>
                <a:cubicBezTo>
                  <a:pt x="498694" y="0"/>
                  <a:pt x="507034" y="8361"/>
                  <a:pt x="507034" y="18675"/>
                </a:cubicBezTo>
                <a:cubicBezTo>
                  <a:pt x="507034" y="28989"/>
                  <a:pt x="498694" y="37350"/>
                  <a:pt x="488406" y="37350"/>
                </a:cubicBezTo>
                <a:cubicBezTo>
                  <a:pt x="478118" y="37350"/>
                  <a:pt x="469778" y="28989"/>
                  <a:pt x="469778" y="18675"/>
                </a:cubicBezTo>
                <a:cubicBezTo>
                  <a:pt x="469778" y="8361"/>
                  <a:pt x="478118" y="0"/>
                  <a:pt x="488406" y="0"/>
                </a:cubicBezTo>
                <a:close/>
                <a:moveTo>
                  <a:pt x="370642" y="0"/>
                </a:moveTo>
                <a:cubicBezTo>
                  <a:pt x="380930" y="0"/>
                  <a:pt x="389270" y="8361"/>
                  <a:pt x="389270" y="18675"/>
                </a:cubicBezTo>
                <a:cubicBezTo>
                  <a:pt x="389270" y="28989"/>
                  <a:pt x="380930" y="37350"/>
                  <a:pt x="370642" y="37350"/>
                </a:cubicBezTo>
                <a:cubicBezTo>
                  <a:pt x="360354" y="37350"/>
                  <a:pt x="352014" y="28989"/>
                  <a:pt x="352014" y="18675"/>
                </a:cubicBezTo>
                <a:cubicBezTo>
                  <a:pt x="352014" y="8361"/>
                  <a:pt x="360354" y="0"/>
                  <a:pt x="370642" y="0"/>
                </a:cubicBezTo>
                <a:close/>
                <a:moveTo>
                  <a:pt x="253517" y="0"/>
                </a:moveTo>
                <a:cubicBezTo>
                  <a:pt x="263805" y="0"/>
                  <a:pt x="272145" y="8361"/>
                  <a:pt x="272145" y="18675"/>
                </a:cubicBezTo>
                <a:cubicBezTo>
                  <a:pt x="272145" y="28989"/>
                  <a:pt x="263805" y="37350"/>
                  <a:pt x="253517" y="37350"/>
                </a:cubicBezTo>
                <a:cubicBezTo>
                  <a:pt x="243229" y="37350"/>
                  <a:pt x="234889" y="28989"/>
                  <a:pt x="234889" y="18675"/>
                </a:cubicBezTo>
                <a:cubicBezTo>
                  <a:pt x="234889" y="8361"/>
                  <a:pt x="243229" y="0"/>
                  <a:pt x="253517" y="0"/>
                </a:cubicBezTo>
                <a:close/>
                <a:moveTo>
                  <a:pt x="135753" y="0"/>
                </a:moveTo>
                <a:cubicBezTo>
                  <a:pt x="146041" y="0"/>
                  <a:pt x="154381" y="8361"/>
                  <a:pt x="154381" y="18675"/>
                </a:cubicBezTo>
                <a:cubicBezTo>
                  <a:pt x="154381" y="28989"/>
                  <a:pt x="146041" y="37350"/>
                  <a:pt x="135753" y="37350"/>
                </a:cubicBezTo>
                <a:cubicBezTo>
                  <a:pt x="125465" y="37350"/>
                  <a:pt x="117125" y="28989"/>
                  <a:pt x="117125" y="18675"/>
                </a:cubicBezTo>
                <a:cubicBezTo>
                  <a:pt x="117125" y="8361"/>
                  <a:pt x="125465" y="0"/>
                  <a:pt x="135753" y="0"/>
                </a:cubicBezTo>
                <a:close/>
                <a:moveTo>
                  <a:pt x="18628" y="0"/>
                </a:moveTo>
                <a:cubicBezTo>
                  <a:pt x="28916" y="0"/>
                  <a:pt x="37256" y="8361"/>
                  <a:pt x="37256" y="18675"/>
                </a:cubicBezTo>
                <a:cubicBezTo>
                  <a:pt x="37256" y="28989"/>
                  <a:pt x="28916" y="37350"/>
                  <a:pt x="18628" y="37350"/>
                </a:cubicBezTo>
                <a:cubicBezTo>
                  <a:pt x="8340" y="37350"/>
                  <a:pt x="0" y="28989"/>
                  <a:pt x="0" y="18675"/>
                </a:cubicBezTo>
                <a:cubicBezTo>
                  <a:pt x="0" y="8361"/>
                  <a:pt x="8340" y="0"/>
                  <a:pt x="18628"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Poppins"/>
              <a:ea typeface="Poppins"/>
              <a:cs typeface="Poppins"/>
              <a:sym typeface="Poppins"/>
            </a:endParaRPr>
          </a:p>
        </p:txBody>
      </p:sp>
      <p:sp>
        <p:nvSpPr>
          <p:cNvPr id="5" name="Google Shape;13;p23">
            <a:extLst>
              <a:ext uri="{FF2B5EF4-FFF2-40B4-BE49-F238E27FC236}">
                <a16:creationId xmlns:a16="http://schemas.microsoft.com/office/drawing/2014/main" id="{7829D5E1-5292-4265-BF1D-F609B729D09B}"/>
              </a:ext>
            </a:extLst>
          </p:cNvPr>
          <p:cNvSpPr/>
          <p:nvPr userDrawn="1"/>
        </p:nvSpPr>
        <p:spPr>
          <a:xfrm>
            <a:off x="9615581" y="4427631"/>
            <a:ext cx="2033494" cy="2033494"/>
          </a:xfrm>
          <a:custGeom>
            <a:avLst/>
            <a:gdLst/>
            <a:ahLst/>
            <a:cxnLst/>
            <a:rect l="l" t="t" r="r" b="b"/>
            <a:pathLst>
              <a:path w="2033494" h="2033494" extrusionOk="0">
                <a:moveTo>
                  <a:pt x="2014866" y="1996144"/>
                </a:moveTo>
                <a:cubicBezTo>
                  <a:pt x="2025154" y="1996144"/>
                  <a:pt x="2033494" y="2004505"/>
                  <a:pt x="2033494" y="2014819"/>
                </a:cubicBezTo>
                <a:cubicBezTo>
                  <a:pt x="2033494" y="2025133"/>
                  <a:pt x="2025154" y="2033494"/>
                  <a:pt x="2014866" y="2033494"/>
                </a:cubicBezTo>
                <a:cubicBezTo>
                  <a:pt x="2004578" y="2033494"/>
                  <a:pt x="1996238" y="2025133"/>
                  <a:pt x="1996238" y="2014819"/>
                </a:cubicBezTo>
                <a:cubicBezTo>
                  <a:pt x="1996238" y="2004505"/>
                  <a:pt x="2004578" y="1996144"/>
                  <a:pt x="2014866" y="1996144"/>
                </a:cubicBezTo>
                <a:close/>
                <a:moveTo>
                  <a:pt x="1897741" y="1996144"/>
                </a:moveTo>
                <a:cubicBezTo>
                  <a:pt x="1908029" y="1996144"/>
                  <a:pt x="1916369" y="2004505"/>
                  <a:pt x="1916369" y="2014819"/>
                </a:cubicBezTo>
                <a:cubicBezTo>
                  <a:pt x="1916369" y="2025133"/>
                  <a:pt x="1908029" y="2033494"/>
                  <a:pt x="1897741" y="2033494"/>
                </a:cubicBezTo>
                <a:cubicBezTo>
                  <a:pt x="1887453" y="2033494"/>
                  <a:pt x="1879113" y="2025133"/>
                  <a:pt x="1879113" y="2014819"/>
                </a:cubicBezTo>
                <a:cubicBezTo>
                  <a:pt x="1879113" y="2004505"/>
                  <a:pt x="1887453" y="1996144"/>
                  <a:pt x="1897741" y="1996144"/>
                </a:cubicBezTo>
                <a:close/>
                <a:moveTo>
                  <a:pt x="1779977" y="1996144"/>
                </a:moveTo>
                <a:cubicBezTo>
                  <a:pt x="1790265" y="1996144"/>
                  <a:pt x="1798605" y="2004505"/>
                  <a:pt x="1798605" y="2014819"/>
                </a:cubicBezTo>
                <a:cubicBezTo>
                  <a:pt x="1798605" y="2025133"/>
                  <a:pt x="1790265" y="2033494"/>
                  <a:pt x="1779977" y="2033494"/>
                </a:cubicBezTo>
                <a:cubicBezTo>
                  <a:pt x="1769689" y="2033494"/>
                  <a:pt x="1761349" y="2025133"/>
                  <a:pt x="1761349" y="2014819"/>
                </a:cubicBezTo>
                <a:cubicBezTo>
                  <a:pt x="1761349" y="2004505"/>
                  <a:pt x="1769689" y="1996144"/>
                  <a:pt x="1779977" y="1996144"/>
                </a:cubicBezTo>
                <a:close/>
                <a:moveTo>
                  <a:pt x="1662852" y="1996144"/>
                </a:moveTo>
                <a:cubicBezTo>
                  <a:pt x="1673140" y="1996144"/>
                  <a:pt x="1681480" y="2004505"/>
                  <a:pt x="1681480" y="2014819"/>
                </a:cubicBezTo>
                <a:cubicBezTo>
                  <a:pt x="1681480" y="2025133"/>
                  <a:pt x="1673140" y="2033494"/>
                  <a:pt x="1662852" y="2033494"/>
                </a:cubicBezTo>
                <a:cubicBezTo>
                  <a:pt x="1652564" y="2033494"/>
                  <a:pt x="1644224" y="2025133"/>
                  <a:pt x="1644224" y="2014819"/>
                </a:cubicBezTo>
                <a:cubicBezTo>
                  <a:pt x="1644224" y="2004505"/>
                  <a:pt x="1652564" y="1996144"/>
                  <a:pt x="1662852" y="1996144"/>
                </a:cubicBezTo>
                <a:close/>
                <a:moveTo>
                  <a:pt x="1545088" y="1996144"/>
                </a:moveTo>
                <a:cubicBezTo>
                  <a:pt x="1555376" y="1996144"/>
                  <a:pt x="1563716" y="2004505"/>
                  <a:pt x="1563716" y="2014819"/>
                </a:cubicBezTo>
                <a:cubicBezTo>
                  <a:pt x="1563716" y="2025133"/>
                  <a:pt x="1555376" y="2033494"/>
                  <a:pt x="1545088" y="2033494"/>
                </a:cubicBezTo>
                <a:cubicBezTo>
                  <a:pt x="1534800" y="2033494"/>
                  <a:pt x="1526460" y="2025133"/>
                  <a:pt x="1526460" y="2014819"/>
                </a:cubicBezTo>
                <a:cubicBezTo>
                  <a:pt x="1526460" y="2004505"/>
                  <a:pt x="1534800" y="1996144"/>
                  <a:pt x="1545088" y="1996144"/>
                </a:cubicBezTo>
                <a:close/>
                <a:moveTo>
                  <a:pt x="1427962" y="1996144"/>
                </a:moveTo>
                <a:cubicBezTo>
                  <a:pt x="1438250" y="1996144"/>
                  <a:pt x="1446590" y="2004505"/>
                  <a:pt x="1446590" y="2014819"/>
                </a:cubicBezTo>
                <a:cubicBezTo>
                  <a:pt x="1446590" y="2025133"/>
                  <a:pt x="1438250" y="2033494"/>
                  <a:pt x="1427962" y="2033494"/>
                </a:cubicBezTo>
                <a:cubicBezTo>
                  <a:pt x="1417674" y="2033494"/>
                  <a:pt x="1409334" y="2025133"/>
                  <a:pt x="1409334" y="2014819"/>
                </a:cubicBezTo>
                <a:cubicBezTo>
                  <a:pt x="1409334" y="2004505"/>
                  <a:pt x="1417674" y="1996144"/>
                  <a:pt x="1427962" y="1996144"/>
                </a:cubicBezTo>
                <a:close/>
                <a:moveTo>
                  <a:pt x="1310199" y="1996144"/>
                </a:moveTo>
                <a:cubicBezTo>
                  <a:pt x="1320487" y="1996144"/>
                  <a:pt x="1328827" y="2004505"/>
                  <a:pt x="1328827" y="2014819"/>
                </a:cubicBezTo>
                <a:cubicBezTo>
                  <a:pt x="1328827" y="2025133"/>
                  <a:pt x="1320487" y="2033494"/>
                  <a:pt x="1310199" y="2033494"/>
                </a:cubicBezTo>
                <a:cubicBezTo>
                  <a:pt x="1299911" y="2033494"/>
                  <a:pt x="1291571" y="2025133"/>
                  <a:pt x="1291571" y="2014819"/>
                </a:cubicBezTo>
                <a:cubicBezTo>
                  <a:pt x="1291571" y="2004505"/>
                  <a:pt x="1299911" y="1996144"/>
                  <a:pt x="1310199" y="1996144"/>
                </a:cubicBezTo>
                <a:close/>
                <a:moveTo>
                  <a:pt x="1193073" y="1996144"/>
                </a:moveTo>
                <a:cubicBezTo>
                  <a:pt x="1203361" y="1996144"/>
                  <a:pt x="1211701" y="2004505"/>
                  <a:pt x="1211701" y="2014819"/>
                </a:cubicBezTo>
                <a:cubicBezTo>
                  <a:pt x="1211701" y="2025133"/>
                  <a:pt x="1203361" y="2033494"/>
                  <a:pt x="1193073" y="2033494"/>
                </a:cubicBezTo>
                <a:cubicBezTo>
                  <a:pt x="1182785" y="2033494"/>
                  <a:pt x="1174445" y="2025133"/>
                  <a:pt x="1174445" y="2014819"/>
                </a:cubicBezTo>
                <a:cubicBezTo>
                  <a:pt x="1174445" y="2004505"/>
                  <a:pt x="1182785" y="1996144"/>
                  <a:pt x="1193073" y="1996144"/>
                </a:cubicBezTo>
                <a:close/>
                <a:moveTo>
                  <a:pt x="1075309" y="1996144"/>
                </a:moveTo>
                <a:cubicBezTo>
                  <a:pt x="1085597" y="1996144"/>
                  <a:pt x="1093937" y="2004505"/>
                  <a:pt x="1093937" y="2014819"/>
                </a:cubicBezTo>
                <a:cubicBezTo>
                  <a:pt x="1093937" y="2025133"/>
                  <a:pt x="1085597" y="2033494"/>
                  <a:pt x="1075309" y="2033494"/>
                </a:cubicBezTo>
                <a:cubicBezTo>
                  <a:pt x="1065021" y="2033494"/>
                  <a:pt x="1056681" y="2025133"/>
                  <a:pt x="1056681" y="2014819"/>
                </a:cubicBezTo>
                <a:cubicBezTo>
                  <a:pt x="1056681" y="2004505"/>
                  <a:pt x="1065021" y="1996144"/>
                  <a:pt x="1075309" y="1996144"/>
                </a:cubicBezTo>
                <a:close/>
                <a:moveTo>
                  <a:pt x="958184" y="1996144"/>
                </a:moveTo>
                <a:cubicBezTo>
                  <a:pt x="968472" y="1996144"/>
                  <a:pt x="976812" y="2004505"/>
                  <a:pt x="976812" y="2014819"/>
                </a:cubicBezTo>
                <a:cubicBezTo>
                  <a:pt x="976812" y="2025133"/>
                  <a:pt x="968472" y="2033494"/>
                  <a:pt x="958184" y="2033494"/>
                </a:cubicBezTo>
                <a:cubicBezTo>
                  <a:pt x="947896" y="2033494"/>
                  <a:pt x="939556" y="2025133"/>
                  <a:pt x="939556" y="2014819"/>
                </a:cubicBezTo>
                <a:cubicBezTo>
                  <a:pt x="939556" y="2004505"/>
                  <a:pt x="947896" y="1996144"/>
                  <a:pt x="958184" y="1996144"/>
                </a:cubicBezTo>
                <a:close/>
                <a:moveTo>
                  <a:pt x="840420" y="1996144"/>
                </a:moveTo>
                <a:cubicBezTo>
                  <a:pt x="850708" y="1996144"/>
                  <a:pt x="859048" y="2004505"/>
                  <a:pt x="859048" y="2014819"/>
                </a:cubicBezTo>
                <a:cubicBezTo>
                  <a:pt x="859048" y="2025133"/>
                  <a:pt x="850708" y="2033494"/>
                  <a:pt x="840420" y="2033494"/>
                </a:cubicBezTo>
                <a:cubicBezTo>
                  <a:pt x="830132" y="2033494"/>
                  <a:pt x="821792" y="2025133"/>
                  <a:pt x="821792" y="2014819"/>
                </a:cubicBezTo>
                <a:cubicBezTo>
                  <a:pt x="821792" y="2004505"/>
                  <a:pt x="830132" y="1996144"/>
                  <a:pt x="840420" y="1996144"/>
                </a:cubicBezTo>
                <a:close/>
                <a:moveTo>
                  <a:pt x="723295" y="1996144"/>
                </a:moveTo>
                <a:cubicBezTo>
                  <a:pt x="733583" y="1996144"/>
                  <a:pt x="741923" y="2004505"/>
                  <a:pt x="741923" y="2014819"/>
                </a:cubicBezTo>
                <a:cubicBezTo>
                  <a:pt x="741923" y="2025133"/>
                  <a:pt x="733583" y="2033494"/>
                  <a:pt x="723295" y="2033494"/>
                </a:cubicBezTo>
                <a:cubicBezTo>
                  <a:pt x="713007" y="2033494"/>
                  <a:pt x="704667" y="2025133"/>
                  <a:pt x="704667" y="2014819"/>
                </a:cubicBezTo>
                <a:cubicBezTo>
                  <a:pt x="704667" y="2004505"/>
                  <a:pt x="713007" y="1996144"/>
                  <a:pt x="723295" y="1996144"/>
                </a:cubicBezTo>
                <a:close/>
                <a:moveTo>
                  <a:pt x="605531" y="1996144"/>
                </a:moveTo>
                <a:cubicBezTo>
                  <a:pt x="615819" y="1996144"/>
                  <a:pt x="624159" y="2004505"/>
                  <a:pt x="624159" y="2014819"/>
                </a:cubicBezTo>
                <a:cubicBezTo>
                  <a:pt x="624159" y="2025133"/>
                  <a:pt x="615819" y="2033494"/>
                  <a:pt x="605531" y="2033494"/>
                </a:cubicBezTo>
                <a:cubicBezTo>
                  <a:pt x="595243" y="2033494"/>
                  <a:pt x="586903" y="2025133"/>
                  <a:pt x="586903" y="2014819"/>
                </a:cubicBezTo>
                <a:cubicBezTo>
                  <a:pt x="586903" y="2004505"/>
                  <a:pt x="595243" y="1996144"/>
                  <a:pt x="605531" y="1996144"/>
                </a:cubicBezTo>
                <a:close/>
                <a:moveTo>
                  <a:pt x="488406" y="1996144"/>
                </a:moveTo>
                <a:cubicBezTo>
                  <a:pt x="498694" y="1996144"/>
                  <a:pt x="507034" y="2004505"/>
                  <a:pt x="507034" y="2014819"/>
                </a:cubicBezTo>
                <a:cubicBezTo>
                  <a:pt x="507034" y="2025133"/>
                  <a:pt x="498694" y="2033494"/>
                  <a:pt x="488406" y="2033494"/>
                </a:cubicBezTo>
                <a:cubicBezTo>
                  <a:pt x="478118" y="2033494"/>
                  <a:pt x="469778" y="2025133"/>
                  <a:pt x="469778" y="2014819"/>
                </a:cubicBezTo>
                <a:cubicBezTo>
                  <a:pt x="469778" y="2004505"/>
                  <a:pt x="478118" y="1996144"/>
                  <a:pt x="488406" y="1996144"/>
                </a:cubicBezTo>
                <a:close/>
                <a:moveTo>
                  <a:pt x="370642" y="1996144"/>
                </a:moveTo>
                <a:cubicBezTo>
                  <a:pt x="380930" y="1996144"/>
                  <a:pt x="389270" y="2004505"/>
                  <a:pt x="389270" y="2014819"/>
                </a:cubicBezTo>
                <a:cubicBezTo>
                  <a:pt x="389270" y="2025133"/>
                  <a:pt x="380930" y="2033494"/>
                  <a:pt x="370642" y="2033494"/>
                </a:cubicBezTo>
                <a:cubicBezTo>
                  <a:pt x="360354" y="2033494"/>
                  <a:pt x="352014" y="2025133"/>
                  <a:pt x="352014" y="2014819"/>
                </a:cubicBezTo>
                <a:cubicBezTo>
                  <a:pt x="352014" y="2004505"/>
                  <a:pt x="360354" y="1996144"/>
                  <a:pt x="370642" y="1996144"/>
                </a:cubicBezTo>
                <a:close/>
                <a:moveTo>
                  <a:pt x="253517" y="1996144"/>
                </a:moveTo>
                <a:cubicBezTo>
                  <a:pt x="263805" y="1996144"/>
                  <a:pt x="272145" y="2004505"/>
                  <a:pt x="272145" y="2014819"/>
                </a:cubicBezTo>
                <a:cubicBezTo>
                  <a:pt x="272145" y="2025133"/>
                  <a:pt x="263805" y="2033494"/>
                  <a:pt x="253517" y="2033494"/>
                </a:cubicBezTo>
                <a:cubicBezTo>
                  <a:pt x="243229" y="2033494"/>
                  <a:pt x="234889" y="2025133"/>
                  <a:pt x="234889" y="2014819"/>
                </a:cubicBezTo>
                <a:cubicBezTo>
                  <a:pt x="234889" y="2004505"/>
                  <a:pt x="243229" y="1996144"/>
                  <a:pt x="253517" y="1996144"/>
                </a:cubicBezTo>
                <a:close/>
                <a:moveTo>
                  <a:pt x="135753" y="1996144"/>
                </a:moveTo>
                <a:cubicBezTo>
                  <a:pt x="146041" y="1996144"/>
                  <a:pt x="154381" y="2004505"/>
                  <a:pt x="154381" y="2014819"/>
                </a:cubicBezTo>
                <a:cubicBezTo>
                  <a:pt x="154381" y="2025133"/>
                  <a:pt x="146041" y="2033494"/>
                  <a:pt x="135753" y="2033494"/>
                </a:cubicBezTo>
                <a:cubicBezTo>
                  <a:pt x="125465" y="2033494"/>
                  <a:pt x="117125" y="2025133"/>
                  <a:pt x="117125" y="2014819"/>
                </a:cubicBezTo>
                <a:cubicBezTo>
                  <a:pt x="117125" y="2004505"/>
                  <a:pt x="125465" y="1996144"/>
                  <a:pt x="135753" y="1996144"/>
                </a:cubicBezTo>
                <a:close/>
                <a:moveTo>
                  <a:pt x="18628" y="1996144"/>
                </a:moveTo>
                <a:cubicBezTo>
                  <a:pt x="28916" y="1996144"/>
                  <a:pt x="37256" y="2004505"/>
                  <a:pt x="37256" y="2014819"/>
                </a:cubicBezTo>
                <a:cubicBezTo>
                  <a:pt x="37256" y="2025133"/>
                  <a:pt x="28916" y="2033494"/>
                  <a:pt x="18628" y="2033494"/>
                </a:cubicBezTo>
                <a:cubicBezTo>
                  <a:pt x="8340" y="2033494"/>
                  <a:pt x="0" y="2025133"/>
                  <a:pt x="0" y="2014819"/>
                </a:cubicBezTo>
                <a:cubicBezTo>
                  <a:pt x="0" y="2004505"/>
                  <a:pt x="8340" y="1996144"/>
                  <a:pt x="18628" y="1996144"/>
                </a:cubicBezTo>
                <a:close/>
                <a:moveTo>
                  <a:pt x="2014866" y="1878724"/>
                </a:moveTo>
                <a:cubicBezTo>
                  <a:pt x="2025154" y="1878724"/>
                  <a:pt x="2033494" y="1887085"/>
                  <a:pt x="2033494" y="1897399"/>
                </a:cubicBezTo>
                <a:cubicBezTo>
                  <a:pt x="2033494" y="1907713"/>
                  <a:pt x="2025154" y="1916074"/>
                  <a:pt x="2014866" y="1916074"/>
                </a:cubicBezTo>
                <a:cubicBezTo>
                  <a:pt x="2004578" y="1916074"/>
                  <a:pt x="1996238" y="1907713"/>
                  <a:pt x="1996238" y="1897399"/>
                </a:cubicBezTo>
                <a:cubicBezTo>
                  <a:pt x="1996238" y="1887085"/>
                  <a:pt x="2004578" y="1878724"/>
                  <a:pt x="2014866" y="1878724"/>
                </a:cubicBezTo>
                <a:close/>
                <a:moveTo>
                  <a:pt x="1897741" y="1878724"/>
                </a:moveTo>
                <a:cubicBezTo>
                  <a:pt x="1908029" y="1878724"/>
                  <a:pt x="1916369" y="1887085"/>
                  <a:pt x="1916369" y="1897399"/>
                </a:cubicBezTo>
                <a:cubicBezTo>
                  <a:pt x="1916369" y="1907713"/>
                  <a:pt x="1908029" y="1916074"/>
                  <a:pt x="1897741" y="1916074"/>
                </a:cubicBezTo>
                <a:cubicBezTo>
                  <a:pt x="1887453" y="1916074"/>
                  <a:pt x="1879113" y="1907713"/>
                  <a:pt x="1879113" y="1897399"/>
                </a:cubicBezTo>
                <a:cubicBezTo>
                  <a:pt x="1879113" y="1887085"/>
                  <a:pt x="1887453" y="1878724"/>
                  <a:pt x="1897741" y="1878724"/>
                </a:cubicBezTo>
                <a:close/>
                <a:moveTo>
                  <a:pt x="1779977" y="1878724"/>
                </a:moveTo>
                <a:cubicBezTo>
                  <a:pt x="1790265" y="1878724"/>
                  <a:pt x="1798605" y="1887085"/>
                  <a:pt x="1798605" y="1897399"/>
                </a:cubicBezTo>
                <a:cubicBezTo>
                  <a:pt x="1798605" y="1907713"/>
                  <a:pt x="1790265" y="1916074"/>
                  <a:pt x="1779977" y="1916074"/>
                </a:cubicBezTo>
                <a:cubicBezTo>
                  <a:pt x="1769689" y="1916074"/>
                  <a:pt x="1761349" y="1907713"/>
                  <a:pt x="1761349" y="1897399"/>
                </a:cubicBezTo>
                <a:cubicBezTo>
                  <a:pt x="1761349" y="1887085"/>
                  <a:pt x="1769689" y="1878724"/>
                  <a:pt x="1779977" y="1878724"/>
                </a:cubicBezTo>
                <a:close/>
                <a:moveTo>
                  <a:pt x="1662852" y="1878724"/>
                </a:moveTo>
                <a:cubicBezTo>
                  <a:pt x="1673140" y="1878724"/>
                  <a:pt x="1681480" y="1887085"/>
                  <a:pt x="1681480" y="1897399"/>
                </a:cubicBezTo>
                <a:cubicBezTo>
                  <a:pt x="1681480" y="1907713"/>
                  <a:pt x="1673140" y="1916074"/>
                  <a:pt x="1662852" y="1916074"/>
                </a:cubicBezTo>
                <a:cubicBezTo>
                  <a:pt x="1652564" y="1916074"/>
                  <a:pt x="1644224" y="1907713"/>
                  <a:pt x="1644224" y="1897399"/>
                </a:cubicBezTo>
                <a:cubicBezTo>
                  <a:pt x="1644224" y="1887085"/>
                  <a:pt x="1652564" y="1878724"/>
                  <a:pt x="1662852" y="1878724"/>
                </a:cubicBezTo>
                <a:close/>
                <a:moveTo>
                  <a:pt x="1545088" y="1878724"/>
                </a:moveTo>
                <a:cubicBezTo>
                  <a:pt x="1555376" y="1878724"/>
                  <a:pt x="1563716" y="1887085"/>
                  <a:pt x="1563716" y="1897399"/>
                </a:cubicBezTo>
                <a:cubicBezTo>
                  <a:pt x="1563716" y="1907713"/>
                  <a:pt x="1555376" y="1916074"/>
                  <a:pt x="1545088" y="1916074"/>
                </a:cubicBezTo>
                <a:cubicBezTo>
                  <a:pt x="1534800" y="1916074"/>
                  <a:pt x="1526460" y="1907713"/>
                  <a:pt x="1526460" y="1897399"/>
                </a:cubicBezTo>
                <a:cubicBezTo>
                  <a:pt x="1526460" y="1887085"/>
                  <a:pt x="1534800" y="1878724"/>
                  <a:pt x="1545088" y="1878724"/>
                </a:cubicBezTo>
                <a:close/>
                <a:moveTo>
                  <a:pt x="1427962" y="1878724"/>
                </a:moveTo>
                <a:cubicBezTo>
                  <a:pt x="1438250" y="1878724"/>
                  <a:pt x="1446590" y="1887085"/>
                  <a:pt x="1446590" y="1897399"/>
                </a:cubicBezTo>
                <a:cubicBezTo>
                  <a:pt x="1446590" y="1907713"/>
                  <a:pt x="1438250" y="1916074"/>
                  <a:pt x="1427962" y="1916074"/>
                </a:cubicBezTo>
                <a:cubicBezTo>
                  <a:pt x="1417674" y="1916074"/>
                  <a:pt x="1409334" y="1907713"/>
                  <a:pt x="1409334" y="1897399"/>
                </a:cubicBezTo>
                <a:cubicBezTo>
                  <a:pt x="1409334" y="1887085"/>
                  <a:pt x="1417674" y="1878724"/>
                  <a:pt x="1427962" y="1878724"/>
                </a:cubicBezTo>
                <a:close/>
                <a:moveTo>
                  <a:pt x="1310199" y="1878724"/>
                </a:moveTo>
                <a:cubicBezTo>
                  <a:pt x="1320487" y="1878724"/>
                  <a:pt x="1328827" y="1887085"/>
                  <a:pt x="1328827" y="1897399"/>
                </a:cubicBezTo>
                <a:cubicBezTo>
                  <a:pt x="1328827" y="1907713"/>
                  <a:pt x="1320487" y="1916074"/>
                  <a:pt x="1310199" y="1916074"/>
                </a:cubicBezTo>
                <a:cubicBezTo>
                  <a:pt x="1299911" y="1916074"/>
                  <a:pt x="1291571" y="1907713"/>
                  <a:pt x="1291571" y="1897399"/>
                </a:cubicBezTo>
                <a:cubicBezTo>
                  <a:pt x="1291571" y="1887085"/>
                  <a:pt x="1299911" y="1878724"/>
                  <a:pt x="1310199" y="1878724"/>
                </a:cubicBezTo>
                <a:close/>
                <a:moveTo>
                  <a:pt x="1193073" y="1878724"/>
                </a:moveTo>
                <a:cubicBezTo>
                  <a:pt x="1203361" y="1878724"/>
                  <a:pt x="1211701" y="1887085"/>
                  <a:pt x="1211701" y="1897399"/>
                </a:cubicBezTo>
                <a:cubicBezTo>
                  <a:pt x="1211701" y="1907713"/>
                  <a:pt x="1203361" y="1916074"/>
                  <a:pt x="1193073" y="1916074"/>
                </a:cubicBezTo>
                <a:cubicBezTo>
                  <a:pt x="1182785" y="1916074"/>
                  <a:pt x="1174445" y="1907713"/>
                  <a:pt x="1174445" y="1897399"/>
                </a:cubicBezTo>
                <a:cubicBezTo>
                  <a:pt x="1174445" y="1887085"/>
                  <a:pt x="1182785" y="1878724"/>
                  <a:pt x="1193073" y="1878724"/>
                </a:cubicBezTo>
                <a:close/>
                <a:moveTo>
                  <a:pt x="1075309" y="1878724"/>
                </a:moveTo>
                <a:cubicBezTo>
                  <a:pt x="1085597" y="1878724"/>
                  <a:pt x="1093937" y="1887085"/>
                  <a:pt x="1093937" y="1897399"/>
                </a:cubicBezTo>
                <a:cubicBezTo>
                  <a:pt x="1093937" y="1907713"/>
                  <a:pt x="1085597" y="1916074"/>
                  <a:pt x="1075309" y="1916074"/>
                </a:cubicBezTo>
                <a:cubicBezTo>
                  <a:pt x="1065021" y="1916074"/>
                  <a:pt x="1056681" y="1907713"/>
                  <a:pt x="1056681" y="1897399"/>
                </a:cubicBezTo>
                <a:cubicBezTo>
                  <a:pt x="1056681" y="1887085"/>
                  <a:pt x="1065021" y="1878724"/>
                  <a:pt x="1075309" y="1878724"/>
                </a:cubicBezTo>
                <a:close/>
                <a:moveTo>
                  <a:pt x="958184" y="1878724"/>
                </a:moveTo>
                <a:cubicBezTo>
                  <a:pt x="968472" y="1878724"/>
                  <a:pt x="976812" y="1887085"/>
                  <a:pt x="976812" y="1897399"/>
                </a:cubicBezTo>
                <a:cubicBezTo>
                  <a:pt x="976812" y="1907713"/>
                  <a:pt x="968472" y="1916074"/>
                  <a:pt x="958184" y="1916074"/>
                </a:cubicBezTo>
                <a:cubicBezTo>
                  <a:pt x="947896" y="1916074"/>
                  <a:pt x="939556" y="1907713"/>
                  <a:pt x="939556" y="1897399"/>
                </a:cubicBezTo>
                <a:cubicBezTo>
                  <a:pt x="939556" y="1887085"/>
                  <a:pt x="947896" y="1878724"/>
                  <a:pt x="958184" y="1878724"/>
                </a:cubicBezTo>
                <a:close/>
                <a:moveTo>
                  <a:pt x="840420" y="1878724"/>
                </a:moveTo>
                <a:cubicBezTo>
                  <a:pt x="850708" y="1878724"/>
                  <a:pt x="859048" y="1887085"/>
                  <a:pt x="859048" y="1897399"/>
                </a:cubicBezTo>
                <a:cubicBezTo>
                  <a:pt x="859048" y="1907713"/>
                  <a:pt x="850708" y="1916074"/>
                  <a:pt x="840420" y="1916074"/>
                </a:cubicBezTo>
                <a:cubicBezTo>
                  <a:pt x="830132" y="1916074"/>
                  <a:pt x="821792" y="1907713"/>
                  <a:pt x="821792" y="1897399"/>
                </a:cubicBezTo>
                <a:cubicBezTo>
                  <a:pt x="821792" y="1887085"/>
                  <a:pt x="830132" y="1878724"/>
                  <a:pt x="840420" y="1878724"/>
                </a:cubicBezTo>
                <a:close/>
                <a:moveTo>
                  <a:pt x="723295" y="1878724"/>
                </a:moveTo>
                <a:cubicBezTo>
                  <a:pt x="733583" y="1878724"/>
                  <a:pt x="741923" y="1887085"/>
                  <a:pt x="741923" y="1897399"/>
                </a:cubicBezTo>
                <a:cubicBezTo>
                  <a:pt x="741923" y="1907713"/>
                  <a:pt x="733583" y="1916074"/>
                  <a:pt x="723295" y="1916074"/>
                </a:cubicBezTo>
                <a:cubicBezTo>
                  <a:pt x="713007" y="1916074"/>
                  <a:pt x="704667" y="1907713"/>
                  <a:pt x="704667" y="1897399"/>
                </a:cubicBezTo>
                <a:cubicBezTo>
                  <a:pt x="704667" y="1887085"/>
                  <a:pt x="713007" y="1878724"/>
                  <a:pt x="723295" y="1878724"/>
                </a:cubicBezTo>
                <a:close/>
                <a:moveTo>
                  <a:pt x="605531" y="1878724"/>
                </a:moveTo>
                <a:cubicBezTo>
                  <a:pt x="615819" y="1878724"/>
                  <a:pt x="624159" y="1887085"/>
                  <a:pt x="624159" y="1897399"/>
                </a:cubicBezTo>
                <a:cubicBezTo>
                  <a:pt x="624159" y="1907713"/>
                  <a:pt x="615819" y="1916074"/>
                  <a:pt x="605531" y="1916074"/>
                </a:cubicBezTo>
                <a:cubicBezTo>
                  <a:pt x="595243" y="1916074"/>
                  <a:pt x="586903" y="1907713"/>
                  <a:pt x="586903" y="1897399"/>
                </a:cubicBezTo>
                <a:cubicBezTo>
                  <a:pt x="586903" y="1887085"/>
                  <a:pt x="595243" y="1878724"/>
                  <a:pt x="605531" y="1878724"/>
                </a:cubicBezTo>
                <a:close/>
                <a:moveTo>
                  <a:pt x="488406" y="1878724"/>
                </a:moveTo>
                <a:cubicBezTo>
                  <a:pt x="498694" y="1878724"/>
                  <a:pt x="507034" y="1887085"/>
                  <a:pt x="507034" y="1897399"/>
                </a:cubicBezTo>
                <a:cubicBezTo>
                  <a:pt x="507034" y="1907713"/>
                  <a:pt x="498694" y="1916074"/>
                  <a:pt x="488406" y="1916074"/>
                </a:cubicBezTo>
                <a:cubicBezTo>
                  <a:pt x="478118" y="1916074"/>
                  <a:pt x="469778" y="1907713"/>
                  <a:pt x="469778" y="1897399"/>
                </a:cubicBezTo>
                <a:cubicBezTo>
                  <a:pt x="469778" y="1887085"/>
                  <a:pt x="478118" y="1878724"/>
                  <a:pt x="488406" y="1878724"/>
                </a:cubicBezTo>
                <a:close/>
                <a:moveTo>
                  <a:pt x="370642" y="1878724"/>
                </a:moveTo>
                <a:cubicBezTo>
                  <a:pt x="380930" y="1878724"/>
                  <a:pt x="389270" y="1887085"/>
                  <a:pt x="389270" y="1897399"/>
                </a:cubicBezTo>
                <a:cubicBezTo>
                  <a:pt x="389270" y="1907713"/>
                  <a:pt x="380930" y="1916074"/>
                  <a:pt x="370642" y="1916074"/>
                </a:cubicBezTo>
                <a:cubicBezTo>
                  <a:pt x="360354" y="1916074"/>
                  <a:pt x="352014" y="1907713"/>
                  <a:pt x="352014" y="1897399"/>
                </a:cubicBezTo>
                <a:cubicBezTo>
                  <a:pt x="352014" y="1887085"/>
                  <a:pt x="360354" y="1878724"/>
                  <a:pt x="370642" y="1878724"/>
                </a:cubicBezTo>
                <a:close/>
                <a:moveTo>
                  <a:pt x="253517" y="1878724"/>
                </a:moveTo>
                <a:cubicBezTo>
                  <a:pt x="263805" y="1878724"/>
                  <a:pt x="272145" y="1887085"/>
                  <a:pt x="272145" y="1897399"/>
                </a:cubicBezTo>
                <a:cubicBezTo>
                  <a:pt x="272145" y="1907713"/>
                  <a:pt x="263805" y="1916074"/>
                  <a:pt x="253517" y="1916074"/>
                </a:cubicBezTo>
                <a:cubicBezTo>
                  <a:pt x="243229" y="1916074"/>
                  <a:pt x="234889" y="1907713"/>
                  <a:pt x="234889" y="1897399"/>
                </a:cubicBezTo>
                <a:cubicBezTo>
                  <a:pt x="234889" y="1887085"/>
                  <a:pt x="243229" y="1878724"/>
                  <a:pt x="253517" y="1878724"/>
                </a:cubicBezTo>
                <a:close/>
                <a:moveTo>
                  <a:pt x="135753" y="1878724"/>
                </a:moveTo>
                <a:cubicBezTo>
                  <a:pt x="146041" y="1878724"/>
                  <a:pt x="154381" y="1887085"/>
                  <a:pt x="154381" y="1897399"/>
                </a:cubicBezTo>
                <a:cubicBezTo>
                  <a:pt x="154381" y="1907713"/>
                  <a:pt x="146041" y="1916074"/>
                  <a:pt x="135753" y="1916074"/>
                </a:cubicBezTo>
                <a:cubicBezTo>
                  <a:pt x="125465" y="1916074"/>
                  <a:pt x="117125" y="1907713"/>
                  <a:pt x="117125" y="1897399"/>
                </a:cubicBezTo>
                <a:cubicBezTo>
                  <a:pt x="117125" y="1887085"/>
                  <a:pt x="125465" y="1878724"/>
                  <a:pt x="135753" y="1878724"/>
                </a:cubicBezTo>
                <a:close/>
                <a:moveTo>
                  <a:pt x="18628" y="1878724"/>
                </a:moveTo>
                <a:cubicBezTo>
                  <a:pt x="28916" y="1878724"/>
                  <a:pt x="37256" y="1887085"/>
                  <a:pt x="37256" y="1897399"/>
                </a:cubicBezTo>
                <a:cubicBezTo>
                  <a:pt x="37256" y="1907713"/>
                  <a:pt x="28916" y="1916074"/>
                  <a:pt x="18628" y="1916074"/>
                </a:cubicBezTo>
                <a:cubicBezTo>
                  <a:pt x="8340" y="1916074"/>
                  <a:pt x="0" y="1907713"/>
                  <a:pt x="0" y="1897399"/>
                </a:cubicBezTo>
                <a:cubicBezTo>
                  <a:pt x="0" y="1887085"/>
                  <a:pt x="8340" y="1878724"/>
                  <a:pt x="18628" y="1878724"/>
                </a:cubicBezTo>
                <a:close/>
                <a:moveTo>
                  <a:pt x="2014866" y="1761303"/>
                </a:moveTo>
                <a:cubicBezTo>
                  <a:pt x="2025154" y="1761303"/>
                  <a:pt x="2033494" y="1769664"/>
                  <a:pt x="2033494" y="1779978"/>
                </a:cubicBezTo>
                <a:cubicBezTo>
                  <a:pt x="2033494" y="1790292"/>
                  <a:pt x="2025154" y="1798653"/>
                  <a:pt x="2014866" y="1798653"/>
                </a:cubicBezTo>
                <a:cubicBezTo>
                  <a:pt x="2004578" y="1798653"/>
                  <a:pt x="1996238" y="1790292"/>
                  <a:pt x="1996238" y="1779978"/>
                </a:cubicBezTo>
                <a:cubicBezTo>
                  <a:pt x="1996238" y="1769664"/>
                  <a:pt x="2004578" y="1761303"/>
                  <a:pt x="2014866" y="1761303"/>
                </a:cubicBezTo>
                <a:close/>
                <a:moveTo>
                  <a:pt x="1897741" y="1761303"/>
                </a:moveTo>
                <a:cubicBezTo>
                  <a:pt x="1908029" y="1761303"/>
                  <a:pt x="1916369" y="1769664"/>
                  <a:pt x="1916369" y="1779978"/>
                </a:cubicBezTo>
                <a:cubicBezTo>
                  <a:pt x="1916369" y="1790292"/>
                  <a:pt x="1908029" y="1798653"/>
                  <a:pt x="1897741" y="1798653"/>
                </a:cubicBezTo>
                <a:cubicBezTo>
                  <a:pt x="1887453" y="1798653"/>
                  <a:pt x="1879113" y="1790292"/>
                  <a:pt x="1879113" y="1779978"/>
                </a:cubicBezTo>
                <a:cubicBezTo>
                  <a:pt x="1879113" y="1769664"/>
                  <a:pt x="1887453" y="1761303"/>
                  <a:pt x="1897741" y="1761303"/>
                </a:cubicBezTo>
                <a:close/>
                <a:moveTo>
                  <a:pt x="1779977" y="1761303"/>
                </a:moveTo>
                <a:cubicBezTo>
                  <a:pt x="1790265" y="1761303"/>
                  <a:pt x="1798605" y="1769664"/>
                  <a:pt x="1798605" y="1779978"/>
                </a:cubicBezTo>
                <a:cubicBezTo>
                  <a:pt x="1798605" y="1790292"/>
                  <a:pt x="1790265" y="1798653"/>
                  <a:pt x="1779977" y="1798653"/>
                </a:cubicBezTo>
                <a:cubicBezTo>
                  <a:pt x="1769689" y="1798653"/>
                  <a:pt x="1761349" y="1790292"/>
                  <a:pt x="1761349" y="1779978"/>
                </a:cubicBezTo>
                <a:cubicBezTo>
                  <a:pt x="1761349" y="1769664"/>
                  <a:pt x="1769689" y="1761303"/>
                  <a:pt x="1779977" y="1761303"/>
                </a:cubicBezTo>
                <a:close/>
                <a:moveTo>
                  <a:pt x="1662852" y="1761303"/>
                </a:moveTo>
                <a:cubicBezTo>
                  <a:pt x="1673140" y="1761303"/>
                  <a:pt x="1681480" y="1769664"/>
                  <a:pt x="1681480" y="1779978"/>
                </a:cubicBezTo>
                <a:cubicBezTo>
                  <a:pt x="1681480" y="1790292"/>
                  <a:pt x="1673140" y="1798653"/>
                  <a:pt x="1662852" y="1798653"/>
                </a:cubicBezTo>
                <a:cubicBezTo>
                  <a:pt x="1652564" y="1798653"/>
                  <a:pt x="1644224" y="1790292"/>
                  <a:pt x="1644224" y="1779978"/>
                </a:cubicBezTo>
                <a:cubicBezTo>
                  <a:pt x="1644224" y="1769664"/>
                  <a:pt x="1652564" y="1761303"/>
                  <a:pt x="1662852" y="1761303"/>
                </a:cubicBezTo>
                <a:close/>
                <a:moveTo>
                  <a:pt x="1545088" y="1761303"/>
                </a:moveTo>
                <a:cubicBezTo>
                  <a:pt x="1555376" y="1761303"/>
                  <a:pt x="1563716" y="1769664"/>
                  <a:pt x="1563716" y="1779978"/>
                </a:cubicBezTo>
                <a:cubicBezTo>
                  <a:pt x="1563716" y="1790292"/>
                  <a:pt x="1555376" y="1798653"/>
                  <a:pt x="1545088" y="1798653"/>
                </a:cubicBezTo>
                <a:cubicBezTo>
                  <a:pt x="1534800" y="1798653"/>
                  <a:pt x="1526460" y="1790292"/>
                  <a:pt x="1526460" y="1779978"/>
                </a:cubicBezTo>
                <a:cubicBezTo>
                  <a:pt x="1526460" y="1769664"/>
                  <a:pt x="1534800" y="1761303"/>
                  <a:pt x="1545088" y="1761303"/>
                </a:cubicBezTo>
                <a:close/>
                <a:moveTo>
                  <a:pt x="1427962" y="1761303"/>
                </a:moveTo>
                <a:cubicBezTo>
                  <a:pt x="1438250" y="1761303"/>
                  <a:pt x="1446590" y="1769664"/>
                  <a:pt x="1446590" y="1779978"/>
                </a:cubicBezTo>
                <a:cubicBezTo>
                  <a:pt x="1446590" y="1790292"/>
                  <a:pt x="1438250" y="1798653"/>
                  <a:pt x="1427962" y="1798653"/>
                </a:cubicBezTo>
                <a:cubicBezTo>
                  <a:pt x="1417674" y="1798653"/>
                  <a:pt x="1409334" y="1790292"/>
                  <a:pt x="1409334" y="1779978"/>
                </a:cubicBezTo>
                <a:cubicBezTo>
                  <a:pt x="1409334" y="1769664"/>
                  <a:pt x="1417674" y="1761303"/>
                  <a:pt x="1427962" y="1761303"/>
                </a:cubicBezTo>
                <a:close/>
                <a:moveTo>
                  <a:pt x="1310199" y="1761303"/>
                </a:moveTo>
                <a:cubicBezTo>
                  <a:pt x="1320487" y="1761303"/>
                  <a:pt x="1328827" y="1769664"/>
                  <a:pt x="1328827" y="1779978"/>
                </a:cubicBezTo>
                <a:cubicBezTo>
                  <a:pt x="1328827" y="1790292"/>
                  <a:pt x="1320487" y="1798653"/>
                  <a:pt x="1310199" y="1798653"/>
                </a:cubicBezTo>
                <a:cubicBezTo>
                  <a:pt x="1299911" y="1798653"/>
                  <a:pt x="1291571" y="1790292"/>
                  <a:pt x="1291571" y="1779978"/>
                </a:cubicBezTo>
                <a:cubicBezTo>
                  <a:pt x="1291571" y="1769664"/>
                  <a:pt x="1299911" y="1761303"/>
                  <a:pt x="1310199" y="1761303"/>
                </a:cubicBezTo>
                <a:close/>
                <a:moveTo>
                  <a:pt x="1193073" y="1761303"/>
                </a:moveTo>
                <a:cubicBezTo>
                  <a:pt x="1203361" y="1761303"/>
                  <a:pt x="1211701" y="1769664"/>
                  <a:pt x="1211701" y="1779978"/>
                </a:cubicBezTo>
                <a:cubicBezTo>
                  <a:pt x="1211701" y="1790292"/>
                  <a:pt x="1203361" y="1798653"/>
                  <a:pt x="1193073" y="1798653"/>
                </a:cubicBezTo>
                <a:cubicBezTo>
                  <a:pt x="1182785" y="1798653"/>
                  <a:pt x="1174445" y="1790292"/>
                  <a:pt x="1174445" y="1779978"/>
                </a:cubicBezTo>
                <a:cubicBezTo>
                  <a:pt x="1174445" y="1769664"/>
                  <a:pt x="1182785" y="1761303"/>
                  <a:pt x="1193073" y="1761303"/>
                </a:cubicBezTo>
                <a:close/>
                <a:moveTo>
                  <a:pt x="1075309" y="1761303"/>
                </a:moveTo>
                <a:cubicBezTo>
                  <a:pt x="1085597" y="1761303"/>
                  <a:pt x="1093937" y="1769664"/>
                  <a:pt x="1093937" y="1779978"/>
                </a:cubicBezTo>
                <a:cubicBezTo>
                  <a:pt x="1093937" y="1790292"/>
                  <a:pt x="1085597" y="1798653"/>
                  <a:pt x="1075309" y="1798653"/>
                </a:cubicBezTo>
                <a:cubicBezTo>
                  <a:pt x="1065021" y="1798653"/>
                  <a:pt x="1056681" y="1790292"/>
                  <a:pt x="1056681" y="1779978"/>
                </a:cubicBezTo>
                <a:cubicBezTo>
                  <a:pt x="1056681" y="1769664"/>
                  <a:pt x="1065021" y="1761303"/>
                  <a:pt x="1075309" y="1761303"/>
                </a:cubicBezTo>
                <a:close/>
                <a:moveTo>
                  <a:pt x="958184" y="1761303"/>
                </a:moveTo>
                <a:cubicBezTo>
                  <a:pt x="968472" y="1761303"/>
                  <a:pt x="976812" y="1769664"/>
                  <a:pt x="976812" y="1779978"/>
                </a:cubicBezTo>
                <a:cubicBezTo>
                  <a:pt x="976812" y="1790292"/>
                  <a:pt x="968472" y="1798653"/>
                  <a:pt x="958184" y="1798653"/>
                </a:cubicBezTo>
                <a:cubicBezTo>
                  <a:pt x="947896" y="1798653"/>
                  <a:pt x="939556" y="1790292"/>
                  <a:pt x="939556" y="1779978"/>
                </a:cubicBezTo>
                <a:cubicBezTo>
                  <a:pt x="939556" y="1769664"/>
                  <a:pt x="947896" y="1761303"/>
                  <a:pt x="958184" y="1761303"/>
                </a:cubicBezTo>
                <a:close/>
                <a:moveTo>
                  <a:pt x="840420" y="1761303"/>
                </a:moveTo>
                <a:cubicBezTo>
                  <a:pt x="850708" y="1761303"/>
                  <a:pt x="859048" y="1769664"/>
                  <a:pt x="859048" y="1779978"/>
                </a:cubicBezTo>
                <a:cubicBezTo>
                  <a:pt x="859048" y="1790292"/>
                  <a:pt x="850708" y="1798653"/>
                  <a:pt x="840420" y="1798653"/>
                </a:cubicBezTo>
                <a:cubicBezTo>
                  <a:pt x="830132" y="1798653"/>
                  <a:pt x="821792" y="1790292"/>
                  <a:pt x="821792" y="1779978"/>
                </a:cubicBezTo>
                <a:cubicBezTo>
                  <a:pt x="821792" y="1769664"/>
                  <a:pt x="830132" y="1761303"/>
                  <a:pt x="840420" y="1761303"/>
                </a:cubicBezTo>
                <a:close/>
                <a:moveTo>
                  <a:pt x="723295" y="1761303"/>
                </a:moveTo>
                <a:cubicBezTo>
                  <a:pt x="733583" y="1761303"/>
                  <a:pt x="741923" y="1769664"/>
                  <a:pt x="741923" y="1779978"/>
                </a:cubicBezTo>
                <a:cubicBezTo>
                  <a:pt x="741923" y="1790292"/>
                  <a:pt x="733583" y="1798653"/>
                  <a:pt x="723295" y="1798653"/>
                </a:cubicBezTo>
                <a:cubicBezTo>
                  <a:pt x="713007" y="1798653"/>
                  <a:pt x="704667" y="1790292"/>
                  <a:pt x="704667" y="1779978"/>
                </a:cubicBezTo>
                <a:cubicBezTo>
                  <a:pt x="704667" y="1769664"/>
                  <a:pt x="713007" y="1761303"/>
                  <a:pt x="723295" y="1761303"/>
                </a:cubicBezTo>
                <a:close/>
                <a:moveTo>
                  <a:pt x="605531" y="1761303"/>
                </a:moveTo>
                <a:cubicBezTo>
                  <a:pt x="615819" y="1761303"/>
                  <a:pt x="624159" y="1769664"/>
                  <a:pt x="624159" y="1779978"/>
                </a:cubicBezTo>
                <a:cubicBezTo>
                  <a:pt x="624159" y="1790292"/>
                  <a:pt x="615819" y="1798653"/>
                  <a:pt x="605531" y="1798653"/>
                </a:cubicBezTo>
                <a:cubicBezTo>
                  <a:pt x="595243" y="1798653"/>
                  <a:pt x="586903" y="1790292"/>
                  <a:pt x="586903" y="1779978"/>
                </a:cubicBezTo>
                <a:cubicBezTo>
                  <a:pt x="586903" y="1769664"/>
                  <a:pt x="595243" y="1761303"/>
                  <a:pt x="605531" y="1761303"/>
                </a:cubicBezTo>
                <a:close/>
                <a:moveTo>
                  <a:pt x="488406" y="1761303"/>
                </a:moveTo>
                <a:cubicBezTo>
                  <a:pt x="498694" y="1761303"/>
                  <a:pt x="507034" y="1769664"/>
                  <a:pt x="507034" y="1779978"/>
                </a:cubicBezTo>
                <a:cubicBezTo>
                  <a:pt x="507034" y="1790292"/>
                  <a:pt x="498694" y="1798653"/>
                  <a:pt x="488406" y="1798653"/>
                </a:cubicBezTo>
                <a:cubicBezTo>
                  <a:pt x="478118" y="1798653"/>
                  <a:pt x="469778" y="1790292"/>
                  <a:pt x="469778" y="1779978"/>
                </a:cubicBezTo>
                <a:cubicBezTo>
                  <a:pt x="469778" y="1769664"/>
                  <a:pt x="478118" y="1761303"/>
                  <a:pt x="488406" y="1761303"/>
                </a:cubicBezTo>
                <a:close/>
                <a:moveTo>
                  <a:pt x="370642" y="1761303"/>
                </a:moveTo>
                <a:cubicBezTo>
                  <a:pt x="380930" y="1761303"/>
                  <a:pt x="389270" y="1769664"/>
                  <a:pt x="389270" y="1779978"/>
                </a:cubicBezTo>
                <a:cubicBezTo>
                  <a:pt x="389270" y="1790292"/>
                  <a:pt x="380930" y="1798653"/>
                  <a:pt x="370642" y="1798653"/>
                </a:cubicBezTo>
                <a:cubicBezTo>
                  <a:pt x="360354" y="1798653"/>
                  <a:pt x="352014" y="1790292"/>
                  <a:pt x="352014" y="1779978"/>
                </a:cubicBezTo>
                <a:cubicBezTo>
                  <a:pt x="352014" y="1769664"/>
                  <a:pt x="360354" y="1761303"/>
                  <a:pt x="370642" y="1761303"/>
                </a:cubicBezTo>
                <a:close/>
                <a:moveTo>
                  <a:pt x="253517" y="1761303"/>
                </a:moveTo>
                <a:cubicBezTo>
                  <a:pt x="263805" y="1761303"/>
                  <a:pt x="272145" y="1769664"/>
                  <a:pt x="272145" y="1779978"/>
                </a:cubicBezTo>
                <a:cubicBezTo>
                  <a:pt x="272145" y="1790292"/>
                  <a:pt x="263805" y="1798653"/>
                  <a:pt x="253517" y="1798653"/>
                </a:cubicBezTo>
                <a:cubicBezTo>
                  <a:pt x="243229" y="1798653"/>
                  <a:pt x="234889" y="1790292"/>
                  <a:pt x="234889" y="1779978"/>
                </a:cubicBezTo>
                <a:cubicBezTo>
                  <a:pt x="234889" y="1769664"/>
                  <a:pt x="243229" y="1761303"/>
                  <a:pt x="253517" y="1761303"/>
                </a:cubicBezTo>
                <a:close/>
                <a:moveTo>
                  <a:pt x="135753" y="1761303"/>
                </a:moveTo>
                <a:cubicBezTo>
                  <a:pt x="146041" y="1761303"/>
                  <a:pt x="154381" y="1769664"/>
                  <a:pt x="154381" y="1779978"/>
                </a:cubicBezTo>
                <a:cubicBezTo>
                  <a:pt x="154381" y="1790292"/>
                  <a:pt x="146041" y="1798653"/>
                  <a:pt x="135753" y="1798653"/>
                </a:cubicBezTo>
                <a:cubicBezTo>
                  <a:pt x="125465" y="1798653"/>
                  <a:pt x="117125" y="1790292"/>
                  <a:pt x="117125" y="1779978"/>
                </a:cubicBezTo>
                <a:cubicBezTo>
                  <a:pt x="117125" y="1769664"/>
                  <a:pt x="125465" y="1761303"/>
                  <a:pt x="135753" y="1761303"/>
                </a:cubicBezTo>
                <a:close/>
                <a:moveTo>
                  <a:pt x="18628" y="1761303"/>
                </a:moveTo>
                <a:cubicBezTo>
                  <a:pt x="28916" y="1761303"/>
                  <a:pt x="37256" y="1769664"/>
                  <a:pt x="37256" y="1779978"/>
                </a:cubicBezTo>
                <a:cubicBezTo>
                  <a:pt x="37256" y="1790292"/>
                  <a:pt x="28916" y="1798653"/>
                  <a:pt x="18628" y="1798653"/>
                </a:cubicBezTo>
                <a:cubicBezTo>
                  <a:pt x="8340" y="1798653"/>
                  <a:pt x="0" y="1790292"/>
                  <a:pt x="0" y="1779978"/>
                </a:cubicBezTo>
                <a:cubicBezTo>
                  <a:pt x="0" y="1769664"/>
                  <a:pt x="8340" y="1761303"/>
                  <a:pt x="18628" y="1761303"/>
                </a:cubicBezTo>
                <a:close/>
                <a:moveTo>
                  <a:pt x="2014866" y="1643883"/>
                </a:moveTo>
                <a:cubicBezTo>
                  <a:pt x="2025154" y="1643883"/>
                  <a:pt x="2033494" y="1652244"/>
                  <a:pt x="2033494" y="1662558"/>
                </a:cubicBezTo>
                <a:cubicBezTo>
                  <a:pt x="2033494" y="1672872"/>
                  <a:pt x="2025154" y="1681233"/>
                  <a:pt x="2014866" y="1681233"/>
                </a:cubicBezTo>
                <a:cubicBezTo>
                  <a:pt x="2004578" y="1681233"/>
                  <a:pt x="1996238" y="1672872"/>
                  <a:pt x="1996238" y="1662558"/>
                </a:cubicBezTo>
                <a:cubicBezTo>
                  <a:pt x="1996238" y="1652244"/>
                  <a:pt x="2004578" y="1643883"/>
                  <a:pt x="2014866" y="1643883"/>
                </a:cubicBezTo>
                <a:close/>
                <a:moveTo>
                  <a:pt x="1897741" y="1643883"/>
                </a:moveTo>
                <a:cubicBezTo>
                  <a:pt x="1908029" y="1643883"/>
                  <a:pt x="1916369" y="1652244"/>
                  <a:pt x="1916369" y="1662558"/>
                </a:cubicBezTo>
                <a:cubicBezTo>
                  <a:pt x="1916369" y="1672872"/>
                  <a:pt x="1908029" y="1681233"/>
                  <a:pt x="1897741" y="1681233"/>
                </a:cubicBezTo>
                <a:cubicBezTo>
                  <a:pt x="1887453" y="1681233"/>
                  <a:pt x="1879113" y="1672872"/>
                  <a:pt x="1879113" y="1662558"/>
                </a:cubicBezTo>
                <a:cubicBezTo>
                  <a:pt x="1879113" y="1652244"/>
                  <a:pt x="1887453" y="1643883"/>
                  <a:pt x="1897741" y="1643883"/>
                </a:cubicBezTo>
                <a:close/>
                <a:moveTo>
                  <a:pt x="1779977" y="1643883"/>
                </a:moveTo>
                <a:cubicBezTo>
                  <a:pt x="1790265" y="1643883"/>
                  <a:pt x="1798605" y="1652244"/>
                  <a:pt x="1798605" y="1662558"/>
                </a:cubicBezTo>
                <a:cubicBezTo>
                  <a:pt x="1798605" y="1672872"/>
                  <a:pt x="1790265" y="1681233"/>
                  <a:pt x="1779977" y="1681233"/>
                </a:cubicBezTo>
                <a:cubicBezTo>
                  <a:pt x="1769689" y="1681233"/>
                  <a:pt x="1761349" y="1672872"/>
                  <a:pt x="1761349" y="1662558"/>
                </a:cubicBezTo>
                <a:cubicBezTo>
                  <a:pt x="1761349" y="1652244"/>
                  <a:pt x="1769689" y="1643883"/>
                  <a:pt x="1779977" y="1643883"/>
                </a:cubicBezTo>
                <a:close/>
                <a:moveTo>
                  <a:pt x="1662852" y="1643883"/>
                </a:moveTo>
                <a:cubicBezTo>
                  <a:pt x="1673140" y="1643883"/>
                  <a:pt x="1681480" y="1652244"/>
                  <a:pt x="1681480" y="1662558"/>
                </a:cubicBezTo>
                <a:cubicBezTo>
                  <a:pt x="1681480" y="1672872"/>
                  <a:pt x="1673140" y="1681233"/>
                  <a:pt x="1662852" y="1681233"/>
                </a:cubicBezTo>
                <a:cubicBezTo>
                  <a:pt x="1652564" y="1681233"/>
                  <a:pt x="1644224" y="1672872"/>
                  <a:pt x="1644224" y="1662558"/>
                </a:cubicBezTo>
                <a:cubicBezTo>
                  <a:pt x="1644224" y="1652244"/>
                  <a:pt x="1652564" y="1643883"/>
                  <a:pt x="1662852" y="1643883"/>
                </a:cubicBezTo>
                <a:close/>
                <a:moveTo>
                  <a:pt x="1545088" y="1643883"/>
                </a:moveTo>
                <a:cubicBezTo>
                  <a:pt x="1555376" y="1643883"/>
                  <a:pt x="1563716" y="1652244"/>
                  <a:pt x="1563716" y="1662558"/>
                </a:cubicBezTo>
                <a:cubicBezTo>
                  <a:pt x="1563716" y="1672872"/>
                  <a:pt x="1555376" y="1681233"/>
                  <a:pt x="1545088" y="1681233"/>
                </a:cubicBezTo>
                <a:cubicBezTo>
                  <a:pt x="1534800" y="1681233"/>
                  <a:pt x="1526460" y="1672872"/>
                  <a:pt x="1526460" y="1662558"/>
                </a:cubicBezTo>
                <a:cubicBezTo>
                  <a:pt x="1526460" y="1652244"/>
                  <a:pt x="1534800" y="1643883"/>
                  <a:pt x="1545088" y="1643883"/>
                </a:cubicBezTo>
                <a:close/>
                <a:moveTo>
                  <a:pt x="1427962" y="1643883"/>
                </a:moveTo>
                <a:cubicBezTo>
                  <a:pt x="1438250" y="1643883"/>
                  <a:pt x="1446590" y="1652244"/>
                  <a:pt x="1446590" y="1662558"/>
                </a:cubicBezTo>
                <a:cubicBezTo>
                  <a:pt x="1446590" y="1672872"/>
                  <a:pt x="1438250" y="1681233"/>
                  <a:pt x="1427962" y="1681233"/>
                </a:cubicBezTo>
                <a:cubicBezTo>
                  <a:pt x="1417674" y="1681233"/>
                  <a:pt x="1409334" y="1672872"/>
                  <a:pt x="1409334" y="1662558"/>
                </a:cubicBezTo>
                <a:cubicBezTo>
                  <a:pt x="1409334" y="1652244"/>
                  <a:pt x="1417674" y="1643883"/>
                  <a:pt x="1427962" y="1643883"/>
                </a:cubicBezTo>
                <a:close/>
                <a:moveTo>
                  <a:pt x="1310199" y="1643883"/>
                </a:moveTo>
                <a:cubicBezTo>
                  <a:pt x="1320487" y="1643883"/>
                  <a:pt x="1328827" y="1652244"/>
                  <a:pt x="1328827" y="1662558"/>
                </a:cubicBezTo>
                <a:cubicBezTo>
                  <a:pt x="1328827" y="1672872"/>
                  <a:pt x="1320487" y="1681233"/>
                  <a:pt x="1310199" y="1681233"/>
                </a:cubicBezTo>
                <a:cubicBezTo>
                  <a:pt x="1299911" y="1681233"/>
                  <a:pt x="1291571" y="1672872"/>
                  <a:pt x="1291571" y="1662558"/>
                </a:cubicBezTo>
                <a:cubicBezTo>
                  <a:pt x="1291571" y="1652244"/>
                  <a:pt x="1299911" y="1643883"/>
                  <a:pt x="1310199" y="1643883"/>
                </a:cubicBezTo>
                <a:close/>
                <a:moveTo>
                  <a:pt x="1193073" y="1643883"/>
                </a:moveTo>
                <a:cubicBezTo>
                  <a:pt x="1203361" y="1643883"/>
                  <a:pt x="1211701" y="1652244"/>
                  <a:pt x="1211701" y="1662558"/>
                </a:cubicBezTo>
                <a:cubicBezTo>
                  <a:pt x="1211701" y="1672872"/>
                  <a:pt x="1203361" y="1681233"/>
                  <a:pt x="1193073" y="1681233"/>
                </a:cubicBezTo>
                <a:cubicBezTo>
                  <a:pt x="1182785" y="1681233"/>
                  <a:pt x="1174445" y="1672872"/>
                  <a:pt x="1174445" y="1662558"/>
                </a:cubicBezTo>
                <a:cubicBezTo>
                  <a:pt x="1174445" y="1652244"/>
                  <a:pt x="1182785" y="1643883"/>
                  <a:pt x="1193073" y="1643883"/>
                </a:cubicBezTo>
                <a:close/>
                <a:moveTo>
                  <a:pt x="1075309" y="1643883"/>
                </a:moveTo>
                <a:cubicBezTo>
                  <a:pt x="1085597" y="1643883"/>
                  <a:pt x="1093937" y="1652244"/>
                  <a:pt x="1093937" y="1662558"/>
                </a:cubicBezTo>
                <a:cubicBezTo>
                  <a:pt x="1093937" y="1672872"/>
                  <a:pt x="1085597" y="1681233"/>
                  <a:pt x="1075309" y="1681233"/>
                </a:cubicBezTo>
                <a:cubicBezTo>
                  <a:pt x="1065021" y="1681233"/>
                  <a:pt x="1056681" y="1672872"/>
                  <a:pt x="1056681" y="1662558"/>
                </a:cubicBezTo>
                <a:cubicBezTo>
                  <a:pt x="1056681" y="1652244"/>
                  <a:pt x="1065021" y="1643883"/>
                  <a:pt x="1075309" y="1643883"/>
                </a:cubicBezTo>
                <a:close/>
                <a:moveTo>
                  <a:pt x="958184" y="1643883"/>
                </a:moveTo>
                <a:cubicBezTo>
                  <a:pt x="968472" y="1643883"/>
                  <a:pt x="976812" y="1652244"/>
                  <a:pt x="976812" y="1662558"/>
                </a:cubicBezTo>
                <a:cubicBezTo>
                  <a:pt x="976812" y="1672872"/>
                  <a:pt x="968472" y="1681233"/>
                  <a:pt x="958184" y="1681233"/>
                </a:cubicBezTo>
                <a:cubicBezTo>
                  <a:pt x="947896" y="1681233"/>
                  <a:pt x="939556" y="1672872"/>
                  <a:pt x="939556" y="1662558"/>
                </a:cubicBezTo>
                <a:cubicBezTo>
                  <a:pt x="939556" y="1652244"/>
                  <a:pt x="947896" y="1643883"/>
                  <a:pt x="958184" y="1643883"/>
                </a:cubicBezTo>
                <a:close/>
                <a:moveTo>
                  <a:pt x="840420" y="1643883"/>
                </a:moveTo>
                <a:cubicBezTo>
                  <a:pt x="850708" y="1643883"/>
                  <a:pt x="859048" y="1652244"/>
                  <a:pt x="859048" y="1662558"/>
                </a:cubicBezTo>
                <a:cubicBezTo>
                  <a:pt x="859048" y="1672872"/>
                  <a:pt x="850708" y="1681233"/>
                  <a:pt x="840420" y="1681233"/>
                </a:cubicBezTo>
                <a:cubicBezTo>
                  <a:pt x="830132" y="1681233"/>
                  <a:pt x="821792" y="1672872"/>
                  <a:pt x="821792" y="1662558"/>
                </a:cubicBezTo>
                <a:cubicBezTo>
                  <a:pt x="821792" y="1652244"/>
                  <a:pt x="830132" y="1643883"/>
                  <a:pt x="840420" y="1643883"/>
                </a:cubicBezTo>
                <a:close/>
                <a:moveTo>
                  <a:pt x="723295" y="1643883"/>
                </a:moveTo>
                <a:cubicBezTo>
                  <a:pt x="733583" y="1643883"/>
                  <a:pt x="741923" y="1652244"/>
                  <a:pt x="741923" y="1662558"/>
                </a:cubicBezTo>
                <a:cubicBezTo>
                  <a:pt x="741923" y="1672872"/>
                  <a:pt x="733583" y="1681233"/>
                  <a:pt x="723295" y="1681233"/>
                </a:cubicBezTo>
                <a:cubicBezTo>
                  <a:pt x="713007" y="1681233"/>
                  <a:pt x="704667" y="1672872"/>
                  <a:pt x="704667" y="1662558"/>
                </a:cubicBezTo>
                <a:cubicBezTo>
                  <a:pt x="704667" y="1652244"/>
                  <a:pt x="713007" y="1643883"/>
                  <a:pt x="723295" y="1643883"/>
                </a:cubicBezTo>
                <a:close/>
                <a:moveTo>
                  <a:pt x="605531" y="1643883"/>
                </a:moveTo>
                <a:cubicBezTo>
                  <a:pt x="615819" y="1643883"/>
                  <a:pt x="624159" y="1652244"/>
                  <a:pt x="624159" y="1662558"/>
                </a:cubicBezTo>
                <a:cubicBezTo>
                  <a:pt x="624159" y="1672872"/>
                  <a:pt x="615819" y="1681233"/>
                  <a:pt x="605531" y="1681233"/>
                </a:cubicBezTo>
                <a:cubicBezTo>
                  <a:pt x="595243" y="1681233"/>
                  <a:pt x="586903" y="1672872"/>
                  <a:pt x="586903" y="1662558"/>
                </a:cubicBezTo>
                <a:cubicBezTo>
                  <a:pt x="586903" y="1652244"/>
                  <a:pt x="595243" y="1643883"/>
                  <a:pt x="605531" y="1643883"/>
                </a:cubicBezTo>
                <a:close/>
                <a:moveTo>
                  <a:pt x="488406" y="1643883"/>
                </a:moveTo>
                <a:cubicBezTo>
                  <a:pt x="498694" y="1643883"/>
                  <a:pt x="507034" y="1652244"/>
                  <a:pt x="507034" y="1662558"/>
                </a:cubicBezTo>
                <a:cubicBezTo>
                  <a:pt x="507034" y="1672872"/>
                  <a:pt x="498694" y="1681233"/>
                  <a:pt x="488406" y="1681233"/>
                </a:cubicBezTo>
                <a:cubicBezTo>
                  <a:pt x="478118" y="1681233"/>
                  <a:pt x="469778" y="1672872"/>
                  <a:pt x="469778" y="1662558"/>
                </a:cubicBezTo>
                <a:cubicBezTo>
                  <a:pt x="469778" y="1652244"/>
                  <a:pt x="478118" y="1643883"/>
                  <a:pt x="488406" y="1643883"/>
                </a:cubicBezTo>
                <a:close/>
                <a:moveTo>
                  <a:pt x="370642" y="1643883"/>
                </a:moveTo>
                <a:cubicBezTo>
                  <a:pt x="380930" y="1643883"/>
                  <a:pt x="389270" y="1652244"/>
                  <a:pt x="389270" y="1662558"/>
                </a:cubicBezTo>
                <a:cubicBezTo>
                  <a:pt x="389270" y="1672872"/>
                  <a:pt x="380930" y="1681233"/>
                  <a:pt x="370642" y="1681233"/>
                </a:cubicBezTo>
                <a:cubicBezTo>
                  <a:pt x="360354" y="1681233"/>
                  <a:pt x="352014" y="1672872"/>
                  <a:pt x="352014" y="1662558"/>
                </a:cubicBezTo>
                <a:cubicBezTo>
                  <a:pt x="352014" y="1652244"/>
                  <a:pt x="360354" y="1643883"/>
                  <a:pt x="370642" y="1643883"/>
                </a:cubicBezTo>
                <a:close/>
                <a:moveTo>
                  <a:pt x="253517" y="1643883"/>
                </a:moveTo>
                <a:cubicBezTo>
                  <a:pt x="263805" y="1643883"/>
                  <a:pt x="272145" y="1652244"/>
                  <a:pt x="272145" y="1662558"/>
                </a:cubicBezTo>
                <a:cubicBezTo>
                  <a:pt x="272145" y="1672872"/>
                  <a:pt x="263805" y="1681233"/>
                  <a:pt x="253517" y="1681233"/>
                </a:cubicBezTo>
                <a:cubicBezTo>
                  <a:pt x="243229" y="1681233"/>
                  <a:pt x="234889" y="1672872"/>
                  <a:pt x="234889" y="1662558"/>
                </a:cubicBezTo>
                <a:cubicBezTo>
                  <a:pt x="234889" y="1652244"/>
                  <a:pt x="243229" y="1643883"/>
                  <a:pt x="253517" y="1643883"/>
                </a:cubicBezTo>
                <a:close/>
                <a:moveTo>
                  <a:pt x="135753" y="1643883"/>
                </a:moveTo>
                <a:cubicBezTo>
                  <a:pt x="146041" y="1643883"/>
                  <a:pt x="154381" y="1652244"/>
                  <a:pt x="154381" y="1662558"/>
                </a:cubicBezTo>
                <a:cubicBezTo>
                  <a:pt x="154381" y="1672872"/>
                  <a:pt x="146041" y="1681233"/>
                  <a:pt x="135753" y="1681233"/>
                </a:cubicBezTo>
                <a:cubicBezTo>
                  <a:pt x="125465" y="1681233"/>
                  <a:pt x="117125" y="1672872"/>
                  <a:pt x="117125" y="1662558"/>
                </a:cubicBezTo>
                <a:cubicBezTo>
                  <a:pt x="117125" y="1652244"/>
                  <a:pt x="125465" y="1643883"/>
                  <a:pt x="135753" y="1643883"/>
                </a:cubicBezTo>
                <a:close/>
                <a:moveTo>
                  <a:pt x="18628" y="1643883"/>
                </a:moveTo>
                <a:cubicBezTo>
                  <a:pt x="28916" y="1643883"/>
                  <a:pt x="37256" y="1652244"/>
                  <a:pt x="37256" y="1662558"/>
                </a:cubicBezTo>
                <a:cubicBezTo>
                  <a:pt x="37256" y="1672872"/>
                  <a:pt x="28916" y="1681233"/>
                  <a:pt x="18628" y="1681233"/>
                </a:cubicBezTo>
                <a:cubicBezTo>
                  <a:pt x="8340" y="1681233"/>
                  <a:pt x="0" y="1672872"/>
                  <a:pt x="0" y="1662558"/>
                </a:cubicBezTo>
                <a:cubicBezTo>
                  <a:pt x="0" y="1652244"/>
                  <a:pt x="8340" y="1643883"/>
                  <a:pt x="18628" y="1643883"/>
                </a:cubicBezTo>
                <a:close/>
                <a:moveTo>
                  <a:pt x="2014866" y="1526463"/>
                </a:moveTo>
                <a:cubicBezTo>
                  <a:pt x="2025154" y="1526463"/>
                  <a:pt x="2033494" y="1534824"/>
                  <a:pt x="2033494" y="1545138"/>
                </a:cubicBezTo>
                <a:cubicBezTo>
                  <a:pt x="2033494" y="1555452"/>
                  <a:pt x="2025154" y="1563813"/>
                  <a:pt x="2014866" y="1563813"/>
                </a:cubicBezTo>
                <a:cubicBezTo>
                  <a:pt x="2004578" y="1563813"/>
                  <a:pt x="1996238" y="1555452"/>
                  <a:pt x="1996238" y="1545138"/>
                </a:cubicBezTo>
                <a:cubicBezTo>
                  <a:pt x="1996238" y="1534824"/>
                  <a:pt x="2004578" y="1526463"/>
                  <a:pt x="2014866" y="1526463"/>
                </a:cubicBezTo>
                <a:close/>
                <a:moveTo>
                  <a:pt x="1897741" y="1526463"/>
                </a:moveTo>
                <a:cubicBezTo>
                  <a:pt x="1908029" y="1526463"/>
                  <a:pt x="1916369" y="1534824"/>
                  <a:pt x="1916369" y="1545138"/>
                </a:cubicBezTo>
                <a:cubicBezTo>
                  <a:pt x="1916369" y="1555452"/>
                  <a:pt x="1908029" y="1563813"/>
                  <a:pt x="1897741" y="1563813"/>
                </a:cubicBezTo>
                <a:cubicBezTo>
                  <a:pt x="1887453" y="1563813"/>
                  <a:pt x="1879113" y="1555452"/>
                  <a:pt x="1879113" y="1545138"/>
                </a:cubicBezTo>
                <a:cubicBezTo>
                  <a:pt x="1879113" y="1534824"/>
                  <a:pt x="1887453" y="1526463"/>
                  <a:pt x="1897741" y="1526463"/>
                </a:cubicBezTo>
                <a:close/>
                <a:moveTo>
                  <a:pt x="1779977" y="1526463"/>
                </a:moveTo>
                <a:cubicBezTo>
                  <a:pt x="1790265" y="1526463"/>
                  <a:pt x="1798605" y="1534824"/>
                  <a:pt x="1798605" y="1545138"/>
                </a:cubicBezTo>
                <a:cubicBezTo>
                  <a:pt x="1798605" y="1555452"/>
                  <a:pt x="1790265" y="1563813"/>
                  <a:pt x="1779977" y="1563813"/>
                </a:cubicBezTo>
                <a:cubicBezTo>
                  <a:pt x="1769689" y="1563813"/>
                  <a:pt x="1761349" y="1555452"/>
                  <a:pt x="1761349" y="1545138"/>
                </a:cubicBezTo>
                <a:cubicBezTo>
                  <a:pt x="1761349" y="1534824"/>
                  <a:pt x="1769689" y="1526463"/>
                  <a:pt x="1779977" y="1526463"/>
                </a:cubicBezTo>
                <a:close/>
                <a:moveTo>
                  <a:pt x="1662852" y="1526463"/>
                </a:moveTo>
                <a:cubicBezTo>
                  <a:pt x="1673140" y="1526463"/>
                  <a:pt x="1681480" y="1534824"/>
                  <a:pt x="1681480" y="1545138"/>
                </a:cubicBezTo>
                <a:cubicBezTo>
                  <a:pt x="1681480" y="1555452"/>
                  <a:pt x="1673140" y="1563813"/>
                  <a:pt x="1662852" y="1563813"/>
                </a:cubicBezTo>
                <a:cubicBezTo>
                  <a:pt x="1652564" y="1563813"/>
                  <a:pt x="1644224" y="1555452"/>
                  <a:pt x="1644224" y="1545138"/>
                </a:cubicBezTo>
                <a:cubicBezTo>
                  <a:pt x="1644224" y="1534824"/>
                  <a:pt x="1652564" y="1526463"/>
                  <a:pt x="1662852" y="1526463"/>
                </a:cubicBezTo>
                <a:close/>
                <a:moveTo>
                  <a:pt x="1545088" y="1526463"/>
                </a:moveTo>
                <a:cubicBezTo>
                  <a:pt x="1555376" y="1526463"/>
                  <a:pt x="1563716" y="1534824"/>
                  <a:pt x="1563716" y="1545138"/>
                </a:cubicBezTo>
                <a:cubicBezTo>
                  <a:pt x="1563716" y="1555452"/>
                  <a:pt x="1555376" y="1563813"/>
                  <a:pt x="1545088" y="1563813"/>
                </a:cubicBezTo>
                <a:cubicBezTo>
                  <a:pt x="1534800" y="1563813"/>
                  <a:pt x="1526460" y="1555452"/>
                  <a:pt x="1526460" y="1545138"/>
                </a:cubicBezTo>
                <a:cubicBezTo>
                  <a:pt x="1526460" y="1534824"/>
                  <a:pt x="1534800" y="1526463"/>
                  <a:pt x="1545088" y="1526463"/>
                </a:cubicBezTo>
                <a:close/>
                <a:moveTo>
                  <a:pt x="1427962" y="1526463"/>
                </a:moveTo>
                <a:cubicBezTo>
                  <a:pt x="1438250" y="1526463"/>
                  <a:pt x="1446590" y="1534824"/>
                  <a:pt x="1446590" y="1545138"/>
                </a:cubicBezTo>
                <a:cubicBezTo>
                  <a:pt x="1446590" y="1555452"/>
                  <a:pt x="1438250" y="1563813"/>
                  <a:pt x="1427962" y="1563813"/>
                </a:cubicBezTo>
                <a:cubicBezTo>
                  <a:pt x="1417674" y="1563813"/>
                  <a:pt x="1409334" y="1555452"/>
                  <a:pt x="1409334" y="1545138"/>
                </a:cubicBezTo>
                <a:cubicBezTo>
                  <a:pt x="1409334" y="1534824"/>
                  <a:pt x="1417674" y="1526463"/>
                  <a:pt x="1427962" y="1526463"/>
                </a:cubicBezTo>
                <a:close/>
                <a:moveTo>
                  <a:pt x="1310199" y="1526463"/>
                </a:moveTo>
                <a:cubicBezTo>
                  <a:pt x="1320487" y="1526463"/>
                  <a:pt x="1328827" y="1534824"/>
                  <a:pt x="1328827" y="1545138"/>
                </a:cubicBezTo>
                <a:cubicBezTo>
                  <a:pt x="1328827" y="1555452"/>
                  <a:pt x="1320487" y="1563813"/>
                  <a:pt x="1310199" y="1563813"/>
                </a:cubicBezTo>
                <a:cubicBezTo>
                  <a:pt x="1299911" y="1563813"/>
                  <a:pt x="1291571" y="1555452"/>
                  <a:pt x="1291571" y="1545138"/>
                </a:cubicBezTo>
                <a:cubicBezTo>
                  <a:pt x="1291571" y="1534824"/>
                  <a:pt x="1299911" y="1526463"/>
                  <a:pt x="1310199" y="1526463"/>
                </a:cubicBezTo>
                <a:close/>
                <a:moveTo>
                  <a:pt x="1193073" y="1526463"/>
                </a:moveTo>
                <a:cubicBezTo>
                  <a:pt x="1203361" y="1526463"/>
                  <a:pt x="1211701" y="1534824"/>
                  <a:pt x="1211701" y="1545138"/>
                </a:cubicBezTo>
                <a:cubicBezTo>
                  <a:pt x="1211701" y="1555452"/>
                  <a:pt x="1203361" y="1563813"/>
                  <a:pt x="1193073" y="1563813"/>
                </a:cubicBezTo>
                <a:cubicBezTo>
                  <a:pt x="1182785" y="1563813"/>
                  <a:pt x="1174445" y="1555452"/>
                  <a:pt x="1174445" y="1545138"/>
                </a:cubicBezTo>
                <a:cubicBezTo>
                  <a:pt x="1174445" y="1534824"/>
                  <a:pt x="1182785" y="1526463"/>
                  <a:pt x="1193073" y="1526463"/>
                </a:cubicBezTo>
                <a:close/>
                <a:moveTo>
                  <a:pt x="1075309" y="1526463"/>
                </a:moveTo>
                <a:cubicBezTo>
                  <a:pt x="1085597" y="1526463"/>
                  <a:pt x="1093937" y="1534824"/>
                  <a:pt x="1093937" y="1545138"/>
                </a:cubicBezTo>
                <a:cubicBezTo>
                  <a:pt x="1093937" y="1555452"/>
                  <a:pt x="1085597" y="1563813"/>
                  <a:pt x="1075309" y="1563813"/>
                </a:cubicBezTo>
                <a:cubicBezTo>
                  <a:pt x="1065021" y="1563813"/>
                  <a:pt x="1056681" y="1555452"/>
                  <a:pt x="1056681" y="1545138"/>
                </a:cubicBezTo>
                <a:cubicBezTo>
                  <a:pt x="1056681" y="1534824"/>
                  <a:pt x="1065021" y="1526463"/>
                  <a:pt x="1075309" y="1526463"/>
                </a:cubicBezTo>
                <a:close/>
                <a:moveTo>
                  <a:pt x="958184" y="1526463"/>
                </a:moveTo>
                <a:cubicBezTo>
                  <a:pt x="968472" y="1526463"/>
                  <a:pt x="976812" y="1534824"/>
                  <a:pt x="976812" y="1545138"/>
                </a:cubicBezTo>
                <a:cubicBezTo>
                  <a:pt x="976812" y="1555452"/>
                  <a:pt x="968472" y="1563813"/>
                  <a:pt x="958184" y="1563813"/>
                </a:cubicBezTo>
                <a:cubicBezTo>
                  <a:pt x="947896" y="1563813"/>
                  <a:pt x="939556" y="1555452"/>
                  <a:pt x="939556" y="1545138"/>
                </a:cubicBezTo>
                <a:cubicBezTo>
                  <a:pt x="939556" y="1534824"/>
                  <a:pt x="947896" y="1526463"/>
                  <a:pt x="958184" y="1526463"/>
                </a:cubicBezTo>
                <a:close/>
                <a:moveTo>
                  <a:pt x="840420" y="1526463"/>
                </a:moveTo>
                <a:cubicBezTo>
                  <a:pt x="850708" y="1526463"/>
                  <a:pt x="859048" y="1534824"/>
                  <a:pt x="859048" y="1545138"/>
                </a:cubicBezTo>
                <a:cubicBezTo>
                  <a:pt x="859048" y="1555452"/>
                  <a:pt x="850708" y="1563813"/>
                  <a:pt x="840420" y="1563813"/>
                </a:cubicBezTo>
                <a:cubicBezTo>
                  <a:pt x="830132" y="1563813"/>
                  <a:pt x="821792" y="1555452"/>
                  <a:pt x="821792" y="1545138"/>
                </a:cubicBezTo>
                <a:cubicBezTo>
                  <a:pt x="821792" y="1534824"/>
                  <a:pt x="830132" y="1526463"/>
                  <a:pt x="840420" y="1526463"/>
                </a:cubicBezTo>
                <a:close/>
                <a:moveTo>
                  <a:pt x="723295" y="1526463"/>
                </a:moveTo>
                <a:cubicBezTo>
                  <a:pt x="733583" y="1526463"/>
                  <a:pt x="741923" y="1534824"/>
                  <a:pt x="741923" y="1545138"/>
                </a:cubicBezTo>
                <a:cubicBezTo>
                  <a:pt x="741923" y="1555452"/>
                  <a:pt x="733583" y="1563813"/>
                  <a:pt x="723295" y="1563813"/>
                </a:cubicBezTo>
                <a:cubicBezTo>
                  <a:pt x="713007" y="1563813"/>
                  <a:pt x="704667" y="1555452"/>
                  <a:pt x="704667" y="1545138"/>
                </a:cubicBezTo>
                <a:cubicBezTo>
                  <a:pt x="704667" y="1534824"/>
                  <a:pt x="713007" y="1526463"/>
                  <a:pt x="723295" y="1526463"/>
                </a:cubicBezTo>
                <a:close/>
                <a:moveTo>
                  <a:pt x="605531" y="1526463"/>
                </a:moveTo>
                <a:cubicBezTo>
                  <a:pt x="615819" y="1526463"/>
                  <a:pt x="624159" y="1534824"/>
                  <a:pt x="624159" y="1545138"/>
                </a:cubicBezTo>
                <a:cubicBezTo>
                  <a:pt x="624159" y="1555452"/>
                  <a:pt x="615819" y="1563813"/>
                  <a:pt x="605531" y="1563813"/>
                </a:cubicBezTo>
                <a:cubicBezTo>
                  <a:pt x="595243" y="1563813"/>
                  <a:pt x="586903" y="1555452"/>
                  <a:pt x="586903" y="1545138"/>
                </a:cubicBezTo>
                <a:cubicBezTo>
                  <a:pt x="586903" y="1534824"/>
                  <a:pt x="595243" y="1526463"/>
                  <a:pt x="605531" y="1526463"/>
                </a:cubicBezTo>
                <a:close/>
                <a:moveTo>
                  <a:pt x="488406" y="1526463"/>
                </a:moveTo>
                <a:cubicBezTo>
                  <a:pt x="498694" y="1526463"/>
                  <a:pt x="507034" y="1534824"/>
                  <a:pt x="507034" y="1545138"/>
                </a:cubicBezTo>
                <a:cubicBezTo>
                  <a:pt x="507034" y="1555452"/>
                  <a:pt x="498694" y="1563813"/>
                  <a:pt x="488406" y="1563813"/>
                </a:cubicBezTo>
                <a:cubicBezTo>
                  <a:pt x="478118" y="1563813"/>
                  <a:pt x="469778" y="1555452"/>
                  <a:pt x="469778" y="1545138"/>
                </a:cubicBezTo>
                <a:cubicBezTo>
                  <a:pt x="469778" y="1534824"/>
                  <a:pt x="478118" y="1526463"/>
                  <a:pt x="488406" y="1526463"/>
                </a:cubicBezTo>
                <a:close/>
                <a:moveTo>
                  <a:pt x="370642" y="1526463"/>
                </a:moveTo>
                <a:cubicBezTo>
                  <a:pt x="380930" y="1526463"/>
                  <a:pt x="389270" y="1534824"/>
                  <a:pt x="389270" y="1545138"/>
                </a:cubicBezTo>
                <a:cubicBezTo>
                  <a:pt x="389270" y="1555452"/>
                  <a:pt x="380930" y="1563813"/>
                  <a:pt x="370642" y="1563813"/>
                </a:cubicBezTo>
                <a:cubicBezTo>
                  <a:pt x="360354" y="1563813"/>
                  <a:pt x="352014" y="1555452"/>
                  <a:pt x="352014" y="1545138"/>
                </a:cubicBezTo>
                <a:cubicBezTo>
                  <a:pt x="352014" y="1534824"/>
                  <a:pt x="360354" y="1526463"/>
                  <a:pt x="370642" y="1526463"/>
                </a:cubicBezTo>
                <a:close/>
                <a:moveTo>
                  <a:pt x="253517" y="1526463"/>
                </a:moveTo>
                <a:cubicBezTo>
                  <a:pt x="263805" y="1526463"/>
                  <a:pt x="272145" y="1534824"/>
                  <a:pt x="272145" y="1545138"/>
                </a:cubicBezTo>
                <a:cubicBezTo>
                  <a:pt x="272145" y="1555452"/>
                  <a:pt x="263805" y="1563813"/>
                  <a:pt x="253517" y="1563813"/>
                </a:cubicBezTo>
                <a:cubicBezTo>
                  <a:pt x="243229" y="1563813"/>
                  <a:pt x="234889" y="1555452"/>
                  <a:pt x="234889" y="1545138"/>
                </a:cubicBezTo>
                <a:cubicBezTo>
                  <a:pt x="234889" y="1534824"/>
                  <a:pt x="243229" y="1526463"/>
                  <a:pt x="253517" y="1526463"/>
                </a:cubicBezTo>
                <a:close/>
                <a:moveTo>
                  <a:pt x="135753" y="1526463"/>
                </a:moveTo>
                <a:cubicBezTo>
                  <a:pt x="146041" y="1526463"/>
                  <a:pt x="154381" y="1534824"/>
                  <a:pt x="154381" y="1545138"/>
                </a:cubicBezTo>
                <a:cubicBezTo>
                  <a:pt x="154381" y="1555452"/>
                  <a:pt x="146041" y="1563813"/>
                  <a:pt x="135753" y="1563813"/>
                </a:cubicBezTo>
                <a:cubicBezTo>
                  <a:pt x="125465" y="1563813"/>
                  <a:pt x="117125" y="1555452"/>
                  <a:pt x="117125" y="1545138"/>
                </a:cubicBezTo>
                <a:cubicBezTo>
                  <a:pt x="117125" y="1534824"/>
                  <a:pt x="125465" y="1526463"/>
                  <a:pt x="135753" y="1526463"/>
                </a:cubicBezTo>
                <a:close/>
                <a:moveTo>
                  <a:pt x="18628" y="1526463"/>
                </a:moveTo>
                <a:cubicBezTo>
                  <a:pt x="28916" y="1526463"/>
                  <a:pt x="37256" y="1534824"/>
                  <a:pt x="37256" y="1545138"/>
                </a:cubicBezTo>
                <a:cubicBezTo>
                  <a:pt x="37256" y="1555452"/>
                  <a:pt x="28916" y="1563813"/>
                  <a:pt x="18628" y="1563813"/>
                </a:cubicBezTo>
                <a:cubicBezTo>
                  <a:pt x="8340" y="1563813"/>
                  <a:pt x="0" y="1555452"/>
                  <a:pt x="0" y="1545138"/>
                </a:cubicBezTo>
                <a:cubicBezTo>
                  <a:pt x="0" y="1534824"/>
                  <a:pt x="8340" y="1526463"/>
                  <a:pt x="18628" y="1526463"/>
                </a:cubicBezTo>
                <a:close/>
                <a:moveTo>
                  <a:pt x="2014866" y="1409043"/>
                </a:moveTo>
                <a:cubicBezTo>
                  <a:pt x="2025154" y="1409043"/>
                  <a:pt x="2033494" y="1417404"/>
                  <a:pt x="2033494" y="1427718"/>
                </a:cubicBezTo>
                <a:cubicBezTo>
                  <a:pt x="2033494" y="1438032"/>
                  <a:pt x="2025154" y="1446393"/>
                  <a:pt x="2014866" y="1446393"/>
                </a:cubicBezTo>
                <a:cubicBezTo>
                  <a:pt x="2004578" y="1446393"/>
                  <a:pt x="1996238" y="1438032"/>
                  <a:pt x="1996238" y="1427718"/>
                </a:cubicBezTo>
                <a:cubicBezTo>
                  <a:pt x="1996238" y="1417404"/>
                  <a:pt x="2004578" y="1409043"/>
                  <a:pt x="2014866" y="1409043"/>
                </a:cubicBezTo>
                <a:close/>
                <a:moveTo>
                  <a:pt x="1897741" y="1409043"/>
                </a:moveTo>
                <a:cubicBezTo>
                  <a:pt x="1908029" y="1409043"/>
                  <a:pt x="1916369" y="1417404"/>
                  <a:pt x="1916369" y="1427718"/>
                </a:cubicBezTo>
                <a:cubicBezTo>
                  <a:pt x="1916369" y="1438032"/>
                  <a:pt x="1908029" y="1446393"/>
                  <a:pt x="1897741" y="1446393"/>
                </a:cubicBezTo>
                <a:cubicBezTo>
                  <a:pt x="1887453" y="1446393"/>
                  <a:pt x="1879113" y="1438032"/>
                  <a:pt x="1879113" y="1427718"/>
                </a:cubicBezTo>
                <a:cubicBezTo>
                  <a:pt x="1879113" y="1417404"/>
                  <a:pt x="1887453" y="1409043"/>
                  <a:pt x="1897741" y="1409043"/>
                </a:cubicBezTo>
                <a:close/>
                <a:moveTo>
                  <a:pt x="1779977" y="1409043"/>
                </a:moveTo>
                <a:cubicBezTo>
                  <a:pt x="1790265" y="1409043"/>
                  <a:pt x="1798605" y="1417404"/>
                  <a:pt x="1798605" y="1427718"/>
                </a:cubicBezTo>
                <a:cubicBezTo>
                  <a:pt x="1798605" y="1438032"/>
                  <a:pt x="1790265" y="1446393"/>
                  <a:pt x="1779977" y="1446393"/>
                </a:cubicBezTo>
                <a:cubicBezTo>
                  <a:pt x="1769689" y="1446393"/>
                  <a:pt x="1761349" y="1438032"/>
                  <a:pt x="1761349" y="1427718"/>
                </a:cubicBezTo>
                <a:cubicBezTo>
                  <a:pt x="1761349" y="1417404"/>
                  <a:pt x="1769689" y="1409043"/>
                  <a:pt x="1779977" y="1409043"/>
                </a:cubicBezTo>
                <a:close/>
                <a:moveTo>
                  <a:pt x="1662852" y="1409043"/>
                </a:moveTo>
                <a:cubicBezTo>
                  <a:pt x="1673140" y="1409043"/>
                  <a:pt x="1681480" y="1417404"/>
                  <a:pt x="1681480" y="1427718"/>
                </a:cubicBezTo>
                <a:cubicBezTo>
                  <a:pt x="1681480" y="1438032"/>
                  <a:pt x="1673140" y="1446393"/>
                  <a:pt x="1662852" y="1446393"/>
                </a:cubicBezTo>
                <a:cubicBezTo>
                  <a:pt x="1652564" y="1446393"/>
                  <a:pt x="1644224" y="1438032"/>
                  <a:pt x="1644224" y="1427718"/>
                </a:cubicBezTo>
                <a:cubicBezTo>
                  <a:pt x="1644224" y="1417404"/>
                  <a:pt x="1652564" y="1409043"/>
                  <a:pt x="1662852" y="1409043"/>
                </a:cubicBezTo>
                <a:close/>
                <a:moveTo>
                  <a:pt x="1545088" y="1409043"/>
                </a:moveTo>
                <a:cubicBezTo>
                  <a:pt x="1555376" y="1409043"/>
                  <a:pt x="1563716" y="1417404"/>
                  <a:pt x="1563716" y="1427718"/>
                </a:cubicBezTo>
                <a:cubicBezTo>
                  <a:pt x="1563716" y="1438032"/>
                  <a:pt x="1555376" y="1446393"/>
                  <a:pt x="1545088" y="1446393"/>
                </a:cubicBezTo>
                <a:cubicBezTo>
                  <a:pt x="1534800" y="1446393"/>
                  <a:pt x="1526460" y="1438032"/>
                  <a:pt x="1526460" y="1427718"/>
                </a:cubicBezTo>
                <a:cubicBezTo>
                  <a:pt x="1526460" y="1417404"/>
                  <a:pt x="1534800" y="1409043"/>
                  <a:pt x="1545088" y="1409043"/>
                </a:cubicBezTo>
                <a:close/>
                <a:moveTo>
                  <a:pt x="1427962" y="1409043"/>
                </a:moveTo>
                <a:cubicBezTo>
                  <a:pt x="1438250" y="1409043"/>
                  <a:pt x="1446590" y="1417404"/>
                  <a:pt x="1446590" y="1427718"/>
                </a:cubicBezTo>
                <a:cubicBezTo>
                  <a:pt x="1446590" y="1438032"/>
                  <a:pt x="1438250" y="1446393"/>
                  <a:pt x="1427962" y="1446393"/>
                </a:cubicBezTo>
                <a:cubicBezTo>
                  <a:pt x="1417674" y="1446393"/>
                  <a:pt x="1409334" y="1438032"/>
                  <a:pt x="1409334" y="1427718"/>
                </a:cubicBezTo>
                <a:cubicBezTo>
                  <a:pt x="1409334" y="1417404"/>
                  <a:pt x="1417674" y="1409043"/>
                  <a:pt x="1427962" y="1409043"/>
                </a:cubicBezTo>
                <a:close/>
                <a:moveTo>
                  <a:pt x="1310199" y="1409043"/>
                </a:moveTo>
                <a:cubicBezTo>
                  <a:pt x="1320487" y="1409043"/>
                  <a:pt x="1328827" y="1417404"/>
                  <a:pt x="1328827" y="1427718"/>
                </a:cubicBezTo>
                <a:cubicBezTo>
                  <a:pt x="1328827" y="1438032"/>
                  <a:pt x="1320487" y="1446393"/>
                  <a:pt x="1310199" y="1446393"/>
                </a:cubicBezTo>
                <a:cubicBezTo>
                  <a:pt x="1299911" y="1446393"/>
                  <a:pt x="1291571" y="1438032"/>
                  <a:pt x="1291571" y="1427718"/>
                </a:cubicBezTo>
                <a:cubicBezTo>
                  <a:pt x="1291571" y="1417404"/>
                  <a:pt x="1299911" y="1409043"/>
                  <a:pt x="1310199" y="1409043"/>
                </a:cubicBezTo>
                <a:close/>
                <a:moveTo>
                  <a:pt x="1193073" y="1409043"/>
                </a:moveTo>
                <a:cubicBezTo>
                  <a:pt x="1203361" y="1409043"/>
                  <a:pt x="1211701" y="1417404"/>
                  <a:pt x="1211701" y="1427718"/>
                </a:cubicBezTo>
                <a:cubicBezTo>
                  <a:pt x="1211701" y="1438032"/>
                  <a:pt x="1203361" y="1446393"/>
                  <a:pt x="1193073" y="1446393"/>
                </a:cubicBezTo>
                <a:cubicBezTo>
                  <a:pt x="1182785" y="1446393"/>
                  <a:pt x="1174445" y="1438032"/>
                  <a:pt x="1174445" y="1427718"/>
                </a:cubicBezTo>
                <a:cubicBezTo>
                  <a:pt x="1174445" y="1417404"/>
                  <a:pt x="1182785" y="1409043"/>
                  <a:pt x="1193073" y="1409043"/>
                </a:cubicBezTo>
                <a:close/>
                <a:moveTo>
                  <a:pt x="1075309" y="1409043"/>
                </a:moveTo>
                <a:cubicBezTo>
                  <a:pt x="1085597" y="1409043"/>
                  <a:pt x="1093937" y="1417404"/>
                  <a:pt x="1093937" y="1427718"/>
                </a:cubicBezTo>
                <a:cubicBezTo>
                  <a:pt x="1093937" y="1438032"/>
                  <a:pt x="1085597" y="1446393"/>
                  <a:pt x="1075309" y="1446393"/>
                </a:cubicBezTo>
                <a:cubicBezTo>
                  <a:pt x="1065021" y="1446393"/>
                  <a:pt x="1056681" y="1438032"/>
                  <a:pt x="1056681" y="1427718"/>
                </a:cubicBezTo>
                <a:cubicBezTo>
                  <a:pt x="1056681" y="1417404"/>
                  <a:pt x="1065021" y="1409043"/>
                  <a:pt x="1075309" y="1409043"/>
                </a:cubicBezTo>
                <a:close/>
                <a:moveTo>
                  <a:pt x="958184" y="1409043"/>
                </a:moveTo>
                <a:cubicBezTo>
                  <a:pt x="968472" y="1409043"/>
                  <a:pt x="976812" y="1417404"/>
                  <a:pt x="976812" y="1427718"/>
                </a:cubicBezTo>
                <a:cubicBezTo>
                  <a:pt x="976812" y="1438032"/>
                  <a:pt x="968472" y="1446393"/>
                  <a:pt x="958184" y="1446393"/>
                </a:cubicBezTo>
                <a:cubicBezTo>
                  <a:pt x="947896" y="1446393"/>
                  <a:pt x="939556" y="1438032"/>
                  <a:pt x="939556" y="1427718"/>
                </a:cubicBezTo>
                <a:cubicBezTo>
                  <a:pt x="939556" y="1417404"/>
                  <a:pt x="947896" y="1409043"/>
                  <a:pt x="958184" y="1409043"/>
                </a:cubicBezTo>
                <a:close/>
                <a:moveTo>
                  <a:pt x="840420" y="1409043"/>
                </a:moveTo>
                <a:cubicBezTo>
                  <a:pt x="850708" y="1409043"/>
                  <a:pt x="859048" y="1417404"/>
                  <a:pt x="859048" y="1427718"/>
                </a:cubicBezTo>
                <a:cubicBezTo>
                  <a:pt x="859048" y="1438032"/>
                  <a:pt x="850708" y="1446393"/>
                  <a:pt x="840420" y="1446393"/>
                </a:cubicBezTo>
                <a:cubicBezTo>
                  <a:pt x="830132" y="1446393"/>
                  <a:pt x="821792" y="1438032"/>
                  <a:pt x="821792" y="1427718"/>
                </a:cubicBezTo>
                <a:cubicBezTo>
                  <a:pt x="821792" y="1417404"/>
                  <a:pt x="830132" y="1409043"/>
                  <a:pt x="840420" y="1409043"/>
                </a:cubicBezTo>
                <a:close/>
                <a:moveTo>
                  <a:pt x="723295" y="1409043"/>
                </a:moveTo>
                <a:cubicBezTo>
                  <a:pt x="733583" y="1409043"/>
                  <a:pt x="741923" y="1417404"/>
                  <a:pt x="741923" y="1427718"/>
                </a:cubicBezTo>
                <a:cubicBezTo>
                  <a:pt x="741923" y="1438032"/>
                  <a:pt x="733583" y="1446393"/>
                  <a:pt x="723295" y="1446393"/>
                </a:cubicBezTo>
                <a:cubicBezTo>
                  <a:pt x="713007" y="1446393"/>
                  <a:pt x="704667" y="1438032"/>
                  <a:pt x="704667" y="1427718"/>
                </a:cubicBezTo>
                <a:cubicBezTo>
                  <a:pt x="704667" y="1417404"/>
                  <a:pt x="713007" y="1409043"/>
                  <a:pt x="723295" y="1409043"/>
                </a:cubicBezTo>
                <a:close/>
                <a:moveTo>
                  <a:pt x="605531" y="1409043"/>
                </a:moveTo>
                <a:cubicBezTo>
                  <a:pt x="615819" y="1409043"/>
                  <a:pt x="624159" y="1417404"/>
                  <a:pt x="624159" y="1427718"/>
                </a:cubicBezTo>
                <a:cubicBezTo>
                  <a:pt x="624159" y="1438032"/>
                  <a:pt x="615819" y="1446393"/>
                  <a:pt x="605531" y="1446393"/>
                </a:cubicBezTo>
                <a:cubicBezTo>
                  <a:pt x="595243" y="1446393"/>
                  <a:pt x="586903" y="1438032"/>
                  <a:pt x="586903" y="1427718"/>
                </a:cubicBezTo>
                <a:cubicBezTo>
                  <a:pt x="586903" y="1417404"/>
                  <a:pt x="595243" y="1409043"/>
                  <a:pt x="605531" y="1409043"/>
                </a:cubicBezTo>
                <a:close/>
                <a:moveTo>
                  <a:pt x="488406" y="1409043"/>
                </a:moveTo>
                <a:cubicBezTo>
                  <a:pt x="498694" y="1409043"/>
                  <a:pt x="507034" y="1417404"/>
                  <a:pt x="507034" y="1427718"/>
                </a:cubicBezTo>
                <a:cubicBezTo>
                  <a:pt x="507034" y="1438032"/>
                  <a:pt x="498694" y="1446393"/>
                  <a:pt x="488406" y="1446393"/>
                </a:cubicBezTo>
                <a:cubicBezTo>
                  <a:pt x="478118" y="1446393"/>
                  <a:pt x="469778" y="1438032"/>
                  <a:pt x="469778" y="1427718"/>
                </a:cubicBezTo>
                <a:cubicBezTo>
                  <a:pt x="469778" y="1417404"/>
                  <a:pt x="478118" y="1409043"/>
                  <a:pt x="488406" y="1409043"/>
                </a:cubicBezTo>
                <a:close/>
                <a:moveTo>
                  <a:pt x="370642" y="1409043"/>
                </a:moveTo>
                <a:cubicBezTo>
                  <a:pt x="380930" y="1409043"/>
                  <a:pt x="389270" y="1417404"/>
                  <a:pt x="389270" y="1427718"/>
                </a:cubicBezTo>
                <a:cubicBezTo>
                  <a:pt x="389270" y="1438032"/>
                  <a:pt x="380930" y="1446393"/>
                  <a:pt x="370642" y="1446393"/>
                </a:cubicBezTo>
                <a:cubicBezTo>
                  <a:pt x="360354" y="1446393"/>
                  <a:pt x="352014" y="1438032"/>
                  <a:pt x="352014" y="1427718"/>
                </a:cubicBezTo>
                <a:cubicBezTo>
                  <a:pt x="352014" y="1417404"/>
                  <a:pt x="360354" y="1409043"/>
                  <a:pt x="370642" y="1409043"/>
                </a:cubicBezTo>
                <a:close/>
                <a:moveTo>
                  <a:pt x="253517" y="1409043"/>
                </a:moveTo>
                <a:cubicBezTo>
                  <a:pt x="263805" y="1409043"/>
                  <a:pt x="272145" y="1417404"/>
                  <a:pt x="272145" y="1427718"/>
                </a:cubicBezTo>
                <a:cubicBezTo>
                  <a:pt x="272145" y="1438032"/>
                  <a:pt x="263805" y="1446393"/>
                  <a:pt x="253517" y="1446393"/>
                </a:cubicBezTo>
                <a:cubicBezTo>
                  <a:pt x="243229" y="1446393"/>
                  <a:pt x="234889" y="1438032"/>
                  <a:pt x="234889" y="1427718"/>
                </a:cubicBezTo>
                <a:cubicBezTo>
                  <a:pt x="234889" y="1417404"/>
                  <a:pt x="243229" y="1409043"/>
                  <a:pt x="253517" y="1409043"/>
                </a:cubicBezTo>
                <a:close/>
                <a:moveTo>
                  <a:pt x="135753" y="1409043"/>
                </a:moveTo>
                <a:cubicBezTo>
                  <a:pt x="146041" y="1409043"/>
                  <a:pt x="154381" y="1417404"/>
                  <a:pt x="154381" y="1427718"/>
                </a:cubicBezTo>
                <a:cubicBezTo>
                  <a:pt x="154381" y="1438032"/>
                  <a:pt x="146041" y="1446393"/>
                  <a:pt x="135753" y="1446393"/>
                </a:cubicBezTo>
                <a:cubicBezTo>
                  <a:pt x="125465" y="1446393"/>
                  <a:pt x="117125" y="1438032"/>
                  <a:pt x="117125" y="1427718"/>
                </a:cubicBezTo>
                <a:cubicBezTo>
                  <a:pt x="117125" y="1417404"/>
                  <a:pt x="125465" y="1409043"/>
                  <a:pt x="135753" y="1409043"/>
                </a:cubicBezTo>
                <a:close/>
                <a:moveTo>
                  <a:pt x="18628" y="1409043"/>
                </a:moveTo>
                <a:cubicBezTo>
                  <a:pt x="28916" y="1409043"/>
                  <a:pt x="37256" y="1417404"/>
                  <a:pt x="37256" y="1427718"/>
                </a:cubicBezTo>
                <a:cubicBezTo>
                  <a:pt x="37256" y="1438032"/>
                  <a:pt x="28916" y="1446393"/>
                  <a:pt x="18628" y="1446393"/>
                </a:cubicBezTo>
                <a:cubicBezTo>
                  <a:pt x="8340" y="1446393"/>
                  <a:pt x="0" y="1438032"/>
                  <a:pt x="0" y="1427718"/>
                </a:cubicBezTo>
                <a:cubicBezTo>
                  <a:pt x="0" y="1417404"/>
                  <a:pt x="8340" y="1409043"/>
                  <a:pt x="18628" y="1409043"/>
                </a:cubicBezTo>
                <a:close/>
                <a:moveTo>
                  <a:pt x="2014866" y="1291623"/>
                </a:moveTo>
                <a:cubicBezTo>
                  <a:pt x="2025154" y="1291623"/>
                  <a:pt x="2033494" y="1299984"/>
                  <a:pt x="2033494" y="1310298"/>
                </a:cubicBezTo>
                <a:cubicBezTo>
                  <a:pt x="2033494" y="1320612"/>
                  <a:pt x="2025154" y="1328973"/>
                  <a:pt x="2014866" y="1328973"/>
                </a:cubicBezTo>
                <a:cubicBezTo>
                  <a:pt x="2004578" y="1328973"/>
                  <a:pt x="1996238" y="1320612"/>
                  <a:pt x="1996238" y="1310298"/>
                </a:cubicBezTo>
                <a:cubicBezTo>
                  <a:pt x="1996238" y="1299984"/>
                  <a:pt x="2004578" y="1291623"/>
                  <a:pt x="2014866" y="1291623"/>
                </a:cubicBezTo>
                <a:close/>
                <a:moveTo>
                  <a:pt x="1897741" y="1291623"/>
                </a:moveTo>
                <a:cubicBezTo>
                  <a:pt x="1908029" y="1291623"/>
                  <a:pt x="1916369" y="1299984"/>
                  <a:pt x="1916369" y="1310298"/>
                </a:cubicBezTo>
                <a:cubicBezTo>
                  <a:pt x="1916369" y="1320612"/>
                  <a:pt x="1908029" y="1328973"/>
                  <a:pt x="1897741" y="1328973"/>
                </a:cubicBezTo>
                <a:cubicBezTo>
                  <a:pt x="1887453" y="1328973"/>
                  <a:pt x="1879113" y="1320612"/>
                  <a:pt x="1879113" y="1310298"/>
                </a:cubicBezTo>
                <a:cubicBezTo>
                  <a:pt x="1879113" y="1299984"/>
                  <a:pt x="1887453" y="1291623"/>
                  <a:pt x="1897741" y="1291623"/>
                </a:cubicBezTo>
                <a:close/>
                <a:moveTo>
                  <a:pt x="1779977" y="1291623"/>
                </a:moveTo>
                <a:cubicBezTo>
                  <a:pt x="1790265" y="1291623"/>
                  <a:pt x="1798605" y="1299984"/>
                  <a:pt x="1798605" y="1310298"/>
                </a:cubicBezTo>
                <a:cubicBezTo>
                  <a:pt x="1798605" y="1320612"/>
                  <a:pt x="1790265" y="1328973"/>
                  <a:pt x="1779977" y="1328973"/>
                </a:cubicBezTo>
                <a:cubicBezTo>
                  <a:pt x="1769689" y="1328973"/>
                  <a:pt x="1761349" y="1320612"/>
                  <a:pt x="1761349" y="1310298"/>
                </a:cubicBezTo>
                <a:cubicBezTo>
                  <a:pt x="1761349" y="1299984"/>
                  <a:pt x="1769689" y="1291623"/>
                  <a:pt x="1779977" y="1291623"/>
                </a:cubicBezTo>
                <a:close/>
                <a:moveTo>
                  <a:pt x="1662852" y="1291623"/>
                </a:moveTo>
                <a:cubicBezTo>
                  <a:pt x="1673140" y="1291623"/>
                  <a:pt x="1681480" y="1299984"/>
                  <a:pt x="1681480" y="1310298"/>
                </a:cubicBezTo>
                <a:cubicBezTo>
                  <a:pt x="1681480" y="1320612"/>
                  <a:pt x="1673140" y="1328973"/>
                  <a:pt x="1662852" y="1328973"/>
                </a:cubicBezTo>
                <a:cubicBezTo>
                  <a:pt x="1652564" y="1328973"/>
                  <a:pt x="1644224" y="1320612"/>
                  <a:pt x="1644224" y="1310298"/>
                </a:cubicBezTo>
                <a:cubicBezTo>
                  <a:pt x="1644224" y="1299984"/>
                  <a:pt x="1652564" y="1291623"/>
                  <a:pt x="1662852" y="1291623"/>
                </a:cubicBezTo>
                <a:close/>
                <a:moveTo>
                  <a:pt x="1545088" y="1291623"/>
                </a:moveTo>
                <a:cubicBezTo>
                  <a:pt x="1555376" y="1291623"/>
                  <a:pt x="1563716" y="1299984"/>
                  <a:pt x="1563716" y="1310298"/>
                </a:cubicBezTo>
                <a:cubicBezTo>
                  <a:pt x="1563716" y="1320612"/>
                  <a:pt x="1555376" y="1328973"/>
                  <a:pt x="1545088" y="1328973"/>
                </a:cubicBezTo>
                <a:cubicBezTo>
                  <a:pt x="1534800" y="1328973"/>
                  <a:pt x="1526460" y="1320612"/>
                  <a:pt x="1526460" y="1310298"/>
                </a:cubicBezTo>
                <a:cubicBezTo>
                  <a:pt x="1526460" y="1299984"/>
                  <a:pt x="1534800" y="1291623"/>
                  <a:pt x="1545088" y="1291623"/>
                </a:cubicBezTo>
                <a:close/>
                <a:moveTo>
                  <a:pt x="1427962" y="1291623"/>
                </a:moveTo>
                <a:cubicBezTo>
                  <a:pt x="1438250" y="1291623"/>
                  <a:pt x="1446590" y="1299984"/>
                  <a:pt x="1446590" y="1310298"/>
                </a:cubicBezTo>
                <a:cubicBezTo>
                  <a:pt x="1446590" y="1320612"/>
                  <a:pt x="1438250" y="1328973"/>
                  <a:pt x="1427962" y="1328973"/>
                </a:cubicBezTo>
                <a:cubicBezTo>
                  <a:pt x="1417674" y="1328973"/>
                  <a:pt x="1409334" y="1320612"/>
                  <a:pt x="1409334" y="1310298"/>
                </a:cubicBezTo>
                <a:cubicBezTo>
                  <a:pt x="1409334" y="1299984"/>
                  <a:pt x="1417674" y="1291623"/>
                  <a:pt x="1427962" y="1291623"/>
                </a:cubicBezTo>
                <a:close/>
                <a:moveTo>
                  <a:pt x="1310199" y="1291623"/>
                </a:moveTo>
                <a:cubicBezTo>
                  <a:pt x="1320487" y="1291623"/>
                  <a:pt x="1328827" y="1299984"/>
                  <a:pt x="1328827" y="1310298"/>
                </a:cubicBezTo>
                <a:cubicBezTo>
                  <a:pt x="1328827" y="1320612"/>
                  <a:pt x="1320487" y="1328973"/>
                  <a:pt x="1310199" y="1328973"/>
                </a:cubicBezTo>
                <a:cubicBezTo>
                  <a:pt x="1299911" y="1328973"/>
                  <a:pt x="1291571" y="1320612"/>
                  <a:pt x="1291571" y="1310298"/>
                </a:cubicBezTo>
                <a:cubicBezTo>
                  <a:pt x="1291571" y="1299984"/>
                  <a:pt x="1299911" y="1291623"/>
                  <a:pt x="1310199" y="1291623"/>
                </a:cubicBezTo>
                <a:close/>
                <a:moveTo>
                  <a:pt x="1193073" y="1291623"/>
                </a:moveTo>
                <a:cubicBezTo>
                  <a:pt x="1203361" y="1291623"/>
                  <a:pt x="1211701" y="1299984"/>
                  <a:pt x="1211701" y="1310298"/>
                </a:cubicBezTo>
                <a:cubicBezTo>
                  <a:pt x="1211701" y="1320612"/>
                  <a:pt x="1203361" y="1328973"/>
                  <a:pt x="1193073" y="1328973"/>
                </a:cubicBezTo>
                <a:cubicBezTo>
                  <a:pt x="1182785" y="1328973"/>
                  <a:pt x="1174445" y="1320612"/>
                  <a:pt x="1174445" y="1310298"/>
                </a:cubicBezTo>
                <a:cubicBezTo>
                  <a:pt x="1174445" y="1299984"/>
                  <a:pt x="1182785" y="1291623"/>
                  <a:pt x="1193073" y="1291623"/>
                </a:cubicBezTo>
                <a:close/>
                <a:moveTo>
                  <a:pt x="1075309" y="1291623"/>
                </a:moveTo>
                <a:cubicBezTo>
                  <a:pt x="1085597" y="1291623"/>
                  <a:pt x="1093937" y="1299984"/>
                  <a:pt x="1093937" y="1310298"/>
                </a:cubicBezTo>
                <a:cubicBezTo>
                  <a:pt x="1093937" y="1320612"/>
                  <a:pt x="1085597" y="1328973"/>
                  <a:pt x="1075309" y="1328973"/>
                </a:cubicBezTo>
                <a:cubicBezTo>
                  <a:pt x="1065021" y="1328973"/>
                  <a:pt x="1056681" y="1320612"/>
                  <a:pt x="1056681" y="1310298"/>
                </a:cubicBezTo>
                <a:cubicBezTo>
                  <a:pt x="1056681" y="1299984"/>
                  <a:pt x="1065021" y="1291623"/>
                  <a:pt x="1075309" y="1291623"/>
                </a:cubicBezTo>
                <a:close/>
                <a:moveTo>
                  <a:pt x="958184" y="1291623"/>
                </a:moveTo>
                <a:cubicBezTo>
                  <a:pt x="968472" y="1291623"/>
                  <a:pt x="976812" y="1299984"/>
                  <a:pt x="976812" y="1310298"/>
                </a:cubicBezTo>
                <a:cubicBezTo>
                  <a:pt x="976812" y="1320612"/>
                  <a:pt x="968472" y="1328973"/>
                  <a:pt x="958184" y="1328973"/>
                </a:cubicBezTo>
                <a:cubicBezTo>
                  <a:pt x="947896" y="1328973"/>
                  <a:pt x="939556" y="1320612"/>
                  <a:pt x="939556" y="1310298"/>
                </a:cubicBezTo>
                <a:cubicBezTo>
                  <a:pt x="939556" y="1299984"/>
                  <a:pt x="947896" y="1291623"/>
                  <a:pt x="958184" y="1291623"/>
                </a:cubicBezTo>
                <a:close/>
                <a:moveTo>
                  <a:pt x="840420" y="1291623"/>
                </a:moveTo>
                <a:cubicBezTo>
                  <a:pt x="850708" y="1291623"/>
                  <a:pt x="859048" y="1299984"/>
                  <a:pt x="859048" y="1310298"/>
                </a:cubicBezTo>
                <a:cubicBezTo>
                  <a:pt x="859048" y="1320612"/>
                  <a:pt x="850708" y="1328973"/>
                  <a:pt x="840420" y="1328973"/>
                </a:cubicBezTo>
                <a:cubicBezTo>
                  <a:pt x="830132" y="1328973"/>
                  <a:pt x="821792" y="1320612"/>
                  <a:pt x="821792" y="1310298"/>
                </a:cubicBezTo>
                <a:cubicBezTo>
                  <a:pt x="821792" y="1299984"/>
                  <a:pt x="830132" y="1291623"/>
                  <a:pt x="840420" y="1291623"/>
                </a:cubicBezTo>
                <a:close/>
                <a:moveTo>
                  <a:pt x="723295" y="1291623"/>
                </a:moveTo>
                <a:cubicBezTo>
                  <a:pt x="733583" y="1291623"/>
                  <a:pt x="741923" y="1299984"/>
                  <a:pt x="741923" y="1310298"/>
                </a:cubicBezTo>
                <a:cubicBezTo>
                  <a:pt x="741923" y="1320612"/>
                  <a:pt x="733583" y="1328973"/>
                  <a:pt x="723295" y="1328973"/>
                </a:cubicBezTo>
                <a:cubicBezTo>
                  <a:pt x="713007" y="1328973"/>
                  <a:pt x="704667" y="1320612"/>
                  <a:pt x="704667" y="1310298"/>
                </a:cubicBezTo>
                <a:cubicBezTo>
                  <a:pt x="704667" y="1299984"/>
                  <a:pt x="713007" y="1291623"/>
                  <a:pt x="723295" y="1291623"/>
                </a:cubicBezTo>
                <a:close/>
                <a:moveTo>
                  <a:pt x="605531" y="1291623"/>
                </a:moveTo>
                <a:cubicBezTo>
                  <a:pt x="615819" y="1291623"/>
                  <a:pt x="624159" y="1299984"/>
                  <a:pt x="624159" y="1310298"/>
                </a:cubicBezTo>
                <a:cubicBezTo>
                  <a:pt x="624159" y="1320612"/>
                  <a:pt x="615819" y="1328973"/>
                  <a:pt x="605531" y="1328973"/>
                </a:cubicBezTo>
                <a:cubicBezTo>
                  <a:pt x="595243" y="1328973"/>
                  <a:pt x="586903" y="1320612"/>
                  <a:pt x="586903" y="1310298"/>
                </a:cubicBezTo>
                <a:cubicBezTo>
                  <a:pt x="586903" y="1299984"/>
                  <a:pt x="595243" y="1291623"/>
                  <a:pt x="605531" y="1291623"/>
                </a:cubicBezTo>
                <a:close/>
                <a:moveTo>
                  <a:pt x="488406" y="1291623"/>
                </a:moveTo>
                <a:cubicBezTo>
                  <a:pt x="498694" y="1291623"/>
                  <a:pt x="507034" y="1299984"/>
                  <a:pt x="507034" y="1310298"/>
                </a:cubicBezTo>
                <a:cubicBezTo>
                  <a:pt x="507034" y="1320612"/>
                  <a:pt x="498694" y="1328973"/>
                  <a:pt x="488406" y="1328973"/>
                </a:cubicBezTo>
                <a:cubicBezTo>
                  <a:pt x="478118" y="1328973"/>
                  <a:pt x="469778" y="1320612"/>
                  <a:pt x="469778" y="1310298"/>
                </a:cubicBezTo>
                <a:cubicBezTo>
                  <a:pt x="469778" y="1299984"/>
                  <a:pt x="478118" y="1291623"/>
                  <a:pt x="488406" y="1291623"/>
                </a:cubicBezTo>
                <a:close/>
                <a:moveTo>
                  <a:pt x="370642" y="1291623"/>
                </a:moveTo>
                <a:cubicBezTo>
                  <a:pt x="380930" y="1291623"/>
                  <a:pt x="389270" y="1299984"/>
                  <a:pt x="389270" y="1310298"/>
                </a:cubicBezTo>
                <a:cubicBezTo>
                  <a:pt x="389270" y="1320612"/>
                  <a:pt x="380930" y="1328973"/>
                  <a:pt x="370642" y="1328973"/>
                </a:cubicBezTo>
                <a:cubicBezTo>
                  <a:pt x="360354" y="1328973"/>
                  <a:pt x="352014" y="1320612"/>
                  <a:pt x="352014" y="1310298"/>
                </a:cubicBezTo>
                <a:cubicBezTo>
                  <a:pt x="352014" y="1299984"/>
                  <a:pt x="360354" y="1291623"/>
                  <a:pt x="370642" y="1291623"/>
                </a:cubicBezTo>
                <a:close/>
                <a:moveTo>
                  <a:pt x="253517" y="1291623"/>
                </a:moveTo>
                <a:cubicBezTo>
                  <a:pt x="263805" y="1291623"/>
                  <a:pt x="272145" y="1299984"/>
                  <a:pt x="272145" y="1310298"/>
                </a:cubicBezTo>
                <a:cubicBezTo>
                  <a:pt x="272145" y="1320612"/>
                  <a:pt x="263805" y="1328973"/>
                  <a:pt x="253517" y="1328973"/>
                </a:cubicBezTo>
                <a:cubicBezTo>
                  <a:pt x="243229" y="1328973"/>
                  <a:pt x="234889" y="1320612"/>
                  <a:pt x="234889" y="1310298"/>
                </a:cubicBezTo>
                <a:cubicBezTo>
                  <a:pt x="234889" y="1299984"/>
                  <a:pt x="243229" y="1291623"/>
                  <a:pt x="253517" y="1291623"/>
                </a:cubicBezTo>
                <a:close/>
                <a:moveTo>
                  <a:pt x="135753" y="1291623"/>
                </a:moveTo>
                <a:cubicBezTo>
                  <a:pt x="146041" y="1291623"/>
                  <a:pt x="154381" y="1299984"/>
                  <a:pt x="154381" y="1310298"/>
                </a:cubicBezTo>
                <a:cubicBezTo>
                  <a:pt x="154381" y="1320612"/>
                  <a:pt x="146041" y="1328973"/>
                  <a:pt x="135753" y="1328973"/>
                </a:cubicBezTo>
                <a:cubicBezTo>
                  <a:pt x="125465" y="1328973"/>
                  <a:pt x="117125" y="1320612"/>
                  <a:pt x="117125" y="1310298"/>
                </a:cubicBezTo>
                <a:cubicBezTo>
                  <a:pt x="117125" y="1299984"/>
                  <a:pt x="125465" y="1291623"/>
                  <a:pt x="135753" y="1291623"/>
                </a:cubicBezTo>
                <a:close/>
                <a:moveTo>
                  <a:pt x="18628" y="1291623"/>
                </a:moveTo>
                <a:cubicBezTo>
                  <a:pt x="28916" y="1291623"/>
                  <a:pt x="37256" y="1299984"/>
                  <a:pt x="37256" y="1310298"/>
                </a:cubicBezTo>
                <a:cubicBezTo>
                  <a:pt x="37256" y="1320612"/>
                  <a:pt x="28916" y="1328973"/>
                  <a:pt x="18628" y="1328973"/>
                </a:cubicBezTo>
                <a:cubicBezTo>
                  <a:pt x="8340" y="1328973"/>
                  <a:pt x="0" y="1320612"/>
                  <a:pt x="0" y="1310298"/>
                </a:cubicBezTo>
                <a:cubicBezTo>
                  <a:pt x="0" y="1299984"/>
                  <a:pt x="8340" y="1291623"/>
                  <a:pt x="18628" y="1291623"/>
                </a:cubicBezTo>
                <a:close/>
                <a:moveTo>
                  <a:pt x="2014866" y="1174202"/>
                </a:moveTo>
                <a:cubicBezTo>
                  <a:pt x="2025154" y="1174202"/>
                  <a:pt x="2033494" y="1182563"/>
                  <a:pt x="2033494" y="1192877"/>
                </a:cubicBezTo>
                <a:cubicBezTo>
                  <a:pt x="2033494" y="1203191"/>
                  <a:pt x="2025154" y="1211552"/>
                  <a:pt x="2014866" y="1211552"/>
                </a:cubicBezTo>
                <a:cubicBezTo>
                  <a:pt x="2004578" y="1211552"/>
                  <a:pt x="1996238" y="1203191"/>
                  <a:pt x="1996238" y="1192877"/>
                </a:cubicBezTo>
                <a:cubicBezTo>
                  <a:pt x="1996238" y="1182563"/>
                  <a:pt x="2004578" y="1174202"/>
                  <a:pt x="2014866" y="1174202"/>
                </a:cubicBezTo>
                <a:close/>
                <a:moveTo>
                  <a:pt x="1897741" y="1174202"/>
                </a:moveTo>
                <a:cubicBezTo>
                  <a:pt x="1908029" y="1174202"/>
                  <a:pt x="1916369" y="1182563"/>
                  <a:pt x="1916369" y="1192877"/>
                </a:cubicBezTo>
                <a:cubicBezTo>
                  <a:pt x="1916369" y="1203191"/>
                  <a:pt x="1908029" y="1211552"/>
                  <a:pt x="1897741" y="1211552"/>
                </a:cubicBezTo>
                <a:cubicBezTo>
                  <a:pt x="1887453" y="1211552"/>
                  <a:pt x="1879113" y="1203191"/>
                  <a:pt x="1879113" y="1192877"/>
                </a:cubicBezTo>
                <a:cubicBezTo>
                  <a:pt x="1879113" y="1182563"/>
                  <a:pt x="1887453" y="1174202"/>
                  <a:pt x="1897741" y="1174202"/>
                </a:cubicBezTo>
                <a:close/>
                <a:moveTo>
                  <a:pt x="1779977" y="1174202"/>
                </a:moveTo>
                <a:cubicBezTo>
                  <a:pt x="1790265" y="1174202"/>
                  <a:pt x="1798605" y="1182563"/>
                  <a:pt x="1798605" y="1192877"/>
                </a:cubicBezTo>
                <a:cubicBezTo>
                  <a:pt x="1798605" y="1203191"/>
                  <a:pt x="1790265" y="1211552"/>
                  <a:pt x="1779977" y="1211552"/>
                </a:cubicBezTo>
                <a:cubicBezTo>
                  <a:pt x="1769689" y="1211552"/>
                  <a:pt x="1761349" y="1203191"/>
                  <a:pt x="1761349" y="1192877"/>
                </a:cubicBezTo>
                <a:cubicBezTo>
                  <a:pt x="1761349" y="1182563"/>
                  <a:pt x="1769689" y="1174202"/>
                  <a:pt x="1779977" y="1174202"/>
                </a:cubicBezTo>
                <a:close/>
                <a:moveTo>
                  <a:pt x="1662852" y="1174202"/>
                </a:moveTo>
                <a:cubicBezTo>
                  <a:pt x="1673140" y="1174202"/>
                  <a:pt x="1681480" y="1182563"/>
                  <a:pt x="1681480" y="1192877"/>
                </a:cubicBezTo>
                <a:cubicBezTo>
                  <a:pt x="1681480" y="1203191"/>
                  <a:pt x="1673140" y="1211552"/>
                  <a:pt x="1662852" y="1211552"/>
                </a:cubicBezTo>
                <a:cubicBezTo>
                  <a:pt x="1652564" y="1211552"/>
                  <a:pt x="1644224" y="1203191"/>
                  <a:pt x="1644224" y="1192877"/>
                </a:cubicBezTo>
                <a:cubicBezTo>
                  <a:pt x="1644224" y="1182563"/>
                  <a:pt x="1652564" y="1174202"/>
                  <a:pt x="1662852" y="1174202"/>
                </a:cubicBezTo>
                <a:close/>
                <a:moveTo>
                  <a:pt x="1545088" y="1174202"/>
                </a:moveTo>
                <a:cubicBezTo>
                  <a:pt x="1555376" y="1174202"/>
                  <a:pt x="1563716" y="1182563"/>
                  <a:pt x="1563716" y="1192877"/>
                </a:cubicBezTo>
                <a:cubicBezTo>
                  <a:pt x="1563716" y="1203191"/>
                  <a:pt x="1555376" y="1211552"/>
                  <a:pt x="1545088" y="1211552"/>
                </a:cubicBezTo>
                <a:cubicBezTo>
                  <a:pt x="1534800" y="1211552"/>
                  <a:pt x="1526460" y="1203191"/>
                  <a:pt x="1526460" y="1192877"/>
                </a:cubicBezTo>
                <a:cubicBezTo>
                  <a:pt x="1526460" y="1182563"/>
                  <a:pt x="1534800" y="1174202"/>
                  <a:pt x="1545088" y="1174202"/>
                </a:cubicBezTo>
                <a:close/>
                <a:moveTo>
                  <a:pt x="1427962" y="1174202"/>
                </a:moveTo>
                <a:cubicBezTo>
                  <a:pt x="1438250" y="1174202"/>
                  <a:pt x="1446590" y="1182563"/>
                  <a:pt x="1446590" y="1192877"/>
                </a:cubicBezTo>
                <a:cubicBezTo>
                  <a:pt x="1446590" y="1203191"/>
                  <a:pt x="1438250" y="1211552"/>
                  <a:pt x="1427962" y="1211552"/>
                </a:cubicBezTo>
                <a:cubicBezTo>
                  <a:pt x="1417674" y="1211552"/>
                  <a:pt x="1409334" y="1203191"/>
                  <a:pt x="1409334" y="1192877"/>
                </a:cubicBezTo>
                <a:cubicBezTo>
                  <a:pt x="1409334" y="1182563"/>
                  <a:pt x="1417674" y="1174202"/>
                  <a:pt x="1427962" y="1174202"/>
                </a:cubicBezTo>
                <a:close/>
                <a:moveTo>
                  <a:pt x="1310199" y="1174202"/>
                </a:moveTo>
                <a:cubicBezTo>
                  <a:pt x="1320487" y="1174202"/>
                  <a:pt x="1328827" y="1182563"/>
                  <a:pt x="1328827" y="1192877"/>
                </a:cubicBezTo>
                <a:cubicBezTo>
                  <a:pt x="1328827" y="1203191"/>
                  <a:pt x="1320487" y="1211552"/>
                  <a:pt x="1310199" y="1211552"/>
                </a:cubicBezTo>
                <a:cubicBezTo>
                  <a:pt x="1299911" y="1211552"/>
                  <a:pt x="1291571" y="1203191"/>
                  <a:pt x="1291571" y="1192877"/>
                </a:cubicBezTo>
                <a:cubicBezTo>
                  <a:pt x="1291571" y="1182563"/>
                  <a:pt x="1299911" y="1174202"/>
                  <a:pt x="1310199" y="1174202"/>
                </a:cubicBezTo>
                <a:close/>
                <a:moveTo>
                  <a:pt x="1193073" y="1174202"/>
                </a:moveTo>
                <a:cubicBezTo>
                  <a:pt x="1203361" y="1174202"/>
                  <a:pt x="1211701" y="1182563"/>
                  <a:pt x="1211701" y="1192877"/>
                </a:cubicBezTo>
                <a:cubicBezTo>
                  <a:pt x="1211701" y="1203191"/>
                  <a:pt x="1203361" y="1211552"/>
                  <a:pt x="1193073" y="1211552"/>
                </a:cubicBezTo>
                <a:cubicBezTo>
                  <a:pt x="1182785" y="1211552"/>
                  <a:pt x="1174445" y="1203191"/>
                  <a:pt x="1174445" y="1192877"/>
                </a:cubicBezTo>
                <a:cubicBezTo>
                  <a:pt x="1174445" y="1182563"/>
                  <a:pt x="1182785" y="1174202"/>
                  <a:pt x="1193073" y="1174202"/>
                </a:cubicBezTo>
                <a:close/>
                <a:moveTo>
                  <a:pt x="1075309" y="1174202"/>
                </a:moveTo>
                <a:cubicBezTo>
                  <a:pt x="1085597" y="1174202"/>
                  <a:pt x="1093937" y="1182563"/>
                  <a:pt x="1093937" y="1192877"/>
                </a:cubicBezTo>
                <a:cubicBezTo>
                  <a:pt x="1093937" y="1203191"/>
                  <a:pt x="1085597" y="1211552"/>
                  <a:pt x="1075309" y="1211552"/>
                </a:cubicBezTo>
                <a:cubicBezTo>
                  <a:pt x="1065021" y="1211552"/>
                  <a:pt x="1056681" y="1203191"/>
                  <a:pt x="1056681" y="1192877"/>
                </a:cubicBezTo>
                <a:cubicBezTo>
                  <a:pt x="1056681" y="1182563"/>
                  <a:pt x="1065021" y="1174202"/>
                  <a:pt x="1075309" y="1174202"/>
                </a:cubicBezTo>
                <a:close/>
                <a:moveTo>
                  <a:pt x="958184" y="1174202"/>
                </a:moveTo>
                <a:cubicBezTo>
                  <a:pt x="968472" y="1174202"/>
                  <a:pt x="976812" y="1182563"/>
                  <a:pt x="976812" y="1192877"/>
                </a:cubicBezTo>
                <a:cubicBezTo>
                  <a:pt x="976812" y="1203191"/>
                  <a:pt x="968472" y="1211552"/>
                  <a:pt x="958184" y="1211552"/>
                </a:cubicBezTo>
                <a:cubicBezTo>
                  <a:pt x="947896" y="1211552"/>
                  <a:pt x="939556" y="1203191"/>
                  <a:pt x="939556" y="1192877"/>
                </a:cubicBezTo>
                <a:cubicBezTo>
                  <a:pt x="939556" y="1182563"/>
                  <a:pt x="947896" y="1174202"/>
                  <a:pt x="958184" y="1174202"/>
                </a:cubicBezTo>
                <a:close/>
                <a:moveTo>
                  <a:pt x="840420" y="1174202"/>
                </a:moveTo>
                <a:cubicBezTo>
                  <a:pt x="850708" y="1174202"/>
                  <a:pt x="859048" y="1182563"/>
                  <a:pt x="859048" y="1192877"/>
                </a:cubicBezTo>
                <a:cubicBezTo>
                  <a:pt x="859048" y="1203191"/>
                  <a:pt x="850708" y="1211552"/>
                  <a:pt x="840420" y="1211552"/>
                </a:cubicBezTo>
                <a:cubicBezTo>
                  <a:pt x="830132" y="1211552"/>
                  <a:pt x="821792" y="1203191"/>
                  <a:pt x="821792" y="1192877"/>
                </a:cubicBezTo>
                <a:cubicBezTo>
                  <a:pt x="821792" y="1182563"/>
                  <a:pt x="830132" y="1174202"/>
                  <a:pt x="840420" y="1174202"/>
                </a:cubicBezTo>
                <a:close/>
                <a:moveTo>
                  <a:pt x="723295" y="1174202"/>
                </a:moveTo>
                <a:cubicBezTo>
                  <a:pt x="733583" y="1174202"/>
                  <a:pt x="741923" y="1182563"/>
                  <a:pt x="741923" y="1192877"/>
                </a:cubicBezTo>
                <a:cubicBezTo>
                  <a:pt x="741923" y="1203191"/>
                  <a:pt x="733583" y="1211552"/>
                  <a:pt x="723295" y="1211552"/>
                </a:cubicBezTo>
                <a:cubicBezTo>
                  <a:pt x="713007" y="1211552"/>
                  <a:pt x="704667" y="1203191"/>
                  <a:pt x="704667" y="1192877"/>
                </a:cubicBezTo>
                <a:cubicBezTo>
                  <a:pt x="704667" y="1182563"/>
                  <a:pt x="713007" y="1174202"/>
                  <a:pt x="723295" y="1174202"/>
                </a:cubicBezTo>
                <a:close/>
                <a:moveTo>
                  <a:pt x="605531" y="1174202"/>
                </a:moveTo>
                <a:cubicBezTo>
                  <a:pt x="615819" y="1174202"/>
                  <a:pt x="624159" y="1182563"/>
                  <a:pt x="624159" y="1192877"/>
                </a:cubicBezTo>
                <a:cubicBezTo>
                  <a:pt x="624159" y="1203191"/>
                  <a:pt x="615819" y="1211552"/>
                  <a:pt x="605531" y="1211552"/>
                </a:cubicBezTo>
                <a:cubicBezTo>
                  <a:pt x="595243" y="1211552"/>
                  <a:pt x="586903" y="1203191"/>
                  <a:pt x="586903" y="1192877"/>
                </a:cubicBezTo>
                <a:cubicBezTo>
                  <a:pt x="586903" y="1182563"/>
                  <a:pt x="595243" y="1174202"/>
                  <a:pt x="605531" y="1174202"/>
                </a:cubicBezTo>
                <a:close/>
                <a:moveTo>
                  <a:pt x="488406" y="1174202"/>
                </a:moveTo>
                <a:cubicBezTo>
                  <a:pt x="498694" y="1174202"/>
                  <a:pt x="507034" y="1182563"/>
                  <a:pt x="507034" y="1192877"/>
                </a:cubicBezTo>
                <a:cubicBezTo>
                  <a:pt x="507034" y="1203191"/>
                  <a:pt x="498694" y="1211552"/>
                  <a:pt x="488406" y="1211552"/>
                </a:cubicBezTo>
                <a:cubicBezTo>
                  <a:pt x="478118" y="1211552"/>
                  <a:pt x="469778" y="1203191"/>
                  <a:pt x="469778" y="1192877"/>
                </a:cubicBezTo>
                <a:cubicBezTo>
                  <a:pt x="469778" y="1182563"/>
                  <a:pt x="478118" y="1174202"/>
                  <a:pt x="488406" y="1174202"/>
                </a:cubicBezTo>
                <a:close/>
                <a:moveTo>
                  <a:pt x="370642" y="1174202"/>
                </a:moveTo>
                <a:cubicBezTo>
                  <a:pt x="380930" y="1174202"/>
                  <a:pt x="389270" y="1182563"/>
                  <a:pt x="389270" y="1192877"/>
                </a:cubicBezTo>
                <a:cubicBezTo>
                  <a:pt x="389270" y="1203191"/>
                  <a:pt x="380930" y="1211552"/>
                  <a:pt x="370642" y="1211552"/>
                </a:cubicBezTo>
                <a:cubicBezTo>
                  <a:pt x="360354" y="1211552"/>
                  <a:pt x="352014" y="1203191"/>
                  <a:pt x="352014" y="1192877"/>
                </a:cubicBezTo>
                <a:cubicBezTo>
                  <a:pt x="352014" y="1182563"/>
                  <a:pt x="360354" y="1174202"/>
                  <a:pt x="370642" y="1174202"/>
                </a:cubicBezTo>
                <a:close/>
                <a:moveTo>
                  <a:pt x="253517" y="1174202"/>
                </a:moveTo>
                <a:cubicBezTo>
                  <a:pt x="263805" y="1174202"/>
                  <a:pt x="272145" y="1182563"/>
                  <a:pt x="272145" y="1192877"/>
                </a:cubicBezTo>
                <a:cubicBezTo>
                  <a:pt x="272145" y="1203191"/>
                  <a:pt x="263805" y="1211552"/>
                  <a:pt x="253517" y="1211552"/>
                </a:cubicBezTo>
                <a:cubicBezTo>
                  <a:pt x="243229" y="1211552"/>
                  <a:pt x="234889" y="1203191"/>
                  <a:pt x="234889" y="1192877"/>
                </a:cubicBezTo>
                <a:cubicBezTo>
                  <a:pt x="234889" y="1182563"/>
                  <a:pt x="243229" y="1174202"/>
                  <a:pt x="253517" y="1174202"/>
                </a:cubicBezTo>
                <a:close/>
                <a:moveTo>
                  <a:pt x="135753" y="1174202"/>
                </a:moveTo>
                <a:cubicBezTo>
                  <a:pt x="146041" y="1174202"/>
                  <a:pt x="154381" y="1182563"/>
                  <a:pt x="154381" y="1192877"/>
                </a:cubicBezTo>
                <a:cubicBezTo>
                  <a:pt x="154381" y="1203191"/>
                  <a:pt x="146041" y="1211552"/>
                  <a:pt x="135753" y="1211552"/>
                </a:cubicBezTo>
                <a:cubicBezTo>
                  <a:pt x="125465" y="1211552"/>
                  <a:pt x="117125" y="1203191"/>
                  <a:pt x="117125" y="1192877"/>
                </a:cubicBezTo>
                <a:cubicBezTo>
                  <a:pt x="117125" y="1182563"/>
                  <a:pt x="125465" y="1174202"/>
                  <a:pt x="135753" y="1174202"/>
                </a:cubicBezTo>
                <a:close/>
                <a:moveTo>
                  <a:pt x="18628" y="1174202"/>
                </a:moveTo>
                <a:cubicBezTo>
                  <a:pt x="28916" y="1174202"/>
                  <a:pt x="37256" y="1182563"/>
                  <a:pt x="37256" y="1192877"/>
                </a:cubicBezTo>
                <a:cubicBezTo>
                  <a:pt x="37256" y="1203191"/>
                  <a:pt x="28916" y="1211552"/>
                  <a:pt x="18628" y="1211552"/>
                </a:cubicBezTo>
                <a:cubicBezTo>
                  <a:pt x="8340" y="1211552"/>
                  <a:pt x="0" y="1203191"/>
                  <a:pt x="0" y="1192877"/>
                </a:cubicBezTo>
                <a:cubicBezTo>
                  <a:pt x="0" y="1182563"/>
                  <a:pt x="8340" y="1174202"/>
                  <a:pt x="18628" y="1174202"/>
                </a:cubicBezTo>
                <a:close/>
                <a:moveTo>
                  <a:pt x="2014866" y="1056782"/>
                </a:moveTo>
                <a:cubicBezTo>
                  <a:pt x="2025154" y="1056782"/>
                  <a:pt x="2033494" y="1065143"/>
                  <a:pt x="2033494" y="1075457"/>
                </a:cubicBezTo>
                <a:cubicBezTo>
                  <a:pt x="2033494" y="1085771"/>
                  <a:pt x="2025154" y="1094132"/>
                  <a:pt x="2014866" y="1094132"/>
                </a:cubicBezTo>
                <a:cubicBezTo>
                  <a:pt x="2004578" y="1094132"/>
                  <a:pt x="1996238" y="1085771"/>
                  <a:pt x="1996238" y="1075457"/>
                </a:cubicBezTo>
                <a:cubicBezTo>
                  <a:pt x="1996238" y="1065143"/>
                  <a:pt x="2004578" y="1056782"/>
                  <a:pt x="2014866" y="1056782"/>
                </a:cubicBezTo>
                <a:close/>
                <a:moveTo>
                  <a:pt x="1897741" y="1056782"/>
                </a:moveTo>
                <a:cubicBezTo>
                  <a:pt x="1908029" y="1056782"/>
                  <a:pt x="1916369" y="1065143"/>
                  <a:pt x="1916369" y="1075457"/>
                </a:cubicBezTo>
                <a:cubicBezTo>
                  <a:pt x="1916369" y="1085771"/>
                  <a:pt x="1908029" y="1094132"/>
                  <a:pt x="1897741" y="1094132"/>
                </a:cubicBezTo>
                <a:cubicBezTo>
                  <a:pt x="1887453" y="1094132"/>
                  <a:pt x="1879113" y="1085771"/>
                  <a:pt x="1879113" y="1075457"/>
                </a:cubicBezTo>
                <a:cubicBezTo>
                  <a:pt x="1879113" y="1065143"/>
                  <a:pt x="1887453" y="1056782"/>
                  <a:pt x="1897741" y="1056782"/>
                </a:cubicBezTo>
                <a:close/>
                <a:moveTo>
                  <a:pt x="1779977" y="1056782"/>
                </a:moveTo>
                <a:cubicBezTo>
                  <a:pt x="1790265" y="1056782"/>
                  <a:pt x="1798605" y="1065143"/>
                  <a:pt x="1798605" y="1075457"/>
                </a:cubicBezTo>
                <a:cubicBezTo>
                  <a:pt x="1798605" y="1085771"/>
                  <a:pt x="1790265" y="1094132"/>
                  <a:pt x="1779977" y="1094132"/>
                </a:cubicBezTo>
                <a:cubicBezTo>
                  <a:pt x="1769689" y="1094132"/>
                  <a:pt x="1761349" y="1085771"/>
                  <a:pt x="1761349" y="1075457"/>
                </a:cubicBezTo>
                <a:cubicBezTo>
                  <a:pt x="1761349" y="1065143"/>
                  <a:pt x="1769689" y="1056782"/>
                  <a:pt x="1779977" y="1056782"/>
                </a:cubicBezTo>
                <a:close/>
                <a:moveTo>
                  <a:pt x="1662852" y="1056782"/>
                </a:moveTo>
                <a:cubicBezTo>
                  <a:pt x="1673140" y="1056782"/>
                  <a:pt x="1681480" y="1065143"/>
                  <a:pt x="1681480" y="1075457"/>
                </a:cubicBezTo>
                <a:cubicBezTo>
                  <a:pt x="1681480" y="1085771"/>
                  <a:pt x="1673140" y="1094132"/>
                  <a:pt x="1662852" y="1094132"/>
                </a:cubicBezTo>
                <a:cubicBezTo>
                  <a:pt x="1652564" y="1094132"/>
                  <a:pt x="1644224" y="1085771"/>
                  <a:pt x="1644224" y="1075457"/>
                </a:cubicBezTo>
                <a:cubicBezTo>
                  <a:pt x="1644224" y="1065143"/>
                  <a:pt x="1652564" y="1056782"/>
                  <a:pt x="1662852" y="1056782"/>
                </a:cubicBezTo>
                <a:close/>
                <a:moveTo>
                  <a:pt x="1545088" y="1056782"/>
                </a:moveTo>
                <a:cubicBezTo>
                  <a:pt x="1555376" y="1056782"/>
                  <a:pt x="1563716" y="1065143"/>
                  <a:pt x="1563716" y="1075457"/>
                </a:cubicBezTo>
                <a:cubicBezTo>
                  <a:pt x="1563716" y="1085771"/>
                  <a:pt x="1555376" y="1094132"/>
                  <a:pt x="1545088" y="1094132"/>
                </a:cubicBezTo>
                <a:cubicBezTo>
                  <a:pt x="1534800" y="1094132"/>
                  <a:pt x="1526460" y="1085771"/>
                  <a:pt x="1526460" y="1075457"/>
                </a:cubicBezTo>
                <a:cubicBezTo>
                  <a:pt x="1526460" y="1065143"/>
                  <a:pt x="1534800" y="1056782"/>
                  <a:pt x="1545088" y="1056782"/>
                </a:cubicBezTo>
                <a:close/>
                <a:moveTo>
                  <a:pt x="1427962" y="1056782"/>
                </a:moveTo>
                <a:cubicBezTo>
                  <a:pt x="1438250" y="1056782"/>
                  <a:pt x="1446590" y="1065143"/>
                  <a:pt x="1446590" y="1075457"/>
                </a:cubicBezTo>
                <a:cubicBezTo>
                  <a:pt x="1446590" y="1085771"/>
                  <a:pt x="1438250" y="1094132"/>
                  <a:pt x="1427962" y="1094132"/>
                </a:cubicBezTo>
                <a:cubicBezTo>
                  <a:pt x="1417674" y="1094132"/>
                  <a:pt x="1409334" y="1085771"/>
                  <a:pt x="1409334" y="1075457"/>
                </a:cubicBezTo>
                <a:cubicBezTo>
                  <a:pt x="1409334" y="1065143"/>
                  <a:pt x="1417674" y="1056782"/>
                  <a:pt x="1427962" y="1056782"/>
                </a:cubicBezTo>
                <a:close/>
                <a:moveTo>
                  <a:pt x="1310199" y="1056782"/>
                </a:moveTo>
                <a:cubicBezTo>
                  <a:pt x="1320487" y="1056782"/>
                  <a:pt x="1328827" y="1065143"/>
                  <a:pt x="1328827" y="1075457"/>
                </a:cubicBezTo>
                <a:cubicBezTo>
                  <a:pt x="1328827" y="1085771"/>
                  <a:pt x="1320487" y="1094132"/>
                  <a:pt x="1310199" y="1094132"/>
                </a:cubicBezTo>
                <a:cubicBezTo>
                  <a:pt x="1299911" y="1094132"/>
                  <a:pt x="1291571" y="1085771"/>
                  <a:pt x="1291571" y="1075457"/>
                </a:cubicBezTo>
                <a:cubicBezTo>
                  <a:pt x="1291571" y="1065143"/>
                  <a:pt x="1299911" y="1056782"/>
                  <a:pt x="1310199" y="1056782"/>
                </a:cubicBezTo>
                <a:close/>
                <a:moveTo>
                  <a:pt x="1193073" y="1056782"/>
                </a:moveTo>
                <a:cubicBezTo>
                  <a:pt x="1203361" y="1056782"/>
                  <a:pt x="1211701" y="1065143"/>
                  <a:pt x="1211701" y="1075457"/>
                </a:cubicBezTo>
                <a:cubicBezTo>
                  <a:pt x="1211701" y="1085771"/>
                  <a:pt x="1203361" y="1094132"/>
                  <a:pt x="1193073" y="1094132"/>
                </a:cubicBezTo>
                <a:cubicBezTo>
                  <a:pt x="1182785" y="1094132"/>
                  <a:pt x="1174445" y="1085771"/>
                  <a:pt x="1174445" y="1075457"/>
                </a:cubicBezTo>
                <a:cubicBezTo>
                  <a:pt x="1174445" y="1065143"/>
                  <a:pt x="1182785" y="1056782"/>
                  <a:pt x="1193073" y="1056782"/>
                </a:cubicBezTo>
                <a:close/>
                <a:moveTo>
                  <a:pt x="1075309" y="1056782"/>
                </a:moveTo>
                <a:cubicBezTo>
                  <a:pt x="1085597" y="1056782"/>
                  <a:pt x="1093937" y="1065143"/>
                  <a:pt x="1093937" y="1075457"/>
                </a:cubicBezTo>
                <a:cubicBezTo>
                  <a:pt x="1093937" y="1085771"/>
                  <a:pt x="1085597" y="1094132"/>
                  <a:pt x="1075309" y="1094132"/>
                </a:cubicBezTo>
                <a:cubicBezTo>
                  <a:pt x="1065021" y="1094132"/>
                  <a:pt x="1056681" y="1085771"/>
                  <a:pt x="1056681" y="1075457"/>
                </a:cubicBezTo>
                <a:cubicBezTo>
                  <a:pt x="1056681" y="1065143"/>
                  <a:pt x="1065021" y="1056782"/>
                  <a:pt x="1075309" y="1056782"/>
                </a:cubicBezTo>
                <a:close/>
                <a:moveTo>
                  <a:pt x="958184" y="1056782"/>
                </a:moveTo>
                <a:cubicBezTo>
                  <a:pt x="968472" y="1056782"/>
                  <a:pt x="976812" y="1065143"/>
                  <a:pt x="976812" y="1075457"/>
                </a:cubicBezTo>
                <a:cubicBezTo>
                  <a:pt x="976812" y="1085771"/>
                  <a:pt x="968472" y="1094132"/>
                  <a:pt x="958184" y="1094132"/>
                </a:cubicBezTo>
                <a:cubicBezTo>
                  <a:pt x="947896" y="1094132"/>
                  <a:pt x="939556" y="1085771"/>
                  <a:pt x="939556" y="1075457"/>
                </a:cubicBezTo>
                <a:cubicBezTo>
                  <a:pt x="939556" y="1065143"/>
                  <a:pt x="947896" y="1056782"/>
                  <a:pt x="958184" y="1056782"/>
                </a:cubicBezTo>
                <a:close/>
                <a:moveTo>
                  <a:pt x="840420" y="1056782"/>
                </a:moveTo>
                <a:cubicBezTo>
                  <a:pt x="850708" y="1056782"/>
                  <a:pt x="859048" y="1065143"/>
                  <a:pt x="859048" y="1075457"/>
                </a:cubicBezTo>
                <a:cubicBezTo>
                  <a:pt x="859048" y="1085771"/>
                  <a:pt x="850708" y="1094132"/>
                  <a:pt x="840420" y="1094132"/>
                </a:cubicBezTo>
                <a:cubicBezTo>
                  <a:pt x="830132" y="1094132"/>
                  <a:pt x="821792" y="1085771"/>
                  <a:pt x="821792" y="1075457"/>
                </a:cubicBezTo>
                <a:cubicBezTo>
                  <a:pt x="821792" y="1065143"/>
                  <a:pt x="830132" y="1056782"/>
                  <a:pt x="840420" y="1056782"/>
                </a:cubicBezTo>
                <a:close/>
                <a:moveTo>
                  <a:pt x="723295" y="1056782"/>
                </a:moveTo>
                <a:cubicBezTo>
                  <a:pt x="733583" y="1056782"/>
                  <a:pt x="741923" y="1065143"/>
                  <a:pt x="741923" y="1075457"/>
                </a:cubicBezTo>
                <a:cubicBezTo>
                  <a:pt x="741923" y="1085771"/>
                  <a:pt x="733583" y="1094132"/>
                  <a:pt x="723295" y="1094132"/>
                </a:cubicBezTo>
                <a:cubicBezTo>
                  <a:pt x="713007" y="1094132"/>
                  <a:pt x="704667" y="1085771"/>
                  <a:pt x="704667" y="1075457"/>
                </a:cubicBezTo>
                <a:cubicBezTo>
                  <a:pt x="704667" y="1065143"/>
                  <a:pt x="713007" y="1056782"/>
                  <a:pt x="723295" y="1056782"/>
                </a:cubicBezTo>
                <a:close/>
                <a:moveTo>
                  <a:pt x="605531" y="1056782"/>
                </a:moveTo>
                <a:cubicBezTo>
                  <a:pt x="615819" y="1056782"/>
                  <a:pt x="624159" y="1065143"/>
                  <a:pt x="624159" y="1075457"/>
                </a:cubicBezTo>
                <a:cubicBezTo>
                  <a:pt x="624159" y="1085771"/>
                  <a:pt x="615819" y="1094132"/>
                  <a:pt x="605531" y="1094132"/>
                </a:cubicBezTo>
                <a:cubicBezTo>
                  <a:pt x="595243" y="1094132"/>
                  <a:pt x="586903" y="1085771"/>
                  <a:pt x="586903" y="1075457"/>
                </a:cubicBezTo>
                <a:cubicBezTo>
                  <a:pt x="586903" y="1065143"/>
                  <a:pt x="595243" y="1056782"/>
                  <a:pt x="605531" y="1056782"/>
                </a:cubicBezTo>
                <a:close/>
                <a:moveTo>
                  <a:pt x="488406" y="1056782"/>
                </a:moveTo>
                <a:cubicBezTo>
                  <a:pt x="498694" y="1056782"/>
                  <a:pt x="507034" y="1065143"/>
                  <a:pt x="507034" y="1075457"/>
                </a:cubicBezTo>
                <a:cubicBezTo>
                  <a:pt x="507034" y="1085771"/>
                  <a:pt x="498694" y="1094132"/>
                  <a:pt x="488406" y="1094132"/>
                </a:cubicBezTo>
                <a:cubicBezTo>
                  <a:pt x="478118" y="1094132"/>
                  <a:pt x="469778" y="1085771"/>
                  <a:pt x="469778" y="1075457"/>
                </a:cubicBezTo>
                <a:cubicBezTo>
                  <a:pt x="469778" y="1065143"/>
                  <a:pt x="478118" y="1056782"/>
                  <a:pt x="488406" y="1056782"/>
                </a:cubicBezTo>
                <a:close/>
                <a:moveTo>
                  <a:pt x="370642" y="1056782"/>
                </a:moveTo>
                <a:cubicBezTo>
                  <a:pt x="380930" y="1056782"/>
                  <a:pt x="389270" y="1065143"/>
                  <a:pt x="389270" y="1075457"/>
                </a:cubicBezTo>
                <a:cubicBezTo>
                  <a:pt x="389270" y="1085771"/>
                  <a:pt x="380930" y="1094132"/>
                  <a:pt x="370642" y="1094132"/>
                </a:cubicBezTo>
                <a:cubicBezTo>
                  <a:pt x="360354" y="1094132"/>
                  <a:pt x="352014" y="1085771"/>
                  <a:pt x="352014" y="1075457"/>
                </a:cubicBezTo>
                <a:cubicBezTo>
                  <a:pt x="352014" y="1065143"/>
                  <a:pt x="360354" y="1056782"/>
                  <a:pt x="370642" y="1056782"/>
                </a:cubicBezTo>
                <a:close/>
                <a:moveTo>
                  <a:pt x="253517" y="1056782"/>
                </a:moveTo>
                <a:cubicBezTo>
                  <a:pt x="263805" y="1056782"/>
                  <a:pt x="272145" y="1065143"/>
                  <a:pt x="272145" y="1075457"/>
                </a:cubicBezTo>
                <a:cubicBezTo>
                  <a:pt x="272145" y="1085771"/>
                  <a:pt x="263805" y="1094132"/>
                  <a:pt x="253517" y="1094132"/>
                </a:cubicBezTo>
                <a:cubicBezTo>
                  <a:pt x="243229" y="1094132"/>
                  <a:pt x="234889" y="1085771"/>
                  <a:pt x="234889" y="1075457"/>
                </a:cubicBezTo>
                <a:cubicBezTo>
                  <a:pt x="234889" y="1065143"/>
                  <a:pt x="243229" y="1056782"/>
                  <a:pt x="253517" y="1056782"/>
                </a:cubicBezTo>
                <a:close/>
                <a:moveTo>
                  <a:pt x="135753" y="1056782"/>
                </a:moveTo>
                <a:cubicBezTo>
                  <a:pt x="146041" y="1056782"/>
                  <a:pt x="154381" y="1065143"/>
                  <a:pt x="154381" y="1075457"/>
                </a:cubicBezTo>
                <a:cubicBezTo>
                  <a:pt x="154381" y="1085771"/>
                  <a:pt x="146041" y="1094132"/>
                  <a:pt x="135753" y="1094132"/>
                </a:cubicBezTo>
                <a:cubicBezTo>
                  <a:pt x="125465" y="1094132"/>
                  <a:pt x="117125" y="1085771"/>
                  <a:pt x="117125" y="1075457"/>
                </a:cubicBezTo>
                <a:cubicBezTo>
                  <a:pt x="117125" y="1065143"/>
                  <a:pt x="125465" y="1056782"/>
                  <a:pt x="135753" y="1056782"/>
                </a:cubicBezTo>
                <a:close/>
                <a:moveTo>
                  <a:pt x="18628" y="1056782"/>
                </a:moveTo>
                <a:cubicBezTo>
                  <a:pt x="28916" y="1056782"/>
                  <a:pt x="37256" y="1065143"/>
                  <a:pt x="37256" y="1075457"/>
                </a:cubicBezTo>
                <a:cubicBezTo>
                  <a:pt x="37256" y="1085771"/>
                  <a:pt x="28916" y="1094132"/>
                  <a:pt x="18628" y="1094132"/>
                </a:cubicBezTo>
                <a:cubicBezTo>
                  <a:pt x="8340" y="1094132"/>
                  <a:pt x="0" y="1085771"/>
                  <a:pt x="0" y="1075457"/>
                </a:cubicBezTo>
                <a:cubicBezTo>
                  <a:pt x="0" y="1065143"/>
                  <a:pt x="8340" y="1056782"/>
                  <a:pt x="18628" y="1056782"/>
                </a:cubicBezTo>
                <a:close/>
                <a:moveTo>
                  <a:pt x="2014866" y="939362"/>
                </a:moveTo>
                <a:cubicBezTo>
                  <a:pt x="2025154" y="939362"/>
                  <a:pt x="2033494" y="947723"/>
                  <a:pt x="2033494" y="958037"/>
                </a:cubicBezTo>
                <a:cubicBezTo>
                  <a:pt x="2033494" y="968351"/>
                  <a:pt x="2025154" y="976712"/>
                  <a:pt x="2014866" y="976712"/>
                </a:cubicBezTo>
                <a:cubicBezTo>
                  <a:pt x="2004578" y="976712"/>
                  <a:pt x="1996238" y="968351"/>
                  <a:pt x="1996238" y="958037"/>
                </a:cubicBezTo>
                <a:cubicBezTo>
                  <a:pt x="1996238" y="947723"/>
                  <a:pt x="2004578" y="939362"/>
                  <a:pt x="2014866" y="939362"/>
                </a:cubicBezTo>
                <a:close/>
                <a:moveTo>
                  <a:pt x="1897741" y="939362"/>
                </a:moveTo>
                <a:cubicBezTo>
                  <a:pt x="1908029" y="939362"/>
                  <a:pt x="1916369" y="947723"/>
                  <a:pt x="1916369" y="958037"/>
                </a:cubicBezTo>
                <a:cubicBezTo>
                  <a:pt x="1916369" y="968351"/>
                  <a:pt x="1908029" y="976712"/>
                  <a:pt x="1897741" y="976712"/>
                </a:cubicBezTo>
                <a:cubicBezTo>
                  <a:pt x="1887453" y="976712"/>
                  <a:pt x="1879113" y="968351"/>
                  <a:pt x="1879113" y="958037"/>
                </a:cubicBezTo>
                <a:cubicBezTo>
                  <a:pt x="1879113" y="947723"/>
                  <a:pt x="1887453" y="939362"/>
                  <a:pt x="1897741" y="939362"/>
                </a:cubicBezTo>
                <a:close/>
                <a:moveTo>
                  <a:pt x="1779977" y="939362"/>
                </a:moveTo>
                <a:cubicBezTo>
                  <a:pt x="1790265" y="939362"/>
                  <a:pt x="1798605" y="947723"/>
                  <a:pt x="1798605" y="958037"/>
                </a:cubicBezTo>
                <a:cubicBezTo>
                  <a:pt x="1798605" y="968351"/>
                  <a:pt x="1790265" y="976712"/>
                  <a:pt x="1779977" y="976712"/>
                </a:cubicBezTo>
                <a:cubicBezTo>
                  <a:pt x="1769689" y="976712"/>
                  <a:pt x="1761349" y="968351"/>
                  <a:pt x="1761349" y="958037"/>
                </a:cubicBezTo>
                <a:cubicBezTo>
                  <a:pt x="1761349" y="947723"/>
                  <a:pt x="1769689" y="939362"/>
                  <a:pt x="1779977" y="939362"/>
                </a:cubicBezTo>
                <a:close/>
                <a:moveTo>
                  <a:pt x="1662852" y="939362"/>
                </a:moveTo>
                <a:cubicBezTo>
                  <a:pt x="1673140" y="939362"/>
                  <a:pt x="1681480" y="947723"/>
                  <a:pt x="1681480" y="958037"/>
                </a:cubicBezTo>
                <a:cubicBezTo>
                  <a:pt x="1681480" y="968351"/>
                  <a:pt x="1673140" y="976712"/>
                  <a:pt x="1662852" y="976712"/>
                </a:cubicBezTo>
                <a:cubicBezTo>
                  <a:pt x="1652564" y="976712"/>
                  <a:pt x="1644224" y="968351"/>
                  <a:pt x="1644224" y="958037"/>
                </a:cubicBezTo>
                <a:cubicBezTo>
                  <a:pt x="1644224" y="947723"/>
                  <a:pt x="1652564" y="939362"/>
                  <a:pt x="1662852" y="939362"/>
                </a:cubicBezTo>
                <a:close/>
                <a:moveTo>
                  <a:pt x="1545088" y="939362"/>
                </a:moveTo>
                <a:cubicBezTo>
                  <a:pt x="1555376" y="939362"/>
                  <a:pt x="1563716" y="947723"/>
                  <a:pt x="1563716" y="958037"/>
                </a:cubicBezTo>
                <a:cubicBezTo>
                  <a:pt x="1563716" y="968351"/>
                  <a:pt x="1555376" y="976712"/>
                  <a:pt x="1545088" y="976712"/>
                </a:cubicBezTo>
                <a:cubicBezTo>
                  <a:pt x="1534800" y="976712"/>
                  <a:pt x="1526460" y="968351"/>
                  <a:pt x="1526460" y="958037"/>
                </a:cubicBezTo>
                <a:cubicBezTo>
                  <a:pt x="1526460" y="947723"/>
                  <a:pt x="1534800" y="939362"/>
                  <a:pt x="1545088" y="939362"/>
                </a:cubicBezTo>
                <a:close/>
                <a:moveTo>
                  <a:pt x="1427962" y="939362"/>
                </a:moveTo>
                <a:cubicBezTo>
                  <a:pt x="1438250" y="939362"/>
                  <a:pt x="1446590" y="947723"/>
                  <a:pt x="1446590" y="958037"/>
                </a:cubicBezTo>
                <a:cubicBezTo>
                  <a:pt x="1446590" y="968351"/>
                  <a:pt x="1438250" y="976712"/>
                  <a:pt x="1427962" y="976712"/>
                </a:cubicBezTo>
                <a:cubicBezTo>
                  <a:pt x="1417674" y="976712"/>
                  <a:pt x="1409334" y="968351"/>
                  <a:pt x="1409334" y="958037"/>
                </a:cubicBezTo>
                <a:cubicBezTo>
                  <a:pt x="1409334" y="947723"/>
                  <a:pt x="1417674" y="939362"/>
                  <a:pt x="1427962" y="939362"/>
                </a:cubicBezTo>
                <a:close/>
                <a:moveTo>
                  <a:pt x="1310199" y="939362"/>
                </a:moveTo>
                <a:cubicBezTo>
                  <a:pt x="1320487" y="939362"/>
                  <a:pt x="1328827" y="947723"/>
                  <a:pt x="1328827" y="958037"/>
                </a:cubicBezTo>
                <a:cubicBezTo>
                  <a:pt x="1328827" y="968351"/>
                  <a:pt x="1320487" y="976712"/>
                  <a:pt x="1310199" y="976712"/>
                </a:cubicBezTo>
                <a:cubicBezTo>
                  <a:pt x="1299911" y="976712"/>
                  <a:pt x="1291571" y="968351"/>
                  <a:pt x="1291571" y="958037"/>
                </a:cubicBezTo>
                <a:cubicBezTo>
                  <a:pt x="1291571" y="947723"/>
                  <a:pt x="1299911" y="939362"/>
                  <a:pt x="1310199" y="939362"/>
                </a:cubicBezTo>
                <a:close/>
                <a:moveTo>
                  <a:pt x="1193073" y="939362"/>
                </a:moveTo>
                <a:cubicBezTo>
                  <a:pt x="1203361" y="939362"/>
                  <a:pt x="1211701" y="947723"/>
                  <a:pt x="1211701" y="958037"/>
                </a:cubicBezTo>
                <a:cubicBezTo>
                  <a:pt x="1211701" y="968351"/>
                  <a:pt x="1203361" y="976712"/>
                  <a:pt x="1193073" y="976712"/>
                </a:cubicBezTo>
                <a:cubicBezTo>
                  <a:pt x="1182785" y="976712"/>
                  <a:pt x="1174445" y="968351"/>
                  <a:pt x="1174445" y="958037"/>
                </a:cubicBezTo>
                <a:cubicBezTo>
                  <a:pt x="1174445" y="947723"/>
                  <a:pt x="1182785" y="939362"/>
                  <a:pt x="1193073" y="939362"/>
                </a:cubicBezTo>
                <a:close/>
                <a:moveTo>
                  <a:pt x="1075309" y="939362"/>
                </a:moveTo>
                <a:cubicBezTo>
                  <a:pt x="1085597" y="939362"/>
                  <a:pt x="1093937" y="947723"/>
                  <a:pt x="1093937" y="958037"/>
                </a:cubicBezTo>
                <a:cubicBezTo>
                  <a:pt x="1093937" y="968351"/>
                  <a:pt x="1085597" y="976712"/>
                  <a:pt x="1075309" y="976712"/>
                </a:cubicBezTo>
                <a:cubicBezTo>
                  <a:pt x="1065021" y="976712"/>
                  <a:pt x="1056681" y="968351"/>
                  <a:pt x="1056681" y="958037"/>
                </a:cubicBezTo>
                <a:cubicBezTo>
                  <a:pt x="1056681" y="947723"/>
                  <a:pt x="1065021" y="939362"/>
                  <a:pt x="1075309" y="939362"/>
                </a:cubicBezTo>
                <a:close/>
                <a:moveTo>
                  <a:pt x="958184" y="939362"/>
                </a:moveTo>
                <a:cubicBezTo>
                  <a:pt x="968472" y="939362"/>
                  <a:pt x="976812" y="947723"/>
                  <a:pt x="976812" y="958037"/>
                </a:cubicBezTo>
                <a:cubicBezTo>
                  <a:pt x="976812" y="968351"/>
                  <a:pt x="968472" y="976712"/>
                  <a:pt x="958184" y="976712"/>
                </a:cubicBezTo>
                <a:cubicBezTo>
                  <a:pt x="947896" y="976712"/>
                  <a:pt x="939556" y="968351"/>
                  <a:pt x="939556" y="958037"/>
                </a:cubicBezTo>
                <a:cubicBezTo>
                  <a:pt x="939556" y="947723"/>
                  <a:pt x="947896" y="939362"/>
                  <a:pt x="958184" y="939362"/>
                </a:cubicBezTo>
                <a:close/>
                <a:moveTo>
                  <a:pt x="840420" y="939362"/>
                </a:moveTo>
                <a:cubicBezTo>
                  <a:pt x="850708" y="939362"/>
                  <a:pt x="859048" y="947723"/>
                  <a:pt x="859048" y="958037"/>
                </a:cubicBezTo>
                <a:cubicBezTo>
                  <a:pt x="859048" y="968351"/>
                  <a:pt x="850708" y="976712"/>
                  <a:pt x="840420" y="976712"/>
                </a:cubicBezTo>
                <a:cubicBezTo>
                  <a:pt x="830132" y="976712"/>
                  <a:pt x="821792" y="968351"/>
                  <a:pt x="821792" y="958037"/>
                </a:cubicBezTo>
                <a:cubicBezTo>
                  <a:pt x="821792" y="947723"/>
                  <a:pt x="830132" y="939362"/>
                  <a:pt x="840420" y="939362"/>
                </a:cubicBezTo>
                <a:close/>
                <a:moveTo>
                  <a:pt x="723295" y="939362"/>
                </a:moveTo>
                <a:cubicBezTo>
                  <a:pt x="733583" y="939362"/>
                  <a:pt x="741923" y="947723"/>
                  <a:pt x="741923" y="958037"/>
                </a:cubicBezTo>
                <a:cubicBezTo>
                  <a:pt x="741923" y="968351"/>
                  <a:pt x="733583" y="976712"/>
                  <a:pt x="723295" y="976712"/>
                </a:cubicBezTo>
                <a:cubicBezTo>
                  <a:pt x="713007" y="976712"/>
                  <a:pt x="704667" y="968351"/>
                  <a:pt x="704667" y="958037"/>
                </a:cubicBezTo>
                <a:cubicBezTo>
                  <a:pt x="704667" y="947723"/>
                  <a:pt x="713007" y="939362"/>
                  <a:pt x="723295" y="939362"/>
                </a:cubicBezTo>
                <a:close/>
                <a:moveTo>
                  <a:pt x="605531" y="939362"/>
                </a:moveTo>
                <a:cubicBezTo>
                  <a:pt x="615819" y="939362"/>
                  <a:pt x="624159" y="947723"/>
                  <a:pt x="624159" y="958037"/>
                </a:cubicBezTo>
                <a:cubicBezTo>
                  <a:pt x="624159" y="968351"/>
                  <a:pt x="615819" y="976712"/>
                  <a:pt x="605531" y="976712"/>
                </a:cubicBezTo>
                <a:cubicBezTo>
                  <a:pt x="595243" y="976712"/>
                  <a:pt x="586903" y="968351"/>
                  <a:pt x="586903" y="958037"/>
                </a:cubicBezTo>
                <a:cubicBezTo>
                  <a:pt x="586903" y="947723"/>
                  <a:pt x="595243" y="939362"/>
                  <a:pt x="605531" y="939362"/>
                </a:cubicBezTo>
                <a:close/>
                <a:moveTo>
                  <a:pt x="488406" y="939362"/>
                </a:moveTo>
                <a:cubicBezTo>
                  <a:pt x="498694" y="939362"/>
                  <a:pt x="507034" y="947723"/>
                  <a:pt x="507034" y="958037"/>
                </a:cubicBezTo>
                <a:cubicBezTo>
                  <a:pt x="507034" y="968351"/>
                  <a:pt x="498694" y="976712"/>
                  <a:pt x="488406" y="976712"/>
                </a:cubicBezTo>
                <a:cubicBezTo>
                  <a:pt x="478118" y="976712"/>
                  <a:pt x="469778" y="968351"/>
                  <a:pt x="469778" y="958037"/>
                </a:cubicBezTo>
                <a:cubicBezTo>
                  <a:pt x="469778" y="947723"/>
                  <a:pt x="478118" y="939362"/>
                  <a:pt x="488406" y="939362"/>
                </a:cubicBezTo>
                <a:close/>
                <a:moveTo>
                  <a:pt x="370642" y="939362"/>
                </a:moveTo>
                <a:cubicBezTo>
                  <a:pt x="380930" y="939362"/>
                  <a:pt x="389270" y="947723"/>
                  <a:pt x="389270" y="958037"/>
                </a:cubicBezTo>
                <a:cubicBezTo>
                  <a:pt x="389270" y="968351"/>
                  <a:pt x="380930" y="976712"/>
                  <a:pt x="370642" y="976712"/>
                </a:cubicBezTo>
                <a:cubicBezTo>
                  <a:pt x="360354" y="976712"/>
                  <a:pt x="352014" y="968351"/>
                  <a:pt x="352014" y="958037"/>
                </a:cubicBezTo>
                <a:cubicBezTo>
                  <a:pt x="352014" y="947723"/>
                  <a:pt x="360354" y="939362"/>
                  <a:pt x="370642" y="939362"/>
                </a:cubicBezTo>
                <a:close/>
                <a:moveTo>
                  <a:pt x="253517" y="939362"/>
                </a:moveTo>
                <a:cubicBezTo>
                  <a:pt x="263805" y="939362"/>
                  <a:pt x="272145" y="947723"/>
                  <a:pt x="272145" y="958037"/>
                </a:cubicBezTo>
                <a:cubicBezTo>
                  <a:pt x="272145" y="968351"/>
                  <a:pt x="263805" y="976712"/>
                  <a:pt x="253517" y="976712"/>
                </a:cubicBezTo>
                <a:cubicBezTo>
                  <a:pt x="243229" y="976712"/>
                  <a:pt x="234889" y="968351"/>
                  <a:pt x="234889" y="958037"/>
                </a:cubicBezTo>
                <a:cubicBezTo>
                  <a:pt x="234889" y="947723"/>
                  <a:pt x="243229" y="939362"/>
                  <a:pt x="253517" y="939362"/>
                </a:cubicBezTo>
                <a:close/>
                <a:moveTo>
                  <a:pt x="135753" y="939362"/>
                </a:moveTo>
                <a:cubicBezTo>
                  <a:pt x="146041" y="939362"/>
                  <a:pt x="154381" y="947723"/>
                  <a:pt x="154381" y="958037"/>
                </a:cubicBezTo>
                <a:cubicBezTo>
                  <a:pt x="154381" y="968351"/>
                  <a:pt x="146041" y="976712"/>
                  <a:pt x="135753" y="976712"/>
                </a:cubicBezTo>
                <a:cubicBezTo>
                  <a:pt x="125465" y="976712"/>
                  <a:pt x="117125" y="968351"/>
                  <a:pt x="117125" y="958037"/>
                </a:cubicBezTo>
                <a:cubicBezTo>
                  <a:pt x="117125" y="947723"/>
                  <a:pt x="125465" y="939362"/>
                  <a:pt x="135753" y="939362"/>
                </a:cubicBezTo>
                <a:close/>
                <a:moveTo>
                  <a:pt x="18628" y="939362"/>
                </a:moveTo>
                <a:cubicBezTo>
                  <a:pt x="28916" y="939362"/>
                  <a:pt x="37256" y="947723"/>
                  <a:pt x="37256" y="958037"/>
                </a:cubicBezTo>
                <a:cubicBezTo>
                  <a:pt x="37256" y="968351"/>
                  <a:pt x="28916" y="976712"/>
                  <a:pt x="18628" y="976712"/>
                </a:cubicBezTo>
                <a:cubicBezTo>
                  <a:pt x="8340" y="976712"/>
                  <a:pt x="0" y="968351"/>
                  <a:pt x="0" y="958037"/>
                </a:cubicBezTo>
                <a:cubicBezTo>
                  <a:pt x="0" y="947723"/>
                  <a:pt x="8340" y="939362"/>
                  <a:pt x="18628" y="939362"/>
                </a:cubicBezTo>
                <a:close/>
                <a:moveTo>
                  <a:pt x="2014866" y="821942"/>
                </a:moveTo>
                <a:cubicBezTo>
                  <a:pt x="2025154" y="821942"/>
                  <a:pt x="2033494" y="830303"/>
                  <a:pt x="2033494" y="840617"/>
                </a:cubicBezTo>
                <a:cubicBezTo>
                  <a:pt x="2033494" y="850931"/>
                  <a:pt x="2025154" y="859292"/>
                  <a:pt x="2014866" y="859292"/>
                </a:cubicBezTo>
                <a:cubicBezTo>
                  <a:pt x="2004578" y="859292"/>
                  <a:pt x="1996238" y="850931"/>
                  <a:pt x="1996238" y="840617"/>
                </a:cubicBezTo>
                <a:cubicBezTo>
                  <a:pt x="1996238" y="830303"/>
                  <a:pt x="2004578" y="821942"/>
                  <a:pt x="2014866" y="821942"/>
                </a:cubicBezTo>
                <a:close/>
                <a:moveTo>
                  <a:pt x="1897741" y="821942"/>
                </a:moveTo>
                <a:cubicBezTo>
                  <a:pt x="1908029" y="821942"/>
                  <a:pt x="1916369" y="830303"/>
                  <a:pt x="1916369" y="840617"/>
                </a:cubicBezTo>
                <a:cubicBezTo>
                  <a:pt x="1916369" y="850931"/>
                  <a:pt x="1908029" y="859292"/>
                  <a:pt x="1897741" y="859292"/>
                </a:cubicBezTo>
                <a:cubicBezTo>
                  <a:pt x="1887453" y="859292"/>
                  <a:pt x="1879113" y="850931"/>
                  <a:pt x="1879113" y="840617"/>
                </a:cubicBezTo>
                <a:cubicBezTo>
                  <a:pt x="1879113" y="830303"/>
                  <a:pt x="1887453" y="821942"/>
                  <a:pt x="1897741" y="821942"/>
                </a:cubicBezTo>
                <a:close/>
                <a:moveTo>
                  <a:pt x="1779977" y="821942"/>
                </a:moveTo>
                <a:cubicBezTo>
                  <a:pt x="1790265" y="821942"/>
                  <a:pt x="1798605" y="830303"/>
                  <a:pt x="1798605" y="840617"/>
                </a:cubicBezTo>
                <a:cubicBezTo>
                  <a:pt x="1798605" y="850931"/>
                  <a:pt x="1790265" y="859292"/>
                  <a:pt x="1779977" y="859292"/>
                </a:cubicBezTo>
                <a:cubicBezTo>
                  <a:pt x="1769689" y="859292"/>
                  <a:pt x="1761349" y="850931"/>
                  <a:pt x="1761349" y="840617"/>
                </a:cubicBezTo>
                <a:cubicBezTo>
                  <a:pt x="1761349" y="830303"/>
                  <a:pt x="1769689" y="821942"/>
                  <a:pt x="1779977" y="821942"/>
                </a:cubicBezTo>
                <a:close/>
                <a:moveTo>
                  <a:pt x="1662852" y="821942"/>
                </a:moveTo>
                <a:cubicBezTo>
                  <a:pt x="1673140" y="821942"/>
                  <a:pt x="1681480" y="830303"/>
                  <a:pt x="1681480" y="840617"/>
                </a:cubicBezTo>
                <a:cubicBezTo>
                  <a:pt x="1681480" y="850931"/>
                  <a:pt x="1673140" y="859292"/>
                  <a:pt x="1662852" y="859292"/>
                </a:cubicBezTo>
                <a:cubicBezTo>
                  <a:pt x="1652564" y="859292"/>
                  <a:pt x="1644224" y="850931"/>
                  <a:pt x="1644224" y="840617"/>
                </a:cubicBezTo>
                <a:cubicBezTo>
                  <a:pt x="1644224" y="830303"/>
                  <a:pt x="1652564" y="821942"/>
                  <a:pt x="1662852" y="821942"/>
                </a:cubicBezTo>
                <a:close/>
                <a:moveTo>
                  <a:pt x="1545088" y="821942"/>
                </a:moveTo>
                <a:cubicBezTo>
                  <a:pt x="1555376" y="821942"/>
                  <a:pt x="1563716" y="830303"/>
                  <a:pt x="1563716" y="840617"/>
                </a:cubicBezTo>
                <a:cubicBezTo>
                  <a:pt x="1563716" y="850931"/>
                  <a:pt x="1555376" y="859292"/>
                  <a:pt x="1545088" y="859292"/>
                </a:cubicBezTo>
                <a:cubicBezTo>
                  <a:pt x="1534800" y="859292"/>
                  <a:pt x="1526460" y="850931"/>
                  <a:pt x="1526460" y="840617"/>
                </a:cubicBezTo>
                <a:cubicBezTo>
                  <a:pt x="1526460" y="830303"/>
                  <a:pt x="1534800" y="821942"/>
                  <a:pt x="1545088" y="821942"/>
                </a:cubicBezTo>
                <a:close/>
                <a:moveTo>
                  <a:pt x="1427962" y="821942"/>
                </a:moveTo>
                <a:cubicBezTo>
                  <a:pt x="1438250" y="821942"/>
                  <a:pt x="1446590" y="830303"/>
                  <a:pt x="1446590" y="840617"/>
                </a:cubicBezTo>
                <a:cubicBezTo>
                  <a:pt x="1446590" y="850931"/>
                  <a:pt x="1438250" y="859292"/>
                  <a:pt x="1427962" y="859292"/>
                </a:cubicBezTo>
                <a:cubicBezTo>
                  <a:pt x="1417674" y="859292"/>
                  <a:pt x="1409334" y="850931"/>
                  <a:pt x="1409334" y="840617"/>
                </a:cubicBezTo>
                <a:cubicBezTo>
                  <a:pt x="1409334" y="830303"/>
                  <a:pt x="1417674" y="821942"/>
                  <a:pt x="1427962" y="821942"/>
                </a:cubicBezTo>
                <a:close/>
                <a:moveTo>
                  <a:pt x="1310199" y="821942"/>
                </a:moveTo>
                <a:cubicBezTo>
                  <a:pt x="1320487" y="821942"/>
                  <a:pt x="1328827" y="830303"/>
                  <a:pt x="1328827" y="840617"/>
                </a:cubicBezTo>
                <a:cubicBezTo>
                  <a:pt x="1328827" y="850931"/>
                  <a:pt x="1320487" y="859292"/>
                  <a:pt x="1310199" y="859292"/>
                </a:cubicBezTo>
                <a:cubicBezTo>
                  <a:pt x="1299911" y="859292"/>
                  <a:pt x="1291571" y="850931"/>
                  <a:pt x="1291571" y="840617"/>
                </a:cubicBezTo>
                <a:cubicBezTo>
                  <a:pt x="1291571" y="830303"/>
                  <a:pt x="1299911" y="821942"/>
                  <a:pt x="1310199" y="821942"/>
                </a:cubicBezTo>
                <a:close/>
                <a:moveTo>
                  <a:pt x="1193073" y="821942"/>
                </a:moveTo>
                <a:cubicBezTo>
                  <a:pt x="1203361" y="821942"/>
                  <a:pt x="1211701" y="830303"/>
                  <a:pt x="1211701" y="840617"/>
                </a:cubicBezTo>
                <a:cubicBezTo>
                  <a:pt x="1211701" y="850931"/>
                  <a:pt x="1203361" y="859292"/>
                  <a:pt x="1193073" y="859292"/>
                </a:cubicBezTo>
                <a:cubicBezTo>
                  <a:pt x="1182785" y="859292"/>
                  <a:pt x="1174445" y="850931"/>
                  <a:pt x="1174445" y="840617"/>
                </a:cubicBezTo>
                <a:cubicBezTo>
                  <a:pt x="1174445" y="830303"/>
                  <a:pt x="1182785" y="821942"/>
                  <a:pt x="1193073" y="821942"/>
                </a:cubicBezTo>
                <a:close/>
                <a:moveTo>
                  <a:pt x="1075309" y="821942"/>
                </a:moveTo>
                <a:cubicBezTo>
                  <a:pt x="1085597" y="821942"/>
                  <a:pt x="1093937" y="830303"/>
                  <a:pt x="1093937" y="840617"/>
                </a:cubicBezTo>
                <a:cubicBezTo>
                  <a:pt x="1093937" y="850931"/>
                  <a:pt x="1085597" y="859292"/>
                  <a:pt x="1075309" y="859292"/>
                </a:cubicBezTo>
                <a:cubicBezTo>
                  <a:pt x="1065021" y="859292"/>
                  <a:pt x="1056681" y="850931"/>
                  <a:pt x="1056681" y="840617"/>
                </a:cubicBezTo>
                <a:cubicBezTo>
                  <a:pt x="1056681" y="830303"/>
                  <a:pt x="1065021" y="821942"/>
                  <a:pt x="1075309" y="821942"/>
                </a:cubicBezTo>
                <a:close/>
                <a:moveTo>
                  <a:pt x="958184" y="821942"/>
                </a:moveTo>
                <a:cubicBezTo>
                  <a:pt x="968472" y="821942"/>
                  <a:pt x="976812" y="830303"/>
                  <a:pt x="976812" y="840617"/>
                </a:cubicBezTo>
                <a:cubicBezTo>
                  <a:pt x="976812" y="850931"/>
                  <a:pt x="968472" y="859292"/>
                  <a:pt x="958184" y="859292"/>
                </a:cubicBezTo>
                <a:cubicBezTo>
                  <a:pt x="947896" y="859292"/>
                  <a:pt x="939556" y="850931"/>
                  <a:pt x="939556" y="840617"/>
                </a:cubicBezTo>
                <a:cubicBezTo>
                  <a:pt x="939556" y="830303"/>
                  <a:pt x="947896" y="821942"/>
                  <a:pt x="958184" y="821942"/>
                </a:cubicBezTo>
                <a:close/>
                <a:moveTo>
                  <a:pt x="840420" y="821942"/>
                </a:moveTo>
                <a:cubicBezTo>
                  <a:pt x="850708" y="821942"/>
                  <a:pt x="859048" y="830303"/>
                  <a:pt x="859048" y="840617"/>
                </a:cubicBezTo>
                <a:cubicBezTo>
                  <a:pt x="859048" y="850931"/>
                  <a:pt x="850708" y="859292"/>
                  <a:pt x="840420" y="859292"/>
                </a:cubicBezTo>
                <a:cubicBezTo>
                  <a:pt x="830132" y="859292"/>
                  <a:pt x="821792" y="850931"/>
                  <a:pt x="821792" y="840617"/>
                </a:cubicBezTo>
                <a:cubicBezTo>
                  <a:pt x="821792" y="830303"/>
                  <a:pt x="830132" y="821942"/>
                  <a:pt x="840420" y="821942"/>
                </a:cubicBezTo>
                <a:close/>
                <a:moveTo>
                  <a:pt x="723295" y="821942"/>
                </a:moveTo>
                <a:cubicBezTo>
                  <a:pt x="733583" y="821942"/>
                  <a:pt x="741923" y="830303"/>
                  <a:pt x="741923" y="840617"/>
                </a:cubicBezTo>
                <a:cubicBezTo>
                  <a:pt x="741923" y="850931"/>
                  <a:pt x="733583" y="859292"/>
                  <a:pt x="723295" y="859292"/>
                </a:cubicBezTo>
                <a:cubicBezTo>
                  <a:pt x="713007" y="859292"/>
                  <a:pt x="704667" y="850931"/>
                  <a:pt x="704667" y="840617"/>
                </a:cubicBezTo>
                <a:cubicBezTo>
                  <a:pt x="704667" y="830303"/>
                  <a:pt x="713007" y="821942"/>
                  <a:pt x="723295" y="821942"/>
                </a:cubicBezTo>
                <a:close/>
                <a:moveTo>
                  <a:pt x="605531" y="821942"/>
                </a:moveTo>
                <a:cubicBezTo>
                  <a:pt x="615819" y="821942"/>
                  <a:pt x="624159" y="830303"/>
                  <a:pt x="624159" y="840617"/>
                </a:cubicBezTo>
                <a:cubicBezTo>
                  <a:pt x="624159" y="850931"/>
                  <a:pt x="615819" y="859292"/>
                  <a:pt x="605531" y="859292"/>
                </a:cubicBezTo>
                <a:cubicBezTo>
                  <a:pt x="595243" y="859292"/>
                  <a:pt x="586903" y="850931"/>
                  <a:pt x="586903" y="840617"/>
                </a:cubicBezTo>
                <a:cubicBezTo>
                  <a:pt x="586903" y="830303"/>
                  <a:pt x="595243" y="821942"/>
                  <a:pt x="605531" y="821942"/>
                </a:cubicBezTo>
                <a:close/>
                <a:moveTo>
                  <a:pt x="488406" y="821942"/>
                </a:moveTo>
                <a:cubicBezTo>
                  <a:pt x="498694" y="821942"/>
                  <a:pt x="507034" y="830303"/>
                  <a:pt x="507034" y="840617"/>
                </a:cubicBezTo>
                <a:cubicBezTo>
                  <a:pt x="507034" y="850931"/>
                  <a:pt x="498694" y="859292"/>
                  <a:pt x="488406" y="859292"/>
                </a:cubicBezTo>
                <a:cubicBezTo>
                  <a:pt x="478118" y="859292"/>
                  <a:pt x="469778" y="850931"/>
                  <a:pt x="469778" y="840617"/>
                </a:cubicBezTo>
                <a:cubicBezTo>
                  <a:pt x="469778" y="830303"/>
                  <a:pt x="478118" y="821942"/>
                  <a:pt x="488406" y="821942"/>
                </a:cubicBezTo>
                <a:close/>
                <a:moveTo>
                  <a:pt x="370642" y="821942"/>
                </a:moveTo>
                <a:cubicBezTo>
                  <a:pt x="380930" y="821942"/>
                  <a:pt x="389270" y="830303"/>
                  <a:pt x="389270" y="840617"/>
                </a:cubicBezTo>
                <a:cubicBezTo>
                  <a:pt x="389270" y="850931"/>
                  <a:pt x="380930" y="859292"/>
                  <a:pt x="370642" y="859292"/>
                </a:cubicBezTo>
                <a:cubicBezTo>
                  <a:pt x="360354" y="859292"/>
                  <a:pt x="352014" y="850931"/>
                  <a:pt x="352014" y="840617"/>
                </a:cubicBezTo>
                <a:cubicBezTo>
                  <a:pt x="352014" y="830303"/>
                  <a:pt x="360354" y="821942"/>
                  <a:pt x="370642" y="821942"/>
                </a:cubicBezTo>
                <a:close/>
                <a:moveTo>
                  <a:pt x="253517" y="821942"/>
                </a:moveTo>
                <a:cubicBezTo>
                  <a:pt x="263805" y="821942"/>
                  <a:pt x="272145" y="830303"/>
                  <a:pt x="272145" y="840617"/>
                </a:cubicBezTo>
                <a:cubicBezTo>
                  <a:pt x="272145" y="850931"/>
                  <a:pt x="263805" y="859292"/>
                  <a:pt x="253517" y="859292"/>
                </a:cubicBezTo>
                <a:cubicBezTo>
                  <a:pt x="243229" y="859292"/>
                  <a:pt x="234889" y="850931"/>
                  <a:pt x="234889" y="840617"/>
                </a:cubicBezTo>
                <a:cubicBezTo>
                  <a:pt x="234889" y="830303"/>
                  <a:pt x="243229" y="821942"/>
                  <a:pt x="253517" y="821942"/>
                </a:cubicBezTo>
                <a:close/>
                <a:moveTo>
                  <a:pt x="135753" y="821942"/>
                </a:moveTo>
                <a:cubicBezTo>
                  <a:pt x="146041" y="821942"/>
                  <a:pt x="154381" y="830303"/>
                  <a:pt x="154381" y="840617"/>
                </a:cubicBezTo>
                <a:cubicBezTo>
                  <a:pt x="154381" y="850931"/>
                  <a:pt x="146041" y="859292"/>
                  <a:pt x="135753" y="859292"/>
                </a:cubicBezTo>
                <a:cubicBezTo>
                  <a:pt x="125465" y="859292"/>
                  <a:pt x="117125" y="850931"/>
                  <a:pt x="117125" y="840617"/>
                </a:cubicBezTo>
                <a:cubicBezTo>
                  <a:pt x="117125" y="830303"/>
                  <a:pt x="125465" y="821942"/>
                  <a:pt x="135753" y="821942"/>
                </a:cubicBezTo>
                <a:close/>
                <a:moveTo>
                  <a:pt x="18628" y="821942"/>
                </a:moveTo>
                <a:cubicBezTo>
                  <a:pt x="28916" y="821942"/>
                  <a:pt x="37256" y="830303"/>
                  <a:pt x="37256" y="840617"/>
                </a:cubicBezTo>
                <a:cubicBezTo>
                  <a:pt x="37256" y="850931"/>
                  <a:pt x="28916" y="859292"/>
                  <a:pt x="18628" y="859292"/>
                </a:cubicBezTo>
                <a:cubicBezTo>
                  <a:pt x="8340" y="859292"/>
                  <a:pt x="0" y="850931"/>
                  <a:pt x="0" y="840617"/>
                </a:cubicBezTo>
                <a:cubicBezTo>
                  <a:pt x="0" y="830303"/>
                  <a:pt x="8340" y="821942"/>
                  <a:pt x="18628" y="821942"/>
                </a:cubicBezTo>
                <a:close/>
                <a:moveTo>
                  <a:pt x="2014866" y="704521"/>
                </a:moveTo>
                <a:cubicBezTo>
                  <a:pt x="2025154" y="704521"/>
                  <a:pt x="2033494" y="712882"/>
                  <a:pt x="2033494" y="723196"/>
                </a:cubicBezTo>
                <a:cubicBezTo>
                  <a:pt x="2033494" y="733510"/>
                  <a:pt x="2025154" y="741871"/>
                  <a:pt x="2014866" y="741871"/>
                </a:cubicBezTo>
                <a:cubicBezTo>
                  <a:pt x="2004578" y="741871"/>
                  <a:pt x="1996238" y="733510"/>
                  <a:pt x="1996238" y="723196"/>
                </a:cubicBezTo>
                <a:cubicBezTo>
                  <a:pt x="1996238" y="712882"/>
                  <a:pt x="2004578" y="704521"/>
                  <a:pt x="2014866" y="704521"/>
                </a:cubicBezTo>
                <a:close/>
                <a:moveTo>
                  <a:pt x="1897741" y="704521"/>
                </a:moveTo>
                <a:cubicBezTo>
                  <a:pt x="1908029" y="704521"/>
                  <a:pt x="1916369" y="712882"/>
                  <a:pt x="1916369" y="723196"/>
                </a:cubicBezTo>
                <a:cubicBezTo>
                  <a:pt x="1916369" y="733510"/>
                  <a:pt x="1908029" y="741871"/>
                  <a:pt x="1897741" y="741871"/>
                </a:cubicBezTo>
                <a:cubicBezTo>
                  <a:pt x="1887453" y="741871"/>
                  <a:pt x="1879113" y="733510"/>
                  <a:pt x="1879113" y="723196"/>
                </a:cubicBezTo>
                <a:cubicBezTo>
                  <a:pt x="1879113" y="712882"/>
                  <a:pt x="1887453" y="704521"/>
                  <a:pt x="1897741" y="704521"/>
                </a:cubicBezTo>
                <a:close/>
                <a:moveTo>
                  <a:pt x="1779977" y="704521"/>
                </a:moveTo>
                <a:cubicBezTo>
                  <a:pt x="1790265" y="704521"/>
                  <a:pt x="1798605" y="712882"/>
                  <a:pt x="1798605" y="723196"/>
                </a:cubicBezTo>
                <a:cubicBezTo>
                  <a:pt x="1798605" y="733510"/>
                  <a:pt x="1790265" y="741871"/>
                  <a:pt x="1779977" y="741871"/>
                </a:cubicBezTo>
                <a:cubicBezTo>
                  <a:pt x="1769689" y="741871"/>
                  <a:pt x="1761349" y="733510"/>
                  <a:pt x="1761349" y="723196"/>
                </a:cubicBezTo>
                <a:cubicBezTo>
                  <a:pt x="1761349" y="712882"/>
                  <a:pt x="1769689" y="704521"/>
                  <a:pt x="1779977" y="704521"/>
                </a:cubicBezTo>
                <a:close/>
                <a:moveTo>
                  <a:pt x="1662852" y="704521"/>
                </a:moveTo>
                <a:cubicBezTo>
                  <a:pt x="1673140" y="704521"/>
                  <a:pt x="1681480" y="712882"/>
                  <a:pt x="1681480" y="723196"/>
                </a:cubicBezTo>
                <a:cubicBezTo>
                  <a:pt x="1681480" y="733510"/>
                  <a:pt x="1673140" y="741871"/>
                  <a:pt x="1662852" y="741871"/>
                </a:cubicBezTo>
                <a:cubicBezTo>
                  <a:pt x="1652564" y="741871"/>
                  <a:pt x="1644224" y="733510"/>
                  <a:pt x="1644224" y="723196"/>
                </a:cubicBezTo>
                <a:cubicBezTo>
                  <a:pt x="1644224" y="712882"/>
                  <a:pt x="1652564" y="704521"/>
                  <a:pt x="1662852" y="704521"/>
                </a:cubicBezTo>
                <a:close/>
                <a:moveTo>
                  <a:pt x="1545088" y="704521"/>
                </a:moveTo>
                <a:cubicBezTo>
                  <a:pt x="1555376" y="704521"/>
                  <a:pt x="1563716" y="712882"/>
                  <a:pt x="1563716" y="723196"/>
                </a:cubicBezTo>
                <a:cubicBezTo>
                  <a:pt x="1563716" y="733510"/>
                  <a:pt x="1555376" y="741871"/>
                  <a:pt x="1545088" y="741871"/>
                </a:cubicBezTo>
                <a:cubicBezTo>
                  <a:pt x="1534800" y="741871"/>
                  <a:pt x="1526460" y="733510"/>
                  <a:pt x="1526460" y="723196"/>
                </a:cubicBezTo>
                <a:cubicBezTo>
                  <a:pt x="1526460" y="712882"/>
                  <a:pt x="1534800" y="704521"/>
                  <a:pt x="1545088" y="704521"/>
                </a:cubicBezTo>
                <a:close/>
                <a:moveTo>
                  <a:pt x="1427962" y="704521"/>
                </a:moveTo>
                <a:cubicBezTo>
                  <a:pt x="1438250" y="704521"/>
                  <a:pt x="1446590" y="712882"/>
                  <a:pt x="1446590" y="723196"/>
                </a:cubicBezTo>
                <a:cubicBezTo>
                  <a:pt x="1446590" y="733510"/>
                  <a:pt x="1438250" y="741871"/>
                  <a:pt x="1427962" y="741871"/>
                </a:cubicBezTo>
                <a:cubicBezTo>
                  <a:pt x="1417674" y="741871"/>
                  <a:pt x="1409334" y="733510"/>
                  <a:pt x="1409334" y="723196"/>
                </a:cubicBezTo>
                <a:cubicBezTo>
                  <a:pt x="1409334" y="712882"/>
                  <a:pt x="1417674" y="704521"/>
                  <a:pt x="1427962" y="704521"/>
                </a:cubicBezTo>
                <a:close/>
                <a:moveTo>
                  <a:pt x="1310199" y="704521"/>
                </a:moveTo>
                <a:cubicBezTo>
                  <a:pt x="1320487" y="704521"/>
                  <a:pt x="1328827" y="712882"/>
                  <a:pt x="1328827" y="723196"/>
                </a:cubicBezTo>
                <a:cubicBezTo>
                  <a:pt x="1328827" y="733510"/>
                  <a:pt x="1320487" y="741871"/>
                  <a:pt x="1310199" y="741871"/>
                </a:cubicBezTo>
                <a:cubicBezTo>
                  <a:pt x="1299911" y="741871"/>
                  <a:pt x="1291571" y="733510"/>
                  <a:pt x="1291571" y="723196"/>
                </a:cubicBezTo>
                <a:cubicBezTo>
                  <a:pt x="1291571" y="712882"/>
                  <a:pt x="1299911" y="704521"/>
                  <a:pt x="1310199" y="704521"/>
                </a:cubicBezTo>
                <a:close/>
                <a:moveTo>
                  <a:pt x="1193073" y="704521"/>
                </a:moveTo>
                <a:cubicBezTo>
                  <a:pt x="1203361" y="704521"/>
                  <a:pt x="1211701" y="712882"/>
                  <a:pt x="1211701" y="723196"/>
                </a:cubicBezTo>
                <a:cubicBezTo>
                  <a:pt x="1211701" y="733510"/>
                  <a:pt x="1203361" y="741871"/>
                  <a:pt x="1193073" y="741871"/>
                </a:cubicBezTo>
                <a:cubicBezTo>
                  <a:pt x="1182785" y="741871"/>
                  <a:pt x="1174445" y="733510"/>
                  <a:pt x="1174445" y="723196"/>
                </a:cubicBezTo>
                <a:cubicBezTo>
                  <a:pt x="1174445" y="712882"/>
                  <a:pt x="1182785" y="704521"/>
                  <a:pt x="1193073" y="704521"/>
                </a:cubicBezTo>
                <a:close/>
                <a:moveTo>
                  <a:pt x="1075309" y="704521"/>
                </a:moveTo>
                <a:cubicBezTo>
                  <a:pt x="1085597" y="704521"/>
                  <a:pt x="1093937" y="712882"/>
                  <a:pt x="1093937" y="723196"/>
                </a:cubicBezTo>
                <a:cubicBezTo>
                  <a:pt x="1093937" y="733510"/>
                  <a:pt x="1085597" y="741871"/>
                  <a:pt x="1075309" y="741871"/>
                </a:cubicBezTo>
                <a:cubicBezTo>
                  <a:pt x="1065021" y="741871"/>
                  <a:pt x="1056681" y="733510"/>
                  <a:pt x="1056681" y="723196"/>
                </a:cubicBezTo>
                <a:cubicBezTo>
                  <a:pt x="1056681" y="712882"/>
                  <a:pt x="1065021" y="704521"/>
                  <a:pt x="1075309" y="704521"/>
                </a:cubicBezTo>
                <a:close/>
                <a:moveTo>
                  <a:pt x="958184" y="704521"/>
                </a:moveTo>
                <a:cubicBezTo>
                  <a:pt x="968472" y="704521"/>
                  <a:pt x="976812" y="712882"/>
                  <a:pt x="976812" y="723196"/>
                </a:cubicBezTo>
                <a:cubicBezTo>
                  <a:pt x="976812" y="733510"/>
                  <a:pt x="968472" y="741871"/>
                  <a:pt x="958184" y="741871"/>
                </a:cubicBezTo>
                <a:cubicBezTo>
                  <a:pt x="947896" y="741871"/>
                  <a:pt x="939556" y="733510"/>
                  <a:pt x="939556" y="723196"/>
                </a:cubicBezTo>
                <a:cubicBezTo>
                  <a:pt x="939556" y="712882"/>
                  <a:pt x="947896" y="704521"/>
                  <a:pt x="958184" y="704521"/>
                </a:cubicBezTo>
                <a:close/>
                <a:moveTo>
                  <a:pt x="840420" y="704521"/>
                </a:moveTo>
                <a:cubicBezTo>
                  <a:pt x="850708" y="704521"/>
                  <a:pt x="859048" y="712882"/>
                  <a:pt x="859048" y="723196"/>
                </a:cubicBezTo>
                <a:cubicBezTo>
                  <a:pt x="859048" y="733510"/>
                  <a:pt x="850708" y="741871"/>
                  <a:pt x="840420" y="741871"/>
                </a:cubicBezTo>
                <a:cubicBezTo>
                  <a:pt x="830132" y="741871"/>
                  <a:pt x="821792" y="733510"/>
                  <a:pt x="821792" y="723196"/>
                </a:cubicBezTo>
                <a:cubicBezTo>
                  <a:pt x="821792" y="712882"/>
                  <a:pt x="830132" y="704521"/>
                  <a:pt x="840420" y="704521"/>
                </a:cubicBezTo>
                <a:close/>
                <a:moveTo>
                  <a:pt x="723295" y="704521"/>
                </a:moveTo>
                <a:cubicBezTo>
                  <a:pt x="733583" y="704521"/>
                  <a:pt x="741923" y="712882"/>
                  <a:pt x="741923" y="723196"/>
                </a:cubicBezTo>
                <a:cubicBezTo>
                  <a:pt x="741923" y="733510"/>
                  <a:pt x="733583" y="741871"/>
                  <a:pt x="723295" y="741871"/>
                </a:cubicBezTo>
                <a:cubicBezTo>
                  <a:pt x="713007" y="741871"/>
                  <a:pt x="704667" y="733510"/>
                  <a:pt x="704667" y="723196"/>
                </a:cubicBezTo>
                <a:cubicBezTo>
                  <a:pt x="704667" y="712882"/>
                  <a:pt x="713007" y="704521"/>
                  <a:pt x="723295" y="704521"/>
                </a:cubicBezTo>
                <a:close/>
                <a:moveTo>
                  <a:pt x="605531" y="704521"/>
                </a:moveTo>
                <a:cubicBezTo>
                  <a:pt x="615819" y="704521"/>
                  <a:pt x="624159" y="712882"/>
                  <a:pt x="624159" y="723196"/>
                </a:cubicBezTo>
                <a:cubicBezTo>
                  <a:pt x="624159" y="733510"/>
                  <a:pt x="615819" y="741871"/>
                  <a:pt x="605531" y="741871"/>
                </a:cubicBezTo>
                <a:cubicBezTo>
                  <a:pt x="595243" y="741871"/>
                  <a:pt x="586903" y="733510"/>
                  <a:pt x="586903" y="723196"/>
                </a:cubicBezTo>
                <a:cubicBezTo>
                  <a:pt x="586903" y="712882"/>
                  <a:pt x="595243" y="704521"/>
                  <a:pt x="605531" y="704521"/>
                </a:cubicBezTo>
                <a:close/>
                <a:moveTo>
                  <a:pt x="488406" y="704521"/>
                </a:moveTo>
                <a:cubicBezTo>
                  <a:pt x="498694" y="704521"/>
                  <a:pt x="507034" y="712882"/>
                  <a:pt x="507034" y="723196"/>
                </a:cubicBezTo>
                <a:cubicBezTo>
                  <a:pt x="507034" y="733510"/>
                  <a:pt x="498694" y="741871"/>
                  <a:pt x="488406" y="741871"/>
                </a:cubicBezTo>
                <a:cubicBezTo>
                  <a:pt x="478118" y="741871"/>
                  <a:pt x="469778" y="733510"/>
                  <a:pt x="469778" y="723196"/>
                </a:cubicBezTo>
                <a:cubicBezTo>
                  <a:pt x="469778" y="712882"/>
                  <a:pt x="478118" y="704521"/>
                  <a:pt x="488406" y="704521"/>
                </a:cubicBezTo>
                <a:close/>
                <a:moveTo>
                  <a:pt x="370642" y="704521"/>
                </a:moveTo>
                <a:cubicBezTo>
                  <a:pt x="380930" y="704521"/>
                  <a:pt x="389270" y="712882"/>
                  <a:pt x="389270" y="723196"/>
                </a:cubicBezTo>
                <a:cubicBezTo>
                  <a:pt x="389270" y="733510"/>
                  <a:pt x="380930" y="741871"/>
                  <a:pt x="370642" y="741871"/>
                </a:cubicBezTo>
                <a:cubicBezTo>
                  <a:pt x="360354" y="741871"/>
                  <a:pt x="352014" y="733510"/>
                  <a:pt x="352014" y="723196"/>
                </a:cubicBezTo>
                <a:cubicBezTo>
                  <a:pt x="352014" y="712882"/>
                  <a:pt x="360354" y="704521"/>
                  <a:pt x="370642" y="704521"/>
                </a:cubicBezTo>
                <a:close/>
                <a:moveTo>
                  <a:pt x="253517" y="704521"/>
                </a:moveTo>
                <a:cubicBezTo>
                  <a:pt x="263805" y="704521"/>
                  <a:pt x="272145" y="712882"/>
                  <a:pt x="272145" y="723196"/>
                </a:cubicBezTo>
                <a:cubicBezTo>
                  <a:pt x="272145" y="733510"/>
                  <a:pt x="263805" y="741871"/>
                  <a:pt x="253517" y="741871"/>
                </a:cubicBezTo>
                <a:cubicBezTo>
                  <a:pt x="243229" y="741871"/>
                  <a:pt x="234889" y="733510"/>
                  <a:pt x="234889" y="723196"/>
                </a:cubicBezTo>
                <a:cubicBezTo>
                  <a:pt x="234889" y="712882"/>
                  <a:pt x="243229" y="704521"/>
                  <a:pt x="253517" y="704521"/>
                </a:cubicBezTo>
                <a:close/>
                <a:moveTo>
                  <a:pt x="135753" y="704521"/>
                </a:moveTo>
                <a:cubicBezTo>
                  <a:pt x="146041" y="704521"/>
                  <a:pt x="154381" y="712882"/>
                  <a:pt x="154381" y="723196"/>
                </a:cubicBezTo>
                <a:cubicBezTo>
                  <a:pt x="154381" y="733510"/>
                  <a:pt x="146041" y="741871"/>
                  <a:pt x="135753" y="741871"/>
                </a:cubicBezTo>
                <a:cubicBezTo>
                  <a:pt x="125465" y="741871"/>
                  <a:pt x="117125" y="733510"/>
                  <a:pt x="117125" y="723196"/>
                </a:cubicBezTo>
                <a:cubicBezTo>
                  <a:pt x="117125" y="712882"/>
                  <a:pt x="125465" y="704521"/>
                  <a:pt x="135753" y="704521"/>
                </a:cubicBezTo>
                <a:close/>
                <a:moveTo>
                  <a:pt x="18628" y="704521"/>
                </a:moveTo>
                <a:cubicBezTo>
                  <a:pt x="28916" y="704521"/>
                  <a:pt x="37256" y="712882"/>
                  <a:pt x="37256" y="723196"/>
                </a:cubicBezTo>
                <a:cubicBezTo>
                  <a:pt x="37256" y="733510"/>
                  <a:pt x="28916" y="741871"/>
                  <a:pt x="18628" y="741871"/>
                </a:cubicBezTo>
                <a:cubicBezTo>
                  <a:pt x="8340" y="741871"/>
                  <a:pt x="0" y="733510"/>
                  <a:pt x="0" y="723196"/>
                </a:cubicBezTo>
                <a:cubicBezTo>
                  <a:pt x="0" y="712882"/>
                  <a:pt x="8340" y="704521"/>
                  <a:pt x="18628" y="704521"/>
                </a:cubicBezTo>
                <a:close/>
                <a:moveTo>
                  <a:pt x="2014866" y="587101"/>
                </a:moveTo>
                <a:cubicBezTo>
                  <a:pt x="2025154" y="587101"/>
                  <a:pt x="2033494" y="595462"/>
                  <a:pt x="2033494" y="605776"/>
                </a:cubicBezTo>
                <a:cubicBezTo>
                  <a:pt x="2033494" y="616090"/>
                  <a:pt x="2025154" y="624451"/>
                  <a:pt x="2014866" y="624451"/>
                </a:cubicBezTo>
                <a:cubicBezTo>
                  <a:pt x="2004578" y="624451"/>
                  <a:pt x="1996238" y="616090"/>
                  <a:pt x="1996238" y="605776"/>
                </a:cubicBezTo>
                <a:cubicBezTo>
                  <a:pt x="1996238" y="595462"/>
                  <a:pt x="2004578" y="587101"/>
                  <a:pt x="2014866" y="587101"/>
                </a:cubicBezTo>
                <a:close/>
                <a:moveTo>
                  <a:pt x="1897741" y="587101"/>
                </a:moveTo>
                <a:cubicBezTo>
                  <a:pt x="1908029" y="587101"/>
                  <a:pt x="1916369" y="595462"/>
                  <a:pt x="1916369" y="605776"/>
                </a:cubicBezTo>
                <a:cubicBezTo>
                  <a:pt x="1916369" y="616090"/>
                  <a:pt x="1908029" y="624451"/>
                  <a:pt x="1897741" y="624451"/>
                </a:cubicBezTo>
                <a:cubicBezTo>
                  <a:pt x="1887453" y="624451"/>
                  <a:pt x="1879113" y="616090"/>
                  <a:pt x="1879113" y="605776"/>
                </a:cubicBezTo>
                <a:cubicBezTo>
                  <a:pt x="1879113" y="595462"/>
                  <a:pt x="1887453" y="587101"/>
                  <a:pt x="1897741" y="587101"/>
                </a:cubicBezTo>
                <a:close/>
                <a:moveTo>
                  <a:pt x="1779977" y="587101"/>
                </a:moveTo>
                <a:cubicBezTo>
                  <a:pt x="1790265" y="587101"/>
                  <a:pt x="1798605" y="595462"/>
                  <a:pt x="1798605" y="605776"/>
                </a:cubicBezTo>
                <a:cubicBezTo>
                  <a:pt x="1798605" y="616090"/>
                  <a:pt x="1790265" y="624451"/>
                  <a:pt x="1779977" y="624451"/>
                </a:cubicBezTo>
                <a:cubicBezTo>
                  <a:pt x="1769689" y="624451"/>
                  <a:pt x="1761349" y="616090"/>
                  <a:pt x="1761349" y="605776"/>
                </a:cubicBezTo>
                <a:cubicBezTo>
                  <a:pt x="1761349" y="595462"/>
                  <a:pt x="1769689" y="587101"/>
                  <a:pt x="1779977" y="587101"/>
                </a:cubicBezTo>
                <a:close/>
                <a:moveTo>
                  <a:pt x="1662852" y="587101"/>
                </a:moveTo>
                <a:cubicBezTo>
                  <a:pt x="1673140" y="587101"/>
                  <a:pt x="1681480" y="595462"/>
                  <a:pt x="1681480" y="605776"/>
                </a:cubicBezTo>
                <a:cubicBezTo>
                  <a:pt x="1681480" y="616090"/>
                  <a:pt x="1673140" y="624451"/>
                  <a:pt x="1662852" y="624451"/>
                </a:cubicBezTo>
                <a:cubicBezTo>
                  <a:pt x="1652564" y="624451"/>
                  <a:pt x="1644224" y="616090"/>
                  <a:pt x="1644224" y="605776"/>
                </a:cubicBezTo>
                <a:cubicBezTo>
                  <a:pt x="1644224" y="595462"/>
                  <a:pt x="1652564" y="587101"/>
                  <a:pt x="1662852" y="587101"/>
                </a:cubicBezTo>
                <a:close/>
                <a:moveTo>
                  <a:pt x="1545088" y="587101"/>
                </a:moveTo>
                <a:cubicBezTo>
                  <a:pt x="1555376" y="587101"/>
                  <a:pt x="1563716" y="595462"/>
                  <a:pt x="1563716" y="605776"/>
                </a:cubicBezTo>
                <a:cubicBezTo>
                  <a:pt x="1563716" y="616090"/>
                  <a:pt x="1555376" y="624451"/>
                  <a:pt x="1545088" y="624451"/>
                </a:cubicBezTo>
                <a:cubicBezTo>
                  <a:pt x="1534800" y="624451"/>
                  <a:pt x="1526460" y="616090"/>
                  <a:pt x="1526460" y="605776"/>
                </a:cubicBezTo>
                <a:cubicBezTo>
                  <a:pt x="1526460" y="595462"/>
                  <a:pt x="1534800" y="587101"/>
                  <a:pt x="1545088" y="587101"/>
                </a:cubicBezTo>
                <a:close/>
                <a:moveTo>
                  <a:pt x="1427962" y="587101"/>
                </a:moveTo>
                <a:cubicBezTo>
                  <a:pt x="1438250" y="587101"/>
                  <a:pt x="1446590" y="595462"/>
                  <a:pt x="1446590" y="605776"/>
                </a:cubicBezTo>
                <a:cubicBezTo>
                  <a:pt x="1446590" y="616090"/>
                  <a:pt x="1438250" y="624451"/>
                  <a:pt x="1427962" y="624451"/>
                </a:cubicBezTo>
                <a:cubicBezTo>
                  <a:pt x="1417674" y="624451"/>
                  <a:pt x="1409334" y="616090"/>
                  <a:pt x="1409334" y="605776"/>
                </a:cubicBezTo>
                <a:cubicBezTo>
                  <a:pt x="1409334" y="595462"/>
                  <a:pt x="1417674" y="587101"/>
                  <a:pt x="1427962" y="587101"/>
                </a:cubicBezTo>
                <a:close/>
                <a:moveTo>
                  <a:pt x="1310199" y="587101"/>
                </a:moveTo>
                <a:cubicBezTo>
                  <a:pt x="1320487" y="587101"/>
                  <a:pt x="1328827" y="595462"/>
                  <a:pt x="1328827" y="605776"/>
                </a:cubicBezTo>
                <a:cubicBezTo>
                  <a:pt x="1328827" y="616090"/>
                  <a:pt x="1320487" y="624451"/>
                  <a:pt x="1310199" y="624451"/>
                </a:cubicBezTo>
                <a:cubicBezTo>
                  <a:pt x="1299911" y="624451"/>
                  <a:pt x="1291571" y="616090"/>
                  <a:pt x="1291571" y="605776"/>
                </a:cubicBezTo>
                <a:cubicBezTo>
                  <a:pt x="1291571" y="595462"/>
                  <a:pt x="1299911" y="587101"/>
                  <a:pt x="1310199" y="587101"/>
                </a:cubicBezTo>
                <a:close/>
                <a:moveTo>
                  <a:pt x="1193073" y="587101"/>
                </a:moveTo>
                <a:cubicBezTo>
                  <a:pt x="1203361" y="587101"/>
                  <a:pt x="1211701" y="595462"/>
                  <a:pt x="1211701" y="605776"/>
                </a:cubicBezTo>
                <a:cubicBezTo>
                  <a:pt x="1211701" y="616090"/>
                  <a:pt x="1203361" y="624451"/>
                  <a:pt x="1193073" y="624451"/>
                </a:cubicBezTo>
                <a:cubicBezTo>
                  <a:pt x="1182785" y="624451"/>
                  <a:pt x="1174445" y="616090"/>
                  <a:pt x="1174445" y="605776"/>
                </a:cubicBezTo>
                <a:cubicBezTo>
                  <a:pt x="1174445" y="595462"/>
                  <a:pt x="1182785" y="587101"/>
                  <a:pt x="1193073" y="587101"/>
                </a:cubicBezTo>
                <a:close/>
                <a:moveTo>
                  <a:pt x="1075309" y="587101"/>
                </a:moveTo>
                <a:cubicBezTo>
                  <a:pt x="1085597" y="587101"/>
                  <a:pt x="1093937" y="595462"/>
                  <a:pt x="1093937" y="605776"/>
                </a:cubicBezTo>
                <a:cubicBezTo>
                  <a:pt x="1093937" y="616090"/>
                  <a:pt x="1085597" y="624451"/>
                  <a:pt x="1075309" y="624451"/>
                </a:cubicBezTo>
                <a:cubicBezTo>
                  <a:pt x="1065021" y="624451"/>
                  <a:pt x="1056681" y="616090"/>
                  <a:pt x="1056681" y="605776"/>
                </a:cubicBezTo>
                <a:cubicBezTo>
                  <a:pt x="1056681" y="595462"/>
                  <a:pt x="1065021" y="587101"/>
                  <a:pt x="1075309" y="587101"/>
                </a:cubicBezTo>
                <a:close/>
                <a:moveTo>
                  <a:pt x="958184" y="587101"/>
                </a:moveTo>
                <a:cubicBezTo>
                  <a:pt x="968472" y="587101"/>
                  <a:pt x="976812" y="595462"/>
                  <a:pt x="976812" y="605776"/>
                </a:cubicBezTo>
                <a:cubicBezTo>
                  <a:pt x="976812" y="616090"/>
                  <a:pt x="968472" y="624451"/>
                  <a:pt x="958184" y="624451"/>
                </a:cubicBezTo>
                <a:cubicBezTo>
                  <a:pt x="947896" y="624451"/>
                  <a:pt x="939556" y="616090"/>
                  <a:pt x="939556" y="605776"/>
                </a:cubicBezTo>
                <a:cubicBezTo>
                  <a:pt x="939556" y="595462"/>
                  <a:pt x="947896" y="587101"/>
                  <a:pt x="958184" y="587101"/>
                </a:cubicBezTo>
                <a:close/>
                <a:moveTo>
                  <a:pt x="840420" y="587101"/>
                </a:moveTo>
                <a:cubicBezTo>
                  <a:pt x="850708" y="587101"/>
                  <a:pt x="859048" y="595462"/>
                  <a:pt x="859048" y="605776"/>
                </a:cubicBezTo>
                <a:cubicBezTo>
                  <a:pt x="859048" y="616090"/>
                  <a:pt x="850708" y="624451"/>
                  <a:pt x="840420" y="624451"/>
                </a:cubicBezTo>
                <a:cubicBezTo>
                  <a:pt x="830132" y="624451"/>
                  <a:pt x="821792" y="616090"/>
                  <a:pt x="821792" y="605776"/>
                </a:cubicBezTo>
                <a:cubicBezTo>
                  <a:pt x="821792" y="595462"/>
                  <a:pt x="830132" y="587101"/>
                  <a:pt x="840420" y="587101"/>
                </a:cubicBezTo>
                <a:close/>
                <a:moveTo>
                  <a:pt x="723295" y="587101"/>
                </a:moveTo>
                <a:cubicBezTo>
                  <a:pt x="733583" y="587101"/>
                  <a:pt x="741923" y="595462"/>
                  <a:pt x="741923" y="605776"/>
                </a:cubicBezTo>
                <a:cubicBezTo>
                  <a:pt x="741923" y="616090"/>
                  <a:pt x="733583" y="624451"/>
                  <a:pt x="723295" y="624451"/>
                </a:cubicBezTo>
                <a:cubicBezTo>
                  <a:pt x="713007" y="624451"/>
                  <a:pt x="704667" y="616090"/>
                  <a:pt x="704667" y="605776"/>
                </a:cubicBezTo>
                <a:cubicBezTo>
                  <a:pt x="704667" y="595462"/>
                  <a:pt x="713007" y="587101"/>
                  <a:pt x="723295" y="587101"/>
                </a:cubicBezTo>
                <a:close/>
                <a:moveTo>
                  <a:pt x="605531" y="587101"/>
                </a:moveTo>
                <a:cubicBezTo>
                  <a:pt x="615819" y="587101"/>
                  <a:pt x="624159" y="595462"/>
                  <a:pt x="624159" y="605776"/>
                </a:cubicBezTo>
                <a:cubicBezTo>
                  <a:pt x="624159" y="616090"/>
                  <a:pt x="615819" y="624451"/>
                  <a:pt x="605531" y="624451"/>
                </a:cubicBezTo>
                <a:cubicBezTo>
                  <a:pt x="595243" y="624451"/>
                  <a:pt x="586903" y="616090"/>
                  <a:pt x="586903" y="605776"/>
                </a:cubicBezTo>
                <a:cubicBezTo>
                  <a:pt x="586903" y="595462"/>
                  <a:pt x="595243" y="587101"/>
                  <a:pt x="605531" y="587101"/>
                </a:cubicBezTo>
                <a:close/>
                <a:moveTo>
                  <a:pt x="488406" y="587101"/>
                </a:moveTo>
                <a:cubicBezTo>
                  <a:pt x="498694" y="587101"/>
                  <a:pt x="507034" y="595462"/>
                  <a:pt x="507034" y="605776"/>
                </a:cubicBezTo>
                <a:cubicBezTo>
                  <a:pt x="507034" y="616090"/>
                  <a:pt x="498694" y="624451"/>
                  <a:pt x="488406" y="624451"/>
                </a:cubicBezTo>
                <a:cubicBezTo>
                  <a:pt x="478118" y="624451"/>
                  <a:pt x="469778" y="616090"/>
                  <a:pt x="469778" y="605776"/>
                </a:cubicBezTo>
                <a:cubicBezTo>
                  <a:pt x="469778" y="595462"/>
                  <a:pt x="478118" y="587101"/>
                  <a:pt x="488406" y="587101"/>
                </a:cubicBezTo>
                <a:close/>
                <a:moveTo>
                  <a:pt x="370642" y="587101"/>
                </a:moveTo>
                <a:cubicBezTo>
                  <a:pt x="380930" y="587101"/>
                  <a:pt x="389270" y="595462"/>
                  <a:pt x="389270" y="605776"/>
                </a:cubicBezTo>
                <a:cubicBezTo>
                  <a:pt x="389270" y="616090"/>
                  <a:pt x="380930" y="624451"/>
                  <a:pt x="370642" y="624451"/>
                </a:cubicBezTo>
                <a:cubicBezTo>
                  <a:pt x="360354" y="624451"/>
                  <a:pt x="352014" y="616090"/>
                  <a:pt x="352014" y="605776"/>
                </a:cubicBezTo>
                <a:cubicBezTo>
                  <a:pt x="352014" y="595462"/>
                  <a:pt x="360354" y="587101"/>
                  <a:pt x="370642" y="587101"/>
                </a:cubicBezTo>
                <a:close/>
                <a:moveTo>
                  <a:pt x="253517" y="587101"/>
                </a:moveTo>
                <a:cubicBezTo>
                  <a:pt x="263805" y="587101"/>
                  <a:pt x="272145" y="595462"/>
                  <a:pt x="272145" y="605776"/>
                </a:cubicBezTo>
                <a:cubicBezTo>
                  <a:pt x="272145" y="616090"/>
                  <a:pt x="263805" y="624451"/>
                  <a:pt x="253517" y="624451"/>
                </a:cubicBezTo>
                <a:cubicBezTo>
                  <a:pt x="243229" y="624451"/>
                  <a:pt x="234889" y="616090"/>
                  <a:pt x="234889" y="605776"/>
                </a:cubicBezTo>
                <a:cubicBezTo>
                  <a:pt x="234889" y="595462"/>
                  <a:pt x="243229" y="587101"/>
                  <a:pt x="253517" y="587101"/>
                </a:cubicBezTo>
                <a:close/>
                <a:moveTo>
                  <a:pt x="135753" y="587101"/>
                </a:moveTo>
                <a:cubicBezTo>
                  <a:pt x="146041" y="587101"/>
                  <a:pt x="154381" y="595462"/>
                  <a:pt x="154381" y="605776"/>
                </a:cubicBezTo>
                <a:cubicBezTo>
                  <a:pt x="154381" y="616090"/>
                  <a:pt x="146041" y="624451"/>
                  <a:pt x="135753" y="624451"/>
                </a:cubicBezTo>
                <a:cubicBezTo>
                  <a:pt x="125465" y="624451"/>
                  <a:pt x="117125" y="616090"/>
                  <a:pt x="117125" y="605776"/>
                </a:cubicBezTo>
                <a:cubicBezTo>
                  <a:pt x="117125" y="595462"/>
                  <a:pt x="125465" y="587101"/>
                  <a:pt x="135753" y="587101"/>
                </a:cubicBezTo>
                <a:close/>
                <a:moveTo>
                  <a:pt x="18628" y="587101"/>
                </a:moveTo>
                <a:cubicBezTo>
                  <a:pt x="28916" y="587101"/>
                  <a:pt x="37256" y="595462"/>
                  <a:pt x="37256" y="605776"/>
                </a:cubicBezTo>
                <a:cubicBezTo>
                  <a:pt x="37256" y="616090"/>
                  <a:pt x="28916" y="624451"/>
                  <a:pt x="18628" y="624451"/>
                </a:cubicBezTo>
                <a:cubicBezTo>
                  <a:pt x="8340" y="624451"/>
                  <a:pt x="0" y="616090"/>
                  <a:pt x="0" y="605776"/>
                </a:cubicBezTo>
                <a:cubicBezTo>
                  <a:pt x="0" y="595462"/>
                  <a:pt x="8340" y="587101"/>
                  <a:pt x="18628" y="587101"/>
                </a:cubicBezTo>
                <a:close/>
                <a:moveTo>
                  <a:pt x="2014866" y="469681"/>
                </a:moveTo>
                <a:cubicBezTo>
                  <a:pt x="2025154" y="469681"/>
                  <a:pt x="2033494" y="478042"/>
                  <a:pt x="2033494" y="488356"/>
                </a:cubicBezTo>
                <a:cubicBezTo>
                  <a:pt x="2033494" y="498670"/>
                  <a:pt x="2025154" y="507031"/>
                  <a:pt x="2014866" y="507031"/>
                </a:cubicBezTo>
                <a:cubicBezTo>
                  <a:pt x="2004578" y="507031"/>
                  <a:pt x="1996238" y="498670"/>
                  <a:pt x="1996238" y="488356"/>
                </a:cubicBezTo>
                <a:cubicBezTo>
                  <a:pt x="1996238" y="478042"/>
                  <a:pt x="2004578" y="469681"/>
                  <a:pt x="2014866" y="469681"/>
                </a:cubicBezTo>
                <a:close/>
                <a:moveTo>
                  <a:pt x="1897741" y="469681"/>
                </a:moveTo>
                <a:cubicBezTo>
                  <a:pt x="1908029" y="469681"/>
                  <a:pt x="1916369" y="478042"/>
                  <a:pt x="1916369" y="488356"/>
                </a:cubicBezTo>
                <a:cubicBezTo>
                  <a:pt x="1916369" y="498670"/>
                  <a:pt x="1908029" y="507031"/>
                  <a:pt x="1897741" y="507031"/>
                </a:cubicBezTo>
                <a:cubicBezTo>
                  <a:pt x="1887453" y="507031"/>
                  <a:pt x="1879113" y="498670"/>
                  <a:pt x="1879113" y="488356"/>
                </a:cubicBezTo>
                <a:cubicBezTo>
                  <a:pt x="1879113" y="478042"/>
                  <a:pt x="1887453" y="469681"/>
                  <a:pt x="1897741" y="469681"/>
                </a:cubicBezTo>
                <a:close/>
                <a:moveTo>
                  <a:pt x="1779977" y="469681"/>
                </a:moveTo>
                <a:cubicBezTo>
                  <a:pt x="1790265" y="469681"/>
                  <a:pt x="1798605" y="478042"/>
                  <a:pt x="1798605" y="488356"/>
                </a:cubicBezTo>
                <a:cubicBezTo>
                  <a:pt x="1798605" y="498670"/>
                  <a:pt x="1790265" y="507031"/>
                  <a:pt x="1779977" y="507031"/>
                </a:cubicBezTo>
                <a:cubicBezTo>
                  <a:pt x="1769689" y="507031"/>
                  <a:pt x="1761349" y="498670"/>
                  <a:pt x="1761349" y="488356"/>
                </a:cubicBezTo>
                <a:cubicBezTo>
                  <a:pt x="1761349" y="478042"/>
                  <a:pt x="1769689" y="469681"/>
                  <a:pt x="1779977" y="469681"/>
                </a:cubicBezTo>
                <a:close/>
                <a:moveTo>
                  <a:pt x="1662852" y="469681"/>
                </a:moveTo>
                <a:cubicBezTo>
                  <a:pt x="1673140" y="469681"/>
                  <a:pt x="1681480" y="478042"/>
                  <a:pt x="1681480" y="488356"/>
                </a:cubicBezTo>
                <a:cubicBezTo>
                  <a:pt x="1681480" y="498670"/>
                  <a:pt x="1673140" y="507031"/>
                  <a:pt x="1662852" y="507031"/>
                </a:cubicBezTo>
                <a:cubicBezTo>
                  <a:pt x="1652564" y="507031"/>
                  <a:pt x="1644224" y="498670"/>
                  <a:pt x="1644224" y="488356"/>
                </a:cubicBezTo>
                <a:cubicBezTo>
                  <a:pt x="1644224" y="478042"/>
                  <a:pt x="1652564" y="469681"/>
                  <a:pt x="1662852" y="469681"/>
                </a:cubicBezTo>
                <a:close/>
                <a:moveTo>
                  <a:pt x="1545088" y="469681"/>
                </a:moveTo>
                <a:cubicBezTo>
                  <a:pt x="1555376" y="469681"/>
                  <a:pt x="1563716" y="478042"/>
                  <a:pt x="1563716" y="488356"/>
                </a:cubicBezTo>
                <a:cubicBezTo>
                  <a:pt x="1563716" y="498670"/>
                  <a:pt x="1555376" y="507031"/>
                  <a:pt x="1545088" y="507031"/>
                </a:cubicBezTo>
                <a:cubicBezTo>
                  <a:pt x="1534800" y="507031"/>
                  <a:pt x="1526460" y="498670"/>
                  <a:pt x="1526460" y="488356"/>
                </a:cubicBezTo>
                <a:cubicBezTo>
                  <a:pt x="1526460" y="478042"/>
                  <a:pt x="1534800" y="469681"/>
                  <a:pt x="1545088" y="469681"/>
                </a:cubicBezTo>
                <a:close/>
                <a:moveTo>
                  <a:pt x="1427962" y="469681"/>
                </a:moveTo>
                <a:cubicBezTo>
                  <a:pt x="1438250" y="469681"/>
                  <a:pt x="1446590" y="478042"/>
                  <a:pt x="1446590" y="488356"/>
                </a:cubicBezTo>
                <a:cubicBezTo>
                  <a:pt x="1446590" y="498670"/>
                  <a:pt x="1438250" y="507031"/>
                  <a:pt x="1427962" y="507031"/>
                </a:cubicBezTo>
                <a:cubicBezTo>
                  <a:pt x="1417674" y="507031"/>
                  <a:pt x="1409334" y="498670"/>
                  <a:pt x="1409334" y="488356"/>
                </a:cubicBezTo>
                <a:cubicBezTo>
                  <a:pt x="1409334" y="478042"/>
                  <a:pt x="1417674" y="469681"/>
                  <a:pt x="1427962" y="469681"/>
                </a:cubicBezTo>
                <a:close/>
                <a:moveTo>
                  <a:pt x="1310199" y="469681"/>
                </a:moveTo>
                <a:cubicBezTo>
                  <a:pt x="1320487" y="469681"/>
                  <a:pt x="1328827" y="478042"/>
                  <a:pt x="1328827" y="488356"/>
                </a:cubicBezTo>
                <a:cubicBezTo>
                  <a:pt x="1328827" y="498670"/>
                  <a:pt x="1320487" y="507031"/>
                  <a:pt x="1310199" y="507031"/>
                </a:cubicBezTo>
                <a:cubicBezTo>
                  <a:pt x="1299911" y="507031"/>
                  <a:pt x="1291571" y="498670"/>
                  <a:pt x="1291571" y="488356"/>
                </a:cubicBezTo>
                <a:cubicBezTo>
                  <a:pt x="1291571" y="478042"/>
                  <a:pt x="1299911" y="469681"/>
                  <a:pt x="1310199" y="469681"/>
                </a:cubicBezTo>
                <a:close/>
                <a:moveTo>
                  <a:pt x="1193073" y="469681"/>
                </a:moveTo>
                <a:cubicBezTo>
                  <a:pt x="1203361" y="469681"/>
                  <a:pt x="1211701" y="478042"/>
                  <a:pt x="1211701" y="488356"/>
                </a:cubicBezTo>
                <a:cubicBezTo>
                  <a:pt x="1211701" y="498670"/>
                  <a:pt x="1203361" y="507031"/>
                  <a:pt x="1193073" y="507031"/>
                </a:cubicBezTo>
                <a:cubicBezTo>
                  <a:pt x="1182785" y="507031"/>
                  <a:pt x="1174445" y="498670"/>
                  <a:pt x="1174445" y="488356"/>
                </a:cubicBezTo>
                <a:cubicBezTo>
                  <a:pt x="1174445" y="478042"/>
                  <a:pt x="1182785" y="469681"/>
                  <a:pt x="1193073" y="469681"/>
                </a:cubicBezTo>
                <a:close/>
                <a:moveTo>
                  <a:pt x="1075309" y="469681"/>
                </a:moveTo>
                <a:cubicBezTo>
                  <a:pt x="1085597" y="469681"/>
                  <a:pt x="1093937" y="478042"/>
                  <a:pt x="1093937" y="488356"/>
                </a:cubicBezTo>
                <a:cubicBezTo>
                  <a:pt x="1093937" y="498670"/>
                  <a:pt x="1085597" y="507031"/>
                  <a:pt x="1075309" y="507031"/>
                </a:cubicBezTo>
                <a:cubicBezTo>
                  <a:pt x="1065021" y="507031"/>
                  <a:pt x="1056681" y="498670"/>
                  <a:pt x="1056681" y="488356"/>
                </a:cubicBezTo>
                <a:cubicBezTo>
                  <a:pt x="1056681" y="478042"/>
                  <a:pt x="1065021" y="469681"/>
                  <a:pt x="1075309" y="469681"/>
                </a:cubicBezTo>
                <a:close/>
                <a:moveTo>
                  <a:pt x="958184" y="469681"/>
                </a:moveTo>
                <a:cubicBezTo>
                  <a:pt x="968472" y="469681"/>
                  <a:pt x="976812" y="478042"/>
                  <a:pt x="976812" y="488356"/>
                </a:cubicBezTo>
                <a:cubicBezTo>
                  <a:pt x="976812" y="498670"/>
                  <a:pt x="968472" y="507031"/>
                  <a:pt x="958184" y="507031"/>
                </a:cubicBezTo>
                <a:cubicBezTo>
                  <a:pt x="947896" y="507031"/>
                  <a:pt x="939556" y="498670"/>
                  <a:pt x="939556" y="488356"/>
                </a:cubicBezTo>
                <a:cubicBezTo>
                  <a:pt x="939556" y="478042"/>
                  <a:pt x="947896" y="469681"/>
                  <a:pt x="958184" y="469681"/>
                </a:cubicBezTo>
                <a:close/>
                <a:moveTo>
                  <a:pt x="840420" y="469681"/>
                </a:moveTo>
                <a:cubicBezTo>
                  <a:pt x="850708" y="469681"/>
                  <a:pt x="859048" y="478042"/>
                  <a:pt x="859048" y="488356"/>
                </a:cubicBezTo>
                <a:cubicBezTo>
                  <a:pt x="859048" y="498670"/>
                  <a:pt x="850708" y="507031"/>
                  <a:pt x="840420" y="507031"/>
                </a:cubicBezTo>
                <a:cubicBezTo>
                  <a:pt x="830132" y="507031"/>
                  <a:pt x="821792" y="498670"/>
                  <a:pt x="821792" y="488356"/>
                </a:cubicBezTo>
                <a:cubicBezTo>
                  <a:pt x="821792" y="478042"/>
                  <a:pt x="830132" y="469681"/>
                  <a:pt x="840420" y="469681"/>
                </a:cubicBezTo>
                <a:close/>
                <a:moveTo>
                  <a:pt x="723295" y="469681"/>
                </a:moveTo>
                <a:cubicBezTo>
                  <a:pt x="733583" y="469681"/>
                  <a:pt x="741923" y="478042"/>
                  <a:pt x="741923" y="488356"/>
                </a:cubicBezTo>
                <a:cubicBezTo>
                  <a:pt x="741923" y="498670"/>
                  <a:pt x="733583" y="507031"/>
                  <a:pt x="723295" y="507031"/>
                </a:cubicBezTo>
                <a:cubicBezTo>
                  <a:pt x="713007" y="507031"/>
                  <a:pt x="704667" y="498670"/>
                  <a:pt x="704667" y="488356"/>
                </a:cubicBezTo>
                <a:cubicBezTo>
                  <a:pt x="704667" y="478042"/>
                  <a:pt x="713007" y="469681"/>
                  <a:pt x="723295" y="469681"/>
                </a:cubicBezTo>
                <a:close/>
                <a:moveTo>
                  <a:pt x="605531" y="469681"/>
                </a:moveTo>
                <a:cubicBezTo>
                  <a:pt x="615819" y="469681"/>
                  <a:pt x="624159" y="478042"/>
                  <a:pt x="624159" y="488356"/>
                </a:cubicBezTo>
                <a:cubicBezTo>
                  <a:pt x="624159" y="498670"/>
                  <a:pt x="615819" y="507031"/>
                  <a:pt x="605531" y="507031"/>
                </a:cubicBezTo>
                <a:cubicBezTo>
                  <a:pt x="595243" y="507031"/>
                  <a:pt x="586903" y="498670"/>
                  <a:pt x="586903" y="488356"/>
                </a:cubicBezTo>
                <a:cubicBezTo>
                  <a:pt x="586903" y="478042"/>
                  <a:pt x="595243" y="469681"/>
                  <a:pt x="605531" y="469681"/>
                </a:cubicBezTo>
                <a:close/>
                <a:moveTo>
                  <a:pt x="488406" y="469681"/>
                </a:moveTo>
                <a:cubicBezTo>
                  <a:pt x="498694" y="469681"/>
                  <a:pt x="507034" y="478042"/>
                  <a:pt x="507034" y="488356"/>
                </a:cubicBezTo>
                <a:cubicBezTo>
                  <a:pt x="507034" y="498670"/>
                  <a:pt x="498694" y="507031"/>
                  <a:pt x="488406" y="507031"/>
                </a:cubicBezTo>
                <a:cubicBezTo>
                  <a:pt x="478118" y="507031"/>
                  <a:pt x="469778" y="498670"/>
                  <a:pt x="469778" y="488356"/>
                </a:cubicBezTo>
                <a:cubicBezTo>
                  <a:pt x="469778" y="478042"/>
                  <a:pt x="478118" y="469681"/>
                  <a:pt x="488406" y="469681"/>
                </a:cubicBezTo>
                <a:close/>
                <a:moveTo>
                  <a:pt x="370642" y="469681"/>
                </a:moveTo>
                <a:cubicBezTo>
                  <a:pt x="380930" y="469681"/>
                  <a:pt x="389270" y="478042"/>
                  <a:pt x="389270" y="488356"/>
                </a:cubicBezTo>
                <a:cubicBezTo>
                  <a:pt x="389270" y="498670"/>
                  <a:pt x="380930" y="507031"/>
                  <a:pt x="370642" y="507031"/>
                </a:cubicBezTo>
                <a:cubicBezTo>
                  <a:pt x="360354" y="507031"/>
                  <a:pt x="352014" y="498670"/>
                  <a:pt x="352014" y="488356"/>
                </a:cubicBezTo>
                <a:cubicBezTo>
                  <a:pt x="352014" y="478042"/>
                  <a:pt x="360354" y="469681"/>
                  <a:pt x="370642" y="469681"/>
                </a:cubicBezTo>
                <a:close/>
                <a:moveTo>
                  <a:pt x="253517" y="469681"/>
                </a:moveTo>
                <a:cubicBezTo>
                  <a:pt x="263805" y="469681"/>
                  <a:pt x="272145" y="478042"/>
                  <a:pt x="272145" y="488356"/>
                </a:cubicBezTo>
                <a:cubicBezTo>
                  <a:pt x="272145" y="498670"/>
                  <a:pt x="263805" y="507031"/>
                  <a:pt x="253517" y="507031"/>
                </a:cubicBezTo>
                <a:cubicBezTo>
                  <a:pt x="243229" y="507031"/>
                  <a:pt x="234889" y="498670"/>
                  <a:pt x="234889" y="488356"/>
                </a:cubicBezTo>
                <a:cubicBezTo>
                  <a:pt x="234889" y="478042"/>
                  <a:pt x="243229" y="469681"/>
                  <a:pt x="253517" y="469681"/>
                </a:cubicBezTo>
                <a:close/>
                <a:moveTo>
                  <a:pt x="135753" y="469681"/>
                </a:moveTo>
                <a:cubicBezTo>
                  <a:pt x="146041" y="469681"/>
                  <a:pt x="154381" y="478042"/>
                  <a:pt x="154381" y="488356"/>
                </a:cubicBezTo>
                <a:cubicBezTo>
                  <a:pt x="154381" y="498670"/>
                  <a:pt x="146041" y="507031"/>
                  <a:pt x="135753" y="507031"/>
                </a:cubicBezTo>
                <a:cubicBezTo>
                  <a:pt x="125465" y="507031"/>
                  <a:pt x="117125" y="498670"/>
                  <a:pt x="117125" y="488356"/>
                </a:cubicBezTo>
                <a:cubicBezTo>
                  <a:pt x="117125" y="478042"/>
                  <a:pt x="125465" y="469681"/>
                  <a:pt x="135753" y="469681"/>
                </a:cubicBezTo>
                <a:close/>
                <a:moveTo>
                  <a:pt x="18628" y="469681"/>
                </a:moveTo>
                <a:cubicBezTo>
                  <a:pt x="28916" y="469681"/>
                  <a:pt x="37256" y="478042"/>
                  <a:pt x="37256" y="488356"/>
                </a:cubicBezTo>
                <a:cubicBezTo>
                  <a:pt x="37256" y="498670"/>
                  <a:pt x="28916" y="507031"/>
                  <a:pt x="18628" y="507031"/>
                </a:cubicBezTo>
                <a:cubicBezTo>
                  <a:pt x="8340" y="507031"/>
                  <a:pt x="0" y="498670"/>
                  <a:pt x="0" y="488356"/>
                </a:cubicBezTo>
                <a:cubicBezTo>
                  <a:pt x="0" y="478042"/>
                  <a:pt x="8340" y="469681"/>
                  <a:pt x="18628" y="469681"/>
                </a:cubicBezTo>
                <a:close/>
                <a:moveTo>
                  <a:pt x="2014866" y="352261"/>
                </a:moveTo>
                <a:cubicBezTo>
                  <a:pt x="2025154" y="352261"/>
                  <a:pt x="2033494" y="360622"/>
                  <a:pt x="2033494" y="370936"/>
                </a:cubicBezTo>
                <a:cubicBezTo>
                  <a:pt x="2033494" y="381250"/>
                  <a:pt x="2025154" y="389611"/>
                  <a:pt x="2014866" y="389611"/>
                </a:cubicBezTo>
                <a:cubicBezTo>
                  <a:pt x="2004578" y="389611"/>
                  <a:pt x="1996238" y="381250"/>
                  <a:pt x="1996238" y="370936"/>
                </a:cubicBezTo>
                <a:cubicBezTo>
                  <a:pt x="1996238" y="360622"/>
                  <a:pt x="2004578" y="352261"/>
                  <a:pt x="2014866" y="352261"/>
                </a:cubicBezTo>
                <a:close/>
                <a:moveTo>
                  <a:pt x="1897741" y="352261"/>
                </a:moveTo>
                <a:cubicBezTo>
                  <a:pt x="1908029" y="352261"/>
                  <a:pt x="1916369" y="360622"/>
                  <a:pt x="1916369" y="370936"/>
                </a:cubicBezTo>
                <a:cubicBezTo>
                  <a:pt x="1916369" y="381250"/>
                  <a:pt x="1908029" y="389611"/>
                  <a:pt x="1897741" y="389611"/>
                </a:cubicBezTo>
                <a:cubicBezTo>
                  <a:pt x="1887453" y="389611"/>
                  <a:pt x="1879113" y="381250"/>
                  <a:pt x="1879113" y="370936"/>
                </a:cubicBezTo>
                <a:cubicBezTo>
                  <a:pt x="1879113" y="360622"/>
                  <a:pt x="1887453" y="352261"/>
                  <a:pt x="1897741" y="352261"/>
                </a:cubicBezTo>
                <a:close/>
                <a:moveTo>
                  <a:pt x="1779977" y="352261"/>
                </a:moveTo>
                <a:cubicBezTo>
                  <a:pt x="1790265" y="352261"/>
                  <a:pt x="1798605" y="360622"/>
                  <a:pt x="1798605" y="370936"/>
                </a:cubicBezTo>
                <a:cubicBezTo>
                  <a:pt x="1798605" y="381250"/>
                  <a:pt x="1790265" y="389611"/>
                  <a:pt x="1779977" y="389611"/>
                </a:cubicBezTo>
                <a:cubicBezTo>
                  <a:pt x="1769689" y="389611"/>
                  <a:pt x="1761349" y="381250"/>
                  <a:pt x="1761349" y="370936"/>
                </a:cubicBezTo>
                <a:cubicBezTo>
                  <a:pt x="1761349" y="360622"/>
                  <a:pt x="1769689" y="352261"/>
                  <a:pt x="1779977" y="352261"/>
                </a:cubicBezTo>
                <a:close/>
                <a:moveTo>
                  <a:pt x="1662852" y="352261"/>
                </a:moveTo>
                <a:cubicBezTo>
                  <a:pt x="1673140" y="352261"/>
                  <a:pt x="1681480" y="360622"/>
                  <a:pt x="1681480" y="370936"/>
                </a:cubicBezTo>
                <a:cubicBezTo>
                  <a:pt x="1681480" y="381250"/>
                  <a:pt x="1673140" y="389611"/>
                  <a:pt x="1662852" y="389611"/>
                </a:cubicBezTo>
                <a:cubicBezTo>
                  <a:pt x="1652564" y="389611"/>
                  <a:pt x="1644224" y="381250"/>
                  <a:pt x="1644224" y="370936"/>
                </a:cubicBezTo>
                <a:cubicBezTo>
                  <a:pt x="1644224" y="360622"/>
                  <a:pt x="1652564" y="352261"/>
                  <a:pt x="1662852" y="352261"/>
                </a:cubicBezTo>
                <a:close/>
                <a:moveTo>
                  <a:pt x="1545088" y="352261"/>
                </a:moveTo>
                <a:cubicBezTo>
                  <a:pt x="1555376" y="352261"/>
                  <a:pt x="1563716" y="360622"/>
                  <a:pt x="1563716" y="370936"/>
                </a:cubicBezTo>
                <a:cubicBezTo>
                  <a:pt x="1563716" y="381250"/>
                  <a:pt x="1555376" y="389611"/>
                  <a:pt x="1545088" y="389611"/>
                </a:cubicBezTo>
                <a:cubicBezTo>
                  <a:pt x="1534800" y="389611"/>
                  <a:pt x="1526460" y="381250"/>
                  <a:pt x="1526460" y="370936"/>
                </a:cubicBezTo>
                <a:cubicBezTo>
                  <a:pt x="1526460" y="360622"/>
                  <a:pt x="1534800" y="352261"/>
                  <a:pt x="1545088" y="352261"/>
                </a:cubicBezTo>
                <a:close/>
                <a:moveTo>
                  <a:pt x="1427962" y="352261"/>
                </a:moveTo>
                <a:cubicBezTo>
                  <a:pt x="1438250" y="352261"/>
                  <a:pt x="1446590" y="360622"/>
                  <a:pt x="1446590" y="370936"/>
                </a:cubicBezTo>
                <a:cubicBezTo>
                  <a:pt x="1446590" y="381250"/>
                  <a:pt x="1438250" y="389611"/>
                  <a:pt x="1427962" y="389611"/>
                </a:cubicBezTo>
                <a:cubicBezTo>
                  <a:pt x="1417674" y="389611"/>
                  <a:pt x="1409334" y="381250"/>
                  <a:pt x="1409334" y="370936"/>
                </a:cubicBezTo>
                <a:cubicBezTo>
                  <a:pt x="1409334" y="360622"/>
                  <a:pt x="1417674" y="352261"/>
                  <a:pt x="1427962" y="352261"/>
                </a:cubicBezTo>
                <a:close/>
                <a:moveTo>
                  <a:pt x="1310199" y="352261"/>
                </a:moveTo>
                <a:cubicBezTo>
                  <a:pt x="1320487" y="352261"/>
                  <a:pt x="1328827" y="360622"/>
                  <a:pt x="1328827" y="370936"/>
                </a:cubicBezTo>
                <a:cubicBezTo>
                  <a:pt x="1328827" y="381250"/>
                  <a:pt x="1320487" y="389611"/>
                  <a:pt x="1310199" y="389611"/>
                </a:cubicBezTo>
                <a:cubicBezTo>
                  <a:pt x="1299911" y="389611"/>
                  <a:pt x="1291571" y="381250"/>
                  <a:pt x="1291571" y="370936"/>
                </a:cubicBezTo>
                <a:cubicBezTo>
                  <a:pt x="1291571" y="360622"/>
                  <a:pt x="1299911" y="352261"/>
                  <a:pt x="1310199" y="352261"/>
                </a:cubicBezTo>
                <a:close/>
                <a:moveTo>
                  <a:pt x="1193073" y="352261"/>
                </a:moveTo>
                <a:cubicBezTo>
                  <a:pt x="1203361" y="352261"/>
                  <a:pt x="1211701" y="360622"/>
                  <a:pt x="1211701" y="370936"/>
                </a:cubicBezTo>
                <a:cubicBezTo>
                  <a:pt x="1211701" y="381250"/>
                  <a:pt x="1203361" y="389611"/>
                  <a:pt x="1193073" y="389611"/>
                </a:cubicBezTo>
                <a:cubicBezTo>
                  <a:pt x="1182785" y="389611"/>
                  <a:pt x="1174445" y="381250"/>
                  <a:pt x="1174445" y="370936"/>
                </a:cubicBezTo>
                <a:cubicBezTo>
                  <a:pt x="1174445" y="360622"/>
                  <a:pt x="1182785" y="352261"/>
                  <a:pt x="1193073" y="352261"/>
                </a:cubicBezTo>
                <a:close/>
                <a:moveTo>
                  <a:pt x="1075309" y="352261"/>
                </a:moveTo>
                <a:cubicBezTo>
                  <a:pt x="1085597" y="352261"/>
                  <a:pt x="1093937" y="360622"/>
                  <a:pt x="1093937" y="370936"/>
                </a:cubicBezTo>
                <a:cubicBezTo>
                  <a:pt x="1093937" y="381250"/>
                  <a:pt x="1085597" y="389611"/>
                  <a:pt x="1075309" y="389611"/>
                </a:cubicBezTo>
                <a:cubicBezTo>
                  <a:pt x="1065021" y="389611"/>
                  <a:pt x="1056681" y="381250"/>
                  <a:pt x="1056681" y="370936"/>
                </a:cubicBezTo>
                <a:cubicBezTo>
                  <a:pt x="1056681" y="360622"/>
                  <a:pt x="1065021" y="352261"/>
                  <a:pt x="1075309" y="352261"/>
                </a:cubicBezTo>
                <a:close/>
                <a:moveTo>
                  <a:pt x="958184" y="352261"/>
                </a:moveTo>
                <a:cubicBezTo>
                  <a:pt x="968472" y="352261"/>
                  <a:pt x="976812" y="360622"/>
                  <a:pt x="976812" y="370936"/>
                </a:cubicBezTo>
                <a:cubicBezTo>
                  <a:pt x="976812" y="381250"/>
                  <a:pt x="968472" y="389611"/>
                  <a:pt x="958184" y="389611"/>
                </a:cubicBezTo>
                <a:cubicBezTo>
                  <a:pt x="947896" y="389611"/>
                  <a:pt x="939556" y="381250"/>
                  <a:pt x="939556" y="370936"/>
                </a:cubicBezTo>
                <a:cubicBezTo>
                  <a:pt x="939556" y="360622"/>
                  <a:pt x="947896" y="352261"/>
                  <a:pt x="958184" y="352261"/>
                </a:cubicBezTo>
                <a:close/>
                <a:moveTo>
                  <a:pt x="840420" y="352261"/>
                </a:moveTo>
                <a:cubicBezTo>
                  <a:pt x="850708" y="352261"/>
                  <a:pt x="859048" y="360622"/>
                  <a:pt x="859048" y="370936"/>
                </a:cubicBezTo>
                <a:cubicBezTo>
                  <a:pt x="859048" y="381250"/>
                  <a:pt x="850708" y="389611"/>
                  <a:pt x="840420" y="389611"/>
                </a:cubicBezTo>
                <a:cubicBezTo>
                  <a:pt x="830132" y="389611"/>
                  <a:pt x="821792" y="381250"/>
                  <a:pt x="821792" y="370936"/>
                </a:cubicBezTo>
                <a:cubicBezTo>
                  <a:pt x="821792" y="360622"/>
                  <a:pt x="830132" y="352261"/>
                  <a:pt x="840420" y="352261"/>
                </a:cubicBezTo>
                <a:close/>
                <a:moveTo>
                  <a:pt x="723295" y="352261"/>
                </a:moveTo>
                <a:cubicBezTo>
                  <a:pt x="733583" y="352261"/>
                  <a:pt x="741923" y="360622"/>
                  <a:pt x="741923" y="370936"/>
                </a:cubicBezTo>
                <a:cubicBezTo>
                  <a:pt x="741923" y="381250"/>
                  <a:pt x="733583" y="389611"/>
                  <a:pt x="723295" y="389611"/>
                </a:cubicBezTo>
                <a:cubicBezTo>
                  <a:pt x="713007" y="389611"/>
                  <a:pt x="704667" y="381250"/>
                  <a:pt x="704667" y="370936"/>
                </a:cubicBezTo>
                <a:cubicBezTo>
                  <a:pt x="704667" y="360622"/>
                  <a:pt x="713007" y="352261"/>
                  <a:pt x="723295" y="352261"/>
                </a:cubicBezTo>
                <a:close/>
                <a:moveTo>
                  <a:pt x="605531" y="352261"/>
                </a:moveTo>
                <a:cubicBezTo>
                  <a:pt x="615819" y="352261"/>
                  <a:pt x="624159" y="360622"/>
                  <a:pt x="624159" y="370936"/>
                </a:cubicBezTo>
                <a:cubicBezTo>
                  <a:pt x="624159" y="381250"/>
                  <a:pt x="615819" y="389611"/>
                  <a:pt x="605531" y="389611"/>
                </a:cubicBezTo>
                <a:cubicBezTo>
                  <a:pt x="595243" y="389611"/>
                  <a:pt x="586903" y="381250"/>
                  <a:pt x="586903" y="370936"/>
                </a:cubicBezTo>
                <a:cubicBezTo>
                  <a:pt x="586903" y="360622"/>
                  <a:pt x="595243" y="352261"/>
                  <a:pt x="605531" y="352261"/>
                </a:cubicBezTo>
                <a:close/>
                <a:moveTo>
                  <a:pt x="488406" y="352261"/>
                </a:moveTo>
                <a:cubicBezTo>
                  <a:pt x="498694" y="352261"/>
                  <a:pt x="507034" y="360622"/>
                  <a:pt x="507034" y="370936"/>
                </a:cubicBezTo>
                <a:cubicBezTo>
                  <a:pt x="507034" y="381250"/>
                  <a:pt x="498694" y="389611"/>
                  <a:pt x="488406" y="389611"/>
                </a:cubicBezTo>
                <a:cubicBezTo>
                  <a:pt x="478118" y="389611"/>
                  <a:pt x="469778" y="381250"/>
                  <a:pt x="469778" y="370936"/>
                </a:cubicBezTo>
                <a:cubicBezTo>
                  <a:pt x="469778" y="360622"/>
                  <a:pt x="478118" y="352261"/>
                  <a:pt x="488406" y="352261"/>
                </a:cubicBezTo>
                <a:close/>
                <a:moveTo>
                  <a:pt x="370642" y="352261"/>
                </a:moveTo>
                <a:cubicBezTo>
                  <a:pt x="380930" y="352261"/>
                  <a:pt x="389270" y="360622"/>
                  <a:pt x="389270" y="370936"/>
                </a:cubicBezTo>
                <a:cubicBezTo>
                  <a:pt x="389270" y="381250"/>
                  <a:pt x="380930" y="389611"/>
                  <a:pt x="370642" y="389611"/>
                </a:cubicBezTo>
                <a:cubicBezTo>
                  <a:pt x="360354" y="389611"/>
                  <a:pt x="352014" y="381250"/>
                  <a:pt x="352014" y="370936"/>
                </a:cubicBezTo>
                <a:cubicBezTo>
                  <a:pt x="352014" y="360622"/>
                  <a:pt x="360354" y="352261"/>
                  <a:pt x="370642" y="352261"/>
                </a:cubicBezTo>
                <a:close/>
                <a:moveTo>
                  <a:pt x="253517" y="352261"/>
                </a:moveTo>
                <a:cubicBezTo>
                  <a:pt x="263805" y="352261"/>
                  <a:pt x="272145" y="360622"/>
                  <a:pt x="272145" y="370936"/>
                </a:cubicBezTo>
                <a:cubicBezTo>
                  <a:pt x="272145" y="381250"/>
                  <a:pt x="263805" y="389611"/>
                  <a:pt x="253517" y="389611"/>
                </a:cubicBezTo>
                <a:cubicBezTo>
                  <a:pt x="243229" y="389611"/>
                  <a:pt x="234889" y="381250"/>
                  <a:pt x="234889" y="370936"/>
                </a:cubicBezTo>
                <a:cubicBezTo>
                  <a:pt x="234889" y="360622"/>
                  <a:pt x="243229" y="352261"/>
                  <a:pt x="253517" y="352261"/>
                </a:cubicBezTo>
                <a:close/>
                <a:moveTo>
                  <a:pt x="135753" y="352261"/>
                </a:moveTo>
                <a:cubicBezTo>
                  <a:pt x="146041" y="352261"/>
                  <a:pt x="154381" y="360622"/>
                  <a:pt x="154381" y="370936"/>
                </a:cubicBezTo>
                <a:cubicBezTo>
                  <a:pt x="154381" y="381250"/>
                  <a:pt x="146041" y="389611"/>
                  <a:pt x="135753" y="389611"/>
                </a:cubicBezTo>
                <a:cubicBezTo>
                  <a:pt x="125465" y="389611"/>
                  <a:pt x="117125" y="381250"/>
                  <a:pt x="117125" y="370936"/>
                </a:cubicBezTo>
                <a:cubicBezTo>
                  <a:pt x="117125" y="360622"/>
                  <a:pt x="125465" y="352261"/>
                  <a:pt x="135753" y="352261"/>
                </a:cubicBezTo>
                <a:close/>
                <a:moveTo>
                  <a:pt x="18628" y="352261"/>
                </a:moveTo>
                <a:cubicBezTo>
                  <a:pt x="28916" y="352261"/>
                  <a:pt x="37256" y="360622"/>
                  <a:pt x="37256" y="370936"/>
                </a:cubicBezTo>
                <a:cubicBezTo>
                  <a:pt x="37256" y="381250"/>
                  <a:pt x="28916" y="389611"/>
                  <a:pt x="18628" y="389611"/>
                </a:cubicBezTo>
                <a:cubicBezTo>
                  <a:pt x="8340" y="389611"/>
                  <a:pt x="0" y="381250"/>
                  <a:pt x="0" y="370936"/>
                </a:cubicBezTo>
                <a:cubicBezTo>
                  <a:pt x="0" y="360622"/>
                  <a:pt x="8340" y="352261"/>
                  <a:pt x="18628" y="352261"/>
                </a:cubicBezTo>
                <a:close/>
                <a:moveTo>
                  <a:pt x="2014866" y="234840"/>
                </a:moveTo>
                <a:cubicBezTo>
                  <a:pt x="2025154" y="234840"/>
                  <a:pt x="2033494" y="243201"/>
                  <a:pt x="2033494" y="253515"/>
                </a:cubicBezTo>
                <a:cubicBezTo>
                  <a:pt x="2033494" y="263829"/>
                  <a:pt x="2025154" y="272190"/>
                  <a:pt x="2014866" y="272190"/>
                </a:cubicBezTo>
                <a:cubicBezTo>
                  <a:pt x="2004578" y="272190"/>
                  <a:pt x="1996238" y="263829"/>
                  <a:pt x="1996238" y="253515"/>
                </a:cubicBezTo>
                <a:cubicBezTo>
                  <a:pt x="1996238" y="243201"/>
                  <a:pt x="2004578" y="234840"/>
                  <a:pt x="2014866" y="234840"/>
                </a:cubicBezTo>
                <a:close/>
                <a:moveTo>
                  <a:pt x="1897741" y="234840"/>
                </a:moveTo>
                <a:cubicBezTo>
                  <a:pt x="1908029" y="234840"/>
                  <a:pt x="1916369" y="243201"/>
                  <a:pt x="1916369" y="253515"/>
                </a:cubicBezTo>
                <a:cubicBezTo>
                  <a:pt x="1916369" y="263829"/>
                  <a:pt x="1908029" y="272190"/>
                  <a:pt x="1897741" y="272190"/>
                </a:cubicBezTo>
                <a:cubicBezTo>
                  <a:pt x="1887453" y="272190"/>
                  <a:pt x="1879113" y="263829"/>
                  <a:pt x="1879113" y="253515"/>
                </a:cubicBezTo>
                <a:cubicBezTo>
                  <a:pt x="1879113" y="243201"/>
                  <a:pt x="1887453" y="234840"/>
                  <a:pt x="1897741" y="234840"/>
                </a:cubicBezTo>
                <a:close/>
                <a:moveTo>
                  <a:pt x="1779977" y="234840"/>
                </a:moveTo>
                <a:cubicBezTo>
                  <a:pt x="1790265" y="234840"/>
                  <a:pt x="1798605" y="243201"/>
                  <a:pt x="1798605" y="253515"/>
                </a:cubicBezTo>
                <a:cubicBezTo>
                  <a:pt x="1798605" y="263829"/>
                  <a:pt x="1790265" y="272190"/>
                  <a:pt x="1779977" y="272190"/>
                </a:cubicBezTo>
                <a:cubicBezTo>
                  <a:pt x="1769689" y="272190"/>
                  <a:pt x="1761349" y="263829"/>
                  <a:pt x="1761349" y="253515"/>
                </a:cubicBezTo>
                <a:cubicBezTo>
                  <a:pt x="1761349" y="243201"/>
                  <a:pt x="1769689" y="234840"/>
                  <a:pt x="1779977" y="234840"/>
                </a:cubicBezTo>
                <a:close/>
                <a:moveTo>
                  <a:pt x="1662852" y="234840"/>
                </a:moveTo>
                <a:cubicBezTo>
                  <a:pt x="1673140" y="234840"/>
                  <a:pt x="1681480" y="243201"/>
                  <a:pt x="1681480" y="253515"/>
                </a:cubicBezTo>
                <a:cubicBezTo>
                  <a:pt x="1681480" y="263829"/>
                  <a:pt x="1673140" y="272190"/>
                  <a:pt x="1662852" y="272190"/>
                </a:cubicBezTo>
                <a:cubicBezTo>
                  <a:pt x="1652564" y="272190"/>
                  <a:pt x="1644224" y="263829"/>
                  <a:pt x="1644224" y="253515"/>
                </a:cubicBezTo>
                <a:cubicBezTo>
                  <a:pt x="1644224" y="243201"/>
                  <a:pt x="1652564" y="234840"/>
                  <a:pt x="1662852" y="234840"/>
                </a:cubicBezTo>
                <a:close/>
                <a:moveTo>
                  <a:pt x="1545088" y="234840"/>
                </a:moveTo>
                <a:cubicBezTo>
                  <a:pt x="1555376" y="234840"/>
                  <a:pt x="1563716" y="243201"/>
                  <a:pt x="1563716" y="253515"/>
                </a:cubicBezTo>
                <a:cubicBezTo>
                  <a:pt x="1563716" y="263829"/>
                  <a:pt x="1555376" y="272190"/>
                  <a:pt x="1545088" y="272190"/>
                </a:cubicBezTo>
                <a:cubicBezTo>
                  <a:pt x="1534800" y="272190"/>
                  <a:pt x="1526460" y="263829"/>
                  <a:pt x="1526460" y="253515"/>
                </a:cubicBezTo>
                <a:cubicBezTo>
                  <a:pt x="1526460" y="243201"/>
                  <a:pt x="1534800" y="234840"/>
                  <a:pt x="1545088" y="234840"/>
                </a:cubicBezTo>
                <a:close/>
                <a:moveTo>
                  <a:pt x="1427962" y="234840"/>
                </a:moveTo>
                <a:cubicBezTo>
                  <a:pt x="1438250" y="234840"/>
                  <a:pt x="1446590" y="243201"/>
                  <a:pt x="1446590" y="253515"/>
                </a:cubicBezTo>
                <a:cubicBezTo>
                  <a:pt x="1446590" y="263829"/>
                  <a:pt x="1438250" y="272190"/>
                  <a:pt x="1427962" y="272190"/>
                </a:cubicBezTo>
                <a:cubicBezTo>
                  <a:pt x="1417674" y="272190"/>
                  <a:pt x="1409334" y="263829"/>
                  <a:pt x="1409334" y="253515"/>
                </a:cubicBezTo>
                <a:cubicBezTo>
                  <a:pt x="1409334" y="243201"/>
                  <a:pt x="1417674" y="234840"/>
                  <a:pt x="1427962" y="234840"/>
                </a:cubicBezTo>
                <a:close/>
                <a:moveTo>
                  <a:pt x="1310199" y="234840"/>
                </a:moveTo>
                <a:cubicBezTo>
                  <a:pt x="1320487" y="234840"/>
                  <a:pt x="1328827" y="243201"/>
                  <a:pt x="1328827" y="253515"/>
                </a:cubicBezTo>
                <a:cubicBezTo>
                  <a:pt x="1328827" y="263829"/>
                  <a:pt x="1320487" y="272190"/>
                  <a:pt x="1310199" y="272190"/>
                </a:cubicBezTo>
                <a:cubicBezTo>
                  <a:pt x="1299911" y="272190"/>
                  <a:pt x="1291571" y="263829"/>
                  <a:pt x="1291571" y="253515"/>
                </a:cubicBezTo>
                <a:cubicBezTo>
                  <a:pt x="1291571" y="243201"/>
                  <a:pt x="1299911" y="234840"/>
                  <a:pt x="1310199" y="234840"/>
                </a:cubicBezTo>
                <a:close/>
                <a:moveTo>
                  <a:pt x="1193073" y="234840"/>
                </a:moveTo>
                <a:cubicBezTo>
                  <a:pt x="1203361" y="234840"/>
                  <a:pt x="1211701" y="243201"/>
                  <a:pt x="1211701" y="253515"/>
                </a:cubicBezTo>
                <a:cubicBezTo>
                  <a:pt x="1211701" y="263829"/>
                  <a:pt x="1203361" y="272190"/>
                  <a:pt x="1193073" y="272190"/>
                </a:cubicBezTo>
                <a:cubicBezTo>
                  <a:pt x="1182785" y="272190"/>
                  <a:pt x="1174445" y="263829"/>
                  <a:pt x="1174445" y="253515"/>
                </a:cubicBezTo>
                <a:cubicBezTo>
                  <a:pt x="1174445" y="243201"/>
                  <a:pt x="1182785" y="234840"/>
                  <a:pt x="1193073" y="234840"/>
                </a:cubicBezTo>
                <a:close/>
                <a:moveTo>
                  <a:pt x="1075309" y="234840"/>
                </a:moveTo>
                <a:cubicBezTo>
                  <a:pt x="1085597" y="234840"/>
                  <a:pt x="1093937" y="243201"/>
                  <a:pt x="1093937" y="253515"/>
                </a:cubicBezTo>
                <a:cubicBezTo>
                  <a:pt x="1093937" y="263829"/>
                  <a:pt x="1085597" y="272190"/>
                  <a:pt x="1075309" y="272190"/>
                </a:cubicBezTo>
                <a:cubicBezTo>
                  <a:pt x="1065021" y="272190"/>
                  <a:pt x="1056681" y="263829"/>
                  <a:pt x="1056681" y="253515"/>
                </a:cubicBezTo>
                <a:cubicBezTo>
                  <a:pt x="1056681" y="243201"/>
                  <a:pt x="1065021" y="234840"/>
                  <a:pt x="1075309" y="234840"/>
                </a:cubicBezTo>
                <a:close/>
                <a:moveTo>
                  <a:pt x="958184" y="234840"/>
                </a:moveTo>
                <a:cubicBezTo>
                  <a:pt x="968472" y="234840"/>
                  <a:pt x="976812" y="243201"/>
                  <a:pt x="976812" y="253515"/>
                </a:cubicBezTo>
                <a:cubicBezTo>
                  <a:pt x="976812" y="263829"/>
                  <a:pt x="968472" y="272190"/>
                  <a:pt x="958184" y="272190"/>
                </a:cubicBezTo>
                <a:cubicBezTo>
                  <a:pt x="947896" y="272190"/>
                  <a:pt x="939556" y="263829"/>
                  <a:pt x="939556" y="253515"/>
                </a:cubicBezTo>
                <a:cubicBezTo>
                  <a:pt x="939556" y="243201"/>
                  <a:pt x="947896" y="234840"/>
                  <a:pt x="958184" y="234840"/>
                </a:cubicBezTo>
                <a:close/>
                <a:moveTo>
                  <a:pt x="840420" y="234840"/>
                </a:moveTo>
                <a:cubicBezTo>
                  <a:pt x="850708" y="234840"/>
                  <a:pt x="859048" y="243201"/>
                  <a:pt x="859048" y="253515"/>
                </a:cubicBezTo>
                <a:cubicBezTo>
                  <a:pt x="859048" y="263829"/>
                  <a:pt x="850708" y="272190"/>
                  <a:pt x="840420" y="272190"/>
                </a:cubicBezTo>
                <a:cubicBezTo>
                  <a:pt x="830132" y="272190"/>
                  <a:pt x="821792" y="263829"/>
                  <a:pt x="821792" y="253515"/>
                </a:cubicBezTo>
                <a:cubicBezTo>
                  <a:pt x="821792" y="243201"/>
                  <a:pt x="830132" y="234840"/>
                  <a:pt x="840420" y="234840"/>
                </a:cubicBezTo>
                <a:close/>
                <a:moveTo>
                  <a:pt x="723295" y="234840"/>
                </a:moveTo>
                <a:cubicBezTo>
                  <a:pt x="733583" y="234840"/>
                  <a:pt x="741923" y="243201"/>
                  <a:pt x="741923" y="253515"/>
                </a:cubicBezTo>
                <a:cubicBezTo>
                  <a:pt x="741923" y="263829"/>
                  <a:pt x="733583" y="272190"/>
                  <a:pt x="723295" y="272190"/>
                </a:cubicBezTo>
                <a:cubicBezTo>
                  <a:pt x="713007" y="272190"/>
                  <a:pt x="704667" y="263829"/>
                  <a:pt x="704667" y="253515"/>
                </a:cubicBezTo>
                <a:cubicBezTo>
                  <a:pt x="704667" y="243201"/>
                  <a:pt x="713007" y="234840"/>
                  <a:pt x="723295" y="234840"/>
                </a:cubicBezTo>
                <a:close/>
                <a:moveTo>
                  <a:pt x="605531" y="234840"/>
                </a:moveTo>
                <a:cubicBezTo>
                  <a:pt x="615819" y="234840"/>
                  <a:pt x="624159" y="243201"/>
                  <a:pt x="624159" y="253515"/>
                </a:cubicBezTo>
                <a:cubicBezTo>
                  <a:pt x="624159" y="263829"/>
                  <a:pt x="615819" y="272190"/>
                  <a:pt x="605531" y="272190"/>
                </a:cubicBezTo>
                <a:cubicBezTo>
                  <a:pt x="595243" y="272190"/>
                  <a:pt x="586903" y="263829"/>
                  <a:pt x="586903" y="253515"/>
                </a:cubicBezTo>
                <a:cubicBezTo>
                  <a:pt x="586903" y="243201"/>
                  <a:pt x="595243" y="234840"/>
                  <a:pt x="605531" y="234840"/>
                </a:cubicBezTo>
                <a:close/>
                <a:moveTo>
                  <a:pt x="488406" y="234840"/>
                </a:moveTo>
                <a:cubicBezTo>
                  <a:pt x="498694" y="234840"/>
                  <a:pt x="507034" y="243201"/>
                  <a:pt x="507034" y="253515"/>
                </a:cubicBezTo>
                <a:cubicBezTo>
                  <a:pt x="507034" y="263829"/>
                  <a:pt x="498694" y="272190"/>
                  <a:pt x="488406" y="272190"/>
                </a:cubicBezTo>
                <a:cubicBezTo>
                  <a:pt x="478118" y="272190"/>
                  <a:pt x="469778" y="263829"/>
                  <a:pt x="469778" y="253515"/>
                </a:cubicBezTo>
                <a:cubicBezTo>
                  <a:pt x="469778" y="243201"/>
                  <a:pt x="478118" y="234840"/>
                  <a:pt x="488406" y="234840"/>
                </a:cubicBezTo>
                <a:close/>
                <a:moveTo>
                  <a:pt x="370642" y="234840"/>
                </a:moveTo>
                <a:cubicBezTo>
                  <a:pt x="380930" y="234840"/>
                  <a:pt x="389270" y="243201"/>
                  <a:pt x="389270" y="253515"/>
                </a:cubicBezTo>
                <a:cubicBezTo>
                  <a:pt x="389270" y="263829"/>
                  <a:pt x="380930" y="272190"/>
                  <a:pt x="370642" y="272190"/>
                </a:cubicBezTo>
                <a:cubicBezTo>
                  <a:pt x="360354" y="272190"/>
                  <a:pt x="352014" y="263829"/>
                  <a:pt x="352014" y="253515"/>
                </a:cubicBezTo>
                <a:cubicBezTo>
                  <a:pt x="352014" y="243201"/>
                  <a:pt x="360354" y="234840"/>
                  <a:pt x="370642" y="234840"/>
                </a:cubicBezTo>
                <a:close/>
                <a:moveTo>
                  <a:pt x="253517" y="234840"/>
                </a:moveTo>
                <a:cubicBezTo>
                  <a:pt x="263805" y="234840"/>
                  <a:pt x="272145" y="243201"/>
                  <a:pt x="272145" y="253515"/>
                </a:cubicBezTo>
                <a:cubicBezTo>
                  <a:pt x="272145" y="263829"/>
                  <a:pt x="263805" y="272190"/>
                  <a:pt x="253517" y="272190"/>
                </a:cubicBezTo>
                <a:cubicBezTo>
                  <a:pt x="243229" y="272190"/>
                  <a:pt x="234889" y="263829"/>
                  <a:pt x="234889" y="253515"/>
                </a:cubicBezTo>
                <a:cubicBezTo>
                  <a:pt x="234889" y="243201"/>
                  <a:pt x="243229" y="234840"/>
                  <a:pt x="253517" y="234840"/>
                </a:cubicBezTo>
                <a:close/>
                <a:moveTo>
                  <a:pt x="135753" y="234840"/>
                </a:moveTo>
                <a:cubicBezTo>
                  <a:pt x="146041" y="234840"/>
                  <a:pt x="154381" y="243201"/>
                  <a:pt x="154381" y="253515"/>
                </a:cubicBezTo>
                <a:cubicBezTo>
                  <a:pt x="154381" y="263829"/>
                  <a:pt x="146041" y="272190"/>
                  <a:pt x="135753" y="272190"/>
                </a:cubicBezTo>
                <a:cubicBezTo>
                  <a:pt x="125465" y="272190"/>
                  <a:pt x="117125" y="263829"/>
                  <a:pt x="117125" y="253515"/>
                </a:cubicBezTo>
                <a:cubicBezTo>
                  <a:pt x="117125" y="243201"/>
                  <a:pt x="125465" y="234840"/>
                  <a:pt x="135753" y="234840"/>
                </a:cubicBezTo>
                <a:close/>
                <a:moveTo>
                  <a:pt x="18628" y="234840"/>
                </a:moveTo>
                <a:cubicBezTo>
                  <a:pt x="28916" y="234840"/>
                  <a:pt x="37256" y="243201"/>
                  <a:pt x="37256" y="253515"/>
                </a:cubicBezTo>
                <a:cubicBezTo>
                  <a:pt x="37256" y="263829"/>
                  <a:pt x="28916" y="272190"/>
                  <a:pt x="18628" y="272190"/>
                </a:cubicBezTo>
                <a:cubicBezTo>
                  <a:pt x="8340" y="272190"/>
                  <a:pt x="0" y="263829"/>
                  <a:pt x="0" y="253515"/>
                </a:cubicBezTo>
                <a:cubicBezTo>
                  <a:pt x="0" y="243201"/>
                  <a:pt x="8340" y="234840"/>
                  <a:pt x="18628" y="234840"/>
                </a:cubicBezTo>
                <a:close/>
                <a:moveTo>
                  <a:pt x="2014866" y="117420"/>
                </a:moveTo>
                <a:cubicBezTo>
                  <a:pt x="2025154" y="117420"/>
                  <a:pt x="2033494" y="125781"/>
                  <a:pt x="2033494" y="136095"/>
                </a:cubicBezTo>
                <a:cubicBezTo>
                  <a:pt x="2033494" y="146409"/>
                  <a:pt x="2025154" y="154770"/>
                  <a:pt x="2014866" y="154770"/>
                </a:cubicBezTo>
                <a:cubicBezTo>
                  <a:pt x="2004578" y="154770"/>
                  <a:pt x="1996238" y="146409"/>
                  <a:pt x="1996238" y="136095"/>
                </a:cubicBezTo>
                <a:cubicBezTo>
                  <a:pt x="1996238" y="125781"/>
                  <a:pt x="2004578" y="117420"/>
                  <a:pt x="2014866" y="117420"/>
                </a:cubicBezTo>
                <a:close/>
                <a:moveTo>
                  <a:pt x="1897741" y="117420"/>
                </a:moveTo>
                <a:cubicBezTo>
                  <a:pt x="1908029" y="117420"/>
                  <a:pt x="1916369" y="125781"/>
                  <a:pt x="1916369" y="136095"/>
                </a:cubicBezTo>
                <a:cubicBezTo>
                  <a:pt x="1916369" y="146409"/>
                  <a:pt x="1908029" y="154770"/>
                  <a:pt x="1897741" y="154770"/>
                </a:cubicBezTo>
                <a:cubicBezTo>
                  <a:pt x="1887453" y="154770"/>
                  <a:pt x="1879113" y="146409"/>
                  <a:pt x="1879113" y="136095"/>
                </a:cubicBezTo>
                <a:cubicBezTo>
                  <a:pt x="1879113" y="125781"/>
                  <a:pt x="1887453" y="117420"/>
                  <a:pt x="1897741" y="117420"/>
                </a:cubicBezTo>
                <a:close/>
                <a:moveTo>
                  <a:pt x="1779977" y="117420"/>
                </a:moveTo>
                <a:cubicBezTo>
                  <a:pt x="1790265" y="117420"/>
                  <a:pt x="1798605" y="125781"/>
                  <a:pt x="1798605" y="136095"/>
                </a:cubicBezTo>
                <a:cubicBezTo>
                  <a:pt x="1798605" y="146409"/>
                  <a:pt x="1790265" y="154770"/>
                  <a:pt x="1779977" y="154770"/>
                </a:cubicBezTo>
                <a:cubicBezTo>
                  <a:pt x="1769689" y="154770"/>
                  <a:pt x="1761349" y="146409"/>
                  <a:pt x="1761349" y="136095"/>
                </a:cubicBezTo>
                <a:cubicBezTo>
                  <a:pt x="1761349" y="125781"/>
                  <a:pt x="1769689" y="117420"/>
                  <a:pt x="1779977" y="117420"/>
                </a:cubicBezTo>
                <a:close/>
                <a:moveTo>
                  <a:pt x="1662852" y="117420"/>
                </a:moveTo>
                <a:cubicBezTo>
                  <a:pt x="1673140" y="117420"/>
                  <a:pt x="1681480" y="125781"/>
                  <a:pt x="1681480" y="136095"/>
                </a:cubicBezTo>
                <a:cubicBezTo>
                  <a:pt x="1681480" y="146409"/>
                  <a:pt x="1673140" y="154770"/>
                  <a:pt x="1662852" y="154770"/>
                </a:cubicBezTo>
                <a:cubicBezTo>
                  <a:pt x="1652564" y="154770"/>
                  <a:pt x="1644224" y="146409"/>
                  <a:pt x="1644224" y="136095"/>
                </a:cubicBezTo>
                <a:cubicBezTo>
                  <a:pt x="1644224" y="125781"/>
                  <a:pt x="1652564" y="117420"/>
                  <a:pt x="1662852" y="117420"/>
                </a:cubicBezTo>
                <a:close/>
                <a:moveTo>
                  <a:pt x="1545087" y="117420"/>
                </a:moveTo>
                <a:cubicBezTo>
                  <a:pt x="1555375" y="117420"/>
                  <a:pt x="1563715" y="125781"/>
                  <a:pt x="1563715" y="136095"/>
                </a:cubicBezTo>
                <a:cubicBezTo>
                  <a:pt x="1563715" y="146409"/>
                  <a:pt x="1555375" y="154770"/>
                  <a:pt x="1545087" y="154770"/>
                </a:cubicBezTo>
                <a:cubicBezTo>
                  <a:pt x="1534799" y="154770"/>
                  <a:pt x="1526459" y="146409"/>
                  <a:pt x="1526459" y="136095"/>
                </a:cubicBezTo>
                <a:cubicBezTo>
                  <a:pt x="1526459" y="125781"/>
                  <a:pt x="1534799" y="117420"/>
                  <a:pt x="1545087" y="117420"/>
                </a:cubicBezTo>
                <a:close/>
                <a:moveTo>
                  <a:pt x="1427962" y="117420"/>
                </a:moveTo>
                <a:cubicBezTo>
                  <a:pt x="1438250" y="117420"/>
                  <a:pt x="1446590" y="125781"/>
                  <a:pt x="1446590" y="136095"/>
                </a:cubicBezTo>
                <a:cubicBezTo>
                  <a:pt x="1446590" y="146409"/>
                  <a:pt x="1438250" y="154770"/>
                  <a:pt x="1427962" y="154770"/>
                </a:cubicBezTo>
                <a:cubicBezTo>
                  <a:pt x="1417674" y="154770"/>
                  <a:pt x="1409334" y="146409"/>
                  <a:pt x="1409334" y="136095"/>
                </a:cubicBezTo>
                <a:cubicBezTo>
                  <a:pt x="1409334" y="125781"/>
                  <a:pt x="1417674" y="117420"/>
                  <a:pt x="1427962" y="117420"/>
                </a:cubicBezTo>
                <a:close/>
                <a:moveTo>
                  <a:pt x="1310198" y="117420"/>
                </a:moveTo>
                <a:cubicBezTo>
                  <a:pt x="1320486" y="117420"/>
                  <a:pt x="1328826" y="125781"/>
                  <a:pt x="1328826" y="136095"/>
                </a:cubicBezTo>
                <a:cubicBezTo>
                  <a:pt x="1328826" y="146409"/>
                  <a:pt x="1320486" y="154770"/>
                  <a:pt x="1310198" y="154770"/>
                </a:cubicBezTo>
                <a:cubicBezTo>
                  <a:pt x="1299910" y="154770"/>
                  <a:pt x="1291570" y="146409"/>
                  <a:pt x="1291570" y="136095"/>
                </a:cubicBezTo>
                <a:cubicBezTo>
                  <a:pt x="1291570" y="125781"/>
                  <a:pt x="1299910" y="117420"/>
                  <a:pt x="1310198" y="117420"/>
                </a:cubicBezTo>
                <a:close/>
                <a:moveTo>
                  <a:pt x="1193073" y="117420"/>
                </a:moveTo>
                <a:cubicBezTo>
                  <a:pt x="1203361" y="117420"/>
                  <a:pt x="1211701" y="125781"/>
                  <a:pt x="1211701" y="136095"/>
                </a:cubicBezTo>
                <a:cubicBezTo>
                  <a:pt x="1211701" y="146409"/>
                  <a:pt x="1203361" y="154770"/>
                  <a:pt x="1193073" y="154770"/>
                </a:cubicBezTo>
                <a:cubicBezTo>
                  <a:pt x="1182785" y="154770"/>
                  <a:pt x="1174445" y="146409"/>
                  <a:pt x="1174445" y="136095"/>
                </a:cubicBezTo>
                <a:cubicBezTo>
                  <a:pt x="1174445" y="125781"/>
                  <a:pt x="1182785" y="117420"/>
                  <a:pt x="1193073" y="117420"/>
                </a:cubicBezTo>
                <a:close/>
                <a:moveTo>
                  <a:pt x="1075309" y="117420"/>
                </a:moveTo>
                <a:cubicBezTo>
                  <a:pt x="1085597" y="117420"/>
                  <a:pt x="1093937" y="125781"/>
                  <a:pt x="1093937" y="136095"/>
                </a:cubicBezTo>
                <a:cubicBezTo>
                  <a:pt x="1093937" y="146409"/>
                  <a:pt x="1085597" y="154770"/>
                  <a:pt x="1075309" y="154770"/>
                </a:cubicBezTo>
                <a:cubicBezTo>
                  <a:pt x="1065021" y="154770"/>
                  <a:pt x="1056681" y="146409"/>
                  <a:pt x="1056681" y="136095"/>
                </a:cubicBezTo>
                <a:cubicBezTo>
                  <a:pt x="1056681" y="125781"/>
                  <a:pt x="1065021" y="117420"/>
                  <a:pt x="1075309" y="117420"/>
                </a:cubicBezTo>
                <a:close/>
                <a:moveTo>
                  <a:pt x="958184" y="117420"/>
                </a:moveTo>
                <a:cubicBezTo>
                  <a:pt x="968472" y="117420"/>
                  <a:pt x="976812" y="125781"/>
                  <a:pt x="976812" y="136095"/>
                </a:cubicBezTo>
                <a:cubicBezTo>
                  <a:pt x="976812" y="146409"/>
                  <a:pt x="968472" y="154770"/>
                  <a:pt x="958184" y="154770"/>
                </a:cubicBezTo>
                <a:cubicBezTo>
                  <a:pt x="947896" y="154770"/>
                  <a:pt x="939556" y="146409"/>
                  <a:pt x="939556" y="136095"/>
                </a:cubicBezTo>
                <a:cubicBezTo>
                  <a:pt x="939556" y="125781"/>
                  <a:pt x="947896" y="117420"/>
                  <a:pt x="958184" y="117420"/>
                </a:cubicBezTo>
                <a:close/>
                <a:moveTo>
                  <a:pt x="840420" y="117420"/>
                </a:moveTo>
                <a:cubicBezTo>
                  <a:pt x="850708" y="117420"/>
                  <a:pt x="859048" y="125781"/>
                  <a:pt x="859048" y="136095"/>
                </a:cubicBezTo>
                <a:cubicBezTo>
                  <a:pt x="859048" y="146409"/>
                  <a:pt x="850708" y="154770"/>
                  <a:pt x="840420" y="154770"/>
                </a:cubicBezTo>
                <a:cubicBezTo>
                  <a:pt x="830132" y="154770"/>
                  <a:pt x="821792" y="146409"/>
                  <a:pt x="821792" y="136095"/>
                </a:cubicBezTo>
                <a:cubicBezTo>
                  <a:pt x="821792" y="125781"/>
                  <a:pt x="830132" y="117420"/>
                  <a:pt x="840420" y="117420"/>
                </a:cubicBezTo>
                <a:close/>
                <a:moveTo>
                  <a:pt x="723295" y="117420"/>
                </a:moveTo>
                <a:cubicBezTo>
                  <a:pt x="733583" y="117420"/>
                  <a:pt x="741923" y="125781"/>
                  <a:pt x="741923" y="136095"/>
                </a:cubicBezTo>
                <a:cubicBezTo>
                  <a:pt x="741923" y="146409"/>
                  <a:pt x="733583" y="154770"/>
                  <a:pt x="723295" y="154770"/>
                </a:cubicBezTo>
                <a:cubicBezTo>
                  <a:pt x="713007" y="154770"/>
                  <a:pt x="704667" y="146409"/>
                  <a:pt x="704667" y="136095"/>
                </a:cubicBezTo>
                <a:cubicBezTo>
                  <a:pt x="704667" y="125781"/>
                  <a:pt x="713007" y="117420"/>
                  <a:pt x="723295" y="117420"/>
                </a:cubicBezTo>
                <a:close/>
                <a:moveTo>
                  <a:pt x="605531" y="117420"/>
                </a:moveTo>
                <a:cubicBezTo>
                  <a:pt x="615819" y="117420"/>
                  <a:pt x="624159" y="125781"/>
                  <a:pt x="624159" y="136095"/>
                </a:cubicBezTo>
                <a:cubicBezTo>
                  <a:pt x="624159" y="146409"/>
                  <a:pt x="615819" y="154770"/>
                  <a:pt x="605531" y="154770"/>
                </a:cubicBezTo>
                <a:cubicBezTo>
                  <a:pt x="595243" y="154770"/>
                  <a:pt x="586903" y="146409"/>
                  <a:pt x="586903" y="136095"/>
                </a:cubicBezTo>
                <a:cubicBezTo>
                  <a:pt x="586903" y="125781"/>
                  <a:pt x="595243" y="117420"/>
                  <a:pt x="605531" y="117420"/>
                </a:cubicBezTo>
                <a:close/>
                <a:moveTo>
                  <a:pt x="488406" y="117420"/>
                </a:moveTo>
                <a:cubicBezTo>
                  <a:pt x="498694" y="117420"/>
                  <a:pt x="507034" y="125781"/>
                  <a:pt x="507034" y="136095"/>
                </a:cubicBezTo>
                <a:cubicBezTo>
                  <a:pt x="507034" y="146409"/>
                  <a:pt x="498694" y="154770"/>
                  <a:pt x="488406" y="154770"/>
                </a:cubicBezTo>
                <a:cubicBezTo>
                  <a:pt x="478118" y="154770"/>
                  <a:pt x="469778" y="146409"/>
                  <a:pt x="469778" y="136095"/>
                </a:cubicBezTo>
                <a:cubicBezTo>
                  <a:pt x="469778" y="125781"/>
                  <a:pt x="478118" y="117420"/>
                  <a:pt x="488406" y="117420"/>
                </a:cubicBezTo>
                <a:close/>
                <a:moveTo>
                  <a:pt x="370642" y="117420"/>
                </a:moveTo>
                <a:cubicBezTo>
                  <a:pt x="380930" y="117420"/>
                  <a:pt x="389270" y="125781"/>
                  <a:pt x="389270" y="136095"/>
                </a:cubicBezTo>
                <a:cubicBezTo>
                  <a:pt x="389270" y="146409"/>
                  <a:pt x="380930" y="154770"/>
                  <a:pt x="370642" y="154770"/>
                </a:cubicBezTo>
                <a:cubicBezTo>
                  <a:pt x="360354" y="154770"/>
                  <a:pt x="352014" y="146409"/>
                  <a:pt x="352014" y="136095"/>
                </a:cubicBezTo>
                <a:cubicBezTo>
                  <a:pt x="352014" y="125781"/>
                  <a:pt x="360354" y="117420"/>
                  <a:pt x="370642" y="117420"/>
                </a:cubicBezTo>
                <a:close/>
                <a:moveTo>
                  <a:pt x="253517" y="117420"/>
                </a:moveTo>
                <a:cubicBezTo>
                  <a:pt x="263805" y="117420"/>
                  <a:pt x="272145" y="125781"/>
                  <a:pt x="272145" y="136095"/>
                </a:cubicBezTo>
                <a:cubicBezTo>
                  <a:pt x="272145" y="146409"/>
                  <a:pt x="263805" y="154770"/>
                  <a:pt x="253517" y="154770"/>
                </a:cubicBezTo>
                <a:cubicBezTo>
                  <a:pt x="243229" y="154770"/>
                  <a:pt x="234889" y="146409"/>
                  <a:pt x="234889" y="136095"/>
                </a:cubicBezTo>
                <a:cubicBezTo>
                  <a:pt x="234889" y="125781"/>
                  <a:pt x="243229" y="117420"/>
                  <a:pt x="253517" y="117420"/>
                </a:cubicBezTo>
                <a:close/>
                <a:moveTo>
                  <a:pt x="135753" y="117420"/>
                </a:moveTo>
                <a:cubicBezTo>
                  <a:pt x="146041" y="117420"/>
                  <a:pt x="154381" y="125781"/>
                  <a:pt x="154381" y="136095"/>
                </a:cubicBezTo>
                <a:cubicBezTo>
                  <a:pt x="154381" y="146409"/>
                  <a:pt x="146041" y="154770"/>
                  <a:pt x="135753" y="154770"/>
                </a:cubicBezTo>
                <a:cubicBezTo>
                  <a:pt x="125465" y="154770"/>
                  <a:pt x="117125" y="146409"/>
                  <a:pt x="117125" y="136095"/>
                </a:cubicBezTo>
                <a:cubicBezTo>
                  <a:pt x="117125" y="125781"/>
                  <a:pt x="125465" y="117420"/>
                  <a:pt x="135753" y="117420"/>
                </a:cubicBezTo>
                <a:close/>
                <a:moveTo>
                  <a:pt x="18628" y="117420"/>
                </a:moveTo>
                <a:cubicBezTo>
                  <a:pt x="28916" y="117420"/>
                  <a:pt x="37256" y="125781"/>
                  <a:pt x="37256" y="136095"/>
                </a:cubicBezTo>
                <a:cubicBezTo>
                  <a:pt x="37256" y="146409"/>
                  <a:pt x="28916" y="154770"/>
                  <a:pt x="18628" y="154770"/>
                </a:cubicBezTo>
                <a:cubicBezTo>
                  <a:pt x="8340" y="154770"/>
                  <a:pt x="0" y="146409"/>
                  <a:pt x="0" y="136095"/>
                </a:cubicBezTo>
                <a:cubicBezTo>
                  <a:pt x="0" y="125781"/>
                  <a:pt x="8340" y="117420"/>
                  <a:pt x="18628" y="117420"/>
                </a:cubicBezTo>
                <a:close/>
                <a:moveTo>
                  <a:pt x="2014866" y="0"/>
                </a:moveTo>
                <a:cubicBezTo>
                  <a:pt x="2025154" y="0"/>
                  <a:pt x="2033494" y="8361"/>
                  <a:pt x="2033494" y="18675"/>
                </a:cubicBezTo>
                <a:cubicBezTo>
                  <a:pt x="2033494" y="28989"/>
                  <a:pt x="2025154" y="37350"/>
                  <a:pt x="2014866" y="37350"/>
                </a:cubicBezTo>
                <a:cubicBezTo>
                  <a:pt x="2004578" y="37350"/>
                  <a:pt x="1996238" y="28989"/>
                  <a:pt x="1996238" y="18675"/>
                </a:cubicBezTo>
                <a:cubicBezTo>
                  <a:pt x="1996238" y="8361"/>
                  <a:pt x="2004578" y="0"/>
                  <a:pt x="2014866" y="0"/>
                </a:cubicBezTo>
                <a:close/>
                <a:moveTo>
                  <a:pt x="1897741" y="0"/>
                </a:moveTo>
                <a:cubicBezTo>
                  <a:pt x="1908029" y="0"/>
                  <a:pt x="1916369" y="8361"/>
                  <a:pt x="1916369" y="18675"/>
                </a:cubicBezTo>
                <a:cubicBezTo>
                  <a:pt x="1916369" y="28989"/>
                  <a:pt x="1908029" y="37350"/>
                  <a:pt x="1897741" y="37350"/>
                </a:cubicBezTo>
                <a:cubicBezTo>
                  <a:pt x="1887453" y="37350"/>
                  <a:pt x="1879113" y="28989"/>
                  <a:pt x="1879113" y="18675"/>
                </a:cubicBezTo>
                <a:cubicBezTo>
                  <a:pt x="1879113" y="8361"/>
                  <a:pt x="1887453" y="0"/>
                  <a:pt x="1897741" y="0"/>
                </a:cubicBezTo>
                <a:close/>
                <a:moveTo>
                  <a:pt x="1779977" y="0"/>
                </a:moveTo>
                <a:cubicBezTo>
                  <a:pt x="1790265" y="0"/>
                  <a:pt x="1798605" y="8361"/>
                  <a:pt x="1798605" y="18675"/>
                </a:cubicBezTo>
                <a:cubicBezTo>
                  <a:pt x="1798605" y="28989"/>
                  <a:pt x="1790265" y="37350"/>
                  <a:pt x="1779977" y="37350"/>
                </a:cubicBezTo>
                <a:cubicBezTo>
                  <a:pt x="1769689" y="37350"/>
                  <a:pt x="1761349" y="28989"/>
                  <a:pt x="1761349" y="18675"/>
                </a:cubicBezTo>
                <a:cubicBezTo>
                  <a:pt x="1761349" y="8361"/>
                  <a:pt x="1769689" y="0"/>
                  <a:pt x="1779977" y="0"/>
                </a:cubicBezTo>
                <a:close/>
                <a:moveTo>
                  <a:pt x="1662852" y="0"/>
                </a:moveTo>
                <a:cubicBezTo>
                  <a:pt x="1673140" y="0"/>
                  <a:pt x="1681480" y="8361"/>
                  <a:pt x="1681480" y="18675"/>
                </a:cubicBezTo>
                <a:cubicBezTo>
                  <a:pt x="1681480" y="28989"/>
                  <a:pt x="1673140" y="37350"/>
                  <a:pt x="1662852" y="37350"/>
                </a:cubicBezTo>
                <a:cubicBezTo>
                  <a:pt x="1652564" y="37350"/>
                  <a:pt x="1644224" y="28989"/>
                  <a:pt x="1644224" y="18675"/>
                </a:cubicBezTo>
                <a:cubicBezTo>
                  <a:pt x="1644224" y="8361"/>
                  <a:pt x="1652564" y="0"/>
                  <a:pt x="1662852" y="0"/>
                </a:cubicBezTo>
                <a:close/>
                <a:moveTo>
                  <a:pt x="1545087" y="0"/>
                </a:moveTo>
                <a:cubicBezTo>
                  <a:pt x="1555375" y="0"/>
                  <a:pt x="1563715" y="8361"/>
                  <a:pt x="1563715" y="18675"/>
                </a:cubicBezTo>
                <a:cubicBezTo>
                  <a:pt x="1563715" y="28989"/>
                  <a:pt x="1555375" y="37350"/>
                  <a:pt x="1545087" y="37350"/>
                </a:cubicBezTo>
                <a:cubicBezTo>
                  <a:pt x="1534799" y="37350"/>
                  <a:pt x="1526459" y="28989"/>
                  <a:pt x="1526459" y="18675"/>
                </a:cubicBezTo>
                <a:cubicBezTo>
                  <a:pt x="1526459" y="8361"/>
                  <a:pt x="1534799" y="0"/>
                  <a:pt x="1545087" y="0"/>
                </a:cubicBezTo>
                <a:close/>
                <a:moveTo>
                  <a:pt x="1427962" y="0"/>
                </a:moveTo>
                <a:cubicBezTo>
                  <a:pt x="1438250" y="0"/>
                  <a:pt x="1446590" y="8361"/>
                  <a:pt x="1446590" y="18675"/>
                </a:cubicBezTo>
                <a:cubicBezTo>
                  <a:pt x="1446590" y="28989"/>
                  <a:pt x="1438250" y="37350"/>
                  <a:pt x="1427962" y="37350"/>
                </a:cubicBezTo>
                <a:cubicBezTo>
                  <a:pt x="1417674" y="37350"/>
                  <a:pt x="1409334" y="28989"/>
                  <a:pt x="1409334" y="18675"/>
                </a:cubicBezTo>
                <a:cubicBezTo>
                  <a:pt x="1409334" y="8361"/>
                  <a:pt x="1417674" y="0"/>
                  <a:pt x="1427962" y="0"/>
                </a:cubicBezTo>
                <a:close/>
                <a:moveTo>
                  <a:pt x="1310198" y="0"/>
                </a:moveTo>
                <a:cubicBezTo>
                  <a:pt x="1320486" y="0"/>
                  <a:pt x="1328826" y="8361"/>
                  <a:pt x="1328826" y="18675"/>
                </a:cubicBezTo>
                <a:cubicBezTo>
                  <a:pt x="1328826" y="28989"/>
                  <a:pt x="1320486" y="37350"/>
                  <a:pt x="1310198" y="37350"/>
                </a:cubicBezTo>
                <a:cubicBezTo>
                  <a:pt x="1299910" y="37350"/>
                  <a:pt x="1291570" y="28989"/>
                  <a:pt x="1291570" y="18675"/>
                </a:cubicBezTo>
                <a:cubicBezTo>
                  <a:pt x="1291570" y="8361"/>
                  <a:pt x="1299910" y="0"/>
                  <a:pt x="1310198" y="0"/>
                </a:cubicBezTo>
                <a:close/>
                <a:moveTo>
                  <a:pt x="1193073" y="0"/>
                </a:moveTo>
                <a:cubicBezTo>
                  <a:pt x="1203361" y="0"/>
                  <a:pt x="1211701" y="8361"/>
                  <a:pt x="1211701" y="18675"/>
                </a:cubicBezTo>
                <a:cubicBezTo>
                  <a:pt x="1211701" y="28989"/>
                  <a:pt x="1203361" y="37350"/>
                  <a:pt x="1193073" y="37350"/>
                </a:cubicBezTo>
                <a:cubicBezTo>
                  <a:pt x="1182785" y="37350"/>
                  <a:pt x="1174445" y="28989"/>
                  <a:pt x="1174445" y="18675"/>
                </a:cubicBezTo>
                <a:cubicBezTo>
                  <a:pt x="1174445" y="8361"/>
                  <a:pt x="1182785" y="0"/>
                  <a:pt x="1193073" y="0"/>
                </a:cubicBezTo>
                <a:close/>
                <a:moveTo>
                  <a:pt x="1075309" y="0"/>
                </a:moveTo>
                <a:cubicBezTo>
                  <a:pt x="1085597" y="0"/>
                  <a:pt x="1093937" y="8361"/>
                  <a:pt x="1093937" y="18675"/>
                </a:cubicBezTo>
                <a:cubicBezTo>
                  <a:pt x="1093937" y="28989"/>
                  <a:pt x="1085597" y="37350"/>
                  <a:pt x="1075309" y="37350"/>
                </a:cubicBezTo>
                <a:cubicBezTo>
                  <a:pt x="1065021" y="37350"/>
                  <a:pt x="1056681" y="28989"/>
                  <a:pt x="1056681" y="18675"/>
                </a:cubicBezTo>
                <a:cubicBezTo>
                  <a:pt x="1056681" y="8361"/>
                  <a:pt x="1065021" y="0"/>
                  <a:pt x="1075309" y="0"/>
                </a:cubicBezTo>
                <a:close/>
                <a:moveTo>
                  <a:pt x="958184" y="0"/>
                </a:moveTo>
                <a:cubicBezTo>
                  <a:pt x="968472" y="0"/>
                  <a:pt x="976812" y="8361"/>
                  <a:pt x="976812" y="18675"/>
                </a:cubicBezTo>
                <a:cubicBezTo>
                  <a:pt x="976812" y="28989"/>
                  <a:pt x="968472" y="37350"/>
                  <a:pt x="958184" y="37350"/>
                </a:cubicBezTo>
                <a:cubicBezTo>
                  <a:pt x="947896" y="37350"/>
                  <a:pt x="939556" y="28989"/>
                  <a:pt x="939556" y="18675"/>
                </a:cubicBezTo>
                <a:cubicBezTo>
                  <a:pt x="939556" y="8361"/>
                  <a:pt x="947896" y="0"/>
                  <a:pt x="958184" y="0"/>
                </a:cubicBezTo>
                <a:close/>
                <a:moveTo>
                  <a:pt x="840420" y="0"/>
                </a:moveTo>
                <a:cubicBezTo>
                  <a:pt x="850708" y="0"/>
                  <a:pt x="859048" y="8361"/>
                  <a:pt x="859048" y="18675"/>
                </a:cubicBezTo>
                <a:cubicBezTo>
                  <a:pt x="859048" y="28989"/>
                  <a:pt x="850708" y="37350"/>
                  <a:pt x="840420" y="37350"/>
                </a:cubicBezTo>
                <a:cubicBezTo>
                  <a:pt x="830132" y="37350"/>
                  <a:pt x="821792" y="28989"/>
                  <a:pt x="821792" y="18675"/>
                </a:cubicBezTo>
                <a:cubicBezTo>
                  <a:pt x="821792" y="8361"/>
                  <a:pt x="830132" y="0"/>
                  <a:pt x="840420" y="0"/>
                </a:cubicBezTo>
                <a:close/>
                <a:moveTo>
                  <a:pt x="723295" y="0"/>
                </a:moveTo>
                <a:cubicBezTo>
                  <a:pt x="733583" y="0"/>
                  <a:pt x="741923" y="8361"/>
                  <a:pt x="741923" y="18675"/>
                </a:cubicBezTo>
                <a:cubicBezTo>
                  <a:pt x="741923" y="28989"/>
                  <a:pt x="733583" y="37350"/>
                  <a:pt x="723295" y="37350"/>
                </a:cubicBezTo>
                <a:cubicBezTo>
                  <a:pt x="713007" y="37350"/>
                  <a:pt x="704667" y="28989"/>
                  <a:pt x="704667" y="18675"/>
                </a:cubicBezTo>
                <a:cubicBezTo>
                  <a:pt x="704667" y="8361"/>
                  <a:pt x="713007" y="0"/>
                  <a:pt x="723295" y="0"/>
                </a:cubicBezTo>
                <a:close/>
                <a:moveTo>
                  <a:pt x="605531" y="0"/>
                </a:moveTo>
                <a:cubicBezTo>
                  <a:pt x="615819" y="0"/>
                  <a:pt x="624159" y="8361"/>
                  <a:pt x="624159" y="18675"/>
                </a:cubicBezTo>
                <a:cubicBezTo>
                  <a:pt x="624159" y="28989"/>
                  <a:pt x="615819" y="37350"/>
                  <a:pt x="605531" y="37350"/>
                </a:cubicBezTo>
                <a:cubicBezTo>
                  <a:pt x="595243" y="37350"/>
                  <a:pt x="586903" y="28989"/>
                  <a:pt x="586903" y="18675"/>
                </a:cubicBezTo>
                <a:cubicBezTo>
                  <a:pt x="586903" y="8361"/>
                  <a:pt x="595243" y="0"/>
                  <a:pt x="605531" y="0"/>
                </a:cubicBezTo>
                <a:close/>
                <a:moveTo>
                  <a:pt x="488406" y="0"/>
                </a:moveTo>
                <a:cubicBezTo>
                  <a:pt x="498694" y="0"/>
                  <a:pt x="507034" y="8361"/>
                  <a:pt x="507034" y="18675"/>
                </a:cubicBezTo>
                <a:cubicBezTo>
                  <a:pt x="507034" y="28989"/>
                  <a:pt x="498694" y="37350"/>
                  <a:pt x="488406" y="37350"/>
                </a:cubicBezTo>
                <a:cubicBezTo>
                  <a:pt x="478118" y="37350"/>
                  <a:pt x="469778" y="28989"/>
                  <a:pt x="469778" y="18675"/>
                </a:cubicBezTo>
                <a:cubicBezTo>
                  <a:pt x="469778" y="8361"/>
                  <a:pt x="478118" y="0"/>
                  <a:pt x="488406" y="0"/>
                </a:cubicBezTo>
                <a:close/>
                <a:moveTo>
                  <a:pt x="370642" y="0"/>
                </a:moveTo>
                <a:cubicBezTo>
                  <a:pt x="380930" y="0"/>
                  <a:pt x="389270" y="8361"/>
                  <a:pt x="389270" y="18675"/>
                </a:cubicBezTo>
                <a:cubicBezTo>
                  <a:pt x="389270" y="28989"/>
                  <a:pt x="380930" y="37350"/>
                  <a:pt x="370642" y="37350"/>
                </a:cubicBezTo>
                <a:cubicBezTo>
                  <a:pt x="360354" y="37350"/>
                  <a:pt x="352014" y="28989"/>
                  <a:pt x="352014" y="18675"/>
                </a:cubicBezTo>
                <a:cubicBezTo>
                  <a:pt x="352014" y="8361"/>
                  <a:pt x="360354" y="0"/>
                  <a:pt x="370642" y="0"/>
                </a:cubicBezTo>
                <a:close/>
                <a:moveTo>
                  <a:pt x="253517" y="0"/>
                </a:moveTo>
                <a:cubicBezTo>
                  <a:pt x="263805" y="0"/>
                  <a:pt x="272145" y="8361"/>
                  <a:pt x="272145" y="18675"/>
                </a:cubicBezTo>
                <a:cubicBezTo>
                  <a:pt x="272145" y="28989"/>
                  <a:pt x="263805" y="37350"/>
                  <a:pt x="253517" y="37350"/>
                </a:cubicBezTo>
                <a:cubicBezTo>
                  <a:pt x="243229" y="37350"/>
                  <a:pt x="234889" y="28989"/>
                  <a:pt x="234889" y="18675"/>
                </a:cubicBezTo>
                <a:cubicBezTo>
                  <a:pt x="234889" y="8361"/>
                  <a:pt x="243229" y="0"/>
                  <a:pt x="253517" y="0"/>
                </a:cubicBezTo>
                <a:close/>
                <a:moveTo>
                  <a:pt x="135753" y="0"/>
                </a:moveTo>
                <a:cubicBezTo>
                  <a:pt x="146041" y="0"/>
                  <a:pt x="154381" y="8361"/>
                  <a:pt x="154381" y="18675"/>
                </a:cubicBezTo>
                <a:cubicBezTo>
                  <a:pt x="154381" y="28989"/>
                  <a:pt x="146041" y="37350"/>
                  <a:pt x="135753" y="37350"/>
                </a:cubicBezTo>
                <a:cubicBezTo>
                  <a:pt x="125465" y="37350"/>
                  <a:pt x="117125" y="28989"/>
                  <a:pt x="117125" y="18675"/>
                </a:cubicBezTo>
                <a:cubicBezTo>
                  <a:pt x="117125" y="8361"/>
                  <a:pt x="125465" y="0"/>
                  <a:pt x="135753" y="0"/>
                </a:cubicBezTo>
                <a:close/>
                <a:moveTo>
                  <a:pt x="18628" y="0"/>
                </a:moveTo>
                <a:cubicBezTo>
                  <a:pt x="28916" y="0"/>
                  <a:pt x="37256" y="8361"/>
                  <a:pt x="37256" y="18675"/>
                </a:cubicBezTo>
                <a:cubicBezTo>
                  <a:pt x="37256" y="28989"/>
                  <a:pt x="28916" y="37350"/>
                  <a:pt x="18628" y="37350"/>
                </a:cubicBezTo>
                <a:cubicBezTo>
                  <a:pt x="8340" y="37350"/>
                  <a:pt x="0" y="28989"/>
                  <a:pt x="0" y="18675"/>
                </a:cubicBezTo>
                <a:cubicBezTo>
                  <a:pt x="0" y="8361"/>
                  <a:pt x="8340" y="0"/>
                  <a:pt x="18628"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Poppins"/>
              <a:ea typeface="Poppins"/>
              <a:cs typeface="Poppins"/>
              <a:sym typeface="Poppins"/>
            </a:endParaRPr>
          </a:p>
        </p:txBody>
      </p:sp>
      <p:pic>
        <p:nvPicPr>
          <p:cNvPr id="6" name="Google Shape;674;p15" descr="A picture containing text, clipart&#10;&#10;Description automatically generated">
            <a:extLst>
              <a:ext uri="{FF2B5EF4-FFF2-40B4-BE49-F238E27FC236}">
                <a16:creationId xmlns:a16="http://schemas.microsoft.com/office/drawing/2014/main" id="{3659A91A-7FBA-4F44-BBD3-63C74B61B1CB}"/>
              </a:ext>
            </a:extLst>
          </p:cNvPr>
          <p:cNvPicPr preferRelativeResize="0"/>
          <p:nvPr userDrawn="1"/>
        </p:nvPicPr>
        <p:blipFill rotWithShape="1">
          <a:blip r:embed="rId2">
            <a:alphaModFix/>
          </a:blip>
          <a:srcRect r="25063"/>
          <a:stretch/>
        </p:blipFill>
        <p:spPr>
          <a:xfrm>
            <a:off x="10196165" y="564775"/>
            <a:ext cx="1296000" cy="298968"/>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3952AC-508C-4CE2-A562-173FEA77CE08}"/>
              </a:ext>
            </a:extLst>
          </p:cNvPr>
          <p:cNvSpPr/>
          <p:nvPr userDrawn="1"/>
        </p:nvSpPr>
        <p:spPr>
          <a:xfrm>
            <a:off x="0" y="5559769"/>
            <a:ext cx="12192000" cy="12982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3C7C9933-6714-42BB-A9E0-4E41114D05CB}"/>
              </a:ext>
            </a:extLst>
          </p:cNvPr>
          <p:cNvSpPr>
            <a:spLocks noGrp="1"/>
          </p:cNvSpPr>
          <p:nvPr>
            <p:ph type="pic" sz="quarter" idx="10"/>
          </p:nvPr>
        </p:nvSpPr>
        <p:spPr>
          <a:xfrm>
            <a:off x="4362868" y="992564"/>
            <a:ext cx="7085225" cy="4872872"/>
          </a:xfrm>
          <a:custGeom>
            <a:avLst/>
            <a:gdLst>
              <a:gd name="connsiteX0" fmla="*/ 5804908 w 7085225"/>
              <a:gd name="connsiteY0" fmla="*/ 363573 h 4872872"/>
              <a:gd name="connsiteX1" fmla="*/ 7085225 w 7085225"/>
              <a:gd name="connsiteY1" fmla="*/ 363573 h 4872872"/>
              <a:gd name="connsiteX2" fmla="*/ 5178137 w 7085225"/>
              <a:gd name="connsiteY2" fmla="*/ 4362899 h 4872872"/>
              <a:gd name="connsiteX3" fmla="*/ 3897820 w 7085225"/>
              <a:gd name="connsiteY3" fmla="*/ 4362899 h 4872872"/>
              <a:gd name="connsiteX4" fmla="*/ 1907088 w 7085225"/>
              <a:gd name="connsiteY4" fmla="*/ 363573 h 4872872"/>
              <a:gd name="connsiteX5" fmla="*/ 3187405 w 7085225"/>
              <a:gd name="connsiteY5" fmla="*/ 363573 h 4872872"/>
              <a:gd name="connsiteX6" fmla="*/ 1280317 w 7085225"/>
              <a:gd name="connsiteY6" fmla="*/ 4362899 h 4872872"/>
              <a:gd name="connsiteX7" fmla="*/ 0 w 7085225"/>
              <a:gd name="connsiteY7" fmla="*/ 4362899 h 4872872"/>
              <a:gd name="connsiteX8" fmla="*/ 3517285 w 7085225"/>
              <a:gd name="connsiteY8" fmla="*/ 0 h 4872872"/>
              <a:gd name="connsiteX9" fmla="*/ 5798369 w 7085225"/>
              <a:gd name="connsiteY9" fmla="*/ 0 h 4872872"/>
              <a:gd name="connsiteX10" fmla="*/ 3462902 w 7085225"/>
              <a:gd name="connsiteY10" fmla="*/ 4872872 h 4872872"/>
              <a:gd name="connsiteX11" fmla="*/ 1181818 w 7085225"/>
              <a:gd name="connsiteY11" fmla="*/ 4872872 h 487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5225" h="4872872">
                <a:moveTo>
                  <a:pt x="5804908" y="363573"/>
                </a:moveTo>
                <a:lnTo>
                  <a:pt x="7085225" y="363573"/>
                </a:lnTo>
                <a:lnTo>
                  <a:pt x="5178137" y="4362899"/>
                </a:lnTo>
                <a:lnTo>
                  <a:pt x="3897820" y="4362899"/>
                </a:lnTo>
                <a:close/>
                <a:moveTo>
                  <a:pt x="1907088" y="363573"/>
                </a:moveTo>
                <a:lnTo>
                  <a:pt x="3187405" y="363573"/>
                </a:lnTo>
                <a:lnTo>
                  <a:pt x="1280317" y="4362899"/>
                </a:lnTo>
                <a:lnTo>
                  <a:pt x="0" y="4362899"/>
                </a:lnTo>
                <a:close/>
                <a:moveTo>
                  <a:pt x="3517285" y="0"/>
                </a:moveTo>
                <a:lnTo>
                  <a:pt x="5798369" y="0"/>
                </a:lnTo>
                <a:lnTo>
                  <a:pt x="3462902" y="4872872"/>
                </a:lnTo>
                <a:lnTo>
                  <a:pt x="1181818" y="4872872"/>
                </a:lnTo>
                <a:close/>
              </a:path>
            </a:pathLst>
          </a:custGeom>
          <a:solidFill>
            <a:schemeClr val="bg1">
              <a:lumMod val="85000"/>
              <a:alpha val="50000"/>
            </a:schemeClr>
          </a:solidFill>
        </p:spPr>
        <p:txBody>
          <a:bodyPr wrap="square">
            <a:noAutofit/>
          </a:bodyPr>
          <a:lstStyle>
            <a:lvl1pPr>
              <a:defRPr sz="1000"/>
            </a:lvl1pPr>
          </a:lstStyle>
          <a:p>
            <a:endParaRPr lang="en-US"/>
          </a:p>
        </p:txBody>
      </p:sp>
      <p:sp>
        <p:nvSpPr>
          <p:cNvPr id="5" name="Picture Placeholder 4">
            <a:extLst>
              <a:ext uri="{FF2B5EF4-FFF2-40B4-BE49-F238E27FC236}">
                <a16:creationId xmlns:a16="http://schemas.microsoft.com/office/drawing/2014/main" id="{7769E917-395C-4436-A1E1-6857A91E2F8F}"/>
              </a:ext>
            </a:extLst>
          </p:cNvPr>
          <p:cNvSpPr>
            <a:spLocks noGrp="1"/>
          </p:cNvSpPr>
          <p:nvPr>
            <p:ph type="pic" sz="quarter" idx="11"/>
          </p:nvPr>
        </p:nvSpPr>
        <p:spPr>
          <a:xfrm>
            <a:off x="4586487" y="2164511"/>
            <a:ext cx="6875203" cy="2510584"/>
          </a:xfrm>
          <a:custGeom>
            <a:avLst/>
            <a:gdLst>
              <a:gd name="connsiteX0" fmla="*/ 0 w 6875203"/>
              <a:gd name="connsiteY0" fmla="*/ 0 h 2510584"/>
              <a:gd name="connsiteX1" fmla="*/ 6875203 w 6875203"/>
              <a:gd name="connsiteY1" fmla="*/ 0 h 2510584"/>
              <a:gd name="connsiteX2" fmla="*/ 6875203 w 6875203"/>
              <a:gd name="connsiteY2" fmla="*/ 2510584 h 2510584"/>
              <a:gd name="connsiteX3" fmla="*/ 0 w 6875203"/>
              <a:gd name="connsiteY3" fmla="*/ 2510584 h 2510584"/>
            </a:gdLst>
            <a:ahLst/>
            <a:cxnLst>
              <a:cxn ang="0">
                <a:pos x="connsiteX0" y="connsiteY0"/>
              </a:cxn>
              <a:cxn ang="0">
                <a:pos x="connsiteX1" y="connsiteY1"/>
              </a:cxn>
              <a:cxn ang="0">
                <a:pos x="connsiteX2" y="connsiteY2"/>
              </a:cxn>
              <a:cxn ang="0">
                <a:pos x="connsiteX3" y="connsiteY3"/>
              </a:cxn>
            </a:cxnLst>
            <a:rect l="l" t="t" r="r" b="b"/>
            <a:pathLst>
              <a:path w="6875203" h="2510584">
                <a:moveTo>
                  <a:pt x="0" y="0"/>
                </a:moveTo>
                <a:lnTo>
                  <a:pt x="6875203" y="0"/>
                </a:lnTo>
                <a:lnTo>
                  <a:pt x="6875203" y="2510584"/>
                </a:lnTo>
                <a:lnTo>
                  <a:pt x="0" y="2510584"/>
                </a:lnTo>
                <a:close/>
              </a:path>
            </a:pathLst>
          </a:custGeom>
          <a:noFill/>
        </p:spPr>
        <p:txBody>
          <a:bodyPr wrap="square">
            <a:noAutofit/>
          </a:bodyPr>
          <a:lstStyle>
            <a:lvl1pPr>
              <a:defRPr sz="1000"/>
            </a:lvl1pPr>
          </a:lstStyle>
          <a:p>
            <a:endParaRPr lang="en-US"/>
          </a:p>
        </p:txBody>
      </p:sp>
      <p:pic>
        <p:nvPicPr>
          <p:cNvPr id="6" name="Picture 5" descr="A picture containing text, clipart&#10;&#10;Description automatically generated">
            <a:extLst>
              <a:ext uri="{FF2B5EF4-FFF2-40B4-BE49-F238E27FC236}">
                <a16:creationId xmlns:a16="http://schemas.microsoft.com/office/drawing/2014/main" id="{D8D23932-AFD3-4D19-B3E1-F93364E5DC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063"/>
          <a:stretch/>
        </p:blipFill>
        <p:spPr>
          <a:xfrm>
            <a:off x="10196165" y="564775"/>
            <a:ext cx="1296000" cy="298968"/>
          </a:xfrm>
          <a:prstGeom prst="rect">
            <a:avLst/>
          </a:prstGeom>
        </p:spPr>
      </p:pic>
      <p:sp>
        <p:nvSpPr>
          <p:cNvPr id="7" name="Picture Placeholder 10">
            <a:extLst>
              <a:ext uri="{FF2B5EF4-FFF2-40B4-BE49-F238E27FC236}">
                <a16:creationId xmlns:a16="http://schemas.microsoft.com/office/drawing/2014/main" id="{69FAC1AD-7A4D-4EAD-8C0A-B125B6B9A3C2}"/>
              </a:ext>
            </a:extLst>
          </p:cNvPr>
          <p:cNvSpPr>
            <a:spLocks noGrp="1"/>
          </p:cNvSpPr>
          <p:nvPr>
            <p:ph type="pic" sz="quarter" idx="12"/>
          </p:nvPr>
        </p:nvSpPr>
        <p:spPr>
          <a:xfrm>
            <a:off x="7162957" y="0"/>
            <a:ext cx="5029043" cy="6858000"/>
          </a:xfrm>
          <a:custGeom>
            <a:avLst/>
            <a:gdLst>
              <a:gd name="connsiteX0" fmla="*/ 2270409 w 5029043"/>
              <a:gd name="connsiteY0" fmla="*/ 0 h 6858000"/>
              <a:gd name="connsiteX1" fmla="*/ 3009743 w 5029043"/>
              <a:gd name="connsiteY1" fmla="*/ 0 h 6858000"/>
              <a:gd name="connsiteX2" fmla="*/ 4931952 w 5029043"/>
              <a:gd name="connsiteY2" fmla="*/ 0 h 6858000"/>
              <a:gd name="connsiteX3" fmla="*/ 5029043 w 5029043"/>
              <a:gd name="connsiteY3" fmla="*/ 0 h 6858000"/>
              <a:gd name="connsiteX4" fmla="*/ 5029043 w 5029043"/>
              <a:gd name="connsiteY4" fmla="*/ 6858000 h 6858000"/>
              <a:gd name="connsiteX5" fmla="*/ 4931952 w 5029043"/>
              <a:gd name="connsiteY5" fmla="*/ 6858000 h 6858000"/>
              <a:gd name="connsiteX6" fmla="*/ 3009743 w 5029043"/>
              <a:gd name="connsiteY6" fmla="*/ 6858000 h 6858000"/>
              <a:gd name="connsiteX7" fmla="*/ 0 w 5029043"/>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9043" h="6858000">
                <a:moveTo>
                  <a:pt x="2270409" y="0"/>
                </a:moveTo>
                <a:lnTo>
                  <a:pt x="3009743" y="0"/>
                </a:lnTo>
                <a:lnTo>
                  <a:pt x="4931952" y="0"/>
                </a:lnTo>
                <a:lnTo>
                  <a:pt x="5029043" y="0"/>
                </a:lnTo>
                <a:lnTo>
                  <a:pt x="5029043" y="6858000"/>
                </a:lnTo>
                <a:lnTo>
                  <a:pt x="4931952" y="6858000"/>
                </a:lnTo>
                <a:lnTo>
                  <a:pt x="3009743" y="6858000"/>
                </a:lnTo>
                <a:lnTo>
                  <a:pt x="0" y="6858000"/>
                </a:lnTo>
                <a:close/>
              </a:path>
            </a:pathLst>
          </a:custGeom>
          <a:solidFill>
            <a:schemeClr val="bg1">
              <a:lumMod val="85000"/>
              <a:alpha val="50000"/>
            </a:schemeClr>
          </a:solidFill>
        </p:spPr>
        <p:txBody>
          <a:bodyPr wrap="square">
            <a:noAutofit/>
          </a:bodyPr>
          <a:lstStyle>
            <a:lvl1pPr>
              <a:defRPr sz="1000"/>
            </a:lvl1pPr>
          </a:lstStyle>
          <a:p>
            <a:endParaRPr lang="en-US"/>
          </a:p>
        </p:txBody>
      </p:sp>
    </p:spTree>
    <p:extLst>
      <p:ext uri="{BB962C8B-B14F-4D97-AF65-F5344CB8AC3E}">
        <p14:creationId xmlns:p14="http://schemas.microsoft.com/office/powerpoint/2010/main" val="3007715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ayout 2">
  <p:cSld name="Layout 2">
    <p:spTree>
      <p:nvGrpSpPr>
        <p:cNvPr id="1" name="Shape 17"/>
        <p:cNvGrpSpPr/>
        <p:nvPr/>
      </p:nvGrpSpPr>
      <p:grpSpPr>
        <a:xfrm>
          <a:off x="0" y="0"/>
          <a:ext cx="0" cy="0"/>
          <a:chOff x="0" y="0"/>
          <a:chExt cx="0" cy="0"/>
        </a:xfrm>
      </p:grpSpPr>
      <p:sp>
        <p:nvSpPr>
          <p:cNvPr id="18" name="Google Shape;18;p25"/>
          <p:cNvSpPr/>
          <p:nvPr/>
        </p:nvSpPr>
        <p:spPr>
          <a:xfrm>
            <a:off x="9591057" y="2473464"/>
            <a:ext cx="2033494" cy="2033494"/>
          </a:xfrm>
          <a:custGeom>
            <a:avLst/>
            <a:gdLst/>
            <a:ahLst/>
            <a:cxnLst/>
            <a:rect l="l" t="t" r="r" b="b"/>
            <a:pathLst>
              <a:path w="2033494" h="2033494" extrusionOk="0">
                <a:moveTo>
                  <a:pt x="2014866" y="1996144"/>
                </a:moveTo>
                <a:cubicBezTo>
                  <a:pt x="2025154" y="1996144"/>
                  <a:pt x="2033494" y="2004505"/>
                  <a:pt x="2033494" y="2014819"/>
                </a:cubicBezTo>
                <a:cubicBezTo>
                  <a:pt x="2033494" y="2025133"/>
                  <a:pt x="2025154" y="2033494"/>
                  <a:pt x="2014866" y="2033494"/>
                </a:cubicBezTo>
                <a:cubicBezTo>
                  <a:pt x="2004578" y="2033494"/>
                  <a:pt x="1996238" y="2025133"/>
                  <a:pt x="1996238" y="2014819"/>
                </a:cubicBezTo>
                <a:cubicBezTo>
                  <a:pt x="1996238" y="2004505"/>
                  <a:pt x="2004578" y="1996144"/>
                  <a:pt x="2014866" y="1996144"/>
                </a:cubicBezTo>
                <a:close/>
                <a:moveTo>
                  <a:pt x="1897741" y="1996144"/>
                </a:moveTo>
                <a:cubicBezTo>
                  <a:pt x="1908029" y="1996144"/>
                  <a:pt x="1916369" y="2004505"/>
                  <a:pt x="1916369" y="2014819"/>
                </a:cubicBezTo>
                <a:cubicBezTo>
                  <a:pt x="1916369" y="2025133"/>
                  <a:pt x="1908029" y="2033494"/>
                  <a:pt x="1897741" y="2033494"/>
                </a:cubicBezTo>
                <a:cubicBezTo>
                  <a:pt x="1887453" y="2033494"/>
                  <a:pt x="1879113" y="2025133"/>
                  <a:pt x="1879113" y="2014819"/>
                </a:cubicBezTo>
                <a:cubicBezTo>
                  <a:pt x="1879113" y="2004505"/>
                  <a:pt x="1887453" y="1996144"/>
                  <a:pt x="1897741" y="1996144"/>
                </a:cubicBezTo>
                <a:close/>
                <a:moveTo>
                  <a:pt x="1779977" y="1996144"/>
                </a:moveTo>
                <a:cubicBezTo>
                  <a:pt x="1790265" y="1996144"/>
                  <a:pt x="1798605" y="2004505"/>
                  <a:pt x="1798605" y="2014819"/>
                </a:cubicBezTo>
                <a:cubicBezTo>
                  <a:pt x="1798605" y="2025133"/>
                  <a:pt x="1790265" y="2033494"/>
                  <a:pt x="1779977" y="2033494"/>
                </a:cubicBezTo>
                <a:cubicBezTo>
                  <a:pt x="1769689" y="2033494"/>
                  <a:pt x="1761349" y="2025133"/>
                  <a:pt x="1761349" y="2014819"/>
                </a:cubicBezTo>
                <a:cubicBezTo>
                  <a:pt x="1761349" y="2004505"/>
                  <a:pt x="1769689" y="1996144"/>
                  <a:pt x="1779977" y="1996144"/>
                </a:cubicBezTo>
                <a:close/>
                <a:moveTo>
                  <a:pt x="1662852" y="1996144"/>
                </a:moveTo>
                <a:cubicBezTo>
                  <a:pt x="1673140" y="1996144"/>
                  <a:pt x="1681480" y="2004505"/>
                  <a:pt x="1681480" y="2014819"/>
                </a:cubicBezTo>
                <a:cubicBezTo>
                  <a:pt x="1681480" y="2025133"/>
                  <a:pt x="1673140" y="2033494"/>
                  <a:pt x="1662852" y="2033494"/>
                </a:cubicBezTo>
                <a:cubicBezTo>
                  <a:pt x="1652564" y="2033494"/>
                  <a:pt x="1644224" y="2025133"/>
                  <a:pt x="1644224" y="2014819"/>
                </a:cubicBezTo>
                <a:cubicBezTo>
                  <a:pt x="1644224" y="2004505"/>
                  <a:pt x="1652564" y="1996144"/>
                  <a:pt x="1662852" y="1996144"/>
                </a:cubicBezTo>
                <a:close/>
                <a:moveTo>
                  <a:pt x="1545088" y="1996144"/>
                </a:moveTo>
                <a:cubicBezTo>
                  <a:pt x="1555376" y="1996144"/>
                  <a:pt x="1563716" y="2004505"/>
                  <a:pt x="1563716" y="2014819"/>
                </a:cubicBezTo>
                <a:cubicBezTo>
                  <a:pt x="1563716" y="2025133"/>
                  <a:pt x="1555376" y="2033494"/>
                  <a:pt x="1545088" y="2033494"/>
                </a:cubicBezTo>
                <a:cubicBezTo>
                  <a:pt x="1534800" y="2033494"/>
                  <a:pt x="1526460" y="2025133"/>
                  <a:pt x="1526460" y="2014819"/>
                </a:cubicBezTo>
                <a:cubicBezTo>
                  <a:pt x="1526460" y="2004505"/>
                  <a:pt x="1534800" y="1996144"/>
                  <a:pt x="1545088" y="1996144"/>
                </a:cubicBezTo>
                <a:close/>
                <a:moveTo>
                  <a:pt x="1427962" y="1996144"/>
                </a:moveTo>
                <a:cubicBezTo>
                  <a:pt x="1438250" y="1996144"/>
                  <a:pt x="1446590" y="2004505"/>
                  <a:pt x="1446590" y="2014819"/>
                </a:cubicBezTo>
                <a:cubicBezTo>
                  <a:pt x="1446590" y="2025133"/>
                  <a:pt x="1438250" y="2033494"/>
                  <a:pt x="1427962" y="2033494"/>
                </a:cubicBezTo>
                <a:cubicBezTo>
                  <a:pt x="1417674" y="2033494"/>
                  <a:pt x="1409334" y="2025133"/>
                  <a:pt x="1409334" y="2014819"/>
                </a:cubicBezTo>
                <a:cubicBezTo>
                  <a:pt x="1409334" y="2004505"/>
                  <a:pt x="1417674" y="1996144"/>
                  <a:pt x="1427962" y="1996144"/>
                </a:cubicBezTo>
                <a:close/>
                <a:moveTo>
                  <a:pt x="1310199" y="1996144"/>
                </a:moveTo>
                <a:cubicBezTo>
                  <a:pt x="1320487" y="1996144"/>
                  <a:pt x="1328827" y="2004505"/>
                  <a:pt x="1328827" y="2014819"/>
                </a:cubicBezTo>
                <a:cubicBezTo>
                  <a:pt x="1328827" y="2025133"/>
                  <a:pt x="1320487" y="2033494"/>
                  <a:pt x="1310199" y="2033494"/>
                </a:cubicBezTo>
                <a:cubicBezTo>
                  <a:pt x="1299911" y="2033494"/>
                  <a:pt x="1291571" y="2025133"/>
                  <a:pt x="1291571" y="2014819"/>
                </a:cubicBezTo>
                <a:cubicBezTo>
                  <a:pt x="1291571" y="2004505"/>
                  <a:pt x="1299911" y="1996144"/>
                  <a:pt x="1310199" y="1996144"/>
                </a:cubicBezTo>
                <a:close/>
                <a:moveTo>
                  <a:pt x="1193073" y="1996144"/>
                </a:moveTo>
                <a:cubicBezTo>
                  <a:pt x="1203361" y="1996144"/>
                  <a:pt x="1211701" y="2004505"/>
                  <a:pt x="1211701" y="2014819"/>
                </a:cubicBezTo>
                <a:cubicBezTo>
                  <a:pt x="1211701" y="2025133"/>
                  <a:pt x="1203361" y="2033494"/>
                  <a:pt x="1193073" y="2033494"/>
                </a:cubicBezTo>
                <a:cubicBezTo>
                  <a:pt x="1182785" y="2033494"/>
                  <a:pt x="1174445" y="2025133"/>
                  <a:pt x="1174445" y="2014819"/>
                </a:cubicBezTo>
                <a:cubicBezTo>
                  <a:pt x="1174445" y="2004505"/>
                  <a:pt x="1182785" y="1996144"/>
                  <a:pt x="1193073" y="1996144"/>
                </a:cubicBezTo>
                <a:close/>
                <a:moveTo>
                  <a:pt x="1075309" y="1996144"/>
                </a:moveTo>
                <a:cubicBezTo>
                  <a:pt x="1085597" y="1996144"/>
                  <a:pt x="1093937" y="2004505"/>
                  <a:pt x="1093937" y="2014819"/>
                </a:cubicBezTo>
                <a:cubicBezTo>
                  <a:pt x="1093937" y="2025133"/>
                  <a:pt x="1085597" y="2033494"/>
                  <a:pt x="1075309" y="2033494"/>
                </a:cubicBezTo>
                <a:cubicBezTo>
                  <a:pt x="1065021" y="2033494"/>
                  <a:pt x="1056681" y="2025133"/>
                  <a:pt x="1056681" y="2014819"/>
                </a:cubicBezTo>
                <a:cubicBezTo>
                  <a:pt x="1056681" y="2004505"/>
                  <a:pt x="1065021" y="1996144"/>
                  <a:pt x="1075309" y="1996144"/>
                </a:cubicBezTo>
                <a:close/>
                <a:moveTo>
                  <a:pt x="958184" y="1996144"/>
                </a:moveTo>
                <a:cubicBezTo>
                  <a:pt x="968472" y="1996144"/>
                  <a:pt x="976812" y="2004505"/>
                  <a:pt x="976812" y="2014819"/>
                </a:cubicBezTo>
                <a:cubicBezTo>
                  <a:pt x="976812" y="2025133"/>
                  <a:pt x="968472" y="2033494"/>
                  <a:pt x="958184" y="2033494"/>
                </a:cubicBezTo>
                <a:cubicBezTo>
                  <a:pt x="947896" y="2033494"/>
                  <a:pt x="939556" y="2025133"/>
                  <a:pt x="939556" y="2014819"/>
                </a:cubicBezTo>
                <a:cubicBezTo>
                  <a:pt x="939556" y="2004505"/>
                  <a:pt x="947896" y="1996144"/>
                  <a:pt x="958184" y="1996144"/>
                </a:cubicBezTo>
                <a:close/>
                <a:moveTo>
                  <a:pt x="840420" y="1996144"/>
                </a:moveTo>
                <a:cubicBezTo>
                  <a:pt x="850708" y="1996144"/>
                  <a:pt x="859048" y="2004505"/>
                  <a:pt x="859048" y="2014819"/>
                </a:cubicBezTo>
                <a:cubicBezTo>
                  <a:pt x="859048" y="2025133"/>
                  <a:pt x="850708" y="2033494"/>
                  <a:pt x="840420" y="2033494"/>
                </a:cubicBezTo>
                <a:cubicBezTo>
                  <a:pt x="830132" y="2033494"/>
                  <a:pt x="821792" y="2025133"/>
                  <a:pt x="821792" y="2014819"/>
                </a:cubicBezTo>
                <a:cubicBezTo>
                  <a:pt x="821792" y="2004505"/>
                  <a:pt x="830132" y="1996144"/>
                  <a:pt x="840420" y="1996144"/>
                </a:cubicBezTo>
                <a:close/>
                <a:moveTo>
                  <a:pt x="723295" y="1996144"/>
                </a:moveTo>
                <a:cubicBezTo>
                  <a:pt x="733583" y="1996144"/>
                  <a:pt x="741923" y="2004505"/>
                  <a:pt x="741923" y="2014819"/>
                </a:cubicBezTo>
                <a:cubicBezTo>
                  <a:pt x="741923" y="2025133"/>
                  <a:pt x="733583" y="2033494"/>
                  <a:pt x="723295" y="2033494"/>
                </a:cubicBezTo>
                <a:cubicBezTo>
                  <a:pt x="713007" y="2033494"/>
                  <a:pt x="704667" y="2025133"/>
                  <a:pt x="704667" y="2014819"/>
                </a:cubicBezTo>
                <a:cubicBezTo>
                  <a:pt x="704667" y="2004505"/>
                  <a:pt x="713007" y="1996144"/>
                  <a:pt x="723295" y="1996144"/>
                </a:cubicBezTo>
                <a:close/>
                <a:moveTo>
                  <a:pt x="605531" y="1996144"/>
                </a:moveTo>
                <a:cubicBezTo>
                  <a:pt x="615819" y="1996144"/>
                  <a:pt x="624159" y="2004505"/>
                  <a:pt x="624159" y="2014819"/>
                </a:cubicBezTo>
                <a:cubicBezTo>
                  <a:pt x="624159" y="2025133"/>
                  <a:pt x="615819" y="2033494"/>
                  <a:pt x="605531" y="2033494"/>
                </a:cubicBezTo>
                <a:cubicBezTo>
                  <a:pt x="595243" y="2033494"/>
                  <a:pt x="586903" y="2025133"/>
                  <a:pt x="586903" y="2014819"/>
                </a:cubicBezTo>
                <a:cubicBezTo>
                  <a:pt x="586903" y="2004505"/>
                  <a:pt x="595243" y="1996144"/>
                  <a:pt x="605531" y="1996144"/>
                </a:cubicBezTo>
                <a:close/>
                <a:moveTo>
                  <a:pt x="488406" y="1996144"/>
                </a:moveTo>
                <a:cubicBezTo>
                  <a:pt x="498694" y="1996144"/>
                  <a:pt x="507034" y="2004505"/>
                  <a:pt x="507034" y="2014819"/>
                </a:cubicBezTo>
                <a:cubicBezTo>
                  <a:pt x="507034" y="2025133"/>
                  <a:pt x="498694" y="2033494"/>
                  <a:pt x="488406" y="2033494"/>
                </a:cubicBezTo>
                <a:cubicBezTo>
                  <a:pt x="478118" y="2033494"/>
                  <a:pt x="469778" y="2025133"/>
                  <a:pt x="469778" y="2014819"/>
                </a:cubicBezTo>
                <a:cubicBezTo>
                  <a:pt x="469778" y="2004505"/>
                  <a:pt x="478118" y="1996144"/>
                  <a:pt x="488406" y="1996144"/>
                </a:cubicBezTo>
                <a:close/>
                <a:moveTo>
                  <a:pt x="370642" y="1996144"/>
                </a:moveTo>
                <a:cubicBezTo>
                  <a:pt x="380930" y="1996144"/>
                  <a:pt x="389270" y="2004505"/>
                  <a:pt x="389270" y="2014819"/>
                </a:cubicBezTo>
                <a:cubicBezTo>
                  <a:pt x="389270" y="2025133"/>
                  <a:pt x="380930" y="2033494"/>
                  <a:pt x="370642" y="2033494"/>
                </a:cubicBezTo>
                <a:cubicBezTo>
                  <a:pt x="360354" y="2033494"/>
                  <a:pt x="352014" y="2025133"/>
                  <a:pt x="352014" y="2014819"/>
                </a:cubicBezTo>
                <a:cubicBezTo>
                  <a:pt x="352014" y="2004505"/>
                  <a:pt x="360354" y="1996144"/>
                  <a:pt x="370642" y="1996144"/>
                </a:cubicBezTo>
                <a:close/>
                <a:moveTo>
                  <a:pt x="253517" y="1996144"/>
                </a:moveTo>
                <a:cubicBezTo>
                  <a:pt x="263805" y="1996144"/>
                  <a:pt x="272145" y="2004505"/>
                  <a:pt x="272145" y="2014819"/>
                </a:cubicBezTo>
                <a:cubicBezTo>
                  <a:pt x="272145" y="2025133"/>
                  <a:pt x="263805" y="2033494"/>
                  <a:pt x="253517" y="2033494"/>
                </a:cubicBezTo>
                <a:cubicBezTo>
                  <a:pt x="243229" y="2033494"/>
                  <a:pt x="234889" y="2025133"/>
                  <a:pt x="234889" y="2014819"/>
                </a:cubicBezTo>
                <a:cubicBezTo>
                  <a:pt x="234889" y="2004505"/>
                  <a:pt x="243229" y="1996144"/>
                  <a:pt x="253517" y="1996144"/>
                </a:cubicBezTo>
                <a:close/>
                <a:moveTo>
                  <a:pt x="135753" y="1996144"/>
                </a:moveTo>
                <a:cubicBezTo>
                  <a:pt x="146041" y="1996144"/>
                  <a:pt x="154381" y="2004505"/>
                  <a:pt x="154381" y="2014819"/>
                </a:cubicBezTo>
                <a:cubicBezTo>
                  <a:pt x="154381" y="2025133"/>
                  <a:pt x="146041" y="2033494"/>
                  <a:pt x="135753" y="2033494"/>
                </a:cubicBezTo>
                <a:cubicBezTo>
                  <a:pt x="125465" y="2033494"/>
                  <a:pt x="117125" y="2025133"/>
                  <a:pt x="117125" y="2014819"/>
                </a:cubicBezTo>
                <a:cubicBezTo>
                  <a:pt x="117125" y="2004505"/>
                  <a:pt x="125465" y="1996144"/>
                  <a:pt x="135753" y="1996144"/>
                </a:cubicBezTo>
                <a:close/>
                <a:moveTo>
                  <a:pt x="18628" y="1996144"/>
                </a:moveTo>
                <a:cubicBezTo>
                  <a:pt x="28916" y="1996144"/>
                  <a:pt x="37256" y="2004505"/>
                  <a:pt x="37256" y="2014819"/>
                </a:cubicBezTo>
                <a:cubicBezTo>
                  <a:pt x="37256" y="2025133"/>
                  <a:pt x="28916" y="2033494"/>
                  <a:pt x="18628" y="2033494"/>
                </a:cubicBezTo>
                <a:cubicBezTo>
                  <a:pt x="8340" y="2033494"/>
                  <a:pt x="0" y="2025133"/>
                  <a:pt x="0" y="2014819"/>
                </a:cubicBezTo>
                <a:cubicBezTo>
                  <a:pt x="0" y="2004505"/>
                  <a:pt x="8340" y="1996144"/>
                  <a:pt x="18628" y="1996144"/>
                </a:cubicBezTo>
                <a:close/>
                <a:moveTo>
                  <a:pt x="2014866" y="1878724"/>
                </a:moveTo>
                <a:cubicBezTo>
                  <a:pt x="2025154" y="1878724"/>
                  <a:pt x="2033494" y="1887085"/>
                  <a:pt x="2033494" y="1897399"/>
                </a:cubicBezTo>
                <a:cubicBezTo>
                  <a:pt x="2033494" y="1907713"/>
                  <a:pt x="2025154" y="1916074"/>
                  <a:pt x="2014866" y="1916074"/>
                </a:cubicBezTo>
                <a:cubicBezTo>
                  <a:pt x="2004578" y="1916074"/>
                  <a:pt x="1996238" y="1907713"/>
                  <a:pt x="1996238" y="1897399"/>
                </a:cubicBezTo>
                <a:cubicBezTo>
                  <a:pt x="1996238" y="1887085"/>
                  <a:pt x="2004578" y="1878724"/>
                  <a:pt x="2014866" y="1878724"/>
                </a:cubicBezTo>
                <a:close/>
                <a:moveTo>
                  <a:pt x="1897741" y="1878724"/>
                </a:moveTo>
                <a:cubicBezTo>
                  <a:pt x="1908029" y="1878724"/>
                  <a:pt x="1916369" y="1887085"/>
                  <a:pt x="1916369" y="1897399"/>
                </a:cubicBezTo>
                <a:cubicBezTo>
                  <a:pt x="1916369" y="1907713"/>
                  <a:pt x="1908029" y="1916074"/>
                  <a:pt x="1897741" y="1916074"/>
                </a:cubicBezTo>
                <a:cubicBezTo>
                  <a:pt x="1887453" y="1916074"/>
                  <a:pt x="1879113" y="1907713"/>
                  <a:pt x="1879113" y="1897399"/>
                </a:cubicBezTo>
                <a:cubicBezTo>
                  <a:pt x="1879113" y="1887085"/>
                  <a:pt x="1887453" y="1878724"/>
                  <a:pt x="1897741" y="1878724"/>
                </a:cubicBezTo>
                <a:close/>
                <a:moveTo>
                  <a:pt x="1779977" y="1878724"/>
                </a:moveTo>
                <a:cubicBezTo>
                  <a:pt x="1790265" y="1878724"/>
                  <a:pt x="1798605" y="1887085"/>
                  <a:pt x="1798605" y="1897399"/>
                </a:cubicBezTo>
                <a:cubicBezTo>
                  <a:pt x="1798605" y="1907713"/>
                  <a:pt x="1790265" y="1916074"/>
                  <a:pt x="1779977" y="1916074"/>
                </a:cubicBezTo>
                <a:cubicBezTo>
                  <a:pt x="1769689" y="1916074"/>
                  <a:pt x="1761349" y="1907713"/>
                  <a:pt x="1761349" y="1897399"/>
                </a:cubicBezTo>
                <a:cubicBezTo>
                  <a:pt x="1761349" y="1887085"/>
                  <a:pt x="1769689" y="1878724"/>
                  <a:pt x="1779977" y="1878724"/>
                </a:cubicBezTo>
                <a:close/>
                <a:moveTo>
                  <a:pt x="1662852" y="1878724"/>
                </a:moveTo>
                <a:cubicBezTo>
                  <a:pt x="1673140" y="1878724"/>
                  <a:pt x="1681480" y="1887085"/>
                  <a:pt x="1681480" y="1897399"/>
                </a:cubicBezTo>
                <a:cubicBezTo>
                  <a:pt x="1681480" y="1907713"/>
                  <a:pt x="1673140" y="1916074"/>
                  <a:pt x="1662852" y="1916074"/>
                </a:cubicBezTo>
                <a:cubicBezTo>
                  <a:pt x="1652564" y="1916074"/>
                  <a:pt x="1644224" y="1907713"/>
                  <a:pt x="1644224" y="1897399"/>
                </a:cubicBezTo>
                <a:cubicBezTo>
                  <a:pt x="1644224" y="1887085"/>
                  <a:pt x="1652564" y="1878724"/>
                  <a:pt x="1662852" y="1878724"/>
                </a:cubicBezTo>
                <a:close/>
                <a:moveTo>
                  <a:pt x="1545088" y="1878724"/>
                </a:moveTo>
                <a:cubicBezTo>
                  <a:pt x="1555376" y="1878724"/>
                  <a:pt x="1563716" y="1887085"/>
                  <a:pt x="1563716" y="1897399"/>
                </a:cubicBezTo>
                <a:cubicBezTo>
                  <a:pt x="1563716" y="1907713"/>
                  <a:pt x="1555376" y="1916074"/>
                  <a:pt x="1545088" y="1916074"/>
                </a:cubicBezTo>
                <a:cubicBezTo>
                  <a:pt x="1534800" y="1916074"/>
                  <a:pt x="1526460" y="1907713"/>
                  <a:pt x="1526460" y="1897399"/>
                </a:cubicBezTo>
                <a:cubicBezTo>
                  <a:pt x="1526460" y="1887085"/>
                  <a:pt x="1534800" y="1878724"/>
                  <a:pt x="1545088" y="1878724"/>
                </a:cubicBezTo>
                <a:close/>
                <a:moveTo>
                  <a:pt x="1427962" y="1878724"/>
                </a:moveTo>
                <a:cubicBezTo>
                  <a:pt x="1438250" y="1878724"/>
                  <a:pt x="1446590" y="1887085"/>
                  <a:pt x="1446590" y="1897399"/>
                </a:cubicBezTo>
                <a:cubicBezTo>
                  <a:pt x="1446590" y="1907713"/>
                  <a:pt x="1438250" y="1916074"/>
                  <a:pt x="1427962" y="1916074"/>
                </a:cubicBezTo>
                <a:cubicBezTo>
                  <a:pt x="1417674" y="1916074"/>
                  <a:pt x="1409334" y="1907713"/>
                  <a:pt x="1409334" y="1897399"/>
                </a:cubicBezTo>
                <a:cubicBezTo>
                  <a:pt x="1409334" y="1887085"/>
                  <a:pt x="1417674" y="1878724"/>
                  <a:pt x="1427962" y="1878724"/>
                </a:cubicBezTo>
                <a:close/>
                <a:moveTo>
                  <a:pt x="1310199" y="1878724"/>
                </a:moveTo>
                <a:cubicBezTo>
                  <a:pt x="1320487" y="1878724"/>
                  <a:pt x="1328827" y="1887085"/>
                  <a:pt x="1328827" y="1897399"/>
                </a:cubicBezTo>
                <a:cubicBezTo>
                  <a:pt x="1328827" y="1907713"/>
                  <a:pt x="1320487" y="1916074"/>
                  <a:pt x="1310199" y="1916074"/>
                </a:cubicBezTo>
                <a:cubicBezTo>
                  <a:pt x="1299911" y="1916074"/>
                  <a:pt x="1291571" y="1907713"/>
                  <a:pt x="1291571" y="1897399"/>
                </a:cubicBezTo>
                <a:cubicBezTo>
                  <a:pt x="1291571" y="1887085"/>
                  <a:pt x="1299911" y="1878724"/>
                  <a:pt x="1310199" y="1878724"/>
                </a:cubicBezTo>
                <a:close/>
                <a:moveTo>
                  <a:pt x="1193073" y="1878724"/>
                </a:moveTo>
                <a:cubicBezTo>
                  <a:pt x="1203361" y="1878724"/>
                  <a:pt x="1211701" y="1887085"/>
                  <a:pt x="1211701" y="1897399"/>
                </a:cubicBezTo>
                <a:cubicBezTo>
                  <a:pt x="1211701" y="1907713"/>
                  <a:pt x="1203361" y="1916074"/>
                  <a:pt x="1193073" y="1916074"/>
                </a:cubicBezTo>
                <a:cubicBezTo>
                  <a:pt x="1182785" y="1916074"/>
                  <a:pt x="1174445" y="1907713"/>
                  <a:pt x="1174445" y="1897399"/>
                </a:cubicBezTo>
                <a:cubicBezTo>
                  <a:pt x="1174445" y="1887085"/>
                  <a:pt x="1182785" y="1878724"/>
                  <a:pt x="1193073" y="1878724"/>
                </a:cubicBezTo>
                <a:close/>
                <a:moveTo>
                  <a:pt x="1075309" y="1878724"/>
                </a:moveTo>
                <a:cubicBezTo>
                  <a:pt x="1085597" y="1878724"/>
                  <a:pt x="1093937" y="1887085"/>
                  <a:pt x="1093937" y="1897399"/>
                </a:cubicBezTo>
                <a:cubicBezTo>
                  <a:pt x="1093937" y="1907713"/>
                  <a:pt x="1085597" y="1916074"/>
                  <a:pt x="1075309" y="1916074"/>
                </a:cubicBezTo>
                <a:cubicBezTo>
                  <a:pt x="1065021" y="1916074"/>
                  <a:pt x="1056681" y="1907713"/>
                  <a:pt x="1056681" y="1897399"/>
                </a:cubicBezTo>
                <a:cubicBezTo>
                  <a:pt x="1056681" y="1887085"/>
                  <a:pt x="1065021" y="1878724"/>
                  <a:pt x="1075309" y="1878724"/>
                </a:cubicBezTo>
                <a:close/>
                <a:moveTo>
                  <a:pt x="958184" y="1878724"/>
                </a:moveTo>
                <a:cubicBezTo>
                  <a:pt x="968472" y="1878724"/>
                  <a:pt x="976812" y="1887085"/>
                  <a:pt x="976812" y="1897399"/>
                </a:cubicBezTo>
                <a:cubicBezTo>
                  <a:pt x="976812" y="1907713"/>
                  <a:pt x="968472" y="1916074"/>
                  <a:pt x="958184" y="1916074"/>
                </a:cubicBezTo>
                <a:cubicBezTo>
                  <a:pt x="947896" y="1916074"/>
                  <a:pt x="939556" y="1907713"/>
                  <a:pt x="939556" y="1897399"/>
                </a:cubicBezTo>
                <a:cubicBezTo>
                  <a:pt x="939556" y="1887085"/>
                  <a:pt x="947896" y="1878724"/>
                  <a:pt x="958184" y="1878724"/>
                </a:cubicBezTo>
                <a:close/>
                <a:moveTo>
                  <a:pt x="840420" y="1878724"/>
                </a:moveTo>
                <a:cubicBezTo>
                  <a:pt x="850708" y="1878724"/>
                  <a:pt x="859048" y="1887085"/>
                  <a:pt x="859048" y="1897399"/>
                </a:cubicBezTo>
                <a:cubicBezTo>
                  <a:pt x="859048" y="1907713"/>
                  <a:pt x="850708" y="1916074"/>
                  <a:pt x="840420" y="1916074"/>
                </a:cubicBezTo>
                <a:cubicBezTo>
                  <a:pt x="830132" y="1916074"/>
                  <a:pt x="821792" y="1907713"/>
                  <a:pt x="821792" y="1897399"/>
                </a:cubicBezTo>
                <a:cubicBezTo>
                  <a:pt x="821792" y="1887085"/>
                  <a:pt x="830132" y="1878724"/>
                  <a:pt x="840420" y="1878724"/>
                </a:cubicBezTo>
                <a:close/>
                <a:moveTo>
                  <a:pt x="723295" y="1878724"/>
                </a:moveTo>
                <a:cubicBezTo>
                  <a:pt x="733583" y="1878724"/>
                  <a:pt x="741923" y="1887085"/>
                  <a:pt x="741923" y="1897399"/>
                </a:cubicBezTo>
                <a:cubicBezTo>
                  <a:pt x="741923" y="1907713"/>
                  <a:pt x="733583" y="1916074"/>
                  <a:pt x="723295" y="1916074"/>
                </a:cubicBezTo>
                <a:cubicBezTo>
                  <a:pt x="713007" y="1916074"/>
                  <a:pt x="704667" y="1907713"/>
                  <a:pt x="704667" y="1897399"/>
                </a:cubicBezTo>
                <a:cubicBezTo>
                  <a:pt x="704667" y="1887085"/>
                  <a:pt x="713007" y="1878724"/>
                  <a:pt x="723295" y="1878724"/>
                </a:cubicBezTo>
                <a:close/>
                <a:moveTo>
                  <a:pt x="605531" y="1878724"/>
                </a:moveTo>
                <a:cubicBezTo>
                  <a:pt x="615819" y="1878724"/>
                  <a:pt x="624159" y="1887085"/>
                  <a:pt x="624159" y="1897399"/>
                </a:cubicBezTo>
                <a:cubicBezTo>
                  <a:pt x="624159" y="1907713"/>
                  <a:pt x="615819" y="1916074"/>
                  <a:pt x="605531" y="1916074"/>
                </a:cubicBezTo>
                <a:cubicBezTo>
                  <a:pt x="595243" y="1916074"/>
                  <a:pt x="586903" y="1907713"/>
                  <a:pt x="586903" y="1897399"/>
                </a:cubicBezTo>
                <a:cubicBezTo>
                  <a:pt x="586903" y="1887085"/>
                  <a:pt x="595243" y="1878724"/>
                  <a:pt x="605531" y="1878724"/>
                </a:cubicBezTo>
                <a:close/>
                <a:moveTo>
                  <a:pt x="488406" y="1878724"/>
                </a:moveTo>
                <a:cubicBezTo>
                  <a:pt x="498694" y="1878724"/>
                  <a:pt x="507034" y="1887085"/>
                  <a:pt x="507034" y="1897399"/>
                </a:cubicBezTo>
                <a:cubicBezTo>
                  <a:pt x="507034" y="1907713"/>
                  <a:pt x="498694" y="1916074"/>
                  <a:pt x="488406" y="1916074"/>
                </a:cubicBezTo>
                <a:cubicBezTo>
                  <a:pt x="478118" y="1916074"/>
                  <a:pt x="469778" y="1907713"/>
                  <a:pt x="469778" y="1897399"/>
                </a:cubicBezTo>
                <a:cubicBezTo>
                  <a:pt x="469778" y="1887085"/>
                  <a:pt x="478118" y="1878724"/>
                  <a:pt x="488406" y="1878724"/>
                </a:cubicBezTo>
                <a:close/>
                <a:moveTo>
                  <a:pt x="370642" y="1878724"/>
                </a:moveTo>
                <a:cubicBezTo>
                  <a:pt x="380930" y="1878724"/>
                  <a:pt x="389270" y="1887085"/>
                  <a:pt x="389270" y="1897399"/>
                </a:cubicBezTo>
                <a:cubicBezTo>
                  <a:pt x="389270" y="1907713"/>
                  <a:pt x="380930" y="1916074"/>
                  <a:pt x="370642" y="1916074"/>
                </a:cubicBezTo>
                <a:cubicBezTo>
                  <a:pt x="360354" y="1916074"/>
                  <a:pt x="352014" y="1907713"/>
                  <a:pt x="352014" y="1897399"/>
                </a:cubicBezTo>
                <a:cubicBezTo>
                  <a:pt x="352014" y="1887085"/>
                  <a:pt x="360354" y="1878724"/>
                  <a:pt x="370642" y="1878724"/>
                </a:cubicBezTo>
                <a:close/>
                <a:moveTo>
                  <a:pt x="253517" y="1878724"/>
                </a:moveTo>
                <a:cubicBezTo>
                  <a:pt x="263805" y="1878724"/>
                  <a:pt x="272145" y="1887085"/>
                  <a:pt x="272145" y="1897399"/>
                </a:cubicBezTo>
                <a:cubicBezTo>
                  <a:pt x="272145" y="1907713"/>
                  <a:pt x="263805" y="1916074"/>
                  <a:pt x="253517" y="1916074"/>
                </a:cubicBezTo>
                <a:cubicBezTo>
                  <a:pt x="243229" y="1916074"/>
                  <a:pt x="234889" y="1907713"/>
                  <a:pt x="234889" y="1897399"/>
                </a:cubicBezTo>
                <a:cubicBezTo>
                  <a:pt x="234889" y="1887085"/>
                  <a:pt x="243229" y="1878724"/>
                  <a:pt x="253517" y="1878724"/>
                </a:cubicBezTo>
                <a:close/>
                <a:moveTo>
                  <a:pt x="135753" y="1878724"/>
                </a:moveTo>
                <a:cubicBezTo>
                  <a:pt x="146041" y="1878724"/>
                  <a:pt x="154381" y="1887085"/>
                  <a:pt x="154381" y="1897399"/>
                </a:cubicBezTo>
                <a:cubicBezTo>
                  <a:pt x="154381" y="1907713"/>
                  <a:pt x="146041" y="1916074"/>
                  <a:pt x="135753" y="1916074"/>
                </a:cubicBezTo>
                <a:cubicBezTo>
                  <a:pt x="125465" y="1916074"/>
                  <a:pt x="117125" y="1907713"/>
                  <a:pt x="117125" y="1897399"/>
                </a:cubicBezTo>
                <a:cubicBezTo>
                  <a:pt x="117125" y="1887085"/>
                  <a:pt x="125465" y="1878724"/>
                  <a:pt x="135753" y="1878724"/>
                </a:cubicBezTo>
                <a:close/>
                <a:moveTo>
                  <a:pt x="18628" y="1878724"/>
                </a:moveTo>
                <a:cubicBezTo>
                  <a:pt x="28916" y="1878724"/>
                  <a:pt x="37256" y="1887085"/>
                  <a:pt x="37256" y="1897399"/>
                </a:cubicBezTo>
                <a:cubicBezTo>
                  <a:pt x="37256" y="1907713"/>
                  <a:pt x="28916" y="1916074"/>
                  <a:pt x="18628" y="1916074"/>
                </a:cubicBezTo>
                <a:cubicBezTo>
                  <a:pt x="8340" y="1916074"/>
                  <a:pt x="0" y="1907713"/>
                  <a:pt x="0" y="1897399"/>
                </a:cubicBezTo>
                <a:cubicBezTo>
                  <a:pt x="0" y="1887085"/>
                  <a:pt x="8340" y="1878724"/>
                  <a:pt x="18628" y="1878724"/>
                </a:cubicBezTo>
                <a:close/>
                <a:moveTo>
                  <a:pt x="2014866" y="1761303"/>
                </a:moveTo>
                <a:cubicBezTo>
                  <a:pt x="2025154" y="1761303"/>
                  <a:pt x="2033494" y="1769664"/>
                  <a:pt x="2033494" y="1779978"/>
                </a:cubicBezTo>
                <a:cubicBezTo>
                  <a:pt x="2033494" y="1790292"/>
                  <a:pt x="2025154" y="1798653"/>
                  <a:pt x="2014866" y="1798653"/>
                </a:cubicBezTo>
                <a:cubicBezTo>
                  <a:pt x="2004578" y="1798653"/>
                  <a:pt x="1996238" y="1790292"/>
                  <a:pt x="1996238" y="1779978"/>
                </a:cubicBezTo>
                <a:cubicBezTo>
                  <a:pt x="1996238" y="1769664"/>
                  <a:pt x="2004578" y="1761303"/>
                  <a:pt x="2014866" y="1761303"/>
                </a:cubicBezTo>
                <a:close/>
                <a:moveTo>
                  <a:pt x="1897741" y="1761303"/>
                </a:moveTo>
                <a:cubicBezTo>
                  <a:pt x="1908029" y="1761303"/>
                  <a:pt x="1916369" y="1769664"/>
                  <a:pt x="1916369" y="1779978"/>
                </a:cubicBezTo>
                <a:cubicBezTo>
                  <a:pt x="1916369" y="1790292"/>
                  <a:pt x="1908029" y="1798653"/>
                  <a:pt x="1897741" y="1798653"/>
                </a:cubicBezTo>
                <a:cubicBezTo>
                  <a:pt x="1887453" y="1798653"/>
                  <a:pt x="1879113" y="1790292"/>
                  <a:pt x="1879113" y="1779978"/>
                </a:cubicBezTo>
                <a:cubicBezTo>
                  <a:pt x="1879113" y="1769664"/>
                  <a:pt x="1887453" y="1761303"/>
                  <a:pt x="1897741" y="1761303"/>
                </a:cubicBezTo>
                <a:close/>
                <a:moveTo>
                  <a:pt x="1779977" y="1761303"/>
                </a:moveTo>
                <a:cubicBezTo>
                  <a:pt x="1790265" y="1761303"/>
                  <a:pt x="1798605" y="1769664"/>
                  <a:pt x="1798605" y="1779978"/>
                </a:cubicBezTo>
                <a:cubicBezTo>
                  <a:pt x="1798605" y="1790292"/>
                  <a:pt x="1790265" y="1798653"/>
                  <a:pt x="1779977" y="1798653"/>
                </a:cubicBezTo>
                <a:cubicBezTo>
                  <a:pt x="1769689" y="1798653"/>
                  <a:pt x="1761349" y="1790292"/>
                  <a:pt x="1761349" y="1779978"/>
                </a:cubicBezTo>
                <a:cubicBezTo>
                  <a:pt x="1761349" y="1769664"/>
                  <a:pt x="1769689" y="1761303"/>
                  <a:pt x="1779977" y="1761303"/>
                </a:cubicBezTo>
                <a:close/>
                <a:moveTo>
                  <a:pt x="1662852" y="1761303"/>
                </a:moveTo>
                <a:cubicBezTo>
                  <a:pt x="1673140" y="1761303"/>
                  <a:pt x="1681480" y="1769664"/>
                  <a:pt x="1681480" y="1779978"/>
                </a:cubicBezTo>
                <a:cubicBezTo>
                  <a:pt x="1681480" y="1790292"/>
                  <a:pt x="1673140" y="1798653"/>
                  <a:pt x="1662852" y="1798653"/>
                </a:cubicBezTo>
                <a:cubicBezTo>
                  <a:pt x="1652564" y="1798653"/>
                  <a:pt x="1644224" y="1790292"/>
                  <a:pt x="1644224" y="1779978"/>
                </a:cubicBezTo>
                <a:cubicBezTo>
                  <a:pt x="1644224" y="1769664"/>
                  <a:pt x="1652564" y="1761303"/>
                  <a:pt x="1662852" y="1761303"/>
                </a:cubicBezTo>
                <a:close/>
                <a:moveTo>
                  <a:pt x="1545088" y="1761303"/>
                </a:moveTo>
                <a:cubicBezTo>
                  <a:pt x="1555376" y="1761303"/>
                  <a:pt x="1563716" y="1769664"/>
                  <a:pt x="1563716" y="1779978"/>
                </a:cubicBezTo>
                <a:cubicBezTo>
                  <a:pt x="1563716" y="1790292"/>
                  <a:pt x="1555376" y="1798653"/>
                  <a:pt x="1545088" y="1798653"/>
                </a:cubicBezTo>
                <a:cubicBezTo>
                  <a:pt x="1534800" y="1798653"/>
                  <a:pt x="1526460" y="1790292"/>
                  <a:pt x="1526460" y="1779978"/>
                </a:cubicBezTo>
                <a:cubicBezTo>
                  <a:pt x="1526460" y="1769664"/>
                  <a:pt x="1534800" y="1761303"/>
                  <a:pt x="1545088" y="1761303"/>
                </a:cubicBezTo>
                <a:close/>
                <a:moveTo>
                  <a:pt x="1427962" y="1761303"/>
                </a:moveTo>
                <a:cubicBezTo>
                  <a:pt x="1438250" y="1761303"/>
                  <a:pt x="1446590" y="1769664"/>
                  <a:pt x="1446590" y="1779978"/>
                </a:cubicBezTo>
                <a:cubicBezTo>
                  <a:pt x="1446590" y="1790292"/>
                  <a:pt x="1438250" y="1798653"/>
                  <a:pt x="1427962" y="1798653"/>
                </a:cubicBezTo>
                <a:cubicBezTo>
                  <a:pt x="1417674" y="1798653"/>
                  <a:pt x="1409334" y="1790292"/>
                  <a:pt x="1409334" y="1779978"/>
                </a:cubicBezTo>
                <a:cubicBezTo>
                  <a:pt x="1409334" y="1769664"/>
                  <a:pt x="1417674" y="1761303"/>
                  <a:pt x="1427962" y="1761303"/>
                </a:cubicBezTo>
                <a:close/>
                <a:moveTo>
                  <a:pt x="1310199" y="1761303"/>
                </a:moveTo>
                <a:cubicBezTo>
                  <a:pt x="1320487" y="1761303"/>
                  <a:pt x="1328827" y="1769664"/>
                  <a:pt x="1328827" y="1779978"/>
                </a:cubicBezTo>
                <a:cubicBezTo>
                  <a:pt x="1328827" y="1790292"/>
                  <a:pt x="1320487" y="1798653"/>
                  <a:pt x="1310199" y="1798653"/>
                </a:cubicBezTo>
                <a:cubicBezTo>
                  <a:pt x="1299911" y="1798653"/>
                  <a:pt x="1291571" y="1790292"/>
                  <a:pt x="1291571" y="1779978"/>
                </a:cubicBezTo>
                <a:cubicBezTo>
                  <a:pt x="1291571" y="1769664"/>
                  <a:pt x="1299911" y="1761303"/>
                  <a:pt x="1310199" y="1761303"/>
                </a:cubicBezTo>
                <a:close/>
                <a:moveTo>
                  <a:pt x="1193073" y="1761303"/>
                </a:moveTo>
                <a:cubicBezTo>
                  <a:pt x="1203361" y="1761303"/>
                  <a:pt x="1211701" y="1769664"/>
                  <a:pt x="1211701" y="1779978"/>
                </a:cubicBezTo>
                <a:cubicBezTo>
                  <a:pt x="1211701" y="1790292"/>
                  <a:pt x="1203361" y="1798653"/>
                  <a:pt x="1193073" y="1798653"/>
                </a:cubicBezTo>
                <a:cubicBezTo>
                  <a:pt x="1182785" y="1798653"/>
                  <a:pt x="1174445" y="1790292"/>
                  <a:pt x="1174445" y="1779978"/>
                </a:cubicBezTo>
                <a:cubicBezTo>
                  <a:pt x="1174445" y="1769664"/>
                  <a:pt x="1182785" y="1761303"/>
                  <a:pt x="1193073" y="1761303"/>
                </a:cubicBezTo>
                <a:close/>
                <a:moveTo>
                  <a:pt x="1075309" y="1761303"/>
                </a:moveTo>
                <a:cubicBezTo>
                  <a:pt x="1085597" y="1761303"/>
                  <a:pt x="1093937" y="1769664"/>
                  <a:pt x="1093937" y="1779978"/>
                </a:cubicBezTo>
                <a:cubicBezTo>
                  <a:pt x="1093937" y="1790292"/>
                  <a:pt x="1085597" y="1798653"/>
                  <a:pt x="1075309" y="1798653"/>
                </a:cubicBezTo>
                <a:cubicBezTo>
                  <a:pt x="1065021" y="1798653"/>
                  <a:pt x="1056681" y="1790292"/>
                  <a:pt x="1056681" y="1779978"/>
                </a:cubicBezTo>
                <a:cubicBezTo>
                  <a:pt x="1056681" y="1769664"/>
                  <a:pt x="1065021" y="1761303"/>
                  <a:pt x="1075309" y="1761303"/>
                </a:cubicBezTo>
                <a:close/>
                <a:moveTo>
                  <a:pt x="958184" y="1761303"/>
                </a:moveTo>
                <a:cubicBezTo>
                  <a:pt x="968472" y="1761303"/>
                  <a:pt x="976812" y="1769664"/>
                  <a:pt x="976812" y="1779978"/>
                </a:cubicBezTo>
                <a:cubicBezTo>
                  <a:pt x="976812" y="1790292"/>
                  <a:pt x="968472" y="1798653"/>
                  <a:pt x="958184" y="1798653"/>
                </a:cubicBezTo>
                <a:cubicBezTo>
                  <a:pt x="947896" y="1798653"/>
                  <a:pt x="939556" y="1790292"/>
                  <a:pt x="939556" y="1779978"/>
                </a:cubicBezTo>
                <a:cubicBezTo>
                  <a:pt x="939556" y="1769664"/>
                  <a:pt x="947896" y="1761303"/>
                  <a:pt x="958184" y="1761303"/>
                </a:cubicBezTo>
                <a:close/>
                <a:moveTo>
                  <a:pt x="840420" y="1761303"/>
                </a:moveTo>
                <a:cubicBezTo>
                  <a:pt x="850708" y="1761303"/>
                  <a:pt x="859048" y="1769664"/>
                  <a:pt x="859048" y="1779978"/>
                </a:cubicBezTo>
                <a:cubicBezTo>
                  <a:pt x="859048" y="1790292"/>
                  <a:pt x="850708" y="1798653"/>
                  <a:pt x="840420" y="1798653"/>
                </a:cubicBezTo>
                <a:cubicBezTo>
                  <a:pt x="830132" y="1798653"/>
                  <a:pt x="821792" y="1790292"/>
                  <a:pt x="821792" y="1779978"/>
                </a:cubicBezTo>
                <a:cubicBezTo>
                  <a:pt x="821792" y="1769664"/>
                  <a:pt x="830132" y="1761303"/>
                  <a:pt x="840420" y="1761303"/>
                </a:cubicBezTo>
                <a:close/>
                <a:moveTo>
                  <a:pt x="723295" y="1761303"/>
                </a:moveTo>
                <a:cubicBezTo>
                  <a:pt x="733583" y="1761303"/>
                  <a:pt x="741923" y="1769664"/>
                  <a:pt x="741923" y="1779978"/>
                </a:cubicBezTo>
                <a:cubicBezTo>
                  <a:pt x="741923" y="1790292"/>
                  <a:pt x="733583" y="1798653"/>
                  <a:pt x="723295" y="1798653"/>
                </a:cubicBezTo>
                <a:cubicBezTo>
                  <a:pt x="713007" y="1798653"/>
                  <a:pt x="704667" y="1790292"/>
                  <a:pt x="704667" y="1779978"/>
                </a:cubicBezTo>
                <a:cubicBezTo>
                  <a:pt x="704667" y="1769664"/>
                  <a:pt x="713007" y="1761303"/>
                  <a:pt x="723295" y="1761303"/>
                </a:cubicBezTo>
                <a:close/>
                <a:moveTo>
                  <a:pt x="605531" y="1761303"/>
                </a:moveTo>
                <a:cubicBezTo>
                  <a:pt x="615819" y="1761303"/>
                  <a:pt x="624159" y="1769664"/>
                  <a:pt x="624159" y="1779978"/>
                </a:cubicBezTo>
                <a:cubicBezTo>
                  <a:pt x="624159" y="1790292"/>
                  <a:pt x="615819" y="1798653"/>
                  <a:pt x="605531" y="1798653"/>
                </a:cubicBezTo>
                <a:cubicBezTo>
                  <a:pt x="595243" y="1798653"/>
                  <a:pt x="586903" y="1790292"/>
                  <a:pt x="586903" y="1779978"/>
                </a:cubicBezTo>
                <a:cubicBezTo>
                  <a:pt x="586903" y="1769664"/>
                  <a:pt x="595243" y="1761303"/>
                  <a:pt x="605531" y="1761303"/>
                </a:cubicBezTo>
                <a:close/>
                <a:moveTo>
                  <a:pt x="488406" y="1761303"/>
                </a:moveTo>
                <a:cubicBezTo>
                  <a:pt x="498694" y="1761303"/>
                  <a:pt x="507034" y="1769664"/>
                  <a:pt x="507034" y="1779978"/>
                </a:cubicBezTo>
                <a:cubicBezTo>
                  <a:pt x="507034" y="1790292"/>
                  <a:pt x="498694" y="1798653"/>
                  <a:pt x="488406" y="1798653"/>
                </a:cubicBezTo>
                <a:cubicBezTo>
                  <a:pt x="478118" y="1798653"/>
                  <a:pt x="469778" y="1790292"/>
                  <a:pt x="469778" y="1779978"/>
                </a:cubicBezTo>
                <a:cubicBezTo>
                  <a:pt x="469778" y="1769664"/>
                  <a:pt x="478118" y="1761303"/>
                  <a:pt x="488406" y="1761303"/>
                </a:cubicBezTo>
                <a:close/>
                <a:moveTo>
                  <a:pt x="370642" y="1761303"/>
                </a:moveTo>
                <a:cubicBezTo>
                  <a:pt x="380930" y="1761303"/>
                  <a:pt x="389270" y="1769664"/>
                  <a:pt x="389270" y="1779978"/>
                </a:cubicBezTo>
                <a:cubicBezTo>
                  <a:pt x="389270" y="1790292"/>
                  <a:pt x="380930" y="1798653"/>
                  <a:pt x="370642" y="1798653"/>
                </a:cubicBezTo>
                <a:cubicBezTo>
                  <a:pt x="360354" y="1798653"/>
                  <a:pt x="352014" y="1790292"/>
                  <a:pt x="352014" y="1779978"/>
                </a:cubicBezTo>
                <a:cubicBezTo>
                  <a:pt x="352014" y="1769664"/>
                  <a:pt x="360354" y="1761303"/>
                  <a:pt x="370642" y="1761303"/>
                </a:cubicBezTo>
                <a:close/>
                <a:moveTo>
                  <a:pt x="253517" y="1761303"/>
                </a:moveTo>
                <a:cubicBezTo>
                  <a:pt x="263805" y="1761303"/>
                  <a:pt x="272145" y="1769664"/>
                  <a:pt x="272145" y="1779978"/>
                </a:cubicBezTo>
                <a:cubicBezTo>
                  <a:pt x="272145" y="1790292"/>
                  <a:pt x="263805" y="1798653"/>
                  <a:pt x="253517" y="1798653"/>
                </a:cubicBezTo>
                <a:cubicBezTo>
                  <a:pt x="243229" y="1798653"/>
                  <a:pt x="234889" y="1790292"/>
                  <a:pt x="234889" y="1779978"/>
                </a:cubicBezTo>
                <a:cubicBezTo>
                  <a:pt x="234889" y="1769664"/>
                  <a:pt x="243229" y="1761303"/>
                  <a:pt x="253517" y="1761303"/>
                </a:cubicBezTo>
                <a:close/>
                <a:moveTo>
                  <a:pt x="135753" y="1761303"/>
                </a:moveTo>
                <a:cubicBezTo>
                  <a:pt x="146041" y="1761303"/>
                  <a:pt x="154381" y="1769664"/>
                  <a:pt x="154381" y="1779978"/>
                </a:cubicBezTo>
                <a:cubicBezTo>
                  <a:pt x="154381" y="1790292"/>
                  <a:pt x="146041" y="1798653"/>
                  <a:pt x="135753" y="1798653"/>
                </a:cubicBezTo>
                <a:cubicBezTo>
                  <a:pt x="125465" y="1798653"/>
                  <a:pt x="117125" y="1790292"/>
                  <a:pt x="117125" y="1779978"/>
                </a:cubicBezTo>
                <a:cubicBezTo>
                  <a:pt x="117125" y="1769664"/>
                  <a:pt x="125465" y="1761303"/>
                  <a:pt x="135753" y="1761303"/>
                </a:cubicBezTo>
                <a:close/>
                <a:moveTo>
                  <a:pt x="18628" y="1761303"/>
                </a:moveTo>
                <a:cubicBezTo>
                  <a:pt x="28916" y="1761303"/>
                  <a:pt x="37256" y="1769664"/>
                  <a:pt x="37256" y="1779978"/>
                </a:cubicBezTo>
                <a:cubicBezTo>
                  <a:pt x="37256" y="1790292"/>
                  <a:pt x="28916" y="1798653"/>
                  <a:pt x="18628" y="1798653"/>
                </a:cubicBezTo>
                <a:cubicBezTo>
                  <a:pt x="8340" y="1798653"/>
                  <a:pt x="0" y="1790292"/>
                  <a:pt x="0" y="1779978"/>
                </a:cubicBezTo>
                <a:cubicBezTo>
                  <a:pt x="0" y="1769664"/>
                  <a:pt x="8340" y="1761303"/>
                  <a:pt x="18628" y="1761303"/>
                </a:cubicBezTo>
                <a:close/>
                <a:moveTo>
                  <a:pt x="2014866" y="1643883"/>
                </a:moveTo>
                <a:cubicBezTo>
                  <a:pt x="2025154" y="1643883"/>
                  <a:pt x="2033494" y="1652244"/>
                  <a:pt x="2033494" y="1662558"/>
                </a:cubicBezTo>
                <a:cubicBezTo>
                  <a:pt x="2033494" y="1672872"/>
                  <a:pt x="2025154" y="1681233"/>
                  <a:pt x="2014866" y="1681233"/>
                </a:cubicBezTo>
                <a:cubicBezTo>
                  <a:pt x="2004578" y="1681233"/>
                  <a:pt x="1996238" y="1672872"/>
                  <a:pt x="1996238" y="1662558"/>
                </a:cubicBezTo>
                <a:cubicBezTo>
                  <a:pt x="1996238" y="1652244"/>
                  <a:pt x="2004578" y="1643883"/>
                  <a:pt x="2014866" y="1643883"/>
                </a:cubicBezTo>
                <a:close/>
                <a:moveTo>
                  <a:pt x="1897741" y="1643883"/>
                </a:moveTo>
                <a:cubicBezTo>
                  <a:pt x="1908029" y="1643883"/>
                  <a:pt x="1916369" y="1652244"/>
                  <a:pt x="1916369" y="1662558"/>
                </a:cubicBezTo>
                <a:cubicBezTo>
                  <a:pt x="1916369" y="1672872"/>
                  <a:pt x="1908029" y="1681233"/>
                  <a:pt x="1897741" y="1681233"/>
                </a:cubicBezTo>
                <a:cubicBezTo>
                  <a:pt x="1887453" y="1681233"/>
                  <a:pt x="1879113" y="1672872"/>
                  <a:pt x="1879113" y="1662558"/>
                </a:cubicBezTo>
                <a:cubicBezTo>
                  <a:pt x="1879113" y="1652244"/>
                  <a:pt x="1887453" y="1643883"/>
                  <a:pt x="1897741" y="1643883"/>
                </a:cubicBezTo>
                <a:close/>
                <a:moveTo>
                  <a:pt x="1779977" y="1643883"/>
                </a:moveTo>
                <a:cubicBezTo>
                  <a:pt x="1790265" y="1643883"/>
                  <a:pt x="1798605" y="1652244"/>
                  <a:pt x="1798605" y="1662558"/>
                </a:cubicBezTo>
                <a:cubicBezTo>
                  <a:pt x="1798605" y="1672872"/>
                  <a:pt x="1790265" y="1681233"/>
                  <a:pt x="1779977" y="1681233"/>
                </a:cubicBezTo>
                <a:cubicBezTo>
                  <a:pt x="1769689" y="1681233"/>
                  <a:pt x="1761349" y="1672872"/>
                  <a:pt x="1761349" y="1662558"/>
                </a:cubicBezTo>
                <a:cubicBezTo>
                  <a:pt x="1761349" y="1652244"/>
                  <a:pt x="1769689" y="1643883"/>
                  <a:pt x="1779977" y="1643883"/>
                </a:cubicBezTo>
                <a:close/>
                <a:moveTo>
                  <a:pt x="1662852" y="1643883"/>
                </a:moveTo>
                <a:cubicBezTo>
                  <a:pt x="1673140" y="1643883"/>
                  <a:pt x="1681480" y="1652244"/>
                  <a:pt x="1681480" y="1662558"/>
                </a:cubicBezTo>
                <a:cubicBezTo>
                  <a:pt x="1681480" y="1672872"/>
                  <a:pt x="1673140" y="1681233"/>
                  <a:pt x="1662852" y="1681233"/>
                </a:cubicBezTo>
                <a:cubicBezTo>
                  <a:pt x="1652564" y="1681233"/>
                  <a:pt x="1644224" y="1672872"/>
                  <a:pt x="1644224" y="1662558"/>
                </a:cubicBezTo>
                <a:cubicBezTo>
                  <a:pt x="1644224" y="1652244"/>
                  <a:pt x="1652564" y="1643883"/>
                  <a:pt x="1662852" y="1643883"/>
                </a:cubicBezTo>
                <a:close/>
                <a:moveTo>
                  <a:pt x="1545088" y="1643883"/>
                </a:moveTo>
                <a:cubicBezTo>
                  <a:pt x="1555376" y="1643883"/>
                  <a:pt x="1563716" y="1652244"/>
                  <a:pt x="1563716" y="1662558"/>
                </a:cubicBezTo>
                <a:cubicBezTo>
                  <a:pt x="1563716" y="1672872"/>
                  <a:pt x="1555376" y="1681233"/>
                  <a:pt x="1545088" y="1681233"/>
                </a:cubicBezTo>
                <a:cubicBezTo>
                  <a:pt x="1534800" y="1681233"/>
                  <a:pt x="1526460" y="1672872"/>
                  <a:pt x="1526460" y="1662558"/>
                </a:cubicBezTo>
                <a:cubicBezTo>
                  <a:pt x="1526460" y="1652244"/>
                  <a:pt x="1534800" y="1643883"/>
                  <a:pt x="1545088" y="1643883"/>
                </a:cubicBezTo>
                <a:close/>
                <a:moveTo>
                  <a:pt x="1427962" y="1643883"/>
                </a:moveTo>
                <a:cubicBezTo>
                  <a:pt x="1438250" y="1643883"/>
                  <a:pt x="1446590" y="1652244"/>
                  <a:pt x="1446590" y="1662558"/>
                </a:cubicBezTo>
                <a:cubicBezTo>
                  <a:pt x="1446590" y="1672872"/>
                  <a:pt x="1438250" y="1681233"/>
                  <a:pt x="1427962" y="1681233"/>
                </a:cubicBezTo>
                <a:cubicBezTo>
                  <a:pt x="1417674" y="1681233"/>
                  <a:pt x="1409334" y="1672872"/>
                  <a:pt x="1409334" y="1662558"/>
                </a:cubicBezTo>
                <a:cubicBezTo>
                  <a:pt x="1409334" y="1652244"/>
                  <a:pt x="1417674" y="1643883"/>
                  <a:pt x="1427962" y="1643883"/>
                </a:cubicBezTo>
                <a:close/>
                <a:moveTo>
                  <a:pt x="1310199" y="1643883"/>
                </a:moveTo>
                <a:cubicBezTo>
                  <a:pt x="1320487" y="1643883"/>
                  <a:pt x="1328827" y="1652244"/>
                  <a:pt x="1328827" y="1662558"/>
                </a:cubicBezTo>
                <a:cubicBezTo>
                  <a:pt x="1328827" y="1672872"/>
                  <a:pt x="1320487" y="1681233"/>
                  <a:pt x="1310199" y="1681233"/>
                </a:cubicBezTo>
                <a:cubicBezTo>
                  <a:pt x="1299911" y="1681233"/>
                  <a:pt x="1291571" y="1672872"/>
                  <a:pt x="1291571" y="1662558"/>
                </a:cubicBezTo>
                <a:cubicBezTo>
                  <a:pt x="1291571" y="1652244"/>
                  <a:pt x="1299911" y="1643883"/>
                  <a:pt x="1310199" y="1643883"/>
                </a:cubicBezTo>
                <a:close/>
                <a:moveTo>
                  <a:pt x="1193073" y="1643883"/>
                </a:moveTo>
                <a:cubicBezTo>
                  <a:pt x="1203361" y="1643883"/>
                  <a:pt x="1211701" y="1652244"/>
                  <a:pt x="1211701" y="1662558"/>
                </a:cubicBezTo>
                <a:cubicBezTo>
                  <a:pt x="1211701" y="1672872"/>
                  <a:pt x="1203361" y="1681233"/>
                  <a:pt x="1193073" y="1681233"/>
                </a:cubicBezTo>
                <a:cubicBezTo>
                  <a:pt x="1182785" y="1681233"/>
                  <a:pt x="1174445" y="1672872"/>
                  <a:pt x="1174445" y="1662558"/>
                </a:cubicBezTo>
                <a:cubicBezTo>
                  <a:pt x="1174445" y="1652244"/>
                  <a:pt x="1182785" y="1643883"/>
                  <a:pt x="1193073" y="1643883"/>
                </a:cubicBezTo>
                <a:close/>
                <a:moveTo>
                  <a:pt x="1075309" y="1643883"/>
                </a:moveTo>
                <a:cubicBezTo>
                  <a:pt x="1085597" y="1643883"/>
                  <a:pt x="1093937" y="1652244"/>
                  <a:pt x="1093937" y="1662558"/>
                </a:cubicBezTo>
                <a:cubicBezTo>
                  <a:pt x="1093937" y="1672872"/>
                  <a:pt x="1085597" y="1681233"/>
                  <a:pt x="1075309" y="1681233"/>
                </a:cubicBezTo>
                <a:cubicBezTo>
                  <a:pt x="1065021" y="1681233"/>
                  <a:pt x="1056681" y="1672872"/>
                  <a:pt x="1056681" y="1662558"/>
                </a:cubicBezTo>
                <a:cubicBezTo>
                  <a:pt x="1056681" y="1652244"/>
                  <a:pt x="1065021" y="1643883"/>
                  <a:pt x="1075309" y="1643883"/>
                </a:cubicBezTo>
                <a:close/>
                <a:moveTo>
                  <a:pt x="958184" y="1643883"/>
                </a:moveTo>
                <a:cubicBezTo>
                  <a:pt x="968472" y="1643883"/>
                  <a:pt x="976812" y="1652244"/>
                  <a:pt x="976812" y="1662558"/>
                </a:cubicBezTo>
                <a:cubicBezTo>
                  <a:pt x="976812" y="1672872"/>
                  <a:pt x="968472" y="1681233"/>
                  <a:pt x="958184" y="1681233"/>
                </a:cubicBezTo>
                <a:cubicBezTo>
                  <a:pt x="947896" y="1681233"/>
                  <a:pt x="939556" y="1672872"/>
                  <a:pt x="939556" y="1662558"/>
                </a:cubicBezTo>
                <a:cubicBezTo>
                  <a:pt x="939556" y="1652244"/>
                  <a:pt x="947896" y="1643883"/>
                  <a:pt x="958184" y="1643883"/>
                </a:cubicBezTo>
                <a:close/>
                <a:moveTo>
                  <a:pt x="840420" y="1643883"/>
                </a:moveTo>
                <a:cubicBezTo>
                  <a:pt x="850708" y="1643883"/>
                  <a:pt x="859048" y="1652244"/>
                  <a:pt x="859048" y="1662558"/>
                </a:cubicBezTo>
                <a:cubicBezTo>
                  <a:pt x="859048" y="1672872"/>
                  <a:pt x="850708" y="1681233"/>
                  <a:pt x="840420" y="1681233"/>
                </a:cubicBezTo>
                <a:cubicBezTo>
                  <a:pt x="830132" y="1681233"/>
                  <a:pt x="821792" y="1672872"/>
                  <a:pt x="821792" y="1662558"/>
                </a:cubicBezTo>
                <a:cubicBezTo>
                  <a:pt x="821792" y="1652244"/>
                  <a:pt x="830132" y="1643883"/>
                  <a:pt x="840420" y="1643883"/>
                </a:cubicBezTo>
                <a:close/>
                <a:moveTo>
                  <a:pt x="723295" y="1643883"/>
                </a:moveTo>
                <a:cubicBezTo>
                  <a:pt x="733583" y="1643883"/>
                  <a:pt x="741923" y="1652244"/>
                  <a:pt x="741923" y="1662558"/>
                </a:cubicBezTo>
                <a:cubicBezTo>
                  <a:pt x="741923" y="1672872"/>
                  <a:pt x="733583" y="1681233"/>
                  <a:pt x="723295" y="1681233"/>
                </a:cubicBezTo>
                <a:cubicBezTo>
                  <a:pt x="713007" y="1681233"/>
                  <a:pt x="704667" y="1672872"/>
                  <a:pt x="704667" y="1662558"/>
                </a:cubicBezTo>
                <a:cubicBezTo>
                  <a:pt x="704667" y="1652244"/>
                  <a:pt x="713007" y="1643883"/>
                  <a:pt x="723295" y="1643883"/>
                </a:cubicBezTo>
                <a:close/>
                <a:moveTo>
                  <a:pt x="605531" y="1643883"/>
                </a:moveTo>
                <a:cubicBezTo>
                  <a:pt x="615819" y="1643883"/>
                  <a:pt x="624159" y="1652244"/>
                  <a:pt x="624159" y="1662558"/>
                </a:cubicBezTo>
                <a:cubicBezTo>
                  <a:pt x="624159" y="1672872"/>
                  <a:pt x="615819" y="1681233"/>
                  <a:pt x="605531" y="1681233"/>
                </a:cubicBezTo>
                <a:cubicBezTo>
                  <a:pt x="595243" y="1681233"/>
                  <a:pt x="586903" y="1672872"/>
                  <a:pt x="586903" y="1662558"/>
                </a:cubicBezTo>
                <a:cubicBezTo>
                  <a:pt x="586903" y="1652244"/>
                  <a:pt x="595243" y="1643883"/>
                  <a:pt x="605531" y="1643883"/>
                </a:cubicBezTo>
                <a:close/>
                <a:moveTo>
                  <a:pt x="488406" y="1643883"/>
                </a:moveTo>
                <a:cubicBezTo>
                  <a:pt x="498694" y="1643883"/>
                  <a:pt x="507034" y="1652244"/>
                  <a:pt x="507034" y="1662558"/>
                </a:cubicBezTo>
                <a:cubicBezTo>
                  <a:pt x="507034" y="1672872"/>
                  <a:pt x="498694" y="1681233"/>
                  <a:pt x="488406" y="1681233"/>
                </a:cubicBezTo>
                <a:cubicBezTo>
                  <a:pt x="478118" y="1681233"/>
                  <a:pt x="469778" y="1672872"/>
                  <a:pt x="469778" y="1662558"/>
                </a:cubicBezTo>
                <a:cubicBezTo>
                  <a:pt x="469778" y="1652244"/>
                  <a:pt x="478118" y="1643883"/>
                  <a:pt x="488406" y="1643883"/>
                </a:cubicBezTo>
                <a:close/>
                <a:moveTo>
                  <a:pt x="370642" y="1643883"/>
                </a:moveTo>
                <a:cubicBezTo>
                  <a:pt x="380930" y="1643883"/>
                  <a:pt x="389270" y="1652244"/>
                  <a:pt x="389270" y="1662558"/>
                </a:cubicBezTo>
                <a:cubicBezTo>
                  <a:pt x="389270" y="1672872"/>
                  <a:pt x="380930" y="1681233"/>
                  <a:pt x="370642" y="1681233"/>
                </a:cubicBezTo>
                <a:cubicBezTo>
                  <a:pt x="360354" y="1681233"/>
                  <a:pt x="352014" y="1672872"/>
                  <a:pt x="352014" y="1662558"/>
                </a:cubicBezTo>
                <a:cubicBezTo>
                  <a:pt x="352014" y="1652244"/>
                  <a:pt x="360354" y="1643883"/>
                  <a:pt x="370642" y="1643883"/>
                </a:cubicBezTo>
                <a:close/>
                <a:moveTo>
                  <a:pt x="253517" y="1643883"/>
                </a:moveTo>
                <a:cubicBezTo>
                  <a:pt x="263805" y="1643883"/>
                  <a:pt x="272145" y="1652244"/>
                  <a:pt x="272145" y="1662558"/>
                </a:cubicBezTo>
                <a:cubicBezTo>
                  <a:pt x="272145" y="1672872"/>
                  <a:pt x="263805" y="1681233"/>
                  <a:pt x="253517" y="1681233"/>
                </a:cubicBezTo>
                <a:cubicBezTo>
                  <a:pt x="243229" y="1681233"/>
                  <a:pt x="234889" y="1672872"/>
                  <a:pt x="234889" y="1662558"/>
                </a:cubicBezTo>
                <a:cubicBezTo>
                  <a:pt x="234889" y="1652244"/>
                  <a:pt x="243229" y="1643883"/>
                  <a:pt x="253517" y="1643883"/>
                </a:cubicBezTo>
                <a:close/>
                <a:moveTo>
                  <a:pt x="135753" y="1643883"/>
                </a:moveTo>
                <a:cubicBezTo>
                  <a:pt x="146041" y="1643883"/>
                  <a:pt x="154381" y="1652244"/>
                  <a:pt x="154381" y="1662558"/>
                </a:cubicBezTo>
                <a:cubicBezTo>
                  <a:pt x="154381" y="1672872"/>
                  <a:pt x="146041" y="1681233"/>
                  <a:pt x="135753" y="1681233"/>
                </a:cubicBezTo>
                <a:cubicBezTo>
                  <a:pt x="125465" y="1681233"/>
                  <a:pt x="117125" y="1672872"/>
                  <a:pt x="117125" y="1662558"/>
                </a:cubicBezTo>
                <a:cubicBezTo>
                  <a:pt x="117125" y="1652244"/>
                  <a:pt x="125465" y="1643883"/>
                  <a:pt x="135753" y="1643883"/>
                </a:cubicBezTo>
                <a:close/>
                <a:moveTo>
                  <a:pt x="18628" y="1643883"/>
                </a:moveTo>
                <a:cubicBezTo>
                  <a:pt x="28916" y="1643883"/>
                  <a:pt x="37256" y="1652244"/>
                  <a:pt x="37256" y="1662558"/>
                </a:cubicBezTo>
                <a:cubicBezTo>
                  <a:pt x="37256" y="1672872"/>
                  <a:pt x="28916" y="1681233"/>
                  <a:pt x="18628" y="1681233"/>
                </a:cubicBezTo>
                <a:cubicBezTo>
                  <a:pt x="8340" y="1681233"/>
                  <a:pt x="0" y="1672872"/>
                  <a:pt x="0" y="1662558"/>
                </a:cubicBezTo>
                <a:cubicBezTo>
                  <a:pt x="0" y="1652244"/>
                  <a:pt x="8340" y="1643883"/>
                  <a:pt x="18628" y="1643883"/>
                </a:cubicBezTo>
                <a:close/>
                <a:moveTo>
                  <a:pt x="2014866" y="1526463"/>
                </a:moveTo>
                <a:cubicBezTo>
                  <a:pt x="2025154" y="1526463"/>
                  <a:pt x="2033494" y="1534824"/>
                  <a:pt x="2033494" y="1545138"/>
                </a:cubicBezTo>
                <a:cubicBezTo>
                  <a:pt x="2033494" y="1555452"/>
                  <a:pt x="2025154" y="1563813"/>
                  <a:pt x="2014866" y="1563813"/>
                </a:cubicBezTo>
                <a:cubicBezTo>
                  <a:pt x="2004578" y="1563813"/>
                  <a:pt x="1996238" y="1555452"/>
                  <a:pt x="1996238" y="1545138"/>
                </a:cubicBezTo>
                <a:cubicBezTo>
                  <a:pt x="1996238" y="1534824"/>
                  <a:pt x="2004578" y="1526463"/>
                  <a:pt x="2014866" y="1526463"/>
                </a:cubicBezTo>
                <a:close/>
                <a:moveTo>
                  <a:pt x="1897741" y="1526463"/>
                </a:moveTo>
                <a:cubicBezTo>
                  <a:pt x="1908029" y="1526463"/>
                  <a:pt x="1916369" y="1534824"/>
                  <a:pt x="1916369" y="1545138"/>
                </a:cubicBezTo>
                <a:cubicBezTo>
                  <a:pt x="1916369" y="1555452"/>
                  <a:pt x="1908029" y="1563813"/>
                  <a:pt x="1897741" y="1563813"/>
                </a:cubicBezTo>
                <a:cubicBezTo>
                  <a:pt x="1887453" y="1563813"/>
                  <a:pt x="1879113" y="1555452"/>
                  <a:pt x="1879113" y="1545138"/>
                </a:cubicBezTo>
                <a:cubicBezTo>
                  <a:pt x="1879113" y="1534824"/>
                  <a:pt x="1887453" y="1526463"/>
                  <a:pt x="1897741" y="1526463"/>
                </a:cubicBezTo>
                <a:close/>
                <a:moveTo>
                  <a:pt x="1779977" y="1526463"/>
                </a:moveTo>
                <a:cubicBezTo>
                  <a:pt x="1790265" y="1526463"/>
                  <a:pt x="1798605" y="1534824"/>
                  <a:pt x="1798605" y="1545138"/>
                </a:cubicBezTo>
                <a:cubicBezTo>
                  <a:pt x="1798605" y="1555452"/>
                  <a:pt x="1790265" y="1563813"/>
                  <a:pt x="1779977" y="1563813"/>
                </a:cubicBezTo>
                <a:cubicBezTo>
                  <a:pt x="1769689" y="1563813"/>
                  <a:pt x="1761349" y="1555452"/>
                  <a:pt x="1761349" y="1545138"/>
                </a:cubicBezTo>
                <a:cubicBezTo>
                  <a:pt x="1761349" y="1534824"/>
                  <a:pt x="1769689" y="1526463"/>
                  <a:pt x="1779977" y="1526463"/>
                </a:cubicBezTo>
                <a:close/>
                <a:moveTo>
                  <a:pt x="1662852" y="1526463"/>
                </a:moveTo>
                <a:cubicBezTo>
                  <a:pt x="1673140" y="1526463"/>
                  <a:pt x="1681480" y="1534824"/>
                  <a:pt x="1681480" y="1545138"/>
                </a:cubicBezTo>
                <a:cubicBezTo>
                  <a:pt x="1681480" y="1555452"/>
                  <a:pt x="1673140" y="1563813"/>
                  <a:pt x="1662852" y="1563813"/>
                </a:cubicBezTo>
                <a:cubicBezTo>
                  <a:pt x="1652564" y="1563813"/>
                  <a:pt x="1644224" y="1555452"/>
                  <a:pt x="1644224" y="1545138"/>
                </a:cubicBezTo>
                <a:cubicBezTo>
                  <a:pt x="1644224" y="1534824"/>
                  <a:pt x="1652564" y="1526463"/>
                  <a:pt x="1662852" y="1526463"/>
                </a:cubicBezTo>
                <a:close/>
                <a:moveTo>
                  <a:pt x="1545088" y="1526463"/>
                </a:moveTo>
                <a:cubicBezTo>
                  <a:pt x="1555376" y="1526463"/>
                  <a:pt x="1563716" y="1534824"/>
                  <a:pt x="1563716" y="1545138"/>
                </a:cubicBezTo>
                <a:cubicBezTo>
                  <a:pt x="1563716" y="1555452"/>
                  <a:pt x="1555376" y="1563813"/>
                  <a:pt x="1545088" y="1563813"/>
                </a:cubicBezTo>
                <a:cubicBezTo>
                  <a:pt x="1534800" y="1563813"/>
                  <a:pt x="1526460" y="1555452"/>
                  <a:pt x="1526460" y="1545138"/>
                </a:cubicBezTo>
                <a:cubicBezTo>
                  <a:pt x="1526460" y="1534824"/>
                  <a:pt x="1534800" y="1526463"/>
                  <a:pt x="1545088" y="1526463"/>
                </a:cubicBezTo>
                <a:close/>
                <a:moveTo>
                  <a:pt x="1427962" y="1526463"/>
                </a:moveTo>
                <a:cubicBezTo>
                  <a:pt x="1438250" y="1526463"/>
                  <a:pt x="1446590" y="1534824"/>
                  <a:pt x="1446590" y="1545138"/>
                </a:cubicBezTo>
                <a:cubicBezTo>
                  <a:pt x="1446590" y="1555452"/>
                  <a:pt x="1438250" y="1563813"/>
                  <a:pt x="1427962" y="1563813"/>
                </a:cubicBezTo>
                <a:cubicBezTo>
                  <a:pt x="1417674" y="1563813"/>
                  <a:pt x="1409334" y="1555452"/>
                  <a:pt x="1409334" y="1545138"/>
                </a:cubicBezTo>
                <a:cubicBezTo>
                  <a:pt x="1409334" y="1534824"/>
                  <a:pt x="1417674" y="1526463"/>
                  <a:pt x="1427962" y="1526463"/>
                </a:cubicBezTo>
                <a:close/>
                <a:moveTo>
                  <a:pt x="1310199" y="1526463"/>
                </a:moveTo>
                <a:cubicBezTo>
                  <a:pt x="1320487" y="1526463"/>
                  <a:pt x="1328827" y="1534824"/>
                  <a:pt x="1328827" y="1545138"/>
                </a:cubicBezTo>
                <a:cubicBezTo>
                  <a:pt x="1328827" y="1555452"/>
                  <a:pt x="1320487" y="1563813"/>
                  <a:pt x="1310199" y="1563813"/>
                </a:cubicBezTo>
                <a:cubicBezTo>
                  <a:pt x="1299911" y="1563813"/>
                  <a:pt x="1291571" y="1555452"/>
                  <a:pt x="1291571" y="1545138"/>
                </a:cubicBezTo>
                <a:cubicBezTo>
                  <a:pt x="1291571" y="1534824"/>
                  <a:pt x="1299911" y="1526463"/>
                  <a:pt x="1310199" y="1526463"/>
                </a:cubicBezTo>
                <a:close/>
                <a:moveTo>
                  <a:pt x="1193073" y="1526463"/>
                </a:moveTo>
                <a:cubicBezTo>
                  <a:pt x="1203361" y="1526463"/>
                  <a:pt x="1211701" y="1534824"/>
                  <a:pt x="1211701" y="1545138"/>
                </a:cubicBezTo>
                <a:cubicBezTo>
                  <a:pt x="1211701" y="1555452"/>
                  <a:pt x="1203361" y="1563813"/>
                  <a:pt x="1193073" y="1563813"/>
                </a:cubicBezTo>
                <a:cubicBezTo>
                  <a:pt x="1182785" y="1563813"/>
                  <a:pt x="1174445" y="1555452"/>
                  <a:pt x="1174445" y="1545138"/>
                </a:cubicBezTo>
                <a:cubicBezTo>
                  <a:pt x="1174445" y="1534824"/>
                  <a:pt x="1182785" y="1526463"/>
                  <a:pt x="1193073" y="1526463"/>
                </a:cubicBezTo>
                <a:close/>
                <a:moveTo>
                  <a:pt x="1075309" y="1526463"/>
                </a:moveTo>
                <a:cubicBezTo>
                  <a:pt x="1085597" y="1526463"/>
                  <a:pt x="1093937" y="1534824"/>
                  <a:pt x="1093937" y="1545138"/>
                </a:cubicBezTo>
                <a:cubicBezTo>
                  <a:pt x="1093937" y="1555452"/>
                  <a:pt x="1085597" y="1563813"/>
                  <a:pt x="1075309" y="1563813"/>
                </a:cubicBezTo>
                <a:cubicBezTo>
                  <a:pt x="1065021" y="1563813"/>
                  <a:pt x="1056681" y="1555452"/>
                  <a:pt x="1056681" y="1545138"/>
                </a:cubicBezTo>
                <a:cubicBezTo>
                  <a:pt x="1056681" y="1534824"/>
                  <a:pt x="1065021" y="1526463"/>
                  <a:pt x="1075309" y="1526463"/>
                </a:cubicBezTo>
                <a:close/>
                <a:moveTo>
                  <a:pt x="958184" y="1526463"/>
                </a:moveTo>
                <a:cubicBezTo>
                  <a:pt x="968472" y="1526463"/>
                  <a:pt x="976812" y="1534824"/>
                  <a:pt x="976812" y="1545138"/>
                </a:cubicBezTo>
                <a:cubicBezTo>
                  <a:pt x="976812" y="1555452"/>
                  <a:pt x="968472" y="1563813"/>
                  <a:pt x="958184" y="1563813"/>
                </a:cubicBezTo>
                <a:cubicBezTo>
                  <a:pt x="947896" y="1563813"/>
                  <a:pt x="939556" y="1555452"/>
                  <a:pt x="939556" y="1545138"/>
                </a:cubicBezTo>
                <a:cubicBezTo>
                  <a:pt x="939556" y="1534824"/>
                  <a:pt x="947896" y="1526463"/>
                  <a:pt x="958184" y="1526463"/>
                </a:cubicBezTo>
                <a:close/>
                <a:moveTo>
                  <a:pt x="840420" y="1526463"/>
                </a:moveTo>
                <a:cubicBezTo>
                  <a:pt x="850708" y="1526463"/>
                  <a:pt x="859048" y="1534824"/>
                  <a:pt x="859048" y="1545138"/>
                </a:cubicBezTo>
                <a:cubicBezTo>
                  <a:pt x="859048" y="1555452"/>
                  <a:pt x="850708" y="1563813"/>
                  <a:pt x="840420" y="1563813"/>
                </a:cubicBezTo>
                <a:cubicBezTo>
                  <a:pt x="830132" y="1563813"/>
                  <a:pt x="821792" y="1555452"/>
                  <a:pt x="821792" y="1545138"/>
                </a:cubicBezTo>
                <a:cubicBezTo>
                  <a:pt x="821792" y="1534824"/>
                  <a:pt x="830132" y="1526463"/>
                  <a:pt x="840420" y="1526463"/>
                </a:cubicBezTo>
                <a:close/>
                <a:moveTo>
                  <a:pt x="723295" y="1526463"/>
                </a:moveTo>
                <a:cubicBezTo>
                  <a:pt x="733583" y="1526463"/>
                  <a:pt x="741923" y="1534824"/>
                  <a:pt x="741923" y="1545138"/>
                </a:cubicBezTo>
                <a:cubicBezTo>
                  <a:pt x="741923" y="1555452"/>
                  <a:pt x="733583" y="1563813"/>
                  <a:pt x="723295" y="1563813"/>
                </a:cubicBezTo>
                <a:cubicBezTo>
                  <a:pt x="713007" y="1563813"/>
                  <a:pt x="704667" y="1555452"/>
                  <a:pt x="704667" y="1545138"/>
                </a:cubicBezTo>
                <a:cubicBezTo>
                  <a:pt x="704667" y="1534824"/>
                  <a:pt x="713007" y="1526463"/>
                  <a:pt x="723295" y="1526463"/>
                </a:cubicBezTo>
                <a:close/>
                <a:moveTo>
                  <a:pt x="605531" y="1526463"/>
                </a:moveTo>
                <a:cubicBezTo>
                  <a:pt x="615819" y="1526463"/>
                  <a:pt x="624159" y="1534824"/>
                  <a:pt x="624159" y="1545138"/>
                </a:cubicBezTo>
                <a:cubicBezTo>
                  <a:pt x="624159" y="1555452"/>
                  <a:pt x="615819" y="1563813"/>
                  <a:pt x="605531" y="1563813"/>
                </a:cubicBezTo>
                <a:cubicBezTo>
                  <a:pt x="595243" y="1563813"/>
                  <a:pt x="586903" y="1555452"/>
                  <a:pt x="586903" y="1545138"/>
                </a:cubicBezTo>
                <a:cubicBezTo>
                  <a:pt x="586903" y="1534824"/>
                  <a:pt x="595243" y="1526463"/>
                  <a:pt x="605531" y="1526463"/>
                </a:cubicBezTo>
                <a:close/>
                <a:moveTo>
                  <a:pt x="488406" y="1526463"/>
                </a:moveTo>
                <a:cubicBezTo>
                  <a:pt x="498694" y="1526463"/>
                  <a:pt x="507034" y="1534824"/>
                  <a:pt x="507034" y="1545138"/>
                </a:cubicBezTo>
                <a:cubicBezTo>
                  <a:pt x="507034" y="1555452"/>
                  <a:pt x="498694" y="1563813"/>
                  <a:pt x="488406" y="1563813"/>
                </a:cubicBezTo>
                <a:cubicBezTo>
                  <a:pt x="478118" y="1563813"/>
                  <a:pt x="469778" y="1555452"/>
                  <a:pt x="469778" y="1545138"/>
                </a:cubicBezTo>
                <a:cubicBezTo>
                  <a:pt x="469778" y="1534824"/>
                  <a:pt x="478118" y="1526463"/>
                  <a:pt x="488406" y="1526463"/>
                </a:cubicBezTo>
                <a:close/>
                <a:moveTo>
                  <a:pt x="370642" y="1526463"/>
                </a:moveTo>
                <a:cubicBezTo>
                  <a:pt x="380930" y="1526463"/>
                  <a:pt x="389270" y="1534824"/>
                  <a:pt x="389270" y="1545138"/>
                </a:cubicBezTo>
                <a:cubicBezTo>
                  <a:pt x="389270" y="1555452"/>
                  <a:pt x="380930" y="1563813"/>
                  <a:pt x="370642" y="1563813"/>
                </a:cubicBezTo>
                <a:cubicBezTo>
                  <a:pt x="360354" y="1563813"/>
                  <a:pt x="352014" y="1555452"/>
                  <a:pt x="352014" y="1545138"/>
                </a:cubicBezTo>
                <a:cubicBezTo>
                  <a:pt x="352014" y="1534824"/>
                  <a:pt x="360354" y="1526463"/>
                  <a:pt x="370642" y="1526463"/>
                </a:cubicBezTo>
                <a:close/>
                <a:moveTo>
                  <a:pt x="253517" y="1526463"/>
                </a:moveTo>
                <a:cubicBezTo>
                  <a:pt x="263805" y="1526463"/>
                  <a:pt x="272145" y="1534824"/>
                  <a:pt x="272145" y="1545138"/>
                </a:cubicBezTo>
                <a:cubicBezTo>
                  <a:pt x="272145" y="1555452"/>
                  <a:pt x="263805" y="1563813"/>
                  <a:pt x="253517" y="1563813"/>
                </a:cubicBezTo>
                <a:cubicBezTo>
                  <a:pt x="243229" y="1563813"/>
                  <a:pt x="234889" y="1555452"/>
                  <a:pt x="234889" y="1545138"/>
                </a:cubicBezTo>
                <a:cubicBezTo>
                  <a:pt x="234889" y="1534824"/>
                  <a:pt x="243229" y="1526463"/>
                  <a:pt x="253517" y="1526463"/>
                </a:cubicBezTo>
                <a:close/>
                <a:moveTo>
                  <a:pt x="135753" y="1526463"/>
                </a:moveTo>
                <a:cubicBezTo>
                  <a:pt x="146041" y="1526463"/>
                  <a:pt x="154381" y="1534824"/>
                  <a:pt x="154381" y="1545138"/>
                </a:cubicBezTo>
                <a:cubicBezTo>
                  <a:pt x="154381" y="1555452"/>
                  <a:pt x="146041" y="1563813"/>
                  <a:pt x="135753" y="1563813"/>
                </a:cubicBezTo>
                <a:cubicBezTo>
                  <a:pt x="125465" y="1563813"/>
                  <a:pt x="117125" y="1555452"/>
                  <a:pt x="117125" y="1545138"/>
                </a:cubicBezTo>
                <a:cubicBezTo>
                  <a:pt x="117125" y="1534824"/>
                  <a:pt x="125465" y="1526463"/>
                  <a:pt x="135753" y="1526463"/>
                </a:cubicBezTo>
                <a:close/>
                <a:moveTo>
                  <a:pt x="18628" y="1526463"/>
                </a:moveTo>
                <a:cubicBezTo>
                  <a:pt x="28916" y="1526463"/>
                  <a:pt x="37256" y="1534824"/>
                  <a:pt x="37256" y="1545138"/>
                </a:cubicBezTo>
                <a:cubicBezTo>
                  <a:pt x="37256" y="1555452"/>
                  <a:pt x="28916" y="1563813"/>
                  <a:pt x="18628" y="1563813"/>
                </a:cubicBezTo>
                <a:cubicBezTo>
                  <a:pt x="8340" y="1563813"/>
                  <a:pt x="0" y="1555452"/>
                  <a:pt x="0" y="1545138"/>
                </a:cubicBezTo>
                <a:cubicBezTo>
                  <a:pt x="0" y="1534824"/>
                  <a:pt x="8340" y="1526463"/>
                  <a:pt x="18628" y="1526463"/>
                </a:cubicBezTo>
                <a:close/>
                <a:moveTo>
                  <a:pt x="2014866" y="1409043"/>
                </a:moveTo>
                <a:cubicBezTo>
                  <a:pt x="2025154" y="1409043"/>
                  <a:pt x="2033494" y="1417404"/>
                  <a:pt x="2033494" y="1427718"/>
                </a:cubicBezTo>
                <a:cubicBezTo>
                  <a:pt x="2033494" y="1438032"/>
                  <a:pt x="2025154" y="1446393"/>
                  <a:pt x="2014866" y="1446393"/>
                </a:cubicBezTo>
                <a:cubicBezTo>
                  <a:pt x="2004578" y="1446393"/>
                  <a:pt x="1996238" y="1438032"/>
                  <a:pt x="1996238" y="1427718"/>
                </a:cubicBezTo>
                <a:cubicBezTo>
                  <a:pt x="1996238" y="1417404"/>
                  <a:pt x="2004578" y="1409043"/>
                  <a:pt x="2014866" y="1409043"/>
                </a:cubicBezTo>
                <a:close/>
                <a:moveTo>
                  <a:pt x="1897741" y="1409043"/>
                </a:moveTo>
                <a:cubicBezTo>
                  <a:pt x="1908029" y="1409043"/>
                  <a:pt x="1916369" y="1417404"/>
                  <a:pt x="1916369" y="1427718"/>
                </a:cubicBezTo>
                <a:cubicBezTo>
                  <a:pt x="1916369" y="1438032"/>
                  <a:pt x="1908029" y="1446393"/>
                  <a:pt x="1897741" y="1446393"/>
                </a:cubicBezTo>
                <a:cubicBezTo>
                  <a:pt x="1887453" y="1446393"/>
                  <a:pt x="1879113" y="1438032"/>
                  <a:pt x="1879113" y="1427718"/>
                </a:cubicBezTo>
                <a:cubicBezTo>
                  <a:pt x="1879113" y="1417404"/>
                  <a:pt x="1887453" y="1409043"/>
                  <a:pt x="1897741" y="1409043"/>
                </a:cubicBezTo>
                <a:close/>
                <a:moveTo>
                  <a:pt x="1779977" y="1409043"/>
                </a:moveTo>
                <a:cubicBezTo>
                  <a:pt x="1790265" y="1409043"/>
                  <a:pt x="1798605" y="1417404"/>
                  <a:pt x="1798605" y="1427718"/>
                </a:cubicBezTo>
                <a:cubicBezTo>
                  <a:pt x="1798605" y="1438032"/>
                  <a:pt x="1790265" y="1446393"/>
                  <a:pt x="1779977" y="1446393"/>
                </a:cubicBezTo>
                <a:cubicBezTo>
                  <a:pt x="1769689" y="1446393"/>
                  <a:pt x="1761349" y="1438032"/>
                  <a:pt x="1761349" y="1427718"/>
                </a:cubicBezTo>
                <a:cubicBezTo>
                  <a:pt x="1761349" y="1417404"/>
                  <a:pt x="1769689" y="1409043"/>
                  <a:pt x="1779977" y="1409043"/>
                </a:cubicBezTo>
                <a:close/>
                <a:moveTo>
                  <a:pt x="1662852" y="1409043"/>
                </a:moveTo>
                <a:cubicBezTo>
                  <a:pt x="1673140" y="1409043"/>
                  <a:pt x="1681480" y="1417404"/>
                  <a:pt x="1681480" y="1427718"/>
                </a:cubicBezTo>
                <a:cubicBezTo>
                  <a:pt x="1681480" y="1438032"/>
                  <a:pt x="1673140" y="1446393"/>
                  <a:pt x="1662852" y="1446393"/>
                </a:cubicBezTo>
                <a:cubicBezTo>
                  <a:pt x="1652564" y="1446393"/>
                  <a:pt x="1644224" y="1438032"/>
                  <a:pt x="1644224" y="1427718"/>
                </a:cubicBezTo>
                <a:cubicBezTo>
                  <a:pt x="1644224" y="1417404"/>
                  <a:pt x="1652564" y="1409043"/>
                  <a:pt x="1662852" y="1409043"/>
                </a:cubicBezTo>
                <a:close/>
                <a:moveTo>
                  <a:pt x="1545088" y="1409043"/>
                </a:moveTo>
                <a:cubicBezTo>
                  <a:pt x="1555376" y="1409043"/>
                  <a:pt x="1563716" y="1417404"/>
                  <a:pt x="1563716" y="1427718"/>
                </a:cubicBezTo>
                <a:cubicBezTo>
                  <a:pt x="1563716" y="1438032"/>
                  <a:pt x="1555376" y="1446393"/>
                  <a:pt x="1545088" y="1446393"/>
                </a:cubicBezTo>
                <a:cubicBezTo>
                  <a:pt x="1534800" y="1446393"/>
                  <a:pt x="1526460" y="1438032"/>
                  <a:pt x="1526460" y="1427718"/>
                </a:cubicBezTo>
                <a:cubicBezTo>
                  <a:pt x="1526460" y="1417404"/>
                  <a:pt x="1534800" y="1409043"/>
                  <a:pt x="1545088" y="1409043"/>
                </a:cubicBezTo>
                <a:close/>
                <a:moveTo>
                  <a:pt x="1427962" y="1409043"/>
                </a:moveTo>
                <a:cubicBezTo>
                  <a:pt x="1438250" y="1409043"/>
                  <a:pt x="1446590" y="1417404"/>
                  <a:pt x="1446590" y="1427718"/>
                </a:cubicBezTo>
                <a:cubicBezTo>
                  <a:pt x="1446590" y="1438032"/>
                  <a:pt x="1438250" y="1446393"/>
                  <a:pt x="1427962" y="1446393"/>
                </a:cubicBezTo>
                <a:cubicBezTo>
                  <a:pt x="1417674" y="1446393"/>
                  <a:pt x="1409334" y="1438032"/>
                  <a:pt x="1409334" y="1427718"/>
                </a:cubicBezTo>
                <a:cubicBezTo>
                  <a:pt x="1409334" y="1417404"/>
                  <a:pt x="1417674" y="1409043"/>
                  <a:pt x="1427962" y="1409043"/>
                </a:cubicBezTo>
                <a:close/>
                <a:moveTo>
                  <a:pt x="1310199" y="1409043"/>
                </a:moveTo>
                <a:cubicBezTo>
                  <a:pt x="1320487" y="1409043"/>
                  <a:pt x="1328827" y="1417404"/>
                  <a:pt x="1328827" y="1427718"/>
                </a:cubicBezTo>
                <a:cubicBezTo>
                  <a:pt x="1328827" y="1438032"/>
                  <a:pt x="1320487" y="1446393"/>
                  <a:pt x="1310199" y="1446393"/>
                </a:cubicBezTo>
                <a:cubicBezTo>
                  <a:pt x="1299911" y="1446393"/>
                  <a:pt x="1291571" y="1438032"/>
                  <a:pt x="1291571" y="1427718"/>
                </a:cubicBezTo>
                <a:cubicBezTo>
                  <a:pt x="1291571" y="1417404"/>
                  <a:pt x="1299911" y="1409043"/>
                  <a:pt x="1310199" y="1409043"/>
                </a:cubicBezTo>
                <a:close/>
                <a:moveTo>
                  <a:pt x="1193073" y="1409043"/>
                </a:moveTo>
                <a:cubicBezTo>
                  <a:pt x="1203361" y="1409043"/>
                  <a:pt x="1211701" y="1417404"/>
                  <a:pt x="1211701" y="1427718"/>
                </a:cubicBezTo>
                <a:cubicBezTo>
                  <a:pt x="1211701" y="1438032"/>
                  <a:pt x="1203361" y="1446393"/>
                  <a:pt x="1193073" y="1446393"/>
                </a:cubicBezTo>
                <a:cubicBezTo>
                  <a:pt x="1182785" y="1446393"/>
                  <a:pt x="1174445" y="1438032"/>
                  <a:pt x="1174445" y="1427718"/>
                </a:cubicBezTo>
                <a:cubicBezTo>
                  <a:pt x="1174445" y="1417404"/>
                  <a:pt x="1182785" y="1409043"/>
                  <a:pt x="1193073" y="1409043"/>
                </a:cubicBezTo>
                <a:close/>
                <a:moveTo>
                  <a:pt x="1075309" y="1409043"/>
                </a:moveTo>
                <a:cubicBezTo>
                  <a:pt x="1085597" y="1409043"/>
                  <a:pt x="1093937" y="1417404"/>
                  <a:pt x="1093937" y="1427718"/>
                </a:cubicBezTo>
                <a:cubicBezTo>
                  <a:pt x="1093937" y="1438032"/>
                  <a:pt x="1085597" y="1446393"/>
                  <a:pt x="1075309" y="1446393"/>
                </a:cubicBezTo>
                <a:cubicBezTo>
                  <a:pt x="1065021" y="1446393"/>
                  <a:pt x="1056681" y="1438032"/>
                  <a:pt x="1056681" y="1427718"/>
                </a:cubicBezTo>
                <a:cubicBezTo>
                  <a:pt x="1056681" y="1417404"/>
                  <a:pt x="1065021" y="1409043"/>
                  <a:pt x="1075309" y="1409043"/>
                </a:cubicBezTo>
                <a:close/>
                <a:moveTo>
                  <a:pt x="958184" y="1409043"/>
                </a:moveTo>
                <a:cubicBezTo>
                  <a:pt x="968472" y="1409043"/>
                  <a:pt x="976812" y="1417404"/>
                  <a:pt x="976812" y="1427718"/>
                </a:cubicBezTo>
                <a:cubicBezTo>
                  <a:pt x="976812" y="1438032"/>
                  <a:pt x="968472" y="1446393"/>
                  <a:pt x="958184" y="1446393"/>
                </a:cubicBezTo>
                <a:cubicBezTo>
                  <a:pt x="947896" y="1446393"/>
                  <a:pt x="939556" y="1438032"/>
                  <a:pt x="939556" y="1427718"/>
                </a:cubicBezTo>
                <a:cubicBezTo>
                  <a:pt x="939556" y="1417404"/>
                  <a:pt x="947896" y="1409043"/>
                  <a:pt x="958184" y="1409043"/>
                </a:cubicBezTo>
                <a:close/>
                <a:moveTo>
                  <a:pt x="840420" y="1409043"/>
                </a:moveTo>
                <a:cubicBezTo>
                  <a:pt x="850708" y="1409043"/>
                  <a:pt x="859048" y="1417404"/>
                  <a:pt x="859048" y="1427718"/>
                </a:cubicBezTo>
                <a:cubicBezTo>
                  <a:pt x="859048" y="1438032"/>
                  <a:pt x="850708" y="1446393"/>
                  <a:pt x="840420" y="1446393"/>
                </a:cubicBezTo>
                <a:cubicBezTo>
                  <a:pt x="830132" y="1446393"/>
                  <a:pt x="821792" y="1438032"/>
                  <a:pt x="821792" y="1427718"/>
                </a:cubicBezTo>
                <a:cubicBezTo>
                  <a:pt x="821792" y="1417404"/>
                  <a:pt x="830132" y="1409043"/>
                  <a:pt x="840420" y="1409043"/>
                </a:cubicBezTo>
                <a:close/>
                <a:moveTo>
                  <a:pt x="723295" y="1409043"/>
                </a:moveTo>
                <a:cubicBezTo>
                  <a:pt x="733583" y="1409043"/>
                  <a:pt x="741923" y="1417404"/>
                  <a:pt x="741923" y="1427718"/>
                </a:cubicBezTo>
                <a:cubicBezTo>
                  <a:pt x="741923" y="1438032"/>
                  <a:pt x="733583" y="1446393"/>
                  <a:pt x="723295" y="1446393"/>
                </a:cubicBezTo>
                <a:cubicBezTo>
                  <a:pt x="713007" y="1446393"/>
                  <a:pt x="704667" y="1438032"/>
                  <a:pt x="704667" y="1427718"/>
                </a:cubicBezTo>
                <a:cubicBezTo>
                  <a:pt x="704667" y="1417404"/>
                  <a:pt x="713007" y="1409043"/>
                  <a:pt x="723295" y="1409043"/>
                </a:cubicBezTo>
                <a:close/>
                <a:moveTo>
                  <a:pt x="605531" y="1409043"/>
                </a:moveTo>
                <a:cubicBezTo>
                  <a:pt x="615819" y="1409043"/>
                  <a:pt x="624159" y="1417404"/>
                  <a:pt x="624159" y="1427718"/>
                </a:cubicBezTo>
                <a:cubicBezTo>
                  <a:pt x="624159" y="1438032"/>
                  <a:pt x="615819" y="1446393"/>
                  <a:pt x="605531" y="1446393"/>
                </a:cubicBezTo>
                <a:cubicBezTo>
                  <a:pt x="595243" y="1446393"/>
                  <a:pt x="586903" y="1438032"/>
                  <a:pt x="586903" y="1427718"/>
                </a:cubicBezTo>
                <a:cubicBezTo>
                  <a:pt x="586903" y="1417404"/>
                  <a:pt x="595243" y="1409043"/>
                  <a:pt x="605531" y="1409043"/>
                </a:cubicBezTo>
                <a:close/>
                <a:moveTo>
                  <a:pt x="488406" y="1409043"/>
                </a:moveTo>
                <a:cubicBezTo>
                  <a:pt x="498694" y="1409043"/>
                  <a:pt x="507034" y="1417404"/>
                  <a:pt x="507034" y="1427718"/>
                </a:cubicBezTo>
                <a:cubicBezTo>
                  <a:pt x="507034" y="1438032"/>
                  <a:pt x="498694" y="1446393"/>
                  <a:pt x="488406" y="1446393"/>
                </a:cubicBezTo>
                <a:cubicBezTo>
                  <a:pt x="478118" y="1446393"/>
                  <a:pt x="469778" y="1438032"/>
                  <a:pt x="469778" y="1427718"/>
                </a:cubicBezTo>
                <a:cubicBezTo>
                  <a:pt x="469778" y="1417404"/>
                  <a:pt x="478118" y="1409043"/>
                  <a:pt x="488406" y="1409043"/>
                </a:cubicBezTo>
                <a:close/>
                <a:moveTo>
                  <a:pt x="370642" y="1409043"/>
                </a:moveTo>
                <a:cubicBezTo>
                  <a:pt x="380930" y="1409043"/>
                  <a:pt x="389270" y="1417404"/>
                  <a:pt x="389270" y="1427718"/>
                </a:cubicBezTo>
                <a:cubicBezTo>
                  <a:pt x="389270" y="1438032"/>
                  <a:pt x="380930" y="1446393"/>
                  <a:pt x="370642" y="1446393"/>
                </a:cubicBezTo>
                <a:cubicBezTo>
                  <a:pt x="360354" y="1446393"/>
                  <a:pt x="352014" y="1438032"/>
                  <a:pt x="352014" y="1427718"/>
                </a:cubicBezTo>
                <a:cubicBezTo>
                  <a:pt x="352014" y="1417404"/>
                  <a:pt x="360354" y="1409043"/>
                  <a:pt x="370642" y="1409043"/>
                </a:cubicBezTo>
                <a:close/>
                <a:moveTo>
                  <a:pt x="253517" y="1409043"/>
                </a:moveTo>
                <a:cubicBezTo>
                  <a:pt x="263805" y="1409043"/>
                  <a:pt x="272145" y="1417404"/>
                  <a:pt x="272145" y="1427718"/>
                </a:cubicBezTo>
                <a:cubicBezTo>
                  <a:pt x="272145" y="1438032"/>
                  <a:pt x="263805" y="1446393"/>
                  <a:pt x="253517" y="1446393"/>
                </a:cubicBezTo>
                <a:cubicBezTo>
                  <a:pt x="243229" y="1446393"/>
                  <a:pt x="234889" y="1438032"/>
                  <a:pt x="234889" y="1427718"/>
                </a:cubicBezTo>
                <a:cubicBezTo>
                  <a:pt x="234889" y="1417404"/>
                  <a:pt x="243229" y="1409043"/>
                  <a:pt x="253517" y="1409043"/>
                </a:cubicBezTo>
                <a:close/>
                <a:moveTo>
                  <a:pt x="135753" y="1409043"/>
                </a:moveTo>
                <a:cubicBezTo>
                  <a:pt x="146041" y="1409043"/>
                  <a:pt x="154381" y="1417404"/>
                  <a:pt x="154381" y="1427718"/>
                </a:cubicBezTo>
                <a:cubicBezTo>
                  <a:pt x="154381" y="1438032"/>
                  <a:pt x="146041" y="1446393"/>
                  <a:pt x="135753" y="1446393"/>
                </a:cubicBezTo>
                <a:cubicBezTo>
                  <a:pt x="125465" y="1446393"/>
                  <a:pt x="117125" y="1438032"/>
                  <a:pt x="117125" y="1427718"/>
                </a:cubicBezTo>
                <a:cubicBezTo>
                  <a:pt x="117125" y="1417404"/>
                  <a:pt x="125465" y="1409043"/>
                  <a:pt x="135753" y="1409043"/>
                </a:cubicBezTo>
                <a:close/>
                <a:moveTo>
                  <a:pt x="18628" y="1409043"/>
                </a:moveTo>
                <a:cubicBezTo>
                  <a:pt x="28916" y="1409043"/>
                  <a:pt x="37256" y="1417404"/>
                  <a:pt x="37256" y="1427718"/>
                </a:cubicBezTo>
                <a:cubicBezTo>
                  <a:pt x="37256" y="1438032"/>
                  <a:pt x="28916" y="1446393"/>
                  <a:pt x="18628" y="1446393"/>
                </a:cubicBezTo>
                <a:cubicBezTo>
                  <a:pt x="8340" y="1446393"/>
                  <a:pt x="0" y="1438032"/>
                  <a:pt x="0" y="1427718"/>
                </a:cubicBezTo>
                <a:cubicBezTo>
                  <a:pt x="0" y="1417404"/>
                  <a:pt x="8340" y="1409043"/>
                  <a:pt x="18628" y="1409043"/>
                </a:cubicBezTo>
                <a:close/>
                <a:moveTo>
                  <a:pt x="2014866" y="1291623"/>
                </a:moveTo>
                <a:cubicBezTo>
                  <a:pt x="2025154" y="1291623"/>
                  <a:pt x="2033494" y="1299984"/>
                  <a:pt x="2033494" y="1310298"/>
                </a:cubicBezTo>
                <a:cubicBezTo>
                  <a:pt x="2033494" y="1320612"/>
                  <a:pt x="2025154" y="1328973"/>
                  <a:pt x="2014866" y="1328973"/>
                </a:cubicBezTo>
                <a:cubicBezTo>
                  <a:pt x="2004578" y="1328973"/>
                  <a:pt x="1996238" y="1320612"/>
                  <a:pt x="1996238" y="1310298"/>
                </a:cubicBezTo>
                <a:cubicBezTo>
                  <a:pt x="1996238" y="1299984"/>
                  <a:pt x="2004578" y="1291623"/>
                  <a:pt x="2014866" y="1291623"/>
                </a:cubicBezTo>
                <a:close/>
                <a:moveTo>
                  <a:pt x="1897741" y="1291623"/>
                </a:moveTo>
                <a:cubicBezTo>
                  <a:pt x="1908029" y="1291623"/>
                  <a:pt x="1916369" y="1299984"/>
                  <a:pt x="1916369" y="1310298"/>
                </a:cubicBezTo>
                <a:cubicBezTo>
                  <a:pt x="1916369" y="1320612"/>
                  <a:pt x="1908029" y="1328973"/>
                  <a:pt x="1897741" y="1328973"/>
                </a:cubicBezTo>
                <a:cubicBezTo>
                  <a:pt x="1887453" y="1328973"/>
                  <a:pt x="1879113" y="1320612"/>
                  <a:pt x="1879113" y="1310298"/>
                </a:cubicBezTo>
                <a:cubicBezTo>
                  <a:pt x="1879113" y="1299984"/>
                  <a:pt x="1887453" y="1291623"/>
                  <a:pt x="1897741" y="1291623"/>
                </a:cubicBezTo>
                <a:close/>
                <a:moveTo>
                  <a:pt x="1779977" y="1291623"/>
                </a:moveTo>
                <a:cubicBezTo>
                  <a:pt x="1790265" y="1291623"/>
                  <a:pt x="1798605" y="1299984"/>
                  <a:pt x="1798605" y="1310298"/>
                </a:cubicBezTo>
                <a:cubicBezTo>
                  <a:pt x="1798605" y="1320612"/>
                  <a:pt x="1790265" y="1328973"/>
                  <a:pt x="1779977" y="1328973"/>
                </a:cubicBezTo>
                <a:cubicBezTo>
                  <a:pt x="1769689" y="1328973"/>
                  <a:pt x="1761349" y="1320612"/>
                  <a:pt x="1761349" y="1310298"/>
                </a:cubicBezTo>
                <a:cubicBezTo>
                  <a:pt x="1761349" y="1299984"/>
                  <a:pt x="1769689" y="1291623"/>
                  <a:pt x="1779977" y="1291623"/>
                </a:cubicBezTo>
                <a:close/>
                <a:moveTo>
                  <a:pt x="1662852" y="1291623"/>
                </a:moveTo>
                <a:cubicBezTo>
                  <a:pt x="1673140" y="1291623"/>
                  <a:pt x="1681480" y="1299984"/>
                  <a:pt x="1681480" y="1310298"/>
                </a:cubicBezTo>
                <a:cubicBezTo>
                  <a:pt x="1681480" y="1320612"/>
                  <a:pt x="1673140" y="1328973"/>
                  <a:pt x="1662852" y="1328973"/>
                </a:cubicBezTo>
                <a:cubicBezTo>
                  <a:pt x="1652564" y="1328973"/>
                  <a:pt x="1644224" y="1320612"/>
                  <a:pt x="1644224" y="1310298"/>
                </a:cubicBezTo>
                <a:cubicBezTo>
                  <a:pt x="1644224" y="1299984"/>
                  <a:pt x="1652564" y="1291623"/>
                  <a:pt x="1662852" y="1291623"/>
                </a:cubicBezTo>
                <a:close/>
                <a:moveTo>
                  <a:pt x="1545088" y="1291623"/>
                </a:moveTo>
                <a:cubicBezTo>
                  <a:pt x="1555376" y="1291623"/>
                  <a:pt x="1563716" y="1299984"/>
                  <a:pt x="1563716" y="1310298"/>
                </a:cubicBezTo>
                <a:cubicBezTo>
                  <a:pt x="1563716" y="1320612"/>
                  <a:pt x="1555376" y="1328973"/>
                  <a:pt x="1545088" y="1328973"/>
                </a:cubicBezTo>
                <a:cubicBezTo>
                  <a:pt x="1534800" y="1328973"/>
                  <a:pt x="1526460" y="1320612"/>
                  <a:pt x="1526460" y="1310298"/>
                </a:cubicBezTo>
                <a:cubicBezTo>
                  <a:pt x="1526460" y="1299984"/>
                  <a:pt x="1534800" y="1291623"/>
                  <a:pt x="1545088" y="1291623"/>
                </a:cubicBezTo>
                <a:close/>
                <a:moveTo>
                  <a:pt x="1427962" y="1291623"/>
                </a:moveTo>
                <a:cubicBezTo>
                  <a:pt x="1438250" y="1291623"/>
                  <a:pt x="1446590" y="1299984"/>
                  <a:pt x="1446590" y="1310298"/>
                </a:cubicBezTo>
                <a:cubicBezTo>
                  <a:pt x="1446590" y="1320612"/>
                  <a:pt x="1438250" y="1328973"/>
                  <a:pt x="1427962" y="1328973"/>
                </a:cubicBezTo>
                <a:cubicBezTo>
                  <a:pt x="1417674" y="1328973"/>
                  <a:pt x="1409334" y="1320612"/>
                  <a:pt x="1409334" y="1310298"/>
                </a:cubicBezTo>
                <a:cubicBezTo>
                  <a:pt x="1409334" y="1299984"/>
                  <a:pt x="1417674" y="1291623"/>
                  <a:pt x="1427962" y="1291623"/>
                </a:cubicBezTo>
                <a:close/>
                <a:moveTo>
                  <a:pt x="1310199" y="1291623"/>
                </a:moveTo>
                <a:cubicBezTo>
                  <a:pt x="1320487" y="1291623"/>
                  <a:pt x="1328827" y="1299984"/>
                  <a:pt x="1328827" y="1310298"/>
                </a:cubicBezTo>
                <a:cubicBezTo>
                  <a:pt x="1328827" y="1320612"/>
                  <a:pt x="1320487" y="1328973"/>
                  <a:pt x="1310199" y="1328973"/>
                </a:cubicBezTo>
                <a:cubicBezTo>
                  <a:pt x="1299911" y="1328973"/>
                  <a:pt x="1291571" y="1320612"/>
                  <a:pt x="1291571" y="1310298"/>
                </a:cubicBezTo>
                <a:cubicBezTo>
                  <a:pt x="1291571" y="1299984"/>
                  <a:pt x="1299911" y="1291623"/>
                  <a:pt x="1310199" y="1291623"/>
                </a:cubicBezTo>
                <a:close/>
                <a:moveTo>
                  <a:pt x="1193073" y="1291623"/>
                </a:moveTo>
                <a:cubicBezTo>
                  <a:pt x="1203361" y="1291623"/>
                  <a:pt x="1211701" y="1299984"/>
                  <a:pt x="1211701" y="1310298"/>
                </a:cubicBezTo>
                <a:cubicBezTo>
                  <a:pt x="1211701" y="1320612"/>
                  <a:pt x="1203361" y="1328973"/>
                  <a:pt x="1193073" y="1328973"/>
                </a:cubicBezTo>
                <a:cubicBezTo>
                  <a:pt x="1182785" y="1328973"/>
                  <a:pt x="1174445" y="1320612"/>
                  <a:pt x="1174445" y="1310298"/>
                </a:cubicBezTo>
                <a:cubicBezTo>
                  <a:pt x="1174445" y="1299984"/>
                  <a:pt x="1182785" y="1291623"/>
                  <a:pt x="1193073" y="1291623"/>
                </a:cubicBezTo>
                <a:close/>
                <a:moveTo>
                  <a:pt x="1075309" y="1291623"/>
                </a:moveTo>
                <a:cubicBezTo>
                  <a:pt x="1085597" y="1291623"/>
                  <a:pt x="1093937" y="1299984"/>
                  <a:pt x="1093937" y="1310298"/>
                </a:cubicBezTo>
                <a:cubicBezTo>
                  <a:pt x="1093937" y="1320612"/>
                  <a:pt x="1085597" y="1328973"/>
                  <a:pt x="1075309" y="1328973"/>
                </a:cubicBezTo>
                <a:cubicBezTo>
                  <a:pt x="1065021" y="1328973"/>
                  <a:pt x="1056681" y="1320612"/>
                  <a:pt x="1056681" y="1310298"/>
                </a:cubicBezTo>
                <a:cubicBezTo>
                  <a:pt x="1056681" y="1299984"/>
                  <a:pt x="1065021" y="1291623"/>
                  <a:pt x="1075309" y="1291623"/>
                </a:cubicBezTo>
                <a:close/>
                <a:moveTo>
                  <a:pt x="958184" y="1291623"/>
                </a:moveTo>
                <a:cubicBezTo>
                  <a:pt x="968472" y="1291623"/>
                  <a:pt x="976812" y="1299984"/>
                  <a:pt x="976812" y="1310298"/>
                </a:cubicBezTo>
                <a:cubicBezTo>
                  <a:pt x="976812" y="1320612"/>
                  <a:pt x="968472" y="1328973"/>
                  <a:pt x="958184" y="1328973"/>
                </a:cubicBezTo>
                <a:cubicBezTo>
                  <a:pt x="947896" y="1328973"/>
                  <a:pt x="939556" y="1320612"/>
                  <a:pt x="939556" y="1310298"/>
                </a:cubicBezTo>
                <a:cubicBezTo>
                  <a:pt x="939556" y="1299984"/>
                  <a:pt x="947896" y="1291623"/>
                  <a:pt x="958184" y="1291623"/>
                </a:cubicBezTo>
                <a:close/>
                <a:moveTo>
                  <a:pt x="840420" y="1291623"/>
                </a:moveTo>
                <a:cubicBezTo>
                  <a:pt x="850708" y="1291623"/>
                  <a:pt x="859048" y="1299984"/>
                  <a:pt x="859048" y="1310298"/>
                </a:cubicBezTo>
                <a:cubicBezTo>
                  <a:pt x="859048" y="1320612"/>
                  <a:pt x="850708" y="1328973"/>
                  <a:pt x="840420" y="1328973"/>
                </a:cubicBezTo>
                <a:cubicBezTo>
                  <a:pt x="830132" y="1328973"/>
                  <a:pt x="821792" y="1320612"/>
                  <a:pt x="821792" y="1310298"/>
                </a:cubicBezTo>
                <a:cubicBezTo>
                  <a:pt x="821792" y="1299984"/>
                  <a:pt x="830132" y="1291623"/>
                  <a:pt x="840420" y="1291623"/>
                </a:cubicBezTo>
                <a:close/>
                <a:moveTo>
                  <a:pt x="723295" y="1291623"/>
                </a:moveTo>
                <a:cubicBezTo>
                  <a:pt x="733583" y="1291623"/>
                  <a:pt x="741923" y="1299984"/>
                  <a:pt x="741923" y="1310298"/>
                </a:cubicBezTo>
                <a:cubicBezTo>
                  <a:pt x="741923" y="1320612"/>
                  <a:pt x="733583" y="1328973"/>
                  <a:pt x="723295" y="1328973"/>
                </a:cubicBezTo>
                <a:cubicBezTo>
                  <a:pt x="713007" y="1328973"/>
                  <a:pt x="704667" y="1320612"/>
                  <a:pt x="704667" y="1310298"/>
                </a:cubicBezTo>
                <a:cubicBezTo>
                  <a:pt x="704667" y="1299984"/>
                  <a:pt x="713007" y="1291623"/>
                  <a:pt x="723295" y="1291623"/>
                </a:cubicBezTo>
                <a:close/>
                <a:moveTo>
                  <a:pt x="605531" y="1291623"/>
                </a:moveTo>
                <a:cubicBezTo>
                  <a:pt x="615819" y="1291623"/>
                  <a:pt x="624159" y="1299984"/>
                  <a:pt x="624159" y="1310298"/>
                </a:cubicBezTo>
                <a:cubicBezTo>
                  <a:pt x="624159" y="1320612"/>
                  <a:pt x="615819" y="1328973"/>
                  <a:pt x="605531" y="1328973"/>
                </a:cubicBezTo>
                <a:cubicBezTo>
                  <a:pt x="595243" y="1328973"/>
                  <a:pt x="586903" y="1320612"/>
                  <a:pt x="586903" y="1310298"/>
                </a:cubicBezTo>
                <a:cubicBezTo>
                  <a:pt x="586903" y="1299984"/>
                  <a:pt x="595243" y="1291623"/>
                  <a:pt x="605531" y="1291623"/>
                </a:cubicBezTo>
                <a:close/>
                <a:moveTo>
                  <a:pt x="488406" y="1291623"/>
                </a:moveTo>
                <a:cubicBezTo>
                  <a:pt x="498694" y="1291623"/>
                  <a:pt x="507034" y="1299984"/>
                  <a:pt x="507034" y="1310298"/>
                </a:cubicBezTo>
                <a:cubicBezTo>
                  <a:pt x="507034" y="1320612"/>
                  <a:pt x="498694" y="1328973"/>
                  <a:pt x="488406" y="1328973"/>
                </a:cubicBezTo>
                <a:cubicBezTo>
                  <a:pt x="478118" y="1328973"/>
                  <a:pt x="469778" y="1320612"/>
                  <a:pt x="469778" y="1310298"/>
                </a:cubicBezTo>
                <a:cubicBezTo>
                  <a:pt x="469778" y="1299984"/>
                  <a:pt x="478118" y="1291623"/>
                  <a:pt x="488406" y="1291623"/>
                </a:cubicBezTo>
                <a:close/>
                <a:moveTo>
                  <a:pt x="370642" y="1291623"/>
                </a:moveTo>
                <a:cubicBezTo>
                  <a:pt x="380930" y="1291623"/>
                  <a:pt x="389270" y="1299984"/>
                  <a:pt x="389270" y="1310298"/>
                </a:cubicBezTo>
                <a:cubicBezTo>
                  <a:pt x="389270" y="1320612"/>
                  <a:pt x="380930" y="1328973"/>
                  <a:pt x="370642" y="1328973"/>
                </a:cubicBezTo>
                <a:cubicBezTo>
                  <a:pt x="360354" y="1328973"/>
                  <a:pt x="352014" y="1320612"/>
                  <a:pt x="352014" y="1310298"/>
                </a:cubicBezTo>
                <a:cubicBezTo>
                  <a:pt x="352014" y="1299984"/>
                  <a:pt x="360354" y="1291623"/>
                  <a:pt x="370642" y="1291623"/>
                </a:cubicBezTo>
                <a:close/>
                <a:moveTo>
                  <a:pt x="253517" y="1291623"/>
                </a:moveTo>
                <a:cubicBezTo>
                  <a:pt x="263805" y="1291623"/>
                  <a:pt x="272145" y="1299984"/>
                  <a:pt x="272145" y="1310298"/>
                </a:cubicBezTo>
                <a:cubicBezTo>
                  <a:pt x="272145" y="1320612"/>
                  <a:pt x="263805" y="1328973"/>
                  <a:pt x="253517" y="1328973"/>
                </a:cubicBezTo>
                <a:cubicBezTo>
                  <a:pt x="243229" y="1328973"/>
                  <a:pt x="234889" y="1320612"/>
                  <a:pt x="234889" y="1310298"/>
                </a:cubicBezTo>
                <a:cubicBezTo>
                  <a:pt x="234889" y="1299984"/>
                  <a:pt x="243229" y="1291623"/>
                  <a:pt x="253517" y="1291623"/>
                </a:cubicBezTo>
                <a:close/>
                <a:moveTo>
                  <a:pt x="135753" y="1291623"/>
                </a:moveTo>
                <a:cubicBezTo>
                  <a:pt x="146041" y="1291623"/>
                  <a:pt x="154381" y="1299984"/>
                  <a:pt x="154381" y="1310298"/>
                </a:cubicBezTo>
                <a:cubicBezTo>
                  <a:pt x="154381" y="1320612"/>
                  <a:pt x="146041" y="1328973"/>
                  <a:pt x="135753" y="1328973"/>
                </a:cubicBezTo>
                <a:cubicBezTo>
                  <a:pt x="125465" y="1328973"/>
                  <a:pt x="117125" y="1320612"/>
                  <a:pt x="117125" y="1310298"/>
                </a:cubicBezTo>
                <a:cubicBezTo>
                  <a:pt x="117125" y="1299984"/>
                  <a:pt x="125465" y="1291623"/>
                  <a:pt x="135753" y="1291623"/>
                </a:cubicBezTo>
                <a:close/>
                <a:moveTo>
                  <a:pt x="18628" y="1291623"/>
                </a:moveTo>
                <a:cubicBezTo>
                  <a:pt x="28916" y="1291623"/>
                  <a:pt x="37256" y="1299984"/>
                  <a:pt x="37256" y="1310298"/>
                </a:cubicBezTo>
                <a:cubicBezTo>
                  <a:pt x="37256" y="1320612"/>
                  <a:pt x="28916" y="1328973"/>
                  <a:pt x="18628" y="1328973"/>
                </a:cubicBezTo>
                <a:cubicBezTo>
                  <a:pt x="8340" y="1328973"/>
                  <a:pt x="0" y="1320612"/>
                  <a:pt x="0" y="1310298"/>
                </a:cubicBezTo>
                <a:cubicBezTo>
                  <a:pt x="0" y="1299984"/>
                  <a:pt x="8340" y="1291623"/>
                  <a:pt x="18628" y="1291623"/>
                </a:cubicBezTo>
                <a:close/>
                <a:moveTo>
                  <a:pt x="2014866" y="1174202"/>
                </a:moveTo>
                <a:cubicBezTo>
                  <a:pt x="2025154" y="1174202"/>
                  <a:pt x="2033494" y="1182563"/>
                  <a:pt x="2033494" y="1192877"/>
                </a:cubicBezTo>
                <a:cubicBezTo>
                  <a:pt x="2033494" y="1203191"/>
                  <a:pt x="2025154" y="1211552"/>
                  <a:pt x="2014866" y="1211552"/>
                </a:cubicBezTo>
                <a:cubicBezTo>
                  <a:pt x="2004578" y="1211552"/>
                  <a:pt x="1996238" y="1203191"/>
                  <a:pt x="1996238" y="1192877"/>
                </a:cubicBezTo>
                <a:cubicBezTo>
                  <a:pt x="1996238" y="1182563"/>
                  <a:pt x="2004578" y="1174202"/>
                  <a:pt x="2014866" y="1174202"/>
                </a:cubicBezTo>
                <a:close/>
                <a:moveTo>
                  <a:pt x="1897741" y="1174202"/>
                </a:moveTo>
                <a:cubicBezTo>
                  <a:pt x="1908029" y="1174202"/>
                  <a:pt x="1916369" y="1182563"/>
                  <a:pt x="1916369" y="1192877"/>
                </a:cubicBezTo>
                <a:cubicBezTo>
                  <a:pt x="1916369" y="1203191"/>
                  <a:pt x="1908029" y="1211552"/>
                  <a:pt x="1897741" y="1211552"/>
                </a:cubicBezTo>
                <a:cubicBezTo>
                  <a:pt x="1887453" y="1211552"/>
                  <a:pt x="1879113" y="1203191"/>
                  <a:pt x="1879113" y="1192877"/>
                </a:cubicBezTo>
                <a:cubicBezTo>
                  <a:pt x="1879113" y="1182563"/>
                  <a:pt x="1887453" y="1174202"/>
                  <a:pt x="1897741" y="1174202"/>
                </a:cubicBezTo>
                <a:close/>
                <a:moveTo>
                  <a:pt x="1779977" y="1174202"/>
                </a:moveTo>
                <a:cubicBezTo>
                  <a:pt x="1790265" y="1174202"/>
                  <a:pt x="1798605" y="1182563"/>
                  <a:pt x="1798605" y="1192877"/>
                </a:cubicBezTo>
                <a:cubicBezTo>
                  <a:pt x="1798605" y="1203191"/>
                  <a:pt x="1790265" y="1211552"/>
                  <a:pt x="1779977" y="1211552"/>
                </a:cubicBezTo>
                <a:cubicBezTo>
                  <a:pt x="1769689" y="1211552"/>
                  <a:pt x="1761349" y="1203191"/>
                  <a:pt x="1761349" y="1192877"/>
                </a:cubicBezTo>
                <a:cubicBezTo>
                  <a:pt x="1761349" y="1182563"/>
                  <a:pt x="1769689" y="1174202"/>
                  <a:pt x="1779977" y="1174202"/>
                </a:cubicBezTo>
                <a:close/>
                <a:moveTo>
                  <a:pt x="1662852" y="1174202"/>
                </a:moveTo>
                <a:cubicBezTo>
                  <a:pt x="1673140" y="1174202"/>
                  <a:pt x="1681480" y="1182563"/>
                  <a:pt x="1681480" y="1192877"/>
                </a:cubicBezTo>
                <a:cubicBezTo>
                  <a:pt x="1681480" y="1203191"/>
                  <a:pt x="1673140" y="1211552"/>
                  <a:pt x="1662852" y="1211552"/>
                </a:cubicBezTo>
                <a:cubicBezTo>
                  <a:pt x="1652564" y="1211552"/>
                  <a:pt x="1644224" y="1203191"/>
                  <a:pt x="1644224" y="1192877"/>
                </a:cubicBezTo>
                <a:cubicBezTo>
                  <a:pt x="1644224" y="1182563"/>
                  <a:pt x="1652564" y="1174202"/>
                  <a:pt x="1662852" y="1174202"/>
                </a:cubicBezTo>
                <a:close/>
                <a:moveTo>
                  <a:pt x="1545088" y="1174202"/>
                </a:moveTo>
                <a:cubicBezTo>
                  <a:pt x="1555376" y="1174202"/>
                  <a:pt x="1563716" y="1182563"/>
                  <a:pt x="1563716" y="1192877"/>
                </a:cubicBezTo>
                <a:cubicBezTo>
                  <a:pt x="1563716" y="1203191"/>
                  <a:pt x="1555376" y="1211552"/>
                  <a:pt x="1545088" y="1211552"/>
                </a:cubicBezTo>
                <a:cubicBezTo>
                  <a:pt x="1534800" y="1211552"/>
                  <a:pt x="1526460" y="1203191"/>
                  <a:pt x="1526460" y="1192877"/>
                </a:cubicBezTo>
                <a:cubicBezTo>
                  <a:pt x="1526460" y="1182563"/>
                  <a:pt x="1534800" y="1174202"/>
                  <a:pt x="1545088" y="1174202"/>
                </a:cubicBezTo>
                <a:close/>
                <a:moveTo>
                  <a:pt x="1427962" y="1174202"/>
                </a:moveTo>
                <a:cubicBezTo>
                  <a:pt x="1438250" y="1174202"/>
                  <a:pt x="1446590" y="1182563"/>
                  <a:pt x="1446590" y="1192877"/>
                </a:cubicBezTo>
                <a:cubicBezTo>
                  <a:pt x="1446590" y="1203191"/>
                  <a:pt x="1438250" y="1211552"/>
                  <a:pt x="1427962" y="1211552"/>
                </a:cubicBezTo>
                <a:cubicBezTo>
                  <a:pt x="1417674" y="1211552"/>
                  <a:pt x="1409334" y="1203191"/>
                  <a:pt x="1409334" y="1192877"/>
                </a:cubicBezTo>
                <a:cubicBezTo>
                  <a:pt x="1409334" y="1182563"/>
                  <a:pt x="1417674" y="1174202"/>
                  <a:pt x="1427962" y="1174202"/>
                </a:cubicBezTo>
                <a:close/>
                <a:moveTo>
                  <a:pt x="1310199" y="1174202"/>
                </a:moveTo>
                <a:cubicBezTo>
                  <a:pt x="1320487" y="1174202"/>
                  <a:pt x="1328827" y="1182563"/>
                  <a:pt x="1328827" y="1192877"/>
                </a:cubicBezTo>
                <a:cubicBezTo>
                  <a:pt x="1328827" y="1203191"/>
                  <a:pt x="1320487" y="1211552"/>
                  <a:pt x="1310199" y="1211552"/>
                </a:cubicBezTo>
                <a:cubicBezTo>
                  <a:pt x="1299911" y="1211552"/>
                  <a:pt x="1291571" y="1203191"/>
                  <a:pt x="1291571" y="1192877"/>
                </a:cubicBezTo>
                <a:cubicBezTo>
                  <a:pt x="1291571" y="1182563"/>
                  <a:pt x="1299911" y="1174202"/>
                  <a:pt x="1310199" y="1174202"/>
                </a:cubicBezTo>
                <a:close/>
                <a:moveTo>
                  <a:pt x="1193073" y="1174202"/>
                </a:moveTo>
                <a:cubicBezTo>
                  <a:pt x="1203361" y="1174202"/>
                  <a:pt x="1211701" y="1182563"/>
                  <a:pt x="1211701" y="1192877"/>
                </a:cubicBezTo>
                <a:cubicBezTo>
                  <a:pt x="1211701" y="1203191"/>
                  <a:pt x="1203361" y="1211552"/>
                  <a:pt x="1193073" y="1211552"/>
                </a:cubicBezTo>
                <a:cubicBezTo>
                  <a:pt x="1182785" y="1211552"/>
                  <a:pt x="1174445" y="1203191"/>
                  <a:pt x="1174445" y="1192877"/>
                </a:cubicBezTo>
                <a:cubicBezTo>
                  <a:pt x="1174445" y="1182563"/>
                  <a:pt x="1182785" y="1174202"/>
                  <a:pt x="1193073" y="1174202"/>
                </a:cubicBezTo>
                <a:close/>
                <a:moveTo>
                  <a:pt x="1075309" y="1174202"/>
                </a:moveTo>
                <a:cubicBezTo>
                  <a:pt x="1085597" y="1174202"/>
                  <a:pt x="1093937" y="1182563"/>
                  <a:pt x="1093937" y="1192877"/>
                </a:cubicBezTo>
                <a:cubicBezTo>
                  <a:pt x="1093937" y="1203191"/>
                  <a:pt x="1085597" y="1211552"/>
                  <a:pt x="1075309" y="1211552"/>
                </a:cubicBezTo>
                <a:cubicBezTo>
                  <a:pt x="1065021" y="1211552"/>
                  <a:pt x="1056681" y="1203191"/>
                  <a:pt x="1056681" y="1192877"/>
                </a:cubicBezTo>
                <a:cubicBezTo>
                  <a:pt x="1056681" y="1182563"/>
                  <a:pt x="1065021" y="1174202"/>
                  <a:pt x="1075309" y="1174202"/>
                </a:cubicBezTo>
                <a:close/>
                <a:moveTo>
                  <a:pt x="958184" y="1174202"/>
                </a:moveTo>
                <a:cubicBezTo>
                  <a:pt x="968472" y="1174202"/>
                  <a:pt x="976812" y="1182563"/>
                  <a:pt x="976812" y="1192877"/>
                </a:cubicBezTo>
                <a:cubicBezTo>
                  <a:pt x="976812" y="1203191"/>
                  <a:pt x="968472" y="1211552"/>
                  <a:pt x="958184" y="1211552"/>
                </a:cubicBezTo>
                <a:cubicBezTo>
                  <a:pt x="947896" y="1211552"/>
                  <a:pt x="939556" y="1203191"/>
                  <a:pt x="939556" y="1192877"/>
                </a:cubicBezTo>
                <a:cubicBezTo>
                  <a:pt x="939556" y="1182563"/>
                  <a:pt x="947896" y="1174202"/>
                  <a:pt x="958184" y="1174202"/>
                </a:cubicBezTo>
                <a:close/>
                <a:moveTo>
                  <a:pt x="840420" y="1174202"/>
                </a:moveTo>
                <a:cubicBezTo>
                  <a:pt x="850708" y="1174202"/>
                  <a:pt x="859048" y="1182563"/>
                  <a:pt x="859048" y="1192877"/>
                </a:cubicBezTo>
                <a:cubicBezTo>
                  <a:pt x="859048" y="1203191"/>
                  <a:pt x="850708" y="1211552"/>
                  <a:pt x="840420" y="1211552"/>
                </a:cubicBezTo>
                <a:cubicBezTo>
                  <a:pt x="830132" y="1211552"/>
                  <a:pt x="821792" y="1203191"/>
                  <a:pt x="821792" y="1192877"/>
                </a:cubicBezTo>
                <a:cubicBezTo>
                  <a:pt x="821792" y="1182563"/>
                  <a:pt x="830132" y="1174202"/>
                  <a:pt x="840420" y="1174202"/>
                </a:cubicBezTo>
                <a:close/>
                <a:moveTo>
                  <a:pt x="723295" y="1174202"/>
                </a:moveTo>
                <a:cubicBezTo>
                  <a:pt x="733583" y="1174202"/>
                  <a:pt x="741923" y="1182563"/>
                  <a:pt x="741923" y="1192877"/>
                </a:cubicBezTo>
                <a:cubicBezTo>
                  <a:pt x="741923" y="1203191"/>
                  <a:pt x="733583" y="1211552"/>
                  <a:pt x="723295" y="1211552"/>
                </a:cubicBezTo>
                <a:cubicBezTo>
                  <a:pt x="713007" y="1211552"/>
                  <a:pt x="704667" y="1203191"/>
                  <a:pt x="704667" y="1192877"/>
                </a:cubicBezTo>
                <a:cubicBezTo>
                  <a:pt x="704667" y="1182563"/>
                  <a:pt x="713007" y="1174202"/>
                  <a:pt x="723295" y="1174202"/>
                </a:cubicBezTo>
                <a:close/>
                <a:moveTo>
                  <a:pt x="605531" y="1174202"/>
                </a:moveTo>
                <a:cubicBezTo>
                  <a:pt x="615819" y="1174202"/>
                  <a:pt x="624159" y="1182563"/>
                  <a:pt x="624159" y="1192877"/>
                </a:cubicBezTo>
                <a:cubicBezTo>
                  <a:pt x="624159" y="1203191"/>
                  <a:pt x="615819" y="1211552"/>
                  <a:pt x="605531" y="1211552"/>
                </a:cubicBezTo>
                <a:cubicBezTo>
                  <a:pt x="595243" y="1211552"/>
                  <a:pt x="586903" y="1203191"/>
                  <a:pt x="586903" y="1192877"/>
                </a:cubicBezTo>
                <a:cubicBezTo>
                  <a:pt x="586903" y="1182563"/>
                  <a:pt x="595243" y="1174202"/>
                  <a:pt x="605531" y="1174202"/>
                </a:cubicBezTo>
                <a:close/>
                <a:moveTo>
                  <a:pt x="488406" y="1174202"/>
                </a:moveTo>
                <a:cubicBezTo>
                  <a:pt x="498694" y="1174202"/>
                  <a:pt x="507034" y="1182563"/>
                  <a:pt x="507034" y="1192877"/>
                </a:cubicBezTo>
                <a:cubicBezTo>
                  <a:pt x="507034" y="1203191"/>
                  <a:pt x="498694" y="1211552"/>
                  <a:pt x="488406" y="1211552"/>
                </a:cubicBezTo>
                <a:cubicBezTo>
                  <a:pt x="478118" y="1211552"/>
                  <a:pt x="469778" y="1203191"/>
                  <a:pt x="469778" y="1192877"/>
                </a:cubicBezTo>
                <a:cubicBezTo>
                  <a:pt x="469778" y="1182563"/>
                  <a:pt x="478118" y="1174202"/>
                  <a:pt x="488406" y="1174202"/>
                </a:cubicBezTo>
                <a:close/>
                <a:moveTo>
                  <a:pt x="370642" y="1174202"/>
                </a:moveTo>
                <a:cubicBezTo>
                  <a:pt x="380930" y="1174202"/>
                  <a:pt x="389270" y="1182563"/>
                  <a:pt x="389270" y="1192877"/>
                </a:cubicBezTo>
                <a:cubicBezTo>
                  <a:pt x="389270" y="1203191"/>
                  <a:pt x="380930" y="1211552"/>
                  <a:pt x="370642" y="1211552"/>
                </a:cubicBezTo>
                <a:cubicBezTo>
                  <a:pt x="360354" y="1211552"/>
                  <a:pt x="352014" y="1203191"/>
                  <a:pt x="352014" y="1192877"/>
                </a:cubicBezTo>
                <a:cubicBezTo>
                  <a:pt x="352014" y="1182563"/>
                  <a:pt x="360354" y="1174202"/>
                  <a:pt x="370642" y="1174202"/>
                </a:cubicBezTo>
                <a:close/>
                <a:moveTo>
                  <a:pt x="253517" y="1174202"/>
                </a:moveTo>
                <a:cubicBezTo>
                  <a:pt x="263805" y="1174202"/>
                  <a:pt x="272145" y="1182563"/>
                  <a:pt x="272145" y="1192877"/>
                </a:cubicBezTo>
                <a:cubicBezTo>
                  <a:pt x="272145" y="1203191"/>
                  <a:pt x="263805" y="1211552"/>
                  <a:pt x="253517" y="1211552"/>
                </a:cubicBezTo>
                <a:cubicBezTo>
                  <a:pt x="243229" y="1211552"/>
                  <a:pt x="234889" y="1203191"/>
                  <a:pt x="234889" y="1192877"/>
                </a:cubicBezTo>
                <a:cubicBezTo>
                  <a:pt x="234889" y="1182563"/>
                  <a:pt x="243229" y="1174202"/>
                  <a:pt x="253517" y="1174202"/>
                </a:cubicBezTo>
                <a:close/>
                <a:moveTo>
                  <a:pt x="135753" y="1174202"/>
                </a:moveTo>
                <a:cubicBezTo>
                  <a:pt x="146041" y="1174202"/>
                  <a:pt x="154381" y="1182563"/>
                  <a:pt x="154381" y="1192877"/>
                </a:cubicBezTo>
                <a:cubicBezTo>
                  <a:pt x="154381" y="1203191"/>
                  <a:pt x="146041" y="1211552"/>
                  <a:pt x="135753" y="1211552"/>
                </a:cubicBezTo>
                <a:cubicBezTo>
                  <a:pt x="125465" y="1211552"/>
                  <a:pt x="117125" y="1203191"/>
                  <a:pt x="117125" y="1192877"/>
                </a:cubicBezTo>
                <a:cubicBezTo>
                  <a:pt x="117125" y="1182563"/>
                  <a:pt x="125465" y="1174202"/>
                  <a:pt x="135753" y="1174202"/>
                </a:cubicBezTo>
                <a:close/>
                <a:moveTo>
                  <a:pt x="18628" y="1174202"/>
                </a:moveTo>
                <a:cubicBezTo>
                  <a:pt x="28916" y="1174202"/>
                  <a:pt x="37256" y="1182563"/>
                  <a:pt x="37256" y="1192877"/>
                </a:cubicBezTo>
                <a:cubicBezTo>
                  <a:pt x="37256" y="1203191"/>
                  <a:pt x="28916" y="1211552"/>
                  <a:pt x="18628" y="1211552"/>
                </a:cubicBezTo>
                <a:cubicBezTo>
                  <a:pt x="8340" y="1211552"/>
                  <a:pt x="0" y="1203191"/>
                  <a:pt x="0" y="1192877"/>
                </a:cubicBezTo>
                <a:cubicBezTo>
                  <a:pt x="0" y="1182563"/>
                  <a:pt x="8340" y="1174202"/>
                  <a:pt x="18628" y="1174202"/>
                </a:cubicBezTo>
                <a:close/>
                <a:moveTo>
                  <a:pt x="2014866" y="1056782"/>
                </a:moveTo>
                <a:cubicBezTo>
                  <a:pt x="2025154" y="1056782"/>
                  <a:pt x="2033494" y="1065143"/>
                  <a:pt x="2033494" y="1075457"/>
                </a:cubicBezTo>
                <a:cubicBezTo>
                  <a:pt x="2033494" y="1085771"/>
                  <a:pt x="2025154" y="1094132"/>
                  <a:pt x="2014866" y="1094132"/>
                </a:cubicBezTo>
                <a:cubicBezTo>
                  <a:pt x="2004578" y="1094132"/>
                  <a:pt x="1996238" y="1085771"/>
                  <a:pt x="1996238" y="1075457"/>
                </a:cubicBezTo>
                <a:cubicBezTo>
                  <a:pt x="1996238" y="1065143"/>
                  <a:pt x="2004578" y="1056782"/>
                  <a:pt x="2014866" y="1056782"/>
                </a:cubicBezTo>
                <a:close/>
                <a:moveTo>
                  <a:pt x="1897741" y="1056782"/>
                </a:moveTo>
                <a:cubicBezTo>
                  <a:pt x="1908029" y="1056782"/>
                  <a:pt x="1916369" y="1065143"/>
                  <a:pt x="1916369" y="1075457"/>
                </a:cubicBezTo>
                <a:cubicBezTo>
                  <a:pt x="1916369" y="1085771"/>
                  <a:pt x="1908029" y="1094132"/>
                  <a:pt x="1897741" y="1094132"/>
                </a:cubicBezTo>
                <a:cubicBezTo>
                  <a:pt x="1887453" y="1094132"/>
                  <a:pt x="1879113" y="1085771"/>
                  <a:pt x="1879113" y="1075457"/>
                </a:cubicBezTo>
                <a:cubicBezTo>
                  <a:pt x="1879113" y="1065143"/>
                  <a:pt x="1887453" y="1056782"/>
                  <a:pt x="1897741" y="1056782"/>
                </a:cubicBezTo>
                <a:close/>
                <a:moveTo>
                  <a:pt x="1779977" y="1056782"/>
                </a:moveTo>
                <a:cubicBezTo>
                  <a:pt x="1790265" y="1056782"/>
                  <a:pt x="1798605" y="1065143"/>
                  <a:pt x="1798605" y="1075457"/>
                </a:cubicBezTo>
                <a:cubicBezTo>
                  <a:pt x="1798605" y="1085771"/>
                  <a:pt x="1790265" y="1094132"/>
                  <a:pt x="1779977" y="1094132"/>
                </a:cubicBezTo>
                <a:cubicBezTo>
                  <a:pt x="1769689" y="1094132"/>
                  <a:pt x="1761349" y="1085771"/>
                  <a:pt x="1761349" y="1075457"/>
                </a:cubicBezTo>
                <a:cubicBezTo>
                  <a:pt x="1761349" y="1065143"/>
                  <a:pt x="1769689" y="1056782"/>
                  <a:pt x="1779977" y="1056782"/>
                </a:cubicBezTo>
                <a:close/>
                <a:moveTo>
                  <a:pt x="1662852" y="1056782"/>
                </a:moveTo>
                <a:cubicBezTo>
                  <a:pt x="1673140" y="1056782"/>
                  <a:pt x="1681480" y="1065143"/>
                  <a:pt x="1681480" y="1075457"/>
                </a:cubicBezTo>
                <a:cubicBezTo>
                  <a:pt x="1681480" y="1085771"/>
                  <a:pt x="1673140" y="1094132"/>
                  <a:pt x="1662852" y="1094132"/>
                </a:cubicBezTo>
                <a:cubicBezTo>
                  <a:pt x="1652564" y="1094132"/>
                  <a:pt x="1644224" y="1085771"/>
                  <a:pt x="1644224" y="1075457"/>
                </a:cubicBezTo>
                <a:cubicBezTo>
                  <a:pt x="1644224" y="1065143"/>
                  <a:pt x="1652564" y="1056782"/>
                  <a:pt x="1662852" y="1056782"/>
                </a:cubicBezTo>
                <a:close/>
                <a:moveTo>
                  <a:pt x="1545088" y="1056782"/>
                </a:moveTo>
                <a:cubicBezTo>
                  <a:pt x="1555376" y="1056782"/>
                  <a:pt x="1563716" y="1065143"/>
                  <a:pt x="1563716" y="1075457"/>
                </a:cubicBezTo>
                <a:cubicBezTo>
                  <a:pt x="1563716" y="1085771"/>
                  <a:pt x="1555376" y="1094132"/>
                  <a:pt x="1545088" y="1094132"/>
                </a:cubicBezTo>
                <a:cubicBezTo>
                  <a:pt x="1534800" y="1094132"/>
                  <a:pt x="1526460" y="1085771"/>
                  <a:pt x="1526460" y="1075457"/>
                </a:cubicBezTo>
                <a:cubicBezTo>
                  <a:pt x="1526460" y="1065143"/>
                  <a:pt x="1534800" y="1056782"/>
                  <a:pt x="1545088" y="1056782"/>
                </a:cubicBezTo>
                <a:close/>
                <a:moveTo>
                  <a:pt x="1427962" y="1056782"/>
                </a:moveTo>
                <a:cubicBezTo>
                  <a:pt x="1438250" y="1056782"/>
                  <a:pt x="1446590" y="1065143"/>
                  <a:pt x="1446590" y="1075457"/>
                </a:cubicBezTo>
                <a:cubicBezTo>
                  <a:pt x="1446590" y="1085771"/>
                  <a:pt x="1438250" y="1094132"/>
                  <a:pt x="1427962" y="1094132"/>
                </a:cubicBezTo>
                <a:cubicBezTo>
                  <a:pt x="1417674" y="1094132"/>
                  <a:pt x="1409334" y="1085771"/>
                  <a:pt x="1409334" y="1075457"/>
                </a:cubicBezTo>
                <a:cubicBezTo>
                  <a:pt x="1409334" y="1065143"/>
                  <a:pt x="1417674" y="1056782"/>
                  <a:pt x="1427962" y="1056782"/>
                </a:cubicBezTo>
                <a:close/>
                <a:moveTo>
                  <a:pt x="1310199" y="1056782"/>
                </a:moveTo>
                <a:cubicBezTo>
                  <a:pt x="1320487" y="1056782"/>
                  <a:pt x="1328827" y="1065143"/>
                  <a:pt x="1328827" y="1075457"/>
                </a:cubicBezTo>
                <a:cubicBezTo>
                  <a:pt x="1328827" y="1085771"/>
                  <a:pt x="1320487" y="1094132"/>
                  <a:pt x="1310199" y="1094132"/>
                </a:cubicBezTo>
                <a:cubicBezTo>
                  <a:pt x="1299911" y="1094132"/>
                  <a:pt x="1291571" y="1085771"/>
                  <a:pt x="1291571" y="1075457"/>
                </a:cubicBezTo>
                <a:cubicBezTo>
                  <a:pt x="1291571" y="1065143"/>
                  <a:pt x="1299911" y="1056782"/>
                  <a:pt x="1310199" y="1056782"/>
                </a:cubicBezTo>
                <a:close/>
                <a:moveTo>
                  <a:pt x="1193073" y="1056782"/>
                </a:moveTo>
                <a:cubicBezTo>
                  <a:pt x="1203361" y="1056782"/>
                  <a:pt x="1211701" y="1065143"/>
                  <a:pt x="1211701" y="1075457"/>
                </a:cubicBezTo>
                <a:cubicBezTo>
                  <a:pt x="1211701" y="1085771"/>
                  <a:pt x="1203361" y="1094132"/>
                  <a:pt x="1193073" y="1094132"/>
                </a:cubicBezTo>
                <a:cubicBezTo>
                  <a:pt x="1182785" y="1094132"/>
                  <a:pt x="1174445" y="1085771"/>
                  <a:pt x="1174445" y="1075457"/>
                </a:cubicBezTo>
                <a:cubicBezTo>
                  <a:pt x="1174445" y="1065143"/>
                  <a:pt x="1182785" y="1056782"/>
                  <a:pt x="1193073" y="1056782"/>
                </a:cubicBezTo>
                <a:close/>
                <a:moveTo>
                  <a:pt x="1075309" y="1056782"/>
                </a:moveTo>
                <a:cubicBezTo>
                  <a:pt x="1085597" y="1056782"/>
                  <a:pt x="1093937" y="1065143"/>
                  <a:pt x="1093937" y="1075457"/>
                </a:cubicBezTo>
                <a:cubicBezTo>
                  <a:pt x="1093937" y="1085771"/>
                  <a:pt x="1085597" y="1094132"/>
                  <a:pt x="1075309" y="1094132"/>
                </a:cubicBezTo>
                <a:cubicBezTo>
                  <a:pt x="1065021" y="1094132"/>
                  <a:pt x="1056681" y="1085771"/>
                  <a:pt x="1056681" y="1075457"/>
                </a:cubicBezTo>
                <a:cubicBezTo>
                  <a:pt x="1056681" y="1065143"/>
                  <a:pt x="1065021" y="1056782"/>
                  <a:pt x="1075309" y="1056782"/>
                </a:cubicBezTo>
                <a:close/>
                <a:moveTo>
                  <a:pt x="958184" y="1056782"/>
                </a:moveTo>
                <a:cubicBezTo>
                  <a:pt x="968472" y="1056782"/>
                  <a:pt x="976812" y="1065143"/>
                  <a:pt x="976812" y="1075457"/>
                </a:cubicBezTo>
                <a:cubicBezTo>
                  <a:pt x="976812" y="1085771"/>
                  <a:pt x="968472" y="1094132"/>
                  <a:pt x="958184" y="1094132"/>
                </a:cubicBezTo>
                <a:cubicBezTo>
                  <a:pt x="947896" y="1094132"/>
                  <a:pt x="939556" y="1085771"/>
                  <a:pt x="939556" y="1075457"/>
                </a:cubicBezTo>
                <a:cubicBezTo>
                  <a:pt x="939556" y="1065143"/>
                  <a:pt x="947896" y="1056782"/>
                  <a:pt x="958184" y="1056782"/>
                </a:cubicBezTo>
                <a:close/>
                <a:moveTo>
                  <a:pt x="840420" y="1056782"/>
                </a:moveTo>
                <a:cubicBezTo>
                  <a:pt x="850708" y="1056782"/>
                  <a:pt x="859048" y="1065143"/>
                  <a:pt x="859048" y="1075457"/>
                </a:cubicBezTo>
                <a:cubicBezTo>
                  <a:pt x="859048" y="1085771"/>
                  <a:pt x="850708" y="1094132"/>
                  <a:pt x="840420" y="1094132"/>
                </a:cubicBezTo>
                <a:cubicBezTo>
                  <a:pt x="830132" y="1094132"/>
                  <a:pt x="821792" y="1085771"/>
                  <a:pt x="821792" y="1075457"/>
                </a:cubicBezTo>
                <a:cubicBezTo>
                  <a:pt x="821792" y="1065143"/>
                  <a:pt x="830132" y="1056782"/>
                  <a:pt x="840420" y="1056782"/>
                </a:cubicBezTo>
                <a:close/>
                <a:moveTo>
                  <a:pt x="723295" y="1056782"/>
                </a:moveTo>
                <a:cubicBezTo>
                  <a:pt x="733583" y="1056782"/>
                  <a:pt x="741923" y="1065143"/>
                  <a:pt x="741923" y="1075457"/>
                </a:cubicBezTo>
                <a:cubicBezTo>
                  <a:pt x="741923" y="1085771"/>
                  <a:pt x="733583" y="1094132"/>
                  <a:pt x="723295" y="1094132"/>
                </a:cubicBezTo>
                <a:cubicBezTo>
                  <a:pt x="713007" y="1094132"/>
                  <a:pt x="704667" y="1085771"/>
                  <a:pt x="704667" y="1075457"/>
                </a:cubicBezTo>
                <a:cubicBezTo>
                  <a:pt x="704667" y="1065143"/>
                  <a:pt x="713007" y="1056782"/>
                  <a:pt x="723295" y="1056782"/>
                </a:cubicBezTo>
                <a:close/>
                <a:moveTo>
                  <a:pt x="605531" y="1056782"/>
                </a:moveTo>
                <a:cubicBezTo>
                  <a:pt x="615819" y="1056782"/>
                  <a:pt x="624159" y="1065143"/>
                  <a:pt x="624159" y="1075457"/>
                </a:cubicBezTo>
                <a:cubicBezTo>
                  <a:pt x="624159" y="1085771"/>
                  <a:pt x="615819" y="1094132"/>
                  <a:pt x="605531" y="1094132"/>
                </a:cubicBezTo>
                <a:cubicBezTo>
                  <a:pt x="595243" y="1094132"/>
                  <a:pt x="586903" y="1085771"/>
                  <a:pt x="586903" y="1075457"/>
                </a:cubicBezTo>
                <a:cubicBezTo>
                  <a:pt x="586903" y="1065143"/>
                  <a:pt x="595243" y="1056782"/>
                  <a:pt x="605531" y="1056782"/>
                </a:cubicBezTo>
                <a:close/>
                <a:moveTo>
                  <a:pt x="488406" y="1056782"/>
                </a:moveTo>
                <a:cubicBezTo>
                  <a:pt x="498694" y="1056782"/>
                  <a:pt x="507034" y="1065143"/>
                  <a:pt x="507034" y="1075457"/>
                </a:cubicBezTo>
                <a:cubicBezTo>
                  <a:pt x="507034" y="1085771"/>
                  <a:pt x="498694" y="1094132"/>
                  <a:pt x="488406" y="1094132"/>
                </a:cubicBezTo>
                <a:cubicBezTo>
                  <a:pt x="478118" y="1094132"/>
                  <a:pt x="469778" y="1085771"/>
                  <a:pt x="469778" y="1075457"/>
                </a:cubicBezTo>
                <a:cubicBezTo>
                  <a:pt x="469778" y="1065143"/>
                  <a:pt x="478118" y="1056782"/>
                  <a:pt x="488406" y="1056782"/>
                </a:cubicBezTo>
                <a:close/>
                <a:moveTo>
                  <a:pt x="370642" y="1056782"/>
                </a:moveTo>
                <a:cubicBezTo>
                  <a:pt x="380930" y="1056782"/>
                  <a:pt x="389270" y="1065143"/>
                  <a:pt x="389270" y="1075457"/>
                </a:cubicBezTo>
                <a:cubicBezTo>
                  <a:pt x="389270" y="1085771"/>
                  <a:pt x="380930" y="1094132"/>
                  <a:pt x="370642" y="1094132"/>
                </a:cubicBezTo>
                <a:cubicBezTo>
                  <a:pt x="360354" y="1094132"/>
                  <a:pt x="352014" y="1085771"/>
                  <a:pt x="352014" y="1075457"/>
                </a:cubicBezTo>
                <a:cubicBezTo>
                  <a:pt x="352014" y="1065143"/>
                  <a:pt x="360354" y="1056782"/>
                  <a:pt x="370642" y="1056782"/>
                </a:cubicBezTo>
                <a:close/>
                <a:moveTo>
                  <a:pt x="253517" y="1056782"/>
                </a:moveTo>
                <a:cubicBezTo>
                  <a:pt x="263805" y="1056782"/>
                  <a:pt x="272145" y="1065143"/>
                  <a:pt x="272145" y="1075457"/>
                </a:cubicBezTo>
                <a:cubicBezTo>
                  <a:pt x="272145" y="1085771"/>
                  <a:pt x="263805" y="1094132"/>
                  <a:pt x="253517" y="1094132"/>
                </a:cubicBezTo>
                <a:cubicBezTo>
                  <a:pt x="243229" y="1094132"/>
                  <a:pt x="234889" y="1085771"/>
                  <a:pt x="234889" y="1075457"/>
                </a:cubicBezTo>
                <a:cubicBezTo>
                  <a:pt x="234889" y="1065143"/>
                  <a:pt x="243229" y="1056782"/>
                  <a:pt x="253517" y="1056782"/>
                </a:cubicBezTo>
                <a:close/>
                <a:moveTo>
                  <a:pt x="135753" y="1056782"/>
                </a:moveTo>
                <a:cubicBezTo>
                  <a:pt x="146041" y="1056782"/>
                  <a:pt x="154381" y="1065143"/>
                  <a:pt x="154381" y="1075457"/>
                </a:cubicBezTo>
                <a:cubicBezTo>
                  <a:pt x="154381" y="1085771"/>
                  <a:pt x="146041" y="1094132"/>
                  <a:pt x="135753" y="1094132"/>
                </a:cubicBezTo>
                <a:cubicBezTo>
                  <a:pt x="125465" y="1094132"/>
                  <a:pt x="117125" y="1085771"/>
                  <a:pt x="117125" y="1075457"/>
                </a:cubicBezTo>
                <a:cubicBezTo>
                  <a:pt x="117125" y="1065143"/>
                  <a:pt x="125465" y="1056782"/>
                  <a:pt x="135753" y="1056782"/>
                </a:cubicBezTo>
                <a:close/>
                <a:moveTo>
                  <a:pt x="18628" y="1056782"/>
                </a:moveTo>
                <a:cubicBezTo>
                  <a:pt x="28916" y="1056782"/>
                  <a:pt x="37256" y="1065143"/>
                  <a:pt x="37256" y="1075457"/>
                </a:cubicBezTo>
                <a:cubicBezTo>
                  <a:pt x="37256" y="1085771"/>
                  <a:pt x="28916" y="1094132"/>
                  <a:pt x="18628" y="1094132"/>
                </a:cubicBezTo>
                <a:cubicBezTo>
                  <a:pt x="8340" y="1094132"/>
                  <a:pt x="0" y="1085771"/>
                  <a:pt x="0" y="1075457"/>
                </a:cubicBezTo>
                <a:cubicBezTo>
                  <a:pt x="0" y="1065143"/>
                  <a:pt x="8340" y="1056782"/>
                  <a:pt x="18628" y="1056782"/>
                </a:cubicBezTo>
                <a:close/>
                <a:moveTo>
                  <a:pt x="2014866" y="939362"/>
                </a:moveTo>
                <a:cubicBezTo>
                  <a:pt x="2025154" y="939362"/>
                  <a:pt x="2033494" y="947723"/>
                  <a:pt x="2033494" y="958037"/>
                </a:cubicBezTo>
                <a:cubicBezTo>
                  <a:pt x="2033494" y="968351"/>
                  <a:pt x="2025154" y="976712"/>
                  <a:pt x="2014866" y="976712"/>
                </a:cubicBezTo>
                <a:cubicBezTo>
                  <a:pt x="2004578" y="976712"/>
                  <a:pt x="1996238" y="968351"/>
                  <a:pt x="1996238" y="958037"/>
                </a:cubicBezTo>
                <a:cubicBezTo>
                  <a:pt x="1996238" y="947723"/>
                  <a:pt x="2004578" y="939362"/>
                  <a:pt x="2014866" y="939362"/>
                </a:cubicBezTo>
                <a:close/>
                <a:moveTo>
                  <a:pt x="1897741" y="939362"/>
                </a:moveTo>
                <a:cubicBezTo>
                  <a:pt x="1908029" y="939362"/>
                  <a:pt x="1916369" y="947723"/>
                  <a:pt x="1916369" y="958037"/>
                </a:cubicBezTo>
                <a:cubicBezTo>
                  <a:pt x="1916369" y="968351"/>
                  <a:pt x="1908029" y="976712"/>
                  <a:pt x="1897741" y="976712"/>
                </a:cubicBezTo>
                <a:cubicBezTo>
                  <a:pt x="1887453" y="976712"/>
                  <a:pt x="1879113" y="968351"/>
                  <a:pt x="1879113" y="958037"/>
                </a:cubicBezTo>
                <a:cubicBezTo>
                  <a:pt x="1879113" y="947723"/>
                  <a:pt x="1887453" y="939362"/>
                  <a:pt x="1897741" y="939362"/>
                </a:cubicBezTo>
                <a:close/>
                <a:moveTo>
                  <a:pt x="1779977" y="939362"/>
                </a:moveTo>
                <a:cubicBezTo>
                  <a:pt x="1790265" y="939362"/>
                  <a:pt x="1798605" y="947723"/>
                  <a:pt x="1798605" y="958037"/>
                </a:cubicBezTo>
                <a:cubicBezTo>
                  <a:pt x="1798605" y="968351"/>
                  <a:pt x="1790265" y="976712"/>
                  <a:pt x="1779977" y="976712"/>
                </a:cubicBezTo>
                <a:cubicBezTo>
                  <a:pt x="1769689" y="976712"/>
                  <a:pt x="1761349" y="968351"/>
                  <a:pt x="1761349" y="958037"/>
                </a:cubicBezTo>
                <a:cubicBezTo>
                  <a:pt x="1761349" y="947723"/>
                  <a:pt x="1769689" y="939362"/>
                  <a:pt x="1779977" y="939362"/>
                </a:cubicBezTo>
                <a:close/>
                <a:moveTo>
                  <a:pt x="1662852" y="939362"/>
                </a:moveTo>
                <a:cubicBezTo>
                  <a:pt x="1673140" y="939362"/>
                  <a:pt x="1681480" y="947723"/>
                  <a:pt x="1681480" y="958037"/>
                </a:cubicBezTo>
                <a:cubicBezTo>
                  <a:pt x="1681480" y="968351"/>
                  <a:pt x="1673140" y="976712"/>
                  <a:pt x="1662852" y="976712"/>
                </a:cubicBezTo>
                <a:cubicBezTo>
                  <a:pt x="1652564" y="976712"/>
                  <a:pt x="1644224" y="968351"/>
                  <a:pt x="1644224" y="958037"/>
                </a:cubicBezTo>
                <a:cubicBezTo>
                  <a:pt x="1644224" y="947723"/>
                  <a:pt x="1652564" y="939362"/>
                  <a:pt x="1662852" y="939362"/>
                </a:cubicBezTo>
                <a:close/>
                <a:moveTo>
                  <a:pt x="1545088" y="939362"/>
                </a:moveTo>
                <a:cubicBezTo>
                  <a:pt x="1555376" y="939362"/>
                  <a:pt x="1563716" y="947723"/>
                  <a:pt x="1563716" y="958037"/>
                </a:cubicBezTo>
                <a:cubicBezTo>
                  <a:pt x="1563716" y="968351"/>
                  <a:pt x="1555376" y="976712"/>
                  <a:pt x="1545088" y="976712"/>
                </a:cubicBezTo>
                <a:cubicBezTo>
                  <a:pt x="1534800" y="976712"/>
                  <a:pt x="1526460" y="968351"/>
                  <a:pt x="1526460" y="958037"/>
                </a:cubicBezTo>
                <a:cubicBezTo>
                  <a:pt x="1526460" y="947723"/>
                  <a:pt x="1534800" y="939362"/>
                  <a:pt x="1545088" y="939362"/>
                </a:cubicBezTo>
                <a:close/>
                <a:moveTo>
                  <a:pt x="1427962" y="939362"/>
                </a:moveTo>
                <a:cubicBezTo>
                  <a:pt x="1438250" y="939362"/>
                  <a:pt x="1446590" y="947723"/>
                  <a:pt x="1446590" y="958037"/>
                </a:cubicBezTo>
                <a:cubicBezTo>
                  <a:pt x="1446590" y="968351"/>
                  <a:pt x="1438250" y="976712"/>
                  <a:pt x="1427962" y="976712"/>
                </a:cubicBezTo>
                <a:cubicBezTo>
                  <a:pt x="1417674" y="976712"/>
                  <a:pt x="1409334" y="968351"/>
                  <a:pt x="1409334" y="958037"/>
                </a:cubicBezTo>
                <a:cubicBezTo>
                  <a:pt x="1409334" y="947723"/>
                  <a:pt x="1417674" y="939362"/>
                  <a:pt x="1427962" y="939362"/>
                </a:cubicBezTo>
                <a:close/>
                <a:moveTo>
                  <a:pt x="1310199" y="939362"/>
                </a:moveTo>
                <a:cubicBezTo>
                  <a:pt x="1320487" y="939362"/>
                  <a:pt x="1328827" y="947723"/>
                  <a:pt x="1328827" y="958037"/>
                </a:cubicBezTo>
                <a:cubicBezTo>
                  <a:pt x="1328827" y="968351"/>
                  <a:pt x="1320487" y="976712"/>
                  <a:pt x="1310199" y="976712"/>
                </a:cubicBezTo>
                <a:cubicBezTo>
                  <a:pt x="1299911" y="976712"/>
                  <a:pt x="1291571" y="968351"/>
                  <a:pt x="1291571" y="958037"/>
                </a:cubicBezTo>
                <a:cubicBezTo>
                  <a:pt x="1291571" y="947723"/>
                  <a:pt x="1299911" y="939362"/>
                  <a:pt x="1310199" y="939362"/>
                </a:cubicBezTo>
                <a:close/>
                <a:moveTo>
                  <a:pt x="1193073" y="939362"/>
                </a:moveTo>
                <a:cubicBezTo>
                  <a:pt x="1203361" y="939362"/>
                  <a:pt x="1211701" y="947723"/>
                  <a:pt x="1211701" y="958037"/>
                </a:cubicBezTo>
                <a:cubicBezTo>
                  <a:pt x="1211701" y="968351"/>
                  <a:pt x="1203361" y="976712"/>
                  <a:pt x="1193073" y="976712"/>
                </a:cubicBezTo>
                <a:cubicBezTo>
                  <a:pt x="1182785" y="976712"/>
                  <a:pt x="1174445" y="968351"/>
                  <a:pt x="1174445" y="958037"/>
                </a:cubicBezTo>
                <a:cubicBezTo>
                  <a:pt x="1174445" y="947723"/>
                  <a:pt x="1182785" y="939362"/>
                  <a:pt x="1193073" y="939362"/>
                </a:cubicBezTo>
                <a:close/>
                <a:moveTo>
                  <a:pt x="1075309" y="939362"/>
                </a:moveTo>
                <a:cubicBezTo>
                  <a:pt x="1085597" y="939362"/>
                  <a:pt x="1093937" y="947723"/>
                  <a:pt x="1093937" y="958037"/>
                </a:cubicBezTo>
                <a:cubicBezTo>
                  <a:pt x="1093937" y="968351"/>
                  <a:pt x="1085597" y="976712"/>
                  <a:pt x="1075309" y="976712"/>
                </a:cubicBezTo>
                <a:cubicBezTo>
                  <a:pt x="1065021" y="976712"/>
                  <a:pt x="1056681" y="968351"/>
                  <a:pt x="1056681" y="958037"/>
                </a:cubicBezTo>
                <a:cubicBezTo>
                  <a:pt x="1056681" y="947723"/>
                  <a:pt x="1065021" y="939362"/>
                  <a:pt x="1075309" y="939362"/>
                </a:cubicBezTo>
                <a:close/>
                <a:moveTo>
                  <a:pt x="958184" y="939362"/>
                </a:moveTo>
                <a:cubicBezTo>
                  <a:pt x="968472" y="939362"/>
                  <a:pt x="976812" y="947723"/>
                  <a:pt x="976812" y="958037"/>
                </a:cubicBezTo>
                <a:cubicBezTo>
                  <a:pt x="976812" y="968351"/>
                  <a:pt x="968472" y="976712"/>
                  <a:pt x="958184" y="976712"/>
                </a:cubicBezTo>
                <a:cubicBezTo>
                  <a:pt x="947896" y="976712"/>
                  <a:pt x="939556" y="968351"/>
                  <a:pt x="939556" y="958037"/>
                </a:cubicBezTo>
                <a:cubicBezTo>
                  <a:pt x="939556" y="947723"/>
                  <a:pt x="947896" y="939362"/>
                  <a:pt x="958184" y="939362"/>
                </a:cubicBezTo>
                <a:close/>
                <a:moveTo>
                  <a:pt x="840420" y="939362"/>
                </a:moveTo>
                <a:cubicBezTo>
                  <a:pt x="850708" y="939362"/>
                  <a:pt x="859048" y="947723"/>
                  <a:pt x="859048" y="958037"/>
                </a:cubicBezTo>
                <a:cubicBezTo>
                  <a:pt x="859048" y="968351"/>
                  <a:pt x="850708" y="976712"/>
                  <a:pt x="840420" y="976712"/>
                </a:cubicBezTo>
                <a:cubicBezTo>
                  <a:pt x="830132" y="976712"/>
                  <a:pt x="821792" y="968351"/>
                  <a:pt x="821792" y="958037"/>
                </a:cubicBezTo>
                <a:cubicBezTo>
                  <a:pt x="821792" y="947723"/>
                  <a:pt x="830132" y="939362"/>
                  <a:pt x="840420" y="939362"/>
                </a:cubicBezTo>
                <a:close/>
                <a:moveTo>
                  <a:pt x="723295" y="939362"/>
                </a:moveTo>
                <a:cubicBezTo>
                  <a:pt x="733583" y="939362"/>
                  <a:pt x="741923" y="947723"/>
                  <a:pt x="741923" y="958037"/>
                </a:cubicBezTo>
                <a:cubicBezTo>
                  <a:pt x="741923" y="968351"/>
                  <a:pt x="733583" y="976712"/>
                  <a:pt x="723295" y="976712"/>
                </a:cubicBezTo>
                <a:cubicBezTo>
                  <a:pt x="713007" y="976712"/>
                  <a:pt x="704667" y="968351"/>
                  <a:pt x="704667" y="958037"/>
                </a:cubicBezTo>
                <a:cubicBezTo>
                  <a:pt x="704667" y="947723"/>
                  <a:pt x="713007" y="939362"/>
                  <a:pt x="723295" y="939362"/>
                </a:cubicBezTo>
                <a:close/>
                <a:moveTo>
                  <a:pt x="605531" y="939362"/>
                </a:moveTo>
                <a:cubicBezTo>
                  <a:pt x="615819" y="939362"/>
                  <a:pt x="624159" y="947723"/>
                  <a:pt x="624159" y="958037"/>
                </a:cubicBezTo>
                <a:cubicBezTo>
                  <a:pt x="624159" y="968351"/>
                  <a:pt x="615819" y="976712"/>
                  <a:pt x="605531" y="976712"/>
                </a:cubicBezTo>
                <a:cubicBezTo>
                  <a:pt x="595243" y="976712"/>
                  <a:pt x="586903" y="968351"/>
                  <a:pt x="586903" y="958037"/>
                </a:cubicBezTo>
                <a:cubicBezTo>
                  <a:pt x="586903" y="947723"/>
                  <a:pt x="595243" y="939362"/>
                  <a:pt x="605531" y="939362"/>
                </a:cubicBezTo>
                <a:close/>
                <a:moveTo>
                  <a:pt x="488406" y="939362"/>
                </a:moveTo>
                <a:cubicBezTo>
                  <a:pt x="498694" y="939362"/>
                  <a:pt x="507034" y="947723"/>
                  <a:pt x="507034" y="958037"/>
                </a:cubicBezTo>
                <a:cubicBezTo>
                  <a:pt x="507034" y="968351"/>
                  <a:pt x="498694" y="976712"/>
                  <a:pt x="488406" y="976712"/>
                </a:cubicBezTo>
                <a:cubicBezTo>
                  <a:pt x="478118" y="976712"/>
                  <a:pt x="469778" y="968351"/>
                  <a:pt x="469778" y="958037"/>
                </a:cubicBezTo>
                <a:cubicBezTo>
                  <a:pt x="469778" y="947723"/>
                  <a:pt x="478118" y="939362"/>
                  <a:pt x="488406" y="939362"/>
                </a:cubicBezTo>
                <a:close/>
                <a:moveTo>
                  <a:pt x="370642" y="939362"/>
                </a:moveTo>
                <a:cubicBezTo>
                  <a:pt x="380930" y="939362"/>
                  <a:pt x="389270" y="947723"/>
                  <a:pt x="389270" y="958037"/>
                </a:cubicBezTo>
                <a:cubicBezTo>
                  <a:pt x="389270" y="968351"/>
                  <a:pt x="380930" y="976712"/>
                  <a:pt x="370642" y="976712"/>
                </a:cubicBezTo>
                <a:cubicBezTo>
                  <a:pt x="360354" y="976712"/>
                  <a:pt x="352014" y="968351"/>
                  <a:pt x="352014" y="958037"/>
                </a:cubicBezTo>
                <a:cubicBezTo>
                  <a:pt x="352014" y="947723"/>
                  <a:pt x="360354" y="939362"/>
                  <a:pt x="370642" y="939362"/>
                </a:cubicBezTo>
                <a:close/>
                <a:moveTo>
                  <a:pt x="253517" y="939362"/>
                </a:moveTo>
                <a:cubicBezTo>
                  <a:pt x="263805" y="939362"/>
                  <a:pt x="272145" y="947723"/>
                  <a:pt x="272145" y="958037"/>
                </a:cubicBezTo>
                <a:cubicBezTo>
                  <a:pt x="272145" y="968351"/>
                  <a:pt x="263805" y="976712"/>
                  <a:pt x="253517" y="976712"/>
                </a:cubicBezTo>
                <a:cubicBezTo>
                  <a:pt x="243229" y="976712"/>
                  <a:pt x="234889" y="968351"/>
                  <a:pt x="234889" y="958037"/>
                </a:cubicBezTo>
                <a:cubicBezTo>
                  <a:pt x="234889" y="947723"/>
                  <a:pt x="243229" y="939362"/>
                  <a:pt x="253517" y="939362"/>
                </a:cubicBezTo>
                <a:close/>
                <a:moveTo>
                  <a:pt x="135753" y="939362"/>
                </a:moveTo>
                <a:cubicBezTo>
                  <a:pt x="146041" y="939362"/>
                  <a:pt x="154381" y="947723"/>
                  <a:pt x="154381" y="958037"/>
                </a:cubicBezTo>
                <a:cubicBezTo>
                  <a:pt x="154381" y="968351"/>
                  <a:pt x="146041" y="976712"/>
                  <a:pt x="135753" y="976712"/>
                </a:cubicBezTo>
                <a:cubicBezTo>
                  <a:pt x="125465" y="976712"/>
                  <a:pt x="117125" y="968351"/>
                  <a:pt x="117125" y="958037"/>
                </a:cubicBezTo>
                <a:cubicBezTo>
                  <a:pt x="117125" y="947723"/>
                  <a:pt x="125465" y="939362"/>
                  <a:pt x="135753" y="939362"/>
                </a:cubicBezTo>
                <a:close/>
                <a:moveTo>
                  <a:pt x="18628" y="939362"/>
                </a:moveTo>
                <a:cubicBezTo>
                  <a:pt x="28916" y="939362"/>
                  <a:pt x="37256" y="947723"/>
                  <a:pt x="37256" y="958037"/>
                </a:cubicBezTo>
                <a:cubicBezTo>
                  <a:pt x="37256" y="968351"/>
                  <a:pt x="28916" y="976712"/>
                  <a:pt x="18628" y="976712"/>
                </a:cubicBezTo>
                <a:cubicBezTo>
                  <a:pt x="8340" y="976712"/>
                  <a:pt x="0" y="968351"/>
                  <a:pt x="0" y="958037"/>
                </a:cubicBezTo>
                <a:cubicBezTo>
                  <a:pt x="0" y="947723"/>
                  <a:pt x="8340" y="939362"/>
                  <a:pt x="18628" y="939362"/>
                </a:cubicBezTo>
                <a:close/>
                <a:moveTo>
                  <a:pt x="2014866" y="821942"/>
                </a:moveTo>
                <a:cubicBezTo>
                  <a:pt x="2025154" y="821942"/>
                  <a:pt x="2033494" y="830303"/>
                  <a:pt x="2033494" y="840617"/>
                </a:cubicBezTo>
                <a:cubicBezTo>
                  <a:pt x="2033494" y="850931"/>
                  <a:pt x="2025154" y="859292"/>
                  <a:pt x="2014866" y="859292"/>
                </a:cubicBezTo>
                <a:cubicBezTo>
                  <a:pt x="2004578" y="859292"/>
                  <a:pt x="1996238" y="850931"/>
                  <a:pt x="1996238" y="840617"/>
                </a:cubicBezTo>
                <a:cubicBezTo>
                  <a:pt x="1996238" y="830303"/>
                  <a:pt x="2004578" y="821942"/>
                  <a:pt x="2014866" y="821942"/>
                </a:cubicBezTo>
                <a:close/>
                <a:moveTo>
                  <a:pt x="1897741" y="821942"/>
                </a:moveTo>
                <a:cubicBezTo>
                  <a:pt x="1908029" y="821942"/>
                  <a:pt x="1916369" y="830303"/>
                  <a:pt x="1916369" y="840617"/>
                </a:cubicBezTo>
                <a:cubicBezTo>
                  <a:pt x="1916369" y="850931"/>
                  <a:pt x="1908029" y="859292"/>
                  <a:pt x="1897741" y="859292"/>
                </a:cubicBezTo>
                <a:cubicBezTo>
                  <a:pt x="1887453" y="859292"/>
                  <a:pt x="1879113" y="850931"/>
                  <a:pt x="1879113" y="840617"/>
                </a:cubicBezTo>
                <a:cubicBezTo>
                  <a:pt x="1879113" y="830303"/>
                  <a:pt x="1887453" y="821942"/>
                  <a:pt x="1897741" y="821942"/>
                </a:cubicBezTo>
                <a:close/>
                <a:moveTo>
                  <a:pt x="1779977" y="821942"/>
                </a:moveTo>
                <a:cubicBezTo>
                  <a:pt x="1790265" y="821942"/>
                  <a:pt x="1798605" y="830303"/>
                  <a:pt x="1798605" y="840617"/>
                </a:cubicBezTo>
                <a:cubicBezTo>
                  <a:pt x="1798605" y="850931"/>
                  <a:pt x="1790265" y="859292"/>
                  <a:pt x="1779977" y="859292"/>
                </a:cubicBezTo>
                <a:cubicBezTo>
                  <a:pt x="1769689" y="859292"/>
                  <a:pt x="1761349" y="850931"/>
                  <a:pt x="1761349" y="840617"/>
                </a:cubicBezTo>
                <a:cubicBezTo>
                  <a:pt x="1761349" y="830303"/>
                  <a:pt x="1769689" y="821942"/>
                  <a:pt x="1779977" y="821942"/>
                </a:cubicBezTo>
                <a:close/>
                <a:moveTo>
                  <a:pt x="1662852" y="821942"/>
                </a:moveTo>
                <a:cubicBezTo>
                  <a:pt x="1673140" y="821942"/>
                  <a:pt x="1681480" y="830303"/>
                  <a:pt x="1681480" y="840617"/>
                </a:cubicBezTo>
                <a:cubicBezTo>
                  <a:pt x="1681480" y="850931"/>
                  <a:pt x="1673140" y="859292"/>
                  <a:pt x="1662852" y="859292"/>
                </a:cubicBezTo>
                <a:cubicBezTo>
                  <a:pt x="1652564" y="859292"/>
                  <a:pt x="1644224" y="850931"/>
                  <a:pt x="1644224" y="840617"/>
                </a:cubicBezTo>
                <a:cubicBezTo>
                  <a:pt x="1644224" y="830303"/>
                  <a:pt x="1652564" y="821942"/>
                  <a:pt x="1662852" y="821942"/>
                </a:cubicBezTo>
                <a:close/>
                <a:moveTo>
                  <a:pt x="1545088" y="821942"/>
                </a:moveTo>
                <a:cubicBezTo>
                  <a:pt x="1555376" y="821942"/>
                  <a:pt x="1563716" y="830303"/>
                  <a:pt x="1563716" y="840617"/>
                </a:cubicBezTo>
                <a:cubicBezTo>
                  <a:pt x="1563716" y="850931"/>
                  <a:pt x="1555376" y="859292"/>
                  <a:pt x="1545088" y="859292"/>
                </a:cubicBezTo>
                <a:cubicBezTo>
                  <a:pt x="1534800" y="859292"/>
                  <a:pt x="1526460" y="850931"/>
                  <a:pt x="1526460" y="840617"/>
                </a:cubicBezTo>
                <a:cubicBezTo>
                  <a:pt x="1526460" y="830303"/>
                  <a:pt x="1534800" y="821942"/>
                  <a:pt x="1545088" y="821942"/>
                </a:cubicBezTo>
                <a:close/>
                <a:moveTo>
                  <a:pt x="1427962" y="821942"/>
                </a:moveTo>
                <a:cubicBezTo>
                  <a:pt x="1438250" y="821942"/>
                  <a:pt x="1446590" y="830303"/>
                  <a:pt x="1446590" y="840617"/>
                </a:cubicBezTo>
                <a:cubicBezTo>
                  <a:pt x="1446590" y="850931"/>
                  <a:pt x="1438250" y="859292"/>
                  <a:pt x="1427962" y="859292"/>
                </a:cubicBezTo>
                <a:cubicBezTo>
                  <a:pt x="1417674" y="859292"/>
                  <a:pt x="1409334" y="850931"/>
                  <a:pt x="1409334" y="840617"/>
                </a:cubicBezTo>
                <a:cubicBezTo>
                  <a:pt x="1409334" y="830303"/>
                  <a:pt x="1417674" y="821942"/>
                  <a:pt x="1427962" y="821942"/>
                </a:cubicBezTo>
                <a:close/>
                <a:moveTo>
                  <a:pt x="1310199" y="821942"/>
                </a:moveTo>
                <a:cubicBezTo>
                  <a:pt x="1320487" y="821942"/>
                  <a:pt x="1328827" y="830303"/>
                  <a:pt x="1328827" y="840617"/>
                </a:cubicBezTo>
                <a:cubicBezTo>
                  <a:pt x="1328827" y="850931"/>
                  <a:pt x="1320487" y="859292"/>
                  <a:pt x="1310199" y="859292"/>
                </a:cubicBezTo>
                <a:cubicBezTo>
                  <a:pt x="1299911" y="859292"/>
                  <a:pt x="1291571" y="850931"/>
                  <a:pt x="1291571" y="840617"/>
                </a:cubicBezTo>
                <a:cubicBezTo>
                  <a:pt x="1291571" y="830303"/>
                  <a:pt x="1299911" y="821942"/>
                  <a:pt x="1310199" y="821942"/>
                </a:cubicBezTo>
                <a:close/>
                <a:moveTo>
                  <a:pt x="1193073" y="821942"/>
                </a:moveTo>
                <a:cubicBezTo>
                  <a:pt x="1203361" y="821942"/>
                  <a:pt x="1211701" y="830303"/>
                  <a:pt x="1211701" y="840617"/>
                </a:cubicBezTo>
                <a:cubicBezTo>
                  <a:pt x="1211701" y="850931"/>
                  <a:pt x="1203361" y="859292"/>
                  <a:pt x="1193073" y="859292"/>
                </a:cubicBezTo>
                <a:cubicBezTo>
                  <a:pt x="1182785" y="859292"/>
                  <a:pt x="1174445" y="850931"/>
                  <a:pt x="1174445" y="840617"/>
                </a:cubicBezTo>
                <a:cubicBezTo>
                  <a:pt x="1174445" y="830303"/>
                  <a:pt x="1182785" y="821942"/>
                  <a:pt x="1193073" y="821942"/>
                </a:cubicBezTo>
                <a:close/>
                <a:moveTo>
                  <a:pt x="1075309" y="821942"/>
                </a:moveTo>
                <a:cubicBezTo>
                  <a:pt x="1085597" y="821942"/>
                  <a:pt x="1093937" y="830303"/>
                  <a:pt x="1093937" y="840617"/>
                </a:cubicBezTo>
                <a:cubicBezTo>
                  <a:pt x="1093937" y="850931"/>
                  <a:pt x="1085597" y="859292"/>
                  <a:pt x="1075309" y="859292"/>
                </a:cubicBezTo>
                <a:cubicBezTo>
                  <a:pt x="1065021" y="859292"/>
                  <a:pt x="1056681" y="850931"/>
                  <a:pt x="1056681" y="840617"/>
                </a:cubicBezTo>
                <a:cubicBezTo>
                  <a:pt x="1056681" y="830303"/>
                  <a:pt x="1065021" y="821942"/>
                  <a:pt x="1075309" y="821942"/>
                </a:cubicBezTo>
                <a:close/>
                <a:moveTo>
                  <a:pt x="958184" y="821942"/>
                </a:moveTo>
                <a:cubicBezTo>
                  <a:pt x="968472" y="821942"/>
                  <a:pt x="976812" y="830303"/>
                  <a:pt x="976812" y="840617"/>
                </a:cubicBezTo>
                <a:cubicBezTo>
                  <a:pt x="976812" y="850931"/>
                  <a:pt x="968472" y="859292"/>
                  <a:pt x="958184" y="859292"/>
                </a:cubicBezTo>
                <a:cubicBezTo>
                  <a:pt x="947896" y="859292"/>
                  <a:pt x="939556" y="850931"/>
                  <a:pt x="939556" y="840617"/>
                </a:cubicBezTo>
                <a:cubicBezTo>
                  <a:pt x="939556" y="830303"/>
                  <a:pt x="947896" y="821942"/>
                  <a:pt x="958184" y="821942"/>
                </a:cubicBezTo>
                <a:close/>
                <a:moveTo>
                  <a:pt x="840420" y="821942"/>
                </a:moveTo>
                <a:cubicBezTo>
                  <a:pt x="850708" y="821942"/>
                  <a:pt x="859048" y="830303"/>
                  <a:pt x="859048" y="840617"/>
                </a:cubicBezTo>
                <a:cubicBezTo>
                  <a:pt x="859048" y="850931"/>
                  <a:pt x="850708" y="859292"/>
                  <a:pt x="840420" y="859292"/>
                </a:cubicBezTo>
                <a:cubicBezTo>
                  <a:pt x="830132" y="859292"/>
                  <a:pt x="821792" y="850931"/>
                  <a:pt x="821792" y="840617"/>
                </a:cubicBezTo>
                <a:cubicBezTo>
                  <a:pt x="821792" y="830303"/>
                  <a:pt x="830132" y="821942"/>
                  <a:pt x="840420" y="821942"/>
                </a:cubicBezTo>
                <a:close/>
                <a:moveTo>
                  <a:pt x="723295" y="821942"/>
                </a:moveTo>
                <a:cubicBezTo>
                  <a:pt x="733583" y="821942"/>
                  <a:pt x="741923" y="830303"/>
                  <a:pt x="741923" y="840617"/>
                </a:cubicBezTo>
                <a:cubicBezTo>
                  <a:pt x="741923" y="850931"/>
                  <a:pt x="733583" y="859292"/>
                  <a:pt x="723295" y="859292"/>
                </a:cubicBezTo>
                <a:cubicBezTo>
                  <a:pt x="713007" y="859292"/>
                  <a:pt x="704667" y="850931"/>
                  <a:pt x="704667" y="840617"/>
                </a:cubicBezTo>
                <a:cubicBezTo>
                  <a:pt x="704667" y="830303"/>
                  <a:pt x="713007" y="821942"/>
                  <a:pt x="723295" y="821942"/>
                </a:cubicBezTo>
                <a:close/>
                <a:moveTo>
                  <a:pt x="605531" y="821942"/>
                </a:moveTo>
                <a:cubicBezTo>
                  <a:pt x="615819" y="821942"/>
                  <a:pt x="624159" y="830303"/>
                  <a:pt x="624159" y="840617"/>
                </a:cubicBezTo>
                <a:cubicBezTo>
                  <a:pt x="624159" y="850931"/>
                  <a:pt x="615819" y="859292"/>
                  <a:pt x="605531" y="859292"/>
                </a:cubicBezTo>
                <a:cubicBezTo>
                  <a:pt x="595243" y="859292"/>
                  <a:pt x="586903" y="850931"/>
                  <a:pt x="586903" y="840617"/>
                </a:cubicBezTo>
                <a:cubicBezTo>
                  <a:pt x="586903" y="830303"/>
                  <a:pt x="595243" y="821942"/>
                  <a:pt x="605531" y="821942"/>
                </a:cubicBezTo>
                <a:close/>
                <a:moveTo>
                  <a:pt x="488406" y="821942"/>
                </a:moveTo>
                <a:cubicBezTo>
                  <a:pt x="498694" y="821942"/>
                  <a:pt x="507034" y="830303"/>
                  <a:pt x="507034" y="840617"/>
                </a:cubicBezTo>
                <a:cubicBezTo>
                  <a:pt x="507034" y="850931"/>
                  <a:pt x="498694" y="859292"/>
                  <a:pt x="488406" y="859292"/>
                </a:cubicBezTo>
                <a:cubicBezTo>
                  <a:pt x="478118" y="859292"/>
                  <a:pt x="469778" y="850931"/>
                  <a:pt x="469778" y="840617"/>
                </a:cubicBezTo>
                <a:cubicBezTo>
                  <a:pt x="469778" y="830303"/>
                  <a:pt x="478118" y="821942"/>
                  <a:pt x="488406" y="821942"/>
                </a:cubicBezTo>
                <a:close/>
                <a:moveTo>
                  <a:pt x="370642" y="821942"/>
                </a:moveTo>
                <a:cubicBezTo>
                  <a:pt x="380930" y="821942"/>
                  <a:pt x="389270" y="830303"/>
                  <a:pt x="389270" y="840617"/>
                </a:cubicBezTo>
                <a:cubicBezTo>
                  <a:pt x="389270" y="850931"/>
                  <a:pt x="380930" y="859292"/>
                  <a:pt x="370642" y="859292"/>
                </a:cubicBezTo>
                <a:cubicBezTo>
                  <a:pt x="360354" y="859292"/>
                  <a:pt x="352014" y="850931"/>
                  <a:pt x="352014" y="840617"/>
                </a:cubicBezTo>
                <a:cubicBezTo>
                  <a:pt x="352014" y="830303"/>
                  <a:pt x="360354" y="821942"/>
                  <a:pt x="370642" y="821942"/>
                </a:cubicBezTo>
                <a:close/>
                <a:moveTo>
                  <a:pt x="253517" y="821942"/>
                </a:moveTo>
                <a:cubicBezTo>
                  <a:pt x="263805" y="821942"/>
                  <a:pt x="272145" y="830303"/>
                  <a:pt x="272145" y="840617"/>
                </a:cubicBezTo>
                <a:cubicBezTo>
                  <a:pt x="272145" y="850931"/>
                  <a:pt x="263805" y="859292"/>
                  <a:pt x="253517" y="859292"/>
                </a:cubicBezTo>
                <a:cubicBezTo>
                  <a:pt x="243229" y="859292"/>
                  <a:pt x="234889" y="850931"/>
                  <a:pt x="234889" y="840617"/>
                </a:cubicBezTo>
                <a:cubicBezTo>
                  <a:pt x="234889" y="830303"/>
                  <a:pt x="243229" y="821942"/>
                  <a:pt x="253517" y="821942"/>
                </a:cubicBezTo>
                <a:close/>
                <a:moveTo>
                  <a:pt x="135753" y="821942"/>
                </a:moveTo>
                <a:cubicBezTo>
                  <a:pt x="146041" y="821942"/>
                  <a:pt x="154381" y="830303"/>
                  <a:pt x="154381" y="840617"/>
                </a:cubicBezTo>
                <a:cubicBezTo>
                  <a:pt x="154381" y="850931"/>
                  <a:pt x="146041" y="859292"/>
                  <a:pt x="135753" y="859292"/>
                </a:cubicBezTo>
                <a:cubicBezTo>
                  <a:pt x="125465" y="859292"/>
                  <a:pt x="117125" y="850931"/>
                  <a:pt x="117125" y="840617"/>
                </a:cubicBezTo>
                <a:cubicBezTo>
                  <a:pt x="117125" y="830303"/>
                  <a:pt x="125465" y="821942"/>
                  <a:pt x="135753" y="821942"/>
                </a:cubicBezTo>
                <a:close/>
                <a:moveTo>
                  <a:pt x="18628" y="821942"/>
                </a:moveTo>
                <a:cubicBezTo>
                  <a:pt x="28916" y="821942"/>
                  <a:pt x="37256" y="830303"/>
                  <a:pt x="37256" y="840617"/>
                </a:cubicBezTo>
                <a:cubicBezTo>
                  <a:pt x="37256" y="850931"/>
                  <a:pt x="28916" y="859292"/>
                  <a:pt x="18628" y="859292"/>
                </a:cubicBezTo>
                <a:cubicBezTo>
                  <a:pt x="8340" y="859292"/>
                  <a:pt x="0" y="850931"/>
                  <a:pt x="0" y="840617"/>
                </a:cubicBezTo>
                <a:cubicBezTo>
                  <a:pt x="0" y="830303"/>
                  <a:pt x="8340" y="821942"/>
                  <a:pt x="18628" y="821942"/>
                </a:cubicBezTo>
                <a:close/>
                <a:moveTo>
                  <a:pt x="2014866" y="704521"/>
                </a:moveTo>
                <a:cubicBezTo>
                  <a:pt x="2025154" y="704521"/>
                  <a:pt x="2033494" y="712882"/>
                  <a:pt x="2033494" y="723196"/>
                </a:cubicBezTo>
                <a:cubicBezTo>
                  <a:pt x="2033494" y="733510"/>
                  <a:pt x="2025154" y="741871"/>
                  <a:pt x="2014866" y="741871"/>
                </a:cubicBezTo>
                <a:cubicBezTo>
                  <a:pt x="2004578" y="741871"/>
                  <a:pt x="1996238" y="733510"/>
                  <a:pt x="1996238" y="723196"/>
                </a:cubicBezTo>
                <a:cubicBezTo>
                  <a:pt x="1996238" y="712882"/>
                  <a:pt x="2004578" y="704521"/>
                  <a:pt x="2014866" y="704521"/>
                </a:cubicBezTo>
                <a:close/>
                <a:moveTo>
                  <a:pt x="1897741" y="704521"/>
                </a:moveTo>
                <a:cubicBezTo>
                  <a:pt x="1908029" y="704521"/>
                  <a:pt x="1916369" y="712882"/>
                  <a:pt x="1916369" y="723196"/>
                </a:cubicBezTo>
                <a:cubicBezTo>
                  <a:pt x="1916369" y="733510"/>
                  <a:pt x="1908029" y="741871"/>
                  <a:pt x="1897741" y="741871"/>
                </a:cubicBezTo>
                <a:cubicBezTo>
                  <a:pt x="1887453" y="741871"/>
                  <a:pt x="1879113" y="733510"/>
                  <a:pt x="1879113" y="723196"/>
                </a:cubicBezTo>
                <a:cubicBezTo>
                  <a:pt x="1879113" y="712882"/>
                  <a:pt x="1887453" y="704521"/>
                  <a:pt x="1897741" y="704521"/>
                </a:cubicBezTo>
                <a:close/>
                <a:moveTo>
                  <a:pt x="1779977" y="704521"/>
                </a:moveTo>
                <a:cubicBezTo>
                  <a:pt x="1790265" y="704521"/>
                  <a:pt x="1798605" y="712882"/>
                  <a:pt x="1798605" y="723196"/>
                </a:cubicBezTo>
                <a:cubicBezTo>
                  <a:pt x="1798605" y="733510"/>
                  <a:pt x="1790265" y="741871"/>
                  <a:pt x="1779977" y="741871"/>
                </a:cubicBezTo>
                <a:cubicBezTo>
                  <a:pt x="1769689" y="741871"/>
                  <a:pt x="1761349" y="733510"/>
                  <a:pt x="1761349" y="723196"/>
                </a:cubicBezTo>
                <a:cubicBezTo>
                  <a:pt x="1761349" y="712882"/>
                  <a:pt x="1769689" y="704521"/>
                  <a:pt x="1779977" y="704521"/>
                </a:cubicBezTo>
                <a:close/>
                <a:moveTo>
                  <a:pt x="1662852" y="704521"/>
                </a:moveTo>
                <a:cubicBezTo>
                  <a:pt x="1673140" y="704521"/>
                  <a:pt x="1681480" y="712882"/>
                  <a:pt x="1681480" y="723196"/>
                </a:cubicBezTo>
                <a:cubicBezTo>
                  <a:pt x="1681480" y="733510"/>
                  <a:pt x="1673140" y="741871"/>
                  <a:pt x="1662852" y="741871"/>
                </a:cubicBezTo>
                <a:cubicBezTo>
                  <a:pt x="1652564" y="741871"/>
                  <a:pt x="1644224" y="733510"/>
                  <a:pt x="1644224" y="723196"/>
                </a:cubicBezTo>
                <a:cubicBezTo>
                  <a:pt x="1644224" y="712882"/>
                  <a:pt x="1652564" y="704521"/>
                  <a:pt x="1662852" y="704521"/>
                </a:cubicBezTo>
                <a:close/>
                <a:moveTo>
                  <a:pt x="1545088" y="704521"/>
                </a:moveTo>
                <a:cubicBezTo>
                  <a:pt x="1555376" y="704521"/>
                  <a:pt x="1563716" y="712882"/>
                  <a:pt x="1563716" y="723196"/>
                </a:cubicBezTo>
                <a:cubicBezTo>
                  <a:pt x="1563716" y="733510"/>
                  <a:pt x="1555376" y="741871"/>
                  <a:pt x="1545088" y="741871"/>
                </a:cubicBezTo>
                <a:cubicBezTo>
                  <a:pt x="1534800" y="741871"/>
                  <a:pt x="1526460" y="733510"/>
                  <a:pt x="1526460" y="723196"/>
                </a:cubicBezTo>
                <a:cubicBezTo>
                  <a:pt x="1526460" y="712882"/>
                  <a:pt x="1534800" y="704521"/>
                  <a:pt x="1545088" y="704521"/>
                </a:cubicBezTo>
                <a:close/>
                <a:moveTo>
                  <a:pt x="1427962" y="704521"/>
                </a:moveTo>
                <a:cubicBezTo>
                  <a:pt x="1438250" y="704521"/>
                  <a:pt x="1446590" y="712882"/>
                  <a:pt x="1446590" y="723196"/>
                </a:cubicBezTo>
                <a:cubicBezTo>
                  <a:pt x="1446590" y="733510"/>
                  <a:pt x="1438250" y="741871"/>
                  <a:pt x="1427962" y="741871"/>
                </a:cubicBezTo>
                <a:cubicBezTo>
                  <a:pt x="1417674" y="741871"/>
                  <a:pt x="1409334" y="733510"/>
                  <a:pt x="1409334" y="723196"/>
                </a:cubicBezTo>
                <a:cubicBezTo>
                  <a:pt x="1409334" y="712882"/>
                  <a:pt x="1417674" y="704521"/>
                  <a:pt x="1427962" y="704521"/>
                </a:cubicBezTo>
                <a:close/>
                <a:moveTo>
                  <a:pt x="1310199" y="704521"/>
                </a:moveTo>
                <a:cubicBezTo>
                  <a:pt x="1320487" y="704521"/>
                  <a:pt x="1328827" y="712882"/>
                  <a:pt x="1328827" y="723196"/>
                </a:cubicBezTo>
                <a:cubicBezTo>
                  <a:pt x="1328827" y="733510"/>
                  <a:pt x="1320487" y="741871"/>
                  <a:pt x="1310199" y="741871"/>
                </a:cubicBezTo>
                <a:cubicBezTo>
                  <a:pt x="1299911" y="741871"/>
                  <a:pt x="1291571" y="733510"/>
                  <a:pt x="1291571" y="723196"/>
                </a:cubicBezTo>
                <a:cubicBezTo>
                  <a:pt x="1291571" y="712882"/>
                  <a:pt x="1299911" y="704521"/>
                  <a:pt x="1310199" y="704521"/>
                </a:cubicBezTo>
                <a:close/>
                <a:moveTo>
                  <a:pt x="1193073" y="704521"/>
                </a:moveTo>
                <a:cubicBezTo>
                  <a:pt x="1203361" y="704521"/>
                  <a:pt x="1211701" y="712882"/>
                  <a:pt x="1211701" y="723196"/>
                </a:cubicBezTo>
                <a:cubicBezTo>
                  <a:pt x="1211701" y="733510"/>
                  <a:pt x="1203361" y="741871"/>
                  <a:pt x="1193073" y="741871"/>
                </a:cubicBezTo>
                <a:cubicBezTo>
                  <a:pt x="1182785" y="741871"/>
                  <a:pt x="1174445" y="733510"/>
                  <a:pt x="1174445" y="723196"/>
                </a:cubicBezTo>
                <a:cubicBezTo>
                  <a:pt x="1174445" y="712882"/>
                  <a:pt x="1182785" y="704521"/>
                  <a:pt x="1193073" y="704521"/>
                </a:cubicBezTo>
                <a:close/>
                <a:moveTo>
                  <a:pt x="1075309" y="704521"/>
                </a:moveTo>
                <a:cubicBezTo>
                  <a:pt x="1085597" y="704521"/>
                  <a:pt x="1093937" y="712882"/>
                  <a:pt x="1093937" y="723196"/>
                </a:cubicBezTo>
                <a:cubicBezTo>
                  <a:pt x="1093937" y="733510"/>
                  <a:pt x="1085597" y="741871"/>
                  <a:pt x="1075309" y="741871"/>
                </a:cubicBezTo>
                <a:cubicBezTo>
                  <a:pt x="1065021" y="741871"/>
                  <a:pt x="1056681" y="733510"/>
                  <a:pt x="1056681" y="723196"/>
                </a:cubicBezTo>
                <a:cubicBezTo>
                  <a:pt x="1056681" y="712882"/>
                  <a:pt x="1065021" y="704521"/>
                  <a:pt x="1075309" y="704521"/>
                </a:cubicBezTo>
                <a:close/>
                <a:moveTo>
                  <a:pt x="958184" y="704521"/>
                </a:moveTo>
                <a:cubicBezTo>
                  <a:pt x="968472" y="704521"/>
                  <a:pt x="976812" y="712882"/>
                  <a:pt x="976812" y="723196"/>
                </a:cubicBezTo>
                <a:cubicBezTo>
                  <a:pt x="976812" y="733510"/>
                  <a:pt x="968472" y="741871"/>
                  <a:pt x="958184" y="741871"/>
                </a:cubicBezTo>
                <a:cubicBezTo>
                  <a:pt x="947896" y="741871"/>
                  <a:pt x="939556" y="733510"/>
                  <a:pt x="939556" y="723196"/>
                </a:cubicBezTo>
                <a:cubicBezTo>
                  <a:pt x="939556" y="712882"/>
                  <a:pt x="947896" y="704521"/>
                  <a:pt x="958184" y="704521"/>
                </a:cubicBezTo>
                <a:close/>
                <a:moveTo>
                  <a:pt x="840420" y="704521"/>
                </a:moveTo>
                <a:cubicBezTo>
                  <a:pt x="850708" y="704521"/>
                  <a:pt x="859048" y="712882"/>
                  <a:pt x="859048" y="723196"/>
                </a:cubicBezTo>
                <a:cubicBezTo>
                  <a:pt x="859048" y="733510"/>
                  <a:pt x="850708" y="741871"/>
                  <a:pt x="840420" y="741871"/>
                </a:cubicBezTo>
                <a:cubicBezTo>
                  <a:pt x="830132" y="741871"/>
                  <a:pt x="821792" y="733510"/>
                  <a:pt x="821792" y="723196"/>
                </a:cubicBezTo>
                <a:cubicBezTo>
                  <a:pt x="821792" y="712882"/>
                  <a:pt x="830132" y="704521"/>
                  <a:pt x="840420" y="704521"/>
                </a:cubicBezTo>
                <a:close/>
                <a:moveTo>
                  <a:pt x="723295" y="704521"/>
                </a:moveTo>
                <a:cubicBezTo>
                  <a:pt x="733583" y="704521"/>
                  <a:pt x="741923" y="712882"/>
                  <a:pt x="741923" y="723196"/>
                </a:cubicBezTo>
                <a:cubicBezTo>
                  <a:pt x="741923" y="733510"/>
                  <a:pt x="733583" y="741871"/>
                  <a:pt x="723295" y="741871"/>
                </a:cubicBezTo>
                <a:cubicBezTo>
                  <a:pt x="713007" y="741871"/>
                  <a:pt x="704667" y="733510"/>
                  <a:pt x="704667" y="723196"/>
                </a:cubicBezTo>
                <a:cubicBezTo>
                  <a:pt x="704667" y="712882"/>
                  <a:pt x="713007" y="704521"/>
                  <a:pt x="723295" y="704521"/>
                </a:cubicBezTo>
                <a:close/>
                <a:moveTo>
                  <a:pt x="605531" y="704521"/>
                </a:moveTo>
                <a:cubicBezTo>
                  <a:pt x="615819" y="704521"/>
                  <a:pt x="624159" y="712882"/>
                  <a:pt x="624159" y="723196"/>
                </a:cubicBezTo>
                <a:cubicBezTo>
                  <a:pt x="624159" y="733510"/>
                  <a:pt x="615819" y="741871"/>
                  <a:pt x="605531" y="741871"/>
                </a:cubicBezTo>
                <a:cubicBezTo>
                  <a:pt x="595243" y="741871"/>
                  <a:pt x="586903" y="733510"/>
                  <a:pt x="586903" y="723196"/>
                </a:cubicBezTo>
                <a:cubicBezTo>
                  <a:pt x="586903" y="712882"/>
                  <a:pt x="595243" y="704521"/>
                  <a:pt x="605531" y="704521"/>
                </a:cubicBezTo>
                <a:close/>
                <a:moveTo>
                  <a:pt x="488406" y="704521"/>
                </a:moveTo>
                <a:cubicBezTo>
                  <a:pt x="498694" y="704521"/>
                  <a:pt x="507034" y="712882"/>
                  <a:pt x="507034" y="723196"/>
                </a:cubicBezTo>
                <a:cubicBezTo>
                  <a:pt x="507034" y="733510"/>
                  <a:pt x="498694" y="741871"/>
                  <a:pt x="488406" y="741871"/>
                </a:cubicBezTo>
                <a:cubicBezTo>
                  <a:pt x="478118" y="741871"/>
                  <a:pt x="469778" y="733510"/>
                  <a:pt x="469778" y="723196"/>
                </a:cubicBezTo>
                <a:cubicBezTo>
                  <a:pt x="469778" y="712882"/>
                  <a:pt x="478118" y="704521"/>
                  <a:pt x="488406" y="704521"/>
                </a:cubicBezTo>
                <a:close/>
                <a:moveTo>
                  <a:pt x="370642" y="704521"/>
                </a:moveTo>
                <a:cubicBezTo>
                  <a:pt x="380930" y="704521"/>
                  <a:pt x="389270" y="712882"/>
                  <a:pt x="389270" y="723196"/>
                </a:cubicBezTo>
                <a:cubicBezTo>
                  <a:pt x="389270" y="733510"/>
                  <a:pt x="380930" y="741871"/>
                  <a:pt x="370642" y="741871"/>
                </a:cubicBezTo>
                <a:cubicBezTo>
                  <a:pt x="360354" y="741871"/>
                  <a:pt x="352014" y="733510"/>
                  <a:pt x="352014" y="723196"/>
                </a:cubicBezTo>
                <a:cubicBezTo>
                  <a:pt x="352014" y="712882"/>
                  <a:pt x="360354" y="704521"/>
                  <a:pt x="370642" y="704521"/>
                </a:cubicBezTo>
                <a:close/>
                <a:moveTo>
                  <a:pt x="253517" y="704521"/>
                </a:moveTo>
                <a:cubicBezTo>
                  <a:pt x="263805" y="704521"/>
                  <a:pt x="272145" y="712882"/>
                  <a:pt x="272145" y="723196"/>
                </a:cubicBezTo>
                <a:cubicBezTo>
                  <a:pt x="272145" y="733510"/>
                  <a:pt x="263805" y="741871"/>
                  <a:pt x="253517" y="741871"/>
                </a:cubicBezTo>
                <a:cubicBezTo>
                  <a:pt x="243229" y="741871"/>
                  <a:pt x="234889" y="733510"/>
                  <a:pt x="234889" y="723196"/>
                </a:cubicBezTo>
                <a:cubicBezTo>
                  <a:pt x="234889" y="712882"/>
                  <a:pt x="243229" y="704521"/>
                  <a:pt x="253517" y="704521"/>
                </a:cubicBezTo>
                <a:close/>
                <a:moveTo>
                  <a:pt x="135753" y="704521"/>
                </a:moveTo>
                <a:cubicBezTo>
                  <a:pt x="146041" y="704521"/>
                  <a:pt x="154381" y="712882"/>
                  <a:pt x="154381" y="723196"/>
                </a:cubicBezTo>
                <a:cubicBezTo>
                  <a:pt x="154381" y="733510"/>
                  <a:pt x="146041" y="741871"/>
                  <a:pt x="135753" y="741871"/>
                </a:cubicBezTo>
                <a:cubicBezTo>
                  <a:pt x="125465" y="741871"/>
                  <a:pt x="117125" y="733510"/>
                  <a:pt x="117125" y="723196"/>
                </a:cubicBezTo>
                <a:cubicBezTo>
                  <a:pt x="117125" y="712882"/>
                  <a:pt x="125465" y="704521"/>
                  <a:pt x="135753" y="704521"/>
                </a:cubicBezTo>
                <a:close/>
                <a:moveTo>
                  <a:pt x="18628" y="704521"/>
                </a:moveTo>
                <a:cubicBezTo>
                  <a:pt x="28916" y="704521"/>
                  <a:pt x="37256" y="712882"/>
                  <a:pt x="37256" y="723196"/>
                </a:cubicBezTo>
                <a:cubicBezTo>
                  <a:pt x="37256" y="733510"/>
                  <a:pt x="28916" y="741871"/>
                  <a:pt x="18628" y="741871"/>
                </a:cubicBezTo>
                <a:cubicBezTo>
                  <a:pt x="8340" y="741871"/>
                  <a:pt x="0" y="733510"/>
                  <a:pt x="0" y="723196"/>
                </a:cubicBezTo>
                <a:cubicBezTo>
                  <a:pt x="0" y="712882"/>
                  <a:pt x="8340" y="704521"/>
                  <a:pt x="18628" y="704521"/>
                </a:cubicBezTo>
                <a:close/>
                <a:moveTo>
                  <a:pt x="2014866" y="587101"/>
                </a:moveTo>
                <a:cubicBezTo>
                  <a:pt x="2025154" y="587101"/>
                  <a:pt x="2033494" y="595462"/>
                  <a:pt x="2033494" y="605776"/>
                </a:cubicBezTo>
                <a:cubicBezTo>
                  <a:pt x="2033494" y="616090"/>
                  <a:pt x="2025154" y="624451"/>
                  <a:pt x="2014866" y="624451"/>
                </a:cubicBezTo>
                <a:cubicBezTo>
                  <a:pt x="2004578" y="624451"/>
                  <a:pt x="1996238" y="616090"/>
                  <a:pt x="1996238" y="605776"/>
                </a:cubicBezTo>
                <a:cubicBezTo>
                  <a:pt x="1996238" y="595462"/>
                  <a:pt x="2004578" y="587101"/>
                  <a:pt x="2014866" y="587101"/>
                </a:cubicBezTo>
                <a:close/>
                <a:moveTo>
                  <a:pt x="1897741" y="587101"/>
                </a:moveTo>
                <a:cubicBezTo>
                  <a:pt x="1908029" y="587101"/>
                  <a:pt x="1916369" y="595462"/>
                  <a:pt x="1916369" y="605776"/>
                </a:cubicBezTo>
                <a:cubicBezTo>
                  <a:pt x="1916369" y="616090"/>
                  <a:pt x="1908029" y="624451"/>
                  <a:pt x="1897741" y="624451"/>
                </a:cubicBezTo>
                <a:cubicBezTo>
                  <a:pt x="1887453" y="624451"/>
                  <a:pt x="1879113" y="616090"/>
                  <a:pt x="1879113" y="605776"/>
                </a:cubicBezTo>
                <a:cubicBezTo>
                  <a:pt x="1879113" y="595462"/>
                  <a:pt x="1887453" y="587101"/>
                  <a:pt x="1897741" y="587101"/>
                </a:cubicBezTo>
                <a:close/>
                <a:moveTo>
                  <a:pt x="1779977" y="587101"/>
                </a:moveTo>
                <a:cubicBezTo>
                  <a:pt x="1790265" y="587101"/>
                  <a:pt x="1798605" y="595462"/>
                  <a:pt x="1798605" y="605776"/>
                </a:cubicBezTo>
                <a:cubicBezTo>
                  <a:pt x="1798605" y="616090"/>
                  <a:pt x="1790265" y="624451"/>
                  <a:pt x="1779977" y="624451"/>
                </a:cubicBezTo>
                <a:cubicBezTo>
                  <a:pt x="1769689" y="624451"/>
                  <a:pt x="1761349" y="616090"/>
                  <a:pt x="1761349" y="605776"/>
                </a:cubicBezTo>
                <a:cubicBezTo>
                  <a:pt x="1761349" y="595462"/>
                  <a:pt x="1769689" y="587101"/>
                  <a:pt x="1779977" y="587101"/>
                </a:cubicBezTo>
                <a:close/>
                <a:moveTo>
                  <a:pt x="1662852" y="587101"/>
                </a:moveTo>
                <a:cubicBezTo>
                  <a:pt x="1673140" y="587101"/>
                  <a:pt x="1681480" y="595462"/>
                  <a:pt x="1681480" y="605776"/>
                </a:cubicBezTo>
                <a:cubicBezTo>
                  <a:pt x="1681480" y="616090"/>
                  <a:pt x="1673140" y="624451"/>
                  <a:pt x="1662852" y="624451"/>
                </a:cubicBezTo>
                <a:cubicBezTo>
                  <a:pt x="1652564" y="624451"/>
                  <a:pt x="1644224" y="616090"/>
                  <a:pt x="1644224" y="605776"/>
                </a:cubicBezTo>
                <a:cubicBezTo>
                  <a:pt x="1644224" y="595462"/>
                  <a:pt x="1652564" y="587101"/>
                  <a:pt x="1662852" y="587101"/>
                </a:cubicBezTo>
                <a:close/>
                <a:moveTo>
                  <a:pt x="1545088" y="587101"/>
                </a:moveTo>
                <a:cubicBezTo>
                  <a:pt x="1555376" y="587101"/>
                  <a:pt x="1563716" y="595462"/>
                  <a:pt x="1563716" y="605776"/>
                </a:cubicBezTo>
                <a:cubicBezTo>
                  <a:pt x="1563716" y="616090"/>
                  <a:pt x="1555376" y="624451"/>
                  <a:pt x="1545088" y="624451"/>
                </a:cubicBezTo>
                <a:cubicBezTo>
                  <a:pt x="1534800" y="624451"/>
                  <a:pt x="1526460" y="616090"/>
                  <a:pt x="1526460" y="605776"/>
                </a:cubicBezTo>
                <a:cubicBezTo>
                  <a:pt x="1526460" y="595462"/>
                  <a:pt x="1534800" y="587101"/>
                  <a:pt x="1545088" y="587101"/>
                </a:cubicBezTo>
                <a:close/>
                <a:moveTo>
                  <a:pt x="1427962" y="587101"/>
                </a:moveTo>
                <a:cubicBezTo>
                  <a:pt x="1438250" y="587101"/>
                  <a:pt x="1446590" y="595462"/>
                  <a:pt x="1446590" y="605776"/>
                </a:cubicBezTo>
                <a:cubicBezTo>
                  <a:pt x="1446590" y="616090"/>
                  <a:pt x="1438250" y="624451"/>
                  <a:pt x="1427962" y="624451"/>
                </a:cubicBezTo>
                <a:cubicBezTo>
                  <a:pt x="1417674" y="624451"/>
                  <a:pt x="1409334" y="616090"/>
                  <a:pt x="1409334" y="605776"/>
                </a:cubicBezTo>
                <a:cubicBezTo>
                  <a:pt x="1409334" y="595462"/>
                  <a:pt x="1417674" y="587101"/>
                  <a:pt x="1427962" y="587101"/>
                </a:cubicBezTo>
                <a:close/>
                <a:moveTo>
                  <a:pt x="1310199" y="587101"/>
                </a:moveTo>
                <a:cubicBezTo>
                  <a:pt x="1320487" y="587101"/>
                  <a:pt x="1328827" y="595462"/>
                  <a:pt x="1328827" y="605776"/>
                </a:cubicBezTo>
                <a:cubicBezTo>
                  <a:pt x="1328827" y="616090"/>
                  <a:pt x="1320487" y="624451"/>
                  <a:pt x="1310199" y="624451"/>
                </a:cubicBezTo>
                <a:cubicBezTo>
                  <a:pt x="1299911" y="624451"/>
                  <a:pt x="1291571" y="616090"/>
                  <a:pt x="1291571" y="605776"/>
                </a:cubicBezTo>
                <a:cubicBezTo>
                  <a:pt x="1291571" y="595462"/>
                  <a:pt x="1299911" y="587101"/>
                  <a:pt x="1310199" y="587101"/>
                </a:cubicBezTo>
                <a:close/>
                <a:moveTo>
                  <a:pt x="1193073" y="587101"/>
                </a:moveTo>
                <a:cubicBezTo>
                  <a:pt x="1203361" y="587101"/>
                  <a:pt x="1211701" y="595462"/>
                  <a:pt x="1211701" y="605776"/>
                </a:cubicBezTo>
                <a:cubicBezTo>
                  <a:pt x="1211701" y="616090"/>
                  <a:pt x="1203361" y="624451"/>
                  <a:pt x="1193073" y="624451"/>
                </a:cubicBezTo>
                <a:cubicBezTo>
                  <a:pt x="1182785" y="624451"/>
                  <a:pt x="1174445" y="616090"/>
                  <a:pt x="1174445" y="605776"/>
                </a:cubicBezTo>
                <a:cubicBezTo>
                  <a:pt x="1174445" y="595462"/>
                  <a:pt x="1182785" y="587101"/>
                  <a:pt x="1193073" y="587101"/>
                </a:cubicBezTo>
                <a:close/>
                <a:moveTo>
                  <a:pt x="1075309" y="587101"/>
                </a:moveTo>
                <a:cubicBezTo>
                  <a:pt x="1085597" y="587101"/>
                  <a:pt x="1093937" y="595462"/>
                  <a:pt x="1093937" y="605776"/>
                </a:cubicBezTo>
                <a:cubicBezTo>
                  <a:pt x="1093937" y="616090"/>
                  <a:pt x="1085597" y="624451"/>
                  <a:pt x="1075309" y="624451"/>
                </a:cubicBezTo>
                <a:cubicBezTo>
                  <a:pt x="1065021" y="624451"/>
                  <a:pt x="1056681" y="616090"/>
                  <a:pt x="1056681" y="605776"/>
                </a:cubicBezTo>
                <a:cubicBezTo>
                  <a:pt x="1056681" y="595462"/>
                  <a:pt x="1065021" y="587101"/>
                  <a:pt x="1075309" y="587101"/>
                </a:cubicBezTo>
                <a:close/>
                <a:moveTo>
                  <a:pt x="958184" y="587101"/>
                </a:moveTo>
                <a:cubicBezTo>
                  <a:pt x="968472" y="587101"/>
                  <a:pt x="976812" y="595462"/>
                  <a:pt x="976812" y="605776"/>
                </a:cubicBezTo>
                <a:cubicBezTo>
                  <a:pt x="976812" y="616090"/>
                  <a:pt x="968472" y="624451"/>
                  <a:pt x="958184" y="624451"/>
                </a:cubicBezTo>
                <a:cubicBezTo>
                  <a:pt x="947896" y="624451"/>
                  <a:pt x="939556" y="616090"/>
                  <a:pt x="939556" y="605776"/>
                </a:cubicBezTo>
                <a:cubicBezTo>
                  <a:pt x="939556" y="595462"/>
                  <a:pt x="947896" y="587101"/>
                  <a:pt x="958184" y="587101"/>
                </a:cubicBezTo>
                <a:close/>
                <a:moveTo>
                  <a:pt x="840420" y="587101"/>
                </a:moveTo>
                <a:cubicBezTo>
                  <a:pt x="850708" y="587101"/>
                  <a:pt x="859048" y="595462"/>
                  <a:pt x="859048" y="605776"/>
                </a:cubicBezTo>
                <a:cubicBezTo>
                  <a:pt x="859048" y="616090"/>
                  <a:pt x="850708" y="624451"/>
                  <a:pt x="840420" y="624451"/>
                </a:cubicBezTo>
                <a:cubicBezTo>
                  <a:pt x="830132" y="624451"/>
                  <a:pt x="821792" y="616090"/>
                  <a:pt x="821792" y="605776"/>
                </a:cubicBezTo>
                <a:cubicBezTo>
                  <a:pt x="821792" y="595462"/>
                  <a:pt x="830132" y="587101"/>
                  <a:pt x="840420" y="587101"/>
                </a:cubicBezTo>
                <a:close/>
                <a:moveTo>
                  <a:pt x="723295" y="587101"/>
                </a:moveTo>
                <a:cubicBezTo>
                  <a:pt x="733583" y="587101"/>
                  <a:pt x="741923" y="595462"/>
                  <a:pt x="741923" y="605776"/>
                </a:cubicBezTo>
                <a:cubicBezTo>
                  <a:pt x="741923" y="616090"/>
                  <a:pt x="733583" y="624451"/>
                  <a:pt x="723295" y="624451"/>
                </a:cubicBezTo>
                <a:cubicBezTo>
                  <a:pt x="713007" y="624451"/>
                  <a:pt x="704667" y="616090"/>
                  <a:pt x="704667" y="605776"/>
                </a:cubicBezTo>
                <a:cubicBezTo>
                  <a:pt x="704667" y="595462"/>
                  <a:pt x="713007" y="587101"/>
                  <a:pt x="723295" y="587101"/>
                </a:cubicBezTo>
                <a:close/>
                <a:moveTo>
                  <a:pt x="605531" y="587101"/>
                </a:moveTo>
                <a:cubicBezTo>
                  <a:pt x="615819" y="587101"/>
                  <a:pt x="624159" y="595462"/>
                  <a:pt x="624159" y="605776"/>
                </a:cubicBezTo>
                <a:cubicBezTo>
                  <a:pt x="624159" y="616090"/>
                  <a:pt x="615819" y="624451"/>
                  <a:pt x="605531" y="624451"/>
                </a:cubicBezTo>
                <a:cubicBezTo>
                  <a:pt x="595243" y="624451"/>
                  <a:pt x="586903" y="616090"/>
                  <a:pt x="586903" y="605776"/>
                </a:cubicBezTo>
                <a:cubicBezTo>
                  <a:pt x="586903" y="595462"/>
                  <a:pt x="595243" y="587101"/>
                  <a:pt x="605531" y="587101"/>
                </a:cubicBezTo>
                <a:close/>
                <a:moveTo>
                  <a:pt x="488406" y="587101"/>
                </a:moveTo>
                <a:cubicBezTo>
                  <a:pt x="498694" y="587101"/>
                  <a:pt x="507034" y="595462"/>
                  <a:pt x="507034" y="605776"/>
                </a:cubicBezTo>
                <a:cubicBezTo>
                  <a:pt x="507034" y="616090"/>
                  <a:pt x="498694" y="624451"/>
                  <a:pt x="488406" y="624451"/>
                </a:cubicBezTo>
                <a:cubicBezTo>
                  <a:pt x="478118" y="624451"/>
                  <a:pt x="469778" y="616090"/>
                  <a:pt x="469778" y="605776"/>
                </a:cubicBezTo>
                <a:cubicBezTo>
                  <a:pt x="469778" y="595462"/>
                  <a:pt x="478118" y="587101"/>
                  <a:pt x="488406" y="587101"/>
                </a:cubicBezTo>
                <a:close/>
                <a:moveTo>
                  <a:pt x="370642" y="587101"/>
                </a:moveTo>
                <a:cubicBezTo>
                  <a:pt x="380930" y="587101"/>
                  <a:pt x="389270" y="595462"/>
                  <a:pt x="389270" y="605776"/>
                </a:cubicBezTo>
                <a:cubicBezTo>
                  <a:pt x="389270" y="616090"/>
                  <a:pt x="380930" y="624451"/>
                  <a:pt x="370642" y="624451"/>
                </a:cubicBezTo>
                <a:cubicBezTo>
                  <a:pt x="360354" y="624451"/>
                  <a:pt x="352014" y="616090"/>
                  <a:pt x="352014" y="605776"/>
                </a:cubicBezTo>
                <a:cubicBezTo>
                  <a:pt x="352014" y="595462"/>
                  <a:pt x="360354" y="587101"/>
                  <a:pt x="370642" y="587101"/>
                </a:cubicBezTo>
                <a:close/>
                <a:moveTo>
                  <a:pt x="253517" y="587101"/>
                </a:moveTo>
                <a:cubicBezTo>
                  <a:pt x="263805" y="587101"/>
                  <a:pt x="272145" y="595462"/>
                  <a:pt x="272145" y="605776"/>
                </a:cubicBezTo>
                <a:cubicBezTo>
                  <a:pt x="272145" y="616090"/>
                  <a:pt x="263805" y="624451"/>
                  <a:pt x="253517" y="624451"/>
                </a:cubicBezTo>
                <a:cubicBezTo>
                  <a:pt x="243229" y="624451"/>
                  <a:pt x="234889" y="616090"/>
                  <a:pt x="234889" y="605776"/>
                </a:cubicBezTo>
                <a:cubicBezTo>
                  <a:pt x="234889" y="595462"/>
                  <a:pt x="243229" y="587101"/>
                  <a:pt x="253517" y="587101"/>
                </a:cubicBezTo>
                <a:close/>
                <a:moveTo>
                  <a:pt x="135753" y="587101"/>
                </a:moveTo>
                <a:cubicBezTo>
                  <a:pt x="146041" y="587101"/>
                  <a:pt x="154381" y="595462"/>
                  <a:pt x="154381" y="605776"/>
                </a:cubicBezTo>
                <a:cubicBezTo>
                  <a:pt x="154381" y="616090"/>
                  <a:pt x="146041" y="624451"/>
                  <a:pt x="135753" y="624451"/>
                </a:cubicBezTo>
                <a:cubicBezTo>
                  <a:pt x="125465" y="624451"/>
                  <a:pt x="117125" y="616090"/>
                  <a:pt x="117125" y="605776"/>
                </a:cubicBezTo>
                <a:cubicBezTo>
                  <a:pt x="117125" y="595462"/>
                  <a:pt x="125465" y="587101"/>
                  <a:pt x="135753" y="587101"/>
                </a:cubicBezTo>
                <a:close/>
                <a:moveTo>
                  <a:pt x="18628" y="587101"/>
                </a:moveTo>
                <a:cubicBezTo>
                  <a:pt x="28916" y="587101"/>
                  <a:pt x="37256" y="595462"/>
                  <a:pt x="37256" y="605776"/>
                </a:cubicBezTo>
                <a:cubicBezTo>
                  <a:pt x="37256" y="616090"/>
                  <a:pt x="28916" y="624451"/>
                  <a:pt x="18628" y="624451"/>
                </a:cubicBezTo>
                <a:cubicBezTo>
                  <a:pt x="8340" y="624451"/>
                  <a:pt x="0" y="616090"/>
                  <a:pt x="0" y="605776"/>
                </a:cubicBezTo>
                <a:cubicBezTo>
                  <a:pt x="0" y="595462"/>
                  <a:pt x="8340" y="587101"/>
                  <a:pt x="18628" y="587101"/>
                </a:cubicBezTo>
                <a:close/>
                <a:moveTo>
                  <a:pt x="2014866" y="469681"/>
                </a:moveTo>
                <a:cubicBezTo>
                  <a:pt x="2025154" y="469681"/>
                  <a:pt x="2033494" y="478042"/>
                  <a:pt x="2033494" y="488356"/>
                </a:cubicBezTo>
                <a:cubicBezTo>
                  <a:pt x="2033494" y="498670"/>
                  <a:pt x="2025154" y="507031"/>
                  <a:pt x="2014866" y="507031"/>
                </a:cubicBezTo>
                <a:cubicBezTo>
                  <a:pt x="2004578" y="507031"/>
                  <a:pt x="1996238" y="498670"/>
                  <a:pt x="1996238" y="488356"/>
                </a:cubicBezTo>
                <a:cubicBezTo>
                  <a:pt x="1996238" y="478042"/>
                  <a:pt x="2004578" y="469681"/>
                  <a:pt x="2014866" y="469681"/>
                </a:cubicBezTo>
                <a:close/>
                <a:moveTo>
                  <a:pt x="1897741" y="469681"/>
                </a:moveTo>
                <a:cubicBezTo>
                  <a:pt x="1908029" y="469681"/>
                  <a:pt x="1916369" y="478042"/>
                  <a:pt x="1916369" y="488356"/>
                </a:cubicBezTo>
                <a:cubicBezTo>
                  <a:pt x="1916369" y="498670"/>
                  <a:pt x="1908029" y="507031"/>
                  <a:pt x="1897741" y="507031"/>
                </a:cubicBezTo>
                <a:cubicBezTo>
                  <a:pt x="1887453" y="507031"/>
                  <a:pt x="1879113" y="498670"/>
                  <a:pt x="1879113" y="488356"/>
                </a:cubicBezTo>
                <a:cubicBezTo>
                  <a:pt x="1879113" y="478042"/>
                  <a:pt x="1887453" y="469681"/>
                  <a:pt x="1897741" y="469681"/>
                </a:cubicBezTo>
                <a:close/>
                <a:moveTo>
                  <a:pt x="1779977" y="469681"/>
                </a:moveTo>
                <a:cubicBezTo>
                  <a:pt x="1790265" y="469681"/>
                  <a:pt x="1798605" y="478042"/>
                  <a:pt x="1798605" y="488356"/>
                </a:cubicBezTo>
                <a:cubicBezTo>
                  <a:pt x="1798605" y="498670"/>
                  <a:pt x="1790265" y="507031"/>
                  <a:pt x="1779977" y="507031"/>
                </a:cubicBezTo>
                <a:cubicBezTo>
                  <a:pt x="1769689" y="507031"/>
                  <a:pt x="1761349" y="498670"/>
                  <a:pt x="1761349" y="488356"/>
                </a:cubicBezTo>
                <a:cubicBezTo>
                  <a:pt x="1761349" y="478042"/>
                  <a:pt x="1769689" y="469681"/>
                  <a:pt x="1779977" y="469681"/>
                </a:cubicBezTo>
                <a:close/>
                <a:moveTo>
                  <a:pt x="1662852" y="469681"/>
                </a:moveTo>
                <a:cubicBezTo>
                  <a:pt x="1673140" y="469681"/>
                  <a:pt x="1681480" y="478042"/>
                  <a:pt x="1681480" y="488356"/>
                </a:cubicBezTo>
                <a:cubicBezTo>
                  <a:pt x="1681480" y="498670"/>
                  <a:pt x="1673140" y="507031"/>
                  <a:pt x="1662852" y="507031"/>
                </a:cubicBezTo>
                <a:cubicBezTo>
                  <a:pt x="1652564" y="507031"/>
                  <a:pt x="1644224" y="498670"/>
                  <a:pt x="1644224" y="488356"/>
                </a:cubicBezTo>
                <a:cubicBezTo>
                  <a:pt x="1644224" y="478042"/>
                  <a:pt x="1652564" y="469681"/>
                  <a:pt x="1662852" y="469681"/>
                </a:cubicBezTo>
                <a:close/>
                <a:moveTo>
                  <a:pt x="1545088" y="469681"/>
                </a:moveTo>
                <a:cubicBezTo>
                  <a:pt x="1555376" y="469681"/>
                  <a:pt x="1563716" y="478042"/>
                  <a:pt x="1563716" y="488356"/>
                </a:cubicBezTo>
                <a:cubicBezTo>
                  <a:pt x="1563716" y="498670"/>
                  <a:pt x="1555376" y="507031"/>
                  <a:pt x="1545088" y="507031"/>
                </a:cubicBezTo>
                <a:cubicBezTo>
                  <a:pt x="1534800" y="507031"/>
                  <a:pt x="1526460" y="498670"/>
                  <a:pt x="1526460" y="488356"/>
                </a:cubicBezTo>
                <a:cubicBezTo>
                  <a:pt x="1526460" y="478042"/>
                  <a:pt x="1534800" y="469681"/>
                  <a:pt x="1545088" y="469681"/>
                </a:cubicBezTo>
                <a:close/>
                <a:moveTo>
                  <a:pt x="1427962" y="469681"/>
                </a:moveTo>
                <a:cubicBezTo>
                  <a:pt x="1438250" y="469681"/>
                  <a:pt x="1446590" y="478042"/>
                  <a:pt x="1446590" y="488356"/>
                </a:cubicBezTo>
                <a:cubicBezTo>
                  <a:pt x="1446590" y="498670"/>
                  <a:pt x="1438250" y="507031"/>
                  <a:pt x="1427962" y="507031"/>
                </a:cubicBezTo>
                <a:cubicBezTo>
                  <a:pt x="1417674" y="507031"/>
                  <a:pt x="1409334" y="498670"/>
                  <a:pt x="1409334" y="488356"/>
                </a:cubicBezTo>
                <a:cubicBezTo>
                  <a:pt x="1409334" y="478042"/>
                  <a:pt x="1417674" y="469681"/>
                  <a:pt x="1427962" y="469681"/>
                </a:cubicBezTo>
                <a:close/>
                <a:moveTo>
                  <a:pt x="1310199" y="469681"/>
                </a:moveTo>
                <a:cubicBezTo>
                  <a:pt x="1320487" y="469681"/>
                  <a:pt x="1328827" y="478042"/>
                  <a:pt x="1328827" y="488356"/>
                </a:cubicBezTo>
                <a:cubicBezTo>
                  <a:pt x="1328827" y="498670"/>
                  <a:pt x="1320487" y="507031"/>
                  <a:pt x="1310199" y="507031"/>
                </a:cubicBezTo>
                <a:cubicBezTo>
                  <a:pt x="1299911" y="507031"/>
                  <a:pt x="1291571" y="498670"/>
                  <a:pt x="1291571" y="488356"/>
                </a:cubicBezTo>
                <a:cubicBezTo>
                  <a:pt x="1291571" y="478042"/>
                  <a:pt x="1299911" y="469681"/>
                  <a:pt x="1310199" y="469681"/>
                </a:cubicBezTo>
                <a:close/>
                <a:moveTo>
                  <a:pt x="1193073" y="469681"/>
                </a:moveTo>
                <a:cubicBezTo>
                  <a:pt x="1203361" y="469681"/>
                  <a:pt x="1211701" y="478042"/>
                  <a:pt x="1211701" y="488356"/>
                </a:cubicBezTo>
                <a:cubicBezTo>
                  <a:pt x="1211701" y="498670"/>
                  <a:pt x="1203361" y="507031"/>
                  <a:pt x="1193073" y="507031"/>
                </a:cubicBezTo>
                <a:cubicBezTo>
                  <a:pt x="1182785" y="507031"/>
                  <a:pt x="1174445" y="498670"/>
                  <a:pt x="1174445" y="488356"/>
                </a:cubicBezTo>
                <a:cubicBezTo>
                  <a:pt x="1174445" y="478042"/>
                  <a:pt x="1182785" y="469681"/>
                  <a:pt x="1193073" y="469681"/>
                </a:cubicBezTo>
                <a:close/>
                <a:moveTo>
                  <a:pt x="1075309" y="469681"/>
                </a:moveTo>
                <a:cubicBezTo>
                  <a:pt x="1085597" y="469681"/>
                  <a:pt x="1093937" y="478042"/>
                  <a:pt x="1093937" y="488356"/>
                </a:cubicBezTo>
                <a:cubicBezTo>
                  <a:pt x="1093937" y="498670"/>
                  <a:pt x="1085597" y="507031"/>
                  <a:pt x="1075309" y="507031"/>
                </a:cubicBezTo>
                <a:cubicBezTo>
                  <a:pt x="1065021" y="507031"/>
                  <a:pt x="1056681" y="498670"/>
                  <a:pt x="1056681" y="488356"/>
                </a:cubicBezTo>
                <a:cubicBezTo>
                  <a:pt x="1056681" y="478042"/>
                  <a:pt x="1065021" y="469681"/>
                  <a:pt x="1075309" y="469681"/>
                </a:cubicBezTo>
                <a:close/>
                <a:moveTo>
                  <a:pt x="958184" y="469681"/>
                </a:moveTo>
                <a:cubicBezTo>
                  <a:pt x="968472" y="469681"/>
                  <a:pt x="976812" y="478042"/>
                  <a:pt x="976812" y="488356"/>
                </a:cubicBezTo>
                <a:cubicBezTo>
                  <a:pt x="976812" y="498670"/>
                  <a:pt x="968472" y="507031"/>
                  <a:pt x="958184" y="507031"/>
                </a:cubicBezTo>
                <a:cubicBezTo>
                  <a:pt x="947896" y="507031"/>
                  <a:pt x="939556" y="498670"/>
                  <a:pt x="939556" y="488356"/>
                </a:cubicBezTo>
                <a:cubicBezTo>
                  <a:pt x="939556" y="478042"/>
                  <a:pt x="947896" y="469681"/>
                  <a:pt x="958184" y="469681"/>
                </a:cubicBezTo>
                <a:close/>
                <a:moveTo>
                  <a:pt x="840420" y="469681"/>
                </a:moveTo>
                <a:cubicBezTo>
                  <a:pt x="850708" y="469681"/>
                  <a:pt x="859048" y="478042"/>
                  <a:pt x="859048" y="488356"/>
                </a:cubicBezTo>
                <a:cubicBezTo>
                  <a:pt x="859048" y="498670"/>
                  <a:pt x="850708" y="507031"/>
                  <a:pt x="840420" y="507031"/>
                </a:cubicBezTo>
                <a:cubicBezTo>
                  <a:pt x="830132" y="507031"/>
                  <a:pt x="821792" y="498670"/>
                  <a:pt x="821792" y="488356"/>
                </a:cubicBezTo>
                <a:cubicBezTo>
                  <a:pt x="821792" y="478042"/>
                  <a:pt x="830132" y="469681"/>
                  <a:pt x="840420" y="469681"/>
                </a:cubicBezTo>
                <a:close/>
                <a:moveTo>
                  <a:pt x="723295" y="469681"/>
                </a:moveTo>
                <a:cubicBezTo>
                  <a:pt x="733583" y="469681"/>
                  <a:pt x="741923" y="478042"/>
                  <a:pt x="741923" y="488356"/>
                </a:cubicBezTo>
                <a:cubicBezTo>
                  <a:pt x="741923" y="498670"/>
                  <a:pt x="733583" y="507031"/>
                  <a:pt x="723295" y="507031"/>
                </a:cubicBezTo>
                <a:cubicBezTo>
                  <a:pt x="713007" y="507031"/>
                  <a:pt x="704667" y="498670"/>
                  <a:pt x="704667" y="488356"/>
                </a:cubicBezTo>
                <a:cubicBezTo>
                  <a:pt x="704667" y="478042"/>
                  <a:pt x="713007" y="469681"/>
                  <a:pt x="723295" y="469681"/>
                </a:cubicBezTo>
                <a:close/>
                <a:moveTo>
                  <a:pt x="605531" y="469681"/>
                </a:moveTo>
                <a:cubicBezTo>
                  <a:pt x="615819" y="469681"/>
                  <a:pt x="624159" y="478042"/>
                  <a:pt x="624159" y="488356"/>
                </a:cubicBezTo>
                <a:cubicBezTo>
                  <a:pt x="624159" y="498670"/>
                  <a:pt x="615819" y="507031"/>
                  <a:pt x="605531" y="507031"/>
                </a:cubicBezTo>
                <a:cubicBezTo>
                  <a:pt x="595243" y="507031"/>
                  <a:pt x="586903" y="498670"/>
                  <a:pt x="586903" y="488356"/>
                </a:cubicBezTo>
                <a:cubicBezTo>
                  <a:pt x="586903" y="478042"/>
                  <a:pt x="595243" y="469681"/>
                  <a:pt x="605531" y="469681"/>
                </a:cubicBezTo>
                <a:close/>
                <a:moveTo>
                  <a:pt x="488406" y="469681"/>
                </a:moveTo>
                <a:cubicBezTo>
                  <a:pt x="498694" y="469681"/>
                  <a:pt x="507034" y="478042"/>
                  <a:pt x="507034" y="488356"/>
                </a:cubicBezTo>
                <a:cubicBezTo>
                  <a:pt x="507034" y="498670"/>
                  <a:pt x="498694" y="507031"/>
                  <a:pt x="488406" y="507031"/>
                </a:cubicBezTo>
                <a:cubicBezTo>
                  <a:pt x="478118" y="507031"/>
                  <a:pt x="469778" y="498670"/>
                  <a:pt x="469778" y="488356"/>
                </a:cubicBezTo>
                <a:cubicBezTo>
                  <a:pt x="469778" y="478042"/>
                  <a:pt x="478118" y="469681"/>
                  <a:pt x="488406" y="469681"/>
                </a:cubicBezTo>
                <a:close/>
                <a:moveTo>
                  <a:pt x="370642" y="469681"/>
                </a:moveTo>
                <a:cubicBezTo>
                  <a:pt x="380930" y="469681"/>
                  <a:pt x="389270" y="478042"/>
                  <a:pt x="389270" y="488356"/>
                </a:cubicBezTo>
                <a:cubicBezTo>
                  <a:pt x="389270" y="498670"/>
                  <a:pt x="380930" y="507031"/>
                  <a:pt x="370642" y="507031"/>
                </a:cubicBezTo>
                <a:cubicBezTo>
                  <a:pt x="360354" y="507031"/>
                  <a:pt x="352014" y="498670"/>
                  <a:pt x="352014" y="488356"/>
                </a:cubicBezTo>
                <a:cubicBezTo>
                  <a:pt x="352014" y="478042"/>
                  <a:pt x="360354" y="469681"/>
                  <a:pt x="370642" y="469681"/>
                </a:cubicBezTo>
                <a:close/>
                <a:moveTo>
                  <a:pt x="253517" y="469681"/>
                </a:moveTo>
                <a:cubicBezTo>
                  <a:pt x="263805" y="469681"/>
                  <a:pt x="272145" y="478042"/>
                  <a:pt x="272145" y="488356"/>
                </a:cubicBezTo>
                <a:cubicBezTo>
                  <a:pt x="272145" y="498670"/>
                  <a:pt x="263805" y="507031"/>
                  <a:pt x="253517" y="507031"/>
                </a:cubicBezTo>
                <a:cubicBezTo>
                  <a:pt x="243229" y="507031"/>
                  <a:pt x="234889" y="498670"/>
                  <a:pt x="234889" y="488356"/>
                </a:cubicBezTo>
                <a:cubicBezTo>
                  <a:pt x="234889" y="478042"/>
                  <a:pt x="243229" y="469681"/>
                  <a:pt x="253517" y="469681"/>
                </a:cubicBezTo>
                <a:close/>
                <a:moveTo>
                  <a:pt x="135753" y="469681"/>
                </a:moveTo>
                <a:cubicBezTo>
                  <a:pt x="146041" y="469681"/>
                  <a:pt x="154381" y="478042"/>
                  <a:pt x="154381" y="488356"/>
                </a:cubicBezTo>
                <a:cubicBezTo>
                  <a:pt x="154381" y="498670"/>
                  <a:pt x="146041" y="507031"/>
                  <a:pt x="135753" y="507031"/>
                </a:cubicBezTo>
                <a:cubicBezTo>
                  <a:pt x="125465" y="507031"/>
                  <a:pt x="117125" y="498670"/>
                  <a:pt x="117125" y="488356"/>
                </a:cubicBezTo>
                <a:cubicBezTo>
                  <a:pt x="117125" y="478042"/>
                  <a:pt x="125465" y="469681"/>
                  <a:pt x="135753" y="469681"/>
                </a:cubicBezTo>
                <a:close/>
                <a:moveTo>
                  <a:pt x="18628" y="469681"/>
                </a:moveTo>
                <a:cubicBezTo>
                  <a:pt x="28916" y="469681"/>
                  <a:pt x="37256" y="478042"/>
                  <a:pt x="37256" y="488356"/>
                </a:cubicBezTo>
                <a:cubicBezTo>
                  <a:pt x="37256" y="498670"/>
                  <a:pt x="28916" y="507031"/>
                  <a:pt x="18628" y="507031"/>
                </a:cubicBezTo>
                <a:cubicBezTo>
                  <a:pt x="8340" y="507031"/>
                  <a:pt x="0" y="498670"/>
                  <a:pt x="0" y="488356"/>
                </a:cubicBezTo>
                <a:cubicBezTo>
                  <a:pt x="0" y="478042"/>
                  <a:pt x="8340" y="469681"/>
                  <a:pt x="18628" y="469681"/>
                </a:cubicBezTo>
                <a:close/>
                <a:moveTo>
                  <a:pt x="2014866" y="352261"/>
                </a:moveTo>
                <a:cubicBezTo>
                  <a:pt x="2025154" y="352261"/>
                  <a:pt x="2033494" y="360622"/>
                  <a:pt x="2033494" y="370936"/>
                </a:cubicBezTo>
                <a:cubicBezTo>
                  <a:pt x="2033494" y="381250"/>
                  <a:pt x="2025154" y="389611"/>
                  <a:pt x="2014866" y="389611"/>
                </a:cubicBezTo>
                <a:cubicBezTo>
                  <a:pt x="2004578" y="389611"/>
                  <a:pt x="1996238" y="381250"/>
                  <a:pt x="1996238" y="370936"/>
                </a:cubicBezTo>
                <a:cubicBezTo>
                  <a:pt x="1996238" y="360622"/>
                  <a:pt x="2004578" y="352261"/>
                  <a:pt x="2014866" y="352261"/>
                </a:cubicBezTo>
                <a:close/>
                <a:moveTo>
                  <a:pt x="1897741" y="352261"/>
                </a:moveTo>
                <a:cubicBezTo>
                  <a:pt x="1908029" y="352261"/>
                  <a:pt x="1916369" y="360622"/>
                  <a:pt x="1916369" y="370936"/>
                </a:cubicBezTo>
                <a:cubicBezTo>
                  <a:pt x="1916369" y="381250"/>
                  <a:pt x="1908029" y="389611"/>
                  <a:pt x="1897741" y="389611"/>
                </a:cubicBezTo>
                <a:cubicBezTo>
                  <a:pt x="1887453" y="389611"/>
                  <a:pt x="1879113" y="381250"/>
                  <a:pt x="1879113" y="370936"/>
                </a:cubicBezTo>
                <a:cubicBezTo>
                  <a:pt x="1879113" y="360622"/>
                  <a:pt x="1887453" y="352261"/>
                  <a:pt x="1897741" y="352261"/>
                </a:cubicBezTo>
                <a:close/>
                <a:moveTo>
                  <a:pt x="1779977" y="352261"/>
                </a:moveTo>
                <a:cubicBezTo>
                  <a:pt x="1790265" y="352261"/>
                  <a:pt x="1798605" y="360622"/>
                  <a:pt x="1798605" y="370936"/>
                </a:cubicBezTo>
                <a:cubicBezTo>
                  <a:pt x="1798605" y="381250"/>
                  <a:pt x="1790265" y="389611"/>
                  <a:pt x="1779977" y="389611"/>
                </a:cubicBezTo>
                <a:cubicBezTo>
                  <a:pt x="1769689" y="389611"/>
                  <a:pt x="1761349" y="381250"/>
                  <a:pt x="1761349" y="370936"/>
                </a:cubicBezTo>
                <a:cubicBezTo>
                  <a:pt x="1761349" y="360622"/>
                  <a:pt x="1769689" y="352261"/>
                  <a:pt x="1779977" y="352261"/>
                </a:cubicBezTo>
                <a:close/>
                <a:moveTo>
                  <a:pt x="1662852" y="352261"/>
                </a:moveTo>
                <a:cubicBezTo>
                  <a:pt x="1673140" y="352261"/>
                  <a:pt x="1681480" y="360622"/>
                  <a:pt x="1681480" y="370936"/>
                </a:cubicBezTo>
                <a:cubicBezTo>
                  <a:pt x="1681480" y="381250"/>
                  <a:pt x="1673140" y="389611"/>
                  <a:pt x="1662852" y="389611"/>
                </a:cubicBezTo>
                <a:cubicBezTo>
                  <a:pt x="1652564" y="389611"/>
                  <a:pt x="1644224" y="381250"/>
                  <a:pt x="1644224" y="370936"/>
                </a:cubicBezTo>
                <a:cubicBezTo>
                  <a:pt x="1644224" y="360622"/>
                  <a:pt x="1652564" y="352261"/>
                  <a:pt x="1662852" y="352261"/>
                </a:cubicBezTo>
                <a:close/>
                <a:moveTo>
                  <a:pt x="1545088" y="352261"/>
                </a:moveTo>
                <a:cubicBezTo>
                  <a:pt x="1555376" y="352261"/>
                  <a:pt x="1563716" y="360622"/>
                  <a:pt x="1563716" y="370936"/>
                </a:cubicBezTo>
                <a:cubicBezTo>
                  <a:pt x="1563716" y="381250"/>
                  <a:pt x="1555376" y="389611"/>
                  <a:pt x="1545088" y="389611"/>
                </a:cubicBezTo>
                <a:cubicBezTo>
                  <a:pt x="1534800" y="389611"/>
                  <a:pt x="1526460" y="381250"/>
                  <a:pt x="1526460" y="370936"/>
                </a:cubicBezTo>
                <a:cubicBezTo>
                  <a:pt x="1526460" y="360622"/>
                  <a:pt x="1534800" y="352261"/>
                  <a:pt x="1545088" y="352261"/>
                </a:cubicBezTo>
                <a:close/>
                <a:moveTo>
                  <a:pt x="1427962" y="352261"/>
                </a:moveTo>
                <a:cubicBezTo>
                  <a:pt x="1438250" y="352261"/>
                  <a:pt x="1446590" y="360622"/>
                  <a:pt x="1446590" y="370936"/>
                </a:cubicBezTo>
                <a:cubicBezTo>
                  <a:pt x="1446590" y="381250"/>
                  <a:pt x="1438250" y="389611"/>
                  <a:pt x="1427962" y="389611"/>
                </a:cubicBezTo>
                <a:cubicBezTo>
                  <a:pt x="1417674" y="389611"/>
                  <a:pt x="1409334" y="381250"/>
                  <a:pt x="1409334" y="370936"/>
                </a:cubicBezTo>
                <a:cubicBezTo>
                  <a:pt x="1409334" y="360622"/>
                  <a:pt x="1417674" y="352261"/>
                  <a:pt x="1427962" y="352261"/>
                </a:cubicBezTo>
                <a:close/>
                <a:moveTo>
                  <a:pt x="1310199" y="352261"/>
                </a:moveTo>
                <a:cubicBezTo>
                  <a:pt x="1320487" y="352261"/>
                  <a:pt x="1328827" y="360622"/>
                  <a:pt x="1328827" y="370936"/>
                </a:cubicBezTo>
                <a:cubicBezTo>
                  <a:pt x="1328827" y="381250"/>
                  <a:pt x="1320487" y="389611"/>
                  <a:pt x="1310199" y="389611"/>
                </a:cubicBezTo>
                <a:cubicBezTo>
                  <a:pt x="1299911" y="389611"/>
                  <a:pt x="1291571" y="381250"/>
                  <a:pt x="1291571" y="370936"/>
                </a:cubicBezTo>
                <a:cubicBezTo>
                  <a:pt x="1291571" y="360622"/>
                  <a:pt x="1299911" y="352261"/>
                  <a:pt x="1310199" y="352261"/>
                </a:cubicBezTo>
                <a:close/>
                <a:moveTo>
                  <a:pt x="1193073" y="352261"/>
                </a:moveTo>
                <a:cubicBezTo>
                  <a:pt x="1203361" y="352261"/>
                  <a:pt x="1211701" y="360622"/>
                  <a:pt x="1211701" y="370936"/>
                </a:cubicBezTo>
                <a:cubicBezTo>
                  <a:pt x="1211701" y="381250"/>
                  <a:pt x="1203361" y="389611"/>
                  <a:pt x="1193073" y="389611"/>
                </a:cubicBezTo>
                <a:cubicBezTo>
                  <a:pt x="1182785" y="389611"/>
                  <a:pt x="1174445" y="381250"/>
                  <a:pt x="1174445" y="370936"/>
                </a:cubicBezTo>
                <a:cubicBezTo>
                  <a:pt x="1174445" y="360622"/>
                  <a:pt x="1182785" y="352261"/>
                  <a:pt x="1193073" y="352261"/>
                </a:cubicBezTo>
                <a:close/>
                <a:moveTo>
                  <a:pt x="1075309" y="352261"/>
                </a:moveTo>
                <a:cubicBezTo>
                  <a:pt x="1085597" y="352261"/>
                  <a:pt x="1093937" y="360622"/>
                  <a:pt x="1093937" y="370936"/>
                </a:cubicBezTo>
                <a:cubicBezTo>
                  <a:pt x="1093937" y="381250"/>
                  <a:pt x="1085597" y="389611"/>
                  <a:pt x="1075309" y="389611"/>
                </a:cubicBezTo>
                <a:cubicBezTo>
                  <a:pt x="1065021" y="389611"/>
                  <a:pt x="1056681" y="381250"/>
                  <a:pt x="1056681" y="370936"/>
                </a:cubicBezTo>
                <a:cubicBezTo>
                  <a:pt x="1056681" y="360622"/>
                  <a:pt x="1065021" y="352261"/>
                  <a:pt x="1075309" y="352261"/>
                </a:cubicBezTo>
                <a:close/>
                <a:moveTo>
                  <a:pt x="958184" y="352261"/>
                </a:moveTo>
                <a:cubicBezTo>
                  <a:pt x="968472" y="352261"/>
                  <a:pt x="976812" y="360622"/>
                  <a:pt x="976812" y="370936"/>
                </a:cubicBezTo>
                <a:cubicBezTo>
                  <a:pt x="976812" y="381250"/>
                  <a:pt x="968472" y="389611"/>
                  <a:pt x="958184" y="389611"/>
                </a:cubicBezTo>
                <a:cubicBezTo>
                  <a:pt x="947896" y="389611"/>
                  <a:pt x="939556" y="381250"/>
                  <a:pt x="939556" y="370936"/>
                </a:cubicBezTo>
                <a:cubicBezTo>
                  <a:pt x="939556" y="360622"/>
                  <a:pt x="947896" y="352261"/>
                  <a:pt x="958184" y="352261"/>
                </a:cubicBezTo>
                <a:close/>
                <a:moveTo>
                  <a:pt x="840420" y="352261"/>
                </a:moveTo>
                <a:cubicBezTo>
                  <a:pt x="850708" y="352261"/>
                  <a:pt x="859048" y="360622"/>
                  <a:pt x="859048" y="370936"/>
                </a:cubicBezTo>
                <a:cubicBezTo>
                  <a:pt x="859048" y="381250"/>
                  <a:pt x="850708" y="389611"/>
                  <a:pt x="840420" y="389611"/>
                </a:cubicBezTo>
                <a:cubicBezTo>
                  <a:pt x="830132" y="389611"/>
                  <a:pt x="821792" y="381250"/>
                  <a:pt x="821792" y="370936"/>
                </a:cubicBezTo>
                <a:cubicBezTo>
                  <a:pt x="821792" y="360622"/>
                  <a:pt x="830132" y="352261"/>
                  <a:pt x="840420" y="352261"/>
                </a:cubicBezTo>
                <a:close/>
                <a:moveTo>
                  <a:pt x="723295" y="352261"/>
                </a:moveTo>
                <a:cubicBezTo>
                  <a:pt x="733583" y="352261"/>
                  <a:pt x="741923" y="360622"/>
                  <a:pt x="741923" y="370936"/>
                </a:cubicBezTo>
                <a:cubicBezTo>
                  <a:pt x="741923" y="381250"/>
                  <a:pt x="733583" y="389611"/>
                  <a:pt x="723295" y="389611"/>
                </a:cubicBezTo>
                <a:cubicBezTo>
                  <a:pt x="713007" y="389611"/>
                  <a:pt x="704667" y="381250"/>
                  <a:pt x="704667" y="370936"/>
                </a:cubicBezTo>
                <a:cubicBezTo>
                  <a:pt x="704667" y="360622"/>
                  <a:pt x="713007" y="352261"/>
                  <a:pt x="723295" y="352261"/>
                </a:cubicBezTo>
                <a:close/>
                <a:moveTo>
                  <a:pt x="605531" y="352261"/>
                </a:moveTo>
                <a:cubicBezTo>
                  <a:pt x="615819" y="352261"/>
                  <a:pt x="624159" y="360622"/>
                  <a:pt x="624159" y="370936"/>
                </a:cubicBezTo>
                <a:cubicBezTo>
                  <a:pt x="624159" y="381250"/>
                  <a:pt x="615819" y="389611"/>
                  <a:pt x="605531" y="389611"/>
                </a:cubicBezTo>
                <a:cubicBezTo>
                  <a:pt x="595243" y="389611"/>
                  <a:pt x="586903" y="381250"/>
                  <a:pt x="586903" y="370936"/>
                </a:cubicBezTo>
                <a:cubicBezTo>
                  <a:pt x="586903" y="360622"/>
                  <a:pt x="595243" y="352261"/>
                  <a:pt x="605531" y="352261"/>
                </a:cubicBezTo>
                <a:close/>
                <a:moveTo>
                  <a:pt x="488406" y="352261"/>
                </a:moveTo>
                <a:cubicBezTo>
                  <a:pt x="498694" y="352261"/>
                  <a:pt x="507034" y="360622"/>
                  <a:pt x="507034" y="370936"/>
                </a:cubicBezTo>
                <a:cubicBezTo>
                  <a:pt x="507034" y="381250"/>
                  <a:pt x="498694" y="389611"/>
                  <a:pt x="488406" y="389611"/>
                </a:cubicBezTo>
                <a:cubicBezTo>
                  <a:pt x="478118" y="389611"/>
                  <a:pt x="469778" y="381250"/>
                  <a:pt x="469778" y="370936"/>
                </a:cubicBezTo>
                <a:cubicBezTo>
                  <a:pt x="469778" y="360622"/>
                  <a:pt x="478118" y="352261"/>
                  <a:pt x="488406" y="352261"/>
                </a:cubicBezTo>
                <a:close/>
                <a:moveTo>
                  <a:pt x="370642" y="352261"/>
                </a:moveTo>
                <a:cubicBezTo>
                  <a:pt x="380930" y="352261"/>
                  <a:pt x="389270" y="360622"/>
                  <a:pt x="389270" y="370936"/>
                </a:cubicBezTo>
                <a:cubicBezTo>
                  <a:pt x="389270" y="381250"/>
                  <a:pt x="380930" y="389611"/>
                  <a:pt x="370642" y="389611"/>
                </a:cubicBezTo>
                <a:cubicBezTo>
                  <a:pt x="360354" y="389611"/>
                  <a:pt x="352014" y="381250"/>
                  <a:pt x="352014" y="370936"/>
                </a:cubicBezTo>
                <a:cubicBezTo>
                  <a:pt x="352014" y="360622"/>
                  <a:pt x="360354" y="352261"/>
                  <a:pt x="370642" y="352261"/>
                </a:cubicBezTo>
                <a:close/>
                <a:moveTo>
                  <a:pt x="253517" y="352261"/>
                </a:moveTo>
                <a:cubicBezTo>
                  <a:pt x="263805" y="352261"/>
                  <a:pt x="272145" y="360622"/>
                  <a:pt x="272145" y="370936"/>
                </a:cubicBezTo>
                <a:cubicBezTo>
                  <a:pt x="272145" y="381250"/>
                  <a:pt x="263805" y="389611"/>
                  <a:pt x="253517" y="389611"/>
                </a:cubicBezTo>
                <a:cubicBezTo>
                  <a:pt x="243229" y="389611"/>
                  <a:pt x="234889" y="381250"/>
                  <a:pt x="234889" y="370936"/>
                </a:cubicBezTo>
                <a:cubicBezTo>
                  <a:pt x="234889" y="360622"/>
                  <a:pt x="243229" y="352261"/>
                  <a:pt x="253517" y="352261"/>
                </a:cubicBezTo>
                <a:close/>
                <a:moveTo>
                  <a:pt x="135753" y="352261"/>
                </a:moveTo>
                <a:cubicBezTo>
                  <a:pt x="146041" y="352261"/>
                  <a:pt x="154381" y="360622"/>
                  <a:pt x="154381" y="370936"/>
                </a:cubicBezTo>
                <a:cubicBezTo>
                  <a:pt x="154381" y="381250"/>
                  <a:pt x="146041" y="389611"/>
                  <a:pt x="135753" y="389611"/>
                </a:cubicBezTo>
                <a:cubicBezTo>
                  <a:pt x="125465" y="389611"/>
                  <a:pt x="117125" y="381250"/>
                  <a:pt x="117125" y="370936"/>
                </a:cubicBezTo>
                <a:cubicBezTo>
                  <a:pt x="117125" y="360622"/>
                  <a:pt x="125465" y="352261"/>
                  <a:pt x="135753" y="352261"/>
                </a:cubicBezTo>
                <a:close/>
                <a:moveTo>
                  <a:pt x="18628" y="352261"/>
                </a:moveTo>
                <a:cubicBezTo>
                  <a:pt x="28916" y="352261"/>
                  <a:pt x="37256" y="360622"/>
                  <a:pt x="37256" y="370936"/>
                </a:cubicBezTo>
                <a:cubicBezTo>
                  <a:pt x="37256" y="381250"/>
                  <a:pt x="28916" y="389611"/>
                  <a:pt x="18628" y="389611"/>
                </a:cubicBezTo>
                <a:cubicBezTo>
                  <a:pt x="8340" y="389611"/>
                  <a:pt x="0" y="381250"/>
                  <a:pt x="0" y="370936"/>
                </a:cubicBezTo>
                <a:cubicBezTo>
                  <a:pt x="0" y="360622"/>
                  <a:pt x="8340" y="352261"/>
                  <a:pt x="18628" y="352261"/>
                </a:cubicBezTo>
                <a:close/>
                <a:moveTo>
                  <a:pt x="2014866" y="234840"/>
                </a:moveTo>
                <a:cubicBezTo>
                  <a:pt x="2025154" y="234840"/>
                  <a:pt x="2033494" y="243201"/>
                  <a:pt x="2033494" y="253515"/>
                </a:cubicBezTo>
                <a:cubicBezTo>
                  <a:pt x="2033494" y="263829"/>
                  <a:pt x="2025154" y="272190"/>
                  <a:pt x="2014866" y="272190"/>
                </a:cubicBezTo>
                <a:cubicBezTo>
                  <a:pt x="2004578" y="272190"/>
                  <a:pt x="1996238" y="263829"/>
                  <a:pt x="1996238" y="253515"/>
                </a:cubicBezTo>
                <a:cubicBezTo>
                  <a:pt x="1996238" y="243201"/>
                  <a:pt x="2004578" y="234840"/>
                  <a:pt x="2014866" y="234840"/>
                </a:cubicBezTo>
                <a:close/>
                <a:moveTo>
                  <a:pt x="1897741" y="234840"/>
                </a:moveTo>
                <a:cubicBezTo>
                  <a:pt x="1908029" y="234840"/>
                  <a:pt x="1916369" y="243201"/>
                  <a:pt x="1916369" y="253515"/>
                </a:cubicBezTo>
                <a:cubicBezTo>
                  <a:pt x="1916369" y="263829"/>
                  <a:pt x="1908029" y="272190"/>
                  <a:pt x="1897741" y="272190"/>
                </a:cubicBezTo>
                <a:cubicBezTo>
                  <a:pt x="1887453" y="272190"/>
                  <a:pt x="1879113" y="263829"/>
                  <a:pt x="1879113" y="253515"/>
                </a:cubicBezTo>
                <a:cubicBezTo>
                  <a:pt x="1879113" y="243201"/>
                  <a:pt x="1887453" y="234840"/>
                  <a:pt x="1897741" y="234840"/>
                </a:cubicBezTo>
                <a:close/>
                <a:moveTo>
                  <a:pt x="1779977" y="234840"/>
                </a:moveTo>
                <a:cubicBezTo>
                  <a:pt x="1790265" y="234840"/>
                  <a:pt x="1798605" y="243201"/>
                  <a:pt x="1798605" y="253515"/>
                </a:cubicBezTo>
                <a:cubicBezTo>
                  <a:pt x="1798605" y="263829"/>
                  <a:pt x="1790265" y="272190"/>
                  <a:pt x="1779977" y="272190"/>
                </a:cubicBezTo>
                <a:cubicBezTo>
                  <a:pt x="1769689" y="272190"/>
                  <a:pt x="1761349" y="263829"/>
                  <a:pt x="1761349" y="253515"/>
                </a:cubicBezTo>
                <a:cubicBezTo>
                  <a:pt x="1761349" y="243201"/>
                  <a:pt x="1769689" y="234840"/>
                  <a:pt x="1779977" y="234840"/>
                </a:cubicBezTo>
                <a:close/>
                <a:moveTo>
                  <a:pt x="1662852" y="234840"/>
                </a:moveTo>
                <a:cubicBezTo>
                  <a:pt x="1673140" y="234840"/>
                  <a:pt x="1681480" y="243201"/>
                  <a:pt x="1681480" y="253515"/>
                </a:cubicBezTo>
                <a:cubicBezTo>
                  <a:pt x="1681480" y="263829"/>
                  <a:pt x="1673140" y="272190"/>
                  <a:pt x="1662852" y="272190"/>
                </a:cubicBezTo>
                <a:cubicBezTo>
                  <a:pt x="1652564" y="272190"/>
                  <a:pt x="1644224" y="263829"/>
                  <a:pt x="1644224" y="253515"/>
                </a:cubicBezTo>
                <a:cubicBezTo>
                  <a:pt x="1644224" y="243201"/>
                  <a:pt x="1652564" y="234840"/>
                  <a:pt x="1662852" y="234840"/>
                </a:cubicBezTo>
                <a:close/>
                <a:moveTo>
                  <a:pt x="1545088" y="234840"/>
                </a:moveTo>
                <a:cubicBezTo>
                  <a:pt x="1555376" y="234840"/>
                  <a:pt x="1563716" y="243201"/>
                  <a:pt x="1563716" y="253515"/>
                </a:cubicBezTo>
                <a:cubicBezTo>
                  <a:pt x="1563716" y="263829"/>
                  <a:pt x="1555376" y="272190"/>
                  <a:pt x="1545088" y="272190"/>
                </a:cubicBezTo>
                <a:cubicBezTo>
                  <a:pt x="1534800" y="272190"/>
                  <a:pt x="1526460" y="263829"/>
                  <a:pt x="1526460" y="253515"/>
                </a:cubicBezTo>
                <a:cubicBezTo>
                  <a:pt x="1526460" y="243201"/>
                  <a:pt x="1534800" y="234840"/>
                  <a:pt x="1545088" y="234840"/>
                </a:cubicBezTo>
                <a:close/>
                <a:moveTo>
                  <a:pt x="1427962" y="234840"/>
                </a:moveTo>
                <a:cubicBezTo>
                  <a:pt x="1438250" y="234840"/>
                  <a:pt x="1446590" y="243201"/>
                  <a:pt x="1446590" y="253515"/>
                </a:cubicBezTo>
                <a:cubicBezTo>
                  <a:pt x="1446590" y="263829"/>
                  <a:pt x="1438250" y="272190"/>
                  <a:pt x="1427962" y="272190"/>
                </a:cubicBezTo>
                <a:cubicBezTo>
                  <a:pt x="1417674" y="272190"/>
                  <a:pt x="1409334" y="263829"/>
                  <a:pt x="1409334" y="253515"/>
                </a:cubicBezTo>
                <a:cubicBezTo>
                  <a:pt x="1409334" y="243201"/>
                  <a:pt x="1417674" y="234840"/>
                  <a:pt x="1427962" y="234840"/>
                </a:cubicBezTo>
                <a:close/>
                <a:moveTo>
                  <a:pt x="1310199" y="234840"/>
                </a:moveTo>
                <a:cubicBezTo>
                  <a:pt x="1320487" y="234840"/>
                  <a:pt x="1328827" y="243201"/>
                  <a:pt x="1328827" y="253515"/>
                </a:cubicBezTo>
                <a:cubicBezTo>
                  <a:pt x="1328827" y="263829"/>
                  <a:pt x="1320487" y="272190"/>
                  <a:pt x="1310199" y="272190"/>
                </a:cubicBezTo>
                <a:cubicBezTo>
                  <a:pt x="1299911" y="272190"/>
                  <a:pt x="1291571" y="263829"/>
                  <a:pt x="1291571" y="253515"/>
                </a:cubicBezTo>
                <a:cubicBezTo>
                  <a:pt x="1291571" y="243201"/>
                  <a:pt x="1299911" y="234840"/>
                  <a:pt x="1310199" y="234840"/>
                </a:cubicBezTo>
                <a:close/>
                <a:moveTo>
                  <a:pt x="1193073" y="234840"/>
                </a:moveTo>
                <a:cubicBezTo>
                  <a:pt x="1203361" y="234840"/>
                  <a:pt x="1211701" y="243201"/>
                  <a:pt x="1211701" y="253515"/>
                </a:cubicBezTo>
                <a:cubicBezTo>
                  <a:pt x="1211701" y="263829"/>
                  <a:pt x="1203361" y="272190"/>
                  <a:pt x="1193073" y="272190"/>
                </a:cubicBezTo>
                <a:cubicBezTo>
                  <a:pt x="1182785" y="272190"/>
                  <a:pt x="1174445" y="263829"/>
                  <a:pt x="1174445" y="253515"/>
                </a:cubicBezTo>
                <a:cubicBezTo>
                  <a:pt x="1174445" y="243201"/>
                  <a:pt x="1182785" y="234840"/>
                  <a:pt x="1193073" y="234840"/>
                </a:cubicBezTo>
                <a:close/>
                <a:moveTo>
                  <a:pt x="1075309" y="234840"/>
                </a:moveTo>
                <a:cubicBezTo>
                  <a:pt x="1085597" y="234840"/>
                  <a:pt x="1093937" y="243201"/>
                  <a:pt x="1093937" y="253515"/>
                </a:cubicBezTo>
                <a:cubicBezTo>
                  <a:pt x="1093937" y="263829"/>
                  <a:pt x="1085597" y="272190"/>
                  <a:pt x="1075309" y="272190"/>
                </a:cubicBezTo>
                <a:cubicBezTo>
                  <a:pt x="1065021" y="272190"/>
                  <a:pt x="1056681" y="263829"/>
                  <a:pt x="1056681" y="253515"/>
                </a:cubicBezTo>
                <a:cubicBezTo>
                  <a:pt x="1056681" y="243201"/>
                  <a:pt x="1065021" y="234840"/>
                  <a:pt x="1075309" y="234840"/>
                </a:cubicBezTo>
                <a:close/>
                <a:moveTo>
                  <a:pt x="958184" y="234840"/>
                </a:moveTo>
                <a:cubicBezTo>
                  <a:pt x="968472" y="234840"/>
                  <a:pt x="976812" y="243201"/>
                  <a:pt x="976812" y="253515"/>
                </a:cubicBezTo>
                <a:cubicBezTo>
                  <a:pt x="976812" y="263829"/>
                  <a:pt x="968472" y="272190"/>
                  <a:pt x="958184" y="272190"/>
                </a:cubicBezTo>
                <a:cubicBezTo>
                  <a:pt x="947896" y="272190"/>
                  <a:pt x="939556" y="263829"/>
                  <a:pt x="939556" y="253515"/>
                </a:cubicBezTo>
                <a:cubicBezTo>
                  <a:pt x="939556" y="243201"/>
                  <a:pt x="947896" y="234840"/>
                  <a:pt x="958184" y="234840"/>
                </a:cubicBezTo>
                <a:close/>
                <a:moveTo>
                  <a:pt x="840420" y="234840"/>
                </a:moveTo>
                <a:cubicBezTo>
                  <a:pt x="850708" y="234840"/>
                  <a:pt x="859048" y="243201"/>
                  <a:pt x="859048" y="253515"/>
                </a:cubicBezTo>
                <a:cubicBezTo>
                  <a:pt x="859048" y="263829"/>
                  <a:pt x="850708" y="272190"/>
                  <a:pt x="840420" y="272190"/>
                </a:cubicBezTo>
                <a:cubicBezTo>
                  <a:pt x="830132" y="272190"/>
                  <a:pt x="821792" y="263829"/>
                  <a:pt x="821792" y="253515"/>
                </a:cubicBezTo>
                <a:cubicBezTo>
                  <a:pt x="821792" y="243201"/>
                  <a:pt x="830132" y="234840"/>
                  <a:pt x="840420" y="234840"/>
                </a:cubicBezTo>
                <a:close/>
                <a:moveTo>
                  <a:pt x="723295" y="234840"/>
                </a:moveTo>
                <a:cubicBezTo>
                  <a:pt x="733583" y="234840"/>
                  <a:pt x="741923" y="243201"/>
                  <a:pt x="741923" y="253515"/>
                </a:cubicBezTo>
                <a:cubicBezTo>
                  <a:pt x="741923" y="263829"/>
                  <a:pt x="733583" y="272190"/>
                  <a:pt x="723295" y="272190"/>
                </a:cubicBezTo>
                <a:cubicBezTo>
                  <a:pt x="713007" y="272190"/>
                  <a:pt x="704667" y="263829"/>
                  <a:pt x="704667" y="253515"/>
                </a:cubicBezTo>
                <a:cubicBezTo>
                  <a:pt x="704667" y="243201"/>
                  <a:pt x="713007" y="234840"/>
                  <a:pt x="723295" y="234840"/>
                </a:cubicBezTo>
                <a:close/>
                <a:moveTo>
                  <a:pt x="605531" y="234840"/>
                </a:moveTo>
                <a:cubicBezTo>
                  <a:pt x="615819" y="234840"/>
                  <a:pt x="624159" y="243201"/>
                  <a:pt x="624159" y="253515"/>
                </a:cubicBezTo>
                <a:cubicBezTo>
                  <a:pt x="624159" y="263829"/>
                  <a:pt x="615819" y="272190"/>
                  <a:pt x="605531" y="272190"/>
                </a:cubicBezTo>
                <a:cubicBezTo>
                  <a:pt x="595243" y="272190"/>
                  <a:pt x="586903" y="263829"/>
                  <a:pt x="586903" y="253515"/>
                </a:cubicBezTo>
                <a:cubicBezTo>
                  <a:pt x="586903" y="243201"/>
                  <a:pt x="595243" y="234840"/>
                  <a:pt x="605531" y="234840"/>
                </a:cubicBezTo>
                <a:close/>
                <a:moveTo>
                  <a:pt x="488406" y="234840"/>
                </a:moveTo>
                <a:cubicBezTo>
                  <a:pt x="498694" y="234840"/>
                  <a:pt x="507034" y="243201"/>
                  <a:pt x="507034" y="253515"/>
                </a:cubicBezTo>
                <a:cubicBezTo>
                  <a:pt x="507034" y="263829"/>
                  <a:pt x="498694" y="272190"/>
                  <a:pt x="488406" y="272190"/>
                </a:cubicBezTo>
                <a:cubicBezTo>
                  <a:pt x="478118" y="272190"/>
                  <a:pt x="469778" y="263829"/>
                  <a:pt x="469778" y="253515"/>
                </a:cubicBezTo>
                <a:cubicBezTo>
                  <a:pt x="469778" y="243201"/>
                  <a:pt x="478118" y="234840"/>
                  <a:pt x="488406" y="234840"/>
                </a:cubicBezTo>
                <a:close/>
                <a:moveTo>
                  <a:pt x="370642" y="234840"/>
                </a:moveTo>
                <a:cubicBezTo>
                  <a:pt x="380930" y="234840"/>
                  <a:pt x="389270" y="243201"/>
                  <a:pt x="389270" y="253515"/>
                </a:cubicBezTo>
                <a:cubicBezTo>
                  <a:pt x="389270" y="263829"/>
                  <a:pt x="380930" y="272190"/>
                  <a:pt x="370642" y="272190"/>
                </a:cubicBezTo>
                <a:cubicBezTo>
                  <a:pt x="360354" y="272190"/>
                  <a:pt x="352014" y="263829"/>
                  <a:pt x="352014" y="253515"/>
                </a:cubicBezTo>
                <a:cubicBezTo>
                  <a:pt x="352014" y="243201"/>
                  <a:pt x="360354" y="234840"/>
                  <a:pt x="370642" y="234840"/>
                </a:cubicBezTo>
                <a:close/>
                <a:moveTo>
                  <a:pt x="253517" y="234840"/>
                </a:moveTo>
                <a:cubicBezTo>
                  <a:pt x="263805" y="234840"/>
                  <a:pt x="272145" y="243201"/>
                  <a:pt x="272145" y="253515"/>
                </a:cubicBezTo>
                <a:cubicBezTo>
                  <a:pt x="272145" y="263829"/>
                  <a:pt x="263805" y="272190"/>
                  <a:pt x="253517" y="272190"/>
                </a:cubicBezTo>
                <a:cubicBezTo>
                  <a:pt x="243229" y="272190"/>
                  <a:pt x="234889" y="263829"/>
                  <a:pt x="234889" y="253515"/>
                </a:cubicBezTo>
                <a:cubicBezTo>
                  <a:pt x="234889" y="243201"/>
                  <a:pt x="243229" y="234840"/>
                  <a:pt x="253517" y="234840"/>
                </a:cubicBezTo>
                <a:close/>
                <a:moveTo>
                  <a:pt x="135753" y="234840"/>
                </a:moveTo>
                <a:cubicBezTo>
                  <a:pt x="146041" y="234840"/>
                  <a:pt x="154381" y="243201"/>
                  <a:pt x="154381" y="253515"/>
                </a:cubicBezTo>
                <a:cubicBezTo>
                  <a:pt x="154381" y="263829"/>
                  <a:pt x="146041" y="272190"/>
                  <a:pt x="135753" y="272190"/>
                </a:cubicBezTo>
                <a:cubicBezTo>
                  <a:pt x="125465" y="272190"/>
                  <a:pt x="117125" y="263829"/>
                  <a:pt x="117125" y="253515"/>
                </a:cubicBezTo>
                <a:cubicBezTo>
                  <a:pt x="117125" y="243201"/>
                  <a:pt x="125465" y="234840"/>
                  <a:pt x="135753" y="234840"/>
                </a:cubicBezTo>
                <a:close/>
                <a:moveTo>
                  <a:pt x="18628" y="234840"/>
                </a:moveTo>
                <a:cubicBezTo>
                  <a:pt x="28916" y="234840"/>
                  <a:pt x="37256" y="243201"/>
                  <a:pt x="37256" y="253515"/>
                </a:cubicBezTo>
                <a:cubicBezTo>
                  <a:pt x="37256" y="263829"/>
                  <a:pt x="28916" y="272190"/>
                  <a:pt x="18628" y="272190"/>
                </a:cubicBezTo>
                <a:cubicBezTo>
                  <a:pt x="8340" y="272190"/>
                  <a:pt x="0" y="263829"/>
                  <a:pt x="0" y="253515"/>
                </a:cubicBezTo>
                <a:cubicBezTo>
                  <a:pt x="0" y="243201"/>
                  <a:pt x="8340" y="234840"/>
                  <a:pt x="18628" y="234840"/>
                </a:cubicBezTo>
                <a:close/>
                <a:moveTo>
                  <a:pt x="2014866" y="117420"/>
                </a:moveTo>
                <a:cubicBezTo>
                  <a:pt x="2025154" y="117420"/>
                  <a:pt x="2033494" y="125781"/>
                  <a:pt x="2033494" y="136095"/>
                </a:cubicBezTo>
                <a:cubicBezTo>
                  <a:pt x="2033494" y="146409"/>
                  <a:pt x="2025154" y="154770"/>
                  <a:pt x="2014866" y="154770"/>
                </a:cubicBezTo>
                <a:cubicBezTo>
                  <a:pt x="2004578" y="154770"/>
                  <a:pt x="1996238" y="146409"/>
                  <a:pt x="1996238" y="136095"/>
                </a:cubicBezTo>
                <a:cubicBezTo>
                  <a:pt x="1996238" y="125781"/>
                  <a:pt x="2004578" y="117420"/>
                  <a:pt x="2014866" y="117420"/>
                </a:cubicBezTo>
                <a:close/>
                <a:moveTo>
                  <a:pt x="1897741" y="117420"/>
                </a:moveTo>
                <a:cubicBezTo>
                  <a:pt x="1908029" y="117420"/>
                  <a:pt x="1916369" y="125781"/>
                  <a:pt x="1916369" y="136095"/>
                </a:cubicBezTo>
                <a:cubicBezTo>
                  <a:pt x="1916369" y="146409"/>
                  <a:pt x="1908029" y="154770"/>
                  <a:pt x="1897741" y="154770"/>
                </a:cubicBezTo>
                <a:cubicBezTo>
                  <a:pt x="1887453" y="154770"/>
                  <a:pt x="1879113" y="146409"/>
                  <a:pt x="1879113" y="136095"/>
                </a:cubicBezTo>
                <a:cubicBezTo>
                  <a:pt x="1879113" y="125781"/>
                  <a:pt x="1887453" y="117420"/>
                  <a:pt x="1897741" y="117420"/>
                </a:cubicBezTo>
                <a:close/>
                <a:moveTo>
                  <a:pt x="1779977" y="117420"/>
                </a:moveTo>
                <a:cubicBezTo>
                  <a:pt x="1790265" y="117420"/>
                  <a:pt x="1798605" y="125781"/>
                  <a:pt x="1798605" y="136095"/>
                </a:cubicBezTo>
                <a:cubicBezTo>
                  <a:pt x="1798605" y="146409"/>
                  <a:pt x="1790265" y="154770"/>
                  <a:pt x="1779977" y="154770"/>
                </a:cubicBezTo>
                <a:cubicBezTo>
                  <a:pt x="1769689" y="154770"/>
                  <a:pt x="1761349" y="146409"/>
                  <a:pt x="1761349" y="136095"/>
                </a:cubicBezTo>
                <a:cubicBezTo>
                  <a:pt x="1761349" y="125781"/>
                  <a:pt x="1769689" y="117420"/>
                  <a:pt x="1779977" y="117420"/>
                </a:cubicBezTo>
                <a:close/>
                <a:moveTo>
                  <a:pt x="1662852" y="117420"/>
                </a:moveTo>
                <a:cubicBezTo>
                  <a:pt x="1673140" y="117420"/>
                  <a:pt x="1681480" y="125781"/>
                  <a:pt x="1681480" y="136095"/>
                </a:cubicBezTo>
                <a:cubicBezTo>
                  <a:pt x="1681480" y="146409"/>
                  <a:pt x="1673140" y="154770"/>
                  <a:pt x="1662852" y="154770"/>
                </a:cubicBezTo>
                <a:cubicBezTo>
                  <a:pt x="1652564" y="154770"/>
                  <a:pt x="1644224" y="146409"/>
                  <a:pt x="1644224" y="136095"/>
                </a:cubicBezTo>
                <a:cubicBezTo>
                  <a:pt x="1644224" y="125781"/>
                  <a:pt x="1652564" y="117420"/>
                  <a:pt x="1662852" y="117420"/>
                </a:cubicBezTo>
                <a:close/>
                <a:moveTo>
                  <a:pt x="1545087" y="117420"/>
                </a:moveTo>
                <a:cubicBezTo>
                  <a:pt x="1555375" y="117420"/>
                  <a:pt x="1563715" y="125781"/>
                  <a:pt x="1563715" y="136095"/>
                </a:cubicBezTo>
                <a:cubicBezTo>
                  <a:pt x="1563715" y="146409"/>
                  <a:pt x="1555375" y="154770"/>
                  <a:pt x="1545087" y="154770"/>
                </a:cubicBezTo>
                <a:cubicBezTo>
                  <a:pt x="1534799" y="154770"/>
                  <a:pt x="1526459" y="146409"/>
                  <a:pt x="1526459" y="136095"/>
                </a:cubicBezTo>
                <a:cubicBezTo>
                  <a:pt x="1526459" y="125781"/>
                  <a:pt x="1534799" y="117420"/>
                  <a:pt x="1545087" y="117420"/>
                </a:cubicBezTo>
                <a:close/>
                <a:moveTo>
                  <a:pt x="1427962" y="117420"/>
                </a:moveTo>
                <a:cubicBezTo>
                  <a:pt x="1438250" y="117420"/>
                  <a:pt x="1446590" y="125781"/>
                  <a:pt x="1446590" y="136095"/>
                </a:cubicBezTo>
                <a:cubicBezTo>
                  <a:pt x="1446590" y="146409"/>
                  <a:pt x="1438250" y="154770"/>
                  <a:pt x="1427962" y="154770"/>
                </a:cubicBezTo>
                <a:cubicBezTo>
                  <a:pt x="1417674" y="154770"/>
                  <a:pt x="1409334" y="146409"/>
                  <a:pt x="1409334" y="136095"/>
                </a:cubicBezTo>
                <a:cubicBezTo>
                  <a:pt x="1409334" y="125781"/>
                  <a:pt x="1417674" y="117420"/>
                  <a:pt x="1427962" y="117420"/>
                </a:cubicBezTo>
                <a:close/>
                <a:moveTo>
                  <a:pt x="1310198" y="117420"/>
                </a:moveTo>
                <a:cubicBezTo>
                  <a:pt x="1320486" y="117420"/>
                  <a:pt x="1328826" y="125781"/>
                  <a:pt x="1328826" y="136095"/>
                </a:cubicBezTo>
                <a:cubicBezTo>
                  <a:pt x="1328826" y="146409"/>
                  <a:pt x="1320486" y="154770"/>
                  <a:pt x="1310198" y="154770"/>
                </a:cubicBezTo>
                <a:cubicBezTo>
                  <a:pt x="1299910" y="154770"/>
                  <a:pt x="1291570" y="146409"/>
                  <a:pt x="1291570" y="136095"/>
                </a:cubicBezTo>
                <a:cubicBezTo>
                  <a:pt x="1291570" y="125781"/>
                  <a:pt x="1299910" y="117420"/>
                  <a:pt x="1310198" y="117420"/>
                </a:cubicBezTo>
                <a:close/>
                <a:moveTo>
                  <a:pt x="1193073" y="117420"/>
                </a:moveTo>
                <a:cubicBezTo>
                  <a:pt x="1203361" y="117420"/>
                  <a:pt x="1211701" y="125781"/>
                  <a:pt x="1211701" y="136095"/>
                </a:cubicBezTo>
                <a:cubicBezTo>
                  <a:pt x="1211701" y="146409"/>
                  <a:pt x="1203361" y="154770"/>
                  <a:pt x="1193073" y="154770"/>
                </a:cubicBezTo>
                <a:cubicBezTo>
                  <a:pt x="1182785" y="154770"/>
                  <a:pt x="1174445" y="146409"/>
                  <a:pt x="1174445" y="136095"/>
                </a:cubicBezTo>
                <a:cubicBezTo>
                  <a:pt x="1174445" y="125781"/>
                  <a:pt x="1182785" y="117420"/>
                  <a:pt x="1193073" y="117420"/>
                </a:cubicBezTo>
                <a:close/>
                <a:moveTo>
                  <a:pt x="1075309" y="117420"/>
                </a:moveTo>
                <a:cubicBezTo>
                  <a:pt x="1085597" y="117420"/>
                  <a:pt x="1093937" y="125781"/>
                  <a:pt x="1093937" y="136095"/>
                </a:cubicBezTo>
                <a:cubicBezTo>
                  <a:pt x="1093937" y="146409"/>
                  <a:pt x="1085597" y="154770"/>
                  <a:pt x="1075309" y="154770"/>
                </a:cubicBezTo>
                <a:cubicBezTo>
                  <a:pt x="1065021" y="154770"/>
                  <a:pt x="1056681" y="146409"/>
                  <a:pt x="1056681" y="136095"/>
                </a:cubicBezTo>
                <a:cubicBezTo>
                  <a:pt x="1056681" y="125781"/>
                  <a:pt x="1065021" y="117420"/>
                  <a:pt x="1075309" y="117420"/>
                </a:cubicBezTo>
                <a:close/>
                <a:moveTo>
                  <a:pt x="958184" y="117420"/>
                </a:moveTo>
                <a:cubicBezTo>
                  <a:pt x="968472" y="117420"/>
                  <a:pt x="976812" y="125781"/>
                  <a:pt x="976812" y="136095"/>
                </a:cubicBezTo>
                <a:cubicBezTo>
                  <a:pt x="976812" y="146409"/>
                  <a:pt x="968472" y="154770"/>
                  <a:pt x="958184" y="154770"/>
                </a:cubicBezTo>
                <a:cubicBezTo>
                  <a:pt x="947896" y="154770"/>
                  <a:pt x="939556" y="146409"/>
                  <a:pt x="939556" y="136095"/>
                </a:cubicBezTo>
                <a:cubicBezTo>
                  <a:pt x="939556" y="125781"/>
                  <a:pt x="947896" y="117420"/>
                  <a:pt x="958184" y="117420"/>
                </a:cubicBezTo>
                <a:close/>
                <a:moveTo>
                  <a:pt x="840420" y="117420"/>
                </a:moveTo>
                <a:cubicBezTo>
                  <a:pt x="850708" y="117420"/>
                  <a:pt x="859048" y="125781"/>
                  <a:pt x="859048" y="136095"/>
                </a:cubicBezTo>
                <a:cubicBezTo>
                  <a:pt x="859048" y="146409"/>
                  <a:pt x="850708" y="154770"/>
                  <a:pt x="840420" y="154770"/>
                </a:cubicBezTo>
                <a:cubicBezTo>
                  <a:pt x="830132" y="154770"/>
                  <a:pt x="821792" y="146409"/>
                  <a:pt x="821792" y="136095"/>
                </a:cubicBezTo>
                <a:cubicBezTo>
                  <a:pt x="821792" y="125781"/>
                  <a:pt x="830132" y="117420"/>
                  <a:pt x="840420" y="117420"/>
                </a:cubicBezTo>
                <a:close/>
                <a:moveTo>
                  <a:pt x="723295" y="117420"/>
                </a:moveTo>
                <a:cubicBezTo>
                  <a:pt x="733583" y="117420"/>
                  <a:pt x="741923" y="125781"/>
                  <a:pt x="741923" y="136095"/>
                </a:cubicBezTo>
                <a:cubicBezTo>
                  <a:pt x="741923" y="146409"/>
                  <a:pt x="733583" y="154770"/>
                  <a:pt x="723295" y="154770"/>
                </a:cubicBezTo>
                <a:cubicBezTo>
                  <a:pt x="713007" y="154770"/>
                  <a:pt x="704667" y="146409"/>
                  <a:pt x="704667" y="136095"/>
                </a:cubicBezTo>
                <a:cubicBezTo>
                  <a:pt x="704667" y="125781"/>
                  <a:pt x="713007" y="117420"/>
                  <a:pt x="723295" y="117420"/>
                </a:cubicBezTo>
                <a:close/>
                <a:moveTo>
                  <a:pt x="605531" y="117420"/>
                </a:moveTo>
                <a:cubicBezTo>
                  <a:pt x="615819" y="117420"/>
                  <a:pt x="624159" y="125781"/>
                  <a:pt x="624159" y="136095"/>
                </a:cubicBezTo>
                <a:cubicBezTo>
                  <a:pt x="624159" y="146409"/>
                  <a:pt x="615819" y="154770"/>
                  <a:pt x="605531" y="154770"/>
                </a:cubicBezTo>
                <a:cubicBezTo>
                  <a:pt x="595243" y="154770"/>
                  <a:pt x="586903" y="146409"/>
                  <a:pt x="586903" y="136095"/>
                </a:cubicBezTo>
                <a:cubicBezTo>
                  <a:pt x="586903" y="125781"/>
                  <a:pt x="595243" y="117420"/>
                  <a:pt x="605531" y="117420"/>
                </a:cubicBezTo>
                <a:close/>
                <a:moveTo>
                  <a:pt x="488406" y="117420"/>
                </a:moveTo>
                <a:cubicBezTo>
                  <a:pt x="498694" y="117420"/>
                  <a:pt x="507034" y="125781"/>
                  <a:pt x="507034" y="136095"/>
                </a:cubicBezTo>
                <a:cubicBezTo>
                  <a:pt x="507034" y="146409"/>
                  <a:pt x="498694" y="154770"/>
                  <a:pt x="488406" y="154770"/>
                </a:cubicBezTo>
                <a:cubicBezTo>
                  <a:pt x="478118" y="154770"/>
                  <a:pt x="469778" y="146409"/>
                  <a:pt x="469778" y="136095"/>
                </a:cubicBezTo>
                <a:cubicBezTo>
                  <a:pt x="469778" y="125781"/>
                  <a:pt x="478118" y="117420"/>
                  <a:pt x="488406" y="117420"/>
                </a:cubicBezTo>
                <a:close/>
                <a:moveTo>
                  <a:pt x="370642" y="117420"/>
                </a:moveTo>
                <a:cubicBezTo>
                  <a:pt x="380930" y="117420"/>
                  <a:pt x="389270" y="125781"/>
                  <a:pt x="389270" y="136095"/>
                </a:cubicBezTo>
                <a:cubicBezTo>
                  <a:pt x="389270" y="146409"/>
                  <a:pt x="380930" y="154770"/>
                  <a:pt x="370642" y="154770"/>
                </a:cubicBezTo>
                <a:cubicBezTo>
                  <a:pt x="360354" y="154770"/>
                  <a:pt x="352014" y="146409"/>
                  <a:pt x="352014" y="136095"/>
                </a:cubicBezTo>
                <a:cubicBezTo>
                  <a:pt x="352014" y="125781"/>
                  <a:pt x="360354" y="117420"/>
                  <a:pt x="370642" y="117420"/>
                </a:cubicBezTo>
                <a:close/>
                <a:moveTo>
                  <a:pt x="253517" y="117420"/>
                </a:moveTo>
                <a:cubicBezTo>
                  <a:pt x="263805" y="117420"/>
                  <a:pt x="272145" y="125781"/>
                  <a:pt x="272145" y="136095"/>
                </a:cubicBezTo>
                <a:cubicBezTo>
                  <a:pt x="272145" y="146409"/>
                  <a:pt x="263805" y="154770"/>
                  <a:pt x="253517" y="154770"/>
                </a:cubicBezTo>
                <a:cubicBezTo>
                  <a:pt x="243229" y="154770"/>
                  <a:pt x="234889" y="146409"/>
                  <a:pt x="234889" y="136095"/>
                </a:cubicBezTo>
                <a:cubicBezTo>
                  <a:pt x="234889" y="125781"/>
                  <a:pt x="243229" y="117420"/>
                  <a:pt x="253517" y="117420"/>
                </a:cubicBezTo>
                <a:close/>
                <a:moveTo>
                  <a:pt x="135753" y="117420"/>
                </a:moveTo>
                <a:cubicBezTo>
                  <a:pt x="146041" y="117420"/>
                  <a:pt x="154381" y="125781"/>
                  <a:pt x="154381" y="136095"/>
                </a:cubicBezTo>
                <a:cubicBezTo>
                  <a:pt x="154381" y="146409"/>
                  <a:pt x="146041" y="154770"/>
                  <a:pt x="135753" y="154770"/>
                </a:cubicBezTo>
                <a:cubicBezTo>
                  <a:pt x="125465" y="154770"/>
                  <a:pt x="117125" y="146409"/>
                  <a:pt x="117125" y="136095"/>
                </a:cubicBezTo>
                <a:cubicBezTo>
                  <a:pt x="117125" y="125781"/>
                  <a:pt x="125465" y="117420"/>
                  <a:pt x="135753" y="117420"/>
                </a:cubicBezTo>
                <a:close/>
                <a:moveTo>
                  <a:pt x="18628" y="117420"/>
                </a:moveTo>
                <a:cubicBezTo>
                  <a:pt x="28916" y="117420"/>
                  <a:pt x="37256" y="125781"/>
                  <a:pt x="37256" y="136095"/>
                </a:cubicBezTo>
                <a:cubicBezTo>
                  <a:pt x="37256" y="146409"/>
                  <a:pt x="28916" y="154770"/>
                  <a:pt x="18628" y="154770"/>
                </a:cubicBezTo>
                <a:cubicBezTo>
                  <a:pt x="8340" y="154770"/>
                  <a:pt x="0" y="146409"/>
                  <a:pt x="0" y="136095"/>
                </a:cubicBezTo>
                <a:cubicBezTo>
                  <a:pt x="0" y="125781"/>
                  <a:pt x="8340" y="117420"/>
                  <a:pt x="18628" y="117420"/>
                </a:cubicBezTo>
                <a:close/>
                <a:moveTo>
                  <a:pt x="2014866" y="0"/>
                </a:moveTo>
                <a:cubicBezTo>
                  <a:pt x="2025154" y="0"/>
                  <a:pt x="2033494" y="8361"/>
                  <a:pt x="2033494" y="18675"/>
                </a:cubicBezTo>
                <a:cubicBezTo>
                  <a:pt x="2033494" y="28989"/>
                  <a:pt x="2025154" y="37350"/>
                  <a:pt x="2014866" y="37350"/>
                </a:cubicBezTo>
                <a:cubicBezTo>
                  <a:pt x="2004578" y="37350"/>
                  <a:pt x="1996238" y="28989"/>
                  <a:pt x="1996238" y="18675"/>
                </a:cubicBezTo>
                <a:cubicBezTo>
                  <a:pt x="1996238" y="8361"/>
                  <a:pt x="2004578" y="0"/>
                  <a:pt x="2014866" y="0"/>
                </a:cubicBezTo>
                <a:close/>
                <a:moveTo>
                  <a:pt x="1897741" y="0"/>
                </a:moveTo>
                <a:cubicBezTo>
                  <a:pt x="1908029" y="0"/>
                  <a:pt x="1916369" y="8361"/>
                  <a:pt x="1916369" y="18675"/>
                </a:cubicBezTo>
                <a:cubicBezTo>
                  <a:pt x="1916369" y="28989"/>
                  <a:pt x="1908029" y="37350"/>
                  <a:pt x="1897741" y="37350"/>
                </a:cubicBezTo>
                <a:cubicBezTo>
                  <a:pt x="1887453" y="37350"/>
                  <a:pt x="1879113" y="28989"/>
                  <a:pt x="1879113" y="18675"/>
                </a:cubicBezTo>
                <a:cubicBezTo>
                  <a:pt x="1879113" y="8361"/>
                  <a:pt x="1887453" y="0"/>
                  <a:pt x="1897741" y="0"/>
                </a:cubicBezTo>
                <a:close/>
                <a:moveTo>
                  <a:pt x="1779977" y="0"/>
                </a:moveTo>
                <a:cubicBezTo>
                  <a:pt x="1790265" y="0"/>
                  <a:pt x="1798605" y="8361"/>
                  <a:pt x="1798605" y="18675"/>
                </a:cubicBezTo>
                <a:cubicBezTo>
                  <a:pt x="1798605" y="28989"/>
                  <a:pt x="1790265" y="37350"/>
                  <a:pt x="1779977" y="37350"/>
                </a:cubicBezTo>
                <a:cubicBezTo>
                  <a:pt x="1769689" y="37350"/>
                  <a:pt x="1761349" y="28989"/>
                  <a:pt x="1761349" y="18675"/>
                </a:cubicBezTo>
                <a:cubicBezTo>
                  <a:pt x="1761349" y="8361"/>
                  <a:pt x="1769689" y="0"/>
                  <a:pt x="1779977" y="0"/>
                </a:cubicBezTo>
                <a:close/>
                <a:moveTo>
                  <a:pt x="1662852" y="0"/>
                </a:moveTo>
                <a:cubicBezTo>
                  <a:pt x="1673140" y="0"/>
                  <a:pt x="1681480" y="8361"/>
                  <a:pt x="1681480" y="18675"/>
                </a:cubicBezTo>
                <a:cubicBezTo>
                  <a:pt x="1681480" y="28989"/>
                  <a:pt x="1673140" y="37350"/>
                  <a:pt x="1662852" y="37350"/>
                </a:cubicBezTo>
                <a:cubicBezTo>
                  <a:pt x="1652564" y="37350"/>
                  <a:pt x="1644224" y="28989"/>
                  <a:pt x="1644224" y="18675"/>
                </a:cubicBezTo>
                <a:cubicBezTo>
                  <a:pt x="1644224" y="8361"/>
                  <a:pt x="1652564" y="0"/>
                  <a:pt x="1662852" y="0"/>
                </a:cubicBezTo>
                <a:close/>
                <a:moveTo>
                  <a:pt x="1545087" y="0"/>
                </a:moveTo>
                <a:cubicBezTo>
                  <a:pt x="1555375" y="0"/>
                  <a:pt x="1563715" y="8361"/>
                  <a:pt x="1563715" y="18675"/>
                </a:cubicBezTo>
                <a:cubicBezTo>
                  <a:pt x="1563715" y="28989"/>
                  <a:pt x="1555375" y="37350"/>
                  <a:pt x="1545087" y="37350"/>
                </a:cubicBezTo>
                <a:cubicBezTo>
                  <a:pt x="1534799" y="37350"/>
                  <a:pt x="1526459" y="28989"/>
                  <a:pt x="1526459" y="18675"/>
                </a:cubicBezTo>
                <a:cubicBezTo>
                  <a:pt x="1526459" y="8361"/>
                  <a:pt x="1534799" y="0"/>
                  <a:pt x="1545087" y="0"/>
                </a:cubicBezTo>
                <a:close/>
                <a:moveTo>
                  <a:pt x="1427962" y="0"/>
                </a:moveTo>
                <a:cubicBezTo>
                  <a:pt x="1438250" y="0"/>
                  <a:pt x="1446590" y="8361"/>
                  <a:pt x="1446590" y="18675"/>
                </a:cubicBezTo>
                <a:cubicBezTo>
                  <a:pt x="1446590" y="28989"/>
                  <a:pt x="1438250" y="37350"/>
                  <a:pt x="1427962" y="37350"/>
                </a:cubicBezTo>
                <a:cubicBezTo>
                  <a:pt x="1417674" y="37350"/>
                  <a:pt x="1409334" y="28989"/>
                  <a:pt x="1409334" y="18675"/>
                </a:cubicBezTo>
                <a:cubicBezTo>
                  <a:pt x="1409334" y="8361"/>
                  <a:pt x="1417674" y="0"/>
                  <a:pt x="1427962" y="0"/>
                </a:cubicBezTo>
                <a:close/>
                <a:moveTo>
                  <a:pt x="1310198" y="0"/>
                </a:moveTo>
                <a:cubicBezTo>
                  <a:pt x="1320486" y="0"/>
                  <a:pt x="1328826" y="8361"/>
                  <a:pt x="1328826" y="18675"/>
                </a:cubicBezTo>
                <a:cubicBezTo>
                  <a:pt x="1328826" y="28989"/>
                  <a:pt x="1320486" y="37350"/>
                  <a:pt x="1310198" y="37350"/>
                </a:cubicBezTo>
                <a:cubicBezTo>
                  <a:pt x="1299910" y="37350"/>
                  <a:pt x="1291570" y="28989"/>
                  <a:pt x="1291570" y="18675"/>
                </a:cubicBezTo>
                <a:cubicBezTo>
                  <a:pt x="1291570" y="8361"/>
                  <a:pt x="1299910" y="0"/>
                  <a:pt x="1310198" y="0"/>
                </a:cubicBezTo>
                <a:close/>
                <a:moveTo>
                  <a:pt x="1193073" y="0"/>
                </a:moveTo>
                <a:cubicBezTo>
                  <a:pt x="1203361" y="0"/>
                  <a:pt x="1211701" y="8361"/>
                  <a:pt x="1211701" y="18675"/>
                </a:cubicBezTo>
                <a:cubicBezTo>
                  <a:pt x="1211701" y="28989"/>
                  <a:pt x="1203361" y="37350"/>
                  <a:pt x="1193073" y="37350"/>
                </a:cubicBezTo>
                <a:cubicBezTo>
                  <a:pt x="1182785" y="37350"/>
                  <a:pt x="1174445" y="28989"/>
                  <a:pt x="1174445" y="18675"/>
                </a:cubicBezTo>
                <a:cubicBezTo>
                  <a:pt x="1174445" y="8361"/>
                  <a:pt x="1182785" y="0"/>
                  <a:pt x="1193073" y="0"/>
                </a:cubicBezTo>
                <a:close/>
                <a:moveTo>
                  <a:pt x="1075309" y="0"/>
                </a:moveTo>
                <a:cubicBezTo>
                  <a:pt x="1085597" y="0"/>
                  <a:pt x="1093937" y="8361"/>
                  <a:pt x="1093937" y="18675"/>
                </a:cubicBezTo>
                <a:cubicBezTo>
                  <a:pt x="1093937" y="28989"/>
                  <a:pt x="1085597" y="37350"/>
                  <a:pt x="1075309" y="37350"/>
                </a:cubicBezTo>
                <a:cubicBezTo>
                  <a:pt x="1065021" y="37350"/>
                  <a:pt x="1056681" y="28989"/>
                  <a:pt x="1056681" y="18675"/>
                </a:cubicBezTo>
                <a:cubicBezTo>
                  <a:pt x="1056681" y="8361"/>
                  <a:pt x="1065021" y="0"/>
                  <a:pt x="1075309" y="0"/>
                </a:cubicBezTo>
                <a:close/>
                <a:moveTo>
                  <a:pt x="958184" y="0"/>
                </a:moveTo>
                <a:cubicBezTo>
                  <a:pt x="968472" y="0"/>
                  <a:pt x="976812" y="8361"/>
                  <a:pt x="976812" y="18675"/>
                </a:cubicBezTo>
                <a:cubicBezTo>
                  <a:pt x="976812" y="28989"/>
                  <a:pt x="968472" y="37350"/>
                  <a:pt x="958184" y="37350"/>
                </a:cubicBezTo>
                <a:cubicBezTo>
                  <a:pt x="947896" y="37350"/>
                  <a:pt x="939556" y="28989"/>
                  <a:pt x="939556" y="18675"/>
                </a:cubicBezTo>
                <a:cubicBezTo>
                  <a:pt x="939556" y="8361"/>
                  <a:pt x="947896" y="0"/>
                  <a:pt x="958184" y="0"/>
                </a:cubicBezTo>
                <a:close/>
                <a:moveTo>
                  <a:pt x="840420" y="0"/>
                </a:moveTo>
                <a:cubicBezTo>
                  <a:pt x="850708" y="0"/>
                  <a:pt x="859048" y="8361"/>
                  <a:pt x="859048" y="18675"/>
                </a:cubicBezTo>
                <a:cubicBezTo>
                  <a:pt x="859048" y="28989"/>
                  <a:pt x="850708" y="37350"/>
                  <a:pt x="840420" y="37350"/>
                </a:cubicBezTo>
                <a:cubicBezTo>
                  <a:pt x="830132" y="37350"/>
                  <a:pt x="821792" y="28989"/>
                  <a:pt x="821792" y="18675"/>
                </a:cubicBezTo>
                <a:cubicBezTo>
                  <a:pt x="821792" y="8361"/>
                  <a:pt x="830132" y="0"/>
                  <a:pt x="840420" y="0"/>
                </a:cubicBezTo>
                <a:close/>
                <a:moveTo>
                  <a:pt x="723295" y="0"/>
                </a:moveTo>
                <a:cubicBezTo>
                  <a:pt x="733583" y="0"/>
                  <a:pt x="741923" y="8361"/>
                  <a:pt x="741923" y="18675"/>
                </a:cubicBezTo>
                <a:cubicBezTo>
                  <a:pt x="741923" y="28989"/>
                  <a:pt x="733583" y="37350"/>
                  <a:pt x="723295" y="37350"/>
                </a:cubicBezTo>
                <a:cubicBezTo>
                  <a:pt x="713007" y="37350"/>
                  <a:pt x="704667" y="28989"/>
                  <a:pt x="704667" y="18675"/>
                </a:cubicBezTo>
                <a:cubicBezTo>
                  <a:pt x="704667" y="8361"/>
                  <a:pt x="713007" y="0"/>
                  <a:pt x="723295" y="0"/>
                </a:cubicBezTo>
                <a:close/>
                <a:moveTo>
                  <a:pt x="605531" y="0"/>
                </a:moveTo>
                <a:cubicBezTo>
                  <a:pt x="615819" y="0"/>
                  <a:pt x="624159" y="8361"/>
                  <a:pt x="624159" y="18675"/>
                </a:cubicBezTo>
                <a:cubicBezTo>
                  <a:pt x="624159" y="28989"/>
                  <a:pt x="615819" y="37350"/>
                  <a:pt x="605531" y="37350"/>
                </a:cubicBezTo>
                <a:cubicBezTo>
                  <a:pt x="595243" y="37350"/>
                  <a:pt x="586903" y="28989"/>
                  <a:pt x="586903" y="18675"/>
                </a:cubicBezTo>
                <a:cubicBezTo>
                  <a:pt x="586903" y="8361"/>
                  <a:pt x="595243" y="0"/>
                  <a:pt x="605531" y="0"/>
                </a:cubicBezTo>
                <a:close/>
                <a:moveTo>
                  <a:pt x="488406" y="0"/>
                </a:moveTo>
                <a:cubicBezTo>
                  <a:pt x="498694" y="0"/>
                  <a:pt x="507034" y="8361"/>
                  <a:pt x="507034" y="18675"/>
                </a:cubicBezTo>
                <a:cubicBezTo>
                  <a:pt x="507034" y="28989"/>
                  <a:pt x="498694" y="37350"/>
                  <a:pt x="488406" y="37350"/>
                </a:cubicBezTo>
                <a:cubicBezTo>
                  <a:pt x="478118" y="37350"/>
                  <a:pt x="469778" y="28989"/>
                  <a:pt x="469778" y="18675"/>
                </a:cubicBezTo>
                <a:cubicBezTo>
                  <a:pt x="469778" y="8361"/>
                  <a:pt x="478118" y="0"/>
                  <a:pt x="488406" y="0"/>
                </a:cubicBezTo>
                <a:close/>
                <a:moveTo>
                  <a:pt x="370642" y="0"/>
                </a:moveTo>
                <a:cubicBezTo>
                  <a:pt x="380930" y="0"/>
                  <a:pt x="389270" y="8361"/>
                  <a:pt x="389270" y="18675"/>
                </a:cubicBezTo>
                <a:cubicBezTo>
                  <a:pt x="389270" y="28989"/>
                  <a:pt x="380930" y="37350"/>
                  <a:pt x="370642" y="37350"/>
                </a:cubicBezTo>
                <a:cubicBezTo>
                  <a:pt x="360354" y="37350"/>
                  <a:pt x="352014" y="28989"/>
                  <a:pt x="352014" y="18675"/>
                </a:cubicBezTo>
                <a:cubicBezTo>
                  <a:pt x="352014" y="8361"/>
                  <a:pt x="360354" y="0"/>
                  <a:pt x="370642" y="0"/>
                </a:cubicBezTo>
                <a:close/>
                <a:moveTo>
                  <a:pt x="253517" y="0"/>
                </a:moveTo>
                <a:cubicBezTo>
                  <a:pt x="263805" y="0"/>
                  <a:pt x="272145" y="8361"/>
                  <a:pt x="272145" y="18675"/>
                </a:cubicBezTo>
                <a:cubicBezTo>
                  <a:pt x="272145" y="28989"/>
                  <a:pt x="263805" y="37350"/>
                  <a:pt x="253517" y="37350"/>
                </a:cubicBezTo>
                <a:cubicBezTo>
                  <a:pt x="243229" y="37350"/>
                  <a:pt x="234889" y="28989"/>
                  <a:pt x="234889" y="18675"/>
                </a:cubicBezTo>
                <a:cubicBezTo>
                  <a:pt x="234889" y="8361"/>
                  <a:pt x="243229" y="0"/>
                  <a:pt x="253517" y="0"/>
                </a:cubicBezTo>
                <a:close/>
                <a:moveTo>
                  <a:pt x="135753" y="0"/>
                </a:moveTo>
                <a:cubicBezTo>
                  <a:pt x="146041" y="0"/>
                  <a:pt x="154381" y="8361"/>
                  <a:pt x="154381" y="18675"/>
                </a:cubicBezTo>
                <a:cubicBezTo>
                  <a:pt x="154381" y="28989"/>
                  <a:pt x="146041" y="37350"/>
                  <a:pt x="135753" y="37350"/>
                </a:cubicBezTo>
                <a:cubicBezTo>
                  <a:pt x="125465" y="37350"/>
                  <a:pt x="117125" y="28989"/>
                  <a:pt x="117125" y="18675"/>
                </a:cubicBezTo>
                <a:cubicBezTo>
                  <a:pt x="117125" y="8361"/>
                  <a:pt x="125465" y="0"/>
                  <a:pt x="135753" y="0"/>
                </a:cubicBezTo>
                <a:close/>
                <a:moveTo>
                  <a:pt x="18628" y="0"/>
                </a:moveTo>
                <a:cubicBezTo>
                  <a:pt x="28916" y="0"/>
                  <a:pt x="37256" y="8361"/>
                  <a:pt x="37256" y="18675"/>
                </a:cubicBezTo>
                <a:cubicBezTo>
                  <a:pt x="37256" y="28989"/>
                  <a:pt x="28916" y="37350"/>
                  <a:pt x="18628" y="37350"/>
                </a:cubicBezTo>
                <a:cubicBezTo>
                  <a:pt x="8340" y="37350"/>
                  <a:pt x="0" y="28989"/>
                  <a:pt x="0" y="18675"/>
                </a:cubicBezTo>
                <a:cubicBezTo>
                  <a:pt x="0" y="8361"/>
                  <a:pt x="8340" y="0"/>
                  <a:pt x="18628"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19" name="Google Shape;19;p25"/>
          <p:cNvSpPr/>
          <p:nvPr/>
        </p:nvSpPr>
        <p:spPr>
          <a:xfrm>
            <a:off x="567449" y="2473464"/>
            <a:ext cx="2033494" cy="2033494"/>
          </a:xfrm>
          <a:custGeom>
            <a:avLst/>
            <a:gdLst/>
            <a:ahLst/>
            <a:cxnLst/>
            <a:rect l="l" t="t" r="r" b="b"/>
            <a:pathLst>
              <a:path w="2033494" h="2033494" extrusionOk="0">
                <a:moveTo>
                  <a:pt x="2014866" y="1996144"/>
                </a:moveTo>
                <a:cubicBezTo>
                  <a:pt x="2025154" y="1996144"/>
                  <a:pt x="2033494" y="2004505"/>
                  <a:pt x="2033494" y="2014819"/>
                </a:cubicBezTo>
                <a:cubicBezTo>
                  <a:pt x="2033494" y="2025133"/>
                  <a:pt x="2025154" y="2033494"/>
                  <a:pt x="2014866" y="2033494"/>
                </a:cubicBezTo>
                <a:cubicBezTo>
                  <a:pt x="2004578" y="2033494"/>
                  <a:pt x="1996238" y="2025133"/>
                  <a:pt x="1996238" y="2014819"/>
                </a:cubicBezTo>
                <a:cubicBezTo>
                  <a:pt x="1996238" y="2004505"/>
                  <a:pt x="2004578" y="1996144"/>
                  <a:pt x="2014866" y="1996144"/>
                </a:cubicBezTo>
                <a:close/>
                <a:moveTo>
                  <a:pt x="1897741" y="1996144"/>
                </a:moveTo>
                <a:cubicBezTo>
                  <a:pt x="1908029" y="1996144"/>
                  <a:pt x="1916369" y="2004505"/>
                  <a:pt x="1916369" y="2014819"/>
                </a:cubicBezTo>
                <a:cubicBezTo>
                  <a:pt x="1916369" y="2025133"/>
                  <a:pt x="1908029" y="2033494"/>
                  <a:pt x="1897741" y="2033494"/>
                </a:cubicBezTo>
                <a:cubicBezTo>
                  <a:pt x="1887453" y="2033494"/>
                  <a:pt x="1879113" y="2025133"/>
                  <a:pt x="1879113" y="2014819"/>
                </a:cubicBezTo>
                <a:cubicBezTo>
                  <a:pt x="1879113" y="2004505"/>
                  <a:pt x="1887453" y="1996144"/>
                  <a:pt x="1897741" y="1996144"/>
                </a:cubicBezTo>
                <a:close/>
                <a:moveTo>
                  <a:pt x="1779977" y="1996144"/>
                </a:moveTo>
                <a:cubicBezTo>
                  <a:pt x="1790265" y="1996144"/>
                  <a:pt x="1798605" y="2004505"/>
                  <a:pt x="1798605" y="2014819"/>
                </a:cubicBezTo>
                <a:cubicBezTo>
                  <a:pt x="1798605" y="2025133"/>
                  <a:pt x="1790265" y="2033494"/>
                  <a:pt x="1779977" y="2033494"/>
                </a:cubicBezTo>
                <a:cubicBezTo>
                  <a:pt x="1769689" y="2033494"/>
                  <a:pt x="1761349" y="2025133"/>
                  <a:pt x="1761349" y="2014819"/>
                </a:cubicBezTo>
                <a:cubicBezTo>
                  <a:pt x="1761349" y="2004505"/>
                  <a:pt x="1769689" y="1996144"/>
                  <a:pt x="1779977" y="1996144"/>
                </a:cubicBezTo>
                <a:close/>
                <a:moveTo>
                  <a:pt x="1662852" y="1996144"/>
                </a:moveTo>
                <a:cubicBezTo>
                  <a:pt x="1673140" y="1996144"/>
                  <a:pt x="1681480" y="2004505"/>
                  <a:pt x="1681480" y="2014819"/>
                </a:cubicBezTo>
                <a:cubicBezTo>
                  <a:pt x="1681480" y="2025133"/>
                  <a:pt x="1673140" y="2033494"/>
                  <a:pt x="1662852" y="2033494"/>
                </a:cubicBezTo>
                <a:cubicBezTo>
                  <a:pt x="1652564" y="2033494"/>
                  <a:pt x="1644224" y="2025133"/>
                  <a:pt x="1644224" y="2014819"/>
                </a:cubicBezTo>
                <a:cubicBezTo>
                  <a:pt x="1644224" y="2004505"/>
                  <a:pt x="1652564" y="1996144"/>
                  <a:pt x="1662852" y="1996144"/>
                </a:cubicBezTo>
                <a:close/>
                <a:moveTo>
                  <a:pt x="1545088" y="1996144"/>
                </a:moveTo>
                <a:cubicBezTo>
                  <a:pt x="1555376" y="1996144"/>
                  <a:pt x="1563716" y="2004505"/>
                  <a:pt x="1563716" y="2014819"/>
                </a:cubicBezTo>
                <a:cubicBezTo>
                  <a:pt x="1563716" y="2025133"/>
                  <a:pt x="1555376" y="2033494"/>
                  <a:pt x="1545088" y="2033494"/>
                </a:cubicBezTo>
                <a:cubicBezTo>
                  <a:pt x="1534800" y="2033494"/>
                  <a:pt x="1526460" y="2025133"/>
                  <a:pt x="1526460" y="2014819"/>
                </a:cubicBezTo>
                <a:cubicBezTo>
                  <a:pt x="1526460" y="2004505"/>
                  <a:pt x="1534800" y="1996144"/>
                  <a:pt x="1545088" y="1996144"/>
                </a:cubicBezTo>
                <a:close/>
                <a:moveTo>
                  <a:pt x="1427962" y="1996144"/>
                </a:moveTo>
                <a:cubicBezTo>
                  <a:pt x="1438250" y="1996144"/>
                  <a:pt x="1446590" y="2004505"/>
                  <a:pt x="1446590" y="2014819"/>
                </a:cubicBezTo>
                <a:cubicBezTo>
                  <a:pt x="1446590" y="2025133"/>
                  <a:pt x="1438250" y="2033494"/>
                  <a:pt x="1427962" y="2033494"/>
                </a:cubicBezTo>
                <a:cubicBezTo>
                  <a:pt x="1417674" y="2033494"/>
                  <a:pt x="1409334" y="2025133"/>
                  <a:pt x="1409334" y="2014819"/>
                </a:cubicBezTo>
                <a:cubicBezTo>
                  <a:pt x="1409334" y="2004505"/>
                  <a:pt x="1417674" y="1996144"/>
                  <a:pt x="1427962" y="1996144"/>
                </a:cubicBezTo>
                <a:close/>
                <a:moveTo>
                  <a:pt x="1310199" y="1996144"/>
                </a:moveTo>
                <a:cubicBezTo>
                  <a:pt x="1320487" y="1996144"/>
                  <a:pt x="1328827" y="2004505"/>
                  <a:pt x="1328827" y="2014819"/>
                </a:cubicBezTo>
                <a:cubicBezTo>
                  <a:pt x="1328827" y="2025133"/>
                  <a:pt x="1320487" y="2033494"/>
                  <a:pt x="1310199" y="2033494"/>
                </a:cubicBezTo>
                <a:cubicBezTo>
                  <a:pt x="1299911" y="2033494"/>
                  <a:pt x="1291571" y="2025133"/>
                  <a:pt x="1291571" y="2014819"/>
                </a:cubicBezTo>
                <a:cubicBezTo>
                  <a:pt x="1291571" y="2004505"/>
                  <a:pt x="1299911" y="1996144"/>
                  <a:pt x="1310199" y="1996144"/>
                </a:cubicBezTo>
                <a:close/>
                <a:moveTo>
                  <a:pt x="1193073" y="1996144"/>
                </a:moveTo>
                <a:cubicBezTo>
                  <a:pt x="1203361" y="1996144"/>
                  <a:pt x="1211701" y="2004505"/>
                  <a:pt x="1211701" y="2014819"/>
                </a:cubicBezTo>
                <a:cubicBezTo>
                  <a:pt x="1211701" y="2025133"/>
                  <a:pt x="1203361" y="2033494"/>
                  <a:pt x="1193073" y="2033494"/>
                </a:cubicBezTo>
                <a:cubicBezTo>
                  <a:pt x="1182785" y="2033494"/>
                  <a:pt x="1174445" y="2025133"/>
                  <a:pt x="1174445" y="2014819"/>
                </a:cubicBezTo>
                <a:cubicBezTo>
                  <a:pt x="1174445" y="2004505"/>
                  <a:pt x="1182785" y="1996144"/>
                  <a:pt x="1193073" y="1996144"/>
                </a:cubicBezTo>
                <a:close/>
                <a:moveTo>
                  <a:pt x="1075309" y="1996144"/>
                </a:moveTo>
                <a:cubicBezTo>
                  <a:pt x="1085597" y="1996144"/>
                  <a:pt x="1093937" y="2004505"/>
                  <a:pt x="1093937" y="2014819"/>
                </a:cubicBezTo>
                <a:cubicBezTo>
                  <a:pt x="1093937" y="2025133"/>
                  <a:pt x="1085597" y="2033494"/>
                  <a:pt x="1075309" y="2033494"/>
                </a:cubicBezTo>
                <a:cubicBezTo>
                  <a:pt x="1065021" y="2033494"/>
                  <a:pt x="1056681" y="2025133"/>
                  <a:pt x="1056681" y="2014819"/>
                </a:cubicBezTo>
                <a:cubicBezTo>
                  <a:pt x="1056681" y="2004505"/>
                  <a:pt x="1065021" y="1996144"/>
                  <a:pt x="1075309" y="1996144"/>
                </a:cubicBezTo>
                <a:close/>
                <a:moveTo>
                  <a:pt x="958184" y="1996144"/>
                </a:moveTo>
                <a:cubicBezTo>
                  <a:pt x="968472" y="1996144"/>
                  <a:pt x="976812" y="2004505"/>
                  <a:pt x="976812" y="2014819"/>
                </a:cubicBezTo>
                <a:cubicBezTo>
                  <a:pt x="976812" y="2025133"/>
                  <a:pt x="968472" y="2033494"/>
                  <a:pt x="958184" y="2033494"/>
                </a:cubicBezTo>
                <a:cubicBezTo>
                  <a:pt x="947896" y="2033494"/>
                  <a:pt x="939556" y="2025133"/>
                  <a:pt x="939556" y="2014819"/>
                </a:cubicBezTo>
                <a:cubicBezTo>
                  <a:pt x="939556" y="2004505"/>
                  <a:pt x="947896" y="1996144"/>
                  <a:pt x="958184" y="1996144"/>
                </a:cubicBezTo>
                <a:close/>
                <a:moveTo>
                  <a:pt x="840420" y="1996144"/>
                </a:moveTo>
                <a:cubicBezTo>
                  <a:pt x="850708" y="1996144"/>
                  <a:pt x="859048" y="2004505"/>
                  <a:pt x="859048" y="2014819"/>
                </a:cubicBezTo>
                <a:cubicBezTo>
                  <a:pt x="859048" y="2025133"/>
                  <a:pt x="850708" y="2033494"/>
                  <a:pt x="840420" y="2033494"/>
                </a:cubicBezTo>
                <a:cubicBezTo>
                  <a:pt x="830132" y="2033494"/>
                  <a:pt x="821792" y="2025133"/>
                  <a:pt x="821792" y="2014819"/>
                </a:cubicBezTo>
                <a:cubicBezTo>
                  <a:pt x="821792" y="2004505"/>
                  <a:pt x="830132" y="1996144"/>
                  <a:pt x="840420" y="1996144"/>
                </a:cubicBezTo>
                <a:close/>
                <a:moveTo>
                  <a:pt x="723295" y="1996144"/>
                </a:moveTo>
                <a:cubicBezTo>
                  <a:pt x="733583" y="1996144"/>
                  <a:pt x="741923" y="2004505"/>
                  <a:pt x="741923" y="2014819"/>
                </a:cubicBezTo>
                <a:cubicBezTo>
                  <a:pt x="741923" y="2025133"/>
                  <a:pt x="733583" y="2033494"/>
                  <a:pt x="723295" y="2033494"/>
                </a:cubicBezTo>
                <a:cubicBezTo>
                  <a:pt x="713007" y="2033494"/>
                  <a:pt x="704667" y="2025133"/>
                  <a:pt x="704667" y="2014819"/>
                </a:cubicBezTo>
                <a:cubicBezTo>
                  <a:pt x="704667" y="2004505"/>
                  <a:pt x="713007" y="1996144"/>
                  <a:pt x="723295" y="1996144"/>
                </a:cubicBezTo>
                <a:close/>
                <a:moveTo>
                  <a:pt x="605531" y="1996144"/>
                </a:moveTo>
                <a:cubicBezTo>
                  <a:pt x="615819" y="1996144"/>
                  <a:pt x="624159" y="2004505"/>
                  <a:pt x="624159" y="2014819"/>
                </a:cubicBezTo>
                <a:cubicBezTo>
                  <a:pt x="624159" y="2025133"/>
                  <a:pt x="615819" y="2033494"/>
                  <a:pt x="605531" y="2033494"/>
                </a:cubicBezTo>
                <a:cubicBezTo>
                  <a:pt x="595243" y="2033494"/>
                  <a:pt x="586903" y="2025133"/>
                  <a:pt x="586903" y="2014819"/>
                </a:cubicBezTo>
                <a:cubicBezTo>
                  <a:pt x="586903" y="2004505"/>
                  <a:pt x="595243" y="1996144"/>
                  <a:pt x="605531" y="1996144"/>
                </a:cubicBezTo>
                <a:close/>
                <a:moveTo>
                  <a:pt x="488406" y="1996144"/>
                </a:moveTo>
                <a:cubicBezTo>
                  <a:pt x="498694" y="1996144"/>
                  <a:pt x="507034" y="2004505"/>
                  <a:pt x="507034" y="2014819"/>
                </a:cubicBezTo>
                <a:cubicBezTo>
                  <a:pt x="507034" y="2025133"/>
                  <a:pt x="498694" y="2033494"/>
                  <a:pt x="488406" y="2033494"/>
                </a:cubicBezTo>
                <a:cubicBezTo>
                  <a:pt x="478118" y="2033494"/>
                  <a:pt x="469778" y="2025133"/>
                  <a:pt x="469778" y="2014819"/>
                </a:cubicBezTo>
                <a:cubicBezTo>
                  <a:pt x="469778" y="2004505"/>
                  <a:pt x="478118" y="1996144"/>
                  <a:pt x="488406" y="1996144"/>
                </a:cubicBezTo>
                <a:close/>
                <a:moveTo>
                  <a:pt x="370642" y="1996144"/>
                </a:moveTo>
                <a:cubicBezTo>
                  <a:pt x="380930" y="1996144"/>
                  <a:pt x="389270" y="2004505"/>
                  <a:pt x="389270" y="2014819"/>
                </a:cubicBezTo>
                <a:cubicBezTo>
                  <a:pt x="389270" y="2025133"/>
                  <a:pt x="380930" y="2033494"/>
                  <a:pt x="370642" y="2033494"/>
                </a:cubicBezTo>
                <a:cubicBezTo>
                  <a:pt x="360354" y="2033494"/>
                  <a:pt x="352014" y="2025133"/>
                  <a:pt x="352014" y="2014819"/>
                </a:cubicBezTo>
                <a:cubicBezTo>
                  <a:pt x="352014" y="2004505"/>
                  <a:pt x="360354" y="1996144"/>
                  <a:pt x="370642" y="1996144"/>
                </a:cubicBezTo>
                <a:close/>
                <a:moveTo>
                  <a:pt x="253517" y="1996144"/>
                </a:moveTo>
                <a:cubicBezTo>
                  <a:pt x="263805" y="1996144"/>
                  <a:pt x="272145" y="2004505"/>
                  <a:pt x="272145" y="2014819"/>
                </a:cubicBezTo>
                <a:cubicBezTo>
                  <a:pt x="272145" y="2025133"/>
                  <a:pt x="263805" y="2033494"/>
                  <a:pt x="253517" y="2033494"/>
                </a:cubicBezTo>
                <a:cubicBezTo>
                  <a:pt x="243229" y="2033494"/>
                  <a:pt x="234889" y="2025133"/>
                  <a:pt x="234889" y="2014819"/>
                </a:cubicBezTo>
                <a:cubicBezTo>
                  <a:pt x="234889" y="2004505"/>
                  <a:pt x="243229" y="1996144"/>
                  <a:pt x="253517" y="1996144"/>
                </a:cubicBezTo>
                <a:close/>
                <a:moveTo>
                  <a:pt x="135753" y="1996144"/>
                </a:moveTo>
                <a:cubicBezTo>
                  <a:pt x="146041" y="1996144"/>
                  <a:pt x="154381" y="2004505"/>
                  <a:pt x="154381" y="2014819"/>
                </a:cubicBezTo>
                <a:cubicBezTo>
                  <a:pt x="154381" y="2025133"/>
                  <a:pt x="146041" y="2033494"/>
                  <a:pt x="135753" y="2033494"/>
                </a:cubicBezTo>
                <a:cubicBezTo>
                  <a:pt x="125465" y="2033494"/>
                  <a:pt x="117125" y="2025133"/>
                  <a:pt x="117125" y="2014819"/>
                </a:cubicBezTo>
                <a:cubicBezTo>
                  <a:pt x="117125" y="2004505"/>
                  <a:pt x="125465" y="1996144"/>
                  <a:pt x="135753" y="1996144"/>
                </a:cubicBezTo>
                <a:close/>
                <a:moveTo>
                  <a:pt x="18628" y="1996144"/>
                </a:moveTo>
                <a:cubicBezTo>
                  <a:pt x="28916" y="1996144"/>
                  <a:pt x="37256" y="2004505"/>
                  <a:pt x="37256" y="2014819"/>
                </a:cubicBezTo>
                <a:cubicBezTo>
                  <a:pt x="37256" y="2025133"/>
                  <a:pt x="28916" y="2033494"/>
                  <a:pt x="18628" y="2033494"/>
                </a:cubicBezTo>
                <a:cubicBezTo>
                  <a:pt x="8340" y="2033494"/>
                  <a:pt x="0" y="2025133"/>
                  <a:pt x="0" y="2014819"/>
                </a:cubicBezTo>
                <a:cubicBezTo>
                  <a:pt x="0" y="2004505"/>
                  <a:pt x="8340" y="1996144"/>
                  <a:pt x="18628" y="1996144"/>
                </a:cubicBezTo>
                <a:close/>
                <a:moveTo>
                  <a:pt x="2014866" y="1878724"/>
                </a:moveTo>
                <a:cubicBezTo>
                  <a:pt x="2025154" y="1878724"/>
                  <a:pt x="2033494" y="1887085"/>
                  <a:pt x="2033494" y="1897399"/>
                </a:cubicBezTo>
                <a:cubicBezTo>
                  <a:pt x="2033494" y="1907713"/>
                  <a:pt x="2025154" y="1916074"/>
                  <a:pt x="2014866" y="1916074"/>
                </a:cubicBezTo>
                <a:cubicBezTo>
                  <a:pt x="2004578" y="1916074"/>
                  <a:pt x="1996238" y="1907713"/>
                  <a:pt x="1996238" y="1897399"/>
                </a:cubicBezTo>
                <a:cubicBezTo>
                  <a:pt x="1996238" y="1887085"/>
                  <a:pt x="2004578" y="1878724"/>
                  <a:pt x="2014866" y="1878724"/>
                </a:cubicBezTo>
                <a:close/>
                <a:moveTo>
                  <a:pt x="1897741" y="1878724"/>
                </a:moveTo>
                <a:cubicBezTo>
                  <a:pt x="1908029" y="1878724"/>
                  <a:pt x="1916369" y="1887085"/>
                  <a:pt x="1916369" y="1897399"/>
                </a:cubicBezTo>
                <a:cubicBezTo>
                  <a:pt x="1916369" y="1907713"/>
                  <a:pt x="1908029" y="1916074"/>
                  <a:pt x="1897741" y="1916074"/>
                </a:cubicBezTo>
                <a:cubicBezTo>
                  <a:pt x="1887453" y="1916074"/>
                  <a:pt x="1879113" y="1907713"/>
                  <a:pt x="1879113" y="1897399"/>
                </a:cubicBezTo>
                <a:cubicBezTo>
                  <a:pt x="1879113" y="1887085"/>
                  <a:pt x="1887453" y="1878724"/>
                  <a:pt x="1897741" y="1878724"/>
                </a:cubicBezTo>
                <a:close/>
                <a:moveTo>
                  <a:pt x="1779977" y="1878724"/>
                </a:moveTo>
                <a:cubicBezTo>
                  <a:pt x="1790265" y="1878724"/>
                  <a:pt x="1798605" y="1887085"/>
                  <a:pt x="1798605" y="1897399"/>
                </a:cubicBezTo>
                <a:cubicBezTo>
                  <a:pt x="1798605" y="1907713"/>
                  <a:pt x="1790265" y="1916074"/>
                  <a:pt x="1779977" y="1916074"/>
                </a:cubicBezTo>
                <a:cubicBezTo>
                  <a:pt x="1769689" y="1916074"/>
                  <a:pt x="1761349" y="1907713"/>
                  <a:pt x="1761349" y="1897399"/>
                </a:cubicBezTo>
                <a:cubicBezTo>
                  <a:pt x="1761349" y="1887085"/>
                  <a:pt x="1769689" y="1878724"/>
                  <a:pt x="1779977" y="1878724"/>
                </a:cubicBezTo>
                <a:close/>
                <a:moveTo>
                  <a:pt x="1662852" y="1878724"/>
                </a:moveTo>
                <a:cubicBezTo>
                  <a:pt x="1673140" y="1878724"/>
                  <a:pt x="1681480" y="1887085"/>
                  <a:pt x="1681480" y="1897399"/>
                </a:cubicBezTo>
                <a:cubicBezTo>
                  <a:pt x="1681480" y="1907713"/>
                  <a:pt x="1673140" y="1916074"/>
                  <a:pt x="1662852" y="1916074"/>
                </a:cubicBezTo>
                <a:cubicBezTo>
                  <a:pt x="1652564" y="1916074"/>
                  <a:pt x="1644224" y="1907713"/>
                  <a:pt x="1644224" y="1897399"/>
                </a:cubicBezTo>
                <a:cubicBezTo>
                  <a:pt x="1644224" y="1887085"/>
                  <a:pt x="1652564" y="1878724"/>
                  <a:pt x="1662852" y="1878724"/>
                </a:cubicBezTo>
                <a:close/>
                <a:moveTo>
                  <a:pt x="1545088" y="1878724"/>
                </a:moveTo>
                <a:cubicBezTo>
                  <a:pt x="1555376" y="1878724"/>
                  <a:pt x="1563716" y="1887085"/>
                  <a:pt x="1563716" y="1897399"/>
                </a:cubicBezTo>
                <a:cubicBezTo>
                  <a:pt x="1563716" y="1907713"/>
                  <a:pt x="1555376" y="1916074"/>
                  <a:pt x="1545088" y="1916074"/>
                </a:cubicBezTo>
                <a:cubicBezTo>
                  <a:pt x="1534800" y="1916074"/>
                  <a:pt x="1526460" y="1907713"/>
                  <a:pt x="1526460" y="1897399"/>
                </a:cubicBezTo>
                <a:cubicBezTo>
                  <a:pt x="1526460" y="1887085"/>
                  <a:pt x="1534800" y="1878724"/>
                  <a:pt x="1545088" y="1878724"/>
                </a:cubicBezTo>
                <a:close/>
                <a:moveTo>
                  <a:pt x="1427962" y="1878724"/>
                </a:moveTo>
                <a:cubicBezTo>
                  <a:pt x="1438250" y="1878724"/>
                  <a:pt x="1446590" y="1887085"/>
                  <a:pt x="1446590" y="1897399"/>
                </a:cubicBezTo>
                <a:cubicBezTo>
                  <a:pt x="1446590" y="1907713"/>
                  <a:pt x="1438250" y="1916074"/>
                  <a:pt x="1427962" y="1916074"/>
                </a:cubicBezTo>
                <a:cubicBezTo>
                  <a:pt x="1417674" y="1916074"/>
                  <a:pt x="1409334" y="1907713"/>
                  <a:pt x="1409334" y="1897399"/>
                </a:cubicBezTo>
                <a:cubicBezTo>
                  <a:pt x="1409334" y="1887085"/>
                  <a:pt x="1417674" y="1878724"/>
                  <a:pt x="1427962" y="1878724"/>
                </a:cubicBezTo>
                <a:close/>
                <a:moveTo>
                  <a:pt x="1310199" y="1878724"/>
                </a:moveTo>
                <a:cubicBezTo>
                  <a:pt x="1320487" y="1878724"/>
                  <a:pt x="1328827" y="1887085"/>
                  <a:pt x="1328827" y="1897399"/>
                </a:cubicBezTo>
                <a:cubicBezTo>
                  <a:pt x="1328827" y="1907713"/>
                  <a:pt x="1320487" y="1916074"/>
                  <a:pt x="1310199" y="1916074"/>
                </a:cubicBezTo>
                <a:cubicBezTo>
                  <a:pt x="1299911" y="1916074"/>
                  <a:pt x="1291571" y="1907713"/>
                  <a:pt x="1291571" y="1897399"/>
                </a:cubicBezTo>
                <a:cubicBezTo>
                  <a:pt x="1291571" y="1887085"/>
                  <a:pt x="1299911" y="1878724"/>
                  <a:pt x="1310199" y="1878724"/>
                </a:cubicBezTo>
                <a:close/>
                <a:moveTo>
                  <a:pt x="1193073" y="1878724"/>
                </a:moveTo>
                <a:cubicBezTo>
                  <a:pt x="1203361" y="1878724"/>
                  <a:pt x="1211701" y="1887085"/>
                  <a:pt x="1211701" y="1897399"/>
                </a:cubicBezTo>
                <a:cubicBezTo>
                  <a:pt x="1211701" y="1907713"/>
                  <a:pt x="1203361" y="1916074"/>
                  <a:pt x="1193073" y="1916074"/>
                </a:cubicBezTo>
                <a:cubicBezTo>
                  <a:pt x="1182785" y="1916074"/>
                  <a:pt x="1174445" y="1907713"/>
                  <a:pt x="1174445" y="1897399"/>
                </a:cubicBezTo>
                <a:cubicBezTo>
                  <a:pt x="1174445" y="1887085"/>
                  <a:pt x="1182785" y="1878724"/>
                  <a:pt x="1193073" y="1878724"/>
                </a:cubicBezTo>
                <a:close/>
                <a:moveTo>
                  <a:pt x="1075309" y="1878724"/>
                </a:moveTo>
                <a:cubicBezTo>
                  <a:pt x="1085597" y="1878724"/>
                  <a:pt x="1093937" y="1887085"/>
                  <a:pt x="1093937" y="1897399"/>
                </a:cubicBezTo>
                <a:cubicBezTo>
                  <a:pt x="1093937" y="1907713"/>
                  <a:pt x="1085597" y="1916074"/>
                  <a:pt x="1075309" y="1916074"/>
                </a:cubicBezTo>
                <a:cubicBezTo>
                  <a:pt x="1065021" y="1916074"/>
                  <a:pt x="1056681" y="1907713"/>
                  <a:pt x="1056681" y="1897399"/>
                </a:cubicBezTo>
                <a:cubicBezTo>
                  <a:pt x="1056681" y="1887085"/>
                  <a:pt x="1065021" y="1878724"/>
                  <a:pt x="1075309" y="1878724"/>
                </a:cubicBezTo>
                <a:close/>
                <a:moveTo>
                  <a:pt x="958184" y="1878724"/>
                </a:moveTo>
                <a:cubicBezTo>
                  <a:pt x="968472" y="1878724"/>
                  <a:pt x="976812" y="1887085"/>
                  <a:pt x="976812" y="1897399"/>
                </a:cubicBezTo>
                <a:cubicBezTo>
                  <a:pt x="976812" y="1907713"/>
                  <a:pt x="968472" y="1916074"/>
                  <a:pt x="958184" y="1916074"/>
                </a:cubicBezTo>
                <a:cubicBezTo>
                  <a:pt x="947896" y="1916074"/>
                  <a:pt x="939556" y="1907713"/>
                  <a:pt x="939556" y="1897399"/>
                </a:cubicBezTo>
                <a:cubicBezTo>
                  <a:pt x="939556" y="1887085"/>
                  <a:pt x="947896" y="1878724"/>
                  <a:pt x="958184" y="1878724"/>
                </a:cubicBezTo>
                <a:close/>
                <a:moveTo>
                  <a:pt x="840420" y="1878724"/>
                </a:moveTo>
                <a:cubicBezTo>
                  <a:pt x="850708" y="1878724"/>
                  <a:pt x="859048" y="1887085"/>
                  <a:pt x="859048" y="1897399"/>
                </a:cubicBezTo>
                <a:cubicBezTo>
                  <a:pt x="859048" y="1907713"/>
                  <a:pt x="850708" y="1916074"/>
                  <a:pt x="840420" y="1916074"/>
                </a:cubicBezTo>
                <a:cubicBezTo>
                  <a:pt x="830132" y="1916074"/>
                  <a:pt x="821792" y="1907713"/>
                  <a:pt x="821792" y="1897399"/>
                </a:cubicBezTo>
                <a:cubicBezTo>
                  <a:pt x="821792" y="1887085"/>
                  <a:pt x="830132" y="1878724"/>
                  <a:pt x="840420" y="1878724"/>
                </a:cubicBezTo>
                <a:close/>
                <a:moveTo>
                  <a:pt x="723295" y="1878724"/>
                </a:moveTo>
                <a:cubicBezTo>
                  <a:pt x="733583" y="1878724"/>
                  <a:pt x="741923" y="1887085"/>
                  <a:pt x="741923" y="1897399"/>
                </a:cubicBezTo>
                <a:cubicBezTo>
                  <a:pt x="741923" y="1907713"/>
                  <a:pt x="733583" y="1916074"/>
                  <a:pt x="723295" y="1916074"/>
                </a:cubicBezTo>
                <a:cubicBezTo>
                  <a:pt x="713007" y="1916074"/>
                  <a:pt x="704667" y="1907713"/>
                  <a:pt x="704667" y="1897399"/>
                </a:cubicBezTo>
                <a:cubicBezTo>
                  <a:pt x="704667" y="1887085"/>
                  <a:pt x="713007" y="1878724"/>
                  <a:pt x="723295" y="1878724"/>
                </a:cubicBezTo>
                <a:close/>
                <a:moveTo>
                  <a:pt x="605531" y="1878724"/>
                </a:moveTo>
                <a:cubicBezTo>
                  <a:pt x="615819" y="1878724"/>
                  <a:pt x="624159" y="1887085"/>
                  <a:pt x="624159" y="1897399"/>
                </a:cubicBezTo>
                <a:cubicBezTo>
                  <a:pt x="624159" y="1907713"/>
                  <a:pt x="615819" y="1916074"/>
                  <a:pt x="605531" y="1916074"/>
                </a:cubicBezTo>
                <a:cubicBezTo>
                  <a:pt x="595243" y="1916074"/>
                  <a:pt x="586903" y="1907713"/>
                  <a:pt x="586903" y="1897399"/>
                </a:cubicBezTo>
                <a:cubicBezTo>
                  <a:pt x="586903" y="1887085"/>
                  <a:pt x="595243" y="1878724"/>
                  <a:pt x="605531" y="1878724"/>
                </a:cubicBezTo>
                <a:close/>
                <a:moveTo>
                  <a:pt x="488406" y="1878724"/>
                </a:moveTo>
                <a:cubicBezTo>
                  <a:pt x="498694" y="1878724"/>
                  <a:pt x="507034" y="1887085"/>
                  <a:pt x="507034" y="1897399"/>
                </a:cubicBezTo>
                <a:cubicBezTo>
                  <a:pt x="507034" y="1907713"/>
                  <a:pt x="498694" y="1916074"/>
                  <a:pt x="488406" y="1916074"/>
                </a:cubicBezTo>
                <a:cubicBezTo>
                  <a:pt x="478118" y="1916074"/>
                  <a:pt x="469778" y="1907713"/>
                  <a:pt x="469778" y="1897399"/>
                </a:cubicBezTo>
                <a:cubicBezTo>
                  <a:pt x="469778" y="1887085"/>
                  <a:pt x="478118" y="1878724"/>
                  <a:pt x="488406" y="1878724"/>
                </a:cubicBezTo>
                <a:close/>
                <a:moveTo>
                  <a:pt x="370642" y="1878724"/>
                </a:moveTo>
                <a:cubicBezTo>
                  <a:pt x="380930" y="1878724"/>
                  <a:pt x="389270" y="1887085"/>
                  <a:pt x="389270" y="1897399"/>
                </a:cubicBezTo>
                <a:cubicBezTo>
                  <a:pt x="389270" y="1907713"/>
                  <a:pt x="380930" y="1916074"/>
                  <a:pt x="370642" y="1916074"/>
                </a:cubicBezTo>
                <a:cubicBezTo>
                  <a:pt x="360354" y="1916074"/>
                  <a:pt x="352014" y="1907713"/>
                  <a:pt x="352014" y="1897399"/>
                </a:cubicBezTo>
                <a:cubicBezTo>
                  <a:pt x="352014" y="1887085"/>
                  <a:pt x="360354" y="1878724"/>
                  <a:pt x="370642" y="1878724"/>
                </a:cubicBezTo>
                <a:close/>
                <a:moveTo>
                  <a:pt x="253517" y="1878724"/>
                </a:moveTo>
                <a:cubicBezTo>
                  <a:pt x="263805" y="1878724"/>
                  <a:pt x="272145" y="1887085"/>
                  <a:pt x="272145" y="1897399"/>
                </a:cubicBezTo>
                <a:cubicBezTo>
                  <a:pt x="272145" y="1907713"/>
                  <a:pt x="263805" y="1916074"/>
                  <a:pt x="253517" y="1916074"/>
                </a:cubicBezTo>
                <a:cubicBezTo>
                  <a:pt x="243229" y="1916074"/>
                  <a:pt x="234889" y="1907713"/>
                  <a:pt x="234889" y="1897399"/>
                </a:cubicBezTo>
                <a:cubicBezTo>
                  <a:pt x="234889" y="1887085"/>
                  <a:pt x="243229" y="1878724"/>
                  <a:pt x="253517" y="1878724"/>
                </a:cubicBezTo>
                <a:close/>
                <a:moveTo>
                  <a:pt x="135753" y="1878724"/>
                </a:moveTo>
                <a:cubicBezTo>
                  <a:pt x="146041" y="1878724"/>
                  <a:pt x="154381" y="1887085"/>
                  <a:pt x="154381" y="1897399"/>
                </a:cubicBezTo>
                <a:cubicBezTo>
                  <a:pt x="154381" y="1907713"/>
                  <a:pt x="146041" y="1916074"/>
                  <a:pt x="135753" y="1916074"/>
                </a:cubicBezTo>
                <a:cubicBezTo>
                  <a:pt x="125465" y="1916074"/>
                  <a:pt x="117125" y="1907713"/>
                  <a:pt x="117125" y="1897399"/>
                </a:cubicBezTo>
                <a:cubicBezTo>
                  <a:pt x="117125" y="1887085"/>
                  <a:pt x="125465" y="1878724"/>
                  <a:pt x="135753" y="1878724"/>
                </a:cubicBezTo>
                <a:close/>
                <a:moveTo>
                  <a:pt x="18628" y="1878724"/>
                </a:moveTo>
                <a:cubicBezTo>
                  <a:pt x="28916" y="1878724"/>
                  <a:pt x="37256" y="1887085"/>
                  <a:pt x="37256" y="1897399"/>
                </a:cubicBezTo>
                <a:cubicBezTo>
                  <a:pt x="37256" y="1907713"/>
                  <a:pt x="28916" y="1916074"/>
                  <a:pt x="18628" y="1916074"/>
                </a:cubicBezTo>
                <a:cubicBezTo>
                  <a:pt x="8340" y="1916074"/>
                  <a:pt x="0" y="1907713"/>
                  <a:pt x="0" y="1897399"/>
                </a:cubicBezTo>
                <a:cubicBezTo>
                  <a:pt x="0" y="1887085"/>
                  <a:pt x="8340" y="1878724"/>
                  <a:pt x="18628" y="1878724"/>
                </a:cubicBezTo>
                <a:close/>
                <a:moveTo>
                  <a:pt x="2014866" y="1761303"/>
                </a:moveTo>
                <a:cubicBezTo>
                  <a:pt x="2025154" y="1761303"/>
                  <a:pt x="2033494" y="1769664"/>
                  <a:pt x="2033494" y="1779978"/>
                </a:cubicBezTo>
                <a:cubicBezTo>
                  <a:pt x="2033494" y="1790292"/>
                  <a:pt x="2025154" y="1798653"/>
                  <a:pt x="2014866" y="1798653"/>
                </a:cubicBezTo>
                <a:cubicBezTo>
                  <a:pt x="2004578" y="1798653"/>
                  <a:pt x="1996238" y="1790292"/>
                  <a:pt x="1996238" y="1779978"/>
                </a:cubicBezTo>
                <a:cubicBezTo>
                  <a:pt x="1996238" y="1769664"/>
                  <a:pt x="2004578" y="1761303"/>
                  <a:pt x="2014866" y="1761303"/>
                </a:cubicBezTo>
                <a:close/>
                <a:moveTo>
                  <a:pt x="1897741" y="1761303"/>
                </a:moveTo>
                <a:cubicBezTo>
                  <a:pt x="1908029" y="1761303"/>
                  <a:pt x="1916369" y="1769664"/>
                  <a:pt x="1916369" y="1779978"/>
                </a:cubicBezTo>
                <a:cubicBezTo>
                  <a:pt x="1916369" y="1790292"/>
                  <a:pt x="1908029" y="1798653"/>
                  <a:pt x="1897741" y="1798653"/>
                </a:cubicBezTo>
                <a:cubicBezTo>
                  <a:pt x="1887453" y="1798653"/>
                  <a:pt x="1879113" y="1790292"/>
                  <a:pt x="1879113" y="1779978"/>
                </a:cubicBezTo>
                <a:cubicBezTo>
                  <a:pt x="1879113" y="1769664"/>
                  <a:pt x="1887453" y="1761303"/>
                  <a:pt x="1897741" y="1761303"/>
                </a:cubicBezTo>
                <a:close/>
                <a:moveTo>
                  <a:pt x="1779977" y="1761303"/>
                </a:moveTo>
                <a:cubicBezTo>
                  <a:pt x="1790265" y="1761303"/>
                  <a:pt x="1798605" y="1769664"/>
                  <a:pt x="1798605" y="1779978"/>
                </a:cubicBezTo>
                <a:cubicBezTo>
                  <a:pt x="1798605" y="1790292"/>
                  <a:pt x="1790265" y="1798653"/>
                  <a:pt x="1779977" y="1798653"/>
                </a:cubicBezTo>
                <a:cubicBezTo>
                  <a:pt x="1769689" y="1798653"/>
                  <a:pt x="1761349" y="1790292"/>
                  <a:pt x="1761349" y="1779978"/>
                </a:cubicBezTo>
                <a:cubicBezTo>
                  <a:pt x="1761349" y="1769664"/>
                  <a:pt x="1769689" y="1761303"/>
                  <a:pt x="1779977" y="1761303"/>
                </a:cubicBezTo>
                <a:close/>
                <a:moveTo>
                  <a:pt x="1662852" y="1761303"/>
                </a:moveTo>
                <a:cubicBezTo>
                  <a:pt x="1673140" y="1761303"/>
                  <a:pt x="1681480" y="1769664"/>
                  <a:pt x="1681480" y="1779978"/>
                </a:cubicBezTo>
                <a:cubicBezTo>
                  <a:pt x="1681480" y="1790292"/>
                  <a:pt x="1673140" y="1798653"/>
                  <a:pt x="1662852" y="1798653"/>
                </a:cubicBezTo>
                <a:cubicBezTo>
                  <a:pt x="1652564" y="1798653"/>
                  <a:pt x="1644224" y="1790292"/>
                  <a:pt x="1644224" y="1779978"/>
                </a:cubicBezTo>
                <a:cubicBezTo>
                  <a:pt x="1644224" y="1769664"/>
                  <a:pt x="1652564" y="1761303"/>
                  <a:pt x="1662852" y="1761303"/>
                </a:cubicBezTo>
                <a:close/>
                <a:moveTo>
                  <a:pt x="1545088" y="1761303"/>
                </a:moveTo>
                <a:cubicBezTo>
                  <a:pt x="1555376" y="1761303"/>
                  <a:pt x="1563716" y="1769664"/>
                  <a:pt x="1563716" y="1779978"/>
                </a:cubicBezTo>
                <a:cubicBezTo>
                  <a:pt x="1563716" y="1790292"/>
                  <a:pt x="1555376" y="1798653"/>
                  <a:pt x="1545088" y="1798653"/>
                </a:cubicBezTo>
                <a:cubicBezTo>
                  <a:pt x="1534800" y="1798653"/>
                  <a:pt x="1526460" y="1790292"/>
                  <a:pt x="1526460" y="1779978"/>
                </a:cubicBezTo>
                <a:cubicBezTo>
                  <a:pt x="1526460" y="1769664"/>
                  <a:pt x="1534800" y="1761303"/>
                  <a:pt x="1545088" y="1761303"/>
                </a:cubicBezTo>
                <a:close/>
                <a:moveTo>
                  <a:pt x="1427962" y="1761303"/>
                </a:moveTo>
                <a:cubicBezTo>
                  <a:pt x="1438250" y="1761303"/>
                  <a:pt x="1446590" y="1769664"/>
                  <a:pt x="1446590" y="1779978"/>
                </a:cubicBezTo>
                <a:cubicBezTo>
                  <a:pt x="1446590" y="1790292"/>
                  <a:pt x="1438250" y="1798653"/>
                  <a:pt x="1427962" y="1798653"/>
                </a:cubicBezTo>
                <a:cubicBezTo>
                  <a:pt x="1417674" y="1798653"/>
                  <a:pt x="1409334" y="1790292"/>
                  <a:pt x="1409334" y="1779978"/>
                </a:cubicBezTo>
                <a:cubicBezTo>
                  <a:pt x="1409334" y="1769664"/>
                  <a:pt x="1417674" y="1761303"/>
                  <a:pt x="1427962" y="1761303"/>
                </a:cubicBezTo>
                <a:close/>
                <a:moveTo>
                  <a:pt x="1310199" y="1761303"/>
                </a:moveTo>
                <a:cubicBezTo>
                  <a:pt x="1320487" y="1761303"/>
                  <a:pt x="1328827" y="1769664"/>
                  <a:pt x="1328827" y="1779978"/>
                </a:cubicBezTo>
                <a:cubicBezTo>
                  <a:pt x="1328827" y="1790292"/>
                  <a:pt x="1320487" y="1798653"/>
                  <a:pt x="1310199" y="1798653"/>
                </a:cubicBezTo>
                <a:cubicBezTo>
                  <a:pt x="1299911" y="1798653"/>
                  <a:pt x="1291571" y="1790292"/>
                  <a:pt x="1291571" y="1779978"/>
                </a:cubicBezTo>
                <a:cubicBezTo>
                  <a:pt x="1291571" y="1769664"/>
                  <a:pt x="1299911" y="1761303"/>
                  <a:pt x="1310199" y="1761303"/>
                </a:cubicBezTo>
                <a:close/>
                <a:moveTo>
                  <a:pt x="1193073" y="1761303"/>
                </a:moveTo>
                <a:cubicBezTo>
                  <a:pt x="1203361" y="1761303"/>
                  <a:pt x="1211701" y="1769664"/>
                  <a:pt x="1211701" y="1779978"/>
                </a:cubicBezTo>
                <a:cubicBezTo>
                  <a:pt x="1211701" y="1790292"/>
                  <a:pt x="1203361" y="1798653"/>
                  <a:pt x="1193073" y="1798653"/>
                </a:cubicBezTo>
                <a:cubicBezTo>
                  <a:pt x="1182785" y="1798653"/>
                  <a:pt x="1174445" y="1790292"/>
                  <a:pt x="1174445" y="1779978"/>
                </a:cubicBezTo>
                <a:cubicBezTo>
                  <a:pt x="1174445" y="1769664"/>
                  <a:pt x="1182785" y="1761303"/>
                  <a:pt x="1193073" y="1761303"/>
                </a:cubicBezTo>
                <a:close/>
                <a:moveTo>
                  <a:pt x="1075309" y="1761303"/>
                </a:moveTo>
                <a:cubicBezTo>
                  <a:pt x="1085597" y="1761303"/>
                  <a:pt x="1093937" y="1769664"/>
                  <a:pt x="1093937" y="1779978"/>
                </a:cubicBezTo>
                <a:cubicBezTo>
                  <a:pt x="1093937" y="1790292"/>
                  <a:pt x="1085597" y="1798653"/>
                  <a:pt x="1075309" y="1798653"/>
                </a:cubicBezTo>
                <a:cubicBezTo>
                  <a:pt x="1065021" y="1798653"/>
                  <a:pt x="1056681" y="1790292"/>
                  <a:pt x="1056681" y="1779978"/>
                </a:cubicBezTo>
                <a:cubicBezTo>
                  <a:pt x="1056681" y="1769664"/>
                  <a:pt x="1065021" y="1761303"/>
                  <a:pt x="1075309" y="1761303"/>
                </a:cubicBezTo>
                <a:close/>
                <a:moveTo>
                  <a:pt x="958184" y="1761303"/>
                </a:moveTo>
                <a:cubicBezTo>
                  <a:pt x="968472" y="1761303"/>
                  <a:pt x="976812" y="1769664"/>
                  <a:pt x="976812" y="1779978"/>
                </a:cubicBezTo>
                <a:cubicBezTo>
                  <a:pt x="976812" y="1790292"/>
                  <a:pt x="968472" y="1798653"/>
                  <a:pt x="958184" y="1798653"/>
                </a:cubicBezTo>
                <a:cubicBezTo>
                  <a:pt x="947896" y="1798653"/>
                  <a:pt x="939556" y="1790292"/>
                  <a:pt x="939556" y="1779978"/>
                </a:cubicBezTo>
                <a:cubicBezTo>
                  <a:pt x="939556" y="1769664"/>
                  <a:pt x="947896" y="1761303"/>
                  <a:pt x="958184" y="1761303"/>
                </a:cubicBezTo>
                <a:close/>
                <a:moveTo>
                  <a:pt x="840420" y="1761303"/>
                </a:moveTo>
                <a:cubicBezTo>
                  <a:pt x="850708" y="1761303"/>
                  <a:pt x="859048" y="1769664"/>
                  <a:pt x="859048" y="1779978"/>
                </a:cubicBezTo>
                <a:cubicBezTo>
                  <a:pt x="859048" y="1790292"/>
                  <a:pt x="850708" y="1798653"/>
                  <a:pt x="840420" y="1798653"/>
                </a:cubicBezTo>
                <a:cubicBezTo>
                  <a:pt x="830132" y="1798653"/>
                  <a:pt x="821792" y="1790292"/>
                  <a:pt x="821792" y="1779978"/>
                </a:cubicBezTo>
                <a:cubicBezTo>
                  <a:pt x="821792" y="1769664"/>
                  <a:pt x="830132" y="1761303"/>
                  <a:pt x="840420" y="1761303"/>
                </a:cubicBezTo>
                <a:close/>
                <a:moveTo>
                  <a:pt x="723295" y="1761303"/>
                </a:moveTo>
                <a:cubicBezTo>
                  <a:pt x="733583" y="1761303"/>
                  <a:pt x="741923" y="1769664"/>
                  <a:pt x="741923" y="1779978"/>
                </a:cubicBezTo>
                <a:cubicBezTo>
                  <a:pt x="741923" y="1790292"/>
                  <a:pt x="733583" y="1798653"/>
                  <a:pt x="723295" y="1798653"/>
                </a:cubicBezTo>
                <a:cubicBezTo>
                  <a:pt x="713007" y="1798653"/>
                  <a:pt x="704667" y="1790292"/>
                  <a:pt x="704667" y="1779978"/>
                </a:cubicBezTo>
                <a:cubicBezTo>
                  <a:pt x="704667" y="1769664"/>
                  <a:pt x="713007" y="1761303"/>
                  <a:pt x="723295" y="1761303"/>
                </a:cubicBezTo>
                <a:close/>
                <a:moveTo>
                  <a:pt x="605531" y="1761303"/>
                </a:moveTo>
                <a:cubicBezTo>
                  <a:pt x="615819" y="1761303"/>
                  <a:pt x="624159" y="1769664"/>
                  <a:pt x="624159" y="1779978"/>
                </a:cubicBezTo>
                <a:cubicBezTo>
                  <a:pt x="624159" y="1790292"/>
                  <a:pt x="615819" y="1798653"/>
                  <a:pt x="605531" y="1798653"/>
                </a:cubicBezTo>
                <a:cubicBezTo>
                  <a:pt x="595243" y="1798653"/>
                  <a:pt x="586903" y="1790292"/>
                  <a:pt x="586903" y="1779978"/>
                </a:cubicBezTo>
                <a:cubicBezTo>
                  <a:pt x="586903" y="1769664"/>
                  <a:pt x="595243" y="1761303"/>
                  <a:pt x="605531" y="1761303"/>
                </a:cubicBezTo>
                <a:close/>
                <a:moveTo>
                  <a:pt x="488406" y="1761303"/>
                </a:moveTo>
                <a:cubicBezTo>
                  <a:pt x="498694" y="1761303"/>
                  <a:pt x="507034" y="1769664"/>
                  <a:pt x="507034" y="1779978"/>
                </a:cubicBezTo>
                <a:cubicBezTo>
                  <a:pt x="507034" y="1790292"/>
                  <a:pt x="498694" y="1798653"/>
                  <a:pt x="488406" y="1798653"/>
                </a:cubicBezTo>
                <a:cubicBezTo>
                  <a:pt x="478118" y="1798653"/>
                  <a:pt x="469778" y="1790292"/>
                  <a:pt x="469778" y="1779978"/>
                </a:cubicBezTo>
                <a:cubicBezTo>
                  <a:pt x="469778" y="1769664"/>
                  <a:pt x="478118" y="1761303"/>
                  <a:pt x="488406" y="1761303"/>
                </a:cubicBezTo>
                <a:close/>
                <a:moveTo>
                  <a:pt x="370642" y="1761303"/>
                </a:moveTo>
                <a:cubicBezTo>
                  <a:pt x="380930" y="1761303"/>
                  <a:pt x="389270" y="1769664"/>
                  <a:pt x="389270" y="1779978"/>
                </a:cubicBezTo>
                <a:cubicBezTo>
                  <a:pt x="389270" y="1790292"/>
                  <a:pt x="380930" y="1798653"/>
                  <a:pt x="370642" y="1798653"/>
                </a:cubicBezTo>
                <a:cubicBezTo>
                  <a:pt x="360354" y="1798653"/>
                  <a:pt x="352014" y="1790292"/>
                  <a:pt x="352014" y="1779978"/>
                </a:cubicBezTo>
                <a:cubicBezTo>
                  <a:pt x="352014" y="1769664"/>
                  <a:pt x="360354" y="1761303"/>
                  <a:pt x="370642" y="1761303"/>
                </a:cubicBezTo>
                <a:close/>
                <a:moveTo>
                  <a:pt x="253517" y="1761303"/>
                </a:moveTo>
                <a:cubicBezTo>
                  <a:pt x="263805" y="1761303"/>
                  <a:pt x="272145" y="1769664"/>
                  <a:pt x="272145" y="1779978"/>
                </a:cubicBezTo>
                <a:cubicBezTo>
                  <a:pt x="272145" y="1790292"/>
                  <a:pt x="263805" y="1798653"/>
                  <a:pt x="253517" y="1798653"/>
                </a:cubicBezTo>
                <a:cubicBezTo>
                  <a:pt x="243229" y="1798653"/>
                  <a:pt x="234889" y="1790292"/>
                  <a:pt x="234889" y="1779978"/>
                </a:cubicBezTo>
                <a:cubicBezTo>
                  <a:pt x="234889" y="1769664"/>
                  <a:pt x="243229" y="1761303"/>
                  <a:pt x="253517" y="1761303"/>
                </a:cubicBezTo>
                <a:close/>
                <a:moveTo>
                  <a:pt x="135753" y="1761303"/>
                </a:moveTo>
                <a:cubicBezTo>
                  <a:pt x="146041" y="1761303"/>
                  <a:pt x="154381" y="1769664"/>
                  <a:pt x="154381" y="1779978"/>
                </a:cubicBezTo>
                <a:cubicBezTo>
                  <a:pt x="154381" y="1790292"/>
                  <a:pt x="146041" y="1798653"/>
                  <a:pt x="135753" y="1798653"/>
                </a:cubicBezTo>
                <a:cubicBezTo>
                  <a:pt x="125465" y="1798653"/>
                  <a:pt x="117125" y="1790292"/>
                  <a:pt x="117125" y="1779978"/>
                </a:cubicBezTo>
                <a:cubicBezTo>
                  <a:pt x="117125" y="1769664"/>
                  <a:pt x="125465" y="1761303"/>
                  <a:pt x="135753" y="1761303"/>
                </a:cubicBezTo>
                <a:close/>
                <a:moveTo>
                  <a:pt x="18628" y="1761303"/>
                </a:moveTo>
                <a:cubicBezTo>
                  <a:pt x="28916" y="1761303"/>
                  <a:pt x="37256" y="1769664"/>
                  <a:pt x="37256" y="1779978"/>
                </a:cubicBezTo>
                <a:cubicBezTo>
                  <a:pt x="37256" y="1790292"/>
                  <a:pt x="28916" y="1798653"/>
                  <a:pt x="18628" y="1798653"/>
                </a:cubicBezTo>
                <a:cubicBezTo>
                  <a:pt x="8340" y="1798653"/>
                  <a:pt x="0" y="1790292"/>
                  <a:pt x="0" y="1779978"/>
                </a:cubicBezTo>
                <a:cubicBezTo>
                  <a:pt x="0" y="1769664"/>
                  <a:pt x="8340" y="1761303"/>
                  <a:pt x="18628" y="1761303"/>
                </a:cubicBezTo>
                <a:close/>
                <a:moveTo>
                  <a:pt x="2014866" y="1643883"/>
                </a:moveTo>
                <a:cubicBezTo>
                  <a:pt x="2025154" y="1643883"/>
                  <a:pt x="2033494" y="1652244"/>
                  <a:pt x="2033494" y="1662558"/>
                </a:cubicBezTo>
                <a:cubicBezTo>
                  <a:pt x="2033494" y="1672872"/>
                  <a:pt x="2025154" y="1681233"/>
                  <a:pt x="2014866" y="1681233"/>
                </a:cubicBezTo>
                <a:cubicBezTo>
                  <a:pt x="2004578" y="1681233"/>
                  <a:pt x="1996238" y="1672872"/>
                  <a:pt x="1996238" y="1662558"/>
                </a:cubicBezTo>
                <a:cubicBezTo>
                  <a:pt x="1996238" y="1652244"/>
                  <a:pt x="2004578" y="1643883"/>
                  <a:pt x="2014866" y="1643883"/>
                </a:cubicBezTo>
                <a:close/>
                <a:moveTo>
                  <a:pt x="1897741" y="1643883"/>
                </a:moveTo>
                <a:cubicBezTo>
                  <a:pt x="1908029" y="1643883"/>
                  <a:pt x="1916369" y="1652244"/>
                  <a:pt x="1916369" y="1662558"/>
                </a:cubicBezTo>
                <a:cubicBezTo>
                  <a:pt x="1916369" y="1672872"/>
                  <a:pt x="1908029" y="1681233"/>
                  <a:pt x="1897741" y="1681233"/>
                </a:cubicBezTo>
                <a:cubicBezTo>
                  <a:pt x="1887453" y="1681233"/>
                  <a:pt x="1879113" y="1672872"/>
                  <a:pt x="1879113" y="1662558"/>
                </a:cubicBezTo>
                <a:cubicBezTo>
                  <a:pt x="1879113" y="1652244"/>
                  <a:pt x="1887453" y="1643883"/>
                  <a:pt x="1897741" y="1643883"/>
                </a:cubicBezTo>
                <a:close/>
                <a:moveTo>
                  <a:pt x="1779977" y="1643883"/>
                </a:moveTo>
                <a:cubicBezTo>
                  <a:pt x="1790265" y="1643883"/>
                  <a:pt x="1798605" y="1652244"/>
                  <a:pt x="1798605" y="1662558"/>
                </a:cubicBezTo>
                <a:cubicBezTo>
                  <a:pt x="1798605" y="1672872"/>
                  <a:pt x="1790265" y="1681233"/>
                  <a:pt x="1779977" y="1681233"/>
                </a:cubicBezTo>
                <a:cubicBezTo>
                  <a:pt x="1769689" y="1681233"/>
                  <a:pt x="1761349" y="1672872"/>
                  <a:pt x="1761349" y="1662558"/>
                </a:cubicBezTo>
                <a:cubicBezTo>
                  <a:pt x="1761349" y="1652244"/>
                  <a:pt x="1769689" y="1643883"/>
                  <a:pt x="1779977" y="1643883"/>
                </a:cubicBezTo>
                <a:close/>
                <a:moveTo>
                  <a:pt x="1662852" y="1643883"/>
                </a:moveTo>
                <a:cubicBezTo>
                  <a:pt x="1673140" y="1643883"/>
                  <a:pt x="1681480" y="1652244"/>
                  <a:pt x="1681480" y="1662558"/>
                </a:cubicBezTo>
                <a:cubicBezTo>
                  <a:pt x="1681480" y="1672872"/>
                  <a:pt x="1673140" y="1681233"/>
                  <a:pt x="1662852" y="1681233"/>
                </a:cubicBezTo>
                <a:cubicBezTo>
                  <a:pt x="1652564" y="1681233"/>
                  <a:pt x="1644224" y="1672872"/>
                  <a:pt x="1644224" y="1662558"/>
                </a:cubicBezTo>
                <a:cubicBezTo>
                  <a:pt x="1644224" y="1652244"/>
                  <a:pt x="1652564" y="1643883"/>
                  <a:pt x="1662852" y="1643883"/>
                </a:cubicBezTo>
                <a:close/>
                <a:moveTo>
                  <a:pt x="1545088" y="1643883"/>
                </a:moveTo>
                <a:cubicBezTo>
                  <a:pt x="1555376" y="1643883"/>
                  <a:pt x="1563716" y="1652244"/>
                  <a:pt x="1563716" y="1662558"/>
                </a:cubicBezTo>
                <a:cubicBezTo>
                  <a:pt x="1563716" y="1672872"/>
                  <a:pt x="1555376" y="1681233"/>
                  <a:pt x="1545088" y="1681233"/>
                </a:cubicBezTo>
                <a:cubicBezTo>
                  <a:pt x="1534800" y="1681233"/>
                  <a:pt x="1526460" y="1672872"/>
                  <a:pt x="1526460" y="1662558"/>
                </a:cubicBezTo>
                <a:cubicBezTo>
                  <a:pt x="1526460" y="1652244"/>
                  <a:pt x="1534800" y="1643883"/>
                  <a:pt x="1545088" y="1643883"/>
                </a:cubicBezTo>
                <a:close/>
                <a:moveTo>
                  <a:pt x="1427962" y="1643883"/>
                </a:moveTo>
                <a:cubicBezTo>
                  <a:pt x="1438250" y="1643883"/>
                  <a:pt x="1446590" y="1652244"/>
                  <a:pt x="1446590" y="1662558"/>
                </a:cubicBezTo>
                <a:cubicBezTo>
                  <a:pt x="1446590" y="1672872"/>
                  <a:pt x="1438250" y="1681233"/>
                  <a:pt x="1427962" y="1681233"/>
                </a:cubicBezTo>
                <a:cubicBezTo>
                  <a:pt x="1417674" y="1681233"/>
                  <a:pt x="1409334" y="1672872"/>
                  <a:pt x="1409334" y="1662558"/>
                </a:cubicBezTo>
                <a:cubicBezTo>
                  <a:pt x="1409334" y="1652244"/>
                  <a:pt x="1417674" y="1643883"/>
                  <a:pt x="1427962" y="1643883"/>
                </a:cubicBezTo>
                <a:close/>
                <a:moveTo>
                  <a:pt x="1310199" y="1643883"/>
                </a:moveTo>
                <a:cubicBezTo>
                  <a:pt x="1320487" y="1643883"/>
                  <a:pt x="1328827" y="1652244"/>
                  <a:pt x="1328827" y="1662558"/>
                </a:cubicBezTo>
                <a:cubicBezTo>
                  <a:pt x="1328827" y="1672872"/>
                  <a:pt x="1320487" y="1681233"/>
                  <a:pt x="1310199" y="1681233"/>
                </a:cubicBezTo>
                <a:cubicBezTo>
                  <a:pt x="1299911" y="1681233"/>
                  <a:pt x="1291571" y="1672872"/>
                  <a:pt x="1291571" y="1662558"/>
                </a:cubicBezTo>
                <a:cubicBezTo>
                  <a:pt x="1291571" y="1652244"/>
                  <a:pt x="1299911" y="1643883"/>
                  <a:pt x="1310199" y="1643883"/>
                </a:cubicBezTo>
                <a:close/>
                <a:moveTo>
                  <a:pt x="1193073" y="1643883"/>
                </a:moveTo>
                <a:cubicBezTo>
                  <a:pt x="1203361" y="1643883"/>
                  <a:pt x="1211701" y="1652244"/>
                  <a:pt x="1211701" y="1662558"/>
                </a:cubicBezTo>
                <a:cubicBezTo>
                  <a:pt x="1211701" y="1672872"/>
                  <a:pt x="1203361" y="1681233"/>
                  <a:pt x="1193073" y="1681233"/>
                </a:cubicBezTo>
                <a:cubicBezTo>
                  <a:pt x="1182785" y="1681233"/>
                  <a:pt x="1174445" y="1672872"/>
                  <a:pt x="1174445" y="1662558"/>
                </a:cubicBezTo>
                <a:cubicBezTo>
                  <a:pt x="1174445" y="1652244"/>
                  <a:pt x="1182785" y="1643883"/>
                  <a:pt x="1193073" y="1643883"/>
                </a:cubicBezTo>
                <a:close/>
                <a:moveTo>
                  <a:pt x="1075309" y="1643883"/>
                </a:moveTo>
                <a:cubicBezTo>
                  <a:pt x="1085597" y="1643883"/>
                  <a:pt x="1093937" y="1652244"/>
                  <a:pt x="1093937" y="1662558"/>
                </a:cubicBezTo>
                <a:cubicBezTo>
                  <a:pt x="1093937" y="1672872"/>
                  <a:pt x="1085597" y="1681233"/>
                  <a:pt x="1075309" y="1681233"/>
                </a:cubicBezTo>
                <a:cubicBezTo>
                  <a:pt x="1065021" y="1681233"/>
                  <a:pt x="1056681" y="1672872"/>
                  <a:pt x="1056681" y="1662558"/>
                </a:cubicBezTo>
                <a:cubicBezTo>
                  <a:pt x="1056681" y="1652244"/>
                  <a:pt x="1065021" y="1643883"/>
                  <a:pt x="1075309" y="1643883"/>
                </a:cubicBezTo>
                <a:close/>
                <a:moveTo>
                  <a:pt x="958184" y="1643883"/>
                </a:moveTo>
                <a:cubicBezTo>
                  <a:pt x="968472" y="1643883"/>
                  <a:pt x="976812" y="1652244"/>
                  <a:pt x="976812" y="1662558"/>
                </a:cubicBezTo>
                <a:cubicBezTo>
                  <a:pt x="976812" y="1672872"/>
                  <a:pt x="968472" y="1681233"/>
                  <a:pt x="958184" y="1681233"/>
                </a:cubicBezTo>
                <a:cubicBezTo>
                  <a:pt x="947896" y="1681233"/>
                  <a:pt x="939556" y="1672872"/>
                  <a:pt x="939556" y="1662558"/>
                </a:cubicBezTo>
                <a:cubicBezTo>
                  <a:pt x="939556" y="1652244"/>
                  <a:pt x="947896" y="1643883"/>
                  <a:pt x="958184" y="1643883"/>
                </a:cubicBezTo>
                <a:close/>
                <a:moveTo>
                  <a:pt x="840420" y="1643883"/>
                </a:moveTo>
                <a:cubicBezTo>
                  <a:pt x="850708" y="1643883"/>
                  <a:pt x="859048" y="1652244"/>
                  <a:pt x="859048" y="1662558"/>
                </a:cubicBezTo>
                <a:cubicBezTo>
                  <a:pt x="859048" y="1672872"/>
                  <a:pt x="850708" y="1681233"/>
                  <a:pt x="840420" y="1681233"/>
                </a:cubicBezTo>
                <a:cubicBezTo>
                  <a:pt x="830132" y="1681233"/>
                  <a:pt x="821792" y="1672872"/>
                  <a:pt x="821792" y="1662558"/>
                </a:cubicBezTo>
                <a:cubicBezTo>
                  <a:pt x="821792" y="1652244"/>
                  <a:pt x="830132" y="1643883"/>
                  <a:pt x="840420" y="1643883"/>
                </a:cubicBezTo>
                <a:close/>
                <a:moveTo>
                  <a:pt x="723295" y="1643883"/>
                </a:moveTo>
                <a:cubicBezTo>
                  <a:pt x="733583" y="1643883"/>
                  <a:pt x="741923" y="1652244"/>
                  <a:pt x="741923" y="1662558"/>
                </a:cubicBezTo>
                <a:cubicBezTo>
                  <a:pt x="741923" y="1672872"/>
                  <a:pt x="733583" y="1681233"/>
                  <a:pt x="723295" y="1681233"/>
                </a:cubicBezTo>
                <a:cubicBezTo>
                  <a:pt x="713007" y="1681233"/>
                  <a:pt x="704667" y="1672872"/>
                  <a:pt x="704667" y="1662558"/>
                </a:cubicBezTo>
                <a:cubicBezTo>
                  <a:pt x="704667" y="1652244"/>
                  <a:pt x="713007" y="1643883"/>
                  <a:pt x="723295" y="1643883"/>
                </a:cubicBezTo>
                <a:close/>
                <a:moveTo>
                  <a:pt x="605531" y="1643883"/>
                </a:moveTo>
                <a:cubicBezTo>
                  <a:pt x="615819" y="1643883"/>
                  <a:pt x="624159" y="1652244"/>
                  <a:pt x="624159" y="1662558"/>
                </a:cubicBezTo>
                <a:cubicBezTo>
                  <a:pt x="624159" y="1672872"/>
                  <a:pt x="615819" y="1681233"/>
                  <a:pt x="605531" y="1681233"/>
                </a:cubicBezTo>
                <a:cubicBezTo>
                  <a:pt x="595243" y="1681233"/>
                  <a:pt x="586903" y="1672872"/>
                  <a:pt x="586903" y="1662558"/>
                </a:cubicBezTo>
                <a:cubicBezTo>
                  <a:pt x="586903" y="1652244"/>
                  <a:pt x="595243" y="1643883"/>
                  <a:pt x="605531" y="1643883"/>
                </a:cubicBezTo>
                <a:close/>
                <a:moveTo>
                  <a:pt x="488406" y="1643883"/>
                </a:moveTo>
                <a:cubicBezTo>
                  <a:pt x="498694" y="1643883"/>
                  <a:pt x="507034" y="1652244"/>
                  <a:pt x="507034" y="1662558"/>
                </a:cubicBezTo>
                <a:cubicBezTo>
                  <a:pt x="507034" y="1672872"/>
                  <a:pt x="498694" y="1681233"/>
                  <a:pt x="488406" y="1681233"/>
                </a:cubicBezTo>
                <a:cubicBezTo>
                  <a:pt x="478118" y="1681233"/>
                  <a:pt x="469778" y="1672872"/>
                  <a:pt x="469778" y="1662558"/>
                </a:cubicBezTo>
                <a:cubicBezTo>
                  <a:pt x="469778" y="1652244"/>
                  <a:pt x="478118" y="1643883"/>
                  <a:pt x="488406" y="1643883"/>
                </a:cubicBezTo>
                <a:close/>
                <a:moveTo>
                  <a:pt x="370642" y="1643883"/>
                </a:moveTo>
                <a:cubicBezTo>
                  <a:pt x="380930" y="1643883"/>
                  <a:pt x="389270" y="1652244"/>
                  <a:pt x="389270" y="1662558"/>
                </a:cubicBezTo>
                <a:cubicBezTo>
                  <a:pt x="389270" y="1672872"/>
                  <a:pt x="380930" y="1681233"/>
                  <a:pt x="370642" y="1681233"/>
                </a:cubicBezTo>
                <a:cubicBezTo>
                  <a:pt x="360354" y="1681233"/>
                  <a:pt x="352014" y="1672872"/>
                  <a:pt x="352014" y="1662558"/>
                </a:cubicBezTo>
                <a:cubicBezTo>
                  <a:pt x="352014" y="1652244"/>
                  <a:pt x="360354" y="1643883"/>
                  <a:pt x="370642" y="1643883"/>
                </a:cubicBezTo>
                <a:close/>
                <a:moveTo>
                  <a:pt x="253517" y="1643883"/>
                </a:moveTo>
                <a:cubicBezTo>
                  <a:pt x="263805" y="1643883"/>
                  <a:pt x="272145" y="1652244"/>
                  <a:pt x="272145" y="1662558"/>
                </a:cubicBezTo>
                <a:cubicBezTo>
                  <a:pt x="272145" y="1672872"/>
                  <a:pt x="263805" y="1681233"/>
                  <a:pt x="253517" y="1681233"/>
                </a:cubicBezTo>
                <a:cubicBezTo>
                  <a:pt x="243229" y="1681233"/>
                  <a:pt x="234889" y="1672872"/>
                  <a:pt x="234889" y="1662558"/>
                </a:cubicBezTo>
                <a:cubicBezTo>
                  <a:pt x="234889" y="1652244"/>
                  <a:pt x="243229" y="1643883"/>
                  <a:pt x="253517" y="1643883"/>
                </a:cubicBezTo>
                <a:close/>
                <a:moveTo>
                  <a:pt x="135753" y="1643883"/>
                </a:moveTo>
                <a:cubicBezTo>
                  <a:pt x="146041" y="1643883"/>
                  <a:pt x="154381" y="1652244"/>
                  <a:pt x="154381" y="1662558"/>
                </a:cubicBezTo>
                <a:cubicBezTo>
                  <a:pt x="154381" y="1672872"/>
                  <a:pt x="146041" y="1681233"/>
                  <a:pt x="135753" y="1681233"/>
                </a:cubicBezTo>
                <a:cubicBezTo>
                  <a:pt x="125465" y="1681233"/>
                  <a:pt x="117125" y="1672872"/>
                  <a:pt x="117125" y="1662558"/>
                </a:cubicBezTo>
                <a:cubicBezTo>
                  <a:pt x="117125" y="1652244"/>
                  <a:pt x="125465" y="1643883"/>
                  <a:pt x="135753" y="1643883"/>
                </a:cubicBezTo>
                <a:close/>
                <a:moveTo>
                  <a:pt x="18628" y="1643883"/>
                </a:moveTo>
                <a:cubicBezTo>
                  <a:pt x="28916" y="1643883"/>
                  <a:pt x="37256" y="1652244"/>
                  <a:pt x="37256" y="1662558"/>
                </a:cubicBezTo>
                <a:cubicBezTo>
                  <a:pt x="37256" y="1672872"/>
                  <a:pt x="28916" y="1681233"/>
                  <a:pt x="18628" y="1681233"/>
                </a:cubicBezTo>
                <a:cubicBezTo>
                  <a:pt x="8340" y="1681233"/>
                  <a:pt x="0" y="1672872"/>
                  <a:pt x="0" y="1662558"/>
                </a:cubicBezTo>
                <a:cubicBezTo>
                  <a:pt x="0" y="1652244"/>
                  <a:pt x="8340" y="1643883"/>
                  <a:pt x="18628" y="1643883"/>
                </a:cubicBezTo>
                <a:close/>
                <a:moveTo>
                  <a:pt x="2014866" y="1526463"/>
                </a:moveTo>
                <a:cubicBezTo>
                  <a:pt x="2025154" y="1526463"/>
                  <a:pt x="2033494" y="1534824"/>
                  <a:pt x="2033494" y="1545138"/>
                </a:cubicBezTo>
                <a:cubicBezTo>
                  <a:pt x="2033494" y="1555452"/>
                  <a:pt x="2025154" y="1563813"/>
                  <a:pt x="2014866" y="1563813"/>
                </a:cubicBezTo>
                <a:cubicBezTo>
                  <a:pt x="2004578" y="1563813"/>
                  <a:pt x="1996238" y="1555452"/>
                  <a:pt x="1996238" y="1545138"/>
                </a:cubicBezTo>
                <a:cubicBezTo>
                  <a:pt x="1996238" y="1534824"/>
                  <a:pt x="2004578" y="1526463"/>
                  <a:pt x="2014866" y="1526463"/>
                </a:cubicBezTo>
                <a:close/>
                <a:moveTo>
                  <a:pt x="1897741" y="1526463"/>
                </a:moveTo>
                <a:cubicBezTo>
                  <a:pt x="1908029" y="1526463"/>
                  <a:pt x="1916369" y="1534824"/>
                  <a:pt x="1916369" y="1545138"/>
                </a:cubicBezTo>
                <a:cubicBezTo>
                  <a:pt x="1916369" y="1555452"/>
                  <a:pt x="1908029" y="1563813"/>
                  <a:pt x="1897741" y="1563813"/>
                </a:cubicBezTo>
                <a:cubicBezTo>
                  <a:pt x="1887453" y="1563813"/>
                  <a:pt x="1879113" y="1555452"/>
                  <a:pt x="1879113" y="1545138"/>
                </a:cubicBezTo>
                <a:cubicBezTo>
                  <a:pt x="1879113" y="1534824"/>
                  <a:pt x="1887453" y="1526463"/>
                  <a:pt x="1897741" y="1526463"/>
                </a:cubicBezTo>
                <a:close/>
                <a:moveTo>
                  <a:pt x="1779977" y="1526463"/>
                </a:moveTo>
                <a:cubicBezTo>
                  <a:pt x="1790265" y="1526463"/>
                  <a:pt x="1798605" y="1534824"/>
                  <a:pt x="1798605" y="1545138"/>
                </a:cubicBezTo>
                <a:cubicBezTo>
                  <a:pt x="1798605" y="1555452"/>
                  <a:pt x="1790265" y="1563813"/>
                  <a:pt x="1779977" y="1563813"/>
                </a:cubicBezTo>
                <a:cubicBezTo>
                  <a:pt x="1769689" y="1563813"/>
                  <a:pt x="1761349" y="1555452"/>
                  <a:pt x="1761349" y="1545138"/>
                </a:cubicBezTo>
                <a:cubicBezTo>
                  <a:pt x="1761349" y="1534824"/>
                  <a:pt x="1769689" y="1526463"/>
                  <a:pt x="1779977" y="1526463"/>
                </a:cubicBezTo>
                <a:close/>
                <a:moveTo>
                  <a:pt x="1662852" y="1526463"/>
                </a:moveTo>
                <a:cubicBezTo>
                  <a:pt x="1673140" y="1526463"/>
                  <a:pt x="1681480" y="1534824"/>
                  <a:pt x="1681480" y="1545138"/>
                </a:cubicBezTo>
                <a:cubicBezTo>
                  <a:pt x="1681480" y="1555452"/>
                  <a:pt x="1673140" y="1563813"/>
                  <a:pt x="1662852" y="1563813"/>
                </a:cubicBezTo>
                <a:cubicBezTo>
                  <a:pt x="1652564" y="1563813"/>
                  <a:pt x="1644224" y="1555452"/>
                  <a:pt x="1644224" y="1545138"/>
                </a:cubicBezTo>
                <a:cubicBezTo>
                  <a:pt x="1644224" y="1534824"/>
                  <a:pt x="1652564" y="1526463"/>
                  <a:pt x="1662852" y="1526463"/>
                </a:cubicBezTo>
                <a:close/>
                <a:moveTo>
                  <a:pt x="1545088" y="1526463"/>
                </a:moveTo>
                <a:cubicBezTo>
                  <a:pt x="1555376" y="1526463"/>
                  <a:pt x="1563716" y="1534824"/>
                  <a:pt x="1563716" y="1545138"/>
                </a:cubicBezTo>
                <a:cubicBezTo>
                  <a:pt x="1563716" y="1555452"/>
                  <a:pt x="1555376" y="1563813"/>
                  <a:pt x="1545088" y="1563813"/>
                </a:cubicBezTo>
                <a:cubicBezTo>
                  <a:pt x="1534800" y="1563813"/>
                  <a:pt x="1526460" y="1555452"/>
                  <a:pt x="1526460" y="1545138"/>
                </a:cubicBezTo>
                <a:cubicBezTo>
                  <a:pt x="1526460" y="1534824"/>
                  <a:pt x="1534800" y="1526463"/>
                  <a:pt x="1545088" y="1526463"/>
                </a:cubicBezTo>
                <a:close/>
                <a:moveTo>
                  <a:pt x="1427962" y="1526463"/>
                </a:moveTo>
                <a:cubicBezTo>
                  <a:pt x="1438250" y="1526463"/>
                  <a:pt x="1446590" y="1534824"/>
                  <a:pt x="1446590" y="1545138"/>
                </a:cubicBezTo>
                <a:cubicBezTo>
                  <a:pt x="1446590" y="1555452"/>
                  <a:pt x="1438250" y="1563813"/>
                  <a:pt x="1427962" y="1563813"/>
                </a:cubicBezTo>
                <a:cubicBezTo>
                  <a:pt x="1417674" y="1563813"/>
                  <a:pt x="1409334" y="1555452"/>
                  <a:pt x="1409334" y="1545138"/>
                </a:cubicBezTo>
                <a:cubicBezTo>
                  <a:pt x="1409334" y="1534824"/>
                  <a:pt x="1417674" y="1526463"/>
                  <a:pt x="1427962" y="1526463"/>
                </a:cubicBezTo>
                <a:close/>
                <a:moveTo>
                  <a:pt x="1310199" y="1526463"/>
                </a:moveTo>
                <a:cubicBezTo>
                  <a:pt x="1320487" y="1526463"/>
                  <a:pt x="1328827" y="1534824"/>
                  <a:pt x="1328827" y="1545138"/>
                </a:cubicBezTo>
                <a:cubicBezTo>
                  <a:pt x="1328827" y="1555452"/>
                  <a:pt x="1320487" y="1563813"/>
                  <a:pt x="1310199" y="1563813"/>
                </a:cubicBezTo>
                <a:cubicBezTo>
                  <a:pt x="1299911" y="1563813"/>
                  <a:pt x="1291571" y="1555452"/>
                  <a:pt x="1291571" y="1545138"/>
                </a:cubicBezTo>
                <a:cubicBezTo>
                  <a:pt x="1291571" y="1534824"/>
                  <a:pt x="1299911" y="1526463"/>
                  <a:pt x="1310199" y="1526463"/>
                </a:cubicBezTo>
                <a:close/>
                <a:moveTo>
                  <a:pt x="1193073" y="1526463"/>
                </a:moveTo>
                <a:cubicBezTo>
                  <a:pt x="1203361" y="1526463"/>
                  <a:pt x="1211701" y="1534824"/>
                  <a:pt x="1211701" y="1545138"/>
                </a:cubicBezTo>
                <a:cubicBezTo>
                  <a:pt x="1211701" y="1555452"/>
                  <a:pt x="1203361" y="1563813"/>
                  <a:pt x="1193073" y="1563813"/>
                </a:cubicBezTo>
                <a:cubicBezTo>
                  <a:pt x="1182785" y="1563813"/>
                  <a:pt x="1174445" y="1555452"/>
                  <a:pt x="1174445" y="1545138"/>
                </a:cubicBezTo>
                <a:cubicBezTo>
                  <a:pt x="1174445" y="1534824"/>
                  <a:pt x="1182785" y="1526463"/>
                  <a:pt x="1193073" y="1526463"/>
                </a:cubicBezTo>
                <a:close/>
                <a:moveTo>
                  <a:pt x="1075309" y="1526463"/>
                </a:moveTo>
                <a:cubicBezTo>
                  <a:pt x="1085597" y="1526463"/>
                  <a:pt x="1093937" y="1534824"/>
                  <a:pt x="1093937" y="1545138"/>
                </a:cubicBezTo>
                <a:cubicBezTo>
                  <a:pt x="1093937" y="1555452"/>
                  <a:pt x="1085597" y="1563813"/>
                  <a:pt x="1075309" y="1563813"/>
                </a:cubicBezTo>
                <a:cubicBezTo>
                  <a:pt x="1065021" y="1563813"/>
                  <a:pt x="1056681" y="1555452"/>
                  <a:pt x="1056681" y="1545138"/>
                </a:cubicBezTo>
                <a:cubicBezTo>
                  <a:pt x="1056681" y="1534824"/>
                  <a:pt x="1065021" y="1526463"/>
                  <a:pt x="1075309" y="1526463"/>
                </a:cubicBezTo>
                <a:close/>
                <a:moveTo>
                  <a:pt x="958184" y="1526463"/>
                </a:moveTo>
                <a:cubicBezTo>
                  <a:pt x="968472" y="1526463"/>
                  <a:pt x="976812" y="1534824"/>
                  <a:pt x="976812" y="1545138"/>
                </a:cubicBezTo>
                <a:cubicBezTo>
                  <a:pt x="976812" y="1555452"/>
                  <a:pt x="968472" y="1563813"/>
                  <a:pt x="958184" y="1563813"/>
                </a:cubicBezTo>
                <a:cubicBezTo>
                  <a:pt x="947896" y="1563813"/>
                  <a:pt x="939556" y="1555452"/>
                  <a:pt x="939556" y="1545138"/>
                </a:cubicBezTo>
                <a:cubicBezTo>
                  <a:pt x="939556" y="1534824"/>
                  <a:pt x="947896" y="1526463"/>
                  <a:pt x="958184" y="1526463"/>
                </a:cubicBezTo>
                <a:close/>
                <a:moveTo>
                  <a:pt x="840420" y="1526463"/>
                </a:moveTo>
                <a:cubicBezTo>
                  <a:pt x="850708" y="1526463"/>
                  <a:pt x="859048" y="1534824"/>
                  <a:pt x="859048" y="1545138"/>
                </a:cubicBezTo>
                <a:cubicBezTo>
                  <a:pt x="859048" y="1555452"/>
                  <a:pt x="850708" y="1563813"/>
                  <a:pt x="840420" y="1563813"/>
                </a:cubicBezTo>
                <a:cubicBezTo>
                  <a:pt x="830132" y="1563813"/>
                  <a:pt x="821792" y="1555452"/>
                  <a:pt x="821792" y="1545138"/>
                </a:cubicBezTo>
                <a:cubicBezTo>
                  <a:pt x="821792" y="1534824"/>
                  <a:pt x="830132" y="1526463"/>
                  <a:pt x="840420" y="1526463"/>
                </a:cubicBezTo>
                <a:close/>
                <a:moveTo>
                  <a:pt x="723295" y="1526463"/>
                </a:moveTo>
                <a:cubicBezTo>
                  <a:pt x="733583" y="1526463"/>
                  <a:pt x="741923" y="1534824"/>
                  <a:pt x="741923" y="1545138"/>
                </a:cubicBezTo>
                <a:cubicBezTo>
                  <a:pt x="741923" y="1555452"/>
                  <a:pt x="733583" y="1563813"/>
                  <a:pt x="723295" y="1563813"/>
                </a:cubicBezTo>
                <a:cubicBezTo>
                  <a:pt x="713007" y="1563813"/>
                  <a:pt x="704667" y="1555452"/>
                  <a:pt x="704667" y="1545138"/>
                </a:cubicBezTo>
                <a:cubicBezTo>
                  <a:pt x="704667" y="1534824"/>
                  <a:pt x="713007" y="1526463"/>
                  <a:pt x="723295" y="1526463"/>
                </a:cubicBezTo>
                <a:close/>
                <a:moveTo>
                  <a:pt x="605531" y="1526463"/>
                </a:moveTo>
                <a:cubicBezTo>
                  <a:pt x="615819" y="1526463"/>
                  <a:pt x="624159" y="1534824"/>
                  <a:pt x="624159" y="1545138"/>
                </a:cubicBezTo>
                <a:cubicBezTo>
                  <a:pt x="624159" y="1555452"/>
                  <a:pt x="615819" y="1563813"/>
                  <a:pt x="605531" y="1563813"/>
                </a:cubicBezTo>
                <a:cubicBezTo>
                  <a:pt x="595243" y="1563813"/>
                  <a:pt x="586903" y="1555452"/>
                  <a:pt x="586903" y="1545138"/>
                </a:cubicBezTo>
                <a:cubicBezTo>
                  <a:pt x="586903" y="1534824"/>
                  <a:pt x="595243" y="1526463"/>
                  <a:pt x="605531" y="1526463"/>
                </a:cubicBezTo>
                <a:close/>
                <a:moveTo>
                  <a:pt x="488406" y="1526463"/>
                </a:moveTo>
                <a:cubicBezTo>
                  <a:pt x="498694" y="1526463"/>
                  <a:pt x="507034" y="1534824"/>
                  <a:pt x="507034" y="1545138"/>
                </a:cubicBezTo>
                <a:cubicBezTo>
                  <a:pt x="507034" y="1555452"/>
                  <a:pt x="498694" y="1563813"/>
                  <a:pt x="488406" y="1563813"/>
                </a:cubicBezTo>
                <a:cubicBezTo>
                  <a:pt x="478118" y="1563813"/>
                  <a:pt x="469778" y="1555452"/>
                  <a:pt x="469778" y="1545138"/>
                </a:cubicBezTo>
                <a:cubicBezTo>
                  <a:pt x="469778" y="1534824"/>
                  <a:pt x="478118" y="1526463"/>
                  <a:pt x="488406" y="1526463"/>
                </a:cubicBezTo>
                <a:close/>
                <a:moveTo>
                  <a:pt x="370642" y="1526463"/>
                </a:moveTo>
                <a:cubicBezTo>
                  <a:pt x="380930" y="1526463"/>
                  <a:pt x="389270" y="1534824"/>
                  <a:pt x="389270" y="1545138"/>
                </a:cubicBezTo>
                <a:cubicBezTo>
                  <a:pt x="389270" y="1555452"/>
                  <a:pt x="380930" y="1563813"/>
                  <a:pt x="370642" y="1563813"/>
                </a:cubicBezTo>
                <a:cubicBezTo>
                  <a:pt x="360354" y="1563813"/>
                  <a:pt x="352014" y="1555452"/>
                  <a:pt x="352014" y="1545138"/>
                </a:cubicBezTo>
                <a:cubicBezTo>
                  <a:pt x="352014" y="1534824"/>
                  <a:pt x="360354" y="1526463"/>
                  <a:pt x="370642" y="1526463"/>
                </a:cubicBezTo>
                <a:close/>
                <a:moveTo>
                  <a:pt x="253517" y="1526463"/>
                </a:moveTo>
                <a:cubicBezTo>
                  <a:pt x="263805" y="1526463"/>
                  <a:pt x="272145" y="1534824"/>
                  <a:pt x="272145" y="1545138"/>
                </a:cubicBezTo>
                <a:cubicBezTo>
                  <a:pt x="272145" y="1555452"/>
                  <a:pt x="263805" y="1563813"/>
                  <a:pt x="253517" y="1563813"/>
                </a:cubicBezTo>
                <a:cubicBezTo>
                  <a:pt x="243229" y="1563813"/>
                  <a:pt x="234889" y="1555452"/>
                  <a:pt x="234889" y="1545138"/>
                </a:cubicBezTo>
                <a:cubicBezTo>
                  <a:pt x="234889" y="1534824"/>
                  <a:pt x="243229" y="1526463"/>
                  <a:pt x="253517" y="1526463"/>
                </a:cubicBezTo>
                <a:close/>
                <a:moveTo>
                  <a:pt x="135753" y="1526463"/>
                </a:moveTo>
                <a:cubicBezTo>
                  <a:pt x="146041" y="1526463"/>
                  <a:pt x="154381" y="1534824"/>
                  <a:pt x="154381" y="1545138"/>
                </a:cubicBezTo>
                <a:cubicBezTo>
                  <a:pt x="154381" y="1555452"/>
                  <a:pt x="146041" y="1563813"/>
                  <a:pt x="135753" y="1563813"/>
                </a:cubicBezTo>
                <a:cubicBezTo>
                  <a:pt x="125465" y="1563813"/>
                  <a:pt x="117125" y="1555452"/>
                  <a:pt x="117125" y="1545138"/>
                </a:cubicBezTo>
                <a:cubicBezTo>
                  <a:pt x="117125" y="1534824"/>
                  <a:pt x="125465" y="1526463"/>
                  <a:pt x="135753" y="1526463"/>
                </a:cubicBezTo>
                <a:close/>
                <a:moveTo>
                  <a:pt x="18628" y="1526463"/>
                </a:moveTo>
                <a:cubicBezTo>
                  <a:pt x="28916" y="1526463"/>
                  <a:pt x="37256" y="1534824"/>
                  <a:pt x="37256" y="1545138"/>
                </a:cubicBezTo>
                <a:cubicBezTo>
                  <a:pt x="37256" y="1555452"/>
                  <a:pt x="28916" y="1563813"/>
                  <a:pt x="18628" y="1563813"/>
                </a:cubicBezTo>
                <a:cubicBezTo>
                  <a:pt x="8340" y="1563813"/>
                  <a:pt x="0" y="1555452"/>
                  <a:pt x="0" y="1545138"/>
                </a:cubicBezTo>
                <a:cubicBezTo>
                  <a:pt x="0" y="1534824"/>
                  <a:pt x="8340" y="1526463"/>
                  <a:pt x="18628" y="1526463"/>
                </a:cubicBezTo>
                <a:close/>
                <a:moveTo>
                  <a:pt x="2014866" y="1409043"/>
                </a:moveTo>
                <a:cubicBezTo>
                  <a:pt x="2025154" y="1409043"/>
                  <a:pt x="2033494" y="1417404"/>
                  <a:pt x="2033494" y="1427718"/>
                </a:cubicBezTo>
                <a:cubicBezTo>
                  <a:pt x="2033494" y="1438032"/>
                  <a:pt x="2025154" y="1446393"/>
                  <a:pt x="2014866" y="1446393"/>
                </a:cubicBezTo>
                <a:cubicBezTo>
                  <a:pt x="2004578" y="1446393"/>
                  <a:pt x="1996238" y="1438032"/>
                  <a:pt x="1996238" y="1427718"/>
                </a:cubicBezTo>
                <a:cubicBezTo>
                  <a:pt x="1996238" y="1417404"/>
                  <a:pt x="2004578" y="1409043"/>
                  <a:pt x="2014866" y="1409043"/>
                </a:cubicBezTo>
                <a:close/>
                <a:moveTo>
                  <a:pt x="1897741" y="1409043"/>
                </a:moveTo>
                <a:cubicBezTo>
                  <a:pt x="1908029" y="1409043"/>
                  <a:pt x="1916369" y="1417404"/>
                  <a:pt x="1916369" y="1427718"/>
                </a:cubicBezTo>
                <a:cubicBezTo>
                  <a:pt x="1916369" y="1438032"/>
                  <a:pt x="1908029" y="1446393"/>
                  <a:pt x="1897741" y="1446393"/>
                </a:cubicBezTo>
                <a:cubicBezTo>
                  <a:pt x="1887453" y="1446393"/>
                  <a:pt x="1879113" y="1438032"/>
                  <a:pt x="1879113" y="1427718"/>
                </a:cubicBezTo>
                <a:cubicBezTo>
                  <a:pt x="1879113" y="1417404"/>
                  <a:pt x="1887453" y="1409043"/>
                  <a:pt x="1897741" y="1409043"/>
                </a:cubicBezTo>
                <a:close/>
                <a:moveTo>
                  <a:pt x="1779977" y="1409043"/>
                </a:moveTo>
                <a:cubicBezTo>
                  <a:pt x="1790265" y="1409043"/>
                  <a:pt x="1798605" y="1417404"/>
                  <a:pt x="1798605" y="1427718"/>
                </a:cubicBezTo>
                <a:cubicBezTo>
                  <a:pt x="1798605" y="1438032"/>
                  <a:pt x="1790265" y="1446393"/>
                  <a:pt x="1779977" y="1446393"/>
                </a:cubicBezTo>
                <a:cubicBezTo>
                  <a:pt x="1769689" y="1446393"/>
                  <a:pt x="1761349" y="1438032"/>
                  <a:pt x="1761349" y="1427718"/>
                </a:cubicBezTo>
                <a:cubicBezTo>
                  <a:pt x="1761349" y="1417404"/>
                  <a:pt x="1769689" y="1409043"/>
                  <a:pt x="1779977" y="1409043"/>
                </a:cubicBezTo>
                <a:close/>
                <a:moveTo>
                  <a:pt x="1662852" y="1409043"/>
                </a:moveTo>
                <a:cubicBezTo>
                  <a:pt x="1673140" y="1409043"/>
                  <a:pt x="1681480" y="1417404"/>
                  <a:pt x="1681480" y="1427718"/>
                </a:cubicBezTo>
                <a:cubicBezTo>
                  <a:pt x="1681480" y="1438032"/>
                  <a:pt x="1673140" y="1446393"/>
                  <a:pt x="1662852" y="1446393"/>
                </a:cubicBezTo>
                <a:cubicBezTo>
                  <a:pt x="1652564" y="1446393"/>
                  <a:pt x="1644224" y="1438032"/>
                  <a:pt x="1644224" y="1427718"/>
                </a:cubicBezTo>
                <a:cubicBezTo>
                  <a:pt x="1644224" y="1417404"/>
                  <a:pt x="1652564" y="1409043"/>
                  <a:pt x="1662852" y="1409043"/>
                </a:cubicBezTo>
                <a:close/>
                <a:moveTo>
                  <a:pt x="1545088" y="1409043"/>
                </a:moveTo>
                <a:cubicBezTo>
                  <a:pt x="1555376" y="1409043"/>
                  <a:pt x="1563716" y="1417404"/>
                  <a:pt x="1563716" y="1427718"/>
                </a:cubicBezTo>
                <a:cubicBezTo>
                  <a:pt x="1563716" y="1438032"/>
                  <a:pt x="1555376" y="1446393"/>
                  <a:pt x="1545088" y="1446393"/>
                </a:cubicBezTo>
                <a:cubicBezTo>
                  <a:pt x="1534800" y="1446393"/>
                  <a:pt x="1526460" y="1438032"/>
                  <a:pt x="1526460" y="1427718"/>
                </a:cubicBezTo>
                <a:cubicBezTo>
                  <a:pt x="1526460" y="1417404"/>
                  <a:pt x="1534800" y="1409043"/>
                  <a:pt x="1545088" y="1409043"/>
                </a:cubicBezTo>
                <a:close/>
                <a:moveTo>
                  <a:pt x="1427962" y="1409043"/>
                </a:moveTo>
                <a:cubicBezTo>
                  <a:pt x="1438250" y="1409043"/>
                  <a:pt x="1446590" y="1417404"/>
                  <a:pt x="1446590" y="1427718"/>
                </a:cubicBezTo>
                <a:cubicBezTo>
                  <a:pt x="1446590" y="1438032"/>
                  <a:pt x="1438250" y="1446393"/>
                  <a:pt x="1427962" y="1446393"/>
                </a:cubicBezTo>
                <a:cubicBezTo>
                  <a:pt x="1417674" y="1446393"/>
                  <a:pt x="1409334" y="1438032"/>
                  <a:pt x="1409334" y="1427718"/>
                </a:cubicBezTo>
                <a:cubicBezTo>
                  <a:pt x="1409334" y="1417404"/>
                  <a:pt x="1417674" y="1409043"/>
                  <a:pt x="1427962" y="1409043"/>
                </a:cubicBezTo>
                <a:close/>
                <a:moveTo>
                  <a:pt x="1310199" y="1409043"/>
                </a:moveTo>
                <a:cubicBezTo>
                  <a:pt x="1320487" y="1409043"/>
                  <a:pt x="1328827" y="1417404"/>
                  <a:pt x="1328827" y="1427718"/>
                </a:cubicBezTo>
                <a:cubicBezTo>
                  <a:pt x="1328827" y="1438032"/>
                  <a:pt x="1320487" y="1446393"/>
                  <a:pt x="1310199" y="1446393"/>
                </a:cubicBezTo>
                <a:cubicBezTo>
                  <a:pt x="1299911" y="1446393"/>
                  <a:pt x="1291571" y="1438032"/>
                  <a:pt x="1291571" y="1427718"/>
                </a:cubicBezTo>
                <a:cubicBezTo>
                  <a:pt x="1291571" y="1417404"/>
                  <a:pt x="1299911" y="1409043"/>
                  <a:pt x="1310199" y="1409043"/>
                </a:cubicBezTo>
                <a:close/>
                <a:moveTo>
                  <a:pt x="1193073" y="1409043"/>
                </a:moveTo>
                <a:cubicBezTo>
                  <a:pt x="1203361" y="1409043"/>
                  <a:pt x="1211701" y="1417404"/>
                  <a:pt x="1211701" y="1427718"/>
                </a:cubicBezTo>
                <a:cubicBezTo>
                  <a:pt x="1211701" y="1438032"/>
                  <a:pt x="1203361" y="1446393"/>
                  <a:pt x="1193073" y="1446393"/>
                </a:cubicBezTo>
                <a:cubicBezTo>
                  <a:pt x="1182785" y="1446393"/>
                  <a:pt x="1174445" y="1438032"/>
                  <a:pt x="1174445" y="1427718"/>
                </a:cubicBezTo>
                <a:cubicBezTo>
                  <a:pt x="1174445" y="1417404"/>
                  <a:pt x="1182785" y="1409043"/>
                  <a:pt x="1193073" y="1409043"/>
                </a:cubicBezTo>
                <a:close/>
                <a:moveTo>
                  <a:pt x="1075309" y="1409043"/>
                </a:moveTo>
                <a:cubicBezTo>
                  <a:pt x="1085597" y="1409043"/>
                  <a:pt x="1093937" y="1417404"/>
                  <a:pt x="1093937" y="1427718"/>
                </a:cubicBezTo>
                <a:cubicBezTo>
                  <a:pt x="1093937" y="1438032"/>
                  <a:pt x="1085597" y="1446393"/>
                  <a:pt x="1075309" y="1446393"/>
                </a:cubicBezTo>
                <a:cubicBezTo>
                  <a:pt x="1065021" y="1446393"/>
                  <a:pt x="1056681" y="1438032"/>
                  <a:pt x="1056681" y="1427718"/>
                </a:cubicBezTo>
                <a:cubicBezTo>
                  <a:pt x="1056681" y="1417404"/>
                  <a:pt x="1065021" y="1409043"/>
                  <a:pt x="1075309" y="1409043"/>
                </a:cubicBezTo>
                <a:close/>
                <a:moveTo>
                  <a:pt x="958184" y="1409043"/>
                </a:moveTo>
                <a:cubicBezTo>
                  <a:pt x="968472" y="1409043"/>
                  <a:pt x="976812" y="1417404"/>
                  <a:pt x="976812" y="1427718"/>
                </a:cubicBezTo>
                <a:cubicBezTo>
                  <a:pt x="976812" y="1438032"/>
                  <a:pt x="968472" y="1446393"/>
                  <a:pt x="958184" y="1446393"/>
                </a:cubicBezTo>
                <a:cubicBezTo>
                  <a:pt x="947896" y="1446393"/>
                  <a:pt x="939556" y="1438032"/>
                  <a:pt x="939556" y="1427718"/>
                </a:cubicBezTo>
                <a:cubicBezTo>
                  <a:pt x="939556" y="1417404"/>
                  <a:pt x="947896" y="1409043"/>
                  <a:pt x="958184" y="1409043"/>
                </a:cubicBezTo>
                <a:close/>
                <a:moveTo>
                  <a:pt x="840420" y="1409043"/>
                </a:moveTo>
                <a:cubicBezTo>
                  <a:pt x="850708" y="1409043"/>
                  <a:pt x="859048" y="1417404"/>
                  <a:pt x="859048" y="1427718"/>
                </a:cubicBezTo>
                <a:cubicBezTo>
                  <a:pt x="859048" y="1438032"/>
                  <a:pt x="850708" y="1446393"/>
                  <a:pt x="840420" y="1446393"/>
                </a:cubicBezTo>
                <a:cubicBezTo>
                  <a:pt x="830132" y="1446393"/>
                  <a:pt x="821792" y="1438032"/>
                  <a:pt x="821792" y="1427718"/>
                </a:cubicBezTo>
                <a:cubicBezTo>
                  <a:pt x="821792" y="1417404"/>
                  <a:pt x="830132" y="1409043"/>
                  <a:pt x="840420" y="1409043"/>
                </a:cubicBezTo>
                <a:close/>
                <a:moveTo>
                  <a:pt x="723295" y="1409043"/>
                </a:moveTo>
                <a:cubicBezTo>
                  <a:pt x="733583" y="1409043"/>
                  <a:pt x="741923" y="1417404"/>
                  <a:pt x="741923" y="1427718"/>
                </a:cubicBezTo>
                <a:cubicBezTo>
                  <a:pt x="741923" y="1438032"/>
                  <a:pt x="733583" y="1446393"/>
                  <a:pt x="723295" y="1446393"/>
                </a:cubicBezTo>
                <a:cubicBezTo>
                  <a:pt x="713007" y="1446393"/>
                  <a:pt x="704667" y="1438032"/>
                  <a:pt x="704667" y="1427718"/>
                </a:cubicBezTo>
                <a:cubicBezTo>
                  <a:pt x="704667" y="1417404"/>
                  <a:pt x="713007" y="1409043"/>
                  <a:pt x="723295" y="1409043"/>
                </a:cubicBezTo>
                <a:close/>
                <a:moveTo>
                  <a:pt x="605531" y="1409043"/>
                </a:moveTo>
                <a:cubicBezTo>
                  <a:pt x="615819" y="1409043"/>
                  <a:pt x="624159" y="1417404"/>
                  <a:pt x="624159" y="1427718"/>
                </a:cubicBezTo>
                <a:cubicBezTo>
                  <a:pt x="624159" y="1438032"/>
                  <a:pt x="615819" y="1446393"/>
                  <a:pt x="605531" y="1446393"/>
                </a:cubicBezTo>
                <a:cubicBezTo>
                  <a:pt x="595243" y="1446393"/>
                  <a:pt x="586903" y="1438032"/>
                  <a:pt x="586903" y="1427718"/>
                </a:cubicBezTo>
                <a:cubicBezTo>
                  <a:pt x="586903" y="1417404"/>
                  <a:pt x="595243" y="1409043"/>
                  <a:pt x="605531" y="1409043"/>
                </a:cubicBezTo>
                <a:close/>
                <a:moveTo>
                  <a:pt x="488406" y="1409043"/>
                </a:moveTo>
                <a:cubicBezTo>
                  <a:pt x="498694" y="1409043"/>
                  <a:pt x="507034" y="1417404"/>
                  <a:pt x="507034" y="1427718"/>
                </a:cubicBezTo>
                <a:cubicBezTo>
                  <a:pt x="507034" y="1438032"/>
                  <a:pt x="498694" y="1446393"/>
                  <a:pt x="488406" y="1446393"/>
                </a:cubicBezTo>
                <a:cubicBezTo>
                  <a:pt x="478118" y="1446393"/>
                  <a:pt x="469778" y="1438032"/>
                  <a:pt x="469778" y="1427718"/>
                </a:cubicBezTo>
                <a:cubicBezTo>
                  <a:pt x="469778" y="1417404"/>
                  <a:pt x="478118" y="1409043"/>
                  <a:pt x="488406" y="1409043"/>
                </a:cubicBezTo>
                <a:close/>
                <a:moveTo>
                  <a:pt x="370642" y="1409043"/>
                </a:moveTo>
                <a:cubicBezTo>
                  <a:pt x="380930" y="1409043"/>
                  <a:pt x="389270" y="1417404"/>
                  <a:pt x="389270" y="1427718"/>
                </a:cubicBezTo>
                <a:cubicBezTo>
                  <a:pt x="389270" y="1438032"/>
                  <a:pt x="380930" y="1446393"/>
                  <a:pt x="370642" y="1446393"/>
                </a:cubicBezTo>
                <a:cubicBezTo>
                  <a:pt x="360354" y="1446393"/>
                  <a:pt x="352014" y="1438032"/>
                  <a:pt x="352014" y="1427718"/>
                </a:cubicBezTo>
                <a:cubicBezTo>
                  <a:pt x="352014" y="1417404"/>
                  <a:pt x="360354" y="1409043"/>
                  <a:pt x="370642" y="1409043"/>
                </a:cubicBezTo>
                <a:close/>
                <a:moveTo>
                  <a:pt x="253517" y="1409043"/>
                </a:moveTo>
                <a:cubicBezTo>
                  <a:pt x="263805" y="1409043"/>
                  <a:pt x="272145" y="1417404"/>
                  <a:pt x="272145" y="1427718"/>
                </a:cubicBezTo>
                <a:cubicBezTo>
                  <a:pt x="272145" y="1438032"/>
                  <a:pt x="263805" y="1446393"/>
                  <a:pt x="253517" y="1446393"/>
                </a:cubicBezTo>
                <a:cubicBezTo>
                  <a:pt x="243229" y="1446393"/>
                  <a:pt x="234889" y="1438032"/>
                  <a:pt x="234889" y="1427718"/>
                </a:cubicBezTo>
                <a:cubicBezTo>
                  <a:pt x="234889" y="1417404"/>
                  <a:pt x="243229" y="1409043"/>
                  <a:pt x="253517" y="1409043"/>
                </a:cubicBezTo>
                <a:close/>
                <a:moveTo>
                  <a:pt x="135753" y="1409043"/>
                </a:moveTo>
                <a:cubicBezTo>
                  <a:pt x="146041" y="1409043"/>
                  <a:pt x="154381" y="1417404"/>
                  <a:pt x="154381" y="1427718"/>
                </a:cubicBezTo>
                <a:cubicBezTo>
                  <a:pt x="154381" y="1438032"/>
                  <a:pt x="146041" y="1446393"/>
                  <a:pt x="135753" y="1446393"/>
                </a:cubicBezTo>
                <a:cubicBezTo>
                  <a:pt x="125465" y="1446393"/>
                  <a:pt x="117125" y="1438032"/>
                  <a:pt x="117125" y="1427718"/>
                </a:cubicBezTo>
                <a:cubicBezTo>
                  <a:pt x="117125" y="1417404"/>
                  <a:pt x="125465" y="1409043"/>
                  <a:pt x="135753" y="1409043"/>
                </a:cubicBezTo>
                <a:close/>
                <a:moveTo>
                  <a:pt x="18628" y="1409043"/>
                </a:moveTo>
                <a:cubicBezTo>
                  <a:pt x="28916" y="1409043"/>
                  <a:pt x="37256" y="1417404"/>
                  <a:pt x="37256" y="1427718"/>
                </a:cubicBezTo>
                <a:cubicBezTo>
                  <a:pt x="37256" y="1438032"/>
                  <a:pt x="28916" y="1446393"/>
                  <a:pt x="18628" y="1446393"/>
                </a:cubicBezTo>
                <a:cubicBezTo>
                  <a:pt x="8340" y="1446393"/>
                  <a:pt x="0" y="1438032"/>
                  <a:pt x="0" y="1427718"/>
                </a:cubicBezTo>
                <a:cubicBezTo>
                  <a:pt x="0" y="1417404"/>
                  <a:pt x="8340" y="1409043"/>
                  <a:pt x="18628" y="1409043"/>
                </a:cubicBezTo>
                <a:close/>
                <a:moveTo>
                  <a:pt x="2014866" y="1291623"/>
                </a:moveTo>
                <a:cubicBezTo>
                  <a:pt x="2025154" y="1291623"/>
                  <a:pt x="2033494" y="1299984"/>
                  <a:pt x="2033494" y="1310298"/>
                </a:cubicBezTo>
                <a:cubicBezTo>
                  <a:pt x="2033494" y="1320612"/>
                  <a:pt x="2025154" y="1328973"/>
                  <a:pt x="2014866" y="1328973"/>
                </a:cubicBezTo>
                <a:cubicBezTo>
                  <a:pt x="2004578" y="1328973"/>
                  <a:pt x="1996238" y="1320612"/>
                  <a:pt x="1996238" y="1310298"/>
                </a:cubicBezTo>
                <a:cubicBezTo>
                  <a:pt x="1996238" y="1299984"/>
                  <a:pt x="2004578" y="1291623"/>
                  <a:pt x="2014866" y="1291623"/>
                </a:cubicBezTo>
                <a:close/>
                <a:moveTo>
                  <a:pt x="1897741" y="1291623"/>
                </a:moveTo>
                <a:cubicBezTo>
                  <a:pt x="1908029" y="1291623"/>
                  <a:pt x="1916369" y="1299984"/>
                  <a:pt x="1916369" y="1310298"/>
                </a:cubicBezTo>
                <a:cubicBezTo>
                  <a:pt x="1916369" y="1320612"/>
                  <a:pt x="1908029" y="1328973"/>
                  <a:pt x="1897741" y="1328973"/>
                </a:cubicBezTo>
                <a:cubicBezTo>
                  <a:pt x="1887453" y="1328973"/>
                  <a:pt x="1879113" y="1320612"/>
                  <a:pt x="1879113" y="1310298"/>
                </a:cubicBezTo>
                <a:cubicBezTo>
                  <a:pt x="1879113" y="1299984"/>
                  <a:pt x="1887453" y="1291623"/>
                  <a:pt x="1897741" y="1291623"/>
                </a:cubicBezTo>
                <a:close/>
                <a:moveTo>
                  <a:pt x="1779977" y="1291623"/>
                </a:moveTo>
                <a:cubicBezTo>
                  <a:pt x="1790265" y="1291623"/>
                  <a:pt x="1798605" y="1299984"/>
                  <a:pt x="1798605" y="1310298"/>
                </a:cubicBezTo>
                <a:cubicBezTo>
                  <a:pt x="1798605" y="1320612"/>
                  <a:pt x="1790265" y="1328973"/>
                  <a:pt x="1779977" y="1328973"/>
                </a:cubicBezTo>
                <a:cubicBezTo>
                  <a:pt x="1769689" y="1328973"/>
                  <a:pt x="1761349" y="1320612"/>
                  <a:pt x="1761349" y="1310298"/>
                </a:cubicBezTo>
                <a:cubicBezTo>
                  <a:pt x="1761349" y="1299984"/>
                  <a:pt x="1769689" y="1291623"/>
                  <a:pt x="1779977" y="1291623"/>
                </a:cubicBezTo>
                <a:close/>
                <a:moveTo>
                  <a:pt x="1662852" y="1291623"/>
                </a:moveTo>
                <a:cubicBezTo>
                  <a:pt x="1673140" y="1291623"/>
                  <a:pt x="1681480" y="1299984"/>
                  <a:pt x="1681480" y="1310298"/>
                </a:cubicBezTo>
                <a:cubicBezTo>
                  <a:pt x="1681480" y="1320612"/>
                  <a:pt x="1673140" y="1328973"/>
                  <a:pt x="1662852" y="1328973"/>
                </a:cubicBezTo>
                <a:cubicBezTo>
                  <a:pt x="1652564" y="1328973"/>
                  <a:pt x="1644224" y="1320612"/>
                  <a:pt x="1644224" y="1310298"/>
                </a:cubicBezTo>
                <a:cubicBezTo>
                  <a:pt x="1644224" y="1299984"/>
                  <a:pt x="1652564" y="1291623"/>
                  <a:pt x="1662852" y="1291623"/>
                </a:cubicBezTo>
                <a:close/>
                <a:moveTo>
                  <a:pt x="1545088" y="1291623"/>
                </a:moveTo>
                <a:cubicBezTo>
                  <a:pt x="1555376" y="1291623"/>
                  <a:pt x="1563716" y="1299984"/>
                  <a:pt x="1563716" y="1310298"/>
                </a:cubicBezTo>
                <a:cubicBezTo>
                  <a:pt x="1563716" y="1320612"/>
                  <a:pt x="1555376" y="1328973"/>
                  <a:pt x="1545088" y="1328973"/>
                </a:cubicBezTo>
                <a:cubicBezTo>
                  <a:pt x="1534800" y="1328973"/>
                  <a:pt x="1526460" y="1320612"/>
                  <a:pt x="1526460" y="1310298"/>
                </a:cubicBezTo>
                <a:cubicBezTo>
                  <a:pt x="1526460" y="1299984"/>
                  <a:pt x="1534800" y="1291623"/>
                  <a:pt x="1545088" y="1291623"/>
                </a:cubicBezTo>
                <a:close/>
                <a:moveTo>
                  <a:pt x="1427962" y="1291623"/>
                </a:moveTo>
                <a:cubicBezTo>
                  <a:pt x="1438250" y="1291623"/>
                  <a:pt x="1446590" y="1299984"/>
                  <a:pt x="1446590" y="1310298"/>
                </a:cubicBezTo>
                <a:cubicBezTo>
                  <a:pt x="1446590" y="1320612"/>
                  <a:pt x="1438250" y="1328973"/>
                  <a:pt x="1427962" y="1328973"/>
                </a:cubicBezTo>
                <a:cubicBezTo>
                  <a:pt x="1417674" y="1328973"/>
                  <a:pt x="1409334" y="1320612"/>
                  <a:pt x="1409334" y="1310298"/>
                </a:cubicBezTo>
                <a:cubicBezTo>
                  <a:pt x="1409334" y="1299984"/>
                  <a:pt x="1417674" y="1291623"/>
                  <a:pt x="1427962" y="1291623"/>
                </a:cubicBezTo>
                <a:close/>
                <a:moveTo>
                  <a:pt x="1310199" y="1291623"/>
                </a:moveTo>
                <a:cubicBezTo>
                  <a:pt x="1320487" y="1291623"/>
                  <a:pt x="1328827" y="1299984"/>
                  <a:pt x="1328827" y="1310298"/>
                </a:cubicBezTo>
                <a:cubicBezTo>
                  <a:pt x="1328827" y="1320612"/>
                  <a:pt x="1320487" y="1328973"/>
                  <a:pt x="1310199" y="1328973"/>
                </a:cubicBezTo>
                <a:cubicBezTo>
                  <a:pt x="1299911" y="1328973"/>
                  <a:pt x="1291571" y="1320612"/>
                  <a:pt x="1291571" y="1310298"/>
                </a:cubicBezTo>
                <a:cubicBezTo>
                  <a:pt x="1291571" y="1299984"/>
                  <a:pt x="1299911" y="1291623"/>
                  <a:pt x="1310199" y="1291623"/>
                </a:cubicBezTo>
                <a:close/>
                <a:moveTo>
                  <a:pt x="1193073" y="1291623"/>
                </a:moveTo>
                <a:cubicBezTo>
                  <a:pt x="1203361" y="1291623"/>
                  <a:pt x="1211701" y="1299984"/>
                  <a:pt x="1211701" y="1310298"/>
                </a:cubicBezTo>
                <a:cubicBezTo>
                  <a:pt x="1211701" y="1320612"/>
                  <a:pt x="1203361" y="1328973"/>
                  <a:pt x="1193073" y="1328973"/>
                </a:cubicBezTo>
                <a:cubicBezTo>
                  <a:pt x="1182785" y="1328973"/>
                  <a:pt x="1174445" y="1320612"/>
                  <a:pt x="1174445" y="1310298"/>
                </a:cubicBezTo>
                <a:cubicBezTo>
                  <a:pt x="1174445" y="1299984"/>
                  <a:pt x="1182785" y="1291623"/>
                  <a:pt x="1193073" y="1291623"/>
                </a:cubicBezTo>
                <a:close/>
                <a:moveTo>
                  <a:pt x="1075309" y="1291623"/>
                </a:moveTo>
                <a:cubicBezTo>
                  <a:pt x="1085597" y="1291623"/>
                  <a:pt x="1093937" y="1299984"/>
                  <a:pt x="1093937" y="1310298"/>
                </a:cubicBezTo>
                <a:cubicBezTo>
                  <a:pt x="1093937" y="1320612"/>
                  <a:pt x="1085597" y="1328973"/>
                  <a:pt x="1075309" y="1328973"/>
                </a:cubicBezTo>
                <a:cubicBezTo>
                  <a:pt x="1065021" y="1328973"/>
                  <a:pt x="1056681" y="1320612"/>
                  <a:pt x="1056681" y="1310298"/>
                </a:cubicBezTo>
                <a:cubicBezTo>
                  <a:pt x="1056681" y="1299984"/>
                  <a:pt x="1065021" y="1291623"/>
                  <a:pt x="1075309" y="1291623"/>
                </a:cubicBezTo>
                <a:close/>
                <a:moveTo>
                  <a:pt x="958184" y="1291623"/>
                </a:moveTo>
                <a:cubicBezTo>
                  <a:pt x="968472" y="1291623"/>
                  <a:pt x="976812" y="1299984"/>
                  <a:pt x="976812" y="1310298"/>
                </a:cubicBezTo>
                <a:cubicBezTo>
                  <a:pt x="976812" y="1320612"/>
                  <a:pt x="968472" y="1328973"/>
                  <a:pt x="958184" y="1328973"/>
                </a:cubicBezTo>
                <a:cubicBezTo>
                  <a:pt x="947896" y="1328973"/>
                  <a:pt x="939556" y="1320612"/>
                  <a:pt x="939556" y="1310298"/>
                </a:cubicBezTo>
                <a:cubicBezTo>
                  <a:pt x="939556" y="1299984"/>
                  <a:pt x="947896" y="1291623"/>
                  <a:pt x="958184" y="1291623"/>
                </a:cubicBezTo>
                <a:close/>
                <a:moveTo>
                  <a:pt x="840420" y="1291623"/>
                </a:moveTo>
                <a:cubicBezTo>
                  <a:pt x="850708" y="1291623"/>
                  <a:pt x="859048" y="1299984"/>
                  <a:pt x="859048" y="1310298"/>
                </a:cubicBezTo>
                <a:cubicBezTo>
                  <a:pt x="859048" y="1320612"/>
                  <a:pt x="850708" y="1328973"/>
                  <a:pt x="840420" y="1328973"/>
                </a:cubicBezTo>
                <a:cubicBezTo>
                  <a:pt x="830132" y="1328973"/>
                  <a:pt x="821792" y="1320612"/>
                  <a:pt x="821792" y="1310298"/>
                </a:cubicBezTo>
                <a:cubicBezTo>
                  <a:pt x="821792" y="1299984"/>
                  <a:pt x="830132" y="1291623"/>
                  <a:pt x="840420" y="1291623"/>
                </a:cubicBezTo>
                <a:close/>
                <a:moveTo>
                  <a:pt x="723295" y="1291623"/>
                </a:moveTo>
                <a:cubicBezTo>
                  <a:pt x="733583" y="1291623"/>
                  <a:pt x="741923" y="1299984"/>
                  <a:pt x="741923" y="1310298"/>
                </a:cubicBezTo>
                <a:cubicBezTo>
                  <a:pt x="741923" y="1320612"/>
                  <a:pt x="733583" y="1328973"/>
                  <a:pt x="723295" y="1328973"/>
                </a:cubicBezTo>
                <a:cubicBezTo>
                  <a:pt x="713007" y="1328973"/>
                  <a:pt x="704667" y="1320612"/>
                  <a:pt x="704667" y="1310298"/>
                </a:cubicBezTo>
                <a:cubicBezTo>
                  <a:pt x="704667" y="1299984"/>
                  <a:pt x="713007" y="1291623"/>
                  <a:pt x="723295" y="1291623"/>
                </a:cubicBezTo>
                <a:close/>
                <a:moveTo>
                  <a:pt x="605531" y="1291623"/>
                </a:moveTo>
                <a:cubicBezTo>
                  <a:pt x="615819" y="1291623"/>
                  <a:pt x="624159" y="1299984"/>
                  <a:pt x="624159" y="1310298"/>
                </a:cubicBezTo>
                <a:cubicBezTo>
                  <a:pt x="624159" y="1320612"/>
                  <a:pt x="615819" y="1328973"/>
                  <a:pt x="605531" y="1328973"/>
                </a:cubicBezTo>
                <a:cubicBezTo>
                  <a:pt x="595243" y="1328973"/>
                  <a:pt x="586903" y="1320612"/>
                  <a:pt x="586903" y="1310298"/>
                </a:cubicBezTo>
                <a:cubicBezTo>
                  <a:pt x="586903" y="1299984"/>
                  <a:pt x="595243" y="1291623"/>
                  <a:pt x="605531" y="1291623"/>
                </a:cubicBezTo>
                <a:close/>
                <a:moveTo>
                  <a:pt x="488406" y="1291623"/>
                </a:moveTo>
                <a:cubicBezTo>
                  <a:pt x="498694" y="1291623"/>
                  <a:pt x="507034" y="1299984"/>
                  <a:pt x="507034" y="1310298"/>
                </a:cubicBezTo>
                <a:cubicBezTo>
                  <a:pt x="507034" y="1320612"/>
                  <a:pt x="498694" y="1328973"/>
                  <a:pt x="488406" y="1328973"/>
                </a:cubicBezTo>
                <a:cubicBezTo>
                  <a:pt x="478118" y="1328973"/>
                  <a:pt x="469778" y="1320612"/>
                  <a:pt x="469778" y="1310298"/>
                </a:cubicBezTo>
                <a:cubicBezTo>
                  <a:pt x="469778" y="1299984"/>
                  <a:pt x="478118" y="1291623"/>
                  <a:pt x="488406" y="1291623"/>
                </a:cubicBezTo>
                <a:close/>
                <a:moveTo>
                  <a:pt x="370642" y="1291623"/>
                </a:moveTo>
                <a:cubicBezTo>
                  <a:pt x="380930" y="1291623"/>
                  <a:pt x="389270" y="1299984"/>
                  <a:pt x="389270" y="1310298"/>
                </a:cubicBezTo>
                <a:cubicBezTo>
                  <a:pt x="389270" y="1320612"/>
                  <a:pt x="380930" y="1328973"/>
                  <a:pt x="370642" y="1328973"/>
                </a:cubicBezTo>
                <a:cubicBezTo>
                  <a:pt x="360354" y="1328973"/>
                  <a:pt x="352014" y="1320612"/>
                  <a:pt x="352014" y="1310298"/>
                </a:cubicBezTo>
                <a:cubicBezTo>
                  <a:pt x="352014" y="1299984"/>
                  <a:pt x="360354" y="1291623"/>
                  <a:pt x="370642" y="1291623"/>
                </a:cubicBezTo>
                <a:close/>
                <a:moveTo>
                  <a:pt x="253517" y="1291623"/>
                </a:moveTo>
                <a:cubicBezTo>
                  <a:pt x="263805" y="1291623"/>
                  <a:pt x="272145" y="1299984"/>
                  <a:pt x="272145" y="1310298"/>
                </a:cubicBezTo>
                <a:cubicBezTo>
                  <a:pt x="272145" y="1320612"/>
                  <a:pt x="263805" y="1328973"/>
                  <a:pt x="253517" y="1328973"/>
                </a:cubicBezTo>
                <a:cubicBezTo>
                  <a:pt x="243229" y="1328973"/>
                  <a:pt x="234889" y="1320612"/>
                  <a:pt x="234889" y="1310298"/>
                </a:cubicBezTo>
                <a:cubicBezTo>
                  <a:pt x="234889" y="1299984"/>
                  <a:pt x="243229" y="1291623"/>
                  <a:pt x="253517" y="1291623"/>
                </a:cubicBezTo>
                <a:close/>
                <a:moveTo>
                  <a:pt x="135753" y="1291623"/>
                </a:moveTo>
                <a:cubicBezTo>
                  <a:pt x="146041" y="1291623"/>
                  <a:pt x="154381" y="1299984"/>
                  <a:pt x="154381" y="1310298"/>
                </a:cubicBezTo>
                <a:cubicBezTo>
                  <a:pt x="154381" y="1320612"/>
                  <a:pt x="146041" y="1328973"/>
                  <a:pt x="135753" y="1328973"/>
                </a:cubicBezTo>
                <a:cubicBezTo>
                  <a:pt x="125465" y="1328973"/>
                  <a:pt x="117125" y="1320612"/>
                  <a:pt x="117125" y="1310298"/>
                </a:cubicBezTo>
                <a:cubicBezTo>
                  <a:pt x="117125" y="1299984"/>
                  <a:pt x="125465" y="1291623"/>
                  <a:pt x="135753" y="1291623"/>
                </a:cubicBezTo>
                <a:close/>
                <a:moveTo>
                  <a:pt x="18628" y="1291623"/>
                </a:moveTo>
                <a:cubicBezTo>
                  <a:pt x="28916" y="1291623"/>
                  <a:pt x="37256" y="1299984"/>
                  <a:pt x="37256" y="1310298"/>
                </a:cubicBezTo>
                <a:cubicBezTo>
                  <a:pt x="37256" y="1320612"/>
                  <a:pt x="28916" y="1328973"/>
                  <a:pt x="18628" y="1328973"/>
                </a:cubicBezTo>
                <a:cubicBezTo>
                  <a:pt x="8340" y="1328973"/>
                  <a:pt x="0" y="1320612"/>
                  <a:pt x="0" y="1310298"/>
                </a:cubicBezTo>
                <a:cubicBezTo>
                  <a:pt x="0" y="1299984"/>
                  <a:pt x="8340" y="1291623"/>
                  <a:pt x="18628" y="1291623"/>
                </a:cubicBezTo>
                <a:close/>
                <a:moveTo>
                  <a:pt x="2014866" y="1174202"/>
                </a:moveTo>
                <a:cubicBezTo>
                  <a:pt x="2025154" y="1174202"/>
                  <a:pt x="2033494" y="1182563"/>
                  <a:pt x="2033494" y="1192877"/>
                </a:cubicBezTo>
                <a:cubicBezTo>
                  <a:pt x="2033494" y="1203191"/>
                  <a:pt x="2025154" y="1211552"/>
                  <a:pt x="2014866" y="1211552"/>
                </a:cubicBezTo>
                <a:cubicBezTo>
                  <a:pt x="2004578" y="1211552"/>
                  <a:pt x="1996238" y="1203191"/>
                  <a:pt x="1996238" y="1192877"/>
                </a:cubicBezTo>
                <a:cubicBezTo>
                  <a:pt x="1996238" y="1182563"/>
                  <a:pt x="2004578" y="1174202"/>
                  <a:pt x="2014866" y="1174202"/>
                </a:cubicBezTo>
                <a:close/>
                <a:moveTo>
                  <a:pt x="1897741" y="1174202"/>
                </a:moveTo>
                <a:cubicBezTo>
                  <a:pt x="1908029" y="1174202"/>
                  <a:pt x="1916369" y="1182563"/>
                  <a:pt x="1916369" y="1192877"/>
                </a:cubicBezTo>
                <a:cubicBezTo>
                  <a:pt x="1916369" y="1203191"/>
                  <a:pt x="1908029" y="1211552"/>
                  <a:pt x="1897741" y="1211552"/>
                </a:cubicBezTo>
                <a:cubicBezTo>
                  <a:pt x="1887453" y="1211552"/>
                  <a:pt x="1879113" y="1203191"/>
                  <a:pt x="1879113" y="1192877"/>
                </a:cubicBezTo>
                <a:cubicBezTo>
                  <a:pt x="1879113" y="1182563"/>
                  <a:pt x="1887453" y="1174202"/>
                  <a:pt x="1897741" y="1174202"/>
                </a:cubicBezTo>
                <a:close/>
                <a:moveTo>
                  <a:pt x="1779977" y="1174202"/>
                </a:moveTo>
                <a:cubicBezTo>
                  <a:pt x="1790265" y="1174202"/>
                  <a:pt x="1798605" y="1182563"/>
                  <a:pt x="1798605" y="1192877"/>
                </a:cubicBezTo>
                <a:cubicBezTo>
                  <a:pt x="1798605" y="1203191"/>
                  <a:pt x="1790265" y="1211552"/>
                  <a:pt x="1779977" y="1211552"/>
                </a:cubicBezTo>
                <a:cubicBezTo>
                  <a:pt x="1769689" y="1211552"/>
                  <a:pt x="1761349" y="1203191"/>
                  <a:pt x="1761349" y="1192877"/>
                </a:cubicBezTo>
                <a:cubicBezTo>
                  <a:pt x="1761349" y="1182563"/>
                  <a:pt x="1769689" y="1174202"/>
                  <a:pt x="1779977" y="1174202"/>
                </a:cubicBezTo>
                <a:close/>
                <a:moveTo>
                  <a:pt x="1662852" y="1174202"/>
                </a:moveTo>
                <a:cubicBezTo>
                  <a:pt x="1673140" y="1174202"/>
                  <a:pt x="1681480" y="1182563"/>
                  <a:pt x="1681480" y="1192877"/>
                </a:cubicBezTo>
                <a:cubicBezTo>
                  <a:pt x="1681480" y="1203191"/>
                  <a:pt x="1673140" y="1211552"/>
                  <a:pt x="1662852" y="1211552"/>
                </a:cubicBezTo>
                <a:cubicBezTo>
                  <a:pt x="1652564" y="1211552"/>
                  <a:pt x="1644224" y="1203191"/>
                  <a:pt x="1644224" y="1192877"/>
                </a:cubicBezTo>
                <a:cubicBezTo>
                  <a:pt x="1644224" y="1182563"/>
                  <a:pt x="1652564" y="1174202"/>
                  <a:pt x="1662852" y="1174202"/>
                </a:cubicBezTo>
                <a:close/>
                <a:moveTo>
                  <a:pt x="1545088" y="1174202"/>
                </a:moveTo>
                <a:cubicBezTo>
                  <a:pt x="1555376" y="1174202"/>
                  <a:pt x="1563716" y="1182563"/>
                  <a:pt x="1563716" y="1192877"/>
                </a:cubicBezTo>
                <a:cubicBezTo>
                  <a:pt x="1563716" y="1203191"/>
                  <a:pt x="1555376" y="1211552"/>
                  <a:pt x="1545088" y="1211552"/>
                </a:cubicBezTo>
                <a:cubicBezTo>
                  <a:pt x="1534800" y="1211552"/>
                  <a:pt x="1526460" y="1203191"/>
                  <a:pt x="1526460" y="1192877"/>
                </a:cubicBezTo>
                <a:cubicBezTo>
                  <a:pt x="1526460" y="1182563"/>
                  <a:pt x="1534800" y="1174202"/>
                  <a:pt x="1545088" y="1174202"/>
                </a:cubicBezTo>
                <a:close/>
                <a:moveTo>
                  <a:pt x="1427962" y="1174202"/>
                </a:moveTo>
                <a:cubicBezTo>
                  <a:pt x="1438250" y="1174202"/>
                  <a:pt x="1446590" y="1182563"/>
                  <a:pt x="1446590" y="1192877"/>
                </a:cubicBezTo>
                <a:cubicBezTo>
                  <a:pt x="1446590" y="1203191"/>
                  <a:pt x="1438250" y="1211552"/>
                  <a:pt x="1427962" y="1211552"/>
                </a:cubicBezTo>
                <a:cubicBezTo>
                  <a:pt x="1417674" y="1211552"/>
                  <a:pt x="1409334" y="1203191"/>
                  <a:pt x="1409334" y="1192877"/>
                </a:cubicBezTo>
                <a:cubicBezTo>
                  <a:pt x="1409334" y="1182563"/>
                  <a:pt x="1417674" y="1174202"/>
                  <a:pt x="1427962" y="1174202"/>
                </a:cubicBezTo>
                <a:close/>
                <a:moveTo>
                  <a:pt x="1310199" y="1174202"/>
                </a:moveTo>
                <a:cubicBezTo>
                  <a:pt x="1320487" y="1174202"/>
                  <a:pt x="1328827" y="1182563"/>
                  <a:pt x="1328827" y="1192877"/>
                </a:cubicBezTo>
                <a:cubicBezTo>
                  <a:pt x="1328827" y="1203191"/>
                  <a:pt x="1320487" y="1211552"/>
                  <a:pt x="1310199" y="1211552"/>
                </a:cubicBezTo>
                <a:cubicBezTo>
                  <a:pt x="1299911" y="1211552"/>
                  <a:pt x="1291571" y="1203191"/>
                  <a:pt x="1291571" y="1192877"/>
                </a:cubicBezTo>
                <a:cubicBezTo>
                  <a:pt x="1291571" y="1182563"/>
                  <a:pt x="1299911" y="1174202"/>
                  <a:pt x="1310199" y="1174202"/>
                </a:cubicBezTo>
                <a:close/>
                <a:moveTo>
                  <a:pt x="1193073" y="1174202"/>
                </a:moveTo>
                <a:cubicBezTo>
                  <a:pt x="1203361" y="1174202"/>
                  <a:pt x="1211701" y="1182563"/>
                  <a:pt x="1211701" y="1192877"/>
                </a:cubicBezTo>
                <a:cubicBezTo>
                  <a:pt x="1211701" y="1203191"/>
                  <a:pt x="1203361" y="1211552"/>
                  <a:pt x="1193073" y="1211552"/>
                </a:cubicBezTo>
                <a:cubicBezTo>
                  <a:pt x="1182785" y="1211552"/>
                  <a:pt x="1174445" y="1203191"/>
                  <a:pt x="1174445" y="1192877"/>
                </a:cubicBezTo>
                <a:cubicBezTo>
                  <a:pt x="1174445" y="1182563"/>
                  <a:pt x="1182785" y="1174202"/>
                  <a:pt x="1193073" y="1174202"/>
                </a:cubicBezTo>
                <a:close/>
                <a:moveTo>
                  <a:pt x="1075309" y="1174202"/>
                </a:moveTo>
                <a:cubicBezTo>
                  <a:pt x="1085597" y="1174202"/>
                  <a:pt x="1093937" y="1182563"/>
                  <a:pt x="1093937" y="1192877"/>
                </a:cubicBezTo>
                <a:cubicBezTo>
                  <a:pt x="1093937" y="1203191"/>
                  <a:pt x="1085597" y="1211552"/>
                  <a:pt x="1075309" y="1211552"/>
                </a:cubicBezTo>
                <a:cubicBezTo>
                  <a:pt x="1065021" y="1211552"/>
                  <a:pt x="1056681" y="1203191"/>
                  <a:pt x="1056681" y="1192877"/>
                </a:cubicBezTo>
                <a:cubicBezTo>
                  <a:pt x="1056681" y="1182563"/>
                  <a:pt x="1065021" y="1174202"/>
                  <a:pt x="1075309" y="1174202"/>
                </a:cubicBezTo>
                <a:close/>
                <a:moveTo>
                  <a:pt x="958184" y="1174202"/>
                </a:moveTo>
                <a:cubicBezTo>
                  <a:pt x="968472" y="1174202"/>
                  <a:pt x="976812" y="1182563"/>
                  <a:pt x="976812" y="1192877"/>
                </a:cubicBezTo>
                <a:cubicBezTo>
                  <a:pt x="976812" y="1203191"/>
                  <a:pt x="968472" y="1211552"/>
                  <a:pt x="958184" y="1211552"/>
                </a:cubicBezTo>
                <a:cubicBezTo>
                  <a:pt x="947896" y="1211552"/>
                  <a:pt x="939556" y="1203191"/>
                  <a:pt x="939556" y="1192877"/>
                </a:cubicBezTo>
                <a:cubicBezTo>
                  <a:pt x="939556" y="1182563"/>
                  <a:pt x="947896" y="1174202"/>
                  <a:pt x="958184" y="1174202"/>
                </a:cubicBezTo>
                <a:close/>
                <a:moveTo>
                  <a:pt x="840420" y="1174202"/>
                </a:moveTo>
                <a:cubicBezTo>
                  <a:pt x="850708" y="1174202"/>
                  <a:pt x="859048" y="1182563"/>
                  <a:pt x="859048" y="1192877"/>
                </a:cubicBezTo>
                <a:cubicBezTo>
                  <a:pt x="859048" y="1203191"/>
                  <a:pt x="850708" y="1211552"/>
                  <a:pt x="840420" y="1211552"/>
                </a:cubicBezTo>
                <a:cubicBezTo>
                  <a:pt x="830132" y="1211552"/>
                  <a:pt x="821792" y="1203191"/>
                  <a:pt x="821792" y="1192877"/>
                </a:cubicBezTo>
                <a:cubicBezTo>
                  <a:pt x="821792" y="1182563"/>
                  <a:pt x="830132" y="1174202"/>
                  <a:pt x="840420" y="1174202"/>
                </a:cubicBezTo>
                <a:close/>
                <a:moveTo>
                  <a:pt x="723295" y="1174202"/>
                </a:moveTo>
                <a:cubicBezTo>
                  <a:pt x="733583" y="1174202"/>
                  <a:pt x="741923" y="1182563"/>
                  <a:pt x="741923" y="1192877"/>
                </a:cubicBezTo>
                <a:cubicBezTo>
                  <a:pt x="741923" y="1203191"/>
                  <a:pt x="733583" y="1211552"/>
                  <a:pt x="723295" y="1211552"/>
                </a:cubicBezTo>
                <a:cubicBezTo>
                  <a:pt x="713007" y="1211552"/>
                  <a:pt x="704667" y="1203191"/>
                  <a:pt x="704667" y="1192877"/>
                </a:cubicBezTo>
                <a:cubicBezTo>
                  <a:pt x="704667" y="1182563"/>
                  <a:pt x="713007" y="1174202"/>
                  <a:pt x="723295" y="1174202"/>
                </a:cubicBezTo>
                <a:close/>
                <a:moveTo>
                  <a:pt x="605531" y="1174202"/>
                </a:moveTo>
                <a:cubicBezTo>
                  <a:pt x="615819" y="1174202"/>
                  <a:pt x="624159" y="1182563"/>
                  <a:pt x="624159" y="1192877"/>
                </a:cubicBezTo>
                <a:cubicBezTo>
                  <a:pt x="624159" y="1203191"/>
                  <a:pt x="615819" y="1211552"/>
                  <a:pt x="605531" y="1211552"/>
                </a:cubicBezTo>
                <a:cubicBezTo>
                  <a:pt x="595243" y="1211552"/>
                  <a:pt x="586903" y="1203191"/>
                  <a:pt x="586903" y="1192877"/>
                </a:cubicBezTo>
                <a:cubicBezTo>
                  <a:pt x="586903" y="1182563"/>
                  <a:pt x="595243" y="1174202"/>
                  <a:pt x="605531" y="1174202"/>
                </a:cubicBezTo>
                <a:close/>
                <a:moveTo>
                  <a:pt x="488406" y="1174202"/>
                </a:moveTo>
                <a:cubicBezTo>
                  <a:pt x="498694" y="1174202"/>
                  <a:pt x="507034" y="1182563"/>
                  <a:pt x="507034" y="1192877"/>
                </a:cubicBezTo>
                <a:cubicBezTo>
                  <a:pt x="507034" y="1203191"/>
                  <a:pt x="498694" y="1211552"/>
                  <a:pt x="488406" y="1211552"/>
                </a:cubicBezTo>
                <a:cubicBezTo>
                  <a:pt x="478118" y="1211552"/>
                  <a:pt x="469778" y="1203191"/>
                  <a:pt x="469778" y="1192877"/>
                </a:cubicBezTo>
                <a:cubicBezTo>
                  <a:pt x="469778" y="1182563"/>
                  <a:pt x="478118" y="1174202"/>
                  <a:pt x="488406" y="1174202"/>
                </a:cubicBezTo>
                <a:close/>
                <a:moveTo>
                  <a:pt x="370642" y="1174202"/>
                </a:moveTo>
                <a:cubicBezTo>
                  <a:pt x="380930" y="1174202"/>
                  <a:pt x="389270" y="1182563"/>
                  <a:pt x="389270" y="1192877"/>
                </a:cubicBezTo>
                <a:cubicBezTo>
                  <a:pt x="389270" y="1203191"/>
                  <a:pt x="380930" y="1211552"/>
                  <a:pt x="370642" y="1211552"/>
                </a:cubicBezTo>
                <a:cubicBezTo>
                  <a:pt x="360354" y="1211552"/>
                  <a:pt x="352014" y="1203191"/>
                  <a:pt x="352014" y="1192877"/>
                </a:cubicBezTo>
                <a:cubicBezTo>
                  <a:pt x="352014" y="1182563"/>
                  <a:pt x="360354" y="1174202"/>
                  <a:pt x="370642" y="1174202"/>
                </a:cubicBezTo>
                <a:close/>
                <a:moveTo>
                  <a:pt x="253517" y="1174202"/>
                </a:moveTo>
                <a:cubicBezTo>
                  <a:pt x="263805" y="1174202"/>
                  <a:pt x="272145" y="1182563"/>
                  <a:pt x="272145" y="1192877"/>
                </a:cubicBezTo>
                <a:cubicBezTo>
                  <a:pt x="272145" y="1203191"/>
                  <a:pt x="263805" y="1211552"/>
                  <a:pt x="253517" y="1211552"/>
                </a:cubicBezTo>
                <a:cubicBezTo>
                  <a:pt x="243229" y="1211552"/>
                  <a:pt x="234889" y="1203191"/>
                  <a:pt x="234889" y="1192877"/>
                </a:cubicBezTo>
                <a:cubicBezTo>
                  <a:pt x="234889" y="1182563"/>
                  <a:pt x="243229" y="1174202"/>
                  <a:pt x="253517" y="1174202"/>
                </a:cubicBezTo>
                <a:close/>
                <a:moveTo>
                  <a:pt x="135753" y="1174202"/>
                </a:moveTo>
                <a:cubicBezTo>
                  <a:pt x="146041" y="1174202"/>
                  <a:pt x="154381" y="1182563"/>
                  <a:pt x="154381" y="1192877"/>
                </a:cubicBezTo>
                <a:cubicBezTo>
                  <a:pt x="154381" y="1203191"/>
                  <a:pt x="146041" y="1211552"/>
                  <a:pt x="135753" y="1211552"/>
                </a:cubicBezTo>
                <a:cubicBezTo>
                  <a:pt x="125465" y="1211552"/>
                  <a:pt x="117125" y="1203191"/>
                  <a:pt x="117125" y="1192877"/>
                </a:cubicBezTo>
                <a:cubicBezTo>
                  <a:pt x="117125" y="1182563"/>
                  <a:pt x="125465" y="1174202"/>
                  <a:pt x="135753" y="1174202"/>
                </a:cubicBezTo>
                <a:close/>
                <a:moveTo>
                  <a:pt x="18628" y="1174202"/>
                </a:moveTo>
                <a:cubicBezTo>
                  <a:pt x="28916" y="1174202"/>
                  <a:pt x="37256" y="1182563"/>
                  <a:pt x="37256" y="1192877"/>
                </a:cubicBezTo>
                <a:cubicBezTo>
                  <a:pt x="37256" y="1203191"/>
                  <a:pt x="28916" y="1211552"/>
                  <a:pt x="18628" y="1211552"/>
                </a:cubicBezTo>
                <a:cubicBezTo>
                  <a:pt x="8340" y="1211552"/>
                  <a:pt x="0" y="1203191"/>
                  <a:pt x="0" y="1192877"/>
                </a:cubicBezTo>
                <a:cubicBezTo>
                  <a:pt x="0" y="1182563"/>
                  <a:pt x="8340" y="1174202"/>
                  <a:pt x="18628" y="1174202"/>
                </a:cubicBezTo>
                <a:close/>
                <a:moveTo>
                  <a:pt x="2014866" y="1056782"/>
                </a:moveTo>
                <a:cubicBezTo>
                  <a:pt x="2025154" y="1056782"/>
                  <a:pt x="2033494" y="1065143"/>
                  <a:pt x="2033494" y="1075457"/>
                </a:cubicBezTo>
                <a:cubicBezTo>
                  <a:pt x="2033494" y="1085771"/>
                  <a:pt x="2025154" y="1094132"/>
                  <a:pt x="2014866" y="1094132"/>
                </a:cubicBezTo>
                <a:cubicBezTo>
                  <a:pt x="2004578" y="1094132"/>
                  <a:pt x="1996238" y="1085771"/>
                  <a:pt x="1996238" y="1075457"/>
                </a:cubicBezTo>
                <a:cubicBezTo>
                  <a:pt x="1996238" y="1065143"/>
                  <a:pt x="2004578" y="1056782"/>
                  <a:pt x="2014866" y="1056782"/>
                </a:cubicBezTo>
                <a:close/>
                <a:moveTo>
                  <a:pt x="1897741" y="1056782"/>
                </a:moveTo>
                <a:cubicBezTo>
                  <a:pt x="1908029" y="1056782"/>
                  <a:pt x="1916369" y="1065143"/>
                  <a:pt x="1916369" y="1075457"/>
                </a:cubicBezTo>
                <a:cubicBezTo>
                  <a:pt x="1916369" y="1085771"/>
                  <a:pt x="1908029" y="1094132"/>
                  <a:pt x="1897741" y="1094132"/>
                </a:cubicBezTo>
                <a:cubicBezTo>
                  <a:pt x="1887453" y="1094132"/>
                  <a:pt x="1879113" y="1085771"/>
                  <a:pt x="1879113" y="1075457"/>
                </a:cubicBezTo>
                <a:cubicBezTo>
                  <a:pt x="1879113" y="1065143"/>
                  <a:pt x="1887453" y="1056782"/>
                  <a:pt x="1897741" y="1056782"/>
                </a:cubicBezTo>
                <a:close/>
                <a:moveTo>
                  <a:pt x="1779977" y="1056782"/>
                </a:moveTo>
                <a:cubicBezTo>
                  <a:pt x="1790265" y="1056782"/>
                  <a:pt x="1798605" y="1065143"/>
                  <a:pt x="1798605" y="1075457"/>
                </a:cubicBezTo>
                <a:cubicBezTo>
                  <a:pt x="1798605" y="1085771"/>
                  <a:pt x="1790265" y="1094132"/>
                  <a:pt x="1779977" y="1094132"/>
                </a:cubicBezTo>
                <a:cubicBezTo>
                  <a:pt x="1769689" y="1094132"/>
                  <a:pt x="1761349" y="1085771"/>
                  <a:pt x="1761349" y="1075457"/>
                </a:cubicBezTo>
                <a:cubicBezTo>
                  <a:pt x="1761349" y="1065143"/>
                  <a:pt x="1769689" y="1056782"/>
                  <a:pt x="1779977" y="1056782"/>
                </a:cubicBezTo>
                <a:close/>
                <a:moveTo>
                  <a:pt x="1662852" y="1056782"/>
                </a:moveTo>
                <a:cubicBezTo>
                  <a:pt x="1673140" y="1056782"/>
                  <a:pt x="1681480" y="1065143"/>
                  <a:pt x="1681480" y="1075457"/>
                </a:cubicBezTo>
                <a:cubicBezTo>
                  <a:pt x="1681480" y="1085771"/>
                  <a:pt x="1673140" y="1094132"/>
                  <a:pt x="1662852" y="1094132"/>
                </a:cubicBezTo>
                <a:cubicBezTo>
                  <a:pt x="1652564" y="1094132"/>
                  <a:pt x="1644224" y="1085771"/>
                  <a:pt x="1644224" y="1075457"/>
                </a:cubicBezTo>
                <a:cubicBezTo>
                  <a:pt x="1644224" y="1065143"/>
                  <a:pt x="1652564" y="1056782"/>
                  <a:pt x="1662852" y="1056782"/>
                </a:cubicBezTo>
                <a:close/>
                <a:moveTo>
                  <a:pt x="1545088" y="1056782"/>
                </a:moveTo>
                <a:cubicBezTo>
                  <a:pt x="1555376" y="1056782"/>
                  <a:pt x="1563716" y="1065143"/>
                  <a:pt x="1563716" y="1075457"/>
                </a:cubicBezTo>
                <a:cubicBezTo>
                  <a:pt x="1563716" y="1085771"/>
                  <a:pt x="1555376" y="1094132"/>
                  <a:pt x="1545088" y="1094132"/>
                </a:cubicBezTo>
                <a:cubicBezTo>
                  <a:pt x="1534800" y="1094132"/>
                  <a:pt x="1526460" y="1085771"/>
                  <a:pt x="1526460" y="1075457"/>
                </a:cubicBezTo>
                <a:cubicBezTo>
                  <a:pt x="1526460" y="1065143"/>
                  <a:pt x="1534800" y="1056782"/>
                  <a:pt x="1545088" y="1056782"/>
                </a:cubicBezTo>
                <a:close/>
                <a:moveTo>
                  <a:pt x="1427962" y="1056782"/>
                </a:moveTo>
                <a:cubicBezTo>
                  <a:pt x="1438250" y="1056782"/>
                  <a:pt x="1446590" y="1065143"/>
                  <a:pt x="1446590" y="1075457"/>
                </a:cubicBezTo>
                <a:cubicBezTo>
                  <a:pt x="1446590" y="1085771"/>
                  <a:pt x="1438250" y="1094132"/>
                  <a:pt x="1427962" y="1094132"/>
                </a:cubicBezTo>
                <a:cubicBezTo>
                  <a:pt x="1417674" y="1094132"/>
                  <a:pt x="1409334" y="1085771"/>
                  <a:pt x="1409334" y="1075457"/>
                </a:cubicBezTo>
                <a:cubicBezTo>
                  <a:pt x="1409334" y="1065143"/>
                  <a:pt x="1417674" y="1056782"/>
                  <a:pt x="1427962" y="1056782"/>
                </a:cubicBezTo>
                <a:close/>
                <a:moveTo>
                  <a:pt x="1310199" y="1056782"/>
                </a:moveTo>
                <a:cubicBezTo>
                  <a:pt x="1320487" y="1056782"/>
                  <a:pt x="1328827" y="1065143"/>
                  <a:pt x="1328827" y="1075457"/>
                </a:cubicBezTo>
                <a:cubicBezTo>
                  <a:pt x="1328827" y="1085771"/>
                  <a:pt x="1320487" y="1094132"/>
                  <a:pt x="1310199" y="1094132"/>
                </a:cubicBezTo>
                <a:cubicBezTo>
                  <a:pt x="1299911" y="1094132"/>
                  <a:pt x="1291571" y="1085771"/>
                  <a:pt x="1291571" y="1075457"/>
                </a:cubicBezTo>
                <a:cubicBezTo>
                  <a:pt x="1291571" y="1065143"/>
                  <a:pt x="1299911" y="1056782"/>
                  <a:pt x="1310199" y="1056782"/>
                </a:cubicBezTo>
                <a:close/>
                <a:moveTo>
                  <a:pt x="1193073" y="1056782"/>
                </a:moveTo>
                <a:cubicBezTo>
                  <a:pt x="1203361" y="1056782"/>
                  <a:pt x="1211701" y="1065143"/>
                  <a:pt x="1211701" y="1075457"/>
                </a:cubicBezTo>
                <a:cubicBezTo>
                  <a:pt x="1211701" y="1085771"/>
                  <a:pt x="1203361" y="1094132"/>
                  <a:pt x="1193073" y="1094132"/>
                </a:cubicBezTo>
                <a:cubicBezTo>
                  <a:pt x="1182785" y="1094132"/>
                  <a:pt x="1174445" y="1085771"/>
                  <a:pt x="1174445" y="1075457"/>
                </a:cubicBezTo>
                <a:cubicBezTo>
                  <a:pt x="1174445" y="1065143"/>
                  <a:pt x="1182785" y="1056782"/>
                  <a:pt x="1193073" y="1056782"/>
                </a:cubicBezTo>
                <a:close/>
                <a:moveTo>
                  <a:pt x="1075309" y="1056782"/>
                </a:moveTo>
                <a:cubicBezTo>
                  <a:pt x="1085597" y="1056782"/>
                  <a:pt x="1093937" y="1065143"/>
                  <a:pt x="1093937" y="1075457"/>
                </a:cubicBezTo>
                <a:cubicBezTo>
                  <a:pt x="1093937" y="1085771"/>
                  <a:pt x="1085597" y="1094132"/>
                  <a:pt x="1075309" y="1094132"/>
                </a:cubicBezTo>
                <a:cubicBezTo>
                  <a:pt x="1065021" y="1094132"/>
                  <a:pt x="1056681" y="1085771"/>
                  <a:pt x="1056681" y="1075457"/>
                </a:cubicBezTo>
                <a:cubicBezTo>
                  <a:pt x="1056681" y="1065143"/>
                  <a:pt x="1065021" y="1056782"/>
                  <a:pt x="1075309" y="1056782"/>
                </a:cubicBezTo>
                <a:close/>
                <a:moveTo>
                  <a:pt x="958184" y="1056782"/>
                </a:moveTo>
                <a:cubicBezTo>
                  <a:pt x="968472" y="1056782"/>
                  <a:pt x="976812" y="1065143"/>
                  <a:pt x="976812" y="1075457"/>
                </a:cubicBezTo>
                <a:cubicBezTo>
                  <a:pt x="976812" y="1085771"/>
                  <a:pt x="968472" y="1094132"/>
                  <a:pt x="958184" y="1094132"/>
                </a:cubicBezTo>
                <a:cubicBezTo>
                  <a:pt x="947896" y="1094132"/>
                  <a:pt x="939556" y="1085771"/>
                  <a:pt x="939556" y="1075457"/>
                </a:cubicBezTo>
                <a:cubicBezTo>
                  <a:pt x="939556" y="1065143"/>
                  <a:pt x="947896" y="1056782"/>
                  <a:pt x="958184" y="1056782"/>
                </a:cubicBezTo>
                <a:close/>
                <a:moveTo>
                  <a:pt x="840420" y="1056782"/>
                </a:moveTo>
                <a:cubicBezTo>
                  <a:pt x="850708" y="1056782"/>
                  <a:pt x="859048" y="1065143"/>
                  <a:pt x="859048" y="1075457"/>
                </a:cubicBezTo>
                <a:cubicBezTo>
                  <a:pt x="859048" y="1085771"/>
                  <a:pt x="850708" y="1094132"/>
                  <a:pt x="840420" y="1094132"/>
                </a:cubicBezTo>
                <a:cubicBezTo>
                  <a:pt x="830132" y="1094132"/>
                  <a:pt x="821792" y="1085771"/>
                  <a:pt x="821792" y="1075457"/>
                </a:cubicBezTo>
                <a:cubicBezTo>
                  <a:pt x="821792" y="1065143"/>
                  <a:pt x="830132" y="1056782"/>
                  <a:pt x="840420" y="1056782"/>
                </a:cubicBezTo>
                <a:close/>
                <a:moveTo>
                  <a:pt x="723295" y="1056782"/>
                </a:moveTo>
                <a:cubicBezTo>
                  <a:pt x="733583" y="1056782"/>
                  <a:pt x="741923" y="1065143"/>
                  <a:pt x="741923" y="1075457"/>
                </a:cubicBezTo>
                <a:cubicBezTo>
                  <a:pt x="741923" y="1085771"/>
                  <a:pt x="733583" y="1094132"/>
                  <a:pt x="723295" y="1094132"/>
                </a:cubicBezTo>
                <a:cubicBezTo>
                  <a:pt x="713007" y="1094132"/>
                  <a:pt x="704667" y="1085771"/>
                  <a:pt x="704667" y="1075457"/>
                </a:cubicBezTo>
                <a:cubicBezTo>
                  <a:pt x="704667" y="1065143"/>
                  <a:pt x="713007" y="1056782"/>
                  <a:pt x="723295" y="1056782"/>
                </a:cubicBezTo>
                <a:close/>
                <a:moveTo>
                  <a:pt x="605531" y="1056782"/>
                </a:moveTo>
                <a:cubicBezTo>
                  <a:pt x="615819" y="1056782"/>
                  <a:pt x="624159" y="1065143"/>
                  <a:pt x="624159" y="1075457"/>
                </a:cubicBezTo>
                <a:cubicBezTo>
                  <a:pt x="624159" y="1085771"/>
                  <a:pt x="615819" y="1094132"/>
                  <a:pt x="605531" y="1094132"/>
                </a:cubicBezTo>
                <a:cubicBezTo>
                  <a:pt x="595243" y="1094132"/>
                  <a:pt x="586903" y="1085771"/>
                  <a:pt x="586903" y="1075457"/>
                </a:cubicBezTo>
                <a:cubicBezTo>
                  <a:pt x="586903" y="1065143"/>
                  <a:pt x="595243" y="1056782"/>
                  <a:pt x="605531" y="1056782"/>
                </a:cubicBezTo>
                <a:close/>
                <a:moveTo>
                  <a:pt x="488406" y="1056782"/>
                </a:moveTo>
                <a:cubicBezTo>
                  <a:pt x="498694" y="1056782"/>
                  <a:pt x="507034" y="1065143"/>
                  <a:pt x="507034" y="1075457"/>
                </a:cubicBezTo>
                <a:cubicBezTo>
                  <a:pt x="507034" y="1085771"/>
                  <a:pt x="498694" y="1094132"/>
                  <a:pt x="488406" y="1094132"/>
                </a:cubicBezTo>
                <a:cubicBezTo>
                  <a:pt x="478118" y="1094132"/>
                  <a:pt x="469778" y="1085771"/>
                  <a:pt x="469778" y="1075457"/>
                </a:cubicBezTo>
                <a:cubicBezTo>
                  <a:pt x="469778" y="1065143"/>
                  <a:pt x="478118" y="1056782"/>
                  <a:pt x="488406" y="1056782"/>
                </a:cubicBezTo>
                <a:close/>
                <a:moveTo>
                  <a:pt x="370642" y="1056782"/>
                </a:moveTo>
                <a:cubicBezTo>
                  <a:pt x="380930" y="1056782"/>
                  <a:pt x="389270" y="1065143"/>
                  <a:pt x="389270" y="1075457"/>
                </a:cubicBezTo>
                <a:cubicBezTo>
                  <a:pt x="389270" y="1085771"/>
                  <a:pt x="380930" y="1094132"/>
                  <a:pt x="370642" y="1094132"/>
                </a:cubicBezTo>
                <a:cubicBezTo>
                  <a:pt x="360354" y="1094132"/>
                  <a:pt x="352014" y="1085771"/>
                  <a:pt x="352014" y="1075457"/>
                </a:cubicBezTo>
                <a:cubicBezTo>
                  <a:pt x="352014" y="1065143"/>
                  <a:pt x="360354" y="1056782"/>
                  <a:pt x="370642" y="1056782"/>
                </a:cubicBezTo>
                <a:close/>
                <a:moveTo>
                  <a:pt x="253517" y="1056782"/>
                </a:moveTo>
                <a:cubicBezTo>
                  <a:pt x="263805" y="1056782"/>
                  <a:pt x="272145" y="1065143"/>
                  <a:pt x="272145" y="1075457"/>
                </a:cubicBezTo>
                <a:cubicBezTo>
                  <a:pt x="272145" y="1085771"/>
                  <a:pt x="263805" y="1094132"/>
                  <a:pt x="253517" y="1094132"/>
                </a:cubicBezTo>
                <a:cubicBezTo>
                  <a:pt x="243229" y="1094132"/>
                  <a:pt x="234889" y="1085771"/>
                  <a:pt x="234889" y="1075457"/>
                </a:cubicBezTo>
                <a:cubicBezTo>
                  <a:pt x="234889" y="1065143"/>
                  <a:pt x="243229" y="1056782"/>
                  <a:pt x="253517" y="1056782"/>
                </a:cubicBezTo>
                <a:close/>
                <a:moveTo>
                  <a:pt x="135753" y="1056782"/>
                </a:moveTo>
                <a:cubicBezTo>
                  <a:pt x="146041" y="1056782"/>
                  <a:pt x="154381" y="1065143"/>
                  <a:pt x="154381" y="1075457"/>
                </a:cubicBezTo>
                <a:cubicBezTo>
                  <a:pt x="154381" y="1085771"/>
                  <a:pt x="146041" y="1094132"/>
                  <a:pt x="135753" y="1094132"/>
                </a:cubicBezTo>
                <a:cubicBezTo>
                  <a:pt x="125465" y="1094132"/>
                  <a:pt x="117125" y="1085771"/>
                  <a:pt x="117125" y="1075457"/>
                </a:cubicBezTo>
                <a:cubicBezTo>
                  <a:pt x="117125" y="1065143"/>
                  <a:pt x="125465" y="1056782"/>
                  <a:pt x="135753" y="1056782"/>
                </a:cubicBezTo>
                <a:close/>
                <a:moveTo>
                  <a:pt x="18628" y="1056782"/>
                </a:moveTo>
                <a:cubicBezTo>
                  <a:pt x="28916" y="1056782"/>
                  <a:pt x="37256" y="1065143"/>
                  <a:pt x="37256" y="1075457"/>
                </a:cubicBezTo>
                <a:cubicBezTo>
                  <a:pt x="37256" y="1085771"/>
                  <a:pt x="28916" y="1094132"/>
                  <a:pt x="18628" y="1094132"/>
                </a:cubicBezTo>
                <a:cubicBezTo>
                  <a:pt x="8340" y="1094132"/>
                  <a:pt x="0" y="1085771"/>
                  <a:pt x="0" y="1075457"/>
                </a:cubicBezTo>
                <a:cubicBezTo>
                  <a:pt x="0" y="1065143"/>
                  <a:pt x="8340" y="1056782"/>
                  <a:pt x="18628" y="1056782"/>
                </a:cubicBezTo>
                <a:close/>
                <a:moveTo>
                  <a:pt x="2014866" y="939362"/>
                </a:moveTo>
                <a:cubicBezTo>
                  <a:pt x="2025154" y="939362"/>
                  <a:pt x="2033494" y="947723"/>
                  <a:pt x="2033494" y="958037"/>
                </a:cubicBezTo>
                <a:cubicBezTo>
                  <a:pt x="2033494" y="968351"/>
                  <a:pt x="2025154" y="976712"/>
                  <a:pt x="2014866" y="976712"/>
                </a:cubicBezTo>
                <a:cubicBezTo>
                  <a:pt x="2004578" y="976712"/>
                  <a:pt x="1996238" y="968351"/>
                  <a:pt x="1996238" y="958037"/>
                </a:cubicBezTo>
                <a:cubicBezTo>
                  <a:pt x="1996238" y="947723"/>
                  <a:pt x="2004578" y="939362"/>
                  <a:pt x="2014866" y="939362"/>
                </a:cubicBezTo>
                <a:close/>
                <a:moveTo>
                  <a:pt x="1897741" y="939362"/>
                </a:moveTo>
                <a:cubicBezTo>
                  <a:pt x="1908029" y="939362"/>
                  <a:pt x="1916369" y="947723"/>
                  <a:pt x="1916369" y="958037"/>
                </a:cubicBezTo>
                <a:cubicBezTo>
                  <a:pt x="1916369" y="968351"/>
                  <a:pt x="1908029" y="976712"/>
                  <a:pt x="1897741" y="976712"/>
                </a:cubicBezTo>
                <a:cubicBezTo>
                  <a:pt x="1887453" y="976712"/>
                  <a:pt x="1879113" y="968351"/>
                  <a:pt x="1879113" y="958037"/>
                </a:cubicBezTo>
                <a:cubicBezTo>
                  <a:pt x="1879113" y="947723"/>
                  <a:pt x="1887453" y="939362"/>
                  <a:pt x="1897741" y="939362"/>
                </a:cubicBezTo>
                <a:close/>
                <a:moveTo>
                  <a:pt x="1779977" y="939362"/>
                </a:moveTo>
                <a:cubicBezTo>
                  <a:pt x="1790265" y="939362"/>
                  <a:pt x="1798605" y="947723"/>
                  <a:pt x="1798605" y="958037"/>
                </a:cubicBezTo>
                <a:cubicBezTo>
                  <a:pt x="1798605" y="968351"/>
                  <a:pt x="1790265" y="976712"/>
                  <a:pt x="1779977" y="976712"/>
                </a:cubicBezTo>
                <a:cubicBezTo>
                  <a:pt x="1769689" y="976712"/>
                  <a:pt x="1761349" y="968351"/>
                  <a:pt x="1761349" y="958037"/>
                </a:cubicBezTo>
                <a:cubicBezTo>
                  <a:pt x="1761349" y="947723"/>
                  <a:pt x="1769689" y="939362"/>
                  <a:pt x="1779977" y="939362"/>
                </a:cubicBezTo>
                <a:close/>
                <a:moveTo>
                  <a:pt x="1662852" y="939362"/>
                </a:moveTo>
                <a:cubicBezTo>
                  <a:pt x="1673140" y="939362"/>
                  <a:pt x="1681480" y="947723"/>
                  <a:pt x="1681480" y="958037"/>
                </a:cubicBezTo>
                <a:cubicBezTo>
                  <a:pt x="1681480" y="968351"/>
                  <a:pt x="1673140" y="976712"/>
                  <a:pt x="1662852" y="976712"/>
                </a:cubicBezTo>
                <a:cubicBezTo>
                  <a:pt x="1652564" y="976712"/>
                  <a:pt x="1644224" y="968351"/>
                  <a:pt x="1644224" y="958037"/>
                </a:cubicBezTo>
                <a:cubicBezTo>
                  <a:pt x="1644224" y="947723"/>
                  <a:pt x="1652564" y="939362"/>
                  <a:pt x="1662852" y="939362"/>
                </a:cubicBezTo>
                <a:close/>
                <a:moveTo>
                  <a:pt x="1545088" y="939362"/>
                </a:moveTo>
                <a:cubicBezTo>
                  <a:pt x="1555376" y="939362"/>
                  <a:pt x="1563716" y="947723"/>
                  <a:pt x="1563716" y="958037"/>
                </a:cubicBezTo>
                <a:cubicBezTo>
                  <a:pt x="1563716" y="968351"/>
                  <a:pt x="1555376" y="976712"/>
                  <a:pt x="1545088" y="976712"/>
                </a:cubicBezTo>
                <a:cubicBezTo>
                  <a:pt x="1534800" y="976712"/>
                  <a:pt x="1526460" y="968351"/>
                  <a:pt x="1526460" y="958037"/>
                </a:cubicBezTo>
                <a:cubicBezTo>
                  <a:pt x="1526460" y="947723"/>
                  <a:pt x="1534800" y="939362"/>
                  <a:pt x="1545088" y="939362"/>
                </a:cubicBezTo>
                <a:close/>
                <a:moveTo>
                  <a:pt x="1427962" y="939362"/>
                </a:moveTo>
                <a:cubicBezTo>
                  <a:pt x="1438250" y="939362"/>
                  <a:pt x="1446590" y="947723"/>
                  <a:pt x="1446590" y="958037"/>
                </a:cubicBezTo>
                <a:cubicBezTo>
                  <a:pt x="1446590" y="968351"/>
                  <a:pt x="1438250" y="976712"/>
                  <a:pt x="1427962" y="976712"/>
                </a:cubicBezTo>
                <a:cubicBezTo>
                  <a:pt x="1417674" y="976712"/>
                  <a:pt x="1409334" y="968351"/>
                  <a:pt x="1409334" y="958037"/>
                </a:cubicBezTo>
                <a:cubicBezTo>
                  <a:pt x="1409334" y="947723"/>
                  <a:pt x="1417674" y="939362"/>
                  <a:pt x="1427962" y="939362"/>
                </a:cubicBezTo>
                <a:close/>
                <a:moveTo>
                  <a:pt x="1310199" y="939362"/>
                </a:moveTo>
                <a:cubicBezTo>
                  <a:pt x="1320487" y="939362"/>
                  <a:pt x="1328827" y="947723"/>
                  <a:pt x="1328827" y="958037"/>
                </a:cubicBezTo>
                <a:cubicBezTo>
                  <a:pt x="1328827" y="968351"/>
                  <a:pt x="1320487" y="976712"/>
                  <a:pt x="1310199" y="976712"/>
                </a:cubicBezTo>
                <a:cubicBezTo>
                  <a:pt x="1299911" y="976712"/>
                  <a:pt x="1291571" y="968351"/>
                  <a:pt x="1291571" y="958037"/>
                </a:cubicBezTo>
                <a:cubicBezTo>
                  <a:pt x="1291571" y="947723"/>
                  <a:pt x="1299911" y="939362"/>
                  <a:pt x="1310199" y="939362"/>
                </a:cubicBezTo>
                <a:close/>
                <a:moveTo>
                  <a:pt x="1193073" y="939362"/>
                </a:moveTo>
                <a:cubicBezTo>
                  <a:pt x="1203361" y="939362"/>
                  <a:pt x="1211701" y="947723"/>
                  <a:pt x="1211701" y="958037"/>
                </a:cubicBezTo>
                <a:cubicBezTo>
                  <a:pt x="1211701" y="968351"/>
                  <a:pt x="1203361" y="976712"/>
                  <a:pt x="1193073" y="976712"/>
                </a:cubicBezTo>
                <a:cubicBezTo>
                  <a:pt x="1182785" y="976712"/>
                  <a:pt x="1174445" y="968351"/>
                  <a:pt x="1174445" y="958037"/>
                </a:cubicBezTo>
                <a:cubicBezTo>
                  <a:pt x="1174445" y="947723"/>
                  <a:pt x="1182785" y="939362"/>
                  <a:pt x="1193073" y="939362"/>
                </a:cubicBezTo>
                <a:close/>
                <a:moveTo>
                  <a:pt x="1075309" y="939362"/>
                </a:moveTo>
                <a:cubicBezTo>
                  <a:pt x="1085597" y="939362"/>
                  <a:pt x="1093937" y="947723"/>
                  <a:pt x="1093937" y="958037"/>
                </a:cubicBezTo>
                <a:cubicBezTo>
                  <a:pt x="1093937" y="968351"/>
                  <a:pt x="1085597" y="976712"/>
                  <a:pt x="1075309" y="976712"/>
                </a:cubicBezTo>
                <a:cubicBezTo>
                  <a:pt x="1065021" y="976712"/>
                  <a:pt x="1056681" y="968351"/>
                  <a:pt x="1056681" y="958037"/>
                </a:cubicBezTo>
                <a:cubicBezTo>
                  <a:pt x="1056681" y="947723"/>
                  <a:pt x="1065021" y="939362"/>
                  <a:pt x="1075309" y="939362"/>
                </a:cubicBezTo>
                <a:close/>
                <a:moveTo>
                  <a:pt x="958184" y="939362"/>
                </a:moveTo>
                <a:cubicBezTo>
                  <a:pt x="968472" y="939362"/>
                  <a:pt x="976812" y="947723"/>
                  <a:pt x="976812" y="958037"/>
                </a:cubicBezTo>
                <a:cubicBezTo>
                  <a:pt x="976812" y="968351"/>
                  <a:pt x="968472" y="976712"/>
                  <a:pt x="958184" y="976712"/>
                </a:cubicBezTo>
                <a:cubicBezTo>
                  <a:pt x="947896" y="976712"/>
                  <a:pt x="939556" y="968351"/>
                  <a:pt x="939556" y="958037"/>
                </a:cubicBezTo>
                <a:cubicBezTo>
                  <a:pt x="939556" y="947723"/>
                  <a:pt x="947896" y="939362"/>
                  <a:pt x="958184" y="939362"/>
                </a:cubicBezTo>
                <a:close/>
                <a:moveTo>
                  <a:pt x="840420" y="939362"/>
                </a:moveTo>
                <a:cubicBezTo>
                  <a:pt x="850708" y="939362"/>
                  <a:pt x="859048" y="947723"/>
                  <a:pt x="859048" y="958037"/>
                </a:cubicBezTo>
                <a:cubicBezTo>
                  <a:pt x="859048" y="968351"/>
                  <a:pt x="850708" y="976712"/>
                  <a:pt x="840420" y="976712"/>
                </a:cubicBezTo>
                <a:cubicBezTo>
                  <a:pt x="830132" y="976712"/>
                  <a:pt x="821792" y="968351"/>
                  <a:pt x="821792" y="958037"/>
                </a:cubicBezTo>
                <a:cubicBezTo>
                  <a:pt x="821792" y="947723"/>
                  <a:pt x="830132" y="939362"/>
                  <a:pt x="840420" y="939362"/>
                </a:cubicBezTo>
                <a:close/>
                <a:moveTo>
                  <a:pt x="723295" y="939362"/>
                </a:moveTo>
                <a:cubicBezTo>
                  <a:pt x="733583" y="939362"/>
                  <a:pt x="741923" y="947723"/>
                  <a:pt x="741923" y="958037"/>
                </a:cubicBezTo>
                <a:cubicBezTo>
                  <a:pt x="741923" y="968351"/>
                  <a:pt x="733583" y="976712"/>
                  <a:pt x="723295" y="976712"/>
                </a:cubicBezTo>
                <a:cubicBezTo>
                  <a:pt x="713007" y="976712"/>
                  <a:pt x="704667" y="968351"/>
                  <a:pt x="704667" y="958037"/>
                </a:cubicBezTo>
                <a:cubicBezTo>
                  <a:pt x="704667" y="947723"/>
                  <a:pt x="713007" y="939362"/>
                  <a:pt x="723295" y="939362"/>
                </a:cubicBezTo>
                <a:close/>
                <a:moveTo>
                  <a:pt x="605531" y="939362"/>
                </a:moveTo>
                <a:cubicBezTo>
                  <a:pt x="615819" y="939362"/>
                  <a:pt x="624159" y="947723"/>
                  <a:pt x="624159" y="958037"/>
                </a:cubicBezTo>
                <a:cubicBezTo>
                  <a:pt x="624159" y="968351"/>
                  <a:pt x="615819" y="976712"/>
                  <a:pt x="605531" y="976712"/>
                </a:cubicBezTo>
                <a:cubicBezTo>
                  <a:pt x="595243" y="976712"/>
                  <a:pt x="586903" y="968351"/>
                  <a:pt x="586903" y="958037"/>
                </a:cubicBezTo>
                <a:cubicBezTo>
                  <a:pt x="586903" y="947723"/>
                  <a:pt x="595243" y="939362"/>
                  <a:pt x="605531" y="939362"/>
                </a:cubicBezTo>
                <a:close/>
                <a:moveTo>
                  <a:pt x="488406" y="939362"/>
                </a:moveTo>
                <a:cubicBezTo>
                  <a:pt x="498694" y="939362"/>
                  <a:pt x="507034" y="947723"/>
                  <a:pt x="507034" y="958037"/>
                </a:cubicBezTo>
                <a:cubicBezTo>
                  <a:pt x="507034" y="968351"/>
                  <a:pt x="498694" y="976712"/>
                  <a:pt x="488406" y="976712"/>
                </a:cubicBezTo>
                <a:cubicBezTo>
                  <a:pt x="478118" y="976712"/>
                  <a:pt x="469778" y="968351"/>
                  <a:pt x="469778" y="958037"/>
                </a:cubicBezTo>
                <a:cubicBezTo>
                  <a:pt x="469778" y="947723"/>
                  <a:pt x="478118" y="939362"/>
                  <a:pt x="488406" y="939362"/>
                </a:cubicBezTo>
                <a:close/>
                <a:moveTo>
                  <a:pt x="370642" y="939362"/>
                </a:moveTo>
                <a:cubicBezTo>
                  <a:pt x="380930" y="939362"/>
                  <a:pt x="389270" y="947723"/>
                  <a:pt x="389270" y="958037"/>
                </a:cubicBezTo>
                <a:cubicBezTo>
                  <a:pt x="389270" y="968351"/>
                  <a:pt x="380930" y="976712"/>
                  <a:pt x="370642" y="976712"/>
                </a:cubicBezTo>
                <a:cubicBezTo>
                  <a:pt x="360354" y="976712"/>
                  <a:pt x="352014" y="968351"/>
                  <a:pt x="352014" y="958037"/>
                </a:cubicBezTo>
                <a:cubicBezTo>
                  <a:pt x="352014" y="947723"/>
                  <a:pt x="360354" y="939362"/>
                  <a:pt x="370642" y="939362"/>
                </a:cubicBezTo>
                <a:close/>
                <a:moveTo>
                  <a:pt x="253517" y="939362"/>
                </a:moveTo>
                <a:cubicBezTo>
                  <a:pt x="263805" y="939362"/>
                  <a:pt x="272145" y="947723"/>
                  <a:pt x="272145" y="958037"/>
                </a:cubicBezTo>
                <a:cubicBezTo>
                  <a:pt x="272145" y="968351"/>
                  <a:pt x="263805" y="976712"/>
                  <a:pt x="253517" y="976712"/>
                </a:cubicBezTo>
                <a:cubicBezTo>
                  <a:pt x="243229" y="976712"/>
                  <a:pt x="234889" y="968351"/>
                  <a:pt x="234889" y="958037"/>
                </a:cubicBezTo>
                <a:cubicBezTo>
                  <a:pt x="234889" y="947723"/>
                  <a:pt x="243229" y="939362"/>
                  <a:pt x="253517" y="939362"/>
                </a:cubicBezTo>
                <a:close/>
                <a:moveTo>
                  <a:pt x="135753" y="939362"/>
                </a:moveTo>
                <a:cubicBezTo>
                  <a:pt x="146041" y="939362"/>
                  <a:pt x="154381" y="947723"/>
                  <a:pt x="154381" y="958037"/>
                </a:cubicBezTo>
                <a:cubicBezTo>
                  <a:pt x="154381" y="968351"/>
                  <a:pt x="146041" y="976712"/>
                  <a:pt x="135753" y="976712"/>
                </a:cubicBezTo>
                <a:cubicBezTo>
                  <a:pt x="125465" y="976712"/>
                  <a:pt x="117125" y="968351"/>
                  <a:pt x="117125" y="958037"/>
                </a:cubicBezTo>
                <a:cubicBezTo>
                  <a:pt x="117125" y="947723"/>
                  <a:pt x="125465" y="939362"/>
                  <a:pt x="135753" y="939362"/>
                </a:cubicBezTo>
                <a:close/>
                <a:moveTo>
                  <a:pt x="18628" y="939362"/>
                </a:moveTo>
                <a:cubicBezTo>
                  <a:pt x="28916" y="939362"/>
                  <a:pt x="37256" y="947723"/>
                  <a:pt x="37256" y="958037"/>
                </a:cubicBezTo>
                <a:cubicBezTo>
                  <a:pt x="37256" y="968351"/>
                  <a:pt x="28916" y="976712"/>
                  <a:pt x="18628" y="976712"/>
                </a:cubicBezTo>
                <a:cubicBezTo>
                  <a:pt x="8340" y="976712"/>
                  <a:pt x="0" y="968351"/>
                  <a:pt x="0" y="958037"/>
                </a:cubicBezTo>
                <a:cubicBezTo>
                  <a:pt x="0" y="947723"/>
                  <a:pt x="8340" y="939362"/>
                  <a:pt x="18628" y="939362"/>
                </a:cubicBezTo>
                <a:close/>
                <a:moveTo>
                  <a:pt x="2014866" y="821942"/>
                </a:moveTo>
                <a:cubicBezTo>
                  <a:pt x="2025154" y="821942"/>
                  <a:pt x="2033494" y="830303"/>
                  <a:pt x="2033494" y="840617"/>
                </a:cubicBezTo>
                <a:cubicBezTo>
                  <a:pt x="2033494" y="850931"/>
                  <a:pt x="2025154" y="859292"/>
                  <a:pt x="2014866" y="859292"/>
                </a:cubicBezTo>
                <a:cubicBezTo>
                  <a:pt x="2004578" y="859292"/>
                  <a:pt x="1996238" y="850931"/>
                  <a:pt x="1996238" y="840617"/>
                </a:cubicBezTo>
                <a:cubicBezTo>
                  <a:pt x="1996238" y="830303"/>
                  <a:pt x="2004578" y="821942"/>
                  <a:pt x="2014866" y="821942"/>
                </a:cubicBezTo>
                <a:close/>
                <a:moveTo>
                  <a:pt x="1897741" y="821942"/>
                </a:moveTo>
                <a:cubicBezTo>
                  <a:pt x="1908029" y="821942"/>
                  <a:pt x="1916369" y="830303"/>
                  <a:pt x="1916369" y="840617"/>
                </a:cubicBezTo>
                <a:cubicBezTo>
                  <a:pt x="1916369" y="850931"/>
                  <a:pt x="1908029" y="859292"/>
                  <a:pt x="1897741" y="859292"/>
                </a:cubicBezTo>
                <a:cubicBezTo>
                  <a:pt x="1887453" y="859292"/>
                  <a:pt x="1879113" y="850931"/>
                  <a:pt x="1879113" y="840617"/>
                </a:cubicBezTo>
                <a:cubicBezTo>
                  <a:pt x="1879113" y="830303"/>
                  <a:pt x="1887453" y="821942"/>
                  <a:pt x="1897741" y="821942"/>
                </a:cubicBezTo>
                <a:close/>
                <a:moveTo>
                  <a:pt x="1779977" y="821942"/>
                </a:moveTo>
                <a:cubicBezTo>
                  <a:pt x="1790265" y="821942"/>
                  <a:pt x="1798605" y="830303"/>
                  <a:pt x="1798605" y="840617"/>
                </a:cubicBezTo>
                <a:cubicBezTo>
                  <a:pt x="1798605" y="850931"/>
                  <a:pt x="1790265" y="859292"/>
                  <a:pt x="1779977" y="859292"/>
                </a:cubicBezTo>
                <a:cubicBezTo>
                  <a:pt x="1769689" y="859292"/>
                  <a:pt x="1761349" y="850931"/>
                  <a:pt x="1761349" y="840617"/>
                </a:cubicBezTo>
                <a:cubicBezTo>
                  <a:pt x="1761349" y="830303"/>
                  <a:pt x="1769689" y="821942"/>
                  <a:pt x="1779977" y="821942"/>
                </a:cubicBezTo>
                <a:close/>
                <a:moveTo>
                  <a:pt x="1662852" y="821942"/>
                </a:moveTo>
                <a:cubicBezTo>
                  <a:pt x="1673140" y="821942"/>
                  <a:pt x="1681480" y="830303"/>
                  <a:pt x="1681480" y="840617"/>
                </a:cubicBezTo>
                <a:cubicBezTo>
                  <a:pt x="1681480" y="850931"/>
                  <a:pt x="1673140" y="859292"/>
                  <a:pt x="1662852" y="859292"/>
                </a:cubicBezTo>
                <a:cubicBezTo>
                  <a:pt x="1652564" y="859292"/>
                  <a:pt x="1644224" y="850931"/>
                  <a:pt x="1644224" y="840617"/>
                </a:cubicBezTo>
                <a:cubicBezTo>
                  <a:pt x="1644224" y="830303"/>
                  <a:pt x="1652564" y="821942"/>
                  <a:pt x="1662852" y="821942"/>
                </a:cubicBezTo>
                <a:close/>
                <a:moveTo>
                  <a:pt x="1545088" y="821942"/>
                </a:moveTo>
                <a:cubicBezTo>
                  <a:pt x="1555376" y="821942"/>
                  <a:pt x="1563716" y="830303"/>
                  <a:pt x="1563716" y="840617"/>
                </a:cubicBezTo>
                <a:cubicBezTo>
                  <a:pt x="1563716" y="850931"/>
                  <a:pt x="1555376" y="859292"/>
                  <a:pt x="1545088" y="859292"/>
                </a:cubicBezTo>
                <a:cubicBezTo>
                  <a:pt x="1534800" y="859292"/>
                  <a:pt x="1526460" y="850931"/>
                  <a:pt x="1526460" y="840617"/>
                </a:cubicBezTo>
                <a:cubicBezTo>
                  <a:pt x="1526460" y="830303"/>
                  <a:pt x="1534800" y="821942"/>
                  <a:pt x="1545088" y="821942"/>
                </a:cubicBezTo>
                <a:close/>
                <a:moveTo>
                  <a:pt x="1427962" y="821942"/>
                </a:moveTo>
                <a:cubicBezTo>
                  <a:pt x="1438250" y="821942"/>
                  <a:pt x="1446590" y="830303"/>
                  <a:pt x="1446590" y="840617"/>
                </a:cubicBezTo>
                <a:cubicBezTo>
                  <a:pt x="1446590" y="850931"/>
                  <a:pt x="1438250" y="859292"/>
                  <a:pt x="1427962" y="859292"/>
                </a:cubicBezTo>
                <a:cubicBezTo>
                  <a:pt x="1417674" y="859292"/>
                  <a:pt x="1409334" y="850931"/>
                  <a:pt x="1409334" y="840617"/>
                </a:cubicBezTo>
                <a:cubicBezTo>
                  <a:pt x="1409334" y="830303"/>
                  <a:pt x="1417674" y="821942"/>
                  <a:pt x="1427962" y="821942"/>
                </a:cubicBezTo>
                <a:close/>
                <a:moveTo>
                  <a:pt x="1310199" y="821942"/>
                </a:moveTo>
                <a:cubicBezTo>
                  <a:pt x="1320487" y="821942"/>
                  <a:pt x="1328827" y="830303"/>
                  <a:pt x="1328827" y="840617"/>
                </a:cubicBezTo>
                <a:cubicBezTo>
                  <a:pt x="1328827" y="850931"/>
                  <a:pt x="1320487" y="859292"/>
                  <a:pt x="1310199" y="859292"/>
                </a:cubicBezTo>
                <a:cubicBezTo>
                  <a:pt x="1299911" y="859292"/>
                  <a:pt x="1291571" y="850931"/>
                  <a:pt x="1291571" y="840617"/>
                </a:cubicBezTo>
                <a:cubicBezTo>
                  <a:pt x="1291571" y="830303"/>
                  <a:pt x="1299911" y="821942"/>
                  <a:pt x="1310199" y="821942"/>
                </a:cubicBezTo>
                <a:close/>
                <a:moveTo>
                  <a:pt x="1193073" y="821942"/>
                </a:moveTo>
                <a:cubicBezTo>
                  <a:pt x="1203361" y="821942"/>
                  <a:pt x="1211701" y="830303"/>
                  <a:pt x="1211701" y="840617"/>
                </a:cubicBezTo>
                <a:cubicBezTo>
                  <a:pt x="1211701" y="850931"/>
                  <a:pt x="1203361" y="859292"/>
                  <a:pt x="1193073" y="859292"/>
                </a:cubicBezTo>
                <a:cubicBezTo>
                  <a:pt x="1182785" y="859292"/>
                  <a:pt x="1174445" y="850931"/>
                  <a:pt x="1174445" y="840617"/>
                </a:cubicBezTo>
                <a:cubicBezTo>
                  <a:pt x="1174445" y="830303"/>
                  <a:pt x="1182785" y="821942"/>
                  <a:pt x="1193073" y="821942"/>
                </a:cubicBezTo>
                <a:close/>
                <a:moveTo>
                  <a:pt x="1075309" y="821942"/>
                </a:moveTo>
                <a:cubicBezTo>
                  <a:pt x="1085597" y="821942"/>
                  <a:pt x="1093937" y="830303"/>
                  <a:pt x="1093937" y="840617"/>
                </a:cubicBezTo>
                <a:cubicBezTo>
                  <a:pt x="1093937" y="850931"/>
                  <a:pt x="1085597" y="859292"/>
                  <a:pt x="1075309" y="859292"/>
                </a:cubicBezTo>
                <a:cubicBezTo>
                  <a:pt x="1065021" y="859292"/>
                  <a:pt x="1056681" y="850931"/>
                  <a:pt x="1056681" y="840617"/>
                </a:cubicBezTo>
                <a:cubicBezTo>
                  <a:pt x="1056681" y="830303"/>
                  <a:pt x="1065021" y="821942"/>
                  <a:pt x="1075309" y="821942"/>
                </a:cubicBezTo>
                <a:close/>
                <a:moveTo>
                  <a:pt x="958184" y="821942"/>
                </a:moveTo>
                <a:cubicBezTo>
                  <a:pt x="968472" y="821942"/>
                  <a:pt x="976812" y="830303"/>
                  <a:pt x="976812" y="840617"/>
                </a:cubicBezTo>
                <a:cubicBezTo>
                  <a:pt x="976812" y="850931"/>
                  <a:pt x="968472" y="859292"/>
                  <a:pt x="958184" y="859292"/>
                </a:cubicBezTo>
                <a:cubicBezTo>
                  <a:pt x="947896" y="859292"/>
                  <a:pt x="939556" y="850931"/>
                  <a:pt x="939556" y="840617"/>
                </a:cubicBezTo>
                <a:cubicBezTo>
                  <a:pt x="939556" y="830303"/>
                  <a:pt x="947896" y="821942"/>
                  <a:pt x="958184" y="821942"/>
                </a:cubicBezTo>
                <a:close/>
                <a:moveTo>
                  <a:pt x="840420" y="821942"/>
                </a:moveTo>
                <a:cubicBezTo>
                  <a:pt x="850708" y="821942"/>
                  <a:pt x="859048" y="830303"/>
                  <a:pt x="859048" y="840617"/>
                </a:cubicBezTo>
                <a:cubicBezTo>
                  <a:pt x="859048" y="850931"/>
                  <a:pt x="850708" y="859292"/>
                  <a:pt x="840420" y="859292"/>
                </a:cubicBezTo>
                <a:cubicBezTo>
                  <a:pt x="830132" y="859292"/>
                  <a:pt x="821792" y="850931"/>
                  <a:pt x="821792" y="840617"/>
                </a:cubicBezTo>
                <a:cubicBezTo>
                  <a:pt x="821792" y="830303"/>
                  <a:pt x="830132" y="821942"/>
                  <a:pt x="840420" y="821942"/>
                </a:cubicBezTo>
                <a:close/>
                <a:moveTo>
                  <a:pt x="723295" y="821942"/>
                </a:moveTo>
                <a:cubicBezTo>
                  <a:pt x="733583" y="821942"/>
                  <a:pt x="741923" y="830303"/>
                  <a:pt x="741923" y="840617"/>
                </a:cubicBezTo>
                <a:cubicBezTo>
                  <a:pt x="741923" y="850931"/>
                  <a:pt x="733583" y="859292"/>
                  <a:pt x="723295" y="859292"/>
                </a:cubicBezTo>
                <a:cubicBezTo>
                  <a:pt x="713007" y="859292"/>
                  <a:pt x="704667" y="850931"/>
                  <a:pt x="704667" y="840617"/>
                </a:cubicBezTo>
                <a:cubicBezTo>
                  <a:pt x="704667" y="830303"/>
                  <a:pt x="713007" y="821942"/>
                  <a:pt x="723295" y="821942"/>
                </a:cubicBezTo>
                <a:close/>
                <a:moveTo>
                  <a:pt x="605531" y="821942"/>
                </a:moveTo>
                <a:cubicBezTo>
                  <a:pt x="615819" y="821942"/>
                  <a:pt x="624159" y="830303"/>
                  <a:pt x="624159" y="840617"/>
                </a:cubicBezTo>
                <a:cubicBezTo>
                  <a:pt x="624159" y="850931"/>
                  <a:pt x="615819" y="859292"/>
                  <a:pt x="605531" y="859292"/>
                </a:cubicBezTo>
                <a:cubicBezTo>
                  <a:pt x="595243" y="859292"/>
                  <a:pt x="586903" y="850931"/>
                  <a:pt x="586903" y="840617"/>
                </a:cubicBezTo>
                <a:cubicBezTo>
                  <a:pt x="586903" y="830303"/>
                  <a:pt x="595243" y="821942"/>
                  <a:pt x="605531" y="821942"/>
                </a:cubicBezTo>
                <a:close/>
                <a:moveTo>
                  <a:pt x="488406" y="821942"/>
                </a:moveTo>
                <a:cubicBezTo>
                  <a:pt x="498694" y="821942"/>
                  <a:pt x="507034" y="830303"/>
                  <a:pt x="507034" y="840617"/>
                </a:cubicBezTo>
                <a:cubicBezTo>
                  <a:pt x="507034" y="850931"/>
                  <a:pt x="498694" y="859292"/>
                  <a:pt x="488406" y="859292"/>
                </a:cubicBezTo>
                <a:cubicBezTo>
                  <a:pt x="478118" y="859292"/>
                  <a:pt x="469778" y="850931"/>
                  <a:pt x="469778" y="840617"/>
                </a:cubicBezTo>
                <a:cubicBezTo>
                  <a:pt x="469778" y="830303"/>
                  <a:pt x="478118" y="821942"/>
                  <a:pt x="488406" y="821942"/>
                </a:cubicBezTo>
                <a:close/>
                <a:moveTo>
                  <a:pt x="370642" y="821942"/>
                </a:moveTo>
                <a:cubicBezTo>
                  <a:pt x="380930" y="821942"/>
                  <a:pt x="389270" y="830303"/>
                  <a:pt x="389270" y="840617"/>
                </a:cubicBezTo>
                <a:cubicBezTo>
                  <a:pt x="389270" y="850931"/>
                  <a:pt x="380930" y="859292"/>
                  <a:pt x="370642" y="859292"/>
                </a:cubicBezTo>
                <a:cubicBezTo>
                  <a:pt x="360354" y="859292"/>
                  <a:pt x="352014" y="850931"/>
                  <a:pt x="352014" y="840617"/>
                </a:cubicBezTo>
                <a:cubicBezTo>
                  <a:pt x="352014" y="830303"/>
                  <a:pt x="360354" y="821942"/>
                  <a:pt x="370642" y="821942"/>
                </a:cubicBezTo>
                <a:close/>
                <a:moveTo>
                  <a:pt x="253517" y="821942"/>
                </a:moveTo>
                <a:cubicBezTo>
                  <a:pt x="263805" y="821942"/>
                  <a:pt x="272145" y="830303"/>
                  <a:pt x="272145" y="840617"/>
                </a:cubicBezTo>
                <a:cubicBezTo>
                  <a:pt x="272145" y="850931"/>
                  <a:pt x="263805" y="859292"/>
                  <a:pt x="253517" y="859292"/>
                </a:cubicBezTo>
                <a:cubicBezTo>
                  <a:pt x="243229" y="859292"/>
                  <a:pt x="234889" y="850931"/>
                  <a:pt x="234889" y="840617"/>
                </a:cubicBezTo>
                <a:cubicBezTo>
                  <a:pt x="234889" y="830303"/>
                  <a:pt x="243229" y="821942"/>
                  <a:pt x="253517" y="821942"/>
                </a:cubicBezTo>
                <a:close/>
                <a:moveTo>
                  <a:pt x="135753" y="821942"/>
                </a:moveTo>
                <a:cubicBezTo>
                  <a:pt x="146041" y="821942"/>
                  <a:pt x="154381" y="830303"/>
                  <a:pt x="154381" y="840617"/>
                </a:cubicBezTo>
                <a:cubicBezTo>
                  <a:pt x="154381" y="850931"/>
                  <a:pt x="146041" y="859292"/>
                  <a:pt x="135753" y="859292"/>
                </a:cubicBezTo>
                <a:cubicBezTo>
                  <a:pt x="125465" y="859292"/>
                  <a:pt x="117125" y="850931"/>
                  <a:pt x="117125" y="840617"/>
                </a:cubicBezTo>
                <a:cubicBezTo>
                  <a:pt x="117125" y="830303"/>
                  <a:pt x="125465" y="821942"/>
                  <a:pt x="135753" y="821942"/>
                </a:cubicBezTo>
                <a:close/>
                <a:moveTo>
                  <a:pt x="18628" y="821942"/>
                </a:moveTo>
                <a:cubicBezTo>
                  <a:pt x="28916" y="821942"/>
                  <a:pt x="37256" y="830303"/>
                  <a:pt x="37256" y="840617"/>
                </a:cubicBezTo>
                <a:cubicBezTo>
                  <a:pt x="37256" y="850931"/>
                  <a:pt x="28916" y="859292"/>
                  <a:pt x="18628" y="859292"/>
                </a:cubicBezTo>
                <a:cubicBezTo>
                  <a:pt x="8340" y="859292"/>
                  <a:pt x="0" y="850931"/>
                  <a:pt x="0" y="840617"/>
                </a:cubicBezTo>
                <a:cubicBezTo>
                  <a:pt x="0" y="830303"/>
                  <a:pt x="8340" y="821942"/>
                  <a:pt x="18628" y="821942"/>
                </a:cubicBezTo>
                <a:close/>
                <a:moveTo>
                  <a:pt x="2014866" y="704521"/>
                </a:moveTo>
                <a:cubicBezTo>
                  <a:pt x="2025154" y="704521"/>
                  <a:pt x="2033494" y="712882"/>
                  <a:pt x="2033494" y="723196"/>
                </a:cubicBezTo>
                <a:cubicBezTo>
                  <a:pt x="2033494" y="733510"/>
                  <a:pt x="2025154" y="741871"/>
                  <a:pt x="2014866" y="741871"/>
                </a:cubicBezTo>
                <a:cubicBezTo>
                  <a:pt x="2004578" y="741871"/>
                  <a:pt x="1996238" y="733510"/>
                  <a:pt x="1996238" y="723196"/>
                </a:cubicBezTo>
                <a:cubicBezTo>
                  <a:pt x="1996238" y="712882"/>
                  <a:pt x="2004578" y="704521"/>
                  <a:pt x="2014866" y="704521"/>
                </a:cubicBezTo>
                <a:close/>
                <a:moveTo>
                  <a:pt x="1897741" y="704521"/>
                </a:moveTo>
                <a:cubicBezTo>
                  <a:pt x="1908029" y="704521"/>
                  <a:pt x="1916369" y="712882"/>
                  <a:pt x="1916369" y="723196"/>
                </a:cubicBezTo>
                <a:cubicBezTo>
                  <a:pt x="1916369" y="733510"/>
                  <a:pt x="1908029" y="741871"/>
                  <a:pt x="1897741" y="741871"/>
                </a:cubicBezTo>
                <a:cubicBezTo>
                  <a:pt x="1887453" y="741871"/>
                  <a:pt x="1879113" y="733510"/>
                  <a:pt x="1879113" y="723196"/>
                </a:cubicBezTo>
                <a:cubicBezTo>
                  <a:pt x="1879113" y="712882"/>
                  <a:pt x="1887453" y="704521"/>
                  <a:pt x="1897741" y="704521"/>
                </a:cubicBezTo>
                <a:close/>
                <a:moveTo>
                  <a:pt x="1779977" y="704521"/>
                </a:moveTo>
                <a:cubicBezTo>
                  <a:pt x="1790265" y="704521"/>
                  <a:pt x="1798605" y="712882"/>
                  <a:pt x="1798605" y="723196"/>
                </a:cubicBezTo>
                <a:cubicBezTo>
                  <a:pt x="1798605" y="733510"/>
                  <a:pt x="1790265" y="741871"/>
                  <a:pt x="1779977" y="741871"/>
                </a:cubicBezTo>
                <a:cubicBezTo>
                  <a:pt x="1769689" y="741871"/>
                  <a:pt x="1761349" y="733510"/>
                  <a:pt x="1761349" y="723196"/>
                </a:cubicBezTo>
                <a:cubicBezTo>
                  <a:pt x="1761349" y="712882"/>
                  <a:pt x="1769689" y="704521"/>
                  <a:pt x="1779977" y="704521"/>
                </a:cubicBezTo>
                <a:close/>
                <a:moveTo>
                  <a:pt x="1662852" y="704521"/>
                </a:moveTo>
                <a:cubicBezTo>
                  <a:pt x="1673140" y="704521"/>
                  <a:pt x="1681480" y="712882"/>
                  <a:pt x="1681480" y="723196"/>
                </a:cubicBezTo>
                <a:cubicBezTo>
                  <a:pt x="1681480" y="733510"/>
                  <a:pt x="1673140" y="741871"/>
                  <a:pt x="1662852" y="741871"/>
                </a:cubicBezTo>
                <a:cubicBezTo>
                  <a:pt x="1652564" y="741871"/>
                  <a:pt x="1644224" y="733510"/>
                  <a:pt x="1644224" y="723196"/>
                </a:cubicBezTo>
                <a:cubicBezTo>
                  <a:pt x="1644224" y="712882"/>
                  <a:pt x="1652564" y="704521"/>
                  <a:pt x="1662852" y="704521"/>
                </a:cubicBezTo>
                <a:close/>
                <a:moveTo>
                  <a:pt x="1545088" y="704521"/>
                </a:moveTo>
                <a:cubicBezTo>
                  <a:pt x="1555376" y="704521"/>
                  <a:pt x="1563716" y="712882"/>
                  <a:pt x="1563716" y="723196"/>
                </a:cubicBezTo>
                <a:cubicBezTo>
                  <a:pt x="1563716" y="733510"/>
                  <a:pt x="1555376" y="741871"/>
                  <a:pt x="1545088" y="741871"/>
                </a:cubicBezTo>
                <a:cubicBezTo>
                  <a:pt x="1534800" y="741871"/>
                  <a:pt x="1526460" y="733510"/>
                  <a:pt x="1526460" y="723196"/>
                </a:cubicBezTo>
                <a:cubicBezTo>
                  <a:pt x="1526460" y="712882"/>
                  <a:pt x="1534800" y="704521"/>
                  <a:pt x="1545088" y="704521"/>
                </a:cubicBezTo>
                <a:close/>
                <a:moveTo>
                  <a:pt x="1427962" y="704521"/>
                </a:moveTo>
                <a:cubicBezTo>
                  <a:pt x="1438250" y="704521"/>
                  <a:pt x="1446590" y="712882"/>
                  <a:pt x="1446590" y="723196"/>
                </a:cubicBezTo>
                <a:cubicBezTo>
                  <a:pt x="1446590" y="733510"/>
                  <a:pt x="1438250" y="741871"/>
                  <a:pt x="1427962" y="741871"/>
                </a:cubicBezTo>
                <a:cubicBezTo>
                  <a:pt x="1417674" y="741871"/>
                  <a:pt x="1409334" y="733510"/>
                  <a:pt x="1409334" y="723196"/>
                </a:cubicBezTo>
                <a:cubicBezTo>
                  <a:pt x="1409334" y="712882"/>
                  <a:pt x="1417674" y="704521"/>
                  <a:pt x="1427962" y="704521"/>
                </a:cubicBezTo>
                <a:close/>
                <a:moveTo>
                  <a:pt x="1310199" y="704521"/>
                </a:moveTo>
                <a:cubicBezTo>
                  <a:pt x="1320487" y="704521"/>
                  <a:pt x="1328827" y="712882"/>
                  <a:pt x="1328827" y="723196"/>
                </a:cubicBezTo>
                <a:cubicBezTo>
                  <a:pt x="1328827" y="733510"/>
                  <a:pt x="1320487" y="741871"/>
                  <a:pt x="1310199" y="741871"/>
                </a:cubicBezTo>
                <a:cubicBezTo>
                  <a:pt x="1299911" y="741871"/>
                  <a:pt x="1291571" y="733510"/>
                  <a:pt x="1291571" y="723196"/>
                </a:cubicBezTo>
                <a:cubicBezTo>
                  <a:pt x="1291571" y="712882"/>
                  <a:pt x="1299911" y="704521"/>
                  <a:pt x="1310199" y="704521"/>
                </a:cubicBezTo>
                <a:close/>
                <a:moveTo>
                  <a:pt x="1193073" y="704521"/>
                </a:moveTo>
                <a:cubicBezTo>
                  <a:pt x="1203361" y="704521"/>
                  <a:pt x="1211701" y="712882"/>
                  <a:pt x="1211701" y="723196"/>
                </a:cubicBezTo>
                <a:cubicBezTo>
                  <a:pt x="1211701" y="733510"/>
                  <a:pt x="1203361" y="741871"/>
                  <a:pt x="1193073" y="741871"/>
                </a:cubicBezTo>
                <a:cubicBezTo>
                  <a:pt x="1182785" y="741871"/>
                  <a:pt x="1174445" y="733510"/>
                  <a:pt x="1174445" y="723196"/>
                </a:cubicBezTo>
                <a:cubicBezTo>
                  <a:pt x="1174445" y="712882"/>
                  <a:pt x="1182785" y="704521"/>
                  <a:pt x="1193073" y="704521"/>
                </a:cubicBezTo>
                <a:close/>
                <a:moveTo>
                  <a:pt x="1075309" y="704521"/>
                </a:moveTo>
                <a:cubicBezTo>
                  <a:pt x="1085597" y="704521"/>
                  <a:pt x="1093937" y="712882"/>
                  <a:pt x="1093937" y="723196"/>
                </a:cubicBezTo>
                <a:cubicBezTo>
                  <a:pt x="1093937" y="733510"/>
                  <a:pt x="1085597" y="741871"/>
                  <a:pt x="1075309" y="741871"/>
                </a:cubicBezTo>
                <a:cubicBezTo>
                  <a:pt x="1065021" y="741871"/>
                  <a:pt x="1056681" y="733510"/>
                  <a:pt x="1056681" y="723196"/>
                </a:cubicBezTo>
                <a:cubicBezTo>
                  <a:pt x="1056681" y="712882"/>
                  <a:pt x="1065021" y="704521"/>
                  <a:pt x="1075309" y="704521"/>
                </a:cubicBezTo>
                <a:close/>
                <a:moveTo>
                  <a:pt x="958184" y="704521"/>
                </a:moveTo>
                <a:cubicBezTo>
                  <a:pt x="968472" y="704521"/>
                  <a:pt x="976812" y="712882"/>
                  <a:pt x="976812" y="723196"/>
                </a:cubicBezTo>
                <a:cubicBezTo>
                  <a:pt x="976812" y="733510"/>
                  <a:pt x="968472" y="741871"/>
                  <a:pt x="958184" y="741871"/>
                </a:cubicBezTo>
                <a:cubicBezTo>
                  <a:pt x="947896" y="741871"/>
                  <a:pt x="939556" y="733510"/>
                  <a:pt x="939556" y="723196"/>
                </a:cubicBezTo>
                <a:cubicBezTo>
                  <a:pt x="939556" y="712882"/>
                  <a:pt x="947896" y="704521"/>
                  <a:pt x="958184" y="704521"/>
                </a:cubicBezTo>
                <a:close/>
                <a:moveTo>
                  <a:pt x="840420" y="704521"/>
                </a:moveTo>
                <a:cubicBezTo>
                  <a:pt x="850708" y="704521"/>
                  <a:pt x="859048" y="712882"/>
                  <a:pt x="859048" y="723196"/>
                </a:cubicBezTo>
                <a:cubicBezTo>
                  <a:pt x="859048" y="733510"/>
                  <a:pt x="850708" y="741871"/>
                  <a:pt x="840420" y="741871"/>
                </a:cubicBezTo>
                <a:cubicBezTo>
                  <a:pt x="830132" y="741871"/>
                  <a:pt x="821792" y="733510"/>
                  <a:pt x="821792" y="723196"/>
                </a:cubicBezTo>
                <a:cubicBezTo>
                  <a:pt x="821792" y="712882"/>
                  <a:pt x="830132" y="704521"/>
                  <a:pt x="840420" y="704521"/>
                </a:cubicBezTo>
                <a:close/>
                <a:moveTo>
                  <a:pt x="723295" y="704521"/>
                </a:moveTo>
                <a:cubicBezTo>
                  <a:pt x="733583" y="704521"/>
                  <a:pt x="741923" y="712882"/>
                  <a:pt x="741923" y="723196"/>
                </a:cubicBezTo>
                <a:cubicBezTo>
                  <a:pt x="741923" y="733510"/>
                  <a:pt x="733583" y="741871"/>
                  <a:pt x="723295" y="741871"/>
                </a:cubicBezTo>
                <a:cubicBezTo>
                  <a:pt x="713007" y="741871"/>
                  <a:pt x="704667" y="733510"/>
                  <a:pt x="704667" y="723196"/>
                </a:cubicBezTo>
                <a:cubicBezTo>
                  <a:pt x="704667" y="712882"/>
                  <a:pt x="713007" y="704521"/>
                  <a:pt x="723295" y="704521"/>
                </a:cubicBezTo>
                <a:close/>
                <a:moveTo>
                  <a:pt x="605531" y="704521"/>
                </a:moveTo>
                <a:cubicBezTo>
                  <a:pt x="615819" y="704521"/>
                  <a:pt x="624159" y="712882"/>
                  <a:pt x="624159" y="723196"/>
                </a:cubicBezTo>
                <a:cubicBezTo>
                  <a:pt x="624159" y="733510"/>
                  <a:pt x="615819" y="741871"/>
                  <a:pt x="605531" y="741871"/>
                </a:cubicBezTo>
                <a:cubicBezTo>
                  <a:pt x="595243" y="741871"/>
                  <a:pt x="586903" y="733510"/>
                  <a:pt x="586903" y="723196"/>
                </a:cubicBezTo>
                <a:cubicBezTo>
                  <a:pt x="586903" y="712882"/>
                  <a:pt x="595243" y="704521"/>
                  <a:pt x="605531" y="704521"/>
                </a:cubicBezTo>
                <a:close/>
                <a:moveTo>
                  <a:pt x="488406" y="704521"/>
                </a:moveTo>
                <a:cubicBezTo>
                  <a:pt x="498694" y="704521"/>
                  <a:pt x="507034" y="712882"/>
                  <a:pt x="507034" y="723196"/>
                </a:cubicBezTo>
                <a:cubicBezTo>
                  <a:pt x="507034" y="733510"/>
                  <a:pt x="498694" y="741871"/>
                  <a:pt x="488406" y="741871"/>
                </a:cubicBezTo>
                <a:cubicBezTo>
                  <a:pt x="478118" y="741871"/>
                  <a:pt x="469778" y="733510"/>
                  <a:pt x="469778" y="723196"/>
                </a:cubicBezTo>
                <a:cubicBezTo>
                  <a:pt x="469778" y="712882"/>
                  <a:pt x="478118" y="704521"/>
                  <a:pt x="488406" y="704521"/>
                </a:cubicBezTo>
                <a:close/>
                <a:moveTo>
                  <a:pt x="370642" y="704521"/>
                </a:moveTo>
                <a:cubicBezTo>
                  <a:pt x="380930" y="704521"/>
                  <a:pt x="389270" y="712882"/>
                  <a:pt x="389270" y="723196"/>
                </a:cubicBezTo>
                <a:cubicBezTo>
                  <a:pt x="389270" y="733510"/>
                  <a:pt x="380930" y="741871"/>
                  <a:pt x="370642" y="741871"/>
                </a:cubicBezTo>
                <a:cubicBezTo>
                  <a:pt x="360354" y="741871"/>
                  <a:pt x="352014" y="733510"/>
                  <a:pt x="352014" y="723196"/>
                </a:cubicBezTo>
                <a:cubicBezTo>
                  <a:pt x="352014" y="712882"/>
                  <a:pt x="360354" y="704521"/>
                  <a:pt x="370642" y="704521"/>
                </a:cubicBezTo>
                <a:close/>
                <a:moveTo>
                  <a:pt x="253517" y="704521"/>
                </a:moveTo>
                <a:cubicBezTo>
                  <a:pt x="263805" y="704521"/>
                  <a:pt x="272145" y="712882"/>
                  <a:pt x="272145" y="723196"/>
                </a:cubicBezTo>
                <a:cubicBezTo>
                  <a:pt x="272145" y="733510"/>
                  <a:pt x="263805" y="741871"/>
                  <a:pt x="253517" y="741871"/>
                </a:cubicBezTo>
                <a:cubicBezTo>
                  <a:pt x="243229" y="741871"/>
                  <a:pt x="234889" y="733510"/>
                  <a:pt x="234889" y="723196"/>
                </a:cubicBezTo>
                <a:cubicBezTo>
                  <a:pt x="234889" y="712882"/>
                  <a:pt x="243229" y="704521"/>
                  <a:pt x="253517" y="704521"/>
                </a:cubicBezTo>
                <a:close/>
                <a:moveTo>
                  <a:pt x="135753" y="704521"/>
                </a:moveTo>
                <a:cubicBezTo>
                  <a:pt x="146041" y="704521"/>
                  <a:pt x="154381" y="712882"/>
                  <a:pt x="154381" y="723196"/>
                </a:cubicBezTo>
                <a:cubicBezTo>
                  <a:pt x="154381" y="733510"/>
                  <a:pt x="146041" y="741871"/>
                  <a:pt x="135753" y="741871"/>
                </a:cubicBezTo>
                <a:cubicBezTo>
                  <a:pt x="125465" y="741871"/>
                  <a:pt x="117125" y="733510"/>
                  <a:pt x="117125" y="723196"/>
                </a:cubicBezTo>
                <a:cubicBezTo>
                  <a:pt x="117125" y="712882"/>
                  <a:pt x="125465" y="704521"/>
                  <a:pt x="135753" y="704521"/>
                </a:cubicBezTo>
                <a:close/>
                <a:moveTo>
                  <a:pt x="18628" y="704521"/>
                </a:moveTo>
                <a:cubicBezTo>
                  <a:pt x="28916" y="704521"/>
                  <a:pt x="37256" y="712882"/>
                  <a:pt x="37256" y="723196"/>
                </a:cubicBezTo>
                <a:cubicBezTo>
                  <a:pt x="37256" y="733510"/>
                  <a:pt x="28916" y="741871"/>
                  <a:pt x="18628" y="741871"/>
                </a:cubicBezTo>
                <a:cubicBezTo>
                  <a:pt x="8340" y="741871"/>
                  <a:pt x="0" y="733510"/>
                  <a:pt x="0" y="723196"/>
                </a:cubicBezTo>
                <a:cubicBezTo>
                  <a:pt x="0" y="712882"/>
                  <a:pt x="8340" y="704521"/>
                  <a:pt x="18628" y="704521"/>
                </a:cubicBezTo>
                <a:close/>
                <a:moveTo>
                  <a:pt x="2014866" y="587101"/>
                </a:moveTo>
                <a:cubicBezTo>
                  <a:pt x="2025154" y="587101"/>
                  <a:pt x="2033494" y="595462"/>
                  <a:pt x="2033494" y="605776"/>
                </a:cubicBezTo>
                <a:cubicBezTo>
                  <a:pt x="2033494" y="616090"/>
                  <a:pt x="2025154" y="624451"/>
                  <a:pt x="2014866" y="624451"/>
                </a:cubicBezTo>
                <a:cubicBezTo>
                  <a:pt x="2004578" y="624451"/>
                  <a:pt x="1996238" y="616090"/>
                  <a:pt x="1996238" y="605776"/>
                </a:cubicBezTo>
                <a:cubicBezTo>
                  <a:pt x="1996238" y="595462"/>
                  <a:pt x="2004578" y="587101"/>
                  <a:pt x="2014866" y="587101"/>
                </a:cubicBezTo>
                <a:close/>
                <a:moveTo>
                  <a:pt x="1897741" y="587101"/>
                </a:moveTo>
                <a:cubicBezTo>
                  <a:pt x="1908029" y="587101"/>
                  <a:pt x="1916369" y="595462"/>
                  <a:pt x="1916369" y="605776"/>
                </a:cubicBezTo>
                <a:cubicBezTo>
                  <a:pt x="1916369" y="616090"/>
                  <a:pt x="1908029" y="624451"/>
                  <a:pt x="1897741" y="624451"/>
                </a:cubicBezTo>
                <a:cubicBezTo>
                  <a:pt x="1887453" y="624451"/>
                  <a:pt x="1879113" y="616090"/>
                  <a:pt x="1879113" y="605776"/>
                </a:cubicBezTo>
                <a:cubicBezTo>
                  <a:pt x="1879113" y="595462"/>
                  <a:pt x="1887453" y="587101"/>
                  <a:pt x="1897741" y="587101"/>
                </a:cubicBezTo>
                <a:close/>
                <a:moveTo>
                  <a:pt x="1779977" y="587101"/>
                </a:moveTo>
                <a:cubicBezTo>
                  <a:pt x="1790265" y="587101"/>
                  <a:pt x="1798605" y="595462"/>
                  <a:pt x="1798605" y="605776"/>
                </a:cubicBezTo>
                <a:cubicBezTo>
                  <a:pt x="1798605" y="616090"/>
                  <a:pt x="1790265" y="624451"/>
                  <a:pt x="1779977" y="624451"/>
                </a:cubicBezTo>
                <a:cubicBezTo>
                  <a:pt x="1769689" y="624451"/>
                  <a:pt x="1761349" y="616090"/>
                  <a:pt x="1761349" y="605776"/>
                </a:cubicBezTo>
                <a:cubicBezTo>
                  <a:pt x="1761349" y="595462"/>
                  <a:pt x="1769689" y="587101"/>
                  <a:pt x="1779977" y="587101"/>
                </a:cubicBezTo>
                <a:close/>
                <a:moveTo>
                  <a:pt x="1662852" y="587101"/>
                </a:moveTo>
                <a:cubicBezTo>
                  <a:pt x="1673140" y="587101"/>
                  <a:pt x="1681480" y="595462"/>
                  <a:pt x="1681480" y="605776"/>
                </a:cubicBezTo>
                <a:cubicBezTo>
                  <a:pt x="1681480" y="616090"/>
                  <a:pt x="1673140" y="624451"/>
                  <a:pt x="1662852" y="624451"/>
                </a:cubicBezTo>
                <a:cubicBezTo>
                  <a:pt x="1652564" y="624451"/>
                  <a:pt x="1644224" y="616090"/>
                  <a:pt x="1644224" y="605776"/>
                </a:cubicBezTo>
                <a:cubicBezTo>
                  <a:pt x="1644224" y="595462"/>
                  <a:pt x="1652564" y="587101"/>
                  <a:pt x="1662852" y="587101"/>
                </a:cubicBezTo>
                <a:close/>
                <a:moveTo>
                  <a:pt x="1545088" y="587101"/>
                </a:moveTo>
                <a:cubicBezTo>
                  <a:pt x="1555376" y="587101"/>
                  <a:pt x="1563716" y="595462"/>
                  <a:pt x="1563716" y="605776"/>
                </a:cubicBezTo>
                <a:cubicBezTo>
                  <a:pt x="1563716" y="616090"/>
                  <a:pt x="1555376" y="624451"/>
                  <a:pt x="1545088" y="624451"/>
                </a:cubicBezTo>
                <a:cubicBezTo>
                  <a:pt x="1534800" y="624451"/>
                  <a:pt x="1526460" y="616090"/>
                  <a:pt x="1526460" y="605776"/>
                </a:cubicBezTo>
                <a:cubicBezTo>
                  <a:pt x="1526460" y="595462"/>
                  <a:pt x="1534800" y="587101"/>
                  <a:pt x="1545088" y="587101"/>
                </a:cubicBezTo>
                <a:close/>
                <a:moveTo>
                  <a:pt x="1427962" y="587101"/>
                </a:moveTo>
                <a:cubicBezTo>
                  <a:pt x="1438250" y="587101"/>
                  <a:pt x="1446590" y="595462"/>
                  <a:pt x="1446590" y="605776"/>
                </a:cubicBezTo>
                <a:cubicBezTo>
                  <a:pt x="1446590" y="616090"/>
                  <a:pt x="1438250" y="624451"/>
                  <a:pt x="1427962" y="624451"/>
                </a:cubicBezTo>
                <a:cubicBezTo>
                  <a:pt x="1417674" y="624451"/>
                  <a:pt x="1409334" y="616090"/>
                  <a:pt x="1409334" y="605776"/>
                </a:cubicBezTo>
                <a:cubicBezTo>
                  <a:pt x="1409334" y="595462"/>
                  <a:pt x="1417674" y="587101"/>
                  <a:pt x="1427962" y="587101"/>
                </a:cubicBezTo>
                <a:close/>
                <a:moveTo>
                  <a:pt x="1310199" y="587101"/>
                </a:moveTo>
                <a:cubicBezTo>
                  <a:pt x="1320487" y="587101"/>
                  <a:pt x="1328827" y="595462"/>
                  <a:pt x="1328827" y="605776"/>
                </a:cubicBezTo>
                <a:cubicBezTo>
                  <a:pt x="1328827" y="616090"/>
                  <a:pt x="1320487" y="624451"/>
                  <a:pt x="1310199" y="624451"/>
                </a:cubicBezTo>
                <a:cubicBezTo>
                  <a:pt x="1299911" y="624451"/>
                  <a:pt x="1291571" y="616090"/>
                  <a:pt x="1291571" y="605776"/>
                </a:cubicBezTo>
                <a:cubicBezTo>
                  <a:pt x="1291571" y="595462"/>
                  <a:pt x="1299911" y="587101"/>
                  <a:pt x="1310199" y="587101"/>
                </a:cubicBezTo>
                <a:close/>
                <a:moveTo>
                  <a:pt x="1193073" y="587101"/>
                </a:moveTo>
                <a:cubicBezTo>
                  <a:pt x="1203361" y="587101"/>
                  <a:pt x="1211701" y="595462"/>
                  <a:pt x="1211701" y="605776"/>
                </a:cubicBezTo>
                <a:cubicBezTo>
                  <a:pt x="1211701" y="616090"/>
                  <a:pt x="1203361" y="624451"/>
                  <a:pt x="1193073" y="624451"/>
                </a:cubicBezTo>
                <a:cubicBezTo>
                  <a:pt x="1182785" y="624451"/>
                  <a:pt x="1174445" y="616090"/>
                  <a:pt x="1174445" y="605776"/>
                </a:cubicBezTo>
                <a:cubicBezTo>
                  <a:pt x="1174445" y="595462"/>
                  <a:pt x="1182785" y="587101"/>
                  <a:pt x="1193073" y="587101"/>
                </a:cubicBezTo>
                <a:close/>
                <a:moveTo>
                  <a:pt x="1075309" y="587101"/>
                </a:moveTo>
                <a:cubicBezTo>
                  <a:pt x="1085597" y="587101"/>
                  <a:pt x="1093937" y="595462"/>
                  <a:pt x="1093937" y="605776"/>
                </a:cubicBezTo>
                <a:cubicBezTo>
                  <a:pt x="1093937" y="616090"/>
                  <a:pt x="1085597" y="624451"/>
                  <a:pt x="1075309" y="624451"/>
                </a:cubicBezTo>
                <a:cubicBezTo>
                  <a:pt x="1065021" y="624451"/>
                  <a:pt x="1056681" y="616090"/>
                  <a:pt x="1056681" y="605776"/>
                </a:cubicBezTo>
                <a:cubicBezTo>
                  <a:pt x="1056681" y="595462"/>
                  <a:pt x="1065021" y="587101"/>
                  <a:pt x="1075309" y="587101"/>
                </a:cubicBezTo>
                <a:close/>
                <a:moveTo>
                  <a:pt x="958184" y="587101"/>
                </a:moveTo>
                <a:cubicBezTo>
                  <a:pt x="968472" y="587101"/>
                  <a:pt x="976812" y="595462"/>
                  <a:pt x="976812" y="605776"/>
                </a:cubicBezTo>
                <a:cubicBezTo>
                  <a:pt x="976812" y="616090"/>
                  <a:pt x="968472" y="624451"/>
                  <a:pt x="958184" y="624451"/>
                </a:cubicBezTo>
                <a:cubicBezTo>
                  <a:pt x="947896" y="624451"/>
                  <a:pt x="939556" y="616090"/>
                  <a:pt x="939556" y="605776"/>
                </a:cubicBezTo>
                <a:cubicBezTo>
                  <a:pt x="939556" y="595462"/>
                  <a:pt x="947896" y="587101"/>
                  <a:pt x="958184" y="587101"/>
                </a:cubicBezTo>
                <a:close/>
                <a:moveTo>
                  <a:pt x="840420" y="587101"/>
                </a:moveTo>
                <a:cubicBezTo>
                  <a:pt x="850708" y="587101"/>
                  <a:pt x="859048" y="595462"/>
                  <a:pt x="859048" y="605776"/>
                </a:cubicBezTo>
                <a:cubicBezTo>
                  <a:pt x="859048" y="616090"/>
                  <a:pt x="850708" y="624451"/>
                  <a:pt x="840420" y="624451"/>
                </a:cubicBezTo>
                <a:cubicBezTo>
                  <a:pt x="830132" y="624451"/>
                  <a:pt x="821792" y="616090"/>
                  <a:pt x="821792" y="605776"/>
                </a:cubicBezTo>
                <a:cubicBezTo>
                  <a:pt x="821792" y="595462"/>
                  <a:pt x="830132" y="587101"/>
                  <a:pt x="840420" y="587101"/>
                </a:cubicBezTo>
                <a:close/>
                <a:moveTo>
                  <a:pt x="723295" y="587101"/>
                </a:moveTo>
                <a:cubicBezTo>
                  <a:pt x="733583" y="587101"/>
                  <a:pt x="741923" y="595462"/>
                  <a:pt x="741923" y="605776"/>
                </a:cubicBezTo>
                <a:cubicBezTo>
                  <a:pt x="741923" y="616090"/>
                  <a:pt x="733583" y="624451"/>
                  <a:pt x="723295" y="624451"/>
                </a:cubicBezTo>
                <a:cubicBezTo>
                  <a:pt x="713007" y="624451"/>
                  <a:pt x="704667" y="616090"/>
                  <a:pt x="704667" y="605776"/>
                </a:cubicBezTo>
                <a:cubicBezTo>
                  <a:pt x="704667" y="595462"/>
                  <a:pt x="713007" y="587101"/>
                  <a:pt x="723295" y="587101"/>
                </a:cubicBezTo>
                <a:close/>
                <a:moveTo>
                  <a:pt x="605531" y="587101"/>
                </a:moveTo>
                <a:cubicBezTo>
                  <a:pt x="615819" y="587101"/>
                  <a:pt x="624159" y="595462"/>
                  <a:pt x="624159" y="605776"/>
                </a:cubicBezTo>
                <a:cubicBezTo>
                  <a:pt x="624159" y="616090"/>
                  <a:pt x="615819" y="624451"/>
                  <a:pt x="605531" y="624451"/>
                </a:cubicBezTo>
                <a:cubicBezTo>
                  <a:pt x="595243" y="624451"/>
                  <a:pt x="586903" y="616090"/>
                  <a:pt x="586903" y="605776"/>
                </a:cubicBezTo>
                <a:cubicBezTo>
                  <a:pt x="586903" y="595462"/>
                  <a:pt x="595243" y="587101"/>
                  <a:pt x="605531" y="587101"/>
                </a:cubicBezTo>
                <a:close/>
                <a:moveTo>
                  <a:pt x="488406" y="587101"/>
                </a:moveTo>
                <a:cubicBezTo>
                  <a:pt x="498694" y="587101"/>
                  <a:pt x="507034" y="595462"/>
                  <a:pt x="507034" y="605776"/>
                </a:cubicBezTo>
                <a:cubicBezTo>
                  <a:pt x="507034" y="616090"/>
                  <a:pt x="498694" y="624451"/>
                  <a:pt x="488406" y="624451"/>
                </a:cubicBezTo>
                <a:cubicBezTo>
                  <a:pt x="478118" y="624451"/>
                  <a:pt x="469778" y="616090"/>
                  <a:pt x="469778" y="605776"/>
                </a:cubicBezTo>
                <a:cubicBezTo>
                  <a:pt x="469778" y="595462"/>
                  <a:pt x="478118" y="587101"/>
                  <a:pt x="488406" y="587101"/>
                </a:cubicBezTo>
                <a:close/>
                <a:moveTo>
                  <a:pt x="370642" y="587101"/>
                </a:moveTo>
                <a:cubicBezTo>
                  <a:pt x="380930" y="587101"/>
                  <a:pt x="389270" y="595462"/>
                  <a:pt x="389270" y="605776"/>
                </a:cubicBezTo>
                <a:cubicBezTo>
                  <a:pt x="389270" y="616090"/>
                  <a:pt x="380930" y="624451"/>
                  <a:pt x="370642" y="624451"/>
                </a:cubicBezTo>
                <a:cubicBezTo>
                  <a:pt x="360354" y="624451"/>
                  <a:pt x="352014" y="616090"/>
                  <a:pt x="352014" y="605776"/>
                </a:cubicBezTo>
                <a:cubicBezTo>
                  <a:pt x="352014" y="595462"/>
                  <a:pt x="360354" y="587101"/>
                  <a:pt x="370642" y="587101"/>
                </a:cubicBezTo>
                <a:close/>
                <a:moveTo>
                  <a:pt x="253517" y="587101"/>
                </a:moveTo>
                <a:cubicBezTo>
                  <a:pt x="263805" y="587101"/>
                  <a:pt x="272145" y="595462"/>
                  <a:pt x="272145" y="605776"/>
                </a:cubicBezTo>
                <a:cubicBezTo>
                  <a:pt x="272145" y="616090"/>
                  <a:pt x="263805" y="624451"/>
                  <a:pt x="253517" y="624451"/>
                </a:cubicBezTo>
                <a:cubicBezTo>
                  <a:pt x="243229" y="624451"/>
                  <a:pt x="234889" y="616090"/>
                  <a:pt x="234889" y="605776"/>
                </a:cubicBezTo>
                <a:cubicBezTo>
                  <a:pt x="234889" y="595462"/>
                  <a:pt x="243229" y="587101"/>
                  <a:pt x="253517" y="587101"/>
                </a:cubicBezTo>
                <a:close/>
                <a:moveTo>
                  <a:pt x="135753" y="587101"/>
                </a:moveTo>
                <a:cubicBezTo>
                  <a:pt x="146041" y="587101"/>
                  <a:pt x="154381" y="595462"/>
                  <a:pt x="154381" y="605776"/>
                </a:cubicBezTo>
                <a:cubicBezTo>
                  <a:pt x="154381" y="616090"/>
                  <a:pt x="146041" y="624451"/>
                  <a:pt x="135753" y="624451"/>
                </a:cubicBezTo>
                <a:cubicBezTo>
                  <a:pt x="125465" y="624451"/>
                  <a:pt x="117125" y="616090"/>
                  <a:pt x="117125" y="605776"/>
                </a:cubicBezTo>
                <a:cubicBezTo>
                  <a:pt x="117125" y="595462"/>
                  <a:pt x="125465" y="587101"/>
                  <a:pt x="135753" y="587101"/>
                </a:cubicBezTo>
                <a:close/>
                <a:moveTo>
                  <a:pt x="18628" y="587101"/>
                </a:moveTo>
                <a:cubicBezTo>
                  <a:pt x="28916" y="587101"/>
                  <a:pt x="37256" y="595462"/>
                  <a:pt x="37256" y="605776"/>
                </a:cubicBezTo>
                <a:cubicBezTo>
                  <a:pt x="37256" y="616090"/>
                  <a:pt x="28916" y="624451"/>
                  <a:pt x="18628" y="624451"/>
                </a:cubicBezTo>
                <a:cubicBezTo>
                  <a:pt x="8340" y="624451"/>
                  <a:pt x="0" y="616090"/>
                  <a:pt x="0" y="605776"/>
                </a:cubicBezTo>
                <a:cubicBezTo>
                  <a:pt x="0" y="595462"/>
                  <a:pt x="8340" y="587101"/>
                  <a:pt x="18628" y="587101"/>
                </a:cubicBezTo>
                <a:close/>
                <a:moveTo>
                  <a:pt x="2014866" y="469681"/>
                </a:moveTo>
                <a:cubicBezTo>
                  <a:pt x="2025154" y="469681"/>
                  <a:pt x="2033494" y="478042"/>
                  <a:pt x="2033494" y="488356"/>
                </a:cubicBezTo>
                <a:cubicBezTo>
                  <a:pt x="2033494" y="498670"/>
                  <a:pt x="2025154" y="507031"/>
                  <a:pt x="2014866" y="507031"/>
                </a:cubicBezTo>
                <a:cubicBezTo>
                  <a:pt x="2004578" y="507031"/>
                  <a:pt x="1996238" y="498670"/>
                  <a:pt x="1996238" y="488356"/>
                </a:cubicBezTo>
                <a:cubicBezTo>
                  <a:pt x="1996238" y="478042"/>
                  <a:pt x="2004578" y="469681"/>
                  <a:pt x="2014866" y="469681"/>
                </a:cubicBezTo>
                <a:close/>
                <a:moveTo>
                  <a:pt x="1897741" y="469681"/>
                </a:moveTo>
                <a:cubicBezTo>
                  <a:pt x="1908029" y="469681"/>
                  <a:pt x="1916369" y="478042"/>
                  <a:pt x="1916369" y="488356"/>
                </a:cubicBezTo>
                <a:cubicBezTo>
                  <a:pt x="1916369" y="498670"/>
                  <a:pt x="1908029" y="507031"/>
                  <a:pt x="1897741" y="507031"/>
                </a:cubicBezTo>
                <a:cubicBezTo>
                  <a:pt x="1887453" y="507031"/>
                  <a:pt x="1879113" y="498670"/>
                  <a:pt x="1879113" y="488356"/>
                </a:cubicBezTo>
                <a:cubicBezTo>
                  <a:pt x="1879113" y="478042"/>
                  <a:pt x="1887453" y="469681"/>
                  <a:pt x="1897741" y="469681"/>
                </a:cubicBezTo>
                <a:close/>
                <a:moveTo>
                  <a:pt x="1779977" y="469681"/>
                </a:moveTo>
                <a:cubicBezTo>
                  <a:pt x="1790265" y="469681"/>
                  <a:pt x="1798605" y="478042"/>
                  <a:pt x="1798605" y="488356"/>
                </a:cubicBezTo>
                <a:cubicBezTo>
                  <a:pt x="1798605" y="498670"/>
                  <a:pt x="1790265" y="507031"/>
                  <a:pt x="1779977" y="507031"/>
                </a:cubicBezTo>
                <a:cubicBezTo>
                  <a:pt x="1769689" y="507031"/>
                  <a:pt x="1761349" y="498670"/>
                  <a:pt x="1761349" y="488356"/>
                </a:cubicBezTo>
                <a:cubicBezTo>
                  <a:pt x="1761349" y="478042"/>
                  <a:pt x="1769689" y="469681"/>
                  <a:pt x="1779977" y="469681"/>
                </a:cubicBezTo>
                <a:close/>
                <a:moveTo>
                  <a:pt x="1662852" y="469681"/>
                </a:moveTo>
                <a:cubicBezTo>
                  <a:pt x="1673140" y="469681"/>
                  <a:pt x="1681480" y="478042"/>
                  <a:pt x="1681480" y="488356"/>
                </a:cubicBezTo>
                <a:cubicBezTo>
                  <a:pt x="1681480" y="498670"/>
                  <a:pt x="1673140" y="507031"/>
                  <a:pt x="1662852" y="507031"/>
                </a:cubicBezTo>
                <a:cubicBezTo>
                  <a:pt x="1652564" y="507031"/>
                  <a:pt x="1644224" y="498670"/>
                  <a:pt x="1644224" y="488356"/>
                </a:cubicBezTo>
                <a:cubicBezTo>
                  <a:pt x="1644224" y="478042"/>
                  <a:pt x="1652564" y="469681"/>
                  <a:pt x="1662852" y="469681"/>
                </a:cubicBezTo>
                <a:close/>
                <a:moveTo>
                  <a:pt x="1545088" y="469681"/>
                </a:moveTo>
                <a:cubicBezTo>
                  <a:pt x="1555376" y="469681"/>
                  <a:pt x="1563716" y="478042"/>
                  <a:pt x="1563716" y="488356"/>
                </a:cubicBezTo>
                <a:cubicBezTo>
                  <a:pt x="1563716" y="498670"/>
                  <a:pt x="1555376" y="507031"/>
                  <a:pt x="1545088" y="507031"/>
                </a:cubicBezTo>
                <a:cubicBezTo>
                  <a:pt x="1534800" y="507031"/>
                  <a:pt x="1526460" y="498670"/>
                  <a:pt x="1526460" y="488356"/>
                </a:cubicBezTo>
                <a:cubicBezTo>
                  <a:pt x="1526460" y="478042"/>
                  <a:pt x="1534800" y="469681"/>
                  <a:pt x="1545088" y="469681"/>
                </a:cubicBezTo>
                <a:close/>
                <a:moveTo>
                  <a:pt x="1427962" y="469681"/>
                </a:moveTo>
                <a:cubicBezTo>
                  <a:pt x="1438250" y="469681"/>
                  <a:pt x="1446590" y="478042"/>
                  <a:pt x="1446590" y="488356"/>
                </a:cubicBezTo>
                <a:cubicBezTo>
                  <a:pt x="1446590" y="498670"/>
                  <a:pt x="1438250" y="507031"/>
                  <a:pt x="1427962" y="507031"/>
                </a:cubicBezTo>
                <a:cubicBezTo>
                  <a:pt x="1417674" y="507031"/>
                  <a:pt x="1409334" y="498670"/>
                  <a:pt x="1409334" y="488356"/>
                </a:cubicBezTo>
                <a:cubicBezTo>
                  <a:pt x="1409334" y="478042"/>
                  <a:pt x="1417674" y="469681"/>
                  <a:pt x="1427962" y="469681"/>
                </a:cubicBezTo>
                <a:close/>
                <a:moveTo>
                  <a:pt x="1310199" y="469681"/>
                </a:moveTo>
                <a:cubicBezTo>
                  <a:pt x="1320487" y="469681"/>
                  <a:pt x="1328827" y="478042"/>
                  <a:pt x="1328827" y="488356"/>
                </a:cubicBezTo>
                <a:cubicBezTo>
                  <a:pt x="1328827" y="498670"/>
                  <a:pt x="1320487" y="507031"/>
                  <a:pt x="1310199" y="507031"/>
                </a:cubicBezTo>
                <a:cubicBezTo>
                  <a:pt x="1299911" y="507031"/>
                  <a:pt x="1291571" y="498670"/>
                  <a:pt x="1291571" y="488356"/>
                </a:cubicBezTo>
                <a:cubicBezTo>
                  <a:pt x="1291571" y="478042"/>
                  <a:pt x="1299911" y="469681"/>
                  <a:pt x="1310199" y="469681"/>
                </a:cubicBezTo>
                <a:close/>
                <a:moveTo>
                  <a:pt x="1193073" y="469681"/>
                </a:moveTo>
                <a:cubicBezTo>
                  <a:pt x="1203361" y="469681"/>
                  <a:pt x="1211701" y="478042"/>
                  <a:pt x="1211701" y="488356"/>
                </a:cubicBezTo>
                <a:cubicBezTo>
                  <a:pt x="1211701" y="498670"/>
                  <a:pt x="1203361" y="507031"/>
                  <a:pt x="1193073" y="507031"/>
                </a:cubicBezTo>
                <a:cubicBezTo>
                  <a:pt x="1182785" y="507031"/>
                  <a:pt x="1174445" y="498670"/>
                  <a:pt x="1174445" y="488356"/>
                </a:cubicBezTo>
                <a:cubicBezTo>
                  <a:pt x="1174445" y="478042"/>
                  <a:pt x="1182785" y="469681"/>
                  <a:pt x="1193073" y="469681"/>
                </a:cubicBezTo>
                <a:close/>
                <a:moveTo>
                  <a:pt x="1075309" y="469681"/>
                </a:moveTo>
                <a:cubicBezTo>
                  <a:pt x="1085597" y="469681"/>
                  <a:pt x="1093937" y="478042"/>
                  <a:pt x="1093937" y="488356"/>
                </a:cubicBezTo>
                <a:cubicBezTo>
                  <a:pt x="1093937" y="498670"/>
                  <a:pt x="1085597" y="507031"/>
                  <a:pt x="1075309" y="507031"/>
                </a:cubicBezTo>
                <a:cubicBezTo>
                  <a:pt x="1065021" y="507031"/>
                  <a:pt x="1056681" y="498670"/>
                  <a:pt x="1056681" y="488356"/>
                </a:cubicBezTo>
                <a:cubicBezTo>
                  <a:pt x="1056681" y="478042"/>
                  <a:pt x="1065021" y="469681"/>
                  <a:pt x="1075309" y="469681"/>
                </a:cubicBezTo>
                <a:close/>
                <a:moveTo>
                  <a:pt x="958184" y="469681"/>
                </a:moveTo>
                <a:cubicBezTo>
                  <a:pt x="968472" y="469681"/>
                  <a:pt x="976812" y="478042"/>
                  <a:pt x="976812" y="488356"/>
                </a:cubicBezTo>
                <a:cubicBezTo>
                  <a:pt x="976812" y="498670"/>
                  <a:pt x="968472" y="507031"/>
                  <a:pt x="958184" y="507031"/>
                </a:cubicBezTo>
                <a:cubicBezTo>
                  <a:pt x="947896" y="507031"/>
                  <a:pt x="939556" y="498670"/>
                  <a:pt x="939556" y="488356"/>
                </a:cubicBezTo>
                <a:cubicBezTo>
                  <a:pt x="939556" y="478042"/>
                  <a:pt x="947896" y="469681"/>
                  <a:pt x="958184" y="469681"/>
                </a:cubicBezTo>
                <a:close/>
                <a:moveTo>
                  <a:pt x="840420" y="469681"/>
                </a:moveTo>
                <a:cubicBezTo>
                  <a:pt x="850708" y="469681"/>
                  <a:pt x="859048" y="478042"/>
                  <a:pt x="859048" y="488356"/>
                </a:cubicBezTo>
                <a:cubicBezTo>
                  <a:pt x="859048" y="498670"/>
                  <a:pt x="850708" y="507031"/>
                  <a:pt x="840420" y="507031"/>
                </a:cubicBezTo>
                <a:cubicBezTo>
                  <a:pt x="830132" y="507031"/>
                  <a:pt x="821792" y="498670"/>
                  <a:pt x="821792" y="488356"/>
                </a:cubicBezTo>
                <a:cubicBezTo>
                  <a:pt x="821792" y="478042"/>
                  <a:pt x="830132" y="469681"/>
                  <a:pt x="840420" y="469681"/>
                </a:cubicBezTo>
                <a:close/>
                <a:moveTo>
                  <a:pt x="723295" y="469681"/>
                </a:moveTo>
                <a:cubicBezTo>
                  <a:pt x="733583" y="469681"/>
                  <a:pt x="741923" y="478042"/>
                  <a:pt x="741923" y="488356"/>
                </a:cubicBezTo>
                <a:cubicBezTo>
                  <a:pt x="741923" y="498670"/>
                  <a:pt x="733583" y="507031"/>
                  <a:pt x="723295" y="507031"/>
                </a:cubicBezTo>
                <a:cubicBezTo>
                  <a:pt x="713007" y="507031"/>
                  <a:pt x="704667" y="498670"/>
                  <a:pt x="704667" y="488356"/>
                </a:cubicBezTo>
                <a:cubicBezTo>
                  <a:pt x="704667" y="478042"/>
                  <a:pt x="713007" y="469681"/>
                  <a:pt x="723295" y="469681"/>
                </a:cubicBezTo>
                <a:close/>
                <a:moveTo>
                  <a:pt x="605531" y="469681"/>
                </a:moveTo>
                <a:cubicBezTo>
                  <a:pt x="615819" y="469681"/>
                  <a:pt x="624159" y="478042"/>
                  <a:pt x="624159" y="488356"/>
                </a:cubicBezTo>
                <a:cubicBezTo>
                  <a:pt x="624159" y="498670"/>
                  <a:pt x="615819" y="507031"/>
                  <a:pt x="605531" y="507031"/>
                </a:cubicBezTo>
                <a:cubicBezTo>
                  <a:pt x="595243" y="507031"/>
                  <a:pt x="586903" y="498670"/>
                  <a:pt x="586903" y="488356"/>
                </a:cubicBezTo>
                <a:cubicBezTo>
                  <a:pt x="586903" y="478042"/>
                  <a:pt x="595243" y="469681"/>
                  <a:pt x="605531" y="469681"/>
                </a:cubicBezTo>
                <a:close/>
                <a:moveTo>
                  <a:pt x="488406" y="469681"/>
                </a:moveTo>
                <a:cubicBezTo>
                  <a:pt x="498694" y="469681"/>
                  <a:pt x="507034" y="478042"/>
                  <a:pt x="507034" y="488356"/>
                </a:cubicBezTo>
                <a:cubicBezTo>
                  <a:pt x="507034" y="498670"/>
                  <a:pt x="498694" y="507031"/>
                  <a:pt x="488406" y="507031"/>
                </a:cubicBezTo>
                <a:cubicBezTo>
                  <a:pt x="478118" y="507031"/>
                  <a:pt x="469778" y="498670"/>
                  <a:pt x="469778" y="488356"/>
                </a:cubicBezTo>
                <a:cubicBezTo>
                  <a:pt x="469778" y="478042"/>
                  <a:pt x="478118" y="469681"/>
                  <a:pt x="488406" y="469681"/>
                </a:cubicBezTo>
                <a:close/>
                <a:moveTo>
                  <a:pt x="370642" y="469681"/>
                </a:moveTo>
                <a:cubicBezTo>
                  <a:pt x="380930" y="469681"/>
                  <a:pt x="389270" y="478042"/>
                  <a:pt x="389270" y="488356"/>
                </a:cubicBezTo>
                <a:cubicBezTo>
                  <a:pt x="389270" y="498670"/>
                  <a:pt x="380930" y="507031"/>
                  <a:pt x="370642" y="507031"/>
                </a:cubicBezTo>
                <a:cubicBezTo>
                  <a:pt x="360354" y="507031"/>
                  <a:pt x="352014" y="498670"/>
                  <a:pt x="352014" y="488356"/>
                </a:cubicBezTo>
                <a:cubicBezTo>
                  <a:pt x="352014" y="478042"/>
                  <a:pt x="360354" y="469681"/>
                  <a:pt x="370642" y="469681"/>
                </a:cubicBezTo>
                <a:close/>
                <a:moveTo>
                  <a:pt x="253517" y="469681"/>
                </a:moveTo>
                <a:cubicBezTo>
                  <a:pt x="263805" y="469681"/>
                  <a:pt x="272145" y="478042"/>
                  <a:pt x="272145" y="488356"/>
                </a:cubicBezTo>
                <a:cubicBezTo>
                  <a:pt x="272145" y="498670"/>
                  <a:pt x="263805" y="507031"/>
                  <a:pt x="253517" y="507031"/>
                </a:cubicBezTo>
                <a:cubicBezTo>
                  <a:pt x="243229" y="507031"/>
                  <a:pt x="234889" y="498670"/>
                  <a:pt x="234889" y="488356"/>
                </a:cubicBezTo>
                <a:cubicBezTo>
                  <a:pt x="234889" y="478042"/>
                  <a:pt x="243229" y="469681"/>
                  <a:pt x="253517" y="469681"/>
                </a:cubicBezTo>
                <a:close/>
                <a:moveTo>
                  <a:pt x="135753" y="469681"/>
                </a:moveTo>
                <a:cubicBezTo>
                  <a:pt x="146041" y="469681"/>
                  <a:pt x="154381" y="478042"/>
                  <a:pt x="154381" y="488356"/>
                </a:cubicBezTo>
                <a:cubicBezTo>
                  <a:pt x="154381" y="498670"/>
                  <a:pt x="146041" y="507031"/>
                  <a:pt x="135753" y="507031"/>
                </a:cubicBezTo>
                <a:cubicBezTo>
                  <a:pt x="125465" y="507031"/>
                  <a:pt x="117125" y="498670"/>
                  <a:pt x="117125" y="488356"/>
                </a:cubicBezTo>
                <a:cubicBezTo>
                  <a:pt x="117125" y="478042"/>
                  <a:pt x="125465" y="469681"/>
                  <a:pt x="135753" y="469681"/>
                </a:cubicBezTo>
                <a:close/>
                <a:moveTo>
                  <a:pt x="18628" y="469681"/>
                </a:moveTo>
                <a:cubicBezTo>
                  <a:pt x="28916" y="469681"/>
                  <a:pt x="37256" y="478042"/>
                  <a:pt x="37256" y="488356"/>
                </a:cubicBezTo>
                <a:cubicBezTo>
                  <a:pt x="37256" y="498670"/>
                  <a:pt x="28916" y="507031"/>
                  <a:pt x="18628" y="507031"/>
                </a:cubicBezTo>
                <a:cubicBezTo>
                  <a:pt x="8340" y="507031"/>
                  <a:pt x="0" y="498670"/>
                  <a:pt x="0" y="488356"/>
                </a:cubicBezTo>
                <a:cubicBezTo>
                  <a:pt x="0" y="478042"/>
                  <a:pt x="8340" y="469681"/>
                  <a:pt x="18628" y="469681"/>
                </a:cubicBezTo>
                <a:close/>
                <a:moveTo>
                  <a:pt x="2014866" y="352261"/>
                </a:moveTo>
                <a:cubicBezTo>
                  <a:pt x="2025154" y="352261"/>
                  <a:pt x="2033494" y="360622"/>
                  <a:pt x="2033494" y="370936"/>
                </a:cubicBezTo>
                <a:cubicBezTo>
                  <a:pt x="2033494" y="381250"/>
                  <a:pt x="2025154" y="389611"/>
                  <a:pt x="2014866" y="389611"/>
                </a:cubicBezTo>
                <a:cubicBezTo>
                  <a:pt x="2004578" y="389611"/>
                  <a:pt x="1996238" y="381250"/>
                  <a:pt x="1996238" y="370936"/>
                </a:cubicBezTo>
                <a:cubicBezTo>
                  <a:pt x="1996238" y="360622"/>
                  <a:pt x="2004578" y="352261"/>
                  <a:pt x="2014866" y="352261"/>
                </a:cubicBezTo>
                <a:close/>
                <a:moveTo>
                  <a:pt x="1897741" y="352261"/>
                </a:moveTo>
                <a:cubicBezTo>
                  <a:pt x="1908029" y="352261"/>
                  <a:pt x="1916369" y="360622"/>
                  <a:pt x="1916369" y="370936"/>
                </a:cubicBezTo>
                <a:cubicBezTo>
                  <a:pt x="1916369" y="381250"/>
                  <a:pt x="1908029" y="389611"/>
                  <a:pt x="1897741" y="389611"/>
                </a:cubicBezTo>
                <a:cubicBezTo>
                  <a:pt x="1887453" y="389611"/>
                  <a:pt x="1879113" y="381250"/>
                  <a:pt x="1879113" y="370936"/>
                </a:cubicBezTo>
                <a:cubicBezTo>
                  <a:pt x="1879113" y="360622"/>
                  <a:pt x="1887453" y="352261"/>
                  <a:pt x="1897741" y="352261"/>
                </a:cubicBezTo>
                <a:close/>
                <a:moveTo>
                  <a:pt x="1779977" y="352261"/>
                </a:moveTo>
                <a:cubicBezTo>
                  <a:pt x="1790265" y="352261"/>
                  <a:pt x="1798605" y="360622"/>
                  <a:pt x="1798605" y="370936"/>
                </a:cubicBezTo>
                <a:cubicBezTo>
                  <a:pt x="1798605" y="381250"/>
                  <a:pt x="1790265" y="389611"/>
                  <a:pt x="1779977" y="389611"/>
                </a:cubicBezTo>
                <a:cubicBezTo>
                  <a:pt x="1769689" y="389611"/>
                  <a:pt x="1761349" y="381250"/>
                  <a:pt x="1761349" y="370936"/>
                </a:cubicBezTo>
                <a:cubicBezTo>
                  <a:pt x="1761349" y="360622"/>
                  <a:pt x="1769689" y="352261"/>
                  <a:pt x="1779977" y="352261"/>
                </a:cubicBezTo>
                <a:close/>
                <a:moveTo>
                  <a:pt x="1662852" y="352261"/>
                </a:moveTo>
                <a:cubicBezTo>
                  <a:pt x="1673140" y="352261"/>
                  <a:pt x="1681480" y="360622"/>
                  <a:pt x="1681480" y="370936"/>
                </a:cubicBezTo>
                <a:cubicBezTo>
                  <a:pt x="1681480" y="381250"/>
                  <a:pt x="1673140" y="389611"/>
                  <a:pt x="1662852" y="389611"/>
                </a:cubicBezTo>
                <a:cubicBezTo>
                  <a:pt x="1652564" y="389611"/>
                  <a:pt x="1644224" y="381250"/>
                  <a:pt x="1644224" y="370936"/>
                </a:cubicBezTo>
                <a:cubicBezTo>
                  <a:pt x="1644224" y="360622"/>
                  <a:pt x="1652564" y="352261"/>
                  <a:pt x="1662852" y="352261"/>
                </a:cubicBezTo>
                <a:close/>
                <a:moveTo>
                  <a:pt x="1545088" y="352261"/>
                </a:moveTo>
                <a:cubicBezTo>
                  <a:pt x="1555376" y="352261"/>
                  <a:pt x="1563716" y="360622"/>
                  <a:pt x="1563716" y="370936"/>
                </a:cubicBezTo>
                <a:cubicBezTo>
                  <a:pt x="1563716" y="381250"/>
                  <a:pt x="1555376" y="389611"/>
                  <a:pt x="1545088" y="389611"/>
                </a:cubicBezTo>
                <a:cubicBezTo>
                  <a:pt x="1534800" y="389611"/>
                  <a:pt x="1526460" y="381250"/>
                  <a:pt x="1526460" y="370936"/>
                </a:cubicBezTo>
                <a:cubicBezTo>
                  <a:pt x="1526460" y="360622"/>
                  <a:pt x="1534800" y="352261"/>
                  <a:pt x="1545088" y="352261"/>
                </a:cubicBezTo>
                <a:close/>
                <a:moveTo>
                  <a:pt x="1427962" y="352261"/>
                </a:moveTo>
                <a:cubicBezTo>
                  <a:pt x="1438250" y="352261"/>
                  <a:pt x="1446590" y="360622"/>
                  <a:pt x="1446590" y="370936"/>
                </a:cubicBezTo>
                <a:cubicBezTo>
                  <a:pt x="1446590" y="381250"/>
                  <a:pt x="1438250" y="389611"/>
                  <a:pt x="1427962" y="389611"/>
                </a:cubicBezTo>
                <a:cubicBezTo>
                  <a:pt x="1417674" y="389611"/>
                  <a:pt x="1409334" y="381250"/>
                  <a:pt x="1409334" y="370936"/>
                </a:cubicBezTo>
                <a:cubicBezTo>
                  <a:pt x="1409334" y="360622"/>
                  <a:pt x="1417674" y="352261"/>
                  <a:pt x="1427962" y="352261"/>
                </a:cubicBezTo>
                <a:close/>
                <a:moveTo>
                  <a:pt x="1310199" y="352261"/>
                </a:moveTo>
                <a:cubicBezTo>
                  <a:pt x="1320487" y="352261"/>
                  <a:pt x="1328827" y="360622"/>
                  <a:pt x="1328827" y="370936"/>
                </a:cubicBezTo>
                <a:cubicBezTo>
                  <a:pt x="1328827" y="381250"/>
                  <a:pt x="1320487" y="389611"/>
                  <a:pt x="1310199" y="389611"/>
                </a:cubicBezTo>
                <a:cubicBezTo>
                  <a:pt x="1299911" y="389611"/>
                  <a:pt x="1291571" y="381250"/>
                  <a:pt x="1291571" y="370936"/>
                </a:cubicBezTo>
                <a:cubicBezTo>
                  <a:pt x="1291571" y="360622"/>
                  <a:pt x="1299911" y="352261"/>
                  <a:pt x="1310199" y="352261"/>
                </a:cubicBezTo>
                <a:close/>
                <a:moveTo>
                  <a:pt x="1193073" y="352261"/>
                </a:moveTo>
                <a:cubicBezTo>
                  <a:pt x="1203361" y="352261"/>
                  <a:pt x="1211701" y="360622"/>
                  <a:pt x="1211701" y="370936"/>
                </a:cubicBezTo>
                <a:cubicBezTo>
                  <a:pt x="1211701" y="381250"/>
                  <a:pt x="1203361" y="389611"/>
                  <a:pt x="1193073" y="389611"/>
                </a:cubicBezTo>
                <a:cubicBezTo>
                  <a:pt x="1182785" y="389611"/>
                  <a:pt x="1174445" y="381250"/>
                  <a:pt x="1174445" y="370936"/>
                </a:cubicBezTo>
                <a:cubicBezTo>
                  <a:pt x="1174445" y="360622"/>
                  <a:pt x="1182785" y="352261"/>
                  <a:pt x="1193073" y="352261"/>
                </a:cubicBezTo>
                <a:close/>
                <a:moveTo>
                  <a:pt x="1075309" y="352261"/>
                </a:moveTo>
                <a:cubicBezTo>
                  <a:pt x="1085597" y="352261"/>
                  <a:pt x="1093937" y="360622"/>
                  <a:pt x="1093937" y="370936"/>
                </a:cubicBezTo>
                <a:cubicBezTo>
                  <a:pt x="1093937" y="381250"/>
                  <a:pt x="1085597" y="389611"/>
                  <a:pt x="1075309" y="389611"/>
                </a:cubicBezTo>
                <a:cubicBezTo>
                  <a:pt x="1065021" y="389611"/>
                  <a:pt x="1056681" y="381250"/>
                  <a:pt x="1056681" y="370936"/>
                </a:cubicBezTo>
                <a:cubicBezTo>
                  <a:pt x="1056681" y="360622"/>
                  <a:pt x="1065021" y="352261"/>
                  <a:pt x="1075309" y="352261"/>
                </a:cubicBezTo>
                <a:close/>
                <a:moveTo>
                  <a:pt x="958184" y="352261"/>
                </a:moveTo>
                <a:cubicBezTo>
                  <a:pt x="968472" y="352261"/>
                  <a:pt x="976812" y="360622"/>
                  <a:pt x="976812" y="370936"/>
                </a:cubicBezTo>
                <a:cubicBezTo>
                  <a:pt x="976812" y="381250"/>
                  <a:pt x="968472" y="389611"/>
                  <a:pt x="958184" y="389611"/>
                </a:cubicBezTo>
                <a:cubicBezTo>
                  <a:pt x="947896" y="389611"/>
                  <a:pt x="939556" y="381250"/>
                  <a:pt x="939556" y="370936"/>
                </a:cubicBezTo>
                <a:cubicBezTo>
                  <a:pt x="939556" y="360622"/>
                  <a:pt x="947896" y="352261"/>
                  <a:pt x="958184" y="352261"/>
                </a:cubicBezTo>
                <a:close/>
                <a:moveTo>
                  <a:pt x="840420" y="352261"/>
                </a:moveTo>
                <a:cubicBezTo>
                  <a:pt x="850708" y="352261"/>
                  <a:pt x="859048" y="360622"/>
                  <a:pt x="859048" y="370936"/>
                </a:cubicBezTo>
                <a:cubicBezTo>
                  <a:pt x="859048" y="381250"/>
                  <a:pt x="850708" y="389611"/>
                  <a:pt x="840420" y="389611"/>
                </a:cubicBezTo>
                <a:cubicBezTo>
                  <a:pt x="830132" y="389611"/>
                  <a:pt x="821792" y="381250"/>
                  <a:pt x="821792" y="370936"/>
                </a:cubicBezTo>
                <a:cubicBezTo>
                  <a:pt x="821792" y="360622"/>
                  <a:pt x="830132" y="352261"/>
                  <a:pt x="840420" y="352261"/>
                </a:cubicBezTo>
                <a:close/>
                <a:moveTo>
                  <a:pt x="723295" y="352261"/>
                </a:moveTo>
                <a:cubicBezTo>
                  <a:pt x="733583" y="352261"/>
                  <a:pt x="741923" y="360622"/>
                  <a:pt x="741923" y="370936"/>
                </a:cubicBezTo>
                <a:cubicBezTo>
                  <a:pt x="741923" y="381250"/>
                  <a:pt x="733583" y="389611"/>
                  <a:pt x="723295" y="389611"/>
                </a:cubicBezTo>
                <a:cubicBezTo>
                  <a:pt x="713007" y="389611"/>
                  <a:pt x="704667" y="381250"/>
                  <a:pt x="704667" y="370936"/>
                </a:cubicBezTo>
                <a:cubicBezTo>
                  <a:pt x="704667" y="360622"/>
                  <a:pt x="713007" y="352261"/>
                  <a:pt x="723295" y="352261"/>
                </a:cubicBezTo>
                <a:close/>
                <a:moveTo>
                  <a:pt x="605531" y="352261"/>
                </a:moveTo>
                <a:cubicBezTo>
                  <a:pt x="615819" y="352261"/>
                  <a:pt x="624159" y="360622"/>
                  <a:pt x="624159" y="370936"/>
                </a:cubicBezTo>
                <a:cubicBezTo>
                  <a:pt x="624159" y="381250"/>
                  <a:pt x="615819" y="389611"/>
                  <a:pt x="605531" y="389611"/>
                </a:cubicBezTo>
                <a:cubicBezTo>
                  <a:pt x="595243" y="389611"/>
                  <a:pt x="586903" y="381250"/>
                  <a:pt x="586903" y="370936"/>
                </a:cubicBezTo>
                <a:cubicBezTo>
                  <a:pt x="586903" y="360622"/>
                  <a:pt x="595243" y="352261"/>
                  <a:pt x="605531" y="352261"/>
                </a:cubicBezTo>
                <a:close/>
                <a:moveTo>
                  <a:pt x="488406" y="352261"/>
                </a:moveTo>
                <a:cubicBezTo>
                  <a:pt x="498694" y="352261"/>
                  <a:pt x="507034" y="360622"/>
                  <a:pt x="507034" y="370936"/>
                </a:cubicBezTo>
                <a:cubicBezTo>
                  <a:pt x="507034" y="381250"/>
                  <a:pt x="498694" y="389611"/>
                  <a:pt x="488406" y="389611"/>
                </a:cubicBezTo>
                <a:cubicBezTo>
                  <a:pt x="478118" y="389611"/>
                  <a:pt x="469778" y="381250"/>
                  <a:pt x="469778" y="370936"/>
                </a:cubicBezTo>
                <a:cubicBezTo>
                  <a:pt x="469778" y="360622"/>
                  <a:pt x="478118" y="352261"/>
                  <a:pt x="488406" y="352261"/>
                </a:cubicBezTo>
                <a:close/>
                <a:moveTo>
                  <a:pt x="370642" y="352261"/>
                </a:moveTo>
                <a:cubicBezTo>
                  <a:pt x="380930" y="352261"/>
                  <a:pt x="389270" y="360622"/>
                  <a:pt x="389270" y="370936"/>
                </a:cubicBezTo>
                <a:cubicBezTo>
                  <a:pt x="389270" y="381250"/>
                  <a:pt x="380930" y="389611"/>
                  <a:pt x="370642" y="389611"/>
                </a:cubicBezTo>
                <a:cubicBezTo>
                  <a:pt x="360354" y="389611"/>
                  <a:pt x="352014" y="381250"/>
                  <a:pt x="352014" y="370936"/>
                </a:cubicBezTo>
                <a:cubicBezTo>
                  <a:pt x="352014" y="360622"/>
                  <a:pt x="360354" y="352261"/>
                  <a:pt x="370642" y="352261"/>
                </a:cubicBezTo>
                <a:close/>
                <a:moveTo>
                  <a:pt x="253517" y="352261"/>
                </a:moveTo>
                <a:cubicBezTo>
                  <a:pt x="263805" y="352261"/>
                  <a:pt x="272145" y="360622"/>
                  <a:pt x="272145" y="370936"/>
                </a:cubicBezTo>
                <a:cubicBezTo>
                  <a:pt x="272145" y="381250"/>
                  <a:pt x="263805" y="389611"/>
                  <a:pt x="253517" y="389611"/>
                </a:cubicBezTo>
                <a:cubicBezTo>
                  <a:pt x="243229" y="389611"/>
                  <a:pt x="234889" y="381250"/>
                  <a:pt x="234889" y="370936"/>
                </a:cubicBezTo>
                <a:cubicBezTo>
                  <a:pt x="234889" y="360622"/>
                  <a:pt x="243229" y="352261"/>
                  <a:pt x="253517" y="352261"/>
                </a:cubicBezTo>
                <a:close/>
                <a:moveTo>
                  <a:pt x="135753" y="352261"/>
                </a:moveTo>
                <a:cubicBezTo>
                  <a:pt x="146041" y="352261"/>
                  <a:pt x="154381" y="360622"/>
                  <a:pt x="154381" y="370936"/>
                </a:cubicBezTo>
                <a:cubicBezTo>
                  <a:pt x="154381" y="381250"/>
                  <a:pt x="146041" y="389611"/>
                  <a:pt x="135753" y="389611"/>
                </a:cubicBezTo>
                <a:cubicBezTo>
                  <a:pt x="125465" y="389611"/>
                  <a:pt x="117125" y="381250"/>
                  <a:pt x="117125" y="370936"/>
                </a:cubicBezTo>
                <a:cubicBezTo>
                  <a:pt x="117125" y="360622"/>
                  <a:pt x="125465" y="352261"/>
                  <a:pt x="135753" y="352261"/>
                </a:cubicBezTo>
                <a:close/>
                <a:moveTo>
                  <a:pt x="18628" y="352261"/>
                </a:moveTo>
                <a:cubicBezTo>
                  <a:pt x="28916" y="352261"/>
                  <a:pt x="37256" y="360622"/>
                  <a:pt x="37256" y="370936"/>
                </a:cubicBezTo>
                <a:cubicBezTo>
                  <a:pt x="37256" y="381250"/>
                  <a:pt x="28916" y="389611"/>
                  <a:pt x="18628" y="389611"/>
                </a:cubicBezTo>
                <a:cubicBezTo>
                  <a:pt x="8340" y="389611"/>
                  <a:pt x="0" y="381250"/>
                  <a:pt x="0" y="370936"/>
                </a:cubicBezTo>
                <a:cubicBezTo>
                  <a:pt x="0" y="360622"/>
                  <a:pt x="8340" y="352261"/>
                  <a:pt x="18628" y="352261"/>
                </a:cubicBezTo>
                <a:close/>
                <a:moveTo>
                  <a:pt x="2014866" y="234840"/>
                </a:moveTo>
                <a:cubicBezTo>
                  <a:pt x="2025154" y="234840"/>
                  <a:pt x="2033494" y="243201"/>
                  <a:pt x="2033494" y="253515"/>
                </a:cubicBezTo>
                <a:cubicBezTo>
                  <a:pt x="2033494" y="263829"/>
                  <a:pt x="2025154" y="272190"/>
                  <a:pt x="2014866" y="272190"/>
                </a:cubicBezTo>
                <a:cubicBezTo>
                  <a:pt x="2004578" y="272190"/>
                  <a:pt x="1996238" y="263829"/>
                  <a:pt x="1996238" y="253515"/>
                </a:cubicBezTo>
                <a:cubicBezTo>
                  <a:pt x="1996238" y="243201"/>
                  <a:pt x="2004578" y="234840"/>
                  <a:pt x="2014866" y="234840"/>
                </a:cubicBezTo>
                <a:close/>
                <a:moveTo>
                  <a:pt x="1897741" y="234840"/>
                </a:moveTo>
                <a:cubicBezTo>
                  <a:pt x="1908029" y="234840"/>
                  <a:pt x="1916369" y="243201"/>
                  <a:pt x="1916369" y="253515"/>
                </a:cubicBezTo>
                <a:cubicBezTo>
                  <a:pt x="1916369" y="263829"/>
                  <a:pt x="1908029" y="272190"/>
                  <a:pt x="1897741" y="272190"/>
                </a:cubicBezTo>
                <a:cubicBezTo>
                  <a:pt x="1887453" y="272190"/>
                  <a:pt x="1879113" y="263829"/>
                  <a:pt x="1879113" y="253515"/>
                </a:cubicBezTo>
                <a:cubicBezTo>
                  <a:pt x="1879113" y="243201"/>
                  <a:pt x="1887453" y="234840"/>
                  <a:pt x="1897741" y="234840"/>
                </a:cubicBezTo>
                <a:close/>
                <a:moveTo>
                  <a:pt x="1779977" y="234840"/>
                </a:moveTo>
                <a:cubicBezTo>
                  <a:pt x="1790265" y="234840"/>
                  <a:pt x="1798605" y="243201"/>
                  <a:pt x="1798605" y="253515"/>
                </a:cubicBezTo>
                <a:cubicBezTo>
                  <a:pt x="1798605" y="263829"/>
                  <a:pt x="1790265" y="272190"/>
                  <a:pt x="1779977" y="272190"/>
                </a:cubicBezTo>
                <a:cubicBezTo>
                  <a:pt x="1769689" y="272190"/>
                  <a:pt x="1761349" y="263829"/>
                  <a:pt x="1761349" y="253515"/>
                </a:cubicBezTo>
                <a:cubicBezTo>
                  <a:pt x="1761349" y="243201"/>
                  <a:pt x="1769689" y="234840"/>
                  <a:pt x="1779977" y="234840"/>
                </a:cubicBezTo>
                <a:close/>
                <a:moveTo>
                  <a:pt x="1662852" y="234840"/>
                </a:moveTo>
                <a:cubicBezTo>
                  <a:pt x="1673140" y="234840"/>
                  <a:pt x="1681480" y="243201"/>
                  <a:pt x="1681480" y="253515"/>
                </a:cubicBezTo>
                <a:cubicBezTo>
                  <a:pt x="1681480" y="263829"/>
                  <a:pt x="1673140" y="272190"/>
                  <a:pt x="1662852" y="272190"/>
                </a:cubicBezTo>
                <a:cubicBezTo>
                  <a:pt x="1652564" y="272190"/>
                  <a:pt x="1644224" y="263829"/>
                  <a:pt x="1644224" y="253515"/>
                </a:cubicBezTo>
                <a:cubicBezTo>
                  <a:pt x="1644224" y="243201"/>
                  <a:pt x="1652564" y="234840"/>
                  <a:pt x="1662852" y="234840"/>
                </a:cubicBezTo>
                <a:close/>
                <a:moveTo>
                  <a:pt x="1545088" y="234840"/>
                </a:moveTo>
                <a:cubicBezTo>
                  <a:pt x="1555376" y="234840"/>
                  <a:pt x="1563716" y="243201"/>
                  <a:pt x="1563716" y="253515"/>
                </a:cubicBezTo>
                <a:cubicBezTo>
                  <a:pt x="1563716" y="263829"/>
                  <a:pt x="1555376" y="272190"/>
                  <a:pt x="1545088" y="272190"/>
                </a:cubicBezTo>
                <a:cubicBezTo>
                  <a:pt x="1534800" y="272190"/>
                  <a:pt x="1526460" y="263829"/>
                  <a:pt x="1526460" y="253515"/>
                </a:cubicBezTo>
                <a:cubicBezTo>
                  <a:pt x="1526460" y="243201"/>
                  <a:pt x="1534800" y="234840"/>
                  <a:pt x="1545088" y="234840"/>
                </a:cubicBezTo>
                <a:close/>
                <a:moveTo>
                  <a:pt x="1427962" y="234840"/>
                </a:moveTo>
                <a:cubicBezTo>
                  <a:pt x="1438250" y="234840"/>
                  <a:pt x="1446590" y="243201"/>
                  <a:pt x="1446590" y="253515"/>
                </a:cubicBezTo>
                <a:cubicBezTo>
                  <a:pt x="1446590" y="263829"/>
                  <a:pt x="1438250" y="272190"/>
                  <a:pt x="1427962" y="272190"/>
                </a:cubicBezTo>
                <a:cubicBezTo>
                  <a:pt x="1417674" y="272190"/>
                  <a:pt x="1409334" y="263829"/>
                  <a:pt x="1409334" y="253515"/>
                </a:cubicBezTo>
                <a:cubicBezTo>
                  <a:pt x="1409334" y="243201"/>
                  <a:pt x="1417674" y="234840"/>
                  <a:pt x="1427962" y="234840"/>
                </a:cubicBezTo>
                <a:close/>
                <a:moveTo>
                  <a:pt x="1310199" y="234840"/>
                </a:moveTo>
                <a:cubicBezTo>
                  <a:pt x="1320487" y="234840"/>
                  <a:pt x="1328827" y="243201"/>
                  <a:pt x="1328827" y="253515"/>
                </a:cubicBezTo>
                <a:cubicBezTo>
                  <a:pt x="1328827" y="263829"/>
                  <a:pt x="1320487" y="272190"/>
                  <a:pt x="1310199" y="272190"/>
                </a:cubicBezTo>
                <a:cubicBezTo>
                  <a:pt x="1299911" y="272190"/>
                  <a:pt x="1291571" y="263829"/>
                  <a:pt x="1291571" y="253515"/>
                </a:cubicBezTo>
                <a:cubicBezTo>
                  <a:pt x="1291571" y="243201"/>
                  <a:pt x="1299911" y="234840"/>
                  <a:pt x="1310199" y="234840"/>
                </a:cubicBezTo>
                <a:close/>
                <a:moveTo>
                  <a:pt x="1193073" y="234840"/>
                </a:moveTo>
                <a:cubicBezTo>
                  <a:pt x="1203361" y="234840"/>
                  <a:pt x="1211701" y="243201"/>
                  <a:pt x="1211701" y="253515"/>
                </a:cubicBezTo>
                <a:cubicBezTo>
                  <a:pt x="1211701" y="263829"/>
                  <a:pt x="1203361" y="272190"/>
                  <a:pt x="1193073" y="272190"/>
                </a:cubicBezTo>
                <a:cubicBezTo>
                  <a:pt x="1182785" y="272190"/>
                  <a:pt x="1174445" y="263829"/>
                  <a:pt x="1174445" y="253515"/>
                </a:cubicBezTo>
                <a:cubicBezTo>
                  <a:pt x="1174445" y="243201"/>
                  <a:pt x="1182785" y="234840"/>
                  <a:pt x="1193073" y="234840"/>
                </a:cubicBezTo>
                <a:close/>
                <a:moveTo>
                  <a:pt x="1075309" y="234840"/>
                </a:moveTo>
                <a:cubicBezTo>
                  <a:pt x="1085597" y="234840"/>
                  <a:pt x="1093937" y="243201"/>
                  <a:pt x="1093937" y="253515"/>
                </a:cubicBezTo>
                <a:cubicBezTo>
                  <a:pt x="1093937" y="263829"/>
                  <a:pt x="1085597" y="272190"/>
                  <a:pt x="1075309" y="272190"/>
                </a:cubicBezTo>
                <a:cubicBezTo>
                  <a:pt x="1065021" y="272190"/>
                  <a:pt x="1056681" y="263829"/>
                  <a:pt x="1056681" y="253515"/>
                </a:cubicBezTo>
                <a:cubicBezTo>
                  <a:pt x="1056681" y="243201"/>
                  <a:pt x="1065021" y="234840"/>
                  <a:pt x="1075309" y="234840"/>
                </a:cubicBezTo>
                <a:close/>
                <a:moveTo>
                  <a:pt x="958184" y="234840"/>
                </a:moveTo>
                <a:cubicBezTo>
                  <a:pt x="968472" y="234840"/>
                  <a:pt x="976812" y="243201"/>
                  <a:pt x="976812" y="253515"/>
                </a:cubicBezTo>
                <a:cubicBezTo>
                  <a:pt x="976812" y="263829"/>
                  <a:pt x="968472" y="272190"/>
                  <a:pt x="958184" y="272190"/>
                </a:cubicBezTo>
                <a:cubicBezTo>
                  <a:pt x="947896" y="272190"/>
                  <a:pt x="939556" y="263829"/>
                  <a:pt x="939556" y="253515"/>
                </a:cubicBezTo>
                <a:cubicBezTo>
                  <a:pt x="939556" y="243201"/>
                  <a:pt x="947896" y="234840"/>
                  <a:pt x="958184" y="234840"/>
                </a:cubicBezTo>
                <a:close/>
                <a:moveTo>
                  <a:pt x="840420" y="234840"/>
                </a:moveTo>
                <a:cubicBezTo>
                  <a:pt x="850708" y="234840"/>
                  <a:pt x="859048" y="243201"/>
                  <a:pt x="859048" y="253515"/>
                </a:cubicBezTo>
                <a:cubicBezTo>
                  <a:pt x="859048" y="263829"/>
                  <a:pt x="850708" y="272190"/>
                  <a:pt x="840420" y="272190"/>
                </a:cubicBezTo>
                <a:cubicBezTo>
                  <a:pt x="830132" y="272190"/>
                  <a:pt x="821792" y="263829"/>
                  <a:pt x="821792" y="253515"/>
                </a:cubicBezTo>
                <a:cubicBezTo>
                  <a:pt x="821792" y="243201"/>
                  <a:pt x="830132" y="234840"/>
                  <a:pt x="840420" y="234840"/>
                </a:cubicBezTo>
                <a:close/>
                <a:moveTo>
                  <a:pt x="723295" y="234840"/>
                </a:moveTo>
                <a:cubicBezTo>
                  <a:pt x="733583" y="234840"/>
                  <a:pt x="741923" y="243201"/>
                  <a:pt x="741923" y="253515"/>
                </a:cubicBezTo>
                <a:cubicBezTo>
                  <a:pt x="741923" y="263829"/>
                  <a:pt x="733583" y="272190"/>
                  <a:pt x="723295" y="272190"/>
                </a:cubicBezTo>
                <a:cubicBezTo>
                  <a:pt x="713007" y="272190"/>
                  <a:pt x="704667" y="263829"/>
                  <a:pt x="704667" y="253515"/>
                </a:cubicBezTo>
                <a:cubicBezTo>
                  <a:pt x="704667" y="243201"/>
                  <a:pt x="713007" y="234840"/>
                  <a:pt x="723295" y="234840"/>
                </a:cubicBezTo>
                <a:close/>
                <a:moveTo>
                  <a:pt x="605531" y="234840"/>
                </a:moveTo>
                <a:cubicBezTo>
                  <a:pt x="615819" y="234840"/>
                  <a:pt x="624159" y="243201"/>
                  <a:pt x="624159" y="253515"/>
                </a:cubicBezTo>
                <a:cubicBezTo>
                  <a:pt x="624159" y="263829"/>
                  <a:pt x="615819" y="272190"/>
                  <a:pt x="605531" y="272190"/>
                </a:cubicBezTo>
                <a:cubicBezTo>
                  <a:pt x="595243" y="272190"/>
                  <a:pt x="586903" y="263829"/>
                  <a:pt x="586903" y="253515"/>
                </a:cubicBezTo>
                <a:cubicBezTo>
                  <a:pt x="586903" y="243201"/>
                  <a:pt x="595243" y="234840"/>
                  <a:pt x="605531" y="234840"/>
                </a:cubicBezTo>
                <a:close/>
                <a:moveTo>
                  <a:pt x="488406" y="234840"/>
                </a:moveTo>
                <a:cubicBezTo>
                  <a:pt x="498694" y="234840"/>
                  <a:pt x="507034" y="243201"/>
                  <a:pt x="507034" y="253515"/>
                </a:cubicBezTo>
                <a:cubicBezTo>
                  <a:pt x="507034" y="263829"/>
                  <a:pt x="498694" y="272190"/>
                  <a:pt x="488406" y="272190"/>
                </a:cubicBezTo>
                <a:cubicBezTo>
                  <a:pt x="478118" y="272190"/>
                  <a:pt x="469778" y="263829"/>
                  <a:pt x="469778" y="253515"/>
                </a:cubicBezTo>
                <a:cubicBezTo>
                  <a:pt x="469778" y="243201"/>
                  <a:pt x="478118" y="234840"/>
                  <a:pt x="488406" y="234840"/>
                </a:cubicBezTo>
                <a:close/>
                <a:moveTo>
                  <a:pt x="370642" y="234840"/>
                </a:moveTo>
                <a:cubicBezTo>
                  <a:pt x="380930" y="234840"/>
                  <a:pt x="389270" y="243201"/>
                  <a:pt x="389270" y="253515"/>
                </a:cubicBezTo>
                <a:cubicBezTo>
                  <a:pt x="389270" y="263829"/>
                  <a:pt x="380930" y="272190"/>
                  <a:pt x="370642" y="272190"/>
                </a:cubicBezTo>
                <a:cubicBezTo>
                  <a:pt x="360354" y="272190"/>
                  <a:pt x="352014" y="263829"/>
                  <a:pt x="352014" y="253515"/>
                </a:cubicBezTo>
                <a:cubicBezTo>
                  <a:pt x="352014" y="243201"/>
                  <a:pt x="360354" y="234840"/>
                  <a:pt x="370642" y="234840"/>
                </a:cubicBezTo>
                <a:close/>
                <a:moveTo>
                  <a:pt x="253517" y="234840"/>
                </a:moveTo>
                <a:cubicBezTo>
                  <a:pt x="263805" y="234840"/>
                  <a:pt x="272145" y="243201"/>
                  <a:pt x="272145" y="253515"/>
                </a:cubicBezTo>
                <a:cubicBezTo>
                  <a:pt x="272145" y="263829"/>
                  <a:pt x="263805" y="272190"/>
                  <a:pt x="253517" y="272190"/>
                </a:cubicBezTo>
                <a:cubicBezTo>
                  <a:pt x="243229" y="272190"/>
                  <a:pt x="234889" y="263829"/>
                  <a:pt x="234889" y="253515"/>
                </a:cubicBezTo>
                <a:cubicBezTo>
                  <a:pt x="234889" y="243201"/>
                  <a:pt x="243229" y="234840"/>
                  <a:pt x="253517" y="234840"/>
                </a:cubicBezTo>
                <a:close/>
                <a:moveTo>
                  <a:pt x="135753" y="234840"/>
                </a:moveTo>
                <a:cubicBezTo>
                  <a:pt x="146041" y="234840"/>
                  <a:pt x="154381" y="243201"/>
                  <a:pt x="154381" y="253515"/>
                </a:cubicBezTo>
                <a:cubicBezTo>
                  <a:pt x="154381" y="263829"/>
                  <a:pt x="146041" y="272190"/>
                  <a:pt x="135753" y="272190"/>
                </a:cubicBezTo>
                <a:cubicBezTo>
                  <a:pt x="125465" y="272190"/>
                  <a:pt x="117125" y="263829"/>
                  <a:pt x="117125" y="253515"/>
                </a:cubicBezTo>
                <a:cubicBezTo>
                  <a:pt x="117125" y="243201"/>
                  <a:pt x="125465" y="234840"/>
                  <a:pt x="135753" y="234840"/>
                </a:cubicBezTo>
                <a:close/>
                <a:moveTo>
                  <a:pt x="18628" y="234840"/>
                </a:moveTo>
                <a:cubicBezTo>
                  <a:pt x="28916" y="234840"/>
                  <a:pt x="37256" y="243201"/>
                  <a:pt x="37256" y="253515"/>
                </a:cubicBezTo>
                <a:cubicBezTo>
                  <a:pt x="37256" y="263829"/>
                  <a:pt x="28916" y="272190"/>
                  <a:pt x="18628" y="272190"/>
                </a:cubicBezTo>
                <a:cubicBezTo>
                  <a:pt x="8340" y="272190"/>
                  <a:pt x="0" y="263829"/>
                  <a:pt x="0" y="253515"/>
                </a:cubicBezTo>
                <a:cubicBezTo>
                  <a:pt x="0" y="243201"/>
                  <a:pt x="8340" y="234840"/>
                  <a:pt x="18628" y="234840"/>
                </a:cubicBezTo>
                <a:close/>
                <a:moveTo>
                  <a:pt x="2014866" y="117420"/>
                </a:moveTo>
                <a:cubicBezTo>
                  <a:pt x="2025154" y="117420"/>
                  <a:pt x="2033494" y="125781"/>
                  <a:pt x="2033494" y="136095"/>
                </a:cubicBezTo>
                <a:cubicBezTo>
                  <a:pt x="2033494" y="146409"/>
                  <a:pt x="2025154" y="154770"/>
                  <a:pt x="2014866" y="154770"/>
                </a:cubicBezTo>
                <a:cubicBezTo>
                  <a:pt x="2004578" y="154770"/>
                  <a:pt x="1996238" y="146409"/>
                  <a:pt x="1996238" y="136095"/>
                </a:cubicBezTo>
                <a:cubicBezTo>
                  <a:pt x="1996238" y="125781"/>
                  <a:pt x="2004578" y="117420"/>
                  <a:pt x="2014866" y="117420"/>
                </a:cubicBezTo>
                <a:close/>
                <a:moveTo>
                  <a:pt x="1897741" y="117420"/>
                </a:moveTo>
                <a:cubicBezTo>
                  <a:pt x="1908029" y="117420"/>
                  <a:pt x="1916369" y="125781"/>
                  <a:pt x="1916369" y="136095"/>
                </a:cubicBezTo>
                <a:cubicBezTo>
                  <a:pt x="1916369" y="146409"/>
                  <a:pt x="1908029" y="154770"/>
                  <a:pt x="1897741" y="154770"/>
                </a:cubicBezTo>
                <a:cubicBezTo>
                  <a:pt x="1887453" y="154770"/>
                  <a:pt x="1879113" y="146409"/>
                  <a:pt x="1879113" y="136095"/>
                </a:cubicBezTo>
                <a:cubicBezTo>
                  <a:pt x="1879113" y="125781"/>
                  <a:pt x="1887453" y="117420"/>
                  <a:pt x="1897741" y="117420"/>
                </a:cubicBezTo>
                <a:close/>
                <a:moveTo>
                  <a:pt x="1779977" y="117420"/>
                </a:moveTo>
                <a:cubicBezTo>
                  <a:pt x="1790265" y="117420"/>
                  <a:pt x="1798605" y="125781"/>
                  <a:pt x="1798605" y="136095"/>
                </a:cubicBezTo>
                <a:cubicBezTo>
                  <a:pt x="1798605" y="146409"/>
                  <a:pt x="1790265" y="154770"/>
                  <a:pt x="1779977" y="154770"/>
                </a:cubicBezTo>
                <a:cubicBezTo>
                  <a:pt x="1769689" y="154770"/>
                  <a:pt x="1761349" y="146409"/>
                  <a:pt x="1761349" y="136095"/>
                </a:cubicBezTo>
                <a:cubicBezTo>
                  <a:pt x="1761349" y="125781"/>
                  <a:pt x="1769689" y="117420"/>
                  <a:pt x="1779977" y="117420"/>
                </a:cubicBezTo>
                <a:close/>
                <a:moveTo>
                  <a:pt x="1662852" y="117420"/>
                </a:moveTo>
                <a:cubicBezTo>
                  <a:pt x="1673140" y="117420"/>
                  <a:pt x="1681480" y="125781"/>
                  <a:pt x="1681480" y="136095"/>
                </a:cubicBezTo>
                <a:cubicBezTo>
                  <a:pt x="1681480" y="146409"/>
                  <a:pt x="1673140" y="154770"/>
                  <a:pt x="1662852" y="154770"/>
                </a:cubicBezTo>
                <a:cubicBezTo>
                  <a:pt x="1652564" y="154770"/>
                  <a:pt x="1644224" y="146409"/>
                  <a:pt x="1644224" y="136095"/>
                </a:cubicBezTo>
                <a:cubicBezTo>
                  <a:pt x="1644224" y="125781"/>
                  <a:pt x="1652564" y="117420"/>
                  <a:pt x="1662852" y="117420"/>
                </a:cubicBezTo>
                <a:close/>
                <a:moveTo>
                  <a:pt x="1545087" y="117420"/>
                </a:moveTo>
                <a:cubicBezTo>
                  <a:pt x="1555375" y="117420"/>
                  <a:pt x="1563715" y="125781"/>
                  <a:pt x="1563715" y="136095"/>
                </a:cubicBezTo>
                <a:cubicBezTo>
                  <a:pt x="1563715" y="146409"/>
                  <a:pt x="1555375" y="154770"/>
                  <a:pt x="1545087" y="154770"/>
                </a:cubicBezTo>
                <a:cubicBezTo>
                  <a:pt x="1534799" y="154770"/>
                  <a:pt x="1526459" y="146409"/>
                  <a:pt x="1526459" y="136095"/>
                </a:cubicBezTo>
                <a:cubicBezTo>
                  <a:pt x="1526459" y="125781"/>
                  <a:pt x="1534799" y="117420"/>
                  <a:pt x="1545087" y="117420"/>
                </a:cubicBezTo>
                <a:close/>
                <a:moveTo>
                  <a:pt x="1427962" y="117420"/>
                </a:moveTo>
                <a:cubicBezTo>
                  <a:pt x="1438250" y="117420"/>
                  <a:pt x="1446590" y="125781"/>
                  <a:pt x="1446590" y="136095"/>
                </a:cubicBezTo>
                <a:cubicBezTo>
                  <a:pt x="1446590" y="146409"/>
                  <a:pt x="1438250" y="154770"/>
                  <a:pt x="1427962" y="154770"/>
                </a:cubicBezTo>
                <a:cubicBezTo>
                  <a:pt x="1417674" y="154770"/>
                  <a:pt x="1409334" y="146409"/>
                  <a:pt x="1409334" y="136095"/>
                </a:cubicBezTo>
                <a:cubicBezTo>
                  <a:pt x="1409334" y="125781"/>
                  <a:pt x="1417674" y="117420"/>
                  <a:pt x="1427962" y="117420"/>
                </a:cubicBezTo>
                <a:close/>
                <a:moveTo>
                  <a:pt x="1310198" y="117420"/>
                </a:moveTo>
                <a:cubicBezTo>
                  <a:pt x="1320486" y="117420"/>
                  <a:pt x="1328826" y="125781"/>
                  <a:pt x="1328826" y="136095"/>
                </a:cubicBezTo>
                <a:cubicBezTo>
                  <a:pt x="1328826" y="146409"/>
                  <a:pt x="1320486" y="154770"/>
                  <a:pt x="1310198" y="154770"/>
                </a:cubicBezTo>
                <a:cubicBezTo>
                  <a:pt x="1299910" y="154770"/>
                  <a:pt x="1291570" y="146409"/>
                  <a:pt x="1291570" y="136095"/>
                </a:cubicBezTo>
                <a:cubicBezTo>
                  <a:pt x="1291570" y="125781"/>
                  <a:pt x="1299910" y="117420"/>
                  <a:pt x="1310198" y="117420"/>
                </a:cubicBezTo>
                <a:close/>
                <a:moveTo>
                  <a:pt x="1193073" y="117420"/>
                </a:moveTo>
                <a:cubicBezTo>
                  <a:pt x="1203361" y="117420"/>
                  <a:pt x="1211701" y="125781"/>
                  <a:pt x="1211701" y="136095"/>
                </a:cubicBezTo>
                <a:cubicBezTo>
                  <a:pt x="1211701" y="146409"/>
                  <a:pt x="1203361" y="154770"/>
                  <a:pt x="1193073" y="154770"/>
                </a:cubicBezTo>
                <a:cubicBezTo>
                  <a:pt x="1182785" y="154770"/>
                  <a:pt x="1174445" y="146409"/>
                  <a:pt x="1174445" y="136095"/>
                </a:cubicBezTo>
                <a:cubicBezTo>
                  <a:pt x="1174445" y="125781"/>
                  <a:pt x="1182785" y="117420"/>
                  <a:pt x="1193073" y="117420"/>
                </a:cubicBezTo>
                <a:close/>
                <a:moveTo>
                  <a:pt x="1075309" y="117420"/>
                </a:moveTo>
                <a:cubicBezTo>
                  <a:pt x="1085597" y="117420"/>
                  <a:pt x="1093937" y="125781"/>
                  <a:pt x="1093937" y="136095"/>
                </a:cubicBezTo>
                <a:cubicBezTo>
                  <a:pt x="1093937" y="146409"/>
                  <a:pt x="1085597" y="154770"/>
                  <a:pt x="1075309" y="154770"/>
                </a:cubicBezTo>
                <a:cubicBezTo>
                  <a:pt x="1065021" y="154770"/>
                  <a:pt x="1056681" y="146409"/>
                  <a:pt x="1056681" y="136095"/>
                </a:cubicBezTo>
                <a:cubicBezTo>
                  <a:pt x="1056681" y="125781"/>
                  <a:pt x="1065021" y="117420"/>
                  <a:pt x="1075309" y="117420"/>
                </a:cubicBezTo>
                <a:close/>
                <a:moveTo>
                  <a:pt x="958184" y="117420"/>
                </a:moveTo>
                <a:cubicBezTo>
                  <a:pt x="968472" y="117420"/>
                  <a:pt x="976812" y="125781"/>
                  <a:pt x="976812" y="136095"/>
                </a:cubicBezTo>
                <a:cubicBezTo>
                  <a:pt x="976812" y="146409"/>
                  <a:pt x="968472" y="154770"/>
                  <a:pt x="958184" y="154770"/>
                </a:cubicBezTo>
                <a:cubicBezTo>
                  <a:pt x="947896" y="154770"/>
                  <a:pt x="939556" y="146409"/>
                  <a:pt x="939556" y="136095"/>
                </a:cubicBezTo>
                <a:cubicBezTo>
                  <a:pt x="939556" y="125781"/>
                  <a:pt x="947896" y="117420"/>
                  <a:pt x="958184" y="117420"/>
                </a:cubicBezTo>
                <a:close/>
                <a:moveTo>
                  <a:pt x="840420" y="117420"/>
                </a:moveTo>
                <a:cubicBezTo>
                  <a:pt x="850708" y="117420"/>
                  <a:pt x="859048" y="125781"/>
                  <a:pt x="859048" y="136095"/>
                </a:cubicBezTo>
                <a:cubicBezTo>
                  <a:pt x="859048" y="146409"/>
                  <a:pt x="850708" y="154770"/>
                  <a:pt x="840420" y="154770"/>
                </a:cubicBezTo>
                <a:cubicBezTo>
                  <a:pt x="830132" y="154770"/>
                  <a:pt x="821792" y="146409"/>
                  <a:pt x="821792" y="136095"/>
                </a:cubicBezTo>
                <a:cubicBezTo>
                  <a:pt x="821792" y="125781"/>
                  <a:pt x="830132" y="117420"/>
                  <a:pt x="840420" y="117420"/>
                </a:cubicBezTo>
                <a:close/>
                <a:moveTo>
                  <a:pt x="723295" y="117420"/>
                </a:moveTo>
                <a:cubicBezTo>
                  <a:pt x="733583" y="117420"/>
                  <a:pt x="741923" y="125781"/>
                  <a:pt x="741923" y="136095"/>
                </a:cubicBezTo>
                <a:cubicBezTo>
                  <a:pt x="741923" y="146409"/>
                  <a:pt x="733583" y="154770"/>
                  <a:pt x="723295" y="154770"/>
                </a:cubicBezTo>
                <a:cubicBezTo>
                  <a:pt x="713007" y="154770"/>
                  <a:pt x="704667" y="146409"/>
                  <a:pt x="704667" y="136095"/>
                </a:cubicBezTo>
                <a:cubicBezTo>
                  <a:pt x="704667" y="125781"/>
                  <a:pt x="713007" y="117420"/>
                  <a:pt x="723295" y="117420"/>
                </a:cubicBezTo>
                <a:close/>
                <a:moveTo>
                  <a:pt x="605531" y="117420"/>
                </a:moveTo>
                <a:cubicBezTo>
                  <a:pt x="615819" y="117420"/>
                  <a:pt x="624159" y="125781"/>
                  <a:pt x="624159" y="136095"/>
                </a:cubicBezTo>
                <a:cubicBezTo>
                  <a:pt x="624159" y="146409"/>
                  <a:pt x="615819" y="154770"/>
                  <a:pt x="605531" y="154770"/>
                </a:cubicBezTo>
                <a:cubicBezTo>
                  <a:pt x="595243" y="154770"/>
                  <a:pt x="586903" y="146409"/>
                  <a:pt x="586903" y="136095"/>
                </a:cubicBezTo>
                <a:cubicBezTo>
                  <a:pt x="586903" y="125781"/>
                  <a:pt x="595243" y="117420"/>
                  <a:pt x="605531" y="117420"/>
                </a:cubicBezTo>
                <a:close/>
                <a:moveTo>
                  <a:pt x="488406" y="117420"/>
                </a:moveTo>
                <a:cubicBezTo>
                  <a:pt x="498694" y="117420"/>
                  <a:pt x="507034" y="125781"/>
                  <a:pt x="507034" y="136095"/>
                </a:cubicBezTo>
                <a:cubicBezTo>
                  <a:pt x="507034" y="146409"/>
                  <a:pt x="498694" y="154770"/>
                  <a:pt x="488406" y="154770"/>
                </a:cubicBezTo>
                <a:cubicBezTo>
                  <a:pt x="478118" y="154770"/>
                  <a:pt x="469778" y="146409"/>
                  <a:pt x="469778" y="136095"/>
                </a:cubicBezTo>
                <a:cubicBezTo>
                  <a:pt x="469778" y="125781"/>
                  <a:pt x="478118" y="117420"/>
                  <a:pt x="488406" y="117420"/>
                </a:cubicBezTo>
                <a:close/>
                <a:moveTo>
                  <a:pt x="370642" y="117420"/>
                </a:moveTo>
                <a:cubicBezTo>
                  <a:pt x="380930" y="117420"/>
                  <a:pt x="389270" y="125781"/>
                  <a:pt x="389270" y="136095"/>
                </a:cubicBezTo>
                <a:cubicBezTo>
                  <a:pt x="389270" y="146409"/>
                  <a:pt x="380930" y="154770"/>
                  <a:pt x="370642" y="154770"/>
                </a:cubicBezTo>
                <a:cubicBezTo>
                  <a:pt x="360354" y="154770"/>
                  <a:pt x="352014" y="146409"/>
                  <a:pt x="352014" y="136095"/>
                </a:cubicBezTo>
                <a:cubicBezTo>
                  <a:pt x="352014" y="125781"/>
                  <a:pt x="360354" y="117420"/>
                  <a:pt x="370642" y="117420"/>
                </a:cubicBezTo>
                <a:close/>
                <a:moveTo>
                  <a:pt x="253517" y="117420"/>
                </a:moveTo>
                <a:cubicBezTo>
                  <a:pt x="263805" y="117420"/>
                  <a:pt x="272145" y="125781"/>
                  <a:pt x="272145" y="136095"/>
                </a:cubicBezTo>
                <a:cubicBezTo>
                  <a:pt x="272145" y="146409"/>
                  <a:pt x="263805" y="154770"/>
                  <a:pt x="253517" y="154770"/>
                </a:cubicBezTo>
                <a:cubicBezTo>
                  <a:pt x="243229" y="154770"/>
                  <a:pt x="234889" y="146409"/>
                  <a:pt x="234889" y="136095"/>
                </a:cubicBezTo>
                <a:cubicBezTo>
                  <a:pt x="234889" y="125781"/>
                  <a:pt x="243229" y="117420"/>
                  <a:pt x="253517" y="117420"/>
                </a:cubicBezTo>
                <a:close/>
                <a:moveTo>
                  <a:pt x="135753" y="117420"/>
                </a:moveTo>
                <a:cubicBezTo>
                  <a:pt x="146041" y="117420"/>
                  <a:pt x="154381" y="125781"/>
                  <a:pt x="154381" y="136095"/>
                </a:cubicBezTo>
                <a:cubicBezTo>
                  <a:pt x="154381" y="146409"/>
                  <a:pt x="146041" y="154770"/>
                  <a:pt x="135753" y="154770"/>
                </a:cubicBezTo>
                <a:cubicBezTo>
                  <a:pt x="125465" y="154770"/>
                  <a:pt x="117125" y="146409"/>
                  <a:pt x="117125" y="136095"/>
                </a:cubicBezTo>
                <a:cubicBezTo>
                  <a:pt x="117125" y="125781"/>
                  <a:pt x="125465" y="117420"/>
                  <a:pt x="135753" y="117420"/>
                </a:cubicBezTo>
                <a:close/>
                <a:moveTo>
                  <a:pt x="18628" y="117420"/>
                </a:moveTo>
                <a:cubicBezTo>
                  <a:pt x="28916" y="117420"/>
                  <a:pt x="37256" y="125781"/>
                  <a:pt x="37256" y="136095"/>
                </a:cubicBezTo>
                <a:cubicBezTo>
                  <a:pt x="37256" y="146409"/>
                  <a:pt x="28916" y="154770"/>
                  <a:pt x="18628" y="154770"/>
                </a:cubicBezTo>
                <a:cubicBezTo>
                  <a:pt x="8340" y="154770"/>
                  <a:pt x="0" y="146409"/>
                  <a:pt x="0" y="136095"/>
                </a:cubicBezTo>
                <a:cubicBezTo>
                  <a:pt x="0" y="125781"/>
                  <a:pt x="8340" y="117420"/>
                  <a:pt x="18628" y="117420"/>
                </a:cubicBezTo>
                <a:close/>
                <a:moveTo>
                  <a:pt x="2014866" y="0"/>
                </a:moveTo>
                <a:cubicBezTo>
                  <a:pt x="2025154" y="0"/>
                  <a:pt x="2033494" y="8361"/>
                  <a:pt x="2033494" y="18675"/>
                </a:cubicBezTo>
                <a:cubicBezTo>
                  <a:pt x="2033494" y="28989"/>
                  <a:pt x="2025154" y="37350"/>
                  <a:pt x="2014866" y="37350"/>
                </a:cubicBezTo>
                <a:cubicBezTo>
                  <a:pt x="2004578" y="37350"/>
                  <a:pt x="1996238" y="28989"/>
                  <a:pt x="1996238" y="18675"/>
                </a:cubicBezTo>
                <a:cubicBezTo>
                  <a:pt x="1996238" y="8361"/>
                  <a:pt x="2004578" y="0"/>
                  <a:pt x="2014866" y="0"/>
                </a:cubicBezTo>
                <a:close/>
                <a:moveTo>
                  <a:pt x="1897741" y="0"/>
                </a:moveTo>
                <a:cubicBezTo>
                  <a:pt x="1908029" y="0"/>
                  <a:pt x="1916369" y="8361"/>
                  <a:pt x="1916369" y="18675"/>
                </a:cubicBezTo>
                <a:cubicBezTo>
                  <a:pt x="1916369" y="28989"/>
                  <a:pt x="1908029" y="37350"/>
                  <a:pt x="1897741" y="37350"/>
                </a:cubicBezTo>
                <a:cubicBezTo>
                  <a:pt x="1887453" y="37350"/>
                  <a:pt x="1879113" y="28989"/>
                  <a:pt x="1879113" y="18675"/>
                </a:cubicBezTo>
                <a:cubicBezTo>
                  <a:pt x="1879113" y="8361"/>
                  <a:pt x="1887453" y="0"/>
                  <a:pt x="1897741" y="0"/>
                </a:cubicBezTo>
                <a:close/>
                <a:moveTo>
                  <a:pt x="1779977" y="0"/>
                </a:moveTo>
                <a:cubicBezTo>
                  <a:pt x="1790265" y="0"/>
                  <a:pt x="1798605" y="8361"/>
                  <a:pt x="1798605" y="18675"/>
                </a:cubicBezTo>
                <a:cubicBezTo>
                  <a:pt x="1798605" y="28989"/>
                  <a:pt x="1790265" y="37350"/>
                  <a:pt x="1779977" y="37350"/>
                </a:cubicBezTo>
                <a:cubicBezTo>
                  <a:pt x="1769689" y="37350"/>
                  <a:pt x="1761349" y="28989"/>
                  <a:pt x="1761349" y="18675"/>
                </a:cubicBezTo>
                <a:cubicBezTo>
                  <a:pt x="1761349" y="8361"/>
                  <a:pt x="1769689" y="0"/>
                  <a:pt x="1779977" y="0"/>
                </a:cubicBezTo>
                <a:close/>
                <a:moveTo>
                  <a:pt x="1662852" y="0"/>
                </a:moveTo>
                <a:cubicBezTo>
                  <a:pt x="1673140" y="0"/>
                  <a:pt x="1681480" y="8361"/>
                  <a:pt x="1681480" y="18675"/>
                </a:cubicBezTo>
                <a:cubicBezTo>
                  <a:pt x="1681480" y="28989"/>
                  <a:pt x="1673140" y="37350"/>
                  <a:pt x="1662852" y="37350"/>
                </a:cubicBezTo>
                <a:cubicBezTo>
                  <a:pt x="1652564" y="37350"/>
                  <a:pt x="1644224" y="28989"/>
                  <a:pt x="1644224" y="18675"/>
                </a:cubicBezTo>
                <a:cubicBezTo>
                  <a:pt x="1644224" y="8361"/>
                  <a:pt x="1652564" y="0"/>
                  <a:pt x="1662852" y="0"/>
                </a:cubicBezTo>
                <a:close/>
                <a:moveTo>
                  <a:pt x="1545087" y="0"/>
                </a:moveTo>
                <a:cubicBezTo>
                  <a:pt x="1555375" y="0"/>
                  <a:pt x="1563715" y="8361"/>
                  <a:pt x="1563715" y="18675"/>
                </a:cubicBezTo>
                <a:cubicBezTo>
                  <a:pt x="1563715" y="28989"/>
                  <a:pt x="1555375" y="37350"/>
                  <a:pt x="1545087" y="37350"/>
                </a:cubicBezTo>
                <a:cubicBezTo>
                  <a:pt x="1534799" y="37350"/>
                  <a:pt x="1526459" y="28989"/>
                  <a:pt x="1526459" y="18675"/>
                </a:cubicBezTo>
                <a:cubicBezTo>
                  <a:pt x="1526459" y="8361"/>
                  <a:pt x="1534799" y="0"/>
                  <a:pt x="1545087" y="0"/>
                </a:cubicBezTo>
                <a:close/>
                <a:moveTo>
                  <a:pt x="1427962" y="0"/>
                </a:moveTo>
                <a:cubicBezTo>
                  <a:pt x="1438250" y="0"/>
                  <a:pt x="1446590" y="8361"/>
                  <a:pt x="1446590" y="18675"/>
                </a:cubicBezTo>
                <a:cubicBezTo>
                  <a:pt x="1446590" y="28989"/>
                  <a:pt x="1438250" y="37350"/>
                  <a:pt x="1427962" y="37350"/>
                </a:cubicBezTo>
                <a:cubicBezTo>
                  <a:pt x="1417674" y="37350"/>
                  <a:pt x="1409334" y="28989"/>
                  <a:pt x="1409334" y="18675"/>
                </a:cubicBezTo>
                <a:cubicBezTo>
                  <a:pt x="1409334" y="8361"/>
                  <a:pt x="1417674" y="0"/>
                  <a:pt x="1427962" y="0"/>
                </a:cubicBezTo>
                <a:close/>
                <a:moveTo>
                  <a:pt x="1310198" y="0"/>
                </a:moveTo>
                <a:cubicBezTo>
                  <a:pt x="1320486" y="0"/>
                  <a:pt x="1328826" y="8361"/>
                  <a:pt x="1328826" y="18675"/>
                </a:cubicBezTo>
                <a:cubicBezTo>
                  <a:pt x="1328826" y="28989"/>
                  <a:pt x="1320486" y="37350"/>
                  <a:pt x="1310198" y="37350"/>
                </a:cubicBezTo>
                <a:cubicBezTo>
                  <a:pt x="1299910" y="37350"/>
                  <a:pt x="1291570" y="28989"/>
                  <a:pt x="1291570" y="18675"/>
                </a:cubicBezTo>
                <a:cubicBezTo>
                  <a:pt x="1291570" y="8361"/>
                  <a:pt x="1299910" y="0"/>
                  <a:pt x="1310198" y="0"/>
                </a:cubicBezTo>
                <a:close/>
                <a:moveTo>
                  <a:pt x="1193073" y="0"/>
                </a:moveTo>
                <a:cubicBezTo>
                  <a:pt x="1203361" y="0"/>
                  <a:pt x="1211701" y="8361"/>
                  <a:pt x="1211701" y="18675"/>
                </a:cubicBezTo>
                <a:cubicBezTo>
                  <a:pt x="1211701" y="28989"/>
                  <a:pt x="1203361" y="37350"/>
                  <a:pt x="1193073" y="37350"/>
                </a:cubicBezTo>
                <a:cubicBezTo>
                  <a:pt x="1182785" y="37350"/>
                  <a:pt x="1174445" y="28989"/>
                  <a:pt x="1174445" y="18675"/>
                </a:cubicBezTo>
                <a:cubicBezTo>
                  <a:pt x="1174445" y="8361"/>
                  <a:pt x="1182785" y="0"/>
                  <a:pt x="1193073" y="0"/>
                </a:cubicBezTo>
                <a:close/>
                <a:moveTo>
                  <a:pt x="1075309" y="0"/>
                </a:moveTo>
                <a:cubicBezTo>
                  <a:pt x="1085597" y="0"/>
                  <a:pt x="1093937" y="8361"/>
                  <a:pt x="1093937" y="18675"/>
                </a:cubicBezTo>
                <a:cubicBezTo>
                  <a:pt x="1093937" y="28989"/>
                  <a:pt x="1085597" y="37350"/>
                  <a:pt x="1075309" y="37350"/>
                </a:cubicBezTo>
                <a:cubicBezTo>
                  <a:pt x="1065021" y="37350"/>
                  <a:pt x="1056681" y="28989"/>
                  <a:pt x="1056681" y="18675"/>
                </a:cubicBezTo>
                <a:cubicBezTo>
                  <a:pt x="1056681" y="8361"/>
                  <a:pt x="1065021" y="0"/>
                  <a:pt x="1075309" y="0"/>
                </a:cubicBezTo>
                <a:close/>
                <a:moveTo>
                  <a:pt x="958184" y="0"/>
                </a:moveTo>
                <a:cubicBezTo>
                  <a:pt x="968472" y="0"/>
                  <a:pt x="976812" y="8361"/>
                  <a:pt x="976812" y="18675"/>
                </a:cubicBezTo>
                <a:cubicBezTo>
                  <a:pt x="976812" y="28989"/>
                  <a:pt x="968472" y="37350"/>
                  <a:pt x="958184" y="37350"/>
                </a:cubicBezTo>
                <a:cubicBezTo>
                  <a:pt x="947896" y="37350"/>
                  <a:pt x="939556" y="28989"/>
                  <a:pt x="939556" y="18675"/>
                </a:cubicBezTo>
                <a:cubicBezTo>
                  <a:pt x="939556" y="8361"/>
                  <a:pt x="947896" y="0"/>
                  <a:pt x="958184" y="0"/>
                </a:cubicBezTo>
                <a:close/>
                <a:moveTo>
                  <a:pt x="840420" y="0"/>
                </a:moveTo>
                <a:cubicBezTo>
                  <a:pt x="850708" y="0"/>
                  <a:pt x="859048" y="8361"/>
                  <a:pt x="859048" y="18675"/>
                </a:cubicBezTo>
                <a:cubicBezTo>
                  <a:pt x="859048" y="28989"/>
                  <a:pt x="850708" y="37350"/>
                  <a:pt x="840420" y="37350"/>
                </a:cubicBezTo>
                <a:cubicBezTo>
                  <a:pt x="830132" y="37350"/>
                  <a:pt x="821792" y="28989"/>
                  <a:pt x="821792" y="18675"/>
                </a:cubicBezTo>
                <a:cubicBezTo>
                  <a:pt x="821792" y="8361"/>
                  <a:pt x="830132" y="0"/>
                  <a:pt x="840420" y="0"/>
                </a:cubicBezTo>
                <a:close/>
                <a:moveTo>
                  <a:pt x="723295" y="0"/>
                </a:moveTo>
                <a:cubicBezTo>
                  <a:pt x="733583" y="0"/>
                  <a:pt x="741923" y="8361"/>
                  <a:pt x="741923" y="18675"/>
                </a:cubicBezTo>
                <a:cubicBezTo>
                  <a:pt x="741923" y="28989"/>
                  <a:pt x="733583" y="37350"/>
                  <a:pt x="723295" y="37350"/>
                </a:cubicBezTo>
                <a:cubicBezTo>
                  <a:pt x="713007" y="37350"/>
                  <a:pt x="704667" y="28989"/>
                  <a:pt x="704667" y="18675"/>
                </a:cubicBezTo>
                <a:cubicBezTo>
                  <a:pt x="704667" y="8361"/>
                  <a:pt x="713007" y="0"/>
                  <a:pt x="723295" y="0"/>
                </a:cubicBezTo>
                <a:close/>
                <a:moveTo>
                  <a:pt x="605531" y="0"/>
                </a:moveTo>
                <a:cubicBezTo>
                  <a:pt x="615819" y="0"/>
                  <a:pt x="624159" y="8361"/>
                  <a:pt x="624159" y="18675"/>
                </a:cubicBezTo>
                <a:cubicBezTo>
                  <a:pt x="624159" y="28989"/>
                  <a:pt x="615819" y="37350"/>
                  <a:pt x="605531" y="37350"/>
                </a:cubicBezTo>
                <a:cubicBezTo>
                  <a:pt x="595243" y="37350"/>
                  <a:pt x="586903" y="28989"/>
                  <a:pt x="586903" y="18675"/>
                </a:cubicBezTo>
                <a:cubicBezTo>
                  <a:pt x="586903" y="8361"/>
                  <a:pt x="595243" y="0"/>
                  <a:pt x="605531" y="0"/>
                </a:cubicBezTo>
                <a:close/>
                <a:moveTo>
                  <a:pt x="488406" y="0"/>
                </a:moveTo>
                <a:cubicBezTo>
                  <a:pt x="498694" y="0"/>
                  <a:pt x="507034" y="8361"/>
                  <a:pt x="507034" y="18675"/>
                </a:cubicBezTo>
                <a:cubicBezTo>
                  <a:pt x="507034" y="28989"/>
                  <a:pt x="498694" y="37350"/>
                  <a:pt x="488406" y="37350"/>
                </a:cubicBezTo>
                <a:cubicBezTo>
                  <a:pt x="478118" y="37350"/>
                  <a:pt x="469778" y="28989"/>
                  <a:pt x="469778" y="18675"/>
                </a:cubicBezTo>
                <a:cubicBezTo>
                  <a:pt x="469778" y="8361"/>
                  <a:pt x="478118" y="0"/>
                  <a:pt x="488406" y="0"/>
                </a:cubicBezTo>
                <a:close/>
                <a:moveTo>
                  <a:pt x="370642" y="0"/>
                </a:moveTo>
                <a:cubicBezTo>
                  <a:pt x="380930" y="0"/>
                  <a:pt x="389270" y="8361"/>
                  <a:pt x="389270" y="18675"/>
                </a:cubicBezTo>
                <a:cubicBezTo>
                  <a:pt x="389270" y="28989"/>
                  <a:pt x="380930" y="37350"/>
                  <a:pt x="370642" y="37350"/>
                </a:cubicBezTo>
                <a:cubicBezTo>
                  <a:pt x="360354" y="37350"/>
                  <a:pt x="352014" y="28989"/>
                  <a:pt x="352014" y="18675"/>
                </a:cubicBezTo>
                <a:cubicBezTo>
                  <a:pt x="352014" y="8361"/>
                  <a:pt x="360354" y="0"/>
                  <a:pt x="370642" y="0"/>
                </a:cubicBezTo>
                <a:close/>
                <a:moveTo>
                  <a:pt x="253517" y="0"/>
                </a:moveTo>
                <a:cubicBezTo>
                  <a:pt x="263805" y="0"/>
                  <a:pt x="272145" y="8361"/>
                  <a:pt x="272145" y="18675"/>
                </a:cubicBezTo>
                <a:cubicBezTo>
                  <a:pt x="272145" y="28989"/>
                  <a:pt x="263805" y="37350"/>
                  <a:pt x="253517" y="37350"/>
                </a:cubicBezTo>
                <a:cubicBezTo>
                  <a:pt x="243229" y="37350"/>
                  <a:pt x="234889" y="28989"/>
                  <a:pt x="234889" y="18675"/>
                </a:cubicBezTo>
                <a:cubicBezTo>
                  <a:pt x="234889" y="8361"/>
                  <a:pt x="243229" y="0"/>
                  <a:pt x="253517" y="0"/>
                </a:cubicBezTo>
                <a:close/>
                <a:moveTo>
                  <a:pt x="135753" y="0"/>
                </a:moveTo>
                <a:cubicBezTo>
                  <a:pt x="146041" y="0"/>
                  <a:pt x="154381" y="8361"/>
                  <a:pt x="154381" y="18675"/>
                </a:cubicBezTo>
                <a:cubicBezTo>
                  <a:pt x="154381" y="28989"/>
                  <a:pt x="146041" y="37350"/>
                  <a:pt x="135753" y="37350"/>
                </a:cubicBezTo>
                <a:cubicBezTo>
                  <a:pt x="125465" y="37350"/>
                  <a:pt x="117125" y="28989"/>
                  <a:pt x="117125" y="18675"/>
                </a:cubicBezTo>
                <a:cubicBezTo>
                  <a:pt x="117125" y="8361"/>
                  <a:pt x="125465" y="0"/>
                  <a:pt x="135753" y="0"/>
                </a:cubicBezTo>
                <a:close/>
                <a:moveTo>
                  <a:pt x="18628" y="0"/>
                </a:moveTo>
                <a:cubicBezTo>
                  <a:pt x="28916" y="0"/>
                  <a:pt x="37256" y="8361"/>
                  <a:pt x="37256" y="18675"/>
                </a:cubicBezTo>
                <a:cubicBezTo>
                  <a:pt x="37256" y="28989"/>
                  <a:pt x="28916" y="37350"/>
                  <a:pt x="18628" y="37350"/>
                </a:cubicBezTo>
                <a:cubicBezTo>
                  <a:pt x="8340" y="37350"/>
                  <a:pt x="0" y="28989"/>
                  <a:pt x="0" y="18675"/>
                </a:cubicBezTo>
                <a:cubicBezTo>
                  <a:pt x="0" y="8361"/>
                  <a:pt x="8340" y="0"/>
                  <a:pt x="18628"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pic>
        <p:nvPicPr>
          <p:cNvPr id="4" name="Google Shape;674;p15" descr="A picture containing text, clipart&#10;&#10;Description automatically generated">
            <a:extLst>
              <a:ext uri="{FF2B5EF4-FFF2-40B4-BE49-F238E27FC236}">
                <a16:creationId xmlns:a16="http://schemas.microsoft.com/office/drawing/2014/main" id="{BA220C32-1D5F-475E-AD48-392C89D55A37}"/>
              </a:ext>
            </a:extLst>
          </p:cNvPr>
          <p:cNvPicPr preferRelativeResize="0"/>
          <p:nvPr userDrawn="1"/>
        </p:nvPicPr>
        <p:blipFill rotWithShape="1">
          <a:blip r:embed="rId2">
            <a:alphaModFix/>
          </a:blip>
          <a:srcRect r="25063"/>
          <a:stretch/>
        </p:blipFill>
        <p:spPr>
          <a:xfrm>
            <a:off x="10196165" y="564775"/>
            <a:ext cx="1296000" cy="298968"/>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86A348EA-80A5-4C2A-A47F-BFA595CE4EC7}"/>
              </a:ext>
            </a:extLst>
          </p:cNvPr>
          <p:cNvSpPr>
            <a:spLocks noGrp="1"/>
          </p:cNvSpPr>
          <p:nvPr>
            <p:ph type="pic" sz="quarter" idx="10"/>
          </p:nvPr>
        </p:nvSpPr>
        <p:spPr>
          <a:xfrm>
            <a:off x="7162957" y="-10050"/>
            <a:ext cx="5029043" cy="6868049"/>
          </a:xfrm>
          <a:custGeom>
            <a:avLst/>
            <a:gdLst>
              <a:gd name="connsiteX0" fmla="*/ 2270409 w 5029043"/>
              <a:gd name="connsiteY0" fmla="*/ 0 h 6858000"/>
              <a:gd name="connsiteX1" fmla="*/ 3009743 w 5029043"/>
              <a:gd name="connsiteY1" fmla="*/ 0 h 6858000"/>
              <a:gd name="connsiteX2" fmla="*/ 4931952 w 5029043"/>
              <a:gd name="connsiteY2" fmla="*/ 0 h 6858000"/>
              <a:gd name="connsiteX3" fmla="*/ 5029043 w 5029043"/>
              <a:gd name="connsiteY3" fmla="*/ 0 h 6858000"/>
              <a:gd name="connsiteX4" fmla="*/ 5029043 w 5029043"/>
              <a:gd name="connsiteY4" fmla="*/ 6858000 h 6858000"/>
              <a:gd name="connsiteX5" fmla="*/ 4931952 w 5029043"/>
              <a:gd name="connsiteY5" fmla="*/ 6858000 h 6858000"/>
              <a:gd name="connsiteX6" fmla="*/ 3009743 w 5029043"/>
              <a:gd name="connsiteY6" fmla="*/ 6858000 h 6858000"/>
              <a:gd name="connsiteX7" fmla="*/ 0 w 5029043"/>
              <a:gd name="connsiteY7" fmla="*/ 6858000 h 6858000"/>
              <a:gd name="connsiteX0" fmla="*/ 1938814 w 5029043"/>
              <a:gd name="connsiteY0" fmla="*/ 0 h 6868049"/>
              <a:gd name="connsiteX1" fmla="*/ 3009743 w 5029043"/>
              <a:gd name="connsiteY1" fmla="*/ 10049 h 6868049"/>
              <a:gd name="connsiteX2" fmla="*/ 4931952 w 5029043"/>
              <a:gd name="connsiteY2" fmla="*/ 10049 h 6868049"/>
              <a:gd name="connsiteX3" fmla="*/ 5029043 w 5029043"/>
              <a:gd name="connsiteY3" fmla="*/ 10049 h 6868049"/>
              <a:gd name="connsiteX4" fmla="*/ 5029043 w 5029043"/>
              <a:gd name="connsiteY4" fmla="*/ 6868049 h 6868049"/>
              <a:gd name="connsiteX5" fmla="*/ 4931952 w 5029043"/>
              <a:gd name="connsiteY5" fmla="*/ 6868049 h 6868049"/>
              <a:gd name="connsiteX6" fmla="*/ 3009743 w 5029043"/>
              <a:gd name="connsiteY6" fmla="*/ 6868049 h 6868049"/>
              <a:gd name="connsiteX7" fmla="*/ 0 w 5029043"/>
              <a:gd name="connsiteY7" fmla="*/ 6868049 h 6868049"/>
              <a:gd name="connsiteX8" fmla="*/ 1938814 w 5029043"/>
              <a:gd name="connsiteY8" fmla="*/ 0 h 6868049"/>
              <a:gd name="connsiteX0" fmla="*/ 1938814 w 5029043"/>
              <a:gd name="connsiteY0" fmla="*/ 0 h 6868049"/>
              <a:gd name="connsiteX1" fmla="*/ 3009743 w 5029043"/>
              <a:gd name="connsiteY1" fmla="*/ 10049 h 6868049"/>
              <a:gd name="connsiteX2" fmla="*/ 4931952 w 5029043"/>
              <a:gd name="connsiteY2" fmla="*/ 10049 h 6868049"/>
              <a:gd name="connsiteX3" fmla="*/ 5029043 w 5029043"/>
              <a:gd name="connsiteY3" fmla="*/ 10049 h 6868049"/>
              <a:gd name="connsiteX4" fmla="*/ 5029043 w 5029043"/>
              <a:gd name="connsiteY4" fmla="*/ 6868049 h 6868049"/>
              <a:gd name="connsiteX5" fmla="*/ 4931952 w 5029043"/>
              <a:gd name="connsiteY5" fmla="*/ 6868049 h 6868049"/>
              <a:gd name="connsiteX6" fmla="*/ 3009743 w 5029043"/>
              <a:gd name="connsiteY6" fmla="*/ 6868049 h 6868049"/>
              <a:gd name="connsiteX7" fmla="*/ 0 w 5029043"/>
              <a:gd name="connsiteY7" fmla="*/ 6868049 h 6868049"/>
              <a:gd name="connsiteX8" fmla="*/ 1938814 w 5029043"/>
              <a:gd name="connsiteY8" fmla="*/ 0 h 6868049"/>
              <a:gd name="connsiteX0" fmla="*/ 1938814 w 5029043"/>
              <a:gd name="connsiteY0" fmla="*/ 0 h 6868049"/>
              <a:gd name="connsiteX1" fmla="*/ 3009743 w 5029043"/>
              <a:gd name="connsiteY1" fmla="*/ 10049 h 6868049"/>
              <a:gd name="connsiteX2" fmla="*/ 4931952 w 5029043"/>
              <a:gd name="connsiteY2" fmla="*/ 10049 h 6868049"/>
              <a:gd name="connsiteX3" fmla="*/ 5029043 w 5029043"/>
              <a:gd name="connsiteY3" fmla="*/ 10049 h 6868049"/>
              <a:gd name="connsiteX4" fmla="*/ 5029043 w 5029043"/>
              <a:gd name="connsiteY4" fmla="*/ 6868049 h 6868049"/>
              <a:gd name="connsiteX5" fmla="*/ 4931952 w 5029043"/>
              <a:gd name="connsiteY5" fmla="*/ 6868049 h 6868049"/>
              <a:gd name="connsiteX6" fmla="*/ 3009743 w 5029043"/>
              <a:gd name="connsiteY6" fmla="*/ 6868049 h 6868049"/>
              <a:gd name="connsiteX7" fmla="*/ 0 w 5029043"/>
              <a:gd name="connsiteY7" fmla="*/ 6868049 h 6868049"/>
              <a:gd name="connsiteX8" fmla="*/ 1938814 w 5029043"/>
              <a:gd name="connsiteY8" fmla="*/ 0 h 686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9043" h="6868049">
                <a:moveTo>
                  <a:pt x="1938814" y="0"/>
                </a:moveTo>
                <a:lnTo>
                  <a:pt x="3009743" y="10049"/>
                </a:lnTo>
                <a:lnTo>
                  <a:pt x="4931952" y="10049"/>
                </a:lnTo>
                <a:lnTo>
                  <a:pt x="5029043" y="10049"/>
                </a:lnTo>
                <a:lnTo>
                  <a:pt x="5029043" y="6868049"/>
                </a:lnTo>
                <a:lnTo>
                  <a:pt x="4931952" y="6868049"/>
                </a:lnTo>
                <a:lnTo>
                  <a:pt x="3009743" y="6868049"/>
                </a:lnTo>
                <a:lnTo>
                  <a:pt x="0" y="6868049"/>
                </a:lnTo>
                <a:cubicBezTo>
                  <a:pt x="686464" y="4572001"/>
                  <a:pt x="1272446" y="2296048"/>
                  <a:pt x="1938814" y="0"/>
                </a:cubicBezTo>
                <a:close/>
              </a:path>
            </a:pathLst>
          </a:custGeom>
          <a:solidFill>
            <a:schemeClr val="bg1">
              <a:lumMod val="85000"/>
              <a:alpha val="50000"/>
            </a:schemeClr>
          </a:solidFill>
        </p:spPr>
        <p:txBody>
          <a:bodyPr wrap="square">
            <a:noAutofit/>
          </a:bodyPr>
          <a:lstStyle>
            <a:lvl1pPr>
              <a:defRPr sz="1000"/>
            </a:lvl1pPr>
          </a:lstStyle>
          <a:p>
            <a:endParaRPr lang="en-US"/>
          </a:p>
        </p:txBody>
      </p:sp>
      <p:pic>
        <p:nvPicPr>
          <p:cNvPr id="9" name="Google Shape;342;p5" descr="A picture containing text, clipart&#10;&#10;Description automatically generated">
            <a:extLst>
              <a:ext uri="{FF2B5EF4-FFF2-40B4-BE49-F238E27FC236}">
                <a16:creationId xmlns:a16="http://schemas.microsoft.com/office/drawing/2014/main" id="{66287414-2B9B-4A54-92CD-7B091E2EFFAC}"/>
              </a:ext>
            </a:extLst>
          </p:cNvPr>
          <p:cNvPicPr preferRelativeResize="0"/>
          <p:nvPr userDrawn="1"/>
        </p:nvPicPr>
        <p:blipFill rotWithShape="1">
          <a:blip r:embed="rId2">
            <a:alphaModFix/>
          </a:blip>
          <a:srcRect r="25063"/>
          <a:stretch/>
        </p:blipFill>
        <p:spPr>
          <a:xfrm>
            <a:off x="628357" y="520307"/>
            <a:ext cx="1296000" cy="298968"/>
          </a:xfrm>
          <a:prstGeom prst="rect">
            <a:avLst/>
          </a:prstGeom>
          <a:noFill/>
          <a:ln>
            <a:noFill/>
          </a:ln>
        </p:spPr>
      </p:pic>
    </p:spTree>
    <p:extLst>
      <p:ext uri="{BB962C8B-B14F-4D97-AF65-F5344CB8AC3E}">
        <p14:creationId xmlns:p14="http://schemas.microsoft.com/office/powerpoint/2010/main" val="3173658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yout 3" userDrawn="1">
  <p:cSld name="Layout 3">
    <p:spTree>
      <p:nvGrpSpPr>
        <p:cNvPr id="1" name="Shape 20"/>
        <p:cNvGrpSpPr/>
        <p:nvPr/>
      </p:nvGrpSpPr>
      <p:grpSpPr>
        <a:xfrm>
          <a:off x="0" y="0"/>
          <a:ext cx="0" cy="0"/>
          <a:chOff x="0" y="0"/>
          <a:chExt cx="0" cy="0"/>
        </a:xfrm>
      </p:grpSpPr>
      <p:sp>
        <p:nvSpPr>
          <p:cNvPr id="7" name="Google Shape;18;p25">
            <a:extLst>
              <a:ext uri="{FF2B5EF4-FFF2-40B4-BE49-F238E27FC236}">
                <a16:creationId xmlns:a16="http://schemas.microsoft.com/office/drawing/2014/main" id="{030D755B-6AF6-4A95-87D9-3402938BB3E7}"/>
              </a:ext>
            </a:extLst>
          </p:cNvPr>
          <p:cNvSpPr/>
          <p:nvPr userDrawn="1"/>
        </p:nvSpPr>
        <p:spPr>
          <a:xfrm>
            <a:off x="9591057" y="2473464"/>
            <a:ext cx="2033494" cy="2033494"/>
          </a:xfrm>
          <a:custGeom>
            <a:avLst/>
            <a:gdLst/>
            <a:ahLst/>
            <a:cxnLst/>
            <a:rect l="l" t="t" r="r" b="b"/>
            <a:pathLst>
              <a:path w="2033494" h="2033494" extrusionOk="0">
                <a:moveTo>
                  <a:pt x="2014866" y="1996144"/>
                </a:moveTo>
                <a:cubicBezTo>
                  <a:pt x="2025154" y="1996144"/>
                  <a:pt x="2033494" y="2004505"/>
                  <a:pt x="2033494" y="2014819"/>
                </a:cubicBezTo>
                <a:cubicBezTo>
                  <a:pt x="2033494" y="2025133"/>
                  <a:pt x="2025154" y="2033494"/>
                  <a:pt x="2014866" y="2033494"/>
                </a:cubicBezTo>
                <a:cubicBezTo>
                  <a:pt x="2004578" y="2033494"/>
                  <a:pt x="1996238" y="2025133"/>
                  <a:pt x="1996238" y="2014819"/>
                </a:cubicBezTo>
                <a:cubicBezTo>
                  <a:pt x="1996238" y="2004505"/>
                  <a:pt x="2004578" y="1996144"/>
                  <a:pt x="2014866" y="1996144"/>
                </a:cubicBezTo>
                <a:close/>
                <a:moveTo>
                  <a:pt x="1897741" y="1996144"/>
                </a:moveTo>
                <a:cubicBezTo>
                  <a:pt x="1908029" y="1996144"/>
                  <a:pt x="1916369" y="2004505"/>
                  <a:pt x="1916369" y="2014819"/>
                </a:cubicBezTo>
                <a:cubicBezTo>
                  <a:pt x="1916369" y="2025133"/>
                  <a:pt x="1908029" y="2033494"/>
                  <a:pt x="1897741" y="2033494"/>
                </a:cubicBezTo>
                <a:cubicBezTo>
                  <a:pt x="1887453" y="2033494"/>
                  <a:pt x="1879113" y="2025133"/>
                  <a:pt x="1879113" y="2014819"/>
                </a:cubicBezTo>
                <a:cubicBezTo>
                  <a:pt x="1879113" y="2004505"/>
                  <a:pt x="1887453" y="1996144"/>
                  <a:pt x="1897741" y="1996144"/>
                </a:cubicBezTo>
                <a:close/>
                <a:moveTo>
                  <a:pt x="1779977" y="1996144"/>
                </a:moveTo>
                <a:cubicBezTo>
                  <a:pt x="1790265" y="1996144"/>
                  <a:pt x="1798605" y="2004505"/>
                  <a:pt x="1798605" y="2014819"/>
                </a:cubicBezTo>
                <a:cubicBezTo>
                  <a:pt x="1798605" y="2025133"/>
                  <a:pt x="1790265" y="2033494"/>
                  <a:pt x="1779977" y="2033494"/>
                </a:cubicBezTo>
                <a:cubicBezTo>
                  <a:pt x="1769689" y="2033494"/>
                  <a:pt x="1761349" y="2025133"/>
                  <a:pt x="1761349" y="2014819"/>
                </a:cubicBezTo>
                <a:cubicBezTo>
                  <a:pt x="1761349" y="2004505"/>
                  <a:pt x="1769689" y="1996144"/>
                  <a:pt x="1779977" y="1996144"/>
                </a:cubicBezTo>
                <a:close/>
                <a:moveTo>
                  <a:pt x="1662852" y="1996144"/>
                </a:moveTo>
                <a:cubicBezTo>
                  <a:pt x="1673140" y="1996144"/>
                  <a:pt x="1681480" y="2004505"/>
                  <a:pt x="1681480" y="2014819"/>
                </a:cubicBezTo>
                <a:cubicBezTo>
                  <a:pt x="1681480" y="2025133"/>
                  <a:pt x="1673140" y="2033494"/>
                  <a:pt x="1662852" y="2033494"/>
                </a:cubicBezTo>
                <a:cubicBezTo>
                  <a:pt x="1652564" y="2033494"/>
                  <a:pt x="1644224" y="2025133"/>
                  <a:pt x="1644224" y="2014819"/>
                </a:cubicBezTo>
                <a:cubicBezTo>
                  <a:pt x="1644224" y="2004505"/>
                  <a:pt x="1652564" y="1996144"/>
                  <a:pt x="1662852" y="1996144"/>
                </a:cubicBezTo>
                <a:close/>
                <a:moveTo>
                  <a:pt x="1545088" y="1996144"/>
                </a:moveTo>
                <a:cubicBezTo>
                  <a:pt x="1555376" y="1996144"/>
                  <a:pt x="1563716" y="2004505"/>
                  <a:pt x="1563716" y="2014819"/>
                </a:cubicBezTo>
                <a:cubicBezTo>
                  <a:pt x="1563716" y="2025133"/>
                  <a:pt x="1555376" y="2033494"/>
                  <a:pt x="1545088" y="2033494"/>
                </a:cubicBezTo>
                <a:cubicBezTo>
                  <a:pt x="1534800" y="2033494"/>
                  <a:pt x="1526460" y="2025133"/>
                  <a:pt x="1526460" y="2014819"/>
                </a:cubicBezTo>
                <a:cubicBezTo>
                  <a:pt x="1526460" y="2004505"/>
                  <a:pt x="1534800" y="1996144"/>
                  <a:pt x="1545088" y="1996144"/>
                </a:cubicBezTo>
                <a:close/>
                <a:moveTo>
                  <a:pt x="1427962" y="1996144"/>
                </a:moveTo>
                <a:cubicBezTo>
                  <a:pt x="1438250" y="1996144"/>
                  <a:pt x="1446590" y="2004505"/>
                  <a:pt x="1446590" y="2014819"/>
                </a:cubicBezTo>
                <a:cubicBezTo>
                  <a:pt x="1446590" y="2025133"/>
                  <a:pt x="1438250" y="2033494"/>
                  <a:pt x="1427962" y="2033494"/>
                </a:cubicBezTo>
                <a:cubicBezTo>
                  <a:pt x="1417674" y="2033494"/>
                  <a:pt x="1409334" y="2025133"/>
                  <a:pt x="1409334" y="2014819"/>
                </a:cubicBezTo>
                <a:cubicBezTo>
                  <a:pt x="1409334" y="2004505"/>
                  <a:pt x="1417674" y="1996144"/>
                  <a:pt x="1427962" y="1996144"/>
                </a:cubicBezTo>
                <a:close/>
                <a:moveTo>
                  <a:pt x="1310199" y="1996144"/>
                </a:moveTo>
                <a:cubicBezTo>
                  <a:pt x="1320487" y="1996144"/>
                  <a:pt x="1328827" y="2004505"/>
                  <a:pt x="1328827" y="2014819"/>
                </a:cubicBezTo>
                <a:cubicBezTo>
                  <a:pt x="1328827" y="2025133"/>
                  <a:pt x="1320487" y="2033494"/>
                  <a:pt x="1310199" y="2033494"/>
                </a:cubicBezTo>
                <a:cubicBezTo>
                  <a:pt x="1299911" y="2033494"/>
                  <a:pt x="1291571" y="2025133"/>
                  <a:pt x="1291571" y="2014819"/>
                </a:cubicBezTo>
                <a:cubicBezTo>
                  <a:pt x="1291571" y="2004505"/>
                  <a:pt x="1299911" y="1996144"/>
                  <a:pt x="1310199" y="1996144"/>
                </a:cubicBezTo>
                <a:close/>
                <a:moveTo>
                  <a:pt x="1193073" y="1996144"/>
                </a:moveTo>
                <a:cubicBezTo>
                  <a:pt x="1203361" y="1996144"/>
                  <a:pt x="1211701" y="2004505"/>
                  <a:pt x="1211701" y="2014819"/>
                </a:cubicBezTo>
                <a:cubicBezTo>
                  <a:pt x="1211701" y="2025133"/>
                  <a:pt x="1203361" y="2033494"/>
                  <a:pt x="1193073" y="2033494"/>
                </a:cubicBezTo>
                <a:cubicBezTo>
                  <a:pt x="1182785" y="2033494"/>
                  <a:pt x="1174445" y="2025133"/>
                  <a:pt x="1174445" y="2014819"/>
                </a:cubicBezTo>
                <a:cubicBezTo>
                  <a:pt x="1174445" y="2004505"/>
                  <a:pt x="1182785" y="1996144"/>
                  <a:pt x="1193073" y="1996144"/>
                </a:cubicBezTo>
                <a:close/>
                <a:moveTo>
                  <a:pt x="1075309" y="1996144"/>
                </a:moveTo>
                <a:cubicBezTo>
                  <a:pt x="1085597" y="1996144"/>
                  <a:pt x="1093937" y="2004505"/>
                  <a:pt x="1093937" y="2014819"/>
                </a:cubicBezTo>
                <a:cubicBezTo>
                  <a:pt x="1093937" y="2025133"/>
                  <a:pt x="1085597" y="2033494"/>
                  <a:pt x="1075309" y="2033494"/>
                </a:cubicBezTo>
                <a:cubicBezTo>
                  <a:pt x="1065021" y="2033494"/>
                  <a:pt x="1056681" y="2025133"/>
                  <a:pt x="1056681" y="2014819"/>
                </a:cubicBezTo>
                <a:cubicBezTo>
                  <a:pt x="1056681" y="2004505"/>
                  <a:pt x="1065021" y="1996144"/>
                  <a:pt x="1075309" y="1996144"/>
                </a:cubicBezTo>
                <a:close/>
                <a:moveTo>
                  <a:pt x="958184" y="1996144"/>
                </a:moveTo>
                <a:cubicBezTo>
                  <a:pt x="968472" y="1996144"/>
                  <a:pt x="976812" y="2004505"/>
                  <a:pt x="976812" y="2014819"/>
                </a:cubicBezTo>
                <a:cubicBezTo>
                  <a:pt x="976812" y="2025133"/>
                  <a:pt x="968472" y="2033494"/>
                  <a:pt x="958184" y="2033494"/>
                </a:cubicBezTo>
                <a:cubicBezTo>
                  <a:pt x="947896" y="2033494"/>
                  <a:pt x="939556" y="2025133"/>
                  <a:pt x="939556" y="2014819"/>
                </a:cubicBezTo>
                <a:cubicBezTo>
                  <a:pt x="939556" y="2004505"/>
                  <a:pt x="947896" y="1996144"/>
                  <a:pt x="958184" y="1996144"/>
                </a:cubicBezTo>
                <a:close/>
                <a:moveTo>
                  <a:pt x="840420" y="1996144"/>
                </a:moveTo>
                <a:cubicBezTo>
                  <a:pt x="850708" y="1996144"/>
                  <a:pt x="859048" y="2004505"/>
                  <a:pt x="859048" y="2014819"/>
                </a:cubicBezTo>
                <a:cubicBezTo>
                  <a:pt x="859048" y="2025133"/>
                  <a:pt x="850708" y="2033494"/>
                  <a:pt x="840420" y="2033494"/>
                </a:cubicBezTo>
                <a:cubicBezTo>
                  <a:pt x="830132" y="2033494"/>
                  <a:pt x="821792" y="2025133"/>
                  <a:pt x="821792" y="2014819"/>
                </a:cubicBezTo>
                <a:cubicBezTo>
                  <a:pt x="821792" y="2004505"/>
                  <a:pt x="830132" y="1996144"/>
                  <a:pt x="840420" y="1996144"/>
                </a:cubicBezTo>
                <a:close/>
                <a:moveTo>
                  <a:pt x="723295" y="1996144"/>
                </a:moveTo>
                <a:cubicBezTo>
                  <a:pt x="733583" y="1996144"/>
                  <a:pt x="741923" y="2004505"/>
                  <a:pt x="741923" y="2014819"/>
                </a:cubicBezTo>
                <a:cubicBezTo>
                  <a:pt x="741923" y="2025133"/>
                  <a:pt x="733583" y="2033494"/>
                  <a:pt x="723295" y="2033494"/>
                </a:cubicBezTo>
                <a:cubicBezTo>
                  <a:pt x="713007" y="2033494"/>
                  <a:pt x="704667" y="2025133"/>
                  <a:pt x="704667" y="2014819"/>
                </a:cubicBezTo>
                <a:cubicBezTo>
                  <a:pt x="704667" y="2004505"/>
                  <a:pt x="713007" y="1996144"/>
                  <a:pt x="723295" y="1996144"/>
                </a:cubicBezTo>
                <a:close/>
                <a:moveTo>
                  <a:pt x="605531" y="1996144"/>
                </a:moveTo>
                <a:cubicBezTo>
                  <a:pt x="615819" y="1996144"/>
                  <a:pt x="624159" y="2004505"/>
                  <a:pt x="624159" y="2014819"/>
                </a:cubicBezTo>
                <a:cubicBezTo>
                  <a:pt x="624159" y="2025133"/>
                  <a:pt x="615819" y="2033494"/>
                  <a:pt x="605531" y="2033494"/>
                </a:cubicBezTo>
                <a:cubicBezTo>
                  <a:pt x="595243" y="2033494"/>
                  <a:pt x="586903" y="2025133"/>
                  <a:pt x="586903" y="2014819"/>
                </a:cubicBezTo>
                <a:cubicBezTo>
                  <a:pt x="586903" y="2004505"/>
                  <a:pt x="595243" y="1996144"/>
                  <a:pt x="605531" y="1996144"/>
                </a:cubicBezTo>
                <a:close/>
                <a:moveTo>
                  <a:pt x="488406" y="1996144"/>
                </a:moveTo>
                <a:cubicBezTo>
                  <a:pt x="498694" y="1996144"/>
                  <a:pt x="507034" y="2004505"/>
                  <a:pt x="507034" y="2014819"/>
                </a:cubicBezTo>
                <a:cubicBezTo>
                  <a:pt x="507034" y="2025133"/>
                  <a:pt x="498694" y="2033494"/>
                  <a:pt x="488406" y="2033494"/>
                </a:cubicBezTo>
                <a:cubicBezTo>
                  <a:pt x="478118" y="2033494"/>
                  <a:pt x="469778" y="2025133"/>
                  <a:pt x="469778" y="2014819"/>
                </a:cubicBezTo>
                <a:cubicBezTo>
                  <a:pt x="469778" y="2004505"/>
                  <a:pt x="478118" y="1996144"/>
                  <a:pt x="488406" y="1996144"/>
                </a:cubicBezTo>
                <a:close/>
                <a:moveTo>
                  <a:pt x="370642" y="1996144"/>
                </a:moveTo>
                <a:cubicBezTo>
                  <a:pt x="380930" y="1996144"/>
                  <a:pt x="389270" y="2004505"/>
                  <a:pt x="389270" y="2014819"/>
                </a:cubicBezTo>
                <a:cubicBezTo>
                  <a:pt x="389270" y="2025133"/>
                  <a:pt x="380930" y="2033494"/>
                  <a:pt x="370642" y="2033494"/>
                </a:cubicBezTo>
                <a:cubicBezTo>
                  <a:pt x="360354" y="2033494"/>
                  <a:pt x="352014" y="2025133"/>
                  <a:pt x="352014" y="2014819"/>
                </a:cubicBezTo>
                <a:cubicBezTo>
                  <a:pt x="352014" y="2004505"/>
                  <a:pt x="360354" y="1996144"/>
                  <a:pt x="370642" y="1996144"/>
                </a:cubicBezTo>
                <a:close/>
                <a:moveTo>
                  <a:pt x="253517" y="1996144"/>
                </a:moveTo>
                <a:cubicBezTo>
                  <a:pt x="263805" y="1996144"/>
                  <a:pt x="272145" y="2004505"/>
                  <a:pt x="272145" y="2014819"/>
                </a:cubicBezTo>
                <a:cubicBezTo>
                  <a:pt x="272145" y="2025133"/>
                  <a:pt x="263805" y="2033494"/>
                  <a:pt x="253517" y="2033494"/>
                </a:cubicBezTo>
                <a:cubicBezTo>
                  <a:pt x="243229" y="2033494"/>
                  <a:pt x="234889" y="2025133"/>
                  <a:pt x="234889" y="2014819"/>
                </a:cubicBezTo>
                <a:cubicBezTo>
                  <a:pt x="234889" y="2004505"/>
                  <a:pt x="243229" y="1996144"/>
                  <a:pt x="253517" y="1996144"/>
                </a:cubicBezTo>
                <a:close/>
                <a:moveTo>
                  <a:pt x="135753" y="1996144"/>
                </a:moveTo>
                <a:cubicBezTo>
                  <a:pt x="146041" y="1996144"/>
                  <a:pt x="154381" y="2004505"/>
                  <a:pt x="154381" y="2014819"/>
                </a:cubicBezTo>
                <a:cubicBezTo>
                  <a:pt x="154381" y="2025133"/>
                  <a:pt x="146041" y="2033494"/>
                  <a:pt x="135753" y="2033494"/>
                </a:cubicBezTo>
                <a:cubicBezTo>
                  <a:pt x="125465" y="2033494"/>
                  <a:pt x="117125" y="2025133"/>
                  <a:pt x="117125" y="2014819"/>
                </a:cubicBezTo>
                <a:cubicBezTo>
                  <a:pt x="117125" y="2004505"/>
                  <a:pt x="125465" y="1996144"/>
                  <a:pt x="135753" y="1996144"/>
                </a:cubicBezTo>
                <a:close/>
                <a:moveTo>
                  <a:pt x="18628" y="1996144"/>
                </a:moveTo>
                <a:cubicBezTo>
                  <a:pt x="28916" y="1996144"/>
                  <a:pt x="37256" y="2004505"/>
                  <a:pt x="37256" y="2014819"/>
                </a:cubicBezTo>
                <a:cubicBezTo>
                  <a:pt x="37256" y="2025133"/>
                  <a:pt x="28916" y="2033494"/>
                  <a:pt x="18628" y="2033494"/>
                </a:cubicBezTo>
                <a:cubicBezTo>
                  <a:pt x="8340" y="2033494"/>
                  <a:pt x="0" y="2025133"/>
                  <a:pt x="0" y="2014819"/>
                </a:cubicBezTo>
                <a:cubicBezTo>
                  <a:pt x="0" y="2004505"/>
                  <a:pt x="8340" y="1996144"/>
                  <a:pt x="18628" y="1996144"/>
                </a:cubicBezTo>
                <a:close/>
                <a:moveTo>
                  <a:pt x="2014866" y="1878724"/>
                </a:moveTo>
                <a:cubicBezTo>
                  <a:pt x="2025154" y="1878724"/>
                  <a:pt x="2033494" y="1887085"/>
                  <a:pt x="2033494" y="1897399"/>
                </a:cubicBezTo>
                <a:cubicBezTo>
                  <a:pt x="2033494" y="1907713"/>
                  <a:pt x="2025154" y="1916074"/>
                  <a:pt x="2014866" y="1916074"/>
                </a:cubicBezTo>
                <a:cubicBezTo>
                  <a:pt x="2004578" y="1916074"/>
                  <a:pt x="1996238" y="1907713"/>
                  <a:pt x="1996238" y="1897399"/>
                </a:cubicBezTo>
                <a:cubicBezTo>
                  <a:pt x="1996238" y="1887085"/>
                  <a:pt x="2004578" y="1878724"/>
                  <a:pt x="2014866" y="1878724"/>
                </a:cubicBezTo>
                <a:close/>
                <a:moveTo>
                  <a:pt x="1897741" y="1878724"/>
                </a:moveTo>
                <a:cubicBezTo>
                  <a:pt x="1908029" y="1878724"/>
                  <a:pt x="1916369" y="1887085"/>
                  <a:pt x="1916369" y="1897399"/>
                </a:cubicBezTo>
                <a:cubicBezTo>
                  <a:pt x="1916369" y="1907713"/>
                  <a:pt x="1908029" y="1916074"/>
                  <a:pt x="1897741" y="1916074"/>
                </a:cubicBezTo>
                <a:cubicBezTo>
                  <a:pt x="1887453" y="1916074"/>
                  <a:pt x="1879113" y="1907713"/>
                  <a:pt x="1879113" y="1897399"/>
                </a:cubicBezTo>
                <a:cubicBezTo>
                  <a:pt x="1879113" y="1887085"/>
                  <a:pt x="1887453" y="1878724"/>
                  <a:pt x="1897741" y="1878724"/>
                </a:cubicBezTo>
                <a:close/>
                <a:moveTo>
                  <a:pt x="1779977" y="1878724"/>
                </a:moveTo>
                <a:cubicBezTo>
                  <a:pt x="1790265" y="1878724"/>
                  <a:pt x="1798605" y="1887085"/>
                  <a:pt x="1798605" y="1897399"/>
                </a:cubicBezTo>
                <a:cubicBezTo>
                  <a:pt x="1798605" y="1907713"/>
                  <a:pt x="1790265" y="1916074"/>
                  <a:pt x="1779977" y="1916074"/>
                </a:cubicBezTo>
                <a:cubicBezTo>
                  <a:pt x="1769689" y="1916074"/>
                  <a:pt x="1761349" y="1907713"/>
                  <a:pt x="1761349" y="1897399"/>
                </a:cubicBezTo>
                <a:cubicBezTo>
                  <a:pt x="1761349" y="1887085"/>
                  <a:pt x="1769689" y="1878724"/>
                  <a:pt x="1779977" y="1878724"/>
                </a:cubicBezTo>
                <a:close/>
                <a:moveTo>
                  <a:pt x="1662852" y="1878724"/>
                </a:moveTo>
                <a:cubicBezTo>
                  <a:pt x="1673140" y="1878724"/>
                  <a:pt x="1681480" y="1887085"/>
                  <a:pt x="1681480" y="1897399"/>
                </a:cubicBezTo>
                <a:cubicBezTo>
                  <a:pt x="1681480" y="1907713"/>
                  <a:pt x="1673140" y="1916074"/>
                  <a:pt x="1662852" y="1916074"/>
                </a:cubicBezTo>
                <a:cubicBezTo>
                  <a:pt x="1652564" y="1916074"/>
                  <a:pt x="1644224" y="1907713"/>
                  <a:pt x="1644224" y="1897399"/>
                </a:cubicBezTo>
                <a:cubicBezTo>
                  <a:pt x="1644224" y="1887085"/>
                  <a:pt x="1652564" y="1878724"/>
                  <a:pt x="1662852" y="1878724"/>
                </a:cubicBezTo>
                <a:close/>
                <a:moveTo>
                  <a:pt x="1545088" y="1878724"/>
                </a:moveTo>
                <a:cubicBezTo>
                  <a:pt x="1555376" y="1878724"/>
                  <a:pt x="1563716" y="1887085"/>
                  <a:pt x="1563716" y="1897399"/>
                </a:cubicBezTo>
                <a:cubicBezTo>
                  <a:pt x="1563716" y="1907713"/>
                  <a:pt x="1555376" y="1916074"/>
                  <a:pt x="1545088" y="1916074"/>
                </a:cubicBezTo>
                <a:cubicBezTo>
                  <a:pt x="1534800" y="1916074"/>
                  <a:pt x="1526460" y="1907713"/>
                  <a:pt x="1526460" y="1897399"/>
                </a:cubicBezTo>
                <a:cubicBezTo>
                  <a:pt x="1526460" y="1887085"/>
                  <a:pt x="1534800" y="1878724"/>
                  <a:pt x="1545088" y="1878724"/>
                </a:cubicBezTo>
                <a:close/>
                <a:moveTo>
                  <a:pt x="1427962" y="1878724"/>
                </a:moveTo>
                <a:cubicBezTo>
                  <a:pt x="1438250" y="1878724"/>
                  <a:pt x="1446590" y="1887085"/>
                  <a:pt x="1446590" y="1897399"/>
                </a:cubicBezTo>
                <a:cubicBezTo>
                  <a:pt x="1446590" y="1907713"/>
                  <a:pt x="1438250" y="1916074"/>
                  <a:pt x="1427962" y="1916074"/>
                </a:cubicBezTo>
                <a:cubicBezTo>
                  <a:pt x="1417674" y="1916074"/>
                  <a:pt x="1409334" y="1907713"/>
                  <a:pt x="1409334" y="1897399"/>
                </a:cubicBezTo>
                <a:cubicBezTo>
                  <a:pt x="1409334" y="1887085"/>
                  <a:pt x="1417674" y="1878724"/>
                  <a:pt x="1427962" y="1878724"/>
                </a:cubicBezTo>
                <a:close/>
                <a:moveTo>
                  <a:pt x="1310199" y="1878724"/>
                </a:moveTo>
                <a:cubicBezTo>
                  <a:pt x="1320487" y="1878724"/>
                  <a:pt x="1328827" y="1887085"/>
                  <a:pt x="1328827" y="1897399"/>
                </a:cubicBezTo>
                <a:cubicBezTo>
                  <a:pt x="1328827" y="1907713"/>
                  <a:pt x="1320487" y="1916074"/>
                  <a:pt x="1310199" y="1916074"/>
                </a:cubicBezTo>
                <a:cubicBezTo>
                  <a:pt x="1299911" y="1916074"/>
                  <a:pt x="1291571" y="1907713"/>
                  <a:pt x="1291571" y="1897399"/>
                </a:cubicBezTo>
                <a:cubicBezTo>
                  <a:pt x="1291571" y="1887085"/>
                  <a:pt x="1299911" y="1878724"/>
                  <a:pt x="1310199" y="1878724"/>
                </a:cubicBezTo>
                <a:close/>
                <a:moveTo>
                  <a:pt x="1193073" y="1878724"/>
                </a:moveTo>
                <a:cubicBezTo>
                  <a:pt x="1203361" y="1878724"/>
                  <a:pt x="1211701" y="1887085"/>
                  <a:pt x="1211701" y="1897399"/>
                </a:cubicBezTo>
                <a:cubicBezTo>
                  <a:pt x="1211701" y="1907713"/>
                  <a:pt x="1203361" y="1916074"/>
                  <a:pt x="1193073" y="1916074"/>
                </a:cubicBezTo>
                <a:cubicBezTo>
                  <a:pt x="1182785" y="1916074"/>
                  <a:pt x="1174445" y="1907713"/>
                  <a:pt x="1174445" y="1897399"/>
                </a:cubicBezTo>
                <a:cubicBezTo>
                  <a:pt x="1174445" y="1887085"/>
                  <a:pt x="1182785" y="1878724"/>
                  <a:pt x="1193073" y="1878724"/>
                </a:cubicBezTo>
                <a:close/>
                <a:moveTo>
                  <a:pt x="1075309" y="1878724"/>
                </a:moveTo>
                <a:cubicBezTo>
                  <a:pt x="1085597" y="1878724"/>
                  <a:pt x="1093937" y="1887085"/>
                  <a:pt x="1093937" y="1897399"/>
                </a:cubicBezTo>
                <a:cubicBezTo>
                  <a:pt x="1093937" y="1907713"/>
                  <a:pt x="1085597" y="1916074"/>
                  <a:pt x="1075309" y="1916074"/>
                </a:cubicBezTo>
                <a:cubicBezTo>
                  <a:pt x="1065021" y="1916074"/>
                  <a:pt x="1056681" y="1907713"/>
                  <a:pt x="1056681" y="1897399"/>
                </a:cubicBezTo>
                <a:cubicBezTo>
                  <a:pt x="1056681" y="1887085"/>
                  <a:pt x="1065021" y="1878724"/>
                  <a:pt x="1075309" y="1878724"/>
                </a:cubicBezTo>
                <a:close/>
                <a:moveTo>
                  <a:pt x="958184" y="1878724"/>
                </a:moveTo>
                <a:cubicBezTo>
                  <a:pt x="968472" y="1878724"/>
                  <a:pt x="976812" y="1887085"/>
                  <a:pt x="976812" y="1897399"/>
                </a:cubicBezTo>
                <a:cubicBezTo>
                  <a:pt x="976812" y="1907713"/>
                  <a:pt x="968472" y="1916074"/>
                  <a:pt x="958184" y="1916074"/>
                </a:cubicBezTo>
                <a:cubicBezTo>
                  <a:pt x="947896" y="1916074"/>
                  <a:pt x="939556" y="1907713"/>
                  <a:pt x="939556" y="1897399"/>
                </a:cubicBezTo>
                <a:cubicBezTo>
                  <a:pt x="939556" y="1887085"/>
                  <a:pt x="947896" y="1878724"/>
                  <a:pt x="958184" y="1878724"/>
                </a:cubicBezTo>
                <a:close/>
                <a:moveTo>
                  <a:pt x="840420" y="1878724"/>
                </a:moveTo>
                <a:cubicBezTo>
                  <a:pt x="850708" y="1878724"/>
                  <a:pt x="859048" y="1887085"/>
                  <a:pt x="859048" y="1897399"/>
                </a:cubicBezTo>
                <a:cubicBezTo>
                  <a:pt x="859048" y="1907713"/>
                  <a:pt x="850708" y="1916074"/>
                  <a:pt x="840420" y="1916074"/>
                </a:cubicBezTo>
                <a:cubicBezTo>
                  <a:pt x="830132" y="1916074"/>
                  <a:pt x="821792" y="1907713"/>
                  <a:pt x="821792" y="1897399"/>
                </a:cubicBezTo>
                <a:cubicBezTo>
                  <a:pt x="821792" y="1887085"/>
                  <a:pt x="830132" y="1878724"/>
                  <a:pt x="840420" y="1878724"/>
                </a:cubicBezTo>
                <a:close/>
                <a:moveTo>
                  <a:pt x="723295" y="1878724"/>
                </a:moveTo>
                <a:cubicBezTo>
                  <a:pt x="733583" y="1878724"/>
                  <a:pt x="741923" y="1887085"/>
                  <a:pt x="741923" y="1897399"/>
                </a:cubicBezTo>
                <a:cubicBezTo>
                  <a:pt x="741923" y="1907713"/>
                  <a:pt x="733583" y="1916074"/>
                  <a:pt x="723295" y="1916074"/>
                </a:cubicBezTo>
                <a:cubicBezTo>
                  <a:pt x="713007" y="1916074"/>
                  <a:pt x="704667" y="1907713"/>
                  <a:pt x="704667" y="1897399"/>
                </a:cubicBezTo>
                <a:cubicBezTo>
                  <a:pt x="704667" y="1887085"/>
                  <a:pt x="713007" y="1878724"/>
                  <a:pt x="723295" y="1878724"/>
                </a:cubicBezTo>
                <a:close/>
                <a:moveTo>
                  <a:pt x="605531" y="1878724"/>
                </a:moveTo>
                <a:cubicBezTo>
                  <a:pt x="615819" y="1878724"/>
                  <a:pt x="624159" y="1887085"/>
                  <a:pt x="624159" y="1897399"/>
                </a:cubicBezTo>
                <a:cubicBezTo>
                  <a:pt x="624159" y="1907713"/>
                  <a:pt x="615819" y="1916074"/>
                  <a:pt x="605531" y="1916074"/>
                </a:cubicBezTo>
                <a:cubicBezTo>
                  <a:pt x="595243" y="1916074"/>
                  <a:pt x="586903" y="1907713"/>
                  <a:pt x="586903" y="1897399"/>
                </a:cubicBezTo>
                <a:cubicBezTo>
                  <a:pt x="586903" y="1887085"/>
                  <a:pt x="595243" y="1878724"/>
                  <a:pt x="605531" y="1878724"/>
                </a:cubicBezTo>
                <a:close/>
                <a:moveTo>
                  <a:pt x="488406" y="1878724"/>
                </a:moveTo>
                <a:cubicBezTo>
                  <a:pt x="498694" y="1878724"/>
                  <a:pt x="507034" y="1887085"/>
                  <a:pt x="507034" y="1897399"/>
                </a:cubicBezTo>
                <a:cubicBezTo>
                  <a:pt x="507034" y="1907713"/>
                  <a:pt x="498694" y="1916074"/>
                  <a:pt x="488406" y="1916074"/>
                </a:cubicBezTo>
                <a:cubicBezTo>
                  <a:pt x="478118" y="1916074"/>
                  <a:pt x="469778" y="1907713"/>
                  <a:pt x="469778" y="1897399"/>
                </a:cubicBezTo>
                <a:cubicBezTo>
                  <a:pt x="469778" y="1887085"/>
                  <a:pt x="478118" y="1878724"/>
                  <a:pt x="488406" y="1878724"/>
                </a:cubicBezTo>
                <a:close/>
                <a:moveTo>
                  <a:pt x="370642" y="1878724"/>
                </a:moveTo>
                <a:cubicBezTo>
                  <a:pt x="380930" y="1878724"/>
                  <a:pt x="389270" y="1887085"/>
                  <a:pt x="389270" y="1897399"/>
                </a:cubicBezTo>
                <a:cubicBezTo>
                  <a:pt x="389270" y="1907713"/>
                  <a:pt x="380930" y="1916074"/>
                  <a:pt x="370642" y="1916074"/>
                </a:cubicBezTo>
                <a:cubicBezTo>
                  <a:pt x="360354" y="1916074"/>
                  <a:pt x="352014" y="1907713"/>
                  <a:pt x="352014" y="1897399"/>
                </a:cubicBezTo>
                <a:cubicBezTo>
                  <a:pt x="352014" y="1887085"/>
                  <a:pt x="360354" y="1878724"/>
                  <a:pt x="370642" y="1878724"/>
                </a:cubicBezTo>
                <a:close/>
                <a:moveTo>
                  <a:pt x="253517" y="1878724"/>
                </a:moveTo>
                <a:cubicBezTo>
                  <a:pt x="263805" y="1878724"/>
                  <a:pt x="272145" y="1887085"/>
                  <a:pt x="272145" y="1897399"/>
                </a:cubicBezTo>
                <a:cubicBezTo>
                  <a:pt x="272145" y="1907713"/>
                  <a:pt x="263805" y="1916074"/>
                  <a:pt x="253517" y="1916074"/>
                </a:cubicBezTo>
                <a:cubicBezTo>
                  <a:pt x="243229" y="1916074"/>
                  <a:pt x="234889" y="1907713"/>
                  <a:pt x="234889" y="1897399"/>
                </a:cubicBezTo>
                <a:cubicBezTo>
                  <a:pt x="234889" y="1887085"/>
                  <a:pt x="243229" y="1878724"/>
                  <a:pt x="253517" y="1878724"/>
                </a:cubicBezTo>
                <a:close/>
                <a:moveTo>
                  <a:pt x="135753" y="1878724"/>
                </a:moveTo>
                <a:cubicBezTo>
                  <a:pt x="146041" y="1878724"/>
                  <a:pt x="154381" y="1887085"/>
                  <a:pt x="154381" y="1897399"/>
                </a:cubicBezTo>
                <a:cubicBezTo>
                  <a:pt x="154381" y="1907713"/>
                  <a:pt x="146041" y="1916074"/>
                  <a:pt x="135753" y="1916074"/>
                </a:cubicBezTo>
                <a:cubicBezTo>
                  <a:pt x="125465" y="1916074"/>
                  <a:pt x="117125" y="1907713"/>
                  <a:pt x="117125" y="1897399"/>
                </a:cubicBezTo>
                <a:cubicBezTo>
                  <a:pt x="117125" y="1887085"/>
                  <a:pt x="125465" y="1878724"/>
                  <a:pt x="135753" y="1878724"/>
                </a:cubicBezTo>
                <a:close/>
                <a:moveTo>
                  <a:pt x="18628" y="1878724"/>
                </a:moveTo>
                <a:cubicBezTo>
                  <a:pt x="28916" y="1878724"/>
                  <a:pt x="37256" y="1887085"/>
                  <a:pt x="37256" y="1897399"/>
                </a:cubicBezTo>
                <a:cubicBezTo>
                  <a:pt x="37256" y="1907713"/>
                  <a:pt x="28916" y="1916074"/>
                  <a:pt x="18628" y="1916074"/>
                </a:cubicBezTo>
                <a:cubicBezTo>
                  <a:pt x="8340" y="1916074"/>
                  <a:pt x="0" y="1907713"/>
                  <a:pt x="0" y="1897399"/>
                </a:cubicBezTo>
                <a:cubicBezTo>
                  <a:pt x="0" y="1887085"/>
                  <a:pt x="8340" y="1878724"/>
                  <a:pt x="18628" y="1878724"/>
                </a:cubicBezTo>
                <a:close/>
                <a:moveTo>
                  <a:pt x="2014866" y="1761303"/>
                </a:moveTo>
                <a:cubicBezTo>
                  <a:pt x="2025154" y="1761303"/>
                  <a:pt x="2033494" y="1769664"/>
                  <a:pt x="2033494" y="1779978"/>
                </a:cubicBezTo>
                <a:cubicBezTo>
                  <a:pt x="2033494" y="1790292"/>
                  <a:pt x="2025154" y="1798653"/>
                  <a:pt x="2014866" y="1798653"/>
                </a:cubicBezTo>
                <a:cubicBezTo>
                  <a:pt x="2004578" y="1798653"/>
                  <a:pt x="1996238" y="1790292"/>
                  <a:pt x="1996238" y="1779978"/>
                </a:cubicBezTo>
                <a:cubicBezTo>
                  <a:pt x="1996238" y="1769664"/>
                  <a:pt x="2004578" y="1761303"/>
                  <a:pt x="2014866" y="1761303"/>
                </a:cubicBezTo>
                <a:close/>
                <a:moveTo>
                  <a:pt x="1897741" y="1761303"/>
                </a:moveTo>
                <a:cubicBezTo>
                  <a:pt x="1908029" y="1761303"/>
                  <a:pt x="1916369" y="1769664"/>
                  <a:pt x="1916369" y="1779978"/>
                </a:cubicBezTo>
                <a:cubicBezTo>
                  <a:pt x="1916369" y="1790292"/>
                  <a:pt x="1908029" y="1798653"/>
                  <a:pt x="1897741" y="1798653"/>
                </a:cubicBezTo>
                <a:cubicBezTo>
                  <a:pt x="1887453" y="1798653"/>
                  <a:pt x="1879113" y="1790292"/>
                  <a:pt x="1879113" y="1779978"/>
                </a:cubicBezTo>
                <a:cubicBezTo>
                  <a:pt x="1879113" y="1769664"/>
                  <a:pt x="1887453" y="1761303"/>
                  <a:pt x="1897741" y="1761303"/>
                </a:cubicBezTo>
                <a:close/>
                <a:moveTo>
                  <a:pt x="1779977" y="1761303"/>
                </a:moveTo>
                <a:cubicBezTo>
                  <a:pt x="1790265" y="1761303"/>
                  <a:pt x="1798605" y="1769664"/>
                  <a:pt x="1798605" y="1779978"/>
                </a:cubicBezTo>
                <a:cubicBezTo>
                  <a:pt x="1798605" y="1790292"/>
                  <a:pt x="1790265" y="1798653"/>
                  <a:pt x="1779977" y="1798653"/>
                </a:cubicBezTo>
                <a:cubicBezTo>
                  <a:pt x="1769689" y="1798653"/>
                  <a:pt x="1761349" y="1790292"/>
                  <a:pt x="1761349" y="1779978"/>
                </a:cubicBezTo>
                <a:cubicBezTo>
                  <a:pt x="1761349" y="1769664"/>
                  <a:pt x="1769689" y="1761303"/>
                  <a:pt x="1779977" y="1761303"/>
                </a:cubicBezTo>
                <a:close/>
                <a:moveTo>
                  <a:pt x="1662852" y="1761303"/>
                </a:moveTo>
                <a:cubicBezTo>
                  <a:pt x="1673140" y="1761303"/>
                  <a:pt x="1681480" y="1769664"/>
                  <a:pt x="1681480" y="1779978"/>
                </a:cubicBezTo>
                <a:cubicBezTo>
                  <a:pt x="1681480" y="1790292"/>
                  <a:pt x="1673140" y="1798653"/>
                  <a:pt x="1662852" y="1798653"/>
                </a:cubicBezTo>
                <a:cubicBezTo>
                  <a:pt x="1652564" y="1798653"/>
                  <a:pt x="1644224" y="1790292"/>
                  <a:pt x="1644224" y="1779978"/>
                </a:cubicBezTo>
                <a:cubicBezTo>
                  <a:pt x="1644224" y="1769664"/>
                  <a:pt x="1652564" y="1761303"/>
                  <a:pt x="1662852" y="1761303"/>
                </a:cubicBezTo>
                <a:close/>
                <a:moveTo>
                  <a:pt x="1545088" y="1761303"/>
                </a:moveTo>
                <a:cubicBezTo>
                  <a:pt x="1555376" y="1761303"/>
                  <a:pt x="1563716" y="1769664"/>
                  <a:pt x="1563716" y="1779978"/>
                </a:cubicBezTo>
                <a:cubicBezTo>
                  <a:pt x="1563716" y="1790292"/>
                  <a:pt x="1555376" y="1798653"/>
                  <a:pt x="1545088" y="1798653"/>
                </a:cubicBezTo>
                <a:cubicBezTo>
                  <a:pt x="1534800" y="1798653"/>
                  <a:pt x="1526460" y="1790292"/>
                  <a:pt x="1526460" y="1779978"/>
                </a:cubicBezTo>
                <a:cubicBezTo>
                  <a:pt x="1526460" y="1769664"/>
                  <a:pt x="1534800" y="1761303"/>
                  <a:pt x="1545088" y="1761303"/>
                </a:cubicBezTo>
                <a:close/>
                <a:moveTo>
                  <a:pt x="1427962" y="1761303"/>
                </a:moveTo>
                <a:cubicBezTo>
                  <a:pt x="1438250" y="1761303"/>
                  <a:pt x="1446590" y="1769664"/>
                  <a:pt x="1446590" y="1779978"/>
                </a:cubicBezTo>
                <a:cubicBezTo>
                  <a:pt x="1446590" y="1790292"/>
                  <a:pt x="1438250" y="1798653"/>
                  <a:pt x="1427962" y="1798653"/>
                </a:cubicBezTo>
                <a:cubicBezTo>
                  <a:pt x="1417674" y="1798653"/>
                  <a:pt x="1409334" y="1790292"/>
                  <a:pt x="1409334" y="1779978"/>
                </a:cubicBezTo>
                <a:cubicBezTo>
                  <a:pt x="1409334" y="1769664"/>
                  <a:pt x="1417674" y="1761303"/>
                  <a:pt x="1427962" y="1761303"/>
                </a:cubicBezTo>
                <a:close/>
                <a:moveTo>
                  <a:pt x="1310199" y="1761303"/>
                </a:moveTo>
                <a:cubicBezTo>
                  <a:pt x="1320487" y="1761303"/>
                  <a:pt x="1328827" y="1769664"/>
                  <a:pt x="1328827" y="1779978"/>
                </a:cubicBezTo>
                <a:cubicBezTo>
                  <a:pt x="1328827" y="1790292"/>
                  <a:pt x="1320487" y="1798653"/>
                  <a:pt x="1310199" y="1798653"/>
                </a:cubicBezTo>
                <a:cubicBezTo>
                  <a:pt x="1299911" y="1798653"/>
                  <a:pt x="1291571" y="1790292"/>
                  <a:pt x="1291571" y="1779978"/>
                </a:cubicBezTo>
                <a:cubicBezTo>
                  <a:pt x="1291571" y="1769664"/>
                  <a:pt x="1299911" y="1761303"/>
                  <a:pt x="1310199" y="1761303"/>
                </a:cubicBezTo>
                <a:close/>
                <a:moveTo>
                  <a:pt x="1193073" y="1761303"/>
                </a:moveTo>
                <a:cubicBezTo>
                  <a:pt x="1203361" y="1761303"/>
                  <a:pt x="1211701" y="1769664"/>
                  <a:pt x="1211701" y="1779978"/>
                </a:cubicBezTo>
                <a:cubicBezTo>
                  <a:pt x="1211701" y="1790292"/>
                  <a:pt x="1203361" y="1798653"/>
                  <a:pt x="1193073" y="1798653"/>
                </a:cubicBezTo>
                <a:cubicBezTo>
                  <a:pt x="1182785" y="1798653"/>
                  <a:pt x="1174445" y="1790292"/>
                  <a:pt x="1174445" y="1779978"/>
                </a:cubicBezTo>
                <a:cubicBezTo>
                  <a:pt x="1174445" y="1769664"/>
                  <a:pt x="1182785" y="1761303"/>
                  <a:pt x="1193073" y="1761303"/>
                </a:cubicBezTo>
                <a:close/>
                <a:moveTo>
                  <a:pt x="1075309" y="1761303"/>
                </a:moveTo>
                <a:cubicBezTo>
                  <a:pt x="1085597" y="1761303"/>
                  <a:pt x="1093937" y="1769664"/>
                  <a:pt x="1093937" y="1779978"/>
                </a:cubicBezTo>
                <a:cubicBezTo>
                  <a:pt x="1093937" y="1790292"/>
                  <a:pt x="1085597" y="1798653"/>
                  <a:pt x="1075309" y="1798653"/>
                </a:cubicBezTo>
                <a:cubicBezTo>
                  <a:pt x="1065021" y="1798653"/>
                  <a:pt x="1056681" y="1790292"/>
                  <a:pt x="1056681" y="1779978"/>
                </a:cubicBezTo>
                <a:cubicBezTo>
                  <a:pt x="1056681" y="1769664"/>
                  <a:pt x="1065021" y="1761303"/>
                  <a:pt x="1075309" y="1761303"/>
                </a:cubicBezTo>
                <a:close/>
                <a:moveTo>
                  <a:pt x="958184" y="1761303"/>
                </a:moveTo>
                <a:cubicBezTo>
                  <a:pt x="968472" y="1761303"/>
                  <a:pt x="976812" y="1769664"/>
                  <a:pt x="976812" y="1779978"/>
                </a:cubicBezTo>
                <a:cubicBezTo>
                  <a:pt x="976812" y="1790292"/>
                  <a:pt x="968472" y="1798653"/>
                  <a:pt x="958184" y="1798653"/>
                </a:cubicBezTo>
                <a:cubicBezTo>
                  <a:pt x="947896" y="1798653"/>
                  <a:pt x="939556" y="1790292"/>
                  <a:pt x="939556" y="1779978"/>
                </a:cubicBezTo>
                <a:cubicBezTo>
                  <a:pt x="939556" y="1769664"/>
                  <a:pt x="947896" y="1761303"/>
                  <a:pt x="958184" y="1761303"/>
                </a:cubicBezTo>
                <a:close/>
                <a:moveTo>
                  <a:pt x="840420" y="1761303"/>
                </a:moveTo>
                <a:cubicBezTo>
                  <a:pt x="850708" y="1761303"/>
                  <a:pt x="859048" y="1769664"/>
                  <a:pt x="859048" y="1779978"/>
                </a:cubicBezTo>
                <a:cubicBezTo>
                  <a:pt x="859048" y="1790292"/>
                  <a:pt x="850708" y="1798653"/>
                  <a:pt x="840420" y="1798653"/>
                </a:cubicBezTo>
                <a:cubicBezTo>
                  <a:pt x="830132" y="1798653"/>
                  <a:pt x="821792" y="1790292"/>
                  <a:pt x="821792" y="1779978"/>
                </a:cubicBezTo>
                <a:cubicBezTo>
                  <a:pt x="821792" y="1769664"/>
                  <a:pt x="830132" y="1761303"/>
                  <a:pt x="840420" y="1761303"/>
                </a:cubicBezTo>
                <a:close/>
                <a:moveTo>
                  <a:pt x="723295" y="1761303"/>
                </a:moveTo>
                <a:cubicBezTo>
                  <a:pt x="733583" y="1761303"/>
                  <a:pt x="741923" y="1769664"/>
                  <a:pt x="741923" y="1779978"/>
                </a:cubicBezTo>
                <a:cubicBezTo>
                  <a:pt x="741923" y="1790292"/>
                  <a:pt x="733583" y="1798653"/>
                  <a:pt x="723295" y="1798653"/>
                </a:cubicBezTo>
                <a:cubicBezTo>
                  <a:pt x="713007" y="1798653"/>
                  <a:pt x="704667" y="1790292"/>
                  <a:pt x="704667" y="1779978"/>
                </a:cubicBezTo>
                <a:cubicBezTo>
                  <a:pt x="704667" y="1769664"/>
                  <a:pt x="713007" y="1761303"/>
                  <a:pt x="723295" y="1761303"/>
                </a:cubicBezTo>
                <a:close/>
                <a:moveTo>
                  <a:pt x="605531" y="1761303"/>
                </a:moveTo>
                <a:cubicBezTo>
                  <a:pt x="615819" y="1761303"/>
                  <a:pt x="624159" y="1769664"/>
                  <a:pt x="624159" y="1779978"/>
                </a:cubicBezTo>
                <a:cubicBezTo>
                  <a:pt x="624159" y="1790292"/>
                  <a:pt x="615819" y="1798653"/>
                  <a:pt x="605531" y="1798653"/>
                </a:cubicBezTo>
                <a:cubicBezTo>
                  <a:pt x="595243" y="1798653"/>
                  <a:pt x="586903" y="1790292"/>
                  <a:pt x="586903" y="1779978"/>
                </a:cubicBezTo>
                <a:cubicBezTo>
                  <a:pt x="586903" y="1769664"/>
                  <a:pt x="595243" y="1761303"/>
                  <a:pt x="605531" y="1761303"/>
                </a:cubicBezTo>
                <a:close/>
                <a:moveTo>
                  <a:pt x="488406" y="1761303"/>
                </a:moveTo>
                <a:cubicBezTo>
                  <a:pt x="498694" y="1761303"/>
                  <a:pt x="507034" y="1769664"/>
                  <a:pt x="507034" y="1779978"/>
                </a:cubicBezTo>
                <a:cubicBezTo>
                  <a:pt x="507034" y="1790292"/>
                  <a:pt x="498694" y="1798653"/>
                  <a:pt x="488406" y="1798653"/>
                </a:cubicBezTo>
                <a:cubicBezTo>
                  <a:pt x="478118" y="1798653"/>
                  <a:pt x="469778" y="1790292"/>
                  <a:pt x="469778" y="1779978"/>
                </a:cubicBezTo>
                <a:cubicBezTo>
                  <a:pt x="469778" y="1769664"/>
                  <a:pt x="478118" y="1761303"/>
                  <a:pt x="488406" y="1761303"/>
                </a:cubicBezTo>
                <a:close/>
                <a:moveTo>
                  <a:pt x="370642" y="1761303"/>
                </a:moveTo>
                <a:cubicBezTo>
                  <a:pt x="380930" y="1761303"/>
                  <a:pt x="389270" y="1769664"/>
                  <a:pt x="389270" y="1779978"/>
                </a:cubicBezTo>
                <a:cubicBezTo>
                  <a:pt x="389270" y="1790292"/>
                  <a:pt x="380930" y="1798653"/>
                  <a:pt x="370642" y="1798653"/>
                </a:cubicBezTo>
                <a:cubicBezTo>
                  <a:pt x="360354" y="1798653"/>
                  <a:pt x="352014" y="1790292"/>
                  <a:pt x="352014" y="1779978"/>
                </a:cubicBezTo>
                <a:cubicBezTo>
                  <a:pt x="352014" y="1769664"/>
                  <a:pt x="360354" y="1761303"/>
                  <a:pt x="370642" y="1761303"/>
                </a:cubicBezTo>
                <a:close/>
                <a:moveTo>
                  <a:pt x="253517" y="1761303"/>
                </a:moveTo>
                <a:cubicBezTo>
                  <a:pt x="263805" y="1761303"/>
                  <a:pt x="272145" y="1769664"/>
                  <a:pt x="272145" y="1779978"/>
                </a:cubicBezTo>
                <a:cubicBezTo>
                  <a:pt x="272145" y="1790292"/>
                  <a:pt x="263805" y="1798653"/>
                  <a:pt x="253517" y="1798653"/>
                </a:cubicBezTo>
                <a:cubicBezTo>
                  <a:pt x="243229" y="1798653"/>
                  <a:pt x="234889" y="1790292"/>
                  <a:pt x="234889" y="1779978"/>
                </a:cubicBezTo>
                <a:cubicBezTo>
                  <a:pt x="234889" y="1769664"/>
                  <a:pt x="243229" y="1761303"/>
                  <a:pt x="253517" y="1761303"/>
                </a:cubicBezTo>
                <a:close/>
                <a:moveTo>
                  <a:pt x="135753" y="1761303"/>
                </a:moveTo>
                <a:cubicBezTo>
                  <a:pt x="146041" y="1761303"/>
                  <a:pt x="154381" y="1769664"/>
                  <a:pt x="154381" y="1779978"/>
                </a:cubicBezTo>
                <a:cubicBezTo>
                  <a:pt x="154381" y="1790292"/>
                  <a:pt x="146041" y="1798653"/>
                  <a:pt x="135753" y="1798653"/>
                </a:cubicBezTo>
                <a:cubicBezTo>
                  <a:pt x="125465" y="1798653"/>
                  <a:pt x="117125" y="1790292"/>
                  <a:pt x="117125" y="1779978"/>
                </a:cubicBezTo>
                <a:cubicBezTo>
                  <a:pt x="117125" y="1769664"/>
                  <a:pt x="125465" y="1761303"/>
                  <a:pt x="135753" y="1761303"/>
                </a:cubicBezTo>
                <a:close/>
                <a:moveTo>
                  <a:pt x="18628" y="1761303"/>
                </a:moveTo>
                <a:cubicBezTo>
                  <a:pt x="28916" y="1761303"/>
                  <a:pt x="37256" y="1769664"/>
                  <a:pt x="37256" y="1779978"/>
                </a:cubicBezTo>
                <a:cubicBezTo>
                  <a:pt x="37256" y="1790292"/>
                  <a:pt x="28916" y="1798653"/>
                  <a:pt x="18628" y="1798653"/>
                </a:cubicBezTo>
                <a:cubicBezTo>
                  <a:pt x="8340" y="1798653"/>
                  <a:pt x="0" y="1790292"/>
                  <a:pt x="0" y="1779978"/>
                </a:cubicBezTo>
                <a:cubicBezTo>
                  <a:pt x="0" y="1769664"/>
                  <a:pt x="8340" y="1761303"/>
                  <a:pt x="18628" y="1761303"/>
                </a:cubicBezTo>
                <a:close/>
                <a:moveTo>
                  <a:pt x="2014866" y="1643883"/>
                </a:moveTo>
                <a:cubicBezTo>
                  <a:pt x="2025154" y="1643883"/>
                  <a:pt x="2033494" y="1652244"/>
                  <a:pt x="2033494" y="1662558"/>
                </a:cubicBezTo>
                <a:cubicBezTo>
                  <a:pt x="2033494" y="1672872"/>
                  <a:pt x="2025154" y="1681233"/>
                  <a:pt x="2014866" y="1681233"/>
                </a:cubicBezTo>
                <a:cubicBezTo>
                  <a:pt x="2004578" y="1681233"/>
                  <a:pt x="1996238" y="1672872"/>
                  <a:pt x="1996238" y="1662558"/>
                </a:cubicBezTo>
                <a:cubicBezTo>
                  <a:pt x="1996238" y="1652244"/>
                  <a:pt x="2004578" y="1643883"/>
                  <a:pt x="2014866" y="1643883"/>
                </a:cubicBezTo>
                <a:close/>
                <a:moveTo>
                  <a:pt x="1897741" y="1643883"/>
                </a:moveTo>
                <a:cubicBezTo>
                  <a:pt x="1908029" y="1643883"/>
                  <a:pt x="1916369" y="1652244"/>
                  <a:pt x="1916369" y="1662558"/>
                </a:cubicBezTo>
                <a:cubicBezTo>
                  <a:pt x="1916369" y="1672872"/>
                  <a:pt x="1908029" y="1681233"/>
                  <a:pt x="1897741" y="1681233"/>
                </a:cubicBezTo>
                <a:cubicBezTo>
                  <a:pt x="1887453" y="1681233"/>
                  <a:pt x="1879113" y="1672872"/>
                  <a:pt x="1879113" y="1662558"/>
                </a:cubicBezTo>
                <a:cubicBezTo>
                  <a:pt x="1879113" y="1652244"/>
                  <a:pt x="1887453" y="1643883"/>
                  <a:pt x="1897741" y="1643883"/>
                </a:cubicBezTo>
                <a:close/>
                <a:moveTo>
                  <a:pt x="1779977" y="1643883"/>
                </a:moveTo>
                <a:cubicBezTo>
                  <a:pt x="1790265" y="1643883"/>
                  <a:pt x="1798605" y="1652244"/>
                  <a:pt x="1798605" y="1662558"/>
                </a:cubicBezTo>
                <a:cubicBezTo>
                  <a:pt x="1798605" y="1672872"/>
                  <a:pt x="1790265" y="1681233"/>
                  <a:pt x="1779977" y="1681233"/>
                </a:cubicBezTo>
                <a:cubicBezTo>
                  <a:pt x="1769689" y="1681233"/>
                  <a:pt x="1761349" y="1672872"/>
                  <a:pt x="1761349" y="1662558"/>
                </a:cubicBezTo>
                <a:cubicBezTo>
                  <a:pt x="1761349" y="1652244"/>
                  <a:pt x="1769689" y="1643883"/>
                  <a:pt x="1779977" y="1643883"/>
                </a:cubicBezTo>
                <a:close/>
                <a:moveTo>
                  <a:pt x="1662852" y="1643883"/>
                </a:moveTo>
                <a:cubicBezTo>
                  <a:pt x="1673140" y="1643883"/>
                  <a:pt x="1681480" y="1652244"/>
                  <a:pt x="1681480" y="1662558"/>
                </a:cubicBezTo>
                <a:cubicBezTo>
                  <a:pt x="1681480" y="1672872"/>
                  <a:pt x="1673140" y="1681233"/>
                  <a:pt x="1662852" y="1681233"/>
                </a:cubicBezTo>
                <a:cubicBezTo>
                  <a:pt x="1652564" y="1681233"/>
                  <a:pt x="1644224" y="1672872"/>
                  <a:pt x="1644224" y="1662558"/>
                </a:cubicBezTo>
                <a:cubicBezTo>
                  <a:pt x="1644224" y="1652244"/>
                  <a:pt x="1652564" y="1643883"/>
                  <a:pt x="1662852" y="1643883"/>
                </a:cubicBezTo>
                <a:close/>
                <a:moveTo>
                  <a:pt x="1545088" y="1643883"/>
                </a:moveTo>
                <a:cubicBezTo>
                  <a:pt x="1555376" y="1643883"/>
                  <a:pt x="1563716" y="1652244"/>
                  <a:pt x="1563716" y="1662558"/>
                </a:cubicBezTo>
                <a:cubicBezTo>
                  <a:pt x="1563716" y="1672872"/>
                  <a:pt x="1555376" y="1681233"/>
                  <a:pt x="1545088" y="1681233"/>
                </a:cubicBezTo>
                <a:cubicBezTo>
                  <a:pt x="1534800" y="1681233"/>
                  <a:pt x="1526460" y="1672872"/>
                  <a:pt x="1526460" y="1662558"/>
                </a:cubicBezTo>
                <a:cubicBezTo>
                  <a:pt x="1526460" y="1652244"/>
                  <a:pt x="1534800" y="1643883"/>
                  <a:pt x="1545088" y="1643883"/>
                </a:cubicBezTo>
                <a:close/>
                <a:moveTo>
                  <a:pt x="1427962" y="1643883"/>
                </a:moveTo>
                <a:cubicBezTo>
                  <a:pt x="1438250" y="1643883"/>
                  <a:pt x="1446590" y="1652244"/>
                  <a:pt x="1446590" y="1662558"/>
                </a:cubicBezTo>
                <a:cubicBezTo>
                  <a:pt x="1446590" y="1672872"/>
                  <a:pt x="1438250" y="1681233"/>
                  <a:pt x="1427962" y="1681233"/>
                </a:cubicBezTo>
                <a:cubicBezTo>
                  <a:pt x="1417674" y="1681233"/>
                  <a:pt x="1409334" y="1672872"/>
                  <a:pt x="1409334" y="1662558"/>
                </a:cubicBezTo>
                <a:cubicBezTo>
                  <a:pt x="1409334" y="1652244"/>
                  <a:pt x="1417674" y="1643883"/>
                  <a:pt x="1427962" y="1643883"/>
                </a:cubicBezTo>
                <a:close/>
                <a:moveTo>
                  <a:pt x="1310199" y="1643883"/>
                </a:moveTo>
                <a:cubicBezTo>
                  <a:pt x="1320487" y="1643883"/>
                  <a:pt x="1328827" y="1652244"/>
                  <a:pt x="1328827" y="1662558"/>
                </a:cubicBezTo>
                <a:cubicBezTo>
                  <a:pt x="1328827" y="1672872"/>
                  <a:pt x="1320487" y="1681233"/>
                  <a:pt x="1310199" y="1681233"/>
                </a:cubicBezTo>
                <a:cubicBezTo>
                  <a:pt x="1299911" y="1681233"/>
                  <a:pt x="1291571" y="1672872"/>
                  <a:pt x="1291571" y="1662558"/>
                </a:cubicBezTo>
                <a:cubicBezTo>
                  <a:pt x="1291571" y="1652244"/>
                  <a:pt x="1299911" y="1643883"/>
                  <a:pt x="1310199" y="1643883"/>
                </a:cubicBezTo>
                <a:close/>
                <a:moveTo>
                  <a:pt x="1193073" y="1643883"/>
                </a:moveTo>
                <a:cubicBezTo>
                  <a:pt x="1203361" y="1643883"/>
                  <a:pt x="1211701" y="1652244"/>
                  <a:pt x="1211701" y="1662558"/>
                </a:cubicBezTo>
                <a:cubicBezTo>
                  <a:pt x="1211701" y="1672872"/>
                  <a:pt x="1203361" y="1681233"/>
                  <a:pt x="1193073" y="1681233"/>
                </a:cubicBezTo>
                <a:cubicBezTo>
                  <a:pt x="1182785" y="1681233"/>
                  <a:pt x="1174445" y="1672872"/>
                  <a:pt x="1174445" y="1662558"/>
                </a:cubicBezTo>
                <a:cubicBezTo>
                  <a:pt x="1174445" y="1652244"/>
                  <a:pt x="1182785" y="1643883"/>
                  <a:pt x="1193073" y="1643883"/>
                </a:cubicBezTo>
                <a:close/>
                <a:moveTo>
                  <a:pt x="1075309" y="1643883"/>
                </a:moveTo>
                <a:cubicBezTo>
                  <a:pt x="1085597" y="1643883"/>
                  <a:pt x="1093937" y="1652244"/>
                  <a:pt x="1093937" y="1662558"/>
                </a:cubicBezTo>
                <a:cubicBezTo>
                  <a:pt x="1093937" y="1672872"/>
                  <a:pt x="1085597" y="1681233"/>
                  <a:pt x="1075309" y="1681233"/>
                </a:cubicBezTo>
                <a:cubicBezTo>
                  <a:pt x="1065021" y="1681233"/>
                  <a:pt x="1056681" y="1672872"/>
                  <a:pt x="1056681" y="1662558"/>
                </a:cubicBezTo>
                <a:cubicBezTo>
                  <a:pt x="1056681" y="1652244"/>
                  <a:pt x="1065021" y="1643883"/>
                  <a:pt x="1075309" y="1643883"/>
                </a:cubicBezTo>
                <a:close/>
                <a:moveTo>
                  <a:pt x="958184" y="1643883"/>
                </a:moveTo>
                <a:cubicBezTo>
                  <a:pt x="968472" y="1643883"/>
                  <a:pt x="976812" y="1652244"/>
                  <a:pt x="976812" y="1662558"/>
                </a:cubicBezTo>
                <a:cubicBezTo>
                  <a:pt x="976812" y="1672872"/>
                  <a:pt x="968472" y="1681233"/>
                  <a:pt x="958184" y="1681233"/>
                </a:cubicBezTo>
                <a:cubicBezTo>
                  <a:pt x="947896" y="1681233"/>
                  <a:pt x="939556" y="1672872"/>
                  <a:pt x="939556" y="1662558"/>
                </a:cubicBezTo>
                <a:cubicBezTo>
                  <a:pt x="939556" y="1652244"/>
                  <a:pt x="947896" y="1643883"/>
                  <a:pt x="958184" y="1643883"/>
                </a:cubicBezTo>
                <a:close/>
                <a:moveTo>
                  <a:pt x="840420" y="1643883"/>
                </a:moveTo>
                <a:cubicBezTo>
                  <a:pt x="850708" y="1643883"/>
                  <a:pt x="859048" y="1652244"/>
                  <a:pt x="859048" y="1662558"/>
                </a:cubicBezTo>
                <a:cubicBezTo>
                  <a:pt x="859048" y="1672872"/>
                  <a:pt x="850708" y="1681233"/>
                  <a:pt x="840420" y="1681233"/>
                </a:cubicBezTo>
                <a:cubicBezTo>
                  <a:pt x="830132" y="1681233"/>
                  <a:pt x="821792" y="1672872"/>
                  <a:pt x="821792" y="1662558"/>
                </a:cubicBezTo>
                <a:cubicBezTo>
                  <a:pt x="821792" y="1652244"/>
                  <a:pt x="830132" y="1643883"/>
                  <a:pt x="840420" y="1643883"/>
                </a:cubicBezTo>
                <a:close/>
                <a:moveTo>
                  <a:pt x="723295" y="1643883"/>
                </a:moveTo>
                <a:cubicBezTo>
                  <a:pt x="733583" y="1643883"/>
                  <a:pt x="741923" y="1652244"/>
                  <a:pt x="741923" y="1662558"/>
                </a:cubicBezTo>
                <a:cubicBezTo>
                  <a:pt x="741923" y="1672872"/>
                  <a:pt x="733583" y="1681233"/>
                  <a:pt x="723295" y="1681233"/>
                </a:cubicBezTo>
                <a:cubicBezTo>
                  <a:pt x="713007" y="1681233"/>
                  <a:pt x="704667" y="1672872"/>
                  <a:pt x="704667" y="1662558"/>
                </a:cubicBezTo>
                <a:cubicBezTo>
                  <a:pt x="704667" y="1652244"/>
                  <a:pt x="713007" y="1643883"/>
                  <a:pt x="723295" y="1643883"/>
                </a:cubicBezTo>
                <a:close/>
                <a:moveTo>
                  <a:pt x="605531" y="1643883"/>
                </a:moveTo>
                <a:cubicBezTo>
                  <a:pt x="615819" y="1643883"/>
                  <a:pt x="624159" y="1652244"/>
                  <a:pt x="624159" y="1662558"/>
                </a:cubicBezTo>
                <a:cubicBezTo>
                  <a:pt x="624159" y="1672872"/>
                  <a:pt x="615819" y="1681233"/>
                  <a:pt x="605531" y="1681233"/>
                </a:cubicBezTo>
                <a:cubicBezTo>
                  <a:pt x="595243" y="1681233"/>
                  <a:pt x="586903" y="1672872"/>
                  <a:pt x="586903" y="1662558"/>
                </a:cubicBezTo>
                <a:cubicBezTo>
                  <a:pt x="586903" y="1652244"/>
                  <a:pt x="595243" y="1643883"/>
                  <a:pt x="605531" y="1643883"/>
                </a:cubicBezTo>
                <a:close/>
                <a:moveTo>
                  <a:pt x="488406" y="1643883"/>
                </a:moveTo>
                <a:cubicBezTo>
                  <a:pt x="498694" y="1643883"/>
                  <a:pt x="507034" y="1652244"/>
                  <a:pt x="507034" y="1662558"/>
                </a:cubicBezTo>
                <a:cubicBezTo>
                  <a:pt x="507034" y="1672872"/>
                  <a:pt x="498694" y="1681233"/>
                  <a:pt x="488406" y="1681233"/>
                </a:cubicBezTo>
                <a:cubicBezTo>
                  <a:pt x="478118" y="1681233"/>
                  <a:pt x="469778" y="1672872"/>
                  <a:pt x="469778" y="1662558"/>
                </a:cubicBezTo>
                <a:cubicBezTo>
                  <a:pt x="469778" y="1652244"/>
                  <a:pt x="478118" y="1643883"/>
                  <a:pt x="488406" y="1643883"/>
                </a:cubicBezTo>
                <a:close/>
                <a:moveTo>
                  <a:pt x="370642" y="1643883"/>
                </a:moveTo>
                <a:cubicBezTo>
                  <a:pt x="380930" y="1643883"/>
                  <a:pt x="389270" y="1652244"/>
                  <a:pt x="389270" y="1662558"/>
                </a:cubicBezTo>
                <a:cubicBezTo>
                  <a:pt x="389270" y="1672872"/>
                  <a:pt x="380930" y="1681233"/>
                  <a:pt x="370642" y="1681233"/>
                </a:cubicBezTo>
                <a:cubicBezTo>
                  <a:pt x="360354" y="1681233"/>
                  <a:pt x="352014" y="1672872"/>
                  <a:pt x="352014" y="1662558"/>
                </a:cubicBezTo>
                <a:cubicBezTo>
                  <a:pt x="352014" y="1652244"/>
                  <a:pt x="360354" y="1643883"/>
                  <a:pt x="370642" y="1643883"/>
                </a:cubicBezTo>
                <a:close/>
                <a:moveTo>
                  <a:pt x="253517" y="1643883"/>
                </a:moveTo>
                <a:cubicBezTo>
                  <a:pt x="263805" y="1643883"/>
                  <a:pt x="272145" y="1652244"/>
                  <a:pt x="272145" y="1662558"/>
                </a:cubicBezTo>
                <a:cubicBezTo>
                  <a:pt x="272145" y="1672872"/>
                  <a:pt x="263805" y="1681233"/>
                  <a:pt x="253517" y="1681233"/>
                </a:cubicBezTo>
                <a:cubicBezTo>
                  <a:pt x="243229" y="1681233"/>
                  <a:pt x="234889" y="1672872"/>
                  <a:pt x="234889" y="1662558"/>
                </a:cubicBezTo>
                <a:cubicBezTo>
                  <a:pt x="234889" y="1652244"/>
                  <a:pt x="243229" y="1643883"/>
                  <a:pt x="253517" y="1643883"/>
                </a:cubicBezTo>
                <a:close/>
                <a:moveTo>
                  <a:pt x="135753" y="1643883"/>
                </a:moveTo>
                <a:cubicBezTo>
                  <a:pt x="146041" y="1643883"/>
                  <a:pt x="154381" y="1652244"/>
                  <a:pt x="154381" y="1662558"/>
                </a:cubicBezTo>
                <a:cubicBezTo>
                  <a:pt x="154381" y="1672872"/>
                  <a:pt x="146041" y="1681233"/>
                  <a:pt x="135753" y="1681233"/>
                </a:cubicBezTo>
                <a:cubicBezTo>
                  <a:pt x="125465" y="1681233"/>
                  <a:pt x="117125" y="1672872"/>
                  <a:pt x="117125" y="1662558"/>
                </a:cubicBezTo>
                <a:cubicBezTo>
                  <a:pt x="117125" y="1652244"/>
                  <a:pt x="125465" y="1643883"/>
                  <a:pt x="135753" y="1643883"/>
                </a:cubicBezTo>
                <a:close/>
                <a:moveTo>
                  <a:pt x="18628" y="1643883"/>
                </a:moveTo>
                <a:cubicBezTo>
                  <a:pt x="28916" y="1643883"/>
                  <a:pt x="37256" y="1652244"/>
                  <a:pt x="37256" y="1662558"/>
                </a:cubicBezTo>
                <a:cubicBezTo>
                  <a:pt x="37256" y="1672872"/>
                  <a:pt x="28916" y="1681233"/>
                  <a:pt x="18628" y="1681233"/>
                </a:cubicBezTo>
                <a:cubicBezTo>
                  <a:pt x="8340" y="1681233"/>
                  <a:pt x="0" y="1672872"/>
                  <a:pt x="0" y="1662558"/>
                </a:cubicBezTo>
                <a:cubicBezTo>
                  <a:pt x="0" y="1652244"/>
                  <a:pt x="8340" y="1643883"/>
                  <a:pt x="18628" y="1643883"/>
                </a:cubicBezTo>
                <a:close/>
                <a:moveTo>
                  <a:pt x="2014866" y="1526463"/>
                </a:moveTo>
                <a:cubicBezTo>
                  <a:pt x="2025154" y="1526463"/>
                  <a:pt x="2033494" y="1534824"/>
                  <a:pt x="2033494" y="1545138"/>
                </a:cubicBezTo>
                <a:cubicBezTo>
                  <a:pt x="2033494" y="1555452"/>
                  <a:pt x="2025154" y="1563813"/>
                  <a:pt x="2014866" y="1563813"/>
                </a:cubicBezTo>
                <a:cubicBezTo>
                  <a:pt x="2004578" y="1563813"/>
                  <a:pt x="1996238" y="1555452"/>
                  <a:pt x="1996238" y="1545138"/>
                </a:cubicBezTo>
                <a:cubicBezTo>
                  <a:pt x="1996238" y="1534824"/>
                  <a:pt x="2004578" y="1526463"/>
                  <a:pt x="2014866" y="1526463"/>
                </a:cubicBezTo>
                <a:close/>
                <a:moveTo>
                  <a:pt x="1897741" y="1526463"/>
                </a:moveTo>
                <a:cubicBezTo>
                  <a:pt x="1908029" y="1526463"/>
                  <a:pt x="1916369" y="1534824"/>
                  <a:pt x="1916369" y="1545138"/>
                </a:cubicBezTo>
                <a:cubicBezTo>
                  <a:pt x="1916369" y="1555452"/>
                  <a:pt x="1908029" y="1563813"/>
                  <a:pt x="1897741" y="1563813"/>
                </a:cubicBezTo>
                <a:cubicBezTo>
                  <a:pt x="1887453" y="1563813"/>
                  <a:pt x="1879113" y="1555452"/>
                  <a:pt x="1879113" y="1545138"/>
                </a:cubicBezTo>
                <a:cubicBezTo>
                  <a:pt x="1879113" y="1534824"/>
                  <a:pt x="1887453" y="1526463"/>
                  <a:pt x="1897741" y="1526463"/>
                </a:cubicBezTo>
                <a:close/>
                <a:moveTo>
                  <a:pt x="1779977" y="1526463"/>
                </a:moveTo>
                <a:cubicBezTo>
                  <a:pt x="1790265" y="1526463"/>
                  <a:pt x="1798605" y="1534824"/>
                  <a:pt x="1798605" y="1545138"/>
                </a:cubicBezTo>
                <a:cubicBezTo>
                  <a:pt x="1798605" y="1555452"/>
                  <a:pt x="1790265" y="1563813"/>
                  <a:pt x="1779977" y="1563813"/>
                </a:cubicBezTo>
                <a:cubicBezTo>
                  <a:pt x="1769689" y="1563813"/>
                  <a:pt x="1761349" y="1555452"/>
                  <a:pt x="1761349" y="1545138"/>
                </a:cubicBezTo>
                <a:cubicBezTo>
                  <a:pt x="1761349" y="1534824"/>
                  <a:pt x="1769689" y="1526463"/>
                  <a:pt x="1779977" y="1526463"/>
                </a:cubicBezTo>
                <a:close/>
                <a:moveTo>
                  <a:pt x="1662852" y="1526463"/>
                </a:moveTo>
                <a:cubicBezTo>
                  <a:pt x="1673140" y="1526463"/>
                  <a:pt x="1681480" y="1534824"/>
                  <a:pt x="1681480" y="1545138"/>
                </a:cubicBezTo>
                <a:cubicBezTo>
                  <a:pt x="1681480" y="1555452"/>
                  <a:pt x="1673140" y="1563813"/>
                  <a:pt x="1662852" y="1563813"/>
                </a:cubicBezTo>
                <a:cubicBezTo>
                  <a:pt x="1652564" y="1563813"/>
                  <a:pt x="1644224" y="1555452"/>
                  <a:pt x="1644224" y="1545138"/>
                </a:cubicBezTo>
                <a:cubicBezTo>
                  <a:pt x="1644224" y="1534824"/>
                  <a:pt x="1652564" y="1526463"/>
                  <a:pt x="1662852" y="1526463"/>
                </a:cubicBezTo>
                <a:close/>
                <a:moveTo>
                  <a:pt x="1545088" y="1526463"/>
                </a:moveTo>
                <a:cubicBezTo>
                  <a:pt x="1555376" y="1526463"/>
                  <a:pt x="1563716" y="1534824"/>
                  <a:pt x="1563716" y="1545138"/>
                </a:cubicBezTo>
                <a:cubicBezTo>
                  <a:pt x="1563716" y="1555452"/>
                  <a:pt x="1555376" y="1563813"/>
                  <a:pt x="1545088" y="1563813"/>
                </a:cubicBezTo>
                <a:cubicBezTo>
                  <a:pt x="1534800" y="1563813"/>
                  <a:pt x="1526460" y="1555452"/>
                  <a:pt x="1526460" y="1545138"/>
                </a:cubicBezTo>
                <a:cubicBezTo>
                  <a:pt x="1526460" y="1534824"/>
                  <a:pt x="1534800" y="1526463"/>
                  <a:pt x="1545088" y="1526463"/>
                </a:cubicBezTo>
                <a:close/>
                <a:moveTo>
                  <a:pt x="1427962" y="1526463"/>
                </a:moveTo>
                <a:cubicBezTo>
                  <a:pt x="1438250" y="1526463"/>
                  <a:pt x="1446590" y="1534824"/>
                  <a:pt x="1446590" y="1545138"/>
                </a:cubicBezTo>
                <a:cubicBezTo>
                  <a:pt x="1446590" y="1555452"/>
                  <a:pt x="1438250" y="1563813"/>
                  <a:pt x="1427962" y="1563813"/>
                </a:cubicBezTo>
                <a:cubicBezTo>
                  <a:pt x="1417674" y="1563813"/>
                  <a:pt x="1409334" y="1555452"/>
                  <a:pt x="1409334" y="1545138"/>
                </a:cubicBezTo>
                <a:cubicBezTo>
                  <a:pt x="1409334" y="1534824"/>
                  <a:pt x="1417674" y="1526463"/>
                  <a:pt x="1427962" y="1526463"/>
                </a:cubicBezTo>
                <a:close/>
                <a:moveTo>
                  <a:pt x="1310199" y="1526463"/>
                </a:moveTo>
                <a:cubicBezTo>
                  <a:pt x="1320487" y="1526463"/>
                  <a:pt x="1328827" y="1534824"/>
                  <a:pt x="1328827" y="1545138"/>
                </a:cubicBezTo>
                <a:cubicBezTo>
                  <a:pt x="1328827" y="1555452"/>
                  <a:pt x="1320487" y="1563813"/>
                  <a:pt x="1310199" y="1563813"/>
                </a:cubicBezTo>
                <a:cubicBezTo>
                  <a:pt x="1299911" y="1563813"/>
                  <a:pt x="1291571" y="1555452"/>
                  <a:pt x="1291571" y="1545138"/>
                </a:cubicBezTo>
                <a:cubicBezTo>
                  <a:pt x="1291571" y="1534824"/>
                  <a:pt x="1299911" y="1526463"/>
                  <a:pt x="1310199" y="1526463"/>
                </a:cubicBezTo>
                <a:close/>
                <a:moveTo>
                  <a:pt x="1193073" y="1526463"/>
                </a:moveTo>
                <a:cubicBezTo>
                  <a:pt x="1203361" y="1526463"/>
                  <a:pt x="1211701" y="1534824"/>
                  <a:pt x="1211701" y="1545138"/>
                </a:cubicBezTo>
                <a:cubicBezTo>
                  <a:pt x="1211701" y="1555452"/>
                  <a:pt x="1203361" y="1563813"/>
                  <a:pt x="1193073" y="1563813"/>
                </a:cubicBezTo>
                <a:cubicBezTo>
                  <a:pt x="1182785" y="1563813"/>
                  <a:pt x="1174445" y="1555452"/>
                  <a:pt x="1174445" y="1545138"/>
                </a:cubicBezTo>
                <a:cubicBezTo>
                  <a:pt x="1174445" y="1534824"/>
                  <a:pt x="1182785" y="1526463"/>
                  <a:pt x="1193073" y="1526463"/>
                </a:cubicBezTo>
                <a:close/>
                <a:moveTo>
                  <a:pt x="1075309" y="1526463"/>
                </a:moveTo>
                <a:cubicBezTo>
                  <a:pt x="1085597" y="1526463"/>
                  <a:pt x="1093937" y="1534824"/>
                  <a:pt x="1093937" y="1545138"/>
                </a:cubicBezTo>
                <a:cubicBezTo>
                  <a:pt x="1093937" y="1555452"/>
                  <a:pt x="1085597" y="1563813"/>
                  <a:pt x="1075309" y="1563813"/>
                </a:cubicBezTo>
                <a:cubicBezTo>
                  <a:pt x="1065021" y="1563813"/>
                  <a:pt x="1056681" y="1555452"/>
                  <a:pt x="1056681" y="1545138"/>
                </a:cubicBezTo>
                <a:cubicBezTo>
                  <a:pt x="1056681" y="1534824"/>
                  <a:pt x="1065021" y="1526463"/>
                  <a:pt x="1075309" y="1526463"/>
                </a:cubicBezTo>
                <a:close/>
                <a:moveTo>
                  <a:pt x="958184" y="1526463"/>
                </a:moveTo>
                <a:cubicBezTo>
                  <a:pt x="968472" y="1526463"/>
                  <a:pt x="976812" y="1534824"/>
                  <a:pt x="976812" y="1545138"/>
                </a:cubicBezTo>
                <a:cubicBezTo>
                  <a:pt x="976812" y="1555452"/>
                  <a:pt x="968472" y="1563813"/>
                  <a:pt x="958184" y="1563813"/>
                </a:cubicBezTo>
                <a:cubicBezTo>
                  <a:pt x="947896" y="1563813"/>
                  <a:pt x="939556" y="1555452"/>
                  <a:pt x="939556" y="1545138"/>
                </a:cubicBezTo>
                <a:cubicBezTo>
                  <a:pt x="939556" y="1534824"/>
                  <a:pt x="947896" y="1526463"/>
                  <a:pt x="958184" y="1526463"/>
                </a:cubicBezTo>
                <a:close/>
                <a:moveTo>
                  <a:pt x="840420" y="1526463"/>
                </a:moveTo>
                <a:cubicBezTo>
                  <a:pt x="850708" y="1526463"/>
                  <a:pt x="859048" y="1534824"/>
                  <a:pt x="859048" y="1545138"/>
                </a:cubicBezTo>
                <a:cubicBezTo>
                  <a:pt x="859048" y="1555452"/>
                  <a:pt x="850708" y="1563813"/>
                  <a:pt x="840420" y="1563813"/>
                </a:cubicBezTo>
                <a:cubicBezTo>
                  <a:pt x="830132" y="1563813"/>
                  <a:pt x="821792" y="1555452"/>
                  <a:pt x="821792" y="1545138"/>
                </a:cubicBezTo>
                <a:cubicBezTo>
                  <a:pt x="821792" y="1534824"/>
                  <a:pt x="830132" y="1526463"/>
                  <a:pt x="840420" y="1526463"/>
                </a:cubicBezTo>
                <a:close/>
                <a:moveTo>
                  <a:pt x="723295" y="1526463"/>
                </a:moveTo>
                <a:cubicBezTo>
                  <a:pt x="733583" y="1526463"/>
                  <a:pt x="741923" y="1534824"/>
                  <a:pt x="741923" y="1545138"/>
                </a:cubicBezTo>
                <a:cubicBezTo>
                  <a:pt x="741923" y="1555452"/>
                  <a:pt x="733583" y="1563813"/>
                  <a:pt x="723295" y="1563813"/>
                </a:cubicBezTo>
                <a:cubicBezTo>
                  <a:pt x="713007" y="1563813"/>
                  <a:pt x="704667" y="1555452"/>
                  <a:pt x="704667" y="1545138"/>
                </a:cubicBezTo>
                <a:cubicBezTo>
                  <a:pt x="704667" y="1534824"/>
                  <a:pt x="713007" y="1526463"/>
                  <a:pt x="723295" y="1526463"/>
                </a:cubicBezTo>
                <a:close/>
                <a:moveTo>
                  <a:pt x="605531" y="1526463"/>
                </a:moveTo>
                <a:cubicBezTo>
                  <a:pt x="615819" y="1526463"/>
                  <a:pt x="624159" y="1534824"/>
                  <a:pt x="624159" y="1545138"/>
                </a:cubicBezTo>
                <a:cubicBezTo>
                  <a:pt x="624159" y="1555452"/>
                  <a:pt x="615819" y="1563813"/>
                  <a:pt x="605531" y="1563813"/>
                </a:cubicBezTo>
                <a:cubicBezTo>
                  <a:pt x="595243" y="1563813"/>
                  <a:pt x="586903" y="1555452"/>
                  <a:pt x="586903" y="1545138"/>
                </a:cubicBezTo>
                <a:cubicBezTo>
                  <a:pt x="586903" y="1534824"/>
                  <a:pt x="595243" y="1526463"/>
                  <a:pt x="605531" y="1526463"/>
                </a:cubicBezTo>
                <a:close/>
                <a:moveTo>
                  <a:pt x="488406" y="1526463"/>
                </a:moveTo>
                <a:cubicBezTo>
                  <a:pt x="498694" y="1526463"/>
                  <a:pt x="507034" y="1534824"/>
                  <a:pt x="507034" y="1545138"/>
                </a:cubicBezTo>
                <a:cubicBezTo>
                  <a:pt x="507034" y="1555452"/>
                  <a:pt x="498694" y="1563813"/>
                  <a:pt x="488406" y="1563813"/>
                </a:cubicBezTo>
                <a:cubicBezTo>
                  <a:pt x="478118" y="1563813"/>
                  <a:pt x="469778" y="1555452"/>
                  <a:pt x="469778" y="1545138"/>
                </a:cubicBezTo>
                <a:cubicBezTo>
                  <a:pt x="469778" y="1534824"/>
                  <a:pt x="478118" y="1526463"/>
                  <a:pt x="488406" y="1526463"/>
                </a:cubicBezTo>
                <a:close/>
                <a:moveTo>
                  <a:pt x="370642" y="1526463"/>
                </a:moveTo>
                <a:cubicBezTo>
                  <a:pt x="380930" y="1526463"/>
                  <a:pt x="389270" y="1534824"/>
                  <a:pt x="389270" y="1545138"/>
                </a:cubicBezTo>
                <a:cubicBezTo>
                  <a:pt x="389270" y="1555452"/>
                  <a:pt x="380930" y="1563813"/>
                  <a:pt x="370642" y="1563813"/>
                </a:cubicBezTo>
                <a:cubicBezTo>
                  <a:pt x="360354" y="1563813"/>
                  <a:pt x="352014" y="1555452"/>
                  <a:pt x="352014" y="1545138"/>
                </a:cubicBezTo>
                <a:cubicBezTo>
                  <a:pt x="352014" y="1534824"/>
                  <a:pt x="360354" y="1526463"/>
                  <a:pt x="370642" y="1526463"/>
                </a:cubicBezTo>
                <a:close/>
                <a:moveTo>
                  <a:pt x="253517" y="1526463"/>
                </a:moveTo>
                <a:cubicBezTo>
                  <a:pt x="263805" y="1526463"/>
                  <a:pt x="272145" y="1534824"/>
                  <a:pt x="272145" y="1545138"/>
                </a:cubicBezTo>
                <a:cubicBezTo>
                  <a:pt x="272145" y="1555452"/>
                  <a:pt x="263805" y="1563813"/>
                  <a:pt x="253517" y="1563813"/>
                </a:cubicBezTo>
                <a:cubicBezTo>
                  <a:pt x="243229" y="1563813"/>
                  <a:pt x="234889" y="1555452"/>
                  <a:pt x="234889" y="1545138"/>
                </a:cubicBezTo>
                <a:cubicBezTo>
                  <a:pt x="234889" y="1534824"/>
                  <a:pt x="243229" y="1526463"/>
                  <a:pt x="253517" y="1526463"/>
                </a:cubicBezTo>
                <a:close/>
                <a:moveTo>
                  <a:pt x="135753" y="1526463"/>
                </a:moveTo>
                <a:cubicBezTo>
                  <a:pt x="146041" y="1526463"/>
                  <a:pt x="154381" y="1534824"/>
                  <a:pt x="154381" y="1545138"/>
                </a:cubicBezTo>
                <a:cubicBezTo>
                  <a:pt x="154381" y="1555452"/>
                  <a:pt x="146041" y="1563813"/>
                  <a:pt x="135753" y="1563813"/>
                </a:cubicBezTo>
                <a:cubicBezTo>
                  <a:pt x="125465" y="1563813"/>
                  <a:pt x="117125" y="1555452"/>
                  <a:pt x="117125" y="1545138"/>
                </a:cubicBezTo>
                <a:cubicBezTo>
                  <a:pt x="117125" y="1534824"/>
                  <a:pt x="125465" y="1526463"/>
                  <a:pt x="135753" y="1526463"/>
                </a:cubicBezTo>
                <a:close/>
                <a:moveTo>
                  <a:pt x="18628" y="1526463"/>
                </a:moveTo>
                <a:cubicBezTo>
                  <a:pt x="28916" y="1526463"/>
                  <a:pt x="37256" y="1534824"/>
                  <a:pt x="37256" y="1545138"/>
                </a:cubicBezTo>
                <a:cubicBezTo>
                  <a:pt x="37256" y="1555452"/>
                  <a:pt x="28916" y="1563813"/>
                  <a:pt x="18628" y="1563813"/>
                </a:cubicBezTo>
                <a:cubicBezTo>
                  <a:pt x="8340" y="1563813"/>
                  <a:pt x="0" y="1555452"/>
                  <a:pt x="0" y="1545138"/>
                </a:cubicBezTo>
                <a:cubicBezTo>
                  <a:pt x="0" y="1534824"/>
                  <a:pt x="8340" y="1526463"/>
                  <a:pt x="18628" y="1526463"/>
                </a:cubicBezTo>
                <a:close/>
                <a:moveTo>
                  <a:pt x="2014866" y="1409043"/>
                </a:moveTo>
                <a:cubicBezTo>
                  <a:pt x="2025154" y="1409043"/>
                  <a:pt x="2033494" y="1417404"/>
                  <a:pt x="2033494" y="1427718"/>
                </a:cubicBezTo>
                <a:cubicBezTo>
                  <a:pt x="2033494" y="1438032"/>
                  <a:pt x="2025154" y="1446393"/>
                  <a:pt x="2014866" y="1446393"/>
                </a:cubicBezTo>
                <a:cubicBezTo>
                  <a:pt x="2004578" y="1446393"/>
                  <a:pt x="1996238" y="1438032"/>
                  <a:pt x="1996238" y="1427718"/>
                </a:cubicBezTo>
                <a:cubicBezTo>
                  <a:pt x="1996238" y="1417404"/>
                  <a:pt x="2004578" y="1409043"/>
                  <a:pt x="2014866" y="1409043"/>
                </a:cubicBezTo>
                <a:close/>
                <a:moveTo>
                  <a:pt x="1897741" y="1409043"/>
                </a:moveTo>
                <a:cubicBezTo>
                  <a:pt x="1908029" y="1409043"/>
                  <a:pt x="1916369" y="1417404"/>
                  <a:pt x="1916369" y="1427718"/>
                </a:cubicBezTo>
                <a:cubicBezTo>
                  <a:pt x="1916369" y="1438032"/>
                  <a:pt x="1908029" y="1446393"/>
                  <a:pt x="1897741" y="1446393"/>
                </a:cubicBezTo>
                <a:cubicBezTo>
                  <a:pt x="1887453" y="1446393"/>
                  <a:pt x="1879113" y="1438032"/>
                  <a:pt x="1879113" y="1427718"/>
                </a:cubicBezTo>
                <a:cubicBezTo>
                  <a:pt x="1879113" y="1417404"/>
                  <a:pt x="1887453" y="1409043"/>
                  <a:pt x="1897741" y="1409043"/>
                </a:cubicBezTo>
                <a:close/>
                <a:moveTo>
                  <a:pt x="1779977" y="1409043"/>
                </a:moveTo>
                <a:cubicBezTo>
                  <a:pt x="1790265" y="1409043"/>
                  <a:pt x="1798605" y="1417404"/>
                  <a:pt x="1798605" y="1427718"/>
                </a:cubicBezTo>
                <a:cubicBezTo>
                  <a:pt x="1798605" y="1438032"/>
                  <a:pt x="1790265" y="1446393"/>
                  <a:pt x="1779977" y="1446393"/>
                </a:cubicBezTo>
                <a:cubicBezTo>
                  <a:pt x="1769689" y="1446393"/>
                  <a:pt x="1761349" y="1438032"/>
                  <a:pt x="1761349" y="1427718"/>
                </a:cubicBezTo>
                <a:cubicBezTo>
                  <a:pt x="1761349" y="1417404"/>
                  <a:pt x="1769689" y="1409043"/>
                  <a:pt x="1779977" y="1409043"/>
                </a:cubicBezTo>
                <a:close/>
                <a:moveTo>
                  <a:pt x="1662852" y="1409043"/>
                </a:moveTo>
                <a:cubicBezTo>
                  <a:pt x="1673140" y="1409043"/>
                  <a:pt x="1681480" y="1417404"/>
                  <a:pt x="1681480" y="1427718"/>
                </a:cubicBezTo>
                <a:cubicBezTo>
                  <a:pt x="1681480" y="1438032"/>
                  <a:pt x="1673140" y="1446393"/>
                  <a:pt x="1662852" y="1446393"/>
                </a:cubicBezTo>
                <a:cubicBezTo>
                  <a:pt x="1652564" y="1446393"/>
                  <a:pt x="1644224" y="1438032"/>
                  <a:pt x="1644224" y="1427718"/>
                </a:cubicBezTo>
                <a:cubicBezTo>
                  <a:pt x="1644224" y="1417404"/>
                  <a:pt x="1652564" y="1409043"/>
                  <a:pt x="1662852" y="1409043"/>
                </a:cubicBezTo>
                <a:close/>
                <a:moveTo>
                  <a:pt x="1545088" y="1409043"/>
                </a:moveTo>
                <a:cubicBezTo>
                  <a:pt x="1555376" y="1409043"/>
                  <a:pt x="1563716" y="1417404"/>
                  <a:pt x="1563716" y="1427718"/>
                </a:cubicBezTo>
                <a:cubicBezTo>
                  <a:pt x="1563716" y="1438032"/>
                  <a:pt x="1555376" y="1446393"/>
                  <a:pt x="1545088" y="1446393"/>
                </a:cubicBezTo>
                <a:cubicBezTo>
                  <a:pt x="1534800" y="1446393"/>
                  <a:pt x="1526460" y="1438032"/>
                  <a:pt x="1526460" y="1427718"/>
                </a:cubicBezTo>
                <a:cubicBezTo>
                  <a:pt x="1526460" y="1417404"/>
                  <a:pt x="1534800" y="1409043"/>
                  <a:pt x="1545088" y="1409043"/>
                </a:cubicBezTo>
                <a:close/>
                <a:moveTo>
                  <a:pt x="1427962" y="1409043"/>
                </a:moveTo>
                <a:cubicBezTo>
                  <a:pt x="1438250" y="1409043"/>
                  <a:pt x="1446590" y="1417404"/>
                  <a:pt x="1446590" y="1427718"/>
                </a:cubicBezTo>
                <a:cubicBezTo>
                  <a:pt x="1446590" y="1438032"/>
                  <a:pt x="1438250" y="1446393"/>
                  <a:pt x="1427962" y="1446393"/>
                </a:cubicBezTo>
                <a:cubicBezTo>
                  <a:pt x="1417674" y="1446393"/>
                  <a:pt x="1409334" y="1438032"/>
                  <a:pt x="1409334" y="1427718"/>
                </a:cubicBezTo>
                <a:cubicBezTo>
                  <a:pt x="1409334" y="1417404"/>
                  <a:pt x="1417674" y="1409043"/>
                  <a:pt x="1427962" y="1409043"/>
                </a:cubicBezTo>
                <a:close/>
                <a:moveTo>
                  <a:pt x="1310199" y="1409043"/>
                </a:moveTo>
                <a:cubicBezTo>
                  <a:pt x="1320487" y="1409043"/>
                  <a:pt x="1328827" y="1417404"/>
                  <a:pt x="1328827" y="1427718"/>
                </a:cubicBezTo>
                <a:cubicBezTo>
                  <a:pt x="1328827" y="1438032"/>
                  <a:pt x="1320487" y="1446393"/>
                  <a:pt x="1310199" y="1446393"/>
                </a:cubicBezTo>
                <a:cubicBezTo>
                  <a:pt x="1299911" y="1446393"/>
                  <a:pt x="1291571" y="1438032"/>
                  <a:pt x="1291571" y="1427718"/>
                </a:cubicBezTo>
                <a:cubicBezTo>
                  <a:pt x="1291571" y="1417404"/>
                  <a:pt x="1299911" y="1409043"/>
                  <a:pt x="1310199" y="1409043"/>
                </a:cubicBezTo>
                <a:close/>
                <a:moveTo>
                  <a:pt x="1193073" y="1409043"/>
                </a:moveTo>
                <a:cubicBezTo>
                  <a:pt x="1203361" y="1409043"/>
                  <a:pt x="1211701" y="1417404"/>
                  <a:pt x="1211701" y="1427718"/>
                </a:cubicBezTo>
                <a:cubicBezTo>
                  <a:pt x="1211701" y="1438032"/>
                  <a:pt x="1203361" y="1446393"/>
                  <a:pt x="1193073" y="1446393"/>
                </a:cubicBezTo>
                <a:cubicBezTo>
                  <a:pt x="1182785" y="1446393"/>
                  <a:pt x="1174445" y="1438032"/>
                  <a:pt x="1174445" y="1427718"/>
                </a:cubicBezTo>
                <a:cubicBezTo>
                  <a:pt x="1174445" y="1417404"/>
                  <a:pt x="1182785" y="1409043"/>
                  <a:pt x="1193073" y="1409043"/>
                </a:cubicBezTo>
                <a:close/>
                <a:moveTo>
                  <a:pt x="1075309" y="1409043"/>
                </a:moveTo>
                <a:cubicBezTo>
                  <a:pt x="1085597" y="1409043"/>
                  <a:pt x="1093937" y="1417404"/>
                  <a:pt x="1093937" y="1427718"/>
                </a:cubicBezTo>
                <a:cubicBezTo>
                  <a:pt x="1093937" y="1438032"/>
                  <a:pt x="1085597" y="1446393"/>
                  <a:pt x="1075309" y="1446393"/>
                </a:cubicBezTo>
                <a:cubicBezTo>
                  <a:pt x="1065021" y="1446393"/>
                  <a:pt x="1056681" y="1438032"/>
                  <a:pt x="1056681" y="1427718"/>
                </a:cubicBezTo>
                <a:cubicBezTo>
                  <a:pt x="1056681" y="1417404"/>
                  <a:pt x="1065021" y="1409043"/>
                  <a:pt x="1075309" y="1409043"/>
                </a:cubicBezTo>
                <a:close/>
                <a:moveTo>
                  <a:pt x="958184" y="1409043"/>
                </a:moveTo>
                <a:cubicBezTo>
                  <a:pt x="968472" y="1409043"/>
                  <a:pt x="976812" y="1417404"/>
                  <a:pt x="976812" y="1427718"/>
                </a:cubicBezTo>
                <a:cubicBezTo>
                  <a:pt x="976812" y="1438032"/>
                  <a:pt x="968472" y="1446393"/>
                  <a:pt x="958184" y="1446393"/>
                </a:cubicBezTo>
                <a:cubicBezTo>
                  <a:pt x="947896" y="1446393"/>
                  <a:pt x="939556" y="1438032"/>
                  <a:pt x="939556" y="1427718"/>
                </a:cubicBezTo>
                <a:cubicBezTo>
                  <a:pt x="939556" y="1417404"/>
                  <a:pt x="947896" y="1409043"/>
                  <a:pt x="958184" y="1409043"/>
                </a:cubicBezTo>
                <a:close/>
                <a:moveTo>
                  <a:pt x="840420" y="1409043"/>
                </a:moveTo>
                <a:cubicBezTo>
                  <a:pt x="850708" y="1409043"/>
                  <a:pt x="859048" y="1417404"/>
                  <a:pt x="859048" y="1427718"/>
                </a:cubicBezTo>
                <a:cubicBezTo>
                  <a:pt x="859048" y="1438032"/>
                  <a:pt x="850708" y="1446393"/>
                  <a:pt x="840420" y="1446393"/>
                </a:cubicBezTo>
                <a:cubicBezTo>
                  <a:pt x="830132" y="1446393"/>
                  <a:pt x="821792" y="1438032"/>
                  <a:pt x="821792" y="1427718"/>
                </a:cubicBezTo>
                <a:cubicBezTo>
                  <a:pt x="821792" y="1417404"/>
                  <a:pt x="830132" y="1409043"/>
                  <a:pt x="840420" y="1409043"/>
                </a:cubicBezTo>
                <a:close/>
                <a:moveTo>
                  <a:pt x="723295" y="1409043"/>
                </a:moveTo>
                <a:cubicBezTo>
                  <a:pt x="733583" y="1409043"/>
                  <a:pt x="741923" y="1417404"/>
                  <a:pt x="741923" y="1427718"/>
                </a:cubicBezTo>
                <a:cubicBezTo>
                  <a:pt x="741923" y="1438032"/>
                  <a:pt x="733583" y="1446393"/>
                  <a:pt x="723295" y="1446393"/>
                </a:cubicBezTo>
                <a:cubicBezTo>
                  <a:pt x="713007" y="1446393"/>
                  <a:pt x="704667" y="1438032"/>
                  <a:pt x="704667" y="1427718"/>
                </a:cubicBezTo>
                <a:cubicBezTo>
                  <a:pt x="704667" y="1417404"/>
                  <a:pt x="713007" y="1409043"/>
                  <a:pt x="723295" y="1409043"/>
                </a:cubicBezTo>
                <a:close/>
                <a:moveTo>
                  <a:pt x="605531" y="1409043"/>
                </a:moveTo>
                <a:cubicBezTo>
                  <a:pt x="615819" y="1409043"/>
                  <a:pt x="624159" y="1417404"/>
                  <a:pt x="624159" y="1427718"/>
                </a:cubicBezTo>
                <a:cubicBezTo>
                  <a:pt x="624159" y="1438032"/>
                  <a:pt x="615819" y="1446393"/>
                  <a:pt x="605531" y="1446393"/>
                </a:cubicBezTo>
                <a:cubicBezTo>
                  <a:pt x="595243" y="1446393"/>
                  <a:pt x="586903" y="1438032"/>
                  <a:pt x="586903" y="1427718"/>
                </a:cubicBezTo>
                <a:cubicBezTo>
                  <a:pt x="586903" y="1417404"/>
                  <a:pt x="595243" y="1409043"/>
                  <a:pt x="605531" y="1409043"/>
                </a:cubicBezTo>
                <a:close/>
                <a:moveTo>
                  <a:pt x="488406" y="1409043"/>
                </a:moveTo>
                <a:cubicBezTo>
                  <a:pt x="498694" y="1409043"/>
                  <a:pt x="507034" y="1417404"/>
                  <a:pt x="507034" y="1427718"/>
                </a:cubicBezTo>
                <a:cubicBezTo>
                  <a:pt x="507034" y="1438032"/>
                  <a:pt x="498694" y="1446393"/>
                  <a:pt x="488406" y="1446393"/>
                </a:cubicBezTo>
                <a:cubicBezTo>
                  <a:pt x="478118" y="1446393"/>
                  <a:pt x="469778" y="1438032"/>
                  <a:pt x="469778" y="1427718"/>
                </a:cubicBezTo>
                <a:cubicBezTo>
                  <a:pt x="469778" y="1417404"/>
                  <a:pt x="478118" y="1409043"/>
                  <a:pt x="488406" y="1409043"/>
                </a:cubicBezTo>
                <a:close/>
                <a:moveTo>
                  <a:pt x="370642" y="1409043"/>
                </a:moveTo>
                <a:cubicBezTo>
                  <a:pt x="380930" y="1409043"/>
                  <a:pt x="389270" y="1417404"/>
                  <a:pt x="389270" y="1427718"/>
                </a:cubicBezTo>
                <a:cubicBezTo>
                  <a:pt x="389270" y="1438032"/>
                  <a:pt x="380930" y="1446393"/>
                  <a:pt x="370642" y="1446393"/>
                </a:cubicBezTo>
                <a:cubicBezTo>
                  <a:pt x="360354" y="1446393"/>
                  <a:pt x="352014" y="1438032"/>
                  <a:pt x="352014" y="1427718"/>
                </a:cubicBezTo>
                <a:cubicBezTo>
                  <a:pt x="352014" y="1417404"/>
                  <a:pt x="360354" y="1409043"/>
                  <a:pt x="370642" y="1409043"/>
                </a:cubicBezTo>
                <a:close/>
                <a:moveTo>
                  <a:pt x="253517" y="1409043"/>
                </a:moveTo>
                <a:cubicBezTo>
                  <a:pt x="263805" y="1409043"/>
                  <a:pt x="272145" y="1417404"/>
                  <a:pt x="272145" y="1427718"/>
                </a:cubicBezTo>
                <a:cubicBezTo>
                  <a:pt x="272145" y="1438032"/>
                  <a:pt x="263805" y="1446393"/>
                  <a:pt x="253517" y="1446393"/>
                </a:cubicBezTo>
                <a:cubicBezTo>
                  <a:pt x="243229" y="1446393"/>
                  <a:pt x="234889" y="1438032"/>
                  <a:pt x="234889" y="1427718"/>
                </a:cubicBezTo>
                <a:cubicBezTo>
                  <a:pt x="234889" y="1417404"/>
                  <a:pt x="243229" y="1409043"/>
                  <a:pt x="253517" y="1409043"/>
                </a:cubicBezTo>
                <a:close/>
                <a:moveTo>
                  <a:pt x="135753" y="1409043"/>
                </a:moveTo>
                <a:cubicBezTo>
                  <a:pt x="146041" y="1409043"/>
                  <a:pt x="154381" y="1417404"/>
                  <a:pt x="154381" y="1427718"/>
                </a:cubicBezTo>
                <a:cubicBezTo>
                  <a:pt x="154381" y="1438032"/>
                  <a:pt x="146041" y="1446393"/>
                  <a:pt x="135753" y="1446393"/>
                </a:cubicBezTo>
                <a:cubicBezTo>
                  <a:pt x="125465" y="1446393"/>
                  <a:pt x="117125" y="1438032"/>
                  <a:pt x="117125" y="1427718"/>
                </a:cubicBezTo>
                <a:cubicBezTo>
                  <a:pt x="117125" y="1417404"/>
                  <a:pt x="125465" y="1409043"/>
                  <a:pt x="135753" y="1409043"/>
                </a:cubicBezTo>
                <a:close/>
                <a:moveTo>
                  <a:pt x="18628" y="1409043"/>
                </a:moveTo>
                <a:cubicBezTo>
                  <a:pt x="28916" y="1409043"/>
                  <a:pt x="37256" y="1417404"/>
                  <a:pt x="37256" y="1427718"/>
                </a:cubicBezTo>
                <a:cubicBezTo>
                  <a:pt x="37256" y="1438032"/>
                  <a:pt x="28916" y="1446393"/>
                  <a:pt x="18628" y="1446393"/>
                </a:cubicBezTo>
                <a:cubicBezTo>
                  <a:pt x="8340" y="1446393"/>
                  <a:pt x="0" y="1438032"/>
                  <a:pt x="0" y="1427718"/>
                </a:cubicBezTo>
                <a:cubicBezTo>
                  <a:pt x="0" y="1417404"/>
                  <a:pt x="8340" y="1409043"/>
                  <a:pt x="18628" y="1409043"/>
                </a:cubicBezTo>
                <a:close/>
                <a:moveTo>
                  <a:pt x="2014866" y="1291623"/>
                </a:moveTo>
                <a:cubicBezTo>
                  <a:pt x="2025154" y="1291623"/>
                  <a:pt x="2033494" y="1299984"/>
                  <a:pt x="2033494" y="1310298"/>
                </a:cubicBezTo>
                <a:cubicBezTo>
                  <a:pt x="2033494" y="1320612"/>
                  <a:pt x="2025154" y="1328973"/>
                  <a:pt x="2014866" y="1328973"/>
                </a:cubicBezTo>
                <a:cubicBezTo>
                  <a:pt x="2004578" y="1328973"/>
                  <a:pt x="1996238" y="1320612"/>
                  <a:pt x="1996238" y="1310298"/>
                </a:cubicBezTo>
                <a:cubicBezTo>
                  <a:pt x="1996238" y="1299984"/>
                  <a:pt x="2004578" y="1291623"/>
                  <a:pt x="2014866" y="1291623"/>
                </a:cubicBezTo>
                <a:close/>
                <a:moveTo>
                  <a:pt x="1897741" y="1291623"/>
                </a:moveTo>
                <a:cubicBezTo>
                  <a:pt x="1908029" y="1291623"/>
                  <a:pt x="1916369" y="1299984"/>
                  <a:pt x="1916369" y="1310298"/>
                </a:cubicBezTo>
                <a:cubicBezTo>
                  <a:pt x="1916369" y="1320612"/>
                  <a:pt x="1908029" y="1328973"/>
                  <a:pt x="1897741" y="1328973"/>
                </a:cubicBezTo>
                <a:cubicBezTo>
                  <a:pt x="1887453" y="1328973"/>
                  <a:pt x="1879113" y="1320612"/>
                  <a:pt x="1879113" y="1310298"/>
                </a:cubicBezTo>
                <a:cubicBezTo>
                  <a:pt x="1879113" y="1299984"/>
                  <a:pt x="1887453" y="1291623"/>
                  <a:pt x="1897741" y="1291623"/>
                </a:cubicBezTo>
                <a:close/>
                <a:moveTo>
                  <a:pt x="1779977" y="1291623"/>
                </a:moveTo>
                <a:cubicBezTo>
                  <a:pt x="1790265" y="1291623"/>
                  <a:pt x="1798605" y="1299984"/>
                  <a:pt x="1798605" y="1310298"/>
                </a:cubicBezTo>
                <a:cubicBezTo>
                  <a:pt x="1798605" y="1320612"/>
                  <a:pt x="1790265" y="1328973"/>
                  <a:pt x="1779977" y="1328973"/>
                </a:cubicBezTo>
                <a:cubicBezTo>
                  <a:pt x="1769689" y="1328973"/>
                  <a:pt x="1761349" y="1320612"/>
                  <a:pt x="1761349" y="1310298"/>
                </a:cubicBezTo>
                <a:cubicBezTo>
                  <a:pt x="1761349" y="1299984"/>
                  <a:pt x="1769689" y="1291623"/>
                  <a:pt x="1779977" y="1291623"/>
                </a:cubicBezTo>
                <a:close/>
                <a:moveTo>
                  <a:pt x="1662852" y="1291623"/>
                </a:moveTo>
                <a:cubicBezTo>
                  <a:pt x="1673140" y="1291623"/>
                  <a:pt x="1681480" y="1299984"/>
                  <a:pt x="1681480" y="1310298"/>
                </a:cubicBezTo>
                <a:cubicBezTo>
                  <a:pt x="1681480" y="1320612"/>
                  <a:pt x="1673140" y="1328973"/>
                  <a:pt x="1662852" y="1328973"/>
                </a:cubicBezTo>
                <a:cubicBezTo>
                  <a:pt x="1652564" y="1328973"/>
                  <a:pt x="1644224" y="1320612"/>
                  <a:pt x="1644224" y="1310298"/>
                </a:cubicBezTo>
                <a:cubicBezTo>
                  <a:pt x="1644224" y="1299984"/>
                  <a:pt x="1652564" y="1291623"/>
                  <a:pt x="1662852" y="1291623"/>
                </a:cubicBezTo>
                <a:close/>
                <a:moveTo>
                  <a:pt x="1545088" y="1291623"/>
                </a:moveTo>
                <a:cubicBezTo>
                  <a:pt x="1555376" y="1291623"/>
                  <a:pt x="1563716" y="1299984"/>
                  <a:pt x="1563716" y="1310298"/>
                </a:cubicBezTo>
                <a:cubicBezTo>
                  <a:pt x="1563716" y="1320612"/>
                  <a:pt x="1555376" y="1328973"/>
                  <a:pt x="1545088" y="1328973"/>
                </a:cubicBezTo>
                <a:cubicBezTo>
                  <a:pt x="1534800" y="1328973"/>
                  <a:pt x="1526460" y="1320612"/>
                  <a:pt x="1526460" y="1310298"/>
                </a:cubicBezTo>
                <a:cubicBezTo>
                  <a:pt x="1526460" y="1299984"/>
                  <a:pt x="1534800" y="1291623"/>
                  <a:pt x="1545088" y="1291623"/>
                </a:cubicBezTo>
                <a:close/>
                <a:moveTo>
                  <a:pt x="1427962" y="1291623"/>
                </a:moveTo>
                <a:cubicBezTo>
                  <a:pt x="1438250" y="1291623"/>
                  <a:pt x="1446590" y="1299984"/>
                  <a:pt x="1446590" y="1310298"/>
                </a:cubicBezTo>
                <a:cubicBezTo>
                  <a:pt x="1446590" y="1320612"/>
                  <a:pt x="1438250" y="1328973"/>
                  <a:pt x="1427962" y="1328973"/>
                </a:cubicBezTo>
                <a:cubicBezTo>
                  <a:pt x="1417674" y="1328973"/>
                  <a:pt x="1409334" y="1320612"/>
                  <a:pt x="1409334" y="1310298"/>
                </a:cubicBezTo>
                <a:cubicBezTo>
                  <a:pt x="1409334" y="1299984"/>
                  <a:pt x="1417674" y="1291623"/>
                  <a:pt x="1427962" y="1291623"/>
                </a:cubicBezTo>
                <a:close/>
                <a:moveTo>
                  <a:pt x="1310199" y="1291623"/>
                </a:moveTo>
                <a:cubicBezTo>
                  <a:pt x="1320487" y="1291623"/>
                  <a:pt x="1328827" y="1299984"/>
                  <a:pt x="1328827" y="1310298"/>
                </a:cubicBezTo>
                <a:cubicBezTo>
                  <a:pt x="1328827" y="1320612"/>
                  <a:pt x="1320487" y="1328973"/>
                  <a:pt x="1310199" y="1328973"/>
                </a:cubicBezTo>
                <a:cubicBezTo>
                  <a:pt x="1299911" y="1328973"/>
                  <a:pt x="1291571" y="1320612"/>
                  <a:pt x="1291571" y="1310298"/>
                </a:cubicBezTo>
                <a:cubicBezTo>
                  <a:pt x="1291571" y="1299984"/>
                  <a:pt x="1299911" y="1291623"/>
                  <a:pt x="1310199" y="1291623"/>
                </a:cubicBezTo>
                <a:close/>
                <a:moveTo>
                  <a:pt x="1193073" y="1291623"/>
                </a:moveTo>
                <a:cubicBezTo>
                  <a:pt x="1203361" y="1291623"/>
                  <a:pt x="1211701" y="1299984"/>
                  <a:pt x="1211701" y="1310298"/>
                </a:cubicBezTo>
                <a:cubicBezTo>
                  <a:pt x="1211701" y="1320612"/>
                  <a:pt x="1203361" y="1328973"/>
                  <a:pt x="1193073" y="1328973"/>
                </a:cubicBezTo>
                <a:cubicBezTo>
                  <a:pt x="1182785" y="1328973"/>
                  <a:pt x="1174445" y="1320612"/>
                  <a:pt x="1174445" y="1310298"/>
                </a:cubicBezTo>
                <a:cubicBezTo>
                  <a:pt x="1174445" y="1299984"/>
                  <a:pt x="1182785" y="1291623"/>
                  <a:pt x="1193073" y="1291623"/>
                </a:cubicBezTo>
                <a:close/>
                <a:moveTo>
                  <a:pt x="1075309" y="1291623"/>
                </a:moveTo>
                <a:cubicBezTo>
                  <a:pt x="1085597" y="1291623"/>
                  <a:pt x="1093937" y="1299984"/>
                  <a:pt x="1093937" y="1310298"/>
                </a:cubicBezTo>
                <a:cubicBezTo>
                  <a:pt x="1093937" y="1320612"/>
                  <a:pt x="1085597" y="1328973"/>
                  <a:pt x="1075309" y="1328973"/>
                </a:cubicBezTo>
                <a:cubicBezTo>
                  <a:pt x="1065021" y="1328973"/>
                  <a:pt x="1056681" y="1320612"/>
                  <a:pt x="1056681" y="1310298"/>
                </a:cubicBezTo>
                <a:cubicBezTo>
                  <a:pt x="1056681" y="1299984"/>
                  <a:pt x="1065021" y="1291623"/>
                  <a:pt x="1075309" y="1291623"/>
                </a:cubicBezTo>
                <a:close/>
                <a:moveTo>
                  <a:pt x="958184" y="1291623"/>
                </a:moveTo>
                <a:cubicBezTo>
                  <a:pt x="968472" y="1291623"/>
                  <a:pt x="976812" y="1299984"/>
                  <a:pt x="976812" y="1310298"/>
                </a:cubicBezTo>
                <a:cubicBezTo>
                  <a:pt x="976812" y="1320612"/>
                  <a:pt x="968472" y="1328973"/>
                  <a:pt x="958184" y="1328973"/>
                </a:cubicBezTo>
                <a:cubicBezTo>
                  <a:pt x="947896" y="1328973"/>
                  <a:pt x="939556" y="1320612"/>
                  <a:pt x="939556" y="1310298"/>
                </a:cubicBezTo>
                <a:cubicBezTo>
                  <a:pt x="939556" y="1299984"/>
                  <a:pt x="947896" y="1291623"/>
                  <a:pt x="958184" y="1291623"/>
                </a:cubicBezTo>
                <a:close/>
                <a:moveTo>
                  <a:pt x="840420" y="1291623"/>
                </a:moveTo>
                <a:cubicBezTo>
                  <a:pt x="850708" y="1291623"/>
                  <a:pt x="859048" y="1299984"/>
                  <a:pt x="859048" y="1310298"/>
                </a:cubicBezTo>
                <a:cubicBezTo>
                  <a:pt x="859048" y="1320612"/>
                  <a:pt x="850708" y="1328973"/>
                  <a:pt x="840420" y="1328973"/>
                </a:cubicBezTo>
                <a:cubicBezTo>
                  <a:pt x="830132" y="1328973"/>
                  <a:pt x="821792" y="1320612"/>
                  <a:pt x="821792" y="1310298"/>
                </a:cubicBezTo>
                <a:cubicBezTo>
                  <a:pt x="821792" y="1299984"/>
                  <a:pt x="830132" y="1291623"/>
                  <a:pt x="840420" y="1291623"/>
                </a:cubicBezTo>
                <a:close/>
                <a:moveTo>
                  <a:pt x="723295" y="1291623"/>
                </a:moveTo>
                <a:cubicBezTo>
                  <a:pt x="733583" y="1291623"/>
                  <a:pt x="741923" y="1299984"/>
                  <a:pt x="741923" y="1310298"/>
                </a:cubicBezTo>
                <a:cubicBezTo>
                  <a:pt x="741923" y="1320612"/>
                  <a:pt x="733583" y="1328973"/>
                  <a:pt x="723295" y="1328973"/>
                </a:cubicBezTo>
                <a:cubicBezTo>
                  <a:pt x="713007" y="1328973"/>
                  <a:pt x="704667" y="1320612"/>
                  <a:pt x="704667" y="1310298"/>
                </a:cubicBezTo>
                <a:cubicBezTo>
                  <a:pt x="704667" y="1299984"/>
                  <a:pt x="713007" y="1291623"/>
                  <a:pt x="723295" y="1291623"/>
                </a:cubicBezTo>
                <a:close/>
                <a:moveTo>
                  <a:pt x="605531" y="1291623"/>
                </a:moveTo>
                <a:cubicBezTo>
                  <a:pt x="615819" y="1291623"/>
                  <a:pt x="624159" y="1299984"/>
                  <a:pt x="624159" y="1310298"/>
                </a:cubicBezTo>
                <a:cubicBezTo>
                  <a:pt x="624159" y="1320612"/>
                  <a:pt x="615819" y="1328973"/>
                  <a:pt x="605531" y="1328973"/>
                </a:cubicBezTo>
                <a:cubicBezTo>
                  <a:pt x="595243" y="1328973"/>
                  <a:pt x="586903" y="1320612"/>
                  <a:pt x="586903" y="1310298"/>
                </a:cubicBezTo>
                <a:cubicBezTo>
                  <a:pt x="586903" y="1299984"/>
                  <a:pt x="595243" y="1291623"/>
                  <a:pt x="605531" y="1291623"/>
                </a:cubicBezTo>
                <a:close/>
                <a:moveTo>
                  <a:pt x="488406" y="1291623"/>
                </a:moveTo>
                <a:cubicBezTo>
                  <a:pt x="498694" y="1291623"/>
                  <a:pt x="507034" y="1299984"/>
                  <a:pt x="507034" y="1310298"/>
                </a:cubicBezTo>
                <a:cubicBezTo>
                  <a:pt x="507034" y="1320612"/>
                  <a:pt x="498694" y="1328973"/>
                  <a:pt x="488406" y="1328973"/>
                </a:cubicBezTo>
                <a:cubicBezTo>
                  <a:pt x="478118" y="1328973"/>
                  <a:pt x="469778" y="1320612"/>
                  <a:pt x="469778" y="1310298"/>
                </a:cubicBezTo>
                <a:cubicBezTo>
                  <a:pt x="469778" y="1299984"/>
                  <a:pt x="478118" y="1291623"/>
                  <a:pt x="488406" y="1291623"/>
                </a:cubicBezTo>
                <a:close/>
                <a:moveTo>
                  <a:pt x="370642" y="1291623"/>
                </a:moveTo>
                <a:cubicBezTo>
                  <a:pt x="380930" y="1291623"/>
                  <a:pt x="389270" y="1299984"/>
                  <a:pt x="389270" y="1310298"/>
                </a:cubicBezTo>
                <a:cubicBezTo>
                  <a:pt x="389270" y="1320612"/>
                  <a:pt x="380930" y="1328973"/>
                  <a:pt x="370642" y="1328973"/>
                </a:cubicBezTo>
                <a:cubicBezTo>
                  <a:pt x="360354" y="1328973"/>
                  <a:pt x="352014" y="1320612"/>
                  <a:pt x="352014" y="1310298"/>
                </a:cubicBezTo>
                <a:cubicBezTo>
                  <a:pt x="352014" y="1299984"/>
                  <a:pt x="360354" y="1291623"/>
                  <a:pt x="370642" y="1291623"/>
                </a:cubicBezTo>
                <a:close/>
                <a:moveTo>
                  <a:pt x="253517" y="1291623"/>
                </a:moveTo>
                <a:cubicBezTo>
                  <a:pt x="263805" y="1291623"/>
                  <a:pt x="272145" y="1299984"/>
                  <a:pt x="272145" y="1310298"/>
                </a:cubicBezTo>
                <a:cubicBezTo>
                  <a:pt x="272145" y="1320612"/>
                  <a:pt x="263805" y="1328973"/>
                  <a:pt x="253517" y="1328973"/>
                </a:cubicBezTo>
                <a:cubicBezTo>
                  <a:pt x="243229" y="1328973"/>
                  <a:pt x="234889" y="1320612"/>
                  <a:pt x="234889" y="1310298"/>
                </a:cubicBezTo>
                <a:cubicBezTo>
                  <a:pt x="234889" y="1299984"/>
                  <a:pt x="243229" y="1291623"/>
                  <a:pt x="253517" y="1291623"/>
                </a:cubicBezTo>
                <a:close/>
                <a:moveTo>
                  <a:pt x="135753" y="1291623"/>
                </a:moveTo>
                <a:cubicBezTo>
                  <a:pt x="146041" y="1291623"/>
                  <a:pt x="154381" y="1299984"/>
                  <a:pt x="154381" y="1310298"/>
                </a:cubicBezTo>
                <a:cubicBezTo>
                  <a:pt x="154381" y="1320612"/>
                  <a:pt x="146041" y="1328973"/>
                  <a:pt x="135753" y="1328973"/>
                </a:cubicBezTo>
                <a:cubicBezTo>
                  <a:pt x="125465" y="1328973"/>
                  <a:pt x="117125" y="1320612"/>
                  <a:pt x="117125" y="1310298"/>
                </a:cubicBezTo>
                <a:cubicBezTo>
                  <a:pt x="117125" y="1299984"/>
                  <a:pt x="125465" y="1291623"/>
                  <a:pt x="135753" y="1291623"/>
                </a:cubicBezTo>
                <a:close/>
                <a:moveTo>
                  <a:pt x="18628" y="1291623"/>
                </a:moveTo>
                <a:cubicBezTo>
                  <a:pt x="28916" y="1291623"/>
                  <a:pt x="37256" y="1299984"/>
                  <a:pt x="37256" y="1310298"/>
                </a:cubicBezTo>
                <a:cubicBezTo>
                  <a:pt x="37256" y="1320612"/>
                  <a:pt x="28916" y="1328973"/>
                  <a:pt x="18628" y="1328973"/>
                </a:cubicBezTo>
                <a:cubicBezTo>
                  <a:pt x="8340" y="1328973"/>
                  <a:pt x="0" y="1320612"/>
                  <a:pt x="0" y="1310298"/>
                </a:cubicBezTo>
                <a:cubicBezTo>
                  <a:pt x="0" y="1299984"/>
                  <a:pt x="8340" y="1291623"/>
                  <a:pt x="18628" y="1291623"/>
                </a:cubicBezTo>
                <a:close/>
                <a:moveTo>
                  <a:pt x="2014866" y="1174202"/>
                </a:moveTo>
                <a:cubicBezTo>
                  <a:pt x="2025154" y="1174202"/>
                  <a:pt x="2033494" y="1182563"/>
                  <a:pt x="2033494" y="1192877"/>
                </a:cubicBezTo>
                <a:cubicBezTo>
                  <a:pt x="2033494" y="1203191"/>
                  <a:pt x="2025154" y="1211552"/>
                  <a:pt x="2014866" y="1211552"/>
                </a:cubicBezTo>
                <a:cubicBezTo>
                  <a:pt x="2004578" y="1211552"/>
                  <a:pt x="1996238" y="1203191"/>
                  <a:pt x="1996238" y="1192877"/>
                </a:cubicBezTo>
                <a:cubicBezTo>
                  <a:pt x="1996238" y="1182563"/>
                  <a:pt x="2004578" y="1174202"/>
                  <a:pt x="2014866" y="1174202"/>
                </a:cubicBezTo>
                <a:close/>
                <a:moveTo>
                  <a:pt x="1897741" y="1174202"/>
                </a:moveTo>
                <a:cubicBezTo>
                  <a:pt x="1908029" y="1174202"/>
                  <a:pt x="1916369" y="1182563"/>
                  <a:pt x="1916369" y="1192877"/>
                </a:cubicBezTo>
                <a:cubicBezTo>
                  <a:pt x="1916369" y="1203191"/>
                  <a:pt x="1908029" y="1211552"/>
                  <a:pt x="1897741" y="1211552"/>
                </a:cubicBezTo>
                <a:cubicBezTo>
                  <a:pt x="1887453" y="1211552"/>
                  <a:pt x="1879113" y="1203191"/>
                  <a:pt x="1879113" y="1192877"/>
                </a:cubicBezTo>
                <a:cubicBezTo>
                  <a:pt x="1879113" y="1182563"/>
                  <a:pt x="1887453" y="1174202"/>
                  <a:pt x="1897741" y="1174202"/>
                </a:cubicBezTo>
                <a:close/>
                <a:moveTo>
                  <a:pt x="1779977" y="1174202"/>
                </a:moveTo>
                <a:cubicBezTo>
                  <a:pt x="1790265" y="1174202"/>
                  <a:pt x="1798605" y="1182563"/>
                  <a:pt x="1798605" y="1192877"/>
                </a:cubicBezTo>
                <a:cubicBezTo>
                  <a:pt x="1798605" y="1203191"/>
                  <a:pt x="1790265" y="1211552"/>
                  <a:pt x="1779977" y="1211552"/>
                </a:cubicBezTo>
                <a:cubicBezTo>
                  <a:pt x="1769689" y="1211552"/>
                  <a:pt x="1761349" y="1203191"/>
                  <a:pt x="1761349" y="1192877"/>
                </a:cubicBezTo>
                <a:cubicBezTo>
                  <a:pt x="1761349" y="1182563"/>
                  <a:pt x="1769689" y="1174202"/>
                  <a:pt x="1779977" y="1174202"/>
                </a:cubicBezTo>
                <a:close/>
                <a:moveTo>
                  <a:pt x="1662852" y="1174202"/>
                </a:moveTo>
                <a:cubicBezTo>
                  <a:pt x="1673140" y="1174202"/>
                  <a:pt x="1681480" y="1182563"/>
                  <a:pt x="1681480" y="1192877"/>
                </a:cubicBezTo>
                <a:cubicBezTo>
                  <a:pt x="1681480" y="1203191"/>
                  <a:pt x="1673140" y="1211552"/>
                  <a:pt x="1662852" y="1211552"/>
                </a:cubicBezTo>
                <a:cubicBezTo>
                  <a:pt x="1652564" y="1211552"/>
                  <a:pt x="1644224" y="1203191"/>
                  <a:pt x="1644224" y="1192877"/>
                </a:cubicBezTo>
                <a:cubicBezTo>
                  <a:pt x="1644224" y="1182563"/>
                  <a:pt x="1652564" y="1174202"/>
                  <a:pt x="1662852" y="1174202"/>
                </a:cubicBezTo>
                <a:close/>
                <a:moveTo>
                  <a:pt x="1545088" y="1174202"/>
                </a:moveTo>
                <a:cubicBezTo>
                  <a:pt x="1555376" y="1174202"/>
                  <a:pt x="1563716" y="1182563"/>
                  <a:pt x="1563716" y="1192877"/>
                </a:cubicBezTo>
                <a:cubicBezTo>
                  <a:pt x="1563716" y="1203191"/>
                  <a:pt x="1555376" y="1211552"/>
                  <a:pt x="1545088" y="1211552"/>
                </a:cubicBezTo>
                <a:cubicBezTo>
                  <a:pt x="1534800" y="1211552"/>
                  <a:pt x="1526460" y="1203191"/>
                  <a:pt x="1526460" y="1192877"/>
                </a:cubicBezTo>
                <a:cubicBezTo>
                  <a:pt x="1526460" y="1182563"/>
                  <a:pt x="1534800" y="1174202"/>
                  <a:pt x="1545088" y="1174202"/>
                </a:cubicBezTo>
                <a:close/>
                <a:moveTo>
                  <a:pt x="1427962" y="1174202"/>
                </a:moveTo>
                <a:cubicBezTo>
                  <a:pt x="1438250" y="1174202"/>
                  <a:pt x="1446590" y="1182563"/>
                  <a:pt x="1446590" y="1192877"/>
                </a:cubicBezTo>
                <a:cubicBezTo>
                  <a:pt x="1446590" y="1203191"/>
                  <a:pt x="1438250" y="1211552"/>
                  <a:pt x="1427962" y="1211552"/>
                </a:cubicBezTo>
                <a:cubicBezTo>
                  <a:pt x="1417674" y="1211552"/>
                  <a:pt x="1409334" y="1203191"/>
                  <a:pt x="1409334" y="1192877"/>
                </a:cubicBezTo>
                <a:cubicBezTo>
                  <a:pt x="1409334" y="1182563"/>
                  <a:pt x="1417674" y="1174202"/>
                  <a:pt x="1427962" y="1174202"/>
                </a:cubicBezTo>
                <a:close/>
                <a:moveTo>
                  <a:pt x="1310199" y="1174202"/>
                </a:moveTo>
                <a:cubicBezTo>
                  <a:pt x="1320487" y="1174202"/>
                  <a:pt x="1328827" y="1182563"/>
                  <a:pt x="1328827" y="1192877"/>
                </a:cubicBezTo>
                <a:cubicBezTo>
                  <a:pt x="1328827" y="1203191"/>
                  <a:pt x="1320487" y="1211552"/>
                  <a:pt x="1310199" y="1211552"/>
                </a:cubicBezTo>
                <a:cubicBezTo>
                  <a:pt x="1299911" y="1211552"/>
                  <a:pt x="1291571" y="1203191"/>
                  <a:pt x="1291571" y="1192877"/>
                </a:cubicBezTo>
                <a:cubicBezTo>
                  <a:pt x="1291571" y="1182563"/>
                  <a:pt x="1299911" y="1174202"/>
                  <a:pt x="1310199" y="1174202"/>
                </a:cubicBezTo>
                <a:close/>
                <a:moveTo>
                  <a:pt x="1193073" y="1174202"/>
                </a:moveTo>
                <a:cubicBezTo>
                  <a:pt x="1203361" y="1174202"/>
                  <a:pt x="1211701" y="1182563"/>
                  <a:pt x="1211701" y="1192877"/>
                </a:cubicBezTo>
                <a:cubicBezTo>
                  <a:pt x="1211701" y="1203191"/>
                  <a:pt x="1203361" y="1211552"/>
                  <a:pt x="1193073" y="1211552"/>
                </a:cubicBezTo>
                <a:cubicBezTo>
                  <a:pt x="1182785" y="1211552"/>
                  <a:pt x="1174445" y="1203191"/>
                  <a:pt x="1174445" y="1192877"/>
                </a:cubicBezTo>
                <a:cubicBezTo>
                  <a:pt x="1174445" y="1182563"/>
                  <a:pt x="1182785" y="1174202"/>
                  <a:pt x="1193073" y="1174202"/>
                </a:cubicBezTo>
                <a:close/>
                <a:moveTo>
                  <a:pt x="1075309" y="1174202"/>
                </a:moveTo>
                <a:cubicBezTo>
                  <a:pt x="1085597" y="1174202"/>
                  <a:pt x="1093937" y="1182563"/>
                  <a:pt x="1093937" y="1192877"/>
                </a:cubicBezTo>
                <a:cubicBezTo>
                  <a:pt x="1093937" y="1203191"/>
                  <a:pt x="1085597" y="1211552"/>
                  <a:pt x="1075309" y="1211552"/>
                </a:cubicBezTo>
                <a:cubicBezTo>
                  <a:pt x="1065021" y="1211552"/>
                  <a:pt x="1056681" y="1203191"/>
                  <a:pt x="1056681" y="1192877"/>
                </a:cubicBezTo>
                <a:cubicBezTo>
                  <a:pt x="1056681" y="1182563"/>
                  <a:pt x="1065021" y="1174202"/>
                  <a:pt x="1075309" y="1174202"/>
                </a:cubicBezTo>
                <a:close/>
                <a:moveTo>
                  <a:pt x="958184" y="1174202"/>
                </a:moveTo>
                <a:cubicBezTo>
                  <a:pt x="968472" y="1174202"/>
                  <a:pt x="976812" y="1182563"/>
                  <a:pt x="976812" y="1192877"/>
                </a:cubicBezTo>
                <a:cubicBezTo>
                  <a:pt x="976812" y="1203191"/>
                  <a:pt x="968472" y="1211552"/>
                  <a:pt x="958184" y="1211552"/>
                </a:cubicBezTo>
                <a:cubicBezTo>
                  <a:pt x="947896" y="1211552"/>
                  <a:pt x="939556" y="1203191"/>
                  <a:pt x="939556" y="1192877"/>
                </a:cubicBezTo>
                <a:cubicBezTo>
                  <a:pt x="939556" y="1182563"/>
                  <a:pt x="947896" y="1174202"/>
                  <a:pt x="958184" y="1174202"/>
                </a:cubicBezTo>
                <a:close/>
                <a:moveTo>
                  <a:pt x="840420" y="1174202"/>
                </a:moveTo>
                <a:cubicBezTo>
                  <a:pt x="850708" y="1174202"/>
                  <a:pt x="859048" y="1182563"/>
                  <a:pt x="859048" y="1192877"/>
                </a:cubicBezTo>
                <a:cubicBezTo>
                  <a:pt x="859048" y="1203191"/>
                  <a:pt x="850708" y="1211552"/>
                  <a:pt x="840420" y="1211552"/>
                </a:cubicBezTo>
                <a:cubicBezTo>
                  <a:pt x="830132" y="1211552"/>
                  <a:pt x="821792" y="1203191"/>
                  <a:pt x="821792" y="1192877"/>
                </a:cubicBezTo>
                <a:cubicBezTo>
                  <a:pt x="821792" y="1182563"/>
                  <a:pt x="830132" y="1174202"/>
                  <a:pt x="840420" y="1174202"/>
                </a:cubicBezTo>
                <a:close/>
                <a:moveTo>
                  <a:pt x="723295" y="1174202"/>
                </a:moveTo>
                <a:cubicBezTo>
                  <a:pt x="733583" y="1174202"/>
                  <a:pt x="741923" y="1182563"/>
                  <a:pt x="741923" y="1192877"/>
                </a:cubicBezTo>
                <a:cubicBezTo>
                  <a:pt x="741923" y="1203191"/>
                  <a:pt x="733583" y="1211552"/>
                  <a:pt x="723295" y="1211552"/>
                </a:cubicBezTo>
                <a:cubicBezTo>
                  <a:pt x="713007" y="1211552"/>
                  <a:pt x="704667" y="1203191"/>
                  <a:pt x="704667" y="1192877"/>
                </a:cubicBezTo>
                <a:cubicBezTo>
                  <a:pt x="704667" y="1182563"/>
                  <a:pt x="713007" y="1174202"/>
                  <a:pt x="723295" y="1174202"/>
                </a:cubicBezTo>
                <a:close/>
                <a:moveTo>
                  <a:pt x="605531" y="1174202"/>
                </a:moveTo>
                <a:cubicBezTo>
                  <a:pt x="615819" y="1174202"/>
                  <a:pt x="624159" y="1182563"/>
                  <a:pt x="624159" y="1192877"/>
                </a:cubicBezTo>
                <a:cubicBezTo>
                  <a:pt x="624159" y="1203191"/>
                  <a:pt x="615819" y="1211552"/>
                  <a:pt x="605531" y="1211552"/>
                </a:cubicBezTo>
                <a:cubicBezTo>
                  <a:pt x="595243" y="1211552"/>
                  <a:pt x="586903" y="1203191"/>
                  <a:pt x="586903" y="1192877"/>
                </a:cubicBezTo>
                <a:cubicBezTo>
                  <a:pt x="586903" y="1182563"/>
                  <a:pt x="595243" y="1174202"/>
                  <a:pt x="605531" y="1174202"/>
                </a:cubicBezTo>
                <a:close/>
                <a:moveTo>
                  <a:pt x="488406" y="1174202"/>
                </a:moveTo>
                <a:cubicBezTo>
                  <a:pt x="498694" y="1174202"/>
                  <a:pt x="507034" y="1182563"/>
                  <a:pt x="507034" y="1192877"/>
                </a:cubicBezTo>
                <a:cubicBezTo>
                  <a:pt x="507034" y="1203191"/>
                  <a:pt x="498694" y="1211552"/>
                  <a:pt x="488406" y="1211552"/>
                </a:cubicBezTo>
                <a:cubicBezTo>
                  <a:pt x="478118" y="1211552"/>
                  <a:pt x="469778" y="1203191"/>
                  <a:pt x="469778" y="1192877"/>
                </a:cubicBezTo>
                <a:cubicBezTo>
                  <a:pt x="469778" y="1182563"/>
                  <a:pt x="478118" y="1174202"/>
                  <a:pt x="488406" y="1174202"/>
                </a:cubicBezTo>
                <a:close/>
                <a:moveTo>
                  <a:pt x="370642" y="1174202"/>
                </a:moveTo>
                <a:cubicBezTo>
                  <a:pt x="380930" y="1174202"/>
                  <a:pt x="389270" y="1182563"/>
                  <a:pt x="389270" y="1192877"/>
                </a:cubicBezTo>
                <a:cubicBezTo>
                  <a:pt x="389270" y="1203191"/>
                  <a:pt x="380930" y="1211552"/>
                  <a:pt x="370642" y="1211552"/>
                </a:cubicBezTo>
                <a:cubicBezTo>
                  <a:pt x="360354" y="1211552"/>
                  <a:pt x="352014" y="1203191"/>
                  <a:pt x="352014" y="1192877"/>
                </a:cubicBezTo>
                <a:cubicBezTo>
                  <a:pt x="352014" y="1182563"/>
                  <a:pt x="360354" y="1174202"/>
                  <a:pt x="370642" y="1174202"/>
                </a:cubicBezTo>
                <a:close/>
                <a:moveTo>
                  <a:pt x="253517" y="1174202"/>
                </a:moveTo>
                <a:cubicBezTo>
                  <a:pt x="263805" y="1174202"/>
                  <a:pt x="272145" y="1182563"/>
                  <a:pt x="272145" y="1192877"/>
                </a:cubicBezTo>
                <a:cubicBezTo>
                  <a:pt x="272145" y="1203191"/>
                  <a:pt x="263805" y="1211552"/>
                  <a:pt x="253517" y="1211552"/>
                </a:cubicBezTo>
                <a:cubicBezTo>
                  <a:pt x="243229" y="1211552"/>
                  <a:pt x="234889" y="1203191"/>
                  <a:pt x="234889" y="1192877"/>
                </a:cubicBezTo>
                <a:cubicBezTo>
                  <a:pt x="234889" y="1182563"/>
                  <a:pt x="243229" y="1174202"/>
                  <a:pt x="253517" y="1174202"/>
                </a:cubicBezTo>
                <a:close/>
                <a:moveTo>
                  <a:pt x="135753" y="1174202"/>
                </a:moveTo>
                <a:cubicBezTo>
                  <a:pt x="146041" y="1174202"/>
                  <a:pt x="154381" y="1182563"/>
                  <a:pt x="154381" y="1192877"/>
                </a:cubicBezTo>
                <a:cubicBezTo>
                  <a:pt x="154381" y="1203191"/>
                  <a:pt x="146041" y="1211552"/>
                  <a:pt x="135753" y="1211552"/>
                </a:cubicBezTo>
                <a:cubicBezTo>
                  <a:pt x="125465" y="1211552"/>
                  <a:pt x="117125" y="1203191"/>
                  <a:pt x="117125" y="1192877"/>
                </a:cubicBezTo>
                <a:cubicBezTo>
                  <a:pt x="117125" y="1182563"/>
                  <a:pt x="125465" y="1174202"/>
                  <a:pt x="135753" y="1174202"/>
                </a:cubicBezTo>
                <a:close/>
                <a:moveTo>
                  <a:pt x="18628" y="1174202"/>
                </a:moveTo>
                <a:cubicBezTo>
                  <a:pt x="28916" y="1174202"/>
                  <a:pt x="37256" y="1182563"/>
                  <a:pt x="37256" y="1192877"/>
                </a:cubicBezTo>
                <a:cubicBezTo>
                  <a:pt x="37256" y="1203191"/>
                  <a:pt x="28916" y="1211552"/>
                  <a:pt x="18628" y="1211552"/>
                </a:cubicBezTo>
                <a:cubicBezTo>
                  <a:pt x="8340" y="1211552"/>
                  <a:pt x="0" y="1203191"/>
                  <a:pt x="0" y="1192877"/>
                </a:cubicBezTo>
                <a:cubicBezTo>
                  <a:pt x="0" y="1182563"/>
                  <a:pt x="8340" y="1174202"/>
                  <a:pt x="18628" y="1174202"/>
                </a:cubicBezTo>
                <a:close/>
                <a:moveTo>
                  <a:pt x="2014866" y="1056782"/>
                </a:moveTo>
                <a:cubicBezTo>
                  <a:pt x="2025154" y="1056782"/>
                  <a:pt x="2033494" y="1065143"/>
                  <a:pt x="2033494" y="1075457"/>
                </a:cubicBezTo>
                <a:cubicBezTo>
                  <a:pt x="2033494" y="1085771"/>
                  <a:pt x="2025154" y="1094132"/>
                  <a:pt x="2014866" y="1094132"/>
                </a:cubicBezTo>
                <a:cubicBezTo>
                  <a:pt x="2004578" y="1094132"/>
                  <a:pt x="1996238" y="1085771"/>
                  <a:pt x="1996238" y="1075457"/>
                </a:cubicBezTo>
                <a:cubicBezTo>
                  <a:pt x="1996238" y="1065143"/>
                  <a:pt x="2004578" y="1056782"/>
                  <a:pt x="2014866" y="1056782"/>
                </a:cubicBezTo>
                <a:close/>
                <a:moveTo>
                  <a:pt x="1897741" y="1056782"/>
                </a:moveTo>
                <a:cubicBezTo>
                  <a:pt x="1908029" y="1056782"/>
                  <a:pt x="1916369" y="1065143"/>
                  <a:pt x="1916369" y="1075457"/>
                </a:cubicBezTo>
                <a:cubicBezTo>
                  <a:pt x="1916369" y="1085771"/>
                  <a:pt x="1908029" y="1094132"/>
                  <a:pt x="1897741" y="1094132"/>
                </a:cubicBezTo>
                <a:cubicBezTo>
                  <a:pt x="1887453" y="1094132"/>
                  <a:pt x="1879113" y="1085771"/>
                  <a:pt x="1879113" y="1075457"/>
                </a:cubicBezTo>
                <a:cubicBezTo>
                  <a:pt x="1879113" y="1065143"/>
                  <a:pt x="1887453" y="1056782"/>
                  <a:pt x="1897741" y="1056782"/>
                </a:cubicBezTo>
                <a:close/>
                <a:moveTo>
                  <a:pt x="1779977" y="1056782"/>
                </a:moveTo>
                <a:cubicBezTo>
                  <a:pt x="1790265" y="1056782"/>
                  <a:pt x="1798605" y="1065143"/>
                  <a:pt x="1798605" y="1075457"/>
                </a:cubicBezTo>
                <a:cubicBezTo>
                  <a:pt x="1798605" y="1085771"/>
                  <a:pt x="1790265" y="1094132"/>
                  <a:pt x="1779977" y="1094132"/>
                </a:cubicBezTo>
                <a:cubicBezTo>
                  <a:pt x="1769689" y="1094132"/>
                  <a:pt x="1761349" y="1085771"/>
                  <a:pt x="1761349" y="1075457"/>
                </a:cubicBezTo>
                <a:cubicBezTo>
                  <a:pt x="1761349" y="1065143"/>
                  <a:pt x="1769689" y="1056782"/>
                  <a:pt x="1779977" y="1056782"/>
                </a:cubicBezTo>
                <a:close/>
                <a:moveTo>
                  <a:pt x="1662852" y="1056782"/>
                </a:moveTo>
                <a:cubicBezTo>
                  <a:pt x="1673140" y="1056782"/>
                  <a:pt x="1681480" y="1065143"/>
                  <a:pt x="1681480" y="1075457"/>
                </a:cubicBezTo>
                <a:cubicBezTo>
                  <a:pt x="1681480" y="1085771"/>
                  <a:pt x="1673140" y="1094132"/>
                  <a:pt x="1662852" y="1094132"/>
                </a:cubicBezTo>
                <a:cubicBezTo>
                  <a:pt x="1652564" y="1094132"/>
                  <a:pt x="1644224" y="1085771"/>
                  <a:pt x="1644224" y="1075457"/>
                </a:cubicBezTo>
                <a:cubicBezTo>
                  <a:pt x="1644224" y="1065143"/>
                  <a:pt x="1652564" y="1056782"/>
                  <a:pt x="1662852" y="1056782"/>
                </a:cubicBezTo>
                <a:close/>
                <a:moveTo>
                  <a:pt x="1545088" y="1056782"/>
                </a:moveTo>
                <a:cubicBezTo>
                  <a:pt x="1555376" y="1056782"/>
                  <a:pt x="1563716" y="1065143"/>
                  <a:pt x="1563716" y="1075457"/>
                </a:cubicBezTo>
                <a:cubicBezTo>
                  <a:pt x="1563716" y="1085771"/>
                  <a:pt x="1555376" y="1094132"/>
                  <a:pt x="1545088" y="1094132"/>
                </a:cubicBezTo>
                <a:cubicBezTo>
                  <a:pt x="1534800" y="1094132"/>
                  <a:pt x="1526460" y="1085771"/>
                  <a:pt x="1526460" y="1075457"/>
                </a:cubicBezTo>
                <a:cubicBezTo>
                  <a:pt x="1526460" y="1065143"/>
                  <a:pt x="1534800" y="1056782"/>
                  <a:pt x="1545088" y="1056782"/>
                </a:cubicBezTo>
                <a:close/>
                <a:moveTo>
                  <a:pt x="1427962" y="1056782"/>
                </a:moveTo>
                <a:cubicBezTo>
                  <a:pt x="1438250" y="1056782"/>
                  <a:pt x="1446590" y="1065143"/>
                  <a:pt x="1446590" y="1075457"/>
                </a:cubicBezTo>
                <a:cubicBezTo>
                  <a:pt x="1446590" y="1085771"/>
                  <a:pt x="1438250" y="1094132"/>
                  <a:pt x="1427962" y="1094132"/>
                </a:cubicBezTo>
                <a:cubicBezTo>
                  <a:pt x="1417674" y="1094132"/>
                  <a:pt x="1409334" y="1085771"/>
                  <a:pt x="1409334" y="1075457"/>
                </a:cubicBezTo>
                <a:cubicBezTo>
                  <a:pt x="1409334" y="1065143"/>
                  <a:pt x="1417674" y="1056782"/>
                  <a:pt x="1427962" y="1056782"/>
                </a:cubicBezTo>
                <a:close/>
                <a:moveTo>
                  <a:pt x="1310199" y="1056782"/>
                </a:moveTo>
                <a:cubicBezTo>
                  <a:pt x="1320487" y="1056782"/>
                  <a:pt x="1328827" y="1065143"/>
                  <a:pt x="1328827" y="1075457"/>
                </a:cubicBezTo>
                <a:cubicBezTo>
                  <a:pt x="1328827" y="1085771"/>
                  <a:pt x="1320487" y="1094132"/>
                  <a:pt x="1310199" y="1094132"/>
                </a:cubicBezTo>
                <a:cubicBezTo>
                  <a:pt x="1299911" y="1094132"/>
                  <a:pt x="1291571" y="1085771"/>
                  <a:pt x="1291571" y="1075457"/>
                </a:cubicBezTo>
                <a:cubicBezTo>
                  <a:pt x="1291571" y="1065143"/>
                  <a:pt x="1299911" y="1056782"/>
                  <a:pt x="1310199" y="1056782"/>
                </a:cubicBezTo>
                <a:close/>
                <a:moveTo>
                  <a:pt x="1193073" y="1056782"/>
                </a:moveTo>
                <a:cubicBezTo>
                  <a:pt x="1203361" y="1056782"/>
                  <a:pt x="1211701" y="1065143"/>
                  <a:pt x="1211701" y="1075457"/>
                </a:cubicBezTo>
                <a:cubicBezTo>
                  <a:pt x="1211701" y="1085771"/>
                  <a:pt x="1203361" y="1094132"/>
                  <a:pt x="1193073" y="1094132"/>
                </a:cubicBezTo>
                <a:cubicBezTo>
                  <a:pt x="1182785" y="1094132"/>
                  <a:pt x="1174445" y="1085771"/>
                  <a:pt x="1174445" y="1075457"/>
                </a:cubicBezTo>
                <a:cubicBezTo>
                  <a:pt x="1174445" y="1065143"/>
                  <a:pt x="1182785" y="1056782"/>
                  <a:pt x="1193073" y="1056782"/>
                </a:cubicBezTo>
                <a:close/>
                <a:moveTo>
                  <a:pt x="1075309" y="1056782"/>
                </a:moveTo>
                <a:cubicBezTo>
                  <a:pt x="1085597" y="1056782"/>
                  <a:pt x="1093937" y="1065143"/>
                  <a:pt x="1093937" y="1075457"/>
                </a:cubicBezTo>
                <a:cubicBezTo>
                  <a:pt x="1093937" y="1085771"/>
                  <a:pt x="1085597" y="1094132"/>
                  <a:pt x="1075309" y="1094132"/>
                </a:cubicBezTo>
                <a:cubicBezTo>
                  <a:pt x="1065021" y="1094132"/>
                  <a:pt x="1056681" y="1085771"/>
                  <a:pt x="1056681" y="1075457"/>
                </a:cubicBezTo>
                <a:cubicBezTo>
                  <a:pt x="1056681" y="1065143"/>
                  <a:pt x="1065021" y="1056782"/>
                  <a:pt x="1075309" y="1056782"/>
                </a:cubicBezTo>
                <a:close/>
                <a:moveTo>
                  <a:pt x="958184" y="1056782"/>
                </a:moveTo>
                <a:cubicBezTo>
                  <a:pt x="968472" y="1056782"/>
                  <a:pt x="976812" y="1065143"/>
                  <a:pt x="976812" y="1075457"/>
                </a:cubicBezTo>
                <a:cubicBezTo>
                  <a:pt x="976812" y="1085771"/>
                  <a:pt x="968472" y="1094132"/>
                  <a:pt x="958184" y="1094132"/>
                </a:cubicBezTo>
                <a:cubicBezTo>
                  <a:pt x="947896" y="1094132"/>
                  <a:pt x="939556" y="1085771"/>
                  <a:pt x="939556" y="1075457"/>
                </a:cubicBezTo>
                <a:cubicBezTo>
                  <a:pt x="939556" y="1065143"/>
                  <a:pt x="947896" y="1056782"/>
                  <a:pt x="958184" y="1056782"/>
                </a:cubicBezTo>
                <a:close/>
                <a:moveTo>
                  <a:pt x="840420" y="1056782"/>
                </a:moveTo>
                <a:cubicBezTo>
                  <a:pt x="850708" y="1056782"/>
                  <a:pt x="859048" y="1065143"/>
                  <a:pt x="859048" y="1075457"/>
                </a:cubicBezTo>
                <a:cubicBezTo>
                  <a:pt x="859048" y="1085771"/>
                  <a:pt x="850708" y="1094132"/>
                  <a:pt x="840420" y="1094132"/>
                </a:cubicBezTo>
                <a:cubicBezTo>
                  <a:pt x="830132" y="1094132"/>
                  <a:pt x="821792" y="1085771"/>
                  <a:pt x="821792" y="1075457"/>
                </a:cubicBezTo>
                <a:cubicBezTo>
                  <a:pt x="821792" y="1065143"/>
                  <a:pt x="830132" y="1056782"/>
                  <a:pt x="840420" y="1056782"/>
                </a:cubicBezTo>
                <a:close/>
                <a:moveTo>
                  <a:pt x="723295" y="1056782"/>
                </a:moveTo>
                <a:cubicBezTo>
                  <a:pt x="733583" y="1056782"/>
                  <a:pt x="741923" y="1065143"/>
                  <a:pt x="741923" y="1075457"/>
                </a:cubicBezTo>
                <a:cubicBezTo>
                  <a:pt x="741923" y="1085771"/>
                  <a:pt x="733583" y="1094132"/>
                  <a:pt x="723295" y="1094132"/>
                </a:cubicBezTo>
                <a:cubicBezTo>
                  <a:pt x="713007" y="1094132"/>
                  <a:pt x="704667" y="1085771"/>
                  <a:pt x="704667" y="1075457"/>
                </a:cubicBezTo>
                <a:cubicBezTo>
                  <a:pt x="704667" y="1065143"/>
                  <a:pt x="713007" y="1056782"/>
                  <a:pt x="723295" y="1056782"/>
                </a:cubicBezTo>
                <a:close/>
                <a:moveTo>
                  <a:pt x="605531" y="1056782"/>
                </a:moveTo>
                <a:cubicBezTo>
                  <a:pt x="615819" y="1056782"/>
                  <a:pt x="624159" y="1065143"/>
                  <a:pt x="624159" y="1075457"/>
                </a:cubicBezTo>
                <a:cubicBezTo>
                  <a:pt x="624159" y="1085771"/>
                  <a:pt x="615819" y="1094132"/>
                  <a:pt x="605531" y="1094132"/>
                </a:cubicBezTo>
                <a:cubicBezTo>
                  <a:pt x="595243" y="1094132"/>
                  <a:pt x="586903" y="1085771"/>
                  <a:pt x="586903" y="1075457"/>
                </a:cubicBezTo>
                <a:cubicBezTo>
                  <a:pt x="586903" y="1065143"/>
                  <a:pt x="595243" y="1056782"/>
                  <a:pt x="605531" y="1056782"/>
                </a:cubicBezTo>
                <a:close/>
                <a:moveTo>
                  <a:pt x="488406" y="1056782"/>
                </a:moveTo>
                <a:cubicBezTo>
                  <a:pt x="498694" y="1056782"/>
                  <a:pt x="507034" y="1065143"/>
                  <a:pt x="507034" y="1075457"/>
                </a:cubicBezTo>
                <a:cubicBezTo>
                  <a:pt x="507034" y="1085771"/>
                  <a:pt x="498694" y="1094132"/>
                  <a:pt x="488406" y="1094132"/>
                </a:cubicBezTo>
                <a:cubicBezTo>
                  <a:pt x="478118" y="1094132"/>
                  <a:pt x="469778" y="1085771"/>
                  <a:pt x="469778" y="1075457"/>
                </a:cubicBezTo>
                <a:cubicBezTo>
                  <a:pt x="469778" y="1065143"/>
                  <a:pt x="478118" y="1056782"/>
                  <a:pt x="488406" y="1056782"/>
                </a:cubicBezTo>
                <a:close/>
                <a:moveTo>
                  <a:pt x="370642" y="1056782"/>
                </a:moveTo>
                <a:cubicBezTo>
                  <a:pt x="380930" y="1056782"/>
                  <a:pt x="389270" y="1065143"/>
                  <a:pt x="389270" y="1075457"/>
                </a:cubicBezTo>
                <a:cubicBezTo>
                  <a:pt x="389270" y="1085771"/>
                  <a:pt x="380930" y="1094132"/>
                  <a:pt x="370642" y="1094132"/>
                </a:cubicBezTo>
                <a:cubicBezTo>
                  <a:pt x="360354" y="1094132"/>
                  <a:pt x="352014" y="1085771"/>
                  <a:pt x="352014" y="1075457"/>
                </a:cubicBezTo>
                <a:cubicBezTo>
                  <a:pt x="352014" y="1065143"/>
                  <a:pt x="360354" y="1056782"/>
                  <a:pt x="370642" y="1056782"/>
                </a:cubicBezTo>
                <a:close/>
                <a:moveTo>
                  <a:pt x="253517" y="1056782"/>
                </a:moveTo>
                <a:cubicBezTo>
                  <a:pt x="263805" y="1056782"/>
                  <a:pt x="272145" y="1065143"/>
                  <a:pt x="272145" y="1075457"/>
                </a:cubicBezTo>
                <a:cubicBezTo>
                  <a:pt x="272145" y="1085771"/>
                  <a:pt x="263805" y="1094132"/>
                  <a:pt x="253517" y="1094132"/>
                </a:cubicBezTo>
                <a:cubicBezTo>
                  <a:pt x="243229" y="1094132"/>
                  <a:pt x="234889" y="1085771"/>
                  <a:pt x="234889" y="1075457"/>
                </a:cubicBezTo>
                <a:cubicBezTo>
                  <a:pt x="234889" y="1065143"/>
                  <a:pt x="243229" y="1056782"/>
                  <a:pt x="253517" y="1056782"/>
                </a:cubicBezTo>
                <a:close/>
                <a:moveTo>
                  <a:pt x="135753" y="1056782"/>
                </a:moveTo>
                <a:cubicBezTo>
                  <a:pt x="146041" y="1056782"/>
                  <a:pt x="154381" y="1065143"/>
                  <a:pt x="154381" y="1075457"/>
                </a:cubicBezTo>
                <a:cubicBezTo>
                  <a:pt x="154381" y="1085771"/>
                  <a:pt x="146041" y="1094132"/>
                  <a:pt x="135753" y="1094132"/>
                </a:cubicBezTo>
                <a:cubicBezTo>
                  <a:pt x="125465" y="1094132"/>
                  <a:pt x="117125" y="1085771"/>
                  <a:pt x="117125" y="1075457"/>
                </a:cubicBezTo>
                <a:cubicBezTo>
                  <a:pt x="117125" y="1065143"/>
                  <a:pt x="125465" y="1056782"/>
                  <a:pt x="135753" y="1056782"/>
                </a:cubicBezTo>
                <a:close/>
                <a:moveTo>
                  <a:pt x="18628" y="1056782"/>
                </a:moveTo>
                <a:cubicBezTo>
                  <a:pt x="28916" y="1056782"/>
                  <a:pt x="37256" y="1065143"/>
                  <a:pt x="37256" y="1075457"/>
                </a:cubicBezTo>
                <a:cubicBezTo>
                  <a:pt x="37256" y="1085771"/>
                  <a:pt x="28916" y="1094132"/>
                  <a:pt x="18628" y="1094132"/>
                </a:cubicBezTo>
                <a:cubicBezTo>
                  <a:pt x="8340" y="1094132"/>
                  <a:pt x="0" y="1085771"/>
                  <a:pt x="0" y="1075457"/>
                </a:cubicBezTo>
                <a:cubicBezTo>
                  <a:pt x="0" y="1065143"/>
                  <a:pt x="8340" y="1056782"/>
                  <a:pt x="18628" y="1056782"/>
                </a:cubicBezTo>
                <a:close/>
                <a:moveTo>
                  <a:pt x="2014866" y="939362"/>
                </a:moveTo>
                <a:cubicBezTo>
                  <a:pt x="2025154" y="939362"/>
                  <a:pt x="2033494" y="947723"/>
                  <a:pt x="2033494" y="958037"/>
                </a:cubicBezTo>
                <a:cubicBezTo>
                  <a:pt x="2033494" y="968351"/>
                  <a:pt x="2025154" y="976712"/>
                  <a:pt x="2014866" y="976712"/>
                </a:cubicBezTo>
                <a:cubicBezTo>
                  <a:pt x="2004578" y="976712"/>
                  <a:pt x="1996238" y="968351"/>
                  <a:pt x="1996238" y="958037"/>
                </a:cubicBezTo>
                <a:cubicBezTo>
                  <a:pt x="1996238" y="947723"/>
                  <a:pt x="2004578" y="939362"/>
                  <a:pt x="2014866" y="939362"/>
                </a:cubicBezTo>
                <a:close/>
                <a:moveTo>
                  <a:pt x="1897741" y="939362"/>
                </a:moveTo>
                <a:cubicBezTo>
                  <a:pt x="1908029" y="939362"/>
                  <a:pt x="1916369" y="947723"/>
                  <a:pt x="1916369" y="958037"/>
                </a:cubicBezTo>
                <a:cubicBezTo>
                  <a:pt x="1916369" y="968351"/>
                  <a:pt x="1908029" y="976712"/>
                  <a:pt x="1897741" y="976712"/>
                </a:cubicBezTo>
                <a:cubicBezTo>
                  <a:pt x="1887453" y="976712"/>
                  <a:pt x="1879113" y="968351"/>
                  <a:pt x="1879113" y="958037"/>
                </a:cubicBezTo>
                <a:cubicBezTo>
                  <a:pt x="1879113" y="947723"/>
                  <a:pt x="1887453" y="939362"/>
                  <a:pt x="1897741" y="939362"/>
                </a:cubicBezTo>
                <a:close/>
                <a:moveTo>
                  <a:pt x="1779977" y="939362"/>
                </a:moveTo>
                <a:cubicBezTo>
                  <a:pt x="1790265" y="939362"/>
                  <a:pt x="1798605" y="947723"/>
                  <a:pt x="1798605" y="958037"/>
                </a:cubicBezTo>
                <a:cubicBezTo>
                  <a:pt x="1798605" y="968351"/>
                  <a:pt x="1790265" y="976712"/>
                  <a:pt x="1779977" y="976712"/>
                </a:cubicBezTo>
                <a:cubicBezTo>
                  <a:pt x="1769689" y="976712"/>
                  <a:pt x="1761349" y="968351"/>
                  <a:pt x="1761349" y="958037"/>
                </a:cubicBezTo>
                <a:cubicBezTo>
                  <a:pt x="1761349" y="947723"/>
                  <a:pt x="1769689" y="939362"/>
                  <a:pt x="1779977" y="939362"/>
                </a:cubicBezTo>
                <a:close/>
                <a:moveTo>
                  <a:pt x="1662852" y="939362"/>
                </a:moveTo>
                <a:cubicBezTo>
                  <a:pt x="1673140" y="939362"/>
                  <a:pt x="1681480" y="947723"/>
                  <a:pt x="1681480" y="958037"/>
                </a:cubicBezTo>
                <a:cubicBezTo>
                  <a:pt x="1681480" y="968351"/>
                  <a:pt x="1673140" y="976712"/>
                  <a:pt x="1662852" y="976712"/>
                </a:cubicBezTo>
                <a:cubicBezTo>
                  <a:pt x="1652564" y="976712"/>
                  <a:pt x="1644224" y="968351"/>
                  <a:pt x="1644224" y="958037"/>
                </a:cubicBezTo>
                <a:cubicBezTo>
                  <a:pt x="1644224" y="947723"/>
                  <a:pt x="1652564" y="939362"/>
                  <a:pt x="1662852" y="939362"/>
                </a:cubicBezTo>
                <a:close/>
                <a:moveTo>
                  <a:pt x="1545088" y="939362"/>
                </a:moveTo>
                <a:cubicBezTo>
                  <a:pt x="1555376" y="939362"/>
                  <a:pt x="1563716" y="947723"/>
                  <a:pt x="1563716" y="958037"/>
                </a:cubicBezTo>
                <a:cubicBezTo>
                  <a:pt x="1563716" y="968351"/>
                  <a:pt x="1555376" y="976712"/>
                  <a:pt x="1545088" y="976712"/>
                </a:cubicBezTo>
                <a:cubicBezTo>
                  <a:pt x="1534800" y="976712"/>
                  <a:pt x="1526460" y="968351"/>
                  <a:pt x="1526460" y="958037"/>
                </a:cubicBezTo>
                <a:cubicBezTo>
                  <a:pt x="1526460" y="947723"/>
                  <a:pt x="1534800" y="939362"/>
                  <a:pt x="1545088" y="939362"/>
                </a:cubicBezTo>
                <a:close/>
                <a:moveTo>
                  <a:pt x="1427962" y="939362"/>
                </a:moveTo>
                <a:cubicBezTo>
                  <a:pt x="1438250" y="939362"/>
                  <a:pt x="1446590" y="947723"/>
                  <a:pt x="1446590" y="958037"/>
                </a:cubicBezTo>
                <a:cubicBezTo>
                  <a:pt x="1446590" y="968351"/>
                  <a:pt x="1438250" y="976712"/>
                  <a:pt x="1427962" y="976712"/>
                </a:cubicBezTo>
                <a:cubicBezTo>
                  <a:pt x="1417674" y="976712"/>
                  <a:pt x="1409334" y="968351"/>
                  <a:pt x="1409334" y="958037"/>
                </a:cubicBezTo>
                <a:cubicBezTo>
                  <a:pt x="1409334" y="947723"/>
                  <a:pt x="1417674" y="939362"/>
                  <a:pt x="1427962" y="939362"/>
                </a:cubicBezTo>
                <a:close/>
                <a:moveTo>
                  <a:pt x="1310199" y="939362"/>
                </a:moveTo>
                <a:cubicBezTo>
                  <a:pt x="1320487" y="939362"/>
                  <a:pt x="1328827" y="947723"/>
                  <a:pt x="1328827" y="958037"/>
                </a:cubicBezTo>
                <a:cubicBezTo>
                  <a:pt x="1328827" y="968351"/>
                  <a:pt x="1320487" y="976712"/>
                  <a:pt x="1310199" y="976712"/>
                </a:cubicBezTo>
                <a:cubicBezTo>
                  <a:pt x="1299911" y="976712"/>
                  <a:pt x="1291571" y="968351"/>
                  <a:pt x="1291571" y="958037"/>
                </a:cubicBezTo>
                <a:cubicBezTo>
                  <a:pt x="1291571" y="947723"/>
                  <a:pt x="1299911" y="939362"/>
                  <a:pt x="1310199" y="939362"/>
                </a:cubicBezTo>
                <a:close/>
                <a:moveTo>
                  <a:pt x="1193073" y="939362"/>
                </a:moveTo>
                <a:cubicBezTo>
                  <a:pt x="1203361" y="939362"/>
                  <a:pt x="1211701" y="947723"/>
                  <a:pt x="1211701" y="958037"/>
                </a:cubicBezTo>
                <a:cubicBezTo>
                  <a:pt x="1211701" y="968351"/>
                  <a:pt x="1203361" y="976712"/>
                  <a:pt x="1193073" y="976712"/>
                </a:cubicBezTo>
                <a:cubicBezTo>
                  <a:pt x="1182785" y="976712"/>
                  <a:pt x="1174445" y="968351"/>
                  <a:pt x="1174445" y="958037"/>
                </a:cubicBezTo>
                <a:cubicBezTo>
                  <a:pt x="1174445" y="947723"/>
                  <a:pt x="1182785" y="939362"/>
                  <a:pt x="1193073" y="939362"/>
                </a:cubicBezTo>
                <a:close/>
                <a:moveTo>
                  <a:pt x="1075309" y="939362"/>
                </a:moveTo>
                <a:cubicBezTo>
                  <a:pt x="1085597" y="939362"/>
                  <a:pt x="1093937" y="947723"/>
                  <a:pt x="1093937" y="958037"/>
                </a:cubicBezTo>
                <a:cubicBezTo>
                  <a:pt x="1093937" y="968351"/>
                  <a:pt x="1085597" y="976712"/>
                  <a:pt x="1075309" y="976712"/>
                </a:cubicBezTo>
                <a:cubicBezTo>
                  <a:pt x="1065021" y="976712"/>
                  <a:pt x="1056681" y="968351"/>
                  <a:pt x="1056681" y="958037"/>
                </a:cubicBezTo>
                <a:cubicBezTo>
                  <a:pt x="1056681" y="947723"/>
                  <a:pt x="1065021" y="939362"/>
                  <a:pt x="1075309" y="939362"/>
                </a:cubicBezTo>
                <a:close/>
                <a:moveTo>
                  <a:pt x="958184" y="939362"/>
                </a:moveTo>
                <a:cubicBezTo>
                  <a:pt x="968472" y="939362"/>
                  <a:pt x="976812" y="947723"/>
                  <a:pt x="976812" y="958037"/>
                </a:cubicBezTo>
                <a:cubicBezTo>
                  <a:pt x="976812" y="968351"/>
                  <a:pt x="968472" y="976712"/>
                  <a:pt x="958184" y="976712"/>
                </a:cubicBezTo>
                <a:cubicBezTo>
                  <a:pt x="947896" y="976712"/>
                  <a:pt x="939556" y="968351"/>
                  <a:pt x="939556" y="958037"/>
                </a:cubicBezTo>
                <a:cubicBezTo>
                  <a:pt x="939556" y="947723"/>
                  <a:pt x="947896" y="939362"/>
                  <a:pt x="958184" y="939362"/>
                </a:cubicBezTo>
                <a:close/>
                <a:moveTo>
                  <a:pt x="840420" y="939362"/>
                </a:moveTo>
                <a:cubicBezTo>
                  <a:pt x="850708" y="939362"/>
                  <a:pt x="859048" y="947723"/>
                  <a:pt x="859048" y="958037"/>
                </a:cubicBezTo>
                <a:cubicBezTo>
                  <a:pt x="859048" y="968351"/>
                  <a:pt x="850708" y="976712"/>
                  <a:pt x="840420" y="976712"/>
                </a:cubicBezTo>
                <a:cubicBezTo>
                  <a:pt x="830132" y="976712"/>
                  <a:pt x="821792" y="968351"/>
                  <a:pt x="821792" y="958037"/>
                </a:cubicBezTo>
                <a:cubicBezTo>
                  <a:pt x="821792" y="947723"/>
                  <a:pt x="830132" y="939362"/>
                  <a:pt x="840420" y="939362"/>
                </a:cubicBezTo>
                <a:close/>
                <a:moveTo>
                  <a:pt x="723295" y="939362"/>
                </a:moveTo>
                <a:cubicBezTo>
                  <a:pt x="733583" y="939362"/>
                  <a:pt x="741923" y="947723"/>
                  <a:pt x="741923" y="958037"/>
                </a:cubicBezTo>
                <a:cubicBezTo>
                  <a:pt x="741923" y="968351"/>
                  <a:pt x="733583" y="976712"/>
                  <a:pt x="723295" y="976712"/>
                </a:cubicBezTo>
                <a:cubicBezTo>
                  <a:pt x="713007" y="976712"/>
                  <a:pt x="704667" y="968351"/>
                  <a:pt x="704667" y="958037"/>
                </a:cubicBezTo>
                <a:cubicBezTo>
                  <a:pt x="704667" y="947723"/>
                  <a:pt x="713007" y="939362"/>
                  <a:pt x="723295" y="939362"/>
                </a:cubicBezTo>
                <a:close/>
                <a:moveTo>
                  <a:pt x="605531" y="939362"/>
                </a:moveTo>
                <a:cubicBezTo>
                  <a:pt x="615819" y="939362"/>
                  <a:pt x="624159" y="947723"/>
                  <a:pt x="624159" y="958037"/>
                </a:cubicBezTo>
                <a:cubicBezTo>
                  <a:pt x="624159" y="968351"/>
                  <a:pt x="615819" y="976712"/>
                  <a:pt x="605531" y="976712"/>
                </a:cubicBezTo>
                <a:cubicBezTo>
                  <a:pt x="595243" y="976712"/>
                  <a:pt x="586903" y="968351"/>
                  <a:pt x="586903" y="958037"/>
                </a:cubicBezTo>
                <a:cubicBezTo>
                  <a:pt x="586903" y="947723"/>
                  <a:pt x="595243" y="939362"/>
                  <a:pt x="605531" y="939362"/>
                </a:cubicBezTo>
                <a:close/>
                <a:moveTo>
                  <a:pt x="488406" y="939362"/>
                </a:moveTo>
                <a:cubicBezTo>
                  <a:pt x="498694" y="939362"/>
                  <a:pt x="507034" y="947723"/>
                  <a:pt x="507034" y="958037"/>
                </a:cubicBezTo>
                <a:cubicBezTo>
                  <a:pt x="507034" y="968351"/>
                  <a:pt x="498694" y="976712"/>
                  <a:pt x="488406" y="976712"/>
                </a:cubicBezTo>
                <a:cubicBezTo>
                  <a:pt x="478118" y="976712"/>
                  <a:pt x="469778" y="968351"/>
                  <a:pt x="469778" y="958037"/>
                </a:cubicBezTo>
                <a:cubicBezTo>
                  <a:pt x="469778" y="947723"/>
                  <a:pt x="478118" y="939362"/>
                  <a:pt x="488406" y="939362"/>
                </a:cubicBezTo>
                <a:close/>
                <a:moveTo>
                  <a:pt x="370642" y="939362"/>
                </a:moveTo>
                <a:cubicBezTo>
                  <a:pt x="380930" y="939362"/>
                  <a:pt x="389270" y="947723"/>
                  <a:pt x="389270" y="958037"/>
                </a:cubicBezTo>
                <a:cubicBezTo>
                  <a:pt x="389270" y="968351"/>
                  <a:pt x="380930" y="976712"/>
                  <a:pt x="370642" y="976712"/>
                </a:cubicBezTo>
                <a:cubicBezTo>
                  <a:pt x="360354" y="976712"/>
                  <a:pt x="352014" y="968351"/>
                  <a:pt x="352014" y="958037"/>
                </a:cubicBezTo>
                <a:cubicBezTo>
                  <a:pt x="352014" y="947723"/>
                  <a:pt x="360354" y="939362"/>
                  <a:pt x="370642" y="939362"/>
                </a:cubicBezTo>
                <a:close/>
                <a:moveTo>
                  <a:pt x="253517" y="939362"/>
                </a:moveTo>
                <a:cubicBezTo>
                  <a:pt x="263805" y="939362"/>
                  <a:pt x="272145" y="947723"/>
                  <a:pt x="272145" y="958037"/>
                </a:cubicBezTo>
                <a:cubicBezTo>
                  <a:pt x="272145" y="968351"/>
                  <a:pt x="263805" y="976712"/>
                  <a:pt x="253517" y="976712"/>
                </a:cubicBezTo>
                <a:cubicBezTo>
                  <a:pt x="243229" y="976712"/>
                  <a:pt x="234889" y="968351"/>
                  <a:pt x="234889" y="958037"/>
                </a:cubicBezTo>
                <a:cubicBezTo>
                  <a:pt x="234889" y="947723"/>
                  <a:pt x="243229" y="939362"/>
                  <a:pt x="253517" y="939362"/>
                </a:cubicBezTo>
                <a:close/>
                <a:moveTo>
                  <a:pt x="135753" y="939362"/>
                </a:moveTo>
                <a:cubicBezTo>
                  <a:pt x="146041" y="939362"/>
                  <a:pt x="154381" y="947723"/>
                  <a:pt x="154381" y="958037"/>
                </a:cubicBezTo>
                <a:cubicBezTo>
                  <a:pt x="154381" y="968351"/>
                  <a:pt x="146041" y="976712"/>
                  <a:pt x="135753" y="976712"/>
                </a:cubicBezTo>
                <a:cubicBezTo>
                  <a:pt x="125465" y="976712"/>
                  <a:pt x="117125" y="968351"/>
                  <a:pt x="117125" y="958037"/>
                </a:cubicBezTo>
                <a:cubicBezTo>
                  <a:pt x="117125" y="947723"/>
                  <a:pt x="125465" y="939362"/>
                  <a:pt x="135753" y="939362"/>
                </a:cubicBezTo>
                <a:close/>
                <a:moveTo>
                  <a:pt x="18628" y="939362"/>
                </a:moveTo>
                <a:cubicBezTo>
                  <a:pt x="28916" y="939362"/>
                  <a:pt x="37256" y="947723"/>
                  <a:pt x="37256" y="958037"/>
                </a:cubicBezTo>
                <a:cubicBezTo>
                  <a:pt x="37256" y="968351"/>
                  <a:pt x="28916" y="976712"/>
                  <a:pt x="18628" y="976712"/>
                </a:cubicBezTo>
                <a:cubicBezTo>
                  <a:pt x="8340" y="976712"/>
                  <a:pt x="0" y="968351"/>
                  <a:pt x="0" y="958037"/>
                </a:cubicBezTo>
                <a:cubicBezTo>
                  <a:pt x="0" y="947723"/>
                  <a:pt x="8340" y="939362"/>
                  <a:pt x="18628" y="939362"/>
                </a:cubicBezTo>
                <a:close/>
                <a:moveTo>
                  <a:pt x="2014866" y="821942"/>
                </a:moveTo>
                <a:cubicBezTo>
                  <a:pt x="2025154" y="821942"/>
                  <a:pt x="2033494" y="830303"/>
                  <a:pt x="2033494" y="840617"/>
                </a:cubicBezTo>
                <a:cubicBezTo>
                  <a:pt x="2033494" y="850931"/>
                  <a:pt x="2025154" y="859292"/>
                  <a:pt x="2014866" y="859292"/>
                </a:cubicBezTo>
                <a:cubicBezTo>
                  <a:pt x="2004578" y="859292"/>
                  <a:pt x="1996238" y="850931"/>
                  <a:pt x="1996238" y="840617"/>
                </a:cubicBezTo>
                <a:cubicBezTo>
                  <a:pt x="1996238" y="830303"/>
                  <a:pt x="2004578" y="821942"/>
                  <a:pt x="2014866" y="821942"/>
                </a:cubicBezTo>
                <a:close/>
                <a:moveTo>
                  <a:pt x="1897741" y="821942"/>
                </a:moveTo>
                <a:cubicBezTo>
                  <a:pt x="1908029" y="821942"/>
                  <a:pt x="1916369" y="830303"/>
                  <a:pt x="1916369" y="840617"/>
                </a:cubicBezTo>
                <a:cubicBezTo>
                  <a:pt x="1916369" y="850931"/>
                  <a:pt x="1908029" y="859292"/>
                  <a:pt x="1897741" y="859292"/>
                </a:cubicBezTo>
                <a:cubicBezTo>
                  <a:pt x="1887453" y="859292"/>
                  <a:pt x="1879113" y="850931"/>
                  <a:pt x="1879113" y="840617"/>
                </a:cubicBezTo>
                <a:cubicBezTo>
                  <a:pt x="1879113" y="830303"/>
                  <a:pt x="1887453" y="821942"/>
                  <a:pt x="1897741" y="821942"/>
                </a:cubicBezTo>
                <a:close/>
                <a:moveTo>
                  <a:pt x="1779977" y="821942"/>
                </a:moveTo>
                <a:cubicBezTo>
                  <a:pt x="1790265" y="821942"/>
                  <a:pt x="1798605" y="830303"/>
                  <a:pt x="1798605" y="840617"/>
                </a:cubicBezTo>
                <a:cubicBezTo>
                  <a:pt x="1798605" y="850931"/>
                  <a:pt x="1790265" y="859292"/>
                  <a:pt x="1779977" y="859292"/>
                </a:cubicBezTo>
                <a:cubicBezTo>
                  <a:pt x="1769689" y="859292"/>
                  <a:pt x="1761349" y="850931"/>
                  <a:pt x="1761349" y="840617"/>
                </a:cubicBezTo>
                <a:cubicBezTo>
                  <a:pt x="1761349" y="830303"/>
                  <a:pt x="1769689" y="821942"/>
                  <a:pt x="1779977" y="821942"/>
                </a:cubicBezTo>
                <a:close/>
                <a:moveTo>
                  <a:pt x="1662852" y="821942"/>
                </a:moveTo>
                <a:cubicBezTo>
                  <a:pt x="1673140" y="821942"/>
                  <a:pt x="1681480" y="830303"/>
                  <a:pt x="1681480" y="840617"/>
                </a:cubicBezTo>
                <a:cubicBezTo>
                  <a:pt x="1681480" y="850931"/>
                  <a:pt x="1673140" y="859292"/>
                  <a:pt x="1662852" y="859292"/>
                </a:cubicBezTo>
                <a:cubicBezTo>
                  <a:pt x="1652564" y="859292"/>
                  <a:pt x="1644224" y="850931"/>
                  <a:pt x="1644224" y="840617"/>
                </a:cubicBezTo>
                <a:cubicBezTo>
                  <a:pt x="1644224" y="830303"/>
                  <a:pt x="1652564" y="821942"/>
                  <a:pt x="1662852" y="821942"/>
                </a:cubicBezTo>
                <a:close/>
                <a:moveTo>
                  <a:pt x="1545088" y="821942"/>
                </a:moveTo>
                <a:cubicBezTo>
                  <a:pt x="1555376" y="821942"/>
                  <a:pt x="1563716" y="830303"/>
                  <a:pt x="1563716" y="840617"/>
                </a:cubicBezTo>
                <a:cubicBezTo>
                  <a:pt x="1563716" y="850931"/>
                  <a:pt x="1555376" y="859292"/>
                  <a:pt x="1545088" y="859292"/>
                </a:cubicBezTo>
                <a:cubicBezTo>
                  <a:pt x="1534800" y="859292"/>
                  <a:pt x="1526460" y="850931"/>
                  <a:pt x="1526460" y="840617"/>
                </a:cubicBezTo>
                <a:cubicBezTo>
                  <a:pt x="1526460" y="830303"/>
                  <a:pt x="1534800" y="821942"/>
                  <a:pt x="1545088" y="821942"/>
                </a:cubicBezTo>
                <a:close/>
                <a:moveTo>
                  <a:pt x="1427962" y="821942"/>
                </a:moveTo>
                <a:cubicBezTo>
                  <a:pt x="1438250" y="821942"/>
                  <a:pt x="1446590" y="830303"/>
                  <a:pt x="1446590" y="840617"/>
                </a:cubicBezTo>
                <a:cubicBezTo>
                  <a:pt x="1446590" y="850931"/>
                  <a:pt x="1438250" y="859292"/>
                  <a:pt x="1427962" y="859292"/>
                </a:cubicBezTo>
                <a:cubicBezTo>
                  <a:pt x="1417674" y="859292"/>
                  <a:pt x="1409334" y="850931"/>
                  <a:pt x="1409334" y="840617"/>
                </a:cubicBezTo>
                <a:cubicBezTo>
                  <a:pt x="1409334" y="830303"/>
                  <a:pt x="1417674" y="821942"/>
                  <a:pt x="1427962" y="821942"/>
                </a:cubicBezTo>
                <a:close/>
                <a:moveTo>
                  <a:pt x="1310199" y="821942"/>
                </a:moveTo>
                <a:cubicBezTo>
                  <a:pt x="1320487" y="821942"/>
                  <a:pt x="1328827" y="830303"/>
                  <a:pt x="1328827" y="840617"/>
                </a:cubicBezTo>
                <a:cubicBezTo>
                  <a:pt x="1328827" y="850931"/>
                  <a:pt x="1320487" y="859292"/>
                  <a:pt x="1310199" y="859292"/>
                </a:cubicBezTo>
                <a:cubicBezTo>
                  <a:pt x="1299911" y="859292"/>
                  <a:pt x="1291571" y="850931"/>
                  <a:pt x="1291571" y="840617"/>
                </a:cubicBezTo>
                <a:cubicBezTo>
                  <a:pt x="1291571" y="830303"/>
                  <a:pt x="1299911" y="821942"/>
                  <a:pt x="1310199" y="821942"/>
                </a:cubicBezTo>
                <a:close/>
                <a:moveTo>
                  <a:pt x="1193073" y="821942"/>
                </a:moveTo>
                <a:cubicBezTo>
                  <a:pt x="1203361" y="821942"/>
                  <a:pt x="1211701" y="830303"/>
                  <a:pt x="1211701" y="840617"/>
                </a:cubicBezTo>
                <a:cubicBezTo>
                  <a:pt x="1211701" y="850931"/>
                  <a:pt x="1203361" y="859292"/>
                  <a:pt x="1193073" y="859292"/>
                </a:cubicBezTo>
                <a:cubicBezTo>
                  <a:pt x="1182785" y="859292"/>
                  <a:pt x="1174445" y="850931"/>
                  <a:pt x="1174445" y="840617"/>
                </a:cubicBezTo>
                <a:cubicBezTo>
                  <a:pt x="1174445" y="830303"/>
                  <a:pt x="1182785" y="821942"/>
                  <a:pt x="1193073" y="821942"/>
                </a:cubicBezTo>
                <a:close/>
                <a:moveTo>
                  <a:pt x="1075309" y="821942"/>
                </a:moveTo>
                <a:cubicBezTo>
                  <a:pt x="1085597" y="821942"/>
                  <a:pt x="1093937" y="830303"/>
                  <a:pt x="1093937" y="840617"/>
                </a:cubicBezTo>
                <a:cubicBezTo>
                  <a:pt x="1093937" y="850931"/>
                  <a:pt x="1085597" y="859292"/>
                  <a:pt x="1075309" y="859292"/>
                </a:cubicBezTo>
                <a:cubicBezTo>
                  <a:pt x="1065021" y="859292"/>
                  <a:pt x="1056681" y="850931"/>
                  <a:pt x="1056681" y="840617"/>
                </a:cubicBezTo>
                <a:cubicBezTo>
                  <a:pt x="1056681" y="830303"/>
                  <a:pt x="1065021" y="821942"/>
                  <a:pt x="1075309" y="821942"/>
                </a:cubicBezTo>
                <a:close/>
                <a:moveTo>
                  <a:pt x="958184" y="821942"/>
                </a:moveTo>
                <a:cubicBezTo>
                  <a:pt x="968472" y="821942"/>
                  <a:pt x="976812" y="830303"/>
                  <a:pt x="976812" y="840617"/>
                </a:cubicBezTo>
                <a:cubicBezTo>
                  <a:pt x="976812" y="850931"/>
                  <a:pt x="968472" y="859292"/>
                  <a:pt x="958184" y="859292"/>
                </a:cubicBezTo>
                <a:cubicBezTo>
                  <a:pt x="947896" y="859292"/>
                  <a:pt x="939556" y="850931"/>
                  <a:pt x="939556" y="840617"/>
                </a:cubicBezTo>
                <a:cubicBezTo>
                  <a:pt x="939556" y="830303"/>
                  <a:pt x="947896" y="821942"/>
                  <a:pt x="958184" y="821942"/>
                </a:cubicBezTo>
                <a:close/>
                <a:moveTo>
                  <a:pt x="840420" y="821942"/>
                </a:moveTo>
                <a:cubicBezTo>
                  <a:pt x="850708" y="821942"/>
                  <a:pt x="859048" y="830303"/>
                  <a:pt x="859048" y="840617"/>
                </a:cubicBezTo>
                <a:cubicBezTo>
                  <a:pt x="859048" y="850931"/>
                  <a:pt x="850708" y="859292"/>
                  <a:pt x="840420" y="859292"/>
                </a:cubicBezTo>
                <a:cubicBezTo>
                  <a:pt x="830132" y="859292"/>
                  <a:pt x="821792" y="850931"/>
                  <a:pt x="821792" y="840617"/>
                </a:cubicBezTo>
                <a:cubicBezTo>
                  <a:pt x="821792" y="830303"/>
                  <a:pt x="830132" y="821942"/>
                  <a:pt x="840420" y="821942"/>
                </a:cubicBezTo>
                <a:close/>
                <a:moveTo>
                  <a:pt x="723295" y="821942"/>
                </a:moveTo>
                <a:cubicBezTo>
                  <a:pt x="733583" y="821942"/>
                  <a:pt x="741923" y="830303"/>
                  <a:pt x="741923" y="840617"/>
                </a:cubicBezTo>
                <a:cubicBezTo>
                  <a:pt x="741923" y="850931"/>
                  <a:pt x="733583" y="859292"/>
                  <a:pt x="723295" y="859292"/>
                </a:cubicBezTo>
                <a:cubicBezTo>
                  <a:pt x="713007" y="859292"/>
                  <a:pt x="704667" y="850931"/>
                  <a:pt x="704667" y="840617"/>
                </a:cubicBezTo>
                <a:cubicBezTo>
                  <a:pt x="704667" y="830303"/>
                  <a:pt x="713007" y="821942"/>
                  <a:pt x="723295" y="821942"/>
                </a:cubicBezTo>
                <a:close/>
                <a:moveTo>
                  <a:pt x="605531" y="821942"/>
                </a:moveTo>
                <a:cubicBezTo>
                  <a:pt x="615819" y="821942"/>
                  <a:pt x="624159" y="830303"/>
                  <a:pt x="624159" y="840617"/>
                </a:cubicBezTo>
                <a:cubicBezTo>
                  <a:pt x="624159" y="850931"/>
                  <a:pt x="615819" y="859292"/>
                  <a:pt x="605531" y="859292"/>
                </a:cubicBezTo>
                <a:cubicBezTo>
                  <a:pt x="595243" y="859292"/>
                  <a:pt x="586903" y="850931"/>
                  <a:pt x="586903" y="840617"/>
                </a:cubicBezTo>
                <a:cubicBezTo>
                  <a:pt x="586903" y="830303"/>
                  <a:pt x="595243" y="821942"/>
                  <a:pt x="605531" y="821942"/>
                </a:cubicBezTo>
                <a:close/>
                <a:moveTo>
                  <a:pt x="488406" y="821942"/>
                </a:moveTo>
                <a:cubicBezTo>
                  <a:pt x="498694" y="821942"/>
                  <a:pt x="507034" y="830303"/>
                  <a:pt x="507034" y="840617"/>
                </a:cubicBezTo>
                <a:cubicBezTo>
                  <a:pt x="507034" y="850931"/>
                  <a:pt x="498694" y="859292"/>
                  <a:pt x="488406" y="859292"/>
                </a:cubicBezTo>
                <a:cubicBezTo>
                  <a:pt x="478118" y="859292"/>
                  <a:pt x="469778" y="850931"/>
                  <a:pt x="469778" y="840617"/>
                </a:cubicBezTo>
                <a:cubicBezTo>
                  <a:pt x="469778" y="830303"/>
                  <a:pt x="478118" y="821942"/>
                  <a:pt x="488406" y="821942"/>
                </a:cubicBezTo>
                <a:close/>
                <a:moveTo>
                  <a:pt x="370642" y="821942"/>
                </a:moveTo>
                <a:cubicBezTo>
                  <a:pt x="380930" y="821942"/>
                  <a:pt x="389270" y="830303"/>
                  <a:pt x="389270" y="840617"/>
                </a:cubicBezTo>
                <a:cubicBezTo>
                  <a:pt x="389270" y="850931"/>
                  <a:pt x="380930" y="859292"/>
                  <a:pt x="370642" y="859292"/>
                </a:cubicBezTo>
                <a:cubicBezTo>
                  <a:pt x="360354" y="859292"/>
                  <a:pt x="352014" y="850931"/>
                  <a:pt x="352014" y="840617"/>
                </a:cubicBezTo>
                <a:cubicBezTo>
                  <a:pt x="352014" y="830303"/>
                  <a:pt x="360354" y="821942"/>
                  <a:pt x="370642" y="821942"/>
                </a:cubicBezTo>
                <a:close/>
                <a:moveTo>
                  <a:pt x="253517" y="821942"/>
                </a:moveTo>
                <a:cubicBezTo>
                  <a:pt x="263805" y="821942"/>
                  <a:pt x="272145" y="830303"/>
                  <a:pt x="272145" y="840617"/>
                </a:cubicBezTo>
                <a:cubicBezTo>
                  <a:pt x="272145" y="850931"/>
                  <a:pt x="263805" y="859292"/>
                  <a:pt x="253517" y="859292"/>
                </a:cubicBezTo>
                <a:cubicBezTo>
                  <a:pt x="243229" y="859292"/>
                  <a:pt x="234889" y="850931"/>
                  <a:pt x="234889" y="840617"/>
                </a:cubicBezTo>
                <a:cubicBezTo>
                  <a:pt x="234889" y="830303"/>
                  <a:pt x="243229" y="821942"/>
                  <a:pt x="253517" y="821942"/>
                </a:cubicBezTo>
                <a:close/>
                <a:moveTo>
                  <a:pt x="135753" y="821942"/>
                </a:moveTo>
                <a:cubicBezTo>
                  <a:pt x="146041" y="821942"/>
                  <a:pt x="154381" y="830303"/>
                  <a:pt x="154381" y="840617"/>
                </a:cubicBezTo>
                <a:cubicBezTo>
                  <a:pt x="154381" y="850931"/>
                  <a:pt x="146041" y="859292"/>
                  <a:pt x="135753" y="859292"/>
                </a:cubicBezTo>
                <a:cubicBezTo>
                  <a:pt x="125465" y="859292"/>
                  <a:pt x="117125" y="850931"/>
                  <a:pt x="117125" y="840617"/>
                </a:cubicBezTo>
                <a:cubicBezTo>
                  <a:pt x="117125" y="830303"/>
                  <a:pt x="125465" y="821942"/>
                  <a:pt x="135753" y="821942"/>
                </a:cubicBezTo>
                <a:close/>
                <a:moveTo>
                  <a:pt x="18628" y="821942"/>
                </a:moveTo>
                <a:cubicBezTo>
                  <a:pt x="28916" y="821942"/>
                  <a:pt x="37256" y="830303"/>
                  <a:pt x="37256" y="840617"/>
                </a:cubicBezTo>
                <a:cubicBezTo>
                  <a:pt x="37256" y="850931"/>
                  <a:pt x="28916" y="859292"/>
                  <a:pt x="18628" y="859292"/>
                </a:cubicBezTo>
                <a:cubicBezTo>
                  <a:pt x="8340" y="859292"/>
                  <a:pt x="0" y="850931"/>
                  <a:pt x="0" y="840617"/>
                </a:cubicBezTo>
                <a:cubicBezTo>
                  <a:pt x="0" y="830303"/>
                  <a:pt x="8340" y="821942"/>
                  <a:pt x="18628" y="821942"/>
                </a:cubicBezTo>
                <a:close/>
                <a:moveTo>
                  <a:pt x="2014866" y="704521"/>
                </a:moveTo>
                <a:cubicBezTo>
                  <a:pt x="2025154" y="704521"/>
                  <a:pt x="2033494" y="712882"/>
                  <a:pt x="2033494" y="723196"/>
                </a:cubicBezTo>
                <a:cubicBezTo>
                  <a:pt x="2033494" y="733510"/>
                  <a:pt x="2025154" y="741871"/>
                  <a:pt x="2014866" y="741871"/>
                </a:cubicBezTo>
                <a:cubicBezTo>
                  <a:pt x="2004578" y="741871"/>
                  <a:pt x="1996238" y="733510"/>
                  <a:pt x="1996238" y="723196"/>
                </a:cubicBezTo>
                <a:cubicBezTo>
                  <a:pt x="1996238" y="712882"/>
                  <a:pt x="2004578" y="704521"/>
                  <a:pt x="2014866" y="704521"/>
                </a:cubicBezTo>
                <a:close/>
                <a:moveTo>
                  <a:pt x="1897741" y="704521"/>
                </a:moveTo>
                <a:cubicBezTo>
                  <a:pt x="1908029" y="704521"/>
                  <a:pt x="1916369" y="712882"/>
                  <a:pt x="1916369" y="723196"/>
                </a:cubicBezTo>
                <a:cubicBezTo>
                  <a:pt x="1916369" y="733510"/>
                  <a:pt x="1908029" y="741871"/>
                  <a:pt x="1897741" y="741871"/>
                </a:cubicBezTo>
                <a:cubicBezTo>
                  <a:pt x="1887453" y="741871"/>
                  <a:pt x="1879113" y="733510"/>
                  <a:pt x="1879113" y="723196"/>
                </a:cubicBezTo>
                <a:cubicBezTo>
                  <a:pt x="1879113" y="712882"/>
                  <a:pt x="1887453" y="704521"/>
                  <a:pt x="1897741" y="704521"/>
                </a:cubicBezTo>
                <a:close/>
                <a:moveTo>
                  <a:pt x="1779977" y="704521"/>
                </a:moveTo>
                <a:cubicBezTo>
                  <a:pt x="1790265" y="704521"/>
                  <a:pt x="1798605" y="712882"/>
                  <a:pt x="1798605" y="723196"/>
                </a:cubicBezTo>
                <a:cubicBezTo>
                  <a:pt x="1798605" y="733510"/>
                  <a:pt x="1790265" y="741871"/>
                  <a:pt x="1779977" y="741871"/>
                </a:cubicBezTo>
                <a:cubicBezTo>
                  <a:pt x="1769689" y="741871"/>
                  <a:pt x="1761349" y="733510"/>
                  <a:pt x="1761349" y="723196"/>
                </a:cubicBezTo>
                <a:cubicBezTo>
                  <a:pt x="1761349" y="712882"/>
                  <a:pt x="1769689" y="704521"/>
                  <a:pt x="1779977" y="704521"/>
                </a:cubicBezTo>
                <a:close/>
                <a:moveTo>
                  <a:pt x="1662852" y="704521"/>
                </a:moveTo>
                <a:cubicBezTo>
                  <a:pt x="1673140" y="704521"/>
                  <a:pt x="1681480" y="712882"/>
                  <a:pt x="1681480" y="723196"/>
                </a:cubicBezTo>
                <a:cubicBezTo>
                  <a:pt x="1681480" y="733510"/>
                  <a:pt x="1673140" y="741871"/>
                  <a:pt x="1662852" y="741871"/>
                </a:cubicBezTo>
                <a:cubicBezTo>
                  <a:pt x="1652564" y="741871"/>
                  <a:pt x="1644224" y="733510"/>
                  <a:pt x="1644224" y="723196"/>
                </a:cubicBezTo>
                <a:cubicBezTo>
                  <a:pt x="1644224" y="712882"/>
                  <a:pt x="1652564" y="704521"/>
                  <a:pt x="1662852" y="704521"/>
                </a:cubicBezTo>
                <a:close/>
                <a:moveTo>
                  <a:pt x="1545088" y="704521"/>
                </a:moveTo>
                <a:cubicBezTo>
                  <a:pt x="1555376" y="704521"/>
                  <a:pt x="1563716" y="712882"/>
                  <a:pt x="1563716" y="723196"/>
                </a:cubicBezTo>
                <a:cubicBezTo>
                  <a:pt x="1563716" y="733510"/>
                  <a:pt x="1555376" y="741871"/>
                  <a:pt x="1545088" y="741871"/>
                </a:cubicBezTo>
                <a:cubicBezTo>
                  <a:pt x="1534800" y="741871"/>
                  <a:pt x="1526460" y="733510"/>
                  <a:pt x="1526460" y="723196"/>
                </a:cubicBezTo>
                <a:cubicBezTo>
                  <a:pt x="1526460" y="712882"/>
                  <a:pt x="1534800" y="704521"/>
                  <a:pt x="1545088" y="704521"/>
                </a:cubicBezTo>
                <a:close/>
                <a:moveTo>
                  <a:pt x="1427962" y="704521"/>
                </a:moveTo>
                <a:cubicBezTo>
                  <a:pt x="1438250" y="704521"/>
                  <a:pt x="1446590" y="712882"/>
                  <a:pt x="1446590" y="723196"/>
                </a:cubicBezTo>
                <a:cubicBezTo>
                  <a:pt x="1446590" y="733510"/>
                  <a:pt x="1438250" y="741871"/>
                  <a:pt x="1427962" y="741871"/>
                </a:cubicBezTo>
                <a:cubicBezTo>
                  <a:pt x="1417674" y="741871"/>
                  <a:pt x="1409334" y="733510"/>
                  <a:pt x="1409334" y="723196"/>
                </a:cubicBezTo>
                <a:cubicBezTo>
                  <a:pt x="1409334" y="712882"/>
                  <a:pt x="1417674" y="704521"/>
                  <a:pt x="1427962" y="704521"/>
                </a:cubicBezTo>
                <a:close/>
                <a:moveTo>
                  <a:pt x="1310199" y="704521"/>
                </a:moveTo>
                <a:cubicBezTo>
                  <a:pt x="1320487" y="704521"/>
                  <a:pt x="1328827" y="712882"/>
                  <a:pt x="1328827" y="723196"/>
                </a:cubicBezTo>
                <a:cubicBezTo>
                  <a:pt x="1328827" y="733510"/>
                  <a:pt x="1320487" y="741871"/>
                  <a:pt x="1310199" y="741871"/>
                </a:cubicBezTo>
                <a:cubicBezTo>
                  <a:pt x="1299911" y="741871"/>
                  <a:pt x="1291571" y="733510"/>
                  <a:pt x="1291571" y="723196"/>
                </a:cubicBezTo>
                <a:cubicBezTo>
                  <a:pt x="1291571" y="712882"/>
                  <a:pt x="1299911" y="704521"/>
                  <a:pt x="1310199" y="704521"/>
                </a:cubicBezTo>
                <a:close/>
                <a:moveTo>
                  <a:pt x="1193073" y="704521"/>
                </a:moveTo>
                <a:cubicBezTo>
                  <a:pt x="1203361" y="704521"/>
                  <a:pt x="1211701" y="712882"/>
                  <a:pt x="1211701" y="723196"/>
                </a:cubicBezTo>
                <a:cubicBezTo>
                  <a:pt x="1211701" y="733510"/>
                  <a:pt x="1203361" y="741871"/>
                  <a:pt x="1193073" y="741871"/>
                </a:cubicBezTo>
                <a:cubicBezTo>
                  <a:pt x="1182785" y="741871"/>
                  <a:pt x="1174445" y="733510"/>
                  <a:pt x="1174445" y="723196"/>
                </a:cubicBezTo>
                <a:cubicBezTo>
                  <a:pt x="1174445" y="712882"/>
                  <a:pt x="1182785" y="704521"/>
                  <a:pt x="1193073" y="704521"/>
                </a:cubicBezTo>
                <a:close/>
                <a:moveTo>
                  <a:pt x="1075309" y="704521"/>
                </a:moveTo>
                <a:cubicBezTo>
                  <a:pt x="1085597" y="704521"/>
                  <a:pt x="1093937" y="712882"/>
                  <a:pt x="1093937" y="723196"/>
                </a:cubicBezTo>
                <a:cubicBezTo>
                  <a:pt x="1093937" y="733510"/>
                  <a:pt x="1085597" y="741871"/>
                  <a:pt x="1075309" y="741871"/>
                </a:cubicBezTo>
                <a:cubicBezTo>
                  <a:pt x="1065021" y="741871"/>
                  <a:pt x="1056681" y="733510"/>
                  <a:pt x="1056681" y="723196"/>
                </a:cubicBezTo>
                <a:cubicBezTo>
                  <a:pt x="1056681" y="712882"/>
                  <a:pt x="1065021" y="704521"/>
                  <a:pt x="1075309" y="704521"/>
                </a:cubicBezTo>
                <a:close/>
                <a:moveTo>
                  <a:pt x="958184" y="704521"/>
                </a:moveTo>
                <a:cubicBezTo>
                  <a:pt x="968472" y="704521"/>
                  <a:pt x="976812" y="712882"/>
                  <a:pt x="976812" y="723196"/>
                </a:cubicBezTo>
                <a:cubicBezTo>
                  <a:pt x="976812" y="733510"/>
                  <a:pt x="968472" y="741871"/>
                  <a:pt x="958184" y="741871"/>
                </a:cubicBezTo>
                <a:cubicBezTo>
                  <a:pt x="947896" y="741871"/>
                  <a:pt x="939556" y="733510"/>
                  <a:pt x="939556" y="723196"/>
                </a:cubicBezTo>
                <a:cubicBezTo>
                  <a:pt x="939556" y="712882"/>
                  <a:pt x="947896" y="704521"/>
                  <a:pt x="958184" y="704521"/>
                </a:cubicBezTo>
                <a:close/>
                <a:moveTo>
                  <a:pt x="840420" y="704521"/>
                </a:moveTo>
                <a:cubicBezTo>
                  <a:pt x="850708" y="704521"/>
                  <a:pt x="859048" y="712882"/>
                  <a:pt x="859048" y="723196"/>
                </a:cubicBezTo>
                <a:cubicBezTo>
                  <a:pt x="859048" y="733510"/>
                  <a:pt x="850708" y="741871"/>
                  <a:pt x="840420" y="741871"/>
                </a:cubicBezTo>
                <a:cubicBezTo>
                  <a:pt x="830132" y="741871"/>
                  <a:pt x="821792" y="733510"/>
                  <a:pt x="821792" y="723196"/>
                </a:cubicBezTo>
                <a:cubicBezTo>
                  <a:pt x="821792" y="712882"/>
                  <a:pt x="830132" y="704521"/>
                  <a:pt x="840420" y="704521"/>
                </a:cubicBezTo>
                <a:close/>
                <a:moveTo>
                  <a:pt x="723295" y="704521"/>
                </a:moveTo>
                <a:cubicBezTo>
                  <a:pt x="733583" y="704521"/>
                  <a:pt x="741923" y="712882"/>
                  <a:pt x="741923" y="723196"/>
                </a:cubicBezTo>
                <a:cubicBezTo>
                  <a:pt x="741923" y="733510"/>
                  <a:pt x="733583" y="741871"/>
                  <a:pt x="723295" y="741871"/>
                </a:cubicBezTo>
                <a:cubicBezTo>
                  <a:pt x="713007" y="741871"/>
                  <a:pt x="704667" y="733510"/>
                  <a:pt x="704667" y="723196"/>
                </a:cubicBezTo>
                <a:cubicBezTo>
                  <a:pt x="704667" y="712882"/>
                  <a:pt x="713007" y="704521"/>
                  <a:pt x="723295" y="704521"/>
                </a:cubicBezTo>
                <a:close/>
                <a:moveTo>
                  <a:pt x="605531" y="704521"/>
                </a:moveTo>
                <a:cubicBezTo>
                  <a:pt x="615819" y="704521"/>
                  <a:pt x="624159" y="712882"/>
                  <a:pt x="624159" y="723196"/>
                </a:cubicBezTo>
                <a:cubicBezTo>
                  <a:pt x="624159" y="733510"/>
                  <a:pt x="615819" y="741871"/>
                  <a:pt x="605531" y="741871"/>
                </a:cubicBezTo>
                <a:cubicBezTo>
                  <a:pt x="595243" y="741871"/>
                  <a:pt x="586903" y="733510"/>
                  <a:pt x="586903" y="723196"/>
                </a:cubicBezTo>
                <a:cubicBezTo>
                  <a:pt x="586903" y="712882"/>
                  <a:pt x="595243" y="704521"/>
                  <a:pt x="605531" y="704521"/>
                </a:cubicBezTo>
                <a:close/>
                <a:moveTo>
                  <a:pt x="488406" y="704521"/>
                </a:moveTo>
                <a:cubicBezTo>
                  <a:pt x="498694" y="704521"/>
                  <a:pt x="507034" y="712882"/>
                  <a:pt x="507034" y="723196"/>
                </a:cubicBezTo>
                <a:cubicBezTo>
                  <a:pt x="507034" y="733510"/>
                  <a:pt x="498694" y="741871"/>
                  <a:pt x="488406" y="741871"/>
                </a:cubicBezTo>
                <a:cubicBezTo>
                  <a:pt x="478118" y="741871"/>
                  <a:pt x="469778" y="733510"/>
                  <a:pt x="469778" y="723196"/>
                </a:cubicBezTo>
                <a:cubicBezTo>
                  <a:pt x="469778" y="712882"/>
                  <a:pt x="478118" y="704521"/>
                  <a:pt x="488406" y="704521"/>
                </a:cubicBezTo>
                <a:close/>
                <a:moveTo>
                  <a:pt x="370642" y="704521"/>
                </a:moveTo>
                <a:cubicBezTo>
                  <a:pt x="380930" y="704521"/>
                  <a:pt x="389270" y="712882"/>
                  <a:pt x="389270" y="723196"/>
                </a:cubicBezTo>
                <a:cubicBezTo>
                  <a:pt x="389270" y="733510"/>
                  <a:pt x="380930" y="741871"/>
                  <a:pt x="370642" y="741871"/>
                </a:cubicBezTo>
                <a:cubicBezTo>
                  <a:pt x="360354" y="741871"/>
                  <a:pt x="352014" y="733510"/>
                  <a:pt x="352014" y="723196"/>
                </a:cubicBezTo>
                <a:cubicBezTo>
                  <a:pt x="352014" y="712882"/>
                  <a:pt x="360354" y="704521"/>
                  <a:pt x="370642" y="704521"/>
                </a:cubicBezTo>
                <a:close/>
                <a:moveTo>
                  <a:pt x="253517" y="704521"/>
                </a:moveTo>
                <a:cubicBezTo>
                  <a:pt x="263805" y="704521"/>
                  <a:pt x="272145" y="712882"/>
                  <a:pt x="272145" y="723196"/>
                </a:cubicBezTo>
                <a:cubicBezTo>
                  <a:pt x="272145" y="733510"/>
                  <a:pt x="263805" y="741871"/>
                  <a:pt x="253517" y="741871"/>
                </a:cubicBezTo>
                <a:cubicBezTo>
                  <a:pt x="243229" y="741871"/>
                  <a:pt x="234889" y="733510"/>
                  <a:pt x="234889" y="723196"/>
                </a:cubicBezTo>
                <a:cubicBezTo>
                  <a:pt x="234889" y="712882"/>
                  <a:pt x="243229" y="704521"/>
                  <a:pt x="253517" y="704521"/>
                </a:cubicBezTo>
                <a:close/>
                <a:moveTo>
                  <a:pt x="135753" y="704521"/>
                </a:moveTo>
                <a:cubicBezTo>
                  <a:pt x="146041" y="704521"/>
                  <a:pt x="154381" y="712882"/>
                  <a:pt x="154381" y="723196"/>
                </a:cubicBezTo>
                <a:cubicBezTo>
                  <a:pt x="154381" y="733510"/>
                  <a:pt x="146041" y="741871"/>
                  <a:pt x="135753" y="741871"/>
                </a:cubicBezTo>
                <a:cubicBezTo>
                  <a:pt x="125465" y="741871"/>
                  <a:pt x="117125" y="733510"/>
                  <a:pt x="117125" y="723196"/>
                </a:cubicBezTo>
                <a:cubicBezTo>
                  <a:pt x="117125" y="712882"/>
                  <a:pt x="125465" y="704521"/>
                  <a:pt x="135753" y="704521"/>
                </a:cubicBezTo>
                <a:close/>
                <a:moveTo>
                  <a:pt x="18628" y="704521"/>
                </a:moveTo>
                <a:cubicBezTo>
                  <a:pt x="28916" y="704521"/>
                  <a:pt x="37256" y="712882"/>
                  <a:pt x="37256" y="723196"/>
                </a:cubicBezTo>
                <a:cubicBezTo>
                  <a:pt x="37256" y="733510"/>
                  <a:pt x="28916" y="741871"/>
                  <a:pt x="18628" y="741871"/>
                </a:cubicBezTo>
                <a:cubicBezTo>
                  <a:pt x="8340" y="741871"/>
                  <a:pt x="0" y="733510"/>
                  <a:pt x="0" y="723196"/>
                </a:cubicBezTo>
                <a:cubicBezTo>
                  <a:pt x="0" y="712882"/>
                  <a:pt x="8340" y="704521"/>
                  <a:pt x="18628" y="704521"/>
                </a:cubicBezTo>
                <a:close/>
                <a:moveTo>
                  <a:pt x="2014866" y="587101"/>
                </a:moveTo>
                <a:cubicBezTo>
                  <a:pt x="2025154" y="587101"/>
                  <a:pt x="2033494" y="595462"/>
                  <a:pt x="2033494" y="605776"/>
                </a:cubicBezTo>
                <a:cubicBezTo>
                  <a:pt x="2033494" y="616090"/>
                  <a:pt x="2025154" y="624451"/>
                  <a:pt x="2014866" y="624451"/>
                </a:cubicBezTo>
                <a:cubicBezTo>
                  <a:pt x="2004578" y="624451"/>
                  <a:pt x="1996238" y="616090"/>
                  <a:pt x="1996238" y="605776"/>
                </a:cubicBezTo>
                <a:cubicBezTo>
                  <a:pt x="1996238" y="595462"/>
                  <a:pt x="2004578" y="587101"/>
                  <a:pt x="2014866" y="587101"/>
                </a:cubicBezTo>
                <a:close/>
                <a:moveTo>
                  <a:pt x="1897741" y="587101"/>
                </a:moveTo>
                <a:cubicBezTo>
                  <a:pt x="1908029" y="587101"/>
                  <a:pt x="1916369" y="595462"/>
                  <a:pt x="1916369" y="605776"/>
                </a:cubicBezTo>
                <a:cubicBezTo>
                  <a:pt x="1916369" y="616090"/>
                  <a:pt x="1908029" y="624451"/>
                  <a:pt x="1897741" y="624451"/>
                </a:cubicBezTo>
                <a:cubicBezTo>
                  <a:pt x="1887453" y="624451"/>
                  <a:pt x="1879113" y="616090"/>
                  <a:pt x="1879113" y="605776"/>
                </a:cubicBezTo>
                <a:cubicBezTo>
                  <a:pt x="1879113" y="595462"/>
                  <a:pt x="1887453" y="587101"/>
                  <a:pt x="1897741" y="587101"/>
                </a:cubicBezTo>
                <a:close/>
                <a:moveTo>
                  <a:pt x="1779977" y="587101"/>
                </a:moveTo>
                <a:cubicBezTo>
                  <a:pt x="1790265" y="587101"/>
                  <a:pt x="1798605" y="595462"/>
                  <a:pt x="1798605" y="605776"/>
                </a:cubicBezTo>
                <a:cubicBezTo>
                  <a:pt x="1798605" y="616090"/>
                  <a:pt x="1790265" y="624451"/>
                  <a:pt x="1779977" y="624451"/>
                </a:cubicBezTo>
                <a:cubicBezTo>
                  <a:pt x="1769689" y="624451"/>
                  <a:pt x="1761349" y="616090"/>
                  <a:pt x="1761349" y="605776"/>
                </a:cubicBezTo>
                <a:cubicBezTo>
                  <a:pt x="1761349" y="595462"/>
                  <a:pt x="1769689" y="587101"/>
                  <a:pt x="1779977" y="587101"/>
                </a:cubicBezTo>
                <a:close/>
                <a:moveTo>
                  <a:pt x="1662852" y="587101"/>
                </a:moveTo>
                <a:cubicBezTo>
                  <a:pt x="1673140" y="587101"/>
                  <a:pt x="1681480" y="595462"/>
                  <a:pt x="1681480" y="605776"/>
                </a:cubicBezTo>
                <a:cubicBezTo>
                  <a:pt x="1681480" y="616090"/>
                  <a:pt x="1673140" y="624451"/>
                  <a:pt x="1662852" y="624451"/>
                </a:cubicBezTo>
                <a:cubicBezTo>
                  <a:pt x="1652564" y="624451"/>
                  <a:pt x="1644224" y="616090"/>
                  <a:pt x="1644224" y="605776"/>
                </a:cubicBezTo>
                <a:cubicBezTo>
                  <a:pt x="1644224" y="595462"/>
                  <a:pt x="1652564" y="587101"/>
                  <a:pt x="1662852" y="587101"/>
                </a:cubicBezTo>
                <a:close/>
                <a:moveTo>
                  <a:pt x="1545088" y="587101"/>
                </a:moveTo>
                <a:cubicBezTo>
                  <a:pt x="1555376" y="587101"/>
                  <a:pt x="1563716" y="595462"/>
                  <a:pt x="1563716" y="605776"/>
                </a:cubicBezTo>
                <a:cubicBezTo>
                  <a:pt x="1563716" y="616090"/>
                  <a:pt x="1555376" y="624451"/>
                  <a:pt x="1545088" y="624451"/>
                </a:cubicBezTo>
                <a:cubicBezTo>
                  <a:pt x="1534800" y="624451"/>
                  <a:pt x="1526460" y="616090"/>
                  <a:pt x="1526460" y="605776"/>
                </a:cubicBezTo>
                <a:cubicBezTo>
                  <a:pt x="1526460" y="595462"/>
                  <a:pt x="1534800" y="587101"/>
                  <a:pt x="1545088" y="587101"/>
                </a:cubicBezTo>
                <a:close/>
                <a:moveTo>
                  <a:pt x="1427962" y="587101"/>
                </a:moveTo>
                <a:cubicBezTo>
                  <a:pt x="1438250" y="587101"/>
                  <a:pt x="1446590" y="595462"/>
                  <a:pt x="1446590" y="605776"/>
                </a:cubicBezTo>
                <a:cubicBezTo>
                  <a:pt x="1446590" y="616090"/>
                  <a:pt x="1438250" y="624451"/>
                  <a:pt x="1427962" y="624451"/>
                </a:cubicBezTo>
                <a:cubicBezTo>
                  <a:pt x="1417674" y="624451"/>
                  <a:pt x="1409334" y="616090"/>
                  <a:pt x="1409334" y="605776"/>
                </a:cubicBezTo>
                <a:cubicBezTo>
                  <a:pt x="1409334" y="595462"/>
                  <a:pt x="1417674" y="587101"/>
                  <a:pt x="1427962" y="587101"/>
                </a:cubicBezTo>
                <a:close/>
                <a:moveTo>
                  <a:pt x="1310199" y="587101"/>
                </a:moveTo>
                <a:cubicBezTo>
                  <a:pt x="1320487" y="587101"/>
                  <a:pt x="1328827" y="595462"/>
                  <a:pt x="1328827" y="605776"/>
                </a:cubicBezTo>
                <a:cubicBezTo>
                  <a:pt x="1328827" y="616090"/>
                  <a:pt x="1320487" y="624451"/>
                  <a:pt x="1310199" y="624451"/>
                </a:cubicBezTo>
                <a:cubicBezTo>
                  <a:pt x="1299911" y="624451"/>
                  <a:pt x="1291571" y="616090"/>
                  <a:pt x="1291571" y="605776"/>
                </a:cubicBezTo>
                <a:cubicBezTo>
                  <a:pt x="1291571" y="595462"/>
                  <a:pt x="1299911" y="587101"/>
                  <a:pt x="1310199" y="587101"/>
                </a:cubicBezTo>
                <a:close/>
                <a:moveTo>
                  <a:pt x="1193073" y="587101"/>
                </a:moveTo>
                <a:cubicBezTo>
                  <a:pt x="1203361" y="587101"/>
                  <a:pt x="1211701" y="595462"/>
                  <a:pt x="1211701" y="605776"/>
                </a:cubicBezTo>
                <a:cubicBezTo>
                  <a:pt x="1211701" y="616090"/>
                  <a:pt x="1203361" y="624451"/>
                  <a:pt x="1193073" y="624451"/>
                </a:cubicBezTo>
                <a:cubicBezTo>
                  <a:pt x="1182785" y="624451"/>
                  <a:pt x="1174445" y="616090"/>
                  <a:pt x="1174445" y="605776"/>
                </a:cubicBezTo>
                <a:cubicBezTo>
                  <a:pt x="1174445" y="595462"/>
                  <a:pt x="1182785" y="587101"/>
                  <a:pt x="1193073" y="587101"/>
                </a:cubicBezTo>
                <a:close/>
                <a:moveTo>
                  <a:pt x="1075309" y="587101"/>
                </a:moveTo>
                <a:cubicBezTo>
                  <a:pt x="1085597" y="587101"/>
                  <a:pt x="1093937" y="595462"/>
                  <a:pt x="1093937" y="605776"/>
                </a:cubicBezTo>
                <a:cubicBezTo>
                  <a:pt x="1093937" y="616090"/>
                  <a:pt x="1085597" y="624451"/>
                  <a:pt x="1075309" y="624451"/>
                </a:cubicBezTo>
                <a:cubicBezTo>
                  <a:pt x="1065021" y="624451"/>
                  <a:pt x="1056681" y="616090"/>
                  <a:pt x="1056681" y="605776"/>
                </a:cubicBezTo>
                <a:cubicBezTo>
                  <a:pt x="1056681" y="595462"/>
                  <a:pt x="1065021" y="587101"/>
                  <a:pt x="1075309" y="587101"/>
                </a:cubicBezTo>
                <a:close/>
                <a:moveTo>
                  <a:pt x="958184" y="587101"/>
                </a:moveTo>
                <a:cubicBezTo>
                  <a:pt x="968472" y="587101"/>
                  <a:pt x="976812" y="595462"/>
                  <a:pt x="976812" y="605776"/>
                </a:cubicBezTo>
                <a:cubicBezTo>
                  <a:pt x="976812" y="616090"/>
                  <a:pt x="968472" y="624451"/>
                  <a:pt x="958184" y="624451"/>
                </a:cubicBezTo>
                <a:cubicBezTo>
                  <a:pt x="947896" y="624451"/>
                  <a:pt x="939556" y="616090"/>
                  <a:pt x="939556" y="605776"/>
                </a:cubicBezTo>
                <a:cubicBezTo>
                  <a:pt x="939556" y="595462"/>
                  <a:pt x="947896" y="587101"/>
                  <a:pt x="958184" y="587101"/>
                </a:cubicBezTo>
                <a:close/>
                <a:moveTo>
                  <a:pt x="840420" y="587101"/>
                </a:moveTo>
                <a:cubicBezTo>
                  <a:pt x="850708" y="587101"/>
                  <a:pt x="859048" y="595462"/>
                  <a:pt x="859048" y="605776"/>
                </a:cubicBezTo>
                <a:cubicBezTo>
                  <a:pt x="859048" y="616090"/>
                  <a:pt x="850708" y="624451"/>
                  <a:pt x="840420" y="624451"/>
                </a:cubicBezTo>
                <a:cubicBezTo>
                  <a:pt x="830132" y="624451"/>
                  <a:pt x="821792" y="616090"/>
                  <a:pt x="821792" y="605776"/>
                </a:cubicBezTo>
                <a:cubicBezTo>
                  <a:pt x="821792" y="595462"/>
                  <a:pt x="830132" y="587101"/>
                  <a:pt x="840420" y="587101"/>
                </a:cubicBezTo>
                <a:close/>
                <a:moveTo>
                  <a:pt x="723295" y="587101"/>
                </a:moveTo>
                <a:cubicBezTo>
                  <a:pt x="733583" y="587101"/>
                  <a:pt x="741923" y="595462"/>
                  <a:pt x="741923" y="605776"/>
                </a:cubicBezTo>
                <a:cubicBezTo>
                  <a:pt x="741923" y="616090"/>
                  <a:pt x="733583" y="624451"/>
                  <a:pt x="723295" y="624451"/>
                </a:cubicBezTo>
                <a:cubicBezTo>
                  <a:pt x="713007" y="624451"/>
                  <a:pt x="704667" y="616090"/>
                  <a:pt x="704667" y="605776"/>
                </a:cubicBezTo>
                <a:cubicBezTo>
                  <a:pt x="704667" y="595462"/>
                  <a:pt x="713007" y="587101"/>
                  <a:pt x="723295" y="587101"/>
                </a:cubicBezTo>
                <a:close/>
                <a:moveTo>
                  <a:pt x="605531" y="587101"/>
                </a:moveTo>
                <a:cubicBezTo>
                  <a:pt x="615819" y="587101"/>
                  <a:pt x="624159" y="595462"/>
                  <a:pt x="624159" y="605776"/>
                </a:cubicBezTo>
                <a:cubicBezTo>
                  <a:pt x="624159" y="616090"/>
                  <a:pt x="615819" y="624451"/>
                  <a:pt x="605531" y="624451"/>
                </a:cubicBezTo>
                <a:cubicBezTo>
                  <a:pt x="595243" y="624451"/>
                  <a:pt x="586903" y="616090"/>
                  <a:pt x="586903" y="605776"/>
                </a:cubicBezTo>
                <a:cubicBezTo>
                  <a:pt x="586903" y="595462"/>
                  <a:pt x="595243" y="587101"/>
                  <a:pt x="605531" y="587101"/>
                </a:cubicBezTo>
                <a:close/>
                <a:moveTo>
                  <a:pt x="488406" y="587101"/>
                </a:moveTo>
                <a:cubicBezTo>
                  <a:pt x="498694" y="587101"/>
                  <a:pt x="507034" y="595462"/>
                  <a:pt x="507034" y="605776"/>
                </a:cubicBezTo>
                <a:cubicBezTo>
                  <a:pt x="507034" y="616090"/>
                  <a:pt x="498694" y="624451"/>
                  <a:pt x="488406" y="624451"/>
                </a:cubicBezTo>
                <a:cubicBezTo>
                  <a:pt x="478118" y="624451"/>
                  <a:pt x="469778" y="616090"/>
                  <a:pt x="469778" y="605776"/>
                </a:cubicBezTo>
                <a:cubicBezTo>
                  <a:pt x="469778" y="595462"/>
                  <a:pt x="478118" y="587101"/>
                  <a:pt x="488406" y="587101"/>
                </a:cubicBezTo>
                <a:close/>
                <a:moveTo>
                  <a:pt x="370642" y="587101"/>
                </a:moveTo>
                <a:cubicBezTo>
                  <a:pt x="380930" y="587101"/>
                  <a:pt x="389270" y="595462"/>
                  <a:pt x="389270" y="605776"/>
                </a:cubicBezTo>
                <a:cubicBezTo>
                  <a:pt x="389270" y="616090"/>
                  <a:pt x="380930" y="624451"/>
                  <a:pt x="370642" y="624451"/>
                </a:cubicBezTo>
                <a:cubicBezTo>
                  <a:pt x="360354" y="624451"/>
                  <a:pt x="352014" y="616090"/>
                  <a:pt x="352014" y="605776"/>
                </a:cubicBezTo>
                <a:cubicBezTo>
                  <a:pt x="352014" y="595462"/>
                  <a:pt x="360354" y="587101"/>
                  <a:pt x="370642" y="587101"/>
                </a:cubicBezTo>
                <a:close/>
                <a:moveTo>
                  <a:pt x="253517" y="587101"/>
                </a:moveTo>
                <a:cubicBezTo>
                  <a:pt x="263805" y="587101"/>
                  <a:pt x="272145" y="595462"/>
                  <a:pt x="272145" y="605776"/>
                </a:cubicBezTo>
                <a:cubicBezTo>
                  <a:pt x="272145" y="616090"/>
                  <a:pt x="263805" y="624451"/>
                  <a:pt x="253517" y="624451"/>
                </a:cubicBezTo>
                <a:cubicBezTo>
                  <a:pt x="243229" y="624451"/>
                  <a:pt x="234889" y="616090"/>
                  <a:pt x="234889" y="605776"/>
                </a:cubicBezTo>
                <a:cubicBezTo>
                  <a:pt x="234889" y="595462"/>
                  <a:pt x="243229" y="587101"/>
                  <a:pt x="253517" y="587101"/>
                </a:cubicBezTo>
                <a:close/>
                <a:moveTo>
                  <a:pt x="135753" y="587101"/>
                </a:moveTo>
                <a:cubicBezTo>
                  <a:pt x="146041" y="587101"/>
                  <a:pt x="154381" y="595462"/>
                  <a:pt x="154381" y="605776"/>
                </a:cubicBezTo>
                <a:cubicBezTo>
                  <a:pt x="154381" y="616090"/>
                  <a:pt x="146041" y="624451"/>
                  <a:pt x="135753" y="624451"/>
                </a:cubicBezTo>
                <a:cubicBezTo>
                  <a:pt x="125465" y="624451"/>
                  <a:pt x="117125" y="616090"/>
                  <a:pt x="117125" y="605776"/>
                </a:cubicBezTo>
                <a:cubicBezTo>
                  <a:pt x="117125" y="595462"/>
                  <a:pt x="125465" y="587101"/>
                  <a:pt x="135753" y="587101"/>
                </a:cubicBezTo>
                <a:close/>
                <a:moveTo>
                  <a:pt x="18628" y="587101"/>
                </a:moveTo>
                <a:cubicBezTo>
                  <a:pt x="28916" y="587101"/>
                  <a:pt x="37256" y="595462"/>
                  <a:pt x="37256" y="605776"/>
                </a:cubicBezTo>
                <a:cubicBezTo>
                  <a:pt x="37256" y="616090"/>
                  <a:pt x="28916" y="624451"/>
                  <a:pt x="18628" y="624451"/>
                </a:cubicBezTo>
                <a:cubicBezTo>
                  <a:pt x="8340" y="624451"/>
                  <a:pt x="0" y="616090"/>
                  <a:pt x="0" y="605776"/>
                </a:cubicBezTo>
                <a:cubicBezTo>
                  <a:pt x="0" y="595462"/>
                  <a:pt x="8340" y="587101"/>
                  <a:pt x="18628" y="587101"/>
                </a:cubicBezTo>
                <a:close/>
                <a:moveTo>
                  <a:pt x="2014866" y="469681"/>
                </a:moveTo>
                <a:cubicBezTo>
                  <a:pt x="2025154" y="469681"/>
                  <a:pt x="2033494" y="478042"/>
                  <a:pt x="2033494" y="488356"/>
                </a:cubicBezTo>
                <a:cubicBezTo>
                  <a:pt x="2033494" y="498670"/>
                  <a:pt x="2025154" y="507031"/>
                  <a:pt x="2014866" y="507031"/>
                </a:cubicBezTo>
                <a:cubicBezTo>
                  <a:pt x="2004578" y="507031"/>
                  <a:pt x="1996238" y="498670"/>
                  <a:pt x="1996238" y="488356"/>
                </a:cubicBezTo>
                <a:cubicBezTo>
                  <a:pt x="1996238" y="478042"/>
                  <a:pt x="2004578" y="469681"/>
                  <a:pt x="2014866" y="469681"/>
                </a:cubicBezTo>
                <a:close/>
                <a:moveTo>
                  <a:pt x="1897741" y="469681"/>
                </a:moveTo>
                <a:cubicBezTo>
                  <a:pt x="1908029" y="469681"/>
                  <a:pt x="1916369" y="478042"/>
                  <a:pt x="1916369" y="488356"/>
                </a:cubicBezTo>
                <a:cubicBezTo>
                  <a:pt x="1916369" y="498670"/>
                  <a:pt x="1908029" y="507031"/>
                  <a:pt x="1897741" y="507031"/>
                </a:cubicBezTo>
                <a:cubicBezTo>
                  <a:pt x="1887453" y="507031"/>
                  <a:pt x="1879113" y="498670"/>
                  <a:pt x="1879113" y="488356"/>
                </a:cubicBezTo>
                <a:cubicBezTo>
                  <a:pt x="1879113" y="478042"/>
                  <a:pt x="1887453" y="469681"/>
                  <a:pt x="1897741" y="469681"/>
                </a:cubicBezTo>
                <a:close/>
                <a:moveTo>
                  <a:pt x="1779977" y="469681"/>
                </a:moveTo>
                <a:cubicBezTo>
                  <a:pt x="1790265" y="469681"/>
                  <a:pt x="1798605" y="478042"/>
                  <a:pt x="1798605" y="488356"/>
                </a:cubicBezTo>
                <a:cubicBezTo>
                  <a:pt x="1798605" y="498670"/>
                  <a:pt x="1790265" y="507031"/>
                  <a:pt x="1779977" y="507031"/>
                </a:cubicBezTo>
                <a:cubicBezTo>
                  <a:pt x="1769689" y="507031"/>
                  <a:pt x="1761349" y="498670"/>
                  <a:pt x="1761349" y="488356"/>
                </a:cubicBezTo>
                <a:cubicBezTo>
                  <a:pt x="1761349" y="478042"/>
                  <a:pt x="1769689" y="469681"/>
                  <a:pt x="1779977" y="469681"/>
                </a:cubicBezTo>
                <a:close/>
                <a:moveTo>
                  <a:pt x="1662852" y="469681"/>
                </a:moveTo>
                <a:cubicBezTo>
                  <a:pt x="1673140" y="469681"/>
                  <a:pt x="1681480" y="478042"/>
                  <a:pt x="1681480" y="488356"/>
                </a:cubicBezTo>
                <a:cubicBezTo>
                  <a:pt x="1681480" y="498670"/>
                  <a:pt x="1673140" y="507031"/>
                  <a:pt x="1662852" y="507031"/>
                </a:cubicBezTo>
                <a:cubicBezTo>
                  <a:pt x="1652564" y="507031"/>
                  <a:pt x="1644224" y="498670"/>
                  <a:pt x="1644224" y="488356"/>
                </a:cubicBezTo>
                <a:cubicBezTo>
                  <a:pt x="1644224" y="478042"/>
                  <a:pt x="1652564" y="469681"/>
                  <a:pt x="1662852" y="469681"/>
                </a:cubicBezTo>
                <a:close/>
                <a:moveTo>
                  <a:pt x="1545088" y="469681"/>
                </a:moveTo>
                <a:cubicBezTo>
                  <a:pt x="1555376" y="469681"/>
                  <a:pt x="1563716" y="478042"/>
                  <a:pt x="1563716" y="488356"/>
                </a:cubicBezTo>
                <a:cubicBezTo>
                  <a:pt x="1563716" y="498670"/>
                  <a:pt x="1555376" y="507031"/>
                  <a:pt x="1545088" y="507031"/>
                </a:cubicBezTo>
                <a:cubicBezTo>
                  <a:pt x="1534800" y="507031"/>
                  <a:pt x="1526460" y="498670"/>
                  <a:pt x="1526460" y="488356"/>
                </a:cubicBezTo>
                <a:cubicBezTo>
                  <a:pt x="1526460" y="478042"/>
                  <a:pt x="1534800" y="469681"/>
                  <a:pt x="1545088" y="469681"/>
                </a:cubicBezTo>
                <a:close/>
                <a:moveTo>
                  <a:pt x="1427962" y="469681"/>
                </a:moveTo>
                <a:cubicBezTo>
                  <a:pt x="1438250" y="469681"/>
                  <a:pt x="1446590" y="478042"/>
                  <a:pt x="1446590" y="488356"/>
                </a:cubicBezTo>
                <a:cubicBezTo>
                  <a:pt x="1446590" y="498670"/>
                  <a:pt x="1438250" y="507031"/>
                  <a:pt x="1427962" y="507031"/>
                </a:cubicBezTo>
                <a:cubicBezTo>
                  <a:pt x="1417674" y="507031"/>
                  <a:pt x="1409334" y="498670"/>
                  <a:pt x="1409334" y="488356"/>
                </a:cubicBezTo>
                <a:cubicBezTo>
                  <a:pt x="1409334" y="478042"/>
                  <a:pt x="1417674" y="469681"/>
                  <a:pt x="1427962" y="469681"/>
                </a:cubicBezTo>
                <a:close/>
                <a:moveTo>
                  <a:pt x="1310199" y="469681"/>
                </a:moveTo>
                <a:cubicBezTo>
                  <a:pt x="1320487" y="469681"/>
                  <a:pt x="1328827" y="478042"/>
                  <a:pt x="1328827" y="488356"/>
                </a:cubicBezTo>
                <a:cubicBezTo>
                  <a:pt x="1328827" y="498670"/>
                  <a:pt x="1320487" y="507031"/>
                  <a:pt x="1310199" y="507031"/>
                </a:cubicBezTo>
                <a:cubicBezTo>
                  <a:pt x="1299911" y="507031"/>
                  <a:pt x="1291571" y="498670"/>
                  <a:pt x="1291571" y="488356"/>
                </a:cubicBezTo>
                <a:cubicBezTo>
                  <a:pt x="1291571" y="478042"/>
                  <a:pt x="1299911" y="469681"/>
                  <a:pt x="1310199" y="469681"/>
                </a:cubicBezTo>
                <a:close/>
                <a:moveTo>
                  <a:pt x="1193073" y="469681"/>
                </a:moveTo>
                <a:cubicBezTo>
                  <a:pt x="1203361" y="469681"/>
                  <a:pt x="1211701" y="478042"/>
                  <a:pt x="1211701" y="488356"/>
                </a:cubicBezTo>
                <a:cubicBezTo>
                  <a:pt x="1211701" y="498670"/>
                  <a:pt x="1203361" y="507031"/>
                  <a:pt x="1193073" y="507031"/>
                </a:cubicBezTo>
                <a:cubicBezTo>
                  <a:pt x="1182785" y="507031"/>
                  <a:pt x="1174445" y="498670"/>
                  <a:pt x="1174445" y="488356"/>
                </a:cubicBezTo>
                <a:cubicBezTo>
                  <a:pt x="1174445" y="478042"/>
                  <a:pt x="1182785" y="469681"/>
                  <a:pt x="1193073" y="469681"/>
                </a:cubicBezTo>
                <a:close/>
                <a:moveTo>
                  <a:pt x="1075309" y="469681"/>
                </a:moveTo>
                <a:cubicBezTo>
                  <a:pt x="1085597" y="469681"/>
                  <a:pt x="1093937" y="478042"/>
                  <a:pt x="1093937" y="488356"/>
                </a:cubicBezTo>
                <a:cubicBezTo>
                  <a:pt x="1093937" y="498670"/>
                  <a:pt x="1085597" y="507031"/>
                  <a:pt x="1075309" y="507031"/>
                </a:cubicBezTo>
                <a:cubicBezTo>
                  <a:pt x="1065021" y="507031"/>
                  <a:pt x="1056681" y="498670"/>
                  <a:pt x="1056681" y="488356"/>
                </a:cubicBezTo>
                <a:cubicBezTo>
                  <a:pt x="1056681" y="478042"/>
                  <a:pt x="1065021" y="469681"/>
                  <a:pt x="1075309" y="469681"/>
                </a:cubicBezTo>
                <a:close/>
                <a:moveTo>
                  <a:pt x="958184" y="469681"/>
                </a:moveTo>
                <a:cubicBezTo>
                  <a:pt x="968472" y="469681"/>
                  <a:pt x="976812" y="478042"/>
                  <a:pt x="976812" y="488356"/>
                </a:cubicBezTo>
                <a:cubicBezTo>
                  <a:pt x="976812" y="498670"/>
                  <a:pt x="968472" y="507031"/>
                  <a:pt x="958184" y="507031"/>
                </a:cubicBezTo>
                <a:cubicBezTo>
                  <a:pt x="947896" y="507031"/>
                  <a:pt x="939556" y="498670"/>
                  <a:pt x="939556" y="488356"/>
                </a:cubicBezTo>
                <a:cubicBezTo>
                  <a:pt x="939556" y="478042"/>
                  <a:pt x="947896" y="469681"/>
                  <a:pt x="958184" y="469681"/>
                </a:cubicBezTo>
                <a:close/>
                <a:moveTo>
                  <a:pt x="840420" y="469681"/>
                </a:moveTo>
                <a:cubicBezTo>
                  <a:pt x="850708" y="469681"/>
                  <a:pt x="859048" y="478042"/>
                  <a:pt x="859048" y="488356"/>
                </a:cubicBezTo>
                <a:cubicBezTo>
                  <a:pt x="859048" y="498670"/>
                  <a:pt x="850708" y="507031"/>
                  <a:pt x="840420" y="507031"/>
                </a:cubicBezTo>
                <a:cubicBezTo>
                  <a:pt x="830132" y="507031"/>
                  <a:pt x="821792" y="498670"/>
                  <a:pt x="821792" y="488356"/>
                </a:cubicBezTo>
                <a:cubicBezTo>
                  <a:pt x="821792" y="478042"/>
                  <a:pt x="830132" y="469681"/>
                  <a:pt x="840420" y="469681"/>
                </a:cubicBezTo>
                <a:close/>
                <a:moveTo>
                  <a:pt x="723295" y="469681"/>
                </a:moveTo>
                <a:cubicBezTo>
                  <a:pt x="733583" y="469681"/>
                  <a:pt x="741923" y="478042"/>
                  <a:pt x="741923" y="488356"/>
                </a:cubicBezTo>
                <a:cubicBezTo>
                  <a:pt x="741923" y="498670"/>
                  <a:pt x="733583" y="507031"/>
                  <a:pt x="723295" y="507031"/>
                </a:cubicBezTo>
                <a:cubicBezTo>
                  <a:pt x="713007" y="507031"/>
                  <a:pt x="704667" y="498670"/>
                  <a:pt x="704667" y="488356"/>
                </a:cubicBezTo>
                <a:cubicBezTo>
                  <a:pt x="704667" y="478042"/>
                  <a:pt x="713007" y="469681"/>
                  <a:pt x="723295" y="469681"/>
                </a:cubicBezTo>
                <a:close/>
                <a:moveTo>
                  <a:pt x="605531" y="469681"/>
                </a:moveTo>
                <a:cubicBezTo>
                  <a:pt x="615819" y="469681"/>
                  <a:pt x="624159" y="478042"/>
                  <a:pt x="624159" y="488356"/>
                </a:cubicBezTo>
                <a:cubicBezTo>
                  <a:pt x="624159" y="498670"/>
                  <a:pt x="615819" y="507031"/>
                  <a:pt x="605531" y="507031"/>
                </a:cubicBezTo>
                <a:cubicBezTo>
                  <a:pt x="595243" y="507031"/>
                  <a:pt x="586903" y="498670"/>
                  <a:pt x="586903" y="488356"/>
                </a:cubicBezTo>
                <a:cubicBezTo>
                  <a:pt x="586903" y="478042"/>
                  <a:pt x="595243" y="469681"/>
                  <a:pt x="605531" y="469681"/>
                </a:cubicBezTo>
                <a:close/>
                <a:moveTo>
                  <a:pt x="488406" y="469681"/>
                </a:moveTo>
                <a:cubicBezTo>
                  <a:pt x="498694" y="469681"/>
                  <a:pt x="507034" y="478042"/>
                  <a:pt x="507034" y="488356"/>
                </a:cubicBezTo>
                <a:cubicBezTo>
                  <a:pt x="507034" y="498670"/>
                  <a:pt x="498694" y="507031"/>
                  <a:pt x="488406" y="507031"/>
                </a:cubicBezTo>
                <a:cubicBezTo>
                  <a:pt x="478118" y="507031"/>
                  <a:pt x="469778" y="498670"/>
                  <a:pt x="469778" y="488356"/>
                </a:cubicBezTo>
                <a:cubicBezTo>
                  <a:pt x="469778" y="478042"/>
                  <a:pt x="478118" y="469681"/>
                  <a:pt x="488406" y="469681"/>
                </a:cubicBezTo>
                <a:close/>
                <a:moveTo>
                  <a:pt x="370642" y="469681"/>
                </a:moveTo>
                <a:cubicBezTo>
                  <a:pt x="380930" y="469681"/>
                  <a:pt x="389270" y="478042"/>
                  <a:pt x="389270" y="488356"/>
                </a:cubicBezTo>
                <a:cubicBezTo>
                  <a:pt x="389270" y="498670"/>
                  <a:pt x="380930" y="507031"/>
                  <a:pt x="370642" y="507031"/>
                </a:cubicBezTo>
                <a:cubicBezTo>
                  <a:pt x="360354" y="507031"/>
                  <a:pt x="352014" y="498670"/>
                  <a:pt x="352014" y="488356"/>
                </a:cubicBezTo>
                <a:cubicBezTo>
                  <a:pt x="352014" y="478042"/>
                  <a:pt x="360354" y="469681"/>
                  <a:pt x="370642" y="469681"/>
                </a:cubicBezTo>
                <a:close/>
                <a:moveTo>
                  <a:pt x="253517" y="469681"/>
                </a:moveTo>
                <a:cubicBezTo>
                  <a:pt x="263805" y="469681"/>
                  <a:pt x="272145" y="478042"/>
                  <a:pt x="272145" y="488356"/>
                </a:cubicBezTo>
                <a:cubicBezTo>
                  <a:pt x="272145" y="498670"/>
                  <a:pt x="263805" y="507031"/>
                  <a:pt x="253517" y="507031"/>
                </a:cubicBezTo>
                <a:cubicBezTo>
                  <a:pt x="243229" y="507031"/>
                  <a:pt x="234889" y="498670"/>
                  <a:pt x="234889" y="488356"/>
                </a:cubicBezTo>
                <a:cubicBezTo>
                  <a:pt x="234889" y="478042"/>
                  <a:pt x="243229" y="469681"/>
                  <a:pt x="253517" y="469681"/>
                </a:cubicBezTo>
                <a:close/>
                <a:moveTo>
                  <a:pt x="135753" y="469681"/>
                </a:moveTo>
                <a:cubicBezTo>
                  <a:pt x="146041" y="469681"/>
                  <a:pt x="154381" y="478042"/>
                  <a:pt x="154381" y="488356"/>
                </a:cubicBezTo>
                <a:cubicBezTo>
                  <a:pt x="154381" y="498670"/>
                  <a:pt x="146041" y="507031"/>
                  <a:pt x="135753" y="507031"/>
                </a:cubicBezTo>
                <a:cubicBezTo>
                  <a:pt x="125465" y="507031"/>
                  <a:pt x="117125" y="498670"/>
                  <a:pt x="117125" y="488356"/>
                </a:cubicBezTo>
                <a:cubicBezTo>
                  <a:pt x="117125" y="478042"/>
                  <a:pt x="125465" y="469681"/>
                  <a:pt x="135753" y="469681"/>
                </a:cubicBezTo>
                <a:close/>
                <a:moveTo>
                  <a:pt x="18628" y="469681"/>
                </a:moveTo>
                <a:cubicBezTo>
                  <a:pt x="28916" y="469681"/>
                  <a:pt x="37256" y="478042"/>
                  <a:pt x="37256" y="488356"/>
                </a:cubicBezTo>
                <a:cubicBezTo>
                  <a:pt x="37256" y="498670"/>
                  <a:pt x="28916" y="507031"/>
                  <a:pt x="18628" y="507031"/>
                </a:cubicBezTo>
                <a:cubicBezTo>
                  <a:pt x="8340" y="507031"/>
                  <a:pt x="0" y="498670"/>
                  <a:pt x="0" y="488356"/>
                </a:cubicBezTo>
                <a:cubicBezTo>
                  <a:pt x="0" y="478042"/>
                  <a:pt x="8340" y="469681"/>
                  <a:pt x="18628" y="469681"/>
                </a:cubicBezTo>
                <a:close/>
                <a:moveTo>
                  <a:pt x="2014866" y="352261"/>
                </a:moveTo>
                <a:cubicBezTo>
                  <a:pt x="2025154" y="352261"/>
                  <a:pt x="2033494" y="360622"/>
                  <a:pt x="2033494" y="370936"/>
                </a:cubicBezTo>
                <a:cubicBezTo>
                  <a:pt x="2033494" y="381250"/>
                  <a:pt x="2025154" y="389611"/>
                  <a:pt x="2014866" y="389611"/>
                </a:cubicBezTo>
                <a:cubicBezTo>
                  <a:pt x="2004578" y="389611"/>
                  <a:pt x="1996238" y="381250"/>
                  <a:pt x="1996238" y="370936"/>
                </a:cubicBezTo>
                <a:cubicBezTo>
                  <a:pt x="1996238" y="360622"/>
                  <a:pt x="2004578" y="352261"/>
                  <a:pt x="2014866" y="352261"/>
                </a:cubicBezTo>
                <a:close/>
                <a:moveTo>
                  <a:pt x="1897741" y="352261"/>
                </a:moveTo>
                <a:cubicBezTo>
                  <a:pt x="1908029" y="352261"/>
                  <a:pt x="1916369" y="360622"/>
                  <a:pt x="1916369" y="370936"/>
                </a:cubicBezTo>
                <a:cubicBezTo>
                  <a:pt x="1916369" y="381250"/>
                  <a:pt x="1908029" y="389611"/>
                  <a:pt x="1897741" y="389611"/>
                </a:cubicBezTo>
                <a:cubicBezTo>
                  <a:pt x="1887453" y="389611"/>
                  <a:pt x="1879113" y="381250"/>
                  <a:pt x="1879113" y="370936"/>
                </a:cubicBezTo>
                <a:cubicBezTo>
                  <a:pt x="1879113" y="360622"/>
                  <a:pt x="1887453" y="352261"/>
                  <a:pt x="1897741" y="352261"/>
                </a:cubicBezTo>
                <a:close/>
                <a:moveTo>
                  <a:pt x="1779977" y="352261"/>
                </a:moveTo>
                <a:cubicBezTo>
                  <a:pt x="1790265" y="352261"/>
                  <a:pt x="1798605" y="360622"/>
                  <a:pt x="1798605" y="370936"/>
                </a:cubicBezTo>
                <a:cubicBezTo>
                  <a:pt x="1798605" y="381250"/>
                  <a:pt x="1790265" y="389611"/>
                  <a:pt x="1779977" y="389611"/>
                </a:cubicBezTo>
                <a:cubicBezTo>
                  <a:pt x="1769689" y="389611"/>
                  <a:pt x="1761349" y="381250"/>
                  <a:pt x="1761349" y="370936"/>
                </a:cubicBezTo>
                <a:cubicBezTo>
                  <a:pt x="1761349" y="360622"/>
                  <a:pt x="1769689" y="352261"/>
                  <a:pt x="1779977" y="352261"/>
                </a:cubicBezTo>
                <a:close/>
                <a:moveTo>
                  <a:pt x="1662852" y="352261"/>
                </a:moveTo>
                <a:cubicBezTo>
                  <a:pt x="1673140" y="352261"/>
                  <a:pt x="1681480" y="360622"/>
                  <a:pt x="1681480" y="370936"/>
                </a:cubicBezTo>
                <a:cubicBezTo>
                  <a:pt x="1681480" y="381250"/>
                  <a:pt x="1673140" y="389611"/>
                  <a:pt x="1662852" y="389611"/>
                </a:cubicBezTo>
                <a:cubicBezTo>
                  <a:pt x="1652564" y="389611"/>
                  <a:pt x="1644224" y="381250"/>
                  <a:pt x="1644224" y="370936"/>
                </a:cubicBezTo>
                <a:cubicBezTo>
                  <a:pt x="1644224" y="360622"/>
                  <a:pt x="1652564" y="352261"/>
                  <a:pt x="1662852" y="352261"/>
                </a:cubicBezTo>
                <a:close/>
                <a:moveTo>
                  <a:pt x="1545088" y="352261"/>
                </a:moveTo>
                <a:cubicBezTo>
                  <a:pt x="1555376" y="352261"/>
                  <a:pt x="1563716" y="360622"/>
                  <a:pt x="1563716" y="370936"/>
                </a:cubicBezTo>
                <a:cubicBezTo>
                  <a:pt x="1563716" y="381250"/>
                  <a:pt x="1555376" y="389611"/>
                  <a:pt x="1545088" y="389611"/>
                </a:cubicBezTo>
                <a:cubicBezTo>
                  <a:pt x="1534800" y="389611"/>
                  <a:pt x="1526460" y="381250"/>
                  <a:pt x="1526460" y="370936"/>
                </a:cubicBezTo>
                <a:cubicBezTo>
                  <a:pt x="1526460" y="360622"/>
                  <a:pt x="1534800" y="352261"/>
                  <a:pt x="1545088" y="352261"/>
                </a:cubicBezTo>
                <a:close/>
                <a:moveTo>
                  <a:pt x="1427962" y="352261"/>
                </a:moveTo>
                <a:cubicBezTo>
                  <a:pt x="1438250" y="352261"/>
                  <a:pt x="1446590" y="360622"/>
                  <a:pt x="1446590" y="370936"/>
                </a:cubicBezTo>
                <a:cubicBezTo>
                  <a:pt x="1446590" y="381250"/>
                  <a:pt x="1438250" y="389611"/>
                  <a:pt x="1427962" y="389611"/>
                </a:cubicBezTo>
                <a:cubicBezTo>
                  <a:pt x="1417674" y="389611"/>
                  <a:pt x="1409334" y="381250"/>
                  <a:pt x="1409334" y="370936"/>
                </a:cubicBezTo>
                <a:cubicBezTo>
                  <a:pt x="1409334" y="360622"/>
                  <a:pt x="1417674" y="352261"/>
                  <a:pt x="1427962" y="352261"/>
                </a:cubicBezTo>
                <a:close/>
                <a:moveTo>
                  <a:pt x="1310199" y="352261"/>
                </a:moveTo>
                <a:cubicBezTo>
                  <a:pt x="1320487" y="352261"/>
                  <a:pt x="1328827" y="360622"/>
                  <a:pt x="1328827" y="370936"/>
                </a:cubicBezTo>
                <a:cubicBezTo>
                  <a:pt x="1328827" y="381250"/>
                  <a:pt x="1320487" y="389611"/>
                  <a:pt x="1310199" y="389611"/>
                </a:cubicBezTo>
                <a:cubicBezTo>
                  <a:pt x="1299911" y="389611"/>
                  <a:pt x="1291571" y="381250"/>
                  <a:pt x="1291571" y="370936"/>
                </a:cubicBezTo>
                <a:cubicBezTo>
                  <a:pt x="1291571" y="360622"/>
                  <a:pt x="1299911" y="352261"/>
                  <a:pt x="1310199" y="352261"/>
                </a:cubicBezTo>
                <a:close/>
                <a:moveTo>
                  <a:pt x="1193073" y="352261"/>
                </a:moveTo>
                <a:cubicBezTo>
                  <a:pt x="1203361" y="352261"/>
                  <a:pt x="1211701" y="360622"/>
                  <a:pt x="1211701" y="370936"/>
                </a:cubicBezTo>
                <a:cubicBezTo>
                  <a:pt x="1211701" y="381250"/>
                  <a:pt x="1203361" y="389611"/>
                  <a:pt x="1193073" y="389611"/>
                </a:cubicBezTo>
                <a:cubicBezTo>
                  <a:pt x="1182785" y="389611"/>
                  <a:pt x="1174445" y="381250"/>
                  <a:pt x="1174445" y="370936"/>
                </a:cubicBezTo>
                <a:cubicBezTo>
                  <a:pt x="1174445" y="360622"/>
                  <a:pt x="1182785" y="352261"/>
                  <a:pt x="1193073" y="352261"/>
                </a:cubicBezTo>
                <a:close/>
                <a:moveTo>
                  <a:pt x="1075309" y="352261"/>
                </a:moveTo>
                <a:cubicBezTo>
                  <a:pt x="1085597" y="352261"/>
                  <a:pt x="1093937" y="360622"/>
                  <a:pt x="1093937" y="370936"/>
                </a:cubicBezTo>
                <a:cubicBezTo>
                  <a:pt x="1093937" y="381250"/>
                  <a:pt x="1085597" y="389611"/>
                  <a:pt x="1075309" y="389611"/>
                </a:cubicBezTo>
                <a:cubicBezTo>
                  <a:pt x="1065021" y="389611"/>
                  <a:pt x="1056681" y="381250"/>
                  <a:pt x="1056681" y="370936"/>
                </a:cubicBezTo>
                <a:cubicBezTo>
                  <a:pt x="1056681" y="360622"/>
                  <a:pt x="1065021" y="352261"/>
                  <a:pt x="1075309" y="352261"/>
                </a:cubicBezTo>
                <a:close/>
                <a:moveTo>
                  <a:pt x="958184" y="352261"/>
                </a:moveTo>
                <a:cubicBezTo>
                  <a:pt x="968472" y="352261"/>
                  <a:pt x="976812" y="360622"/>
                  <a:pt x="976812" y="370936"/>
                </a:cubicBezTo>
                <a:cubicBezTo>
                  <a:pt x="976812" y="381250"/>
                  <a:pt x="968472" y="389611"/>
                  <a:pt x="958184" y="389611"/>
                </a:cubicBezTo>
                <a:cubicBezTo>
                  <a:pt x="947896" y="389611"/>
                  <a:pt x="939556" y="381250"/>
                  <a:pt x="939556" y="370936"/>
                </a:cubicBezTo>
                <a:cubicBezTo>
                  <a:pt x="939556" y="360622"/>
                  <a:pt x="947896" y="352261"/>
                  <a:pt x="958184" y="352261"/>
                </a:cubicBezTo>
                <a:close/>
                <a:moveTo>
                  <a:pt x="840420" y="352261"/>
                </a:moveTo>
                <a:cubicBezTo>
                  <a:pt x="850708" y="352261"/>
                  <a:pt x="859048" y="360622"/>
                  <a:pt x="859048" y="370936"/>
                </a:cubicBezTo>
                <a:cubicBezTo>
                  <a:pt x="859048" y="381250"/>
                  <a:pt x="850708" y="389611"/>
                  <a:pt x="840420" y="389611"/>
                </a:cubicBezTo>
                <a:cubicBezTo>
                  <a:pt x="830132" y="389611"/>
                  <a:pt x="821792" y="381250"/>
                  <a:pt x="821792" y="370936"/>
                </a:cubicBezTo>
                <a:cubicBezTo>
                  <a:pt x="821792" y="360622"/>
                  <a:pt x="830132" y="352261"/>
                  <a:pt x="840420" y="352261"/>
                </a:cubicBezTo>
                <a:close/>
                <a:moveTo>
                  <a:pt x="723295" y="352261"/>
                </a:moveTo>
                <a:cubicBezTo>
                  <a:pt x="733583" y="352261"/>
                  <a:pt x="741923" y="360622"/>
                  <a:pt x="741923" y="370936"/>
                </a:cubicBezTo>
                <a:cubicBezTo>
                  <a:pt x="741923" y="381250"/>
                  <a:pt x="733583" y="389611"/>
                  <a:pt x="723295" y="389611"/>
                </a:cubicBezTo>
                <a:cubicBezTo>
                  <a:pt x="713007" y="389611"/>
                  <a:pt x="704667" y="381250"/>
                  <a:pt x="704667" y="370936"/>
                </a:cubicBezTo>
                <a:cubicBezTo>
                  <a:pt x="704667" y="360622"/>
                  <a:pt x="713007" y="352261"/>
                  <a:pt x="723295" y="352261"/>
                </a:cubicBezTo>
                <a:close/>
                <a:moveTo>
                  <a:pt x="605531" y="352261"/>
                </a:moveTo>
                <a:cubicBezTo>
                  <a:pt x="615819" y="352261"/>
                  <a:pt x="624159" y="360622"/>
                  <a:pt x="624159" y="370936"/>
                </a:cubicBezTo>
                <a:cubicBezTo>
                  <a:pt x="624159" y="381250"/>
                  <a:pt x="615819" y="389611"/>
                  <a:pt x="605531" y="389611"/>
                </a:cubicBezTo>
                <a:cubicBezTo>
                  <a:pt x="595243" y="389611"/>
                  <a:pt x="586903" y="381250"/>
                  <a:pt x="586903" y="370936"/>
                </a:cubicBezTo>
                <a:cubicBezTo>
                  <a:pt x="586903" y="360622"/>
                  <a:pt x="595243" y="352261"/>
                  <a:pt x="605531" y="352261"/>
                </a:cubicBezTo>
                <a:close/>
                <a:moveTo>
                  <a:pt x="488406" y="352261"/>
                </a:moveTo>
                <a:cubicBezTo>
                  <a:pt x="498694" y="352261"/>
                  <a:pt x="507034" y="360622"/>
                  <a:pt x="507034" y="370936"/>
                </a:cubicBezTo>
                <a:cubicBezTo>
                  <a:pt x="507034" y="381250"/>
                  <a:pt x="498694" y="389611"/>
                  <a:pt x="488406" y="389611"/>
                </a:cubicBezTo>
                <a:cubicBezTo>
                  <a:pt x="478118" y="389611"/>
                  <a:pt x="469778" y="381250"/>
                  <a:pt x="469778" y="370936"/>
                </a:cubicBezTo>
                <a:cubicBezTo>
                  <a:pt x="469778" y="360622"/>
                  <a:pt x="478118" y="352261"/>
                  <a:pt x="488406" y="352261"/>
                </a:cubicBezTo>
                <a:close/>
                <a:moveTo>
                  <a:pt x="370642" y="352261"/>
                </a:moveTo>
                <a:cubicBezTo>
                  <a:pt x="380930" y="352261"/>
                  <a:pt x="389270" y="360622"/>
                  <a:pt x="389270" y="370936"/>
                </a:cubicBezTo>
                <a:cubicBezTo>
                  <a:pt x="389270" y="381250"/>
                  <a:pt x="380930" y="389611"/>
                  <a:pt x="370642" y="389611"/>
                </a:cubicBezTo>
                <a:cubicBezTo>
                  <a:pt x="360354" y="389611"/>
                  <a:pt x="352014" y="381250"/>
                  <a:pt x="352014" y="370936"/>
                </a:cubicBezTo>
                <a:cubicBezTo>
                  <a:pt x="352014" y="360622"/>
                  <a:pt x="360354" y="352261"/>
                  <a:pt x="370642" y="352261"/>
                </a:cubicBezTo>
                <a:close/>
                <a:moveTo>
                  <a:pt x="253517" y="352261"/>
                </a:moveTo>
                <a:cubicBezTo>
                  <a:pt x="263805" y="352261"/>
                  <a:pt x="272145" y="360622"/>
                  <a:pt x="272145" y="370936"/>
                </a:cubicBezTo>
                <a:cubicBezTo>
                  <a:pt x="272145" y="381250"/>
                  <a:pt x="263805" y="389611"/>
                  <a:pt x="253517" y="389611"/>
                </a:cubicBezTo>
                <a:cubicBezTo>
                  <a:pt x="243229" y="389611"/>
                  <a:pt x="234889" y="381250"/>
                  <a:pt x="234889" y="370936"/>
                </a:cubicBezTo>
                <a:cubicBezTo>
                  <a:pt x="234889" y="360622"/>
                  <a:pt x="243229" y="352261"/>
                  <a:pt x="253517" y="352261"/>
                </a:cubicBezTo>
                <a:close/>
                <a:moveTo>
                  <a:pt x="135753" y="352261"/>
                </a:moveTo>
                <a:cubicBezTo>
                  <a:pt x="146041" y="352261"/>
                  <a:pt x="154381" y="360622"/>
                  <a:pt x="154381" y="370936"/>
                </a:cubicBezTo>
                <a:cubicBezTo>
                  <a:pt x="154381" y="381250"/>
                  <a:pt x="146041" y="389611"/>
                  <a:pt x="135753" y="389611"/>
                </a:cubicBezTo>
                <a:cubicBezTo>
                  <a:pt x="125465" y="389611"/>
                  <a:pt x="117125" y="381250"/>
                  <a:pt x="117125" y="370936"/>
                </a:cubicBezTo>
                <a:cubicBezTo>
                  <a:pt x="117125" y="360622"/>
                  <a:pt x="125465" y="352261"/>
                  <a:pt x="135753" y="352261"/>
                </a:cubicBezTo>
                <a:close/>
                <a:moveTo>
                  <a:pt x="18628" y="352261"/>
                </a:moveTo>
                <a:cubicBezTo>
                  <a:pt x="28916" y="352261"/>
                  <a:pt x="37256" y="360622"/>
                  <a:pt x="37256" y="370936"/>
                </a:cubicBezTo>
                <a:cubicBezTo>
                  <a:pt x="37256" y="381250"/>
                  <a:pt x="28916" y="389611"/>
                  <a:pt x="18628" y="389611"/>
                </a:cubicBezTo>
                <a:cubicBezTo>
                  <a:pt x="8340" y="389611"/>
                  <a:pt x="0" y="381250"/>
                  <a:pt x="0" y="370936"/>
                </a:cubicBezTo>
                <a:cubicBezTo>
                  <a:pt x="0" y="360622"/>
                  <a:pt x="8340" y="352261"/>
                  <a:pt x="18628" y="352261"/>
                </a:cubicBezTo>
                <a:close/>
                <a:moveTo>
                  <a:pt x="2014866" y="234840"/>
                </a:moveTo>
                <a:cubicBezTo>
                  <a:pt x="2025154" y="234840"/>
                  <a:pt x="2033494" y="243201"/>
                  <a:pt x="2033494" y="253515"/>
                </a:cubicBezTo>
                <a:cubicBezTo>
                  <a:pt x="2033494" y="263829"/>
                  <a:pt x="2025154" y="272190"/>
                  <a:pt x="2014866" y="272190"/>
                </a:cubicBezTo>
                <a:cubicBezTo>
                  <a:pt x="2004578" y="272190"/>
                  <a:pt x="1996238" y="263829"/>
                  <a:pt x="1996238" y="253515"/>
                </a:cubicBezTo>
                <a:cubicBezTo>
                  <a:pt x="1996238" y="243201"/>
                  <a:pt x="2004578" y="234840"/>
                  <a:pt x="2014866" y="234840"/>
                </a:cubicBezTo>
                <a:close/>
                <a:moveTo>
                  <a:pt x="1897741" y="234840"/>
                </a:moveTo>
                <a:cubicBezTo>
                  <a:pt x="1908029" y="234840"/>
                  <a:pt x="1916369" y="243201"/>
                  <a:pt x="1916369" y="253515"/>
                </a:cubicBezTo>
                <a:cubicBezTo>
                  <a:pt x="1916369" y="263829"/>
                  <a:pt x="1908029" y="272190"/>
                  <a:pt x="1897741" y="272190"/>
                </a:cubicBezTo>
                <a:cubicBezTo>
                  <a:pt x="1887453" y="272190"/>
                  <a:pt x="1879113" y="263829"/>
                  <a:pt x="1879113" y="253515"/>
                </a:cubicBezTo>
                <a:cubicBezTo>
                  <a:pt x="1879113" y="243201"/>
                  <a:pt x="1887453" y="234840"/>
                  <a:pt x="1897741" y="234840"/>
                </a:cubicBezTo>
                <a:close/>
                <a:moveTo>
                  <a:pt x="1779977" y="234840"/>
                </a:moveTo>
                <a:cubicBezTo>
                  <a:pt x="1790265" y="234840"/>
                  <a:pt x="1798605" y="243201"/>
                  <a:pt x="1798605" y="253515"/>
                </a:cubicBezTo>
                <a:cubicBezTo>
                  <a:pt x="1798605" y="263829"/>
                  <a:pt x="1790265" y="272190"/>
                  <a:pt x="1779977" y="272190"/>
                </a:cubicBezTo>
                <a:cubicBezTo>
                  <a:pt x="1769689" y="272190"/>
                  <a:pt x="1761349" y="263829"/>
                  <a:pt x="1761349" y="253515"/>
                </a:cubicBezTo>
                <a:cubicBezTo>
                  <a:pt x="1761349" y="243201"/>
                  <a:pt x="1769689" y="234840"/>
                  <a:pt x="1779977" y="234840"/>
                </a:cubicBezTo>
                <a:close/>
                <a:moveTo>
                  <a:pt x="1662852" y="234840"/>
                </a:moveTo>
                <a:cubicBezTo>
                  <a:pt x="1673140" y="234840"/>
                  <a:pt x="1681480" y="243201"/>
                  <a:pt x="1681480" y="253515"/>
                </a:cubicBezTo>
                <a:cubicBezTo>
                  <a:pt x="1681480" y="263829"/>
                  <a:pt x="1673140" y="272190"/>
                  <a:pt x="1662852" y="272190"/>
                </a:cubicBezTo>
                <a:cubicBezTo>
                  <a:pt x="1652564" y="272190"/>
                  <a:pt x="1644224" y="263829"/>
                  <a:pt x="1644224" y="253515"/>
                </a:cubicBezTo>
                <a:cubicBezTo>
                  <a:pt x="1644224" y="243201"/>
                  <a:pt x="1652564" y="234840"/>
                  <a:pt x="1662852" y="234840"/>
                </a:cubicBezTo>
                <a:close/>
                <a:moveTo>
                  <a:pt x="1545088" y="234840"/>
                </a:moveTo>
                <a:cubicBezTo>
                  <a:pt x="1555376" y="234840"/>
                  <a:pt x="1563716" y="243201"/>
                  <a:pt x="1563716" y="253515"/>
                </a:cubicBezTo>
                <a:cubicBezTo>
                  <a:pt x="1563716" y="263829"/>
                  <a:pt x="1555376" y="272190"/>
                  <a:pt x="1545088" y="272190"/>
                </a:cubicBezTo>
                <a:cubicBezTo>
                  <a:pt x="1534800" y="272190"/>
                  <a:pt x="1526460" y="263829"/>
                  <a:pt x="1526460" y="253515"/>
                </a:cubicBezTo>
                <a:cubicBezTo>
                  <a:pt x="1526460" y="243201"/>
                  <a:pt x="1534800" y="234840"/>
                  <a:pt x="1545088" y="234840"/>
                </a:cubicBezTo>
                <a:close/>
                <a:moveTo>
                  <a:pt x="1427962" y="234840"/>
                </a:moveTo>
                <a:cubicBezTo>
                  <a:pt x="1438250" y="234840"/>
                  <a:pt x="1446590" y="243201"/>
                  <a:pt x="1446590" y="253515"/>
                </a:cubicBezTo>
                <a:cubicBezTo>
                  <a:pt x="1446590" y="263829"/>
                  <a:pt x="1438250" y="272190"/>
                  <a:pt x="1427962" y="272190"/>
                </a:cubicBezTo>
                <a:cubicBezTo>
                  <a:pt x="1417674" y="272190"/>
                  <a:pt x="1409334" y="263829"/>
                  <a:pt x="1409334" y="253515"/>
                </a:cubicBezTo>
                <a:cubicBezTo>
                  <a:pt x="1409334" y="243201"/>
                  <a:pt x="1417674" y="234840"/>
                  <a:pt x="1427962" y="234840"/>
                </a:cubicBezTo>
                <a:close/>
                <a:moveTo>
                  <a:pt x="1310199" y="234840"/>
                </a:moveTo>
                <a:cubicBezTo>
                  <a:pt x="1320487" y="234840"/>
                  <a:pt x="1328827" y="243201"/>
                  <a:pt x="1328827" y="253515"/>
                </a:cubicBezTo>
                <a:cubicBezTo>
                  <a:pt x="1328827" y="263829"/>
                  <a:pt x="1320487" y="272190"/>
                  <a:pt x="1310199" y="272190"/>
                </a:cubicBezTo>
                <a:cubicBezTo>
                  <a:pt x="1299911" y="272190"/>
                  <a:pt x="1291571" y="263829"/>
                  <a:pt x="1291571" y="253515"/>
                </a:cubicBezTo>
                <a:cubicBezTo>
                  <a:pt x="1291571" y="243201"/>
                  <a:pt x="1299911" y="234840"/>
                  <a:pt x="1310199" y="234840"/>
                </a:cubicBezTo>
                <a:close/>
                <a:moveTo>
                  <a:pt x="1193073" y="234840"/>
                </a:moveTo>
                <a:cubicBezTo>
                  <a:pt x="1203361" y="234840"/>
                  <a:pt x="1211701" y="243201"/>
                  <a:pt x="1211701" y="253515"/>
                </a:cubicBezTo>
                <a:cubicBezTo>
                  <a:pt x="1211701" y="263829"/>
                  <a:pt x="1203361" y="272190"/>
                  <a:pt x="1193073" y="272190"/>
                </a:cubicBezTo>
                <a:cubicBezTo>
                  <a:pt x="1182785" y="272190"/>
                  <a:pt x="1174445" y="263829"/>
                  <a:pt x="1174445" y="253515"/>
                </a:cubicBezTo>
                <a:cubicBezTo>
                  <a:pt x="1174445" y="243201"/>
                  <a:pt x="1182785" y="234840"/>
                  <a:pt x="1193073" y="234840"/>
                </a:cubicBezTo>
                <a:close/>
                <a:moveTo>
                  <a:pt x="1075309" y="234840"/>
                </a:moveTo>
                <a:cubicBezTo>
                  <a:pt x="1085597" y="234840"/>
                  <a:pt x="1093937" y="243201"/>
                  <a:pt x="1093937" y="253515"/>
                </a:cubicBezTo>
                <a:cubicBezTo>
                  <a:pt x="1093937" y="263829"/>
                  <a:pt x="1085597" y="272190"/>
                  <a:pt x="1075309" y="272190"/>
                </a:cubicBezTo>
                <a:cubicBezTo>
                  <a:pt x="1065021" y="272190"/>
                  <a:pt x="1056681" y="263829"/>
                  <a:pt x="1056681" y="253515"/>
                </a:cubicBezTo>
                <a:cubicBezTo>
                  <a:pt x="1056681" y="243201"/>
                  <a:pt x="1065021" y="234840"/>
                  <a:pt x="1075309" y="234840"/>
                </a:cubicBezTo>
                <a:close/>
                <a:moveTo>
                  <a:pt x="958184" y="234840"/>
                </a:moveTo>
                <a:cubicBezTo>
                  <a:pt x="968472" y="234840"/>
                  <a:pt x="976812" y="243201"/>
                  <a:pt x="976812" y="253515"/>
                </a:cubicBezTo>
                <a:cubicBezTo>
                  <a:pt x="976812" y="263829"/>
                  <a:pt x="968472" y="272190"/>
                  <a:pt x="958184" y="272190"/>
                </a:cubicBezTo>
                <a:cubicBezTo>
                  <a:pt x="947896" y="272190"/>
                  <a:pt x="939556" y="263829"/>
                  <a:pt x="939556" y="253515"/>
                </a:cubicBezTo>
                <a:cubicBezTo>
                  <a:pt x="939556" y="243201"/>
                  <a:pt x="947896" y="234840"/>
                  <a:pt x="958184" y="234840"/>
                </a:cubicBezTo>
                <a:close/>
                <a:moveTo>
                  <a:pt x="840420" y="234840"/>
                </a:moveTo>
                <a:cubicBezTo>
                  <a:pt x="850708" y="234840"/>
                  <a:pt x="859048" y="243201"/>
                  <a:pt x="859048" y="253515"/>
                </a:cubicBezTo>
                <a:cubicBezTo>
                  <a:pt x="859048" y="263829"/>
                  <a:pt x="850708" y="272190"/>
                  <a:pt x="840420" y="272190"/>
                </a:cubicBezTo>
                <a:cubicBezTo>
                  <a:pt x="830132" y="272190"/>
                  <a:pt x="821792" y="263829"/>
                  <a:pt x="821792" y="253515"/>
                </a:cubicBezTo>
                <a:cubicBezTo>
                  <a:pt x="821792" y="243201"/>
                  <a:pt x="830132" y="234840"/>
                  <a:pt x="840420" y="234840"/>
                </a:cubicBezTo>
                <a:close/>
                <a:moveTo>
                  <a:pt x="723295" y="234840"/>
                </a:moveTo>
                <a:cubicBezTo>
                  <a:pt x="733583" y="234840"/>
                  <a:pt x="741923" y="243201"/>
                  <a:pt x="741923" y="253515"/>
                </a:cubicBezTo>
                <a:cubicBezTo>
                  <a:pt x="741923" y="263829"/>
                  <a:pt x="733583" y="272190"/>
                  <a:pt x="723295" y="272190"/>
                </a:cubicBezTo>
                <a:cubicBezTo>
                  <a:pt x="713007" y="272190"/>
                  <a:pt x="704667" y="263829"/>
                  <a:pt x="704667" y="253515"/>
                </a:cubicBezTo>
                <a:cubicBezTo>
                  <a:pt x="704667" y="243201"/>
                  <a:pt x="713007" y="234840"/>
                  <a:pt x="723295" y="234840"/>
                </a:cubicBezTo>
                <a:close/>
                <a:moveTo>
                  <a:pt x="605531" y="234840"/>
                </a:moveTo>
                <a:cubicBezTo>
                  <a:pt x="615819" y="234840"/>
                  <a:pt x="624159" y="243201"/>
                  <a:pt x="624159" y="253515"/>
                </a:cubicBezTo>
                <a:cubicBezTo>
                  <a:pt x="624159" y="263829"/>
                  <a:pt x="615819" y="272190"/>
                  <a:pt x="605531" y="272190"/>
                </a:cubicBezTo>
                <a:cubicBezTo>
                  <a:pt x="595243" y="272190"/>
                  <a:pt x="586903" y="263829"/>
                  <a:pt x="586903" y="253515"/>
                </a:cubicBezTo>
                <a:cubicBezTo>
                  <a:pt x="586903" y="243201"/>
                  <a:pt x="595243" y="234840"/>
                  <a:pt x="605531" y="234840"/>
                </a:cubicBezTo>
                <a:close/>
                <a:moveTo>
                  <a:pt x="488406" y="234840"/>
                </a:moveTo>
                <a:cubicBezTo>
                  <a:pt x="498694" y="234840"/>
                  <a:pt x="507034" y="243201"/>
                  <a:pt x="507034" y="253515"/>
                </a:cubicBezTo>
                <a:cubicBezTo>
                  <a:pt x="507034" y="263829"/>
                  <a:pt x="498694" y="272190"/>
                  <a:pt x="488406" y="272190"/>
                </a:cubicBezTo>
                <a:cubicBezTo>
                  <a:pt x="478118" y="272190"/>
                  <a:pt x="469778" y="263829"/>
                  <a:pt x="469778" y="253515"/>
                </a:cubicBezTo>
                <a:cubicBezTo>
                  <a:pt x="469778" y="243201"/>
                  <a:pt x="478118" y="234840"/>
                  <a:pt x="488406" y="234840"/>
                </a:cubicBezTo>
                <a:close/>
                <a:moveTo>
                  <a:pt x="370642" y="234840"/>
                </a:moveTo>
                <a:cubicBezTo>
                  <a:pt x="380930" y="234840"/>
                  <a:pt x="389270" y="243201"/>
                  <a:pt x="389270" y="253515"/>
                </a:cubicBezTo>
                <a:cubicBezTo>
                  <a:pt x="389270" y="263829"/>
                  <a:pt x="380930" y="272190"/>
                  <a:pt x="370642" y="272190"/>
                </a:cubicBezTo>
                <a:cubicBezTo>
                  <a:pt x="360354" y="272190"/>
                  <a:pt x="352014" y="263829"/>
                  <a:pt x="352014" y="253515"/>
                </a:cubicBezTo>
                <a:cubicBezTo>
                  <a:pt x="352014" y="243201"/>
                  <a:pt x="360354" y="234840"/>
                  <a:pt x="370642" y="234840"/>
                </a:cubicBezTo>
                <a:close/>
                <a:moveTo>
                  <a:pt x="253517" y="234840"/>
                </a:moveTo>
                <a:cubicBezTo>
                  <a:pt x="263805" y="234840"/>
                  <a:pt x="272145" y="243201"/>
                  <a:pt x="272145" y="253515"/>
                </a:cubicBezTo>
                <a:cubicBezTo>
                  <a:pt x="272145" y="263829"/>
                  <a:pt x="263805" y="272190"/>
                  <a:pt x="253517" y="272190"/>
                </a:cubicBezTo>
                <a:cubicBezTo>
                  <a:pt x="243229" y="272190"/>
                  <a:pt x="234889" y="263829"/>
                  <a:pt x="234889" y="253515"/>
                </a:cubicBezTo>
                <a:cubicBezTo>
                  <a:pt x="234889" y="243201"/>
                  <a:pt x="243229" y="234840"/>
                  <a:pt x="253517" y="234840"/>
                </a:cubicBezTo>
                <a:close/>
                <a:moveTo>
                  <a:pt x="135753" y="234840"/>
                </a:moveTo>
                <a:cubicBezTo>
                  <a:pt x="146041" y="234840"/>
                  <a:pt x="154381" y="243201"/>
                  <a:pt x="154381" y="253515"/>
                </a:cubicBezTo>
                <a:cubicBezTo>
                  <a:pt x="154381" y="263829"/>
                  <a:pt x="146041" y="272190"/>
                  <a:pt x="135753" y="272190"/>
                </a:cubicBezTo>
                <a:cubicBezTo>
                  <a:pt x="125465" y="272190"/>
                  <a:pt x="117125" y="263829"/>
                  <a:pt x="117125" y="253515"/>
                </a:cubicBezTo>
                <a:cubicBezTo>
                  <a:pt x="117125" y="243201"/>
                  <a:pt x="125465" y="234840"/>
                  <a:pt x="135753" y="234840"/>
                </a:cubicBezTo>
                <a:close/>
                <a:moveTo>
                  <a:pt x="18628" y="234840"/>
                </a:moveTo>
                <a:cubicBezTo>
                  <a:pt x="28916" y="234840"/>
                  <a:pt x="37256" y="243201"/>
                  <a:pt x="37256" y="253515"/>
                </a:cubicBezTo>
                <a:cubicBezTo>
                  <a:pt x="37256" y="263829"/>
                  <a:pt x="28916" y="272190"/>
                  <a:pt x="18628" y="272190"/>
                </a:cubicBezTo>
                <a:cubicBezTo>
                  <a:pt x="8340" y="272190"/>
                  <a:pt x="0" y="263829"/>
                  <a:pt x="0" y="253515"/>
                </a:cubicBezTo>
                <a:cubicBezTo>
                  <a:pt x="0" y="243201"/>
                  <a:pt x="8340" y="234840"/>
                  <a:pt x="18628" y="234840"/>
                </a:cubicBezTo>
                <a:close/>
                <a:moveTo>
                  <a:pt x="2014866" y="117420"/>
                </a:moveTo>
                <a:cubicBezTo>
                  <a:pt x="2025154" y="117420"/>
                  <a:pt x="2033494" y="125781"/>
                  <a:pt x="2033494" y="136095"/>
                </a:cubicBezTo>
                <a:cubicBezTo>
                  <a:pt x="2033494" y="146409"/>
                  <a:pt x="2025154" y="154770"/>
                  <a:pt x="2014866" y="154770"/>
                </a:cubicBezTo>
                <a:cubicBezTo>
                  <a:pt x="2004578" y="154770"/>
                  <a:pt x="1996238" y="146409"/>
                  <a:pt x="1996238" y="136095"/>
                </a:cubicBezTo>
                <a:cubicBezTo>
                  <a:pt x="1996238" y="125781"/>
                  <a:pt x="2004578" y="117420"/>
                  <a:pt x="2014866" y="117420"/>
                </a:cubicBezTo>
                <a:close/>
                <a:moveTo>
                  <a:pt x="1897741" y="117420"/>
                </a:moveTo>
                <a:cubicBezTo>
                  <a:pt x="1908029" y="117420"/>
                  <a:pt x="1916369" y="125781"/>
                  <a:pt x="1916369" y="136095"/>
                </a:cubicBezTo>
                <a:cubicBezTo>
                  <a:pt x="1916369" y="146409"/>
                  <a:pt x="1908029" y="154770"/>
                  <a:pt x="1897741" y="154770"/>
                </a:cubicBezTo>
                <a:cubicBezTo>
                  <a:pt x="1887453" y="154770"/>
                  <a:pt x="1879113" y="146409"/>
                  <a:pt x="1879113" y="136095"/>
                </a:cubicBezTo>
                <a:cubicBezTo>
                  <a:pt x="1879113" y="125781"/>
                  <a:pt x="1887453" y="117420"/>
                  <a:pt x="1897741" y="117420"/>
                </a:cubicBezTo>
                <a:close/>
                <a:moveTo>
                  <a:pt x="1779977" y="117420"/>
                </a:moveTo>
                <a:cubicBezTo>
                  <a:pt x="1790265" y="117420"/>
                  <a:pt x="1798605" y="125781"/>
                  <a:pt x="1798605" y="136095"/>
                </a:cubicBezTo>
                <a:cubicBezTo>
                  <a:pt x="1798605" y="146409"/>
                  <a:pt x="1790265" y="154770"/>
                  <a:pt x="1779977" y="154770"/>
                </a:cubicBezTo>
                <a:cubicBezTo>
                  <a:pt x="1769689" y="154770"/>
                  <a:pt x="1761349" y="146409"/>
                  <a:pt x="1761349" y="136095"/>
                </a:cubicBezTo>
                <a:cubicBezTo>
                  <a:pt x="1761349" y="125781"/>
                  <a:pt x="1769689" y="117420"/>
                  <a:pt x="1779977" y="117420"/>
                </a:cubicBezTo>
                <a:close/>
                <a:moveTo>
                  <a:pt x="1662852" y="117420"/>
                </a:moveTo>
                <a:cubicBezTo>
                  <a:pt x="1673140" y="117420"/>
                  <a:pt x="1681480" y="125781"/>
                  <a:pt x="1681480" y="136095"/>
                </a:cubicBezTo>
                <a:cubicBezTo>
                  <a:pt x="1681480" y="146409"/>
                  <a:pt x="1673140" y="154770"/>
                  <a:pt x="1662852" y="154770"/>
                </a:cubicBezTo>
                <a:cubicBezTo>
                  <a:pt x="1652564" y="154770"/>
                  <a:pt x="1644224" y="146409"/>
                  <a:pt x="1644224" y="136095"/>
                </a:cubicBezTo>
                <a:cubicBezTo>
                  <a:pt x="1644224" y="125781"/>
                  <a:pt x="1652564" y="117420"/>
                  <a:pt x="1662852" y="117420"/>
                </a:cubicBezTo>
                <a:close/>
                <a:moveTo>
                  <a:pt x="1545087" y="117420"/>
                </a:moveTo>
                <a:cubicBezTo>
                  <a:pt x="1555375" y="117420"/>
                  <a:pt x="1563715" y="125781"/>
                  <a:pt x="1563715" y="136095"/>
                </a:cubicBezTo>
                <a:cubicBezTo>
                  <a:pt x="1563715" y="146409"/>
                  <a:pt x="1555375" y="154770"/>
                  <a:pt x="1545087" y="154770"/>
                </a:cubicBezTo>
                <a:cubicBezTo>
                  <a:pt x="1534799" y="154770"/>
                  <a:pt x="1526459" y="146409"/>
                  <a:pt x="1526459" y="136095"/>
                </a:cubicBezTo>
                <a:cubicBezTo>
                  <a:pt x="1526459" y="125781"/>
                  <a:pt x="1534799" y="117420"/>
                  <a:pt x="1545087" y="117420"/>
                </a:cubicBezTo>
                <a:close/>
                <a:moveTo>
                  <a:pt x="1427962" y="117420"/>
                </a:moveTo>
                <a:cubicBezTo>
                  <a:pt x="1438250" y="117420"/>
                  <a:pt x="1446590" y="125781"/>
                  <a:pt x="1446590" y="136095"/>
                </a:cubicBezTo>
                <a:cubicBezTo>
                  <a:pt x="1446590" y="146409"/>
                  <a:pt x="1438250" y="154770"/>
                  <a:pt x="1427962" y="154770"/>
                </a:cubicBezTo>
                <a:cubicBezTo>
                  <a:pt x="1417674" y="154770"/>
                  <a:pt x="1409334" y="146409"/>
                  <a:pt x="1409334" y="136095"/>
                </a:cubicBezTo>
                <a:cubicBezTo>
                  <a:pt x="1409334" y="125781"/>
                  <a:pt x="1417674" y="117420"/>
                  <a:pt x="1427962" y="117420"/>
                </a:cubicBezTo>
                <a:close/>
                <a:moveTo>
                  <a:pt x="1310198" y="117420"/>
                </a:moveTo>
                <a:cubicBezTo>
                  <a:pt x="1320486" y="117420"/>
                  <a:pt x="1328826" y="125781"/>
                  <a:pt x="1328826" y="136095"/>
                </a:cubicBezTo>
                <a:cubicBezTo>
                  <a:pt x="1328826" y="146409"/>
                  <a:pt x="1320486" y="154770"/>
                  <a:pt x="1310198" y="154770"/>
                </a:cubicBezTo>
                <a:cubicBezTo>
                  <a:pt x="1299910" y="154770"/>
                  <a:pt x="1291570" y="146409"/>
                  <a:pt x="1291570" y="136095"/>
                </a:cubicBezTo>
                <a:cubicBezTo>
                  <a:pt x="1291570" y="125781"/>
                  <a:pt x="1299910" y="117420"/>
                  <a:pt x="1310198" y="117420"/>
                </a:cubicBezTo>
                <a:close/>
                <a:moveTo>
                  <a:pt x="1193073" y="117420"/>
                </a:moveTo>
                <a:cubicBezTo>
                  <a:pt x="1203361" y="117420"/>
                  <a:pt x="1211701" y="125781"/>
                  <a:pt x="1211701" y="136095"/>
                </a:cubicBezTo>
                <a:cubicBezTo>
                  <a:pt x="1211701" y="146409"/>
                  <a:pt x="1203361" y="154770"/>
                  <a:pt x="1193073" y="154770"/>
                </a:cubicBezTo>
                <a:cubicBezTo>
                  <a:pt x="1182785" y="154770"/>
                  <a:pt x="1174445" y="146409"/>
                  <a:pt x="1174445" y="136095"/>
                </a:cubicBezTo>
                <a:cubicBezTo>
                  <a:pt x="1174445" y="125781"/>
                  <a:pt x="1182785" y="117420"/>
                  <a:pt x="1193073" y="117420"/>
                </a:cubicBezTo>
                <a:close/>
                <a:moveTo>
                  <a:pt x="1075309" y="117420"/>
                </a:moveTo>
                <a:cubicBezTo>
                  <a:pt x="1085597" y="117420"/>
                  <a:pt x="1093937" y="125781"/>
                  <a:pt x="1093937" y="136095"/>
                </a:cubicBezTo>
                <a:cubicBezTo>
                  <a:pt x="1093937" y="146409"/>
                  <a:pt x="1085597" y="154770"/>
                  <a:pt x="1075309" y="154770"/>
                </a:cubicBezTo>
                <a:cubicBezTo>
                  <a:pt x="1065021" y="154770"/>
                  <a:pt x="1056681" y="146409"/>
                  <a:pt x="1056681" y="136095"/>
                </a:cubicBezTo>
                <a:cubicBezTo>
                  <a:pt x="1056681" y="125781"/>
                  <a:pt x="1065021" y="117420"/>
                  <a:pt x="1075309" y="117420"/>
                </a:cubicBezTo>
                <a:close/>
                <a:moveTo>
                  <a:pt x="958184" y="117420"/>
                </a:moveTo>
                <a:cubicBezTo>
                  <a:pt x="968472" y="117420"/>
                  <a:pt x="976812" y="125781"/>
                  <a:pt x="976812" y="136095"/>
                </a:cubicBezTo>
                <a:cubicBezTo>
                  <a:pt x="976812" y="146409"/>
                  <a:pt x="968472" y="154770"/>
                  <a:pt x="958184" y="154770"/>
                </a:cubicBezTo>
                <a:cubicBezTo>
                  <a:pt x="947896" y="154770"/>
                  <a:pt x="939556" y="146409"/>
                  <a:pt x="939556" y="136095"/>
                </a:cubicBezTo>
                <a:cubicBezTo>
                  <a:pt x="939556" y="125781"/>
                  <a:pt x="947896" y="117420"/>
                  <a:pt x="958184" y="117420"/>
                </a:cubicBezTo>
                <a:close/>
                <a:moveTo>
                  <a:pt x="840420" y="117420"/>
                </a:moveTo>
                <a:cubicBezTo>
                  <a:pt x="850708" y="117420"/>
                  <a:pt x="859048" y="125781"/>
                  <a:pt x="859048" y="136095"/>
                </a:cubicBezTo>
                <a:cubicBezTo>
                  <a:pt x="859048" y="146409"/>
                  <a:pt x="850708" y="154770"/>
                  <a:pt x="840420" y="154770"/>
                </a:cubicBezTo>
                <a:cubicBezTo>
                  <a:pt x="830132" y="154770"/>
                  <a:pt x="821792" y="146409"/>
                  <a:pt x="821792" y="136095"/>
                </a:cubicBezTo>
                <a:cubicBezTo>
                  <a:pt x="821792" y="125781"/>
                  <a:pt x="830132" y="117420"/>
                  <a:pt x="840420" y="117420"/>
                </a:cubicBezTo>
                <a:close/>
                <a:moveTo>
                  <a:pt x="723295" y="117420"/>
                </a:moveTo>
                <a:cubicBezTo>
                  <a:pt x="733583" y="117420"/>
                  <a:pt x="741923" y="125781"/>
                  <a:pt x="741923" y="136095"/>
                </a:cubicBezTo>
                <a:cubicBezTo>
                  <a:pt x="741923" y="146409"/>
                  <a:pt x="733583" y="154770"/>
                  <a:pt x="723295" y="154770"/>
                </a:cubicBezTo>
                <a:cubicBezTo>
                  <a:pt x="713007" y="154770"/>
                  <a:pt x="704667" y="146409"/>
                  <a:pt x="704667" y="136095"/>
                </a:cubicBezTo>
                <a:cubicBezTo>
                  <a:pt x="704667" y="125781"/>
                  <a:pt x="713007" y="117420"/>
                  <a:pt x="723295" y="117420"/>
                </a:cubicBezTo>
                <a:close/>
                <a:moveTo>
                  <a:pt x="605531" y="117420"/>
                </a:moveTo>
                <a:cubicBezTo>
                  <a:pt x="615819" y="117420"/>
                  <a:pt x="624159" y="125781"/>
                  <a:pt x="624159" y="136095"/>
                </a:cubicBezTo>
                <a:cubicBezTo>
                  <a:pt x="624159" y="146409"/>
                  <a:pt x="615819" y="154770"/>
                  <a:pt x="605531" y="154770"/>
                </a:cubicBezTo>
                <a:cubicBezTo>
                  <a:pt x="595243" y="154770"/>
                  <a:pt x="586903" y="146409"/>
                  <a:pt x="586903" y="136095"/>
                </a:cubicBezTo>
                <a:cubicBezTo>
                  <a:pt x="586903" y="125781"/>
                  <a:pt x="595243" y="117420"/>
                  <a:pt x="605531" y="117420"/>
                </a:cubicBezTo>
                <a:close/>
                <a:moveTo>
                  <a:pt x="488406" y="117420"/>
                </a:moveTo>
                <a:cubicBezTo>
                  <a:pt x="498694" y="117420"/>
                  <a:pt x="507034" y="125781"/>
                  <a:pt x="507034" y="136095"/>
                </a:cubicBezTo>
                <a:cubicBezTo>
                  <a:pt x="507034" y="146409"/>
                  <a:pt x="498694" y="154770"/>
                  <a:pt x="488406" y="154770"/>
                </a:cubicBezTo>
                <a:cubicBezTo>
                  <a:pt x="478118" y="154770"/>
                  <a:pt x="469778" y="146409"/>
                  <a:pt x="469778" y="136095"/>
                </a:cubicBezTo>
                <a:cubicBezTo>
                  <a:pt x="469778" y="125781"/>
                  <a:pt x="478118" y="117420"/>
                  <a:pt x="488406" y="117420"/>
                </a:cubicBezTo>
                <a:close/>
                <a:moveTo>
                  <a:pt x="370642" y="117420"/>
                </a:moveTo>
                <a:cubicBezTo>
                  <a:pt x="380930" y="117420"/>
                  <a:pt x="389270" y="125781"/>
                  <a:pt x="389270" y="136095"/>
                </a:cubicBezTo>
                <a:cubicBezTo>
                  <a:pt x="389270" y="146409"/>
                  <a:pt x="380930" y="154770"/>
                  <a:pt x="370642" y="154770"/>
                </a:cubicBezTo>
                <a:cubicBezTo>
                  <a:pt x="360354" y="154770"/>
                  <a:pt x="352014" y="146409"/>
                  <a:pt x="352014" y="136095"/>
                </a:cubicBezTo>
                <a:cubicBezTo>
                  <a:pt x="352014" y="125781"/>
                  <a:pt x="360354" y="117420"/>
                  <a:pt x="370642" y="117420"/>
                </a:cubicBezTo>
                <a:close/>
                <a:moveTo>
                  <a:pt x="253517" y="117420"/>
                </a:moveTo>
                <a:cubicBezTo>
                  <a:pt x="263805" y="117420"/>
                  <a:pt x="272145" y="125781"/>
                  <a:pt x="272145" y="136095"/>
                </a:cubicBezTo>
                <a:cubicBezTo>
                  <a:pt x="272145" y="146409"/>
                  <a:pt x="263805" y="154770"/>
                  <a:pt x="253517" y="154770"/>
                </a:cubicBezTo>
                <a:cubicBezTo>
                  <a:pt x="243229" y="154770"/>
                  <a:pt x="234889" y="146409"/>
                  <a:pt x="234889" y="136095"/>
                </a:cubicBezTo>
                <a:cubicBezTo>
                  <a:pt x="234889" y="125781"/>
                  <a:pt x="243229" y="117420"/>
                  <a:pt x="253517" y="117420"/>
                </a:cubicBezTo>
                <a:close/>
                <a:moveTo>
                  <a:pt x="135753" y="117420"/>
                </a:moveTo>
                <a:cubicBezTo>
                  <a:pt x="146041" y="117420"/>
                  <a:pt x="154381" y="125781"/>
                  <a:pt x="154381" y="136095"/>
                </a:cubicBezTo>
                <a:cubicBezTo>
                  <a:pt x="154381" y="146409"/>
                  <a:pt x="146041" y="154770"/>
                  <a:pt x="135753" y="154770"/>
                </a:cubicBezTo>
                <a:cubicBezTo>
                  <a:pt x="125465" y="154770"/>
                  <a:pt x="117125" y="146409"/>
                  <a:pt x="117125" y="136095"/>
                </a:cubicBezTo>
                <a:cubicBezTo>
                  <a:pt x="117125" y="125781"/>
                  <a:pt x="125465" y="117420"/>
                  <a:pt x="135753" y="117420"/>
                </a:cubicBezTo>
                <a:close/>
                <a:moveTo>
                  <a:pt x="18628" y="117420"/>
                </a:moveTo>
                <a:cubicBezTo>
                  <a:pt x="28916" y="117420"/>
                  <a:pt x="37256" y="125781"/>
                  <a:pt x="37256" y="136095"/>
                </a:cubicBezTo>
                <a:cubicBezTo>
                  <a:pt x="37256" y="146409"/>
                  <a:pt x="28916" y="154770"/>
                  <a:pt x="18628" y="154770"/>
                </a:cubicBezTo>
                <a:cubicBezTo>
                  <a:pt x="8340" y="154770"/>
                  <a:pt x="0" y="146409"/>
                  <a:pt x="0" y="136095"/>
                </a:cubicBezTo>
                <a:cubicBezTo>
                  <a:pt x="0" y="125781"/>
                  <a:pt x="8340" y="117420"/>
                  <a:pt x="18628" y="117420"/>
                </a:cubicBezTo>
                <a:close/>
                <a:moveTo>
                  <a:pt x="2014866" y="0"/>
                </a:moveTo>
                <a:cubicBezTo>
                  <a:pt x="2025154" y="0"/>
                  <a:pt x="2033494" y="8361"/>
                  <a:pt x="2033494" y="18675"/>
                </a:cubicBezTo>
                <a:cubicBezTo>
                  <a:pt x="2033494" y="28989"/>
                  <a:pt x="2025154" y="37350"/>
                  <a:pt x="2014866" y="37350"/>
                </a:cubicBezTo>
                <a:cubicBezTo>
                  <a:pt x="2004578" y="37350"/>
                  <a:pt x="1996238" y="28989"/>
                  <a:pt x="1996238" y="18675"/>
                </a:cubicBezTo>
                <a:cubicBezTo>
                  <a:pt x="1996238" y="8361"/>
                  <a:pt x="2004578" y="0"/>
                  <a:pt x="2014866" y="0"/>
                </a:cubicBezTo>
                <a:close/>
                <a:moveTo>
                  <a:pt x="1897741" y="0"/>
                </a:moveTo>
                <a:cubicBezTo>
                  <a:pt x="1908029" y="0"/>
                  <a:pt x="1916369" y="8361"/>
                  <a:pt x="1916369" y="18675"/>
                </a:cubicBezTo>
                <a:cubicBezTo>
                  <a:pt x="1916369" y="28989"/>
                  <a:pt x="1908029" y="37350"/>
                  <a:pt x="1897741" y="37350"/>
                </a:cubicBezTo>
                <a:cubicBezTo>
                  <a:pt x="1887453" y="37350"/>
                  <a:pt x="1879113" y="28989"/>
                  <a:pt x="1879113" y="18675"/>
                </a:cubicBezTo>
                <a:cubicBezTo>
                  <a:pt x="1879113" y="8361"/>
                  <a:pt x="1887453" y="0"/>
                  <a:pt x="1897741" y="0"/>
                </a:cubicBezTo>
                <a:close/>
                <a:moveTo>
                  <a:pt x="1779977" y="0"/>
                </a:moveTo>
                <a:cubicBezTo>
                  <a:pt x="1790265" y="0"/>
                  <a:pt x="1798605" y="8361"/>
                  <a:pt x="1798605" y="18675"/>
                </a:cubicBezTo>
                <a:cubicBezTo>
                  <a:pt x="1798605" y="28989"/>
                  <a:pt x="1790265" y="37350"/>
                  <a:pt x="1779977" y="37350"/>
                </a:cubicBezTo>
                <a:cubicBezTo>
                  <a:pt x="1769689" y="37350"/>
                  <a:pt x="1761349" y="28989"/>
                  <a:pt x="1761349" y="18675"/>
                </a:cubicBezTo>
                <a:cubicBezTo>
                  <a:pt x="1761349" y="8361"/>
                  <a:pt x="1769689" y="0"/>
                  <a:pt x="1779977" y="0"/>
                </a:cubicBezTo>
                <a:close/>
                <a:moveTo>
                  <a:pt x="1662852" y="0"/>
                </a:moveTo>
                <a:cubicBezTo>
                  <a:pt x="1673140" y="0"/>
                  <a:pt x="1681480" y="8361"/>
                  <a:pt x="1681480" y="18675"/>
                </a:cubicBezTo>
                <a:cubicBezTo>
                  <a:pt x="1681480" y="28989"/>
                  <a:pt x="1673140" y="37350"/>
                  <a:pt x="1662852" y="37350"/>
                </a:cubicBezTo>
                <a:cubicBezTo>
                  <a:pt x="1652564" y="37350"/>
                  <a:pt x="1644224" y="28989"/>
                  <a:pt x="1644224" y="18675"/>
                </a:cubicBezTo>
                <a:cubicBezTo>
                  <a:pt x="1644224" y="8361"/>
                  <a:pt x="1652564" y="0"/>
                  <a:pt x="1662852" y="0"/>
                </a:cubicBezTo>
                <a:close/>
                <a:moveTo>
                  <a:pt x="1545087" y="0"/>
                </a:moveTo>
                <a:cubicBezTo>
                  <a:pt x="1555375" y="0"/>
                  <a:pt x="1563715" y="8361"/>
                  <a:pt x="1563715" y="18675"/>
                </a:cubicBezTo>
                <a:cubicBezTo>
                  <a:pt x="1563715" y="28989"/>
                  <a:pt x="1555375" y="37350"/>
                  <a:pt x="1545087" y="37350"/>
                </a:cubicBezTo>
                <a:cubicBezTo>
                  <a:pt x="1534799" y="37350"/>
                  <a:pt x="1526459" y="28989"/>
                  <a:pt x="1526459" y="18675"/>
                </a:cubicBezTo>
                <a:cubicBezTo>
                  <a:pt x="1526459" y="8361"/>
                  <a:pt x="1534799" y="0"/>
                  <a:pt x="1545087" y="0"/>
                </a:cubicBezTo>
                <a:close/>
                <a:moveTo>
                  <a:pt x="1427962" y="0"/>
                </a:moveTo>
                <a:cubicBezTo>
                  <a:pt x="1438250" y="0"/>
                  <a:pt x="1446590" y="8361"/>
                  <a:pt x="1446590" y="18675"/>
                </a:cubicBezTo>
                <a:cubicBezTo>
                  <a:pt x="1446590" y="28989"/>
                  <a:pt x="1438250" y="37350"/>
                  <a:pt x="1427962" y="37350"/>
                </a:cubicBezTo>
                <a:cubicBezTo>
                  <a:pt x="1417674" y="37350"/>
                  <a:pt x="1409334" y="28989"/>
                  <a:pt x="1409334" y="18675"/>
                </a:cubicBezTo>
                <a:cubicBezTo>
                  <a:pt x="1409334" y="8361"/>
                  <a:pt x="1417674" y="0"/>
                  <a:pt x="1427962" y="0"/>
                </a:cubicBezTo>
                <a:close/>
                <a:moveTo>
                  <a:pt x="1310198" y="0"/>
                </a:moveTo>
                <a:cubicBezTo>
                  <a:pt x="1320486" y="0"/>
                  <a:pt x="1328826" y="8361"/>
                  <a:pt x="1328826" y="18675"/>
                </a:cubicBezTo>
                <a:cubicBezTo>
                  <a:pt x="1328826" y="28989"/>
                  <a:pt x="1320486" y="37350"/>
                  <a:pt x="1310198" y="37350"/>
                </a:cubicBezTo>
                <a:cubicBezTo>
                  <a:pt x="1299910" y="37350"/>
                  <a:pt x="1291570" y="28989"/>
                  <a:pt x="1291570" y="18675"/>
                </a:cubicBezTo>
                <a:cubicBezTo>
                  <a:pt x="1291570" y="8361"/>
                  <a:pt x="1299910" y="0"/>
                  <a:pt x="1310198" y="0"/>
                </a:cubicBezTo>
                <a:close/>
                <a:moveTo>
                  <a:pt x="1193073" y="0"/>
                </a:moveTo>
                <a:cubicBezTo>
                  <a:pt x="1203361" y="0"/>
                  <a:pt x="1211701" y="8361"/>
                  <a:pt x="1211701" y="18675"/>
                </a:cubicBezTo>
                <a:cubicBezTo>
                  <a:pt x="1211701" y="28989"/>
                  <a:pt x="1203361" y="37350"/>
                  <a:pt x="1193073" y="37350"/>
                </a:cubicBezTo>
                <a:cubicBezTo>
                  <a:pt x="1182785" y="37350"/>
                  <a:pt x="1174445" y="28989"/>
                  <a:pt x="1174445" y="18675"/>
                </a:cubicBezTo>
                <a:cubicBezTo>
                  <a:pt x="1174445" y="8361"/>
                  <a:pt x="1182785" y="0"/>
                  <a:pt x="1193073" y="0"/>
                </a:cubicBezTo>
                <a:close/>
                <a:moveTo>
                  <a:pt x="1075309" y="0"/>
                </a:moveTo>
                <a:cubicBezTo>
                  <a:pt x="1085597" y="0"/>
                  <a:pt x="1093937" y="8361"/>
                  <a:pt x="1093937" y="18675"/>
                </a:cubicBezTo>
                <a:cubicBezTo>
                  <a:pt x="1093937" y="28989"/>
                  <a:pt x="1085597" y="37350"/>
                  <a:pt x="1075309" y="37350"/>
                </a:cubicBezTo>
                <a:cubicBezTo>
                  <a:pt x="1065021" y="37350"/>
                  <a:pt x="1056681" y="28989"/>
                  <a:pt x="1056681" y="18675"/>
                </a:cubicBezTo>
                <a:cubicBezTo>
                  <a:pt x="1056681" y="8361"/>
                  <a:pt x="1065021" y="0"/>
                  <a:pt x="1075309" y="0"/>
                </a:cubicBezTo>
                <a:close/>
                <a:moveTo>
                  <a:pt x="958184" y="0"/>
                </a:moveTo>
                <a:cubicBezTo>
                  <a:pt x="968472" y="0"/>
                  <a:pt x="976812" y="8361"/>
                  <a:pt x="976812" y="18675"/>
                </a:cubicBezTo>
                <a:cubicBezTo>
                  <a:pt x="976812" y="28989"/>
                  <a:pt x="968472" y="37350"/>
                  <a:pt x="958184" y="37350"/>
                </a:cubicBezTo>
                <a:cubicBezTo>
                  <a:pt x="947896" y="37350"/>
                  <a:pt x="939556" y="28989"/>
                  <a:pt x="939556" y="18675"/>
                </a:cubicBezTo>
                <a:cubicBezTo>
                  <a:pt x="939556" y="8361"/>
                  <a:pt x="947896" y="0"/>
                  <a:pt x="958184" y="0"/>
                </a:cubicBezTo>
                <a:close/>
                <a:moveTo>
                  <a:pt x="840420" y="0"/>
                </a:moveTo>
                <a:cubicBezTo>
                  <a:pt x="850708" y="0"/>
                  <a:pt x="859048" y="8361"/>
                  <a:pt x="859048" y="18675"/>
                </a:cubicBezTo>
                <a:cubicBezTo>
                  <a:pt x="859048" y="28989"/>
                  <a:pt x="850708" y="37350"/>
                  <a:pt x="840420" y="37350"/>
                </a:cubicBezTo>
                <a:cubicBezTo>
                  <a:pt x="830132" y="37350"/>
                  <a:pt x="821792" y="28989"/>
                  <a:pt x="821792" y="18675"/>
                </a:cubicBezTo>
                <a:cubicBezTo>
                  <a:pt x="821792" y="8361"/>
                  <a:pt x="830132" y="0"/>
                  <a:pt x="840420" y="0"/>
                </a:cubicBezTo>
                <a:close/>
                <a:moveTo>
                  <a:pt x="723295" y="0"/>
                </a:moveTo>
                <a:cubicBezTo>
                  <a:pt x="733583" y="0"/>
                  <a:pt x="741923" y="8361"/>
                  <a:pt x="741923" y="18675"/>
                </a:cubicBezTo>
                <a:cubicBezTo>
                  <a:pt x="741923" y="28989"/>
                  <a:pt x="733583" y="37350"/>
                  <a:pt x="723295" y="37350"/>
                </a:cubicBezTo>
                <a:cubicBezTo>
                  <a:pt x="713007" y="37350"/>
                  <a:pt x="704667" y="28989"/>
                  <a:pt x="704667" y="18675"/>
                </a:cubicBezTo>
                <a:cubicBezTo>
                  <a:pt x="704667" y="8361"/>
                  <a:pt x="713007" y="0"/>
                  <a:pt x="723295" y="0"/>
                </a:cubicBezTo>
                <a:close/>
                <a:moveTo>
                  <a:pt x="605531" y="0"/>
                </a:moveTo>
                <a:cubicBezTo>
                  <a:pt x="615819" y="0"/>
                  <a:pt x="624159" y="8361"/>
                  <a:pt x="624159" y="18675"/>
                </a:cubicBezTo>
                <a:cubicBezTo>
                  <a:pt x="624159" y="28989"/>
                  <a:pt x="615819" y="37350"/>
                  <a:pt x="605531" y="37350"/>
                </a:cubicBezTo>
                <a:cubicBezTo>
                  <a:pt x="595243" y="37350"/>
                  <a:pt x="586903" y="28989"/>
                  <a:pt x="586903" y="18675"/>
                </a:cubicBezTo>
                <a:cubicBezTo>
                  <a:pt x="586903" y="8361"/>
                  <a:pt x="595243" y="0"/>
                  <a:pt x="605531" y="0"/>
                </a:cubicBezTo>
                <a:close/>
                <a:moveTo>
                  <a:pt x="488406" y="0"/>
                </a:moveTo>
                <a:cubicBezTo>
                  <a:pt x="498694" y="0"/>
                  <a:pt x="507034" y="8361"/>
                  <a:pt x="507034" y="18675"/>
                </a:cubicBezTo>
                <a:cubicBezTo>
                  <a:pt x="507034" y="28989"/>
                  <a:pt x="498694" y="37350"/>
                  <a:pt x="488406" y="37350"/>
                </a:cubicBezTo>
                <a:cubicBezTo>
                  <a:pt x="478118" y="37350"/>
                  <a:pt x="469778" y="28989"/>
                  <a:pt x="469778" y="18675"/>
                </a:cubicBezTo>
                <a:cubicBezTo>
                  <a:pt x="469778" y="8361"/>
                  <a:pt x="478118" y="0"/>
                  <a:pt x="488406" y="0"/>
                </a:cubicBezTo>
                <a:close/>
                <a:moveTo>
                  <a:pt x="370642" y="0"/>
                </a:moveTo>
                <a:cubicBezTo>
                  <a:pt x="380930" y="0"/>
                  <a:pt x="389270" y="8361"/>
                  <a:pt x="389270" y="18675"/>
                </a:cubicBezTo>
                <a:cubicBezTo>
                  <a:pt x="389270" y="28989"/>
                  <a:pt x="380930" y="37350"/>
                  <a:pt x="370642" y="37350"/>
                </a:cubicBezTo>
                <a:cubicBezTo>
                  <a:pt x="360354" y="37350"/>
                  <a:pt x="352014" y="28989"/>
                  <a:pt x="352014" y="18675"/>
                </a:cubicBezTo>
                <a:cubicBezTo>
                  <a:pt x="352014" y="8361"/>
                  <a:pt x="360354" y="0"/>
                  <a:pt x="370642" y="0"/>
                </a:cubicBezTo>
                <a:close/>
                <a:moveTo>
                  <a:pt x="253517" y="0"/>
                </a:moveTo>
                <a:cubicBezTo>
                  <a:pt x="263805" y="0"/>
                  <a:pt x="272145" y="8361"/>
                  <a:pt x="272145" y="18675"/>
                </a:cubicBezTo>
                <a:cubicBezTo>
                  <a:pt x="272145" y="28989"/>
                  <a:pt x="263805" y="37350"/>
                  <a:pt x="253517" y="37350"/>
                </a:cubicBezTo>
                <a:cubicBezTo>
                  <a:pt x="243229" y="37350"/>
                  <a:pt x="234889" y="28989"/>
                  <a:pt x="234889" y="18675"/>
                </a:cubicBezTo>
                <a:cubicBezTo>
                  <a:pt x="234889" y="8361"/>
                  <a:pt x="243229" y="0"/>
                  <a:pt x="253517" y="0"/>
                </a:cubicBezTo>
                <a:close/>
                <a:moveTo>
                  <a:pt x="135753" y="0"/>
                </a:moveTo>
                <a:cubicBezTo>
                  <a:pt x="146041" y="0"/>
                  <a:pt x="154381" y="8361"/>
                  <a:pt x="154381" y="18675"/>
                </a:cubicBezTo>
                <a:cubicBezTo>
                  <a:pt x="154381" y="28989"/>
                  <a:pt x="146041" y="37350"/>
                  <a:pt x="135753" y="37350"/>
                </a:cubicBezTo>
                <a:cubicBezTo>
                  <a:pt x="125465" y="37350"/>
                  <a:pt x="117125" y="28989"/>
                  <a:pt x="117125" y="18675"/>
                </a:cubicBezTo>
                <a:cubicBezTo>
                  <a:pt x="117125" y="8361"/>
                  <a:pt x="125465" y="0"/>
                  <a:pt x="135753" y="0"/>
                </a:cubicBezTo>
                <a:close/>
                <a:moveTo>
                  <a:pt x="18628" y="0"/>
                </a:moveTo>
                <a:cubicBezTo>
                  <a:pt x="28916" y="0"/>
                  <a:pt x="37256" y="8361"/>
                  <a:pt x="37256" y="18675"/>
                </a:cubicBezTo>
                <a:cubicBezTo>
                  <a:pt x="37256" y="28989"/>
                  <a:pt x="28916" y="37350"/>
                  <a:pt x="18628" y="37350"/>
                </a:cubicBezTo>
                <a:cubicBezTo>
                  <a:pt x="8340" y="37350"/>
                  <a:pt x="0" y="28989"/>
                  <a:pt x="0" y="18675"/>
                </a:cubicBezTo>
                <a:cubicBezTo>
                  <a:pt x="0" y="8361"/>
                  <a:pt x="8340" y="0"/>
                  <a:pt x="18628"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pic>
        <p:nvPicPr>
          <p:cNvPr id="8" name="Google Shape;674;p15" descr="A picture containing text, clipart&#10;&#10;Description automatically generated">
            <a:extLst>
              <a:ext uri="{FF2B5EF4-FFF2-40B4-BE49-F238E27FC236}">
                <a16:creationId xmlns:a16="http://schemas.microsoft.com/office/drawing/2014/main" id="{DAD96D3E-472D-4423-8A19-81BFBCBECA61}"/>
              </a:ext>
            </a:extLst>
          </p:cNvPr>
          <p:cNvPicPr preferRelativeResize="0"/>
          <p:nvPr userDrawn="1"/>
        </p:nvPicPr>
        <p:blipFill rotWithShape="1">
          <a:blip r:embed="rId2">
            <a:alphaModFix/>
          </a:blip>
          <a:srcRect r="25063"/>
          <a:stretch/>
        </p:blipFill>
        <p:spPr>
          <a:xfrm>
            <a:off x="10196165" y="564775"/>
            <a:ext cx="1296000" cy="29896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ayout 4" userDrawn="1">
  <p:cSld name="Layout 4">
    <p:spTree>
      <p:nvGrpSpPr>
        <p:cNvPr id="1" name="Shape 47"/>
        <p:cNvGrpSpPr/>
        <p:nvPr/>
      </p:nvGrpSpPr>
      <p:grpSpPr>
        <a:xfrm>
          <a:off x="0" y="0"/>
          <a:ext cx="0" cy="0"/>
          <a:chOff x="0" y="0"/>
          <a:chExt cx="0" cy="0"/>
        </a:xfrm>
      </p:grpSpPr>
      <p:sp>
        <p:nvSpPr>
          <p:cNvPr id="49" name="Google Shape;49;p30"/>
          <p:cNvSpPr/>
          <p:nvPr/>
        </p:nvSpPr>
        <p:spPr>
          <a:xfrm>
            <a:off x="8746506" y="3837859"/>
            <a:ext cx="2160000" cy="2160001"/>
          </a:xfrm>
          <a:custGeom>
            <a:avLst/>
            <a:gdLst/>
            <a:ahLst/>
            <a:cxnLst/>
            <a:rect l="l" t="t" r="r" b="b"/>
            <a:pathLst>
              <a:path w="2160000" h="2160001" extrusionOk="0">
                <a:moveTo>
                  <a:pt x="2140213" y="2120327"/>
                </a:moveTo>
                <a:cubicBezTo>
                  <a:pt x="2151141" y="2120327"/>
                  <a:pt x="2160000" y="2129208"/>
                  <a:pt x="2160000" y="2140164"/>
                </a:cubicBezTo>
                <a:cubicBezTo>
                  <a:pt x="2160000" y="2151120"/>
                  <a:pt x="2151141" y="2160001"/>
                  <a:pt x="2140213" y="2160001"/>
                </a:cubicBezTo>
                <a:cubicBezTo>
                  <a:pt x="2129285" y="2160001"/>
                  <a:pt x="2120426" y="2151120"/>
                  <a:pt x="2120426" y="2140164"/>
                </a:cubicBezTo>
                <a:cubicBezTo>
                  <a:pt x="2120426" y="2129208"/>
                  <a:pt x="2129285" y="2120327"/>
                  <a:pt x="2140213" y="2120327"/>
                </a:cubicBezTo>
                <a:close/>
                <a:moveTo>
                  <a:pt x="2015801" y="2120327"/>
                </a:moveTo>
                <a:cubicBezTo>
                  <a:pt x="2026729" y="2120327"/>
                  <a:pt x="2035588" y="2129208"/>
                  <a:pt x="2035588" y="2140164"/>
                </a:cubicBezTo>
                <a:cubicBezTo>
                  <a:pt x="2035588" y="2151120"/>
                  <a:pt x="2026729" y="2160001"/>
                  <a:pt x="2015801" y="2160001"/>
                </a:cubicBezTo>
                <a:cubicBezTo>
                  <a:pt x="2004873" y="2160001"/>
                  <a:pt x="1996014" y="2151120"/>
                  <a:pt x="1996014" y="2140164"/>
                </a:cubicBezTo>
                <a:cubicBezTo>
                  <a:pt x="1996014" y="2129208"/>
                  <a:pt x="2004873" y="2120327"/>
                  <a:pt x="2015801" y="2120327"/>
                </a:cubicBezTo>
                <a:close/>
                <a:moveTo>
                  <a:pt x="1890711" y="2120327"/>
                </a:moveTo>
                <a:cubicBezTo>
                  <a:pt x="1901639" y="2120327"/>
                  <a:pt x="1910498" y="2129208"/>
                  <a:pt x="1910498" y="2140164"/>
                </a:cubicBezTo>
                <a:cubicBezTo>
                  <a:pt x="1910498" y="2151120"/>
                  <a:pt x="1901639" y="2160001"/>
                  <a:pt x="1890711" y="2160001"/>
                </a:cubicBezTo>
                <a:cubicBezTo>
                  <a:pt x="1879783" y="2160001"/>
                  <a:pt x="1870924" y="2151120"/>
                  <a:pt x="1870924" y="2140164"/>
                </a:cubicBezTo>
                <a:cubicBezTo>
                  <a:pt x="1870924" y="2129208"/>
                  <a:pt x="1879783" y="2120327"/>
                  <a:pt x="1890711" y="2120327"/>
                </a:cubicBezTo>
                <a:close/>
                <a:moveTo>
                  <a:pt x="1766299" y="2120327"/>
                </a:moveTo>
                <a:cubicBezTo>
                  <a:pt x="1777227" y="2120327"/>
                  <a:pt x="1786086" y="2129208"/>
                  <a:pt x="1786086" y="2140164"/>
                </a:cubicBezTo>
                <a:cubicBezTo>
                  <a:pt x="1786086" y="2151120"/>
                  <a:pt x="1777227" y="2160001"/>
                  <a:pt x="1766299" y="2160001"/>
                </a:cubicBezTo>
                <a:cubicBezTo>
                  <a:pt x="1755371" y="2160001"/>
                  <a:pt x="1746512" y="2151120"/>
                  <a:pt x="1746512" y="2140164"/>
                </a:cubicBezTo>
                <a:cubicBezTo>
                  <a:pt x="1746512" y="2129208"/>
                  <a:pt x="1755371" y="2120327"/>
                  <a:pt x="1766299" y="2120327"/>
                </a:cubicBezTo>
                <a:close/>
                <a:moveTo>
                  <a:pt x="1641209" y="2120327"/>
                </a:moveTo>
                <a:cubicBezTo>
                  <a:pt x="1652137" y="2120327"/>
                  <a:pt x="1660996" y="2129208"/>
                  <a:pt x="1660996" y="2140164"/>
                </a:cubicBezTo>
                <a:cubicBezTo>
                  <a:pt x="1660996" y="2151120"/>
                  <a:pt x="1652137" y="2160001"/>
                  <a:pt x="1641209" y="2160001"/>
                </a:cubicBezTo>
                <a:cubicBezTo>
                  <a:pt x="1630281" y="2160001"/>
                  <a:pt x="1621422" y="2151120"/>
                  <a:pt x="1621422" y="2140164"/>
                </a:cubicBezTo>
                <a:cubicBezTo>
                  <a:pt x="1621422" y="2129208"/>
                  <a:pt x="1630281" y="2120327"/>
                  <a:pt x="1641209" y="2120327"/>
                </a:cubicBezTo>
                <a:close/>
                <a:moveTo>
                  <a:pt x="1516798" y="2120327"/>
                </a:moveTo>
                <a:cubicBezTo>
                  <a:pt x="1527726" y="2120327"/>
                  <a:pt x="1536585" y="2129208"/>
                  <a:pt x="1536585" y="2140164"/>
                </a:cubicBezTo>
                <a:cubicBezTo>
                  <a:pt x="1536585" y="2151120"/>
                  <a:pt x="1527726" y="2160001"/>
                  <a:pt x="1516798" y="2160001"/>
                </a:cubicBezTo>
                <a:cubicBezTo>
                  <a:pt x="1505870" y="2160001"/>
                  <a:pt x="1497011" y="2151120"/>
                  <a:pt x="1497011" y="2140164"/>
                </a:cubicBezTo>
                <a:cubicBezTo>
                  <a:pt x="1497011" y="2129208"/>
                  <a:pt x="1505870" y="2120327"/>
                  <a:pt x="1516798" y="2120327"/>
                </a:cubicBezTo>
                <a:close/>
                <a:moveTo>
                  <a:pt x="1391707" y="2120327"/>
                </a:moveTo>
                <a:cubicBezTo>
                  <a:pt x="1402635" y="2120327"/>
                  <a:pt x="1411494" y="2129208"/>
                  <a:pt x="1411494" y="2140164"/>
                </a:cubicBezTo>
                <a:cubicBezTo>
                  <a:pt x="1411494" y="2151120"/>
                  <a:pt x="1402635" y="2160001"/>
                  <a:pt x="1391707" y="2160001"/>
                </a:cubicBezTo>
                <a:cubicBezTo>
                  <a:pt x="1380779" y="2160001"/>
                  <a:pt x="1371920" y="2151120"/>
                  <a:pt x="1371920" y="2140164"/>
                </a:cubicBezTo>
                <a:cubicBezTo>
                  <a:pt x="1371920" y="2129208"/>
                  <a:pt x="1380779" y="2120327"/>
                  <a:pt x="1391707" y="2120327"/>
                </a:cubicBezTo>
                <a:close/>
                <a:moveTo>
                  <a:pt x="1267296" y="2120327"/>
                </a:moveTo>
                <a:cubicBezTo>
                  <a:pt x="1278224" y="2120327"/>
                  <a:pt x="1287083" y="2129208"/>
                  <a:pt x="1287083" y="2140164"/>
                </a:cubicBezTo>
                <a:cubicBezTo>
                  <a:pt x="1287083" y="2151120"/>
                  <a:pt x="1278224" y="2160001"/>
                  <a:pt x="1267296" y="2160001"/>
                </a:cubicBezTo>
                <a:cubicBezTo>
                  <a:pt x="1256368" y="2160001"/>
                  <a:pt x="1247509" y="2151120"/>
                  <a:pt x="1247509" y="2140164"/>
                </a:cubicBezTo>
                <a:cubicBezTo>
                  <a:pt x="1247509" y="2129208"/>
                  <a:pt x="1256368" y="2120327"/>
                  <a:pt x="1267296" y="2120327"/>
                </a:cubicBezTo>
                <a:close/>
                <a:moveTo>
                  <a:pt x="1142205" y="2120327"/>
                </a:moveTo>
                <a:cubicBezTo>
                  <a:pt x="1153133" y="2120327"/>
                  <a:pt x="1161992" y="2129208"/>
                  <a:pt x="1161992" y="2140164"/>
                </a:cubicBezTo>
                <a:cubicBezTo>
                  <a:pt x="1161992" y="2151120"/>
                  <a:pt x="1153133" y="2160001"/>
                  <a:pt x="1142205" y="2160001"/>
                </a:cubicBezTo>
                <a:cubicBezTo>
                  <a:pt x="1131277" y="2160001"/>
                  <a:pt x="1122418" y="2151120"/>
                  <a:pt x="1122418" y="2140164"/>
                </a:cubicBezTo>
                <a:cubicBezTo>
                  <a:pt x="1122418" y="2129208"/>
                  <a:pt x="1131277" y="2120327"/>
                  <a:pt x="1142205" y="2120327"/>
                </a:cubicBezTo>
                <a:close/>
                <a:moveTo>
                  <a:pt x="1017795" y="2120327"/>
                </a:moveTo>
                <a:cubicBezTo>
                  <a:pt x="1028723" y="2120327"/>
                  <a:pt x="1037582" y="2129208"/>
                  <a:pt x="1037582" y="2140164"/>
                </a:cubicBezTo>
                <a:cubicBezTo>
                  <a:pt x="1037582" y="2151120"/>
                  <a:pt x="1028723" y="2160001"/>
                  <a:pt x="1017795" y="2160001"/>
                </a:cubicBezTo>
                <a:cubicBezTo>
                  <a:pt x="1006867" y="2160001"/>
                  <a:pt x="998008" y="2151120"/>
                  <a:pt x="998008" y="2140164"/>
                </a:cubicBezTo>
                <a:cubicBezTo>
                  <a:pt x="998008" y="2129208"/>
                  <a:pt x="1006867" y="2120327"/>
                  <a:pt x="1017795" y="2120327"/>
                </a:cubicBezTo>
                <a:close/>
                <a:moveTo>
                  <a:pt x="892704" y="2120327"/>
                </a:moveTo>
                <a:cubicBezTo>
                  <a:pt x="903632" y="2120327"/>
                  <a:pt x="912490" y="2129208"/>
                  <a:pt x="912490" y="2140164"/>
                </a:cubicBezTo>
                <a:cubicBezTo>
                  <a:pt x="912490" y="2151120"/>
                  <a:pt x="903632" y="2160001"/>
                  <a:pt x="892704" y="2160001"/>
                </a:cubicBezTo>
                <a:cubicBezTo>
                  <a:pt x="881776" y="2160001"/>
                  <a:pt x="872917" y="2151120"/>
                  <a:pt x="872917" y="2140164"/>
                </a:cubicBezTo>
                <a:cubicBezTo>
                  <a:pt x="872917" y="2129208"/>
                  <a:pt x="881776" y="2120327"/>
                  <a:pt x="892704" y="2120327"/>
                </a:cubicBezTo>
                <a:close/>
                <a:moveTo>
                  <a:pt x="768292" y="2120327"/>
                </a:moveTo>
                <a:cubicBezTo>
                  <a:pt x="779221" y="2120327"/>
                  <a:pt x="788080" y="2129208"/>
                  <a:pt x="788080" y="2140164"/>
                </a:cubicBezTo>
                <a:cubicBezTo>
                  <a:pt x="788080" y="2151120"/>
                  <a:pt x="779221" y="2160001"/>
                  <a:pt x="768292" y="2160001"/>
                </a:cubicBezTo>
                <a:cubicBezTo>
                  <a:pt x="757364" y="2160001"/>
                  <a:pt x="748506" y="2151120"/>
                  <a:pt x="748506" y="2140164"/>
                </a:cubicBezTo>
                <a:cubicBezTo>
                  <a:pt x="748506" y="2129208"/>
                  <a:pt x="757364" y="2120327"/>
                  <a:pt x="768292" y="2120327"/>
                </a:cubicBezTo>
                <a:close/>
                <a:moveTo>
                  <a:pt x="643203" y="2120327"/>
                </a:moveTo>
                <a:cubicBezTo>
                  <a:pt x="654131" y="2120327"/>
                  <a:pt x="662990" y="2129208"/>
                  <a:pt x="662990" y="2140164"/>
                </a:cubicBezTo>
                <a:cubicBezTo>
                  <a:pt x="662990" y="2151120"/>
                  <a:pt x="654131" y="2160001"/>
                  <a:pt x="643203" y="2160001"/>
                </a:cubicBezTo>
                <a:cubicBezTo>
                  <a:pt x="632275" y="2160001"/>
                  <a:pt x="623416" y="2151120"/>
                  <a:pt x="623416" y="2140164"/>
                </a:cubicBezTo>
                <a:cubicBezTo>
                  <a:pt x="623416" y="2129208"/>
                  <a:pt x="632275" y="2120327"/>
                  <a:pt x="643203" y="2120327"/>
                </a:cubicBezTo>
                <a:close/>
                <a:moveTo>
                  <a:pt x="518791" y="2120327"/>
                </a:moveTo>
                <a:cubicBezTo>
                  <a:pt x="529719" y="2120327"/>
                  <a:pt x="538578" y="2129208"/>
                  <a:pt x="538578" y="2140164"/>
                </a:cubicBezTo>
                <a:cubicBezTo>
                  <a:pt x="538578" y="2151120"/>
                  <a:pt x="529719" y="2160001"/>
                  <a:pt x="518791" y="2160001"/>
                </a:cubicBezTo>
                <a:cubicBezTo>
                  <a:pt x="507863" y="2160001"/>
                  <a:pt x="499004" y="2151120"/>
                  <a:pt x="499004" y="2140164"/>
                </a:cubicBezTo>
                <a:cubicBezTo>
                  <a:pt x="499004" y="2129208"/>
                  <a:pt x="507863" y="2120327"/>
                  <a:pt x="518791" y="2120327"/>
                </a:cubicBezTo>
                <a:close/>
                <a:moveTo>
                  <a:pt x="393701" y="2120327"/>
                </a:moveTo>
                <a:cubicBezTo>
                  <a:pt x="404629" y="2120327"/>
                  <a:pt x="413488" y="2129208"/>
                  <a:pt x="413488" y="2140164"/>
                </a:cubicBezTo>
                <a:cubicBezTo>
                  <a:pt x="413488" y="2151120"/>
                  <a:pt x="404629" y="2160001"/>
                  <a:pt x="393701" y="2160001"/>
                </a:cubicBezTo>
                <a:cubicBezTo>
                  <a:pt x="382773" y="2160001"/>
                  <a:pt x="373914" y="2151120"/>
                  <a:pt x="373914" y="2140164"/>
                </a:cubicBezTo>
                <a:cubicBezTo>
                  <a:pt x="373914" y="2129208"/>
                  <a:pt x="382773" y="2120327"/>
                  <a:pt x="393701" y="2120327"/>
                </a:cubicBezTo>
                <a:close/>
                <a:moveTo>
                  <a:pt x="269289" y="2120327"/>
                </a:moveTo>
                <a:cubicBezTo>
                  <a:pt x="280217" y="2120327"/>
                  <a:pt x="289076" y="2129208"/>
                  <a:pt x="289076" y="2140164"/>
                </a:cubicBezTo>
                <a:cubicBezTo>
                  <a:pt x="289076" y="2151120"/>
                  <a:pt x="280217" y="2160001"/>
                  <a:pt x="269289" y="2160001"/>
                </a:cubicBezTo>
                <a:cubicBezTo>
                  <a:pt x="258361" y="2160001"/>
                  <a:pt x="249502" y="2151120"/>
                  <a:pt x="249502" y="2140164"/>
                </a:cubicBezTo>
                <a:cubicBezTo>
                  <a:pt x="249502" y="2129208"/>
                  <a:pt x="258361" y="2120327"/>
                  <a:pt x="269289" y="2120327"/>
                </a:cubicBezTo>
                <a:close/>
                <a:moveTo>
                  <a:pt x="144199" y="2120327"/>
                </a:moveTo>
                <a:cubicBezTo>
                  <a:pt x="155127" y="2120327"/>
                  <a:pt x="163986" y="2129208"/>
                  <a:pt x="163986" y="2140164"/>
                </a:cubicBezTo>
                <a:cubicBezTo>
                  <a:pt x="163986" y="2151120"/>
                  <a:pt x="155127" y="2160001"/>
                  <a:pt x="144199" y="2160001"/>
                </a:cubicBezTo>
                <a:cubicBezTo>
                  <a:pt x="133271" y="2160001"/>
                  <a:pt x="124412" y="2151120"/>
                  <a:pt x="124412" y="2140164"/>
                </a:cubicBezTo>
                <a:cubicBezTo>
                  <a:pt x="124412" y="2129208"/>
                  <a:pt x="133271" y="2120327"/>
                  <a:pt x="144199" y="2120327"/>
                </a:cubicBezTo>
                <a:close/>
                <a:moveTo>
                  <a:pt x="19787" y="2120327"/>
                </a:moveTo>
                <a:cubicBezTo>
                  <a:pt x="30715" y="2120327"/>
                  <a:pt x="39574" y="2129208"/>
                  <a:pt x="39574" y="2140164"/>
                </a:cubicBezTo>
                <a:cubicBezTo>
                  <a:pt x="39574" y="2151120"/>
                  <a:pt x="30715" y="2160001"/>
                  <a:pt x="19787" y="2160001"/>
                </a:cubicBezTo>
                <a:cubicBezTo>
                  <a:pt x="8859" y="2160001"/>
                  <a:pt x="0" y="2151120"/>
                  <a:pt x="0" y="2140164"/>
                </a:cubicBezTo>
                <a:cubicBezTo>
                  <a:pt x="0" y="2129208"/>
                  <a:pt x="8859" y="2120327"/>
                  <a:pt x="19787" y="2120327"/>
                </a:cubicBezTo>
                <a:close/>
                <a:moveTo>
                  <a:pt x="2140213" y="1995602"/>
                </a:moveTo>
                <a:cubicBezTo>
                  <a:pt x="2151141" y="1995602"/>
                  <a:pt x="2160000" y="2004483"/>
                  <a:pt x="2160000" y="2015439"/>
                </a:cubicBezTo>
                <a:cubicBezTo>
                  <a:pt x="2160000" y="2026395"/>
                  <a:pt x="2151141" y="2035276"/>
                  <a:pt x="2140213" y="2035276"/>
                </a:cubicBezTo>
                <a:cubicBezTo>
                  <a:pt x="2129285" y="2035276"/>
                  <a:pt x="2120426" y="2026395"/>
                  <a:pt x="2120426" y="2015439"/>
                </a:cubicBezTo>
                <a:cubicBezTo>
                  <a:pt x="2120426" y="2004483"/>
                  <a:pt x="2129285" y="1995602"/>
                  <a:pt x="2140213" y="1995602"/>
                </a:cubicBezTo>
                <a:close/>
                <a:moveTo>
                  <a:pt x="2015801" y="1995602"/>
                </a:moveTo>
                <a:cubicBezTo>
                  <a:pt x="2026729" y="1995602"/>
                  <a:pt x="2035588" y="2004483"/>
                  <a:pt x="2035588" y="2015439"/>
                </a:cubicBezTo>
                <a:cubicBezTo>
                  <a:pt x="2035588" y="2026395"/>
                  <a:pt x="2026729" y="2035276"/>
                  <a:pt x="2015801" y="2035276"/>
                </a:cubicBezTo>
                <a:cubicBezTo>
                  <a:pt x="2004873" y="2035276"/>
                  <a:pt x="1996014" y="2026395"/>
                  <a:pt x="1996014" y="2015439"/>
                </a:cubicBezTo>
                <a:cubicBezTo>
                  <a:pt x="1996014" y="2004483"/>
                  <a:pt x="2004873" y="1995602"/>
                  <a:pt x="2015801" y="1995602"/>
                </a:cubicBezTo>
                <a:close/>
                <a:moveTo>
                  <a:pt x="1890711" y="1995602"/>
                </a:moveTo>
                <a:cubicBezTo>
                  <a:pt x="1901639" y="1995602"/>
                  <a:pt x="1910498" y="2004483"/>
                  <a:pt x="1910498" y="2015439"/>
                </a:cubicBezTo>
                <a:cubicBezTo>
                  <a:pt x="1910498" y="2026395"/>
                  <a:pt x="1901639" y="2035276"/>
                  <a:pt x="1890711" y="2035276"/>
                </a:cubicBezTo>
                <a:cubicBezTo>
                  <a:pt x="1879783" y="2035276"/>
                  <a:pt x="1870924" y="2026395"/>
                  <a:pt x="1870924" y="2015439"/>
                </a:cubicBezTo>
                <a:cubicBezTo>
                  <a:pt x="1870924" y="2004483"/>
                  <a:pt x="1879783" y="1995602"/>
                  <a:pt x="1890711" y="1995602"/>
                </a:cubicBezTo>
                <a:close/>
                <a:moveTo>
                  <a:pt x="1766299" y="1995602"/>
                </a:moveTo>
                <a:cubicBezTo>
                  <a:pt x="1777227" y="1995602"/>
                  <a:pt x="1786086" y="2004483"/>
                  <a:pt x="1786086" y="2015439"/>
                </a:cubicBezTo>
                <a:cubicBezTo>
                  <a:pt x="1786086" y="2026395"/>
                  <a:pt x="1777227" y="2035276"/>
                  <a:pt x="1766299" y="2035276"/>
                </a:cubicBezTo>
                <a:cubicBezTo>
                  <a:pt x="1755371" y="2035276"/>
                  <a:pt x="1746512" y="2026395"/>
                  <a:pt x="1746512" y="2015439"/>
                </a:cubicBezTo>
                <a:cubicBezTo>
                  <a:pt x="1746512" y="2004483"/>
                  <a:pt x="1755371" y="1995602"/>
                  <a:pt x="1766299" y="1995602"/>
                </a:cubicBezTo>
                <a:close/>
                <a:moveTo>
                  <a:pt x="1641209" y="1995602"/>
                </a:moveTo>
                <a:cubicBezTo>
                  <a:pt x="1652137" y="1995602"/>
                  <a:pt x="1660996" y="2004483"/>
                  <a:pt x="1660996" y="2015439"/>
                </a:cubicBezTo>
                <a:cubicBezTo>
                  <a:pt x="1660996" y="2026395"/>
                  <a:pt x="1652137" y="2035276"/>
                  <a:pt x="1641209" y="2035276"/>
                </a:cubicBezTo>
                <a:cubicBezTo>
                  <a:pt x="1630281" y="2035276"/>
                  <a:pt x="1621422" y="2026395"/>
                  <a:pt x="1621422" y="2015439"/>
                </a:cubicBezTo>
                <a:cubicBezTo>
                  <a:pt x="1621422" y="2004483"/>
                  <a:pt x="1630281" y="1995602"/>
                  <a:pt x="1641209" y="1995602"/>
                </a:cubicBezTo>
                <a:close/>
                <a:moveTo>
                  <a:pt x="1516798" y="1995602"/>
                </a:moveTo>
                <a:cubicBezTo>
                  <a:pt x="1527726" y="1995602"/>
                  <a:pt x="1536585" y="2004483"/>
                  <a:pt x="1536585" y="2015439"/>
                </a:cubicBezTo>
                <a:cubicBezTo>
                  <a:pt x="1536585" y="2026395"/>
                  <a:pt x="1527726" y="2035276"/>
                  <a:pt x="1516798" y="2035276"/>
                </a:cubicBezTo>
                <a:cubicBezTo>
                  <a:pt x="1505870" y="2035276"/>
                  <a:pt x="1497011" y="2026395"/>
                  <a:pt x="1497011" y="2015439"/>
                </a:cubicBezTo>
                <a:cubicBezTo>
                  <a:pt x="1497011" y="2004483"/>
                  <a:pt x="1505870" y="1995602"/>
                  <a:pt x="1516798" y="1995602"/>
                </a:cubicBezTo>
                <a:close/>
                <a:moveTo>
                  <a:pt x="1391707" y="1995602"/>
                </a:moveTo>
                <a:cubicBezTo>
                  <a:pt x="1402635" y="1995602"/>
                  <a:pt x="1411494" y="2004483"/>
                  <a:pt x="1411494" y="2015439"/>
                </a:cubicBezTo>
                <a:cubicBezTo>
                  <a:pt x="1411494" y="2026395"/>
                  <a:pt x="1402635" y="2035276"/>
                  <a:pt x="1391707" y="2035276"/>
                </a:cubicBezTo>
                <a:cubicBezTo>
                  <a:pt x="1380779" y="2035276"/>
                  <a:pt x="1371920" y="2026395"/>
                  <a:pt x="1371920" y="2015439"/>
                </a:cubicBezTo>
                <a:cubicBezTo>
                  <a:pt x="1371920" y="2004483"/>
                  <a:pt x="1380779" y="1995602"/>
                  <a:pt x="1391707" y="1995602"/>
                </a:cubicBezTo>
                <a:close/>
                <a:moveTo>
                  <a:pt x="1267296" y="1995602"/>
                </a:moveTo>
                <a:cubicBezTo>
                  <a:pt x="1278224" y="1995602"/>
                  <a:pt x="1287083" y="2004483"/>
                  <a:pt x="1287083" y="2015439"/>
                </a:cubicBezTo>
                <a:cubicBezTo>
                  <a:pt x="1287083" y="2026395"/>
                  <a:pt x="1278224" y="2035276"/>
                  <a:pt x="1267296" y="2035276"/>
                </a:cubicBezTo>
                <a:cubicBezTo>
                  <a:pt x="1256368" y="2035276"/>
                  <a:pt x="1247509" y="2026395"/>
                  <a:pt x="1247509" y="2015439"/>
                </a:cubicBezTo>
                <a:cubicBezTo>
                  <a:pt x="1247509" y="2004483"/>
                  <a:pt x="1256368" y="1995602"/>
                  <a:pt x="1267296" y="1995602"/>
                </a:cubicBezTo>
                <a:close/>
                <a:moveTo>
                  <a:pt x="1142205" y="1995602"/>
                </a:moveTo>
                <a:cubicBezTo>
                  <a:pt x="1153133" y="1995602"/>
                  <a:pt x="1161992" y="2004483"/>
                  <a:pt x="1161992" y="2015439"/>
                </a:cubicBezTo>
                <a:cubicBezTo>
                  <a:pt x="1161992" y="2026395"/>
                  <a:pt x="1153133" y="2035276"/>
                  <a:pt x="1142205" y="2035276"/>
                </a:cubicBezTo>
                <a:cubicBezTo>
                  <a:pt x="1131277" y="2035276"/>
                  <a:pt x="1122418" y="2026395"/>
                  <a:pt x="1122418" y="2015439"/>
                </a:cubicBezTo>
                <a:cubicBezTo>
                  <a:pt x="1122418" y="2004483"/>
                  <a:pt x="1131277" y="1995602"/>
                  <a:pt x="1142205" y="1995602"/>
                </a:cubicBezTo>
                <a:close/>
                <a:moveTo>
                  <a:pt x="1017795" y="1995602"/>
                </a:moveTo>
                <a:cubicBezTo>
                  <a:pt x="1028723" y="1995602"/>
                  <a:pt x="1037582" y="2004483"/>
                  <a:pt x="1037582" y="2015439"/>
                </a:cubicBezTo>
                <a:cubicBezTo>
                  <a:pt x="1037582" y="2026395"/>
                  <a:pt x="1028723" y="2035276"/>
                  <a:pt x="1017795" y="2035276"/>
                </a:cubicBezTo>
                <a:cubicBezTo>
                  <a:pt x="1006867" y="2035276"/>
                  <a:pt x="998008" y="2026395"/>
                  <a:pt x="998008" y="2015439"/>
                </a:cubicBezTo>
                <a:cubicBezTo>
                  <a:pt x="998008" y="2004483"/>
                  <a:pt x="1006867" y="1995602"/>
                  <a:pt x="1017795" y="1995602"/>
                </a:cubicBezTo>
                <a:close/>
                <a:moveTo>
                  <a:pt x="892704" y="1995602"/>
                </a:moveTo>
                <a:cubicBezTo>
                  <a:pt x="903632" y="1995602"/>
                  <a:pt x="912490" y="2004483"/>
                  <a:pt x="912490" y="2015439"/>
                </a:cubicBezTo>
                <a:cubicBezTo>
                  <a:pt x="912490" y="2026395"/>
                  <a:pt x="903632" y="2035276"/>
                  <a:pt x="892704" y="2035276"/>
                </a:cubicBezTo>
                <a:cubicBezTo>
                  <a:pt x="881776" y="2035276"/>
                  <a:pt x="872917" y="2026395"/>
                  <a:pt x="872917" y="2015439"/>
                </a:cubicBezTo>
                <a:cubicBezTo>
                  <a:pt x="872917" y="2004483"/>
                  <a:pt x="881776" y="1995602"/>
                  <a:pt x="892704" y="1995602"/>
                </a:cubicBezTo>
                <a:close/>
                <a:moveTo>
                  <a:pt x="768292" y="1995602"/>
                </a:moveTo>
                <a:cubicBezTo>
                  <a:pt x="779221" y="1995602"/>
                  <a:pt x="788080" y="2004483"/>
                  <a:pt x="788080" y="2015439"/>
                </a:cubicBezTo>
                <a:cubicBezTo>
                  <a:pt x="788080" y="2026395"/>
                  <a:pt x="779221" y="2035276"/>
                  <a:pt x="768292" y="2035276"/>
                </a:cubicBezTo>
                <a:cubicBezTo>
                  <a:pt x="757364" y="2035276"/>
                  <a:pt x="748506" y="2026395"/>
                  <a:pt x="748506" y="2015439"/>
                </a:cubicBezTo>
                <a:cubicBezTo>
                  <a:pt x="748506" y="2004483"/>
                  <a:pt x="757364" y="1995602"/>
                  <a:pt x="768292" y="1995602"/>
                </a:cubicBezTo>
                <a:close/>
                <a:moveTo>
                  <a:pt x="643203" y="1995602"/>
                </a:moveTo>
                <a:cubicBezTo>
                  <a:pt x="654131" y="1995602"/>
                  <a:pt x="662990" y="2004483"/>
                  <a:pt x="662990" y="2015439"/>
                </a:cubicBezTo>
                <a:cubicBezTo>
                  <a:pt x="662990" y="2026395"/>
                  <a:pt x="654131" y="2035276"/>
                  <a:pt x="643203" y="2035276"/>
                </a:cubicBezTo>
                <a:cubicBezTo>
                  <a:pt x="632275" y="2035276"/>
                  <a:pt x="623416" y="2026395"/>
                  <a:pt x="623416" y="2015439"/>
                </a:cubicBezTo>
                <a:cubicBezTo>
                  <a:pt x="623416" y="2004483"/>
                  <a:pt x="632275" y="1995602"/>
                  <a:pt x="643203" y="1995602"/>
                </a:cubicBezTo>
                <a:close/>
                <a:moveTo>
                  <a:pt x="518791" y="1995602"/>
                </a:moveTo>
                <a:cubicBezTo>
                  <a:pt x="529719" y="1995602"/>
                  <a:pt x="538578" y="2004483"/>
                  <a:pt x="538578" y="2015439"/>
                </a:cubicBezTo>
                <a:cubicBezTo>
                  <a:pt x="538578" y="2026395"/>
                  <a:pt x="529719" y="2035276"/>
                  <a:pt x="518791" y="2035276"/>
                </a:cubicBezTo>
                <a:cubicBezTo>
                  <a:pt x="507863" y="2035276"/>
                  <a:pt x="499004" y="2026395"/>
                  <a:pt x="499004" y="2015439"/>
                </a:cubicBezTo>
                <a:cubicBezTo>
                  <a:pt x="499004" y="2004483"/>
                  <a:pt x="507863" y="1995602"/>
                  <a:pt x="518791" y="1995602"/>
                </a:cubicBezTo>
                <a:close/>
                <a:moveTo>
                  <a:pt x="393701" y="1995602"/>
                </a:moveTo>
                <a:cubicBezTo>
                  <a:pt x="404629" y="1995602"/>
                  <a:pt x="413488" y="2004483"/>
                  <a:pt x="413488" y="2015439"/>
                </a:cubicBezTo>
                <a:cubicBezTo>
                  <a:pt x="413488" y="2026395"/>
                  <a:pt x="404629" y="2035276"/>
                  <a:pt x="393701" y="2035276"/>
                </a:cubicBezTo>
                <a:cubicBezTo>
                  <a:pt x="382773" y="2035276"/>
                  <a:pt x="373914" y="2026395"/>
                  <a:pt x="373914" y="2015439"/>
                </a:cubicBezTo>
                <a:cubicBezTo>
                  <a:pt x="373914" y="2004483"/>
                  <a:pt x="382773" y="1995602"/>
                  <a:pt x="393701" y="1995602"/>
                </a:cubicBezTo>
                <a:close/>
                <a:moveTo>
                  <a:pt x="269289" y="1995602"/>
                </a:moveTo>
                <a:cubicBezTo>
                  <a:pt x="280217" y="1995602"/>
                  <a:pt x="289076" y="2004483"/>
                  <a:pt x="289076" y="2015439"/>
                </a:cubicBezTo>
                <a:cubicBezTo>
                  <a:pt x="289076" y="2026395"/>
                  <a:pt x="280217" y="2035276"/>
                  <a:pt x="269289" y="2035276"/>
                </a:cubicBezTo>
                <a:cubicBezTo>
                  <a:pt x="258361" y="2035276"/>
                  <a:pt x="249502" y="2026395"/>
                  <a:pt x="249502" y="2015439"/>
                </a:cubicBezTo>
                <a:cubicBezTo>
                  <a:pt x="249502" y="2004483"/>
                  <a:pt x="258361" y="1995602"/>
                  <a:pt x="269289" y="1995602"/>
                </a:cubicBezTo>
                <a:close/>
                <a:moveTo>
                  <a:pt x="144199" y="1995602"/>
                </a:moveTo>
                <a:cubicBezTo>
                  <a:pt x="155127" y="1995602"/>
                  <a:pt x="163986" y="2004483"/>
                  <a:pt x="163986" y="2015439"/>
                </a:cubicBezTo>
                <a:cubicBezTo>
                  <a:pt x="163986" y="2026395"/>
                  <a:pt x="155127" y="2035276"/>
                  <a:pt x="144199" y="2035276"/>
                </a:cubicBezTo>
                <a:cubicBezTo>
                  <a:pt x="133271" y="2035276"/>
                  <a:pt x="124412" y="2026395"/>
                  <a:pt x="124412" y="2015439"/>
                </a:cubicBezTo>
                <a:cubicBezTo>
                  <a:pt x="124412" y="2004483"/>
                  <a:pt x="133271" y="1995602"/>
                  <a:pt x="144199" y="1995602"/>
                </a:cubicBezTo>
                <a:close/>
                <a:moveTo>
                  <a:pt x="19787" y="1995602"/>
                </a:moveTo>
                <a:cubicBezTo>
                  <a:pt x="30715" y="1995602"/>
                  <a:pt x="39574" y="2004483"/>
                  <a:pt x="39574" y="2015439"/>
                </a:cubicBezTo>
                <a:cubicBezTo>
                  <a:pt x="39574" y="2026395"/>
                  <a:pt x="30715" y="2035276"/>
                  <a:pt x="19787" y="2035276"/>
                </a:cubicBezTo>
                <a:cubicBezTo>
                  <a:pt x="8859" y="2035276"/>
                  <a:pt x="0" y="2026395"/>
                  <a:pt x="0" y="2015439"/>
                </a:cubicBezTo>
                <a:cubicBezTo>
                  <a:pt x="0" y="2004483"/>
                  <a:pt x="8859" y="1995602"/>
                  <a:pt x="19787" y="1995602"/>
                </a:cubicBezTo>
                <a:close/>
                <a:moveTo>
                  <a:pt x="2140213" y="1870877"/>
                </a:moveTo>
                <a:cubicBezTo>
                  <a:pt x="2151141" y="1870877"/>
                  <a:pt x="2160000" y="1879758"/>
                  <a:pt x="2160000" y="1890714"/>
                </a:cubicBezTo>
                <a:cubicBezTo>
                  <a:pt x="2160000" y="1901670"/>
                  <a:pt x="2151141" y="1910551"/>
                  <a:pt x="2140213" y="1910551"/>
                </a:cubicBezTo>
                <a:cubicBezTo>
                  <a:pt x="2129285" y="1910551"/>
                  <a:pt x="2120426" y="1901670"/>
                  <a:pt x="2120426" y="1890714"/>
                </a:cubicBezTo>
                <a:cubicBezTo>
                  <a:pt x="2120426" y="1879758"/>
                  <a:pt x="2129285" y="1870877"/>
                  <a:pt x="2140213" y="1870877"/>
                </a:cubicBezTo>
                <a:close/>
                <a:moveTo>
                  <a:pt x="2015801" y="1870877"/>
                </a:moveTo>
                <a:cubicBezTo>
                  <a:pt x="2026729" y="1870877"/>
                  <a:pt x="2035588" y="1879758"/>
                  <a:pt x="2035588" y="1890714"/>
                </a:cubicBezTo>
                <a:cubicBezTo>
                  <a:pt x="2035588" y="1901670"/>
                  <a:pt x="2026729" y="1910551"/>
                  <a:pt x="2015801" y="1910551"/>
                </a:cubicBezTo>
                <a:cubicBezTo>
                  <a:pt x="2004873" y="1910551"/>
                  <a:pt x="1996014" y="1901670"/>
                  <a:pt x="1996014" y="1890714"/>
                </a:cubicBezTo>
                <a:cubicBezTo>
                  <a:pt x="1996014" y="1879758"/>
                  <a:pt x="2004873" y="1870877"/>
                  <a:pt x="2015801" y="1870877"/>
                </a:cubicBezTo>
                <a:close/>
                <a:moveTo>
                  <a:pt x="1890711" y="1870877"/>
                </a:moveTo>
                <a:cubicBezTo>
                  <a:pt x="1901639" y="1870877"/>
                  <a:pt x="1910498" y="1879758"/>
                  <a:pt x="1910498" y="1890714"/>
                </a:cubicBezTo>
                <a:cubicBezTo>
                  <a:pt x="1910498" y="1901670"/>
                  <a:pt x="1901639" y="1910551"/>
                  <a:pt x="1890711" y="1910551"/>
                </a:cubicBezTo>
                <a:cubicBezTo>
                  <a:pt x="1879783" y="1910551"/>
                  <a:pt x="1870924" y="1901670"/>
                  <a:pt x="1870924" y="1890714"/>
                </a:cubicBezTo>
                <a:cubicBezTo>
                  <a:pt x="1870924" y="1879758"/>
                  <a:pt x="1879783" y="1870877"/>
                  <a:pt x="1890711" y="1870877"/>
                </a:cubicBezTo>
                <a:close/>
                <a:moveTo>
                  <a:pt x="1766299" y="1870877"/>
                </a:moveTo>
                <a:cubicBezTo>
                  <a:pt x="1777227" y="1870877"/>
                  <a:pt x="1786086" y="1879758"/>
                  <a:pt x="1786086" y="1890714"/>
                </a:cubicBezTo>
                <a:cubicBezTo>
                  <a:pt x="1786086" y="1901670"/>
                  <a:pt x="1777227" y="1910551"/>
                  <a:pt x="1766299" y="1910551"/>
                </a:cubicBezTo>
                <a:cubicBezTo>
                  <a:pt x="1755371" y="1910551"/>
                  <a:pt x="1746512" y="1901670"/>
                  <a:pt x="1746512" y="1890714"/>
                </a:cubicBezTo>
                <a:cubicBezTo>
                  <a:pt x="1746512" y="1879758"/>
                  <a:pt x="1755371" y="1870877"/>
                  <a:pt x="1766299" y="1870877"/>
                </a:cubicBezTo>
                <a:close/>
                <a:moveTo>
                  <a:pt x="1641209" y="1870877"/>
                </a:moveTo>
                <a:cubicBezTo>
                  <a:pt x="1652137" y="1870877"/>
                  <a:pt x="1660996" y="1879758"/>
                  <a:pt x="1660996" y="1890714"/>
                </a:cubicBezTo>
                <a:cubicBezTo>
                  <a:pt x="1660996" y="1901670"/>
                  <a:pt x="1652137" y="1910551"/>
                  <a:pt x="1641209" y="1910551"/>
                </a:cubicBezTo>
                <a:cubicBezTo>
                  <a:pt x="1630281" y="1910551"/>
                  <a:pt x="1621422" y="1901670"/>
                  <a:pt x="1621422" y="1890714"/>
                </a:cubicBezTo>
                <a:cubicBezTo>
                  <a:pt x="1621422" y="1879758"/>
                  <a:pt x="1630281" y="1870877"/>
                  <a:pt x="1641209" y="1870877"/>
                </a:cubicBezTo>
                <a:close/>
                <a:moveTo>
                  <a:pt x="1516798" y="1870877"/>
                </a:moveTo>
                <a:cubicBezTo>
                  <a:pt x="1527726" y="1870877"/>
                  <a:pt x="1536585" y="1879758"/>
                  <a:pt x="1536585" y="1890714"/>
                </a:cubicBezTo>
                <a:cubicBezTo>
                  <a:pt x="1536585" y="1901670"/>
                  <a:pt x="1527726" y="1910551"/>
                  <a:pt x="1516798" y="1910551"/>
                </a:cubicBezTo>
                <a:cubicBezTo>
                  <a:pt x="1505870" y="1910551"/>
                  <a:pt x="1497011" y="1901670"/>
                  <a:pt x="1497011" y="1890714"/>
                </a:cubicBezTo>
                <a:cubicBezTo>
                  <a:pt x="1497011" y="1879758"/>
                  <a:pt x="1505870" y="1870877"/>
                  <a:pt x="1516798" y="1870877"/>
                </a:cubicBezTo>
                <a:close/>
                <a:moveTo>
                  <a:pt x="1391707" y="1870877"/>
                </a:moveTo>
                <a:cubicBezTo>
                  <a:pt x="1402635" y="1870877"/>
                  <a:pt x="1411494" y="1879758"/>
                  <a:pt x="1411494" y="1890714"/>
                </a:cubicBezTo>
                <a:cubicBezTo>
                  <a:pt x="1411494" y="1901670"/>
                  <a:pt x="1402635" y="1910551"/>
                  <a:pt x="1391707" y="1910551"/>
                </a:cubicBezTo>
                <a:cubicBezTo>
                  <a:pt x="1380779" y="1910551"/>
                  <a:pt x="1371920" y="1901670"/>
                  <a:pt x="1371920" y="1890714"/>
                </a:cubicBezTo>
                <a:cubicBezTo>
                  <a:pt x="1371920" y="1879758"/>
                  <a:pt x="1380779" y="1870877"/>
                  <a:pt x="1391707" y="1870877"/>
                </a:cubicBezTo>
                <a:close/>
                <a:moveTo>
                  <a:pt x="1267296" y="1870877"/>
                </a:moveTo>
                <a:cubicBezTo>
                  <a:pt x="1278224" y="1870877"/>
                  <a:pt x="1287083" y="1879758"/>
                  <a:pt x="1287083" y="1890714"/>
                </a:cubicBezTo>
                <a:cubicBezTo>
                  <a:pt x="1287083" y="1901670"/>
                  <a:pt x="1278224" y="1910551"/>
                  <a:pt x="1267296" y="1910551"/>
                </a:cubicBezTo>
                <a:cubicBezTo>
                  <a:pt x="1256368" y="1910551"/>
                  <a:pt x="1247509" y="1901670"/>
                  <a:pt x="1247509" y="1890714"/>
                </a:cubicBezTo>
                <a:cubicBezTo>
                  <a:pt x="1247509" y="1879758"/>
                  <a:pt x="1256368" y="1870877"/>
                  <a:pt x="1267296" y="1870877"/>
                </a:cubicBezTo>
                <a:close/>
                <a:moveTo>
                  <a:pt x="1142205" y="1870877"/>
                </a:moveTo>
                <a:cubicBezTo>
                  <a:pt x="1153133" y="1870877"/>
                  <a:pt x="1161992" y="1879758"/>
                  <a:pt x="1161992" y="1890714"/>
                </a:cubicBezTo>
                <a:cubicBezTo>
                  <a:pt x="1161992" y="1901670"/>
                  <a:pt x="1153133" y="1910551"/>
                  <a:pt x="1142205" y="1910551"/>
                </a:cubicBezTo>
                <a:cubicBezTo>
                  <a:pt x="1131277" y="1910551"/>
                  <a:pt x="1122418" y="1901670"/>
                  <a:pt x="1122418" y="1890714"/>
                </a:cubicBezTo>
                <a:cubicBezTo>
                  <a:pt x="1122418" y="1879758"/>
                  <a:pt x="1131277" y="1870877"/>
                  <a:pt x="1142205" y="1870877"/>
                </a:cubicBezTo>
                <a:close/>
                <a:moveTo>
                  <a:pt x="1017796" y="1870877"/>
                </a:moveTo>
                <a:cubicBezTo>
                  <a:pt x="1028724" y="1870877"/>
                  <a:pt x="1037583" y="1879758"/>
                  <a:pt x="1037583" y="1890714"/>
                </a:cubicBezTo>
                <a:cubicBezTo>
                  <a:pt x="1037583" y="1901670"/>
                  <a:pt x="1028724" y="1910551"/>
                  <a:pt x="1017796" y="1910551"/>
                </a:cubicBezTo>
                <a:cubicBezTo>
                  <a:pt x="1006868" y="1910551"/>
                  <a:pt x="998009" y="1901670"/>
                  <a:pt x="998009" y="1890714"/>
                </a:cubicBezTo>
                <a:cubicBezTo>
                  <a:pt x="998009" y="1879758"/>
                  <a:pt x="1006868" y="1870877"/>
                  <a:pt x="1017796" y="1870877"/>
                </a:cubicBezTo>
                <a:close/>
                <a:moveTo>
                  <a:pt x="892705" y="1870877"/>
                </a:moveTo>
                <a:cubicBezTo>
                  <a:pt x="903633" y="1870877"/>
                  <a:pt x="912492" y="1879758"/>
                  <a:pt x="912492" y="1890714"/>
                </a:cubicBezTo>
                <a:cubicBezTo>
                  <a:pt x="912492" y="1901670"/>
                  <a:pt x="903633" y="1910551"/>
                  <a:pt x="892705" y="1910551"/>
                </a:cubicBezTo>
                <a:cubicBezTo>
                  <a:pt x="881777" y="1910551"/>
                  <a:pt x="872918" y="1901670"/>
                  <a:pt x="872918" y="1890714"/>
                </a:cubicBezTo>
                <a:cubicBezTo>
                  <a:pt x="872918" y="1879758"/>
                  <a:pt x="881777" y="1870877"/>
                  <a:pt x="892705" y="1870877"/>
                </a:cubicBezTo>
                <a:close/>
                <a:moveTo>
                  <a:pt x="768293" y="1870877"/>
                </a:moveTo>
                <a:cubicBezTo>
                  <a:pt x="779222" y="1870877"/>
                  <a:pt x="788081" y="1879758"/>
                  <a:pt x="788081" y="1890714"/>
                </a:cubicBezTo>
                <a:cubicBezTo>
                  <a:pt x="788081" y="1901670"/>
                  <a:pt x="779222" y="1910551"/>
                  <a:pt x="768293" y="1910551"/>
                </a:cubicBezTo>
                <a:cubicBezTo>
                  <a:pt x="757365" y="1910551"/>
                  <a:pt x="748507" y="1901670"/>
                  <a:pt x="748507" y="1890714"/>
                </a:cubicBezTo>
                <a:cubicBezTo>
                  <a:pt x="748507" y="1879758"/>
                  <a:pt x="757365" y="1870877"/>
                  <a:pt x="768293" y="1870877"/>
                </a:cubicBezTo>
                <a:close/>
                <a:moveTo>
                  <a:pt x="643204" y="1870877"/>
                </a:moveTo>
                <a:cubicBezTo>
                  <a:pt x="654132" y="1870877"/>
                  <a:pt x="662991" y="1879758"/>
                  <a:pt x="662991" y="1890714"/>
                </a:cubicBezTo>
                <a:cubicBezTo>
                  <a:pt x="662991" y="1901670"/>
                  <a:pt x="654132" y="1910551"/>
                  <a:pt x="643204" y="1910551"/>
                </a:cubicBezTo>
                <a:cubicBezTo>
                  <a:pt x="632277" y="1910551"/>
                  <a:pt x="623417" y="1901670"/>
                  <a:pt x="623417" y="1890714"/>
                </a:cubicBezTo>
                <a:cubicBezTo>
                  <a:pt x="623417" y="1879758"/>
                  <a:pt x="632277" y="1870877"/>
                  <a:pt x="643204" y="1870877"/>
                </a:cubicBezTo>
                <a:close/>
                <a:moveTo>
                  <a:pt x="518792" y="1870877"/>
                </a:moveTo>
                <a:cubicBezTo>
                  <a:pt x="529720" y="1870877"/>
                  <a:pt x="538579" y="1879758"/>
                  <a:pt x="538579" y="1890714"/>
                </a:cubicBezTo>
                <a:cubicBezTo>
                  <a:pt x="538579" y="1901670"/>
                  <a:pt x="529720" y="1910551"/>
                  <a:pt x="518792" y="1910551"/>
                </a:cubicBezTo>
                <a:cubicBezTo>
                  <a:pt x="507864" y="1910551"/>
                  <a:pt x="499005" y="1901670"/>
                  <a:pt x="499005" y="1890714"/>
                </a:cubicBezTo>
                <a:cubicBezTo>
                  <a:pt x="499005" y="1879758"/>
                  <a:pt x="507864" y="1870877"/>
                  <a:pt x="518792" y="1870877"/>
                </a:cubicBezTo>
                <a:close/>
                <a:moveTo>
                  <a:pt x="393702" y="1870877"/>
                </a:moveTo>
                <a:cubicBezTo>
                  <a:pt x="404630" y="1870877"/>
                  <a:pt x="413489" y="1879758"/>
                  <a:pt x="413489" y="1890714"/>
                </a:cubicBezTo>
                <a:cubicBezTo>
                  <a:pt x="413489" y="1901670"/>
                  <a:pt x="404630" y="1910551"/>
                  <a:pt x="393702" y="1910551"/>
                </a:cubicBezTo>
                <a:cubicBezTo>
                  <a:pt x="382774" y="1910551"/>
                  <a:pt x="373915" y="1901670"/>
                  <a:pt x="373915" y="1890714"/>
                </a:cubicBezTo>
                <a:cubicBezTo>
                  <a:pt x="373915" y="1879758"/>
                  <a:pt x="382774" y="1870877"/>
                  <a:pt x="393702" y="1870877"/>
                </a:cubicBezTo>
                <a:close/>
                <a:moveTo>
                  <a:pt x="269290" y="1870877"/>
                </a:moveTo>
                <a:cubicBezTo>
                  <a:pt x="280218" y="1870877"/>
                  <a:pt x="289077" y="1879758"/>
                  <a:pt x="289077" y="1890714"/>
                </a:cubicBezTo>
                <a:cubicBezTo>
                  <a:pt x="289077" y="1901670"/>
                  <a:pt x="280218" y="1910551"/>
                  <a:pt x="269290" y="1910551"/>
                </a:cubicBezTo>
                <a:cubicBezTo>
                  <a:pt x="258362" y="1910551"/>
                  <a:pt x="249503" y="1901670"/>
                  <a:pt x="249503" y="1890714"/>
                </a:cubicBezTo>
                <a:cubicBezTo>
                  <a:pt x="249503" y="1879758"/>
                  <a:pt x="258362" y="1870877"/>
                  <a:pt x="269290" y="1870877"/>
                </a:cubicBezTo>
                <a:close/>
                <a:moveTo>
                  <a:pt x="144200" y="1870877"/>
                </a:moveTo>
                <a:cubicBezTo>
                  <a:pt x="155128" y="1870877"/>
                  <a:pt x="163987" y="1879758"/>
                  <a:pt x="163987" y="1890714"/>
                </a:cubicBezTo>
                <a:cubicBezTo>
                  <a:pt x="163987" y="1901670"/>
                  <a:pt x="155128" y="1910551"/>
                  <a:pt x="144200" y="1910551"/>
                </a:cubicBezTo>
                <a:cubicBezTo>
                  <a:pt x="133272" y="1910551"/>
                  <a:pt x="124413" y="1901670"/>
                  <a:pt x="124413" y="1890714"/>
                </a:cubicBezTo>
                <a:cubicBezTo>
                  <a:pt x="124413" y="1879758"/>
                  <a:pt x="133272" y="1870877"/>
                  <a:pt x="144200" y="1870877"/>
                </a:cubicBezTo>
                <a:close/>
                <a:moveTo>
                  <a:pt x="19788" y="1870877"/>
                </a:moveTo>
                <a:cubicBezTo>
                  <a:pt x="30716" y="1870877"/>
                  <a:pt x="39575" y="1879758"/>
                  <a:pt x="39575" y="1890714"/>
                </a:cubicBezTo>
                <a:cubicBezTo>
                  <a:pt x="39575" y="1901670"/>
                  <a:pt x="30716" y="1910551"/>
                  <a:pt x="19788" y="1910551"/>
                </a:cubicBezTo>
                <a:cubicBezTo>
                  <a:pt x="8860" y="1910551"/>
                  <a:pt x="1" y="1901670"/>
                  <a:pt x="1" y="1890714"/>
                </a:cubicBezTo>
                <a:cubicBezTo>
                  <a:pt x="1" y="1879758"/>
                  <a:pt x="8860" y="1870877"/>
                  <a:pt x="19788" y="1870877"/>
                </a:cubicBezTo>
                <a:close/>
                <a:moveTo>
                  <a:pt x="2140213" y="1746152"/>
                </a:moveTo>
                <a:cubicBezTo>
                  <a:pt x="2151141" y="1746152"/>
                  <a:pt x="2160000" y="1755033"/>
                  <a:pt x="2160000" y="1765989"/>
                </a:cubicBezTo>
                <a:cubicBezTo>
                  <a:pt x="2160000" y="1776945"/>
                  <a:pt x="2151141" y="1785826"/>
                  <a:pt x="2140213" y="1785826"/>
                </a:cubicBezTo>
                <a:cubicBezTo>
                  <a:pt x="2129285" y="1785826"/>
                  <a:pt x="2120426" y="1776945"/>
                  <a:pt x="2120426" y="1765989"/>
                </a:cubicBezTo>
                <a:cubicBezTo>
                  <a:pt x="2120426" y="1755033"/>
                  <a:pt x="2129285" y="1746152"/>
                  <a:pt x="2140213" y="1746152"/>
                </a:cubicBezTo>
                <a:close/>
                <a:moveTo>
                  <a:pt x="2015801" y="1746152"/>
                </a:moveTo>
                <a:cubicBezTo>
                  <a:pt x="2026729" y="1746152"/>
                  <a:pt x="2035588" y="1755033"/>
                  <a:pt x="2035588" y="1765989"/>
                </a:cubicBezTo>
                <a:cubicBezTo>
                  <a:pt x="2035588" y="1776945"/>
                  <a:pt x="2026729" y="1785826"/>
                  <a:pt x="2015801" y="1785826"/>
                </a:cubicBezTo>
                <a:cubicBezTo>
                  <a:pt x="2004873" y="1785826"/>
                  <a:pt x="1996014" y="1776945"/>
                  <a:pt x="1996014" y="1765989"/>
                </a:cubicBezTo>
                <a:cubicBezTo>
                  <a:pt x="1996014" y="1755033"/>
                  <a:pt x="2004873" y="1746152"/>
                  <a:pt x="2015801" y="1746152"/>
                </a:cubicBezTo>
                <a:close/>
                <a:moveTo>
                  <a:pt x="1890711" y="1746152"/>
                </a:moveTo>
                <a:cubicBezTo>
                  <a:pt x="1901639" y="1746152"/>
                  <a:pt x="1910498" y="1755033"/>
                  <a:pt x="1910498" y="1765989"/>
                </a:cubicBezTo>
                <a:cubicBezTo>
                  <a:pt x="1910498" y="1776945"/>
                  <a:pt x="1901639" y="1785826"/>
                  <a:pt x="1890711" y="1785826"/>
                </a:cubicBezTo>
                <a:cubicBezTo>
                  <a:pt x="1879783" y="1785826"/>
                  <a:pt x="1870924" y="1776945"/>
                  <a:pt x="1870924" y="1765989"/>
                </a:cubicBezTo>
                <a:cubicBezTo>
                  <a:pt x="1870924" y="1755033"/>
                  <a:pt x="1879783" y="1746152"/>
                  <a:pt x="1890711" y="1746152"/>
                </a:cubicBezTo>
                <a:close/>
                <a:moveTo>
                  <a:pt x="1766299" y="1746152"/>
                </a:moveTo>
                <a:cubicBezTo>
                  <a:pt x="1777227" y="1746152"/>
                  <a:pt x="1786086" y="1755033"/>
                  <a:pt x="1786086" y="1765989"/>
                </a:cubicBezTo>
                <a:cubicBezTo>
                  <a:pt x="1786086" y="1776945"/>
                  <a:pt x="1777227" y="1785826"/>
                  <a:pt x="1766299" y="1785826"/>
                </a:cubicBezTo>
                <a:cubicBezTo>
                  <a:pt x="1755371" y="1785826"/>
                  <a:pt x="1746512" y="1776945"/>
                  <a:pt x="1746512" y="1765989"/>
                </a:cubicBezTo>
                <a:cubicBezTo>
                  <a:pt x="1746512" y="1755033"/>
                  <a:pt x="1755371" y="1746152"/>
                  <a:pt x="1766299" y="1746152"/>
                </a:cubicBezTo>
                <a:close/>
                <a:moveTo>
                  <a:pt x="1641209" y="1746152"/>
                </a:moveTo>
                <a:cubicBezTo>
                  <a:pt x="1652137" y="1746152"/>
                  <a:pt x="1660996" y="1755033"/>
                  <a:pt x="1660996" y="1765989"/>
                </a:cubicBezTo>
                <a:cubicBezTo>
                  <a:pt x="1660996" y="1776945"/>
                  <a:pt x="1652137" y="1785826"/>
                  <a:pt x="1641209" y="1785826"/>
                </a:cubicBezTo>
                <a:cubicBezTo>
                  <a:pt x="1630281" y="1785826"/>
                  <a:pt x="1621422" y="1776945"/>
                  <a:pt x="1621422" y="1765989"/>
                </a:cubicBezTo>
                <a:cubicBezTo>
                  <a:pt x="1621422" y="1755033"/>
                  <a:pt x="1630281" y="1746152"/>
                  <a:pt x="1641209" y="1746152"/>
                </a:cubicBezTo>
                <a:close/>
                <a:moveTo>
                  <a:pt x="1516798" y="1746152"/>
                </a:moveTo>
                <a:cubicBezTo>
                  <a:pt x="1527726" y="1746152"/>
                  <a:pt x="1536585" y="1755033"/>
                  <a:pt x="1536585" y="1765989"/>
                </a:cubicBezTo>
                <a:cubicBezTo>
                  <a:pt x="1536585" y="1776945"/>
                  <a:pt x="1527726" y="1785826"/>
                  <a:pt x="1516798" y="1785826"/>
                </a:cubicBezTo>
                <a:cubicBezTo>
                  <a:pt x="1505870" y="1785826"/>
                  <a:pt x="1497011" y="1776945"/>
                  <a:pt x="1497011" y="1765989"/>
                </a:cubicBezTo>
                <a:cubicBezTo>
                  <a:pt x="1497011" y="1755033"/>
                  <a:pt x="1505870" y="1746152"/>
                  <a:pt x="1516798" y="1746152"/>
                </a:cubicBezTo>
                <a:close/>
                <a:moveTo>
                  <a:pt x="1391707" y="1746152"/>
                </a:moveTo>
                <a:cubicBezTo>
                  <a:pt x="1402635" y="1746152"/>
                  <a:pt x="1411494" y="1755033"/>
                  <a:pt x="1411494" y="1765989"/>
                </a:cubicBezTo>
                <a:cubicBezTo>
                  <a:pt x="1411494" y="1776945"/>
                  <a:pt x="1402635" y="1785826"/>
                  <a:pt x="1391707" y="1785826"/>
                </a:cubicBezTo>
                <a:cubicBezTo>
                  <a:pt x="1380779" y="1785826"/>
                  <a:pt x="1371920" y="1776945"/>
                  <a:pt x="1371920" y="1765989"/>
                </a:cubicBezTo>
                <a:cubicBezTo>
                  <a:pt x="1371920" y="1755033"/>
                  <a:pt x="1380779" y="1746152"/>
                  <a:pt x="1391707" y="1746152"/>
                </a:cubicBezTo>
                <a:close/>
                <a:moveTo>
                  <a:pt x="1267296" y="1746152"/>
                </a:moveTo>
                <a:cubicBezTo>
                  <a:pt x="1278224" y="1746152"/>
                  <a:pt x="1287083" y="1755033"/>
                  <a:pt x="1287083" y="1765989"/>
                </a:cubicBezTo>
                <a:cubicBezTo>
                  <a:pt x="1287083" y="1776945"/>
                  <a:pt x="1278224" y="1785826"/>
                  <a:pt x="1267296" y="1785826"/>
                </a:cubicBezTo>
                <a:cubicBezTo>
                  <a:pt x="1256368" y="1785826"/>
                  <a:pt x="1247509" y="1776945"/>
                  <a:pt x="1247509" y="1765989"/>
                </a:cubicBezTo>
                <a:cubicBezTo>
                  <a:pt x="1247509" y="1755033"/>
                  <a:pt x="1256368" y="1746152"/>
                  <a:pt x="1267296" y="1746152"/>
                </a:cubicBezTo>
                <a:close/>
                <a:moveTo>
                  <a:pt x="1142205" y="1746152"/>
                </a:moveTo>
                <a:cubicBezTo>
                  <a:pt x="1153133" y="1746152"/>
                  <a:pt x="1161992" y="1755033"/>
                  <a:pt x="1161992" y="1765989"/>
                </a:cubicBezTo>
                <a:cubicBezTo>
                  <a:pt x="1161992" y="1776945"/>
                  <a:pt x="1153133" y="1785826"/>
                  <a:pt x="1142205" y="1785826"/>
                </a:cubicBezTo>
                <a:cubicBezTo>
                  <a:pt x="1131277" y="1785826"/>
                  <a:pt x="1122418" y="1776945"/>
                  <a:pt x="1122418" y="1765989"/>
                </a:cubicBezTo>
                <a:cubicBezTo>
                  <a:pt x="1122418" y="1755033"/>
                  <a:pt x="1131277" y="1746152"/>
                  <a:pt x="1142205" y="1746152"/>
                </a:cubicBezTo>
                <a:close/>
                <a:moveTo>
                  <a:pt x="1017796" y="1746152"/>
                </a:moveTo>
                <a:cubicBezTo>
                  <a:pt x="1028724" y="1746152"/>
                  <a:pt x="1037583" y="1755033"/>
                  <a:pt x="1037583" y="1765989"/>
                </a:cubicBezTo>
                <a:cubicBezTo>
                  <a:pt x="1037583" y="1776945"/>
                  <a:pt x="1028724" y="1785826"/>
                  <a:pt x="1017796" y="1785826"/>
                </a:cubicBezTo>
                <a:cubicBezTo>
                  <a:pt x="1006868" y="1785826"/>
                  <a:pt x="998009" y="1776945"/>
                  <a:pt x="998009" y="1765989"/>
                </a:cubicBezTo>
                <a:cubicBezTo>
                  <a:pt x="998009" y="1755033"/>
                  <a:pt x="1006868" y="1746152"/>
                  <a:pt x="1017796" y="1746152"/>
                </a:cubicBezTo>
                <a:close/>
                <a:moveTo>
                  <a:pt x="892705" y="1746152"/>
                </a:moveTo>
                <a:cubicBezTo>
                  <a:pt x="903633" y="1746152"/>
                  <a:pt x="912492" y="1755033"/>
                  <a:pt x="912492" y="1765989"/>
                </a:cubicBezTo>
                <a:cubicBezTo>
                  <a:pt x="912492" y="1776945"/>
                  <a:pt x="903633" y="1785826"/>
                  <a:pt x="892705" y="1785826"/>
                </a:cubicBezTo>
                <a:cubicBezTo>
                  <a:pt x="881777" y="1785826"/>
                  <a:pt x="872918" y="1776945"/>
                  <a:pt x="872918" y="1765989"/>
                </a:cubicBezTo>
                <a:cubicBezTo>
                  <a:pt x="872918" y="1755033"/>
                  <a:pt x="881777" y="1746152"/>
                  <a:pt x="892705" y="1746152"/>
                </a:cubicBezTo>
                <a:close/>
                <a:moveTo>
                  <a:pt x="768293" y="1746152"/>
                </a:moveTo>
                <a:cubicBezTo>
                  <a:pt x="779222" y="1746152"/>
                  <a:pt x="788081" y="1755033"/>
                  <a:pt x="788081" y="1765989"/>
                </a:cubicBezTo>
                <a:cubicBezTo>
                  <a:pt x="788081" y="1776945"/>
                  <a:pt x="779222" y="1785826"/>
                  <a:pt x="768293" y="1785826"/>
                </a:cubicBezTo>
                <a:cubicBezTo>
                  <a:pt x="757365" y="1785826"/>
                  <a:pt x="748507" y="1776945"/>
                  <a:pt x="748507" y="1765989"/>
                </a:cubicBezTo>
                <a:cubicBezTo>
                  <a:pt x="748507" y="1755033"/>
                  <a:pt x="757365" y="1746152"/>
                  <a:pt x="768293" y="1746152"/>
                </a:cubicBezTo>
                <a:close/>
                <a:moveTo>
                  <a:pt x="643204" y="1746152"/>
                </a:moveTo>
                <a:cubicBezTo>
                  <a:pt x="654132" y="1746152"/>
                  <a:pt x="662991" y="1755033"/>
                  <a:pt x="662991" y="1765989"/>
                </a:cubicBezTo>
                <a:cubicBezTo>
                  <a:pt x="662991" y="1776945"/>
                  <a:pt x="654132" y="1785826"/>
                  <a:pt x="643204" y="1785826"/>
                </a:cubicBezTo>
                <a:cubicBezTo>
                  <a:pt x="632277" y="1785826"/>
                  <a:pt x="623417" y="1776945"/>
                  <a:pt x="623417" y="1765989"/>
                </a:cubicBezTo>
                <a:cubicBezTo>
                  <a:pt x="623417" y="1755033"/>
                  <a:pt x="632277" y="1746152"/>
                  <a:pt x="643204" y="1746152"/>
                </a:cubicBezTo>
                <a:close/>
                <a:moveTo>
                  <a:pt x="518792" y="1746152"/>
                </a:moveTo>
                <a:cubicBezTo>
                  <a:pt x="529720" y="1746152"/>
                  <a:pt x="538579" y="1755033"/>
                  <a:pt x="538579" y="1765989"/>
                </a:cubicBezTo>
                <a:cubicBezTo>
                  <a:pt x="538579" y="1776945"/>
                  <a:pt x="529720" y="1785826"/>
                  <a:pt x="518792" y="1785826"/>
                </a:cubicBezTo>
                <a:cubicBezTo>
                  <a:pt x="507864" y="1785826"/>
                  <a:pt x="499005" y="1776945"/>
                  <a:pt x="499005" y="1765989"/>
                </a:cubicBezTo>
                <a:cubicBezTo>
                  <a:pt x="499005" y="1755033"/>
                  <a:pt x="507864" y="1746152"/>
                  <a:pt x="518792" y="1746152"/>
                </a:cubicBezTo>
                <a:close/>
                <a:moveTo>
                  <a:pt x="393702" y="1746152"/>
                </a:moveTo>
                <a:cubicBezTo>
                  <a:pt x="404630" y="1746152"/>
                  <a:pt x="413489" y="1755033"/>
                  <a:pt x="413489" y="1765989"/>
                </a:cubicBezTo>
                <a:cubicBezTo>
                  <a:pt x="413489" y="1776945"/>
                  <a:pt x="404630" y="1785826"/>
                  <a:pt x="393702" y="1785826"/>
                </a:cubicBezTo>
                <a:cubicBezTo>
                  <a:pt x="382774" y="1785826"/>
                  <a:pt x="373915" y="1776945"/>
                  <a:pt x="373915" y="1765989"/>
                </a:cubicBezTo>
                <a:cubicBezTo>
                  <a:pt x="373915" y="1755033"/>
                  <a:pt x="382774" y="1746152"/>
                  <a:pt x="393702" y="1746152"/>
                </a:cubicBezTo>
                <a:close/>
                <a:moveTo>
                  <a:pt x="269290" y="1746152"/>
                </a:moveTo>
                <a:cubicBezTo>
                  <a:pt x="280218" y="1746152"/>
                  <a:pt x="289077" y="1755033"/>
                  <a:pt x="289077" y="1765989"/>
                </a:cubicBezTo>
                <a:cubicBezTo>
                  <a:pt x="289077" y="1776945"/>
                  <a:pt x="280218" y="1785826"/>
                  <a:pt x="269290" y="1785826"/>
                </a:cubicBezTo>
                <a:cubicBezTo>
                  <a:pt x="258362" y="1785826"/>
                  <a:pt x="249503" y="1776945"/>
                  <a:pt x="249503" y="1765989"/>
                </a:cubicBezTo>
                <a:cubicBezTo>
                  <a:pt x="249503" y="1755033"/>
                  <a:pt x="258362" y="1746152"/>
                  <a:pt x="269290" y="1746152"/>
                </a:cubicBezTo>
                <a:close/>
                <a:moveTo>
                  <a:pt x="144200" y="1746152"/>
                </a:moveTo>
                <a:cubicBezTo>
                  <a:pt x="155128" y="1746152"/>
                  <a:pt x="163987" y="1755033"/>
                  <a:pt x="163987" y="1765989"/>
                </a:cubicBezTo>
                <a:cubicBezTo>
                  <a:pt x="163987" y="1776945"/>
                  <a:pt x="155128" y="1785826"/>
                  <a:pt x="144200" y="1785826"/>
                </a:cubicBezTo>
                <a:cubicBezTo>
                  <a:pt x="133272" y="1785826"/>
                  <a:pt x="124413" y="1776945"/>
                  <a:pt x="124413" y="1765989"/>
                </a:cubicBezTo>
                <a:cubicBezTo>
                  <a:pt x="124413" y="1755033"/>
                  <a:pt x="133272" y="1746152"/>
                  <a:pt x="144200" y="1746152"/>
                </a:cubicBezTo>
                <a:close/>
                <a:moveTo>
                  <a:pt x="19788" y="1746152"/>
                </a:moveTo>
                <a:cubicBezTo>
                  <a:pt x="30716" y="1746152"/>
                  <a:pt x="39575" y="1755033"/>
                  <a:pt x="39575" y="1765989"/>
                </a:cubicBezTo>
                <a:cubicBezTo>
                  <a:pt x="39575" y="1776945"/>
                  <a:pt x="30716" y="1785826"/>
                  <a:pt x="19788" y="1785826"/>
                </a:cubicBezTo>
                <a:cubicBezTo>
                  <a:pt x="8860" y="1785826"/>
                  <a:pt x="1" y="1776945"/>
                  <a:pt x="1" y="1765989"/>
                </a:cubicBezTo>
                <a:cubicBezTo>
                  <a:pt x="1" y="1755033"/>
                  <a:pt x="8860" y="1746152"/>
                  <a:pt x="19788" y="1746152"/>
                </a:cubicBezTo>
                <a:close/>
                <a:moveTo>
                  <a:pt x="2140213" y="1621427"/>
                </a:moveTo>
                <a:cubicBezTo>
                  <a:pt x="2151141" y="1621427"/>
                  <a:pt x="2160000" y="1630308"/>
                  <a:pt x="2160000" y="1641264"/>
                </a:cubicBezTo>
                <a:cubicBezTo>
                  <a:pt x="2160000" y="1652220"/>
                  <a:pt x="2151141" y="1661101"/>
                  <a:pt x="2140213" y="1661101"/>
                </a:cubicBezTo>
                <a:cubicBezTo>
                  <a:pt x="2129285" y="1661101"/>
                  <a:pt x="2120426" y="1652220"/>
                  <a:pt x="2120426" y="1641264"/>
                </a:cubicBezTo>
                <a:cubicBezTo>
                  <a:pt x="2120426" y="1630308"/>
                  <a:pt x="2129285" y="1621427"/>
                  <a:pt x="2140213" y="1621427"/>
                </a:cubicBezTo>
                <a:close/>
                <a:moveTo>
                  <a:pt x="2015801" y="1621427"/>
                </a:moveTo>
                <a:cubicBezTo>
                  <a:pt x="2026729" y="1621427"/>
                  <a:pt x="2035588" y="1630308"/>
                  <a:pt x="2035588" y="1641264"/>
                </a:cubicBezTo>
                <a:cubicBezTo>
                  <a:pt x="2035588" y="1652220"/>
                  <a:pt x="2026729" y="1661101"/>
                  <a:pt x="2015801" y="1661101"/>
                </a:cubicBezTo>
                <a:cubicBezTo>
                  <a:pt x="2004873" y="1661101"/>
                  <a:pt x="1996014" y="1652220"/>
                  <a:pt x="1996014" y="1641264"/>
                </a:cubicBezTo>
                <a:cubicBezTo>
                  <a:pt x="1996014" y="1630308"/>
                  <a:pt x="2004873" y="1621427"/>
                  <a:pt x="2015801" y="1621427"/>
                </a:cubicBezTo>
                <a:close/>
                <a:moveTo>
                  <a:pt x="1890711" y="1621427"/>
                </a:moveTo>
                <a:cubicBezTo>
                  <a:pt x="1901639" y="1621427"/>
                  <a:pt x="1910498" y="1630308"/>
                  <a:pt x="1910498" y="1641264"/>
                </a:cubicBezTo>
                <a:cubicBezTo>
                  <a:pt x="1910498" y="1652220"/>
                  <a:pt x="1901639" y="1661101"/>
                  <a:pt x="1890711" y="1661101"/>
                </a:cubicBezTo>
                <a:cubicBezTo>
                  <a:pt x="1879783" y="1661101"/>
                  <a:pt x="1870924" y="1652220"/>
                  <a:pt x="1870924" y="1641264"/>
                </a:cubicBezTo>
                <a:cubicBezTo>
                  <a:pt x="1870924" y="1630308"/>
                  <a:pt x="1879783" y="1621427"/>
                  <a:pt x="1890711" y="1621427"/>
                </a:cubicBezTo>
                <a:close/>
                <a:moveTo>
                  <a:pt x="1766299" y="1621427"/>
                </a:moveTo>
                <a:cubicBezTo>
                  <a:pt x="1777227" y="1621427"/>
                  <a:pt x="1786086" y="1630308"/>
                  <a:pt x="1786086" y="1641264"/>
                </a:cubicBezTo>
                <a:cubicBezTo>
                  <a:pt x="1786086" y="1652220"/>
                  <a:pt x="1777227" y="1661101"/>
                  <a:pt x="1766299" y="1661101"/>
                </a:cubicBezTo>
                <a:cubicBezTo>
                  <a:pt x="1755371" y="1661101"/>
                  <a:pt x="1746512" y="1652220"/>
                  <a:pt x="1746512" y="1641264"/>
                </a:cubicBezTo>
                <a:cubicBezTo>
                  <a:pt x="1746512" y="1630308"/>
                  <a:pt x="1755371" y="1621427"/>
                  <a:pt x="1766299" y="1621427"/>
                </a:cubicBezTo>
                <a:close/>
                <a:moveTo>
                  <a:pt x="1641209" y="1621427"/>
                </a:moveTo>
                <a:cubicBezTo>
                  <a:pt x="1652137" y="1621427"/>
                  <a:pt x="1660996" y="1630308"/>
                  <a:pt x="1660996" y="1641264"/>
                </a:cubicBezTo>
                <a:cubicBezTo>
                  <a:pt x="1660996" y="1652220"/>
                  <a:pt x="1652137" y="1661101"/>
                  <a:pt x="1641209" y="1661101"/>
                </a:cubicBezTo>
                <a:cubicBezTo>
                  <a:pt x="1630281" y="1661101"/>
                  <a:pt x="1621422" y="1652220"/>
                  <a:pt x="1621422" y="1641264"/>
                </a:cubicBezTo>
                <a:cubicBezTo>
                  <a:pt x="1621422" y="1630308"/>
                  <a:pt x="1630281" y="1621427"/>
                  <a:pt x="1641209" y="1621427"/>
                </a:cubicBezTo>
                <a:close/>
                <a:moveTo>
                  <a:pt x="1516798" y="1621427"/>
                </a:moveTo>
                <a:cubicBezTo>
                  <a:pt x="1527726" y="1621427"/>
                  <a:pt x="1536585" y="1630308"/>
                  <a:pt x="1536585" y="1641264"/>
                </a:cubicBezTo>
                <a:cubicBezTo>
                  <a:pt x="1536585" y="1652220"/>
                  <a:pt x="1527726" y="1661101"/>
                  <a:pt x="1516798" y="1661101"/>
                </a:cubicBezTo>
                <a:cubicBezTo>
                  <a:pt x="1505870" y="1661101"/>
                  <a:pt x="1497011" y="1652220"/>
                  <a:pt x="1497011" y="1641264"/>
                </a:cubicBezTo>
                <a:cubicBezTo>
                  <a:pt x="1497011" y="1630308"/>
                  <a:pt x="1505870" y="1621427"/>
                  <a:pt x="1516798" y="1621427"/>
                </a:cubicBezTo>
                <a:close/>
                <a:moveTo>
                  <a:pt x="1391707" y="1621427"/>
                </a:moveTo>
                <a:cubicBezTo>
                  <a:pt x="1402635" y="1621427"/>
                  <a:pt x="1411494" y="1630308"/>
                  <a:pt x="1411494" y="1641264"/>
                </a:cubicBezTo>
                <a:cubicBezTo>
                  <a:pt x="1411494" y="1652220"/>
                  <a:pt x="1402635" y="1661101"/>
                  <a:pt x="1391707" y="1661101"/>
                </a:cubicBezTo>
                <a:cubicBezTo>
                  <a:pt x="1380779" y="1661101"/>
                  <a:pt x="1371920" y="1652220"/>
                  <a:pt x="1371920" y="1641264"/>
                </a:cubicBezTo>
                <a:cubicBezTo>
                  <a:pt x="1371920" y="1630308"/>
                  <a:pt x="1380779" y="1621427"/>
                  <a:pt x="1391707" y="1621427"/>
                </a:cubicBezTo>
                <a:close/>
                <a:moveTo>
                  <a:pt x="1267296" y="1621427"/>
                </a:moveTo>
                <a:cubicBezTo>
                  <a:pt x="1278224" y="1621427"/>
                  <a:pt x="1287083" y="1630308"/>
                  <a:pt x="1287083" y="1641264"/>
                </a:cubicBezTo>
                <a:cubicBezTo>
                  <a:pt x="1287083" y="1652220"/>
                  <a:pt x="1278224" y="1661101"/>
                  <a:pt x="1267296" y="1661101"/>
                </a:cubicBezTo>
                <a:cubicBezTo>
                  <a:pt x="1256368" y="1661101"/>
                  <a:pt x="1247509" y="1652220"/>
                  <a:pt x="1247509" y="1641264"/>
                </a:cubicBezTo>
                <a:cubicBezTo>
                  <a:pt x="1247509" y="1630308"/>
                  <a:pt x="1256368" y="1621427"/>
                  <a:pt x="1267296" y="1621427"/>
                </a:cubicBezTo>
                <a:close/>
                <a:moveTo>
                  <a:pt x="1142205" y="1621427"/>
                </a:moveTo>
                <a:cubicBezTo>
                  <a:pt x="1153133" y="1621427"/>
                  <a:pt x="1161992" y="1630308"/>
                  <a:pt x="1161992" y="1641264"/>
                </a:cubicBezTo>
                <a:cubicBezTo>
                  <a:pt x="1161992" y="1652220"/>
                  <a:pt x="1153133" y="1661101"/>
                  <a:pt x="1142205" y="1661101"/>
                </a:cubicBezTo>
                <a:cubicBezTo>
                  <a:pt x="1131277" y="1661101"/>
                  <a:pt x="1122418" y="1652220"/>
                  <a:pt x="1122418" y="1641264"/>
                </a:cubicBezTo>
                <a:cubicBezTo>
                  <a:pt x="1122418" y="1630308"/>
                  <a:pt x="1131277" y="1621427"/>
                  <a:pt x="1142205" y="1621427"/>
                </a:cubicBezTo>
                <a:close/>
                <a:moveTo>
                  <a:pt x="1017797" y="1621427"/>
                </a:moveTo>
                <a:cubicBezTo>
                  <a:pt x="1028725" y="1621427"/>
                  <a:pt x="1037584" y="1630308"/>
                  <a:pt x="1037584" y="1641264"/>
                </a:cubicBezTo>
                <a:cubicBezTo>
                  <a:pt x="1037584" y="1652220"/>
                  <a:pt x="1028725" y="1661101"/>
                  <a:pt x="1017797" y="1661101"/>
                </a:cubicBezTo>
                <a:cubicBezTo>
                  <a:pt x="1006869" y="1661101"/>
                  <a:pt x="998010" y="1652220"/>
                  <a:pt x="998010" y="1641264"/>
                </a:cubicBezTo>
                <a:cubicBezTo>
                  <a:pt x="998010" y="1630308"/>
                  <a:pt x="1006869" y="1621427"/>
                  <a:pt x="1017797" y="1621427"/>
                </a:cubicBezTo>
                <a:close/>
                <a:moveTo>
                  <a:pt x="892706" y="1621427"/>
                </a:moveTo>
                <a:cubicBezTo>
                  <a:pt x="903634" y="1621427"/>
                  <a:pt x="912493" y="1630308"/>
                  <a:pt x="912493" y="1641264"/>
                </a:cubicBezTo>
                <a:cubicBezTo>
                  <a:pt x="912493" y="1652220"/>
                  <a:pt x="903634" y="1661101"/>
                  <a:pt x="892706" y="1661101"/>
                </a:cubicBezTo>
                <a:cubicBezTo>
                  <a:pt x="881778" y="1661101"/>
                  <a:pt x="872919" y="1652220"/>
                  <a:pt x="872919" y="1641264"/>
                </a:cubicBezTo>
                <a:cubicBezTo>
                  <a:pt x="872919" y="1630308"/>
                  <a:pt x="881778" y="1621427"/>
                  <a:pt x="892706" y="1621427"/>
                </a:cubicBezTo>
                <a:close/>
                <a:moveTo>
                  <a:pt x="768294" y="1621427"/>
                </a:moveTo>
                <a:cubicBezTo>
                  <a:pt x="779223" y="1621427"/>
                  <a:pt x="788082" y="1630308"/>
                  <a:pt x="788082" y="1641264"/>
                </a:cubicBezTo>
                <a:cubicBezTo>
                  <a:pt x="788082" y="1652220"/>
                  <a:pt x="779223" y="1661101"/>
                  <a:pt x="768294" y="1661101"/>
                </a:cubicBezTo>
                <a:cubicBezTo>
                  <a:pt x="757366" y="1661101"/>
                  <a:pt x="748508" y="1652220"/>
                  <a:pt x="748508" y="1641264"/>
                </a:cubicBezTo>
                <a:cubicBezTo>
                  <a:pt x="748508" y="1630308"/>
                  <a:pt x="757366" y="1621427"/>
                  <a:pt x="768294" y="1621427"/>
                </a:cubicBezTo>
                <a:close/>
                <a:moveTo>
                  <a:pt x="643205" y="1621427"/>
                </a:moveTo>
                <a:cubicBezTo>
                  <a:pt x="654133" y="1621427"/>
                  <a:pt x="662992" y="1630308"/>
                  <a:pt x="662992" y="1641264"/>
                </a:cubicBezTo>
                <a:cubicBezTo>
                  <a:pt x="662992" y="1652220"/>
                  <a:pt x="654133" y="1661101"/>
                  <a:pt x="643205" y="1661101"/>
                </a:cubicBezTo>
                <a:cubicBezTo>
                  <a:pt x="632278" y="1661101"/>
                  <a:pt x="623419" y="1652220"/>
                  <a:pt x="623419" y="1641264"/>
                </a:cubicBezTo>
                <a:cubicBezTo>
                  <a:pt x="623419" y="1630308"/>
                  <a:pt x="632278" y="1621427"/>
                  <a:pt x="643205" y="1621427"/>
                </a:cubicBezTo>
                <a:close/>
                <a:moveTo>
                  <a:pt x="518793" y="1621427"/>
                </a:moveTo>
                <a:cubicBezTo>
                  <a:pt x="529722" y="1621427"/>
                  <a:pt x="538580" y="1630308"/>
                  <a:pt x="538580" y="1641264"/>
                </a:cubicBezTo>
                <a:cubicBezTo>
                  <a:pt x="538580" y="1652220"/>
                  <a:pt x="529722" y="1661101"/>
                  <a:pt x="518793" y="1661101"/>
                </a:cubicBezTo>
                <a:cubicBezTo>
                  <a:pt x="507865" y="1661101"/>
                  <a:pt x="499006" y="1652220"/>
                  <a:pt x="499006" y="1641264"/>
                </a:cubicBezTo>
                <a:cubicBezTo>
                  <a:pt x="499006" y="1630308"/>
                  <a:pt x="507865" y="1621427"/>
                  <a:pt x="518793" y="1621427"/>
                </a:cubicBezTo>
                <a:close/>
                <a:moveTo>
                  <a:pt x="393703" y="1621427"/>
                </a:moveTo>
                <a:cubicBezTo>
                  <a:pt x="404631" y="1621427"/>
                  <a:pt x="413490" y="1630308"/>
                  <a:pt x="413490" y="1641264"/>
                </a:cubicBezTo>
                <a:cubicBezTo>
                  <a:pt x="413490" y="1652220"/>
                  <a:pt x="404631" y="1661101"/>
                  <a:pt x="393703" y="1661101"/>
                </a:cubicBezTo>
                <a:cubicBezTo>
                  <a:pt x="382775" y="1661101"/>
                  <a:pt x="373916" y="1652220"/>
                  <a:pt x="373916" y="1641264"/>
                </a:cubicBezTo>
                <a:cubicBezTo>
                  <a:pt x="373916" y="1630308"/>
                  <a:pt x="382775" y="1621427"/>
                  <a:pt x="393703" y="1621427"/>
                </a:cubicBezTo>
                <a:close/>
                <a:moveTo>
                  <a:pt x="269291" y="1621427"/>
                </a:moveTo>
                <a:cubicBezTo>
                  <a:pt x="280219" y="1621427"/>
                  <a:pt x="289078" y="1630308"/>
                  <a:pt x="289078" y="1641264"/>
                </a:cubicBezTo>
                <a:cubicBezTo>
                  <a:pt x="289078" y="1652220"/>
                  <a:pt x="280219" y="1661101"/>
                  <a:pt x="269291" y="1661101"/>
                </a:cubicBezTo>
                <a:cubicBezTo>
                  <a:pt x="258363" y="1661101"/>
                  <a:pt x="249504" y="1652220"/>
                  <a:pt x="249504" y="1641264"/>
                </a:cubicBezTo>
                <a:cubicBezTo>
                  <a:pt x="249504" y="1630308"/>
                  <a:pt x="258363" y="1621427"/>
                  <a:pt x="269291" y="1621427"/>
                </a:cubicBezTo>
                <a:close/>
                <a:moveTo>
                  <a:pt x="144201" y="1621427"/>
                </a:moveTo>
                <a:cubicBezTo>
                  <a:pt x="155129" y="1621427"/>
                  <a:pt x="163988" y="1630308"/>
                  <a:pt x="163988" y="1641264"/>
                </a:cubicBezTo>
                <a:cubicBezTo>
                  <a:pt x="163988" y="1652220"/>
                  <a:pt x="155129" y="1661101"/>
                  <a:pt x="144201" y="1661101"/>
                </a:cubicBezTo>
                <a:cubicBezTo>
                  <a:pt x="133273" y="1661101"/>
                  <a:pt x="124414" y="1652220"/>
                  <a:pt x="124414" y="1641264"/>
                </a:cubicBezTo>
                <a:cubicBezTo>
                  <a:pt x="124414" y="1630308"/>
                  <a:pt x="133273" y="1621427"/>
                  <a:pt x="144201" y="1621427"/>
                </a:cubicBezTo>
                <a:close/>
                <a:moveTo>
                  <a:pt x="19789" y="1621427"/>
                </a:moveTo>
                <a:cubicBezTo>
                  <a:pt x="30717" y="1621427"/>
                  <a:pt x="39576" y="1630308"/>
                  <a:pt x="39576" y="1641264"/>
                </a:cubicBezTo>
                <a:cubicBezTo>
                  <a:pt x="39576" y="1652220"/>
                  <a:pt x="30717" y="1661101"/>
                  <a:pt x="19789" y="1661101"/>
                </a:cubicBezTo>
                <a:cubicBezTo>
                  <a:pt x="8861" y="1661101"/>
                  <a:pt x="2" y="1652220"/>
                  <a:pt x="2" y="1641264"/>
                </a:cubicBezTo>
                <a:cubicBezTo>
                  <a:pt x="2" y="1630308"/>
                  <a:pt x="8861" y="1621427"/>
                  <a:pt x="19789" y="1621427"/>
                </a:cubicBezTo>
                <a:close/>
                <a:moveTo>
                  <a:pt x="2140213" y="1496702"/>
                </a:moveTo>
                <a:cubicBezTo>
                  <a:pt x="2151141" y="1496702"/>
                  <a:pt x="2160000" y="1505583"/>
                  <a:pt x="2160000" y="1516539"/>
                </a:cubicBezTo>
                <a:cubicBezTo>
                  <a:pt x="2160000" y="1527495"/>
                  <a:pt x="2151141" y="1536376"/>
                  <a:pt x="2140213" y="1536376"/>
                </a:cubicBezTo>
                <a:cubicBezTo>
                  <a:pt x="2129285" y="1536376"/>
                  <a:pt x="2120426" y="1527495"/>
                  <a:pt x="2120426" y="1516539"/>
                </a:cubicBezTo>
                <a:cubicBezTo>
                  <a:pt x="2120426" y="1505583"/>
                  <a:pt x="2129285" y="1496702"/>
                  <a:pt x="2140213" y="1496702"/>
                </a:cubicBezTo>
                <a:close/>
                <a:moveTo>
                  <a:pt x="2015801" y="1496702"/>
                </a:moveTo>
                <a:cubicBezTo>
                  <a:pt x="2026729" y="1496702"/>
                  <a:pt x="2035588" y="1505583"/>
                  <a:pt x="2035588" y="1516539"/>
                </a:cubicBezTo>
                <a:cubicBezTo>
                  <a:pt x="2035588" y="1527495"/>
                  <a:pt x="2026729" y="1536376"/>
                  <a:pt x="2015801" y="1536376"/>
                </a:cubicBezTo>
                <a:cubicBezTo>
                  <a:pt x="2004873" y="1536376"/>
                  <a:pt x="1996014" y="1527495"/>
                  <a:pt x="1996014" y="1516539"/>
                </a:cubicBezTo>
                <a:cubicBezTo>
                  <a:pt x="1996014" y="1505583"/>
                  <a:pt x="2004873" y="1496702"/>
                  <a:pt x="2015801" y="1496702"/>
                </a:cubicBezTo>
                <a:close/>
                <a:moveTo>
                  <a:pt x="1890711" y="1496702"/>
                </a:moveTo>
                <a:cubicBezTo>
                  <a:pt x="1901639" y="1496702"/>
                  <a:pt x="1910498" y="1505583"/>
                  <a:pt x="1910498" y="1516539"/>
                </a:cubicBezTo>
                <a:cubicBezTo>
                  <a:pt x="1910498" y="1527495"/>
                  <a:pt x="1901639" y="1536376"/>
                  <a:pt x="1890711" y="1536376"/>
                </a:cubicBezTo>
                <a:cubicBezTo>
                  <a:pt x="1879783" y="1536376"/>
                  <a:pt x="1870924" y="1527495"/>
                  <a:pt x="1870924" y="1516539"/>
                </a:cubicBezTo>
                <a:cubicBezTo>
                  <a:pt x="1870924" y="1505583"/>
                  <a:pt x="1879783" y="1496702"/>
                  <a:pt x="1890711" y="1496702"/>
                </a:cubicBezTo>
                <a:close/>
                <a:moveTo>
                  <a:pt x="1766299" y="1496702"/>
                </a:moveTo>
                <a:cubicBezTo>
                  <a:pt x="1777227" y="1496702"/>
                  <a:pt x="1786086" y="1505583"/>
                  <a:pt x="1786086" y="1516539"/>
                </a:cubicBezTo>
                <a:cubicBezTo>
                  <a:pt x="1786086" y="1527495"/>
                  <a:pt x="1777227" y="1536376"/>
                  <a:pt x="1766299" y="1536376"/>
                </a:cubicBezTo>
                <a:cubicBezTo>
                  <a:pt x="1755371" y="1536376"/>
                  <a:pt x="1746512" y="1527495"/>
                  <a:pt x="1746512" y="1516539"/>
                </a:cubicBezTo>
                <a:cubicBezTo>
                  <a:pt x="1746512" y="1505583"/>
                  <a:pt x="1755371" y="1496702"/>
                  <a:pt x="1766299" y="1496702"/>
                </a:cubicBezTo>
                <a:close/>
                <a:moveTo>
                  <a:pt x="1641209" y="1496702"/>
                </a:moveTo>
                <a:cubicBezTo>
                  <a:pt x="1652137" y="1496702"/>
                  <a:pt x="1660996" y="1505583"/>
                  <a:pt x="1660996" y="1516539"/>
                </a:cubicBezTo>
                <a:cubicBezTo>
                  <a:pt x="1660996" y="1527495"/>
                  <a:pt x="1652137" y="1536376"/>
                  <a:pt x="1641209" y="1536376"/>
                </a:cubicBezTo>
                <a:cubicBezTo>
                  <a:pt x="1630281" y="1536376"/>
                  <a:pt x="1621422" y="1527495"/>
                  <a:pt x="1621422" y="1516539"/>
                </a:cubicBezTo>
                <a:cubicBezTo>
                  <a:pt x="1621422" y="1505583"/>
                  <a:pt x="1630281" y="1496702"/>
                  <a:pt x="1641209" y="1496702"/>
                </a:cubicBezTo>
                <a:close/>
                <a:moveTo>
                  <a:pt x="1516798" y="1496702"/>
                </a:moveTo>
                <a:cubicBezTo>
                  <a:pt x="1527726" y="1496702"/>
                  <a:pt x="1536585" y="1505583"/>
                  <a:pt x="1536585" y="1516539"/>
                </a:cubicBezTo>
                <a:cubicBezTo>
                  <a:pt x="1536585" y="1527495"/>
                  <a:pt x="1527726" y="1536376"/>
                  <a:pt x="1516798" y="1536376"/>
                </a:cubicBezTo>
                <a:cubicBezTo>
                  <a:pt x="1505870" y="1536376"/>
                  <a:pt x="1497011" y="1527495"/>
                  <a:pt x="1497011" y="1516539"/>
                </a:cubicBezTo>
                <a:cubicBezTo>
                  <a:pt x="1497011" y="1505583"/>
                  <a:pt x="1505870" y="1496702"/>
                  <a:pt x="1516798" y="1496702"/>
                </a:cubicBezTo>
                <a:close/>
                <a:moveTo>
                  <a:pt x="1391707" y="1496702"/>
                </a:moveTo>
                <a:cubicBezTo>
                  <a:pt x="1402635" y="1496702"/>
                  <a:pt x="1411494" y="1505583"/>
                  <a:pt x="1411494" y="1516539"/>
                </a:cubicBezTo>
                <a:cubicBezTo>
                  <a:pt x="1411494" y="1527495"/>
                  <a:pt x="1402635" y="1536376"/>
                  <a:pt x="1391707" y="1536376"/>
                </a:cubicBezTo>
                <a:cubicBezTo>
                  <a:pt x="1380779" y="1536376"/>
                  <a:pt x="1371920" y="1527495"/>
                  <a:pt x="1371920" y="1516539"/>
                </a:cubicBezTo>
                <a:cubicBezTo>
                  <a:pt x="1371920" y="1505583"/>
                  <a:pt x="1380779" y="1496702"/>
                  <a:pt x="1391707" y="1496702"/>
                </a:cubicBezTo>
                <a:close/>
                <a:moveTo>
                  <a:pt x="1267296" y="1496702"/>
                </a:moveTo>
                <a:cubicBezTo>
                  <a:pt x="1278224" y="1496702"/>
                  <a:pt x="1287083" y="1505583"/>
                  <a:pt x="1287083" y="1516539"/>
                </a:cubicBezTo>
                <a:cubicBezTo>
                  <a:pt x="1287083" y="1527495"/>
                  <a:pt x="1278224" y="1536376"/>
                  <a:pt x="1267296" y="1536376"/>
                </a:cubicBezTo>
                <a:cubicBezTo>
                  <a:pt x="1256368" y="1536376"/>
                  <a:pt x="1247509" y="1527495"/>
                  <a:pt x="1247509" y="1516539"/>
                </a:cubicBezTo>
                <a:cubicBezTo>
                  <a:pt x="1247509" y="1505583"/>
                  <a:pt x="1256368" y="1496702"/>
                  <a:pt x="1267296" y="1496702"/>
                </a:cubicBezTo>
                <a:close/>
                <a:moveTo>
                  <a:pt x="1142205" y="1496702"/>
                </a:moveTo>
                <a:cubicBezTo>
                  <a:pt x="1153133" y="1496702"/>
                  <a:pt x="1161992" y="1505583"/>
                  <a:pt x="1161992" y="1516539"/>
                </a:cubicBezTo>
                <a:cubicBezTo>
                  <a:pt x="1161992" y="1527495"/>
                  <a:pt x="1153133" y="1536376"/>
                  <a:pt x="1142205" y="1536376"/>
                </a:cubicBezTo>
                <a:cubicBezTo>
                  <a:pt x="1131277" y="1536376"/>
                  <a:pt x="1122418" y="1527495"/>
                  <a:pt x="1122418" y="1516539"/>
                </a:cubicBezTo>
                <a:cubicBezTo>
                  <a:pt x="1122418" y="1505583"/>
                  <a:pt x="1131277" y="1496702"/>
                  <a:pt x="1142205" y="1496702"/>
                </a:cubicBezTo>
                <a:close/>
                <a:moveTo>
                  <a:pt x="1017797" y="1496702"/>
                </a:moveTo>
                <a:cubicBezTo>
                  <a:pt x="1028725" y="1496702"/>
                  <a:pt x="1037584" y="1505583"/>
                  <a:pt x="1037584" y="1516539"/>
                </a:cubicBezTo>
                <a:cubicBezTo>
                  <a:pt x="1037584" y="1527495"/>
                  <a:pt x="1028725" y="1536376"/>
                  <a:pt x="1017797" y="1536376"/>
                </a:cubicBezTo>
                <a:cubicBezTo>
                  <a:pt x="1006869" y="1536376"/>
                  <a:pt x="998010" y="1527495"/>
                  <a:pt x="998010" y="1516539"/>
                </a:cubicBezTo>
                <a:cubicBezTo>
                  <a:pt x="998010" y="1505583"/>
                  <a:pt x="1006869" y="1496702"/>
                  <a:pt x="1017797" y="1496702"/>
                </a:cubicBezTo>
                <a:close/>
                <a:moveTo>
                  <a:pt x="892706" y="1496702"/>
                </a:moveTo>
                <a:cubicBezTo>
                  <a:pt x="903634" y="1496702"/>
                  <a:pt x="912493" y="1505583"/>
                  <a:pt x="912493" y="1516539"/>
                </a:cubicBezTo>
                <a:cubicBezTo>
                  <a:pt x="912493" y="1527495"/>
                  <a:pt x="903634" y="1536376"/>
                  <a:pt x="892706" y="1536376"/>
                </a:cubicBezTo>
                <a:cubicBezTo>
                  <a:pt x="881778" y="1536376"/>
                  <a:pt x="872919" y="1527495"/>
                  <a:pt x="872919" y="1516539"/>
                </a:cubicBezTo>
                <a:cubicBezTo>
                  <a:pt x="872919" y="1505583"/>
                  <a:pt x="881778" y="1496702"/>
                  <a:pt x="892706" y="1496702"/>
                </a:cubicBezTo>
                <a:close/>
                <a:moveTo>
                  <a:pt x="768294" y="1496702"/>
                </a:moveTo>
                <a:cubicBezTo>
                  <a:pt x="779223" y="1496702"/>
                  <a:pt x="788082" y="1505583"/>
                  <a:pt x="788082" y="1516539"/>
                </a:cubicBezTo>
                <a:cubicBezTo>
                  <a:pt x="788082" y="1527495"/>
                  <a:pt x="779223" y="1536376"/>
                  <a:pt x="768294" y="1536376"/>
                </a:cubicBezTo>
                <a:cubicBezTo>
                  <a:pt x="757366" y="1536376"/>
                  <a:pt x="748508" y="1527495"/>
                  <a:pt x="748508" y="1516539"/>
                </a:cubicBezTo>
                <a:cubicBezTo>
                  <a:pt x="748508" y="1505583"/>
                  <a:pt x="757366" y="1496702"/>
                  <a:pt x="768294" y="1496702"/>
                </a:cubicBezTo>
                <a:close/>
                <a:moveTo>
                  <a:pt x="643206" y="1496702"/>
                </a:moveTo>
                <a:cubicBezTo>
                  <a:pt x="654133" y="1496702"/>
                  <a:pt x="662992" y="1505583"/>
                  <a:pt x="662992" y="1516539"/>
                </a:cubicBezTo>
                <a:cubicBezTo>
                  <a:pt x="662992" y="1527495"/>
                  <a:pt x="654133" y="1536376"/>
                  <a:pt x="643206" y="1536376"/>
                </a:cubicBezTo>
                <a:cubicBezTo>
                  <a:pt x="632278" y="1536376"/>
                  <a:pt x="623419" y="1527495"/>
                  <a:pt x="623419" y="1516539"/>
                </a:cubicBezTo>
                <a:cubicBezTo>
                  <a:pt x="623419" y="1505583"/>
                  <a:pt x="632278" y="1496702"/>
                  <a:pt x="643206" y="1496702"/>
                </a:cubicBezTo>
                <a:close/>
                <a:moveTo>
                  <a:pt x="518793" y="1496702"/>
                </a:moveTo>
                <a:cubicBezTo>
                  <a:pt x="529722" y="1496702"/>
                  <a:pt x="538580" y="1505583"/>
                  <a:pt x="538580" y="1516539"/>
                </a:cubicBezTo>
                <a:cubicBezTo>
                  <a:pt x="538580" y="1527495"/>
                  <a:pt x="529722" y="1536376"/>
                  <a:pt x="518793" y="1536376"/>
                </a:cubicBezTo>
                <a:cubicBezTo>
                  <a:pt x="507866" y="1536376"/>
                  <a:pt x="499006" y="1527495"/>
                  <a:pt x="499006" y="1516539"/>
                </a:cubicBezTo>
                <a:cubicBezTo>
                  <a:pt x="499006" y="1505583"/>
                  <a:pt x="507866" y="1496702"/>
                  <a:pt x="518793" y="1496702"/>
                </a:cubicBezTo>
                <a:close/>
                <a:moveTo>
                  <a:pt x="393703" y="1496702"/>
                </a:moveTo>
                <a:cubicBezTo>
                  <a:pt x="404631" y="1496702"/>
                  <a:pt x="413490" y="1505583"/>
                  <a:pt x="413490" y="1516539"/>
                </a:cubicBezTo>
                <a:cubicBezTo>
                  <a:pt x="413490" y="1527495"/>
                  <a:pt x="404631" y="1536376"/>
                  <a:pt x="393703" y="1536376"/>
                </a:cubicBezTo>
                <a:cubicBezTo>
                  <a:pt x="382775" y="1536376"/>
                  <a:pt x="373916" y="1527495"/>
                  <a:pt x="373916" y="1516539"/>
                </a:cubicBezTo>
                <a:cubicBezTo>
                  <a:pt x="373916" y="1505583"/>
                  <a:pt x="382775" y="1496702"/>
                  <a:pt x="393703" y="1496702"/>
                </a:cubicBezTo>
                <a:close/>
                <a:moveTo>
                  <a:pt x="269291" y="1496702"/>
                </a:moveTo>
                <a:cubicBezTo>
                  <a:pt x="280219" y="1496702"/>
                  <a:pt x="289078" y="1505583"/>
                  <a:pt x="289078" y="1516539"/>
                </a:cubicBezTo>
                <a:cubicBezTo>
                  <a:pt x="289078" y="1527495"/>
                  <a:pt x="280219" y="1536376"/>
                  <a:pt x="269291" y="1536376"/>
                </a:cubicBezTo>
                <a:cubicBezTo>
                  <a:pt x="258363" y="1536376"/>
                  <a:pt x="249504" y="1527495"/>
                  <a:pt x="249504" y="1516539"/>
                </a:cubicBezTo>
                <a:cubicBezTo>
                  <a:pt x="249504" y="1505583"/>
                  <a:pt x="258363" y="1496702"/>
                  <a:pt x="269291" y="1496702"/>
                </a:cubicBezTo>
                <a:close/>
                <a:moveTo>
                  <a:pt x="144201" y="1496702"/>
                </a:moveTo>
                <a:cubicBezTo>
                  <a:pt x="155129" y="1496702"/>
                  <a:pt x="163988" y="1505583"/>
                  <a:pt x="163988" y="1516539"/>
                </a:cubicBezTo>
                <a:cubicBezTo>
                  <a:pt x="163988" y="1527495"/>
                  <a:pt x="155129" y="1536376"/>
                  <a:pt x="144201" y="1536376"/>
                </a:cubicBezTo>
                <a:cubicBezTo>
                  <a:pt x="133273" y="1536376"/>
                  <a:pt x="124414" y="1527495"/>
                  <a:pt x="124414" y="1516539"/>
                </a:cubicBezTo>
                <a:cubicBezTo>
                  <a:pt x="124414" y="1505583"/>
                  <a:pt x="133273" y="1496702"/>
                  <a:pt x="144201" y="1496702"/>
                </a:cubicBezTo>
                <a:close/>
                <a:moveTo>
                  <a:pt x="19789" y="1496702"/>
                </a:moveTo>
                <a:cubicBezTo>
                  <a:pt x="30717" y="1496702"/>
                  <a:pt x="39576" y="1505583"/>
                  <a:pt x="39576" y="1516539"/>
                </a:cubicBezTo>
                <a:cubicBezTo>
                  <a:pt x="39576" y="1527495"/>
                  <a:pt x="30717" y="1536376"/>
                  <a:pt x="19789" y="1536376"/>
                </a:cubicBezTo>
                <a:cubicBezTo>
                  <a:pt x="8861" y="1536376"/>
                  <a:pt x="2" y="1527495"/>
                  <a:pt x="2" y="1516539"/>
                </a:cubicBezTo>
                <a:cubicBezTo>
                  <a:pt x="2" y="1505583"/>
                  <a:pt x="8861" y="1496702"/>
                  <a:pt x="19789" y="1496702"/>
                </a:cubicBezTo>
                <a:close/>
                <a:moveTo>
                  <a:pt x="2140213" y="1371976"/>
                </a:moveTo>
                <a:cubicBezTo>
                  <a:pt x="2151141" y="1371976"/>
                  <a:pt x="2160000" y="1380857"/>
                  <a:pt x="2160000" y="1391813"/>
                </a:cubicBezTo>
                <a:cubicBezTo>
                  <a:pt x="2160000" y="1402769"/>
                  <a:pt x="2151141" y="1411650"/>
                  <a:pt x="2140213" y="1411650"/>
                </a:cubicBezTo>
                <a:cubicBezTo>
                  <a:pt x="2129285" y="1411650"/>
                  <a:pt x="2120426" y="1402769"/>
                  <a:pt x="2120426" y="1391813"/>
                </a:cubicBezTo>
                <a:cubicBezTo>
                  <a:pt x="2120426" y="1380857"/>
                  <a:pt x="2129285" y="1371976"/>
                  <a:pt x="2140213" y="1371976"/>
                </a:cubicBezTo>
                <a:close/>
                <a:moveTo>
                  <a:pt x="2015801" y="1371976"/>
                </a:moveTo>
                <a:cubicBezTo>
                  <a:pt x="2026729" y="1371976"/>
                  <a:pt x="2035588" y="1380857"/>
                  <a:pt x="2035588" y="1391813"/>
                </a:cubicBezTo>
                <a:cubicBezTo>
                  <a:pt x="2035588" y="1402769"/>
                  <a:pt x="2026729" y="1411650"/>
                  <a:pt x="2015801" y="1411650"/>
                </a:cubicBezTo>
                <a:cubicBezTo>
                  <a:pt x="2004873" y="1411650"/>
                  <a:pt x="1996014" y="1402769"/>
                  <a:pt x="1996014" y="1391813"/>
                </a:cubicBezTo>
                <a:cubicBezTo>
                  <a:pt x="1996014" y="1380857"/>
                  <a:pt x="2004873" y="1371976"/>
                  <a:pt x="2015801" y="1371976"/>
                </a:cubicBezTo>
                <a:close/>
                <a:moveTo>
                  <a:pt x="1890711" y="1371976"/>
                </a:moveTo>
                <a:cubicBezTo>
                  <a:pt x="1901639" y="1371976"/>
                  <a:pt x="1910498" y="1380857"/>
                  <a:pt x="1910498" y="1391813"/>
                </a:cubicBezTo>
                <a:cubicBezTo>
                  <a:pt x="1910498" y="1402769"/>
                  <a:pt x="1901639" y="1411650"/>
                  <a:pt x="1890711" y="1411650"/>
                </a:cubicBezTo>
                <a:cubicBezTo>
                  <a:pt x="1879783" y="1411650"/>
                  <a:pt x="1870924" y="1402769"/>
                  <a:pt x="1870924" y="1391813"/>
                </a:cubicBezTo>
                <a:cubicBezTo>
                  <a:pt x="1870924" y="1380857"/>
                  <a:pt x="1879783" y="1371976"/>
                  <a:pt x="1890711" y="1371976"/>
                </a:cubicBezTo>
                <a:close/>
                <a:moveTo>
                  <a:pt x="1766299" y="1371976"/>
                </a:moveTo>
                <a:cubicBezTo>
                  <a:pt x="1777227" y="1371976"/>
                  <a:pt x="1786086" y="1380857"/>
                  <a:pt x="1786086" y="1391813"/>
                </a:cubicBezTo>
                <a:cubicBezTo>
                  <a:pt x="1786086" y="1402769"/>
                  <a:pt x="1777227" y="1411650"/>
                  <a:pt x="1766299" y="1411650"/>
                </a:cubicBezTo>
                <a:cubicBezTo>
                  <a:pt x="1755371" y="1411650"/>
                  <a:pt x="1746512" y="1402769"/>
                  <a:pt x="1746512" y="1391813"/>
                </a:cubicBezTo>
                <a:cubicBezTo>
                  <a:pt x="1746512" y="1380857"/>
                  <a:pt x="1755371" y="1371976"/>
                  <a:pt x="1766299" y="1371976"/>
                </a:cubicBezTo>
                <a:close/>
                <a:moveTo>
                  <a:pt x="1641209" y="1371976"/>
                </a:moveTo>
                <a:cubicBezTo>
                  <a:pt x="1652137" y="1371976"/>
                  <a:pt x="1660996" y="1380857"/>
                  <a:pt x="1660996" y="1391813"/>
                </a:cubicBezTo>
                <a:cubicBezTo>
                  <a:pt x="1660996" y="1402769"/>
                  <a:pt x="1652137" y="1411650"/>
                  <a:pt x="1641209" y="1411650"/>
                </a:cubicBezTo>
                <a:cubicBezTo>
                  <a:pt x="1630281" y="1411650"/>
                  <a:pt x="1621422" y="1402769"/>
                  <a:pt x="1621422" y="1391813"/>
                </a:cubicBezTo>
                <a:cubicBezTo>
                  <a:pt x="1621422" y="1380857"/>
                  <a:pt x="1630281" y="1371976"/>
                  <a:pt x="1641209" y="1371976"/>
                </a:cubicBezTo>
                <a:close/>
                <a:moveTo>
                  <a:pt x="1516798" y="1371976"/>
                </a:moveTo>
                <a:cubicBezTo>
                  <a:pt x="1527726" y="1371976"/>
                  <a:pt x="1536585" y="1380857"/>
                  <a:pt x="1536585" y="1391813"/>
                </a:cubicBezTo>
                <a:cubicBezTo>
                  <a:pt x="1536585" y="1402769"/>
                  <a:pt x="1527726" y="1411650"/>
                  <a:pt x="1516798" y="1411650"/>
                </a:cubicBezTo>
                <a:cubicBezTo>
                  <a:pt x="1505870" y="1411650"/>
                  <a:pt x="1497011" y="1402769"/>
                  <a:pt x="1497011" y="1391813"/>
                </a:cubicBezTo>
                <a:cubicBezTo>
                  <a:pt x="1497011" y="1380857"/>
                  <a:pt x="1505870" y="1371976"/>
                  <a:pt x="1516798" y="1371976"/>
                </a:cubicBezTo>
                <a:close/>
                <a:moveTo>
                  <a:pt x="1391707" y="1371976"/>
                </a:moveTo>
                <a:cubicBezTo>
                  <a:pt x="1402635" y="1371976"/>
                  <a:pt x="1411494" y="1380857"/>
                  <a:pt x="1411494" y="1391813"/>
                </a:cubicBezTo>
                <a:cubicBezTo>
                  <a:pt x="1411494" y="1402769"/>
                  <a:pt x="1402635" y="1411650"/>
                  <a:pt x="1391707" y="1411650"/>
                </a:cubicBezTo>
                <a:cubicBezTo>
                  <a:pt x="1380779" y="1411650"/>
                  <a:pt x="1371920" y="1402769"/>
                  <a:pt x="1371920" y="1391813"/>
                </a:cubicBezTo>
                <a:cubicBezTo>
                  <a:pt x="1371920" y="1380857"/>
                  <a:pt x="1380779" y="1371976"/>
                  <a:pt x="1391707" y="1371976"/>
                </a:cubicBezTo>
                <a:close/>
                <a:moveTo>
                  <a:pt x="1267296" y="1371976"/>
                </a:moveTo>
                <a:cubicBezTo>
                  <a:pt x="1278224" y="1371976"/>
                  <a:pt x="1287083" y="1380857"/>
                  <a:pt x="1287083" y="1391813"/>
                </a:cubicBezTo>
                <a:cubicBezTo>
                  <a:pt x="1287083" y="1402769"/>
                  <a:pt x="1278224" y="1411650"/>
                  <a:pt x="1267296" y="1411650"/>
                </a:cubicBezTo>
                <a:cubicBezTo>
                  <a:pt x="1256368" y="1411650"/>
                  <a:pt x="1247509" y="1402769"/>
                  <a:pt x="1247509" y="1391813"/>
                </a:cubicBezTo>
                <a:cubicBezTo>
                  <a:pt x="1247509" y="1380857"/>
                  <a:pt x="1256368" y="1371976"/>
                  <a:pt x="1267296" y="1371976"/>
                </a:cubicBezTo>
                <a:close/>
                <a:moveTo>
                  <a:pt x="1142205" y="1371976"/>
                </a:moveTo>
                <a:cubicBezTo>
                  <a:pt x="1153133" y="1371976"/>
                  <a:pt x="1161992" y="1380857"/>
                  <a:pt x="1161992" y="1391813"/>
                </a:cubicBezTo>
                <a:cubicBezTo>
                  <a:pt x="1161992" y="1402769"/>
                  <a:pt x="1153133" y="1411650"/>
                  <a:pt x="1142205" y="1411650"/>
                </a:cubicBezTo>
                <a:cubicBezTo>
                  <a:pt x="1131277" y="1411650"/>
                  <a:pt x="1122418" y="1402769"/>
                  <a:pt x="1122418" y="1391813"/>
                </a:cubicBezTo>
                <a:cubicBezTo>
                  <a:pt x="1122418" y="1380857"/>
                  <a:pt x="1131277" y="1371976"/>
                  <a:pt x="1142205" y="1371976"/>
                </a:cubicBezTo>
                <a:close/>
                <a:moveTo>
                  <a:pt x="1017798" y="1371976"/>
                </a:moveTo>
                <a:cubicBezTo>
                  <a:pt x="1028726" y="1371976"/>
                  <a:pt x="1037585" y="1380857"/>
                  <a:pt x="1037585" y="1391813"/>
                </a:cubicBezTo>
                <a:cubicBezTo>
                  <a:pt x="1037585" y="1402769"/>
                  <a:pt x="1028726" y="1411650"/>
                  <a:pt x="1017798" y="1411650"/>
                </a:cubicBezTo>
                <a:cubicBezTo>
                  <a:pt x="1006870" y="1411650"/>
                  <a:pt x="998011" y="1402769"/>
                  <a:pt x="998011" y="1391813"/>
                </a:cubicBezTo>
                <a:cubicBezTo>
                  <a:pt x="998011" y="1380857"/>
                  <a:pt x="1006870" y="1371976"/>
                  <a:pt x="1017798" y="1371976"/>
                </a:cubicBezTo>
                <a:close/>
                <a:moveTo>
                  <a:pt x="892707" y="1371976"/>
                </a:moveTo>
                <a:cubicBezTo>
                  <a:pt x="903635" y="1371976"/>
                  <a:pt x="912494" y="1380857"/>
                  <a:pt x="912494" y="1391813"/>
                </a:cubicBezTo>
                <a:cubicBezTo>
                  <a:pt x="912494" y="1402769"/>
                  <a:pt x="903635" y="1411650"/>
                  <a:pt x="892707" y="1411650"/>
                </a:cubicBezTo>
                <a:cubicBezTo>
                  <a:pt x="881779" y="1411650"/>
                  <a:pt x="872920" y="1402769"/>
                  <a:pt x="872920" y="1391813"/>
                </a:cubicBezTo>
                <a:cubicBezTo>
                  <a:pt x="872920" y="1380857"/>
                  <a:pt x="881779" y="1371976"/>
                  <a:pt x="892707" y="1371976"/>
                </a:cubicBezTo>
                <a:close/>
                <a:moveTo>
                  <a:pt x="768295" y="1371976"/>
                </a:moveTo>
                <a:cubicBezTo>
                  <a:pt x="779224" y="1371976"/>
                  <a:pt x="788083" y="1380857"/>
                  <a:pt x="788083" y="1391813"/>
                </a:cubicBezTo>
                <a:cubicBezTo>
                  <a:pt x="788083" y="1402769"/>
                  <a:pt x="779224" y="1411650"/>
                  <a:pt x="768295" y="1411650"/>
                </a:cubicBezTo>
                <a:cubicBezTo>
                  <a:pt x="757367" y="1411650"/>
                  <a:pt x="748509" y="1402769"/>
                  <a:pt x="748509" y="1391813"/>
                </a:cubicBezTo>
                <a:cubicBezTo>
                  <a:pt x="748509" y="1380857"/>
                  <a:pt x="757367" y="1371976"/>
                  <a:pt x="768295" y="1371976"/>
                </a:cubicBezTo>
                <a:close/>
                <a:moveTo>
                  <a:pt x="643207" y="1371976"/>
                </a:moveTo>
                <a:cubicBezTo>
                  <a:pt x="654134" y="1371976"/>
                  <a:pt x="662993" y="1380857"/>
                  <a:pt x="662993" y="1391813"/>
                </a:cubicBezTo>
                <a:cubicBezTo>
                  <a:pt x="662993" y="1402769"/>
                  <a:pt x="654134" y="1411650"/>
                  <a:pt x="643207" y="1411650"/>
                </a:cubicBezTo>
                <a:cubicBezTo>
                  <a:pt x="632280" y="1411650"/>
                  <a:pt x="623420" y="1402769"/>
                  <a:pt x="623420" y="1391813"/>
                </a:cubicBezTo>
                <a:cubicBezTo>
                  <a:pt x="623420" y="1380857"/>
                  <a:pt x="632280" y="1371976"/>
                  <a:pt x="643207" y="1371976"/>
                </a:cubicBezTo>
                <a:close/>
                <a:moveTo>
                  <a:pt x="518794" y="1371976"/>
                </a:moveTo>
                <a:cubicBezTo>
                  <a:pt x="529723" y="1371976"/>
                  <a:pt x="538581" y="1380857"/>
                  <a:pt x="538581" y="1391813"/>
                </a:cubicBezTo>
                <a:cubicBezTo>
                  <a:pt x="538581" y="1402769"/>
                  <a:pt x="529723" y="1411650"/>
                  <a:pt x="518794" y="1411650"/>
                </a:cubicBezTo>
                <a:cubicBezTo>
                  <a:pt x="507867" y="1411650"/>
                  <a:pt x="499007" y="1402769"/>
                  <a:pt x="499007" y="1391813"/>
                </a:cubicBezTo>
                <a:cubicBezTo>
                  <a:pt x="499007" y="1380857"/>
                  <a:pt x="507867" y="1371976"/>
                  <a:pt x="518794" y="1371976"/>
                </a:cubicBezTo>
                <a:close/>
                <a:moveTo>
                  <a:pt x="393704" y="1371976"/>
                </a:moveTo>
                <a:cubicBezTo>
                  <a:pt x="404632" y="1371976"/>
                  <a:pt x="413491" y="1380857"/>
                  <a:pt x="413491" y="1391813"/>
                </a:cubicBezTo>
                <a:cubicBezTo>
                  <a:pt x="413491" y="1402769"/>
                  <a:pt x="404632" y="1411650"/>
                  <a:pt x="393704" y="1411650"/>
                </a:cubicBezTo>
                <a:cubicBezTo>
                  <a:pt x="382777" y="1411650"/>
                  <a:pt x="373917" y="1402769"/>
                  <a:pt x="373917" y="1391813"/>
                </a:cubicBezTo>
                <a:cubicBezTo>
                  <a:pt x="373917" y="1380857"/>
                  <a:pt x="382777" y="1371976"/>
                  <a:pt x="393704" y="1371976"/>
                </a:cubicBezTo>
                <a:close/>
                <a:moveTo>
                  <a:pt x="269292" y="1371976"/>
                </a:moveTo>
                <a:cubicBezTo>
                  <a:pt x="280220" y="1371976"/>
                  <a:pt x="289080" y="1380857"/>
                  <a:pt x="289080" y="1391813"/>
                </a:cubicBezTo>
                <a:cubicBezTo>
                  <a:pt x="289080" y="1402769"/>
                  <a:pt x="280220" y="1411650"/>
                  <a:pt x="269292" y="1411650"/>
                </a:cubicBezTo>
                <a:cubicBezTo>
                  <a:pt x="258364" y="1411650"/>
                  <a:pt x="249505" y="1402769"/>
                  <a:pt x="249505" y="1391813"/>
                </a:cubicBezTo>
                <a:cubicBezTo>
                  <a:pt x="249505" y="1380857"/>
                  <a:pt x="258364" y="1371976"/>
                  <a:pt x="269292" y="1371976"/>
                </a:cubicBezTo>
                <a:close/>
                <a:moveTo>
                  <a:pt x="144202" y="1371976"/>
                </a:moveTo>
                <a:cubicBezTo>
                  <a:pt x="155130" y="1371976"/>
                  <a:pt x="163989" y="1380857"/>
                  <a:pt x="163989" y="1391813"/>
                </a:cubicBezTo>
                <a:cubicBezTo>
                  <a:pt x="163989" y="1402769"/>
                  <a:pt x="155130" y="1411650"/>
                  <a:pt x="144202" y="1411650"/>
                </a:cubicBezTo>
                <a:cubicBezTo>
                  <a:pt x="133274" y="1411650"/>
                  <a:pt x="124415" y="1402769"/>
                  <a:pt x="124415" y="1391813"/>
                </a:cubicBezTo>
                <a:cubicBezTo>
                  <a:pt x="124415" y="1380857"/>
                  <a:pt x="133274" y="1371976"/>
                  <a:pt x="144202" y="1371976"/>
                </a:cubicBezTo>
                <a:close/>
                <a:moveTo>
                  <a:pt x="19791" y="1371976"/>
                </a:moveTo>
                <a:cubicBezTo>
                  <a:pt x="30719" y="1371976"/>
                  <a:pt x="39577" y="1380857"/>
                  <a:pt x="39577" y="1391813"/>
                </a:cubicBezTo>
                <a:cubicBezTo>
                  <a:pt x="39577" y="1402769"/>
                  <a:pt x="30719" y="1411650"/>
                  <a:pt x="19791" y="1411650"/>
                </a:cubicBezTo>
                <a:cubicBezTo>
                  <a:pt x="8863" y="1411650"/>
                  <a:pt x="4" y="1402769"/>
                  <a:pt x="4" y="1391813"/>
                </a:cubicBezTo>
                <a:cubicBezTo>
                  <a:pt x="4" y="1380857"/>
                  <a:pt x="8863" y="1371976"/>
                  <a:pt x="19791" y="1371976"/>
                </a:cubicBezTo>
                <a:close/>
                <a:moveTo>
                  <a:pt x="2140213" y="1247251"/>
                </a:moveTo>
                <a:cubicBezTo>
                  <a:pt x="2151141" y="1247251"/>
                  <a:pt x="2160000" y="1256132"/>
                  <a:pt x="2160000" y="1267088"/>
                </a:cubicBezTo>
                <a:cubicBezTo>
                  <a:pt x="2160000" y="1278044"/>
                  <a:pt x="2151141" y="1286925"/>
                  <a:pt x="2140213" y="1286925"/>
                </a:cubicBezTo>
                <a:cubicBezTo>
                  <a:pt x="2129285" y="1286925"/>
                  <a:pt x="2120426" y="1278044"/>
                  <a:pt x="2120426" y="1267088"/>
                </a:cubicBezTo>
                <a:cubicBezTo>
                  <a:pt x="2120426" y="1256132"/>
                  <a:pt x="2129285" y="1247251"/>
                  <a:pt x="2140213" y="1247251"/>
                </a:cubicBezTo>
                <a:close/>
                <a:moveTo>
                  <a:pt x="2015801" y="1247251"/>
                </a:moveTo>
                <a:cubicBezTo>
                  <a:pt x="2026729" y="1247251"/>
                  <a:pt x="2035588" y="1256132"/>
                  <a:pt x="2035588" y="1267088"/>
                </a:cubicBezTo>
                <a:cubicBezTo>
                  <a:pt x="2035588" y="1278044"/>
                  <a:pt x="2026729" y="1286925"/>
                  <a:pt x="2015801" y="1286925"/>
                </a:cubicBezTo>
                <a:cubicBezTo>
                  <a:pt x="2004873" y="1286925"/>
                  <a:pt x="1996014" y="1278044"/>
                  <a:pt x="1996014" y="1267088"/>
                </a:cubicBezTo>
                <a:cubicBezTo>
                  <a:pt x="1996014" y="1256132"/>
                  <a:pt x="2004873" y="1247251"/>
                  <a:pt x="2015801" y="1247251"/>
                </a:cubicBezTo>
                <a:close/>
                <a:moveTo>
                  <a:pt x="1890711" y="1247251"/>
                </a:moveTo>
                <a:cubicBezTo>
                  <a:pt x="1901639" y="1247251"/>
                  <a:pt x="1910498" y="1256132"/>
                  <a:pt x="1910498" y="1267088"/>
                </a:cubicBezTo>
                <a:cubicBezTo>
                  <a:pt x="1910498" y="1278044"/>
                  <a:pt x="1901639" y="1286925"/>
                  <a:pt x="1890711" y="1286925"/>
                </a:cubicBezTo>
                <a:cubicBezTo>
                  <a:pt x="1879783" y="1286925"/>
                  <a:pt x="1870924" y="1278044"/>
                  <a:pt x="1870924" y="1267088"/>
                </a:cubicBezTo>
                <a:cubicBezTo>
                  <a:pt x="1870924" y="1256132"/>
                  <a:pt x="1879783" y="1247251"/>
                  <a:pt x="1890711" y="1247251"/>
                </a:cubicBezTo>
                <a:close/>
                <a:moveTo>
                  <a:pt x="1766299" y="1247251"/>
                </a:moveTo>
                <a:cubicBezTo>
                  <a:pt x="1777227" y="1247251"/>
                  <a:pt x="1786086" y="1256132"/>
                  <a:pt x="1786086" y="1267088"/>
                </a:cubicBezTo>
                <a:cubicBezTo>
                  <a:pt x="1786086" y="1278044"/>
                  <a:pt x="1777227" y="1286925"/>
                  <a:pt x="1766299" y="1286925"/>
                </a:cubicBezTo>
                <a:cubicBezTo>
                  <a:pt x="1755371" y="1286925"/>
                  <a:pt x="1746512" y="1278044"/>
                  <a:pt x="1746512" y="1267088"/>
                </a:cubicBezTo>
                <a:cubicBezTo>
                  <a:pt x="1746512" y="1256132"/>
                  <a:pt x="1755371" y="1247251"/>
                  <a:pt x="1766299" y="1247251"/>
                </a:cubicBezTo>
                <a:close/>
                <a:moveTo>
                  <a:pt x="1641209" y="1247251"/>
                </a:moveTo>
                <a:cubicBezTo>
                  <a:pt x="1652137" y="1247251"/>
                  <a:pt x="1660996" y="1256132"/>
                  <a:pt x="1660996" y="1267088"/>
                </a:cubicBezTo>
                <a:cubicBezTo>
                  <a:pt x="1660996" y="1278044"/>
                  <a:pt x="1652137" y="1286925"/>
                  <a:pt x="1641209" y="1286925"/>
                </a:cubicBezTo>
                <a:cubicBezTo>
                  <a:pt x="1630281" y="1286925"/>
                  <a:pt x="1621422" y="1278044"/>
                  <a:pt x="1621422" y="1267088"/>
                </a:cubicBezTo>
                <a:cubicBezTo>
                  <a:pt x="1621422" y="1256132"/>
                  <a:pt x="1630281" y="1247251"/>
                  <a:pt x="1641209" y="1247251"/>
                </a:cubicBezTo>
                <a:close/>
                <a:moveTo>
                  <a:pt x="1516798" y="1247251"/>
                </a:moveTo>
                <a:cubicBezTo>
                  <a:pt x="1527726" y="1247251"/>
                  <a:pt x="1536585" y="1256132"/>
                  <a:pt x="1536585" y="1267088"/>
                </a:cubicBezTo>
                <a:cubicBezTo>
                  <a:pt x="1536585" y="1278044"/>
                  <a:pt x="1527726" y="1286925"/>
                  <a:pt x="1516798" y="1286925"/>
                </a:cubicBezTo>
                <a:cubicBezTo>
                  <a:pt x="1505870" y="1286925"/>
                  <a:pt x="1497011" y="1278044"/>
                  <a:pt x="1497011" y="1267088"/>
                </a:cubicBezTo>
                <a:cubicBezTo>
                  <a:pt x="1497011" y="1256132"/>
                  <a:pt x="1505870" y="1247251"/>
                  <a:pt x="1516798" y="1247251"/>
                </a:cubicBezTo>
                <a:close/>
                <a:moveTo>
                  <a:pt x="1391707" y="1247251"/>
                </a:moveTo>
                <a:cubicBezTo>
                  <a:pt x="1402635" y="1247251"/>
                  <a:pt x="1411494" y="1256132"/>
                  <a:pt x="1411494" y="1267088"/>
                </a:cubicBezTo>
                <a:cubicBezTo>
                  <a:pt x="1411494" y="1278044"/>
                  <a:pt x="1402635" y="1286925"/>
                  <a:pt x="1391707" y="1286925"/>
                </a:cubicBezTo>
                <a:cubicBezTo>
                  <a:pt x="1380779" y="1286925"/>
                  <a:pt x="1371920" y="1278044"/>
                  <a:pt x="1371920" y="1267088"/>
                </a:cubicBezTo>
                <a:cubicBezTo>
                  <a:pt x="1371920" y="1256132"/>
                  <a:pt x="1380779" y="1247251"/>
                  <a:pt x="1391707" y="1247251"/>
                </a:cubicBezTo>
                <a:close/>
                <a:moveTo>
                  <a:pt x="1267296" y="1247251"/>
                </a:moveTo>
                <a:cubicBezTo>
                  <a:pt x="1278224" y="1247251"/>
                  <a:pt x="1287083" y="1256132"/>
                  <a:pt x="1287083" y="1267088"/>
                </a:cubicBezTo>
                <a:cubicBezTo>
                  <a:pt x="1287083" y="1278044"/>
                  <a:pt x="1278224" y="1286925"/>
                  <a:pt x="1267296" y="1286925"/>
                </a:cubicBezTo>
                <a:cubicBezTo>
                  <a:pt x="1256368" y="1286925"/>
                  <a:pt x="1247509" y="1278044"/>
                  <a:pt x="1247509" y="1267088"/>
                </a:cubicBezTo>
                <a:cubicBezTo>
                  <a:pt x="1247509" y="1256132"/>
                  <a:pt x="1256368" y="1247251"/>
                  <a:pt x="1267296" y="1247251"/>
                </a:cubicBezTo>
                <a:close/>
                <a:moveTo>
                  <a:pt x="1142205" y="1247251"/>
                </a:moveTo>
                <a:cubicBezTo>
                  <a:pt x="1153133" y="1247251"/>
                  <a:pt x="1161992" y="1256132"/>
                  <a:pt x="1161992" y="1267088"/>
                </a:cubicBezTo>
                <a:cubicBezTo>
                  <a:pt x="1161992" y="1278044"/>
                  <a:pt x="1153133" y="1286925"/>
                  <a:pt x="1142205" y="1286925"/>
                </a:cubicBezTo>
                <a:cubicBezTo>
                  <a:pt x="1131277" y="1286925"/>
                  <a:pt x="1122418" y="1278044"/>
                  <a:pt x="1122418" y="1267088"/>
                </a:cubicBezTo>
                <a:cubicBezTo>
                  <a:pt x="1122418" y="1256132"/>
                  <a:pt x="1131277" y="1247251"/>
                  <a:pt x="1142205" y="1247251"/>
                </a:cubicBezTo>
                <a:close/>
                <a:moveTo>
                  <a:pt x="1017798" y="1247251"/>
                </a:moveTo>
                <a:cubicBezTo>
                  <a:pt x="1028726" y="1247251"/>
                  <a:pt x="1037585" y="1256132"/>
                  <a:pt x="1037585" y="1267088"/>
                </a:cubicBezTo>
                <a:cubicBezTo>
                  <a:pt x="1037585" y="1278044"/>
                  <a:pt x="1028726" y="1286925"/>
                  <a:pt x="1017798" y="1286925"/>
                </a:cubicBezTo>
                <a:cubicBezTo>
                  <a:pt x="1006870" y="1286925"/>
                  <a:pt x="998011" y="1278044"/>
                  <a:pt x="998011" y="1267088"/>
                </a:cubicBezTo>
                <a:cubicBezTo>
                  <a:pt x="998011" y="1256132"/>
                  <a:pt x="1006870" y="1247251"/>
                  <a:pt x="1017798" y="1247251"/>
                </a:cubicBezTo>
                <a:close/>
                <a:moveTo>
                  <a:pt x="892708" y="1247251"/>
                </a:moveTo>
                <a:cubicBezTo>
                  <a:pt x="903635" y="1247251"/>
                  <a:pt x="912494" y="1256132"/>
                  <a:pt x="912494" y="1267088"/>
                </a:cubicBezTo>
                <a:cubicBezTo>
                  <a:pt x="912494" y="1278044"/>
                  <a:pt x="903635" y="1286925"/>
                  <a:pt x="892708" y="1286925"/>
                </a:cubicBezTo>
                <a:cubicBezTo>
                  <a:pt x="881780" y="1286925"/>
                  <a:pt x="872920" y="1278044"/>
                  <a:pt x="872920" y="1267088"/>
                </a:cubicBezTo>
                <a:cubicBezTo>
                  <a:pt x="872920" y="1256132"/>
                  <a:pt x="881780" y="1247251"/>
                  <a:pt x="892708" y="1247251"/>
                </a:cubicBezTo>
                <a:close/>
                <a:moveTo>
                  <a:pt x="768295" y="1247251"/>
                </a:moveTo>
                <a:cubicBezTo>
                  <a:pt x="779224" y="1247251"/>
                  <a:pt x="788083" y="1256132"/>
                  <a:pt x="788083" y="1267088"/>
                </a:cubicBezTo>
                <a:cubicBezTo>
                  <a:pt x="788083" y="1278044"/>
                  <a:pt x="779224" y="1286925"/>
                  <a:pt x="768295" y="1286925"/>
                </a:cubicBezTo>
                <a:cubicBezTo>
                  <a:pt x="757367" y="1286925"/>
                  <a:pt x="748509" y="1278044"/>
                  <a:pt x="748509" y="1267088"/>
                </a:cubicBezTo>
                <a:cubicBezTo>
                  <a:pt x="748509" y="1256132"/>
                  <a:pt x="757367" y="1247251"/>
                  <a:pt x="768295" y="1247251"/>
                </a:cubicBezTo>
                <a:close/>
                <a:moveTo>
                  <a:pt x="643207" y="1247251"/>
                </a:moveTo>
                <a:cubicBezTo>
                  <a:pt x="654134" y="1247251"/>
                  <a:pt x="662993" y="1256132"/>
                  <a:pt x="662993" y="1267088"/>
                </a:cubicBezTo>
                <a:cubicBezTo>
                  <a:pt x="662993" y="1278044"/>
                  <a:pt x="654134" y="1286925"/>
                  <a:pt x="643207" y="1286925"/>
                </a:cubicBezTo>
                <a:cubicBezTo>
                  <a:pt x="632280" y="1286925"/>
                  <a:pt x="623420" y="1278044"/>
                  <a:pt x="623420" y="1267088"/>
                </a:cubicBezTo>
                <a:cubicBezTo>
                  <a:pt x="623420" y="1256132"/>
                  <a:pt x="632280" y="1247251"/>
                  <a:pt x="643207" y="1247251"/>
                </a:cubicBezTo>
                <a:close/>
                <a:moveTo>
                  <a:pt x="518794" y="1247251"/>
                </a:moveTo>
                <a:cubicBezTo>
                  <a:pt x="529723" y="1247251"/>
                  <a:pt x="538581" y="1256132"/>
                  <a:pt x="538581" y="1267088"/>
                </a:cubicBezTo>
                <a:cubicBezTo>
                  <a:pt x="538581" y="1278044"/>
                  <a:pt x="529723" y="1286925"/>
                  <a:pt x="518794" y="1286925"/>
                </a:cubicBezTo>
                <a:cubicBezTo>
                  <a:pt x="507867" y="1286925"/>
                  <a:pt x="499007" y="1278044"/>
                  <a:pt x="499007" y="1267088"/>
                </a:cubicBezTo>
                <a:cubicBezTo>
                  <a:pt x="499007" y="1256132"/>
                  <a:pt x="507867" y="1247251"/>
                  <a:pt x="518794" y="1247251"/>
                </a:cubicBezTo>
                <a:close/>
                <a:moveTo>
                  <a:pt x="393704" y="1247251"/>
                </a:moveTo>
                <a:cubicBezTo>
                  <a:pt x="404632" y="1247251"/>
                  <a:pt x="413491" y="1256132"/>
                  <a:pt x="413491" y="1267088"/>
                </a:cubicBezTo>
                <a:cubicBezTo>
                  <a:pt x="413491" y="1278044"/>
                  <a:pt x="404632" y="1286925"/>
                  <a:pt x="393704" y="1286925"/>
                </a:cubicBezTo>
                <a:cubicBezTo>
                  <a:pt x="382777" y="1286925"/>
                  <a:pt x="373917" y="1278044"/>
                  <a:pt x="373917" y="1267088"/>
                </a:cubicBezTo>
                <a:cubicBezTo>
                  <a:pt x="373917" y="1256132"/>
                  <a:pt x="382777" y="1247251"/>
                  <a:pt x="393704" y="1247251"/>
                </a:cubicBezTo>
                <a:close/>
                <a:moveTo>
                  <a:pt x="269292" y="1247251"/>
                </a:moveTo>
                <a:cubicBezTo>
                  <a:pt x="280220" y="1247251"/>
                  <a:pt x="289080" y="1256132"/>
                  <a:pt x="289080" y="1267088"/>
                </a:cubicBezTo>
                <a:cubicBezTo>
                  <a:pt x="289080" y="1278044"/>
                  <a:pt x="280220" y="1286925"/>
                  <a:pt x="269292" y="1286925"/>
                </a:cubicBezTo>
                <a:cubicBezTo>
                  <a:pt x="258364" y="1286925"/>
                  <a:pt x="249505" y="1278044"/>
                  <a:pt x="249505" y="1267088"/>
                </a:cubicBezTo>
                <a:cubicBezTo>
                  <a:pt x="249505" y="1256132"/>
                  <a:pt x="258364" y="1247251"/>
                  <a:pt x="269292" y="1247251"/>
                </a:cubicBezTo>
                <a:close/>
                <a:moveTo>
                  <a:pt x="144202" y="1247251"/>
                </a:moveTo>
                <a:cubicBezTo>
                  <a:pt x="155130" y="1247251"/>
                  <a:pt x="163989" y="1256132"/>
                  <a:pt x="163989" y="1267088"/>
                </a:cubicBezTo>
                <a:cubicBezTo>
                  <a:pt x="163989" y="1278044"/>
                  <a:pt x="155130" y="1286925"/>
                  <a:pt x="144202" y="1286925"/>
                </a:cubicBezTo>
                <a:cubicBezTo>
                  <a:pt x="133274" y="1286925"/>
                  <a:pt x="124415" y="1278044"/>
                  <a:pt x="124415" y="1267088"/>
                </a:cubicBezTo>
                <a:cubicBezTo>
                  <a:pt x="124415" y="1256132"/>
                  <a:pt x="133274" y="1247251"/>
                  <a:pt x="144202" y="1247251"/>
                </a:cubicBezTo>
                <a:close/>
                <a:moveTo>
                  <a:pt x="19791" y="1247251"/>
                </a:moveTo>
                <a:cubicBezTo>
                  <a:pt x="30719" y="1247251"/>
                  <a:pt x="39577" y="1256132"/>
                  <a:pt x="39577" y="1267088"/>
                </a:cubicBezTo>
                <a:cubicBezTo>
                  <a:pt x="39577" y="1278044"/>
                  <a:pt x="30719" y="1286925"/>
                  <a:pt x="19791" y="1286925"/>
                </a:cubicBezTo>
                <a:cubicBezTo>
                  <a:pt x="8863" y="1286925"/>
                  <a:pt x="4" y="1278044"/>
                  <a:pt x="4" y="1267088"/>
                </a:cubicBezTo>
                <a:cubicBezTo>
                  <a:pt x="4" y="1256132"/>
                  <a:pt x="8863" y="1247251"/>
                  <a:pt x="19791" y="1247251"/>
                </a:cubicBezTo>
                <a:close/>
                <a:moveTo>
                  <a:pt x="2140213" y="1122526"/>
                </a:moveTo>
                <a:cubicBezTo>
                  <a:pt x="2151141" y="1122526"/>
                  <a:pt x="2160000" y="1131407"/>
                  <a:pt x="2160000" y="1142363"/>
                </a:cubicBezTo>
                <a:cubicBezTo>
                  <a:pt x="2160000" y="1153319"/>
                  <a:pt x="2151141" y="1162200"/>
                  <a:pt x="2140213" y="1162200"/>
                </a:cubicBezTo>
                <a:cubicBezTo>
                  <a:pt x="2129285" y="1162200"/>
                  <a:pt x="2120426" y="1153319"/>
                  <a:pt x="2120426" y="1142363"/>
                </a:cubicBezTo>
                <a:cubicBezTo>
                  <a:pt x="2120426" y="1131407"/>
                  <a:pt x="2129285" y="1122526"/>
                  <a:pt x="2140213" y="1122526"/>
                </a:cubicBezTo>
                <a:close/>
                <a:moveTo>
                  <a:pt x="2015801" y="1122526"/>
                </a:moveTo>
                <a:cubicBezTo>
                  <a:pt x="2026729" y="1122526"/>
                  <a:pt x="2035588" y="1131407"/>
                  <a:pt x="2035588" y="1142363"/>
                </a:cubicBezTo>
                <a:cubicBezTo>
                  <a:pt x="2035588" y="1153319"/>
                  <a:pt x="2026729" y="1162200"/>
                  <a:pt x="2015801" y="1162200"/>
                </a:cubicBezTo>
                <a:cubicBezTo>
                  <a:pt x="2004873" y="1162200"/>
                  <a:pt x="1996014" y="1153319"/>
                  <a:pt x="1996014" y="1142363"/>
                </a:cubicBezTo>
                <a:cubicBezTo>
                  <a:pt x="1996014" y="1131407"/>
                  <a:pt x="2004873" y="1122526"/>
                  <a:pt x="2015801" y="1122526"/>
                </a:cubicBezTo>
                <a:close/>
                <a:moveTo>
                  <a:pt x="1890711" y="1122526"/>
                </a:moveTo>
                <a:cubicBezTo>
                  <a:pt x="1901639" y="1122526"/>
                  <a:pt x="1910498" y="1131407"/>
                  <a:pt x="1910498" y="1142363"/>
                </a:cubicBezTo>
                <a:cubicBezTo>
                  <a:pt x="1910498" y="1153319"/>
                  <a:pt x="1901639" y="1162200"/>
                  <a:pt x="1890711" y="1162200"/>
                </a:cubicBezTo>
                <a:cubicBezTo>
                  <a:pt x="1879783" y="1162200"/>
                  <a:pt x="1870924" y="1153319"/>
                  <a:pt x="1870924" y="1142363"/>
                </a:cubicBezTo>
                <a:cubicBezTo>
                  <a:pt x="1870924" y="1131407"/>
                  <a:pt x="1879783" y="1122526"/>
                  <a:pt x="1890711" y="1122526"/>
                </a:cubicBezTo>
                <a:close/>
                <a:moveTo>
                  <a:pt x="1766299" y="1122526"/>
                </a:moveTo>
                <a:cubicBezTo>
                  <a:pt x="1777227" y="1122526"/>
                  <a:pt x="1786086" y="1131407"/>
                  <a:pt x="1786086" y="1142363"/>
                </a:cubicBezTo>
                <a:cubicBezTo>
                  <a:pt x="1786086" y="1153319"/>
                  <a:pt x="1777227" y="1162200"/>
                  <a:pt x="1766299" y="1162200"/>
                </a:cubicBezTo>
                <a:cubicBezTo>
                  <a:pt x="1755371" y="1162200"/>
                  <a:pt x="1746512" y="1153319"/>
                  <a:pt x="1746512" y="1142363"/>
                </a:cubicBezTo>
                <a:cubicBezTo>
                  <a:pt x="1746512" y="1131407"/>
                  <a:pt x="1755371" y="1122526"/>
                  <a:pt x="1766299" y="1122526"/>
                </a:cubicBezTo>
                <a:close/>
                <a:moveTo>
                  <a:pt x="1641209" y="1122526"/>
                </a:moveTo>
                <a:cubicBezTo>
                  <a:pt x="1652137" y="1122526"/>
                  <a:pt x="1660996" y="1131407"/>
                  <a:pt x="1660996" y="1142363"/>
                </a:cubicBezTo>
                <a:cubicBezTo>
                  <a:pt x="1660996" y="1153319"/>
                  <a:pt x="1652137" y="1162200"/>
                  <a:pt x="1641209" y="1162200"/>
                </a:cubicBezTo>
                <a:cubicBezTo>
                  <a:pt x="1630281" y="1162200"/>
                  <a:pt x="1621422" y="1153319"/>
                  <a:pt x="1621422" y="1142363"/>
                </a:cubicBezTo>
                <a:cubicBezTo>
                  <a:pt x="1621422" y="1131407"/>
                  <a:pt x="1630281" y="1122526"/>
                  <a:pt x="1641209" y="1122526"/>
                </a:cubicBezTo>
                <a:close/>
                <a:moveTo>
                  <a:pt x="1516798" y="1122526"/>
                </a:moveTo>
                <a:cubicBezTo>
                  <a:pt x="1527726" y="1122526"/>
                  <a:pt x="1536585" y="1131407"/>
                  <a:pt x="1536585" y="1142363"/>
                </a:cubicBezTo>
                <a:cubicBezTo>
                  <a:pt x="1536585" y="1153319"/>
                  <a:pt x="1527726" y="1162200"/>
                  <a:pt x="1516798" y="1162200"/>
                </a:cubicBezTo>
                <a:cubicBezTo>
                  <a:pt x="1505870" y="1162200"/>
                  <a:pt x="1497011" y="1153319"/>
                  <a:pt x="1497011" y="1142363"/>
                </a:cubicBezTo>
                <a:cubicBezTo>
                  <a:pt x="1497011" y="1131407"/>
                  <a:pt x="1505870" y="1122526"/>
                  <a:pt x="1516798" y="1122526"/>
                </a:cubicBezTo>
                <a:close/>
                <a:moveTo>
                  <a:pt x="1391707" y="1122526"/>
                </a:moveTo>
                <a:cubicBezTo>
                  <a:pt x="1402635" y="1122526"/>
                  <a:pt x="1411494" y="1131407"/>
                  <a:pt x="1411494" y="1142363"/>
                </a:cubicBezTo>
                <a:cubicBezTo>
                  <a:pt x="1411494" y="1153319"/>
                  <a:pt x="1402635" y="1162200"/>
                  <a:pt x="1391707" y="1162200"/>
                </a:cubicBezTo>
                <a:cubicBezTo>
                  <a:pt x="1380779" y="1162200"/>
                  <a:pt x="1371920" y="1153319"/>
                  <a:pt x="1371920" y="1142363"/>
                </a:cubicBezTo>
                <a:cubicBezTo>
                  <a:pt x="1371920" y="1131407"/>
                  <a:pt x="1380779" y="1122526"/>
                  <a:pt x="1391707" y="1122526"/>
                </a:cubicBezTo>
                <a:close/>
                <a:moveTo>
                  <a:pt x="1267296" y="1122526"/>
                </a:moveTo>
                <a:cubicBezTo>
                  <a:pt x="1278224" y="1122526"/>
                  <a:pt x="1287083" y="1131407"/>
                  <a:pt x="1287083" y="1142363"/>
                </a:cubicBezTo>
                <a:cubicBezTo>
                  <a:pt x="1287083" y="1153319"/>
                  <a:pt x="1278224" y="1162200"/>
                  <a:pt x="1267296" y="1162200"/>
                </a:cubicBezTo>
                <a:cubicBezTo>
                  <a:pt x="1256368" y="1162200"/>
                  <a:pt x="1247509" y="1153319"/>
                  <a:pt x="1247509" y="1142363"/>
                </a:cubicBezTo>
                <a:cubicBezTo>
                  <a:pt x="1247509" y="1131407"/>
                  <a:pt x="1256368" y="1122526"/>
                  <a:pt x="1267296" y="1122526"/>
                </a:cubicBezTo>
                <a:close/>
                <a:moveTo>
                  <a:pt x="1142205" y="1122526"/>
                </a:moveTo>
                <a:cubicBezTo>
                  <a:pt x="1153133" y="1122526"/>
                  <a:pt x="1161992" y="1131407"/>
                  <a:pt x="1161992" y="1142363"/>
                </a:cubicBezTo>
                <a:cubicBezTo>
                  <a:pt x="1161992" y="1153319"/>
                  <a:pt x="1153133" y="1162200"/>
                  <a:pt x="1142205" y="1162200"/>
                </a:cubicBezTo>
                <a:cubicBezTo>
                  <a:pt x="1131277" y="1162200"/>
                  <a:pt x="1122418" y="1153319"/>
                  <a:pt x="1122418" y="1142363"/>
                </a:cubicBezTo>
                <a:cubicBezTo>
                  <a:pt x="1122418" y="1131407"/>
                  <a:pt x="1131277" y="1122526"/>
                  <a:pt x="1142205" y="1122526"/>
                </a:cubicBezTo>
                <a:close/>
                <a:moveTo>
                  <a:pt x="1017800" y="1122526"/>
                </a:moveTo>
                <a:cubicBezTo>
                  <a:pt x="1028728" y="1122526"/>
                  <a:pt x="1037587" y="1131407"/>
                  <a:pt x="1037587" y="1142363"/>
                </a:cubicBezTo>
                <a:cubicBezTo>
                  <a:pt x="1037587" y="1153319"/>
                  <a:pt x="1028728" y="1162200"/>
                  <a:pt x="1017800" y="1162200"/>
                </a:cubicBezTo>
                <a:cubicBezTo>
                  <a:pt x="1006872" y="1162200"/>
                  <a:pt x="998013" y="1153319"/>
                  <a:pt x="998013" y="1142363"/>
                </a:cubicBezTo>
                <a:cubicBezTo>
                  <a:pt x="998013" y="1131407"/>
                  <a:pt x="1006872" y="1122526"/>
                  <a:pt x="1017800" y="1122526"/>
                </a:cubicBezTo>
                <a:close/>
                <a:moveTo>
                  <a:pt x="892709" y="1122526"/>
                </a:moveTo>
                <a:cubicBezTo>
                  <a:pt x="903636" y="1122526"/>
                  <a:pt x="912495" y="1131407"/>
                  <a:pt x="912495" y="1142363"/>
                </a:cubicBezTo>
                <a:cubicBezTo>
                  <a:pt x="912495" y="1153319"/>
                  <a:pt x="903636" y="1162200"/>
                  <a:pt x="892709" y="1162200"/>
                </a:cubicBezTo>
                <a:cubicBezTo>
                  <a:pt x="881781" y="1162200"/>
                  <a:pt x="872921" y="1153319"/>
                  <a:pt x="872921" y="1142363"/>
                </a:cubicBezTo>
                <a:cubicBezTo>
                  <a:pt x="872921" y="1131407"/>
                  <a:pt x="881781" y="1122526"/>
                  <a:pt x="892709" y="1122526"/>
                </a:cubicBezTo>
                <a:close/>
                <a:moveTo>
                  <a:pt x="768296" y="1122526"/>
                </a:moveTo>
                <a:cubicBezTo>
                  <a:pt x="779225" y="1122526"/>
                  <a:pt x="788084" y="1131407"/>
                  <a:pt x="788084" y="1142363"/>
                </a:cubicBezTo>
                <a:cubicBezTo>
                  <a:pt x="788084" y="1153319"/>
                  <a:pt x="779225" y="1162200"/>
                  <a:pt x="768296" y="1162200"/>
                </a:cubicBezTo>
                <a:cubicBezTo>
                  <a:pt x="757368" y="1162200"/>
                  <a:pt x="748510" y="1153319"/>
                  <a:pt x="748510" y="1142363"/>
                </a:cubicBezTo>
                <a:cubicBezTo>
                  <a:pt x="748510" y="1131407"/>
                  <a:pt x="757368" y="1122526"/>
                  <a:pt x="768296" y="1122526"/>
                </a:cubicBezTo>
                <a:close/>
                <a:moveTo>
                  <a:pt x="643208" y="1122526"/>
                </a:moveTo>
                <a:cubicBezTo>
                  <a:pt x="654136" y="1122526"/>
                  <a:pt x="662995" y="1131407"/>
                  <a:pt x="662995" y="1142363"/>
                </a:cubicBezTo>
                <a:cubicBezTo>
                  <a:pt x="662995" y="1153319"/>
                  <a:pt x="654136" y="1162200"/>
                  <a:pt x="643208" y="1162200"/>
                </a:cubicBezTo>
                <a:cubicBezTo>
                  <a:pt x="632282" y="1162200"/>
                  <a:pt x="623422" y="1153319"/>
                  <a:pt x="623422" y="1142363"/>
                </a:cubicBezTo>
                <a:cubicBezTo>
                  <a:pt x="623422" y="1131407"/>
                  <a:pt x="632282" y="1122526"/>
                  <a:pt x="643208" y="1122526"/>
                </a:cubicBezTo>
                <a:close/>
                <a:moveTo>
                  <a:pt x="518796" y="1122526"/>
                </a:moveTo>
                <a:cubicBezTo>
                  <a:pt x="529724" y="1122526"/>
                  <a:pt x="538583" y="1131407"/>
                  <a:pt x="538583" y="1142363"/>
                </a:cubicBezTo>
                <a:cubicBezTo>
                  <a:pt x="538583" y="1153319"/>
                  <a:pt x="529724" y="1162200"/>
                  <a:pt x="518796" y="1162200"/>
                </a:cubicBezTo>
                <a:cubicBezTo>
                  <a:pt x="507868" y="1162200"/>
                  <a:pt x="499008" y="1153319"/>
                  <a:pt x="499008" y="1142363"/>
                </a:cubicBezTo>
                <a:cubicBezTo>
                  <a:pt x="499008" y="1131407"/>
                  <a:pt x="507868" y="1122526"/>
                  <a:pt x="518796" y="1122526"/>
                </a:cubicBezTo>
                <a:close/>
                <a:moveTo>
                  <a:pt x="393706" y="1122526"/>
                </a:moveTo>
                <a:cubicBezTo>
                  <a:pt x="404634" y="1122526"/>
                  <a:pt x="413493" y="1131407"/>
                  <a:pt x="413493" y="1142363"/>
                </a:cubicBezTo>
                <a:cubicBezTo>
                  <a:pt x="413493" y="1153319"/>
                  <a:pt x="404634" y="1162200"/>
                  <a:pt x="393706" y="1162200"/>
                </a:cubicBezTo>
                <a:cubicBezTo>
                  <a:pt x="382778" y="1162200"/>
                  <a:pt x="373919" y="1153319"/>
                  <a:pt x="373919" y="1142363"/>
                </a:cubicBezTo>
                <a:cubicBezTo>
                  <a:pt x="373919" y="1131407"/>
                  <a:pt x="382778" y="1122526"/>
                  <a:pt x="393706" y="1122526"/>
                </a:cubicBezTo>
                <a:close/>
                <a:moveTo>
                  <a:pt x="269294" y="1122526"/>
                </a:moveTo>
                <a:cubicBezTo>
                  <a:pt x="280222" y="1122526"/>
                  <a:pt x="289081" y="1131407"/>
                  <a:pt x="289081" y="1142363"/>
                </a:cubicBezTo>
                <a:cubicBezTo>
                  <a:pt x="289081" y="1153319"/>
                  <a:pt x="280222" y="1162200"/>
                  <a:pt x="269294" y="1162200"/>
                </a:cubicBezTo>
                <a:cubicBezTo>
                  <a:pt x="258365" y="1162200"/>
                  <a:pt x="249506" y="1153319"/>
                  <a:pt x="249506" y="1142363"/>
                </a:cubicBezTo>
                <a:cubicBezTo>
                  <a:pt x="249506" y="1131407"/>
                  <a:pt x="258365" y="1122526"/>
                  <a:pt x="269294" y="1122526"/>
                </a:cubicBezTo>
                <a:close/>
                <a:moveTo>
                  <a:pt x="144203" y="1122526"/>
                </a:moveTo>
                <a:cubicBezTo>
                  <a:pt x="155131" y="1122526"/>
                  <a:pt x="163990" y="1131407"/>
                  <a:pt x="163990" y="1142363"/>
                </a:cubicBezTo>
                <a:cubicBezTo>
                  <a:pt x="163990" y="1153319"/>
                  <a:pt x="155131" y="1162200"/>
                  <a:pt x="144203" y="1162200"/>
                </a:cubicBezTo>
                <a:cubicBezTo>
                  <a:pt x="133275" y="1162200"/>
                  <a:pt x="124416" y="1153319"/>
                  <a:pt x="124416" y="1142363"/>
                </a:cubicBezTo>
                <a:cubicBezTo>
                  <a:pt x="124416" y="1131407"/>
                  <a:pt x="133275" y="1122526"/>
                  <a:pt x="144203" y="1122526"/>
                </a:cubicBezTo>
                <a:close/>
                <a:moveTo>
                  <a:pt x="19792" y="1122526"/>
                </a:moveTo>
                <a:cubicBezTo>
                  <a:pt x="30720" y="1122526"/>
                  <a:pt x="39579" y="1131407"/>
                  <a:pt x="39579" y="1142363"/>
                </a:cubicBezTo>
                <a:cubicBezTo>
                  <a:pt x="39579" y="1153319"/>
                  <a:pt x="30720" y="1162200"/>
                  <a:pt x="19792" y="1162200"/>
                </a:cubicBezTo>
                <a:cubicBezTo>
                  <a:pt x="8864" y="1162200"/>
                  <a:pt x="5" y="1153319"/>
                  <a:pt x="5" y="1142363"/>
                </a:cubicBezTo>
                <a:cubicBezTo>
                  <a:pt x="5" y="1131407"/>
                  <a:pt x="8864" y="1122526"/>
                  <a:pt x="19792" y="1122526"/>
                </a:cubicBezTo>
                <a:close/>
                <a:moveTo>
                  <a:pt x="2140213" y="997801"/>
                </a:moveTo>
                <a:cubicBezTo>
                  <a:pt x="2151141" y="997801"/>
                  <a:pt x="2160000" y="1006682"/>
                  <a:pt x="2160000" y="1017638"/>
                </a:cubicBezTo>
                <a:cubicBezTo>
                  <a:pt x="2160000" y="1028594"/>
                  <a:pt x="2151141" y="1037475"/>
                  <a:pt x="2140213" y="1037475"/>
                </a:cubicBezTo>
                <a:cubicBezTo>
                  <a:pt x="2129285" y="1037475"/>
                  <a:pt x="2120426" y="1028594"/>
                  <a:pt x="2120426" y="1017638"/>
                </a:cubicBezTo>
                <a:cubicBezTo>
                  <a:pt x="2120426" y="1006682"/>
                  <a:pt x="2129285" y="997801"/>
                  <a:pt x="2140213" y="997801"/>
                </a:cubicBezTo>
                <a:close/>
                <a:moveTo>
                  <a:pt x="2015801" y="997801"/>
                </a:moveTo>
                <a:cubicBezTo>
                  <a:pt x="2026729" y="997801"/>
                  <a:pt x="2035588" y="1006682"/>
                  <a:pt x="2035588" y="1017638"/>
                </a:cubicBezTo>
                <a:cubicBezTo>
                  <a:pt x="2035588" y="1028594"/>
                  <a:pt x="2026729" y="1037475"/>
                  <a:pt x="2015801" y="1037475"/>
                </a:cubicBezTo>
                <a:cubicBezTo>
                  <a:pt x="2004873" y="1037475"/>
                  <a:pt x="1996014" y="1028594"/>
                  <a:pt x="1996014" y="1017638"/>
                </a:cubicBezTo>
                <a:cubicBezTo>
                  <a:pt x="1996014" y="1006682"/>
                  <a:pt x="2004873" y="997801"/>
                  <a:pt x="2015801" y="997801"/>
                </a:cubicBezTo>
                <a:close/>
                <a:moveTo>
                  <a:pt x="1890711" y="997801"/>
                </a:moveTo>
                <a:cubicBezTo>
                  <a:pt x="1901639" y="997801"/>
                  <a:pt x="1910498" y="1006682"/>
                  <a:pt x="1910498" y="1017638"/>
                </a:cubicBezTo>
                <a:cubicBezTo>
                  <a:pt x="1910498" y="1028594"/>
                  <a:pt x="1901639" y="1037475"/>
                  <a:pt x="1890711" y="1037475"/>
                </a:cubicBezTo>
                <a:cubicBezTo>
                  <a:pt x="1879783" y="1037475"/>
                  <a:pt x="1870924" y="1028594"/>
                  <a:pt x="1870924" y="1017638"/>
                </a:cubicBezTo>
                <a:cubicBezTo>
                  <a:pt x="1870924" y="1006682"/>
                  <a:pt x="1879783" y="997801"/>
                  <a:pt x="1890711" y="997801"/>
                </a:cubicBezTo>
                <a:close/>
                <a:moveTo>
                  <a:pt x="1766299" y="997801"/>
                </a:moveTo>
                <a:cubicBezTo>
                  <a:pt x="1777227" y="997801"/>
                  <a:pt x="1786086" y="1006682"/>
                  <a:pt x="1786086" y="1017638"/>
                </a:cubicBezTo>
                <a:cubicBezTo>
                  <a:pt x="1786086" y="1028594"/>
                  <a:pt x="1777227" y="1037475"/>
                  <a:pt x="1766299" y="1037475"/>
                </a:cubicBezTo>
                <a:cubicBezTo>
                  <a:pt x="1755371" y="1037475"/>
                  <a:pt x="1746512" y="1028594"/>
                  <a:pt x="1746512" y="1017638"/>
                </a:cubicBezTo>
                <a:cubicBezTo>
                  <a:pt x="1746512" y="1006682"/>
                  <a:pt x="1755371" y="997801"/>
                  <a:pt x="1766299" y="997801"/>
                </a:cubicBezTo>
                <a:close/>
                <a:moveTo>
                  <a:pt x="1641209" y="997801"/>
                </a:moveTo>
                <a:cubicBezTo>
                  <a:pt x="1652137" y="997801"/>
                  <a:pt x="1660996" y="1006682"/>
                  <a:pt x="1660996" y="1017638"/>
                </a:cubicBezTo>
                <a:cubicBezTo>
                  <a:pt x="1660996" y="1028594"/>
                  <a:pt x="1652137" y="1037475"/>
                  <a:pt x="1641209" y="1037475"/>
                </a:cubicBezTo>
                <a:cubicBezTo>
                  <a:pt x="1630281" y="1037475"/>
                  <a:pt x="1621422" y="1028594"/>
                  <a:pt x="1621422" y="1017638"/>
                </a:cubicBezTo>
                <a:cubicBezTo>
                  <a:pt x="1621422" y="1006682"/>
                  <a:pt x="1630281" y="997801"/>
                  <a:pt x="1641209" y="997801"/>
                </a:cubicBezTo>
                <a:close/>
                <a:moveTo>
                  <a:pt x="1516798" y="997801"/>
                </a:moveTo>
                <a:cubicBezTo>
                  <a:pt x="1527726" y="997801"/>
                  <a:pt x="1536585" y="1006682"/>
                  <a:pt x="1536585" y="1017638"/>
                </a:cubicBezTo>
                <a:cubicBezTo>
                  <a:pt x="1536585" y="1028594"/>
                  <a:pt x="1527726" y="1037475"/>
                  <a:pt x="1516798" y="1037475"/>
                </a:cubicBezTo>
                <a:cubicBezTo>
                  <a:pt x="1505870" y="1037475"/>
                  <a:pt x="1497011" y="1028594"/>
                  <a:pt x="1497011" y="1017638"/>
                </a:cubicBezTo>
                <a:cubicBezTo>
                  <a:pt x="1497011" y="1006682"/>
                  <a:pt x="1505870" y="997801"/>
                  <a:pt x="1516798" y="997801"/>
                </a:cubicBezTo>
                <a:close/>
                <a:moveTo>
                  <a:pt x="1391707" y="997801"/>
                </a:moveTo>
                <a:cubicBezTo>
                  <a:pt x="1402635" y="997801"/>
                  <a:pt x="1411494" y="1006682"/>
                  <a:pt x="1411494" y="1017638"/>
                </a:cubicBezTo>
                <a:cubicBezTo>
                  <a:pt x="1411494" y="1028594"/>
                  <a:pt x="1402635" y="1037475"/>
                  <a:pt x="1391707" y="1037475"/>
                </a:cubicBezTo>
                <a:cubicBezTo>
                  <a:pt x="1380779" y="1037475"/>
                  <a:pt x="1371920" y="1028594"/>
                  <a:pt x="1371920" y="1017638"/>
                </a:cubicBezTo>
                <a:cubicBezTo>
                  <a:pt x="1371920" y="1006682"/>
                  <a:pt x="1380779" y="997801"/>
                  <a:pt x="1391707" y="997801"/>
                </a:cubicBezTo>
                <a:close/>
                <a:moveTo>
                  <a:pt x="1267296" y="997801"/>
                </a:moveTo>
                <a:cubicBezTo>
                  <a:pt x="1278224" y="997801"/>
                  <a:pt x="1287083" y="1006682"/>
                  <a:pt x="1287083" y="1017638"/>
                </a:cubicBezTo>
                <a:cubicBezTo>
                  <a:pt x="1287083" y="1028594"/>
                  <a:pt x="1278224" y="1037475"/>
                  <a:pt x="1267296" y="1037475"/>
                </a:cubicBezTo>
                <a:cubicBezTo>
                  <a:pt x="1256368" y="1037475"/>
                  <a:pt x="1247509" y="1028594"/>
                  <a:pt x="1247509" y="1017638"/>
                </a:cubicBezTo>
                <a:cubicBezTo>
                  <a:pt x="1247509" y="1006682"/>
                  <a:pt x="1256368" y="997801"/>
                  <a:pt x="1267296" y="997801"/>
                </a:cubicBezTo>
                <a:close/>
                <a:moveTo>
                  <a:pt x="1142205" y="997801"/>
                </a:moveTo>
                <a:cubicBezTo>
                  <a:pt x="1153133" y="997801"/>
                  <a:pt x="1161992" y="1006682"/>
                  <a:pt x="1161992" y="1017638"/>
                </a:cubicBezTo>
                <a:cubicBezTo>
                  <a:pt x="1161992" y="1028594"/>
                  <a:pt x="1153133" y="1037475"/>
                  <a:pt x="1142205" y="1037475"/>
                </a:cubicBezTo>
                <a:cubicBezTo>
                  <a:pt x="1131277" y="1037475"/>
                  <a:pt x="1122418" y="1028594"/>
                  <a:pt x="1122418" y="1017638"/>
                </a:cubicBezTo>
                <a:cubicBezTo>
                  <a:pt x="1122418" y="1006682"/>
                  <a:pt x="1131277" y="997801"/>
                  <a:pt x="1142205" y="997801"/>
                </a:cubicBezTo>
                <a:close/>
                <a:moveTo>
                  <a:pt x="1017800" y="997801"/>
                </a:moveTo>
                <a:cubicBezTo>
                  <a:pt x="1028728" y="997801"/>
                  <a:pt x="1037587" y="1006682"/>
                  <a:pt x="1037587" y="1017638"/>
                </a:cubicBezTo>
                <a:cubicBezTo>
                  <a:pt x="1037587" y="1028594"/>
                  <a:pt x="1028728" y="1037475"/>
                  <a:pt x="1017800" y="1037475"/>
                </a:cubicBezTo>
                <a:cubicBezTo>
                  <a:pt x="1006872" y="1037475"/>
                  <a:pt x="998013" y="1028594"/>
                  <a:pt x="998013" y="1017638"/>
                </a:cubicBezTo>
                <a:cubicBezTo>
                  <a:pt x="998013" y="1006682"/>
                  <a:pt x="1006872" y="997801"/>
                  <a:pt x="1017800" y="997801"/>
                </a:cubicBezTo>
                <a:close/>
                <a:moveTo>
                  <a:pt x="892709" y="997801"/>
                </a:moveTo>
                <a:cubicBezTo>
                  <a:pt x="903636" y="997801"/>
                  <a:pt x="912495" y="1006682"/>
                  <a:pt x="912495" y="1017638"/>
                </a:cubicBezTo>
                <a:cubicBezTo>
                  <a:pt x="912495" y="1028594"/>
                  <a:pt x="903636" y="1037475"/>
                  <a:pt x="892709" y="1037475"/>
                </a:cubicBezTo>
                <a:cubicBezTo>
                  <a:pt x="881781" y="1037475"/>
                  <a:pt x="872921" y="1028594"/>
                  <a:pt x="872921" y="1017638"/>
                </a:cubicBezTo>
                <a:cubicBezTo>
                  <a:pt x="872921" y="1006682"/>
                  <a:pt x="881781" y="997801"/>
                  <a:pt x="892709" y="997801"/>
                </a:cubicBezTo>
                <a:close/>
                <a:moveTo>
                  <a:pt x="768296" y="997801"/>
                </a:moveTo>
                <a:cubicBezTo>
                  <a:pt x="779225" y="997801"/>
                  <a:pt x="788084" y="1006682"/>
                  <a:pt x="788084" y="1017638"/>
                </a:cubicBezTo>
                <a:cubicBezTo>
                  <a:pt x="788084" y="1028594"/>
                  <a:pt x="779225" y="1037475"/>
                  <a:pt x="768296" y="1037475"/>
                </a:cubicBezTo>
                <a:cubicBezTo>
                  <a:pt x="757368" y="1037475"/>
                  <a:pt x="748510" y="1028594"/>
                  <a:pt x="748510" y="1017638"/>
                </a:cubicBezTo>
                <a:cubicBezTo>
                  <a:pt x="748510" y="1006682"/>
                  <a:pt x="757368" y="997801"/>
                  <a:pt x="768296" y="997801"/>
                </a:cubicBezTo>
                <a:close/>
                <a:moveTo>
                  <a:pt x="643208" y="997801"/>
                </a:moveTo>
                <a:cubicBezTo>
                  <a:pt x="654136" y="997801"/>
                  <a:pt x="662995" y="1006682"/>
                  <a:pt x="662995" y="1017638"/>
                </a:cubicBezTo>
                <a:cubicBezTo>
                  <a:pt x="662995" y="1028594"/>
                  <a:pt x="654136" y="1037475"/>
                  <a:pt x="643208" y="1037475"/>
                </a:cubicBezTo>
                <a:cubicBezTo>
                  <a:pt x="632282" y="1037475"/>
                  <a:pt x="623422" y="1028594"/>
                  <a:pt x="623422" y="1017638"/>
                </a:cubicBezTo>
                <a:cubicBezTo>
                  <a:pt x="623422" y="1006682"/>
                  <a:pt x="632282" y="997801"/>
                  <a:pt x="643208" y="997801"/>
                </a:cubicBezTo>
                <a:close/>
                <a:moveTo>
                  <a:pt x="518796" y="997801"/>
                </a:moveTo>
                <a:cubicBezTo>
                  <a:pt x="529724" y="997801"/>
                  <a:pt x="538583" y="1006682"/>
                  <a:pt x="538583" y="1017638"/>
                </a:cubicBezTo>
                <a:cubicBezTo>
                  <a:pt x="538583" y="1028594"/>
                  <a:pt x="529724" y="1037475"/>
                  <a:pt x="518796" y="1037475"/>
                </a:cubicBezTo>
                <a:cubicBezTo>
                  <a:pt x="507868" y="1037475"/>
                  <a:pt x="499009" y="1028594"/>
                  <a:pt x="499009" y="1017638"/>
                </a:cubicBezTo>
                <a:cubicBezTo>
                  <a:pt x="499009" y="1006682"/>
                  <a:pt x="507868" y="997801"/>
                  <a:pt x="518796" y="997801"/>
                </a:cubicBezTo>
                <a:close/>
                <a:moveTo>
                  <a:pt x="393706" y="997801"/>
                </a:moveTo>
                <a:cubicBezTo>
                  <a:pt x="404634" y="997801"/>
                  <a:pt x="413493" y="1006682"/>
                  <a:pt x="413493" y="1017638"/>
                </a:cubicBezTo>
                <a:cubicBezTo>
                  <a:pt x="413493" y="1028594"/>
                  <a:pt x="404634" y="1037475"/>
                  <a:pt x="393706" y="1037475"/>
                </a:cubicBezTo>
                <a:cubicBezTo>
                  <a:pt x="382778" y="1037475"/>
                  <a:pt x="373919" y="1028594"/>
                  <a:pt x="373919" y="1017638"/>
                </a:cubicBezTo>
                <a:cubicBezTo>
                  <a:pt x="373919" y="1006682"/>
                  <a:pt x="382778" y="997801"/>
                  <a:pt x="393706" y="997801"/>
                </a:cubicBezTo>
                <a:close/>
                <a:moveTo>
                  <a:pt x="269294" y="997801"/>
                </a:moveTo>
                <a:cubicBezTo>
                  <a:pt x="280222" y="997801"/>
                  <a:pt x="289081" y="1006682"/>
                  <a:pt x="289081" y="1017638"/>
                </a:cubicBezTo>
                <a:cubicBezTo>
                  <a:pt x="289081" y="1028594"/>
                  <a:pt x="280222" y="1037475"/>
                  <a:pt x="269294" y="1037475"/>
                </a:cubicBezTo>
                <a:cubicBezTo>
                  <a:pt x="258365" y="1037475"/>
                  <a:pt x="249506" y="1028594"/>
                  <a:pt x="249506" y="1017638"/>
                </a:cubicBezTo>
                <a:cubicBezTo>
                  <a:pt x="249506" y="1006682"/>
                  <a:pt x="258365" y="997801"/>
                  <a:pt x="269294" y="997801"/>
                </a:cubicBezTo>
                <a:close/>
                <a:moveTo>
                  <a:pt x="144203" y="997801"/>
                </a:moveTo>
                <a:cubicBezTo>
                  <a:pt x="155131" y="997801"/>
                  <a:pt x="163990" y="1006682"/>
                  <a:pt x="163990" y="1017638"/>
                </a:cubicBezTo>
                <a:cubicBezTo>
                  <a:pt x="163990" y="1028594"/>
                  <a:pt x="155131" y="1037475"/>
                  <a:pt x="144203" y="1037475"/>
                </a:cubicBezTo>
                <a:cubicBezTo>
                  <a:pt x="133275" y="1037475"/>
                  <a:pt x="124416" y="1028594"/>
                  <a:pt x="124416" y="1017638"/>
                </a:cubicBezTo>
                <a:cubicBezTo>
                  <a:pt x="124416" y="1006682"/>
                  <a:pt x="133275" y="997801"/>
                  <a:pt x="144203" y="997801"/>
                </a:cubicBezTo>
                <a:close/>
                <a:moveTo>
                  <a:pt x="19792" y="997801"/>
                </a:moveTo>
                <a:cubicBezTo>
                  <a:pt x="30720" y="997801"/>
                  <a:pt x="39579" y="1006682"/>
                  <a:pt x="39579" y="1017638"/>
                </a:cubicBezTo>
                <a:cubicBezTo>
                  <a:pt x="39579" y="1028594"/>
                  <a:pt x="30720" y="1037475"/>
                  <a:pt x="19792" y="1037475"/>
                </a:cubicBezTo>
                <a:cubicBezTo>
                  <a:pt x="8864" y="1037475"/>
                  <a:pt x="5" y="1028594"/>
                  <a:pt x="5" y="1017638"/>
                </a:cubicBezTo>
                <a:cubicBezTo>
                  <a:pt x="5" y="1006682"/>
                  <a:pt x="8864" y="997801"/>
                  <a:pt x="19792" y="997801"/>
                </a:cubicBezTo>
                <a:close/>
                <a:moveTo>
                  <a:pt x="2140213" y="873076"/>
                </a:moveTo>
                <a:cubicBezTo>
                  <a:pt x="2151141" y="873076"/>
                  <a:pt x="2160000" y="881957"/>
                  <a:pt x="2160000" y="892913"/>
                </a:cubicBezTo>
                <a:cubicBezTo>
                  <a:pt x="2160000" y="903869"/>
                  <a:pt x="2151141" y="912750"/>
                  <a:pt x="2140213" y="912750"/>
                </a:cubicBezTo>
                <a:cubicBezTo>
                  <a:pt x="2129285" y="912750"/>
                  <a:pt x="2120426" y="903869"/>
                  <a:pt x="2120426" y="892913"/>
                </a:cubicBezTo>
                <a:cubicBezTo>
                  <a:pt x="2120426" y="881957"/>
                  <a:pt x="2129285" y="873076"/>
                  <a:pt x="2140213" y="873076"/>
                </a:cubicBezTo>
                <a:close/>
                <a:moveTo>
                  <a:pt x="2015801" y="873076"/>
                </a:moveTo>
                <a:cubicBezTo>
                  <a:pt x="2026729" y="873076"/>
                  <a:pt x="2035588" y="881957"/>
                  <a:pt x="2035588" y="892913"/>
                </a:cubicBezTo>
                <a:cubicBezTo>
                  <a:pt x="2035588" y="903869"/>
                  <a:pt x="2026729" y="912750"/>
                  <a:pt x="2015801" y="912750"/>
                </a:cubicBezTo>
                <a:cubicBezTo>
                  <a:pt x="2004873" y="912750"/>
                  <a:pt x="1996014" y="903869"/>
                  <a:pt x="1996014" y="892913"/>
                </a:cubicBezTo>
                <a:cubicBezTo>
                  <a:pt x="1996014" y="881957"/>
                  <a:pt x="2004873" y="873076"/>
                  <a:pt x="2015801" y="873076"/>
                </a:cubicBezTo>
                <a:close/>
                <a:moveTo>
                  <a:pt x="1890711" y="873076"/>
                </a:moveTo>
                <a:cubicBezTo>
                  <a:pt x="1901639" y="873076"/>
                  <a:pt x="1910498" y="881957"/>
                  <a:pt x="1910498" y="892913"/>
                </a:cubicBezTo>
                <a:cubicBezTo>
                  <a:pt x="1910498" y="903869"/>
                  <a:pt x="1901639" y="912750"/>
                  <a:pt x="1890711" y="912750"/>
                </a:cubicBezTo>
                <a:cubicBezTo>
                  <a:pt x="1879783" y="912750"/>
                  <a:pt x="1870924" y="903869"/>
                  <a:pt x="1870924" y="892913"/>
                </a:cubicBezTo>
                <a:cubicBezTo>
                  <a:pt x="1870924" y="881957"/>
                  <a:pt x="1879783" y="873076"/>
                  <a:pt x="1890711" y="873076"/>
                </a:cubicBezTo>
                <a:close/>
                <a:moveTo>
                  <a:pt x="1766299" y="873076"/>
                </a:moveTo>
                <a:cubicBezTo>
                  <a:pt x="1777227" y="873076"/>
                  <a:pt x="1786086" y="881957"/>
                  <a:pt x="1786086" y="892913"/>
                </a:cubicBezTo>
                <a:cubicBezTo>
                  <a:pt x="1786086" y="903869"/>
                  <a:pt x="1777227" y="912750"/>
                  <a:pt x="1766299" y="912750"/>
                </a:cubicBezTo>
                <a:cubicBezTo>
                  <a:pt x="1755371" y="912750"/>
                  <a:pt x="1746512" y="903869"/>
                  <a:pt x="1746512" y="892913"/>
                </a:cubicBezTo>
                <a:cubicBezTo>
                  <a:pt x="1746512" y="881957"/>
                  <a:pt x="1755371" y="873076"/>
                  <a:pt x="1766299" y="873076"/>
                </a:cubicBezTo>
                <a:close/>
                <a:moveTo>
                  <a:pt x="1641209" y="873076"/>
                </a:moveTo>
                <a:cubicBezTo>
                  <a:pt x="1652137" y="873076"/>
                  <a:pt x="1660996" y="881957"/>
                  <a:pt x="1660996" y="892913"/>
                </a:cubicBezTo>
                <a:cubicBezTo>
                  <a:pt x="1660996" y="903869"/>
                  <a:pt x="1652137" y="912750"/>
                  <a:pt x="1641209" y="912750"/>
                </a:cubicBezTo>
                <a:cubicBezTo>
                  <a:pt x="1630281" y="912750"/>
                  <a:pt x="1621422" y="903869"/>
                  <a:pt x="1621422" y="892913"/>
                </a:cubicBezTo>
                <a:cubicBezTo>
                  <a:pt x="1621422" y="881957"/>
                  <a:pt x="1630281" y="873076"/>
                  <a:pt x="1641209" y="873076"/>
                </a:cubicBezTo>
                <a:close/>
                <a:moveTo>
                  <a:pt x="1516798" y="873076"/>
                </a:moveTo>
                <a:cubicBezTo>
                  <a:pt x="1527726" y="873076"/>
                  <a:pt x="1536585" y="881957"/>
                  <a:pt x="1536585" y="892913"/>
                </a:cubicBezTo>
                <a:cubicBezTo>
                  <a:pt x="1536585" y="903869"/>
                  <a:pt x="1527726" y="912750"/>
                  <a:pt x="1516798" y="912750"/>
                </a:cubicBezTo>
                <a:cubicBezTo>
                  <a:pt x="1505870" y="912750"/>
                  <a:pt x="1497011" y="903869"/>
                  <a:pt x="1497011" y="892913"/>
                </a:cubicBezTo>
                <a:cubicBezTo>
                  <a:pt x="1497011" y="881957"/>
                  <a:pt x="1505870" y="873076"/>
                  <a:pt x="1516798" y="873076"/>
                </a:cubicBezTo>
                <a:close/>
                <a:moveTo>
                  <a:pt x="1391707" y="873076"/>
                </a:moveTo>
                <a:cubicBezTo>
                  <a:pt x="1402635" y="873076"/>
                  <a:pt x="1411494" y="881957"/>
                  <a:pt x="1411494" y="892913"/>
                </a:cubicBezTo>
                <a:cubicBezTo>
                  <a:pt x="1411494" y="903869"/>
                  <a:pt x="1402635" y="912750"/>
                  <a:pt x="1391707" y="912750"/>
                </a:cubicBezTo>
                <a:cubicBezTo>
                  <a:pt x="1380779" y="912750"/>
                  <a:pt x="1371920" y="903869"/>
                  <a:pt x="1371920" y="892913"/>
                </a:cubicBezTo>
                <a:cubicBezTo>
                  <a:pt x="1371920" y="881957"/>
                  <a:pt x="1380779" y="873076"/>
                  <a:pt x="1391707" y="873076"/>
                </a:cubicBezTo>
                <a:close/>
                <a:moveTo>
                  <a:pt x="1267296" y="873076"/>
                </a:moveTo>
                <a:cubicBezTo>
                  <a:pt x="1278224" y="873076"/>
                  <a:pt x="1287083" y="881957"/>
                  <a:pt x="1287083" y="892913"/>
                </a:cubicBezTo>
                <a:cubicBezTo>
                  <a:pt x="1287083" y="903869"/>
                  <a:pt x="1278224" y="912750"/>
                  <a:pt x="1267296" y="912750"/>
                </a:cubicBezTo>
                <a:cubicBezTo>
                  <a:pt x="1256368" y="912750"/>
                  <a:pt x="1247509" y="903869"/>
                  <a:pt x="1247509" y="892913"/>
                </a:cubicBezTo>
                <a:cubicBezTo>
                  <a:pt x="1247509" y="881957"/>
                  <a:pt x="1256368" y="873076"/>
                  <a:pt x="1267296" y="873076"/>
                </a:cubicBezTo>
                <a:close/>
                <a:moveTo>
                  <a:pt x="1142205" y="873076"/>
                </a:moveTo>
                <a:cubicBezTo>
                  <a:pt x="1153133" y="873076"/>
                  <a:pt x="1161992" y="881957"/>
                  <a:pt x="1161992" y="892913"/>
                </a:cubicBezTo>
                <a:cubicBezTo>
                  <a:pt x="1161992" y="903869"/>
                  <a:pt x="1153133" y="912750"/>
                  <a:pt x="1142205" y="912750"/>
                </a:cubicBezTo>
                <a:cubicBezTo>
                  <a:pt x="1131277" y="912750"/>
                  <a:pt x="1122418" y="903869"/>
                  <a:pt x="1122418" y="892913"/>
                </a:cubicBezTo>
                <a:cubicBezTo>
                  <a:pt x="1122418" y="881957"/>
                  <a:pt x="1131277" y="873076"/>
                  <a:pt x="1142205" y="873076"/>
                </a:cubicBezTo>
                <a:close/>
                <a:moveTo>
                  <a:pt x="1017801" y="873076"/>
                </a:moveTo>
                <a:cubicBezTo>
                  <a:pt x="1028729" y="873076"/>
                  <a:pt x="1037588" y="881957"/>
                  <a:pt x="1037588" y="892913"/>
                </a:cubicBezTo>
                <a:cubicBezTo>
                  <a:pt x="1037588" y="903869"/>
                  <a:pt x="1028729" y="912750"/>
                  <a:pt x="1017801" y="912750"/>
                </a:cubicBezTo>
                <a:cubicBezTo>
                  <a:pt x="1006873" y="912750"/>
                  <a:pt x="998014" y="903869"/>
                  <a:pt x="998014" y="892913"/>
                </a:cubicBezTo>
                <a:cubicBezTo>
                  <a:pt x="998014" y="881957"/>
                  <a:pt x="1006873" y="873076"/>
                  <a:pt x="1017801" y="873076"/>
                </a:cubicBezTo>
                <a:close/>
                <a:moveTo>
                  <a:pt x="892710" y="873076"/>
                </a:moveTo>
                <a:cubicBezTo>
                  <a:pt x="903637" y="873076"/>
                  <a:pt x="912496" y="881957"/>
                  <a:pt x="912496" y="892913"/>
                </a:cubicBezTo>
                <a:cubicBezTo>
                  <a:pt x="912496" y="903869"/>
                  <a:pt x="903637" y="912750"/>
                  <a:pt x="892710" y="912750"/>
                </a:cubicBezTo>
                <a:cubicBezTo>
                  <a:pt x="881782" y="912750"/>
                  <a:pt x="872922" y="903869"/>
                  <a:pt x="872922" y="892913"/>
                </a:cubicBezTo>
                <a:cubicBezTo>
                  <a:pt x="872922" y="881957"/>
                  <a:pt x="881782" y="873076"/>
                  <a:pt x="892710" y="873076"/>
                </a:cubicBezTo>
                <a:close/>
                <a:moveTo>
                  <a:pt x="768298" y="873076"/>
                </a:moveTo>
                <a:cubicBezTo>
                  <a:pt x="779226" y="873076"/>
                  <a:pt x="788085" y="881957"/>
                  <a:pt x="788085" y="892913"/>
                </a:cubicBezTo>
                <a:cubicBezTo>
                  <a:pt x="788085" y="903869"/>
                  <a:pt x="779226" y="912750"/>
                  <a:pt x="768298" y="912750"/>
                </a:cubicBezTo>
                <a:cubicBezTo>
                  <a:pt x="757369" y="912750"/>
                  <a:pt x="748511" y="903869"/>
                  <a:pt x="748511" y="892913"/>
                </a:cubicBezTo>
                <a:cubicBezTo>
                  <a:pt x="748511" y="881957"/>
                  <a:pt x="757369" y="873076"/>
                  <a:pt x="768298" y="873076"/>
                </a:cubicBezTo>
                <a:close/>
                <a:moveTo>
                  <a:pt x="643209" y="873076"/>
                </a:moveTo>
                <a:cubicBezTo>
                  <a:pt x="654137" y="873076"/>
                  <a:pt x="662996" y="881957"/>
                  <a:pt x="662996" y="892913"/>
                </a:cubicBezTo>
                <a:cubicBezTo>
                  <a:pt x="662996" y="903869"/>
                  <a:pt x="654137" y="912750"/>
                  <a:pt x="643209" y="912750"/>
                </a:cubicBezTo>
                <a:cubicBezTo>
                  <a:pt x="632283" y="912750"/>
                  <a:pt x="623423" y="903869"/>
                  <a:pt x="623423" y="892913"/>
                </a:cubicBezTo>
                <a:cubicBezTo>
                  <a:pt x="623423" y="881957"/>
                  <a:pt x="632283" y="873076"/>
                  <a:pt x="643209" y="873076"/>
                </a:cubicBezTo>
                <a:close/>
                <a:moveTo>
                  <a:pt x="518797" y="873076"/>
                </a:moveTo>
                <a:cubicBezTo>
                  <a:pt x="529725" y="873076"/>
                  <a:pt x="538584" y="881957"/>
                  <a:pt x="538584" y="892913"/>
                </a:cubicBezTo>
                <a:cubicBezTo>
                  <a:pt x="538584" y="903869"/>
                  <a:pt x="529725" y="912750"/>
                  <a:pt x="518797" y="912750"/>
                </a:cubicBezTo>
                <a:cubicBezTo>
                  <a:pt x="507869" y="912750"/>
                  <a:pt x="499009" y="903869"/>
                  <a:pt x="499009" y="892913"/>
                </a:cubicBezTo>
                <a:cubicBezTo>
                  <a:pt x="499009" y="881957"/>
                  <a:pt x="507869" y="873076"/>
                  <a:pt x="518797" y="873076"/>
                </a:cubicBezTo>
                <a:close/>
                <a:moveTo>
                  <a:pt x="393707" y="873076"/>
                </a:moveTo>
                <a:cubicBezTo>
                  <a:pt x="404635" y="873076"/>
                  <a:pt x="413494" y="881957"/>
                  <a:pt x="413494" y="892913"/>
                </a:cubicBezTo>
                <a:cubicBezTo>
                  <a:pt x="413494" y="903869"/>
                  <a:pt x="404635" y="912750"/>
                  <a:pt x="393707" y="912750"/>
                </a:cubicBezTo>
                <a:cubicBezTo>
                  <a:pt x="382779" y="912750"/>
                  <a:pt x="373920" y="903869"/>
                  <a:pt x="373920" y="892913"/>
                </a:cubicBezTo>
                <a:cubicBezTo>
                  <a:pt x="373920" y="881957"/>
                  <a:pt x="382779" y="873076"/>
                  <a:pt x="393707" y="873076"/>
                </a:cubicBezTo>
                <a:close/>
                <a:moveTo>
                  <a:pt x="269295" y="873076"/>
                </a:moveTo>
                <a:cubicBezTo>
                  <a:pt x="280223" y="873076"/>
                  <a:pt x="289082" y="881957"/>
                  <a:pt x="289082" y="892913"/>
                </a:cubicBezTo>
                <a:cubicBezTo>
                  <a:pt x="289082" y="903869"/>
                  <a:pt x="280223" y="912750"/>
                  <a:pt x="269295" y="912750"/>
                </a:cubicBezTo>
                <a:cubicBezTo>
                  <a:pt x="258366" y="912750"/>
                  <a:pt x="249507" y="903869"/>
                  <a:pt x="249507" y="892913"/>
                </a:cubicBezTo>
                <a:cubicBezTo>
                  <a:pt x="249507" y="881957"/>
                  <a:pt x="258366" y="873076"/>
                  <a:pt x="269295" y="873076"/>
                </a:cubicBezTo>
                <a:close/>
                <a:moveTo>
                  <a:pt x="144204" y="873076"/>
                </a:moveTo>
                <a:cubicBezTo>
                  <a:pt x="155132" y="873076"/>
                  <a:pt x="163991" y="881957"/>
                  <a:pt x="163991" y="892913"/>
                </a:cubicBezTo>
                <a:cubicBezTo>
                  <a:pt x="163991" y="903869"/>
                  <a:pt x="155132" y="912750"/>
                  <a:pt x="144204" y="912750"/>
                </a:cubicBezTo>
                <a:cubicBezTo>
                  <a:pt x="133276" y="912750"/>
                  <a:pt x="124417" y="903869"/>
                  <a:pt x="124417" y="892913"/>
                </a:cubicBezTo>
                <a:cubicBezTo>
                  <a:pt x="124417" y="881957"/>
                  <a:pt x="133276" y="873076"/>
                  <a:pt x="144204" y="873076"/>
                </a:cubicBezTo>
                <a:close/>
                <a:moveTo>
                  <a:pt x="19793" y="873076"/>
                </a:moveTo>
                <a:cubicBezTo>
                  <a:pt x="30721" y="873076"/>
                  <a:pt x="39580" y="881957"/>
                  <a:pt x="39580" y="892913"/>
                </a:cubicBezTo>
                <a:cubicBezTo>
                  <a:pt x="39580" y="903869"/>
                  <a:pt x="30721" y="912750"/>
                  <a:pt x="19793" y="912750"/>
                </a:cubicBezTo>
                <a:cubicBezTo>
                  <a:pt x="8865" y="912750"/>
                  <a:pt x="6" y="903869"/>
                  <a:pt x="6" y="892913"/>
                </a:cubicBezTo>
                <a:cubicBezTo>
                  <a:pt x="6" y="881957"/>
                  <a:pt x="8865" y="873076"/>
                  <a:pt x="19793" y="873076"/>
                </a:cubicBezTo>
                <a:close/>
                <a:moveTo>
                  <a:pt x="2140213" y="748351"/>
                </a:moveTo>
                <a:cubicBezTo>
                  <a:pt x="2151141" y="748351"/>
                  <a:pt x="2160000" y="757232"/>
                  <a:pt x="2160000" y="768188"/>
                </a:cubicBezTo>
                <a:cubicBezTo>
                  <a:pt x="2160000" y="779144"/>
                  <a:pt x="2151141" y="788025"/>
                  <a:pt x="2140213" y="788025"/>
                </a:cubicBezTo>
                <a:cubicBezTo>
                  <a:pt x="2129285" y="788025"/>
                  <a:pt x="2120426" y="779144"/>
                  <a:pt x="2120426" y="768188"/>
                </a:cubicBezTo>
                <a:cubicBezTo>
                  <a:pt x="2120426" y="757232"/>
                  <a:pt x="2129285" y="748351"/>
                  <a:pt x="2140213" y="748351"/>
                </a:cubicBezTo>
                <a:close/>
                <a:moveTo>
                  <a:pt x="2015801" y="748351"/>
                </a:moveTo>
                <a:cubicBezTo>
                  <a:pt x="2026729" y="748351"/>
                  <a:pt x="2035588" y="757232"/>
                  <a:pt x="2035588" y="768188"/>
                </a:cubicBezTo>
                <a:cubicBezTo>
                  <a:pt x="2035588" y="779144"/>
                  <a:pt x="2026729" y="788025"/>
                  <a:pt x="2015801" y="788025"/>
                </a:cubicBezTo>
                <a:cubicBezTo>
                  <a:pt x="2004873" y="788025"/>
                  <a:pt x="1996014" y="779144"/>
                  <a:pt x="1996014" y="768188"/>
                </a:cubicBezTo>
                <a:cubicBezTo>
                  <a:pt x="1996014" y="757232"/>
                  <a:pt x="2004873" y="748351"/>
                  <a:pt x="2015801" y="748351"/>
                </a:cubicBezTo>
                <a:close/>
                <a:moveTo>
                  <a:pt x="1890711" y="748351"/>
                </a:moveTo>
                <a:cubicBezTo>
                  <a:pt x="1901639" y="748351"/>
                  <a:pt x="1910498" y="757232"/>
                  <a:pt x="1910498" y="768188"/>
                </a:cubicBezTo>
                <a:cubicBezTo>
                  <a:pt x="1910498" y="779144"/>
                  <a:pt x="1901639" y="788025"/>
                  <a:pt x="1890711" y="788025"/>
                </a:cubicBezTo>
                <a:cubicBezTo>
                  <a:pt x="1879783" y="788025"/>
                  <a:pt x="1870924" y="779144"/>
                  <a:pt x="1870924" y="768188"/>
                </a:cubicBezTo>
                <a:cubicBezTo>
                  <a:pt x="1870924" y="757232"/>
                  <a:pt x="1879783" y="748351"/>
                  <a:pt x="1890711" y="748351"/>
                </a:cubicBezTo>
                <a:close/>
                <a:moveTo>
                  <a:pt x="1766299" y="748351"/>
                </a:moveTo>
                <a:cubicBezTo>
                  <a:pt x="1777227" y="748351"/>
                  <a:pt x="1786086" y="757232"/>
                  <a:pt x="1786086" y="768188"/>
                </a:cubicBezTo>
                <a:cubicBezTo>
                  <a:pt x="1786086" y="779144"/>
                  <a:pt x="1777227" y="788025"/>
                  <a:pt x="1766299" y="788025"/>
                </a:cubicBezTo>
                <a:cubicBezTo>
                  <a:pt x="1755371" y="788025"/>
                  <a:pt x="1746512" y="779144"/>
                  <a:pt x="1746512" y="768188"/>
                </a:cubicBezTo>
                <a:cubicBezTo>
                  <a:pt x="1746512" y="757232"/>
                  <a:pt x="1755371" y="748351"/>
                  <a:pt x="1766299" y="748351"/>
                </a:cubicBezTo>
                <a:close/>
                <a:moveTo>
                  <a:pt x="1641209" y="748351"/>
                </a:moveTo>
                <a:cubicBezTo>
                  <a:pt x="1652137" y="748351"/>
                  <a:pt x="1660996" y="757232"/>
                  <a:pt x="1660996" y="768188"/>
                </a:cubicBezTo>
                <a:cubicBezTo>
                  <a:pt x="1660996" y="779144"/>
                  <a:pt x="1652137" y="788025"/>
                  <a:pt x="1641209" y="788025"/>
                </a:cubicBezTo>
                <a:cubicBezTo>
                  <a:pt x="1630281" y="788025"/>
                  <a:pt x="1621422" y="779144"/>
                  <a:pt x="1621422" y="768188"/>
                </a:cubicBezTo>
                <a:cubicBezTo>
                  <a:pt x="1621422" y="757232"/>
                  <a:pt x="1630281" y="748351"/>
                  <a:pt x="1641209" y="748351"/>
                </a:cubicBezTo>
                <a:close/>
                <a:moveTo>
                  <a:pt x="1516798" y="748351"/>
                </a:moveTo>
                <a:cubicBezTo>
                  <a:pt x="1527726" y="748351"/>
                  <a:pt x="1536585" y="757232"/>
                  <a:pt x="1536585" y="768188"/>
                </a:cubicBezTo>
                <a:cubicBezTo>
                  <a:pt x="1536585" y="779144"/>
                  <a:pt x="1527726" y="788025"/>
                  <a:pt x="1516798" y="788025"/>
                </a:cubicBezTo>
                <a:cubicBezTo>
                  <a:pt x="1505870" y="788025"/>
                  <a:pt x="1497011" y="779144"/>
                  <a:pt x="1497011" y="768188"/>
                </a:cubicBezTo>
                <a:cubicBezTo>
                  <a:pt x="1497011" y="757232"/>
                  <a:pt x="1505870" y="748351"/>
                  <a:pt x="1516798" y="748351"/>
                </a:cubicBezTo>
                <a:close/>
                <a:moveTo>
                  <a:pt x="1391707" y="748351"/>
                </a:moveTo>
                <a:cubicBezTo>
                  <a:pt x="1402635" y="748351"/>
                  <a:pt x="1411494" y="757232"/>
                  <a:pt x="1411494" y="768188"/>
                </a:cubicBezTo>
                <a:cubicBezTo>
                  <a:pt x="1411494" y="779144"/>
                  <a:pt x="1402635" y="788025"/>
                  <a:pt x="1391707" y="788025"/>
                </a:cubicBezTo>
                <a:cubicBezTo>
                  <a:pt x="1380779" y="788025"/>
                  <a:pt x="1371920" y="779144"/>
                  <a:pt x="1371920" y="768188"/>
                </a:cubicBezTo>
                <a:cubicBezTo>
                  <a:pt x="1371920" y="757232"/>
                  <a:pt x="1380779" y="748351"/>
                  <a:pt x="1391707" y="748351"/>
                </a:cubicBezTo>
                <a:close/>
                <a:moveTo>
                  <a:pt x="1267296" y="748351"/>
                </a:moveTo>
                <a:cubicBezTo>
                  <a:pt x="1278224" y="748351"/>
                  <a:pt x="1287083" y="757232"/>
                  <a:pt x="1287083" y="768188"/>
                </a:cubicBezTo>
                <a:cubicBezTo>
                  <a:pt x="1287083" y="779144"/>
                  <a:pt x="1278224" y="788025"/>
                  <a:pt x="1267296" y="788025"/>
                </a:cubicBezTo>
                <a:cubicBezTo>
                  <a:pt x="1256368" y="788025"/>
                  <a:pt x="1247509" y="779144"/>
                  <a:pt x="1247509" y="768188"/>
                </a:cubicBezTo>
                <a:cubicBezTo>
                  <a:pt x="1247509" y="757232"/>
                  <a:pt x="1256368" y="748351"/>
                  <a:pt x="1267296" y="748351"/>
                </a:cubicBezTo>
                <a:close/>
                <a:moveTo>
                  <a:pt x="1142205" y="748351"/>
                </a:moveTo>
                <a:cubicBezTo>
                  <a:pt x="1153133" y="748351"/>
                  <a:pt x="1161992" y="757232"/>
                  <a:pt x="1161992" y="768188"/>
                </a:cubicBezTo>
                <a:cubicBezTo>
                  <a:pt x="1161992" y="779144"/>
                  <a:pt x="1153133" y="788025"/>
                  <a:pt x="1142205" y="788025"/>
                </a:cubicBezTo>
                <a:cubicBezTo>
                  <a:pt x="1131277" y="788025"/>
                  <a:pt x="1122418" y="779144"/>
                  <a:pt x="1122418" y="768188"/>
                </a:cubicBezTo>
                <a:cubicBezTo>
                  <a:pt x="1122418" y="757232"/>
                  <a:pt x="1131277" y="748351"/>
                  <a:pt x="1142205" y="748351"/>
                </a:cubicBezTo>
                <a:close/>
                <a:moveTo>
                  <a:pt x="1017801" y="748351"/>
                </a:moveTo>
                <a:cubicBezTo>
                  <a:pt x="1028729" y="748351"/>
                  <a:pt x="1037588" y="757232"/>
                  <a:pt x="1037588" y="768188"/>
                </a:cubicBezTo>
                <a:cubicBezTo>
                  <a:pt x="1037588" y="779144"/>
                  <a:pt x="1028729" y="788025"/>
                  <a:pt x="1017801" y="788025"/>
                </a:cubicBezTo>
                <a:cubicBezTo>
                  <a:pt x="1006873" y="788025"/>
                  <a:pt x="998014" y="779144"/>
                  <a:pt x="998014" y="768188"/>
                </a:cubicBezTo>
                <a:cubicBezTo>
                  <a:pt x="998014" y="757232"/>
                  <a:pt x="1006873" y="748351"/>
                  <a:pt x="1017801" y="748351"/>
                </a:cubicBezTo>
                <a:close/>
                <a:moveTo>
                  <a:pt x="892710" y="748351"/>
                </a:moveTo>
                <a:cubicBezTo>
                  <a:pt x="903637" y="748351"/>
                  <a:pt x="912496" y="757232"/>
                  <a:pt x="912496" y="768188"/>
                </a:cubicBezTo>
                <a:cubicBezTo>
                  <a:pt x="912496" y="779144"/>
                  <a:pt x="903637" y="788025"/>
                  <a:pt x="892710" y="788025"/>
                </a:cubicBezTo>
                <a:cubicBezTo>
                  <a:pt x="881782" y="788025"/>
                  <a:pt x="872922" y="779144"/>
                  <a:pt x="872922" y="768188"/>
                </a:cubicBezTo>
                <a:cubicBezTo>
                  <a:pt x="872922" y="757232"/>
                  <a:pt x="881782" y="748351"/>
                  <a:pt x="892710" y="748351"/>
                </a:cubicBezTo>
                <a:close/>
                <a:moveTo>
                  <a:pt x="768298" y="748351"/>
                </a:moveTo>
                <a:cubicBezTo>
                  <a:pt x="779226" y="748351"/>
                  <a:pt x="788085" y="757232"/>
                  <a:pt x="788085" y="768188"/>
                </a:cubicBezTo>
                <a:cubicBezTo>
                  <a:pt x="788085" y="779144"/>
                  <a:pt x="779226" y="788025"/>
                  <a:pt x="768298" y="788025"/>
                </a:cubicBezTo>
                <a:cubicBezTo>
                  <a:pt x="757369" y="788025"/>
                  <a:pt x="748511" y="779144"/>
                  <a:pt x="748511" y="768188"/>
                </a:cubicBezTo>
                <a:cubicBezTo>
                  <a:pt x="748511" y="757232"/>
                  <a:pt x="757369" y="748351"/>
                  <a:pt x="768298" y="748351"/>
                </a:cubicBezTo>
                <a:close/>
                <a:moveTo>
                  <a:pt x="643209" y="748351"/>
                </a:moveTo>
                <a:cubicBezTo>
                  <a:pt x="654137" y="748351"/>
                  <a:pt x="662996" y="757232"/>
                  <a:pt x="662996" y="768188"/>
                </a:cubicBezTo>
                <a:cubicBezTo>
                  <a:pt x="662996" y="779144"/>
                  <a:pt x="654137" y="788025"/>
                  <a:pt x="643209" y="788025"/>
                </a:cubicBezTo>
                <a:cubicBezTo>
                  <a:pt x="632283" y="788025"/>
                  <a:pt x="623423" y="779144"/>
                  <a:pt x="623423" y="768188"/>
                </a:cubicBezTo>
                <a:cubicBezTo>
                  <a:pt x="623423" y="757232"/>
                  <a:pt x="632283" y="748351"/>
                  <a:pt x="643209" y="748351"/>
                </a:cubicBezTo>
                <a:close/>
                <a:moveTo>
                  <a:pt x="518797" y="748351"/>
                </a:moveTo>
                <a:cubicBezTo>
                  <a:pt x="529725" y="748351"/>
                  <a:pt x="538584" y="757232"/>
                  <a:pt x="538584" y="768188"/>
                </a:cubicBezTo>
                <a:cubicBezTo>
                  <a:pt x="538584" y="779144"/>
                  <a:pt x="529725" y="788025"/>
                  <a:pt x="518797" y="788025"/>
                </a:cubicBezTo>
                <a:cubicBezTo>
                  <a:pt x="507869" y="788025"/>
                  <a:pt x="499010" y="779144"/>
                  <a:pt x="499010" y="768188"/>
                </a:cubicBezTo>
                <a:cubicBezTo>
                  <a:pt x="499010" y="757232"/>
                  <a:pt x="507869" y="748351"/>
                  <a:pt x="518797" y="748351"/>
                </a:cubicBezTo>
                <a:close/>
                <a:moveTo>
                  <a:pt x="393707" y="748351"/>
                </a:moveTo>
                <a:cubicBezTo>
                  <a:pt x="404635" y="748351"/>
                  <a:pt x="413494" y="757232"/>
                  <a:pt x="413494" y="768188"/>
                </a:cubicBezTo>
                <a:cubicBezTo>
                  <a:pt x="413494" y="779144"/>
                  <a:pt x="404635" y="788025"/>
                  <a:pt x="393707" y="788025"/>
                </a:cubicBezTo>
                <a:cubicBezTo>
                  <a:pt x="382779" y="788025"/>
                  <a:pt x="373920" y="779144"/>
                  <a:pt x="373920" y="768188"/>
                </a:cubicBezTo>
                <a:cubicBezTo>
                  <a:pt x="373920" y="757232"/>
                  <a:pt x="382779" y="748351"/>
                  <a:pt x="393707" y="748351"/>
                </a:cubicBezTo>
                <a:close/>
                <a:moveTo>
                  <a:pt x="269295" y="748351"/>
                </a:moveTo>
                <a:cubicBezTo>
                  <a:pt x="280223" y="748351"/>
                  <a:pt x="289082" y="757232"/>
                  <a:pt x="289082" y="768188"/>
                </a:cubicBezTo>
                <a:cubicBezTo>
                  <a:pt x="289082" y="779144"/>
                  <a:pt x="280223" y="788025"/>
                  <a:pt x="269295" y="788025"/>
                </a:cubicBezTo>
                <a:cubicBezTo>
                  <a:pt x="258366" y="788025"/>
                  <a:pt x="249507" y="779144"/>
                  <a:pt x="249507" y="768188"/>
                </a:cubicBezTo>
                <a:cubicBezTo>
                  <a:pt x="249507" y="757232"/>
                  <a:pt x="258366" y="748351"/>
                  <a:pt x="269295" y="748351"/>
                </a:cubicBezTo>
                <a:close/>
                <a:moveTo>
                  <a:pt x="144204" y="748351"/>
                </a:moveTo>
                <a:cubicBezTo>
                  <a:pt x="155132" y="748351"/>
                  <a:pt x="163991" y="757232"/>
                  <a:pt x="163991" y="768188"/>
                </a:cubicBezTo>
                <a:cubicBezTo>
                  <a:pt x="163991" y="779144"/>
                  <a:pt x="155132" y="788025"/>
                  <a:pt x="144204" y="788025"/>
                </a:cubicBezTo>
                <a:cubicBezTo>
                  <a:pt x="133276" y="788025"/>
                  <a:pt x="124418" y="779144"/>
                  <a:pt x="124418" y="768188"/>
                </a:cubicBezTo>
                <a:cubicBezTo>
                  <a:pt x="124418" y="757232"/>
                  <a:pt x="133276" y="748351"/>
                  <a:pt x="144204" y="748351"/>
                </a:cubicBezTo>
                <a:close/>
                <a:moveTo>
                  <a:pt x="19793" y="748351"/>
                </a:moveTo>
                <a:cubicBezTo>
                  <a:pt x="30721" y="748351"/>
                  <a:pt x="39580" y="757232"/>
                  <a:pt x="39580" y="768188"/>
                </a:cubicBezTo>
                <a:cubicBezTo>
                  <a:pt x="39580" y="779144"/>
                  <a:pt x="30721" y="788025"/>
                  <a:pt x="19793" y="788025"/>
                </a:cubicBezTo>
                <a:cubicBezTo>
                  <a:pt x="8865" y="788025"/>
                  <a:pt x="6" y="779144"/>
                  <a:pt x="6" y="768188"/>
                </a:cubicBezTo>
                <a:cubicBezTo>
                  <a:pt x="6" y="757232"/>
                  <a:pt x="8865" y="748351"/>
                  <a:pt x="19793" y="748351"/>
                </a:cubicBezTo>
                <a:close/>
                <a:moveTo>
                  <a:pt x="2140213" y="623626"/>
                </a:moveTo>
                <a:cubicBezTo>
                  <a:pt x="2151141" y="623626"/>
                  <a:pt x="2160000" y="632507"/>
                  <a:pt x="2160000" y="643463"/>
                </a:cubicBezTo>
                <a:cubicBezTo>
                  <a:pt x="2160000" y="654419"/>
                  <a:pt x="2151141" y="663300"/>
                  <a:pt x="2140213" y="663300"/>
                </a:cubicBezTo>
                <a:cubicBezTo>
                  <a:pt x="2129285" y="663300"/>
                  <a:pt x="2120426" y="654419"/>
                  <a:pt x="2120426" y="643463"/>
                </a:cubicBezTo>
                <a:cubicBezTo>
                  <a:pt x="2120426" y="632507"/>
                  <a:pt x="2129285" y="623626"/>
                  <a:pt x="2140213" y="623626"/>
                </a:cubicBezTo>
                <a:close/>
                <a:moveTo>
                  <a:pt x="2015801" y="623626"/>
                </a:moveTo>
                <a:cubicBezTo>
                  <a:pt x="2026729" y="623626"/>
                  <a:pt x="2035588" y="632507"/>
                  <a:pt x="2035588" y="643463"/>
                </a:cubicBezTo>
                <a:cubicBezTo>
                  <a:pt x="2035588" y="654419"/>
                  <a:pt x="2026729" y="663300"/>
                  <a:pt x="2015801" y="663300"/>
                </a:cubicBezTo>
                <a:cubicBezTo>
                  <a:pt x="2004873" y="663300"/>
                  <a:pt x="1996014" y="654419"/>
                  <a:pt x="1996014" y="643463"/>
                </a:cubicBezTo>
                <a:cubicBezTo>
                  <a:pt x="1996014" y="632507"/>
                  <a:pt x="2004873" y="623626"/>
                  <a:pt x="2015801" y="623626"/>
                </a:cubicBezTo>
                <a:close/>
                <a:moveTo>
                  <a:pt x="1890711" y="623626"/>
                </a:moveTo>
                <a:cubicBezTo>
                  <a:pt x="1901639" y="623626"/>
                  <a:pt x="1910498" y="632507"/>
                  <a:pt x="1910498" y="643463"/>
                </a:cubicBezTo>
                <a:cubicBezTo>
                  <a:pt x="1910498" y="654419"/>
                  <a:pt x="1901639" y="663300"/>
                  <a:pt x="1890711" y="663300"/>
                </a:cubicBezTo>
                <a:cubicBezTo>
                  <a:pt x="1879783" y="663300"/>
                  <a:pt x="1870924" y="654419"/>
                  <a:pt x="1870924" y="643463"/>
                </a:cubicBezTo>
                <a:cubicBezTo>
                  <a:pt x="1870924" y="632507"/>
                  <a:pt x="1879783" y="623626"/>
                  <a:pt x="1890711" y="623626"/>
                </a:cubicBezTo>
                <a:close/>
                <a:moveTo>
                  <a:pt x="1766299" y="623626"/>
                </a:moveTo>
                <a:cubicBezTo>
                  <a:pt x="1777227" y="623626"/>
                  <a:pt x="1786086" y="632507"/>
                  <a:pt x="1786086" y="643463"/>
                </a:cubicBezTo>
                <a:cubicBezTo>
                  <a:pt x="1786086" y="654419"/>
                  <a:pt x="1777227" y="663300"/>
                  <a:pt x="1766299" y="663300"/>
                </a:cubicBezTo>
                <a:cubicBezTo>
                  <a:pt x="1755371" y="663300"/>
                  <a:pt x="1746512" y="654419"/>
                  <a:pt x="1746512" y="643463"/>
                </a:cubicBezTo>
                <a:cubicBezTo>
                  <a:pt x="1746512" y="632507"/>
                  <a:pt x="1755371" y="623626"/>
                  <a:pt x="1766299" y="623626"/>
                </a:cubicBezTo>
                <a:close/>
                <a:moveTo>
                  <a:pt x="1641209" y="623626"/>
                </a:moveTo>
                <a:cubicBezTo>
                  <a:pt x="1652137" y="623626"/>
                  <a:pt x="1660996" y="632507"/>
                  <a:pt x="1660996" y="643463"/>
                </a:cubicBezTo>
                <a:cubicBezTo>
                  <a:pt x="1660996" y="654419"/>
                  <a:pt x="1652137" y="663300"/>
                  <a:pt x="1641209" y="663300"/>
                </a:cubicBezTo>
                <a:cubicBezTo>
                  <a:pt x="1630281" y="663300"/>
                  <a:pt x="1621422" y="654419"/>
                  <a:pt x="1621422" y="643463"/>
                </a:cubicBezTo>
                <a:cubicBezTo>
                  <a:pt x="1621422" y="632507"/>
                  <a:pt x="1630281" y="623626"/>
                  <a:pt x="1641209" y="623626"/>
                </a:cubicBezTo>
                <a:close/>
                <a:moveTo>
                  <a:pt x="1516798" y="623626"/>
                </a:moveTo>
                <a:cubicBezTo>
                  <a:pt x="1527726" y="623626"/>
                  <a:pt x="1536585" y="632507"/>
                  <a:pt x="1536585" y="643463"/>
                </a:cubicBezTo>
                <a:cubicBezTo>
                  <a:pt x="1536585" y="654419"/>
                  <a:pt x="1527726" y="663300"/>
                  <a:pt x="1516798" y="663300"/>
                </a:cubicBezTo>
                <a:cubicBezTo>
                  <a:pt x="1505870" y="663300"/>
                  <a:pt x="1497011" y="654419"/>
                  <a:pt x="1497011" y="643463"/>
                </a:cubicBezTo>
                <a:cubicBezTo>
                  <a:pt x="1497011" y="632507"/>
                  <a:pt x="1505870" y="623626"/>
                  <a:pt x="1516798" y="623626"/>
                </a:cubicBezTo>
                <a:close/>
                <a:moveTo>
                  <a:pt x="1391707" y="623626"/>
                </a:moveTo>
                <a:cubicBezTo>
                  <a:pt x="1402635" y="623626"/>
                  <a:pt x="1411494" y="632507"/>
                  <a:pt x="1411494" y="643463"/>
                </a:cubicBezTo>
                <a:cubicBezTo>
                  <a:pt x="1411494" y="654419"/>
                  <a:pt x="1402635" y="663300"/>
                  <a:pt x="1391707" y="663300"/>
                </a:cubicBezTo>
                <a:cubicBezTo>
                  <a:pt x="1380779" y="663300"/>
                  <a:pt x="1371920" y="654419"/>
                  <a:pt x="1371920" y="643463"/>
                </a:cubicBezTo>
                <a:cubicBezTo>
                  <a:pt x="1371920" y="632507"/>
                  <a:pt x="1380779" y="623626"/>
                  <a:pt x="1391707" y="623626"/>
                </a:cubicBezTo>
                <a:close/>
                <a:moveTo>
                  <a:pt x="1267296" y="623626"/>
                </a:moveTo>
                <a:cubicBezTo>
                  <a:pt x="1278224" y="623626"/>
                  <a:pt x="1287083" y="632507"/>
                  <a:pt x="1287083" y="643463"/>
                </a:cubicBezTo>
                <a:cubicBezTo>
                  <a:pt x="1287083" y="654419"/>
                  <a:pt x="1278224" y="663300"/>
                  <a:pt x="1267296" y="663300"/>
                </a:cubicBezTo>
                <a:cubicBezTo>
                  <a:pt x="1256368" y="663300"/>
                  <a:pt x="1247509" y="654419"/>
                  <a:pt x="1247509" y="643463"/>
                </a:cubicBezTo>
                <a:cubicBezTo>
                  <a:pt x="1247509" y="632507"/>
                  <a:pt x="1256368" y="623626"/>
                  <a:pt x="1267296" y="623626"/>
                </a:cubicBezTo>
                <a:close/>
                <a:moveTo>
                  <a:pt x="1142205" y="623626"/>
                </a:moveTo>
                <a:cubicBezTo>
                  <a:pt x="1153133" y="623626"/>
                  <a:pt x="1161992" y="632507"/>
                  <a:pt x="1161992" y="643463"/>
                </a:cubicBezTo>
                <a:cubicBezTo>
                  <a:pt x="1161992" y="654419"/>
                  <a:pt x="1153133" y="663300"/>
                  <a:pt x="1142205" y="663300"/>
                </a:cubicBezTo>
                <a:cubicBezTo>
                  <a:pt x="1131277" y="663300"/>
                  <a:pt x="1122418" y="654419"/>
                  <a:pt x="1122418" y="643463"/>
                </a:cubicBezTo>
                <a:cubicBezTo>
                  <a:pt x="1122418" y="632507"/>
                  <a:pt x="1131277" y="623626"/>
                  <a:pt x="1142205" y="623626"/>
                </a:cubicBezTo>
                <a:close/>
                <a:moveTo>
                  <a:pt x="1017802" y="623626"/>
                </a:moveTo>
                <a:cubicBezTo>
                  <a:pt x="1028730" y="623626"/>
                  <a:pt x="1037589" y="632507"/>
                  <a:pt x="1037589" y="643463"/>
                </a:cubicBezTo>
                <a:cubicBezTo>
                  <a:pt x="1037589" y="654419"/>
                  <a:pt x="1028730" y="663300"/>
                  <a:pt x="1017802" y="663300"/>
                </a:cubicBezTo>
                <a:cubicBezTo>
                  <a:pt x="1006874" y="663300"/>
                  <a:pt x="998015" y="654419"/>
                  <a:pt x="998015" y="643463"/>
                </a:cubicBezTo>
                <a:cubicBezTo>
                  <a:pt x="998015" y="632507"/>
                  <a:pt x="1006874" y="623626"/>
                  <a:pt x="1017802" y="623626"/>
                </a:cubicBezTo>
                <a:close/>
                <a:moveTo>
                  <a:pt x="892711" y="623626"/>
                </a:moveTo>
                <a:cubicBezTo>
                  <a:pt x="903638" y="623626"/>
                  <a:pt x="912497" y="632507"/>
                  <a:pt x="912497" y="643463"/>
                </a:cubicBezTo>
                <a:cubicBezTo>
                  <a:pt x="912497" y="654419"/>
                  <a:pt x="903638" y="663300"/>
                  <a:pt x="892711" y="663300"/>
                </a:cubicBezTo>
                <a:cubicBezTo>
                  <a:pt x="881783" y="663300"/>
                  <a:pt x="872924" y="654419"/>
                  <a:pt x="872924" y="643463"/>
                </a:cubicBezTo>
                <a:cubicBezTo>
                  <a:pt x="872924" y="632507"/>
                  <a:pt x="881783" y="623626"/>
                  <a:pt x="892711" y="623626"/>
                </a:cubicBezTo>
                <a:close/>
                <a:moveTo>
                  <a:pt x="768299" y="623626"/>
                </a:moveTo>
                <a:cubicBezTo>
                  <a:pt x="779227" y="623626"/>
                  <a:pt x="788086" y="632507"/>
                  <a:pt x="788086" y="643463"/>
                </a:cubicBezTo>
                <a:cubicBezTo>
                  <a:pt x="788086" y="654419"/>
                  <a:pt x="779227" y="663300"/>
                  <a:pt x="768299" y="663300"/>
                </a:cubicBezTo>
                <a:cubicBezTo>
                  <a:pt x="757370" y="663300"/>
                  <a:pt x="748512" y="654419"/>
                  <a:pt x="748512" y="643463"/>
                </a:cubicBezTo>
                <a:cubicBezTo>
                  <a:pt x="748512" y="632507"/>
                  <a:pt x="757370" y="623626"/>
                  <a:pt x="768299" y="623626"/>
                </a:cubicBezTo>
                <a:close/>
                <a:moveTo>
                  <a:pt x="643210" y="623626"/>
                </a:moveTo>
                <a:cubicBezTo>
                  <a:pt x="654138" y="623626"/>
                  <a:pt x="662997" y="632507"/>
                  <a:pt x="662997" y="643463"/>
                </a:cubicBezTo>
                <a:cubicBezTo>
                  <a:pt x="662997" y="654419"/>
                  <a:pt x="654138" y="663300"/>
                  <a:pt x="643210" y="663300"/>
                </a:cubicBezTo>
                <a:cubicBezTo>
                  <a:pt x="632285" y="663300"/>
                  <a:pt x="623424" y="654419"/>
                  <a:pt x="623424" y="643463"/>
                </a:cubicBezTo>
                <a:cubicBezTo>
                  <a:pt x="623424" y="632507"/>
                  <a:pt x="632285" y="623626"/>
                  <a:pt x="643210" y="623626"/>
                </a:cubicBezTo>
                <a:close/>
                <a:moveTo>
                  <a:pt x="518798" y="623626"/>
                </a:moveTo>
                <a:cubicBezTo>
                  <a:pt x="529726" y="623626"/>
                  <a:pt x="538585" y="632507"/>
                  <a:pt x="538585" y="643463"/>
                </a:cubicBezTo>
                <a:cubicBezTo>
                  <a:pt x="538585" y="654419"/>
                  <a:pt x="529726" y="663300"/>
                  <a:pt x="518798" y="663300"/>
                </a:cubicBezTo>
                <a:cubicBezTo>
                  <a:pt x="507870" y="663300"/>
                  <a:pt x="499011" y="654419"/>
                  <a:pt x="499011" y="643463"/>
                </a:cubicBezTo>
                <a:cubicBezTo>
                  <a:pt x="499011" y="632507"/>
                  <a:pt x="507870" y="623626"/>
                  <a:pt x="518798" y="623626"/>
                </a:cubicBezTo>
                <a:close/>
                <a:moveTo>
                  <a:pt x="393708" y="623626"/>
                </a:moveTo>
                <a:cubicBezTo>
                  <a:pt x="404636" y="623626"/>
                  <a:pt x="413495" y="632507"/>
                  <a:pt x="413495" y="643463"/>
                </a:cubicBezTo>
                <a:cubicBezTo>
                  <a:pt x="413495" y="654419"/>
                  <a:pt x="404636" y="663300"/>
                  <a:pt x="393708" y="663300"/>
                </a:cubicBezTo>
                <a:cubicBezTo>
                  <a:pt x="382780" y="663300"/>
                  <a:pt x="373921" y="654419"/>
                  <a:pt x="373921" y="643463"/>
                </a:cubicBezTo>
                <a:cubicBezTo>
                  <a:pt x="373921" y="632507"/>
                  <a:pt x="382780" y="623626"/>
                  <a:pt x="393708" y="623626"/>
                </a:cubicBezTo>
                <a:close/>
                <a:moveTo>
                  <a:pt x="269296" y="623626"/>
                </a:moveTo>
                <a:cubicBezTo>
                  <a:pt x="280224" y="623626"/>
                  <a:pt x="289083" y="632507"/>
                  <a:pt x="289083" y="643463"/>
                </a:cubicBezTo>
                <a:cubicBezTo>
                  <a:pt x="289083" y="654419"/>
                  <a:pt x="280224" y="663300"/>
                  <a:pt x="269296" y="663300"/>
                </a:cubicBezTo>
                <a:cubicBezTo>
                  <a:pt x="258367" y="663300"/>
                  <a:pt x="249508" y="654419"/>
                  <a:pt x="249508" y="643463"/>
                </a:cubicBezTo>
                <a:cubicBezTo>
                  <a:pt x="249508" y="632507"/>
                  <a:pt x="258367" y="623626"/>
                  <a:pt x="269296" y="623626"/>
                </a:cubicBezTo>
                <a:close/>
                <a:moveTo>
                  <a:pt x="144206" y="623626"/>
                </a:moveTo>
                <a:cubicBezTo>
                  <a:pt x="155133" y="623626"/>
                  <a:pt x="163992" y="632507"/>
                  <a:pt x="163992" y="643463"/>
                </a:cubicBezTo>
                <a:cubicBezTo>
                  <a:pt x="163992" y="654419"/>
                  <a:pt x="155133" y="663300"/>
                  <a:pt x="144206" y="663300"/>
                </a:cubicBezTo>
                <a:cubicBezTo>
                  <a:pt x="133278" y="663300"/>
                  <a:pt x="124419" y="654419"/>
                  <a:pt x="124419" y="643463"/>
                </a:cubicBezTo>
                <a:cubicBezTo>
                  <a:pt x="124419" y="632507"/>
                  <a:pt x="133278" y="623626"/>
                  <a:pt x="144206" y="623626"/>
                </a:cubicBezTo>
                <a:close/>
                <a:moveTo>
                  <a:pt x="19794" y="623626"/>
                </a:moveTo>
                <a:cubicBezTo>
                  <a:pt x="30722" y="623626"/>
                  <a:pt x="39581" y="632507"/>
                  <a:pt x="39581" y="643463"/>
                </a:cubicBezTo>
                <a:cubicBezTo>
                  <a:pt x="39581" y="654419"/>
                  <a:pt x="30722" y="663300"/>
                  <a:pt x="19794" y="663300"/>
                </a:cubicBezTo>
                <a:cubicBezTo>
                  <a:pt x="8866" y="663300"/>
                  <a:pt x="7" y="654419"/>
                  <a:pt x="7" y="643463"/>
                </a:cubicBezTo>
                <a:cubicBezTo>
                  <a:pt x="7" y="632507"/>
                  <a:pt x="8866" y="623626"/>
                  <a:pt x="19794" y="623626"/>
                </a:cubicBezTo>
                <a:close/>
                <a:moveTo>
                  <a:pt x="2140213" y="498901"/>
                </a:moveTo>
                <a:cubicBezTo>
                  <a:pt x="2151141" y="498901"/>
                  <a:pt x="2160000" y="507782"/>
                  <a:pt x="2160000" y="518738"/>
                </a:cubicBezTo>
                <a:cubicBezTo>
                  <a:pt x="2160000" y="529694"/>
                  <a:pt x="2151141" y="538575"/>
                  <a:pt x="2140213" y="538575"/>
                </a:cubicBezTo>
                <a:cubicBezTo>
                  <a:pt x="2129285" y="538575"/>
                  <a:pt x="2120426" y="529694"/>
                  <a:pt x="2120426" y="518738"/>
                </a:cubicBezTo>
                <a:cubicBezTo>
                  <a:pt x="2120426" y="507782"/>
                  <a:pt x="2129285" y="498901"/>
                  <a:pt x="2140213" y="498901"/>
                </a:cubicBezTo>
                <a:close/>
                <a:moveTo>
                  <a:pt x="2015801" y="498901"/>
                </a:moveTo>
                <a:cubicBezTo>
                  <a:pt x="2026729" y="498901"/>
                  <a:pt x="2035588" y="507782"/>
                  <a:pt x="2035588" y="518738"/>
                </a:cubicBezTo>
                <a:cubicBezTo>
                  <a:pt x="2035588" y="529694"/>
                  <a:pt x="2026729" y="538575"/>
                  <a:pt x="2015801" y="538575"/>
                </a:cubicBezTo>
                <a:cubicBezTo>
                  <a:pt x="2004873" y="538575"/>
                  <a:pt x="1996014" y="529694"/>
                  <a:pt x="1996014" y="518738"/>
                </a:cubicBezTo>
                <a:cubicBezTo>
                  <a:pt x="1996014" y="507782"/>
                  <a:pt x="2004873" y="498901"/>
                  <a:pt x="2015801" y="498901"/>
                </a:cubicBezTo>
                <a:close/>
                <a:moveTo>
                  <a:pt x="1890711" y="498901"/>
                </a:moveTo>
                <a:cubicBezTo>
                  <a:pt x="1901639" y="498901"/>
                  <a:pt x="1910498" y="507782"/>
                  <a:pt x="1910498" y="518738"/>
                </a:cubicBezTo>
                <a:cubicBezTo>
                  <a:pt x="1910498" y="529694"/>
                  <a:pt x="1901639" y="538575"/>
                  <a:pt x="1890711" y="538575"/>
                </a:cubicBezTo>
                <a:cubicBezTo>
                  <a:pt x="1879783" y="538575"/>
                  <a:pt x="1870924" y="529694"/>
                  <a:pt x="1870924" y="518738"/>
                </a:cubicBezTo>
                <a:cubicBezTo>
                  <a:pt x="1870924" y="507782"/>
                  <a:pt x="1879783" y="498901"/>
                  <a:pt x="1890711" y="498901"/>
                </a:cubicBezTo>
                <a:close/>
                <a:moveTo>
                  <a:pt x="1766299" y="498901"/>
                </a:moveTo>
                <a:cubicBezTo>
                  <a:pt x="1777227" y="498901"/>
                  <a:pt x="1786086" y="507782"/>
                  <a:pt x="1786086" y="518738"/>
                </a:cubicBezTo>
                <a:cubicBezTo>
                  <a:pt x="1786086" y="529694"/>
                  <a:pt x="1777227" y="538575"/>
                  <a:pt x="1766299" y="538575"/>
                </a:cubicBezTo>
                <a:cubicBezTo>
                  <a:pt x="1755371" y="538575"/>
                  <a:pt x="1746512" y="529694"/>
                  <a:pt x="1746512" y="518738"/>
                </a:cubicBezTo>
                <a:cubicBezTo>
                  <a:pt x="1746512" y="507782"/>
                  <a:pt x="1755371" y="498901"/>
                  <a:pt x="1766299" y="498901"/>
                </a:cubicBezTo>
                <a:close/>
                <a:moveTo>
                  <a:pt x="1641209" y="498901"/>
                </a:moveTo>
                <a:cubicBezTo>
                  <a:pt x="1652137" y="498901"/>
                  <a:pt x="1660996" y="507782"/>
                  <a:pt x="1660996" y="518738"/>
                </a:cubicBezTo>
                <a:cubicBezTo>
                  <a:pt x="1660996" y="529694"/>
                  <a:pt x="1652137" y="538575"/>
                  <a:pt x="1641209" y="538575"/>
                </a:cubicBezTo>
                <a:cubicBezTo>
                  <a:pt x="1630281" y="538575"/>
                  <a:pt x="1621422" y="529694"/>
                  <a:pt x="1621422" y="518738"/>
                </a:cubicBezTo>
                <a:cubicBezTo>
                  <a:pt x="1621422" y="507782"/>
                  <a:pt x="1630281" y="498901"/>
                  <a:pt x="1641209" y="498901"/>
                </a:cubicBezTo>
                <a:close/>
                <a:moveTo>
                  <a:pt x="1516798" y="498901"/>
                </a:moveTo>
                <a:cubicBezTo>
                  <a:pt x="1527726" y="498901"/>
                  <a:pt x="1536585" y="507782"/>
                  <a:pt x="1536585" y="518738"/>
                </a:cubicBezTo>
                <a:cubicBezTo>
                  <a:pt x="1536585" y="529694"/>
                  <a:pt x="1527726" y="538575"/>
                  <a:pt x="1516798" y="538575"/>
                </a:cubicBezTo>
                <a:cubicBezTo>
                  <a:pt x="1505870" y="538575"/>
                  <a:pt x="1497011" y="529694"/>
                  <a:pt x="1497011" y="518738"/>
                </a:cubicBezTo>
                <a:cubicBezTo>
                  <a:pt x="1497011" y="507782"/>
                  <a:pt x="1505870" y="498901"/>
                  <a:pt x="1516798" y="498901"/>
                </a:cubicBezTo>
                <a:close/>
                <a:moveTo>
                  <a:pt x="1391707" y="498901"/>
                </a:moveTo>
                <a:cubicBezTo>
                  <a:pt x="1402635" y="498901"/>
                  <a:pt x="1411494" y="507782"/>
                  <a:pt x="1411494" y="518738"/>
                </a:cubicBezTo>
                <a:cubicBezTo>
                  <a:pt x="1411494" y="529694"/>
                  <a:pt x="1402635" y="538575"/>
                  <a:pt x="1391707" y="538575"/>
                </a:cubicBezTo>
                <a:cubicBezTo>
                  <a:pt x="1380779" y="538575"/>
                  <a:pt x="1371920" y="529694"/>
                  <a:pt x="1371920" y="518738"/>
                </a:cubicBezTo>
                <a:cubicBezTo>
                  <a:pt x="1371920" y="507782"/>
                  <a:pt x="1380779" y="498901"/>
                  <a:pt x="1391707" y="498901"/>
                </a:cubicBezTo>
                <a:close/>
                <a:moveTo>
                  <a:pt x="1267296" y="498901"/>
                </a:moveTo>
                <a:cubicBezTo>
                  <a:pt x="1278224" y="498901"/>
                  <a:pt x="1287083" y="507782"/>
                  <a:pt x="1287083" y="518738"/>
                </a:cubicBezTo>
                <a:cubicBezTo>
                  <a:pt x="1287083" y="529694"/>
                  <a:pt x="1278224" y="538575"/>
                  <a:pt x="1267296" y="538575"/>
                </a:cubicBezTo>
                <a:cubicBezTo>
                  <a:pt x="1256368" y="538575"/>
                  <a:pt x="1247509" y="529694"/>
                  <a:pt x="1247509" y="518738"/>
                </a:cubicBezTo>
                <a:cubicBezTo>
                  <a:pt x="1247509" y="507782"/>
                  <a:pt x="1256368" y="498901"/>
                  <a:pt x="1267296" y="498901"/>
                </a:cubicBezTo>
                <a:close/>
                <a:moveTo>
                  <a:pt x="1142205" y="498901"/>
                </a:moveTo>
                <a:cubicBezTo>
                  <a:pt x="1153133" y="498901"/>
                  <a:pt x="1161992" y="507782"/>
                  <a:pt x="1161992" y="518738"/>
                </a:cubicBezTo>
                <a:cubicBezTo>
                  <a:pt x="1161992" y="529694"/>
                  <a:pt x="1153133" y="538575"/>
                  <a:pt x="1142205" y="538575"/>
                </a:cubicBezTo>
                <a:cubicBezTo>
                  <a:pt x="1131277" y="538575"/>
                  <a:pt x="1122418" y="529694"/>
                  <a:pt x="1122418" y="518738"/>
                </a:cubicBezTo>
                <a:cubicBezTo>
                  <a:pt x="1122418" y="507782"/>
                  <a:pt x="1131277" y="498901"/>
                  <a:pt x="1142205" y="498901"/>
                </a:cubicBezTo>
                <a:close/>
                <a:moveTo>
                  <a:pt x="1017802" y="498901"/>
                </a:moveTo>
                <a:cubicBezTo>
                  <a:pt x="1028730" y="498901"/>
                  <a:pt x="1037589" y="507782"/>
                  <a:pt x="1037589" y="518738"/>
                </a:cubicBezTo>
                <a:cubicBezTo>
                  <a:pt x="1037589" y="529694"/>
                  <a:pt x="1028730" y="538575"/>
                  <a:pt x="1017802" y="538575"/>
                </a:cubicBezTo>
                <a:cubicBezTo>
                  <a:pt x="1006874" y="538575"/>
                  <a:pt x="998015" y="529694"/>
                  <a:pt x="998015" y="518738"/>
                </a:cubicBezTo>
                <a:cubicBezTo>
                  <a:pt x="998015" y="507782"/>
                  <a:pt x="1006874" y="498901"/>
                  <a:pt x="1017802" y="498901"/>
                </a:cubicBezTo>
                <a:close/>
                <a:moveTo>
                  <a:pt x="892712" y="498901"/>
                </a:moveTo>
                <a:cubicBezTo>
                  <a:pt x="903638" y="498901"/>
                  <a:pt x="912497" y="507782"/>
                  <a:pt x="912497" y="518738"/>
                </a:cubicBezTo>
                <a:cubicBezTo>
                  <a:pt x="912497" y="529694"/>
                  <a:pt x="903638" y="538575"/>
                  <a:pt x="892712" y="538575"/>
                </a:cubicBezTo>
                <a:cubicBezTo>
                  <a:pt x="881784" y="538575"/>
                  <a:pt x="872924" y="529694"/>
                  <a:pt x="872924" y="518738"/>
                </a:cubicBezTo>
                <a:cubicBezTo>
                  <a:pt x="872924" y="507782"/>
                  <a:pt x="881784" y="498901"/>
                  <a:pt x="892712" y="498901"/>
                </a:cubicBezTo>
                <a:close/>
                <a:moveTo>
                  <a:pt x="768299" y="498901"/>
                </a:moveTo>
                <a:cubicBezTo>
                  <a:pt x="779227" y="498901"/>
                  <a:pt x="788086" y="507782"/>
                  <a:pt x="788086" y="518738"/>
                </a:cubicBezTo>
                <a:cubicBezTo>
                  <a:pt x="788086" y="529694"/>
                  <a:pt x="779227" y="538575"/>
                  <a:pt x="768299" y="538575"/>
                </a:cubicBezTo>
                <a:cubicBezTo>
                  <a:pt x="757370" y="538575"/>
                  <a:pt x="748512" y="529694"/>
                  <a:pt x="748512" y="518738"/>
                </a:cubicBezTo>
                <a:cubicBezTo>
                  <a:pt x="748512" y="507782"/>
                  <a:pt x="757370" y="498901"/>
                  <a:pt x="768299" y="498901"/>
                </a:cubicBezTo>
                <a:close/>
                <a:moveTo>
                  <a:pt x="643211" y="498901"/>
                </a:moveTo>
                <a:cubicBezTo>
                  <a:pt x="654138" y="498901"/>
                  <a:pt x="662997" y="507782"/>
                  <a:pt x="662997" y="518738"/>
                </a:cubicBezTo>
                <a:cubicBezTo>
                  <a:pt x="662997" y="529694"/>
                  <a:pt x="654138" y="538575"/>
                  <a:pt x="643211" y="538575"/>
                </a:cubicBezTo>
                <a:cubicBezTo>
                  <a:pt x="632285" y="538575"/>
                  <a:pt x="623424" y="529694"/>
                  <a:pt x="623424" y="518738"/>
                </a:cubicBezTo>
                <a:cubicBezTo>
                  <a:pt x="623424" y="507782"/>
                  <a:pt x="632285" y="498901"/>
                  <a:pt x="643211" y="498901"/>
                </a:cubicBezTo>
                <a:close/>
                <a:moveTo>
                  <a:pt x="518798" y="498901"/>
                </a:moveTo>
                <a:cubicBezTo>
                  <a:pt x="529727" y="498901"/>
                  <a:pt x="538585" y="507782"/>
                  <a:pt x="538585" y="518738"/>
                </a:cubicBezTo>
                <a:cubicBezTo>
                  <a:pt x="538585" y="529694"/>
                  <a:pt x="529727" y="538575"/>
                  <a:pt x="518798" y="538575"/>
                </a:cubicBezTo>
                <a:cubicBezTo>
                  <a:pt x="507871" y="538575"/>
                  <a:pt x="499011" y="529694"/>
                  <a:pt x="499011" y="518738"/>
                </a:cubicBezTo>
                <a:cubicBezTo>
                  <a:pt x="499011" y="507782"/>
                  <a:pt x="507871" y="498901"/>
                  <a:pt x="518798" y="498901"/>
                </a:cubicBezTo>
                <a:close/>
                <a:moveTo>
                  <a:pt x="393708" y="498901"/>
                </a:moveTo>
                <a:cubicBezTo>
                  <a:pt x="404636" y="498901"/>
                  <a:pt x="413495" y="507782"/>
                  <a:pt x="413495" y="518738"/>
                </a:cubicBezTo>
                <a:cubicBezTo>
                  <a:pt x="413495" y="529694"/>
                  <a:pt x="404636" y="538575"/>
                  <a:pt x="393708" y="538575"/>
                </a:cubicBezTo>
                <a:cubicBezTo>
                  <a:pt x="382780" y="538575"/>
                  <a:pt x="373921" y="529694"/>
                  <a:pt x="373921" y="518738"/>
                </a:cubicBezTo>
                <a:cubicBezTo>
                  <a:pt x="373921" y="507782"/>
                  <a:pt x="382780" y="498901"/>
                  <a:pt x="393708" y="498901"/>
                </a:cubicBezTo>
                <a:close/>
                <a:moveTo>
                  <a:pt x="269296" y="498901"/>
                </a:moveTo>
                <a:cubicBezTo>
                  <a:pt x="280224" y="498901"/>
                  <a:pt x="289083" y="507782"/>
                  <a:pt x="289083" y="518738"/>
                </a:cubicBezTo>
                <a:cubicBezTo>
                  <a:pt x="289083" y="529694"/>
                  <a:pt x="280224" y="538575"/>
                  <a:pt x="269296" y="538575"/>
                </a:cubicBezTo>
                <a:cubicBezTo>
                  <a:pt x="258367" y="538575"/>
                  <a:pt x="249508" y="529694"/>
                  <a:pt x="249508" y="518738"/>
                </a:cubicBezTo>
                <a:cubicBezTo>
                  <a:pt x="249508" y="507782"/>
                  <a:pt x="258367" y="498901"/>
                  <a:pt x="269296" y="498901"/>
                </a:cubicBezTo>
                <a:close/>
                <a:moveTo>
                  <a:pt x="144206" y="498901"/>
                </a:moveTo>
                <a:cubicBezTo>
                  <a:pt x="155133" y="498901"/>
                  <a:pt x="163992" y="507782"/>
                  <a:pt x="163992" y="518738"/>
                </a:cubicBezTo>
                <a:cubicBezTo>
                  <a:pt x="163992" y="529694"/>
                  <a:pt x="155133" y="538575"/>
                  <a:pt x="144206" y="538575"/>
                </a:cubicBezTo>
                <a:cubicBezTo>
                  <a:pt x="133278" y="538575"/>
                  <a:pt x="124419" y="529694"/>
                  <a:pt x="124419" y="518738"/>
                </a:cubicBezTo>
                <a:cubicBezTo>
                  <a:pt x="124419" y="507782"/>
                  <a:pt x="133278" y="498901"/>
                  <a:pt x="144206" y="498901"/>
                </a:cubicBezTo>
                <a:close/>
                <a:moveTo>
                  <a:pt x="19794" y="498901"/>
                </a:moveTo>
                <a:cubicBezTo>
                  <a:pt x="30722" y="498901"/>
                  <a:pt x="39581" y="507782"/>
                  <a:pt x="39581" y="518738"/>
                </a:cubicBezTo>
                <a:cubicBezTo>
                  <a:pt x="39581" y="529694"/>
                  <a:pt x="30722" y="538575"/>
                  <a:pt x="19794" y="538575"/>
                </a:cubicBezTo>
                <a:cubicBezTo>
                  <a:pt x="8866" y="538575"/>
                  <a:pt x="7" y="529694"/>
                  <a:pt x="7" y="518738"/>
                </a:cubicBezTo>
                <a:cubicBezTo>
                  <a:pt x="7" y="507782"/>
                  <a:pt x="8866" y="498901"/>
                  <a:pt x="19794" y="498901"/>
                </a:cubicBezTo>
                <a:close/>
                <a:moveTo>
                  <a:pt x="2140213" y="374175"/>
                </a:moveTo>
                <a:cubicBezTo>
                  <a:pt x="2151141" y="374175"/>
                  <a:pt x="2160000" y="383056"/>
                  <a:pt x="2160000" y="394012"/>
                </a:cubicBezTo>
                <a:cubicBezTo>
                  <a:pt x="2160000" y="404968"/>
                  <a:pt x="2151141" y="413849"/>
                  <a:pt x="2140213" y="413849"/>
                </a:cubicBezTo>
                <a:cubicBezTo>
                  <a:pt x="2129285" y="413849"/>
                  <a:pt x="2120426" y="404968"/>
                  <a:pt x="2120426" y="394012"/>
                </a:cubicBezTo>
                <a:cubicBezTo>
                  <a:pt x="2120426" y="383056"/>
                  <a:pt x="2129285" y="374175"/>
                  <a:pt x="2140213" y="374175"/>
                </a:cubicBezTo>
                <a:close/>
                <a:moveTo>
                  <a:pt x="2015801" y="374175"/>
                </a:moveTo>
                <a:cubicBezTo>
                  <a:pt x="2026729" y="374175"/>
                  <a:pt x="2035588" y="383056"/>
                  <a:pt x="2035588" y="394012"/>
                </a:cubicBezTo>
                <a:cubicBezTo>
                  <a:pt x="2035588" y="404968"/>
                  <a:pt x="2026729" y="413849"/>
                  <a:pt x="2015801" y="413849"/>
                </a:cubicBezTo>
                <a:cubicBezTo>
                  <a:pt x="2004873" y="413849"/>
                  <a:pt x="1996014" y="404968"/>
                  <a:pt x="1996014" y="394012"/>
                </a:cubicBezTo>
                <a:cubicBezTo>
                  <a:pt x="1996014" y="383056"/>
                  <a:pt x="2004873" y="374175"/>
                  <a:pt x="2015801" y="374175"/>
                </a:cubicBezTo>
                <a:close/>
                <a:moveTo>
                  <a:pt x="1890711" y="374175"/>
                </a:moveTo>
                <a:cubicBezTo>
                  <a:pt x="1901639" y="374175"/>
                  <a:pt x="1910498" y="383056"/>
                  <a:pt x="1910498" y="394012"/>
                </a:cubicBezTo>
                <a:cubicBezTo>
                  <a:pt x="1910498" y="404968"/>
                  <a:pt x="1901639" y="413849"/>
                  <a:pt x="1890711" y="413849"/>
                </a:cubicBezTo>
                <a:cubicBezTo>
                  <a:pt x="1879783" y="413849"/>
                  <a:pt x="1870924" y="404968"/>
                  <a:pt x="1870924" y="394012"/>
                </a:cubicBezTo>
                <a:cubicBezTo>
                  <a:pt x="1870924" y="383056"/>
                  <a:pt x="1879783" y="374175"/>
                  <a:pt x="1890711" y="374175"/>
                </a:cubicBezTo>
                <a:close/>
                <a:moveTo>
                  <a:pt x="1766299" y="374175"/>
                </a:moveTo>
                <a:cubicBezTo>
                  <a:pt x="1777227" y="374175"/>
                  <a:pt x="1786086" y="383056"/>
                  <a:pt x="1786086" y="394012"/>
                </a:cubicBezTo>
                <a:cubicBezTo>
                  <a:pt x="1786086" y="404968"/>
                  <a:pt x="1777227" y="413849"/>
                  <a:pt x="1766299" y="413849"/>
                </a:cubicBezTo>
                <a:cubicBezTo>
                  <a:pt x="1755371" y="413849"/>
                  <a:pt x="1746512" y="404968"/>
                  <a:pt x="1746512" y="394012"/>
                </a:cubicBezTo>
                <a:cubicBezTo>
                  <a:pt x="1746512" y="383056"/>
                  <a:pt x="1755371" y="374175"/>
                  <a:pt x="1766299" y="374175"/>
                </a:cubicBezTo>
                <a:close/>
                <a:moveTo>
                  <a:pt x="1641209" y="374175"/>
                </a:moveTo>
                <a:cubicBezTo>
                  <a:pt x="1652137" y="374175"/>
                  <a:pt x="1660996" y="383056"/>
                  <a:pt x="1660996" y="394012"/>
                </a:cubicBezTo>
                <a:cubicBezTo>
                  <a:pt x="1660996" y="404968"/>
                  <a:pt x="1652137" y="413849"/>
                  <a:pt x="1641209" y="413849"/>
                </a:cubicBezTo>
                <a:cubicBezTo>
                  <a:pt x="1630281" y="413849"/>
                  <a:pt x="1621422" y="404968"/>
                  <a:pt x="1621422" y="394012"/>
                </a:cubicBezTo>
                <a:cubicBezTo>
                  <a:pt x="1621422" y="383056"/>
                  <a:pt x="1630281" y="374175"/>
                  <a:pt x="1641209" y="374175"/>
                </a:cubicBezTo>
                <a:close/>
                <a:moveTo>
                  <a:pt x="1516798" y="374175"/>
                </a:moveTo>
                <a:cubicBezTo>
                  <a:pt x="1527726" y="374175"/>
                  <a:pt x="1536585" y="383056"/>
                  <a:pt x="1536585" y="394012"/>
                </a:cubicBezTo>
                <a:cubicBezTo>
                  <a:pt x="1536585" y="404968"/>
                  <a:pt x="1527726" y="413849"/>
                  <a:pt x="1516798" y="413849"/>
                </a:cubicBezTo>
                <a:cubicBezTo>
                  <a:pt x="1505870" y="413849"/>
                  <a:pt x="1497011" y="404968"/>
                  <a:pt x="1497011" y="394012"/>
                </a:cubicBezTo>
                <a:cubicBezTo>
                  <a:pt x="1497011" y="383056"/>
                  <a:pt x="1505870" y="374175"/>
                  <a:pt x="1516798" y="374175"/>
                </a:cubicBezTo>
                <a:close/>
                <a:moveTo>
                  <a:pt x="1391707" y="374175"/>
                </a:moveTo>
                <a:cubicBezTo>
                  <a:pt x="1402635" y="374175"/>
                  <a:pt x="1411494" y="383056"/>
                  <a:pt x="1411494" y="394012"/>
                </a:cubicBezTo>
                <a:cubicBezTo>
                  <a:pt x="1411494" y="404968"/>
                  <a:pt x="1402635" y="413849"/>
                  <a:pt x="1391707" y="413849"/>
                </a:cubicBezTo>
                <a:cubicBezTo>
                  <a:pt x="1380779" y="413849"/>
                  <a:pt x="1371920" y="404968"/>
                  <a:pt x="1371920" y="394012"/>
                </a:cubicBezTo>
                <a:cubicBezTo>
                  <a:pt x="1371920" y="383056"/>
                  <a:pt x="1380779" y="374175"/>
                  <a:pt x="1391707" y="374175"/>
                </a:cubicBezTo>
                <a:close/>
                <a:moveTo>
                  <a:pt x="1267296" y="374175"/>
                </a:moveTo>
                <a:cubicBezTo>
                  <a:pt x="1278224" y="374175"/>
                  <a:pt x="1287083" y="383056"/>
                  <a:pt x="1287083" y="394012"/>
                </a:cubicBezTo>
                <a:cubicBezTo>
                  <a:pt x="1287083" y="404968"/>
                  <a:pt x="1278224" y="413849"/>
                  <a:pt x="1267296" y="413849"/>
                </a:cubicBezTo>
                <a:cubicBezTo>
                  <a:pt x="1256368" y="413849"/>
                  <a:pt x="1247509" y="404968"/>
                  <a:pt x="1247509" y="394012"/>
                </a:cubicBezTo>
                <a:cubicBezTo>
                  <a:pt x="1247509" y="383056"/>
                  <a:pt x="1256368" y="374175"/>
                  <a:pt x="1267296" y="374175"/>
                </a:cubicBezTo>
                <a:close/>
                <a:moveTo>
                  <a:pt x="1142205" y="374175"/>
                </a:moveTo>
                <a:cubicBezTo>
                  <a:pt x="1153133" y="374175"/>
                  <a:pt x="1161992" y="383056"/>
                  <a:pt x="1161992" y="394012"/>
                </a:cubicBezTo>
                <a:cubicBezTo>
                  <a:pt x="1161992" y="404968"/>
                  <a:pt x="1153133" y="413849"/>
                  <a:pt x="1142205" y="413849"/>
                </a:cubicBezTo>
                <a:cubicBezTo>
                  <a:pt x="1131277" y="413849"/>
                  <a:pt x="1122418" y="404968"/>
                  <a:pt x="1122418" y="394012"/>
                </a:cubicBezTo>
                <a:cubicBezTo>
                  <a:pt x="1122418" y="383056"/>
                  <a:pt x="1131277" y="374175"/>
                  <a:pt x="1142205" y="374175"/>
                </a:cubicBezTo>
                <a:close/>
                <a:moveTo>
                  <a:pt x="1017803" y="374175"/>
                </a:moveTo>
                <a:cubicBezTo>
                  <a:pt x="1028731" y="374175"/>
                  <a:pt x="1037590" y="383056"/>
                  <a:pt x="1037590" y="394012"/>
                </a:cubicBezTo>
                <a:cubicBezTo>
                  <a:pt x="1037590" y="404968"/>
                  <a:pt x="1028731" y="413849"/>
                  <a:pt x="1017803" y="413849"/>
                </a:cubicBezTo>
                <a:cubicBezTo>
                  <a:pt x="1006875" y="413849"/>
                  <a:pt x="998016" y="404968"/>
                  <a:pt x="998016" y="394012"/>
                </a:cubicBezTo>
                <a:cubicBezTo>
                  <a:pt x="998016" y="383056"/>
                  <a:pt x="1006875" y="374175"/>
                  <a:pt x="1017803" y="374175"/>
                </a:cubicBezTo>
                <a:close/>
                <a:moveTo>
                  <a:pt x="892713" y="374175"/>
                </a:moveTo>
                <a:cubicBezTo>
                  <a:pt x="903639" y="374175"/>
                  <a:pt x="912499" y="383056"/>
                  <a:pt x="912499" y="394012"/>
                </a:cubicBezTo>
                <a:cubicBezTo>
                  <a:pt x="912499" y="404968"/>
                  <a:pt x="903639" y="413849"/>
                  <a:pt x="892713" y="413849"/>
                </a:cubicBezTo>
                <a:cubicBezTo>
                  <a:pt x="881784" y="413849"/>
                  <a:pt x="872925" y="404968"/>
                  <a:pt x="872925" y="394012"/>
                </a:cubicBezTo>
                <a:cubicBezTo>
                  <a:pt x="872925" y="383056"/>
                  <a:pt x="881784" y="374175"/>
                  <a:pt x="892713" y="374175"/>
                </a:cubicBezTo>
                <a:close/>
                <a:moveTo>
                  <a:pt x="768300" y="374175"/>
                </a:moveTo>
                <a:cubicBezTo>
                  <a:pt x="779228" y="374175"/>
                  <a:pt x="788087" y="383056"/>
                  <a:pt x="788087" y="394012"/>
                </a:cubicBezTo>
                <a:cubicBezTo>
                  <a:pt x="788087" y="404968"/>
                  <a:pt x="779228" y="413849"/>
                  <a:pt x="768300" y="413849"/>
                </a:cubicBezTo>
                <a:cubicBezTo>
                  <a:pt x="757371" y="413849"/>
                  <a:pt x="748513" y="404968"/>
                  <a:pt x="748513" y="394012"/>
                </a:cubicBezTo>
                <a:cubicBezTo>
                  <a:pt x="748513" y="383056"/>
                  <a:pt x="757371" y="374175"/>
                  <a:pt x="768300" y="374175"/>
                </a:cubicBezTo>
                <a:close/>
                <a:moveTo>
                  <a:pt x="643212" y="374175"/>
                </a:moveTo>
                <a:cubicBezTo>
                  <a:pt x="654140" y="374175"/>
                  <a:pt x="662998" y="383056"/>
                  <a:pt x="662998" y="394012"/>
                </a:cubicBezTo>
                <a:cubicBezTo>
                  <a:pt x="662998" y="404968"/>
                  <a:pt x="654140" y="413849"/>
                  <a:pt x="643212" y="413849"/>
                </a:cubicBezTo>
                <a:cubicBezTo>
                  <a:pt x="632286" y="413849"/>
                  <a:pt x="623426" y="404968"/>
                  <a:pt x="623426" y="394012"/>
                </a:cubicBezTo>
                <a:cubicBezTo>
                  <a:pt x="623426" y="383056"/>
                  <a:pt x="632286" y="374175"/>
                  <a:pt x="643212" y="374175"/>
                </a:cubicBezTo>
                <a:close/>
                <a:moveTo>
                  <a:pt x="518799" y="374175"/>
                </a:moveTo>
                <a:cubicBezTo>
                  <a:pt x="529728" y="374175"/>
                  <a:pt x="538586" y="383056"/>
                  <a:pt x="538586" y="394012"/>
                </a:cubicBezTo>
                <a:cubicBezTo>
                  <a:pt x="538586" y="404968"/>
                  <a:pt x="529728" y="413849"/>
                  <a:pt x="518799" y="413849"/>
                </a:cubicBezTo>
                <a:cubicBezTo>
                  <a:pt x="507872" y="413849"/>
                  <a:pt x="499012" y="404968"/>
                  <a:pt x="499012" y="394012"/>
                </a:cubicBezTo>
                <a:cubicBezTo>
                  <a:pt x="499012" y="383056"/>
                  <a:pt x="507872" y="374175"/>
                  <a:pt x="518799" y="374175"/>
                </a:cubicBezTo>
                <a:close/>
                <a:moveTo>
                  <a:pt x="393709" y="374175"/>
                </a:moveTo>
                <a:cubicBezTo>
                  <a:pt x="404637" y="374175"/>
                  <a:pt x="413496" y="383056"/>
                  <a:pt x="413496" y="394012"/>
                </a:cubicBezTo>
                <a:cubicBezTo>
                  <a:pt x="413496" y="404968"/>
                  <a:pt x="404637" y="413849"/>
                  <a:pt x="393709" y="413849"/>
                </a:cubicBezTo>
                <a:cubicBezTo>
                  <a:pt x="382781" y="413849"/>
                  <a:pt x="373922" y="404968"/>
                  <a:pt x="373922" y="394012"/>
                </a:cubicBezTo>
                <a:cubicBezTo>
                  <a:pt x="373922" y="383056"/>
                  <a:pt x="382781" y="374175"/>
                  <a:pt x="393709" y="374175"/>
                </a:cubicBezTo>
                <a:close/>
                <a:moveTo>
                  <a:pt x="269297" y="374175"/>
                </a:moveTo>
                <a:cubicBezTo>
                  <a:pt x="280225" y="374175"/>
                  <a:pt x="289084" y="383056"/>
                  <a:pt x="289084" y="394012"/>
                </a:cubicBezTo>
                <a:cubicBezTo>
                  <a:pt x="289084" y="404968"/>
                  <a:pt x="280225" y="413849"/>
                  <a:pt x="269297" y="413849"/>
                </a:cubicBezTo>
                <a:cubicBezTo>
                  <a:pt x="258368" y="413849"/>
                  <a:pt x="249509" y="404968"/>
                  <a:pt x="249509" y="394012"/>
                </a:cubicBezTo>
                <a:cubicBezTo>
                  <a:pt x="249509" y="383056"/>
                  <a:pt x="258368" y="374175"/>
                  <a:pt x="269297" y="374175"/>
                </a:cubicBezTo>
                <a:close/>
                <a:moveTo>
                  <a:pt x="144207" y="374175"/>
                </a:moveTo>
                <a:cubicBezTo>
                  <a:pt x="155134" y="374175"/>
                  <a:pt x="163993" y="383056"/>
                  <a:pt x="163993" y="394012"/>
                </a:cubicBezTo>
                <a:cubicBezTo>
                  <a:pt x="163993" y="404968"/>
                  <a:pt x="155134" y="413849"/>
                  <a:pt x="144207" y="413849"/>
                </a:cubicBezTo>
                <a:cubicBezTo>
                  <a:pt x="133279" y="413849"/>
                  <a:pt x="124420" y="404968"/>
                  <a:pt x="124420" y="394012"/>
                </a:cubicBezTo>
                <a:cubicBezTo>
                  <a:pt x="124420" y="383056"/>
                  <a:pt x="133279" y="374175"/>
                  <a:pt x="144207" y="374175"/>
                </a:cubicBezTo>
                <a:close/>
                <a:moveTo>
                  <a:pt x="19795" y="374175"/>
                </a:moveTo>
                <a:cubicBezTo>
                  <a:pt x="30723" y="374175"/>
                  <a:pt x="39582" y="383056"/>
                  <a:pt x="39582" y="394012"/>
                </a:cubicBezTo>
                <a:cubicBezTo>
                  <a:pt x="39582" y="404968"/>
                  <a:pt x="30723" y="413849"/>
                  <a:pt x="19795" y="413849"/>
                </a:cubicBezTo>
                <a:cubicBezTo>
                  <a:pt x="8867" y="413849"/>
                  <a:pt x="8" y="404968"/>
                  <a:pt x="8" y="394012"/>
                </a:cubicBezTo>
                <a:cubicBezTo>
                  <a:pt x="8" y="383056"/>
                  <a:pt x="8867" y="374175"/>
                  <a:pt x="19795" y="374175"/>
                </a:cubicBezTo>
                <a:close/>
                <a:moveTo>
                  <a:pt x="2140213" y="249450"/>
                </a:moveTo>
                <a:cubicBezTo>
                  <a:pt x="2151141" y="249450"/>
                  <a:pt x="2160000" y="258331"/>
                  <a:pt x="2160000" y="269287"/>
                </a:cubicBezTo>
                <a:cubicBezTo>
                  <a:pt x="2160000" y="280243"/>
                  <a:pt x="2151141" y="289124"/>
                  <a:pt x="2140213" y="289124"/>
                </a:cubicBezTo>
                <a:cubicBezTo>
                  <a:pt x="2129285" y="289124"/>
                  <a:pt x="2120426" y="280243"/>
                  <a:pt x="2120426" y="269287"/>
                </a:cubicBezTo>
                <a:cubicBezTo>
                  <a:pt x="2120426" y="258331"/>
                  <a:pt x="2129285" y="249450"/>
                  <a:pt x="2140213" y="249450"/>
                </a:cubicBezTo>
                <a:close/>
                <a:moveTo>
                  <a:pt x="2015801" y="249450"/>
                </a:moveTo>
                <a:cubicBezTo>
                  <a:pt x="2026729" y="249450"/>
                  <a:pt x="2035588" y="258331"/>
                  <a:pt x="2035588" y="269287"/>
                </a:cubicBezTo>
                <a:cubicBezTo>
                  <a:pt x="2035588" y="280243"/>
                  <a:pt x="2026729" y="289124"/>
                  <a:pt x="2015801" y="289124"/>
                </a:cubicBezTo>
                <a:cubicBezTo>
                  <a:pt x="2004873" y="289124"/>
                  <a:pt x="1996014" y="280243"/>
                  <a:pt x="1996014" y="269287"/>
                </a:cubicBezTo>
                <a:cubicBezTo>
                  <a:pt x="1996014" y="258331"/>
                  <a:pt x="2004873" y="249450"/>
                  <a:pt x="2015801" y="249450"/>
                </a:cubicBezTo>
                <a:close/>
                <a:moveTo>
                  <a:pt x="1890711" y="249450"/>
                </a:moveTo>
                <a:cubicBezTo>
                  <a:pt x="1901639" y="249450"/>
                  <a:pt x="1910498" y="258331"/>
                  <a:pt x="1910498" y="269287"/>
                </a:cubicBezTo>
                <a:cubicBezTo>
                  <a:pt x="1910498" y="280243"/>
                  <a:pt x="1901639" y="289124"/>
                  <a:pt x="1890711" y="289124"/>
                </a:cubicBezTo>
                <a:cubicBezTo>
                  <a:pt x="1879783" y="289124"/>
                  <a:pt x="1870924" y="280243"/>
                  <a:pt x="1870924" y="269287"/>
                </a:cubicBezTo>
                <a:cubicBezTo>
                  <a:pt x="1870924" y="258331"/>
                  <a:pt x="1879783" y="249450"/>
                  <a:pt x="1890711" y="249450"/>
                </a:cubicBezTo>
                <a:close/>
                <a:moveTo>
                  <a:pt x="1766299" y="249450"/>
                </a:moveTo>
                <a:cubicBezTo>
                  <a:pt x="1777227" y="249450"/>
                  <a:pt x="1786086" y="258331"/>
                  <a:pt x="1786086" y="269287"/>
                </a:cubicBezTo>
                <a:cubicBezTo>
                  <a:pt x="1786086" y="280243"/>
                  <a:pt x="1777227" y="289124"/>
                  <a:pt x="1766299" y="289124"/>
                </a:cubicBezTo>
                <a:cubicBezTo>
                  <a:pt x="1755371" y="289124"/>
                  <a:pt x="1746512" y="280243"/>
                  <a:pt x="1746512" y="269287"/>
                </a:cubicBezTo>
                <a:cubicBezTo>
                  <a:pt x="1746512" y="258331"/>
                  <a:pt x="1755371" y="249450"/>
                  <a:pt x="1766299" y="249450"/>
                </a:cubicBezTo>
                <a:close/>
                <a:moveTo>
                  <a:pt x="1641209" y="249450"/>
                </a:moveTo>
                <a:cubicBezTo>
                  <a:pt x="1652137" y="249450"/>
                  <a:pt x="1660996" y="258331"/>
                  <a:pt x="1660996" y="269287"/>
                </a:cubicBezTo>
                <a:cubicBezTo>
                  <a:pt x="1660996" y="280243"/>
                  <a:pt x="1652137" y="289124"/>
                  <a:pt x="1641209" y="289124"/>
                </a:cubicBezTo>
                <a:cubicBezTo>
                  <a:pt x="1630281" y="289124"/>
                  <a:pt x="1621422" y="280243"/>
                  <a:pt x="1621422" y="269287"/>
                </a:cubicBezTo>
                <a:cubicBezTo>
                  <a:pt x="1621422" y="258331"/>
                  <a:pt x="1630281" y="249450"/>
                  <a:pt x="1641209" y="249450"/>
                </a:cubicBezTo>
                <a:close/>
                <a:moveTo>
                  <a:pt x="1516798" y="249450"/>
                </a:moveTo>
                <a:cubicBezTo>
                  <a:pt x="1527726" y="249450"/>
                  <a:pt x="1536585" y="258331"/>
                  <a:pt x="1536585" y="269287"/>
                </a:cubicBezTo>
                <a:cubicBezTo>
                  <a:pt x="1536585" y="280243"/>
                  <a:pt x="1527726" y="289124"/>
                  <a:pt x="1516798" y="289124"/>
                </a:cubicBezTo>
                <a:cubicBezTo>
                  <a:pt x="1505870" y="289124"/>
                  <a:pt x="1497011" y="280243"/>
                  <a:pt x="1497011" y="269287"/>
                </a:cubicBezTo>
                <a:cubicBezTo>
                  <a:pt x="1497011" y="258331"/>
                  <a:pt x="1505870" y="249450"/>
                  <a:pt x="1516798" y="249450"/>
                </a:cubicBezTo>
                <a:close/>
                <a:moveTo>
                  <a:pt x="1391707" y="249450"/>
                </a:moveTo>
                <a:cubicBezTo>
                  <a:pt x="1402635" y="249450"/>
                  <a:pt x="1411494" y="258331"/>
                  <a:pt x="1411494" y="269287"/>
                </a:cubicBezTo>
                <a:cubicBezTo>
                  <a:pt x="1411494" y="280243"/>
                  <a:pt x="1402635" y="289124"/>
                  <a:pt x="1391707" y="289124"/>
                </a:cubicBezTo>
                <a:cubicBezTo>
                  <a:pt x="1380779" y="289124"/>
                  <a:pt x="1371920" y="280243"/>
                  <a:pt x="1371920" y="269287"/>
                </a:cubicBezTo>
                <a:cubicBezTo>
                  <a:pt x="1371920" y="258331"/>
                  <a:pt x="1380779" y="249450"/>
                  <a:pt x="1391707" y="249450"/>
                </a:cubicBezTo>
                <a:close/>
                <a:moveTo>
                  <a:pt x="1267296" y="249450"/>
                </a:moveTo>
                <a:cubicBezTo>
                  <a:pt x="1278224" y="249450"/>
                  <a:pt x="1287083" y="258331"/>
                  <a:pt x="1287083" y="269287"/>
                </a:cubicBezTo>
                <a:cubicBezTo>
                  <a:pt x="1287083" y="280243"/>
                  <a:pt x="1278224" y="289124"/>
                  <a:pt x="1267296" y="289124"/>
                </a:cubicBezTo>
                <a:cubicBezTo>
                  <a:pt x="1256368" y="289124"/>
                  <a:pt x="1247509" y="280243"/>
                  <a:pt x="1247509" y="269287"/>
                </a:cubicBezTo>
                <a:cubicBezTo>
                  <a:pt x="1247509" y="258331"/>
                  <a:pt x="1256368" y="249450"/>
                  <a:pt x="1267296" y="249450"/>
                </a:cubicBezTo>
                <a:close/>
                <a:moveTo>
                  <a:pt x="1142205" y="249450"/>
                </a:moveTo>
                <a:cubicBezTo>
                  <a:pt x="1153133" y="249450"/>
                  <a:pt x="1161992" y="258331"/>
                  <a:pt x="1161992" y="269287"/>
                </a:cubicBezTo>
                <a:cubicBezTo>
                  <a:pt x="1161992" y="280243"/>
                  <a:pt x="1153133" y="289124"/>
                  <a:pt x="1142205" y="289124"/>
                </a:cubicBezTo>
                <a:cubicBezTo>
                  <a:pt x="1131277" y="289124"/>
                  <a:pt x="1122418" y="280243"/>
                  <a:pt x="1122418" y="269287"/>
                </a:cubicBezTo>
                <a:cubicBezTo>
                  <a:pt x="1122418" y="258331"/>
                  <a:pt x="1131277" y="249450"/>
                  <a:pt x="1142205" y="249450"/>
                </a:cubicBezTo>
                <a:close/>
                <a:moveTo>
                  <a:pt x="1017803" y="249450"/>
                </a:moveTo>
                <a:cubicBezTo>
                  <a:pt x="1028731" y="249450"/>
                  <a:pt x="1037590" y="258331"/>
                  <a:pt x="1037590" y="269287"/>
                </a:cubicBezTo>
                <a:cubicBezTo>
                  <a:pt x="1037590" y="280243"/>
                  <a:pt x="1028731" y="289124"/>
                  <a:pt x="1017803" y="289124"/>
                </a:cubicBezTo>
                <a:cubicBezTo>
                  <a:pt x="1006875" y="289124"/>
                  <a:pt x="998017" y="280243"/>
                  <a:pt x="998017" y="269287"/>
                </a:cubicBezTo>
                <a:cubicBezTo>
                  <a:pt x="998017" y="258331"/>
                  <a:pt x="1006875" y="249450"/>
                  <a:pt x="1017803" y="249450"/>
                </a:cubicBezTo>
                <a:close/>
                <a:moveTo>
                  <a:pt x="892713" y="249450"/>
                </a:moveTo>
                <a:cubicBezTo>
                  <a:pt x="903639" y="249450"/>
                  <a:pt x="912499" y="258331"/>
                  <a:pt x="912499" y="269287"/>
                </a:cubicBezTo>
                <a:cubicBezTo>
                  <a:pt x="912499" y="280243"/>
                  <a:pt x="903639" y="289124"/>
                  <a:pt x="892713" y="289124"/>
                </a:cubicBezTo>
                <a:cubicBezTo>
                  <a:pt x="881785" y="289124"/>
                  <a:pt x="872925" y="280243"/>
                  <a:pt x="872925" y="269287"/>
                </a:cubicBezTo>
                <a:cubicBezTo>
                  <a:pt x="872925" y="258331"/>
                  <a:pt x="881785" y="249450"/>
                  <a:pt x="892713" y="249450"/>
                </a:cubicBezTo>
                <a:close/>
                <a:moveTo>
                  <a:pt x="768300" y="249450"/>
                </a:moveTo>
                <a:cubicBezTo>
                  <a:pt x="779228" y="249450"/>
                  <a:pt x="788087" y="258331"/>
                  <a:pt x="788087" y="269287"/>
                </a:cubicBezTo>
                <a:cubicBezTo>
                  <a:pt x="788087" y="280243"/>
                  <a:pt x="779228" y="289124"/>
                  <a:pt x="768300" y="289124"/>
                </a:cubicBezTo>
                <a:cubicBezTo>
                  <a:pt x="757371" y="289124"/>
                  <a:pt x="748513" y="280243"/>
                  <a:pt x="748513" y="269287"/>
                </a:cubicBezTo>
                <a:cubicBezTo>
                  <a:pt x="748513" y="258331"/>
                  <a:pt x="757371" y="249450"/>
                  <a:pt x="768300" y="249450"/>
                </a:cubicBezTo>
                <a:close/>
                <a:moveTo>
                  <a:pt x="643212" y="249450"/>
                </a:moveTo>
                <a:cubicBezTo>
                  <a:pt x="654140" y="249450"/>
                  <a:pt x="662998" y="258331"/>
                  <a:pt x="662998" y="269287"/>
                </a:cubicBezTo>
                <a:cubicBezTo>
                  <a:pt x="662998" y="280243"/>
                  <a:pt x="654140" y="289124"/>
                  <a:pt x="643212" y="289124"/>
                </a:cubicBezTo>
                <a:cubicBezTo>
                  <a:pt x="632286" y="289124"/>
                  <a:pt x="623426" y="280243"/>
                  <a:pt x="623426" y="269287"/>
                </a:cubicBezTo>
                <a:cubicBezTo>
                  <a:pt x="623426" y="258331"/>
                  <a:pt x="632286" y="249450"/>
                  <a:pt x="643212" y="249450"/>
                </a:cubicBezTo>
                <a:close/>
                <a:moveTo>
                  <a:pt x="518799" y="249450"/>
                </a:moveTo>
                <a:cubicBezTo>
                  <a:pt x="529728" y="249450"/>
                  <a:pt x="538587" y="258331"/>
                  <a:pt x="538587" y="269287"/>
                </a:cubicBezTo>
                <a:cubicBezTo>
                  <a:pt x="538587" y="280243"/>
                  <a:pt x="529728" y="289124"/>
                  <a:pt x="518799" y="289124"/>
                </a:cubicBezTo>
                <a:cubicBezTo>
                  <a:pt x="507872" y="289124"/>
                  <a:pt x="499012" y="280243"/>
                  <a:pt x="499012" y="269287"/>
                </a:cubicBezTo>
                <a:cubicBezTo>
                  <a:pt x="499012" y="258331"/>
                  <a:pt x="507872" y="249450"/>
                  <a:pt x="518799" y="249450"/>
                </a:cubicBezTo>
                <a:close/>
                <a:moveTo>
                  <a:pt x="393709" y="249450"/>
                </a:moveTo>
                <a:cubicBezTo>
                  <a:pt x="404637" y="249450"/>
                  <a:pt x="413496" y="258331"/>
                  <a:pt x="413496" y="269287"/>
                </a:cubicBezTo>
                <a:cubicBezTo>
                  <a:pt x="413496" y="280243"/>
                  <a:pt x="404637" y="289124"/>
                  <a:pt x="393709" y="289124"/>
                </a:cubicBezTo>
                <a:cubicBezTo>
                  <a:pt x="382782" y="289124"/>
                  <a:pt x="373922" y="280243"/>
                  <a:pt x="373922" y="269287"/>
                </a:cubicBezTo>
                <a:cubicBezTo>
                  <a:pt x="373922" y="258331"/>
                  <a:pt x="382782" y="249450"/>
                  <a:pt x="393709" y="249450"/>
                </a:cubicBezTo>
                <a:close/>
                <a:moveTo>
                  <a:pt x="269297" y="249450"/>
                </a:moveTo>
                <a:cubicBezTo>
                  <a:pt x="280225" y="249450"/>
                  <a:pt x="289084" y="258331"/>
                  <a:pt x="289084" y="269287"/>
                </a:cubicBezTo>
                <a:cubicBezTo>
                  <a:pt x="289084" y="280243"/>
                  <a:pt x="280225" y="289124"/>
                  <a:pt x="269297" y="289124"/>
                </a:cubicBezTo>
                <a:cubicBezTo>
                  <a:pt x="258368" y="289124"/>
                  <a:pt x="249509" y="280243"/>
                  <a:pt x="249509" y="269287"/>
                </a:cubicBezTo>
                <a:cubicBezTo>
                  <a:pt x="249509" y="258331"/>
                  <a:pt x="258368" y="249450"/>
                  <a:pt x="269297" y="249450"/>
                </a:cubicBezTo>
                <a:close/>
                <a:moveTo>
                  <a:pt x="144207" y="249450"/>
                </a:moveTo>
                <a:cubicBezTo>
                  <a:pt x="155134" y="249450"/>
                  <a:pt x="163993" y="258331"/>
                  <a:pt x="163993" y="269287"/>
                </a:cubicBezTo>
                <a:cubicBezTo>
                  <a:pt x="163993" y="280243"/>
                  <a:pt x="155134" y="289124"/>
                  <a:pt x="144207" y="289124"/>
                </a:cubicBezTo>
                <a:cubicBezTo>
                  <a:pt x="133279" y="289124"/>
                  <a:pt x="124420" y="280243"/>
                  <a:pt x="124420" y="269287"/>
                </a:cubicBezTo>
                <a:cubicBezTo>
                  <a:pt x="124420" y="258331"/>
                  <a:pt x="133279" y="249450"/>
                  <a:pt x="144207" y="249450"/>
                </a:cubicBezTo>
                <a:close/>
                <a:moveTo>
                  <a:pt x="19795" y="249450"/>
                </a:moveTo>
                <a:cubicBezTo>
                  <a:pt x="30723" y="249450"/>
                  <a:pt x="39582" y="258331"/>
                  <a:pt x="39582" y="269287"/>
                </a:cubicBezTo>
                <a:cubicBezTo>
                  <a:pt x="39582" y="280243"/>
                  <a:pt x="30723" y="289124"/>
                  <a:pt x="19795" y="289124"/>
                </a:cubicBezTo>
                <a:cubicBezTo>
                  <a:pt x="8867" y="289124"/>
                  <a:pt x="8" y="280243"/>
                  <a:pt x="8" y="269287"/>
                </a:cubicBezTo>
                <a:cubicBezTo>
                  <a:pt x="8" y="258331"/>
                  <a:pt x="8867" y="249450"/>
                  <a:pt x="19795" y="249450"/>
                </a:cubicBezTo>
                <a:close/>
                <a:moveTo>
                  <a:pt x="2140213" y="124725"/>
                </a:moveTo>
                <a:cubicBezTo>
                  <a:pt x="2151141" y="124725"/>
                  <a:pt x="2160000" y="133606"/>
                  <a:pt x="2160000" y="144562"/>
                </a:cubicBezTo>
                <a:cubicBezTo>
                  <a:pt x="2160000" y="155518"/>
                  <a:pt x="2151141" y="164399"/>
                  <a:pt x="2140213" y="164399"/>
                </a:cubicBezTo>
                <a:cubicBezTo>
                  <a:pt x="2129285" y="164399"/>
                  <a:pt x="2120426" y="155518"/>
                  <a:pt x="2120426" y="144562"/>
                </a:cubicBezTo>
                <a:cubicBezTo>
                  <a:pt x="2120426" y="133606"/>
                  <a:pt x="2129285" y="124725"/>
                  <a:pt x="2140213" y="124725"/>
                </a:cubicBezTo>
                <a:close/>
                <a:moveTo>
                  <a:pt x="2015801" y="124725"/>
                </a:moveTo>
                <a:cubicBezTo>
                  <a:pt x="2026729" y="124725"/>
                  <a:pt x="2035588" y="133606"/>
                  <a:pt x="2035588" y="144562"/>
                </a:cubicBezTo>
                <a:cubicBezTo>
                  <a:pt x="2035588" y="155518"/>
                  <a:pt x="2026729" y="164399"/>
                  <a:pt x="2015801" y="164399"/>
                </a:cubicBezTo>
                <a:cubicBezTo>
                  <a:pt x="2004873" y="164399"/>
                  <a:pt x="1996014" y="155518"/>
                  <a:pt x="1996014" y="144562"/>
                </a:cubicBezTo>
                <a:cubicBezTo>
                  <a:pt x="1996014" y="133606"/>
                  <a:pt x="2004873" y="124725"/>
                  <a:pt x="2015801" y="124725"/>
                </a:cubicBezTo>
                <a:close/>
                <a:moveTo>
                  <a:pt x="1890711" y="124725"/>
                </a:moveTo>
                <a:cubicBezTo>
                  <a:pt x="1901639" y="124725"/>
                  <a:pt x="1910498" y="133606"/>
                  <a:pt x="1910498" y="144562"/>
                </a:cubicBezTo>
                <a:cubicBezTo>
                  <a:pt x="1910498" y="155518"/>
                  <a:pt x="1901639" y="164399"/>
                  <a:pt x="1890711" y="164399"/>
                </a:cubicBezTo>
                <a:cubicBezTo>
                  <a:pt x="1879783" y="164399"/>
                  <a:pt x="1870924" y="155518"/>
                  <a:pt x="1870924" y="144562"/>
                </a:cubicBezTo>
                <a:cubicBezTo>
                  <a:pt x="1870924" y="133606"/>
                  <a:pt x="1879783" y="124725"/>
                  <a:pt x="1890711" y="124725"/>
                </a:cubicBezTo>
                <a:close/>
                <a:moveTo>
                  <a:pt x="1766299" y="124725"/>
                </a:moveTo>
                <a:cubicBezTo>
                  <a:pt x="1777227" y="124725"/>
                  <a:pt x="1786086" y="133606"/>
                  <a:pt x="1786086" y="144562"/>
                </a:cubicBezTo>
                <a:cubicBezTo>
                  <a:pt x="1786086" y="155518"/>
                  <a:pt x="1777227" y="164399"/>
                  <a:pt x="1766299" y="164399"/>
                </a:cubicBezTo>
                <a:cubicBezTo>
                  <a:pt x="1755371" y="164399"/>
                  <a:pt x="1746512" y="155518"/>
                  <a:pt x="1746512" y="144562"/>
                </a:cubicBezTo>
                <a:cubicBezTo>
                  <a:pt x="1746512" y="133606"/>
                  <a:pt x="1755371" y="124725"/>
                  <a:pt x="1766299" y="124725"/>
                </a:cubicBezTo>
                <a:close/>
                <a:moveTo>
                  <a:pt x="1641210" y="124725"/>
                </a:moveTo>
                <a:cubicBezTo>
                  <a:pt x="1652138" y="124725"/>
                  <a:pt x="1660997" y="133606"/>
                  <a:pt x="1660997" y="144562"/>
                </a:cubicBezTo>
                <a:cubicBezTo>
                  <a:pt x="1660997" y="155518"/>
                  <a:pt x="1652138" y="164399"/>
                  <a:pt x="1641210" y="164399"/>
                </a:cubicBezTo>
                <a:cubicBezTo>
                  <a:pt x="1630282" y="164399"/>
                  <a:pt x="1621423" y="155518"/>
                  <a:pt x="1621423" y="144562"/>
                </a:cubicBezTo>
                <a:cubicBezTo>
                  <a:pt x="1621423" y="133606"/>
                  <a:pt x="1630282" y="124725"/>
                  <a:pt x="1641210" y="124725"/>
                </a:cubicBezTo>
                <a:close/>
                <a:moveTo>
                  <a:pt x="1516798" y="124725"/>
                </a:moveTo>
                <a:cubicBezTo>
                  <a:pt x="1527726" y="124725"/>
                  <a:pt x="1536585" y="133606"/>
                  <a:pt x="1536585" y="144562"/>
                </a:cubicBezTo>
                <a:cubicBezTo>
                  <a:pt x="1536585" y="155518"/>
                  <a:pt x="1527726" y="164399"/>
                  <a:pt x="1516798" y="164399"/>
                </a:cubicBezTo>
                <a:cubicBezTo>
                  <a:pt x="1505870" y="164399"/>
                  <a:pt x="1497011" y="155518"/>
                  <a:pt x="1497011" y="144562"/>
                </a:cubicBezTo>
                <a:cubicBezTo>
                  <a:pt x="1497011" y="133606"/>
                  <a:pt x="1505870" y="124725"/>
                  <a:pt x="1516798" y="124725"/>
                </a:cubicBezTo>
                <a:close/>
                <a:moveTo>
                  <a:pt x="1391708" y="124725"/>
                </a:moveTo>
                <a:cubicBezTo>
                  <a:pt x="1402636" y="124725"/>
                  <a:pt x="1411495" y="133606"/>
                  <a:pt x="1411495" y="144562"/>
                </a:cubicBezTo>
                <a:cubicBezTo>
                  <a:pt x="1411495" y="155518"/>
                  <a:pt x="1402636" y="164399"/>
                  <a:pt x="1391708" y="164399"/>
                </a:cubicBezTo>
                <a:cubicBezTo>
                  <a:pt x="1380780" y="164399"/>
                  <a:pt x="1371921" y="155518"/>
                  <a:pt x="1371921" y="144562"/>
                </a:cubicBezTo>
                <a:cubicBezTo>
                  <a:pt x="1371921" y="133606"/>
                  <a:pt x="1380780" y="124725"/>
                  <a:pt x="1391708" y="124725"/>
                </a:cubicBezTo>
                <a:close/>
                <a:moveTo>
                  <a:pt x="1267296" y="124725"/>
                </a:moveTo>
                <a:cubicBezTo>
                  <a:pt x="1278224" y="124725"/>
                  <a:pt x="1287083" y="133606"/>
                  <a:pt x="1287083" y="144562"/>
                </a:cubicBezTo>
                <a:cubicBezTo>
                  <a:pt x="1287083" y="155518"/>
                  <a:pt x="1278224" y="164399"/>
                  <a:pt x="1267296" y="164399"/>
                </a:cubicBezTo>
                <a:cubicBezTo>
                  <a:pt x="1256368" y="164399"/>
                  <a:pt x="1247509" y="155518"/>
                  <a:pt x="1247509" y="144562"/>
                </a:cubicBezTo>
                <a:cubicBezTo>
                  <a:pt x="1247509" y="133606"/>
                  <a:pt x="1256368" y="124725"/>
                  <a:pt x="1267296" y="124725"/>
                </a:cubicBezTo>
                <a:close/>
                <a:moveTo>
                  <a:pt x="1142206" y="124725"/>
                </a:moveTo>
                <a:cubicBezTo>
                  <a:pt x="1153134" y="124725"/>
                  <a:pt x="1161993" y="133606"/>
                  <a:pt x="1161993" y="144562"/>
                </a:cubicBezTo>
                <a:cubicBezTo>
                  <a:pt x="1161993" y="155518"/>
                  <a:pt x="1153134" y="164399"/>
                  <a:pt x="1142206" y="164399"/>
                </a:cubicBezTo>
                <a:cubicBezTo>
                  <a:pt x="1131278" y="164399"/>
                  <a:pt x="1122419" y="155518"/>
                  <a:pt x="1122419" y="144562"/>
                </a:cubicBezTo>
                <a:cubicBezTo>
                  <a:pt x="1122419" y="133606"/>
                  <a:pt x="1131278" y="124725"/>
                  <a:pt x="1142206" y="124725"/>
                </a:cubicBezTo>
                <a:close/>
                <a:moveTo>
                  <a:pt x="1017805" y="124725"/>
                </a:moveTo>
                <a:cubicBezTo>
                  <a:pt x="1028733" y="124725"/>
                  <a:pt x="1037591" y="133606"/>
                  <a:pt x="1037591" y="144562"/>
                </a:cubicBezTo>
                <a:cubicBezTo>
                  <a:pt x="1037591" y="155518"/>
                  <a:pt x="1028733" y="164399"/>
                  <a:pt x="1017805" y="164399"/>
                </a:cubicBezTo>
                <a:cubicBezTo>
                  <a:pt x="1006877" y="164399"/>
                  <a:pt x="998018" y="155518"/>
                  <a:pt x="998018" y="144562"/>
                </a:cubicBezTo>
                <a:cubicBezTo>
                  <a:pt x="998018" y="133606"/>
                  <a:pt x="1006877" y="124725"/>
                  <a:pt x="1017805" y="124725"/>
                </a:cubicBezTo>
                <a:close/>
                <a:moveTo>
                  <a:pt x="892715" y="124725"/>
                </a:moveTo>
                <a:cubicBezTo>
                  <a:pt x="903642" y="124725"/>
                  <a:pt x="912501" y="133606"/>
                  <a:pt x="912501" y="144562"/>
                </a:cubicBezTo>
                <a:cubicBezTo>
                  <a:pt x="912501" y="155518"/>
                  <a:pt x="903642" y="164399"/>
                  <a:pt x="892715" y="164399"/>
                </a:cubicBezTo>
                <a:cubicBezTo>
                  <a:pt x="881787" y="164399"/>
                  <a:pt x="872927" y="155518"/>
                  <a:pt x="872927" y="144562"/>
                </a:cubicBezTo>
                <a:cubicBezTo>
                  <a:pt x="872927" y="133606"/>
                  <a:pt x="881787" y="124725"/>
                  <a:pt x="892715" y="124725"/>
                </a:cubicBezTo>
                <a:close/>
                <a:moveTo>
                  <a:pt x="768301" y="124725"/>
                </a:moveTo>
                <a:cubicBezTo>
                  <a:pt x="779229" y="124725"/>
                  <a:pt x="788088" y="133606"/>
                  <a:pt x="788088" y="144562"/>
                </a:cubicBezTo>
                <a:cubicBezTo>
                  <a:pt x="788088" y="155518"/>
                  <a:pt x="779229" y="164399"/>
                  <a:pt x="768301" y="164399"/>
                </a:cubicBezTo>
                <a:cubicBezTo>
                  <a:pt x="757372" y="164399"/>
                  <a:pt x="748514" y="155518"/>
                  <a:pt x="748514" y="144562"/>
                </a:cubicBezTo>
                <a:cubicBezTo>
                  <a:pt x="748514" y="133606"/>
                  <a:pt x="757372" y="124725"/>
                  <a:pt x="768301" y="124725"/>
                </a:cubicBezTo>
                <a:close/>
                <a:moveTo>
                  <a:pt x="643213" y="124725"/>
                </a:moveTo>
                <a:cubicBezTo>
                  <a:pt x="654141" y="124725"/>
                  <a:pt x="662999" y="133606"/>
                  <a:pt x="662999" y="144562"/>
                </a:cubicBezTo>
                <a:cubicBezTo>
                  <a:pt x="662999" y="155518"/>
                  <a:pt x="654141" y="164399"/>
                  <a:pt x="643213" y="164399"/>
                </a:cubicBezTo>
                <a:cubicBezTo>
                  <a:pt x="632288" y="164399"/>
                  <a:pt x="623427" y="155518"/>
                  <a:pt x="623427" y="144562"/>
                </a:cubicBezTo>
                <a:cubicBezTo>
                  <a:pt x="623427" y="133606"/>
                  <a:pt x="632288" y="124725"/>
                  <a:pt x="643213" y="124725"/>
                </a:cubicBezTo>
                <a:close/>
                <a:moveTo>
                  <a:pt x="518800" y="124725"/>
                </a:moveTo>
                <a:cubicBezTo>
                  <a:pt x="529729" y="124725"/>
                  <a:pt x="538588" y="133606"/>
                  <a:pt x="538588" y="144562"/>
                </a:cubicBezTo>
                <a:cubicBezTo>
                  <a:pt x="538588" y="155518"/>
                  <a:pt x="529729" y="164399"/>
                  <a:pt x="518800" y="164399"/>
                </a:cubicBezTo>
                <a:cubicBezTo>
                  <a:pt x="507873" y="164399"/>
                  <a:pt x="499013" y="155518"/>
                  <a:pt x="499013" y="144562"/>
                </a:cubicBezTo>
                <a:cubicBezTo>
                  <a:pt x="499013" y="133606"/>
                  <a:pt x="507873" y="124725"/>
                  <a:pt x="518800" y="124725"/>
                </a:cubicBezTo>
                <a:close/>
                <a:moveTo>
                  <a:pt x="393710" y="124725"/>
                </a:moveTo>
                <a:cubicBezTo>
                  <a:pt x="404638" y="124725"/>
                  <a:pt x="413497" y="133606"/>
                  <a:pt x="413497" y="144562"/>
                </a:cubicBezTo>
                <a:cubicBezTo>
                  <a:pt x="413497" y="155518"/>
                  <a:pt x="404638" y="164399"/>
                  <a:pt x="393710" y="164399"/>
                </a:cubicBezTo>
                <a:cubicBezTo>
                  <a:pt x="382783" y="164399"/>
                  <a:pt x="373923" y="155518"/>
                  <a:pt x="373923" y="144562"/>
                </a:cubicBezTo>
                <a:cubicBezTo>
                  <a:pt x="373923" y="133606"/>
                  <a:pt x="382783" y="124725"/>
                  <a:pt x="393710" y="124725"/>
                </a:cubicBezTo>
                <a:close/>
                <a:moveTo>
                  <a:pt x="269298" y="124725"/>
                </a:moveTo>
                <a:cubicBezTo>
                  <a:pt x="280226" y="124725"/>
                  <a:pt x="289086" y="133606"/>
                  <a:pt x="289086" y="144562"/>
                </a:cubicBezTo>
                <a:cubicBezTo>
                  <a:pt x="289086" y="155518"/>
                  <a:pt x="280226" y="164399"/>
                  <a:pt x="269298" y="164399"/>
                </a:cubicBezTo>
                <a:cubicBezTo>
                  <a:pt x="258369" y="164399"/>
                  <a:pt x="249510" y="155518"/>
                  <a:pt x="249510" y="144562"/>
                </a:cubicBezTo>
                <a:cubicBezTo>
                  <a:pt x="249510" y="133606"/>
                  <a:pt x="258369" y="124725"/>
                  <a:pt x="269298" y="124725"/>
                </a:cubicBezTo>
                <a:close/>
                <a:moveTo>
                  <a:pt x="144208" y="124725"/>
                </a:moveTo>
                <a:cubicBezTo>
                  <a:pt x="155136" y="124725"/>
                  <a:pt x="163994" y="133606"/>
                  <a:pt x="163994" y="144562"/>
                </a:cubicBezTo>
                <a:cubicBezTo>
                  <a:pt x="163994" y="155518"/>
                  <a:pt x="155136" y="164399"/>
                  <a:pt x="144208" y="164399"/>
                </a:cubicBezTo>
                <a:cubicBezTo>
                  <a:pt x="133280" y="164399"/>
                  <a:pt x="124421" y="155518"/>
                  <a:pt x="124421" y="144562"/>
                </a:cubicBezTo>
                <a:cubicBezTo>
                  <a:pt x="124421" y="133606"/>
                  <a:pt x="133280" y="124725"/>
                  <a:pt x="144208" y="124725"/>
                </a:cubicBezTo>
                <a:close/>
                <a:moveTo>
                  <a:pt x="19796" y="124725"/>
                </a:moveTo>
                <a:cubicBezTo>
                  <a:pt x="30724" y="124725"/>
                  <a:pt x="39583" y="133606"/>
                  <a:pt x="39583" y="144562"/>
                </a:cubicBezTo>
                <a:cubicBezTo>
                  <a:pt x="39583" y="155518"/>
                  <a:pt x="30724" y="164399"/>
                  <a:pt x="19796" y="164399"/>
                </a:cubicBezTo>
                <a:cubicBezTo>
                  <a:pt x="8868" y="164399"/>
                  <a:pt x="9" y="155518"/>
                  <a:pt x="9" y="144562"/>
                </a:cubicBezTo>
                <a:cubicBezTo>
                  <a:pt x="9" y="133606"/>
                  <a:pt x="8868" y="124725"/>
                  <a:pt x="19796" y="124725"/>
                </a:cubicBezTo>
                <a:close/>
                <a:moveTo>
                  <a:pt x="2140213" y="0"/>
                </a:moveTo>
                <a:cubicBezTo>
                  <a:pt x="2151141" y="0"/>
                  <a:pt x="2160000" y="8881"/>
                  <a:pt x="2160000" y="19837"/>
                </a:cubicBezTo>
                <a:cubicBezTo>
                  <a:pt x="2160000" y="30793"/>
                  <a:pt x="2151141" y="39674"/>
                  <a:pt x="2140213" y="39674"/>
                </a:cubicBezTo>
                <a:cubicBezTo>
                  <a:pt x="2129285" y="39674"/>
                  <a:pt x="2120426" y="30793"/>
                  <a:pt x="2120426" y="19837"/>
                </a:cubicBezTo>
                <a:cubicBezTo>
                  <a:pt x="2120426" y="8881"/>
                  <a:pt x="2129285" y="0"/>
                  <a:pt x="2140213" y="0"/>
                </a:cubicBezTo>
                <a:close/>
                <a:moveTo>
                  <a:pt x="2015801" y="0"/>
                </a:moveTo>
                <a:cubicBezTo>
                  <a:pt x="2026729" y="0"/>
                  <a:pt x="2035588" y="8881"/>
                  <a:pt x="2035588" y="19837"/>
                </a:cubicBezTo>
                <a:cubicBezTo>
                  <a:pt x="2035588" y="30793"/>
                  <a:pt x="2026729" y="39674"/>
                  <a:pt x="2015801" y="39674"/>
                </a:cubicBezTo>
                <a:cubicBezTo>
                  <a:pt x="2004873" y="39674"/>
                  <a:pt x="1996014" y="30793"/>
                  <a:pt x="1996014" y="19837"/>
                </a:cubicBezTo>
                <a:cubicBezTo>
                  <a:pt x="1996014" y="8881"/>
                  <a:pt x="2004873" y="0"/>
                  <a:pt x="2015801" y="0"/>
                </a:cubicBezTo>
                <a:close/>
                <a:moveTo>
                  <a:pt x="1890711" y="0"/>
                </a:moveTo>
                <a:cubicBezTo>
                  <a:pt x="1901639" y="0"/>
                  <a:pt x="1910498" y="8881"/>
                  <a:pt x="1910498" y="19837"/>
                </a:cubicBezTo>
                <a:cubicBezTo>
                  <a:pt x="1910498" y="30793"/>
                  <a:pt x="1901639" y="39674"/>
                  <a:pt x="1890711" y="39674"/>
                </a:cubicBezTo>
                <a:cubicBezTo>
                  <a:pt x="1879783" y="39674"/>
                  <a:pt x="1870924" y="30793"/>
                  <a:pt x="1870924" y="19837"/>
                </a:cubicBezTo>
                <a:cubicBezTo>
                  <a:pt x="1870924" y="8881"/>
                  <a:pt x="1879783" y="0"/>
                  <a:pt x="1890711" y="0"/>
                </a:cubicBezTo>
                <a:close/>
                <a:moveTo>
                  <a:pt x="1766299" y="0"/>
                </a:moveTo>
                <a:cubicBezTo>
                  <a:pt x="1777227" y="0"/>
                  <a:pt x="1786086" y="8881"/>
                  <a:pt x="1786086" y="19837"/>
                </a:cubicBezTo>
                <a:cubicBezTo>
                  <a:pt x="1786086" y="30793"/>
                  <a:pt x="1777227" y="39674"/>
                  <a:pt x="1766299" y="39674"/>
                </a:cubicBezTo>
                <a:cubicBezTo>
                  <a:pt x="1755371" y="39674"/>
                  <a:pt x="1746512" y="30793"/>
                  <a:pt x="1746512" y="19837"/>
                </a:cubicBezTo>
                <a:cubicBezTo>
                  <a:pt x="1746512" y="8881"/>
                  <a:pt x="1755371" y="0"/>
                  <a:pt x="1766299" y="0"/>
                </a:cubicBezTo>
                <a:close/>
                <a:moveTo>
                  <a:pt x="1641210" y="0"/>
                </a:moveTo>
                <a:cubicBezTo>
                  <a:pt x="1652138" y="0"/>
                  <a:pt x="1660997" y="8881"/>
                  <a:pt x="1660997" y="19837"/>
                </a:cubicBezTo>
                <a:cubicBezTo>
                  <a:pt x="1660997" y="30793"/>
                  <a:pt x="1652138" y="39674"/>
                  <a:pt x="1641210" y="39674"/>
                </a:cubicBezTo>
                <a:cubicBezTo>
                  <a:pt x="1630282" y="39674"/>
                  <a:pt x="1621423" y="30793"/>
                  <a:pt x="1621423" y="19837"/>
                </a:cubicBezTo>
                <a:cubicBezTo>
                  <a:pt x="1621423" y="8881"/>
                  <a:pt x="1630282" y="0"/>
                  <a:pt x="1641210" y="0"/>
                </a:cubicBezTo>
                <a:close/>
                <a:moveTo>
                  <a:pt x="1516798" y="0"/>
                </a:moveTo>
                <a:cubicBezTo>
                  <a:pt x="1527726" y="0"/>
                  <a:pt x="1536585" y="8881"/>
                  <a:pt x="1536585" y="19837"/>
                </a:cubicBezTo>
                <a:cubicBezTo>
                  <a:pt x="1536585" y="30793"/>
                  <a:pt x="1527726" y="39674"/>
                  <a:pt x="1516798" y="39674"/>
                </a:cubicBezTo>
                <a:cubicBezTo>
                  <a:pt x="1505870" y="39674"/>
                  <a:pt x="1497011" y="30793"/>
                  <a:pt x="1497011" y="19837"/>
                </a:cubicBezTo>
                <a:cubicBezTo>
                  <a:pt x="1497011" y="8881"/>
                  <a:pt x="1505870" y="0"/>
                  <a:pt x="1516798" y="0"/>
                </a:cubicBezTo>
                <a:close/>
                <a:moveTo>
                  <a:pt x="1391708" y="0"/>
                </a:moveTo>
                <a:cubicBezTo>
                  <a:pt x="1402636" y="0"/>
                  <a:pt x="1411495" y="8881"/>
                  <a:pt x="1411495" y="19837"/>
                </a:cubicBezTo>
                <a:cubicBezTo>
                  <a:pt x="1411495" y="30793"/>
                  <a:pt x="1402636" y="39674"/>
                  <a:pt x="1391708" y="39674"/>
                </a:cubicBezTo>
                <a:cubicBezTo>
                  <a:pt x="1380780" y="39674"/>
                  <a:pt x="1371921" y="30793"/>
                  <a:pt x="1371921" y="19837"/>
                </a:cubicBezTo>
                <a:cubicBezTo>
                  <a:pt x="1371921" y="8881"/>
                  <a:pt x="1380780" y="0"/>
                  <a:pt x="1391708" y="0"/>
                </a:cubicBezTo>
                <a:close/>
                <a:moveTo>
                  <a:pt x="1267296" y="0"/>
                </a:moveTo>
                <a:cubicBezTo>
                  <a:pt x="1278224" y="0"/>
                  <a:pt x="1287083" y="8881"/>
                  <a:pt x="1287083" y="19837"/>
                </a:cubicBezTo>
                <a:cubicBezTo>
                  <a:pt x="1287083" y="30793"/>
                  <a:pt x="1278224" y="39674"/>
                  <a:pt x="1267296" y="39674"/>
                </a:cubicBezTo>
                <a:cubicBezTo>
                  <a:pt x="1256368" y="39674"/>
                  <a:pt x="1247509" y="30793"/>
                  <a:pt x="1247509" y="19837"/>
                </a:cubicBezTo>
                <a:cubicBezTo>
                  <a:pt x="1247509" y="8881"/>
                  <a:pt x="1256368" y="0"/>
                  <a:pt x="1267296" y="0"/>
                </a:cubicBezTo>
                <a:close/>
                <a:moveTo>
                  <a:pt x="1142206" y="0"/>
                </a:moveTo>
                <a:cubicBezTo>
                  <a:pt x="1153134" y="0"/>
                  <a:pt x="1161993" y="8881"/>
                  <a:pt x="1161993" y="19837"/>
                </a:cubicBezTo>
                <a:cubicBezTo>
                  <a:pt x="1161993" y="30793"/>
                  <a:pt x="1153134" y="39674"/>
                  <a:pt x="1142206" y="39674"/>
                </a:cubicBezTo>
                <a:cubicBezTo>
                  <a:pt x="1131278" y="39674"/>
                  <a:pt x="1122419" y="30793"/>
                  <a:pt x="1122419" y="19837"/>
                </a:cubicBezTo>
                <a:cubicBezTo>
                  <a:pt x="1122419" y="8881"/>
                  <a:pt x="1131278" y="0"/>
                  <a:pt x="1142206" y="0"/>
                </a:cubicBezTo>
                <a:close/>
                <a:moveTo>
                  <a:pt x="1017805" y="0"/>
                </a:moveTo>
                <a:cubicBezTo>
                  <a:pt x="1028733" y="0"/>
                  <a:pt x="1037591" y="8881"/>
                  <a:pt x="1037591" y="19837"/>
                </a:cubicBezTo>
                <a:cubicBezTo>
                  <a:pt x="1037591" y="30793"/>
                  <a:pt x="1028733" y="39674"/>
                  <a:pt x="1017805" y="39674"/>
                </a:cubicBezTo>
                <a:cubicBezTo>
                  <a:pt x="1006877" y="39674"/>
                  <a:pt x="998018" y="30793"/>
                  <a:pt x="998018" y="19837"/>
                </a:cubicBezTo>
                <a:cubicBezTo>
                  <a:pt x="998018" y="8881"/>
                  <a:pt x="1006877" y="0"/>
                  <a:pt x="1017805" y="0"/>
                </a:cubicBezTo>
                <a:close/>
                <a:moveTo>
                  <a:pt x="892715" y="0"/>
                </a:moveTo>
                <a:cubicBezTo>
                  <a:pt x="903642" y="0"/>
                  <a:pt x="912501" y="8881"/>
                  <a:pt x="912501" y="19837"/>
                </a:cubicBezTo>
                <a:cubicBezTo>
                  <a:pt x="912501" y="30793"/>
                  <a:pt x="903642" y="39674"/>
                  <a:pt x="892715" y="39674"/>
                </a:cubicBezTo>
                <a:cubicBezTo>
                  <a:pt x="881787" y="39674"/>
                  <a:pt x="872927" y="30793"/>
                  <a:pt x="872927" y="19837"/>
                </a:cubicBezTo>
                <a:cubicBezTo>
                  <a:pt x="872927" y="8881"/>
                  <a:pt x="881787" y="0"/>
                  <a:pt x="892715" y="0"/>
                </a:cubicBezTo>
                <a:close/>
                <a:moveTo>
                  <a:pt x="768301" y="0"/>
                </a:moveTo>
                <a:cubicBezTo>
                  <a:pt x="779229" y="0"/>
                  <a:pt x="788088" y="8881"/>
                  <a:pt x="788088" y="19837"/>
                </a:cubicBezTo>
                <a:cubicBezTo>
                  <a:pt x="788088" y="30793"/>
                  <a:pt x="779229" y="39674"/>
                  <a:pt x="768301" y="39674"/>
                </a:cubicBezTo>
                <a:cubicBezTo>
                  <a:pt x="757372" y="39674"/>
                  <a:pt x="748514" y="30793"/>
                  <a:pt x="748514" y="19837"/>
                </a:cubicBezTo>
                <a:cubicBezTo>
                  <a:pt x="748514" y="8881"/>
                  <a:pt x="757372" y="0"/>
                  <a:pt x="768301" y="0"/>
                </a:cubicBezTo>
                <a:close/>
                <a:moveTo>
                  <a:pt x="643213" y="0"/>
                </a:moveTo>
                <a:cubicBezTo>
                  <a:pt x="654141" y="0"/>
                  <a:pt x="662999" y="8881"/>
                  <a:pt x="662999" y="19837"/>
                </a:cubicBezTo>
                <a:cubicBezTo>
                  <a:pt x="662999" y="30793"/>
                  <a:pt x="654141" y="39674"/>
                  <a:pt x="643213" y="39674"/>
                </a:cubicBezTo>
                <a:cubicBezTo>
                  <a:pt x="632288" y="39674"/>
                  <a:pt x="623427" y="30793"/>
                  <a:pt x="623427" y="19837"/>
                </a:cubicBezTo>
                <a:cubicBezTo>
                  <a:pt x="623427" y="8881"/>
                  <a:pt x="632288" y="0"/>
                  <a:pt x="643213" y="0"/>
                </a:cubicBezTo>
                <a:close/>
                <a:moveTo>
                  <a:pt x="518800" y="0"/>
                </a:moveTo>
                <a:cubicBezTo>
                  <a:pt x="529729" y="0"/>
                  <a:pt x="538588" y="8881"/>
                  <a:pt x="538588" y="19837"/>
                </a:cubicBezTo>
                <a:cubicBezTo>
                  <a:pt x="538588" y="30793"/>
                  <a:pt x="529729" y="39674"/>
                  <a:pt x="518800" y="39674"/>
                </a:cubicBezTo>
                <a:cubicBezTo>
                  <a:pt x="507873" y="39674"/>
                  <a:pt x="499013" y="30793"/>
                  <a:pt x="499013" y="19837"/>
                </a:cubicBezTo>
                <a:cubicBezTo>
                  <a:pt x="499013" y="8881"/>
                  <a:pt x="507873" y="0"/>
                  <a:pt x="518800" y="0"/>
                </a:cubicBezTo>
                <a:close/>
                <a:moveTo>
                  <a:pt x="393710" y="0"/>
                </a:moveTo>
                <a:cubicBezTo>
                  <a:pt x="404638" y="0"/>
                  <a:pt x="413497" y="8881"/>
                  <a:pt x="413497" y="19837"/>
                </a:cubicBezTo>
                <a:cubicBezTo>
                  <a:pt x="413497" y="30793"/>
                  <a:pt x="404638" y="39674"/>
                  <a:pt x="393710" y="39674"/>
                </a:cubicBezTo>
                <a:cubicBezTo>
                  <a:pt x="382783" y="39674"/>
                  <a:pt x="373923" y="30793"/>
                  <a:pt x="373923" y="19837"/>
                </a:cubicBezTo>
                <a:cubicBezTo>
                  <a:pt x="373923" y="8881"/>
                  <a:pt x="382783" y="0"/>
                  <a:pt x="393710" y="0"/>
                </a:cubicBezTo>
                <a:close/>
                <a:moveTo>
                  <a:pt x="269298" y="0"/>
                </a:moveTo>
                <a:cubicBezTo>
                  <a:pt x="280226" y="0"/>
                  <a:pt x="289086" y="8881"/>
                  <a:pt x="289086" y="19837"/>
                </a:cubicBezTo>
                <a:cubicBezTo>
                  <a:pt x="289086" y="30793"/>
                  <a:pt x="280226" y="39674"/>
                  <a:pt x="269298" y="39674"/>
                </a:cubicBezTo>
                <a:cubicBezTo>
                  <a:pt x="258369" y="39674"/>
                  <a:pt x="249510" y="30793"/>
                  <a:pt x="249510" y="19837"/>
                </a:cubicBezTo>
                <a:cubicBezTo>
                  <a:pt x="249510" y="8881"/>
                  <a:pt x="258369" y="0"/>
                  <a:pt x="269298" y="0"/>
                </a:cubicBezTo>
                <a:close/>
                <a:moveTo>
                  <a:pt x="144208" y="0"/>
                </a:moveTo>
                <a:cubicBezTo>
                  <a:pt x="155136" y="0"/>
                  <a:pt x="163994" y="8881"/>
                  <a:pt x="163994" y="19837"/>
                </a:cubicBezTo>
                <a:cubicBezTo>
                  <a:pt x="163994" y="30793"/>
                  <a:pt x="155136" y="39674"/>
                  <a:pt x="144208" y="39674"/>
                </a:cubicBezTo>
                <a:cubicBezTo>
                  <a:pt x="133280" y="39674"/>
                  <a:pt x="124421" y="30793"/>
                  <a:pt x="124421" y="19837"/>
                </a:cubicBezTo>
                <a:cubicBezTo>
                  <a:pt x="124421" y="8881"/>
                  <a:pt x="133280" y="0"/>
                  <a:pt x="144208" y="0"/>
                </a:cubicBezTo>
                <a:close/>
                <a:moveTo>
                  <a:pt x="19796" y="0"/>
                </a:moveTo>
                <a:cubicBezTo>
                  <a:pt x="30724" y="0"/>
                  <a:pt x="39583" y="8881"/>
                  <a:pt x="39583" y="19837"/>
                </a:cubicBezTo>
                <a:cubicBezTo>
                  <a:pt x="39583" y="30793"/>
                  <a:pt x="30724" y="39674"/>
                  <a:pt x="19796" y="39674"/>
                </a:cubicBezTo>
                <a:cubicBezTo>
                  <a:pt x="8868" y="39674"/>
                  <a:pt x="9" y="30793"/>
                  <a:pt x="9" y="19837"/>
                </a:cubicBezTo>
                <a:cubicBezTo>
                  <a:pt x="9" y="8881"/>
                  <a:pt x="8868" y="0"/>
                  <a:pt x="19796"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0" name="Google Shape;50;p30"/>
          <p:cNvSpPr/>
          <p:nvPr/>
        </p:nvSpPr>
        <p:spPr>
          <a:xfrm>
            <a:off x="5670314" y="1287650"/>
            <a:ext cx="2160000" cy="2160001"/>
          </a:xfrm>
          <a:custGeom>
            <a:avLst/>
            <a:gdLst/>
            <a:ahLst/>
            <a:cxnLst/>
            <a:rect l="l" t="t" r="r" b="b"/>
            <a:pathLst>
              <a:path w="2160000" h="2160001" extrusionOk="0">
                <a:moveTo>
                  <a:pt x="2140213" y="2120327"/>
                </a:moveTo>
                <a:cubicBezTo>
                  <a:pt x="2151141" y="2120327"/>
                  <a:pt x="2160000" y="2129208"/>
                  <a:pt x="2160000" y="2140164"/>
                </a:cubicBezTo>
                <a:cubicBezTo>
                  <a:pt x="2160000" y="2151120"/>
                  <a:pt x="2151141" y="2160001"/>
                  <a:pt x="2140213" y="2160001"/>
                </a:cubicBezTo>
                <a:cubicBezTo>
                  <a:pt x="2129285" y="2160001"/>
                  <a:pt x="2120426" y="2151120"/>
                  <a:pt x="2120426" y="2140164"/>
                </a:cubicBezTo>
                <a:cubicBezTo>
                  <a:pt x="2120426" y="2129208"/>
                  <a:pt x="2129285" y="2120327"/>
                  <a:pt x="2140213" y="2120327"/>
                </a:cubicBezTo>
                <a:close/>
                <a:moveTo>
                  <a:pt x="2015801" y="2120327"/>
                </a:moveTo>
                <a:cubicBezTo>
                  <a:pt x="2026729" y="2120327"/>
                  <a:pt x="2035588" y="2129208"/>
                  <a:pt x="2035588" y="2140164"/>
                </a:cubicBezTo>
                <a:cubicBezTo>
                  <a:pt x="2035588" y="2151120"/>
                  <a:pt x="2026729" y="2160001"/>
                  <a:pt x="2015801" y="2160001"/>
                </a:cubicBezTo>
                <a:cubicBezTo>
                  <a:pt x="2004873" y="2160001"/>
                  <a:pt x="1996014" y="2151120"/>
                  <a:pt x="1996014" y="2140164"/>
                </a:cubicBezTo>
                <a:cubicBezTo>
                  <a:pt x="1996014" y="2129208"/>
                  <a:pt x="2004873" y="2120327"/>
                  <a:pt x="2015801" y="2120327"/>
                </a:cubicBezTo>
                <a:close/>
                <a:moveTo>
                  <a:pt x="1890711" y="2120327"/>
                </a:moveTo>
                <a:cubicBezTo>
                  <a:pt x="1901639" y="2120327"/>
                  <a:pt x="1910498" y="2129208"/>
                  <a:pt x="1910498" y="2140164"/>
                </a:cubicBezTo>
                <a:cubicBezTo>
                  <a:pt x="1910498" y="2151120"/>
                  <a:pt x="1901639" y="2160001"/>
                  <a:pt x="1890711" y="2160001"/>
                </a:cubicBezTo>
                <a:cubicBezTo>
                  <a:pt x="1879783" y="2160001"/>
                  <a:pt x="1870924" y="2151120"/>
                  <a:pt x="1870924" y="2140164"/>
                </a:cubicBezTo>
                <a:cubicBezTo>
                  <a:pt x="1870924" y="2129208"/>
                  <a:pt x="1879783" y="2120327"/>
                  <a:pt x="1890711" y="2120327"/>
                </a:cubicBezTo>
                <a:close/>
                <a:moveTo>
                  <a:pt x="1766299" y="2120327"/>
                </a:moveTo>
                <a:cubicBezTo>
                  <a:pt x="1777227" y="2120327"/>
                  <a:pt x="1786086" y="2129208"/>
                  <a:pt x="1786086" y="2140164"/>
                </a:cubicBezTo>
                <a:cubicBezTo>
                  <a:pt x="1786086" y="2151120"/>
                  <a:pt x="1777227" y="2160001"/>
                  <a:pt x="1766299" y="2160001"/>
                </a:cubicBezTo>
                <a:cubicBezTo>
                  <a:pt x="1755371" y="2160001"/>
                  <a:pt x="1746512" y="2151120"/>
                  <a:pt x="1746512" y="2140164"/>
                </a:cubicBezTo>
                <a:cubicBezTo>
                  <a:pt x="1746512" y="2129208"/>
                  <a:pt x="1755371" y="2120327"/>
                  <a:pt x="1766299" y="2120327"/>
                </a:cubicBezTo>
                <a:close/>
                <a:moveTo>
                  <a:pt x="1641209" y="2120327"/>
                </a:moveTo>
                <a:cubicBezTo>
                  <a:pt x="1652137" y="2120327"/>
                  <a:pt x="1660996" y="2129208"/>
                  <a:pt x="1660996" y="2140164"/>
                </a:cubicBezTo>
                <a:cubicBezTo>
                  <a:pt x="1660996" y="2151120"/>
                  <a:pt x="1652137" y="2160001"/>
                  <a:pt x="1641209" y="2160001"/>
                </a:cubicBezTo>
                <a:cubicBezTo>
                  <a:pt x="1630281" y="2160001"/>
                  <a:pt x="1621422" y="2151120"/>
                  <a:pt x="1621422" y="2140164"/>
                </a:cubicBezTo>
                <a:cubicBezTo>
                  <a:pt x="1621422" y="2129208"/>
                  <a:pt x="1630281" y="2120327"/>
                  <a:pt x="1641209" y="2120327"/>
                </a:cubicBezTo>
                <a:close/>
                <a:moveTo>
                  <a:pt x="1516798" y="2120327"/>
                </a:moveTo>
                <a:cubicBezTo>
                  <a:pt x="1527726" y="2120327"/>
                  <a:pt x="1536585" y="2129208"/>
                  <a:pt x="1536585" y="2140164"/>
                </a:cubicBezTo>
                <a:cubicBezTo>
                  <a:pt x="1536585" y="2151120"/>
                  <a:pt x="1527726" y="2160001"/>
                  <a:pt x="1516798" y="2160001"/>
                </a:cubicBezTo>
                <a:cubicBezTo>
                  <a:pt x="1505870" y="2160001"/>
                  <a:pt x="1497011" y="2151120"/>
                  <a:pt x="1497011" y="2140164"/>
                </a:cubicBezTo>
                <a:cubicBezTo>
                  <a:pt x="1497011" y="2129208"/>
                  <a:pt x="1505870" y="2120327"/>
                  <a:pt x="1516798" y="2120327"/>
                </a:cubicBezTo>
                <a:close/>
                <a:moveTo>
                  <a:pt x="1391707" y="2120327"/>
                </a:moveTo>
                <a:cubicBezTo>
                  <a:pt x="1402635" y="2120327"/>
                  <a:pt x="1411494" y="2129208"/>
                  <a:pt x="1411494" y="2140164"/>
                </a:cubicBezTo>
                <a:cubicBezTo>
                  <a:pt x="1411494" y="2151120"/>
                  <a:pt x="1402635" y="2160001"/>
                  <a:pt x="1391707" y="2160001"/>
                </a:cubicBezTo>
                <a:cubicBezTo>
                  <a:pt x="1380779" y="2160001"/>
                  <a:pt x="1371920" y="2151120"/>
                  <a:pt x="1371920" y="2140164"/>
                </a:cubicBezTo>
                <a:cubicBezTo>
                  <a:pt x="1371920" y="2129208"/>
                  <a:pt x="1380779" y="2120327"/>
                  <a:pt x="1391707" y="2120327"/>
                </a:cubicBezTo>
                <a:close/>
                <a:moveTo>
                  <a:pt x="1267296" y="2120327"/>
                </a:moveTo>
                <a:cubicBezTo>
                  <a:pt x="1278224" y="2120327"/>
                  <a:pt x="1287083" y="2129208"/>
                  <a:pt x="1287083" y="2140164"/>
                </a:cubicBezTo>
                <a:cubicBezTo>
                  <a:pt x="1287083" y="2151120"/>
                  <a:pt x="1278224" y="2160001"/>
                  <a:pt x="1267296" y="2160001"/>
                </a:cubicBezTo>
                <a:cubicBezTo>
                  <a:pt x="1256368" y="2160001"/>
                  <a:pt x="1247509" y="2151120"/>
                  <a:pt x="1247509" y="2140164"/>
                </a:cubicBezTo>
                <a:cubicBezTo>
                  <a:pt x="1247509" y="2129208"/>
                  <a:pt x="1256368" y="2120327"/>
                  <a:pt x="1267296" y="2120327"/>
                </a:cubicBezTo>
                <a:close/>
                <a:moveTo>
                  <a:pt x="1142205" y="2120327"/>
                </a:moveTo>
                <a:cubicBezTo>
                  <a:pt x="1153133" y="2120327"/>
                  <a:pt x="1161992" y="2129208"/>
                  <a:pt x="1161992" y="2140164"/>
                </a:cubicBezTo>
                <a:cubicBezTo>
                  <a:pt x="1161992" y="2151120"/>
                  <a:pt x="1153133" y="2160001"/>
                  <a:pt x="1142205" y="2160001"/>
                </a:cubicBezTo>
                <a:cubicBezTo>
                  <a:pt x="1131277" y="2160001"/>
                  <a:pt x="1122418" y="2151120"/>
                  <a:pt x="1122418" y="2140164"/>
                </a:cubicBezTo>
                <a:cubicBezTo>
                  <a:pt x="1122418" y="2129208"/>
                  <a:pt x="1131277" y="2120327"/>
                  <a:pt x="1142205" y="2120327"/>
                </a:cubicBezTo>
                <a:close/>
                <a:moveTo>
                  <a:pt x="1017795" y="2120327"/>
                </a:moveTo>
                <a:cubicBezTo>
                  <a:pt x="1028723" y="2120327"/>
                  <a:pt x="1037582" y="2129208"/>
                  <a:pt x="1037582" y="2140164"/>
                </a:cubicBezTo>
                <a:cubicBezTo>
                  <a:pt x="1037582" y="2151120"/>
                  <a:pt x="1028723" y="2160001"/>
                  <a:pt x="1017795" y="2160001"/>
                </a:cubicBezTo>
                <a:cubicBezTo>
                  <a:pt x="1006867" y="2160001"/>
                  <a:pt x="998008" y="2151120"/>
                  <a:pt x="998008" y="2140164"/>
                </a:cubicBezTo>
                <a:cubicBezTo>
                  <a:pt x="998008" y="2129208"/>
                  <a:pt x="1006867" y="2120327"/>
                  <a:pt x="1017795" y="2120327"/>
                </a:cubicBezTo>
                <a:close/>
                <a:moveTo>
                  <a:pt x="892704" y="2120327"/>
                </a:moveTo>
                <a:cubicBezTo>
                  <a:pt x="903632" y="2120327"/>
                  <a:pt x="912490" y="2129208"/>
                  <a:pt x="912490" y="2140164"/>
                </a:cubicBezTo>
                <a:cubicBezTo>
                  <a:pt x="912490" y="2151120"/>
                  <a:pt x="903632" y="2160001"/>
                  <a:pt x="892704" y="2160001"/>
                </a:cubicBezTo>
                <a:cubicBezTo>
                  <a:pt x="881776" y="2160001"/>
                  <a:pt x="872917" y="2151120"/>
                  <a:pt x="872917" y="2140164"/>
                </a:cubicBezTo>
                <a:cubicBezTo>
                  <a:pt x="872917" y="2129208"/>
                  <a:pt x="881776" y="2120327"/>
                  <a:pt x="892704" y="2120327"/>
                </a:cubicBezTo>
                <a:close/>
                <a:moveTo>
                  <a:pt x="768292" y="2120327"/>
                </a:moveTo>
                <a:cubicBezTo>
                  <a:pt x="779221" y="2120327"/>
                  <a:pt x="788080" y="2129208"/>
                  <a:pt x="788080" y="2140164"/>
                </a:cubicBezTo>
                <a:cubicBezTo>
                  <a:pt x="788080" y="2151120"/>
                  <a:pt x="779221" y="2160001"/>
                  <a:pt x="768292" y="2160001"/>
                </a:cubicBezTo>
                <a:cubicBezTo>
                  <a:pt x="757364" y="2160001"/>
                  <a:pt x="748506" y="2151120"/>
                  <a:pt x="748506" y="2140164"/>
                </a:cubicBezTo>
                <a:cubicBezTo>
                  <a:pt x="748506" y="2129208"/>
                  <a:pt x="757364" y="2120327"/>
                  <a:pt x="768292" y="2120327"/>
                </a:cubicBezTo>
                <a:close/>
                <a:moveTo>
                  <a:pt x="643203" y="2120327"/>
                </a:moveTo>
                <a:cubicBezTo>
                  <a:pt x="654131" y="2120327"/>
                  <a:pt x="662990" y="2129208"/>
                  <a:pt x="662990" y="2140164"/>
                </a:cubicBezTo>
                <a:cubicBezTo>
                  <a:pt x="662990" y="2151120"/>
                  <a:pt x="654131" y="2160001"/>
                  <a:pt x="643203" y="2160001"/>
                </a:cubicBezTo>
                <a:cubicBezTo>
                  <a:pt x="632275" y="2160001"/>
                  <a:pt x="623416" y="2151120"/>
                  <a:pt x="623416" y="2140164"/>
                </a:cubicBezTo>
                <a:cubicBezTo>
                  <a:pt x="623416" y="2129208"/>
                  <a:pt x="632275" y="2120327"/>
                  <a:pt x="643203" y="2120327"/>
                </a:cubicBezTo>
                <a:close/>
                <a:moveTo>
                  <a:pt x="518791" y="2120327"/>
                </a:moveTo>
                <a:cubicBezTo>
                  <a:pt x="529719" y="2120327"/>
                  <a:pt x="538578" y="2129208"/>
                  <a:pt x="538578" y="2140164"/>
                </a:cubicBezTo>
                <a:cubicBezTo>
                  <a:pt x="538578" y="2151120"/>
                  <a:pt x="529719" y="2160001"/>
                  <a:pt x="518791" y="2160001"/>
                </a:cubicBezTo>
                <a:cubicBezTo>
                  <a:pt x="507863" y="2160001"/>
                  <a:pt x="499004" y="2151120"/>
                  <a:pt x="499004" y="2140164"/>
                </a:cubicBezTo>
                <a:cubicBezTo>
                  <a:pt x="499004" y="2129208"/>
                  <a:pt x="507863" y="2120327"/>
                  <a:pt x="518791" y="2120327"/>
                </a:cubicBezTo>
                <a:close/>
                <a:moveTo>
                  <a:pt x="393701" y="2120327"/>
                </a:moveTo>
                <a:cubicBezTo>
                  <a:pt x="404629" y="2120327"/>
                  <a:pt x="413488" y="2129208"/>
                  <a:pt x="413488" y="2140164"/>
                </a:cubicBezTo>
                <a:cubicBezTo>
                  <a:pt x="413488" y="2151120"/>
                  <a:pt x="404629" y="2160001"/>
                  <a:pt x="393701" y="2160001"/>
                </a:cubicBezTo>
                <a:cubicBezTo>
                  <a:pt x="382773" y="2160001"/>
                  <a:pt x="373914" y="2151120"/>
                  <a:pt x="373914" y="2140164"/>
                </a:cubicBezTo>
                <a:cubicBezTo>
                  <a:pt x="373914" y="2129208"/>
                  <a:pt x="382773" y="2120327"/>
                  <a:pt x="393701" y="2120327"/>
                </a:cubicBezTo>
                <a:close/>
                <a:moveTo>
                  <a:pt x="269289" y="2120327"/>
                </a:moveTo>
                <a:cubicBezTo>
                  <a:pt x="280217" y="2120327"/>
                  <a:pt x="289076" y="2129208"/>
                  <a:pt x="289076" y="2140164"/>
                </a:cubicBezTo>
                <a:cubicBezTo>
                  <a:pt x="289076" y="2151120"/>
                  <a:pt x="280217" y="2160001"/>
                  <a:pt x="269289" y="2160001"/>
                </a:cubicBezTo>
                <a:cubicBezTo>
                  <a:pt x="258361" y="2160001"/>
                  <a:pt x="249502" y="2151120"/>
                  <a:pt x="249502" y="2140164"/>
                </a:cubicBezTo>
                <a:cubicBezTo>
                  <a:pt x="249502" y="2129208"/>
                  <a:pt x="258361" y="2120327"/>
                  <a:pt x="269289" y="2120327"/>
                </a:cubicBezTo>
                <a:close/>
                <a:moveTo>
                  <a:pt x="144199" y="2120327"/>
                </a:moveTo>
                <a:cubicBezTo>
                  <a:pt x="155127" y="2120327"/>
                  <a:pt x="163986" y="2129208"/>
                  <a:pt x="163986" y="2140164"/>
                </a:cubicBezTo>
                <a:cubicBezTo>
                  <a:pt x="163986" y="2151120"/>
                  <a:pt x="155127" y="2160001"/>
                  <a:pt x="144199" y="2160001"/>
                </a:cubicBezTo>
                <a:cubicBezTo>
                  <a:pt x="133271" y="2160001"/>
                  <a:pt x="124412" y="2151120"/>
                  <a:pt x="124412" y="2140164"/>
                </a:cubicBezTo>
                <a:cubicBezTo>
                  <a:pt x="124412" y="2129208"/>
                  <a:pt x="133271" y="2120327"/>
                  <a:pt x="144199" y="2120327"/>
                </a:cubicBezTo>
                <a:close/>
                <a:moveTo>
                  <a:pt x="19787" y="2120327"/>
                </a:moveTo>
                <a:cubicBezTo>
                  <a:pt x="30715" y="2120327"/>
                  <a:pt x="39574" y="2129208"/>
                  <a:pt x="39574" y="2140164"/>
                </a:cubicBezTo>
                <a:cubicBezTo>
                  <a:pt x="39574" y="2151120"/>
                  <a:pt x="30715" y="2160001"/>
                  <a:pt x="19787" y="2160001"/>
                </a:cubicBezTo>
                <a:cubicBezTo>
                  <a:pt x="8859" y="2160001"/>
                  <a:pt x="0" y="2151120"/>
                  <a:pt x="0" y="2140164"/>
                </a:cubicBezTo>
                <a:cubicBezTo>
                  <a:pt x="0" y="2129208"/>
                  <a:pt x="8859" y="2120327"/>
                  <a:pt x="19787" y="2120327"/>
                </a:cubicBezTo>
                <a:close/>
                <a:moveTo>
                  <a:pt x="2140213" y="1995602"/>
                </a:moveTo>
                <a:cubicBezTo>
                  <a:pt x="2151141" y="1995602"/>
                  <a:pt x="2160000" y="2004483"/>
                  <a:pt x="2160000" y="2015439"/>
                </a:cubicBezTo>
                <a:cubicBezTo>
                  <a:pt x="2160000" y="2026395"/>
                  <a:pt x="2151141" y="2035276"/>
                  <a:pt x="2140213" y="2035276"/>
                </a:cubicBezTo>
                <a:cubicBezTo>
                  <a:pt x="2129285" y="2035276"/>
                  <a:pt x="2120426" y="2026395"/>
                  <a:pt x="2120426" y="2015439"/>
                </a:cubicBezTo>
                <a:cubicBezTo>
                  <a:pt x="2120426" y="2004483"/>
                  <a:pt x="2129285" y="1995602"/>
                  <a:pt x="2140213" y="1995602"/>
                </a:cubicBezTo>
                <a:close/>
                <a:moveTo>
                  <a:pt x="2015801" y="1995602"/>
                </a:moveTo>
                <a:cubicBezTo>
                  <a:pt x="2026729" y="1995602"/>
                  <a:pt x="2035588" y="2004483"/>
                  <a:pt x="2035588" y="2015439"/>
                </a:cubicBezTo>
                <a:cubicBezTo>
                  <a:pt x="2035588" y="2026395"/>
                  <a:pt x="2026729" y="2035276"/>
                  <a:pt x="2015801" y="2035276"/>
                </a:cubicBezTo>
                <a:cubicBezTo>
                  <a:pt x="2004873" y="2035276"/>
                  <a:pt x="1996014" y="2026395"/>
                  <a:pt x="1996014" y="2015439"/>
                </a:cubicBezTo>
                <a:cubicBezTo>
                  <a:pt x="1996014" y="2004483"/>
                  <a:pt x="2004873" y="1995602"/>
                  <a:pt x="2015801" y="1995602"/>
                </a:cubicBezTo>
                <a:close/>
                <a:moveTo>
                  <a:pt x="1890711" y="1995602"/>
                </a:moveTo>
                <a:cubicBezTo>
                  <a:pt x="1901639" y="1995602"/>
                  <a:pt x="1910498" y="2004483"/>
                  <a:pt x="1910498" y="2015439"/>
                </a:cubicBezTo>
                <a:cubicBezTo>
                  <a:pt x="1910498" y="2026395"/>
                  <a:pt x="1901639" y="2035276"/>
                  <a:pt x="1890711" y="2035276"/>
                </a:cubicBezTo>
                <a:cubicBezTo>
                  <a:pt x="1879783" y="2035276"/>
                  <a:pt x="1870924" y="2026395"/>
                  <a:pt x="1870924" y="2015439"/>
                </a:cubicBezTo>
                <a:cubicBezTo>
                  <a:pt x="1870924" y="2004483"/>
                  <a:pt x="1879783" y="1995602"/>
                  <a:pt x="1890711" y="1995602"/>
                </a:cubicBezTo>
                <a:close/>
                <a:moveTo>
                  <a:pt x="1766299" y="1995602"/>
                </a:moveTo>
                <a:cubicBezTo>
                  <a:pt x="1777227" y="1995602"/>
                  <a:pt x="1786086" y="2004483"/>
                  <a:pt x="1786086" y="2015439"/>
                </a:cubicBezTo>
                <a:cubicBezTo>
                  <a:pt x="1786086" y="2026395"/>
                  <a:pt x="1777227" y="2035276"/>
                  <a:pt x="1766299" y="2035276"/>
                </a:cubicBezTo>
                <a:cubicBezTo>
                  <a:pt x="1755371" y="2035276"/>
                  <a:pt x="1746512" y="2026395"/>
                  <a:pt x="1746512" y="2015439"/>
                </a:cubicBezTo>
                <a:cubicBezTo>
                  <a:pt x="1746512" y="2004483"/>
                  <a:pt x="1755371" y="1995602"/>
                  <a:pt x="1766299" y="1995602"/>
                </a:cubicBezTo>
                <a:close/>
                <a:moveTo>
                  <a:pt x="1641209" y="1995602"/>
                </a:moveTo>
                <a:cubicBezTo>
                  <a:pt x="1652137" y="1995602"/>
                  <a:pt x="1660996" y="2004483"/>
                  <a:pt x="1660996" y="2015439"/>
                </a:cubicBezTo>
                <a:cubicBezTo>
                  <a:pt x="1660996" y="2026395"/>
                  <a:pt x="1652137" y="2035276"/>
                  <a:pt x="1641209" y="2035276"/>
                </a:cubicBezTo>
                <a:cubicBezTo>
                  <a:pt x="1630281" y="2035276"/>
                  <a:pt x="1621422" y="2026395"/>
                  <a:pt x="1621422" y="2015439"/>
                </a:cubicBezTo>
                <a:cubicBezTo>
                  <a:pt x="1621422" y="2004483"/>
                  <a:pt x="1630281" y="1995602"/>
                  <a:pt x="1641209" y="1995602"/>
                </a:cubicBezTo>
                <a:close/>
                <a:moveTo>
                  <a:pt x="1516798" y="1995602"/>
                </a:moveTo>
                <a:cubicBezTo>
                  <a:pt x="1527726" y="1995602"/>
                  <a:pt x="1536585" y="2004483"/>
                  <a:pt x="1536585" y="2015439"/>
                </a:cubicBezTo>
                <a:cubicBezTo>
                  <a:pt x="1536585" y="2026395"/>
                  <a:pt x="1527726" y="2035276"/>
                  <a:pt x="1516798" y="2035276"/>
                </a:cubicBezTo>
                <a:cubicBezTo>
                  <a:pt x="1505870" y="2035276"/>
                  <a:pt x="1497011" y="2026395"/>
                  <a:pt x="1497011" y="2015439"/>
                </a:cubicBezTo>
                <a:cubicBezTo>
                  <a:pt x="1497011" y="2004483"/>
                  <a:pt x="1505870" y="1995602"/>
                  <a:pt x="1516798" y="1995602"/>
                </a:cubicBezTo>
                <a:close/>
                <a:moveTo>
                  <a:pt x="1391707" y="1995602"/>
                </a:moveTo>
                <a:cubicBezTo>
                  <a:pt x="1402635" y="1995602"/>
                  <a:pt x="1411494" y="2004483"/>
                  <a:pt x="1411494" y="2015439"/>
                </a:cubicBezTo>
                <a:cubicBezTo>
                  <a:pt x="1411494" y="2026395"/>
                  <a:pt x="1402635" y="2035276"/>
                  <a:pt x="1391707" y="2035276"/>
                </a:cubicBezTo>
                <a:cubicBezTo>
                  <a:pt x="1380779" y="2035276"/>
                  <a:pt x="1371920" y="2026395"/>
                  <a:pt x="1371920" y="2015439"/>
                </a:cubicBezTo>
                <a:cubicBezTo>
                  <a:pt x="1371920" y="2004483"/>
                  <a:pt x="1380779" y="1995602"/>
                  <a:pt x="1391707" y="1995602"/>
                </a:cubicBezTo>
                <a:close/>
                <a:moveTo>
                  <a:pt x="1267296" y="1995602"/>
                </a:moveTo>
                <a:cubicBezTo>
                  <a:pt x="1278224" y="1995602"/>
                  <a:pt x="1287083" y="2004483"/>
                  <a:pt x="1287083" y="2015439"/>
                </a:cubicBezTo>
                <a:cubicBezTo>
                  <a:pt x="1287083" y="2026395"/>
                  <a:pt x="1278224" y="2035276"/>
                  <a:pt x="1267296" y="2035276"/>
                </a:cubicBezTo>
                <a:cubicBezTo>
                  <a:pt x="1256368" y="2035276"/>
                  <a:pt x="1247509" y="2026395"/>
                  <a:pt x="1247509" y="2015439"/>
                </a:cubicBezTo>
                <a:cubicBezTo>
                  <a:pt x="1247509" y="2004483"/>
                  <a:pt x="1256368" y="1995602"/>
                  <a:pt x="1267296" y="1995602"/>
                </a:cubicBezTo>
                <a:close/>
                <a:moveTo>
                  <a:pt x="1142205" y="1995602"/>
                </a:moveTo>
                <a:cubicBezTo>
                  <a:pt x="1153133" y="1995602"/>
                  <a:pt x="1161992" y="2004483"/>
                  <a:pt x="1161992" y="2015439"/>
                </a:cubicBezTo>
                <a:cubicBezTo>
                  <a:pt x="1161992" y="2026395"/>
                  <a:pt x="1153133" y="2035276"/>
                  <a:pt x="1142205" y="2035276"/>
                </a:cubicBezTo>
                <a:cubicBezTo>
                  <a:pt x="1131277" y="2035276"/>
                  <a:pt x="1122418" y="2026395"/>
                  <a:pt x="1122418" y="2015439"/>
                </a:cubicBezTo>
                <a:cubicBezTo>
                  <a:pt x="1122418" y="2004483"/>
                  <a:pt x="1131277" y="1995602"/>
                  <a:pt x="1142205" y="1995602"/>
                </a:cubicBezTo>
                <a:close/>
                <a:moveTo>
                  <a:pt x="1017795" y="1995602"/>
                </a:moveTo>
                <a:cubicBezTo>
                  <a:pt x="1028723" y="1995602"/>
                  <a:pt x="1037582" y="2004483"/>
                  <a:pt x="1037582" y="2015439"/>
                </a:cubicBezTo>
                <a:cubicBezTo>
                  <a:pt x="1037582" y="2026395"/>
                  <a:pt x="1028723" y="2035276"/>
                  <a:pt x="1017795" y="2035276"/>
                </a:cubicBezTo>
                <a:cubicBezTo>
                  <a:pt x="1006867" y="2035276"/>
                  <a:pt x="998008" y="2026395"/>
                  <a:pt x="998008" y="2015439"/>
                </a:cubicBezTo>
                <a:cubicBezTo>
                  <a:pt x="998008" y="2004483"/>
                  <a:pt x="1006867" y="1995602"/>
                  <a:pt x="1017795" y="1995602"/>
                </a:cubicBezTo>
                <a:close/>
                <a:moveTo>
                  <a:pt x="892704" y="1995602"/>
                </a:moveTo>
                <a:cubicBezTo>
                  <a:pt x="903632" y="1995602"/>
                  <a:pt x="912490" y="2004483"/>
                  <a:pt x="912490" y="2015439"/>
                </a:cubicBezTo>
                <a:cubicBezTo>
                  <a:pt x="912490" y="2026395"/>
                  <a:pt x="903632" y="2035276"/>
                  <a:pt x="892704" y="2035276"/>
                </a:cubicBezTo>
                <a:cubicBezTo>
                  <a:pt x="881776" y="2035276"/>
                  <a:pt x="872917" y="2026395"/>
                  <a:pt x="872917" y="2015439"/>
                </a:cubicBezTo>
                <a:cubicBezTo>
                  <a:pt x="872917" y="2004483"/>
                  <a:pt x="881776" y="1995602"/>
                  <a:pt x="892704" y="1995602"/>
                </a:cubicBezTo>
                <a:close/>
                <a:moveTo>
                  <a:pt x="768292" y="1995602"/>
                </a:moveTo>
                <a:cubicBezTo>
                  <a:pt x="779221" y="1995602"/>
                  <a:pt x="788080" y="2004483"/>
                  <a:pt x="788080" y="2015439"/>
                </a:cubicBezTo>
                <a:cubicBezTo>
                  <a:pt x="788080" y="2026395"/>
                  <a:pt x="779221" y="2035276"/>
                  <a:pt x="768292" y="2035276"/>
                </a:cubicBezTo>
                <a:cubicBezTo>
                  <a:pt x="757364" y="2035276"/>
                  <a:pt x="748506" y="2026395"/>
                  <a:pt x="748506" y="2015439"/>
                </a:cubicBezTo>
                <a:cubicBezTo>
                  <a:pt x="748506" y="2004483"/>
                  <a:pt x="757364" y="1995602"/>
                  <a:pt x="768292" y="1995602"/>
                </a:cubicBezTo>
                <a:close/>
                <a:moveTo>
                  <a:pt x="643203" y="1995602"/>
                </a:moveTo>
                <a:cubicBezTo>
                  <a:pt x="654131" y="1995602"/>
                  <a:pt x="662990" y="2004483"/>
                  <a:pt x="662990" y="2015439"/>
                </a:cubicBezTo>
                <a:cubicBezTo>
                  <a:pt x="662990" y="2026395"/>
                  <a:pt x="654131" y="2035276"/>
                  <a:pt x="643203" y="2035276"/>
                </a:cubicBezTo>
                <a:cubicBezTo>
                  <a:pt x="632275" y="2035276"/>
                  <a:pt x="623416" y="2026395"/>
                  <a:pt x="623416" y="2015439"/>
                </a:cubicBezTo>
                <a:cubicBezTo>
                  <a:pt x="623416" y="2004483"/>
                  <a:pt x="632275" y="1995602"/>
                  <a:pt x="643203" y="1995602"/>
                </a:cubicBezTo>
                <a:close/>
                <a:moveTo>
                  <a:pt x="518791" y="1995602"/>
                </a:moveTo>
                <a:cubicBezTo>
                  <a:pt x="529719" y="1995602"/>
                  <a:pt x="538578" y="2004483"/>
                  <a:pt x="538578" y="2015439"/>
                </a:cubicBezTo>
                <a:cubicBezTo>
                  <a:pt x="538578" y="2026395"/>
                  <a:pt x="529719" y="2035276"/>
                  <a:pt x="518791" y="2035276"/>
                </a:cubicBezTo>
                <a:cubicBezTo>
                  <a:pt x="507863" y="2035276"/>
                  <a:pt x="499004" y="2026395"/>
                  <a:pt x="499004" y="2015439"/>
                </a:cubicBezTo>
                <a:cubicBezTo>
                  <a:pt x="499004" y="2004483"/>
                  <a:pt x="507863" y="1995602"/>
                  <a:pt x="518791" y="1995602"/>
                </a:cubicBezTo>
                <a:close/>
                <a:moveTo>
                  <a:pt x="393701" y="1995602"/>
                </a:moveTo>
                <a:cubicBezTo>
                  <a:pt x="404629" y="1995602"/>
                  <a:pt x="413488" y="2004483"/>
                  <a:pt x="413488" y="2015439"/>
                </a:cubicBezTo>
                <a:cubicBezTo>
                  <a:pt x="413488" y="2026395"/>
                  <a:pt x="404629" y="2035276"/>
                  <a:pt x="393701" y="2035276"/>
                </a:cubicBezTo>
                <a:cubicBezTo>
                  <a:pt x="382773" y="2035276"/>
                  <a:pt x="373914" y="2026395"/>
                  <a:pt x="373914" y="2015439"/>
                </a:cubicBezTo>
                <a:cubicBezTo>
                  <a:pt x="373914" y="2004483"/>
                  <a:pt x="382773" y="1995602"/>
                  <a:pt x="393701" y="1995602"/>
                </a:cubicBezTo>
                <a:close/>
                <a:moveTo>
                  <a:pt x="269289" y="1995602"/>
                </a:moveTo>
                <a:cubicBezTo>
                  <a:pt x="280217" y="1995602"/>
                  <a:pt x="289076" y="2004483"/>
                  <a:pt x="289076" y="2015439"/>
                </a:cubicBezTo>
                <a:cubicBezTo>
                  <a:pt x="289076" y="2026395"/>
                  <a:pt x="280217" y="2035276"/>
                  <a:pt x="269289" y="2035276"/>
                </a:cubicBezTo>
                <a:cubicBezTo>
                  <a:pt x="258361" y="2035276"/>
                  <a:pt x="249502" y="2026395"/>
                  <a:pt x="249502" y="2015439"/>
                </a:cubicBezTo>
                <a:cubicBezTo>
                  <a:pt x="249502" y="2004483"/>
                  <a:pt x="258361" y="1995602"/>
                  <a:pt x="269289" y="1995602"/>
                </a:cubicBezTo>
                <a:close/>
                <a:moveTo>
                  <a:pt x="144199" y="1995602"/>
                </a:moveTo>
                <a:cubicBezTo>
                  <a:pt x="155127" y="1995602"/>
                  <a:pt x="163986" y="2004483"/>
                  <a:pt x="163986" y="2015439"/>
                </a:cubicBezTo>
                <a:cubicBezTo>
                  <a:pt x="163986" y="2026395"/>
                  <a:pt x="155127" y="2035276"/>
                  <a:pt x="144199" y="2035276"/>
                </a:cubicBezTo>
                <a:cubicBezTo>
                  <a:pt x="133271" y="2035276"/>
                  <a:pt x="124412" y="2026395"/>
                  <a:pt x="124412" y="2015439"/>
                </a:cubicBezTo>
                <a:cubicBezTo>
                  <a:pt x="124412" y="2004483"/>
                  <a:pt x="133271" y="1995602"/>
                  <a:pt x="144199" y="1995602"/>
                </a:cubicBezTo>
                <a:close/>
                <a:moveTo>
                  <a:pt x="19787" y="1995602"/>
                </a:moveTo>
                <a:cubicBezTo>
                  <a:pt x="30715" y="1995602"/>
                  <a:pt x="39574" y="2004483"/>
                  <a:pt x="39574" y="2015439"/>
                </a:cubicBezTo>
                <a:cubicBezTo>
                  <a:pt x="39574" y="2026395"/>
                  <a:pt x="30715" y="2035276"/>
                  <a:pt x="19787" y="2035276"/>
                </a:cubicBezTo>
                <a:cubicBezTo>
                  <a:pt x="8859" y="2035276"/>
                  <a:pt x="0" y="2026395"/>
                  <a:pt x="0" y="2015439"/>
                </a:cubicBezTo>
                <a:cubicBezTo>
                  <a:pt x="0" y="2004483"/>
                  <a:pt x="8859" y="1995602"/>
                  <a:pt x="19787" y="1995602"/>
                </a:cubicBezTo>
                <a:close/>
                <a:moveTo>
                  <a:pt x="2140213" y="1870877"/>
                </a:moveTo>
                <a:cubicBezTo>
                  <a:pt x="2151141" y="1870877"/>
                  <a:pt x="2160000" y="1879758"/>
                  <a:pt x="2160000" y="1890714"/>
                </a:cubicBezTo>
                <a:cubicBezTo>
                  <a:pt x="2160000" y="1901670"/>
                  <a:pt x="2151141" y="1910551"/>
                  <a:pt x="2140213" y="1910551"/>
                </a:cubicBezTo>
                <a:cubicBezTo>
                  <a:pt x="2129285" y="1910551"/>
                  <a:pt x="2120426" y="1901670"/>
                  <a:pt x="2120426" y="1890714"/>
                </a:cubicBezTo>
                <a:cubicBezTo>
                  <a:pt x="2120426" y="1879758"/>
                  <a:pt x="2129285" y="1870877"/>
                  <a:pt x="2140213" y="1870877"/>
                </a:cubicBezTo>
                <a:close/>
                <a:moveTo>
                  <a:pt x="2015801" y="1870877"/>
                </a:moveTo>
                <a:cubicBezTo>
                  <a:pt x="2026729" y="1870877"/>
                  <a:pt x="2035588" y="1879758"/>
                  <a:pt x="2035588" y="1890714"/>
                </a:cubicBezTo>
                <a:cubicBezTo>
                  <a:pt x="2035588" y="1901670"/>
                  <a:pt x="2026729" y="1910551"/>
                  <a:pt x="2015801" y="1910551"/>
                </a:cubicBezTo>
                <a:cubicBezTo>
                  <a:pt x="2004873" y="1910551"/>
                  <a:pt x="1996014" y="1901670"/>
                  <a:pt x="1996014" y="1890714"/>
                </a:cubicBezTo>
                <a:cubicBezTo>
                  <a:pt x="1996014" y="1879758"/>
                  <a:pt x="2004873" y="1870877"/>
                  <a:pt x="2015801" y="1870877"/>
                </a:cubicBezTo>
                <a:close/>
                <a:moveTo>
                  <a:pt x="1890711" y="1870877"/>
                </a:moveTo>
                <a:cubicBezTo>
                  <a:pt x="1901639" y="1870877"/>
                  <a:pt x="1910498" y="1879758"/>
                  <a:pt x="1910498" y="1890714"/>
                </a:cubicBezTo>
                <a:cubicBezTo>
                  <a:pt x="1910498" y="1901670"/>
                  <a:pt x="1901639" y="1910551"/>
                  <a:pt x="1890711" y="1910551"/>
                </a:cubicBezTo>
                <a:cubicBezTo>
                  <a:pt x="1879783" y="1910551"/>
                  <a:pt x="1870924" y="1901670"/>
                  <a:pt x="1870924" y="1890714"/>
                </a:cubicBezTo>
                <a:cubicBezTo>
                  <a:pt x="1870924" y="1879758"/>
                  <a:pt x="1879783" y="1870877"/>
                  <a:pt x="1890711" y="1870877"/>
                </a:cubicBezTo>
                <a:close/>
                <a:moveTo>
                  <a:pt x="1766299" y="1870877"/>
                </a:moveTo>
                <a:cubicBezTo>
                  <a:pt x="1777227" y="1870877"/>
                  <a:pt x="1786086" y="1879758"/>
                  <a:pt x="1786086" y="1890714"/>
                </a:cubicBezTo>
                <a:cubicBezTo>
                  <a:pt x="1786086" y="1901670"/>
                  <a:pt x="1777227" y="1910551"/>
                  <a:pt x="1766299" y="1910551"/>
                </a:cubicBezTo>
                <a:cubicBezTo>
                  <a:pt x="1755371" y="1910551"/>
                  <a:pt x="1746512" y="1901670"/>
                  <a:pt x="1746512" y="1890714"/>
                </a:cubicBezTo>
                <a:cubicBezTo>
                  <a:pt x="1746512" y="1879758"/>
                  <a:pt x="1755371" y="1870877"/>
                  <a:pt x="1766299" y="1870877"/>
                </a:cubicBezTo>
                <a:close/>
                <a:moveTo>
                  <a:pt x="1641209" y="1870877"/>
                </a:moveTo>
                <a:cubicBezTo>
                  <a:pt x="1652137" y="1870877"/>
                  <a:pt x="1660996" y="1879758"/>
                  <a:pt x="1660996" y="1890714"/>
                </a:cubicBezTo>
                <a:cubicBezTo>
                  <a:pt x="1660996" y="1901670"/>
                  <a:pt x="1652137" y="1910551"/>
                  <a:pt x="1641209" y="1910551"/>
                </a:cubicBezTo>
                <a:cubicBezTo>
                  <a:pt x="1630281" y="1910551"/>
                  <a:pt x="1621422" y="1901670"/>
                  <a:pt x="1621422" y="1890714"/>
                </a:cubicBezTo>
                <a:cubicBezTo>
                  <a:pt x="1621422" y="1879758"/>
                  <a:pt x="1630281" y="1870877"/>
                  <a:pt x="1641209" y="1870877"/>
                </a:cubicBezTo>
                <a:close/>
                <a:moveTo>
                  <a:pt x="1516798" y="1870877"/>
                </a:moveTo>
                <a:cubicBezTo>
                  <a:pt x="1527726" y="1870877"/>
                  <a:pt x="1536585" y="1879758"/>
                  <a:pt x="1536585" y="1890714"/>
                </a:cubicBezTo>
                <a:cubicBezTo>
                  <a:pt x="1536585" y="1901670"/>
                  <a:pt x="1527726" y="1910551"/>
                  <a:pt x="1516798" y="1910551"/>
                </a:cubicBezTo>
                <a:cubicBezTo>
                  <a:pt x="1505870" y="1910551"/>
                  <a:pt x="1497011" y="1901670"/>
                  <a:pt x="1497011" y="1890714"/>
                </a:cubicBezTo>
                <a:cubicBezTo>
                  <a:pt x="1497011" y="1879758"/>
                  <a:pt x="1505870" y="1870877"/>
                  <a:pt x="1516798" y="1870877"/>
                </a:cubicBezTo>
                <a:close/>
                <a:moveTo>
                  <a:pt x="1391707" y="1870877"/>
                </a:moveTo>
                <a:cubicBezTo>
                  <a:pt x="1402635" y="1870877"/>
                  <a:pt x="1411494" y="1879758"/>
                  <a:pt x="1411494" y="1890714"/>
                </a:cubicBezTo>
                <a:cubicBezTo>
                  <a:pt x="1411494" y="1901670"/>
                  <a:pt x="1402635" y="1910551"/>
                  <a:pt x="1391707" y="1910551"/>
                </a:cubicBezTo>
                <a:cubicBezTo>
                  <a:pt x="1380779" y="1910551"/>
                  <a:pt x="1371920" y="1901670"/>
                  <a:pt x="1371920" y="1890714"/>
                </a:cubicBezTo>
                <a:cubicBezTo>
                  <a:pt x="1371920" y="1879758"/>
                  <a:pt x="1380779" y="1870877"/>
                  <a:pt x="1391707" y="1870877"/>
                </a:cubicBezTo>
                <a:close/>
                <a:moveTo>
                  <a:pt x="1267296" y="1870877"/>
                </a:moveTo>
                <a:cubicBezTo>
                  <a:pt x="1278224" y="1870877"/>
                  <a:pt x="1287083" y="1879758"/>
                  <a:pt x="1287083" y="1890714"/>
                </a:cubicBezTo>
                <a:cubicBezTo>
                  <a:pt x="1287083" y="1901670"/>
                  <a:pt x="1278224" y="1910551"/>
                  <a:pt x="1267296" y="1910551"/>
                </a:cubicBezTo>
                <a:cubicBezTo>
                  <a:pt x="1256368" y="1910551"/>
                  <a:pt x="1247509" y="1901670"/>
                  <a:pt x="1247509" y="1890714"/>
                </a:cubicBezTo>
                <a:cubicBezTo>
                  <a:pt x="1247509" y="1879758"/>
                  <a:pt x="1256368" y="1870877"/>
                  <a:pt x="1267296" y="1870877"/>
                </a:cubicBezTo>
                <a:close/>
                <a:moveTo>
                  <a:pt x="1142205" y="1870877"/>
                </a:moveTo>
                <a:cubicBezTo>
                  <a:pt x="1153133" y="1870877"/>
                  <a:pt x="1161992" y="1879758"/>
                  <a:pt x="1161992" y="1890714"/>
                </a:cubicBezTo>
                <a:cubicBezTo>
                  <a:pt x="1161992" y="1901670"/>
                  <a:pt x="1153133" y="1910551"/>
                  <a:pt x="1142205" y="1910551"/>
                </a:cubicBezTo>
                <a:cubicBezTo>
                  <a:pt x="1131277" y="1910551"/>
                  <a:pt x="1122418" y="1901670"/>
                  <a:pt x="1122418" y="1890714"/>
                </a:cubicBezTo>
                <a:cubicBezTo>
                  <a:pt x="1122418" y="1879758"/>
                  <a:pt x="1131277" y="1870877"/>
                  <a:pt x="1142205" y="1870877"/>
                </a:cubicBezTo>
                <a:close/>
                <a:moveTo>
                  <a:pt x="1017796" y="1870877"/>
                </a:moveTo>
                <a:cubicBezTo>
                  <a:pt x="1028724" y="1870877"/>
                  <a:pt x="1037583" y="1879758"/>
                  <a:pt x="1037583" y="1890714"/>
                </a:cubicBezTo>
                <a:cubicBezTo>
                  <a:pt x="1037583" y="1901670"/>
                  <a:pt x="1028724" y="1910551"/>
                  <a:pt x="1017796" y="1910551"/>
                </a:cubicBezTo>
                <a:cubicBezTo>
                  <a:pt x="1006868" y="1910551"/>
                  <a:pt x="998009" y="1901670"/>
                  <a:pt x="998009" y="1890714"/>
                </a:cubicBezTo>
                <a:cubicBezTo>
                  <a:pt x="998009" y="1879758"/>
                  <a:pt x="1006868" y="1870877"/>
                  <a:pt x="1017796" y="1870877"/>
                </a:cubicBezTo>
                <a:close/>
                <a:moveTo>
                  <a:pt x="892705" y="1870877"/>
                </a:moveTo>
                <a:cubicBezTo>
                  <a:pt x="903633" y="1870877"/>
                  <a:pt x="912492" y="1879758"/>
                  <a:pt x="912492" y="1890714"/>
                </a:cubicBezTo>
                <a:cubicBezTo>
                  <a:pt x="912492" y="1901670"/>
                  <a:pt x="903633" y="1910551"/>
                  <a:pt x="892705" y="1910551"/>
                </a:cubicBezTo>
                <a:cubicBezTo>
                  <a:pt x="881777" y="1910551"/>
                  <a:pt x="872918" y="1901670"/>
                  <a:pt x="872918" y="1890714"/>
                </a:cubicBezTo>
                <a:cubicBezTo>
                  <a:pt x="872918" y="1879758"/>
                  <a:pt x="881777" y="1870877"/>
                  <a:pt x="892705" y="1870877"/>
                </a:cubicBezTo>
                <a:close/>
                <a:moveTo>
                  <a:pt x="768293" y="1870877"/>
                </a:moveTo>
                <a:cubicBezTo>
                  <a:pt x="779222" y="1870877"/>
                  <a:pt x="788081" y="1879758"/>
                  <a:pt x="788081" y="1890714"/>
                </a:cubicBezTo>
                <a:cubicBezTo>
                  <a:pt x="788081" y="1901670"/>
                  <a:pt x="779222" y="1910551"/>
                  <a:pt x="768293" y="1910551"/>
                </a:cubicBezTo>
                <a:cubicBezTo>
                  <a:pt x="757365" y="1910551"/>
                  <a:pt x="748507" y="1901670"/>
                  <a:pt x="748507" y="1890714"/>
                </a:cubicBezTo>
                <a:cubicBezTo>
                  <a:pt x="748507" y="1879758"/>
                  <a:pt x="757365" y="1870877"/>
                  <a:pt x="768293" y="1870877"/>
                </a:cubicBezTo>
                <a:close/>
                <a:moveTo>
                  <a:pt x="643204" y="1870877"/>
                </a:moveTo>
                <a:cubicBezTo>
                  <a:pt x="654132" y="1870877"/>
                  <a:pt x="662991" y="1879758"/>
                  <a:pt x="662991" y="1890714"/>
                </a:cubicBezTo>
                <a:cubicBezTo>
                  <a:pt x="662991" y="1901670"/>
                  <a:pt x="654132" y="1910551"/>
                  <a:pt x="643204" y="1910551"/>
                </a:cubicBezTo>
                <a:cubicBezTo>
                  <a:pt x="632277" y="1910551"/>
                  <a:pt x="623417" y="1901670"/>
                  <a:pt x="623417" y="1890714"/>
                </a:cubicBezTo>
                <a:cubicBezTo>
                  <a:pt x="623417" y="1879758"/>
                  <a:pt x="632277" y="1870877"/>
                  <a:pt x="643204" y="1870877"/>
                </a:cubicBezTo>
                <a:close/>
                <a:moveTo>
                  <a:pt x="518792" y="1870877"/>
                </a:moveTo>
                <a:cubicBezTo>
                  <a:pt x="529720" y="1870877"/>
                  <a:pt x="538579" y="1879758"/>
                  <a:pt x="538579" y="1890714"/>
                </a:cubicBezTo>
                <a:cubicBezTo>
                  <a:pt x="538579" y="1901670"/>
                  <a:pt x="529720" y="1910551"/>
                  <a:pt x="518792" y="1910551"/>
                </a:cubicBezTo>
                <a:cubicBezTo>
                  <a:pt x="507864" y="1910551"/>
                  <a:pt x="499005" y="1901670"/>
                  <a:pt x="499005" y="1890714"/>
                </a:cubicBezTo>
                <a:cubicBezTo>
                  <a:pt x="499005" y="1879758"/>
                  <a:pt x="507864" y="1870877"/>
                  <a:pt x="518792" y="1870877"/>
                </a:cubicBezTo>
                <a:close/>
                <a:moveTo>
                  <a:pt x="393702" y="1870877"/>
                </a:moveTo>
                <a:cubicBezTo>
                  <a:pt x="404630" y="1870877"/>
                  <a:pt x="413489" y="1879758"/>
                  <a:pt x="413489" y="1890714"/>
                </a:cubicBezTo>
                <a:cubicBezTo>
                  <a:pt x="413489" y="1901670"/>
                  <a:pt x="404630" y="1910551"/>
                  <a:pt x="393702" y="1910551"/>
                </a:cubicBezTo>
                <a:cubicBezTo>
                  <a:pt x="382774" y="1910551"/>
                  <a:pt x="373915" y="1901670"/>
                  <a:pt x="373915" y="1890714"/>
                </a:cubicBezTo>
                <a:cubicBezTo>
                  <a:pt x="373915" y="1879758"/>
                  <a:pt x="382774" y="1870877"/>
                  <a:pt x="393702" y="1870877"/>
                </a:cubicBezTo>
                <a:close/>
                <a:moveTo>
                  <a:pt x="269290" y="1870877"/>
                </a:moveTo>
                <a:cubicBezTo>
                  <a:pt x="280218" y="1870877"/>
                  <a:pt x="289077" y="1879758"/>
                  <a:pt x="289077" y="1890714"/>
                </a:cubicBezTo>
                <a:cubicBezTo>
                  <a:pt x="289077" y="1901670"/>
                  <a:pt x="280218" y="1910551"/>
                  <a:pt x="269290" y="1910551"/>
                </a:cubicBezTo>
                <a:cubicBezTo>
                  <a:pt x="258362" y="1910551"/>
                  <a:pt x="249503" y="1901670"/>
                  <a:pt x="249503" y="1890714"/>
                </a:cubicBezTo>
                <a:cubicBezTo>
                  <a:pt x="249503" y="1879758"/>
                  <a:pt x="258362" y="1870877"/>
                  <a:pt x="269290" y="1870877"/>
                </a:cubicBezTo>
                <a:close/>
                <a:moveTo>
                  <a:pt x="144200" y="1870877"/>
                </a:moveTo>
                <a:cubicBezTo>
                  <a:pt x="155128" y="1870877"/>
                  <a:pt x="163987" y="1879758"/>
                  <a:pt x="163987" y="1890714"/>
                </a:cubicBezTo>
                <a:cubicBezTo>
                  <a:pt x="163987" y="1901670"/>
                  <a:pt x="155128" y="1910551"/>
                  <a:pt x="144200" y="1910551"/>
                </a:cubicBezTo>
                <a:cubicBezTo>
                  <a:pt x="133272" y="1910551"/>
                  <a:pt x="124413" y="1901670"/>
                  <a:pt x="124413" y="1890714"/>
                </a:cubicBezTo>
                <a:cubicBezTo>
                  <a:pt x="124413" y="1879758"/>
                  <a:pt x="133272" y="1870877"/>
                  <a:pt x="144200" y="1870877"/>
                </a:cubicBezTo>
                <a:close/>
                <a:moveTo>
                  <a:pt x="19788" y="1870877"/>
                </a:moveTo>
                <a:cubicBezTo>
                  <a:pt x="30716" y="1870877"/>
                  <a:pt x="39575" y="1879758"/>
                  <a:pt x="39575" y="1890714"/>
                </a:cubicBezTo>
                <a:cubicBezTo>
                  <a:pt x="39575" y="1901670"/>
                  <a:pt x="30716" y="1910551"/>
                  <a:pt x="19788" y="1910551"/>
                </a:cubicBezTo>
                <a:cubicBezTo>
                  <a:pt x="8860" y="1910551"/>
                  <a:pt x="1" y="1901670"/>
                  <a:pt x="1" y="1890714"/>
                </a:cubicBezTo>
                <a:cubicBezTo>
                  <a:pt x="1" y="1879758"/>
                  <a:pt x="8860" y="1870877"/>
                  <a:pt x="19788" y="1870877"/>
                </a:cubicBezTo>
                <a:close/>
                <a:moveTo>
                  <a:pt x="2140213" y="1746152"/>
                </a:moveTo>
                <a:cubicBezTo>
                  <a:pt x="2151141" y="1746152"/>
                  <a:pt x="2160000" y="1755033"/>
                  <a:pt x="2160000" y="1765989"/>
                </a:cubicBezTo>
                <a:cubicBezTo>
                  <a:pt x="2160000" y="1776945"/>
                  <a:pt x="2151141" y="1785826"/>
                  <a:pt x="2140213" y="1785826"/>
                </a:cubicBezTo>
                <a:cubicBezTo>
                  <a:pt x="2129285" y="1785826"/>
                  <a:pt x="2120426" y="1776945"/>
                  <a:pt x="2120426" y="1765989"/>
                </a:cubicBezTo>
                <a:cubicBezTo>
                  <a:pt x="2120426" y="1755033"/>
                  <a:pt x="2129285" y="1746152"/>
                  <a:pt x="2140213" y="1746152"/>
                </a:cubicBezTo>
                <a:close/>
                <a:moveTo>
                  <a:pt x="2015801" y="1746152"/>
                </a:moveTo>
                <a:cubicBezTo>
                  <a:pt x="2026729" y="1746152"/>
                  <a:pt x="2035588" y="1755033"/>
                  <a:pt x="2035588" y="1765989"/>
                </a:cubicBezTo>
                <a:cubicBezTo>
                  <a:pt x="2035588" y="1776945"/>
                  <a:pt x="2026729" y="1785826"/>
                  <a:pt x="2015801" y="1785826"/>
                </a:cubicBezTo>
                <a:cubicBezTo>
                  <a:pt x="2004873" y="1785826"/>
                  <a:pt x="1996014" y="1776945"/>
                  <a:pt x="1996014" y="1765989"/>
                </a:cubicBezTo>
                <a:cubicBezTo>
                  <a:pt x="1996014" y="1755033"/>
                  <a:pt x="2004873" y="1746152"/>
                  <a:pt x="2015801" y="1746152"/>
                </a:cubicBezTo>
                <a:close/>
                <a:moveTo>
                  <a:pt x="1890711" y="1746152"/>
                </a:moveTo>
                <a:cubicBezTo>
                  <a:pt x="1901639" y="1746152"/>
                  <a:pt x="1910498" y="1755033"/>
                  <a:pt x="1910498" y="1765989"/>
                </a:cubicBezTo>
                <a:cubicBezTo>
                  <a:pt x="1910498" y="1776945"/>
                  <a:pt x="1901639" y="1785826"/>
                  <a:pt x="1890711" y="1785826"/>
                </a:cubicBezTo>
                <a:cubicBezTo>
                  <a:pt x="1879783" y="1785826"/>
                  <a:pt x="1870924" y="1776945"/>
                  <a:pt x="1870924" y="1765989"/>
                </a:cubicBezTo>
                <a:cubicBezTo>
                  <a:pt x="1870924" y="1755033"/>
                  <a:pt x="1879783" y="1746152"/>
                  <a:pt x="1890711" y="1746152"/>
                </a:cubicBezTo>
                <a:close/>
                <a:moveTo>
                  <a:pt x="1766299" y="1746152"/>
                </a:moveTo>
                <a:cubicBezTo>
                  <a:pt x="1777227" y="1746152"/>
                  <a:pt x="1786086" y="1755033"/>
                  <a:pt x="1786086" y="1765989"/>
                </a:cubicBezTo>
                <a:cubicBezTo>
                  <a:pt x="1786086" y="1776945"/>
                  <a:pt x="1777227" y="1785826"/>
                  <a:pt x="1766299" y="1785826"/>
                </a:cubicBezTo>
                <a:cubicBezTo>
                  <a:pt x="1755371" y="1785826"/>
                  <a:pt x="1746512" y="1776945"/>
                  <a:pt x="1746512" y="1765989"/>
                </a:cubicBezTo>
                <a:cubicBezTo>
                  <a:pt x="1746512" y="1755033"/>
                  <a:pt x="1755371" y="1746152"/>
                  <a:pt x="1766299" y="1746152"/>
                </a:cubicBezTo>
                <a:close/>
                <a:moveTo>
                  <a:pt x="1641209" y="1746152"/>
                </a:moveTo>
                <a:cubicBezTo>
                  <a:pt x="1652137" y="1746152"/>
                  <a:pt x="1660996" y="1755033"/>
                  <a:pt x="1660996" y="1765989"/>
                </a:cubicBezTo>
                <a:cubicBezTo>
                  <a:pt x="1660996" y="1776945"/>
                  <a:pt x="1652137" y="1785826"/>
                  <a:pt x="1641209" y="1785826"/>
                </a:cubicBezTo>
                <a:cubicBezTo>
                  <a:pt x="1630281" y="1785826"/>
                  <a:pt x="1621422" y="1776945"/>
                  <a:pt x="1621422" y="1765989"/>
                </a:cubicBezTo>
                <a:cubicBezTo>
                  <a:pt x="1621422" y="1755033"/>
                  <a:pt x="1630281" y="1746152"/>
                  <a:pt x="1641209" y="1746152"/>
                </a:cubicBezTo>
                <a:close/>
                <a:moveTo>
                  <a:pt x="1516798" y="1746152"/>
                </a:moveTo>
                <a:cubicBezTo>
                  <a:pt x="1527726" y="1746152"/>
                  <a:pt x="1536585" y="1755033"/>
                  <a:pt x="1536585" y="1765989"/>
                </a:cubicBezTo>
                <a:cubicBezTo>
                  <a:pt x="1536585" y="1776945"/>
                  <a:pt x="1527726" y="1785826"/>
                  <a:pt x="1516798" y="1785826"/>
                </a:cubicBezTo>
                <a:cubicBezTo>
                  <a:pt x="1505870" y="1785826"/>
                  <a:pt x="1497011" y="1776945"/>
                  <a:pt x="1497011" y="1765989"/>
                </a:cubicBezTo>
                <a:cubicBezTo>
                  <a:pt x="1497011" y="1755033"/>
                  <a:pt x="1505870" y="1746152"/>
                  <a:pt x="1516798" y="1746152"/>
                </a:cubicBezTo>
                <a:close/>
                <a:moveTo>
                  <a:pt x="1391707" y="1746152"/>
                </a:moveTo>
                <a:cubicBezTo>
                  <a:pt x="1402635" y="1746152"/>
                  <a:pt x="1411494" y="1755033"/>
                  <a:pt x="1411494" y="1765989"/>
                </a:cubicBezTo>
                <a:cubicBezTo>
                  <a:pt x="1411494" y="1776945"/>
                  <a:pt x="1402635" y="1785826"/>
                  <a:pt x="1391707" y="1785826"/>
                </a:cubicBezTo>
                <a:cubicBezTo>
                  <a:pt x="1380779" y="1785826"/>
                  <a:pt x="1371920" y="1776945"/>
                  <a:pt x="1371920" y="1765989"/>
                </a:cubicBezTo>
                <a:cubicBezTo>
                  <a:pt x="1371920" y="1755033"/>
                  <a:pt x="1380779" y="1746152"/>
                  <a:pt x="1391707" y="1746152"/>
                </a:cubicBezTo>
                <a:close/>
                <a:moveTo>
                  <a:pt x="1267296" y="1746152"/>
                </a:moveTo>
                <a:cubicBezTo>
                  <a:pt x="1278224" y="1746152"/>
                  <a:pt x="1287083" y="1755033"/>
                  <a:pt x="1287083" y="1765989"/>
                </a:cubicBezTo>
                <a:cubicBezTo>
                  <a:pt x="1287083" y="1776945"/>
                  <a:pt x="1278224" y="1785826"/>
                  <a:pt x="1267296" y="1785826"/>
                </a:cubicBezTo>
                <a:cubicBezTo>
                  <a:pt x="1256368" y="1785826"/>
                  <a:pt x="1247509" y="1776945"/>
                  <a:pt x="1247509" y="1765989"/>
                </a:cubicBezTo>
                <a:cubicBezTo>
                  <a:pt x="1247509" y="1755033"/>
                  <a:pt x="1256368" y="1746152"/>
                  <a:pt x="1267296" y="1746152"/>
                </a:cubicBezTo>
                <a:close/>
                <a:moveTo>
                  <a:pt x="1142205" y="1746152"/>
                </a:moveTo>
                <a:cubicBezTo>
                  <a:pt x="1153133" y="1746152"/>
                  <a:pt x="1161992" y="1755033"/>
                  <a:pt x="1161992" y="1765989"/>
                </a:cubicBezTo>
                <a:cubicBezTo>
                  <a:pt x="1161992" y="1776945"/>
                  <a:pt x="1153133" y="1785826"/>
                  <a:pt x="1142205" y="1785826"/>
                </a:cubicBezTo>
                <a:cubicBezTo>
                  <a:pt x="1131277" y="1785826"/>
                  <a:pt x="1122418" y="1776945"/>
                  <a:pt x="1122418" y="1765989"/>
                </a:cubicBezTo>
                <a:cubicBezTo>
                  <a:pt x="1122418" y="1755033"/>
                  <a:pt x="1131277" y="1746152"/>
                  <a:pt x="1142205" y="1746152"/>
                </a:cubicBezTo>
                <a:close/>
                <a:moveTo>
                  <a:pt x="1017796" y="1746152"/>
                </a:moveTo>
                <a:cubicBezTo>
                  <a:pt x="1028724" y="1746152"/>
                  <a:pt x="1037583" y="1755033"/>
                  <a:pt x="1037583" y="1765989"/>
                </a:cubicBezTo>
                <a:cubicBezTo>
                  <a:pt x="1037583" y="1776945"/>
                  <a:pt x="1028724" y="1785826"/>
                  <a:pt x="1017796" y="1785826"/>
                </a:cubicBezTo>
                <a:cubicBezTo>
                  <a:pt x="1006868" y="1785826"/>
                  <a:pt x="998009" y="1776945"/>
                  <a:pt x="998009" y="1765989"/>
                </a:cubicBezTo>
                <a:cubicBezTo>
                  <a:pt x="998009" y="1755033"/>
                  <a:pt x="1006868" y="1746152"/>
                  <a:pt x="1017796" y="1746152"/>
                </a:cubicBezTo>
                <a:close/>
                <a:moveTo>
                  <a:pt x="892705" y="1746152"/>
                </a:moveTo>
                <a:cubicBezTo>
                  <a:pt x="903633" y="1746152"/>
                  <a:pt x="912492" y="1755033"/>
                  <a:pt x="912492" y="1765989"/>
                </a:cubicBezTo>
                <a:cubicBezTo>
                  <a:pt x="912492" y="1776945"/>
                  <a:pt x="903633" y="1785826"/>
                  <a:pt x="892705" y="1785826"/>
                </a:cubicBezTo>
                <a:cubicBezTo>
                  <a:pt x="881777" y="1785826"/>
                  <a:pt x="872918" y="1776945"/>
                  <a:pt x="872918" y="1765989"/>
                </a:cubicBezTo>
                <a:cubicBezTo>
                  <a:pt x="872918" y="1755033"/>
                  <a:pt x="881777" y="1746152"/>
                  <a:pt x="892705" y="1746152"/>
                </a:cubicBezTo>
                <a:close/>
                <a:moveTo>
                  <a:pt x="768293" y="1746152"/>
                </a:moveTo>
                <a:cubicBezTo>
                  <a:pt x="779222" y="1746152"/>
                  <a:pt x="788081" y="1755033"/>
                  <a:pt x="788081" y="1765989"/>
                </a:cubicBezTo>
                <a:cubicBezTo>
                  <a:pt x="788081" y="1776945"/>
                  <a:pt x="779222" y="1785826"/>
                  <a:pt x="768293" y="1785826"/>
                </a:cubicBezTo>
                <a:cubicBezTo>
                  <a:pt x="757365" y="1785826"/>
                  <a:pt x="748507" y="1776945"/>
                  <a:pt x="748507" y="1765989"/>
                </a:cubicBezTo>
                <a:cubicBezTo>
                  <a:pt x="748507" y="1755033"/>
                  <a:pt x="757365" y="1746152"/>
                  <a:pt x="768293" y="1746152"/>
                </a:cubicBezTo>
                <a:close/>
                <a:moveTo>
                  <a:pt x="643204" y="1746152"/>
                </a:moveTo>
                <a:cubicBezTo>
                  <a:pt x="654132" y="1746152"/>
                  <a:pt x="662991" y="1755033"/>
                  <a:pt x="662991" y="1765989"/>
                </a:cubicBezTo>
                <a:cubicBezTo>
                  <a:pt x="662991" y="1776945"/>
                  <a:pt x="654132" y="1785826"/>
                  <a:pt x="643204" y="1785826"/>
                </a:cubicBezTo>
                <a:cubicBezTo>
                  <a:pt x="632277" y="1785826"/>
                  <a:pt x="623417" y="1776945"/>
                  <a:pt x="623417" y="1765989"/>
                </a:cubicBezTo>
                <a:cubicBezTo>
                  <a:pt x="623417" y="1755033"/>
                  <a:pt x="632277" y="1746152"/>
                  <a:pt x="643204" y="1746152"/>
                </a:cubicBezTo>
                <a:close/>
                <a:moveTo>
                  <a:pt x="518792" y="1746152"/>
                </a:moveTo>
                <a:cubicBezTo>
                  <a:pt x="529720" y="1746152"/>
                  <a:pt x="538579" y="1755033"/>
                  <a:pt x="538579" y="1765989"/>
                </a:cubicBezTo>
                <a:cubicBezTo>
                  <a:pt x="538579" y="1776945"/>
                  <a:pt x="529720" y="1785826"/>
                  <a:pt x="518792" y="1785826"/>
                </a:cubicBezTo>
                <a:cubicBezTo>
                  <a:pt x="507864" y="1785826"/>
                  <a:pt x="499005" y="1776945"/>
                  <a:pt x="499005" y="1765989"/>
                </a:cubicBezTo>
                <a:cubicBezTo>
                  <a:pt x="499005" y="1755033"/>
                  <a:pt x="507864" y="1746152"/>
                  <a:pt x="518792" y="1746152"/>
                </a:cubicBezTo>
                <a:close/>
                <a:moveTo>
                  <a:pt x="393702" y="1746152"/>
                </a:moveTo>
                <a:cubicBezTo>
                  <a:pt x="404630" y="1746152"/>
                  <a:pt x="413489" y="1755033"/>
                  <a:pt x="413489" y="1765989"/>
                </a:cubicBezTo>
                <a:cubicBezTo>
                  <a:pt x="413489" y="1776945"/>
                  <a:pt x="404630" y="1785826"/>
                  <a:pt x="393702" y="1785826"/>
                </a:cubicBezTo>
                <a:cubicBezTo>
                  <a:pt x="382774" y="1785826"/>
                  <a:pt x="373915" y="1776945"/>
                  <a:pt x="373915" y="1765989"/>
                </a:cubicBezTo>
                <a:cubicBezTo>
                  <a:pt x="373915" y="1755033"/>
                  <a:pt x="382774" y="1746152"/>
                  <a:pt x="393702" y="1746152"/>
                </a:cubicBezTo>
                <a:close/>
                <a:moveTo>
                  <a:pt x="269290" y="1746152"/>
                </a:moveTo>
                <a:cubicBezTo>
                  <a:pt x="280218" y="1746152"/>
                  <a:pt x="289077" y="1755033"/>
                  <a:pt x="289077" y="1765989"/>
                </a:cubicBezTo>
                <a:cubicBezTo>
                  <a:pt x="289077" y="1776945"/>
                  <a:pt x="280218" y="1785826"/>
                  <a:pt x="269290" y="1785826"/>
                </a:cubicBezTo>
                <a:cubicBezTo>
                  <a:pt x="258362" y="1785826"/>
                  <a:pt x="249503" y="1776945"/>
                  <a:pt x="249503" y="1765989"/>
                </a:cubicBezTo>
                <a:cubicBezTo>
                  <a:pt x="249503" y="1755033"/>
                  <a:pt x="258362" y="1746152"/>
                  <a:pt x="269290" y="1746152"/>
                </a:cubicBezTo>
                <a:close/>
                <a:moveTo>
                  <a:pt x="144200" y="1746152"/>
                </a:moveTo>
                <a:cubicBezTo>
                  <a:pt x="155128" y="1746152"/>
                  <a:pt x="163987" y="1755033"/>
                  <a:pt x="163987" y="1765989"/>
                </a:cubicBezTo>
                <a:cubicBezTo>
                  <a:pt x="163987" y="1776945"/>
                  <a:pt x="155128" y="1785826"/>
                  <a:pt x="144200" y="1785826"/>
                </a:cubicBezTo>
                <a:cubicBezTo>
                  <a:pt x="133272" y="1785826"/>
                  <a:pt x="124413" y="1776945"/>
                  <a:pt x="124413" y="1765989"/>
                </a:cubicBezTo>
                <a:cubicBezTo>
                  <a:pt x="124413" y="1755033"/>
                  <a:pt x="133272" y="1746152"/>
                  <a:pt x="144200" y="1746152"/>
                </a:cubicBezTo>
                <a:close/>
                <a:moveTo>
                  <a:pt x="19788" y="1746152"/>
                </a:moveTo>
                <a:cubicBezTo>
                  <a:pt x="30716" y="1746152"/>
                  <a:pt x="39575" y="1755033"/>
                  <a:pt x="39575" y="1765989"/>
                </a:cubicBezTo>
                <a:cubicBezTo>
                  <a:pt x="39575" y="1776945"/>
                  <a:pt x="30716" y="1785826"/>
                  <a:pt x="19788" y="1785826"/>
                </a:cubicBezTo>
                <a:cubicBezTo>
                  <a:pt x="8860" y="1785826"/>
                  <a:pt x="1" y="1776945"/>
                  <a:pt x="1" y="1765989"/>
                </a:cubicBezTo>
                <a:cubicBezTo>
                  <a:pt x="1" y="1755033"/>
                  <a:pt x="8860" y="1746152"/>
                  <a:pt x="19788" y="1746152"/>
                </a:cubicBezTo>
                <a:close/>
                <a:moveTo>
                  <a:pt x="2140213" y="1621427"/>
                </a:moveTo>
                <a:cubicBezTo>
                  <a:pt x="2151141" y="1621427"/>
                  <a:pt x="2160000" y="1630308"/>
                  <a:pt x="2160000" y="1641264"/>
                </a:cubicBezTo>
                <a:cubicBezTo>
                  <a:pt x="2160000" y="1652220"/>
                  <a:pt x="2151141" y="1661101"/>
                  <a:pt x="2140213" y="1661101"/>
                </a:cubicBezTo>
                <a:cubicBezTo>
                  <a:pt x="2129285" y="1661101"/>
                  <a:pt x="2120426" y="1652220"/>
                  <a:pt x="2120426" y="1641264"/>
                </a:cubicBezTo>
                <a:cubicBezTo>
                  <a:pt x="2120426" y="1630308"/>
                  <a:pt x="2129285" y="1621427"/>
                  <a:pt x="2140213" y="1621427"/>
                </a:cubicBezTo>
                <a:close/>
                <a:moveTo>
                  <a:pt x="2015801" y="1621427"/>
                </a:moveTo>
                <a:cubicBezTo>
                  <a:pt x="2026729" y="1621427"/>
                  <a:pt x="2035588" y="1630308"/>
                  <a:pt x="2035588" y="1641264"/>
                </a:cubicBezTo>
                <a:cubicBezTo>
                  <a:pt x="2035588" y="1652220"/>
                  <a:pt x="2026729" y="1661101"/>
                  <a:pt x="2015801" y="1661101"/>
                </a:cubicBezTo>
                <a:cubicBezTo>
                  <a:pt x="2004873" y="1661101"/>
                  <a:pt x="1996014" y="1652220"/>
                  <a:pt x="1996014" y="1641264"/>
                </a:cubicBezTo>
                <a:cubicBezTo>
                  <a:pt x="1996014" y="1630308"/>
                  <a:pt x="2004873" y="1621427"/>
                  <a:pt x="2015801" y="1621427"/>
                </a:cubicBezTo>
                <a:close/>
                <a:moveTo>
                  <a:pt x="1890711" y="1621427"/>
                </a:moveTo>
                <a:cubicBezTo>
                  <a:pt x="1901639" y="1621427"/>
                  <a:pt x="1910498" y="1630308"/>
                  <a:pt x="1910498" y="1641264"/>
                </a:cubicBezTo>
                <a:cubicBezTo>
                  <a:pt x="1910498" y="1652220"/>
                  <a:pt x="1901639" y="1661101"/>
                  <a:pt x="1890711" y="1661101"/>
                </a:cubicBezTo>
                <a:cubicBezTo>
                  <a:pt x="1879783" y="1661101"/>
                  <a:pt x="1870924" y="1652220"/>
                  <a:pt x="1870924" y="1641264"/>
                </a:cubicBezTo>
                <a:cubicBezTo>
                  <a:pt x="1870924" y="1630308"/>
                  <a:pt x="1879783" y="1621427"/>
                  <a:pt x="1890711" y="1621427"/>
                </a:cubicBezTo>
                <a:close/>
                <a:moveTo>
                  <a:pt x="1766299" y="1621427"/>
                </a:moveTo>
                <a:cubicBezTo>
                  <a:pt x="1777227" y="1621427"/>
                  <a:pt x="1786086" y="1630308"/>
                  <a:pt x="1786086" y="1641264"/>
                </a:cubicBezTo>
                <a:cubicBezTo>
                  <a:pt x="1786086" y="1652220"/>
                  <a:pt x="1777227" y="1661101"/>
                  <a:pt x="1766299" y="1661101"/>
                </a:cubicBezTo>
                <a:cubicBezTo>
                  <a:pt x="1755371" y="1661101"/>
                  <a:pt x="1746512" y="1652220"/>
                  <a:pt x="1746512" y="1641264"/>
                </a:cubicBezTo>
                <a:cubicBezTo>
                  <a:pt x="1746512" y="1630308"/>
                  <a:pt x="1755371" y="1621427"/>
                  <a:pt x="1766299" y="1621427"/>
                </a:cubicBezTo>
                <a:close/>
                <a:moveTo>
                  <a:pt x="1641209" y="1621427"/>
                </a:moveTo>
                <a:cubicBezTo>
                  <a:pt x="1652137" y="1621427"/>
                  <a:pt x="1660996" y="1630308"/>
                  <a:pt x="1660996" y="1641264"/>
                </a:cubicBezTo>
                <a:cubicBezTo>
                  <a:pt x="1660996" y="1652220"/>
                  <a:pt x="1652137" y="1661101"/>
                  <a:pt x="1641209" y="1661101"/>
                </a:cubicBezTo>
                <a:cubicBezTo>
                  <a:pt x="1630281" y="1661101"/>
                  <a:pt x="1621422" y="1652220"/>
                  <a:pt x="1621422" y="1641264"/>
                </a:cubicBezTo>
                <a:cubicBezTo>
                  <a:pt x="1621422" y="1630308"/>
                  <a:pt x="1630281" y="1621427"/>
                  <a:pt x="1641209" y="1621427"/>
                </a:cubicBezTo>
                <a:close/>
                <a:moveTo>
                  <a:pt x="1516798" y="1621427"/>
                </a:moveTo>
                <a:cubicBezTo>
                  <a:pt x="1527726" y="1621427"/>
                  <a:pt x="1536585" y="1630308"/>
                  <a:pt x="1536585" y="1641264"/>
                </a:cubicBezTo>
                <a:cubicBezTo>
                  <a:pt x="1536585" y="1652220"/>
                  <a:pt x="1527726" y="1661101"/>
                  <a:pt x="1516798" y="1661101"/>
                </a:cubicBezTo>
                <a:cubicBezTo>
                  <a:pt x="1505870" y="1661101"/>
                  <a:pt x="1497011" y="1652220"/>
                  <a:pt x="1497011" y="1641264"/>
                </a:cubicBezTo>
                <a:cubicBezTo>
                  <a:pt x="1497011" y="1630308"/>
                  <a:pt x="1505870" y="1621427"/>
                  <a:pt x="1516798" y="1621427"/>
                </a:cubicBezTo>
                <a:close/>
                <a:moveTo>
                  <a:pt x="1391707" y="1621427"/>
                </a:moveTo>
                <a:cubicBezTo>
                  <a:pt x="1402635" y="1621427"/>
                  <a:pt x="1411494" y="1630308"/>
                  <a:pt x="1411494" y="1641264"/>
                </a:cubicBezTo>
                <a:cubicBezTo>
                  <a:pt x="1411494" y="1652220"/>
                  <a:pt x="1402635" y="1661101"/>
                  <a:pt x="1391707" y="1661101"/>
                </a:cubicBezTo>
                <a:cubicBezTo>
                  <a:pt x="1380779" y="1661101"/>
                  <a:pt x="1371920" y="1652220"/>
                  <a:pt x="1371920" y="1641264"/>
                </a:cubicBezTo>
                <a:cubicBezTo>
                  <a:pt x="1371920" y="1630308"/>
                  <a:pt x="1380779" y="1621427"/>
                  <a:pt x="1391707" y="1621427"/>
                </a:cubicBezTo>
                <a:close/>
                <a:moveTo>
                  <a:pt x="1267296" y="1621427"/>
                </a:moveTo>
                <a:cubicBezTo>
                  <a:pt x="1278224" y="1621427"/>
                  <a:pt x="1287083" y="1630308"/>
                  <a:pt x="1287083" y="1641264"/>
                </a:cubicBezTo>
                <a:cubicBezTo>
                  <a:pt x="1287083" y="1652220"/>
                  <a:pt x="1278224" y="1661101"/>
                  <a:pt x="1267296" y="1661101"/>
                </a:cubicBezTo>
                <a:cubicBezTo>
                  <a:pt x="1256368" y="1661101"/>
                  <a:pt x="1247509" y="1652220"/>
                  <a:pt x="1247509" y="1641264"/>
                </a:cubicBezTo>
                <a:cubicBezTo>
                  <a:pt x="1247509" y="1630308"/>
                  <a:pt x="1256368" y="1621427"/>
                  <a:pt x="1267296" y="1621427"/>
                </a:cubicBezTo>
                <a:close/>
                <a:moveTo>
                  <a:pt x="1142205" y="1621427"/>
                </a:moveTo>
                <a:cubicBezTo>
                  <a:pt x="1153133" y="1621427"/>
                  <a:pt x="1161992" y="1630308"/>
                  <a:pt x="1161992" y="1641264"/>
                </a:cubicBezTo>
                <a:cubicBezTo>
                  <a:pt x="1161992" y="1652220"/>
                  <a:pt x="1153133" y="1661101"/>
                  <a:pt x="1142205" y="1661101"/>
                </a:cubicBezTo>
                <a:cubicBezTo>
                  <a:pt x="1131277" y="1661101"/>
                  <a:pt x="1122418" y="1652220"/>
                  <a:pt x="1122418" y="1641264"/>
                </a:cubicBezTo>
                <a:cubicBezTo>
                  <a:pt x="1122418" y="1630308"/>
                  <a:pt x="1131277" y="1621427"/>
                  <a:pt x="1142205" y="1621427"/>
                </a:cubicBezTo>
                <a:close/>
                <a:moveTo>
                  <a:pt x="1017797" y="1621427"/>
                </a:moveTo>
                <a:cubicBezTo>
                  <a:pt x="1028725" y="1621427"/>
                  <a:pt x="1037584" y="1630308"/>
                  <a:pt x="1037584" y="1641264"/>
                </a:cubicBezTo>
                <a:cubicBezTo>
                  <a:pt x="1037584" y="1652220"/>
                  <a:pt x="1028725" y="1661101"/>
                  <a:pt x="1017797" y="1661101"/>
                </a:cubicBezTo>
                <a:cubicBezTo>
                  <a:pt x="1006869" y="1661101"/>
                  <a:pt x="998010" y="1652220"/>
                  <a:pt x="998010" y="1641264"/>
                </a:cubicBezTo>
                <a:cubicBezTo>
                  <a:pt x="998010" y="1630308"/>
                  <a:pt x="1006869" y="1621427"/>
                  <a:pt x="1017797" y="1621427"/>
                </a:cubicBezTo>
                <a:close/>
                <a:moveTo>
                  <a:pt x="892706" y="1621427"/>
                </a:moveTo>
                <a:cubicBezTo>
                  <a:pt x="903634" y="1621427"/>
                  <a:pt x="912493" y="1630308"/>
                  <a:pt x="912493" y="1641264"/>
                </a:cubicBezTo>
                <a:cubicBezTo>
                  <a:pt x="912493" y="1652220"/>
                  <a:pt x="903634" y="1661101"/>
                  <a:pt x="892706" y="1661101"/>
                </a:cubicBezTo>
                <a:cubicBezTo>
                  <a:pt x="881778" y="1661101"/>
                  <a:pt x="872919" y="1652220"/>
                  <a:pt x="872919" y="1641264"/>
                </a:cubicBezTo>
                <a:cubicBezTo>
                  <a:pt x="872919" y="1630308"/>
                  <a:pt x="881778" y="1621427"/>
                  <a:pt x="892706" y="1621427"/>
                </a:cubicBezTo>
                <a:close/>
                <a:moveTo>
                  <a:pt x="768294" y="1621427"/>
                </a:moveTo>
                <a:cubicBezTo>
                  <a:pt x="779223" y="1621427"/>
                  <a:pt x="788082" y="1630308"/>
                  <a:pt x="788082" y="1641264"/>
                </a:cubicBezTo>
                <a:cubicBezTo>
                  <a:pt x="788082" y="1652220"/>
                  <a:pt x="779223" y="1661101"/>
                  <a:pt x="768294" y="1661101"/>
                </a:cubicBezTo>
                <a:cubicBezTo>
                  <a:pt x="757366" y="1661101"/>
                  <a:pt x="748508" y="1652220"/>
                  <a:pt x="748508" y="1641264"/>
                </a:cubicBezTo>
                <a:cubicBezTo>
                  <a:pt x="748508" y="1630308"/>
                  <a:pt x="757366" y="1621427"/>
                  <a:pt x="768294" y="1621427"/>
                </a:cubicBezTo>
                <a:close/>
                <a:moveTo>
                  <a:pt x="643205" y="1621427"/>
                </a:moveTo>
                <a:cubicBezTo>
                  <a:pt x="654133" y="1621427"/>
                  <a:pt x="662992" y="1630308"/>
                  <a:pt x="662992" y="1641264"/>
                </a:cubicBezTo>
                <a:cubicBezTo>
                  <a:pt x="662992" y="1652220"/>
                  <a:pt x="654133" y="1661101"/>
                  <a:pt x="643205" y="1661101"/>
                </a:cubicBezTo>
                <a:cubicBezTo>
                  <a:pt x="632278" y="1661101"/>
                  <a:pt x="623419" y="1652220"/>
                  <a:pt x="623419" y="1641264"/>
                </a:cubicBezTo>
                <a:cubicBezTo>
                  <a:pt x="623419" y="1630308"/>
                  <a:pt x="632278" y="1621427"/>
                  <a:pt x="643205" y="1621427"/>
                </a:cubicBezTo>
                <a:close/>
                <a:moveTo>
                  <a:pt x="518793" y="1621427"/>
                </a:moveTo>
                <a:cubicBezTo>
                  <a:pt x="529722" y="1621427"/>
                  <a:pt x="538580" y="1630308"/>
                  <a:pt x="538580" y="1641264"/>
                </a:cubicBezTo>
                <a:cubicBezTo>
                  <a:pt x="538580" y="1652220"/>
                  <a:pt x="529722" y="1661101"/>
                  <a:pt x="518793" y="1661101"/>
                </a:cubicBezTo>
                <a:cubicBezTo>
                  <a:pt x="507865" y="1661101"/>
                  <a:pt x="499006" y="1652220"/>
                  <a:pt x="499006" y="1641264"/>
                </a:cubicBezTo>
                <a:cubicBezTo>
                  <a:pt x="499006" y="1630308"/>
                  <a:pt x="507865" y="1621427"/>
                  <a:pt x="518793" y="1621427"/>
                </a:cubicBezTo>
                <a:close/>
                <a:moveTo>
                  <a:pt x="393703" y="1621427"/>
                </a:moveTo>
                <a:cubicBezTo>
                  <a:pt x="404631" y="1621427"/>
                  <a:pt x="413490" y="1630308"/>
                  <a:pt x="413490" y="1641264"/>
                </a:cubicBezTo>
                <a:cubicBezTo>
                  <a:pt x="413490" y="1652220"/>
                  <a:pt x="404631" y="1661101"/>
                  <a:pt x="393703" y="1661101"/>
                </a:cubicBezTo>
                <a:cubicBezTo>
                  <a:pt x="382775" y="1661101"/>
                  <a:pt x="373916" y="1652220"/>
                  <a:pt x="373916" y="1641264"/>
                </a:cubicBezTo>
                <a:cubicBezTo>
                  <a:pt x="373916" y="1630308"/>
                  <a:pt x="382775" y="1621427"/>
                  <a:pt x="393703" y="1621427"/>
                </a:cubicBezTo>
                <a:close/>
                <a:moveTo>
                  <a:pt x="269291" y="1621427"/>
                </a:moveTo>
                <a:cubicBezTo>
                  <a:pt x="280219" y="1621427"/>
                  <a:pt x="289078" y="1630308"/>
                  <a:pt x="289078" y="1641264"/>
                </a:cubicBezTo>
                <a:cubicBezTo>
                  <a:pt x="289078" y="1652220"/>
                  <a:pt x="280219" y="1661101"/>
                  <a:pt x="269291" y="1661101"/>
                </a:cubicBezTo>
                <a:cubicBezTo>
                  <a:pt x="258363" y="1661101"/>
                  <a:pt x="249504" y="1652220"/>
                  <a:pt x="249504" y="1641264"/>
                </a:cubicBezTo>
                <a:cubicBezTo>
                  <a:pt x="249504" y="1630308"/>
                  <a:pt x="258363" y="1621427"/>
                  <a:pt x="269291" y="1621427"/>
                </a:cubicBezTo>
                <a:close/>
                <a:moveTo>
                  <a:pt x="144201" y="1621427"/>
                </a:moveTo>
                <a:cubicBezTo>
                  <a:pt x="155129" y="1621427"/>
                  <a:pt x="163988" y="1630308"/>
                  <a:pt x="163988" y="1641264"/>
                </a:cubicBezTo>
                <a:cubicBezTo>
                  <a:pt x="163988" y="1652220"/>
                  <a:pt x="155129" y="1661101"/>
                  <a:pt x="144201" y="1661101"/>
                </a:cubicBezTo>
                <a:cubicBezTo>
                  <a:pt x="133273" y="1661101"/>
                  <a:pt x="124414" y="1652220"/>
                  <a:pt x="124414" y="1641264"/>
                </a:cubicBezTo>
                <a:cubicBezTo>
                  <a:pt x="124414" y="1630308"/>
                  <a:pt x="133273" y="1621427"/>
                  <a:pt x="144201" y="1621427"/>
                </a:cubicBezTo>
                <a:close/>
                <a:moveTo>
                  <a:pt x="19789" y="1621427"/>
                </a:moveTo>
                <a:cubicBezTo>
                  <a:pt x="30717" y="1621427"/>
                  <a:pt x="39576" y="1630308"/>
                  <a:pt x="39576" y="1641264"/>
                </a:cubicBezTo>
                <a:cubicBezTo>
                  <a:pt x="39576" y="1652220"/>
                  <a:pt x="30717" y="1661101"/>
                  <a:pt x="19789" y="1661101"/>
                </a:cubicBezTo>
                <a:cubicBezTo>
                  <a:pt x="8861" y="1661101"/>
                  <a:pt x="2" y="1652220"/>
                  <a:pt x="2" y="1641264"/>
                </a:cubicBezTo>
                <a:cubicBezTo>
                  <a:pt x="2" y="1630308"/>
                  <a:pt x="8861" y="1621427"/>
                  <a:pt x="19789" y="1621427"/>
                </a:cubicBezTo>
                <a:close/>
                <a:moveTo>
                  <a:pt x="2140213" y="1496702"/>
                </a:moveTo>
                <a:cubicBezTo>
                  <a:pt x="2151141" y="1496702"/>
                  <a:pt x="2160000" y="1505583"/>
                  <a:pt x="2160000" y="1516539"/>
                </a:cubicBezTo>
                <a:cubicBezTo>
                  <a:pt x="2160000" y="1527495"/>
                  <a:pt x="2151141" y="1536376"/>
                  <a:pt x="2140213" y="1536376"/>
                </a:cubicBezTo>
                <a:cubicBezTo>
                  <a:pt x="2129285" y="1536376"/>
                  <a:pt x="2120426" y="1527495"/>
                  <a:pt x="2120426" y="1516539"/>
                </a:cubicBezTo>
                <a:cubicBezTo>
                  <a:pt x="2120426" y="1505583"/>
                  <a:pt x="2129285" y="1496702"/>
                  <a:pt x="2140213" y="1496702"/>
                </a:cubicBezTo>
                <a:close/>
                <a:moveTo>
                  <a:pt x="2015801" y="1496702"/>
                </a:moveTo>
                <a:cubicBezTo>
                  <a:pt x="2026729" y="1496702"/>
                  <a:pt x="2035588" y="1505583"/>
                  <a:pt x="2035588" y="1516539"/>
                </a:cubicBezTo>
                <a:cubicBezTo>
                  <a:pt x="2035588" y="1527495"/>
                  <a:pt x="2026729" y="1536376"/>
                  <a:pt x="2015801" y="1536376"/>
                </a:cubicBezTo>
                <a:cubicBezTo>
                  <a:pt x="2004873" y="1536376"/>
                  <a:pt x="1996014" y="1527495"/>
                  <a:pt x="1996014" y="1516539"/>
                </a:cubicBezTo>
                <a:cubicBezTo>
                  <a:pt x="1996014" y="1505583"/>
                  <a:pt x="2004873" y="1496702"/>
                  <a:pt x="2015801" y="1496702"/>
                </a:cubicBezTo>
                <a:close/>
                <a:moveTo>
                  <a:pt x="1890711" y="1496702"/>
                </a:moveTo>
                <a:cubicBezTo>
                  <a:pt x="1901639" y="1496702"/>
                  <a:pt x="1910498" y="1505583"/>
                  <a:pt x="1910498" y="1516539"/>
                </a:cubicBezTo>
                <a:cubicBezTo>
                  <a:pt x="1910498" y="1527495"/>
                  <a:pt x="1901639" y="1536376"/>
                  <a:pt x="1890711" y="1536376"/>
                </a:cubicBezTo>
                <a:cubicBezTo>
                  <a:pt x="1879783" y="1536376"/>
                  <a:pt x="1870924" y="1527495"/>
                  <a:pt x="1870924" y="1516539"/>
                </a:cubicBezTo>
                <a:cubicBezTo>
                  <a:pt x="1870924" y="1505583"/>
                  <a:pt x="1879783" y="1496702"/>
                  <a:pt x="1890711" y="1496702"/>
                </a:cubicBezTo>
                <a:close/>
                <a:moveTo>
                  <a:pt x="1766299" y="1496702"/>
                </a:moveTo>
                <a:cubicBezTo>
                  <a:pt x="1777227" y="1496702"/>
                  <a:pt x="1786086" y="1505583"/>
                  <a:pt x="1786086" y="1516539"/>
                </a:cubicBezTo>
                <a:cubicBezTo>
                  <a:pt x="1786086" y="1527495"/>
                  <a:pt x="1777227" y="1536376"/>
                  <a:pt x="1766299" y="1536376"/>
                </a:cubicBezTo>
                <a:cubicBezTo>
                  <a:pt x="1755371" y="1536376"/>
                  <a:pt x="1746512" y="1527495"/>
                  <a:pt x="1746512" y="1516539"/>
                </a:cubicBezTo>
                <a:cubicBezTo>
                  <a:pt x="1746512" y="1505583"/>
                  <a:pt x="1755371" y="1496702"/>
                  <a:pt x="1766299" y="1496702"/>
                </a:cubicBezTo>
                <a:close/>
                <a:moveTo>
                  <a:pt x="1641209" y="1496702"/>
                </a:moveTo>
                <a:cubicBezTo>
                  <a:pt x="1652137" y="1496702"/>
                  <a:pt x="1660996" y="1505583"/>
                  <a:pt x="1660996" y="1516539"/>
                </a:cubicBezTo>
                <a:cubicBezTo>
                  <a:pt x="1660996" y="1527495"/>
                  <a:pt x="1652137" y="1536376"/>
                  <a:pt x="1641209" y="1536376"/>
                </a:cubicBezTo>
                <a:cubicBezTo>
                  <a:pt x="1630281" y="1536376"/>
                  <a:pt x="1621422" y="1527495"/>
                  <a:pt x="1621422" y="1516539"/>
                </a:cubicBezTo>
                <a:cubicBezTo>
                  <a:pt x="1621422" y="1505583"/>
                  <a:pt x="1630281" y="1496702"/>
                  <a:pt x="1641209" y="1496702"/>
                </a:cubicBezTo>
                <a:close/>
                <a:moveTo>
                  <a:pt x="1516798" y="1496702"/>
                </a:moveTo>
                <a:cubicBezTo>
                  <a:pt x="1527726" y="1496702"/>
                  <a:pt x="1536585" y="1505583"/>
                  <a:pt x="1536585" y="1516539"/>
                </a:cubicBezTo>
                <a:cubicBezTo>
                  <a:pt x="1536585" y="1527495"/>
                  <a:pt x="1527726" y="1536376"/>
                  <a:pt x="1516798" y="1536376"/>
                </a:cubicBezTo>
                <a:cubicBezTo>
                  <a:pt x="1505870" y="1536376"/>
                  <a:pt x="1497011" y="1527495"/>
                  <a:pt x="1497011" y="1516539"/>
                </a:cubicBezTo>
                <a:cubicBezTo>
                  <a:pt x="1497011" y="1505583"/>
                  <a:pt x="1505870" y="1496702"/>
                  <a:pt x="1516798" y="1496702"/>
                </a:cubicBezTo>
                <a:close/>
                <a:moveTo>
                  <a:pt x="1391707" y="1496702"/>
                </a:moveTo>
                <a:cubicBezTo>
                  <a:pt x="1402635" y="1496702"/>
                  <a:pt x="1411494" y="1505583"/>
                  <a:pt x="1411494" y="1516539"/>
                </a:cubicBezTo>
                <a:cubicBezTo>
                  <a:pt x="1411494" y="1527495"/>
                  <a:pt x="1402635" y="1536376"/>
                  <a:pt x="1391707" y="1536376"/>
                </a:cubicBezTo>
                <a:cubicBezTo>
                  <a:pt x="1380779" y="1536376"/>
                  <a:pt x="1371920" y="1527495"/>
                  <a:pt x="1371920" y="1516539"/>
                </a:cubicBezTo>
                <a:cubicBezTo>
                  <a:pt x="1371920" y="1505583"/>
                  <a:pt x="1380779" y="1496702"/>
                  <a:pt x="1391707" y="1496702"/>
                </a:cubicBezTo>
                <a:close/>
                <a:moveTo>
                  <a:pt x="1267296" y="1496702"/>
                </a:moveTo>
                <a:cubicBezTo>
                  <a:pt x="1278224" y="1496702"/>
                  <a:pt x="1287083" y="1505583"/>
                  <a:pt x="1287083" y="1516539"/>
                </a:cubicBezTo>
                <a:cubicBezTo>
                  <a:pt x="1287083" y="1527495"/>
                  <a:pt x="1278224" y="1536376"/>
                  <a:pt x="1267296" y="1536376"/>
                </a:cubicBezTo>
                <a:cubicBezTo>
                  <a:pt x="1256368" y="1536376"/>
                  <a:pt x="1247509" y="1527495"/>
                  <a:pt x="1247509" y="1516539"/>
                </a:cubicBezTo>
                <a:cubicBezTo>
                  <a:pt x="1247509" y="1505583"/>
                  <a:pt x="1256368" y="1496702"/>
                  <a:pt x="1267296" y="1496702"/>
                </a:cubicBezTo>
                <a:close/>
                <a:moveTo>
                  <a:pt x="1142205" y="1496702"/>
                </a:moveTo>
                <a:cubicBezTo>
                  <a:pt x="1153133" y="1496702"/>
                  <a:pt x="1161992" y="1505583"/>
                  <a:pt x="1161992" y="1516539"/>
                </a:cubicBezTo>
                <a:cubicBezTo>
                  <a:pt x="1161992" y="1527495"/>
                  <a:pt x="1153133" y="1536376"/>
                  <a:pt x="1142205" y="1536376"/>
                </a:cubicBezTo>
                <a:cubicBezTo>
                  <a:pt x="1131277" y="1536376"/>
                  <a:pt x="1122418" y="1527495"/>
                  <a:pt x="1122418" y="1516539"/>
                </a:cubicBezTo>
                <a:cubicBezTo>
                  <a:pt x="1122418" y="1505583"/>
                  <a:pt x="1131277" y="1496702"/>
                  <a:pt x="1142205" y="1496702"/>
                </a:cubicBezTo>
                <a:close/>
                <a:moveTo>
                  <a:pt x="1017797" y="1496702"/>
                </a:moveTo>
                <a:cubicBezTo>
                  <a:pt x="1028725" y="1496702"/>
                  <a:pt x="1037584" y="1505583"/>
                  <a:pt x="1037584" y="1516539"/>
                </a:cubicBezTo>
                <a:cubicBezTo>
                  <a:pt x="1037584" y="1527495"/>
                  <a:pt x="1028725" y="1536376"/>
                  <a:pt x="1017797" y="1536376"/>
                </a:cubicBezTo>
                <a:cubicBezTo>
                  <a:pt x="1006869" y="1536376"/>
                  <a:pt x="998010" y="1527495"/>
                  <a:pt x="998010" y="1516539"/>
                </a:cubicBezTo>
                <a:cubicBezTo>
                  <a:pt x="998010" y="1505583"/>
                  <a:pt x="1006869" y="1496702"/>
                  <a:pt x="1017797" y="1496702"/>
                </a:cubicBezTo>
                <a:close/>
                <a:moveTo>
                  <a:pt x="892706" y="1496702"/>
                </a:moveTo>
                <a:cubicBezTo>
                  <a:pt x="903634" y="1496702"/>
                  <a:pt x="912493" y="1505583"/>
                  <a:pt x="912493" y="1516539"/>
                </a:cubicBezTo>
                <a:cubicBezTo>
                  <a:pt x="912493" y="1527495"/>
                  <a:pt x="903634" y="1536376"/>
                  <a:pt x="892706" y="1536376"/>
                </a:cubicBezTo>
                <a:cubicBezTo>
                  <a:pt x="881778" y="1536376"/>
                  <a:pt x="872919" y="1527495"/>
                  <a:pt x="872919" y="1516539"/>
                </a:cubicBezTo>
                <a:cubicBezTo>
                  <a:pt x="872919" y="1505583"/>
                  <a:pt x="881778" y="1496702"/>
                  <a:pt x="892706" y="1496702"/>
                </a:cubicBezTo>
                <a:close/>
                <a:moveTo>
                  <a:pt x="768294" y="1496702"/>
                </a:moveTo>
                <a:cubicBezTo>
                  <a:pt x="779223" y="1496702"/>
                  <a:pt x="788082" y="1505583"/>
                  <a:pt x="788082" y="1516539"/>
                </a:cubicBezTo>
                <a:cubicBezTo>
                  <a:pt x="788082" y="1527495"/>
                  <a:pt x="779223" y="1536376"/>
                  <a:pt x="768294" y="1536376"/>
                </a:cubicBezTo>
                <a:cubicBezTo>
                  <a:pt x="757366" y="1536376"/>
                  <a:pt x="748508" y="1527495"/>
                  <a:pt x="748508" y="1516539"/>
                </a:cubicBezTo>
                <a:cubicBezTo>
                  <a:pt x="748508" y="1505583"/>
                  <a:pt x="757366" y="1496702"/>
                  <a:pt x="768294" y="1496702"/>
                </a:cubicBezTo>
                <a:close/>
                <a:moveTo>
                  <a:pt x="643206" y="1496702"/>
                </a:moveTo>
                <a:cubicBezTo>
                  <a:pt x="654133" y="1496702"/>
                  <a:pt x="662992" y="1505583"/>
                  <a:pt x="662992" y="1516539"/>
                </a:cubicBezTo>
                <a:cubicBezTo>
                  <a:pt x="662992" y="1527495"/>
                  <a:pt x="654133" y="1536376"/>
                  <a:pt x="643206" y="1536376"/>
                </a:cubicBezTo>
                <a:cubicBezTo>
                  <a:pt x="632278" y="1536376"/>
                  <a:pt x="623419" y="1527495"/>
                  <a:pt x="623419" y="1516539"/>
                </a:cubicBezTo>
                <a:cubicBezTo>
                  <a:pt x="623419" y="1505583"/>
                  <a:pt x="632278" y="1496702"/>
                  <a:pt x="643206" y="1496702"/>
                </a:cubicBezTo>
                <a:close/>
                <a:moveTo>
                  <a:pt x="518793" y="1496702"/>
                </a:moveTo>
                <a:cubicBezTo>
                  <a:pt x="529722" y="1496702"/>
                  <a:pt x="538580" y="1505583"/>
                  <a:pt x="538580" y="1516539"/>
                </a:cubicBezTo>
                <a:cubicBezTo>
                  <a:pt x="538580" y="1527495"/>
                  <a:pt x="529722" y="1536376"/>
                  <a:pt x="518793" y="1536376"/>
                </a:cubicBezTo>
                <a:cubicBezTo>
                  <a:pt x="507866" y="1536376"/>
                  <a:pt x="499006" y="1527495"/>
                  <a:pt x="499006" y="1516539"/>
                </a:cubicBezTo>
                <a:cubicBezTo>
                  <a:pt x="499006" y="1505583"/>
                  <a:pt x="507866" y="1496702"/>
                  <a:pt x="518793" y="1496702"/>
                </a:cubicBezTo>
                <a:close/>
                <a:moveTo>
                  <a:pt x="393703" y="1496702"/>
                </a:moveTo>
                <a:cubicBezTo>
                  <a:pt x="404631" y="1496702"/>
                  <a:pt x="413490" y="1505583"/>
                  <a:pt x="413490" y="1516539"/>
                </a:cubicBezTo>
                <a:cubicBezTo>
                  <a:pt x="413490" y="1527495"/>
                  <a:pt x="404631" y="1536376"/>
                  <a:pt x="393703" y="1536376"/>
                </a:cubicBezTo>
                <a:cubicBezTo>
                  <a:pt x="382775" y="1536376"/>
                  <a:pt x="373916" y="1527495"/>
                  <a:pt x="373916" y="1516539"/>
                </a:cubicBezTo>
                <a:cubicBezTo>
                  <a:pt x="373916" y="1505583"/>
                  <a:pt x="382775" y="1496702"/>
                  <a:pt x="393703" y="1496702"/>
                </a:cubicBezTo>
                <a:close/>
                <a:moveTo>
                  <a:pt x="269291" y="1496702"/>
                </a:moveTo>
                <a:cubicBezTo>
                  <a:pt x="280219" y="1496702"/>
                  <a:pt x="289078" y="1505583"/>
                  <a:pt x="289078" y="1516539"/>
                </a:cubicBezTo>
                <a:cubicBezTo>
                  <a:pt x="289078" y="1527495"/>
                  <a:pt x="280219" y="1536376"/>
                  <a:pt x="269291" y="1536376"/>
                </a:cubicBezTo>
                <a:cubicBezTo>
                  <a:pt x="258363" y="1536376"/>
                  <a:pt x="249504" y="1527495"/>
                  <a:pt x="249504" y="1516539"/>
                </a:cubicBezTo>
                <a:cubicBezTo>
                  <a:pt x="249504" y="1505583"/>
                  <a:pt x="258363" y="1496702"/>
                  <a:pt x="269291" y="1496702"/>
                </a:cubicBezTo>
                <a:close/>
                <a:moveTo>
                  <a:pt x="144201" y="1496702"/>
                </a:moveTo>
                <a:cubicBezTo>
                  <a:pt x="155129" y="1496702"/>
                  <a:pt x="163988" y="1505583"/>
                  <a:pt x="163988" y="1516539"/>
                </a:cubicBezTo>
                <a:cubicBezTo>
                  <a:pt x="163988" y="1527495"/>
                  <a:pt x="155129" y="1536376"/>
                  <a:pt x="144201" y="1536376"/>
                </a:cubicBezTo>
                <a:cubicBezTo>
                  <a:pt x="133273" y="1536376"/>
                  <a:pt x="124414" y="1527495"/>
                  <a:pt x="124414" y="1516539"/>
                </a:cubicBezTo>
                <a:cubicBezTo>
                  <a:pt x="124414" y="1505583"/>
                  <a:pt x="133273" y="1496702"/>
                  <a:pt x="144201" y="1496702"/>
                </a:cubicBezTo>
                <a:close/>
                <a:moveTo>
                  <a:pt x="19789" y="1496702"/>
                </a:moveTo>
                <a:cubicBezTo>
                  <a:pt x="30717" y="1496702"/>
                  <a:pt x="39576" y="1505583"/>
                  <a:pt x="39576" y="1516539"/>
                </a:cubicBezTo>
                <a:cubicBezTo>
                  <a:pt x="39576" y="1527495"/>
                  <a:pt x="30717" y="1536376"/>
                  <a:pt x="19789" y="1536376"/>
                </a:cubicBezTo>
                <a:cubicBezTo>
                  <a:pt x="8861" y="1536376"/>
                  <a:pt x="2" y="1527495"/>
                  <a:pt x="2" y="1516539"/>
                </a:cubicBezTo>
                <a:cubicBezTo>
                  <a:pt x="2" y="1505583"/>
                  <a:pt x="8861" y="1496702"/>
                  <a:pt x="19789" y="1496702"/>
                </a:cubicBezTo>
                <a:close/>
                <a:moveTo>
                  <a:pt x="2140213" y="1371976"/>
                </a:moveTo>
                <a:cubicBezTo>
                  <a:pt x="2151141" y="1371976"/>
                  <a:pt x="2160000" y="1380857"/>
                  <a:pt x="2160000" y="1391813"/>
                </a:cubicBezTo>
                <a:cubicBezTo>
                  <a:pt x="2160000" y="1402769"/>
                  <a:pt x="2151141" y="1411650"/>
                  <a:pt x="2140213" y="1411650"/>
                </a:cubicBezTo>
                <a:cubicBezTo>
                  <a:pt x="2129285" y="1411650"/>
                  <a:pt x="2120426" y="1402769"/>
                  <a:pt x="2120426" y="1391813"/>
                </a:cubicBezTo>
                <a:cubicBezTo>
                  <a:pt x="2120426" y="1380857"/>
                  <a:pt x="2129285" y="1371976"/>
                  <a:pt x="2140213" y="1371976"/>
                </a:cubicBezTo>
                <a:close/>
                <a:moveTo>
                  <a:pt x="2015801" y="1371976"/>
                </a:moveTo>
                <a:cubicBezTo>
                  <a:pt x="2026729" y="1371976"/>
                  <a:pt x="2035588" y="1380857"/>
                  <a:pt x="2035588" y="1391813"/>
                </a:cubicBezTo>
                <a:cubicBezTo>
                  <a:pt x="2035588" y="1402769"/>
                  <a:pt x="2026729" y="1411650"/>
                  <a:pt x="2015801" y="1411650"/>
                </a:cubicBezTo>
                <a:cubicBezTo>
                  <a:pt x="2004873" y="1411650"/>
                  <a:pt x="1996014" y="1402769"/>
                  <a:pt x="1996014" y="1391813"/>
                </a:cubicBezTo>
                <a:cubicBezTo>
                  <a:pt x="1996014" y="1380857"/>
                  <a:pt x="2004873" y="1371976"/>
                  <a:pt x="2015801" y="1371976"/>
                </a:cubicBezTo>
                <a:close/>
                <a:moveTo>
                  <a:pt x="1890711" y="1371976"/>
                </a:moveTo>
                <a:cubicBezTo>
                  <a:pt x="1901639" y="1371976"/>
                  <a:pt x="1910498" y="1380857"/>
                  <a:pt x="1910498" y="1391813"/>
                </a:cubicBezTo>
                <a:cubicBezTo>
                  <a:pt x="1910498" y="1402769"/>
                  <a:pt x="1901639" y="1411650"/>
                  <a:pt x="1890711" y="1411650"/>
                </a:cubicBezTo>
                <a:cubicBezTo>
                  <a:pt x="1879783" y="1411650"/>
                  <a:pt x="1870924" y="1402769"/>
                  <a:pt x="1870924" y="1391813"/>
                </a:cubicBezTo>
                <a:cubicBezTo>
                  <a:pt x="1870924" y="1380857"/>
                  <a:pt x="1879783" y="1371976"/>
                  <a:pt x="1890711" y="1371976"/>
                </a:cubicBezTo>
                <a:close/>
                <a:moveTo>
                  <a:pt x="1766299" y="1371976"/>
                </a:moveTo>
                <a:cubicBezTo>
                  <a:pt x="1777227" y="1371976"/>
                  <a:pt x="1786086" y="1380857"/>
                  <a:pt x="1786086" y="1391813"/>
                </a:cubicBezTo>
                <a:cubicBezTo>
                  <a:pt x="1786086" y="1402769"/>
                  <a:pt x="1777227" y="1411650"/>
                  <a:pt x="1766299" y="1411650"/>
                </a:cubicBezTo>
                <a:cubicBezTo>
                  <a:pt x="1755371" y="1411650"/>
                  <a:pt x="1746512" y="1402769"/>
                  <a:pt x="1746512" y="1391813"/>
                </a:cubicBezTo>
                <a:cubicBezTo>
                  <a:pt x="1746512" y="1380857"/>
                  <a:pt x="1755371" y="1371976"/>
                  <a:pt x="1766299" y="1371976"/>
                </a:cubicBezTo>
                <a:close/>
                <a:moveTo>
                  <a:pt x="1641209" y="1371976"/>
                </a:moveTo>
                <a:cubicBezTo>
                  <a:pt x="1652137" y="1371976"/>
                  <a:pt x="1660996" y="1380857"/>
                  <a:pt x="1660996" y="1391813"/>
                </a:cubicBezTo>
                <a:cubicBezTo>
                  <a:pt x="1660996" y="1402769"/>
                  <a:pt x="1652137" y="1411650"/>
                  <a:pt x="1641209" y="1411650"/>
                </a:cubicBezTo>
                <a:cubicBezTo>
                  <a:pt x="1630281" y="1411650"/>
                  <a:pt x="1621422" y="1402769"/>
                  <a:pt x="1621422" y="1391813"/>
                </a:cubicBezTo>
                <a:cubicBezTo>
                  <a:pt x="1621422" y="1380857"/>
                  <a:pt x="1630281" y="1371976"/>
                  <a:pt x="1641209" y="1371976"/>
                </a:cubicBezTo>
                <a:close/>
                <a:moveTo>
                  <a:pt x="1516798" y="1371976"/>
                </a:moveTo>
                <a:cubicBezTo>
                  <a:pt x="1527726" y="1371976"/>
                  <a:pt x="1536585" y="1380857"/>
                  <a:pt x="1536585" y="1391813"/>
                </a:cubicBezTo>
                <a:cubicBezTo>
                  <a:pt x="1536585" y="1402769"/>
                  <a:pt x="1527726" y="1411650"/>
                  <a:pt x="1516798" y="1411650"/>
                </a:cubicBezTo>
                <a:cubicBezTo>
                  <a:pt x="1505870" y="1411650"/>
                  <a:pt x="1497011" y="1402769"/>
                  <a:pt x="1497011" y="1391813"/>
                </a:cubicBezTo>
                <a:cubicBezTo>
                  <a:pt x="1497011" y="1380857"/>
                  <a:pt x="1505870" y="1371976"/>
                  <a:pt x="1516798" y="1371976"/>
                </a:cubicBezTo>
                <a:close/>
                <a:moveTo>
                  <a:pt x="1391707" y="1371976"/>
                </a:moveTo>
                <a:cubicBezTo>
                  <a:pt x="1402635" y="1371976"/>
                  <a:pt x="1411494" y="1380857"/>
                  <a:pt x="1411494" y="1391813"/>
                </a:cubicBezTo>
                <a:cubicBezTo>
                  <a:pt x="1411494" y="1402769"/>
                  <a:pt x="1402635" y="1411650"/>
                  <a:pt x="1391707" y="1411650"/>
                </a:cubicBezTo>
                <a:cubicBezTo>
                  <a:pt x="1380779" y="1411650"/>
                  <a:pt x="1371920" y="1402769"/>
                  <a:pt x="1371920" y="1391813"/>
                </a:cubicBezTo>
                <a:cubicBezTo>
                  <a:pt x="1371920" y="1380857"/>
                  <a:pt x="1380779" y="1371976"/>
                  <a:pt x="1391707" y="1371976"/>
                </a:cubicBezTo>
                <a:close/>
                <a:moveTo>
                  <a:pt x="1267296" y="1371976"/>
                </a:moveTo>
                <a:cubicBezTo>
                  <a:pt x="1278224" y="1371976"/>
                  <a:pt x="1287083" y="1380857"/>
                  <a:pt x="1287083" y="1391813"/>
                </a:cubicBezTo>
                <a:cubicBezTo>
                  <a:pt x="1287083" y="1402769"/>
                  <a:pt x="1278224" y="1411650"/>
                  <a:pt x="1267296" y="1411650"/>
                </a:cubicBezTo>
                <a:cubicBezTo>
                  <a:pt x="1256368" y="1411650"/>
                  <a:pt x="1247509" y="1402769"/>
                  <a:pt x="1247509" y="1391813"/>
                </a:cubicBezTo>
                <a:cubicBezTo>
                  <a:pt x="1247509" y="1380857"/>
                  <a:pt x="1256368" y="1371976"/>
                  <a:pt x="1267296" y="1371976"/>
                </a:cubicBezTo>
                <a:close/>
                <a:moveTo>
                  <a:pt x="1142205" y="1371976"/>
                </a:moveTo>
                <a:cubicBezTo>
                  <a:pt x="1153133" y="1371976"/>
                  <a:pt x="1161992" y="1380857"/>
                  <a:pt x="1161992" y="1391813"/>
                </a:cubicBezTo>
                <a:cubicBezTo>
                  <a:pt x="1161992" y="1402769"/>
                  <a:pt x="1153133" y="1411650"/>
                  <a:pt x="1142205" y="1411650"/>
                </a:cubicBezTo>
                <a:cubicBezTo>
                  <a:pt x="1131277" y="1411650"/>
                  <a:pt x="1122418" y="1402769"/>
                  <a:pt x="1122418" y="1391813"/>
                </a:cubicBezTo>
                <a:cubicBezTo>
                  <a:pt x="1122418" y="1380857"/>
                  <a:pt x="1131277" y="1371976"/>
                  <a:pt x="1142205" y="1371976"/>
                </a:cubicBezTo>
                <a:close/>
                <a:moveTo>
                  <a:pt x="1017798" y="1371976"/>
                </a:moveTo>
                <a:cubicBezTo>
                  <a:pt x="1028726" y="1371976"/>
                  <a:pt x="1037585" y="1380857"/>
                  <a:pt x="1037585" y="1391813"/>
                </a:cubicBezTo>
                <a:cubicBezTo>
                  <a:pt x="1037585" y="1402769"/>
                  <a:pt x="1028726" y="1411650"/>
                  <a:pt x="1017798" y="1411650"/>
                </a:cubicBezTo>
                <a:cubicBezTo>
                  <a:pt x="1006870" y="1411650"/>
                  <a:pt x="998011" y="1402769"/>
                  <a:pt x="998011" y="1391813"/>
                </a:cubicBezTo>
                <a:cubicBezTo>
                  <a:pt x="998011" y="1380857"/>
                  <a:pt x="1006870" y="1371976"/>
                  <a:pt x="1017798" y="1371976"/>
                </a:cubicBezTo>
                <a:close/>
                <a:moveTo>
                  <a:pt x="892707" y="1371976"/>
                </a:moveTo>
                <a:cubicBezTo>
                  <a:pt x="903635" y="1371976"/>
                  <a:pt x="912494" y="1380857"/>
                  <a:pt x="912494" y="1391813"/>
                </a:cubicBezTo>
                <a:cubicBezTo>
                  <a:pt x="912494" y="1402769"/>
                  <a:pt x="903635" y="1411650"/>
                  <a:pt x="892707" y="1411650"/>
                </a:cubicBezTo>
                <a:cubicBezTo>
                  <a:pt x="881779" y="1411650"/>
                  <a:pt x="872920" y="1402769"/>
                  <a:pt x="872920" y="1391813"/>
                </a:cubicBezTo>
                <a:cubicBezTo>
                  <a:pt x="872920" y="1380857"/>
                  <a:pt x="881779" y="1371976"/>
                  <a:pt x="892707" y="1371976"/>
                </a:cubicBezTo>
                <a:close/>
                <a:moveTo>
                  <a:pt x="768295" y="1371976"/>
                </a:moveTo>
                <a:cubicBezTo>
                  <a:pt x="779224" y="1371976"/>
                  <a:pt x="788083" y="1380857"/>
                  <a:pt x="788083" y="1391813"/>
                </a:cubicBezTo>
                <a:cubicBezTo>
                  <a:pt x="788083" y="1402769"/>
                  <a:pt x="779224" y="1411650"/>
                  <a:pt x="768295" y="1411650"/>
                </a:cubicBezTo>
                <a:cubicBezTo>
                  <a:pt x="757367" y="1411650"/>
                  <a:pt x="748509" y="1402769"/>
                  <a:pt x="748509" y="1391813"/>
                </a:cubicBezTo>
                <a:cubicBezTo>
                  <a:pt x="748509" y="1380857"/>
                  <a:pt x="757367" y="1371976"/>
                  <a:pt x="768295" y="1371976"/>
                </a:cubicBezTo>
                <a:close/>
                <a:moveTo>
                  <a:pt x="643207" y="1371976"/>
                </a:moveTo>
                <a:cubicBezTo>
                  <a:pt x="654134" y="1371976"/>
                  <a:pt x="662993" y="1380857"/>
                  <a:pt x="662993" y="1391813"/>
                </a:cubicBezTo>
                <a:cubicBezTo>
                  <a:pt x="662993" y="1402769"/>
                  <a:pt x="654134" y="1411650"/>
                  <a:pt x="643207" y="1411650"/>
                </a:cubicBezTo>
                <a:cubicBezTo>
                  <a:pt x="632280" y="1411650"/>
                  <a:pt x="623420" y="1402769"/>
                  <a:pt x="623420" y="1391813"/>
                </a:cubicBezTo>
                <a:cubicBezTo>
                  <a:pt x="623420" y="1380857"/>
                  <a:pt x="632280" y="1371976"/>
                  <a:pt x="643207" y="1371976"/>
                </a:cubicBezTo>
                <a:close/>
                <a:moveTo>
                  <a:pt x="518794" y="1371976"/>
                </a:moveTo>
                <a:cubicBezTo>
                  <a:pt x="529723" y="1371976"/>
                  <a:pt x="538581" y="1380857"/>
                  <a:pt x="538581" y="1391813"/>
                </a:cubicBezTo>
                <a:cubicBezTo>
                  <a:pt x="538581" y="1402769"/>
                  <a:pt x="529723" y="1411650"/>
                  <a:pt x="518794" y="1411650"/>
                </a:cubicBezTo>
                <a:cubicBezTo>
                  <a:pt x="507867" y="1411650"/>
                  <a:pt x="499007" y="1402769"/>
                  <a:pt x="499007" y="1391813"/>
                </a:cubicBezTo>
                <a:cubicBezTo>
                  <a:pt x="499007" y="1380857"/>
                  <a:pt x="507867" y="1371976"/>
                  <a:pt x="518794" y="1371976"/>
                </a:cubicBezTo>
                <a:close/>
                <a:moveTo>
                  <a:pt x="393704" y="1371976"/>
                </a:moveTo>
                <a:cubicBezTo>
                  <a:pt x="404632" y="1371976"/>
                  <a:pt x="413491" y="1380857"/>
                  <a:pt x="413491" y="1391813"/>
                </a:cubicBezTo>
                <a:cubicBezTo>
                  <a:pt x="413491" y="1402769"/>
                  <a:pt x="404632" y="1411650"/>
                  <a:pt x="393704" y="1411650"/>
                </a:cubicBezTo>
                <a:cubicBezTo>
                  <a:pt x="382777" y="1411650"/>
                  <a:pt x="373917" y="1402769"/>
                  <a:pt x="373917" y="1391813"/>
                </a:cubicBezTo>
                <a:cubicBezTo>
                  <a:pt x="373917" y="1380857"/>
                  <a:pt x="382777" y="1371976"/>
                  <a:pt x="393704" y="1371976"/>
                </a:cubicBezTo>
                <a:close/>
                <a:moveTo>
                  <a:pt x="269292" y="1371976"/>
                </a:moveTo>
                <a:cubicBezTo>
                  <a:pt x="280220" y="1371976"/>
                  <a:pt x="289080" y="1380857"/>
                  <a:pt x="289080" y="1391813"/>
                </a:cubicBezTo>
                <a:cubicBezTo>
                  <a:pt x="289080" y="1402769"/>
                  <a:pt x="280220" y="1411650"/>
                  <a:pt x="269292" y="1411650"/>
                </a:cubicBezTo>
                <a:cubicBezTo>
                  <a:pt x="258364" y="1411650"/>
                  <a:pt x="249505" y="1402769"/>
                  <a:pt x="249505" y="1391813"/>
                </a:cubicBezTo>
                <a:cubicBezTo>
                  <a:pt x="249505" y="1380857"/>
                  <a:pt x="258364" y="1371976"/>
                  <a:pt x="269292" y="1371976"/>
                </a:cubicBezTo>
                <a:close/>
                <a:moveTo>
                  <a:pt x="144202" y="1371976"/>
                </a:moveTo>
                <a:cubicBezTo>
                  <a:pt x="155130" y="1371976"/>
                  <a:pt x="163989" y="1380857"/>
                  <a:pt x="163989" y="1391813"/>
                </a:cubicBezTo>
                <a:cubicBezTo>
                  <a:pt x="163989" y="1402769"/>
                  <a:pt x="155130" y="1411650"/>
                  <a:pt x="144202" y="1411650"/>
                </a:cubicBezTo>
                <a:cubicBezTo>
                  <a:pt x="133274" y="1411650"/>
                  <a:pt x="124415" y="1402769"/>
                  <a:pt x="124415" y="1391813"/>
                </a:cubicBezTo>
                <a:cubicBezTo>
                  <a:pt x="124415" y="1380857"/>
                  <a:pt x="133274" y="1371976"/>
                  <a:pt x="144202" y="1371976"/>
                </a:cubicBezTo>
                <a:close/>
                <a:moveTo>
                  <a:pt x="19791" y="1371976"/>
                </a:moveTo>
                <a:cubicBezTo>
                  <a:pt x="30719" y="1371976"/>
                  <a:pt x="39577" y="1380857"/>
                  <a:pt x="39577" y="1391813"/>
                </a:cubicBezTo>
                <a:cubicBezTo>
                  <a:pt x="39577" y="1402769"/>
                  <a:pt x="30719" y="1411650"/>
                  <a:pt x="19791" y="1411650"/>
                </a:cubicBezTo>
                <a:cubicBezTo>
                  <a:pt x="8863" y="1411650"/>
                  <a:pt x="4" y="1402769"/>
                  <a:pt x="4" y="1391813"/>
                </a:cubicBezTo>
                <a:cubicBezTo>
                  <a:pt x="4" y="1380857"/>
                  <a:pt x="8863" y="1371976"/>
                  <a:pt x="19791" y="1371976"/>
                </a:cubicBezTo>
                <a:close/>
                <a:moveTo>
                  <a:pt x="2140213" y="1247251"/>
                </a:moveTo>
                <a:cubicBezTo>
                  <a:pt x="2151141" y="1247251"/>
                  <a:pt x="2160000" y="1256132"/>
                  <a:pt x="2160000" y="1267088"/>
                </a:cubicBezTo>
                <a:cubicBezTo>
                  <a:pt x="2160000" y="1278044"/>
                  <a:pt x="2151141" y="1286925"/>
                  <a:pt x="2140213" y="1286925"/>
                </a:cubicBezTo>
                <a:cubicBezTo>
                  <a:pt x="2129285" y="1286925"/>
                  <a:pt x="2120426" y="1278044"/>
                  <a:pt x="2120426" y="1267088"/>
                </a:cubicBezTo>
                <a:cubicBezTo>
                  <a:pt x="2120426" y="1256132"/>
                  <a:pt x="2129285" y="1247251"/>
                  <a:pt x="2140213" y="1247251"/>
                </a:cubicBezTo>
                <a:close/>
                <a:moveTo>
                  <a:pt x="2015801" y="1247251"/>
                </a:moveTo>
                <a:cubicBezTo>
                  <a:pt x="2026729" y="1247251"/>
                  <a:pt x="2035588" y="1256132"/>
                  <a:pt x="2035588" y="1267088"/>
                </a:cubicBezTo>
                <a:cubicBezTo>
                  <a:pt x="2035588" y="1278044"/>
                  <a:pt x="2026729" y="1286925"/>
                  <a:pt x="2015801" y="1286925"/>
                </a:cubicBezTo>
                <a:cubicBezTo>
                  <a:pt x="2004873" y="1286925"/>
                  <a:pt x="1996014" y="1278044"/>
                  <a:pt x="1996014" y="1267088"/>
                </a:cubicBezTo>
                <a:cubicBezTo>
                  <a:pt x="1996014" y="1256132"/>
                  <a:pt x="2004873" y="1247251"/>
                  <a:pt x="2015801" y="1247251"/>
                </a:cubicBezTo>
                <a:close/>
                <a:moveTo>
                  <a:pt x="1890711" y="1247251"/>
                </a:moveTo>
                <a:cubicBezTo>
                  <a:pt x="1901639" y="1247251"/>
                  <a:pt x="1910498" y="1256132"/>
                  <a:pt x="1910498" y="1267088"/>
                </a:cubicBezTo>
                <a:cubicBezTo>
                  <a:pt x="1910498" y="1278044"/>
                  <a:pt x="1901639" y="1286925"/>
                  <a:pt x="1890711" y="1286925"/>
                </a:cubicBezTo>
                <a:cubicBezTo>
                  <a:pt x="1879783" y="1286925"/>
                  <a:pt x="1870924" y="1278044"/>
                  <a:pt x="1870924" y="1267088"/>
                </a:cubicBezTo>
                <a:cubicBezTo>
                  <a:pt x="1870924" y="1256132"/>
                  <a:pt x="1879783" y="1247251"/>
                  <a:pt x="1890711" y="1247251"/>
                </a:cubicBezTo>
                <a:close/>
                <a:moveTo>
                  <a:pt x="1766299" y="1247251"/>
                </a:moveTo>
                <a:cubicBezTo>
                  <a:pt x="1777227" y="1247251"/>
                  <a:pt x="1786086" y="1256132"/>
                  <a:pt x="1786086" y="1267088"/>
                </a:cubicBezTo>
                <a:cubicBezTo>
                  <a:pt x="1786086" y="1278044"/>
                  <a:pt x="1777227" y="1286925"/>
                  <a:pt x="1766299" y="1286925"/>
                </a:cubicBezTo>
                <a:cubicBezTo>
                  <a:pt x="1755371" y="1286925"/>
                  <a:pt x="1746512" y="1278044"/>
                  <a:pt x="1746512" y="1267088"/>
                </a:cubicBezTo>
                <a:cubicBezTo>
                  <a:pt x="1746512" y="1256132"/>
                  <a:pt x="1755371" y="1247251"/>
                  <a:pt x="1766299" y="1247251"/>
                </a:cubicBezTo>
                <a:close/>
                <a:moveTo>
                  <a:pt x="1641209" y="1247251"/>
                </a:moveTo>
                <a:cubicBezTo>
                  <a:pt x="1652137" y="1247251"/>
                  <a:pt x="1660996" y="1256132"/>
                  <a:pt x="1660996" y="1267088"/>
                </a:cubicBezTo>
                <a:cubicBezTo>
                  <a:pt x="1660996" y="1278044"/>
                  <a:pt x="1652137" y="1286925"/>
                  <a:pt x="1641209" y="1286925"/>
                </a:cubicBezTo>
                <a:cubicBezTo>
                  <a:pt x="1630281" y="1286925"/>
                  <a:pt x="1621422" y="1278044"/>
                  <a:pt x="1621422" y="1267088"/>
                </a:cubicBezTo>
                <a:cubicBezTo>
                  <a:pt x="1621422" y="1256132"/>
                  <a:pt x="1630281" y="1247251"/>
                  <a:pt x="1641209" y="1247251"/>
                </a:cubicBezTo>
                <a:close/>
                <a:moveTo>
                  <a:pt x="1516798" y="1247251"/>
                </a:moveTo>
                <a:cubicBezTo>
                  <a:pt x="1527726" y="1247251"/>
                  <a:pt x="1536585" y="1256132"/>
                  <a:pt x="1536585" y="1267088"/>
                </a:cubicBezTo>
                <a:cubicBezTo>
                  <a:pt x="1536585" y="1278044"/>
                  <a:pt x="1527726" y="1286925"/>
                  <a:pt x="1516798" y="1286925"/>
                </a:cubicBezTo>
                <a:cubicBezTo>
                  <a:pt x="1505870" y="1286925"/>
                  <a:pt x="1497011" y="1278044"/>
                  <a:pt x="1497011" y="1267088"/>
                </a:cubicBezTo>
                <a:cubicBezTo>
                  <a:pt x="1497011" y="1256132"/>
                  <a:pt x="1505870" y="1247251"/>
                  <a:pt x="1516798" y="1247251"/>
                </a:cubicBezTo>
                <a:close/>
                <a:moveTo>
                  <a:pt x="1391707" y="1247251"/>
                </a:moveTo>
                <a:cubicBezTo>
                  <a:pt x="1402635" y="1247251"/>
                  <a:pt x="1411494" y="1256132"/>
                  <a:pt x="1411494" y="1267088"/>
                </a:cubicBezTo>
                <a:cubicBezTo>
                  <a:pt x="1411494" y="1278044"/>
                  <a:pt x="1402635" y="1286925"/>
                  <a:pt x="1391707" y="1286925"/>
                </a:cubicBezTo>
                <a:cubicBezTo>
                  <a:pt x="1380779" y="1286925"/>
                  <a:pt x="1371920" y="1278044"/>
                  <a:pt x="1371920" y="1267088"/>
                </a:cubicBezTo>
                <a:cubicBezTo>
                  <a:pt x="1371920" y="1256132"/>
                  <a:pt x="1380779" y="1247251"/>
                  <a:pt x="1391707" y="1247251"/>
                </a:cubicBezTo>
                <a:close/>
                <a:moveTo>
                  <a:pt x="1267296" y="1247251"/>
                </a:moveTo>
                <a:cubicBezTo>
                  <a:pt x="1278224" y="1247251"/>
                  <a:pt x="1287083" y="1256132"/>
                  <a:pt x="1287083" y="1267088"/>
                </a:cubicBezTo>
                <a:cubicBezTo>
                  <a:pt x="1287083" y="1278044"/>
                  <a:pt x="1278224" y="1286925"/>
                  <a:pt x="1267296" y="1286925"/>
                </a:cubicBezTo>
                <a:cubicBezTo>
                  <a:pt x="1256368" y="1286925"/>
                  <a:pt x="1247509" y="1278044"/>
                  <a:pt x="1247509" y="1267088"/>
                </a:cubicBezTo>
                <a:cubicBezTo>
                  <a:pt x="1247509" y="1256132"/>
                  <a:pt x="1256368" y="1247251"/>
                  <a:pt x="1267296" y="1247251"/>
                </a:cubicBezTo>
                <a:close/>
                <a:moveTo>
                  <a:pt x="1142205" y="1247251"/>
                </a:moveTo>
                <a:cubicBezTo>
                  <a:pt x="1153133" y="1247251"/>
                  <a:pt x="1161992" y="1256132"/>
                  <a:pt x="1161992" y="1267088"/>
                </a:cubicBezTo>
                <a:cubicBezTo>
                  <a:pt x="1161992" y="1278044"/>
                  <a:pt x="1153133" y="1286925"/>
                  <a:pt x="1142205" y="1286925"/>
                </a:cubicBezTo>
                <a:cubicBezTo>
                  <a:pt x="1131277" y="1286925"/>
                  <a:pt x="1122418" y="1278044"/>
                  <a:pt x="1122418" y="1267088"/>
                </a:cubicBezTo>
                <a:cubicBezTo>
                  <a:pt x="1122418" y="1256132"/>
                  <a:pt x="1131277" y="1247251"/>
                  <a:pt x="1142205" y="1247251"/>
                </a:cubicBezTo>
                <a:close/>
                <a:moveTo>
                  <a:pt x="1017798" y="1247251"/>
                </a:moveTo>
                <a:cubicBezTo>
                  <a:pt x="1028726" y="1247251"/>
                  <a:pt x="1037585" y="1256132"/>
                  <a:pt x="1037585" y="1267088"/>
                </a:cubicBezTo>
                <a:cubicBezTo>
                  <a:pt x="1037585" y="1278044"/>
                  <a:pt x="1028726" y="1286925"/>
                  <a:pt x="1017798" y="1286925"/>
                </a:cubicBezTo>
                <a:cubicBezTo>
                  <a:pt x="1006870" y="1286925"/>
                  <a:pt x="998011" y="1278044"/>
                  <a:pt x="998011" y="1267088"/>
                </a:cubicBezTo>
                <a:cubicBezTo>
                  <a:pt x="998011" y="1256132"/>
                  <a:pt x="1006870" y="1247251"/>
                  <a:pt x="1017798" y="1247251"/>
                </a:cubicBezTo>
                <a:close/>
                <a:moveTo>
                  <a:pt x="892708" y="1247251"/>
                </a:moveTo>
                <a:cubicBezTo>
                  <a:pt x="903635" y="1247251"/>
                  <a:pt x="912494" y="1256132"/>
                  <a:pt x="912494" y="1267088"/>
                </a:cubicBezTo>
                <a:cubicBezTo>
                  <a:pt x="912494" y="1278044"/>
                  <a:pt x="903635" y="1286925"/>
                  <a:pt x="892708" y="1286925"/>
                </a:cubicBezTo>
                <a:cubicBezTo>
                  <a:pt x="881780" y="1286925"/>
                  <a:pt x="872920" y="1278044"/>
                  <a:pt x="872920" y="1267088"/>
                </a:cubicBezTo>
                <a:cubicBezTo>
                  <a:pt x="872920" y="1256132"/>
                  <a:pt x="881780" y="1247251"/>
                  <a:pt x="892708" y="1247251"/>
                </a:cubicBezTo>
                <a:close/>
                <a:moveTo>
                  <a:pt x="768295" y="1247251"/>
                </a:moveTo>
                <a:cubicBezTo>
                  <a:pt x="779224" y="1247251"/>
                  <a:pt x="788083" y="1256132"/>
                  <a:pt x="788083" y="1267088"/>
                </a:cubicBezTo>
                <a:cubicBezTo>
                  <a:pt x="788083" y="1278044"/>
                  <a:pt x="779224" y="1286925"/>
                  <a:pt x="768295" y="1286925"/>
                </a:cubicBezTo>
                <a:cubicBezTo>
                  <a:pt x="757367" y="1286925"/>
                  <a:pt x="748509" y="1278044"/>
                  <a:pt x="748509" y="1267088"/>
                </a:cubicBezTo>
                <a:cubicBezTo>
                  <a:pt x="748509" y="1256132"/>
                  <a:pt x="757367" y="1247251"/>
                  <a:pt x="768295" y="1247251"/>
                </a:cubicBezTo>
                <a:close/>
                <a:moveTo>
                  <a:pt x="643207" y="1247251"/>
                </a:moveTo>
                <a:cubicBezTo>
                  <a:pt x="654134" y="1247251"/>
                  <a:pt x="662993" y="1256132"/>
                  <a:pt x="662993" y="1267088"/>
                </a:cubicBezTo>
                <a:cubicBezTo>
                  <a:pt x="662993" y="1278044"/>
                  <a:pt x="654134" y="1286925"/>
                  <a:pt x="643207" y="1286925"/>
                </a:cubicBezTo>
                <a:cubicBezTo>
                  <a:pt x="632280" y="1286925"/>
                  <a:pt x="623420" y="1278044"/>
                  <a:pt x="623420" y="1267088"/>
                </a:cubicBezTo>
                <a:cubicBezTo>
                  <a:pt x="623420" y="1256132"/>
                  <a:pt x="632280" y="1247251"/>
                  <a:pt x="643207" y="1247251"/>
                </a:cubicBezTo>
                <a:close/>
                <a:moveTo>
                  <a:pt x="518794" y="1247251"/>
                </a:moveTo>
                <a:cubicBezTo>
                  <a:pt x="529723" y="1247251"/>
                  <a:pt x="538581" y="1256132"/>
                  <a:pt x="538581" y="1267088"/>
                </a:cubicBezTo>
                <a:cubicBezTo>
                  <a:pt x="538581" y="1278044"/>
                  <a:pt x="529723" y="1286925"/>
                  <a:pt x="518794" y="1286925"/>
                </a:cubicBezTo>
                <a:cubicBezTo>
                  <a:pt x="507867" y="1286925"/>
                  <a:pt x="499007" y="1278044"/>
                  <a:pt x="499007" y="1267088"/>
                </a:cubicBezTo>
                <a:cubicBezTo>
                  <a:pt x="499007" y="1256132"/>
                  <a:pt x="507867" y="1247251"/>
                  <a:pt x="518794" y="1247251"/>
                </a:cubicBezTo>
                <a:close/>
                <a:moveTo>
                  <a:pt x="393704" y="1247251"/>
                </a:moveTo>
                <a:cubicBezTo>
                  <a:pt x="404632" y="1247251"/>
                  <a:pt x="413491" y="1256132"/>
                  <a:pt x="413491" y="1267088"/>
                </a:cubicBezTo>
                <a:cubicBezTo>
                  <a:pt x="413491" y="1278044"/>
                  <a:pt x="404632" y="1286925"/>
                  <a:pt x="393704" y="1286925"/>
                </a:cubicBezTo>
                <a:cubicBezTo>
                  <a:pt x="382777" y="1286925"/>
                  <a:pt x="373917" y="1278044"/>
                  <a:pt x="373917" y="1267088"/>
                </a:cubicBezTo>
                <a:cubicBezTo>
                  <a:pt x="373917" y="1256132"/>
                  <a:pt x="382777" y="1247251"/>
                  <a:pt x="393704" y="1247251"/>
                </a:cubicBezTo>
                <a:close/>
                <a:moveTo>
                  <a:pt x="269292" y="1247251"/>
                </a:moveTo>
                <a:cubicBezTo>
                  <a:pt x="280220" y="1247251"/>
                  <a:pt x="289080" y="1256132"/>
                  <a:pt x="289080" y="1267088"/>
                </a:cubicBezTo>
                <a:cubicBezTo>
                  <a:pt x="289080" y="1278044"/>
                  <a:pt x="280220" y="1286925"/>
                  <a:pt x="269292" y="1286925"/>
                </a:cubicBezTo>
                <a:cubicBezTo>
                  <a:pt x="258364" y="1286925"/>
                  <a:pt x="249505" y="1278044"/>
                  <a:pt x="249505" y="1267088"/>
                </a:cubicBezTo>
                <a:cubicBezTo>
                  <a:pt x="249505" y="1256132"/>
                  <a:pt x="258364" y="1247251"/>
                  <a:pt x="269292" y="1247251"/>
                </a:cubicBezTo>
                <a:close/>
                <a:moveTo>
                  <a:pt x="144202" y="1247251"/>
                </a:moveTo>
                <a:cubicBezTo>
                  <a:pt x="155130" y="1247251"/>
                  <a:pt x="163989" y="1256132"/>
                  <a:pt x="163989" y="1267088"/>
                </a:cubicBezTo>
                <a:cubicBezTo>
                  <a:pt x="163989" y="1278044"/>
                  <a:pt x="155130" y="1286925"/>
                  <a:pt x="144202" y="1286925"/>
                </a:cubicBezTo>
                <a:cubicBezTo>
                  <a:pt x="133274" y="1286925"/>
                  <a:pt x="124415" y="1278044"/>
                  <a:pt x="124415" y="1267088"/>
                </a:cubicBezTo>
                <a:cubicBezTo>
                  <a:pt x="124415" y="1256132"/>
                  <a:pt x="133274" y="1247251"/>
                  <a:pt x="144202" y="1247251"/>
                </a:cubicBezTo>
                <a:close/>
                <a:moveTo>
                  <a:pt x="19791" y="1247251"/>
                </a:moveTo>
                <a:cubicBezTo>
                  <a:pt x="30719" y="1247251"/>
                  <a:pt x="39577" y="1256132"/>
                  <a:pt x="39577" y="1267088"/>
                </a:cubicBezTo>
                <a:cubicBezTo>
                  <a:pt x="39577" y="1278044"/>
                  <a:pt x="30719" y="1286925"/>
                  <a:pt x="19791" y="1286925"/>
                </a:cubicBezTo>
                <a:cubicBezTo>
                  <a:pt x="8863" y="1286925"/>
                  <a:pt x="4" y="1278044"/>
                  <a:pt x="4" y="1267088"/>
                </a:cubicBezTo>
                <a:cubicBezTo>
                  <a:pt x="4" y="1256132"/>
                  <a:pt x="8863" y="1247251"/>
                  <a:pt x="19791" y="1247251"/>
                </a:cubicBezTo>
                <a:close/>
                <a:moveTo>
                  <a:pt x="2140213" y="1122526"/>
                </a:moveTo>
                <a:cubicBezTo>
                  <a:pt x="2151141" y="1122526"/>
                  <a:pt x="2160000" y="1131407"/>
                  <a:pt x="2160000" y="1142363"/>
                </a:cubicBezTo>
                <a:cubicBezTo>
                  <a:pt x="2160000" y="1153319"/>
                  <a:pt x="2151141" y="1162200"/>
                  <a:pt x="2140213" y="1162200"/>
                </a:cubicBezTo>
                <a:cubicBezTo>
                  <a:pt x="2129285" y="1162200"/>
                  <a:pt x="2120426" y="1153319"/>
                  <a:pt x="2120426" y="1142363"/>
                </a:cubicBezTo>
                <a:cubicBezTo>
                  <a:pt x="2120426" y="1131407"/>
                  <a:pt x="2129285" y="1122526"/>
                  <a:pt x="2140213" y="1122526"/>
                </a:cubicBezTo>
                <a:close/>
                <a:moveTo>
                  <a:pt x="2015801" y="1122526"/>
                </a:moveTo>
                <a:cubicBezTo>
                  <a:pt x="2026729" y="1122526"/>
                  <a:pt x="2035588" y="1131407"/>
                  <a:pt x="2035588" y="1142363"/>
                </a:cubicBezTo>
                <a:cubicBezTo>
                  <a:pt x="2035588" y="1153319"/>
                  <a:pt x="2026729" y="1162200"/>
                  <a:pt x="2015801" y="1162200"/>
                </a:cubicBezTo>
                <a:cubicBezTo>
                  <a:pt x="2004873" y="1162200"/>
                  <a:pt x="1996014" y="1153319"/>
                  <a:pt x="1996014" y="1142363"/>
                </a:cubicBezTo>
                <a:cubicBezTo>
                  <a:pt x="1996014" y="1131407"/>
                  <a:pt x="2004873" y="1122526"/>
                  <a:pt x="2015801" y="1122526"/>
                </a:cubicBezTo>
                <a:close/>
                <a:moveTo>
                  <a:pt x="1890711" y="1122526"/>
                </a:moveTo>
                <a:cubicBezTo>
                  <a:pt x="1901639" y="1122526"/>
                  <a:pt x="1910498" y="1131407"/>
                  <a:pt x="1910498" y="1142363"/>
                </a:cubicBezTo>
                <a:cubicBezTo>
                  <a:pt x="1910498" y="1153319"/>
                  <a:pt x="1901639" y="1162200"/>
                  <a:pt x="1890711" y="1162200"/>
                </a:cubicBezTo>
                <a:cubicBezTo>
                  <a:pt x="1879783" y="1162200"/>
                  <a:pt x="1870924" y="1153319"/>
                  <a:pt x="1870924" y="1142363"/>
                </a:cubicBezTo>
                <a:cubicBezTo>
                  <a:pt x="1870924" y="1131407"/>
                  <a:pt x="1879783" y="1122526"/>
                  <a:pt x="1890711" y="1122526"/>
                </a:cubicBezTo>
                <a:close/>
                <a:moveTo>
                  <a:pt x="1766299" y="1122526"/>
                </a:moveTo>
                <a:cubicBezTo>
                  <a:pt x="1777227" y="1122526"/>
                  <a:pt x="1786086" y="1131407"/>
                  <a:pt x="1786086" y="1142363"/>
                </a:cubicBezTo>
                <a:cubicBezTo>
                  <a:pt x="1786086" y="1153319"/>
                  <a:pt x="1777227" y="1162200"/>
                  <a:pt x="1766299" y="1162200"/>
                </a:cubicBezTo>
                <a:cubicBezTo>
                  <a:pt x="1755371" y="1162200"/>
                  <a:pt x="1746512" y="1153319"/>
                  <a:pt x="1746512" y="1142363"/>
                </a:cubicBezTo>
                <a:cubicBezTo>
                  <a:pt x="1746512" y="1131407"/>
                  <a:pt x="1755371" y="1122526"/>
                  <a:pt x="1766299" y="1122526"/>
                </a:cubicBezTo>
                <a:close/>
                <a:moveTo>
                  <a:pt x="1641209" y="1122526"/>
                </a:moveTo>
                <a:cubicBezTo>
                  <a:pt x="1652137" y="1122526"/>
                  <a:pt x="1660996" y="1131407"/>
                  <a:pt x="1660996" y="1142363"/>
                </a:cubicBezTo>
                <a:cubicBezTo>
                  <a:pt x="1660996" y="1153319"/>
                  <a:pt x="1652137" y="1162200"/>
                  <a:pt x="1641209" y="1162200"/>
                </a:cubicBezTo>
                <a:cubicBezTo>
                  <a:pt x="1630281" y="1162200"/>
                  <a:pt x="1621422" y="1153319"/>
                  <a:pt x="1621422" y="1142363"/>
                </a:cubicBezTo>
                <a:cubicBezTo>
                  <a:pt x="1621422" y="1131407"/>
                  <a:pt x="1630281" y="1122526"/>
                  <a:pt x="1641209" y="1122526"/>
                </a:cubicBezTo>
                <a:close/>
                <a:moveTo>
                  <a:pt x="1516798" y="1122526"/>
                </a:moveTo>
                <a:cubicBezTo>
                  <a:pt x="1527726" y="1122526"/>
                  <a:pt x="1536585" y="1131407"/>
                  <a:pt x="1536585" y="1142363"/>
                </a:cubicBezTo>
                <a:cubicBezTo>
                  <a:pt x="1536585" y="1153319"/>
                  <a:pt x="1527726" y="1162200"/>
                  <a:pt x="1516798" y="1162200"/>
                </a:cubicBezTo>
                <a:cubicBezTo>
                  <a:pt x="1505870" y="1162200"/>
                  <a:pt x="1497011" y="1153319"/>
                  <a:pt x="1497011" y="1142363"/>
                </a:cubicBezTo>
                <a:cubicBezTo>
                  <a:pt x="1497011" y="1131407"/>
                  <a:pt x="1505870" y="1122526"/>
                  <a:pt x="1516798" y="1122526"/>
                </a:cubicBezTo>
                <a:close/>
                <a:moveTo>
                  <a:pt x="1391707" y="1122526"/>
                </a:moveTo>
                <a:cubicBezTo>
                  <a:pt x="1402635" y="1122526"/>
                  <a:pt x="1411494" y="1131407"/>
                  <a:pt x="1411494" y="1142363"/>
                </a:cubicBezTo>
                <a:cubicBezTo>
                  <a:pt x="1411494" y="1153319"/>
                  <a:pt x="1402635" y="1162200"/>
                  <a:pt x="1391707" y="1162200"/>
                </a:cubicBezTo>
                <a:cubicBezTo>
                  <a:pt x="1380779" y="1162200"/>
                  <a:pt x="1371920" y="1153319"/>
                  <a:pt x="1371920" y="1142363"/>
                </a:cubicBezTo>
                <a:cubicBezTo>
                  <a:pt x="1371920" y="1131407"/>
                  <a:pt x="1380779" y="1122526"/>
                  <a:pt x="1391707" y="1122526"/>
                </a:cubicBezTo>
                <a:close/>
                <a:moveTo>
                  <a:pt x="1267296" y="1122526"/>
                </a:moveTo>
                <a:cubicBezTo>
                  <a:pt x="1278224" y="1122526"/>
                  <a:pt x="1287083" y="1131407"/>
                  <a:pt x="1287083" y="1142363"/>
                </a:cubicBezTo>
                <a:cubicBezTo>
                  <a:pt x="1287083" y="1153319"/>
                  <a:pt x="1278224" y="1162200"/>
                  <a:pt x="1267296" y="1162200"/>
                </a:cubicBezTo>
                <a:cubicBezTo>
                  <a:pt x="1256368" y="1162200"/>
                  <a:pt x="1247509" y="1153319"/>
                  <a:pt x="1247509" y="1142363"/>
                </a:cubicBezTo>
                <a:cubicBezTo>
                  <a:pt x="1247509" y="1131407"/>
                  <a:pt x="1256368" y="1122526"/>
                  <a:pt x="1267296" y="1122526"/>
                </a:cubicBezTo>
                <a:close/>
                <a:moveTo>
                  <a:pt x="1142205" y="1122526"/>
                </a:moveTo>
                <a:cubicBezTo>
                  <a:pt x="1153133" y="1122526"/>
                  <a:pt x="1161992" y="1131407"/>
                  <a:pt x="1161992" y="1142363"/>
                </a:cubicBezTo>
                <a:cubicBezTo>
                  <a:pt x="1161992" y="1153319"/>
                  <a:pt x="1153133" y="1162200"/>
                  <a:pt x="1142205" y="1162200"/>
                </a:cubicBezTo>
                <a:cubicBezTo>
                  <a:pt x="1131277" y="1162200"/>
                  <a:pt x="1122418" y="1153319"/>
                  <a:pt x="1122418" y="1142363"/>
                </a:cubicBezTo>
                <a:cubicBezTo>
                  <a:pt x="1122418" y="1131407"/>
                  <a:pt x="1131277" y="1122526"/>
                  <a:pt x="1142205" y="1122526"/>
                </a:cubicBezTo>
                <a:close/>
                <a:moveTo>
                  <a:pt x="1017800" y="1122526"/>
                </a:moveTo>
                <a:cubicBezTo>
                  <a:pt x="1028728" y="1122526"/>
                  <a:pt x="1037587" y="1131407"/>
                  <a:pt x="1037587" y="1142363"/>
                </a:cubicBezTo>
                <a:cubicBezTo>
                  <a:pt x="1037587" y="1153319"/>
                  <a:pt x="1028728" y="1162200"/>
                  <a:pt x="1017800" y="1162200"/>
                </a:cubicBezTo>
                <a:cubicBezTo>
                  <a:pt x="1006872" y="1162200"/>
                  <a:pt x="998013" y="1153319"/>
                  <a:pt x="998013" y="1142363"/>
                </a:cubicBezTo>
                <a:cubicBezTo>
                  <a:pt x="998013" y="1131407"/>
                  <a:pt x="1006872" y="1122526"/>
                  <a:pt x="1017800" y="1122526"/>
                </a:cubicBezTo>
                <a:close/>
                <a:moveTo>
                  <a:pt x="892709" y="1122526"/>
                </a:moveTo>
                <a:cubicBezTo>
                  <a:pt x="903636" y="1122526"/>
                  <a:pt x="912495" y="1131407"/>
                  <a:pt x="912495" y="1142363"/>
                </a:cubicBezTo>
                <a:cubicBezTo>
                  <a:pt x="912495" y="1153319"/>
                  <a:pt x="903636" y="1162200"/>
                  <a:pt x="892709" y="1162200"/>
                </a:cubicBezTo>
                <a:cubicBezTo>
                  <a:pt x="881781" y="1162200"/>
                  <a:pt x="872921" y="1153319"/>
                  <a:pt x="872921" y="1142363"/>
                </a:cubicBezTo>
                <a:cubicBezTo>
                  <a:pt x="872921" y="1131407"/>
                  <a:pt x="881781" y="1122526"/>
                  <a:pt x="892709" y="1122526"/>
                </a:cubicBezTo>
                <a:close/>
                <a:moveTo>
                  <a:pt x="768296" y="1122526"/>
                </a:moveTo>
                <a:cubicBezTo>
                  <a:pt x="779225" y="1122526"/>
                  <a:pt x="788084" y="1131407"/>
                  <a:pt x="788084" y="1142363"/>
                </a:cubicBezTo>
                <a:cubicBezTo>
                  <a:pt x="788084" y="1153319"/>
                  <a:pt x="779225" y="1162200"/>
                  <a:pt x="768296" y="1162200"/>
                </a:cubicBezTo>
                <a:cubicBezTo>
                  <a:pt x="757368" y="1162200"/>
                  <a:pt x="748510" y="1153319"/>
                  <a:pt x="748510" y="1142363"/>
                </a:cubicBezTo>
                <a:cubicBezTo>
                  <a:pt x="748510" y="1131407"/>
                  <a:pt x="757368" y="1122526"/>
                  <a:pt x="768296" y="1122526"/>
                </a:cubicBezTo>
                <a:close/>
                <a:moveTo>
                  <a:pt x="643208" y="1122526"/>
                </a:moveTo>
                <a:cubicBezTo>
                  <a:pt x="654136" y="1122526"/>
                  <a:pt x="662995" y="1131407"/>
                  <a:pt x="662995" y="1142363"/>
                </a:cubicBezTo>
                <a:cubicBezTo>
                  <a:pt x="662995" y="1153319"/>
                  <a:pt x="654136" y="1162200"/>
                  <a:pt x="643208" y="1162200"/>
                </a:cubicBezTo>
                <a:cubicBezTo>
                  <a:pt x="632282" y="1162200"/>
                  <a:pt x="623422" y="1153319"/>
                  <a:pt x="623422" y="1142363"/>
                </a:cubicBezTo>
                <a:cubicBezTo>
                  <a:pt x="623422" y="1131407"/>
                  <a:pt x="632282" y="1122526"/>
                  <a:pt x="643208" y="1122526"/>
                </a:cubicBezTo>
                <a:close/>
                <a:moveTo>
                  <a:pt x="518796" y="1122526"/>
                </a:moveTo>
                <a:cubicBezTo>
                  <a:pt x="529724" y="1122526"/>
                  <a:pt x="538583" y="1131407"/>
                  <a:pt x="538583" y="1142363"/>
                </a:cubicBezTo>
                <a:cubicBezTo>
                  <a:pt x="538583" y="1153319"/>
                  <a:pt x="529724" y="1162200"/>
                  <a:pt x="518796" y="1162200"/>
                </a:cubicBezTo>
                <a:cubicBezTo>
                  <a:pt x="507868" y="1162200"/>
                  <a:pt x="499008" y="1153319"/>
                  <a:pt x="499008" y="1142363"/>
                </a:cubicBezTo>
                <a:cubicBezTo>
                  <a:pt x="499008" y="1131407"/>
                  <a:pt x="507868" y="1122526"/>
                  <a:pt x="518796" y="1122526"/>
                </a:cubicBezTo>
                <a:close/>
                <a:moveTo>
                  <a:pt x="393706" y="1122526"/>
                </a:moveTo>
                <a:cubicBezTo>
                  <a:pt x="404634" y="1122526"/>
                  <a:pt x="413493" y="1131407"/>
                  <a:pt x="413493" y="1142363"/>
                </a:cubicBezTo>
                <a:cubicBezTo>
                  <a:pt x="413493" y="1153319"/>
                  <a:pt x="404634" y="1162200"/>
                  <a:pt x="393706" y="1162200"/>
                </a:cubicBezTo>
                <a:cubicBezTo>
                  <a:pt x="382778" y="1162200"/>
                  <a:pt x="373919" y="1153319"/>
                  <a:pt x="373919" y="1142363"/>
                </a:cubicBezTo>
                <a:cubicBezTo>
                  <a:pt x="373919" y="1131407"/>
                  <a:pt x="382778" y="1122526"/>
                  <a:pt x="393706" y="1122526"/>
                </a:cubicBezTo>
                <a:close/>
                <a:moveTo>
                  <a:pt x="269294" y="1122526"/>
                </a:moveTo>
                <a:cubicBezTo>
                  <a:pt x="280222" y="1122526"/>
                  <a:pt x="289081" y="1131407"/>
                  <a:pt x="289081" y="1142363"/>
                </a:cubicBezTo>
                <a:cubicBezTo>
                  <a:pt x="289081" y="1153319"/>
                  <a:pt x="280222" y="1162200"/>
                  <a:pt x="269294" y="1162200"/>
                </a:cubicBezTo>
                <a:cubicBezTo>
                  <a:pt x="258365" y="1162200"/>
                  <a:pt x="249506" y="1153319"/>
                  <a:pt x="249506" y="1142363"/>
                </a:cubicBezTo>
                <a:cubicBezTo>
                  <a:pt x="249506" y="1131407"/>
                  <a:pt x="258365" y="1122526"/>
                  <a:pt x="269294" y="1122526"/>
                </a:cubicBezTo>
                <a:close/>
                <a:moveTo>
                  <a:pt x="144203" y="1122526"/>
                </a:moveTo>
                <a:cubicBezTo>
                  <a:pt x="155131" y="1122526"/>
                  <a:pt x="163990" y="1131407"/>
                  <a:pt x="163990" y="1142363"/>
                </a:cubicBezTo>
                <a:cubicBezTo>
                  <a:pt x="163990" y="1153319"/>
                  <a:pt x="155131" y="1162200"/>
                  <a:pt x="144203" y="1162200"/>
                </a:cubicBezTo>
                <a:cubicBezTo>
                  <a:pt x="133275" y="1162200"/>
                  <a:pt x="124416" y="1153319"/>
                  <a:pt x="124416" y="1142363"/>
                </a:cubicBezTo>
                <a:cubicBezTo>
                  <a:pt x="124416" y="1131407"/>
                  <a:pt x="133275" y="1122526"/>
                  <a:pt x="144203" y="1122526"/>
                </a:cubicBezTo>
                <a:close/>
                <a:moveTo>
                  <a:pt x="19792" y="1122526"/>
                </a:moveTo>
                <a:cubicBezTo>
                  <a:pt x="30720" y="1122526"/>
                  <a:pt x="39579" y="1131407"/>
                  <a:pt x="39579" y="1142363"/>
                </a:cubicBezTo>
                <a:cubicBezTo>
                  <a:pt x="39579" y="1153319"/>
                  <a:pt x="30720" y="1162200"/>
                  <a:pt x="19792" y="1162200"/>
                </a:cubicBezTo>
                <a:cubicBezTo>
                  <a:pt x="8864" y="1162200"/>
                  <a:pt x="5" y="1153319"/>
                  <a:pt x="5" y="1142363"/>
                </a:cubicBezTo>
                <a:cubicBezTo>
                  <a:pt x="5" y="1131407"/>
                  <a:pt x="8864" y="1122526"/>
                  <a:pt x="19792" y="1122526"/>
                </a:cubicBezTo>
                <a:close/>
                <a:moveTo>
                  <a:pt x="2140213" y="997801"/>
                </a:moveTo>
                <a:cubicBezTo>
                  <a:pt x="2151141" y="997801"/>
                  <a:pt x="2160000" y="1006682"/>
                  <a:pt x="2160000" y="1017638"/>
                </a:cubicBezTo>
                <a:cubicBezTo>
                  <a:pt x="2160000" y="1028594"/>
                  <a:pt x="2151141" y="1037475"/>
                  <a:pt x="2140213" y="1037475"/>
                </a:cubicBezTo>
                <a:cubicBezTo>
                  <a:pt x="2129285" y="1037475"/>
                  <a:pt x="2120426" y="1028594"/>
                  <a:pt x="2120426" y="1017638"/>
                </a:cubicBezTo>
                <a:cubicBezTo>
                  <a:pt x="2120426" y="1006682"/>
                  <a:pt x="2129285" y="997801"/>
                  <a:pt x="2140213" y="997801"/>
                </a:cubicBezTo>
                <a:close/>
                <a:moveTo>
                  <a:pt x="2015801" y="997801"/>
                </a:moveTo>
                <a:cubicBezTo>
                  <a:pt x="2026729" y="997801"/>
                  <a:pt x="2035588" y="1006682"/>
                  <a:pt x="2035588" y="1017638"/>
                </a:cubicBezTo>
                <a:cubicBezTo>
                  <a:pt x="2035588" y="1028594"/>
                  <a:pt x="2026729" y="1037475"/>
                  <a:pt x="2015801" y="1037475"/>
                </a:cubicBezTo>
                <a:cubicBezTo>
                  <a:pt x="2004873" y="1037475"/>
                  <a:pt x="1996014" y="1028594"/>
                  <a:pt x="1996014" y="1017638"/>
                </a:cubicBezTo>
                <a:cubicBezTo>
                  <a:pt x="1996014" y="1006682"/>
                  <a:pt x="2004873" y="997801"/>
                  <a:pt x="2015801" y="997801"/>
                </a:cubicBezTo>
                <a:close/>
                <a:moveTo>
                  <a:pt x="1890711" y="997801"/>
                </a:moveTo>
                <a:cubicBezTo>
                  <a:pt x="1901639" y="997801"/>
                  <a:pt x="1910498" y="1006682"/>
                  <a:pt x="1910498" y="1017638"/>
                </a:cubicBezTo>
                <a:cubicBezTo>
                  <a:pt x="1910498" y="1028594"/>
                  <a:pt x="1901639" y="1037475"/>
                  <a:pt x="1890711" y="1037475"/>
                </a:cubicBezTo>
                <a:cubicBezTo>
                  <a:pt x="1879783" y="1037475"/>
                  <a:pt x="1870924" y="1028594"/>
                  <a:pt x="1870924" y="1017638"/>
                </a:cubicBezTo>
                <a:cubicBezTo>
                  <a:pt x="1870924" y="1006682"/>
                  <a:pt x="1879783" y="997801"/>
                  <a:pt x="1890711" y="997801"/>
                </a:cubicBezTo>
                <a:close/>
                <a:moveTo>
                  <a:pt x="1766299" y="997801"/>
                </a:moveTo>
                <a:cubicBezTo>
                  <a:pt x="1777227" y="997801"/>
                  <a:pt x="1786086" y="1006682"/>
                  <a:pt x="1786086" y="1017638"/>
                </a:cubicBezTo>
                <a:cubicBezTo>
                  <a:pt x="1786086" y="1028594"/>
                  <a:pt x="1777227" y="1037475"/>
                  <a:pt x="1766299" y="1037475"/>
                </a:cubicBezTo>
                <a:cubicBezTo>
                  <a:pt x="1755371" y="1037475"/>
                  <a:pt x="1746512" y="1028594"/>
                  <a:pt x="1746512" y="1017638"/>
                </a:cubicBezTo>
                <a:cubicBezTo>
                  <a:pt x="1746512" y="1006682"/>
                  <a:pt x="1755371" y="997801"/>
                  <a:pt x="1766299" y="997801"/>
                </a:cubicBezTo>
                <a:close/>
                <a:moveTo>
                  <a:pt x="1641209" y="997801"/>
                </a:moveTo>
                <a:cubicBezTo>
                  <a:pt x="1652137" y="997801"/>
                  <a:pt x="1660996" y="1006682"/>
                  <a:pt x="1660996" y="1017638"/>
                </a:cubicBezTo>
                <a:cubicBezTo>
                  <a:pt x="1660996" y="1028594"/>
                  <a:pt x="1652137" y="1037475"/>
                  <a:pt x="1641209" y="1037475"/>
                </a:cubicBezTo>
                <a:cubicBezTo>
                  <a:pt x="1630281" y="1037475"/>
                  <a:pt x="1621422" y="1028594"/>
                  <a:pt x="1621422" y="1017638"/>
                </a:cubicBezTo>
                <a:cubicBezTo>
                  <a:pt x="1621422" y="1006682"/>
                  <a:pt x="1630281" y="997801"/>
                  <a:pt x="1641209" y="997801"/>
                </a:cubicBezTo>
                <a:close/>
                <a:moveTo>
                  <a:pt x="1516798" y="997801"/>
                </a:moveTo>
                <a:cubicBezTo>
                  <a:pt x="1527726" y="997801"/>
                  <a:pt x="1536585" y="1006682"/>
                  <a:pt x="1536585" y="1017638"/>
                </a:cubicBezTo>
                <a:cubicBezTo>
                  <a:pt x="1536585" y="1028594"/>
                  <a:pt x="1527726" y="1037475"/>
                  <a:pt x="1516798" y="1037475"/>
                </a:cubicBezTo>
                <a:cubicBezTo>
                  <a:pt x="1505870" y="1037475"/>
                  <a:pt x="1497011" y="1028594"/>
                  <a:pt x="1497011" y="1017638"/>
                </a:cubicBezTo>
                <a:cubicBezTo>
                  <a:pt x="1497011" y="1006682"/>
                  <a:pt x="1505870" y="997801"/>
                  <a:pt x="1516798" y="997801"/>
                </a:cubicBezTo>
                <a:close/>
                <a:moveTo>
                  <a:pt x="1391707" y="997801"/>
                </a:moveTo>
                <a:cubicBezTo>
                  <a:pt x="1402635" y="997801"/>
                  <a:pt x="1411494" y="1006682"/>
                  <a:pt x="1411494" y="1017638"/>
                </a:cubicBezTo>
                <a:cubicBezTo>
                  <a:pt x="1411494" y="1028594"/>
                  <a:pt x="1402635" y="1037475"/>
                  <a:pt x="1391707" y="1037475"/>
                </a:cubicBezTo>
                <a:cubicBezTo>
                  <a:pt x="1380779" y="1037475"/>
                  <a:pt x="1371920" y="1028594"/>
                  <a:pt x="1371920" y="1017638"/>
                </a:cubicBezTo>
                <a:cubicBezTo>
                  <a:pt x="1371920" y="1006682"/>
                  <a:pt x="1380779" y="997801"/>
                  <a:pt x="1391707" y="997801"/>
                </a:cubicBezTo>
                <a:close/>
                <a:moveTo>
                  <a:pt x="1267296" y="997801"/>
                </a:moveTo>
                <a:cubicBezTo>
                  <a:pt x="1278224" y="997801"/>
                  <a:pt x="1287083" y="1006682"/>
                  <a:pt x="1287083" y="1017638"/>
                </a:cubicBezTo>
                <a:cubicBezTo>
                  <a:pt x="1287083" y="1028594"/>
                  <a:pt x="1278224" y="1037475"/>
                  <a:pt x="1267296" y="1037475"/>
                </a:cubicBezTo>
                <a:cubicBezTo>
                  <a:pt x="1256368" y="1037475"/>
                  <a:pt x="1247509" y="1028594"/>
                  <a:pt x="1247509" y="1017638"/>
                </a:cubicBezTo>
                <a:cubicBezTo>
                  <a:pt x="1247509" y="1006682"/>
                  <a:pt x="1256368" y="997801"/>
                  <a:pt x="1267296" y="997801"/>
                </a:cubicBezTo>
                <a:close/>
                <a:moveTo>
                  <a:pt x="1142205" y="997801"/>
                </a:moveTo>
                <a:cubicBezTo>
                  <a:pt x="1153133" y="997801"/>
                  <a:pt x="1161992" y="1006682"/>
                  <a:pt x="1161992" y="1017638"/>
                </a:cubicBezTo>
                <a:cubicBezTo>
                  <a:pt x="1161992" y="1028594"/>
                  <a:pt x="1153133" y="1037475"/>
                  <a:pt x="1142205" y="1037475"/>
                </a:cubicBezTo>
                <a:cubicBezTo>
                  <a:pt x="1131277" y="1037475"/>
                  <a:pt x="1122418" y="1028594"/>
                  <a:pt x="1122418" y="1017638"/>
                </a:cubicBezTo>
                <a:cubicBezTo>
                  <a:pt x="1122418" y="1006682"/>
                  <a:pt x="1131277" y="997801"/>
                  <a:pt x="1142205" y="997801"/>
                </a:cubicBezTo>
                <a:close/>
                <a:moveTo>
                  <a:pt x="1017800" y="997801"/>
                </a:moveTo>
                <a:cubicBezTo>
                  <a:pt x="1028728" y="997801"/>
                  <a:pt x="1037587" y="1006682"/>
                  <a:pt x="1037587" y="1017638"/>
                </a:cubicBezTo>
                <a:cubicBezTo>
                  <a:pt x="1037587" y="1028594"/>
                  <a:pt x="1028728" y="1037475"/>
                  <a:pt x="1017800" y="1037475"/>
                </a:cubicBezTo>
                <a:cubicBezTo>
                  <a:pt x="1006872" y="1037475"/>
                  <a:pt x="998013" y="1028594"/>
                  <a:pt x="998013" y="1017638"/>
                </a:cubicBezTo>
                <a:cubicBezTo>
                  <a:pt x="998013" y="1006682"/>
                  <a:pt x="1006872" y="997801"/>
                  <a:pt x="1017800" y="997801"/>
                </a:cubicBezTo>
                <a:close/>
                <a:moveTo>
                  <a:pt x="892709" y="997801"/>
                </a:moveTo>
                <a:cubicBezTo>
                  <a:pt x="903636" y="997801"/>
                  <a:pt x="912495" y="1006682"/>
                  <a:pt x="912495" y="1017638"/>
                </a:cubicBezTo>
                <a:cubicBezTo>
                  <a:pt x="912495" y="1028594"/>
                  <a:pt x="903636" y="1037475"/>
                  <a:pt x="892709" y="1037475"/>
                </a:cubicBezTo>
                <a:cubicBezTo>
                  <a:pt x="881781" y="1037475"/>
                  <a:pt x="872921" y="1028594"/>
                  <a:pt x="872921" y="1017638"/>
                </a:cubicBezTo>
                <a:cubicBezTo>
                  <a:pt x="872921" y="1006682"/>
                  <a:pt x="881781" y="997801"/>
                  <a:pt x="892709" y="997801"/>
                </a:cubicBezTo>
                <a:close/>
                <a:moveTo>
                  <a:pt x="768296" y="997801"/>
                </a:moveTo>
                <a:cubicBezTo>
                  <a:pt x="779225" y="997801"/>
                  <a:pt x="788084" y="1006682"/>
                  <a:pt x="788084" y="1017638"/>
                </a:cubicBezTo>
                <a:cubicBezTo>
                  <a:pt x="788084" y="1028594"/>
                  <a:pt x="779225" y="1037475"/>
                  <a:pt x="768296" y="1037475"/>
                </a:cubicBezTo>
                <a:cubicBezTo>
                  <a:pt x="757368" y="1037475"/>
                  <a:pt x="748510" y="1028594"/>
                  <a:pt x="748510" y="1017638"/>
                </a:cubicBezTo>
                <a:cubicBezTo>
                  <a:pt x="748510" y="1006682"/>
                  <a:pt x="757368" y="997801"/>
                  <a:pt x="768296" y="997801"/>
                </a:cubicBezTo>
                <a:close/>
                <a:moveTo>
                  <a:pt x="643208" y="997801"/>
                </a:moveTo>
                <a:cubicBezTo>
                  <a:pt x="654136" y="997801"/>
                  <a:pt x="662995" y="1006682"/>
                  <a:pt x="662995" y="1017638"/>
                </a:cubicBezTo>
                <a:cubicBezTo>
                  <a:pt x="662995" y="1028594"/>
                  <a:pt x="654136" y="1037475"/>
                  <a:pt x="643208" y="1037475"/>
                </a:cubicBezTo>
                <a:cubicBezTo>
                  <a:pt x="632282" y="1037475"/>
                  <a:pt x="623422" y="1028594"/>
                  <a:pt x="623422" y="1017638"/>
                </a:cubicBezTo>
                <a:cubicBezTo>
                  <a:pt x="623422" y="1006682"/>
                  <a:pt x="632282" y="997801"/>
                  <a:pt x="643208" y="997801"/>
                </a:cubicBezTo>
                <a:close/>
                <a:moveTo>
                  <a:pt x="518796" y="997801"/>
                </a:moveTo>
                <a:cubicBezTo>
                  <a:pt x="529724" y="997801"/>
                  <a:pt x="538583" y="1006682"/>
                  <a:pt x="538583" y="1017638"/>
                </a:cubicBezTo>
                <a:cubicBezTo>
                  <a:pt x="538583" y="1028594"/>
                  <a:pt x="529724" y="1037475"/>
                  <a:pt x="518796" y="1037475"/>
                </a:cubicBezTo>
                <a:cubicBezTo>
                  <a:pt x="507868" y="1037475"/>
                  <a:pt x="499009" y="1028594"/>
                  <a:pt x="499009" y="1017638"/>
                </a:cubicBezTo>
                <a:cubicBezTo>
                  <a:pt x="499009" y="1006682"/>
                  <a:pt x="507868" y="997801"/>
                  <a:pt x="518796" y="997801"/>
                </a:cubicBezTo>
                <a:close/>
                <a:moveTo>
                  <a:pt x="393706" y="997801"/>
                </a:moveTo>
                <a:cubicBezTo>
                  <a:pt x="404634" y="997801"/>
                  <a:pt x="413493" y="1006682"/>
                  <a:pt x="413493" y="1017638"/>
                </a:cubicBezTo>
                <a:cubicBezTo>
                  <a:pt x="413493" y="1028594"/>
                  <a:pt x="404634" y="1037475"/>
                  <a:pt x="393706" y="1037475"/>
                </a:cubicBezTo>
                <a:cubicBezTo>
                  <a:pt x="382778" y="1037475"/>
                  <a:pt x="373919" y="1028594"/>
                  <a:pt x="373919" y="1017638"/>
                </a:cubicBezTo>
                <a:cubicBezTo>
                  <a:pt x="373919" y="1006682"/>
                  <a:pt x="382778" y="997801"/>
                  <a:pt x="393706" y="997801"/>
                </a:cubicBezTo>
                <a:close/>
                <a:moveTo>
                  <a:pt x="269294" y="997801"/>
                </a:moveTo>
                <a:cubicBezTo>
                  <a:pt x="280222" y="997801"/>
                  <a:pt x="289081" y="1006682"/>
                  <a:pt x="289081" y="1017638"/>
                </a:cubicBezTo>
                <a:cubicBezTo>
                  <a:pt x="289081" y="1028594"/>
                  <a:pt x="280222" y="1037475"/>
                  <a:pt x="269294" y="1037475"/>
                </a:cubicBezTo>
                <a:cubicBezTo>
                  <a:pt x="258365" y="1037475"/>
                  <a:pt x="249506" y="1028594"/>
                  <a:pt x="249506" y="1017638"/>
                </a:cubicBezTo>
                <a:cubicBezTo>
                  <a:pt x="249506" y="1006682"/>
                  <a:pt x="258365" y="997801"/>
                  <a:pt x="269294" y="997801"/>
                </a:cubicBezTo>
                <a:close/>
                <a:moveTo>
                  <a:pt x="144203" y="997801"/>
                </a:moveTo>
                <a:cubicBezTo>
                  <a:pt x="155131" y="997801"/>
                  <a:pt x="163990" y="1006682"/>
                  <a:pt x="163990" y="1017638"/>
                </a:cubicBezTo>
                <a:cubicBezTo>
                  <a:pt x="163990" y="1028594"/>
                  <a:pt x="155131" y="1037475"/>
                  <a:pt x="144203" y="1037475"/>
                </a:cubicBezTo>
                <a:cubicBezTo>
                  <a:pt x="133275" y="1037475"/>
                  <a:pt x="124416" y="1028594"/>
                  <a:pt x="124416" y="1017638"/>
                </a:cubicBezTo>
                <a:cubicBezTo>
                  <a:pt x="124416" y="1006682"/>
                  <a:pt x="133275" y="997801"/>
                  <a:pt x="144203" y="997801"/>
                </a:cubicBezTo>
                <a:close/>
                <a:moveTo>
                  <a:pt x="19792" y="997801"/>
                </a:moveTo>
                <a:cubicBezTo>
                  <a:pt x="30720" y="997801"/>
                  <a:pt x="39579" y="1006682"/>
                  <a:pt x="39579" y="1017638"/>
                </a:cubicBezTo>
                <a:cubicBezTo>
                  <a:pt x="39579" y="1028594"/>
                  <a:pt x="30720" y="1037475"/>
                  <a:pt x="19792" y="1037475"/>
                </a:cubicBezTo>
                <a:cubicBezTo>
                  <a:pt x="8864" y="1037475"/>
                  <a:pt x="5" y="1028594"/>
                  <a:pt x="5" y="1017638"/>
                </a:cubicBezTo>
                <a:cubicBezTo>
                  <a:pt x="5" y="1006682"/>
                  <a:pt x="8864" y="997801"/>
                  <a:pt x="19792" y="997801"/>
                </a:cubicBezTo>
                <a:close/>
                <a:moveTo>
                  <a:pt x="2140213" y="873076"/>
                </a:moveTo>
                <a:cubicBezTo>
                  <a:pt x="2151141" y="873076"/>
                  <a:pt x="2160000" y="881957"/>
                  <a:pt x="2160000" y="892913"/>
                </a:cubicBezTo>
                <a:cubicBezTo>
                  <a:pt x="2160000" y="903869"/>
                  <a:pt x="2151141" y="912750"/>
                  <a:pt x="2140213" y="912750"/>
                </a:cubicBezTo>
                <a:cubicBezTo>
                  <a:pt x="2129285" y="912750"/>
                  <a:pt x="2120426" y="903869"/>
                  <a:pt x="2120426" y="892913"/>
                </a:cubicBezTo>
                <a:cubicBezTo>
                  <a:pt x="2120426" y="881957"/>
                  <a:pt x="2129285" y="873076"/>
                  <a:pt x="2140213" y="873076"/>
                </a:cubicBezTo>
                <a:close/>
                <a:moveTo>
                  <a:pt x="2015801" y="873076"/>
                </a:moveTo>
                <a:cubicBezTo>
                  <a:pt x="2026729" y="873076"/>
                  <a:pt x="2035588" y="881957"/>
                  <a:pt x="2035588" y="892913"/>
                </a:cubicBezTo>
                <a:cubicBezTo>
                  <a:pt x="2035588" y="903869"/>
                  <a:pt x="2026729" y="912750"/>
                  <a:pt x="2015801" y="912750"/>
                </a:cubicBezTo>
                <a:cubicBezTo>
                  <a:pt x="2004873" y="912750"/>
                  <a:pt x="1996014" y="903869"/>
                  <a:pt x="1996014" y="892913"/>
                </a:cubicBezTo>
                <a:cubicBezTo>
                  <a:pt x="1996014" y="881957"/>
                  <a:pt x="2004873" y="873076"/>
                  <a:pt x="2015801" y="873076"/>
                </a:cubicBezTo>
                <a:close/>
                <a:moveTo>
                  <a:pt x="1890711" y="873076"/>
                </a:moveTo>
                <a:cubicBezTo>
                  <a:pt x="1901639" y="873076"/>
                  <a:pt x="1910498" y="881957"/>
                  <a:pt x="1910498" y="892913"/>
                </a:cubicBezTo>
                <a:cubicBezTo>
                  <a:pt x="1910498" y="903869"/>
                  <a:pt x="1901639" y="912750"/>
                  <a:pt x="1890711" y="912750"/>
                </a:cubicBezTo>
                <a:cubicBezTo>
                  <a:pt x="1879783" y="912750"/>
                  <a:pt x="1870924" y="903869"/>
                  <a:pt x="1870924" y="892913"/>
                </a:cubicBezTo>
                <a:cubicBezTo>
                  <a:pt x="1870924" y="881957"/>
                  <a:pt x="1879783" y="873076"/>
                  <a:pt x="1890711" y="873076"/>
                </a:cubicBezTo>
                <a:close/>
                <a:moveTo>
                  <a:pt x="1766299" y="873076"/>
                </a:moveTo>
                <a:cubicBezTo>
                  <a:pt x="1777227" y="873076"/>
                  <a:pt x="1786086" y="881957"/>
                  <a:pt x="1786086" y="892913"/>
                </a:cubicBezTo>
                <a:cubicBezTo>
                  <a:pt x="1786086" y="903869"/>
                  <a:pt x="1777227" y="912750"/>
                  <a:pt x="1766299" y="912750"/>
                </a:cubicBezTo>
                <a:cubicBezTo>
                  <a:pt x="1755371" y="912750"/>
                  <a:pt x="1746512" y="903869"/>
                  <a:pt x="1746512" y="892913"/>
                </a:cubicBezTo>
                <a:cubicBezTo>
                  <a:pt x="1746512" y="881957"/>
                  <a:pt x="1755371" y="873076"/>
                  <a:pt x="1766299" y="873076"/>
                </a:cubicBezTo>
                <a:close/>
                <a:moveTo>
                  <a:pt x="1641209" y="873076"/>
                </a:moveTo>
                <a:cubicBezTo>
                  <a:pt x="1652137" y="873076"/>
                  <a:pt x="1660996" y="881957"/>
                  <a:pt x="1660996" y="892913"/>
                </a:cubicBezTo>
                <a:cubicBezTo>
                  <a:pt x="1660996" y="903869"/>
                  <a:pt x="1652137" y="912750"/>
                  <a:pt x="1641209" y="912750"/>
                </a:cubicBezTo>
                <a:cubicBezTo>
                  <a:pt x="1630281" y="912750"/>
                  <a:pt x="1621422" y="903869"/>
                  <a:pt x="1621422" y="892913"/>
                </a:cubicBezTo>
                <a:cubicBezTo>
                  <a:pt x="1621422" y="881957"/>
                  <a:pt x="1630281" y="873076"/>
                  <a:pt x="1641209" y="873076"/>
                </a:cubicBezTo>
                <a:close/>
                <a:moveTo>
                  <a:pt x="1516798" y="873076"/>
                </a:moveTo>
                <a:cubicBezTo>
                  <a:pt x="1527726" y="873076"/>
                  <a:pt x="1536585" y="881957"/>
                  <a:pt x="1536585" y="892913"/>
                </a:cubicBezTo>
                <a:cubicBezTo>
                  <a:pt x="1536585" y="903869"/>
                  <a:pt x="1527726" y="912750"/>
                  <a:pt x="1516798" y="912750"/>
                </a:cubicBezTo>
                <a:cubicBezTo>
                  <a:pt x="1505870" y="912750"/>
                  <a:pt x="1497011" y="903869"/>
                  <a:pt x="1497011" y="892913"/>
                </a:cubicBezTo>
                <a:cubicBezTo>
                  <a:pt x="1497011" y="881957"/>
                  <a:pt x="1505870" y="873076"/>
                  <a:pt x="1516798" y="873076"/>
                </a:cubicBezTo>
                <a:close/>
                <a:moveTo>
                  <a:pt x="1391707" y="873076"/>
                </a:moveTo>
                <a:cubicBezTo>
                  <a:pt x="1402635" y="873076"/>
                  <a:pt x="1411494" y="881957"/>
                  <a:pt x="1411494" y="892913"/>
                </a:cubicBezTo>
                <a:cubicBezTo>
                  <a:pt x="1411494" y="903869"/>
                  <a:pt x="1402635" y="912750"/>
                  <a:pt x="1391707" y="912750"/>
                </a:cubicBezTo>
                <a:cubicBezTo>
                  <a:pt x="1380779" y="912750"/>
                  <a:pt x="1371920" y="903869"/>
                  <a:pt x="1371920" y="892913"/>
                </a:cubicBezTo>
                <a:cubicBezTo>
                  <a:pt x="1371920" y="881957"/>
                  <a:pt x="1380779" y="873076"/>
                  <a:pt x="1391707" y="873076"/>
                </a:cubicBezTo>
                <a:close/>
                <a:moveTo>
                  <a:pt x="1267296" y="873076"/>
                </a:moveTo>
                <a:cubicBezTo>
                  <a:pt x="1278224" y="873076"/>
                  <a:pt x="1287083" y="881957"/>
                  <a:pt x="1287083" y="892913"/>
                </a:cubicBezTo>
                <a:cubicBezTo>
                  <a:pt x="1287083" y="903869"/>
                  <a:pt x="1278224" y="912750"/>
                  <a:pt x="1267296" y="912750"/>
                </a:cubicBezTo>
                <a:cubicBezTo>
                  <a:pt x="1256368" y="912750"/>
                  <a:pt x="1247509" y="903869"/>
                  <a:pt x="1247509" y="892913"/>
                </a:cubicBezTo>
                <a:cubicBezTo>
                  <a:pt x="1247509" y="881957"/>
                  <a:pt x="1256368" y="873076"/>
                  <a:pt x="1267296" y="873076"/>
                </a:cubicBezTo>
                <a:close/>
                <a:moveTo>
                  <a:pt x="1142205" y="873076"/>
                </a:moveTo>
                <a:cubicBezTo>
                  <a:pt x="1153133" y="873076"/>
                  <a:pt x="1161992" y="881957"/>
                  <a:pt x="1161992" y="892913"/>
                </a:cubicBezTo>
                <a:cubicBezTo>
                  <a:pt x="1161992" y="903869"/>
                  <a:pt x="1153133" y="912750"/>
                  <a:pt x="1142205" y="912750"/>
                </a:cubicBezTo>
                <a:cubicBezTo>
                  <a:pt x="1131277" y="912750"/>
                  <a:pt x="1122418" y="903869"/>
                  <a:pt x="1122418" y="892913"/>
                </a:cubicBezTo>
                <a:cubicBezTo>
                  <a:pt x="1122418" y="881957"/>
                  <a:pt x="1131277" y="873076"/>
                  <a:pt x="1142205" y="873076"/>
                </a:cubicBezTo>
                <a:close/>
                <a:moveTo>
                  <a:pt x="1017801" y="873076"/>
                </a:moveTo>
                <a:cubicBezTo>
                  <a:pt x="1028729" y="873076"/>
                  <a:pt x="1037588" y="881957"/>
                  <a:pt x="1037588" y="892913"/>
                </a:cubicBezTo>
                <a:cubicBezTo>
                  <a:pt x="1037588" y="903869"/>
                  <a:pt x="1028729" y="912750"/>
                  <a:pt x="1017801" y="912750"/>
                </a:cubicBezTo>
                <a:cubicBezTo>
                  <a:pt x="1006873" y="912750"/>
                  <a:pt x="998014" y="903869"/>
                  <a:pt x="998014" y="892913"/>
                </a:cubicBezTo>
                <a:cubicBezTo>
                  <a:pt x="998014" y="881957"/>
                  <a:pt x="1006873" y="873076"/>
                  <a:pt x="1017801" y="873076"/>
                </a:cubicBezTo>
                <a:close/>
                <a:moveTo>
                  <a:pt x="892710" y="873076"/>
                </a:moveTo>
                <a:cubicBezTo>
                  <a:pt x="903637" y="873076"/>
                  <a:pt x="912496" y="881957"/>
                  <a:pt x="912496" y="892913"/>
                </a:cubicBezTo>
                <a:cubicBezTo>
                  <a:pt x="912496" y="903869"/>
                  <a:pt x="903637" y="912750"/>
                  <a:pt x="892710" y="912750"/>
                </a:cubicBezTo>
                <a:cubicBezTo>
                  <a:pt x="881782" y="912750"/>
                  <a:pt x="872922" y="903869"/>
                  <a:pt x="872922" y="892913"/>
                </a:cubicBezTo>
                <a:cubicBezTo>
                  <a:pt x="872922" y="881957"/>
                  <a:pt x="881782" y="873076"/>
                  <a:pt x="892710" y="873076"/>
                </a:cubicBezTo>
                <a:close/>
                <a:moveTo>
                  <a:pt x="768298" y="873076"/>
                </a:moveTo>
                <a:cubicBezTo>
                  <a:pt x="779226" y="873076"/>
                  <a:pt x="788085" y="881957"/>
                  <a:pt x="788085" y="892913"/>
                </a:cubicBezTo>
                <a:cubicBezTo>
                  <a:pt x="788085" y="903869"/>
                  <a:pt x="779226" y="912750"/>
                  <a:pt x="768298" y="912750"/>
                </a:cubicBezTo>
                <a:cubicBezTo>
                  <a:pt x="757369" y="912750"/>
                  <a:pt x="748511" y="903869"/>
                  <a:pt x="748511" y="892913"/>
                </a:cubicBezTo>
                <a:cubicBezTo>
                  <a:pt x="748511" y="881957"/>
                  <a:pt x="757369" y="873076"/>
                  <a:pt x="768298" y="873076"/>
                </a:cubicBezTo>
                <a:close/>
                <a:moveTo>
                  <a:pt x="643209" y="873076"/>
                </a:moveTo>
                <a:cubicBezTo>
                  <a:pt x="654137" y="873076"/>
                  <a:pt x="662996" y="881957"/>
                  <a:pt x="662996" y="892913"/>
                </a:cubicBezTo>
                <a:cubicBezTo>
                  <a:pt x="662996" y="903869"/>
                  <a:pt x="654137" y="912750"/>
                  <a:pt x="643209" y="912750"/>
                </a:cubicBezTo>
                <a:cubicBezTo>
                  <a:pt x="632283" y="912750"/>
                  <a:pt x="623423" y="903869"/>
                  <a:pt x="623423" y="892913"/>
                </a:cubicBezTo>
                <a:cubicBezTo>
                  <a:pt x="623423" y="881957"/>
                  <a:pt x="632283" y="873076"/>
                  <a:pt x="643209" y="873076"/>
                </a:cubicBezTo>
                <a:close/>
                <a:moveTo>
                  <a:pt x="518797" y="873076"/>
                </a:moveTo>
                <a:cubicBezTo>
                  <a:pt x="529725" y="873076"/>
                  <a:pt x="538584" y="881957"/>
                  <a:pt x="538584" y="892913"/>
                </a:cubicBezTo>
                <a:cubicBezTo>
                  <a:pt x="538584" y="903869"/>
                  <a:pt x="529725" y="912750"/>
                  <a:pt x="518797" y="912750"/>
                </a:cubicBezTo>
                <a:cubicBezTo>
                  <a:pt x="507869" y="912750"/>
                  <a:pt x="499009" y="903869"/>
                  <a:pt x="499009" y="892913"/>
                </a:cubicBezTo>
                <a:cubicBezTo>
                  <a:pt x="499009" y="881957"/>
                  <a:pt x="507869" y="873076"/>
                  <a:pt x="518797" y="873076"/>
                </a:cubicBezTo>
                <a:close/>
                <a:moveTo>
                  <a:pt x="393707" y="873076"/>
                </a:moveTo>
                <a:cubicBezTo>
                  <a:pt x="404635" y="873076"/>
                  <a:pt x="413494" y="881957"/>
                  <a:pt x="413494" y="892913"/>
                </a:cubicBezTo>
                <a:cubicBezTo>
                  <a:pt x="413494" y="903869"/>
                  <a:pt x="404635" y="912750"/>
                  <a:pt x="393707" y="912750"/>
                </a:cubicBezTo>
                <a:cubicBezTo>
                  <a:pt x="382779" y="912750"/>
                  <a:pt x="373920" y="903869"/>
                  <a:pt x="373920" y="892913"/>
                </a:cubicBezTo>
                <a:cubicBezTo>
                  <a:pt x="373920" y="881957"/>
                  <a:pt x="382779" y="873076"/>
                  <a:pt x="393707" y="873076"/>
                </a:cubicBezTo>
                <a:close/>
                <a:moveTo>
                  <a:pt x="269295" y="873076"/>
                </a:moveTo>
                <a:cubicBezTo>
                  <a:pt x="280223" y="873076"/>
                  <a:pt x="289082" y="881957"/>
                  <a:pt x="289082" y="892913"/>
                </a:cubicBezTo>
                <a:cubicBezTo>
                  <a:pt x="289082" y="903869"/>
                  <a:pt x="280223" y="912750"/>
                  <a:pt x="269295" y="912750"/>
                </a:cubicBezTo>
                <a:cubicBezTo>
                  <a:pt x="258366" y="912750"/>
                  <a:pt x="249507" y="903869"/>
                  <a:pt x="249507" y="892913"/>
                </a:cubicBezTo>
                <a:cubicBezTo>
                  <a:pt x="249507" y="881957"/>
                  <a:pt x="258366" y="873076"/>
                  <a:pt x="269295" y="873076"/>
                </a:cubicBezTo>
                <a:close/>
                <a:moveTo>
                  <a:pt x="144204" y="873076"/>
                </a:moveTo>
                <a:cubicBezTo>
                  <a:pt x="155132" y="873076"/>
                  <a:pt x="163991" y="881957"/>
                  <a:pt x="163991" y="892913"/>
                </a:cubicBezTo>
                <a:cubicBezTo>
                  <a:pt x="163991" y="903869"/>
                  <a:pt x="155132" y="912750"/>
                  <a:pt x="144204" y="912750"/>
                </a:cubicBezTo>
                <a:cubicBezTo>
                  <a:pt x="133276" y="912750"/>
                  <a:pt x="124417" y="903869"/>
                  <a:pt x="124417" y="892913"/>
                </a:cubicBezTo>
                <a:cubicBezTo>
                  <a:pt x="124417" y="881957"/>
                  <a:pt x="133276" y="873076"/>
                  <a:pt x="144204" y="873076"/>
                </a:cubicBezTo>
                <a:close/>
                <a:moveTo>
                  <a:pt x="19793" y="873076"/>
                </a:moveTo>
                <a:cubicBezTo>
                  <a:pt x="30721" y="873076"/>
                  <a:pt x="39580" y="881957"/>
                  <a:pt x="39580" y="892913"/>
                </a:cubicBezTo>
                <a:cubicBezTo>
                  <a:pt x="39580" y="903869"/>
                  <a:pt x="30721" y="912750"/>
                  <a:pt x="19793" y="912750"/>
                </a:cubicBezTo>
                <a:cubicBezTo>
                  <a:pt x="8865" y="912750"/>
                  <a:pt x="6" y="903869"/>
                  <a:pt x="6" y="892913"/>
                </a:cubicBezTo>
                <a:cubicBezTo>
                  <a:pt x="6" y="881957"/>
                  <a:pt x="8865" y="873076"/>
                  <a:pt x="19793" y="873076"/>
                </a:cubicBezTo>
                <a:close/>
                <a:moveTo>
                  <a:pt x="2140213" y="748351"/>
                </a:moveTo>
                <a:cubicBezTo>
                  <a:pt x="2151141" y="748351"/>
                  <a:pt x="2160000" y="757232"/>
                  <a:pt x="2160000" y="768188"/>
                </a:cubicBezTo>
                <a:cubicBezTo>
                  <a:pt x="2160000" y="779144"/>
                  <a:pt x="2151141" y="788025"/>
                  <a:pt x="2140213" y="788025"/>
                </a:cubicBezTo>
                <a:cubicBezTo>
                  <a:pt x="2129285" y="788025"/>
                  <a:pt x="2120426" y="779144"/>
                  <a:pt x="2120426" y="768188"/>
                </a:cubicBezTo>
                <a:cubicBezTo>
                  <a:pt x="2120426" y="757232"/>
                  <a:pt x="2129285" y="748351"/>
                  <a:pt x="2140213" y="748351"/>
                </a:cubicBezTo>
                <a:close/>
                <a:moveTo>
                  <a:pt x="2015801" y="748351"/>
                </a:moveTo>
                <a:cubicBezTo>
                  <a:pt x="2026729" y="748351"/>
                  <a:pt x="2035588" y="757232"/>
                  <a:pt x="2035588" y="768188"/>
                </a:cubicBezTo>
                <a:cubicBezTo>
                  <a:pt x="2035588" y="779144"/>
                  <a:pt x="2026729" y="788025"/>
                  <a:pt x="2015801" y="788025"/>
                </a:cubicBezTo>
                <a:cubicBezTo>
                  <a:pt x="2004873" y="788025"/>
                  <a:pt x="1996014" y="779144"/>
                  <a:pt x="1996014" y="768188"/>
                </a:cubicBezTo>
                <a:cubicBezTo>
                  <a:pt x="1996014" y="757232"/>
                  <a:pt x="2004873" y="748351"/>
                  <a:pt x="2015801" y="748351"/>
                </a:cubicBezTo>
                <a:close/>
                <a:moveTo>
                  <a:pt x="1890711" y="748351"/>
                </a:moveTo>
                <a:cubicBezTo>
                  <a:pt x="1901639" y="748351"/>
                  <a:pt x="1910498" y="757232"/>
                  <a:pt x="1910498" y="768188"/>
                </a:cubicBezTo>
                <a:cubicBezTo>
                  <a:pt x="1910498" y="779144"/>
                  <a:pt x="1901639" y="788025"/>
                  <a:pt x="1890711" y="788025"/>
                </a:cubicBezTo>
                <a:cubicBezTo>
                  <a:pt x="1879783" y="788025"/>
                  <a:pt x="1870924" y="779144"/>
                  <a:pt x="1870924" y="768188"/>
                </a:cubicBezTo>
                <a:cubicBezTo>
                  <a:pt x="1870924" y="757232"/>
                  <a:pt x="1879783" y="748351"/>
                  <a:pt x="1890711" y="748351"/>
                </a:cubicBezTo>
                <a:close/>
                <a:moveTo>
                  <a:pt x="1766299" y="748351"/>
                </a:moveTo>
                <a:cubicBezTo>
                  <a:pt x="1777227" y="748351"/>
                  <a:pt x="1786086" y="757232"/>
                  <a:pt x="1786086" y="768188"/>
                </a:cubicBezTo>
                <a:cubicBezTo>
                  <a:pt x="1786086" y="779144"/>
                  <a:pt x="1777227" y="788025"/>
                  <a:pt x="1766299" y="788025"/>
                </a:cubicBezTo>
                <a:cubicBezTo>
                  <a:pt x="1755371" y="788025"/>
                  <a:pt x="1746512" y="779144"/>
                  <a:pt x="1746512" y="768188"/>
                </a:cubicBezTo>
                <a:cubicBezTo>
                  <a:pt x="1746512" y="757232"/>
                  <a:pt x="1755371" y="748351"/>
                  <a:pt x="1766299" y="748351"/>
                </a:cubicBezTo>
                <a:close/>
                <a:moveTo>
                  <a:pt x="1641209" y="748351"/>
                </a:moveTo>
                <a:cubicBezTo>
                  <a:pt x="1652137" y="748351"/>
                  <a:pt x="1660996" y="757232"/>
                  <a:pt x="1660996" y="768188"/>
                </a:cubicBezTo>
                <a:cubicBezTo>
                  <a:pt x="1660996" y="779144"/>
                  <a:pt x="1652137" y="788025"/>
                  <a:pt x="1641209" y="788025"/>
                </a:cubicBezTo>
                <a:cubicBezTo>
                  <a:pt x="1630281" y="788025"/>
                  <a:pt x="1621422" y="779144"/>
                  <a:pt x="1621422" y="768188"/>
                </a:cubicBezTo>
                <a:cubicBezTo>
                  <a:pt x="1621422" y="757232"/>
                  <a:pt x="1630281" y="748351"/>
                  <a:pt x="1641209" y="748351"/>
                </a:cubicBezTo>
                <a:close/>
                <a:moveTo>
                  <a:pt x="1516798" y="748351"/>
                </a:moveTo>
                <a:cubicBezTo>
                  <a:pt x="1527726" y="748351"/>
                  <a:pt x="1536585" y="757232"/>
                  <a:pt x="1536585" y="768188"/>
                </a:cubicBezTo>
                <a:cubicBezTo>
                  <a:pt x="1536585" y="779144"/>
                  <a:pt x="1527726" y="788025"/>
                  <a:pt x="1516798" y="788025"/>
                </a:cubicBezTo>
                <a:cubicBezTo>
                  <a:pt x="1505870" y="788025"/>
                  <a:pt x="1497011" y="779144"/>
                  <a:pt x="1497011" y="768188"/>
                </a:cubicBezTo>
                <a:cubicBezTo>
                  <a:pt x="1497011" y="757232"/>
                  <a:pt x="1505870" y="748351"/>
                  <a:pt x="1516798" y="748351"/>
                </a:cubicBezTo>
                <a:close/>
                <a:moveTo>
                  <a:pt x="1391707" y="748351"/>
                </a:moveTo>
                <a:cubicBezTo>
                  <a:pt x="1402635" y="748351"/>
                  <a:pt x="1411494" y="757232"/>
                  <a:pt x="1411494" y="768188"/>
                </a:cubicBezTo>
                <a:cubicBezTo>
                  <a:pt x="1411494" y="779144"/>
                  <a:pt x="1402635" y="788025"/>
                  <a:pt x="1391707" y="788025"/>
                </a:cubicBezTo>
                <a:cubicBezTo>
                  <a:pt x="1380779" y="788025"/>
                  <a:pt x="1371920" y="779144"/>
                  <a:pt x="1371920" y="768188"/>
                </a:cubicBezTo>
                <a:cubicBezTo>
                  <a:pt x="1371920" y="757232"/>
                  <a:pt x="1380779" y="748351"/>
                  <a:pt x="1391707" y="748351"/>
                </a:cubicBezTo>
                <a:close/>
                <a:moveTo>
                  <a:pt x="1267296" y="748351"/>
                </a:moveTo>
                <a:cubicBezTo>
                  <a:pt x="1278224" y="748351"/>
                  <a:pt x="1287083" y="757232"/>
                  <a:pt x="1287083" y="768188"/>
                </a:cubicBezTo>
                <a:cubicBezTo>
                  <a:pt x="1287083" y="779144"/>
                  <a:pt x="1278224" y="788025"/>
                  <a:pt x="1267296" y="788025"/>
                </a:cubicBezTo>
                <a:cubicBezTo>
                  <a:pt x="1256368" y="788025"/>
                  <a:pt x="1247509" y="779144"/>
                  <a:pt x="1247509" y="768188"/>
                </a:cubicBezTo>
                <a:cubicBezTo>
                  <a:pt x="1247509" y="757232"/>
                  <a:pt x="1256368" y="748351"/>
                  <a:pt x="1267296" y="748351"/>
                </a:cubicBezTo>
                <a:close/>
                <a:moveTo>
                  <a:pt x="1142205" y="748351"/>
                </a:moveTo>
                <a:cubicBezTo>
                  <a:pt x="1153133" y="748351"/>
                  <a:pt x="1161992" y="757232"/>
                  <a:pt x="1161992" y="768188"/>
                </a:cubicBezTo>
                <a:cubicBezTo>
                  <a:pt x="1161992" y="779144"/>
                  <a:pt x="1153133" y="788025"/>
                  <a:pt x="1142205" y="788025"/>
                </a:cubicBezTo>
                <a:cubicBezTo>
                  <a:pt x="1131277" y="788025"/>
                  <a:pt x="1122418" y="779144"/>
                  <a:pt x="1122418" y="768188"/>
                </a:cubicBezTo>
                <a:cubicBezTo>
                  <a:pt x="1122418" y="757232"/>
                  <a:pt x="1131277" y="748351"/>
                  <a:pt x="1142205" y="748351"/>
                </a:cubicBezTo>
                <a:close/>
                <a:moveTo>
                  <a:pt x="1017801" y="748351"/>
                </a:moveTo>
                <a:cubicBezTo>
                  <a:pt x="1028729" y="748351"/>
                  <a:pt x="1037588" y="757232"/>
                  <a:pt x="1037588" y="768188"/>
                </a:cubicBezTo>
                <a:cubicBezTo>
                  <a:pt x="1037588" y="779144"/>
                  <a:pt x="1028729" y="788025"/>
                  <a:pt x="1017801" y="788025"/>
                </a:cubicBezTo>
                <a:cubicBezTo>
                  <a:pt x="1006873" y="788025"/>
                  <a:pt x="998014" y="779144"/>
                  <a:pt x="998014" y="768188"/>
                </a:cubicBezTo>
                <a:cubicBezTo>
                  <a:pt x="998014" y="757232"/>
                  <a:pt x="1006873" y="748351"/>
                  <a:pt x="1017801" y="748351"/>
                </a:cubicBezTo>
                <a:close/>
                <a:moveTo>
                  <a:pt x="892710" y="748351"/>
                </a:moveTo>
                <a:cubicBezTo>
                  <a:pt x="903637" y="748351"/>
                  <a:pt x="912496" y="757232"/>
                  <a:pt x="912496" y="768188"/>
                </a:cubicBezTo>
                <a:cubicBezTo>
                  <a:pt x="912496" y="779144"/>
                  <a:pt x="903637" y="788025"/>
                  <a:pt x="892710" y="788025"/>
                </a:cubicBezTo>
                <a:cubicBezTo>
                  <a:pt x="881782" y="788025"/>
                  <a:pt x="872922" y="779144"/>
                  <a:pt x="872922" y="768188"/>
                </a:cubicBezTo>
                <a:cubicBezTo>
                  <a:pt x="872922" y="757232"/>
                  <a:pt x="881782" y="748351"/>
                  <a:pt x="892710" y="748351"/>
                </a:cubicBezTo>
                <a:close/>
                <a:moveTo>
                  <a:pt x="768298" y="748351"/>
                </a:moveTo>
                <a:cubicBezTo>
                  <a:pt x="779226" y="748351"/>
                  <a:pt x="788085" y="757232"/>
                  <a:pt x="788085" y="768188"/>
                </a:cubicBezTo>
                <a:cubicBezTo>
                  <a:pt x="788085" y="779144"/>
                  <a:pt x="779226" y="788025"/>
                  <a:pt x="768298" y="788025"/>
                </a:cubicBezTo>
                <a:cubicBezTo>
                  <a:pt x="757369" y="788025"/>
                  <a:pt x="748511" y="779144"/>
                  <a:pt x="748511" y="768188"/>
                </a:cubicBezTo>
                <a:cubicBezTo>
                  <a:pt x="748511" y="757232"/>
                  <a:pt x="757369" y="748351"/>
                  <a:pt x="768298" y="748351"/>
                </a:cubicBezTo>
                <a:close/>
                <a:moveTo>
                  <a:pt x="643209" y="748351"/>
                </a:moveTo>
                <a:cubicBezTo>
                  <a:pt x="654137" y="748351"/>
                  <a:pt x="662996" y="757232"/>
                  <a:pt x="662996" y="768188"/>
                </a:cubicBezTo>
                <a:cubicBezTo>
                  <a:pt x="662996" y="779144"/>
                  <a:pt x="654137" y="788025"/>
                  <a:pt x="643209" y="788025"/>
                </a:cubicBezTo>
                <a:cubicBezTo>
                  <a:pt x="632283" y="788025"/>
                  <a:pt x="623423" y="779144"/>
                  <a:pt x="623423" y="768188"/>
                </a:cubicBezTo>
                <a:cubicBezTo>
                  <a:pt x="623423" y="757232"/>
                  <a:pt x="632283" y="748351"/>
                  <a:pt x="643209" y="748351"/>
                </a:cubicBezTo>
                <a:close/>
                <a:moveTo>
                  <a:pt x="518797" y="748351"/>
                </a:moveTo>
                <a:cubicBezTo>
                  <a:pt x="529725" y="748351"/>
                  <a:pt x="538584" y="757232"/>
                  <a:pt x="538584" y="768188"/>
                </a:cubicBezTo>
                <a:cubicBezTo>
                  <a:pt x="538584" y="779144"/>
                  <a:pt x="529725" y="788025"/>
                  <a:pt x="518797" y="788025"/>
                </a:cubicBezTo>
                <a:cubicBezTo>
                  <a:pt x="507869" y="788025"/>
                  <a:pt x="499010" y="779144"/>
                  <a:pt x="499010" y="768188"/>
                </a:cubicBezTo>
                <a:cubicBezTo>
                  <a:pt x="499010" y="757232"/>
                  <a:pt x="507869" y="748351"/>
                  <a:pt x="518797" y="748351"/>
                </a:cubicBezTo>
                <a:close/>
                <a:moveTo>
                  <a:pt x="393707" y="748351"/>
                </a:moveTo>
                <a:cubicBezTo>
                  <a:pt x="404635" y="748351"/>
                  <a:pt x="413494" y="757232"/>
                  <a:pt x="413494" y="768188"/>
                </a:cubicBezTo>
                <a:cubicBezTo>
                  <a:pt x="413494" y="779144"/>
                  <a:pt x="404635" y="788025"/>
                  <a:pt x="393707" y="788025"/>
                </a:cubicBezTo>
                <a:cubicBezTo>
                  <a:pt x="382779" y="788025"/>
                  <a:pt x="373920" y="779144"/>
                  <a:pt x="373920" y="768188"/>
                </a:cubicBezTo>
                <a:cubicBezTo>
                  <a:pt x="373920" y="757232"/>
                  <a:pt x="382779" y="748351"/>
                  <a:pt x="393707" y="748351"/>
                </a:cubicBezTo>
                <a:close/>
                <a:moveTo>
                  <a:pt x="269295" y="748351"/>
                </a:moveTo>
                <a:cubicBezTo>
                  <a:pt x="280223" y="748351"/>
                  <a:pt x="289082" y="757232"/>
                  <a:pt x="289082" y="768188"/>
                </a:cubicBezTo>
                <a:cubicBezTo>
                  <a:pt x="289082" y="779144"/>
                  <a:pt x="280223" y="788025"/>
                  <a:pt x="269295" y="788025"/>
                </a:cubicBezTo>
                <a:cubicBezTo>
                  <a:pt x="258366" y="788025"/>
                  <a:pt x="249507" y="779144"/>
                  <a:pt x="249507" y="768188"/>
                </a:cubicBezTo>
                <a:cubicBezTo>
                  <a:pt x="249507" y="757232"/>
                  <a:pt x="258366" y="748351"/>
                  <a:pt x="269295" y="748351"/>
                </a:cubicBezTo>
                <a:close/>
                <a:moveTo>
                  <a:pt x="144204" y="748351"/>
                </a:moveTo>
                <a:cubicBezTo>
                  <a:pt x="155132" y="748351"/>
                  <a:pt x="163991" y="757232"/>
                  <a:pt x="163991" y="768188"/>
                </a:cubicBezTo>
                <a:cubicBezTo>
                  <a:pt x="163991" y="779144"/>
                  <a:pt x="155132" y="788025"/>
                  <a:pt x="144204" y="788025"/>
                </a:cubicBezTo>
                <a:cubicBezTo>
                  <a:pt x="133276" y="788025"/>
                  <a:pt x="124418" y="779144"/>
                  <a:pt x="124418" y="768188"/>
                </a:cubicBezTo>
                <a:cubicBezTo>
                  <a:pt x="124418" y="757232"/>
                  <a:pt x="133276" y="748351"/>
                  <a:pt x="144204" y="748351"/>
                </a:cubicBezTo>
                <a:close/>
                <a:moveTo>
                  <a:pt x="19793" y="748351"/>
                </a:moveTo>
                <a:cubicBezTo>
                  <a:pt x="30721" y="748351"/>
                  <a:pt x="39580" y="757232"/>
                  <a:pt x="39580" y="768188"/>
                </a:cubicBezTo>
                <a:cubicBezTo>
                  <a:pt x="39580" y="779144"/>
                  <a:pt x="30721" y="788025"/>
                  <a:pt x="19793" y="788025"/>
                </a:cubicBezTo>
                <a:cubicBezTo>
                  <a:pt x="8865" y="788025"/>
                  <a:pt x="6" y="779144"/>
                  <a:pt x="6" y="768188"/>
                </a:cubicBezTo>
                <a:cubicBezTo>
                  <a:pt x="6" y="757232"/>
                  <a:pt x="8865" y="748351"/>
                  <a:pt x="19793" y="748351"/>
                </a:cubicBezTo>
                <a:close/>
                <a:moveTo>
                  <a:pt x="2140213" y="623626"/>
                </a:moveTo>
                <a:cubicBezTo>
                  <a:pt x="2151141" y="623626"/>
                  <a:pt x="2160000" y="632507"/>
                  <a:pt x="2160000" y="643463"/>
                </a:cubicBezTo>
                <a:cubicBezTo>
                  <a:pt x="2160000" y="654419"/>
                  <a:pt x="2151141" y="663300"/>
                  <a:pt x="2140213" y="663300"/>
                </a:cubicBezTo>
                <a:cubicBezTo>
                  <a:pt x="2129285" y="663300"/>
                  <a:pt x="2120426" y="654419"/>
                  <a:pt x="2120426" y="643463"/>
                </a:cubicBezTo>
                <a:cubicBezTo>
                  <a:pt x="2120426" y="632507"/>
                  <a:pt x="2129285" y="623626"/>
                  <a:pt x="2140213" y="623626"/>
                </a:cubicBezTo>
                <a:close/>
                <a:moveTo>
                  <a:pt x="2015801" y="623626"/>
                </a:moveTo>
                <a:cubicBezTo>
                  <a:pt x="2026729" y="623626"/>
                  <a:pt x="2035588" y="632507"/>
                  <a:pt x="2035588" y="643463"/>
                </a:cubicBezTo>
                <a:cubicBezTo>
                  <a:pt x="2035588" y="654419"/>
                  <a:pt x="2026729" y="663300"/>
                  <a:pt x="2015801" y="663300"/>
                </a:cubicBezTo>
                <a:cubicBezTo>
                  <a:pt x="2004873" y="663300"/>
                  <a:pt x="1996014" y="654419"/>
                  <a:pt x="1996014" y="643463"/>
                </a:cubicBezTo>
                <a:cubicBezTo>
                  <a:pt x="1996014" y="632507"/>
                  <a:pt x="2004873" y="623626"/>
                  <a:pt x="2015801" y="623626"/>
                </a:cubicBezTo>
                <a:close/>
                <a:moveTo>
                  <a:pt x="1890711" y="623626"/>
                </a:moveTo>
                <a:cubicBezTo>
                  <a:pt x="1901639" y="623626"/>
                  <a:pt x="1910498" y="632507"/>
                  <a:pt x="1910498" y="643463"/>
                </a:cubicBezTo>
                <a:cubicBezTo>
                  <a:pt x="1910498" y="654419"/>
                  <a:pt x="1901639" y="663300"/>
                  <a:pt x="1890711" y="663300"/>
                </a:cubicBezTo>
                <a:cubicBezTo>
                  <a:pt x="1879783" y="663300"/>
                  <a:pt x="1870924" y="654419"/>
                  <a:pt x="1870924" y="643463"/>
                </a:cubicBezTo>
                <a:cubicBezTo>
                  <a:pt x="1870924" y="632507"/>
                  <a:pt x="1879783" y="623626"/>
                  <a:pt x="1890711" y="623626"/>
                </a:cubicBezTo>
                <a:close/>
                <a:moveTo>
                  <a:pt x="1766299" y="623626"/>
                </a:moveTo>
                <a:cubicBezTo>
                  <a:pt x="1777227" y="623626"/>
                  <a:pt x="1786086" y="632507"/>
                  <a:pt x="1786086" y="643463"/>
                </a:cubicBezTo>
                <a:cubicBezTo>
                  <a:pt x="1786086" y="654419"/>
                  <a:pt x="1777227" y="663300"/>
                  <a:pt x="1766299" y="663300"/>
                </a:cubicBezTo>
                <a:cubicBezTo>
                  <a:pt x="1755371" y="663300"/>
                  <a:pt x="1746512" y="654419"/>
                  <a:pt x="1746512" y="643463"/>
                </a:cubicBezTo>
                <a:cubicBezTo>
                  <a:pt x="1746512" y="632507"/>
                  <a:pt x="1755371" y="623626"/>
                  <a:pt x="1766299" y="623626"/>
                </a:cubicBezTo>
                <a:close/>
                <a:moveTo>
                  <a:pt x="1641209" y="623626"/>
                </a:moveTo>
                <a:cubicBezTo>
                  <a:pt x="1652137" y="623626"/>
                  <a:pt x="1660996" y="632507"/>
                  <a:pt x="1660996" y="643463"/>
                </a:cubicBezTo>
                <a:cubicBezTo>
                  <a:pt x="1660996" y="654419"/>
                  <a:pt x="1652137" y="663300"/>
                  <a:pt x="1641209" y="663300"/>
                </a:cubicBezTo>
                <a:cubicBezTo>
                  <a:pt x="1630281" y="663300"/>
                  <a:pt x="1621422" y="654419"/>
                  <a:pt x="1621422" y="643463"/>
                </a:cubicBezTo>
                <a:cubicBezTo>
                  <a:pt x="1621422" y="632507"/>
                  <a:pt x="1630281" y="623626"/>
                  <a:pt x="1641209" y="623626"/>
                </a:cubicBezTo>
                <a:close/>
                <a:moveTo>
                  <a:pt x="1516798" y="623626"/>
                </a:moveTo>
                <a:cubicBezTo>
                  <a:pt x="1527726" y="623626"/>
                  <a:pt x="1536585" y="632507"/>
                  <a:pt x="1536585" y="643463"/>
                </a:cubicBezTo>
                <a:cubicBezTo>
                  <a:pt x="1536585" y="654419"/>
                  <a:pt x="1527726" y="663300"/>
                  <a:pt x="1516798" y="663300"/>
                </a:cubicBezTo>
                <a:cubicBezTo>
                  <a:pt x="1505870" y="663300"/>
                  <a:pt x="1497011" y="654419"/>
                  <a:pt x="1497011" y="643463"/>
                </a:cubicBezTo>
                <a:cubicBezTo>
                  <a:pt x="1497011" y="632507"/>
                  <a:pt x="1505870" y="623626"/>
                  <a:pt x="1516798" y="623626"/>
                </a:cubicBezTo>
                <a:close/>
                <a:moveTo>
                  <a:pt x="1391707" y="623626"/>
                </a:moveTo>
                <a:cubicBezTo>
                  <a:pt x="1402635" y="623626"/>
                  <a:pt x="1411494" y="632507"/>
                  <a:pt x="1411494" y="643463"/>
                </a:cubicBezTo>
                <a:cubicBezTo>
                  <a:pt x="1411494" y="654419"/>
                  <a:pt x="1402635" y="663300"/>
                  <a:pt x="1391707" y="663300"/>
                </a:cubicBezTo>
                <a:cubicBezTo>
                  <a:pt x="1380779" y="663300"/>
                  <a:pt x="1371920" y="654419"/>
                  <a:pt x="1371920" y="643463"/>
                </a:cubicBezTo>
                <a:cubicBezTo>
                  <a:pt x="1371920" y="632507"/>
                  <a:pt x="1380779" y="623626"/>
                  <a:pt x="1391707" y="623626"/>
                </a:cubicBezTo>
                <a:close/>
                <a:moveTo>
                  <a:pt x="1267296" y="623626"/>
                </a:moveTo>
                <a:cubicBezTo>
                  <a:pt x="1278224" y="623626"/>
                  <a:pt x="1287083" y="632507"/>
                  <a:pt x="1287083" y="643463"/>
                </a:cubicBezTo>
                <a:cubicBezTo>
                  <a:pt x="1287083" y="654419"/>
                  <a:pt x="1278224" y="663300"/>
                  <a:pt x="1267296" y="663300"/>
                </a:cubicBezTo>
                <a:cubicBezTo>
                  <a:pt x="1256368" y="663300"/>
                  <a:pt x="1247509" y="654419"/>
                  <a:pt x="1247509" y="643463"/>
                </a:cubicBezTo>
                <a:cubicBezTo>
                  <a:pt x="1247509" y="632507"/>
                  <a:pt x="1256368" y="623626"/>
                  <a:pt x="1267296" y="623626"/>
                </a:cubicBezTo>
                <a:close/>
                <a:moveTo>
                  <a:pt x="1142205" y="623626"/>
                </a:moveTo>
                <a:cubicBezTo>
                  <a:pt x="1153133" y="623626"/>
                  <a:pt x="1161992" y="632507"/>
                  <a:pt x="1161992" y="643463"/>
                </a:cubicBezTo>
                <a:cubicBezTo>
                  <a:pt x="1161992" y="654419"/>
                  <a:pt x="1153133" y="663300"/>
                  <a:pt x="1142205" y="663300"/>
                </a:cubicBezTo>
                <a:cubicBezTo>
                  <a:pt x="1131277" y="663300"/>
                  <a:pt x="1122418" y="654419"/>
                  <a:pt x="1122418" y="643463"/>
                </a:cubicBezTo>
                <a:cubicBezTo>
                  <a:pt x="1122418" y="632507"/>
                  <a:pt x="1131277" y="623626"/>
                  <a:pt x="1142205" y="623626"/>
                </a:cubicBezTo>
                <a:close/>
                <a:moveTo>
                  <a:pt x="1017802" y="623626"/>
                </a:moveTo>
                <a:cubicBezTo>
                  <a:pt x="1028730" y="623626"/>
                  <a:pt x="1037589" y="632507"/>
                  <a:pt x="1037589" y="643463"/>
                </a:cubicBezTo>
                <a:cubicBezTo>
                  <a:pt x="1037589" y="654419"/>
                  <a:pt x="1028730" y="663300"/>
                  <a:pt x="1017802" y="663300"/>
                </a:cubicBezTo>
                <a:cubicBezTo>
                  <a:pt x="1006874" y="663300"/>
                  <a:pt x="998015" y="654419"/>
                  <a:pt x="998015" y="643463"/>
                </a:cubicBezTo>
                <a:cubicBezTo>
                  <a:pt x="998015" y="632507"/>
                  <a:pt x="1006874" y="623626"/>
                  <a:pt x="1017802" y="623626"/>
                </a:cubicBezTo>
                <a:close/>
                <a:moveTo>
                  <a:pt x="892711" y="623626"/>
                </a:moveTo>
                <a:cubicBezTo>
                  <a:pt x="903638" y="623626"/>
                  <a:pt x="912497" y="632507"/>
                  <a:pt x="912497" y="643463"/>
                </a:cubicBezTo>
                <a:cubicBezTo>
                  <a:pt x="912497" y="654419"/>
                  <a:pt x="903638" y="663300"/>
                  <a:pt x="892711" y="663300"/>
                </a:cubicBezTo>
                <a:cubicBezTo>
                  <a:pt x="881783" y="663300"/>
                  <a:pt x="872924" y="654419"/>
                  <a:pt x="872924" y="643463"/>
                </a:cubicBezTo>
                <a:cubicBezTo>
                  <a:pt x="872924" y="632507"/>
                  <a:pt x="881783" y="623626"/>
                  <a:pt x="892711" y="623626"/>
                </a:cubicBezTo>
                <a:close/>
                <a:moveTo>
                  <a:pt x="768299" y="623626"/>
                </a:moveTo>
                <a:cubicBezTo>
                  <a:pt x="779227" y="623626"/>
                  <a:pt x="788086" y="632507"/>
                  <a:pt x="788086" y="643463"/>
                </a:cubicBezTo>
                <a:cubicBezTo>
                  <a:pt x="788086" y="654419"/>
                  <a:pt x="779227" y="663300"/>
                  <a:pt x="768299" y="663300"/>
                </a:cubicBezTo>
                <a:cubicBezTo>
                  <a:pt x="757370" y="663300"/>
                  <a:pt x="748512" y="654419"/>
                  <a:pt x="748512" y="643463"/>
                </a:cubicBezTo>
                <a:cubicBezTo>
                  <a:pt x="748512" y="632507"/>
                  <a:pt x="757370" y="623626"/>
                  <a:pt x="768299" y="623626"/>
                </a:cubicBezTo>
                <a:close/>
                <a:moveTo>
                  <a:pt x="643210" y="623626"/>
                </a:moveTo>
                <a:cubicBezTo>
                  <a:pt x="654138" y="623626"/>
                  <a:pt x="662997" y="632507"/>
                  <a:pt x="662997" y="643463"/>
                </a:cubicBezTo>
                <a:cubicBezTo>
                  <a:pt x="662997" y="654419"/>
                  <a:pt x="654138" y="663300"/>
                  <a:pt x="643210" y="663300"/>
                </a:cubicBezTo>
                <a:cubicBezTo>
                  <a:pt x="632285" y="663300"/>
                  <a:pt x="623424" y="654419"/>
                  <a:pt x="623424" y="643463"/>
                </a:cubicBezTo>
                <a:cubicBezTo>
                  <a:pt x="623424" y="632507"/>
                  <a:pt x="632285" y="623626"/>
                  <a:pt x="643210" y="623626"/>
                </a:cubicBezTo>
                <a:close/>
                <a:moveTo>
                  <a:pt x="518798" y="623626"/>
                </a:moveTo>
                <a:cubicBezTo>
                  <a:pt x="529726" y="623626"/>
                  <a:pt x="538585" y="632507"/>
                  <a:pt x="538585" y="643463"/>
                </a:cubicBezTo>
                <a:cubicBezTo>
                  <a:pt x="538585" y="654419"/>
                  <a:pt x="529726" y="663300"/>
                  <a:pt x="518798" y="663300"/>
                </a:cubicBezTo>
                <a:cubicBezTo>
                  <a:pt x="507870" y="663300"/>
                  <a:pt x="499011" y="654419"/>
                  <a:pt x="499011" y="643463"/>
                </a:cubicBezTo>
                <a:cubicBezTo>
                  <a:pt x="499011" y="632507"/>
                  <a:pt x="507870" y="623626"/>
                  <a:pt x="518798" y="623626"/>
                </a:cubicBezTo>
                <a:close/>
                <a:moveTo>
                  <a:pt x="393708" y="623626"/>
                </a:moveTo>
                <a:cubicBezTo>
                  <a:pt x="404636" y="623626"/>
                  <a:pt x="413495" y="632507"/>
                  <a:pt x="413495" y="643463"/>
                </a:cubicBezTo>
                <a:cubicBezTo>
                  <a:pt x="413495" y="654419"/>
                  <a:pt x="404636" y="663300"/>
                  <a:pt x="393708" y="663300"/>
                </a:cubicBezTo>
                <a:cubicBezTo>
                  <a:pt x="382780" y="663300"/>
                  <a:pt x="373921" y="654419"/>
                  <a:pt x="373921" y="643463"/>
                </a:cubicBezTo>
                <a:cubicBezTo>
                  <a:pt x="373921" y="632507"/>
                  <a:pt x="382780" y="623626"/>
                  <a:pt x="393708" y="623626"/>
                </a:cubicBezTo>
                <a:close/>
                <a:moveTo>
                  <a:pt x="269296" y="623626"/>
                </a:moveTo>
                <a:cubicBezTo>
                  <a:pt x="280224" y="623626"/>
                  <a:pt x="289083" y="632507"/>
                  <a:pt x="289083" y="643463"/>
                </a:cubicBezTo>
                <a:cubicBezTo>
                  <a:pt x="289083" y="654419"/>
                  <a:pt x="280224" y="663300"/>
                  <a:pt x="269296" y="663300"/>
                </a:cubicBezTo>
                <a:cubicBezTo>
                  <a:pt x="258367" y="663300"/>
                  <a:pt x="249508" y="654419"/>
                  <a:pt x="249508" y="643463"/>
                </a:cubicBezTo>
                <a:cubicBezTo>
                  <a:pt x="249508" y="632507"/>
                  <a:pt x="258367" y="623626"/>
                  <a:pt x="269296" y="623626"/>
                </a:cubicBezTo>
                <a:close/>
                <a:moveTo>
                  <a:pt x="144206" y="623626"/>
                </a:moveTo>
                <a:cubicBezTo>
                  <a:pt x="155133" y="623626"/>
                  <a:pt x="163992" y="632507"/>
                  <a:pt x="163992" y="643463"/>
                </a:cubicBezTo>
                <a:cubicBezTo>
                  <a:pt x="163992" y="654419"/>
                  <a:pt x="155133" y="663300"/>
                  <a:pt x="144206" y="663300"/>
                </a:cubicBezTo>
                <a:cubicBezTo>
                  <a:pt x="133278" y="663300"/>
                  <a:pt x="124419" y="654419"/>
                  <a:pt x="124419" y="643463"/>
                </a:cubicBezTo>
                <a:cubicBezTo>
                  <a:pt x="124419" y="632507"/>
                  <a:pt x="133278" y="623626"/>
                  <a:pt x="144206" y="623626"/>
                </a:cubicBezTo>
                <a:close/>
                <a:moveTo>
                  <a:pt x="19794" y="623626"/>
                </a:moveTo>
                <a:cubicBezTo>
                  <a:pt x="30722" y="623626"/>
                  <a:pt x="39581" y="632507"/>
                  <a:pt x="39581" y="643463"/>
                </a:cubicBezTo>
                <a:cubicBezTo>
                  <a:pt x="39581" y="654419"/>
                  <a:pt x="30722" y="663300"/>
                  <a:pt x="19794" y="663300"/>
                </a:cubicBezTo>
                <a:cubicBezTo>
                  <a:pt x="8866" y="663300"/>
                  <a:pt x="7" y="654419"/>
                  <a:pt x="7" y="643463"/>
                </a:cubicBezTo>
                <a:cubicBezTo>
                  <a:pt x="7" y="632507"/>
                  <a:pt x="8866" y="623626"/>
                  <a:pt x="19794" y="623626"/>
                </a:cubicBezTo>
                <a:close/>
                <a:moveTo>
                  <a:pt x="2140213" y="498901"/>
                </a:moveTo>
                <a:cubicBezTo>
                  <a:pt x="2151141" y="498901"/>
                  <a:pt x="2160000" y="507782"/>
                  <a:pt x="2160000" y="518738"/>
                </a:cubicBezTo>
                <a:cubicBezTo>
                  <a:pt x="2160000" y="529694"/>
                  <a:pt x="2151141" y="538575"/>
                  <a:pt x="2140213" y="538575"/>
                </a:cubicBezTo>
                <a:cubicBezTo>
                  <a:pt x="2129285" y="538575"/>
                  <a:pt x="2120426" y="529694"/>
                  <a:pt x="2120426" y="518738"/>
                </a:cubicBezTo>
                <a:cubicBezTo>
                  <a:pt x="2120426" y="507782"/>
                  <a:pt x="2129285" y="498901"/>
                  <a:pt x="2140213" y="498901"/>
                </a:cubicBezTo>
                <a:close/>
                <a:moveTo>
                  <a:pt x="2015801" y="498901"/>
                </a:moveTo>
                <a:cubicBezTo>
                  <a:pt x="2026729" y="498901"/>
                  <a:pt x="2035588" y="507782"/>
                  <a:pt x="2035588" y="518738"/>
                </a:cubicBezTo>
                <a:cubicBezTo>
                  <a:pt x="2035588" y="529694"/>
                  <a:pt x="2026729" y="538575"/>
                  <a:pt x="2015801" y="538575"/>
                </a:cubicBezTo>
                <a:cubicBezTo>
                  <a:pt x="2004873" y="538575"/>
                  <a:pt x="1996014" y="529694"/>
                  <a:pt x="1996014" y="518738"/>
                </a:cubicBezTo>
                <a:cubicBezTo>
                  <a:pt x="1996014" y="507782"/>
                  <a:pt x="2004873" y="498901"/>
                  <a:pt x="2015801" y="498901"/>
                </a:cubicBezTo>
                <a:close/>
                <a:moveTo>
                  <a:pt x="1890711" y="498901"/>
                </a:moveTo>
                <a:cubicBezTo>
                  <a:pt x="1901639" y="498901"/>
                  <a:pt x="1910498" y="507782"/>
                  <a:pt x="1910498" y="518738"/>
                </a:cubicBezTo>
                <a:cubicBezTo>
                  <a:pt x="1910498" y="529694"/>
                  <a:pt x="1901639" y="538575"/>
                  <a:pt x="1890711" y="538575"/>
                </a:cubicBezTo>
                <a:cubicBezTo>
                  <a:pt x="1879783" y="538575"/>
                  <a:pt x="1870924" y="529694"/>
                  <a:pt x="1870924" y="518738"/>
                </a:cubicBezTo>
                <a:cubicBezTo>
                  <a:pt x="1870924" y="507782"/>
                  <a:pt x="1879783" y="498901"/>
                  <a:pt x="1890711" y="498901"/>
                </a:cubicBezTo>
                <a:close/>
                <a:moveTo>
                  <a:pt x="1766299" y="498901"/>
                </a:moveTo>
                <a:cubicBezTo>
                  <a:pt x="1777227" y="498901"/>
                  <a:pt x="1786086" y="507782"/>
                  <a:pt x="1786086" y="518738"/>
                </a:cubicBezTo>
                <a:cubicBezTo>
                  <a:pt x="1786086" y="529694"/>
                  <a:pt x="1777227" y="538575"/>
                  <a:pt x="1766299" y="538575"/>
                </a:cubicBezTo>
                <a:cubicBezTo>
                  <a:pt x="1755371" y="538575"/>
                  <a:pt x="1746512" y="529694"/>
                  <a:pt x="1746512" y="518738"/>
                </a:cubicBezTo>
                <a:cubicBezTo>
                  <a:pt x="1746512" y="507782"/>
                  <a:pt x="1755371" y="498901"/>
                  <a:pt x="1766299" y="498901"/>
                </a:cubicBezTo>
                <a:close/>
                <a:moveTo>
                  <a:pt x="1641209" y="498901"/>
                </a:moveTo>
                <a:cubicBezTo>
                  <a:pt x="1652137" y="498901"/>
                  <a:pt x="1660996" y="507782"/>
                  <a:pt x="1660996" y="518738"/>
                </a:cubicBezTo>
                <a:cubicBezTo>
                  <a:pt x="1660996" y="529694"/>
                  <a:pt x="1652137" y="538575"/>
                  <a:pt x="1641209" y="538575"/>
                </a:cubicBezTo>
                <a:cubicBezTo>
                  <a:pt x="1630281" y="538575"/>
                  <a:pt x="1621422" y="529694"/>
                  <a:pt x="1621422" y="518738"/>
                </a:cubicBezTo>
                <a:cubicBezTo>
                  <a:pt x="1621422" y="507782"/>
                  <a:pt x="1630281" y="498901"/>
                  <a:pt x="1641209" y="498901"/>
                </a:cubicBezTo>
                <a:close/>
                <a:moveTo>
                  <a:pt x="1516798" y="498901"/>
                </a:moveTo>
                <a:cubicBezTo>
                  <a:pt x="1527726" y="498901"/>
                  <a:pt x="1536585" y="507782"/>
                  <a:pt x="1536585" y="518738"/>
                </a:cubicBezTo>
                <a:cubicBezTo>
                  <a:pt x="1536585" y="529694"/>
                  <a:pt x="1527726" y="538575"/>
                  <a:pt x="1516798" y="538575"/>
                </a:cubicBezTo>
                <a:cubicBezTo>
                  <a:pt x="1505870" y="538575"/>
                  <a:pt x="1497011" y="529694"/>
                  <a:pt x="1497011" y="518738"/>
                </a:cubicBezTo>
                <a:cubicBezTo>
                  <a:pt x="1497011" y="507782"/>
                  <a:pt x="1505870" y="498901"/>
                  <a:pt x="1516798" y="498901"/>
                </a:cubicBezTo>
                <a:close/>
                <a:moveTo>
                  <a:pt x="1391707" y="498901"/>
                </a:moveTo>
                <a:cubicBezTo>
                  <a:pt x="1402635" y="498901"/>
                  <a:pt x="1411494" y="507782"/>
                  <a:pt x="1411494" y="518738"/>
                </a:cubicBezTo>
                <a:cubicBezTo>
                  <a:pt x="1411494" y="529694"/>
                  <a:pt x="1402635" y="538575"/>
                  <a:pt x="1391707" y="538575"/>
                </a:cubicBezTo>
                <a:cubicBezTo>
                  <a:pt x="1380779" y="538575"/>
                  <a:pt x="1371920" y="529694"/>
                  <a:pt x="1371920" y="518738"/>
                </a:cubicBezTo>
                <a:cubicBezTo>
                  <a:pt x="1371920" y="507782"/>
                  <a:pt x="1380779" y="498901"/>
                  <a:pt x="1391707" y="498901"/>
                </a:cubicBezTo>
                <a:close/>
                <a:moveTo>
                  <a:pt x="1267296" y="498901"/>
                </a:moveTo>
                <a:cubicBezTo>
                  <a:pt x="1278224" y="498901"/>
                  <a:pt x="1287083" y="507782"/>
                  <a:pt x="1287083" y="518738"/>
                </a:cubicBezTo>
                <a:cubicBezTo>
                  <a:pt x="1287083" y="529694"/>
                  <a:pt x="1278224" y="538575"/>
                  <a:pt x="1267296" y="538575"/>
                </a:cubicBezTo>
                <a:cubicBezTo>
                  <a:pt x="1256368" y="538575"/>
                  <a:pt x="1247509" y="529694"/>
                  <a:pt x="1247509" y="518738"/>
                </a:cubicBezTo>
                <a:cubicBezTo>
                  <a:pt x="1247509" y="507782"/>
                  <a:pt x="1256368" y="498901"/>
                  <a:pt x="1267296" y="498901"/>
                </a:cubicBezTo>
                <a:close/>
                <a:moveTo>
                  <a:pt x="1142205" y="498901"/>
                </a:moveTo>
                <a:cubicBezTo>
                  <a:pt x="1153133" y="498901"/>
                  <a:pt x="1161992" y="507782"/>
                  <a:pt x="1161992" y="518738"/>
                </a:cubicBezTo>
                <a:cubicBezTo>
                  <a:pt x="1161992" y="529694"/>
                  <a:pt x="1153133" y="538575"/>
                  <a:pt x="1142205" y="538575"/>
                </a:cubicBezTo>
                <a:cubicBezTo>
                  <a:pt x="1131277" y="538575"/>
                  <a:pt x="1122418" y="529694"/>
                  <a:pt x="1122418" y="518738"/>
                </a:cubicBezTo>
                <a:cubicBezTo>
                  <a:pt x="1122418" y="507782"/>
                  <a:pt x="1131277" y="498901"/>
                  <a:pt x="1142205" y="498901"/>
                </a:cubicBezTo>
                <a:close/>
                <a:moveTo>
                  <a:pt x="1017802" y="498901"/>
                </a:moveTo>
                <a:cubicBezTo>
                  <a:pt x="1028730" y="498901"/>
                  <a:pt x="1037589" y="507782"/>
                  <a:pt x="1037589" y="518738"/>
                </a:cubicBezTo>
                <a:cubicBezTo>
                  <a:pt x="1037589" y="529694"/>
                  <a:pt x="1028730" y="538575"/>
                  <a:pt x="1017802" y="538575"/>
                </a:cubicBezTo>
                <a:cubicBezTo>
                  <a:pt x="1006874" y="538575"/>
                  <a:pt x="998015" y="529694"/>
                  <a:pt x="998015" y="518738"/>
                </a:cubicBezTo>
                <a:cubicBezTo>
                  <a:pt x="998015" y="507782"/>
                  <a:pt x="1006874" y="498901"/>
                  <a:pt x="1017802" y="498901"/>
                </a:cubicBezTo>
                <a:close/>
                <a:moveTo>
                  <a:pt x="892712" y="498901"/>
                </a:moveTo>
                <a:cubicBezTo>
                  <a:pt x="903638" y="498901"/>
                  <a:pt x="912497" y="507782"/>
                  <a:pt x="912497" y="518738"/>
                </a:cubicBezTo>
                <a:cubicBezTo>
                  <a:pt x="912497" y="529694"/>
                  <a:pt x="903638" y="538575"/>
                  <a:pt x="892712" y="538575"/>
                </a:cubicBezTo>
                <a:cubicBezTo>
                  <a:pt x="881784" y="538575"/>
                  <a:pt x="872924" y="529694"/>
                  <a:pt x="872924" y="518738"/>
                </a:cubicBezTo>
                <a:cubicBezTo>
                  <a:pt x="872924" y="507782"/>
                  <a:pt x="881784" y="498901"/>
                  <a:pt x="892712" y="498901"/>
                </a:cubicBezTo>
                <a:close/>
                <a:moveTo>
                  <a:pt x="768299" y="498901"/>
                </a:moveTo>
                <a:cubicBezTo>
                  <a:pt x="779227" y="498901"/>
                  <a:pt x="788086" y="507782"/>
                  <a:pt x="788086" y="518738"/>
                </a:cubicBezTo>
                <a:cubicBezTo>
                  <a:pt x="788086" y="529694"/>
                  <a:pt x="779227" y="538575"/>
                  <a:pt x="768299" y="538575"/>
                </a:cubicBezTo>
                <a:cubicBezTo>
                  <a:pt x="757370" y="538575"/>
                  <a:pt x="748512" y="529694"/>
                  <a:pt x="748512" y="518738"/>
                </a:cubicBezTo>
                <a:cubicBezTo>
                  <a:pt x="748512" y="507782"/>
                  <a:pt x="757370" y="498901"/>
                  <a:pt x="768299" y="498901"/>
                </a:cubicBezTo>
                <a:close/>
                <a:moveTo>
                  <a:pt x="643211" y="498901"/>
                </a:moveTo>
                <a:cubicBezTo>
                  <a:pt x="654138" y="498901"/>
                  <a:pt x="662997" y="507782"/>
                  <a:pt x="662997" y="518738"/>
                </a:cubicBezTo>
                <a:cubicBezTo>
                  <a:pt x="662997" y="529694"/>
                  <a:pt x="654138" y="538575"/>
                  <a:pt x="643211" y="538575"/>
                </a:cubicBezTo>
                <a:cubicBezTo>
                  <a:pt x="632285" y="538575"/>
                  <a:pt x="623424" y="529694"/>
                  <a:pt x="623424" y="518738"/>
                </a:cubicBezTo>
                <a:cubicBezTo>
                  <a:pt x="623424" y="507782"/>
                  <a:pt x="632285" y="498901"/>
                  <a:pt x="643211" y="498901"/>
                </a:cubicBezTo>
                <a:close/>
                <a:moveTo>
                  <a:pt x="518798" y="498901"/>
                </a:moveTo>
                <a:cubicBezTo>
                  <a:pt x="529727" y="498901"/>
                  <a:pt x="538585" y="507782"/>
                  <a:pt x="538585" y="518738"/>
                </a:cubicBezTo>
                <a:cubicBezTo>
                  <a:pt x="538585" y="529694"/>
                  <a:pt x="529727" y="538575"/>
                  <a:pt x="518798" y="538575"/>
                </a:cubicBezTo>
                <a:cubicBezTo>
                  <a:pt x="507871" y="538575"/>
                  <a:pt x="499011" y="529694"/>
                  <a:pt x="499011" y="518738"/>
                </a:cubicBezTo>
                <a:cubicBezTo>
                  <a:pt x="499011" y="507782"/>
                  <a:pt x="507871" y="498901"/>
                  <a:pt x="518798" y="498901"/>
                </a:cubicBezTo>
                <a:close/>
                <a:moveTo>
                  <a:pt x="393708" y="498901"/>
                </a:moveTo>
                <a:cubicBezTo>
                  <a:pt x="404636" y="498901"/>
                  <a:pt x="413495" y="507782"/>
                  <a:pt x="413495" y="518738"/>
                </a:cubicBezTo>
                <a:cubicBezTo>
                  <a:pt x="413495" y="529694"/>
                  <a:pt x="404636" y="538575"/>
                  <a:pt x="393708" y="538575"/>
                </a:cubicBezTo>
                <a:cubicBezTo>
                  <a:pt x="382780" y="538575"/>
                  <a:pt x="373921" y="529694"/>
                  <a:pt x="373921" y="518738"/>
                </a:cubicBezTo>
                <a:cubicBezTo>
                  <a:pt x="373921" y="507782"/>
                  <a:pt x="382780" y="498901"/>
                  <a:pt x="393708" y="498901"/>
                </a:cubicBezTo>
                <a:close/>
                <a:moveTo>
                  <a:pt x="269296" y="498901"/>
                </a:moveTo>
                <a:cubicBezTo>
                  <a:pt x="280224" y="498901"/>
                  <a:pt x="289083" y="507782"/>
                  <a:pt x="289083" y="518738"/>
                </a:cubicBezTo>
                <a:cubicBezTo>
                  <a:pt x="289083" y="529694"/>
                  <a:pt x="280224" y="538575"/>
                  <a:pt x="269296" y="538575"/>
                </a:cubicBezTo>
                <a:cubicBezTo>
                  <a:pt x="258367" y="538575"/>
                  <a:pt x="249508" y="529694"/>
                  <a:pt x="249508" y="518738"/>
                </a:cubicBezTo>
                <a:cubicBezTo>
                  <a:pt x="249508" y="507782"/>
                  <a:pt x="258367" y="498901"/>
                  <a:pt x="269296" y="498901"/>
                </a:cubicBezTo>
                <a:close/>
                <a:moveTo>
                  <a:pt x="144206" y="498901"/>
                </a:moveTo>
                <a:cubicBezTo>
                  <a:pt x="155133" y="498901"/>
                  <a:pt x="163992" y="507782"/>
                  <a:pt x="163992" y="518738"/>
                </a:cubicBezTo>
                <a:cubicBezTo>
                  <a:pt x="163992" y="529694"/>
                  <a:pt x="155133" y="538575"/>
                  <a:pt x="144206" y="538575"/>
                </a:cubicBezTo>
                <a:cubicBezTo>
                  <a:pt x="133278" y="538575"/>
                  <a:pt x="124419" y="529694"/>
                  <a:pt x="124419" y="518738"/>
                </a:cubicBezTo>
                <a:cubicBezTo>
                  <a:pt x="124419" y="507782"/>
                  <a:pt x="133278" y="498901"/>
                  <a:pt x="144206" y="498901"/>
                </a:cubicBezTo>
                <a:close/>
                <a:moveTo>
                  <a:pt x="19794" y="498901"/>
                </a:moveTo>
                <a:cubicBezTo>
                  <a:pt x="30722" y="498901"/>
                  <a:pt x="39581" y="507782"/>
                  <a:pt x="39581" y="518738"/>
                </a:cubicBezTo>
                <a:cubicBezTo>
                  <a:pt x="39581" y="529694"/>
                  <a:pt x="30722" y="538575"/>
                  <a:pt x="19794" y="538575"/>
                </a:cubicBezTo>
                <a:cubicBezTo>
                  <a:pt x="8866" y="538575"/>
                  <a:pt x="7" y="529694"/>
                  <a:pt x="7" y="518738"/>
                </a:cubicBezTo>
                <a:cubicBezTo>
                  <a:pt x="7" y="507782"/>
                  <a:pt x="8866" y="498901"/>
                  <a:pt x="19794" y="498901"/>
                </a:cubicBezTo>
                <a:close/>
                <a:moveTo>
                  <a:pt x="2140213" y="374175"/>
                </a:moveTo>
                <a:cubicBezTo>
                  <a:pt x="2151141" y="374175"/>
                  <a:pt x="2160000" y="383056"/>
                  <a:pt x="2160000" y="394012"/>
                </a:cubicBezTo>
                <a:cubicBezTo>
                  <a:pt x="2160000" y="404968"/>
                  <a:pt x="2151141" y="413849"/>
                  <a:pt x="2140213" y="413849"/>
                </a:cubicBezTo>
                <a:cubicBezTo>
                  <a:pt x="2129285" y="413849"/>
                  <a:pt x="2120426" y="404968"/>
                  <a:pt x="2120426" y="394012"/>
                </a:cubicBezTo>
                <a:cubicBezTo>
                  <a:pt x="2120426" y="383056"/>
                  <a:pt x="2129285" y="374175"/>
                  <a:pt x="2140213" y="374175"/>
                </a:cubicBezTo>
                <a:close/>
                <a:moveTo>
                  <a:pt x="2015801" y="374175"/>
                </a:moveTo>
                <a:cubicBezTo>
                  <a:pt x="2026729" y="374175"/>
                  <a:pt x="2035588" y="383056"/>
                  <a:pt x="2035588" y="394012"/>
                </a:cubicBezTo>
                <a:cubicBezTo>
                  <a:pt x="2035588" y="404968"/>
                  <a:pt x="2026729" y="413849"/>
                  <a:pt x="2015801" y="413849"/>
                </a:cubicBezTo>
                <a:cubicBezTo>
                  <a:pt x="2004873" y="413849"/>
                  <a:pt x="1996014" y="404968"/>
                  <a:pt x="1996014" y="394012"/>
                </a:cubicBezTo>
                <a:cubicBezTo>
                  <a:pt x="1996014" y="383056"/>
                  <a:pt x="2004873" y="374175"/>
                  <a:pt x="2015801" y="374175"/>
                </a:cubicBezTo>
                <a:close/>
                <a:moveTo>
                  <a:pt x="1890711" y="374175"/>
                </a:moveTo>
                <a:cubicBezTo>
                  <a:pt x="1901639" y="374175"/>
                  <a:pt x="1910498" y="383056"/>
                  <a:pt x="1910498" y="394012"/>
                </a:cubicBezTo>
                <a:cubicBezTo>
                  <a:pt x="1910498" y="404968"/>
                  <a:pt x="1901639" y="413849"/>
                  <a:pt x="1890711" y="413849"/>
                </a:cubicBezTo>
                <a:cubicBezTo>
                  <a:pt x="1879783" y="413849"/>
                  <a:pt x="1870924" y="404968"/>
                  <a:pt x="1870924" y="394012"/>
                </a:cubicBezTo>
                <a:cubicBezTo>
                  <a:pt x="1870924" y="383056"/>
                  <a:pt x="1879783" y="374175"/>
                  <a:pt x="1890711" y="374175"/>
                </a:cubicBezTo>
                <a:close/>
                <a:moveTo>
                  <a:pt x="1766299" y="374175"/>
                </a:moveTo>
                <a:cubicBezTo>
                  <a:pt x="1777227" y="374175"/>
                  <a:pt x="1786086" y="383056"/>
                  <a:pt x="1786086" y="394012"/>
                </a:cubicBezTo>
                <a:cubicBezTo>
                  <a:pt x="1786086" y="404968"/>
                  <a:pt x="1777227" y="413849"/>
                  <a:pt x="1766299" y="413849"/>
                </a:cubicBezTo>
                <a:cubicBezTo>
                  <a:pt x="1755371" y="413849"/>
                  <a:pt x="1746512" y="404968"/>
                  <a:pt x="1746512" y="394012"/>
                </a:cubicBezTo>
                <a:cubicBezTo>
                  <a:pt x="1746512" y="383056"/>
                  <a:pt x="1755371" y="374175"/>
                  <a:pt x="1766299" y="374175"/>
                </a:cubicBezTo>
                <a:close/>
                <a:moveTo>
                  <a:pt x="1641209" y="374175"/>
                </a:moveTo>
                <a:cubicBezTo>
                  <a:pt x="1652137" y="374175"/>
                  <a:pt x="1660996" y="383056"/>
                  <a:pt x="1660996" y="394012"/>
                </a:cubicBezTo>
                <a:cubicBezTo>
                  <a:pt x="1660996" y="404968"/>
                  <a:pt x="1652137" y="413849"/>
                  <a:pt x="1641209" y="413849"/>
                </a:cubicBezTo>
                <a:cubicBezTo>
                  <a:pt x="1630281" y="413849"/>
                  <a:pt x="1621422" y="404968"/>
                  <a:pt x="1621422" y="394012"/>
                </a:cubicBezTo>
                <a:cubicBezTo>
                  <a:pt x="1621422" y="383056"/>
                  <a:pt x="1630281" y="374175"/>
                  <a:pt x="1641209" y="374175"/>
                </a:cubicBezTo>
                <a:close/>
                <a:moveTo>
                  <a:pt x="1516798" y="374175"/>
                </a:moveTo>
                <a:cubicBezTo>
                  <a:pt x="1527726" y="374175"/>
                  <a:pt x="1536585" y="383056"/>
                  <a:pt x="1536585" y="394012"/>
                </a:cubicBezTo>
                <a:cubicBezTo>
                  <a:pt x="1536585" y="404968"/>
                  <a:pt x="1527726" y="413849"/>
                  <a:pt x="1516798" y="413849"/>
                </a:cubicBezTo>
                <a:cubicBezTo>
                  <a:pt x="1505870" y="413849"/>
                  <a:pt x="1497011" y="404968"/>
                  <a:pt x="1497011" y="394012"/>
                </a:cubicBezTo>
                <a:cubicBezTo>
                  <a:pt x="1497011" y="383056"/>
                  <a:pt x="1505870" y="374175"/>
                  <a:pt x="1516798" y="374175"/>
                </a:cubicBezTo>
                <a:close/>
                <a:moveTo>
                  <a:pt x="1391707" y="374175"/>
                </a:moveTo>
                <a:cubicBezTo>
                  <a:pt x="1402635" y="374175"/>
                  <a:pt x="1411494" y="383056"/>
                  <a:pt x="1411494" y="394012"/>
                </a:cubicBezTo>
                <a:cubicBezTo>
                  <a:pt x="1411494" y="404968"/>
                  <a:pt x="1402635" y="413849"/>
                  <a:pt x="1391707" y="413849"/>
                </a:cubicBezTo>
                <a:cubicBezTo>
                  <a:pt x="1380779" y="413849"/>
                  <a:pt x="1371920" y="404968"/>
                  <a:pt x="1371920" y="394012"/>
                </a:cubicBezTo>
                <a:cubicBezTo>
                  <a:pt x="1371920" y="383056"/>
                  <a:pt x="1380779" y="374175"/>
                  <a:pt x="1391707" y="374175"/>
                </a:cubicBezTo>
                <a:close/>
                <a:moveTo>
                  <a:pt x="1267296" y="374175"/>
                </a:moveTo>
                <a:cubicBezTo>
                  <a:pt x="1278224" y="374175"/>
                  <a:pt x="1287083" y="383056"/>
                  <a:pt x="1287083" y="394012"/>
                </a:cubicBezTo>
                <a:cubicBezTo>
                  <a:pt x="1287083" y="404968"/>
                  <a:pt x="1278224" y="413849"/>
                  <a:pt x="1267296" y="413849"/>
                </a:cubicBezTo>
                <a:cubicBezTo>
                  <a:pt x="1256368" y="413849"/>
                  <a:pt x="1247509" y="404968"/>
                  <a:pt x="1247509" y="394012"/>
                </a:cubicBezTo>
                <a:cubicBezTo>
                  <a:pt x="1247509" y="383056"/>
                  <a:pt x="1256368" y="374175"/>
                  <a:pt x="1267296" y="374175"/>
                </a:cubicBezTo>
                <a:close/>
                <a:moveTo>
                  <a:pt x="1142205" y="374175"/>
                </a:moveTo>
                <a:cubicBezTo>
                  <a:pt x="1153133" y="374175"/>
                  <a:pt x="1161992" y="383056"/>
                  <a:pt x="1161992" y="394012"/>
                </a:cubicBezTo>
                <a:cubicBezTo>
                  <a:pt x="1161992" y="404968"/>
                  <a:pt x="1153133" y="413849"/>
                  <a:pt x="1142205" y="413849"/>
                </a:cubicBezTo>
                <a:cubicBezTo>
                  <a:pt x="1131277" y="413849"/>
                  <a:pt x="1122418" y="404968"/>
                  <a:pt x="1122418" y="394012"/>
                </a:cubicBezTo>
                <a:cubicBezTo>
                  <a:pt x="1122418" y="383056"/>
                  <a:pt x="1131277" y="374175"/>
                  <a:pt x="1142205" y="374175"/>
                </a:cubicBezTo>
                <a:close/>
                <a:moveTo>
                  <a:pt x="1017803" y="374175"/>
                </a:moveTo>
                <a:cubicBezTo>
                  <a:pt x="1028731" y="374175"/>
                  <a:pt x="1037590" y="383056"/>
                  <a:pt x="1037590" y="394012"/>
                </a:cubicBezTo>
                <a:cubicBezTo>
                  <a:pt x="1037590" y="404968"/>
                  <a:pt x="1028731" y="413849"/>
                  <a:pt x="1017803" y="413849"/>
                </a:cubicBezTo>
                <a:cubicBezTo>
                  <a:pt x="1006875" y="413849"/>
                  <a:pt x="998016" y="404968"/>
                  <a:pt x="998016" y="394012"/>
                </a:cubicBezTo>
                <a:cubicBezTo>
                  <a:pt x="998016" y="383056"/>
                  <a:pt x="1006875" y="374175"/>
                  <a:pt x="1017803" y="374175"/>
                </a:cubicBezTo>
                <a:close/>
                <a:moveTo>
                  <a:pt x="892713" y="374175"/>
                </a:moveTo>
                <a:cubicBezTo>
                  <a:pt x="903639" y="374175"/>
                  <a:pt x="912499" y="383056"/>
                  <a:pt x="912499" y="394012"/>
                </a:cubicBezTo>
                <a:cubicBezTo>
                  <a:pt x="912499" y="404968"/>
                  <a:pt x="903639" y="413849"/>
                  <a:pt x="892713" y="413849"/>
                </a:cubicBezTo>
                <a:cubicBezTo>
                  <a:pt x="881784" y="413849"/>
                  <a:pt x="872925" y="404968"/>
                  <a:pt x="872925" y="394012"/>
                </a:cubicBezTo>
                <a:cubicBezTo>
                  <a:pt x="872925" y="383056"/>
                  <a:pt x="881784" y="374175"/>
                  <a:pt x="892713" y="374175"/>
                </a:cubicBezTo>
                <a:close/>
                <a:moveTo>
                  <a:pt x="768300" y="374175"/>
                </a:moveTo>
                <a:cubicBezTo>
                  <a:pt x="779228" y="374175"/>
                  <a:pt x="788087" y="383056"/>
                  <a:pt x="788087" y="394012"/>
                </a:cubicBezTo>
                <a:cubicBezTo>
                  <a:pt x="788087" y="404968"/>
                  <a:pt x="779228" y="413849"/>
                  <a:pt x="768300" y="413849"/>
                </a:cubicBezTo>
                <a:cubicBezTo>
                  <a:pt x="757371" y="413849"/>
                  <a:pt x="748513" y="404968"/>
                  <a:pt x="748513" y="394012"/>
                </a:cubicBezTo>
                <a:cubicBezTo>
                  <a:pt x="748513" y="383056"/>
                  <a:pt x="757371" y="374175"/>
                  <a:pt x="768300" y="374175"/>
                </a:cubicBezTo>
                <a:close/>
                <a:moveTo>
                  <a:pt x="643212" y="374175"/>
                </a:moveTo>
                <a:cubicBezTo>
                  <a:pt x="654140" y="374175"/>
                  <a:pt x="662998" y="383056"/>
                  <a:pt x="662998" y="394012"/>
                </a:cubicBezTo>
                <a:cubicBezTo>
                  <a:pt x="662998" y="404968"/>
                  <a:pt x="654140" y="413849"/>
                  <a:pt x="643212" y="413849"/>
                </a:cubicBezTo>
                <a:cubicBezTo>
                  <a:pt x="632286" y="413849"/>
                  <a:pt x="623426" y="404968"/>
                  <a:pt x="623426" y="394012"/>
                </a:cubicBezTo>
                <a:cubicBezTo>
                  <a:pt x="623426" y="383056"/>
                  <a:pt x="632286" y="374175"/>
                  <a:pt x="643212" y="374175"/>
                </a:cubicBezTo>
                <a:close/>
                <a:moveTo>
                  <a:pt x="518799" y="374175"/>
                </a:moveTo>
                <a:cubicBezTo>
                  <a:pt x="529728" y="374175"/>
                  <a:pt x="538586" y="383056"/>
                  <a:pt x="538586" y="394012"/>
                </a:cubicBezTo>
                <a:cubicBezTo>
                  <a:pt x="538586" y="404968"/>
                  <a:pt x="529728" y="413849"/>
                  <a:pt x="518799" y="413849"/>
                </a:cubicBezTo>
                <a:cubicBezTo>
                  <a:pt x="507872" y="413849"/>
                  <a:pt x="499012" y="404968"/>
                  <a:pt x="499012" y="394012"/>
                </a:cubicBezTo>
                <a:cubicBezTo>
                  <a:pt x="499012" y="383056"/>
                  <a:pt x="507872" y="374175"/>
                  <a:pt x="518799" y="374175"/>
                </a:cubicBezTo>
                <a:close/>
                <a:moveTo>
                  <a:pt x="393709" y="374175"/>
                </a:moveTo>
                <a:cubicBezTo>
                  <a:pt x="404637" y="374175"/>
                  <a:pt x="413496" y="383056"/>
                  <a:pt x="413496" y="394012"/>
                </a:cubicBezTo>
                <a:cubicBezTo>
                  <a:pt x="413496" y="404968"/>
                  <a:pt x="404637" y="413849"/>
                  <a:pt x="393709" y="413849"/>
                </a:cubicBezTo>
                <a:cubicBezTo>
                  <a:pt x="382781" y="413849"/>
                  <a:pt x="373922" y="404968"/>
                  <a:pt x="373922" y="394012"/>
                </a:cubicBezTo>
                <a:cubicBezTo>
                  <a:pt x="373922" y="383056"/>
                  <a:pt x="382781" y="374175"/>
                  <a:pt x="393709" y="374175"/>
                </a:cubicBezTo>
                <a:close/>
                <a:moveTo>
                  <a:pt x="269297" y="374175"/>
                </a:moveTo>
                <a:cubicBezTo>
                  <a:pt x="280225" y="374175"/>
                  <a:pt x="289084" y="383056"/>
                  <a:pt x="289084" y="394012"/>
                </a:cubicBezTo>
                <a:cubicBezTo>
                  <a:pt x="289084" y="404968"/>
                  <a:pt x="280225" y="413849"/>
                  <a:pt x="269297" y="413849"/>
                </a:cubicBezTo>
                <a:cubicBezTo>
                  <a:pt x="258368" y="413849"/>
                  <a:pt x="249509" y="404968"/>
                  <a:pt x="249509" y="394012"/>
                </a:cubicBezTo>
                <a:cubicBezTo>
                  <a:pt x="249509" y="383056"/>
                  <a:pt x="258368" y="374175"/>
                  <a:pt x="269297" y="374175"/>
                </a:cubicBezTo>
                <a:close/>
                <a:moveTo>
                  <a:pt x="144207" y="374175"/>
                </a:moveTo>
                <a:cubicBezTo>
                  <a:pt x="155134" y="374175"/>
                  <a:pt x="163993" y="383056"/>
                  <a:pt x="163993" y="394012"/>
                </a:cubicBezTo>
                <a:cubicBezTo>
                  <a:pt x="163993" y="404968"/>
                  <a:pt x="155134" y="413849"/>
                  <a:pt x="144207" y="413849"/>
                </a:cubicBezTo>
                <a:cubicBezTo>
                  <a:pt x="133279" y="413849"/>
                  <a:pt x="124420" y="404968"/>
                  <a:pt x="124420" y="394012"/>
                </a:cubicBezTo>
                <a:cubicBezTo>
                  <a:pt x="124420" y="383056"/>
                  <a:pt x="133279" y="374175"/>
                  <a:pt x="144207" y="374175"/>
                </a:cubicBezTo>
                <a:close/>
                <a:moveTo>
                  <a:pt x="19795" y="374175"/>
                </a:moveTo>
                <a:cubicBezTo>
                  <a:pt x="30723" y="374175"/>
                  <a:pt x="39582" y="383056"/>
                  <a:pt x="39582" y="394012"/>
                </a:cubicBezTo>
                <a:cubicBezTo>
                  <a:pt x="39582" y="404968"/>
                  <a:pt x="30723" y="413849"/>
                  <a:pt x="19795" y="413849"/>
                </a:cubicBezTo>
                <a:cubicBezTo>
                  <a:pt x="8867" y="413849"/>
                  <a:pt x="8" y="404968"/>
                  <a:pt x="8" y="394012"/>
                </a:cubicBezTo>
                <a:cubicBezTo>
                  <a:pt x="8" y="383056"/>
                  <a:pt x="8867" y="374175"/>
                  <a:pt x="19795" y="374175"/>
                </a:cubicBezTo>
                <a:close/>
                <a:moveTo>
                  <a:pt x="2140213" y="249450"/>
                </a:moveTo>
                <a:cubicBezTo>
                  <a:pt x="2151141" y="249450"/>
                  <a:pt x="2160000" y="258331"/>
                  <a:pt x="2160000" y="269287"/>
                </a:cubicBezTo>
                <a:cubicBezTo>
                  <a:pt x="2160000" y="280243"/>
                  <a:pt x="2151141" y="289124"/>
                  <a:pt x="2140213" y="289124"/>
                </a:cubicBezTo>
                <a:cubicBezTo>
                  <a:pt x="2129285" y="289124"/>
                  <a:pt x="2120426" y="280243"/>
                  <a:pt x="2120426" y="269287"/>
                </a:cubicBezTo>
                <a:cubicBezTo>
                  <a:pt x="2120426" y="258331"/>
                  <a:pt x="2129285" y="249450"/>
                  <a:pt x="2140213" y="249450"/>
                </a:cubicBezTo>
                <a:close/>
                <a:moveTo>
                  <a:pt x="2015801" y="249450"/>
                </a:moveTo>
                <a:cubicBezTo>
                  <a:pt x="2026729" y="249450"/>
                  <a:pt x="2035588" y="258331"/>
                  <a:pt x="2035588" y="269287"/>
                </a:cubicBezTo>
                <a:cubicBezTo>
                  <a:pt x="2035588" y="280243"/>
                  <a:pt x="2026729" y="289124"/>
                  <a:pt x="2015801" y="289124"/>
                </a:cubicBezTo>
                <a:cubicBezTo>
                  <a:pt x="2004873" y="289124"/>
                  <a:pt x="1996014" y="280243"/>
                  <a:pt x="1996014" y="269287"/>
                </a:cubicBezTo>
                <a:cubicBezTo>
                  <a:pt x="1996014" y="258331"/>
                  <a:pt x="2004873" y="249450"/>
                  <a:pt x="2015801" y="249450"/>
                </a:cubicBezTo>
                <a:close/>
                <a:moveTo>
                  <a:pt x="1890711" y="249450"/>
                </a:moveTo>
                <a:cubicBezTo>
                  <a:pt x="1901639" y="249450"/>
                  <a:pt x="1910498" y="258331"/>
                  <a:pt x="1910498" y="269287"/>
                </a:cubicBezTo>
                <a:cubicBezTo>
                  <a:pt x="1910498" y="280243"/>
                  <a:pt x="1901639" y="289124"/>
                  <a:pt x="1890711" y="289124"/>
                </a:cubicBezTo>
                <a:cubicBezTo>
                  <a:pt x="1879783" y="289124"/>
                  <a:pt x="1870924" y="280243"/>
                  <a:pt x="1870924" y="269287"/>
                </a:cubicBezTo>
                <a:cubicBezTo>
                  <a:pt x="1870924" y="258331"/>
                  <a:pt x="1879783" y="249450"/>
                  <a:pt x="1890711" y="249450"/>
                </a:cubicBezTo>
                <a:close/>
                <a:moveTo>
                  <a:pt x="1766299" y="249450"/>
                </a:moveTo>
                <a:cubicBezTo>
                  <a:pt x="1777227" y="249450"/>
                  <a:pt x="1786086" y="258331"/>
                  <a:pt x="1786086" y="269287"/>
                </a:cubicBezTo>
                <a:cubicBezTo>
                  <a:pt x="1786086" y="280243"/>
                  <a:pt x="1777227" y="289124"/>
                  <a:pt x="1766299" y="289124"/>
                </a:cubicBezTo>
                <a:cubicBezTo>
                  <a:pt x="1755371" y="289124"/>
                  <a:pt x="1746512" y="280243"/>
                  <a:pt x="1746512" y="269287"/>
                </a:cubicBezTo>
                <a:cubicBezTo>
                  <a:pt x="1746512" y="258331"/>
                  <a:pt x="1755371" y="249450"/>
                  <a:pt x="1766299" y="249450"/>
                </a:cubicBezTo>
                <a:close/>
                <a:moveTo>
                  <a:pt x="1641209" y="249450"/>
                </a:moveTo>
                <a:cubicBezTo>
                  <a:pt x="1652137" y="249450"/>
                  <a:pt x="1660996" y="258331"/>
                  <a:pt x="1660996" y="269287"/>
                </a:cubicBezTo>
                <a:cubicBezTo>
                  <a:pt x="1660996" y="280243"/>
                  <a:pt x="1652137" y="289124"/>
                  <a:pt x="1641209" y="289124"/>
                </a:cubicBezTo>
                <a:cubicBezTo>
                  <a:pt x="1630281" y="289124"/>
                  <a:pt x="1621422" y="280243"/>
                  <a:pt x="1621422" y="269287"/>
                </a:cubicBezTo>
                <a:cubicBezTo>
                  <a:pt x="1621422" y="258331"/>
                  <a:pt x="1630281" y="249450"/>
                  <a:pt x="1641209" y="249450"/>
                </a:cubicBezTo>
                <a:close/>
                <a:moveTo>
                  <a:pt x="1516798" y="249450"/>
                </a:moveTo>
                <a:cubicBezTo>
                  <a:pt x="1527726" y="249450"/>
                  <a:pt x="1536585" y="258331"/>
                  <a:pt x="1536585" y="269287"/>
                </a:cubicBezTo>
                <a:cubicBezTo>
                  <a:pt x="1536585" y="280243"/>
                  <a:pt x="1527726" y="289124"/>
                  <a:pt x="1516798" y="289124"/>
                </a:cubicBezTo>
                <a:cubicBezTo>
                  <a:pt x="1505870" y="289124"/>
                  <a:pt x="1497011" y="280243"/>
                  <a:pt x="1497011" y="269287"/>
                </a:cubicBezTo>
                <a:cubicBezTo>
                  <a:pt x="1497011" y="258331"/>
                  <a:pt x="1505870" y="249450"/>
                  <a:pt x="1516798" y="249450"/>
                </a:cubicBezTo>
                <a:close/>
                <a:moveTo>
                  <a:pt x="1391707" y="249450"/>
                </a:moveTo>
                <a:cubicBezTo>
                  <a:pt x="1402635" y="249450"/>
                  <a:pt x="1411494" y="258331"/>
                  <a:pt x="1411494" y="269287"/>
                </a:cubicBezTo>
                <a:cubicBezTo>
                  <a:pt x="1411494" y="280243"/>
                  <a:pt x="1402635" y="289124"/>
                  <a:pt x="1391707" y="289124"/>
                </a:cubicBezTo>
                <a:cubicBezTo>
                  <a:pt x="1380779" y="289124"/>
                  <a:pt x="1371920" y="280243"/>
                  <a:pt x="1371920" y="269287"/>
                </a:cubicBezTo>
                <a:cubicBezTo>
                  <a:pt x="1371920" y="258331"/>
                  <a:pt x="1380779" y="249450"/>
                  <a:pt x="1391707" y="249450"/>
                </a:cubicBezTo>
                <a:close/>
                <a:moveTo>
                  <a:pt x="1267296" y="249450"/>
                </a:moveTo>
                <a:cubicBezTo>
                  <a:pt x="1278224" y="249450"/>
                  <a:pt x="1287083" y="258331"/>
                  <a:pt x="1287083" y="269287"/>
                </a:cubicBezTo>
                <a:cubicBezTo>
                  <a:pt x="1287083" y="280243"/>
                  <a:pt x="1278224" y="289124"/>
                  <a:pt x="1267296" y="289124"/>
                </a:cubicBezTo>
                <a:cubicBezTo>
                  <a:pt x="1256368" y="289124"/>
                  <a:pt x="1247509" y="280243"/>
                  <a:pt x="1247509" y="269287"/>
                </a:cubicBezTo>
                <a:cubicBezTo>
                  <a:pt x="1247509" y="258331"/>
                  <a:pt x="1256368" y="249450"/>
                  <a:pt x="1267296" y="249450"/>
                </a:cubicBezTo>
                <a:close/>
                <a:moveTo>
                  <a:pt x="1142205" y="249450"/>
                </a:moveTo>
                <a:cubicBezTo>
                  <a:pt x="1153133" y="249450"/>
                  <a:pt x="1161992" y="258331"/>
                  <a:pt x="1161992" y="269287"/>
                </a:cubicBezTo>
                <a:cubicBezTo>
                  <a:pt x="1161992" y="280243"/>
                  <a:pt x="1153133" y="289124"/>
                  <a:pt x="1142205" y="289124"/>
                </a:cubicBezTo>
                <a:cubicBezTo>
                  <a:pt x="1131277" y="289124"/>
                  <a:pt x="1122418" y="280243"/>
                  <a:pt x="1122418" y="269287"/>
                </a:cubicBezTo>
                <a:cubicBezTo>
                  <a:pt x="1122418" y="258331"/>
                  <a:pt x="1131277" y="249450"/>
                  <a:pt x="1142205" y="249450"/>
                </a:cubicBezTo>
                <a:close/>
                <a:moveTo>
                  <a:pt x="1017803" y="249450"/>
                </a:moveTo>
                <a:cubicBezTo>
                  <a:pt x="1028731" y="249450"/>
                  <a:pt x="1037590" y="258331"/>
                  <a:pt x="1037590" y="269287"/>
                </a:cubicBezTo>
                <a:cubicBezTo>
                  <a:pt x="1037590" y="280243"/>
                  <a:pt x="1028731" y="289124"/>
                  <a:pt x="1017803" y="289124"/>
                </a:cubicBezTo>
                <a:cubicBezTo>
                  <a:pt x="1006875" y="289124"/>
                  <a:pt x="998017" y="280243"/>
                  <a:pt x="998017" y="269287"/>
                </a:cubicBezTo>
                <a:cubicBezTo>
                  <a:pt x="998017" y="258331"/>
                  <a:pt x="1006875" y="249450"/>
                  <a:pt x="1017803" y="249450"/>
                </a:cubicBezTo>
                <a:close/>
                <a:moveTo>
                  <a:pt x="892713" y="249450"/>
                </a:moveTo>
                <a:cubicBezTo>
                  <a:pt x="903639" y="249450"/>
                  <a:pt x="912499" y="258331"/>
                  <a:pt x="912499" y="269287"/>
                </a:cubicBezTo>
                <a:cubicBezTo>
                  <a:pt x="912499" y="280243"/>
                  <a:pt x="903639" y="289124"/>
                  <a:pt x="892713" y="289124"/>
                </a:cubicBezTo>
                <a:cubicBezTo>
                  <a:pt x="881785" y="289124"/>
                  <a:pt x="872925" y="280243"/>
                  <a:pt x="872925" y="269287"/>
                </a:cubicBezTo>
                <a:cubicBezTo>
                  <a:pt x="872925" y="258331"/>
                  <a:pt x="881785" y="249450"/>
                  <a:pt x="892713" y="249450"/>
                </a:cubicBezTo>
                <a:close/>
                <a:moveTo>
                  <a:pt x="768300" y="249450"/>
                </a:moveTo>
                <a:cubicBezTo>
                  <a:pt x="779228" y="249450"/>
                  <a:pt x="788087" y="258331"/>
                  <a:pt x="788087" y="269287"/>
                </a:cubicBezTo>
                <a:cubicBezTo>
                  <a:pt x="788087" y="280243"/>
                  <a:pt x="779228" y="289124"/>
                  <a:pt x="768300" y="289124"/>
                </a:cubicBezTo>
                <a:cubicBezTo>
                  <a:pt x="757371" y="289124"/>
                  <a:pt x="748513" y="280243"/>
                  <a:pt x="748513" y="269287"/>
                </a:cubicBezTo>
                <a:cubicBezTo>
                  <a:pt x="748513" y="258331"/>
                  <a:pt x="757371" y="249450"/>
                  <a:pt x="768300" y="249450"/>
                </a:cubicBezTo>
                <a:close/>
                <a:moveTo>
                  <a:pt x="643212" y="249450"/>
                </a:moveTo>
                <a:cubicBezTo>
                  <a:pt x="654140" y="249450"/>
                  <a:pt x="662998" y="258331"/>
                  <a:pt x="662998" y="269287"/>
                </a:cubicBezTo>
                <a:cubicBezTo>
                  <a:pt x="662998" y="280243"/>
                  <a:pt x="654140" y="289124"/>
                  <a:pt x="643212" y="289124"/>
                </a:cubicBezTo>
                <a:cubicBezTo>
                  <a:pt x="632286" y="289124"/>
                  <a:pt x="623426" y="280243"/>
                  <a:pt x="623426" y="269287"/>
                </a:cubicBezTo>
                <a:cubicBezTo>
                  <a:pt x="623426" y="258331"/>
                  <a:pt x="632286" y="249450"/>
                  <a:pt x="643212" y="249450"/>
                </a:cubicBezTo>
                <a:close/>
                <a:moveTo>
                  <a:pt x="518799" y="249450"/>
                </a:moveTo>
                <a:cubicBezTo>
                  <a:pt x="529728" y="249450"/>
                  <a:pt x="538587" y="258331"/>
                  <a:pt x="538587" y="269287"/>
                </a:cubicBezTo>
                <a:cubicBezTo>
                  <a:pt x="538587" y="280243"/>
                  <a:pt x="529728" y="289124"/>
                  <a:pt x="518799" y="289124"/>
                </a:cubicBezTo>
                <a:cubicBezTo>
                  <a:pt x="507872" y="289124"/>
                  <a:pt x="499012" y="280243"/>
                  <a:pt x="499012" y="269287"/>
                </a:cubicBezTo>
                <a:cubicBezTo>
                  <a:pt x="499012" y="258331"/>
                  <a:pt x="507872" y="249450"/>
                  <a:pt x="518799" y="249450"/>
                </a:cubicBezTo>
                <a:close/>
                <a:moveTo>
                  <a:pt x="393709" y="249450"/>
                </a:moveTo>
                <a:cubicBezTo>
                  <a:pt x="404637" y="249450"/>
                  <a:pt x="413496" y="258331"/>
                  <a:pt x="413496" y="269287"/>
                </a:cubicBezTo>
                <a:cubicBezTo>
                  <a:pt x="413496" y="280243"/>
                  <a:pt x="404637" y="289124"/>
                  <a:pt x="393709" y="289124"/>
                </a:cubicBezTo>
                <a:cubicBezTo>
                  <a:pt x="382782" y="289124"/>
                  <a:pt x="373922" y="280243"/>
                  <a:pt x="373922" y="269287"/>
                </a:cubicBezTo>
                <a:cubicBezTo>
                  <a:pt x="373922" y="258331"/>
                  <a:pt x="382782" y="249450"/>
                  <a:pt x="393709" y="249450"/>
                </a:cubicBezTo>
                <a:close/>
                <a:moveTo>
                  <a:pt x="269297" y="249450"/>
                </a:moveTo>
                <a:cubicBezTo>
                  <a:pt x="280225" y="249450"/>
                  <a:pt x="289084" y="258331"/>
                  <a:pt x="289084" y="269287"/>
                </a:cubicBezTo>
                <a:cubicBezTo>
                  <a:pt x="289084" y="280243"/>
                  <a:pt x="280225" y="289124"/>
                  <a:pt x="269297" y="289124"/>
                </a:cubicBezTo>
                <a:cubicBezTo>
                  <a:pt x="258368" y="289124"/>
                  <a:pt x="249509" y="280243"/>
                  <a:pt x="249509" y="269287"/>
                </a:cubicBezTo>
                <a:cubicBezTo>
                  <a:pt x="249509" y="258331"/>
                  <a:pt x="258368" y="249450"/>
                  <a:pt x="269297" y="249450"/>
                </a:cubicBezTo>
                <a:close/>
                <a:moveTo>
                  <a:pt x="144207" y="249450"/>
                </a:moveTo>
                <a:cubicBezTo>
                  <a:pt x="155134" y="249450"/>
                  <a:pt x="163993" y="258331"/>
                  <a:pt x="163993" y="269287"/>
                </a:cubicBezTo>
                <a:cubicBezTo>
                  <a:pt x="163993" y="280243"/>
                  <a:pt x="155134" y="289124"/>
                  <a:pt x="144207" y="289124"/>
                </a:cubicBezTo>
                <a:cubicBezTo>
                  <a:pt x="133279" y="289124"/>
                  <a:pt x="124420" y="280243"/>
                  <a:pt x="124420" y="269287"/>
                </a:cubicBezTo>
                <a:cubicBezTo>
                  <a:pt x="124420" y="258331"/>
                  <a:pt x="133279" y="249450"/>
                  <a:pt x="144207" y="249450"/>
                </a:cubicBezTo>
                <a:close/>
                <a:moveTo>
                  <a:pt x="19795" y="249450"/>
                </a:moveTo>
                <a:cubicBezTo>
                  <a:pt x="30723" y="249450"/>
                  <a:pt x="39582" y="258331"/>
                  <a:pt x="39582" y="269287"/>
                </a:cubicBezTo>
                <a:cubicBezTo>
                  <a:pt x="39582" y="280243"/>
                  <a:pt x="30723" y="289124"/>
                  <a:pt x="19795" y="289124"/>
                </a:cubicBezTo>
                <a:cubicBezTo>
                  <a:pt x="8867" y="289124"/>
                  <a:pt x="8" y="280243"/>
                  <a:pt x="8" y="269287"/>
                </a:cubicBezTo>
                <a:cubicBezTo>
                  <a:pt x="8" y="258331"/>
                  <a:pt x="8867" y="249450"/>
                  <a:pt x="19795" y="249450"/>
                </a:cubicBezTo>
                <a:close/>
                <a:moveTo>
                  <a:pt x="2140213" y="124725"/>
                </a:moveTo>
                <a:cubicBezTo>
                  <a:pt x="2151141" y="124725"/>
                  <a:pt x="2160000" y="133606"/>
                  <a:pt x="2160000" y="144562"/>
                </a:cubicBezTo>
                <a:cubicBezTo>
                  <a:pt x="2160000" y="155518"/>
                  <a:pt x="2151141" y="164399"/>
                  <a:pt x="2140213" y="164399"/>
                </a:cubicBezTo>
                <a:cubicBezTo>
                  <a:pt x="2129285" y="164399"/>
                  <a:pt x="2120426" y="155518"/>
                  <a:pt x="2120426" y="144562"/>
                </a:cubicBezTo>
                <a:cubicBezTo>
                  <a:pt x="2120426" y="133606"/>
                  <a:pt x="2129285" y="124725"/>
                  <a:pt x="2140213" y="124725"/>
                </a:cubicBezTo>
                <a:close/>
                <a:moveTo>
                  <a:pt x="2015801" y="124725"/>
                </a:moveTo>
                <a:cubicBezTo>
                  <a:pt x="2026729" y="124725"/>
                  <a:pt x="2035588" y="133606"/>
                  <a:pt x="2035588" y="144562"/>
                </a:cubicBezTo>
                <a:cubicBezTo>
                  <a:pt x="2035588" y="155518"/>
                  <a:pt x="2026729" y="164399"/>
                  <a:pt x="2015801" y="164399"/>
                </a:cubicBezTo>
                <a:cubicBezTo>
                  <a:pt x="2004873" y="164399"/>
                  <a:pt x="1996014" y="155518"/>
                  <a:pt x="1996014" y="144562"/>
                </a:cubicBezTo>
                <a:cubicBezTo>
                  <a:pt x="1996014" y="133606"/>
                  <a:pt x="2004873" y="124725"/>
                  <a:pt x="2015801" y="124725"/>
                </a:cubicBezTo>
                <a:close/>
                <a:moveTo>
                  <a:pt x="1890711" y="124725"/>
                </a:moveTo>
                <a:cubicBezTo>
                  <a:pt x="1901639" y="124725"/>
                  <a:pt x="1910498" y="133606"/>
                  <a:pt x="1910498" y="144562"/>
                </a:cubicBezTo>
                <a:cubicBezTo>
                  <a:pt x="1910498" y="155518"/>
                  <a:pt x="1901639" y="164399"/>
                  <a:pt x="1890711" y="164399"/>
                </a:cubicBezTo>
                <a:cubicBezTo>
                  <a:pt x="1879783" y="164399"/>
                  <a:pt x="1870924" y="155518"/>
                  <a:pt x="1870924" y="144562"/>
                </a:cubicBezTo>
                <a:cubicBezTo>
                  <a:pt x="1870924" y="133606"/>
                  <a:pt x="1879783" y="124725"/>
                  <a:pt x="1890711" y="124725"/>
                </a:cubicBezTo>
                <a:close/>
                <a:moveTo>
                  <a:pt x="1766299" y="124725"/>
                </a:moveTo>
                <a:cubicBezTo>
                  <a:pt x="1777227" y="124725"/>
                  <a:pt x="1786086" y="133606"/>
                  <a:pt x="1786086" y="144562"/>
                </a:cubicBezTo>
                <a:cubicBezTo>
                  <a:pt x="1786086" y="155518"/>
                  <a:pt x="1777227" y="164399"/>
                  <a:pt x="1766299" y="164399"/>
                </a:cubicBezTo>
                <a:cubicBezTo>
                  <a:pt x="1755371" y="164399"/>
                  <a:pt x="1746512" y="155518"/>
                  <a:pt x="1746512" y="144562"/>
                </a:cubicBezTo>
                <a:cubicBezTo>
                  <a:pt x="1746512" y="133606"/>
                  <a:pt x="1755371" y="124725"/>
                  <a:pt x="1766299" y="124725"/>
                </a:cubicBezTo>
                <a:close/>
                <a:moveTo>
                  <a:pt x="1641210" y="124725"/>
                </a:moveTo>
                <a:cubicBezTo>
                  <a:pt x="1652138" y="124725"/>
                  <a:pt x="1660997" y="133606"/>
                  <a:pt x="1660997" y="144562"/>
                </a:cubicBezTo>
                <a:cubicBezTo>
                  <a:pt x="1660997" y="155518"/>
                  <a:pt x="1652138" y="164399"/>
                  <a:pt x="1641210" y="164399"/>
                </a:cubicBezTo>
                <a:cubicBezTo>
                  <a:pt x="1630282" y="164399"/>
                  <a:pt x="1621423" y="155518"/>
                  <a:pt x="1621423" y="144562"/>
                </a:cubicBezTo>
                <a:cubicBezTo>
                  <a:pt x="1621423" y="133606"/>
                  <a:pt x="1630282" y="124725"/>
                  <a:pt x="1641210" y="124725"/>
                </a:cubicBezTo>
                <a:close/>
                <a:moveTo>
                  <a:pt x="1516798" y="124725"/>
                </a:moveTo>
                <a:cubicBezTo>
                  <a:pt x="1527726" y="124725"/>
                  <a:pt x="1536585" y="133606"/>
                  <a:pt x="1536585" y="144562"/>
                </a:cubicBezTo>
                <a:cubicBezTo>
                  <a:pt x="1536585" y="155518"/>
                  <a:pt x="1527726" y="164399"/>
                  <a:pt x="1516798" y="164399"/>
                </a:cubicBezTo>
                <a:cubicBezTo>
                  <a:pt x="1505870" y="164399"/>
                  <a:pt x="1497011" y="155518"/>
                  <a:pt x="1497011" y="144562"/>
                </a:cubicBezTo>
                <a:cubicBezTo>
                  <a:pt x="1497011" y="133606"/>
                  <a:pt x="1505870" y="124725"/>
                  <a:pt x="1516798" y="124725"/>
                </a:cubicBezTo>
                <a:close/>
                <a:moveTo>
                  <a:pt x="1391708" y="124725"/>
                </a:moveTo>
                <a:cubicBezTo>
                  <a:pt x="1402636" y="124725"/>
                  <a:pt x="1411495" y="133606"/>
                  <a:pt x="1411495" y="144562"/>
                </a:cubicBezTo>
                <a:cubicBezTo>
                  <a:pt x="1411495" y="155518"/>
                  <a:pt x="1402636" y="164399"/>
                  <a:pt x="1391708" y="164399"/>
                </a:cubicBezTo>
                <a:cubicBezTo>
                  <a:pt x="1380780" y="164399"/>
                  <a:pt x="1371921" y="155518"/>
                  <a:pt x="1371921" y="144562"/>
                </a:cubicBezTo>
                <a:cubicBezTo>
                  <a:pt x="1371921" y="133606"/>
                  <a:pt x="1380780" y="124725"/>
                  <a:pt x="1391708" y="124725"/>
                </a:cubicBezTo>
                <a:close/>
                <a:moveTo>
                  <a:pt x="1267296" y="124725"/>
                </a:moveTo>
                <a:cubicBezTo>
                  <a:pt x="1278224" y="124725"/>
                  <a:pt x="1287083" y="133606"/>
                  <a:pt x="1287083" y="144562"/>
                </a:cubicBezTo>
                <a:cubicBezTo>
                  <a:pt x="1287083" y="155518"/>
                  <a:pt x="1278224" y="164399"/>
                  <a:pt x="1267296" y="164399"/>
                </a:cubicBezTo>
                <a:cubicBezTo>
                  <a:pt x="1256368" y="164399"/>
                  <a:pt x="1247509" y="155518"/>
                  <a:pt x="1247509" y="144562"/>
                </a:cubicBezTo>
                <a:cubicBezTo>
                  <a:pt x="1247509" y="133606"/>
                  <a:pt x="1256368" y="124725"/>
                  <a:pt x="1267296" y="124725"/>
                </a:cubicBezTo>
                <a:close/>
                <a:moveTo>
                  <a:pt x="1142206" y="124725"/>
                </a:moveTo>
                <a:cubicBezTo>
                  <a:pt x="1153134" y="124725"/>
                  <a:pt x="1161993" y="133606"/>
                  <a:pt x="1161993" y="144562"/>
                </a:cubicBezTo>
                <a:cubicBezTo>
                  <a:pt x="1161993" y="155518"/>
                  <a:pt x="1153134" y="164399"/>
                  <a:pt x="1142206" y="164399"/>
                </a:cubicBezTo>
                <a:cubicBezTo>
                  <a:pt x="1131278" y="164399"/>
                  <a:pt x="1122419" y="155518"/>
                  <a:pt x="1122419" y="144562"/>
                </a:cubicBezTo>
                <a:cubicBezTo>
                  <a:pt x="1122419" y="133606"/>
                  <a:pt x="1131278" y="124725"/>
                  <a:pt x="1142206" y="124725"/>
                </a:cubicBezTo>
                <a:close/>
                <a:moveTo>
                  <a:pt x="1017805" y="124725"/>
                </a:moveTo>
                <a:cubicBezTo>
                  <a:pt x="1028733" y="124725"/>
                  <a:pt x="1037591" y="133606"/>
                  <a:pt x="1037591" y="144562"/>
                </a:cubicBezTo>
                <a:cubicBezTo>
                  <a:pt x="1037591" y="155518"/>
                  <a:pt x="1028733" y="164399"/>
                  <a:pt x="1017805" y="164399"/>
                </a:cubicBezTo>
                <a:cubicBezTo>
                  <a:pt x="1006877" y="164399"/>
                  <a:pt x="998018" y="155518"/>
                  <a:pt x="998018" y="144562"/>
                </a:cubicBezTo>
                <a:cubicBezTo>
                  <a:pt x="998018" y="133606"/>
                  <a:pt x="1006877" y="124725"/>
                  <a:pt x="1017805" y="124725"/>
                </a:cubicBezTo>
                <a:close/>
                <a:moveTo>
                  <a:pt x="892715" y="124725"/>
                </a:moveTo>
                <a:cubicBezTo>
                  <a:pt x="903642" y="124725"/>
                  <a:pt x="912501" y="133606"/>
                  <a:pt x="912501" y="144562"/>
                </a:cubicBezTo>
                <a:cubicBezTo>
                  <a:pt x="912501" y="155518"/>
                  <a:pt x="903642" y="164399"/>
                  <a:pt x="892715" y="164399"/>
                </a:cubicBezTo>
                <a:cubicBezTo>
                  <a:pt x="881787" y="164399"/>
                  <a:pt x="872927" y="155518"/>
                  <a:pt x="872927" y="144562"/>
                </a:cubicBezTo>
                <a:cubicBezTo>
                  <a:pt x="872927" y="133606"/>
                  <a:pt x="881787" y="124725"/>
                  <a:pt x="892715" y="124725"/>
                </a:cubicBezTo>
                <a:close/>
                <a:moveTo>
                  <a:pt x="768301" y="124725"/>
                </a:moveTo>
                <a:cubicBezTo>
                  <a:pt x="779229" y="124725"/>
                  <a:pt x="788088" y="133606"/>
                  <a:pt x="788088" y="144562"/>
                </a:cubicBezTo>
                <a:cubicBezTo>
                  <a:pt x="788088" y="155518"/>
                  <a:pt x="779229" y="164399"/>
                  <a:pt x="768301" y="164399"/>
                </a:cubicBezTo>
                <a:cubicBezTo>
                  <a:pt x="757372" y="164399"/>
                  <a:pt x="748514" y="155518"/>
                  <a:pt x="748514" y="144562"/>
                </a:cubicBezTo>
                <a:cubicBezTo>
                  <a:pt x="748514" y="133606"/>
                  <a:pt x="757372" y="124725"/>
                  <a:pt x="768301" y="124725"/>
                </a:cubicBezTo>
                <a:close/>
                <a:moveTo>
                  <a:pt x="643213" y="124725"/>
                </a:moveTo>
                <a:cubicBezTo>
                  <a:pt x="654141" y="124725"/>
                  <a:pt x="662999" y="133606"/>
                  <a:pt x="662999" y="144562"/>
                </a:cubicBezTo>
                <a:cubicBezTo>
                  <a:pt x="662999" y="155518"/>
                  <a:pt x="654141" y="164399"/>
                  <a:pt x="643213" y="164399"/>
                </a:cubicBezTo>
                <a:cubicBezTo>
                  <a:pt x="632288" y="164399"/>
                  <a:pt x="623427" y="155518"/>
                  <a:pt x="623427" y="144562"/>
                </a:cubicBezTo>
                <a:cubicBezTo>
                  <a:pt x="623427" y="133606"/>
                  <a:pt x="632288" y="124725"/>
                  <a:pt x="643213" y="124725"/>
                </a:cubicBezTo>
                <a:close/>
                <a:moveTo>
                  <a:pt x="518800" y="124725"/>
                </a:moveTo>
                <a:cubicBezTo>
                  <a:pt x="529729" y="124725"/>
                  <a:pt x="538588" y="133606"/>
                  <a:pt x="538588" y="144562"/>
                </a:cubicBezTo>
                <a:cubicBezTo>
                  <a:pt x="538588" y="155518"/>
                  <a:pt x="529729" y="164399"/>
                  <a:pt x="518800" y="164399"/>
                </a:cubicBezTo>
                <a:cubicBezTo>
                  <a:pt x="507873" y="164399"/>
                  <a:pt x="499013" y="155518"/>
                  <a:pt x="499013" y="144562"/>
                </a:cubicBezTo>
                <a:cubicBezTo>
                  <a:pt x="499013" y="133606"/>
                  <a:pt x="507873" y="124725"/>
                  <a:pt x="518800" y="124725"/>
                </a:cubicBezTo>
                <a:close/>
                <a:moveTo>
                  <a:pt x="393710" y="124725"/>
                </a:moveTo>
                <a:cubicBezTo>
                  <a:pt x="404638" y="124725"/>
                  <a:pt x="413497" y="133606"/>
                  <a:pt x="413497" y="144562"/>
                </a:cubicBezTo>
                <a:cubicBezTo>
                  <a:pt x="413497" y="155518"/>
                  <a:pt x="404638" y="164399"/>
                  <a:pt x="393710" y="164399"/>
                </a:cubicBezTo>
                <a:cubicBezTo>
                  <a:pt x="382783" y="164399"/>
                  <a:pt x="373923" y="155518"/>
                  <a:pt x="373923" y="144562"/>
                </a:cubicBezTo>
                <a:cubicBezTo>
                  <a:pt x="373923" y="133606"/>
                  <a:pt x="382783" y="124725"/>
                  <a:pt x="393710" y="124725"/>
                </a:cubicBezTo>
                <a:close/>
                <a:moveTo>
                  <a:pt x="269298" y="124725"/>
                </a:moveTo>
                <a:cubicBezTo>
                  <a:pt x="280226" y="124725"/>
                  <a:pt x="289086" y="133606"/>
                  <a:pt x="289086" y="144562"/>
                </a:cubicBezTo>
                <a:cubicBezTo>
                  <a:pt x="289086" y="155518"/>
                  <a:pt x="280226" y="164399"/>
                  <a:pt x="269298" y="164399"/>
                </a:cubicBezTo>
                <a:cubicBezTo>
                  <a:pt x="258369" y="164399"/>
                  <a:pt x="249510" y="155518"/>
                  <a:pt x="249510" y="144562"/>
                </a:cubicBezTo>
                <a:cubicBezTo>
                  <a:pt x="249510" y="133606"/>
                  <a:pt x="258369" y="124725"/>
                  <a:pt x="269298" y="124725"/>
                </a:cubicBezTo>
                <a:close/>
                <a:moveTo>
                  <a:pt x="144208" y="124725"/>
                </a:moveTo>
                <a:cubicBezTo>
                  <a:pt x="155136" y="124725"/>
                  <a:pt x="163994" y="133606"/>
                  <a:pt x="163994" y="144562"/>
                </a:cubicBezTo>
                <a:cubicBezTo>
                  <a:pt x="163994" y="155518"/>
                  <a:pt x="155136" y="164399"/>
                  <a:pt x="144208" y="164399"/>
                </a:cubicBezTo>
                <a:cubicBezTo>
                  <a:pt x="133280" y="164399"/>
                  <a:pt x="124421" y="155518"/>
                  <a:pt x="124421" y="144562"/>
                </a:cubicBezTo>
                <a:cubicBezTo>
                  <a:pt x="124421" y="133606"/>
                  <a:pt x="133280" y="124725"/>
                  <a:pt x="144208" y="124725"/>
                </a:cubicBezTo>
                <a:close/>
                <a:moveTo>
                  <a:pt x="19796" y="124725"/>
                </a:moveTo>
                <a:cubicBezTo>
                  <a:pt x="30724" y="124725"/>
                  <a:pt x="39583" y="133606"/>
                  <a:pt x="39583" y="144562"/>
                </a:cubicBezTo>
                <a:cubicBezTo>
                  <a:pt x="39583" y="155518"/>
                  <a:pt x="30724" y="164399"/>
                  <a:pt x="19796" y="164399"/>
                </a:cubicBezTo>
                <a:cubicBezTo>
                  <a:pt x="8868" y="164399"/>
                  <a:pt x="9" y="155518"/>
                  <a:pt x="9" y="144562"/>
                </a:cubicBezTo>
                <a:cubicBezTo>
                  <a:pt x="9" y="133606"/>
                  <a:pt x="8868" y="124725"/>
                  <a:pt x="19796" y="124725"/>
                </a:cubicBezTo>
                <a:close/>
                <a:moveTo>
                  <a:pt x="2140213" y="0"/>
                </a:moveTo>
                <a:cubicBezTo>
                  <a:pt x="2151141" y="0"/>
                  <a:pt x="2160000" y="8881"/>
                  <a:pt x="2160000" y="19837"/>
                </a:cubicBezTo>
                <a:cubicBezTo>
                  <a:pt x="2160000" y="30793"/>
                  <a:pt x="2151141" y="39674"/>
                  <a:pt x="2140213" y="39674"/>
                </a:cubicBezTo>
                <a:cubicBezTo>
                  <a:pt x="2129285" y="39674"/>
                  <a:pt x="2120426" y="30793"/>
                  <a:pt x="2120426" y="19837"/>
                </a:cubicBezTo>
                <a:cubicBezTo>
                  <a:pt x="2120426" y="8881"/>
                  <a:pt x="2129285" y="0"/>
                  <a:pt x="2140213" y="0"/>
                </a:cubicBezTo>
                <a:close/>
                <a:moveTo>
                  <a:pt x="2015801" y="0"/>
                </a:moveTo>
                <a:cubicBezTo>
                  <a:pt x="2026729" y="0"/>
                  <a:pt x="2035588" y="8881"/>
                  <a:pt x="2035588" y="19837"/>
                </a:cubicBezTo>
                <a:cubicBezTo>
                  <a:pt x="2035588" y="30793"/>
                  <a:pt x="2026729" y="39674"/>
                  <a:pt x="2015801" y="39674"/>
                </a:cubicBezTo>
                <a:cubicBezTo>
                  <a:pt x="2004873" y="39674"/>
                  <a:pt x="1996014" y="30793"/>
                  <a:pt x="1996014" y="19837"/>
                </a:cubicBezTo>
                <a:cubicBezTo>
                  <a:pt x="1996014" y="8881"/>
                  <a:pt x="2004873" y="0"/>
                  <a:pt x="2015801" y="0"/>
                </a:cubicBezTo>
                <a:close/>
                <a:moveTo>
                  <a:pt x="1890711" y="0"/>
                </a:moveTo>
                <a:cubicBezTo>
                  <a:pt x="1901639" y="0"/>
                  <a:pt x="1910498" y="8881"/>
                  <a:pt x="1910498" y="19837"/>
                </a:cubicBezTo>
                <a:cubicBezTo>
                  <a:pt x="1910498" y="30793"/>
                  <a:pt x="1901639" y="39674"/>
                  <a:pt x="1890711" y="39674"/>
                </a:cubicBezTo>
                <a:cubicBezTo>
                  <a:pt x="1879783" y="39674"/>
                  <a:pt x="1870924" y="30793"/>
                  <a:pt x="1870924" y="19837"/>
                </a:cubicBezTo>
                <a:cubicBezTo>
                  <a:pt x="1870924" y="8881"/>
                  <a:pt x="1879783" y="0"/>
                  <a:pt x="1890711" y="0"/>
                </a:cubicBezTo>
                <a:close/>
                <a:moveTo>
                  <a:pt x="1766299" y="0"/>
                </a:moveTo>
                <a:cubicBezTo>
                  <a:pt x="1777227" y="0"/>
                  <a:pt x="1786086" y="8881"/>
                  <a:pt x="1786086" y="19837"/>
                </a:cubicBezTo>
                <a:cubicBezTo>
                  <a:pt x="1786086" y="30793"/>
                  <a:pt x="1777227" y="39674"/>
                  <a:pt x="1766299" y="39674"/>
                </a:cubicBezTo>
                <a:cubicBezTo>
                  <a:pt x="1755371" y="39674"/>
                  <a:pt x="1746512" y="30793"/>
                  <a:pt x="1746512" y="19837"/>
                </a:cubicBezTo>
                <a:cubicBezTo>
                  <a:pt x="1746512" y="8881"/>
                  <a:pt x="1755371" y="0"/>
                  <a:pt x="1766299" y="0"/>
                </a:cubicBezTo>
                <a:close/>
                <a:moveTo>
                  <a:pt x="1641210" y="0"/>
                </a:moveTo>
                <a:cubicBezTo>
                  <a:pt x="1652138" y="0"/>
                  <a:pt x="1660997" y="8881"/>
                  <a:pt x="1660997" y="19837"/>
                </a:cubicBezTo>
                <a:cubicBezTo>
                  <a:pt x="1660997" y="30793"/>
                  <a:pt x="1652138" y="39674"/>
                  <a:pt x="1641210" y="39674"/>
                </a:cubicBezTo>
                <a:cubicBezTo>
                  <a:pt x="1630282" y="39674"/>
                  <a:pt x="1621423" y="30793"/>
                  <a:pt x="1621423" y="19837"/>
                </a:cubicBezTo>
                <a:cubicBezTo>
                  <a:pt x="1621423" y="8881"/>
                  <a:pt x="1630282" y="0"/>
                  <a:pt x="1641210" y="0"/>
                </a:cubicBezTo>
                <a:close/>
                <a:moveTo>
                  <a:pt x="1516798" y="0"/>
                </a:moveTo>
                <a:cubicBezTo>
                  <a:pt x="1527726" y="0"/>
                  <a:pt x="1536585" y="8881"/>
                  <a:pt x="1536585" y="19837"/>
                </a:cubicBezTo>
                <a:cubicBezTo>
                  <a:pt x="1536585" y="30793"/>
                  <a:pt x="1527726" y="39674"/>
                  <a:pt x="1516798" y="39674"/>
                </a:cubicBezTo>
                <a:cubicBezTo>
                  <a:pt x="1505870" y="39674"/>
                  <a:pt x="1497011" y="30793"/>
                  <a:pt x="1497011" y="19837"/>
                </a:cubicBezTo>
                <a:cubicBezTo>
                  <a:pt x="1497011" y="8881"/>
                  <a:pt x="1505870" y="0"/>
                  <a:pt x="1516798" y="0"/>
                </a:cubicBezTo>
                <a:close/>
                <a:moveTo>
                  <a:pt x="1391708" y="0"/>
                </a:moveTo>
                <a:cubicBezTo>
                  <a:pt x="1402636" y="0"/>
                  <a:pt x="1411495" y="8881"/>
                  <a:pt x="1411495" y="19837"/>
                </a:cubicBezTo>
                <a:cubicBezTo>
                  <a:pt x="1411495" y="30793"/>
                  <a:pt x="1402636" y="39674"/>
                  <a:pt x="1391708" y="39674"/>
                </a:cubicBezTo>
                <a:cubicBezTo>
                  <a:pt x="1380780" y="39674"/>
                  <a:pt x="1371921" y="30793"/>
                  <a:pt x="1371921" y="19837"/>
                </a:cubicBezTo>
                <a:cubicBezTo>
                  <a:pt x="1371921" y="8881"/>
                  <a:pt x="1380780" y="0"/>
                  <a:pt x="1391708" y="0"/>
                </a:cubicBezTo>
                <a:close/>
                <a:moveTo>
                  <a:pt x="1267296" y="0"/>
                </a:moveTo>
                <a:cubicBezTo>
                  <a:pt x="1278224" y="0"/>
                  <a:pt x="1287083" y="8881"/>
                  <a:pt x="1287083" y="19837"/>
                </a:cubicBezTo>
                <a:cubicBezTo>
                  <a:pt x="1287083" y="30793"/>
                  <a:pt x="1278224" y="39674"/>
                  <a:pt x="1267296" y="39674"/>
                </a:cubicBezTo>
                <a:cubicBezTo>
                  <a:pt x="1256368" y="39674"/>
                  <a:pt x="1247509" y="30793"/>
                  <a:pt x="1247509" y="19837"/>
                </a:cubicBezTo>
                <a:cubicBezTo>
                  <a:pt x="1247509" y="8881"/>
                  <a:pt x="1256368" y="0"/>
                  <a:pt x="1267296" y="0"/>
                </a:cubicBezTo>
                <a:close/>
                <a:moveTo>
                  <a:pt x="1142206" y="0"/>
                </a:moveTo>
                <a:cubicBezTo>
                  <a:pt x="1153134" y="0"/>
                  <a:pt x="1161993" y="8881"/>
                  <a:pt x="1161993" y="19837"/>
                </a:cubicBezTo>
                <a:cubicBezTo>
                  <a:pt x="1161993" y="30793"/>
                  <a:pt x="1153134" y="39674"/>
                  <a:pt x="1142206" y="39674"/>
                </a:cubicBezTo>
                <a:cubicBezTo>
                  <a:pt x="1131278" y="39674"/>
                  <a:pt x="1122419" y="30793"/>
                  <a:pt x="1122419" y="19837"/>
                </a:cubicBezTo>
                <a:cubicBezTo>
                  <a:pt x="1122419" y="8881"/>
                  <a:pt x="1131278" y="0"/>
                  <a:pt x="1142206" y="0"/>
                </a:cubicBezTo>
                <a:close/>
                <a:moveTo>
                  <a:pt x="1017805" y="0"/>
                </a:moveTo>
                <a:cubicBezTo>
                  <a:pt x="1028733" y="0"/>
                  <a:pt x="1037591" y="8881"/>
                  <a:pt x="1037591" y="19837"/>
                </a:cubicBezTo>
                <a:cubicBezTo>
                  <a:pt x="1037591" y="30793"/>
                  <a:pt x="1028733" y="39674"/>
                  <a:pt x="1017805" y="39674"/>
                </a:cubicBezTo>
                <a:cubicBezTo>
                  <a:pt x="1006877" y="39674"/>
                  <a:pt x="998018" y="30793"/>
                  <a:pt x="998018" y="19837"/>
                </a:cubicBezTo>
                <a:cubicBezTo>
                  <a:pt x="998018" y="8881"/>
                  <a:pt x="1006877" y="0"/>
                  <a:pt x="1017805" y="0"/>
                </a:cubicBezTo>
                <a:close/>
                <a:moveTo>
                  <a:pt x="892715" y="0"/>
                </a:moveTo>
                <a:cubicBezTo>
                  <a:pt x="903642" y="0"/>
                  <a:pt x="912501" y="8881"/>
                  <a:pt x="912501" y="19837"/>
                </a:cubicBezTo>
                <a:cubicBezTo>
                  <a:pt x="912501" y="30793"/>
                  <a:pt x="903642" y="39674"/>
                  <a:pt x="892715" y="39674"/>
                </a:cubicBezTo>
                <a:cubicBezTo>
                  <a:pt x="881787" y="39674"/>
                  <a:pt x="872927" y="30793"/>
                  <a:pt x="872927" y="19837"/>
                </a:cubicBezTo>
                <a:cubicBezTo>
                  <a:pt x="872927" y="8881"/>
                  <a:pt x="881787" y="0"/>
                  <a:pt x="892715" y="0"/>
                </a:cubicBezTo>
                <a:close/>
                <a:moveTo>
                  <a:pt x="768301" y="0"/>
                </a:moveTo>
                <a:cubicBezTo>
                  <a:pt x="779229" y="0"/>
                  <a:pt x="788088" y="8881"/>
                  <a:pt x="788088" y="19837"/>
                </a:cubicBezTo>
                <a:cubicBezTo>
                  <a:pt x="788088" y="30793"/>
                  <a:pt x="779229" y="39674"/>
                  <a:pt x="768301" y="39674"/>
                </a:cubicBezTo>
                <a:cubicBezTo>
                  <a:pt x="757372" y="39674"/>
                  <a:pt x="748514" y="30793"/>
                  <a:pt x="748514" y="19837"/>
                </a:cubicBezTo>
                <a:cubicBezTo>
                  <a:pt x="748514" y="8881"/>
                  <a:pt x="757372" y="0"/>
                  <a:pt x="768301" y="0"/>
                </a:cubicBezTo>
                <a:close/>
                <a:moveTo>
                  <a:pt x="643213" y="0"/>
                </a:moveTo>
                <a:cubicBezTo>
                  <a:pt x="654141" y="0"/>
                  <a:pt x="662999" y="8881"/>
                  <a:pt x="662999" y="19837"/>
                </a:cubicBezTo>
                <a:cubicBezTo>
                  <a:pt x="662999" y="30793"/>
                  <a:pt x="654141" y="39674"/>
                  <a:pt x="643213" y="39674"/>
                </a:cubicBezTo>
                <a:cubicBezTo>
                  <a:pt x="632288" y="39674"/>
                  <a:pt x="623427" y="30793"/>
                  <a:pt x="623427" y="19837"/>
                </a:cubicBezTo>
                <a:cubicBezTo>
                  <a:pt x="623427" y="8881"/>
                  <a:pt x="632288" y="0"/>
                  <a:pt x="643213" y="0"/>
                </a:cubicBezTo>
                <a:close/>
                <a:moveTo>
                  <a:pt x="518800" y="0"/>
                </a:moveTo>
                <a:cubicBezTo>
                  <a:pt x="529729" y="0"/>
                  <a:pt x="538588" y="8881"/>
                  <a:pt x="538588" y="19837"/>
                </a:cubicBezTo>
                <a:cubicBezTo>
                  <a:pt x="538588" y="30793"/>
                  <a:pt x="529729" y="39674"/>
                  <a:pt x="518800" y="39674"/>
                </a:cubicBezTo>
                <a:cubicBezTo>
                  <a:pt x="507873" y="39674"/>
                  <a:pt x="499013" y="30793"/>
                  <a:pt x="499013" y="19837"/>
                </a:cubicBezTo>
                <a:cubicBezTo>
                  <a:pt x="499013" y="8881"/>
                  <a:pt x="507873" y="0"/>
                  <a:pt x="518800" y="0"/>
                </a:cubicBezTo>
                <a:close/>
                <a:moveTo>
                  <a:pt x="393710" y="0"/>
                </a:moveTo>
                <a:cubicBezTo>
                  <a:pt x="404638" y="0"/>
                  <a:pt x="413497" y="8881"/>
                  <a:pt x="413497" y="19837"/>
                </a:cubicBezTo>
                <a:cubicBezTo>
                  <a:pt x="413497" y="30793"/>
                  <a:pt x="404638" y="39674"/>
                  <a:pt x="393710" y="39674"/>
                </a:cubicBezTo>
                <a:cubicBezTo>
                  <a:pt x="382783" y="39674"/>
                  <a:pt x="373923" y="30793"/>
                  <a:pt x="373923" y="19837"/>
                </a:cubicBezTo>
                <a:cubicBezTo>
                  <a:pt x="373923" y="8881"/>
                  <a:pt x="382783" y="0"/>
                  <a:pt x="393710" y="0"/>
                </a:cubicBezTo>
                <a:close/>
                <a:moveTo>
                  <a:pt x="269298" y="0"/>
                </a:moveTo>
                <a:cubicBezTo>
                  <a:pt x="280226" y="0"/>
                  <a:pt x="289086" y="8881"/>
                  <a:pt x="289086" y="19837"/>
                </a:cubicBezTo>
                <a:cubicBezTo>
                  <a:pt x="289086" y="30793"/>
                  <a:pt x="280226" y="39674"/>
                  <a:pt x="269298" y="39674"/>
                </a:cubicBezTo>
                <a:cubicBezTo>
                  <a:pt x="258369" y="39674"/>
                  <a:pt x="249510" y="30793"/>
                  <a:pt x="249510" y="19837"/>
                </a:cubicBezTo>
                <a:cubicBezTo>
                  <a:pt x="249510" y="8881"/>
                  <a:pt x="258369" y="0"/>
                  <a:pt x="269298" y="0"/>
                </a:cubicBezTo>
                <a:close/>
                <a:moveTo>
                  <a:pt x="144208" y="0"/>
                </a:moveTo>
                <a:cubicBezTo>
                  <a:pt x="155136" y="0"/>
                  <a:pt x="163994" y="8881"/>
                  <a:pt x="163994" y="19837"/>
                </a:cubicBezTo>
                <a:cubicBezTo>
                  <a:pt x="163994" y="30793"/>
                  <a:pt x="155136" y="39674"/>
                  <a:pt x="144208" y="39674"/>
                </a:cubicBezTo>
                <a:cubicBezTo>
                  <a:pt x="133280" y="39674"/>
                  <a:pt x="124421" y="30793"/>
                  <a:pt x="124421" y="19837"/>
                </a:cubicBezTo>
                <a:cubicBezTo>
                  <a:pt x="124421" y="8881"/>
                  <a:pt x="133280" y="0"/>
                  <a:pt x="144208" y="0"/>
                </a:cubicBezTo>
                <a:close/>
                <a:moveTo>
                  <a:pt x="19796" y="0"/>
                </a:moveTo>
                <a:cubicBezTo>
                  <a:pt x="30724" y="0"/>
                  <a:pt x="39583" y="8881"/>
                  <a:pt x="39583" y="19837"/>
                </a:cubicBezTo>
                <a:cubicBezTo>
                  <a:pt x="39583" y="30793"/>
                  <a:pt x="30724" y="39674"/>
                  <a:pt x="19796" y="39674"/>
                </a:cubicBezTo>
                <a:cubicBezTo>
                  <a:pt x="8868" y="39674"/>
                  <a:pt x="9" y="30793"/>
                  <a:pt x="9" y="19837"/>
                </a:cubicBezTo>
                <a:cubicBezTo>
                  <a:pt x="9" y="8881"/>
                  <a:pt x="8868" y="0"/>
                  <a:pt x="19796"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pic>
        <p:nvPicPr>
          <p:cNvPr id="9" name="Google Shape;546;p13" descr="A picture containing text, clipart&#10;&#10;Description automatically generated">
            <a:extLst>
              <a:ext uri="{FF2B5EF4-FFF2-40B4-BE49-F238E27FC236}">
                <a16:creationId xmlns:a16="http://schemas.microsoft.com/office/drawing/2014/main" id="{BA03CD3A-C69B-44EA-9AA6-2ECFD0CA6DD6}"/>
              </a:ext>
            </a:extLst>
          </p:cNvPr>
          <p:cNvPicPr preferRelativeResize="0"/>
          <p:nvPr userDrawn="1"/>
        </p:nvPicPr>
        <p:blipFill rotWithShape="1">
          <a:blip r:embed="rId2">
            <a:alphaModFix/>
          </a:blip>
          <a:srcRect r="25063"/>
          <a:stretch/>
        </p:blipFill>
        <p:spPr>
          <a:xfrm>
            <a:off x="10196165" y="564775"/>
            <a:ext cx="1296000" cy="29896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ayout 5">
  <p:cSld name="Layout 5">
    <p:spTree>
      <p:nvGrpSpPr>
        <p:cNvPr id="1" name="Shape 24"/>
        <p:cNvGrpSpPr/>
        <p:nvPr/>
      </p:nvGrpSpPr>
      <p:grpSpPr>
        <a:xfrm>
          <a:off x="0" y="0"/>
          <a:ext cx="0" cy="0"/>
          <a:chOff x="0" y="0"/>
          <a:chExt cx="0" cy="0"/>
        </a:xfrm>
      </p:grpSpPr>
      <p:grpSp>
        <p:nvGrpSpPr>
          <p:cNvPr id="25" name="Google Shape;25;p27"/>
          <p:cNvGrpSpPr/>
          <p:nvPr/>
        </p:nvGrpSpPr>
        <p:grpSpPr>
          <a:xfrm>
            <a:off x="0" y="-2"/>
            <a:ext cx="7715250" cy="6858001"/>
            <a:chOff x="0" y="0"/>
            <a:chExt cx="7715250" cy="6146800"/>
          </a:xfrm>
        </p:grpSpPr>
        <p:sp>
          <p:nvSpPr>
            <p:cNvPr id="26" name="Google Shape;26;p27"/>
            <p:cNvSpPr/>
            <p:nvPr/>
          </p:nvSpPr>
          <p:spPr>
            <a:xfrm>
              <a:off x="0" y="0"/>
              <a:ext cx="7715250" cy="61468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7" name="Google Shape;27;p27"/>
            <p:cNvSpPr/>
            <p:nvPr/>
          </p:nvSpPr>
          <p:spPr>
            <a:xfrm>
              <a:off x="0" y="4113306"/>
              <a:ext cx="2033494" cy="2033494"/>
            </a:xfrm>
            <a:custGeom>
              <a:avLst/>
              <a:gdLst/>
              <a:ahLst/>
              <a:cxnLst/>
              <a:rect l="l" t="t" r="r" b="b"/>
              <a:pathLst>
                <a:path w="2033494" h="2033494" extrusionOk="0">
                  <a:moveTo>
                    <a:pt x="2014866" y="1996144"/>
                  </a:moveTo>
                  <a:cubicBezTo>
                    <a:pt x="2025154" y="1996144"/>
                    <a:pt x="2033494" y="2004505"/>
                    <a:pt x="2033494" y="2014819"/>
                  </a:cubicBezTo>
                  <a:cubicBezTo>
                    <a:pt x="2033494" y="2025133"/>
                    <a:pt x="2025154" y="2033494"/>
                    <a:pt x="2014866" y="2033494"/>
                  </a:cubicBezTo>
                  <a:cubicBezTo>
                    <a:pt x="2004578" y="2033494"/>
                    <a:pt x="1996238" y="2025133"/>
                    <a:pt x="1996238" y="2014819"/>
                  </a:cubicBezTo>
                  <a:cubicBezTo>
                    <a:pt x="1996238" y="2004505"/>
                    <a:pt x="2004578" y="1996144"/>
                    <a:pt x="2014866" y="1996144"/>
                  </a:cubicBezTo>
                  <a:close/>
                  <a:moveTo>
                    <a:pt x="1897741" y="1996144"/>
                  </a:moveTo>
                  <a:cubicBezTo>
                    <a:pt x="1908029" y="1996144"/>
                    <a:pt x="1916369" y="2004505"/>
                    <a:pt x="1916369" y="2014819"/>
                  </a:cubicBezTo>
                  <a:cubicBezTo>
                    <a:pt x="1916369" y="2025133"/>
                    <a:pt x="1908029" y="2033494"/>
                    <a:pt x="1897741" y="2033494"/>
                  </a:cubicBezTo>
                  <a:cubicBezTo>
                    <a:pt x="1887453" y="2033494"/>
                    <a:pt x="1879113" y="2025133"/>
                    <a:pt x="1879113" y="2014819"/>
                  </a:cubicBezTo>
                  <a:cubicBezTo>
                    <a:pt x="1879113" y="2004505"/>
                    <a:pt x="1887453" y="1996144"/>
                    <a:pt x="1897741" y="1996144"/>
                  </a:cubicBezTo>
                  <a:close/>
                  <a:moveTo>
                    <a:pt x="1779977" y="1996144"/>
                  </a:moveTo>
                  <a:cubicBezTo>
                    <a:pt x="1790265" y="1996144"/>
                    <a:pt x="1798605" y="2004505"/>
                    <a:pt x="1798605" y="2014819"/>
                  </a:cubicBezTo>
                  <a:cubicBezTo>
                    <a:pt x="1798605" y="2025133"/>
                    <a:pt x="1790265" y="2033494"/>
                    <a:pt x="1779977" y="2033494"/>
                  </a:cubicBezTo>
                  <a:cubicBezTo>
                    <a:pt x="1769689" y="2033494"/>
                    <a:pt x="1761349" y="2025133"/>
                    <a:pt x="1761349" y="2014819"/>
                  </a:cubicBezTo>
                  <a:cubicBezTo>
                    <a:pt x="1761349" y="2004505"/>
                    <a:pt x="1769689" y="1996144"/>
                    <a:pt x="1779977" y="1996144"/>
                  </a:cubicBezTo>
                  <a:close/>
                  <a:moveTo>
                    <a:pt x="1662852" y="1996144"/>
                  </a:moveTo>
                  <a:cubicBezTo>
                    <a:pt x="1673140" y="1996144"/>
                    <a:pt x="1681480" y="2004505"/>
                    <a:pt x="1681480" y="2014819"/>
                  </a:cubicBezTo>
                  <a:cubicBezTo>
                    <a:pt x="1681480" y="2025133"/>
                    <a:pt x="1673140" y="2033494"/>
                    <a:pt x="1662852" y="2033494"/>
                  </a:cubicBezTo>
                  <a:cubicBezTo>
                    <a:pt x="1652564" y="2033494"/>
                    <a:pt x="1644224" y="2025133"/>
                    <a:pt x="1644224" y="2014819"/>
                  </a:cubicBezTo>
                  <a:cubicBezTo>
                    <a:pt x="1644224" y="2004505"/>
                    <a:pt x="1652564" y="1996144"/>
                    <a:pt x="1662852" y="1996144"/>
                  </a:cubicBezTo>
                  <a:close/>
                  <a:moveTo>
                    <a:pt x="1545088" y="1996144"/>
                  </a:moveTo>
                  <a:cubicBezTo>
                    <a:pt x="1555376" y="1996144"/>
                    <a:pt x="1563716" y="2004505"/>
                    <a:pt x="1563716" y="2014819"/>
                  </a:cubicBezTo>
                  <a:cubicBezTo>
                    <a:pt x="1563716" y="2025133"/>
                    <a:pt x="1555376" y="2033494"/>
                    <a:pt x="1545088" y="2033494"/>
                  </a:cubicBezTo>
                  <a:cubicBezTo>
                    <a:pt x="1534800" y="2033494"/>
                    <a:pt x="1526460" y="2025133"/>
                    <a:pt x="1526460" y="2014819"/>
                  </a:cubicBezTo>
                  <a:cubicBezTo>
                    <a:pt x="1526460" y="2004505"/>
                    <a:pt x="1534800" y="1996144"/>
                    <a:pt x="1545088" y="1996144"/>
                  </a:cubicBezTo>
                  <a:close/>
                  <a:moveTo>
                    <a:pt x="1427962" y="1996144"/>
                  </a:moveTo>
                  <a:cubicBezTo>
                    <a:pt x="1438250" y="1996144"/>
                    <a:pt x="1446590" y="2004505"/>
                    <a:pt x="1446590" y="2014819"/>
                  </a:cubicBezTo>
                  <a:cubicBezTo>
                    <a:pt x="1446590" y="2025133"/>
                    <a:pt x="1438250" y="2033494"/>
                    <a:pt x="1427962" y="2033494"/>
                  </a:cubicBezTo>
                  <a:cubicBezTo>
                    <a:pt x="1417674" y="2033494"/>
                    <a:pt x="1409334" y="2025133"/>
                    <a:pt x="1409334" y="2014819"/>
                  </a:cubicBezTo>
                  <a:cubicBezTo>
                    <a:pt x="1409334" y="2004505"/>
                    <a:pt x="1417674" y="1996144"/>
                    <a:pt x="1427962" y="1996144"/>
                  </a:cubicBezTo>
                  <a:close/>
                  <a:moveTo>
                    <a:pt x="1310199" y="1996144"/>
                  </a:moveTo>
                  <a:cubicBezTo>
                    <a:pt x="1320487" y="1996144"/>
                    <a:pt x="1328827" y="2004505"/>
                    <a:pt x="1328827" y="2014819"/>
                  </a:cubicBezTo>
                  <a:cubicBezTo>
                    <a:pt x="1328827" y="2025133"/>
                    <a:pt x="1320487" y="2033494"/>
                    <a:pt x="1310199" y="2033494"/>
                  </a:cubicBezTo>
                  <a:cubicBezTo>
                    <a:pt x="1299911" y="2033494"/>
                    <a:pt x="1291571" y="2025133"/>
                    <a:pt x="1291571" y="2014819"/>
                  </a:cubicBezTo>
                  <a:cubicBezTo>
                    <a:pt x="1291571" y="2004505"/>
                    <a:pt x="1299911" y="1996144"/>
                    <a:pt x="1310199" y="1996144"/>
                  </a:cubicBezTo>
                  <a:close/>
                  <a:moveTo>
                    <a:pt x="1193073" y="1996144"/>
                  </a:moveTo>
                  <a:cubicBezTo>
                    <a:pt x="1203361" y="1996144"/>
                    <a:pt x="1211701" y="2004505"/>
                    <a:pt x="1211701" y="2014819"/>
                  </a:cubicBezTo>
                  <a:cubicBezTo>
                    <a:pt x="1211701" y="2025133"/>
                    <a:pt x="1203361" y="2033494"/>
                    <a:pt x="1193073" y="2033494"/>
                  </a:cubicBezTo>
                  <a:cubicBezTo>
                    <a:pt x="1182785" y="2033494"/>
                    <a:pt x="1174445" y="2025133"/>
                    <a:pt x="1174445" y="2014819"/>
                  </a:cubicBezTo>
                  <a:cubicBezTo>
                    <a:pt x="1174445" y="2004505"/>
                    <a:pt x="1182785" y="1996144"/>
                    <a:pt x="1193073" y="1996144"/>
                  </a:cubicBezTo>
                  <a:close/>
                  <a:moveTo>
                    <a:pt x="1075309" y="1996144"/>
                  </a:moveTo>
                  <a:cubicBezTo>
                    <a:pt x="1085597" y="1996144"/>
                    <a:pt x="1093937" y="2004505"/>
                    <a:pt x="1093937" y="2014819"/>
                  </a:cubicBezTo>
                  <a:cubicBezTo>
                    <a:pt x="1093937" y="2025133"/>
                    <a:pt x="1085597" y="2033494"/>
                    <a:pt x="1075309" y="2033494"/>
                  </a:cubicBezTo>
                  <a:cubicBezTo>
                    <a:pt x="1065021" y="2033494"/>
                    <a:pt x="1056681" y="2025133"/>
                    <a:pt x="1056681" y="2014819"/>
                  </a:cubicBezTo>
                  <a:cubicBezTo>
                    <a:pt x="1056681" y="2004505"/>
                    <a:pt x="1065021" y="1996144"/>
                    <a:pt x="1075309" y="1996144"/>
                  </a:cubicBezTo>
                  <a:close/>
                  <a:moveTo>
                    <a:pt x="958184" y="1996144"/>
                  </a:moveTo>
                  <a:cubicBezTo>
                    <a:pt x="968472" y="1996144"/>
                    <a:pt x="976812" y="2004505"/>
                    <a:pt x="976812" y="2014819"/>
                  </a:cubicBezTo>
                  <a:cubicBezTo>
                    <a:pt x="976812" y="2025133"/>
                    <a:pt x="968472" y="2033494"/>
                    <a:pt x="958184" y="2033494"/>
                  </a:cubicBezTo>
                  <a:cubicBezTo>
                    <a:pt x="947896" y="2033494"/>
                    <a:pt x="939556" y="2025133"/>
                    <a:pt x="939556" y="2014819"/>
                  </a:cubicBezTo>
                  <a:cubicBezTo>
                    <a:pt x="939556" y="2004505"/>
                    <a:pt x="947896" y="1996144"/>
                    <a:pt x="958184" y="1996144"/>
                  </a:cubicBezTo>
                  <a:close/>
                  <a:moveTo>
                    <a:pt x="840420" y="1996144"/>
                  </a:moveTo>
                  <a:cubicBezTo>
                    <a:pt x="850708" y="1996144"/>
                    <a:pt x="859048" y="2004505"/>
                    <a:pt x="859048" y="2014819"/>
                  </a:cubicBezTo>
                  <a:cubicBezTo>
                    <a:pt x="859048" y="2025133"/>
                    <a:pt x="850708" y="2033494"/>
                    <a:pt x="840420" y="2033494"/>
                  </a:cubicBezTo>
                  <a:cubicBezTo>
                    <a:pt x="830132" y="2033494"/>
                    <a:pt x="821792" y="2025133"/>
                    <a:pt x="821792" y="2014819"/>
                  </a:cubicBezTo>
                  <a:cubicBezTo>
                    <a:pt x="821792" y="2004505"/>
                    <a:pt x="830132" y="1996144"/>
                    <a:pt x="840420" y="1996144"/>
                  </a:cubicBezTo>
                  <a:close/>
                  <a:moveTo>
                    <a:pt x="723295" y="1996144"/>
                  </a:moveTo>
                  <a:cubicBezTo>
                    <a:pt x="733583" y="1996144"/>
                    <a:pt x="741923" y="2004505"/>
                    <a:pt x="741923" y="2014819"/>
                  </a:cubicBezTo>
                  <a:cubicBezTo>
                    <a:pt x="741923" y="2025133"/>
                    <a:pt x="733583" y="2033494"/>
                    <a:pt x="723295" y="2033494"/>
                  </a:cubicBezTo>
                  <a:cubicBezTo>
                    <a:pt x="713007" y="2033494"/>
                    <a:pt x="704667" y="2025133"/>
                    <a:pt x="704667" y="2014819"/>
                  </a:cubicBezTo>
                  <a:cubicBezTo>
                    <a:pt x="704667" y="2004505"/>
                    <a:pt x="713007" y="1996144"/>
                    <a:pt x="723295" y="1996144"/>
                  </a:cubicBezTo>
                  <a:close/>
                  <a:moveTo>
                    <a:pt x="605531" y="1996144"/>
                  </a:moveTo>
                  <a:cubicBezTo>
                    <a:pt x="615819" y="1996144"/>
                    <a:pt x="624159" y="2004505"/>
                    <a:pt x="624159" y="2014819"/>
                  </a:cubicBezTo>
                  <a:cubicBezTo>
                    <a:pt x="624159" y="2025133"/>
                    <a:pt x="615819" y="2033494"/>
                    <a:pt x="605531" y="2033494"/>
                  </a:cubicBezTo>
                  <a:cubicBezTo>
                    <a:pt x="595243" y="2033494"/>
                    <a:pt x="586903" y="2025133"/>
                    <a:pt x="586903" y="2014819"/>
                  </a:cubicBezTo>
                  <a:cubicBezTo>
                    <a:pt x="586903" y="2004505"/>
                    <a:pt x="595243" y="1996144"/>
                    <a:pt x="605531" y="1996144"/>
                  </a:cubicBezTo>
                  <a:close/>
                  <a:moveTo>
                    <a:pt x="488406" y="1996144"/>
                  </a:moveTo>
                  <a:cubicBezTo>
                    <a:pt x="498694" y="1996144"/>
                    <a:pt x="507034" y="2004505"/>
                    <a:pt x="507034" y="2014819"/>
                  </a:cubicBezTo>
                  <a:cubicBezTo>
                    <a:pt x="507034" y="2025133"/>
                    <a:pt x="498694" y="2033494"/>
                    <a:pt x="488406" y="2033494"/>
                  </a:cubicBezTo>
                  <a:cubicBezTo>
                    <a:pt x="478118" y="2033494"/>
                    <a:pt x="469778" y="2025133"/>
                    <a:pt x="469778" y="2014819"/>
                  </a:cubicBezTo>
                  <a:cubicBezTo>
                    <a:pt x="469778" y="2004505"/>
                    <a:pt x="478118" y="1996144"/>
                    <a:pt x="488406" y="1996144"/>
                  </a:cubicBezTo>
                  <a:close/>
                  <a:moveTo>
                    <a:pt x="370642" y="1996144"/>
                  </a:moveTo>
                  <a:cubicBezTo>
                    <a:pt x="380930" y="1996144"/>
                    <a:pt x="389270" y="2004505"/>
                    <a:pt x="389270" y="2014819"/>
                  </a:cubicBezTo>
                  <a:cubicBezTo>
                    <a:pt x="389270" y="2025133"/>
                    <a:pt x="380930" y="2033494"/>
                    <a:pt x="370642" y="2033494"/>
                  </a:cubicBezTo>
                  <a:cubicBezTo>
                    <a:pt x="360354" y="2033494"/>
                    <a:pt x="352014" y="2025133"/>
                    <a:pt x="352014" y="2014819"/>
                  </a:cubicBezTo>
                  <a:cubicBezTo>
                    <a:pt x="352014" y="2004505"/>
                    <a:pt x="360354" y="1996144"/>
                    <a:pt x="370642" y="1996144"/>
                  </a:cubicBezTo>
                  <a:close/>
                  <a:moveTo>
                    <a:pt x="253517" y="1996144"/>
                  </a:moveTo>
                  <a:cubicBezTo>
                    <a:pt x="263805" y="1996144"/>
                    <a:pt x="272145" y="2004505"/>
                    <a:pt x="272145" y="2014819"/>
                  </a:cubicBezTo>
                  <a:cubicBezTo>
                    <a:pt x="272145" y="2025133"/>
                    <a:pt x="263805" y="2033494"/>
                    <a:pt x="253517" y="2033494"/>
                  </a:cubicBezTo>
                  <a:cubicBezTo>
                    <a:pt x="243229" y="2033494"/>
                    <a:pt x="234889" y="2025133"/>
                    <a:pt x="234889" y="2014819"/>
                  </a:cubicBezTo>
                  <a:cubicBezTo>
                    <a:pt x="234889" y="2004505"/>
                    <a:pt x="243229" y="1996144"/>
                    <a:pt x="253517" y="1996144"/>
                  </a:cubicBezTo>
                  <a:close/>
                  <a:moveTo>
                    <a:pt x="135753" y="1996144"/>
                  </a:moveTo>
                  <a:cubicBezTo>
                    <a:pt x="146041" y="1996144"/>
                    <a:pt x="154381" y="2004505"/>
                    <a:pt x="154381" y="2014819"/>
                  </a:cubicBezTo>
                  <a:cubicBezTo>
                    <a:pt x="154381" y="2025133"/>
                    <a:pt x="146041" y="2033494"/>
                    <a:pt x="135753" y="2033494"/>
                  </a:cubicBezTo>
                  <a:cubicBezTo>
                    <a:pt x="125465" y="2033494"/>
                    <a:pt x="117125" y="2025133"/>
                    <a:pt x="117125" y="2014819"/>
                  </a:cubicBezTo>
                  <a:cubicBezTo>
                    <a:pt x="117125" y="2004505"/>
                    <a:pt x="125465" y="1996144"/>
                    <a:pt x="135753" y="1996144"/>
                  </a:cubicBezTo>
                  <a:close/>
                  <a:moveTo>
                    <a:pt x="18628" y="1996144"/>
                  </a:moveTo>
                  <a:cubicBezTo>
                    <a:pt x="28916" y="1996144"/>
                    <a:pt x="37256" y="2004505"/>
                    <a:pt x="37256" y="2014819"/>
                  </a:cubicBezTo>
                  <a:cubicBezTo>
                    <a:pt x="37256" y="2025133"/>
                    <a:pt x="28916" y="2033494"/>
                    <a:pt x="18628" y="2033494"/>
                  </a:cubicBezTo>
                  <a:cubicBezTo>
                    <a:pt x="8340" y="2033494"/>
                    <a:pt x="0" y="2025133"/>
                    <a:pt x="0" y="2014819"/>
                  </a:cubicBezTo>
                  <a:cubicBezTo>
                    <a:pt x="0" y="2004505"/>
                    <a:pt x="8340" y="1996144"/>
                    <a:pt x="18628" y="1996144"/>
                  </a:cubicBezTo>
                  <a:close/>
                  <a:moveTo>
                    <a:pt x="2014866" y="1878724"/>
                  </a:moveTo>
                  <a:cubicBezTo>
                    <a:pt x="2025154" y="1878724"/>
                    <a:pt x="2033494" y="1887085"/>
                    <a:pt x="2033494" y="1897399"/>
                  </a:cubicBezTo>
                  <a:cubicBezTo>
                    <a:pt x="2033494" y="1907713"/>
                    <a:pt x="2025154" y="1916074"/>
                    <a:pt x="2014866" y="1916074"/>
                  </a:cubicBezTo>
                  <a:cubicBezTo>
                    <a:pt x="2004578" y="1916074"/>
                    <a:pt x="1996238" y="1907713"/>
                    <a:pt x="1996238" y="1897399"/>
                  </a:cubicBezTo>
                  <a:cubicBezTo>
                    <a:pt x="1996238" y="1887085"/>
                    <a:pt x="2004578" y="1878724"/>
                    <a:pt x="2014866" y="1878724"/>
                  </a:cubicBezTo>
                  <a:close/>
                  <a:moveTo>
                    <a:pt x="1897741" y="1878724"/>
                  </a:moveTo>
                  <a:cubicBezTo>
                    <a:pt x="1908029" y="1878724"/>
                    <a:pt x="1916369" y="1887085"/>
                    <a:pt x="1916369" y="1897399"/>
                  </a:cubicBezTo>
                  <a:cubicBezTo>
                    <a:pt x="1916369" y="1907713"/>
                    <a:pt x="1908029" y="1916074"/>
                    <a:pt x="1897741" y="1916074"/>
                  </a:cubicBezTo>
                  <a:cubicBezTo>
                    <a:pt x="1887453" y="1916074"/>
                    <a:pt x="1879113" y="1907713"/>
                    <a:pt x="1879113" y="1897399"/>
                  </a:cubicBezTo>
                  <a:cubicBezTo>
                    <a:pt x="1879113" y="1887085"/>
                    <a:pt x="1887453" y="1878724"/>
                    <a:pt x="1897741" y="1878724"/>
                  </a:cubicBezTo>
                  <a:close/>
                  <a:moveTo>
                    <a:pt x="1779977" y="1878724"/>
                  </a:moveTo>
                  <a:cubicBezTo>
                    <a:pt x="1790265" y="1878724"/>
                    <a:pt x="1798605" y="1887085"/>
                    <a:pt x="1798605" y="1897399"/>
                  </a:cubicBezTo>
                  <a:cubicBezTo>
                    <a:pt x="1798605" y="1907713"/>
                    <a:pt x="1790265" y="1916074"/>
                    <a:pt x="1779977" y="1916074"/>
                  </a:cubicBezTo>
                  <a:cubicBezTo>
                    <a:pt x="1769689" y="1916074"/>
                    <a:pt x="1761349" y="1907713"/>
                    <a:pt x="1761349" y="1897399"/>
                  </a:cubicBezTo>
                  <a:cubicBezTo>
                    <a:pt x="1761349" y="1887085"/>
                    <a:pt x="1769689" y="1878724"/>
                    <a:pt x="1779977" y="1878724"/>
                  </a:cubicBezTo>
                  <a:close/>
                  <a:moveTo>
                    <a:pt x="1662852" y="1878724"/>
                  </a:moveTo>
                  <a:cubicBezTo>
                    <a:pt x="1673140" y="1878724"/>
                    <a:pt x="1681480" y="1887085"/>
                    <a:pt x="1681480" y="1897399"/>
                  </a:cubicBezTo>
                  <a:cubicBezTo>
                    <a:pt x="1681480" y="1907713"/>
                    <a:pt x="1673140" y="1916074"/>
                    <a:pt x="1662852" y="1916074"/>
                  </a:cubicBezTo>
                  <a:cubicBezTo>
                    <a:pt x="1652564" y="1916074"/>
                    <a:pt x="1644224" y="1907713"/>
                    <a:pt x="1644224" y="1897399"/>
                  </a:cubicBezTo>
                  <a:cubicBezTo>
                    <a:pt x="1644224" y="1887085"/>
                    <a:pt x="1652564" y="1878724"/>
                    <a:pt x="1662852" y="1878724"/>
                  </a:cubicBezTo>
                  <a:close/>
                  <a:moveTo>
                    <a:pt x="1545088" y="1878724"/>
                  </a:moveTo>
                  <a:cubicBezTo>
                    <a:pt x="1555376" y="1878724"/>
                    <a:pt x="1563716" y="1887085"/>
                    <a:pt x="1563716" y="1897399"/>
                  </a:cubicBezTo>
                  <a:cubicBezTo>
                    <a:pt x="1563716" y="1907713"/>
                    <a:pt x="1555376" y="1916074"/>
                    <a:pt x="1545088" y="1916074"/>
                  </a:cubicBezTo>
                  <a:cubicBezTo>
                    <a:pt x="1534800" y="1916074"/>
                    <a:pt x="1526460" y="1907713"/>
                    <a:pt x="1526460" y="1897399"/>
                  </a:cubicBezTo>
                  <a:cubicBezTo>
                    <a:pt x="1526460" y="1887085"/>
                    <a:pt x="1534800" y="1878724"/>
                    <a:pt x="1545088" y="1878724"/>
                  </a:cubicBezTo>
                  <a:close/>
                  <a:moveTo>
                    <a:pt x="1427962" y="1878724"/>
                  </a:moveTo>
                  <a:cubicBezTo>
                    <a:pt x="1438250" y="1878724"/>
                    <a:pt x="1446590" y="1887085"/>
                    <a:pt x="1446590" y="1897399"/>
                  </a:cubicBezTo>
                  <a:cubicBezTo>
                    <a:pt x="1446590" y="1907713"/>
                    <a:pt x="1438250" y="1916074"/>
                    <a:pt x="1427962" y="1916074"/>
                  </a:cubicBezTo>
                  <a:cubicBezTo>
                    <a:pt x="1417674" y="1916074"/>
                    <a:pt x="1409334" y="1907713"/>
                    <a:pt x="1409334" y="1897399"/>
                  </a:cubicBezTo>
                  <a:cubicBezTo>
                    <a:pt x="1409334" y="1887085"/>
                    <a:pt x="1417674" y="1878724"/>
                    <a:pt x="1427962" y="1878724"/>
                  </a:cubicBezTo>
                  <a:close/>
                  <a:moveTo>
                    <a:pt x="1310199" y="1878724"/>
                  </a:moveTo>
                  <a:cubicBezTo>
                    <a:pt x="1320487" y="1878724"/>
                    <a:pt x="1328827" y="1887085"/>
                    <a:pt x="1328827" y="1897399"/>
                  </a:cubicBezTo>
                  <a:cubicBezTo>
                    <a:pt x="1328827" y="1907713"/>
                    <a:pt x="1320487" y="1916074"/>
                    <a:pt x="1310199" y="1916074"/>
                  </a:cubicBezTo>
                  <a:cubicBezTo>
                    <a:pt x="1299911" y="1916074"/>
                    <a:pt x="1291571" y="1907713"/>
                    <a:pt x="1291571" y="1897399"/>
                  </a:cubicBezTo>
                  <a:cubicBezTo>
                    <a:pt x="1291571" y="1887085"/>
                    <a:pt x="1299911" y="1878724"/>
                    <a:pt x="1310199" y="1878724"/>
                  </a:cubicBezTo>
                  <a:close/>
                  <a:moveTo>
                    <a:pt x="1193073" y="1878724"/>
                  </a:moveTo>
                  <a:cubicBezTo>
                    <a:pt x="1203361" y="1878724"/>
                    <a:pt x="1211701" y="1887085"/>
                    <a:pt x="1211701" y="1897399"/>
                  </a:cubicBezTo>
                  <a:cubicBezTo>
                    <a:pt x="1211701" y="1907713"/>
                    <a:pt x="1203361" y="1916074"/>
                    <a:pt x="1193073" y="1916074"/>
                  </a:cubicBezTo>
                  <a:cubicBezTo>
                    <a:pt x="1182785" y="1916074"/>
                    <a:pt x="1174445" y="1907713"/>
                    <a:pt x="1174445" y="1897399"/>
                  </a:cubicBezTo>
                  <a:cubicBezTo>
                    <a:pt x="1174445" y="1887085"/>
                    <a:pt x="1182785" y="1878724"/>
                    <a:pt x="1193073" y="1878724"/>
                  </a:cubicBezTo>
                  <a:close/>
                  <a:moveTo>
                    <a:pt x="1075309" y="1878724"/>
                  </a:moveTo>
                  <a:cubicBezTo>
                    <a:pt x="1085597" y="1878724"/>
                    <a:pt x="1093937" y="1887085"/>
                    <a:pt x="1093937" y="1897399"/>
                  </a:cubicBezTo>
                  <a:cubicBezTo>
                    <a:pt x="1093937" y="1907713"/>
                    <a:pt x="1085597" y="1916074"/>
                    <a:pt x="1075309" y="1916074"/>
                  </a:cubicBezTo>
                  <a:cubicBezTo>
                    <a:pt x="1065021" y="1916074"/>
                    <a:pt x="1056681" y="1907713"/>
                    <a:pt x="1056681" y="1897399"/>
                  </a:cubicBezTo>
                  <a:cubicBezTo>
                    <a:pt x="1056681" y="1887085"/>
                    <a:pt x="1065021" y="1878724"/>
                    <a:pt x="1075309" y="1878724"/>
                  </a:cubicBezTo>
                  <a:close/>
                  <a:moveTo>
                    <a:pt x="958184" y="1878724"/>
                  </a:moveTo>
                  <a:cubicBezTo>
                    <a:pt x="968472" y="1878724"/>
                    <a:pt x="976812" y="1887085"/>
                    <a:pt x="976812" y="1897399"/>
                  </a:cubicBezTo>
                  <a:cubicBezTo>
                    <a:pt x="976812" y="1907713"/>
                    <a:pt x="968472" y="1916074"/>
                    <a:pt x="958184" y="1916074"/>
                  </a:cubicBezTo>
                  <a:cubicBezTo>
                    <a:pt x="947896" y="1916074"/>
                    <a:pt x="939556" y="1907713"/>
                    <a:pt x="939556" y="1897399"/>
                  </a:cubicBezTo>
                  <a:cubicBezTo>
                    <a:pt x="939556" y="1887085"/>
                    <a:pt x="947896" y="1878724"/>
                    <a:pt x="958184" y="1878724"/>
                  </a:cubicBezTo>
                  <a:close/>
                  <a:moveTo>
                    <a:pt x="840420" y="1878724"/>
                  </a:moveTo>
                  <a:cubicBezTo>
                    <a:pt x="850708" y="1878724"/>
                    <a:pt x="859048" y="1887085"/>
                    <a:pt x="859048" y="1897399"/>
                  </a:cubicBezTo>
                  <a:cubicBezTo>
                    <a:pt x="859048" y="1907713"/>
                    <a:pt x="850708" y="1916074"/>
                    <a:pt x="840420" y="1916074"/>
                  </a:cubicBezTo>
                  <a:cubicBezTo>
                    <a:pt x="830132" y="1916074"/>
                    <a:pt x="821792" y="1907713"/>
                    <a:pt x="821792" y="1897399"/>
                  </a:cubicBezTo>
                  <a:cubicBezTo>
                    <a:pt x="821792" y="1887085"/>
                    <a:pt x="830132" y="1878724"/>
                    <a:pt x="840420" y="1878724"/>
                  </a:cubicBezTo>
                  <a:close/>
                  <a:moveTo>
                    <a:pt x="723295" y="1878724"/>
                  </a:moveTo>
                  <a:cubicBezTo>
                    <a:pt x="733583" y="1878724"/>
                    <a:pt x="741923" y="1887085"/>
                    <a:pt x="741923" y="1897399"/>
                  </a:cubicBezTo>
                  <a:cubicBezTo>
                    <a:pt x="741923" y="1907713"/>
                    <a:pt x="733583" y="1916074"/>
                    <a:pt x="723295" y="1916074"/>
                  </a:cubicBezTo>
                  <a:cubicBezTo>
                    <a:pt x="713007" y="1916074"/>
                    <a:pt x="704667" y="1907713"/>
                    <a:pt x="704667" y="1897399"/>
                  </a:cubicBezTo>
                  <a:cubicBezTo>
                    <a:pt x="704667" y="1887085"/>
                    <a:pt x="713007" y="1878724"/>
                    <a:pt x="723295" y="1878724"/>
                  </a:cubicBezTo>
                  <a:close/>
                  <a:moveTo>
                    <a:pt x="605531" y="1878724"/>
                  </a:moveTo>
                  <a:cubicBezTo>
                    <a:pt x="615819" y="1878724"/>
                    <a:pt x="624159" y="1887085"/>
                    <a:pt x="624159" y="1897399"/>
                  </a:cubicBezTo>
                  <a:cubicBezTo>
                    <a:pt x="624159" y="1907713"/>
                    <a:pt x="615819" y="1916074"/>
                    <a:pt x="605531" y="1916074"/>
                  </a:cubicBezTo>
                  <a:cubicBezTo>
                    <a:pt x="595243" y="1916074"/>
                    <a:pt x="586903" y="1907713"/>
                    <a:pt x="586903" y="1897399"/>
                  </a:cubicBezTo>
                  <a:cubicBezTo>
                    <a:pt x="586903" y="1887085"/>
                    <a:pt x="595243" y="1878724"/>
                    <a:pt x="605531" y="1878724"/>
                  </a:cubicBezTo>
                  <a:close/>
                  <a:moveTo>
                    <a:pt x="488406" y="1878724"/>
                  </a:moveTo>
                  <a:cubicBezTo>
                    <a:pt x="498694" y="1878724"/>
                    <a:pt x="507034" y="1887085"/>
                    <a:pt x="507034" y="1897399"/>
                  </a:cubicBezTo>
                  <a:cubicBezTo>
                    <a:pt x="507034" y="1907713"/>
                    <a:pt x="498694" y="1916074"/>
                    <a:pt x="488406" y="1916074"/>
                  </a:cubicBezTo>
                  <a:cubicBezTo>
                    <a:pt x="478118" y="1916074"/>
                    <a:pt x="469778" y="1907713"/>
                    <a:pt x="469778" y="1897399"/>
                  </a:cubicBezTo>
                  <a:cubicBezTo>
                    <a:pt x="469778" y="1887085"/>
                    <a:pt x="478118" y="1878724"/>
                    <a:pt x="488406" y="1878724"/>
                  </a:cubicBezTo>
                  <a:close/>
                  <a:moveTo>
                    <a:pt x="370642" y="1878724"/>
                  </a:moveTo>
                  <a:cubicBezTo>
                    <a:pt x="380930" y="1878724"/>
                    <a:pt x="389270" y="1887085"/>
                    <a:pt x="389270" y="1897399"/>
                  </a:cubicBezTo>
                  <a:cubicBezTo>
                    <a:pt x="389270" y="1907713"/>
                    <a:pt x="380930" y="1916074"/>
                    <a:pt x="370642" y="1916074"/>
                  </a:cubicBezTo>
                  <a:cubicBezTo>
                    <a:pt x="360354" y="1916074"/>
                    <a:pt x="352014" y="1907713"/>
                    <a:pt x="352014" y="1897399"/>
                  </a:cubicBezTo>
                  <a:cubicBezTo>
                    <a:pt x="352014" y="1887085"/>
                    <a:pt x="360354" y="1878724"/>
                    <a:pt x="370642" y="1878724"/>
                  </a:cubicBezTo>
                  <a:close/>
                  <a:moveTo>
                    <a:pt x="253517" y="1878724"/>
                  </a:moveTo>
                  <a:cubicBezTo>
                    <a:pt x="263805" y="1878724"/>
                    <a:pt x="272145" y="1887085"/>
                    <a:pt x="272145" y="1897399"/>
                  </a:cubicBezTo>
                  <a:cubicBezTo>
                    <a:pt x="272145" y="1907713"/>
                    <a:pt x="263805" y="1916074"/>
                    <a:pt x="253517" y="1916074"/>
                  </a:cubicBezTo>
                  <a:cubicBezTo>
                    <a:pt x="243229" y="1916074"/>
                    <a:pt x="234889" y="1907713"/>
                    <a:pt x="234889" y="1897399"/>
                  </a:cubicBezTo>
                  <a:cubicBezTo>
                    <a:pt x="234889" y="1887085"/>
                    <a:pt x="243229" y="1878724"/>
                    <a:pt x="253517" y="1878724"/>
                  </a:cubicBezTo>
                  <a:close/>
                  <a:moveTo>
                    <a:pt x="135753" y="1878724"/>
                  </a:moveTo>
                  <a:cubicBezTo>
                    <a:pt x="146041" y="1878724"/>
                    <a:pt x="154381" y="1887085"/>
                    <a:pt x="154381" y="1897399"/>
                  </a:cubicBezTo>
                  <a:cubicBezTo>
                    <a:pt x="154381" y="1907713"/>
                    <a:pt x="146041" y="1916074"/>
                    <a:pt x="135753" y="1916074"/>
                  </a:cubicBezTo>
                  <a:cubicBezTo>
                    <a:pt x="125465" y="1916074"/>
                    <a:pt x="117125" y="1907713"/>
                    <a:pt x="117125" y="1897399"/>
                  </a:cubicBezTo>
                  <a:cubicBezTo>
                    <a:pt x="117125" y="1887085"/>
                    <a:pt x="125465" y="1878724"/>
                    <a:pt x="135753" y="1878724"/>
                  </a:cubicBezTo>
                  <a:close/>
                  <a:moveTo>
                    <a:pt x="18628" y="1878724"/>
                  </a:moveTo>
                  <a:cubicBezTo>
                    <a:pt x="28916" y="1878724"/>
                    <a:pt x="37256" y="1887085"/>
                    <a:pt x="37256" y="1897399"/>
                  </a:cubicBezTo>
                  <a:cubicBezTo>
                    <a:pt x="37256" y="1907713"/>
                    <a:pt x="28916" y="1916074"/>
                    <a:pt x="18628" y="1916074"/>
                  </a:cubicBezTo>
                  <a:cubicBezTo>
                    <a:pt x="8340" y="1916074"/>
                    <a:pt x="0" y="1907713"/>
                    <a:pt x="0" y="1897399"/>
                  </a:cubicBezTo>
                  <a:cubicBezTo>
                    <a:pt x="0" y="1887085"/>
                    <a:pt x="8340" y="1878724"/>
                    <a:pt x="18628" y="1878724"/>
                  </a:cubicBezTo>
                  <a:close/>
                  <a:moveTo>
                    <a:pt x="2014866" y="1761303"/>
                  </a:moveTo>
                  <a:cubicBezTo>
                    <a:pt x="2025154" y="1761303"/>
                    <a:pt x="2033494" y="1769664"/>
                    <a:pt x="2033494" y="1779978"/>
                  </a:cubicBezTo>
                  <a:cubicBezTo>
                    <a:pt x="2033494" y="1790292"/>
                    <a:pt x="2025154" y="1798653"/>
                    <a:pt x="2014866" y="1798653"/>
                  </a:cubicBezTo>
                  <a:cubicBezTo>
                    <a:pt x="2004578" y="1798653"/>
                    <a:pt x="1996238" y="1790292"/>
                    <a:pt x="1996238" y="1779978"/>
                  </a:cubicBezTo>
                  <a:cubicBezTo>
                    <a:pt x="1996238" y="1769664"/>
                    <a:pt x="2004578" y="1761303"/>
                    <a:pt x="2014866" y="1761303"/>
                  </a:cubicBezTo>
                  <a:close/>
                  <a:moveTo>
                    <a:pt x="1897741" y="1761303"/>
                  </a:moveTo>
                  <a:cubicBezTo>
                    <a:pt x="1908029" y="1761303"/>
                    <a:pt x="1916369" y="1769664"/>
                    <a:pt x="1916369" y="1779978"/>
                  </a:cubicBezTo>
                  <a:cubicBezTo>
                    <a:pt x="1916369" y="1790292"/>
                    <a:pt x="1908029" y="1798653"/>
                    <a:pt x="1897741" y="1798653"/>
                  </a:cubicBezTo>
                  <a:cubicBezTo>
                    <a:pt x="1887453" y="1798653"/>
                    <a:pt x="1879113" y="1790292"/>
                    <a:pt x="1879113" y="1779978"/>
                  </a:cubicBezTo>
                  <a:cubicBezTo>
                    <a:pt x="1879113" y="1769664"/>
                    <a:pt x="1887453" y="1761303"/>
                    <a:pt x="1897741" y="1761303"/>
                  </a:cubicBezTo>
                  <a:close/>
                  <a:moveTo>
                    <a:pt x="1779977" y="1761303"/>
                  </a:moveTo>
                  <a:cubicBezTo>
                    <a:pt x="1790265" y="1761303"/>
                    <a:pt x="1798605" y="1769664"/>
                    <a:pt x="1798605" y="1779978"/>
                  </a:cubicBezTo>
                  <a:cubicBezTo>
                    <a:pt x="1798605" y="1790292"/>
                    <a:pt x="1790265" y="1798653"/>
                    <a:pt x="1779977" y="1798653"/>
                  </a:cubicBezTo>
                  <a:cubicBezTo>
                    <a:pt x="1769689" y="1798653"/>
                    <a:pt x="1761349" y="1790292"/>
                    <a:pt x="1761349" y="1779978"/>
                  </a:cubicBezTo>
                  <a:cubicBezTo>
                    <a:pt x="1761349" y="1769664"/>
                    <a:pt x="1769689" y="1761303"/>
                    <a:pt x="1779977" y="1761303"/>
                  </a:cubicBezTo>
                  <a:close/>
                  <a:moveTo>
                    <a:pt x="1662852" y="1761303"/>
                  </a:moveTo>
                  <a:cubicBezTo>
                    <a:pt x="1673140" y="1761303"/>
                    <a:pt x="1681480" y="1769664"/>
                    <a:pt x="1681480" y="1779978"/>
                  </a:cubicBezTo>
                  <a:cubicBezTo>
                    <a:pt x="1681480" y="1790292"/>
                    <a:pt x="1673140" y="1798653"/>
                    <a:pt x="1662852" y="1798653"/>
                  </a:cubicBezTo>
                  <a:cubicBezTo>
                    <a:pt x="1652564" y="1798653"/>
                    <a:pt x="1644224" y="1790292"/>
                    <a:pt x="1644224" y="1779978"/>
                  </a:cubicBezTo>
                  <a:cubicBezTo>
                    <a:pt x="1644224" y="1769664"/>
                    <a:pt x="1652564" y="1761303"/>
                    <a:pt x="1662852" y="1761303"/>
                  </a:cubicBezTo>
                  <a:close/>
                  <a:moveTo>
                    <a:pt x="1545088" y="1761303"/>
                  </a:moveTo>
                  <a:cubicBezTo>
                    <a:pt x="1555376" y="1761303"/>
                    <a:pt x="1563716" y="1769664"/>
                    <a:pt x="1563716" y="1779978"/>
                  </a:cubicBezTo>
                  <a:cubicBezTo>
                    <a:pt x="1563716" y="1790292"/>
                    <a:pt x="1555376" y="1798653"/>
                    <a:pt x="1545088" y="1798653"/>
                  </a:cubicBezTo>
                  <a:cubicBezTo>
                    <a:pt x="1534800" y="1798653"/>
                    <a:pt x="1526460" y="1790292"/>
                    <a:pt x="1526460" y="1779978"/>
                  </a:cubicBezTo>
                  <a:cubicBezTo>
                    <a:pt x="1526460" y="1769664"/>
                    <a:pt x="1534800" y="1761303"/>
                    <a:pt x="1545088" y="1761303"/>
                  </a:cubicBezTo>
                  <a:close/>
                  <a:moveTo>
                    <a:pt x="1427962" y="1761303"/>
                  </a:moveTo>
                  <a:cubicBezTo>
                    <a:pt x="1438250" y="1761303"/>
                    <a:pt x="1446590" y="1769664"/>
                    <a:pt x="1446590" y="1779978"/>
                  </a:cubicBezTo>
                  <a:cubicBezTo>
                    <a:pt x="1446590" y="1790292"/>
                    <a:pt x="1438250" y="1798653"/>
                    <a:pt x="1427962" y="1798653"/>
                  </a:cubicBezTo>
                  <a:cubicBezTo>
                    <a:pt x="1417674" y="1798653"/>
                    <a:pt x="1409334" y="1790292"/>
                    <a:pt x="1409334" y="1779978"/>
                  </a:cubicBezTo>
                  <a:cubicBezTo>
                    <a:pt x="1409334" y="1769664"/>
                    <a:pt x="1417674" y="1761303"/>
                    <a:pt x="1427962" y="1761303"/>
                  </a:cubicBezTo>
                  <a:close/>
                  <a:moveTo>
                    <a:pt x="1310199" y="1761303"/>
                  </a:moveTo>
                  <a:cubicBezTo>
                    <a:pt x="1320487" y="1761303"/>
                    <a:pt x="1328827" y="1769664"/>
                    <a:pt x="1328827" y="1779978"/>
                  </a:cubicBezTo>
                  <a:cubicBezTo>
                    <a:pt x="1328827" y="1790292"/>
                    <a:pt x="1320487" y="1798653"/>
                    <a:pt x="1310199" y="1798653"/>
                  </a:cubicBezTo>
                  <a:cubicBezTo>
                    <a:pt x="1299911" y="1798653"/>
                    <a:pt x="1291571" y="1790292"/>
                    <a:pt x="1291571" y="1779978"/>
                  </a:cubicBezTo>
                  <a:cubicBezTo>
                    <a:pt x="1291571" y="1769664"/>
                    <a:pt x="1299911" y="1761303"/>
                    <a:pt x="1310199" y="1761303"/>
                  </a:cubicBezTo>
                  <a:close/>
                  <a:moveTo>
                    <a:pt x="1193073" y="1761303"/>
                  </a:moveTo>
                  <a:cubicBezTo>
                    <a:pt x="1203361" y="1761303"/>
                    <a:pt x="1211701" y="1769664"/>
                    <a:pt x="1211701" y="1779978"/>
                  </a:cubicBezTo>
                  <a:cubicBezTo>
                    <a:pt x="1211701" y="1790292"/>
                    <a:pt x="1203361" y="1798653"/>
                    <a:pt x="1193073" y="1798653"/>
                  </a:cubicBezTo>
                  <a:cubicBezTo>
                    <a:pt x="1182785" y="1798653"/>
                    <a:pt x="1174445" y="1790292"/>
                    <a:pt x="1174445" y="1779978"/>
                  </a:cubicBezTo>
                  <a:cubicBezTo>
                    <a:pt x="1174445" y="1769664"/>
                    <a:pt x="1182785" y="1761303"/>
                    <a:pt x="1193073" y="1761303"/>
                  </a:cubicBezTo>
                  <a:close/>
                  <a:moveTo>
                    <a:pt x="1075309" y="1761303"/>
                  </a:moveTo>
                  <a:cubicBezTo>
                    <a:pt x="1085597" y="1761303"/>
                    <a:pt x="1093937" y="1769664"/>
                    <a:pt x="1093937" y="1779978"/>
                  </a:cubicBezTo>
                  <a:cubicBezTo>
                    <a:pt x="1093937" y="1790292"/>
                    <a:pt x="1085597" y="1798653"/>
                    <a:pt x="1075309" y="1798653"/>
                  </a:cubicBezTo>
                  <a:cubicBezTo>
                    <a:pt x="1065021" y="1798653"/>
                    <a:pt x="1056681" y="1790292"/>
                    <a:pt x="1056681" y="1779978"/>
                  </a:cubicBezTo>
                  <a:cubicBezTo>
                    <a:pt x="1056681" y="1769664"/>
                    <a:pt x="1065021" y="1761303"/>
                    <a:pt x="1075309" y="1761303"/>
                  </a:cubicBezTo>
                  <a:close/>
                  <a:moveTo>
                    <a:pt x="958184" y="1761303"/>
                  </a:moveTo>
                  <a:cubicBezTo>
                    <a:pt x="968472" y="1761303"/>
                    <a:pt x="976812" y="1769664"/>
                    <a:pt x="976812" y="1779978"/>
                  </a:cubicBezTo>
                  <a:cubicBezTo>
                    <a:pt x="976812" y="1790292"/>
                    <a:pt x="968472" y="1798653"/>
                    <a:pt x="958184" y="1798653"/>
                  </a:cubicBezTo>
                  <a:cubicBezTo>
                    <a:pt x="947896" y="1798653"/>
                    <a:pt x="939556" y="1790292"/>
                    <a:pt x="939556" y="1779978"/>
                  </a:cubicBezTo>
                  <a:cubicBezTo>
                    <a:pt x="939556" y="1769664"/>
                    <a:pt x="947896" y="1761303"/>
                    <a:pt x="958184" y="1761303"/>
                  </a:cubicBezTo>
                  <a:close/>
                  <a:moveTo>
                    <a:pt x="840420" y="1761303"/>
                  </a:moveTo>
                  <a:cubicBezTo>
                    <a:pt x="850708" y="1761303"/>
                    <a:pt x="859048" y="1769664"/>
                    <a:pt x="859048" y="1779978"/>
                  </a:cubicBezTo>
                  <a:cubicBezTo>
                    <a:pt x="859048" y="1790292"/>
                    <a:pt x="850708" y="1798653"/>
                    <a:pt x="840420" y="1798653"/>
                  </a:cubicBezTo>
                  <a:cubicBezTo>
                    <a:pt x="830132" y="1798653"/>
                    <a:pt x="821792" y="1790292"/>
                    <a:pt x="821792" y="1779978"/>
                  </a:cubicBezTo>
                  <a:cubicBezTo>
                    <a:pt x="821792" y="1769664"/>
                    <a:pt x="830132" y="1761303"/>
                    <a:pt x="840420" y="1761303"/>
                  </a:cubicBezTo>
                  <a:close/>
                  <a:moveTo>
                    <a:pt x="723295" y="1761303"/>
                  </a:moveTo>
                  <a:cubicBezTo>
                    <a:pt x="733583" y="1761303"/>
                    <a:pt x="741923" y="1769664"/>
                    <a:pt x="741923" y="1779978"/>
                  </a:cubicBezTo>
                  <a:cubicBezTo>
                    <a:pt x="741923" y="1790292"/>
                    <a:pt x="733583" y="1798653"/>
                    <a:pt x="723295" y="1798653"/>
                  </a:cubicBezTo>
                  <a:cubicBezTo>
                    <a:pt x="713007" y="1798653"/>
                    <a:pt x="704667" y="1790292"/>
                    <a:pt x="704667" y="1779978"/>
                  </a:cubicBezTo>
                  <a:cubicBezTo>
                    <a:pt x="704667" y="1769664"/>
                    <a:pt x="713007" y="1761303"/>
                    <a:pt x="723295" y="1761303"/>
                  </a:cubicBezTo>
                  <a:close/>
                  <a:moveTo>
                    <a:pt x="605531" y="1761303"/>
                  </a:moveTo>
                  <a:cubicBezTo>
                    <a:pt x="615819" y="1761303"/>
                    <a:pt x="624159" y="1769664"/>
                    <a:pt x="624159" y="1779978"/>
                  </a:cubicBezTo>
                  <a:cubicBezTo>
                    <a:pt x="624159" y="1790292"/>
                    <a:pt x="615819" y="1798653"/>
                    <a:pt x="605531" y="1798653"/>
                  </a:cubicBezTo>
                  <a:cubicBezTo>
                    <a:pt x="595243" y="1798653"/>
                    <a:pt x="586903" y="1790292"/>
                    <a:pt x="586903" y="1779978"/>
                  </a:cubicBezTo>
                  <a:cubicBezTo>
                    <a:pt x="586903" y="1769664"/>
                    <a:pt x="595243" y="1761303"/>
                    <a:pt x="605531" y="1761303"/>
                  </a:cubicBezTo>
                  <a:close/>
                  <a:moveTo>
                    <a:pt x="488406" y="1761303"/>
                  </a:moveTo>
                  <a:cubicBezTo>
                    <a:pt x="498694" y="1761303"/>
                    <a:pt x="507034" y="1769664"/>
                    <a:pt x="507034" y="1779978"/>
                  </a:cubicBezTo>
                  <a:cubicBezTo>
                    <a:pt x="507034" y="1790292"/>
                    <a:pt x="498694" y="1798653"/>
                    <a:pt x="488406" y="1798653"/>
                  </a:cubicBezTo>
                  <a:cubicBezTo>
                    <a:pt x="478118" y="1798653"/>
                    <a:pt x="469778" y="1790292"/>
                    <a:pt x="469778" y="1779978"/>
                  </a:cubicBezTo>
                  <a:cubicBezTo>
                    <a:pt x="469778" y="1769664"/>
                    <a:pt x="478118" y="1761303"/>
                    <a:pt x="488406" y="1761303"/>
                  </a:cubicBezTo>
                  <a:close/>
                  <a:moveTo>
                    <a:pt x="370642" y="1761303"/>
                  </a:moveTo>
                  <a:cubicBezTo>
                    <a:pt x="380930" y="1761303"/>
                    <a:pt x="389270" y="1769664"/>
                    <a:pt x="389270" y="1779978"/>
                  </a:cubicBezTo>
                  <a:cubicBezTo>
                    <a:pt x="389270" y="1790292"/>
                    <a:pt x="380930" y="1798653"/>
                    <a:pt x="370642" y="1798653"/>
                  </a:cubicBezTo>
                  <a:cubicBezTo>
                    <a:pt x="360354" y="1798653"/>
                    <a:pt x="352014" y="1790292"/>
                    <a:pt x="352014" y="1779978"/>
                  </a:cubicBezTo>
                  <a:cubicBezTo>
                    <a:pt x="352014" y="1769664"/>
                    <a:pt x="360354" y="1761303"/>
                    <a:pt x="370642" y="1761303"/>
                  </a:cubicBezTo>
                  <a:close/>
                  <a:moveTo>
                    <a:pt x="253517" y="1761303"/>
                  </a:moveTo>
                  <a:cubicBezTo>
                    <a:pt x="263805" y="1761303"/>
                    <a:pt x="272145" y="1769664"/>
                    <a:pt x="272145" y="1779978"/>
                  </a:cubicBezTo>
                  <a:cubicBezTo>
                    <a:pt x="272145" y="1790292"/>
                    <a:pt x="263805" y="1798653"/>
                    <a:pt x="253517" y="1798653"/>
                  </a:cubicBezTo>
                  <a:cubicBezTo>
                    <a:pt x="243229" y="1798653"/>
                    <a:pt x="234889" y="1790292"/>
                    <a:pt x="234889" y="1779978"/>
                  </a:cubicBezTo>
                  <a:cubicBezTo>
                    <a:pt x="234889" y="1769664"/>
                    <a:pt x="243229" y="1761303"/>
                    <a:pt x="253517" y="1761303"/>
                  </a:cubicBezTo>
                  <a:close/>
                  <a:moveTo>
                    <a:pt x="135753" y="1761303"/>
                  </a:moveTo>
                  <a:cubicBezTo>
                    <a:pt x="146041" y="1761303"/>
                    <a:pt x="154381" y="1769664"/>
                    <a:pt x="154381" y="1779978"/>
                  </a:cubicBezTo>
                  <a:cubicBezTo>
                    <a:pt x="154381" y="1790292"/>
                    <a:pt x="146041" y="1798653"/>
                    <a:pt x="135753" y="1798653"/>
                  </a:cubicBezTo>
                  <a:cubicBezTo>
                    <a:pt x="125465" y="1798653"/>
                    <a:pt x="117125" y="1790292"/>
                    <a:pt x="117125" y="1779978"/>
                  </a:cubicBezTo>
                  <a:cubicBezTo>
                    <a:pt x="117125" y="1769664"/>
                    <a:pt x="125465" y="1761303"/>
                    <a:pt x="135753" y="1761303"/>
                  </a:cubicBezTo>
                  <a:close/>
                  <a:moveTo>
                    <a:pt x="18628" y="1761303"/>
                  </a:moveTo>
                  <a:cubicBezTo>
                    <a:pt x="28916" y="1761303"/>
                    <a:pt x="37256" y="1769664"/>
                    <a:pt x="37256" y="1779978"/>
                  </a:cubicBezTo>
                  <a:cubicBezTo>
                    <a:pt x="37256" y="1790292"/>
                    <a:pt x="28916" y="1798653"/>
                    <a:pt x="18628" y="1798653"/>
                  </a:cubicBezTo>
                  <a:cubicBezTo>
                    <a:pt x="8340" y="1798653"/>
                    <a:pt x="0" y="1790292"/>
                    <a:pt x="0" y="1779978"/>
                  </a:cubicBezTo>
                  <a:cubicBezTo>
                    <a:pt x="0" y="1769664"/>
                    <a:pt x="8340" y="1761303"/>
                    <a:pt x="18628" y="1761303"/>
                  </a:cubicBezTo>
                  <a:close/>
                  <a:moveTo>
                    <a:pt x="2014866" y="1643883"/>
                  </a:moveTo>
                  <a:cubicBezTo>
                    <a:pt x="2025154" y="1643883"/>
                    <a:pt x="2033494" y="1652244"/>
                    <a:pt x="2033494" y="1662558"/>
                  </a:cubicBezTo>
                  <a:cubicBezTo>
                    <a:pt x="2033494" y="1672872"/>
                    <a:pt x="2025154" y="1681233"/>
                    <a:pt x="2014866" y="1681233"/>
                  </a:cubicBezTo>
                  <a:cubicBezTo>
                    <a:pt x="2004578" y="1681233"/>
                    <a:pt x="1996238" y="1672872"/>
                    <a:pt x="1996238" y="1662558"/>
                  </a:cubicBezTo>
                  <a:cubicBezTo>
                    <a:pt x="1996238" y="1652244"/>
                    <a:pt x="2004578" y="1643883"/>
                    <a:pt x="2014866" y="1643883"/>
                  </a:cubicBezTo>
                  <a:close/>
                  <a:moveTo>
                    <a:pt x="1897741" y="1643883"/>
                  </a:moveTo>
                  <a:cubicBezTo>
                    <a:pt x="1908029" y="1643883"/>
                    <a:pt x="1916369" y="1652244"/>
                    <a:pt x="1916369" y="1662558"/>
                  </a:cubicBezTo>
                  <a:cubicBezTo>
                    <a:pt x="1916369" y="1672872"/>
                    <a:pt x="1908029" y="1681233"/>
                    <a:pt x="1897741" y="1681233"/>
                  </a:cubicBezTo>
                  <a:cubicBezTo>
                    <a:pt x="1887453" y="1681233"/>
                    <a:pt x="1879113" y="1672872"/>
                    <a:pt x="1879113" y="1662558"/>
                  </a:cubicBezTo>
                  <a:cubicBezTo>
                    <a:pt x="1879113" y="1652244"/>
                    <a:pt x="1887453" y="1643883"/>
                    <a:pt x="1897741" y="1643883"/>
                  </a:cubicBezTo>
                  <a:close/>
                  <a:moveTo>
                    <a:pt x="1779977" y="1643883"/>
                  </a:moveTo>
                  <a:cubicBezTo>
                    <a:pt x="1790265" y="1643883"/>
                    <a:pt x="1798605" y="1652244"/>
                    <a:pt x="1798605" y="1662558"/>
                  </a:cubicBezTo>
                  <a:cubicBezTo>
                    <a:pt x="1798605" y="1672872"/>
                    <a:pt x="1790265" y="1681233"/>
                    <a:pt x="1779977" y="1681233"/>
                  </a:cubicBezTo>
                  <a:cubicBezTo>
                    <a:pt x="1769689" y="1681233"/>
                    <a:pt x="1761349" y="1672872"/>
                    <a:pt x="1761349" y="1662558"/>
                  </a:cubicBezTo>
                  <a:cubicBezTo>
                    <a:pt x="1761349" y="1652244"/>
                    <a:pt x="1769689" y="1643883"/>
                    <a:pt x="1779977" y="1643883"/>
                  </a:cubicBezTo>
                  <a:close/>
                  <a:moveTo>
                    <a:pt x="1662852" y="1643883"/>
                  </a:moveTo>
                  <a:cubicBezTo>
                    <a:pt x="1673140" y="1643883"/>
                    <a:pt x="1681480" y="1652244"/>
                    <a:pt x="1681480" y="1662558"/>
                  </a:cubicBezTo>
                  <a:cubicBezTo>
                    <a:pt x="1681480" y="1672872"/>
                    <a:pt x="1673140" y="1681233"/>
                    <a:pt x="1662852" y="1681233"/>
                  </a:cubicBezTo>
                  <a:cubicBezTo>
                    <a:pt x="1652564" y="1681233"/>
                    <a:pt x="1644224" y="1672872"/>
                    <a:pt x="1644224" y="1662558"/>
                  </a:cubicBezTo>
                  <a:cubicBezTo>
                    <a:pt x="1644224" y="1652244"/>
                    <a:pt x="1652564" y="1643883"/>
                    <a:pt x="1662852" y="1643883"/>
                  </a:cubicBezTo>
                  <a:close/>
                  <a:moveTo>
                    <a:pt x="1545088" y="1643883"/>
                  </a:moveTo>
                  <a:cubicBezTo>
                    <a:pt x="1555376" y="1643883"/>
                    <a:pt x="1563716" y="1652244"/>
                    <a:pt x="1563716" y="1662558"/>
                  </a:cubicBezTo>
                  <a:cubicBezTo>
                    <a:pt x="1563716" y="1672872"/>
                    <a:pt x="1555376" y="1681233"/>
                    <a:pt x="1545088" y="1681233"/>
                  </a:cubicBezTo>
                  <a:cubicBezTo>
                    <a:pt x="1534800" y="1681233"/>
                    <a:pt x="1526460" y="1672872"/>
                    <a:pt x="1526460" y="1662558"/>
                  </a:cubicBezTo>
                  <a:cubicBezTo>
                    <a:pt x="1526460" y="1652244"/>
                    <a:pt x="1534800" y="1643883"/>
                    <a:pt x="1545088" y="1643883"/>
                  </a:cubicBezTo>
                  <a:close/>
                  <a:moveTo>
                    <a:pt x="1427962" y="1643883"/>
                  </a:moveTo>
                  <a:cubicBezTo>
                    <a:pt x="1438250" y="1643883"/>
                    <a:pt x="1446590" y="1652244"/>
                    <a:pt x="1446590" y="1662558"/>
                  </a:cubicBezTo>
                  <a:cubicBezTo>
                    <a:pt x="1446590" y="1672872"/>
                    <a:pt x="1438250" y="1681233"/>
                    <a:pt x="1427962" y="1681233"/>
                  </a:cubicBezTo>
                  <a:cubicBezTo>
                    <a:pt x="1417674" y="1681233"/>
                    <a:pt x="1409334" y="1672872"/>
                    <a:pt x="1409334" y="1662558"/>
                  </a:cubicBezTo>
                  <a:cubicBezTo>
                    <a:pt x="1409334" y="1652244"/>
                    <a:pt x="1417674" y="1643883"/>
                    <a:pt x="1427962" y="1643883"/>
                  </a:cubicBezTo>
                  <a:close/>
                  <a:moveTo>
                    <a:pt x="1310199" y="1643883"/>
                  </a:moveTo>
                  <a:cubicBezTo>
                    <a:pt x="1320487" y="1643883"/>
                    <a:pt x="1328827" y="1652244"/>
                    <a:pt x="1328827" y="1662558"/>
                  </a:cubicBezTo>
                  <a:cubicBezTo>
                    <a:pt x="1328827" y="1672872"/>
                    <a:pt x="1320487" y="1681233"/>
                    <a:pt x="1310199" y="1681233"/>
                  </a:cubicBezTo>
                  <a:cubicBezTo>
                    <a:pt x="1299911" y="1681233"/>
                    <a:pt x="1291571" y="1672872"/>
                    <a:pt x="1291571" y="1662558"/>
                  </a:cubicBezTo>
                  <a:cubicBezTo>
                    <a:pt x="1291571" y="1652244"/>
                    <a:pt x="1299911" y="1643883"/>
                    <a:pt x="1310199" y="1643883"/>
                  </a:cubicBezTo>
                  <a:close/>
                  <a:moveTo>
                    <a:pt x="1193073" y="1643883"/>
                  </a:moveTo>
                  <a:cubicBezTo>
                    <a:pt x="1203361" y="1643883"/>
                    <a:pt x="1211701" y="1652244"/>
                    <a:pt x="1211701" y="1662558"/>
                  </a:cubicBezTo>
                  <a:cubicBezTo>
                    <a:pt x="1211701" y="1672872"/>
                    <a:pt x="1203361" y="1681233"/>
                    <a:pt x="1193073" y="1681233"/>
                  </a:cubicBezTo>
                  <a:cubicBezTo>
                    <a:pt x="1182785" y="1681233"/>
                    <a:pt x="1174445" y="1672872"/>
                    <a:pt x="1174445" y="1662558"/>
                  </a:cubicBezTo>
                  <a:cubicBezTo>
                    <a:pt x="1174445" y="1652244"/>
                    <a:pt x="1182785" y="1643883"/>
                    <a:pt x="1193073" y="1643883"/>
                  </a:cubicBezTo>
                  <a:close/>
                  <a:moveTo>
                    <a:pt x="1075309" y="1643883"/>
                  </a:moveTo>
                  <a:cubicBezTo>
                    <a:pt x="1085597" y="1643883"/>
                    <a:pt x="1093937" y="1652244"/>
                    <a:pt x="1093937" y="1662558"/>
                  </a:cubicBezTo>
                  <a:cubicBezTo>
                    <a:pt x="1093937" y="1672872"/>
                    <a:pt x="1085597" y="1681233"/>
                    <a:pt x="1075309" y="1681233"/>
                  </a:cubicBezTo>
                  <a:cubicBezTo>
                    <a:pt x="1065021" y="1681233"/>
                    <a:pt x="1056681" y="1672872"/>
                    <a:pt x="1056681" y="1662558"/>
                  </a:cubicBezTo>
                  <a:cubicBezTo>
                    <a:pt x="1056681" y="1652244"/>
                    <a:pt x="1065021" y="1643883"/>
                    <a:pt x="1075309" y="1643883"/>
                  </a:cubicBezTo>
                  <a:close/>
                  <a:moveTo>
                    <a:pt x="958184" y="1643883"/>
                  </a:moveTo>
                  <a:cubicBezTo>
                    <a:pt x="968472" y="1643883"/>
                    <a:pt x="976812" y="1652244"/>
                    <a:pt x="976812" y="1662558"/>
                  </a:cubicBezTo>
                  <a:cubicBezTo>
                    <a:pt x="976812" y="1672872"/>
                    <a:pt x="968472" y="1681233"/>
                    <a:pt x="958184" y="1681233"/>
                  </a:cubicBezTo>
                  <a:cubicBezTo>
                    <a:pt x="947896" y="1681233"/>
                    <a:pt x="939556" y="1672872"/>
                    <a:pt x="939556" y="1662558"/>
                  </a:cubicBezTo>
                  <a:cubicBezTo>
                    <a:pt x="939556" y="1652244"/>
                    <a:pt x="947896" y="1643883"/>
                    <a:pt x="958184" y="1643883"/>
                  </a:cubicBezTo>
                  <a:close/>
                  <a:moveTo>
                    <a:pt x="840420" y="1643883"/>
                  </a:moveTo>
                  <a:cubicBezTo>
                    <a:pt x="850708" y="1643883"/>
                    <a:pt x="859048" y="1652244"/>
                    <a:pt x="859048" y="1662558"/>
                  </a:cubicBezTo>
                  <a:cubicBezTo>
                    <a:pt x="859048" y="1672872"/>
                    <a:pt x="850708" y="1681233"/>
                    <a:pt x="840420" y="1681233"/>
                  </a:cubicBezTo>
                  <a:cubicBezTo>
                    <a:pt x="830132" y="1681233"/>
                    <a:pt x="821792" y="1672872"/>
                    <a:pt x="821792" y="1662558"/>
                  </a:cubicBezTo>
                  <a:cubicBezTo>
                    <a:pt x="821792" y="1652244"/>
                    <a:pt x="830132" y="1643883"/>
                    <a:pt x="840420" y="1643883"/>
                  </a:cubicBezTo>
                  <a:close/>
                  <a:moveTo>
                    <a:pt x="723295" y="1643883"/>
                  </a:moveTo>
                  <a:cubicBezTo>
                    <a:pt x="733583" y="1643883"/>
                    <a:pt x="741923" y="1652244"/>
                    <a:pt x="741923" y="1662558"/>
                  </a:cubicBezTo>
                  <a:cubicBezTo>
                    <a:pt x="741923" y="1672872"/>
                    <a:pt x="733583" y="1681233"/>
                    <a:pt x="723295" y="1681233"/>
                  </a:cubicBezTo>
                  <a:cubicBezTo>
                    <a:pt x="713007" y="1681233"/>
                    <a:pt x="704667" y="1672872"/>
                    <a:pt x="704667" y="1662558"/>
                  </a:cubicBezTo>
                  <a:cubicBezTo>
                    <a:pt x="704667" y="1652244"/>
                    <a:pt x="713007" y="1643883"/>
                    <a:pt x="723295" y="1643883"/>
                  </a:cubicBezTo>
                  <a:close/>
                  <a:moveTo>
                    <a:pt x="605531" y="1643883"/>
                  </a:moveTo>
                  <a:cubicBezTo>
                    <a:pt x="615819" y="1643883"/>
                    <a:pt x="624159" y="1652244"/>
                    <a:pt x="624159" y="1662558"/>
                  </a:cubicBezTo>
                  <a:cubicBezTo>
                    <a:pt x="624159" y="1672872"/>
                    <a:pt x="615819" y="1681233"/>
                    <a:pt x="605531" y="1681233"/>
                  </a:cubicBezTo>
                  <a:cubicBezTo>
                    <a:pt x="595243" y="1681233"/>
                    <a:pt x="586903" y="1672872"/>
                    <a:pt x="586903" y="1662558"/>
                  </a:cubicBezTo>
                  <a:cubicBezTo>
                    <a:pt x="586903" y="1652244"/>
                    <a:pt x="595243" y="1643883"/>
                    <a:pt x="605531" y="1643883"/>
                  </a:cubicBezTo>
                  <a:close/>
                  <a:moveTo>
                    <a:pt x="488406" y="1643883"/>
                  </a:moveTo>
                  <a:cubicBezTo>
                    <a:pt x="498694" y="1643883"/>
                    <a:pt x="507034" y="1652244"/>
                    <a:pt x="507034" y="1662558"/>
                  </a:cubicBezTo>
                  <a:cubicBezTo>
                    <a:pt x="507034" y="1672872"/>
                    <a:pt x="498694" y="1681233"/>
                    <a:pt x="488406" y="1681233"/>
                  </a:cubicBezTo>
                  <a:cubicBezTo>
                    <a:pt x="478118" y="1681233"/>
                    <a:pt x="469778" y="1672872"/>
                    <a:pt x="469778" y="1662558"/>
                  </a:cubicBezTo>
                  <a:cubicBezTo>
                    <a:pt x="469778" y="1652244"/>
                    <a:pt x="478118" y="1643883"/>
                    <a:pt x="488406" y="1643883"/>
                  </a:cubicBezTo>
                  <a:close/>
                  <a:moveTo>
                    <a:pt x="370642" y="1643883"/>
                  </a:moveTo>
                  <a:cubicBezTo>
                    <a:pt x="380930" y="1643883"/>
                    <a:pt x="389270" y="1652244"/>
                    <a:pt x="389270" y="1662558"/>
                  </a:cubicBezTo>
                  <a:cubicBezTo>
                    <a:pt x="389270" y="1672872"/>
                    <a:pt x="380930" y="1681233"/>
                    <a:pt x="370642" y="1681233"/>
                  </a:cubicBezTo>
                  <a:cubicBezTo>
                    <a:pt x="360354" y="1681233"/>
                    <a:pt x="352014" y="1672872"/>
                    <a:pt x="352014" y="1662558"/>
                  </a:cubicBezTo>
                  <a:cubicBezTo>
                    <a:pt x="352014" y="1652244"/>
                    <a:pt x="360354" y="1643883"/>
                    <a:pt x="370642" y="1643883"/>
                  </a:cubicBezTo>
                  <a:close/>
                  <a:moveTo>
                    <a:pt x="253517" y="1643883"/>
                  </a:moveTo>
                  <a:cubicBezTo>
                    <a:pt x="263805" y="1643883"/>
                    <a:pt x="272145" y="1652244"/>
                    <a:pt x="272145" y="1662558"/>
                  </a:cubicBezTo>
                  <a:cubicBezTo>
                    <a:pt x="272145" y="1672872"/>
                    <a:pt x="263805" y="1681233"/>
                    <a:pt x="253517" y="1681233"/>
                  </a:cubicBezTo>
                  <a:cubicBezTo>
                    <a:pt x="243229" y="1681233"/>
                    <a:pt x="234889" y="1672872"/>
                    <a:pt x="234889" y="1662558"/>
                  </a:cubicBezTo>
                  <a:cubicBezTo>
                    <a:pt x="234889" y="1652244"/>
                    <a:pt x="243229" y="1643883"/>
                    <a:pt x="253517" y="1643883"/>
                  </a:cubicBezTo>
                  <a:close/>
                  <a:moveTo>
                    <a:pt x="135753" y="1643883"/>
                  </a:moveTo>
                  <a:cubicBezTo>
                    <a:pt x="146041" y="1643883"/>
                    <a:pt x="154381" y="1652244"/>
                    <a:pt x="154381" y="1662558"/>
                  </a:cubicBezTo>
                  <a:cubicBezTo>
                    <a:pt x="154381" y="1672872"/>
                    <a:pt x="146041" y="1681233"/>
                    <a:pt x="135753" y="1681233"/>
                  </a:cubicBezTo>
                  <a:cubicBezTo>
                    <a:pt x="125465" y="1681233"/>
                    <a:pt x="117125" y="1672872"/>
                    <a:pt x="117125" y="1662558"/>
                  </a:cubicBezTo>
                  <a:cubicBezTo>
                    <a:pt x="117125" y="1652244"/>
                    <a:pt x="125465" y="1643883"/>
                    <a:pt x="135753" y="1643883"/>
                  </a:cubicBezTo>
                  <a:close/>
                  <a:moveTo>
                    <a:pt x="18628" y="1643883"/>
                  </a:moveTo>
                  <a:cubicBezTo>
                    <a:pt x="28916" y="1643883"/>
                    <a:pt x="37256" y="1652244"/>
                    <a:pt x="37256" y="1662558"/>
                  </a:cubicBezTo>
                  <a:cubicBezTo>
                    <a:pt x="37256" y="1672872"/>
                    <a:pt x="28916" y="1681233"/>
                    <a:pt x="18628" y="1681233"/>
                  </a:cubicBezTo>
                  <a:cubicBezTo>
                    <a:pt x="8340" y="1681233"/>
                    <a:pt x="0" y="1672872"/>
                    <a:pt x="0" y="1662558"/>
                  </a:cubicBezTo>
                  <a:cubicBezTo>
                    <a:pt x="0" y="1652244"/>
                    <a:pt x="8340" y="1643883"/>
                    <a:pt x="18628" y="1643883"/>
                  </a:cubicBezTo>
                  <a:close/>
                  <a:moveTo>
                    <a:pt x="2014866" y="1526463"/>
                  </a:moveTo>
                  <a:cubicBezTo>
                    <a:pt x="2025154" y="1526463"/>
                    <a:pt x="2033494" y="1534824"/>
                    <a:pt x="2033494" y="1545138"/>
                  </a:cubicBezTo>
                  <a:cubicBezTo>
                    <a:pt x="2033494" y="1555452"/>
                    <a:pt x="2025154" y="1563813"/>
                    <a:pt x="2014866" y="1563813"/>
                  </a:cubicBezTo>
                  <a:cubicBezTo>
                    <a:pt x="2004578" y="1563813"/>
                    <a:pt x="1996238" y="1555452"/>
                    <a:pt x="1996238" y="1545138"/>
                  </a:cubicBezTo>
                  <a:cubicBezTo>
                    <a:pt x="1996238" y="1534824"/>
                    <a:pt x="2004578" y="1526463"/>
                    <a:pt x="2014866" y="1526463"/>
                  </a:cubicBezTo>
                  <a:close/>
                  <a:moveTo>
                    <a:pt x="1897741" y="1526463"/>
                  </a:moveTo>
                  <a:cubicBezTo>
                    <a:pt x="1908029" y="1526463"/>
                    <a:pt x="1916369" y="1534824"/>
                    <a:pt x="1916369" y="1545138"/>
                  </a:cubicBezTo>
                  <a:cubicBezTo>
                    <a:pt x="1916369" y="1555452"/>
                    <a:pt x="1908029" y="1563813"/>
                    <a:pt x="1897741" y="1563813"/>
                  </a:cubicBezTo>
                  <a:cubicBezTo>
                    <a:pt x="1887453" y="1563813"/>
                    <a:pt x="1879113" y="1555452"/>
                    <a:pt x="1879113" y="1545138"/>
                  </a:cubicBezTo>
                  <a:cubicBezTo>
                    <a:pt x="1879113" y="1534824"/>
                    <a:pt x="1887453" y="1526463"/>
                    <a:pt x="1897741" y="1526463"/>
                  </a:cubicBezTo>
                  <a:close/>
                  <a:moveTo>
                    <a:pt x="1779977" y="1526463"/>
                  </a:moveTo>
                  <a:cubicBezTo>
                    <a:pt x="1790265" y="1526463"/>
                    <a:pt x="1798605" y="1534824"/>
                    <a:pt x="1798605" y="1545138"/>
                  </a:cubicBezTo>
                  <a:cubicBezTo>
                    <a:pt x="1798605" y="1555452"/>
                    <a:pt x="1790265" y="1563813"/>
                    <a:pt x="1779977" y="1563813"/>
                  </a:cubicBezTo>
                  <a:cubicBezTo>
                    <a:pt x="1769689" y="1563813"/>
                    <a:pt x="1761349" y="1555452"/>
                    <a:pt x="1761349" y="1545138"/>
                  </a:cubicBezTo>
                  <a:cubicBezTo>
                    <a:pt x="1761349" y="1534824"/>
                    <a:pt x="1769689" y="1526463"/>
                    <a:pt x="1779977" y="1526463"/>
                  </a:cubicBezTo>
                  <a:close/>
                  <a:moveTo>
                    <a:pt x="1662852" y="1526463"/>
                  </a:moveTo>
                  <a:cubicBezTo>
                    <a:pt x="1673140" y="1526463"/>
                    <a:pt x="1681480" y="1534824"/>
                    <a:pt x="1681480" y="1545138"/>
                  </a:cubicBezTo>
                  <a:cubicBezTo>
                    <a:pt x="1681480" y="1555452"/>
                    <a:pt x="1673140" y="1563813"/>
                    <a:pt x="1662852" y="1563813"/>
                  </a:cubicBezTo>
                  <a:cubicBezTo>
                    <a:pt x="1652564" y="1563813"/>
                    <a:pt x="1644224" y="1555452"/>
                    <a:pt x="1644224" y="1545138"/>
                  </a:cubicBezTo>
                  <a:cubicBezTo>
                    <a:pt x="1644224" y="1534824"/>
                    <a:pt x="1652564" y="1526463"/>
                    <a:pt x="1662852" y="1526463"/>
                  </a:cubicBezTo>
                  <a:close/>
                  <a:moveTo>
                    <a:pt x="1545088" y="1526463"/>
                  </a:moveTo>
                  <a:cubicBezTo>
                    <a:pt x="1555376" y="1526463"/>
                    <a:pt x="1563716" y="1534824"/>
                    <a:pt x="1563716" y="1545138"/>
                  </a:cubicBezTo>
                  <a:cubicBezTo>
                    <a:pt x="1563716" y="1555452"/>
                    <a:pt x="1555376" y="1563813"/>
                    <a:pt x="1545088" y="1563813"/>
                  </a:cubicBezTo>
                  <a:cubicBezTo>
                    <a:pt x="1534800" y="1563813"/>
                    <a:pt x="1526460" y="1555452"/>
                    <a:pt x="1526460" y="1545138"/>
                  </a:cubicBezTo>
                  <a:cubicBezTo>
                    <a:pt x="1526460" y="1534824"/>
                    <a:pt x="1534800" y="1526463"/>
                    <a:pt x="1545088" y="1526463"/>
                  </a:cubicBezTo>
                  <a:close/>
                  <a:moveTo>
                    <a:pt x="1427962" y="1526463"/>
                  </a:moveTo>
                  <a:cubicBezTo>
                    <a:pt x="1438250" y="1526463"/>
                    <a:pt x="1446590" y="1534824"/>
                    <a:pt x="1446590" y="1545138"/>
                  </a:cubicBezTo>
                  <a:cubicBezTo>
                    <a:pt x="1446590" y="1555452"/>
                    <a:pt x="1438250" y="1563813"/>
                    <a:pt x="1427962" y="1563813"/>
                  </a:cubicBezTo>
                  <a:cubicBezTo>
                    <a:pt x="1417674" y="1563813"/>
                    <a:pt x="1409334" y="1555452"/>
                    <a:pt x="1409334" y="1545138"/>
                  </a:cubicBezTo>
                  <a:cubicBezTo>
                    <a:pt x="1409334" y="1534824"/>
                    <a:pt x="1417674" y="1526463"/>
                    <a:pt x="1427962" y="1526463"/>
                  </a:cubicBezTo>
                  <a:close/>
                  <a:moveTo>
                    <a:pt x="1310199" y="1526463"/>
                  </a:moveTo>
                  <a:cubicBezTo>
                    <a:pt x="1320487" y="1526463"/>
                    <a:pt x="1328827" y="1534824"/>
                    <a:pt x="1328827" y="1545138"/>
                  </a:cubicBezTo>
                  <a:cubicBezTo>
                    <a:pt x="1328827" y="1555452"/>
                    <a:pt x="1320487" y="1563813"/>
                    <a:pt x="1310199" y="1563813"/>
                  </a:cubicBezTo>
                  <a:cubicBezTo>
                    <a:pt x="1299911" y="1563813"/>
                    <a:pt x="1291571" y="1555452"/>
                    <a:pt x="1291571" y="1545138"/>
                  </a:cubicBezTo>
                  <a:cubicBezTo>
                    <a:pt x="1291571" y="1534824"/>
                    <a:pt x="1299911" y="1526463"/>
                    <a:pt x="1310199" y="1526463"/>
                  </a:cubicBezTo>
                  <a:close/>
                  <a:moveTo>
                    <a:pt x="1193073" y="1526463"/>
                  </a:moveTo>
                  <a:cubicBezTo>
                    <a:pt x="1203361" y="1526463"/>
                    <a:pt x="1211701" y="1534824"/>
                    <a:pt x="1211701" y="1545138"/>
                  </a:cubicBezTo>
                  <a:cubicBezTo>
                    <a:pt x="1211701" y="1555452"/>
                    <a:pt x="1203361" y="1563813"/>
                    <a:pt x="1193073" y="1563813"/>
                  </a:cubicBezTo>
                  <a:cubicBezTo>
                    <a:pt x="1182785" y="1563813"/>
                    <a:pt x="1174445" y="1555452"/>
                    <a:pt x="1174445" y="1545138"/>
                  </a:cubicBezTo>
                  <a:cubicBezTo>
                    <a:pt x="1174445" y="1534824"/>
                    <a:pt x="1182785" y="1526463"/>
                    <a:pt x="1193073" y="1526463"/>
                  </a:cubicBezTo>
                  <a:close/>
                  <a:moveTo>
                    <a:pt x="1075309" y="1526463"/>
                  </a:moveTo>
                  <a:cubicBezTo>
                    <a:pt x="1085597" y="1526463"/>
                    <a:pt x="1093937" y="1534824"/>
                    <a:pt x="1093937" y="1545138"/>
                  </a:cubicBezTo>
                  <a:cubicBezTo>
                    <a:pt x="1093937" y="1555452"/>
                    <a:pt x="1085597" y="1563813"/>
                    <a:pt x="1075309" y="1563813"/>
                  </a:cubicBezTo>
                  <a:cubicBezTo>
                    <a:pt x="1065021" y="1563813"/>
                    <a:pt x="1056681" y="1555452"/>
                    <a:pt x="1056681" y="1545138"/>
                  </a:cubicBezTo>
                  <a:cubicBezTo>
                    <a:pt x="1056681" y="1534824"/>
                    <a:pt x="1065021" y="1526463"/>
                    <a:pt x="1075309" y="1526463"/>
                  </a:cubicBezTo>
                  <a:close/>
                  <a:moveTo>
                    <a:pt x="958184" y="1526463"/>
                  </a:moveTo>
                  <a:cubicBezTo>
                    <a:pt x="968472" y="1526463"/>
                    <a:pt x="976812" y="1534824"/>
                    <a:pt x="976812" y="1545138"/>
                  </a:cubicBezTo>
                  <a:cubicBezTo>
                    <a:pt x="976812" y="1555452"/>
                    <a:pt x="968472" y="1563813"/>
                    <a:pt x="958184" y="1563813"/>
                  </a:cubicBezTo>
                  <a:cubicBezTo>
                    <a:pt x="947896" y="1563813"/>
                    <a:pt x="939556" y="1555452"/>
                    <a:pt x="939556" y="1545138"/>
                  </a:cubicBezTo>
                  <a:cubicBezTo>
                    <a:pt x="939556" y="1534824"/>
                    <a:pt x="947896" y="1526463"/>
                    <a:pt x="958184" y="1526463"/>
                  </a:cubicBezTo>
                  <a:close/>
                  <a:moveTo>
                    <a:pt x="840420" y="1526463"/>
                  </a:moveTo>
                  <a:cubicBezTo>
                    <a:pt x="850708" y="1526463"/>
                    <a:pt x="859048" y="1534824"/>
                    <a:pt x="859048" y="1545138"/>
                  </a:cubicBezTo>
                  <a:cubicBezTo>
                    <a:pt x="859048" y="1555452"/>
                    <a:pt x="850708" y="1563813"/>
                    <a:pt x="840420" y="1563813"/>
                  </a:cubicBezTo>
                  <a:cubicBezTo>
                    <a:pt x="830132" y="1563813"/>
                    <a:pt x="821792" y="1555452"/>
                    <a:pt x="821792" y="1545138"/>
                  </a:cubicBezTo>
                  <a:cubicBezTo>
                    <a:pt x="821792" y="1534824"/>
                    <a:pt x="830132" y="1526463"/>
                    <a:pt x="840420" y="1526463"/>
                  </a:cubicBezTo>
                  <a:close/>
                  <a:moveTo>
                    <a:pt x="723295" y="1526463"/>
                  </a:moveTo>
                  <a:cubicBezTo>
                    <a:pt x="733583" y="1526463"/>
                    <a:pt x="741923" y="1534824"/>
                    <a:pt x="741923" y="1545138"/>
                  </a:cubicBezTo>
                  <a:cubicBezTo>
                    <a:pt x="741923" y="1555452"/>
                    <a:pt x="733583" y="1563813"/>
                    <a:pt x="723295" y="1563813"/>
                  </a:cubicBezTo>
                  <a:cubicBezTo>
                    <a:pt x="713007" y="1563813"/>
                    <a:pt x="704667" y="1555452"/>
                    <a:pt x="704667" y="1545138"/>
                  </a:cubicBezTo>
                  <a:cubicBezTo>
                    <a:pt x="704667" y="1534824"/>
                    <a:pt x="713007" y="1526463"/>
                    <a:pt x="723295" y="1526463"/>
                  </a:cubicBezTo>
                  <a:close/>
                  <a:moveTo>
                    <a:pt x="605531" y="1526463"/>
                  </a:moveTo>
                  <a:cubicBezTo>
                    <a:pt x="615819" y="1526463"/>
                    <a:pt x="624159" y="1534824"/>
                    <a:pt x="624159" y="1545138"/>
                  </a:cubicBezTo>
                  <a:cubicBezTo>
                    <a:pt x="624159" y="1555452"/>
                    <a:pt x="615819" y="1563813"/>
                    <a:pt x="605531" y="1563813"/>
                  </a:cubicBezTo>
                  <a:cubicBezTo>
                    <a:pt x="595243" y="1563813"/>
                    <a:pt x="586903" y="1555452"/>
                    <a:pt x="586903" y="1545138"/>
                  </a:cubicBezTo>
                  <a:cubicBezTo>
                    <a:pt x="586903" y="1534824"/>
                    <a:pt x="595243" y="1526463"/>
                    <a:pt x="605531" y="1526463"/>
                  </a:cubicBezTo>
                  <a:close/>
                  <a:moveTo>
                    <a:pt x="488406" y="1526463"/>
                  </a:moveTo>
                  <a:cubicBezTo>
                    <a:pt x="498694" y="1526463"/>
                    <a:pt x="507034" y="1534824"/>
                    <a:pt x="507034" y="1545138"/>
                  </a:cubicBezTo>
                  <a:cubicBezTo>
                    <a:pt x="507034" y="1555452"/>
                    <a:pt x="498694" y="1563813"/>
                    <a:pt x="488406" y="1563813"/>
                  </a:cubicBezTo>
                  <a:cubicBezTo>
                    <a:pt x="478118" y="1563813"/>
                    <a:pt x="469778" y="1555452"/>
                    <a:pt x="469778" y="1545138"/>
                  </a:cubicBezTo>
                  <a:cubicBezTo>
                    <a:pt x="469778" y="1534824"/>
                    <a:pt x="478118" y="1526463"/>
                    <a:pt x="488406" y="1526463"/>
                  </a:cubicBezTo>
                  <a:close/>
                  <a:moveTo>
                    <a:pt x="370642" y="1526463"/>
                  </a:moveTo>
                  <a:cubicBezTo>
                    <a:pt x="380930" y="1526463"/>
                    <a:pt x="389270" y="1534824"/>
                    <a:pt x="389270" y="1545138"/>
                  </a:cubicBezTo>
                  <a:cubicBezTo>
                    <a:pt x="389270" y="1555452"/>
                    <a:pt x="380930" y="1563813"/>
                    <a:pt x="370642" y="1563813"/>
                  </a:cubicBezTo>
                  <a:cubicBezTo>
                    <a:pt x="360354" y="1563813"/>
                    <a:pt x="352014" y="1555452"/>
                    <a:pt x="352014" y="1545138"/>
                  </a:cubicBezTo>
                  <a:cubicBezTo>
                    <a:pt x="352014" y="1534824"/>
                    <a:pt x="360354" y="1526463"/>
                    <a:pt x="370642" y="1526463"/>
                  </a:cubicBezTo>
                  <a:close/>
                  <a:moveTo>
                    <a:pt x="253517" y="1526463"/>
                  </a:moveTo>
                  <a:cubicBezTo>
                    <a:pt x="263805" y="1526463"/>
                    <a:pt x="272145" y="1534824"/>
                    <a:pt x="272145" y="1545138"/>
                  </a:cubicBezTo>
                  <a:cubicBezTo>
                    <a:pt x="272145" y="1555452"/>
                    <a:pt x="263805" y="1563813"/>
                    <a:pt x="253517" y="1563813"/>
                  </a:cubicBezTo>
                  <a:cubicBezTo>
                    <a:pt x="243229" y="1563813"/>
                    <a:pt x="234889" y="1555452"/>
                    <a:pt x="234889" y="1545138"/>
                  </a:cubicBezTo>
                  <a:cubicBezTo>
                    <a:pt x="234889" y="1534824"/>
                    <a:pt x="243229" y="1526463"/>
                    <a:pt x="253517" y="1526463"/>
                  </a:cubicBezTo>
                  <a:close/>
                  <a:moveTo>
                    <a:pt x="135753" y="1526463"/>
                  </a:moveTo>
                  <a:cubicBezTo>
                    <a:pt x="146041" y="1526463"/>
                    <a:pt x="154381" y="1534824"/>
                    <a:pt x="154381" y="1545138"/>
                  </a:cubicBezTo>
                  <a:cubicBezTo>
                    <a:pt x="154381" y="1555452"/>
                    <a:pt x="146041" y="1563813"/>
                    <a:pt x="135753" y="1563813"/>
                  </a:cubicBezTo>
                  <a:cubicBezTo>
                    <a:pt x="125465" y="1563813"/>
                    <a:pt x="117125" y="1555452"/>
                    <a:pt x="117125" y="1545138"/>
                  </a:cubicBezTo>
                  <a:cubicBezTo>
                    <a:pt x="117125" y="1534824"/>
                    <a:pt x="125465" y="1526463"/>
                    <a:pt x="135753" y="1526463"/>
                  </a:cubicBezTo>
                  <a:close/>
                  <a:moveTo>
                    <a:pt x="18628" y="1526463"/>
                  </a:moveTo>
                  <a:cubicBezTo>
                    <a:pt x="28916" y="1526463"/>
                    <a:pt x="37256" y="1534824"/>
                    <a:pt x="37256" y="1545138"/>
                  </a:cubicBezTo>
                  <a:cubicBezTo>
                    <a:pt x="37256" y="1555452"/>
                    <a:pt x="28916" y="1563813"/>
                    <a:pt x="18628" y="1563813"/>
                  </a:cubicBezTo>
                  <a:cubicBezTo>
                    <a:pt x="8340" y="1563813"/>
                    <a:pt x="0" y="1555452"/>
                    <a:pt x="0" y="1545138"/>
                  </a:cubicBezTo>
                  <a:cubicBezTo>
                    <a:pt x="0" y="1534824"/>
                    <a:pt x="8340" y="1526463"/>
                    <a:pt x="18628" y="1526463"/>
                  </a:cubicBezTo>
                  <a:close/>
                  <a:moveTo>
                    <a:pt x="2014866" y="1409043"/>
                  </a:moveTo>
                  <a:cubicBezTo>
                    <a:pt x="2025154" y="1409043"/>
                    <a:pt x="2033494" y="1417404"/>
                    <a:pt x="2033494" y="1427718"/>
                  </a:cubicBezTo>
                  <a:cubicBezTo>
                    <a:pt x="2033494" y="1438032"/>
                    <a:pt x="2025154" y="1446393"/>
                    <a:pt x="2014866" y="1446393"/>
                  </a:cubicBezTo>
                  <a:cubicBezTo>
                    <a:pt x="2004578" y="1446393"/>
                    <a:pt x="1996238" y="1438032"/>
                    <a:pt x="1996238" y="1427718"/>
                  </a:cubicBezTo>
                  <a:cubicBezTo>
                    <a:pt x="1996238" y="1417404"/>
                    <a:pt x="2004578" y="1409043"/>
                    <a:pt x="2014866" y="1409043"/>
                  </a:cubicBezTo>
                  <a:close/>
                  <a:moveTo>
                    <a:pt x="1897741" y="1409043"/>
                  </a:moveTo>
                  <a:cubicBezTo>
                    <a:pt x="1908029" y="1409043"/>
                    <a:pt x="1916369" y="1417404"/>
                    <a:pt x="1916369" y="1427718"/>
                  </a:cubicBezTo>
                  <a:cubicBezTo>
                    <a:pt x="1916369" y="1438032"/>
                    <a:pt x="1908029" y="1446393"/>
                    <a:pt x="1897741" y="1446393"/>
                  </a:cubicBezTo>
                  <a:cubicBezTo>
                    <a:pt x="1887453" y="1446393"/>
                    <a:pt x="1879113" y="1438032"/>
                    <a:pt x="1879113" y="1427718"/>
                  </a:cubicBezTo>
                  <a:cubicBezTo>
                    <a:pt x="1879113" y="1417404"/>
                    <a:pt x="1887453" y="1409043"/>
                    <a:pt x="1897741" y="1409043"/>
                  </a:cubicBezTo>
                  <a:close/>
                  <a:moveTo>
                    <a:pt x="1779977" y="1409043"/>
                  </a:moveTo>
                  <a:cubicBezTo>
                    <a:pt x="1790265" y="1409043"/>
                    <a:pt x="1798605" y="1417404"/>
                    <a:pt x="1798605" y="1427718"/>
                  </a:cubicBezTo>
                  <a:cubicBezTo>
                    <a:pt x="1798605" y="1438032"/>
                    <a:pt x="1790265" y="1446393"/>
                    <a:pt x="1779977" y="1446393"/>
                  </a:cubicBezTo>
                  <a:cubicBezTo>
                    <a:pt x="1769689" y="1446393"/>
                    <a:pt x="1761349" y="1438032"/>
                    <a:pt x="1761349" y="1427718"/>
                  </a:cubicBezTo>
                  <a:cubicBezTo>
                    <a:pt x="1761349" y="1417404"/>
                    <a:pt x="1769689" y="1409043"/>
                    <a:pt x="1779977" y="1409043"/>
                  </a:cubicBezTo>
                  <a:close/>
                  <a:moveTo>
                    <a:pt x="1662852" y="1409043"/>
                  </a:moveTo>
                  <a:cubicBezTo>
                    <a:pt x="1673140" y="1409043"/>
                    <a:pt x="1681480" y="1417404"/>
                    <a:pt x="1681480" y="1427718"/>
                  </a:cubicBezTo>
                  <a:cubicBezTo>
                    <a:pt x="1681480" y="1438032"/>
                    <a:pt x="1673140" y="1446393"/>
                    <a:pt x="1662852" y="1446393"/>
                  </a:cubicBezTo>
                  <a:cubicBezTo>
                    <a:pt x="1652564" y="1446393"/>
                    <a:pt x="1644224" y="1438032"/>
                    <a:pt x="1644224" y="1427718"/>
                  </a:cubicBezTo>
                  <a:cubicBezTo>
                    <a:pt x="1644224" y="1417404"/>
                    <a:pt x="1652564" y="1409043"/>
                    <a:pt x="1662852" y="1409043"/>
                  </a:cubicBezTo>
                  <a:close/>
                  <a:moveTo>
                    <a:pt x="1545088" y="1409043"/>
                  </a:moveTo>
                  <a:cubicBezTo>
                    <a:pt x="1555376" y="1409043"/>
                    <a:pt x="1563716" y="1417404"/>
                    <a:pt x="1563716" y="1427718"/>
                  </a:cubicBezTo>
                  <a:cubicBezTo>
                    <a:pt x="1563716" y="1438032"/>
                    <a:pt x="1555376" y="1446393"/>
                    <a:pt x="1545088" y="1446393"/>
                  </a:cubicBezTo>
                  <a:cubicBezTo>
                    <a:pt x="1534800" y="1446393"/>
                    <a:pt x="1526460" y="1438032"/>
                    <a:pt x="1526460" y="1427718"/>
                  </a:cubicBezTo>
                  <a:cubicBezTo>
                    <a:pt x="1526460" y="1417404"/>
                    <a:pt x="1534800" y="1409043"/>
                    <a:pt x="1545088" y="1409043"/>
                  </a:cubicBezTo>
                  <a:close/>
                  <a:moveTo>
                    <a:pt x="1427962" y="1409043"/>
                  </a:moveTo>
                  <a:cubicBezTo>
                    <a:pt x="1438250" y="1409043"/>
                    <a:pt x="1446590" y="1417404"/>
                    <a:pt x="1446590" y="1427718"/>
                  </a:cubicBezTo>
                  <a:cubicBezTo>
                    <a:pt x="1446590" y="1438032"/>
                    <a:pt x="1438250" y="1446393"/>
                    <a:pt x="1427962" y="1446393"/>
                  </a:cubicBezTo>
                  <a:cubicBezTo>
                    <a:pt x="1417674" y="1446393"/>
                    <a:pt x="1409334" y="1438032"/>
                    <a:pt x="1409334" y="1427718"/>
                  </a:cubicBezTo>
                  <a:cubicBezTo>
                    <a:pt x="1409334" y="1417404"/>
                    <a:pt x="1417674" y="1409043"/>
                    <a:pt x="1427962" y="1409043"/>
                  </a:cubicBezTo>
                  <a:close/>
                  <a:moveTo>
                    <a:pt x="1310199" y="1409043"/>
                  </a:moveTo>
                  <a:cubicBezTo>
                    <a:pt x="1320487" y="1409043"/>
                    <a:pt x="1328827" y="1417404"/>
                    <a:pt x="1328827" y="1427718"/>
                  </a:cubicBezTo>
                  <a:cubicBezTo>
                    <a:pt x="1328827" y="1438032"/>
                    <a:pt x="1320487" y="1446393"/>
                    <a:pt x="1310199" y="1446393"/>
                  </a:cubicBezTo>
                  <a:cubicBezTo>
                    <a:pt x="1299911" y="1446393"/>
                    <a:pt x="1291571" y="1438032"/>
                    <a:pt x="1291571" y="1427718"/>
                  </a:cubicBezTo>
                  <a:cubicBezTo>
                    <a:pt x="1291571" y="1417404"/>
                    <a:pt x="1299911" y="1409043"/>
                    <a:pt x="1310199" y="1409043"/>
                  </a:cubicBezTo>
                  <a:close/>
                  <a:moveTo>
                    <a:pt x="1193073" y="1409043"/>
                  </a:moveTo>
                  <a:cubicBezTo>
                    <a:pt x="1203361" y="1409043"/>
                    <a:pt x="1211701" y="1417404"/>
                    <a:pt x="1211701" y="1427718"/>
                  </a:cubicBezTo>
                  <a:cubicBezTo>
                    <a:pt x="1211701" y="1438032"/>
                    <a:pt x="1203361" y="1446393"/>
                    <a:pt x="1193073" y="1446393"/>
                  </a:cubicBezTo>
                  <a:cubicBezTo>
                    <a:pt x="1182785" y="1446393"/>
                    <a:pt x="1174445" y="1438032"/>
                    <a:pt x="1174445" y="1427718"/>
                  </a:cubicBezTo>
                  <a:cubicBezTo>
                    <a:pt x="1174445" y="1417404"/>
                    <a:pt x="1182785" y="1409043"/>
                    <a:pt x="1193073" y="1409043"/>
                  </a:cubicBezTo>
                  <a:close/>
                  <a:moveTo>
                    <a:pt x="1075309" y="1409043"/>
                  </a:moveTo>
                  <a:cubicBezTo>
                    <a:pt x="1085597" y="1409043"/>
                    <a:pt x="1093937" y="1417404"/>
                    <a:pt x="1093937" y="1427718"/>
                  </a:cubicBezTo>
                  <a:cubicBezTo>
                    <a:pt x="1093937" y="1438032"/>
                    <a:pt x="1085597" y="1446393"/>
                    <a:pt x="1075309" y="1446393"/>
                  </a:cubicBezTo>
                  <a:cubicBezTo>
                    <a:pt x="1065021" y="1446393"/>
                    <a:pt x="1056681" y="1438032"/>
                    <a:pt x="1056681" y="1427718"/>
                  </a:cubicBezTo>
                  <a:cubicBezTo>
                    <a:pt x="1056681" y="1417404"/>
                    <a:pt x="1065021" y="1409043"/>
                    <a:pt x="1075309" y="1409043"/>
                  </a:cubicBezTo>
                  <a:close/>
                  <a:moveTo>
                    <a:pt x="958184" y="1409043"/>
                  </a:moveTo>
                  <a:cubicBezTo>
                    <a:pt x="968472" y="1409043"/>
                    <a:pt x="976812" y="1417404"/>
                    <a:pt x="976812" y="1427718"/>
                  </a:cubicBezTo>
                  <a:cubicBezTo>
                    <a:pt x="976812" y="1438032"/>
                    <a:pt x="968472" y="1446393"/>
                    <a:pt x="958184" y="1446393"/>
                  </a:cubicBezTo>
                  <a:cubicBezTo>
                    <a:pt x="947896" y="1446393"/>
                    <a:pt x="939556" y="1438032"/>
                    <a:pt x="939556" y="1427718"/>
                  </a:cubicBezTo>
                  <a:cubicBezTo>
                    <a:pt x="939556" y="1417404"/>
                    <a:pt x="947896" y="1409043"/>
                    <a:pt x="958184" y="1409043"/>
                  </a:cubicBezTo>
                  <a:close/>
                  <a:moveTo>
                    <a:pt x="840420" y="1409043"/>
                  </a:moveTo>
                  <a:cubicBezTo>
                    <a:pt x="850708" y="1409043"/>
                    <a:pt x="859048" y="1417404"/>
                    <a:pt x="859048" y="1427718"/>
                  </a:cubicBezTo>
                  <a:cubicBezTo>
                    <a:pt x="859048" y="1438032"/>
                    <a:pt x="850708" y="1446393"/>
                    <a:pt x="840420" y="1446393"/>
                  </a:cubicBezTo>
                  <a:cubicBezTo>
                    <a:pt x="830132" y="1446393"/>
                    <a:pt x="821792" y="1438032"/>
                    <a:pt x="821792" y="1427718"/>
                  </a:cubicBezTo>
                  <a:cubicBezTo>
                    <a:pt x="821792" y="1417404"/>
                    <a:pt x="830132" y="1409043"/>
                    <a:pt x="840420" y="1409043"/>
                  </a:cubicBezTo>
                  <a:close/>
                  <a:moveTo>
                    <a:pt x="723295" y="1409043"/>
                  </a:moveTo>
                  <a:cubicBezTo>
                    <a:pt x="733583" y="1409043"/>
                    <a:pt x="741923" y="1417404"/>
                    <a:pt x="741923" y="1427718"/>
                  </a:cubicBezTo>
                  <a:cubicBezTo>
                    <a:pt x="741923" y="1438032"/>
                    <a:pt x="733583" y="1446393"/>
                    <a:pt x="723295" y="1446393"/>
                  </a:cubicBezTo>
                  <a:cubicBezTo>
                    <a:pt x="713007" y="1446393"/>
                    <a:pt x="704667" y="1438032"/>
                    <a:pt x="704667" y="1427718"/>
                  </a:cubicBezTo>
                  <a:cubicBezTo>
                    <a:pt x="704667" y="1417404"/>
                    <a:pt x="713007" y="1409043"/>
                    <a:pt x="723295" y="1409043"/>
                  </a:cubicBezTo>
                  <a:close/>
                  <a:moveTo>
                    <a:pt x="605531" y="1409043"/>
                  </a:moveTo>
                  <a:cubicBezTo>
                    <a:pt x="615819" y="1409043"/>
                    <a:pt x="624159" y="1417404"/>
                    <a:pt x="624159" y="1427718"/>
                  </a:cubicBezTo>
                  <a:cubicBezTo>
                    <a:pt x="624159" y="1438032"/>
                    <a:pt x="615819" y="1446393"/>
                    <a:pt x="605531" y="1446393"/>
                  </a:cubicBezTo>
                  <a:cubicBezTo>
                    <a:pt x="595243" y="1446393"/>
                    <a:pt x="586903" y="1438032"/>
                    <a:pt x="586903" y="1427718"/>
                  </a:cubicBezTo>
                  <a:cubicBezTo>
                    <a:pt x="586903" y="1417404"/>
                    <a:pt x="595243" y="1409043"/>
                    <a:pt x="605531" y="1409043"/>
                  </a:cubicBezTo>
                  <a:close/>
                  <a:moveTo>
                    <a:pt x="488406" y="1409043"/>
                  </a:moveTo>
                  <a:cubicBezTo>
                    <a:pt x="498694" y="1409043"/>
                    <a:pt x="507034" y="1417404"/>
                    <a:pt x="507034" y="1427718"/>
                  </a:cubicBezTo>
                  <a:cubicBezTo>
                    <a:pt x="507034" y="1438032"/>
                    <a:pt x="498694" y="1446393"/>
                    <a:pt x="488406" y="1446393"/>
                  </a:cubicBezTo>
                  <a:cubicBezTo>
                    <a:pt x="478118" y="1446393"/>
                    <a:pt x="469778" y="1438032"/>
                    <a:pt x="469778" y="1427718"/>
                  </a:cubicBezTo>
                  <a:cubicBezTo>
                    <a:pt x="469778" y="1417404"/>
                    <a:pt x="478118" y="1409043"/>
                    <a:pt x="488406" y="1409043"/>
                  </a:cubicBezTo>
                  <a:close/>
                  <a:moveTo>
                    <a:pt x="370642" y="1409043"/>
                  </a:moveTo>
                  <a:cubicBezTo>
                    <a:pt x="380930" y="1409043"/>
                    <a:pt x="389270" y="1417404"/>
                    <a:pt x="389270" y="1427718"/>
                  </a:cubicBezTo>
                  <a:cubicBezTo>
                    <a:pt x="389270" y="1438032"/>
                    <a:pt x="380930" y="1446393"/>
                    <a:pt x="370642" y="1446393"/>
                  </a:cubicBezTo>
                  <a:cubicBezTo>
                    <a:pt x="360354" y="1446393"/>
                    <a:pt x="352014" y="1438032"/>
                    <a:pt x="352014" y="1427718"/>
                  </a:cubicBezTo>
                  <a:cubicBezTo>
                    <a:pt x="352014" y="1417404"/>
                    <a:pt x="360354" y="1409043"/>
                    <a:pt x="370642" y="1409043"/>
                  </a:cubicBezTo>
                  <a:close/>
                  <a:moveTo>
                    <a:pt x="253517" y="1409043"/>
                  </a:moveTo>
                  <a:cubicBezTo>
                    <a:pt x="263805" y="1409043"/>
                    <a:pt x="272145" y="1417404"/>
                    <a:pt x="272145" y="1427718"/>
                  </a:cubicBezTo>
                  <a:cubicBezTo>
                    <a:pt x="272145" y="1438032"/>
                    <a:pt x="263805" y="1446393"/>
                    <a:pt x="253517" y="1446393"/>
                  </a:cubicBezTo>
                  <a:cubicBezTo>
                    <a:pt x="243229" y="1446393"/>
                    <a:pt x="234889" y="1438032"/>
                    <a:pt x="234889" y="1427718"/>
                  </a:cubicBezTo>
                  <a:cubicBezTo>
                    <a:pt x="234889" y="1417404"/>
                    <a:pt x="243229" y="1409043"/>
                    <a:pt x="253517" y="1409043"/>
                  </a:cubicBezTo>
                  <a:close/>
                  <a:moveTo>
                    <a:pt x="135753" y="1409043"/>
                  </a:moveTo>
                  <a:cubicBezTo>
                    <a:pt x="146041" y="1409043"/>
                    <a:pt x="154381" y="1417404"/>
                    <a:pt x="154381" y="1427718"/>
                  </a:cubicBezTo>
                  <a:cubicBezTo>
                    <a:pt x="154381" y="1438032"/>
                    <a:pt x="146041" y="1446393"/>
                    <a:pt x="135753" y="1446393"/>
                  </a:cubicBezTo>
                  <a:cubicBezTo>
                    <a:pt x="125465" y="1446393"/>
                    <a:pt x="117125" y="1438032"/>
                    <a:pt x="117125" y="1427718"/>
                  </a:cubicBezTo>
                  <a:cubicBezTo>
                    <a:pt x="117125" y="1417404"/>
                    <a:pt x="125465" y="1409043"/>
                    <a:pt x="135753" y="1409043"/>
                  </a:cubicBezTo>
                  <a:close/>
                  <a:moveTo>
                    <a:pt x="18628" y="1409043"/>
                  </a:moveTo>
                  <a:cubicBezTo>
                    <a:pt x="28916" y="1409043"/>
                    <a:pt x="37256" y="1417404"/>
                    <a:pt x="37256" y="1427718"/>
                  </a:cubicBezTo>
                  <a:cubicBezTo>
                    <a:pt x="37256" y="1438032"/>
                    <a:pt x="28916" y="1446393"/>
                    <a:pt x="18628" y="1446393"/>
                  </a:cubicBezTo>
                  <a:cubicBezTo>
                    <a:pt x="8340" y="1446393"/>
                    <a:pt x="0" y="1438032"/>
                    <a:pt x="0" y="1427718"/>
                  </a:cubicBezTo>
                  <a:cubicBezTo>
                    <a:pt x="0" y="1417404"/>
                    <a:pt x="8340" y="1409043"/>
                    <a:pt x="18628" y="1409043"/>
                  </a:cubicBezTo>
                  <a:close/>
                  <a:moveTo>
                    <a:pt x="2014866" y="1291623"/>
                  </a:moveTo>
                  <a:cubicBezTo>
                    <a:pt x="2025154" y="1291623"/>
                    <a:pt x="2033494" y="1299984"/>
                    <a:pt x="2033494" y="1310298"/>
                  </a:cubicBezTo>
                  <a:cubicBezTo>
                    <a:pt x="2033494" y="1320612"/>
                    <a:pt x="2025154" y="1328973"/>
                    <a:pt x="2014866" y="1328973"/>
                  </a:cubicBezTo>
                  <a:cubicBezTo>
                    <a:pt x="2004578" y="1328973"/>
                    <a:pt x="1996238" y="1320612"/>
                    <a:pt x="1996238" y="1310298"/>
                  </a:cubicBezTo>
                  <a:cubicBezTo>
                    <a:pt x="1996238" y="1299984"/>
                    <a:pt x="2004578" y="1291623"/>
                    <a:pt x="2014866" y="1291623"/>
                  </a:cubicBezTo>
                  <a:close/>
                  <a:moveTo>
                    <a:pt x="1897741" y="1291623"/>
                  </a:moveTo>
                  <a:cubicBezTo>
                    <a:pt x="1908029" y="1291623"/>
                    <a:pt x="1916369" y="1299984"/>
                    <a:pt x="1916369" y="1310298"/>
                  </a:cubicBezTo>
                  <a:cubicBezTo>
                    <a:pt x="1916369" y="1320612"/>
                    <a:pt x="1908029" y="1328973"/>
                    <a:pt x="1897741" y="1328973"/>
                  </a:cubicBezTo>
                  <a:cubicBezTo>
                    <a:pt x="1887453" y="1328973"/>
                    <a:pt x="1879113" y="1320612"/>
                    <a:pt x="1879113" y="1310298"/>
                  </a:cubicBezTo>
                  <a:cubicBezTo>
                    <a:pt x="1879113" y="1299984"/>
                    <a:pt x="1887453" y="1291623"/>
                    <a:pt x="1897741" y="1291623"/>
                  </a:cubicBezTo>
                  <a:close/>
                  <a:moveTo>
                    <a:pt x="1779977" y="1291623"/>
                  </a:moveTo>
                  <a:cubicBezTo>
                    <a:pt x="1790265" y="1291623"/>
                    <a:pt x="1798605" y="1299984"/>
                    <a:pt x="1798605" y="1310298"/>
                  </a:cubicBezTo>
                  <a:cubicBezTo>
                    <a:pt x="1798605" y="1320612"/>
                    <a:pt x="1790265" y="1328973"/>
                    <a:pt x="1779977" y="1328973"/>
                  </a:cubicBezTo>
                  <a:cubicBezTo>
                    <a:pt x="1769689" y="1328973"/>
                    <a:pt x="1761349" y="1320612"/>
                    <a:pt x="1761349" y="1310298"/>
                  </a:cubicBezTo>
                  <a:cubicBezTo>
                    <a:pt x="1761349" y="1299984"/>
                    <a:pt x="1769689" y="1291623"/>
                    <a:pt x="1779977" y="1291623"/>
                  </a:cubicBezTo>
                  <a:close/>
                  <a:moveTo>
                    <a:pt x="1662852" y="1291623"/>
                  </a:moveTo>
                  <a:cubicBezTo>
                    <a:pt x="1673140" y="1291623"/>
                    <a:pt x="1681480" y="1299984"/>
                    <a:pt x="1681480" y="1310298"/>
                  </a:cubicBezTo>
                  <a:cubicBezTo>
                    <a:pt x="1681480" y="1320612"/>
                    <a:pt x="1673140" y="1328973"/>
                    <a:pt x="1662852" y="1328973"/>
                  </a:cubicBezTo>
                  <a:cubicBezTo>
                    <a:pt x="1652564" y="1328973"/>
                    <a:pt x="1644224" y="1320612"/>
                    <a:pt x="1644224" y="1310298"/>
                  </a:cubicBezTo>
                  <a:cubicBezTo>
                    <a:pt x="1644224" y="1299984"/>
                    <a:pt x="1652564" y="1291623"/>
                    <a:pt x="1662852" y="1291623"/>
                  </a:cubicBezTo>
                  <a:close/>
                  <a:moveTo>
                    <a:pt x="1545088" y="1291623"/>
                  </a:moveTo>
                  <a:cubicBezTo>
                    <a:pt x="1555376" y="1291623"/>
                    <a:pt x="1563716" y="1299984"/>
                    <a:pt x="1563716" y="1310298"/>
                  </a:cubicBezTo>
                  <a:cubicBezTo>
                    <a:pt x="1563716" y="1320612"/>
                    <a:pt x="1555376" y="1328973"/>
                    <a:pt x="1545088" y="1328973"/>
                  </a:cubicBezTo>
                  <a:cubicBezTo>
                    <a:pt x="1534800" y="1328973"/>
                    <a:pt x="1526460" y="1320612"/>
                    <a:pt x="1526460" y="1310298"/>
                  </a:cubicBezTo>
                  <a:cubicBezTo>
                    <a:pt x="1526460" y="1299984"/>
                    <a:pt x="1534800" y="1291623"/>
                    <a:pt x="1545088" y="1291623"/>
                  </a:cubicBezTo>
                  <a:close/>
                  <a:moveTo>
                    <a:pt x="1427962" y="1291623"/>
                  </a:moveTo>
                  <a:cubicBezTo>
                    <a:pt x="1438250" y="1291623"/>
                    <a:pt x="1446590" y="1299984"/>
                    <a:pt x="1446590" y="1310298"/>
                  </a:cubicBezTo>
                  <a:cubicBezTo>
                    <a:pt x="1446590" y="1320612"/>
                    <a:pt x="1438250" y="1328973"/>
                    <a:pt x="1427962" y="1328973"/>
                  </a:cubicBezTo>
                  <a:cubicBezTo>
                    <a:pt x="1417674" y="1328973"/>
                    <a:pt x="1409334" y="1320612"/>
                    <a:pt x="1409334" y="1310298"/>
                  </a:cubicBezTo>
                  <a:cubicBezTo>
                    <a:pt x="1409334" y="1299984"/>
                    <a:pt x="1417674" y="1291623"/>
                    <a:pt x="1427962" y="1291623"/>
                  </a:cubicBezTo>
                  <a:close/>
                  <a:moveTo>
                    <a:pt x="1310199" y="1291623"/>
                  </a:moveTo>
                  <a:cubicBezTo>
                    <a:pt x="1320487" y="1291623"/>
                    <a:pt x="1328827" y="1299984"/>
                    <a:pt x="1328827" y="1310298"/>
                  </a:cubicBezTo>
                  <a:cubicBezTo>
                    <a:pt x="1328827" y="1320612"/>
                    <a:pt x="1320487" y="1328973"/>
                    <a:pt x="1310199" y="1328973"/>
                  </a:cubicBezTo>
                  <a:cubicBezTo>
                    <a:pt x="1299911" y="1328973"/>
                    <a:pt x="1291571" y="1320612"/>
                    <a:pt x="1291571" y="1310298"/>
                  </a:cubicBezTo>
                  <a:cubicBezTo>
                    <a:pt x="1291571" y="1299984"/>
                    <a:pt x="1299911" y="1291623"/>
                    <a:pt x="1310199" y="1291623"/>
                  </a:cubicBezTo>
                  <a:close/>
                  <a:moveTo>
                    <a:pt x="1193073" y="1291623"/>
                  </a:moveTo>
                  <a:cubicBezTo>
                    <a:pt x="1203361" y="1291623"/>
                    <a:pt x="1211701" y="1299984"/>
                    <a:pt x="1211701" y="1310298"/>
                  </a:cubicBezTo>
                  <a:cubicBezTo>
                    <a:pt x="1211701" y="1320612"/>
                    <a:pt x="1203361" y="1328973"/>
                    <a:pt x="1193073" y="1328973"/>
                  </a:cubicBezTo>
                  <a:cubicBezTo>
                    <a:pt x="1182785" y="1328973"/>
                    <a:pt x="1174445" y="1320612"/>
                    <a:pt x="1174445" y="1310298"/>
                  </a:cubicBezTo>
                  <a:cubicBezTo>
                    <a:pt x="1174445" y="1299984"/>
                    <a:pt x="1182785" y="1291623"/>
                    <a:pt x="1193073" y="1291623"/>
                  </a:cubicBezTo>
                  <a:close/>
                  <a:moveTo>
                    <a:pt x="1075309" y="1291623"/>
                  </a:moveTo>
                  <a:cubicBezTo>
                    <a:pt x="1085597" y="1291623"/>
                    <a:pt x="1093937" y="1299984"/>
                    <a:pt x="1093937" y="1310298"/>
                  </a:cubicBezTo>
                  <a:cubicBezTo>
                    <a:pt x="1093937" y="1320612"/>
                    <a:pt x="1085597" y="1328973"/>
                    <a:pt x="1075309" y="1328973"/>
                  </a:cubicBezTo>
                  <a:cubicBezTo>
                    <a:pt x="1065021" y="1328973"/>
                    <a:pt x="1056681" y="1320612"/>
                    <a:pt x="1056681" y="1310298"/>
                  </a:cubicBezTo>
                  <a:cubicBezTo>
                    <a:pt x="1056681" y="1299984"/>
                    <a:pt x="1065021" y="1291623"/>
                    <a:pt x="1075309" y="1291623"/>
                  </a:cubicBezTo>
                  <a:close/>
                  <a:moveTo>
                    <a:pt x="958184" y="1291623"/>
                  </a:moveTo>
                  <a:cubicBezTo>
                    <a:pt x="968472" y="1291623"/>
                    <a:pt x="976812" y="1299984"/>
                    <a:pt x="976812" y="1310298"/>
                  </a:cubicBezTo>
                  <a:cubicBezTo>
                    <a:pt x="976812" y="1320612"/>
                    <a:pt x="968472" y="1328973"/>
                    <a:pt x="958184" y="1328973"/>
                  </a:cubicBezTo>
                  <a:cubicBezTo>
                    <a:pt x="947896" y="1328973"/>
                    <a:pt x="939556" y="1320612"/>
                    <a:pt x="939556" y="1310298"/>
                  </a:cubicBezTo>
                  <a:cubicBezTo>
                    <a:pt x="939556" y="1299984"/>
                    <a:pt x="947896" y="1291623"/>
                    <a:pt x="958184" y="1291623"/>
                  </a:cubicBezTo>
                  <a:close/>
                  <a:moveTo>
                    <a:pt x="840420" y="1291623"/>
                  </a:moveTo>
                  <a:cubicBezTo>
                    <a:pt x="850708" y="1291623"/>
                    <a:pt x="859048" y="1299984"/>
                    <a:pt x="859048" y="1310298"/>
                  </a:cubicBezTo>
                  <a:cubicBezTo>
                    <a:pt x="859048" y="1320612"/>
                    <a:pt x="850708" y="1328973"/>
                    <a:pt x="840420" y="1328973"/>
                  </a:cubicBezTo>
                  <a:cubicBezTo>
                    <a:pt x="830132" y="1328973"/>
                    <a:pt x="821792" y="1320612"/>
                    <a:pt x="821792" y="1310298"/>
                  </a:cubicBezTo>
                  <a:cubicBezTo>
                    <a:pt x="821792" y="1299984"/>
                    <a:pt x="830132" y="1291623"/>
                    <a:pt x="840420" y="1291623"/>
                  </a:cubicBezTo>
                  <a:close/>
                  <a:moveTo>
                    <a:pt x="723295" y="1291623"/>
                  </a:moveTo>
                  <a:cubicBezTo>
                    <a:pt x="733583" y="1291623"/>
                    <a:pt x="741923" y="1299984"/>
                    <a:pt x="741923" y="1310298"/>
                  </a:cubicBezTo>
                  <a:cubicBezTo>
                    <a:pt x="741923" y="1320612"/>
                    <a:pt x="733583" y="1328973"/>
                    <a:pt x="723295" y="1328973"/>
                  </a:cubicBezTo>
                  <a:cubicBezTo>
                    <a:pt x="713007" y="1328973"/>
                    <a:pt x="704667" y="1320612"/>
                    <a:pt x="704667" y="1310298"/>
                  </a:cubicBezTo>
                  <a:cubicBezTo>
                    <a:pt x="704667" y="1299984"/>
                    <a:pt x="713007" y="1291623"/>
                    <a:pt x="723295" y="1291623"/>
                  </a:cubicBezTo>
                  <a:close/>
                  <a:moveTo>
                    <a:pt x="605531" y="1291623"/>
                  </a:moveTo>
                  <a:cubicBezTo>
                    <a:pt x="615819" y="1291623"/>
                    <a:pt x="624159" y="1299984"/>
                    <a:pt x="624159" y="1310298"/>
                  </a:cubicBezTo>
                  <a:cubicBezTo>
                    <a:pt x="624159" y="1320612"/>
                    <a:pt x="615819" y="1328973"/>
                    <a:pt x="605531" y="1328973"/>
                  </a:cubicBezTo>
                  <a:cubicBezTo>
                    <a:pt x="595243" y="1328973"/>
                    <a:pt x="586903" y="1320612"/>
                    <a:pt x="586903" y="1310298"/>
                  </a:cubicBezTo>
                  <a:cubicBezTo>
                    <a:pt x="586903" y="1299984"/>
                    <a:pt x="595243" y="1291623"/>
                    <a:pt x="605531" y="1291623"/>
                  </a:cubicBezTo>
                  <a:close/>
                  <a:moveTo>
                    <a:pt x="488406" y="1291623"/>
                  </a:moveTo>
                  <a:cubicBezTo>
                    <a:pt x="498694" y="1291623"/>
                    <a:pt x="507034" y="1299984"/>
                    <a:pt x="507034" y="1310298"/>
                  </a:cubicBezTo>
                  <a:cubicBezTo>
                    <a:pt x="507034" y="1320612"/>
                    <a:pt x="498694" y="1328973"/>
                    <a:pt x="488406" y="1328973"/>
                  </a:cubicBezTo>
                  <a:cubicBezTo>
                    <a:pt x="478118" y="1328973"/>
                    <a:pt x="469778" y="1320612"/>
                    <a:pt x="469778" y="1310298"/>
                  </a:cubicBezTo>
                  <a:cubicBezTo>
                    <a:pt x="469778" y="1299984"/>
                    <a:pt x="478118" y="1291623"/>
                    <a:pt x="488406" y="1291623"/>
                  </a:cubicBezTo>
                  <a:close/>
                  <a:moveTo>
                    <a:pt x="370642" y="1291623"/>
                  </a:moveTo>
                  <a:cubicBezTo>
                    <a:pt x="380930" y="1291623"/>
                    <a:pt x="389270" y="1299984"/>
                    <a:pt x="389270" y="1310298"/>
                  </a:cubicBezTo>
                  <a:cubicBezTo>
                    <a:pt x="389270" y="1320612"/>
                    <a:pt x="380930" y="1328973"/>
                    <a:pt x="370642" y="1328973"/>
                  </a:cubicBezTo>
                  <a:cubicBezTo>
                    <a:pt x="360354" y="1328973"/>
                    <a:pt x="352014" y="1320612"/>
                    <a:pt x="352014" y="1310298"/>
                  </a:cubicBezTo>
                  <a:cubicBezTo>
                    <a:pt x="352014" y="1299984"/>
                    <a:pt x="360354" y="1291623"/>
                    <a:pt x="370642" y="1291623"/>
                  </a:cubicBezTo>
                  <a:close/>
                  <a:moveTo>
                    <a:pt x="253517" y="1291623"/>
                  </a:moveTo>
                  <a:cubicBezTo>
                    <a:pt x="263805" y="1291623"/>
                    <a:pt x="272145" y="1299984"/>
                    <a:pt x="272145" y="1310298"/>
                  </a:cubicBezTo>
                  <a:cubicBezTo>
                    <a:pt x="272145" y="1320612"/>
                    <a:pt x="263805" y="1328973"/>
                    <a:pt x="253517" y="1328973"/>
                  </a:cubicBezTo>
                  <a:cubicBezTo>
                    <a:pt x="243229" y="1328973"/>
                    <a:pt x="234889" y="1320612"/>
                    <a:pt x="234889" y="1310298"/>
                  </a:cubicBezTo>
                  <a:cubicBezTo>
                    <a:pt x="234889" y="1299984"/>
                    <a:pt x="243229" y="1291623"/>
                    <a:pt x="253517" y="1291623"/>
                  </a:cubicBezTo>
                  <a:close/>
                  <a:moveTo>
                    <a:pt x="135753" y="1291623"/>
                  </a:moveTo>
                  <a:cubicBezTo>
                    <a:pt x="146041" y="1291623"/>
                    <a:pt x="154381" y="1299984"/>
                    <a:pt x="154381" y="1310298"/>
                  </a:cubicBezTo>
                  <a:cubicBezTo>
                    <a:pt x="154381" y="1320612"/>
                    <a:pt x="146041" y="1328973"/>
                    <a:pt x="135753" y="1328973"/>
                  </a:cubicBezTo>
                  <a:cubicBezTo>
                    <a:pt x="125465" y="1328973"/>
                    <a:pt x="117125" y="1320612"/>
                    <a:pt x="117125" y="1310298"/>
                  </a:cubicBezTo>
                  <a:cubicBezTo>
                    <a:pt x="117125" y="1299984"/>
                    <a:pt x="125465" y="1291623"/>
                    <a:pt x="135753" y="1291623"/>
                  </a:cubicBezTo>
                  <a:close/>
                  <a:moveTo>
                    <a:pt x="18628" y="1291623"/>
                  </a:moveTo>
                  <a:cubicBezTo>
                    <a:pt x="28916" y="1291623"/>
                    <a:pt x="37256" y="1299984"/>
                    <a:pt x="37256" y="1310298"/>
                  </a:cubicBezTo>
                  <a:cubicBezTo>
                    <a:pt x="37256" y="1320612"/>
                    <a:pt x="28916" y="1328973"/>
                    <a:pt x="18628" y="1328973"/>
                  </a:cubicBezTo>
                  <a:cubicBezTo>
                    <a:pt x="8340" y="1328973"/>
                    <a:pt x="0" y="1320612"/>
                    <a:pt x="0" y="1310298"/>
                  </a:cubicBezTo>
                  <a:cubicBezTo>
                    <a:pt x="0" y="1299984"/>
                    <a:pt x="8340" y="1291623"/>
                    <a:pt x="18628" y="1291623"/>
                  </a:cubicBezTo>
                  <a:close/>
                  <a:moveTo>
                    <a:pt x="2014866" y="1174202"/>
                  </a:moveTo>
                  <a:cubicBezTo>
                    <a:pt x="2025154" y="1174202"/>
                    <a:pt x="2033494" y="1182563"/>
                    <a:pt x="2033494" y="1192877"/>
                  </a:cubicBezTo>
                  <a:cubicBezTo>
                    <a:pt x="2033494" y="1203191"/>
                    <a:pt x="2025154" y="1211552"/>
                    <a:pt x="2014866" y="1211552"/>
                  </a:cubicBezTo>
                  <a:cubicBezTo>
                    <a:pt x="2004578" y="1211552"/>
                    <a:pt x="1996238" y="1203191"/>
                    <a:pt x="1996238" y="1192877"/>
                  </a:cubicBezTo>
                  <a:cubicBezTo>
                    <a:pt x="1996238" y="1182563"/>
                    <a:pt x="2004578" y="1174202"/>
                    <a:pt x="2014866" y="1174202"/>
                  </a:cubicBezTo>
                  <a:close/>
                  <a:moveTo>
                    <a:pt x="1897741" y="1174202"/>
                  </a:moveTo>
                  <a:cubicBezTo>
                    <a:pt x="1908029" y="1174202"/>
                    <a:pt x="1916369" y="1182563"/>
                    <a:pt x="1916369" y="1192877"/>
                  </a:cubicBezTo>
                  <a:cubicBezTo>
                    <a:pt x="1916369" y="1203191"/>
                    <a:pt x="1908029" y="1211552"/>
                    <a:pt x="1897741" y="1211552"/>
                  </a:cubicBezTo>
                  <a:cubicBezTo>
                    <a:pt x="1887453" y="1211552"/>
                    <a:pt x="1879113" y="1203191"/>
                    <a:pt x="1879113" y="1192877"/>
                  </a:cubicBezTo>
                  <a:cubicBezTo>
                    <a:pt x="1879113" y="1182563"/>
                    <a:pt x="1887453" y="1174202"/>
                    <a:pt x="1897741" y="1174202"/>
                  </a:cubicBezTo>
                  <a:close/>
                  <a:moveTo>
                    <a:pt x="1779977" y="1174202"/>
                  </a:moveTo>
                  <a:cubicBezTo>
                    <a:pt x="1790265" y="1174202"/>
                    <a:pt x="1798605" y="1182563"/>
                    <a:pt x="1798605" y="1192877"/>
                  </a:cubicBezTo>
                  <a:cubicBezTo>
                    <a:pt x="1798605" y="1203191"/>
                    <a:pt x="1790265" y="1211552"/>
                    <a:pt x="1779977" y="1211552"/>
                  </a:cubicBezTo>
                  <a:cubicBezTo>
                    <a:pt x="1769689" y="1211552"/>
                    <a:pt x="1761349" y="1203191"/>
                    <a:pt x="1761349" y="1192877"/>
                  </a:cubicBezTo>
                  <a:cubicBezTo>
                    <a:pt x="1761349" y="1182563"/>
                    <a:pt x="1769689" y="1174202"/>
                    <a:pt x="1779977" y="1174202"/>
                  </a:cubicBezTo>
                  <a:close/>
                  <a:moveTo>
                    <a:pt x="1662852" y="1174202"/>
                  </a:moveTo>
                  <a:cubicBezTo>
                    <a:pt x="1673140" y="1174202"/>
                    <a:pt x="1681480" y="1182563"/>
                    <a:pt x="1681480" y="1192877"/>
                  </a:cubicBezTo>
                  <a:cubicBezTo>
                    <a:pt x="1681480" y="1203191"/>
                    <a:pt x="1673140" y="1211552"/>
                    <a:pt x="1662852" y="1211552"/>
                  </a:cubicBezTo>
                  <a:cubicBezTo>
                    <a:pt x="1652564" y="1211552"/>
                    <a:pt x="1644224" y="1203191"/>
                    <a:pt x="1644224" y="1192877"/>
                  </a:cubicBezTo>
                  <a:cubicBezTo>
                    <a:pt x="1644224" y="1182563"/>
                    <a:pt x="1652564" y="1174202"/>
                    <a:pt x="1662852" y="1174202"/>
                  </a:cubicBezTo>
                  <a:close/>
                  <a:moveTo>
                    <a:pt x="1545088" y="1174202"/>
                  </a:moveTo>
                  <a:cubicBezTo>
                    <a:pt x="1555376" y="1174202"/>
                    <a:pt x="1563716" y="1182563"/>
                    <a:pt x="1563716" y="1192877"/>
                  </a:cubicBezTo>
                  <a:cubicBezTo>
                    <a:pt x="1563716" y="1203191"/>
                    <a:pt x="1555376" y="1211552"/>
                    <a:pt x="1545088" y="1211552"/>
                  </a:cubicBezTo>
                  <a:cubicBezTo>
                    <a:pt x="1534800" y="1211552"/>
                    <a:pt x="1526460" y="1203191"/>
                    <a:pt x="1526460" y="1192877"/>
                  </a:cubicBezTo>
                  <a:cubicBezTo>
                    <a:pt x="1526460" y="1182563"/>
                    <a:pt x="1534800" y="1174202"/>
                    <a:pt x="1545088" y="1174202"/>
                  </a:cubicBezTo>
                  <a:close/>
                  <a:moveTo>
                    <a:pt x="1427962" y="1174202"/>
                  </a:moveTo>
                  <a:cubicBezTo>
                    <a:pt x="1438250" y="1174202"/>
                    <a:pt x="1446590" y="1182563"/>
                    <a:pt x="1446590" y="1192877"/>
                  </a:cubicBezTo>
                  <a:cubicBezTo>
                    <a:pt x="1446590" y="1203191"/>
                    <a:pt x="1438250" y="1211552"/>
                    <a:pt x="1427962" y="1211552"/>
                  </a:cubicBezTo>
                  <a:cubicBezTo>
                    <a:pt x="1417674" y="1211552"/>
                    <a:pt x="1409334" y="1203191"/>
                    <a:pt x="1409334" y="1192877"/>
                  </a:cubicBezTo>
                  <a:cubicBezTo>
                    <a:pt x="1409334" y="1182563"/>
                    <a:pt x="1417674" y="1174202"/>
                    <a:pt x="1427962" y="1174202"/>
                  </a:cubicBezTo>
                  <a:close/>
                  <a:moveTo>
                    <a:pt x="1310199" y="1174202"/>
                  </a:moveTo>
                  <a:cubicBezTo>
                    <a:pt x="1320487" y="1174202"/>
                    <a:pt x="1328827" y="1182563"/>
                    <a:pt x="1328827" y="1192877"/>
                  </a:cubicBezTo>
                  <a:cubicBezTo>
                    <a:pt x="1328827" y="1203191"/>
                    <a:pt x="1320487" y="1211552"/>
                    <a:pt x="1310199" y="1211552"/>
                  </a:cubicBezTo>
                  <a:cubicBezTo>
                    <a:pt x="1299911" y="1211552"/>
                    <a:pt x="1291571" y="1203191"/>
                    <a:pt x="1291571" y="1192877"/>
                  </a:cubicBezTo>
                  <a:cubicBezTo>
                    <a:pt x="1291571" y="1182563"/>
                    <a:pt x="1299911" y="1174202"/>
                    <a:pt x="1310199" y="1174202"/>
                  </a:cubicBezTo>
                  <a:close/>
                  <a:moveTo>
                    <a:pt x="1193073" y="1174202"/>
                  </a:moveTo>
                  <a:cubicBezTo>
                    <a:pt x="1203361" y="1174202"/>
                    <a:pt x="1211701" y="1182563"/>
                    <a:pt x="1211701" y="1192877"/>
                  </a:cubicBezTo>
                  <a:cubicBezTo>
                    <a:pt x="1211701" y="1203191"/>
                    <a:pt x="1203361" y="1211552"/>
                    <a:pt x="1193073" y="1211552"/>
                  </a:cubicBezTo>
                  <a:cubicBezTo>
                    <a:pt x="1182785" y="1211552"/>
                    <a:pt x="1174445" y="1203191"/>
                    <a:pt x="1174445" y="1192877"/>
                  </a:cubicBezTo>
                  <a:cubicBezTo>
                    <a:pt x="1174445" y="1182563"/>
                    <a:pt x="1182785" y="1174202"/>
                    <a:pt x="1193073" y="1174202"/>
                  </a:cubicBezTo>
                  <a:close/>
                  <a:moveTo>
                    <a:pt x="1075309" y="1174202"/>
                  </a:moveTo>
                  <a:cubicBezTo>
                    <a:pt x="1085597" y="1174202"/>
                    <a:pt x="1093937" y="1182563"/>
                    <a:pt x="1093937" y="1192877"/>
                  </a:cubicBezTo>
                  <a:cubicBezTo>
                    <a:pt x="1093937" y="1203191"/>
                    <a:pt x="1085597" y="1211552"/>
                    <a:pt x="1075309" y="1211552"/>
                  </a:cubicBezTo>
                  <a:cubicBezTo>
                    <a:pt x="1065021" y="1211552"/>
                    <a:pt x="1056681" y="1203191"/>
                    <a:pt x="1056681" y="1192877"/>
                  </a:cubicBezTo>
                  <a:cubicBezTo>
                    <a:pt x="1056681" y="1182563"/>
                    <a:pt x="1065021" y="1174202"/>
                    <a:pt x="1075309" y="1174202"/>
                  </a:cubicBezTo>
                  <a:close/>
                  <a:moveTo>
                    <a:pt x="958184" y="1174202"/>
                  </a:moveTo>
                  <a:cubicBezTo>
                    <a:pt x="968472" y="1174202"/>
                    <a:pt x="976812" y="1182563"/>
                    <a:pt x="976812" y="1192877"/>
                  </a:cubicBezTo>
                  <a:cubicBezTo>
                    <a:pt x="976812" y="1203191"/>
                    <a:pt x="968472" y="1211552"/>
                    <a:pt x="958184" y="1211552"/>
                  </a:cubicBezTo>
                  <a:cubicBezTo>
                    <a:pt x="947896" y="1211552"/>
                    <a:pt x="939556" y="1203191"/>
                    <a:pt x="939556" y="1192877"/>
                  </a:cubicBezTo>
                  <a:cubicBezTo>
                    <a:pt x="939556" y="1182563"/>
                    <a:pt x="947896" y="1174202"/>
                    <a:pt x="958184" y="1174202"/>
                  </a:cubicBezTo>
                  <a:close/>
                  <a:moveTo>
                    <a:pt x="840420" y="1174202"/>
                  </a:moveTo>
                  <a:cubicBezTo>
                    <a:pt x="850708" y="1174202"/>
                    <a:pt x="859048" y="1182563"/>
                    <a:pt x="859048" y="1192877"/>
                  </a:cubicBezTo>
                  <a:cubicBezTo>
                    <a:pt x="859048" y="1203191"/>
                    <a:pt x="850708" y="1211552"/>
                    <a:pt x="840420" y="1211552"/>
                  </a:cubicBezTo>
                  <a:cubicBezTo>
                    <a:pt x="830132" y="1211552"/>
                    <a:pt x="821792" y="1203191"/>
                    <a:pt x="821792" y="1192877"/>
                  </a:cubicBezTo>
                  <a:cubicBezTo>
                    <a:pt x="821792" y="1182563"/>
                    <a:pt x="830132" y="1174202"/>
                    <a:pt x="840420" y="1174202"/>
                  </a:cubicBezTo>
                  <a:close/>
                  <a:moveTo>
                    <a:pt x="723295" y="1174202"/>
                  </a:moveTo>
                  <a:cubicBezTo>
                    <a:pt x="733583" y="1174202"/>
                    <a:pt x="741923" y="1182563"/>
                    <a:pt x="741923" y="1192877"/>
                  </a:cubicBezTo>
                  <a:cubicBezTo>
                    <a:pt x="741923" y="1203191"/>
                    <a:pt x="733583" y="1211552"/>
                    <a:pt x="723295" y="1211552"/>
                  </a:cubicBezTo>
                  <a:cubicBezTo>
                    <a:pt x="713007" y="1211552"/>
                    <a:pt x="704667" y="1203191"/>
                    <a:pt x="704667" y="1192877"/>
                  </a:cubicBezTo>
                  <a:cubicBezTo>
                    <a:pt x="704667" y="1182563"/>
                    <a:pt x="713007" y="1174202"/>
                    <a:pt x="723295" y="1174202"/>
                  </a:cubicBezTo>
                  <a:close/>
                  <a:moveTo>
                    <a:pt x="605531" y="1174202"/>
                  </a:moveTo>
                  <a:cubicBezTo>
                    <a:pt x="615819" y="1174202"/>
                    <a:pt x="624159" y="1182563"/>
                    <a:pt x="624159" y="1192877"/>
                  </a:cubicBezTo>
                  <a:cubicBezTo>
                    <a:pt x="624159" y="1203191"/>
                    <a:pt x="615819" y="1211552"/>
                    <a:pt x="605531" y="1211552"/>
                  </a:cubicBezTo>
                  <a:cubicBezTo>
                    <a:pt x="595243" y="1211552"/>
                    <a:pt x="586903" y="1203191"/>
                    <a:pt x="586903" y="1192877"/>
                  </a:cubicBezTo>
                  <a:cubicBezTo>
                    <a:pt x="586903" y="1182563"/>
                    <a:pt x="595243" y="1174202"/>
                    <a:pt x="605531" y="1174202"/>
                  </a:cubicBezTo>
                  <a:close/>
                  <a:moveTo>
                    <a:pt x="488406" y="1174202"/>
                  </a:moveTo>
                  <a:cubicBezTo>
                    <a:pt x="498694" y="1174202"/>
                    <a:pt x="507034" y="1182563"/>
                    <a:pt x="507034" y="1192877"/>
                  </a:cubicBezTo>
                  <a:cubicBezTo>
                    <a:pt x="507034" y="1203191"/>
                    <a:pt x="498694" y="1211552"/>
                    <a:pt x="488406" y="1211552"/>
                  </a:cubicBezTo>
                  <a:cubicBezTo>
                    <a:pt x="478118" y="1211552"/>
                    <a:pt x="469778" y="1203191"/>
                    <a:pt x="469778" y="1192877"/>
                  </a:cubicBezTo>
                  <a:cubicBezTo>
                    <a:pt x="469778" y="1182563"/>
                    <a:pt x="478118" y="1174202"/>
                    <a:pt x="488406" y="1174202"/>
                  </a:cubicBezTo>
                  <a:close/>
                  <a:moveTo>
                    <a:pt x="370642" y="1174202"/>
                  </a:moveTo>
                  <a:cubicBezTo>
                    <a:pt x="380930" y="1174202"/>
                    <a:pt x="389270" y="1182563"/>
                    <a:pt x="389270" y="1192877"/>
                  </a:cubicBezTo>
                  <a:cubicBezTo>
                    <a:pt x="389270" y="1203191"/>
                    <a:pt x="380930" y="1211552"/>
                    <a:pt x="370642" y="1211552"/>
                  </a:cubicBezTo>
                  <a:cubicBezTo>
                    <a:pt x="360354" y="1211552"/>
                    <a:pt x="352014" y="1203191"/>
                    <a:pt x="352014" y="1192877"/>
                  </a:cubicBezTo>
                  <a:cubicBezTo>
                    <a:pt x="352014" y="1182563"/>
                    <a:pt x="360354" y="1174202"/>
                    <a:pt x="370642" y="1174202"/>
                  </a:cubicBezTo>
                  <a:close/>
                  <a:moveTo>
                    <a:pt x="253517" y="1174202"/>
                  </a:moveTo>
                  <a:cubicBezTo>
                    <a:pt x="263805" y="1174202"/>
                    <a:pt x="272145" y="1182563"/>
                    <a:pt x="272145" y="1192877"/>
                  </a:cubicBezTo>
                  <a:cubicBezTo>
                    <a:pt x="272145" y="1203191"/>
                    <a:pt x="263805" y="1211552"/>
                    <a:pt x="253517" y="1211552"/>
                  </a:cubicBezTo>
                  <a:cubicBezTo>
                    <a:pt x="243229" y="1211552"/>
                    <a:pt x="234889" y="1203191"/>
                    <a:pt x="234889" y="1192877"/>
                  </a:cubicBezTo>
                  <a:cubicBezTo>
                    <a:pt x="234889" y="1182563"/>
                    <a:pt x="243229" y="1174202"/>
                    <a:pt x="253517" y="1174202"/>
                  </a:cubicBezTo>
                  <a:close/>
                  <a:moveTo>
                    <a:pt x="135753" y="1174202"/>
                  </a:moveTo>
                  <a:cubicBezTo>
                    <a:pt x="146041" y="1174202"/>
                    <a:pt x="154381" y="1182563"/>
                    <a:pt x="154381" y="1192877"/>
                  </a:cubicBezTo>
                  <a:cubicBezTo>
                    <a:pt x="154381" y="1203191"/>
                    <a:pt x="146041" y="1211552"/>
                    <a:pt x="135753" y="1211552"/>
                  </a:cubicBezTo>
                  <a:cubicBezTo>
                    <a:pt x="125465" y="1211552"/>
                    <a:pt x="117125" y="1203191"/>
                    <a:pt x="117125" y="1192877"/>
                  </a:cubicBezTo>
                  <a:cubicBezTo>
                    <a:pt x="117125" y="1182563"/>
                    <a:pt x="125465" y="1174202"/>
                    <a:pt x="135753" y="1174202"/>
                  </a:cubicBezTo>
                  <a:close/>
                  <a:moveTo>
                    <a:pt x="18628" y="1174202"/>
                  </a:moveTo>
                  <a:cubicBezTo>
                    <a:pt x="28916" y="1174202"/>
                    <a:pt x="37256" y="1182563"/>
                    <a:pt x="37256" y="1192877"/>
                  </a:cubicBezTo>
                  <a:cubicBezTo>
                    <a:pt x="37256" y="1203191"/>
                    <a:pt x="28916" y="1211552"/>
                    <a:pt x="18628" y="1211552"/>
                  </a:cubicBezTo>
                  <a:cubicBezTo>
                    <a:pt x="8340" y="1211552"/>
                    <a:pt x="0" y="1203191"/>
                    <a:pt x="0" y="1192877"/>
                  </a:cubicBezTo>
                  <a:cubicBezTo>
                    <a:pt x="0" y="1182563"/>
                    <a:pt x="8340" y="1174202"/>
                    <a:pt x="18628" y="1174202"/>
                  </a:cubicBezTo>
                  <a:close/>
                  <a:moveTo>
                    <a:pt x="2014866" y="1056782"/>
                  </a:moveTo>
                  <a:cubicBezTo>
                    <a:pt x="2025154" y="1056782"/>
                    <a:pt x="2033494" y="1065143"/>
                    <a:pt x="2033494" y="1075457"/>
                  </a:cubicBezTo>
                  <a:cubicBezTo>
                    <a:pt x="2033494" y="1085771"/>
                    <a:pt x="2025154" y="1094132"/>
                    <a:pt x="2014866" y="1094132"/>
                  </a:cubicBezTo>
                  <a:cubicBezTo>
                    <a:pt x="2004578" y="1094132"/>
                    <a:pt x="1996238" y="1085771"/>
                    <a:pt x="1996238" y="1075457"/>
                  </a:cubicBezTo>
                  <a:cubicBezTo>
                    <a:pt x="1996238" y="1065143"/>
                    <a:pt x="2004578" y="1056782"/>
                    <a:pt x="2014866" y="1056782"/>
                  </a:cubicBezTo>
                  <a:close/>
                  <a:moveTo>
                    <a:pt x="1897741" y="1056782"/>
                  </a:moveTo>
                  <a:cubicBezTo>
                    <a:pt x="1908029" y="1056782"/>
                    <a:pt x="1916369" y="1065143"/>
                    <a:pt x="1916369" y="1075457"/>
                  </a:cubicBezTo>
                  <a:cubicBezTo>
                    <a:pt x="1916369" y="1085771"/>
                    <a:pt x="1908029" y="1094132"/>
                    <a:pt x="1897741" y="1094132"/>
                  </a:cubicBezTo>
                  <a:cubicBezTo>
                    <a:pt x="1887453" y="1094132"/>
                    <a:pt x="1879113" y="1085771"/>
                    <a:pt x="1879113" y="1075457"/>
                  </a:cubicBezTo>
                  <a:cubicBezTo>
                    <a:pt x="1879113" y="1065143"/>
                    <a:pt x="1887453" y="1056782"/>
                    <a:pt x="1897741" y="1056782"/>
                  </a:cubicBezTo>
                  <a:close/>
                  <a:moveTo>
                    <a:pt x="1779977" y="1056782"/>
                  </a:moveTo>
                  <a:cubicBezTo>
                    <a:pt x="1790265" y="1056782"/>
                    <a:pt x="1798605" y="1065143"/>
                    <a:pt x="1798605" y="1075457"/>
                  </a:cubicBezTo>
                  <a:cubicBezTo>
                    <a:pt x="1798605" y="1085771"/>
                    <a:pt x="1790265" y="1094132"/>
                    <a:pt x="1779977" y="1094132"/>
                  </a:cubicBezTo>
                  <a:cubicBezTo>
                    <a:pt x="1769689" y="1094132"/>
                    <a:pt x="1761349" y="1085771"/>
                    <a:pt x="1761349" y="1075457"/>
                  </a:cubicBezTo>
                  <a:cubicBezTo>
                    <a:pt x="1761349" y="1065143"/>
                    <a:pt x="1769689" y="1056782"/>
                    <a:pt x="1779977" y="1056782"/>
                  </a:cubicBezTo>
                  <a:close/>
                  <a:moveTo>
                    <a:pt x="1662852" y="1056782"/>
                  </a:moveTo>
                  <a:cubicBezTo>
                    <a:pt x="1673140" y="1056782"/>
                    <a:pt x="1681480" y="1065143"/>
                    <a:pt x="1681480" y="1075457"/>
                  </a:cubicBezTo>
                  <a:cubicBezTo>
                    <a:pt x="1681480" y="1085771"/>
                    <a:pt x="1673140" y="1094132"/>
                    <a:pt x="1662852" y="1094132"/>
                  </a:cubicBezTo>
                  <a:cubicBezTo>
                    <a:pt x="1652564" y="1094132"/>
                    <a:pt x="1644224" y="1085771"/>
                    <a:pt x="1644224" y="1075457"/>
                  </a:cubicBezTo>
                  <a:cubicBezTo>
                    <a:pt x="1644224" y="1065143"/>
                    <a:pt x="1652564" y="1056782"/>
                    <a:pt x="1662852" y="1056782"/>
                  </a:cubicBezTo>
                  <a:close/>
                  <a:moveTo>
                    <a:pt x="1545088" y="1056782"/>
                  </a:moveTo>
                  <a:cubicBezTo>
                    <a:pt x="1555376" y="1056782"/>
                    <a:pt x="1563716" y="1065143"/>
                    <a:pt x="1563716" y="1075457"/>
                  </a:cubicBezTo>
                  <a:cubicBezTo>
                    <a:pt x="1563716" y="1085771"/>
                    <a:pt x="1555376" y="1094132"/>
                    <a:pt x="1545088" y="1094132"/>
                  </a:cubicBezTo>
                  <a:cubicBezTo>
                    <a:pt x="1534800" y="1094132"/>
                    <a:pt x="1526460" y="1085771"/>
                    <a:pt x="1526460" y="1075457"/>
                  </a:cubicBezTo>
                  <a:cubicBezTo>
                    <a:pt x="1526460" y="1065143"/>
                    <a:pt x="1534800" y="1056782"/>
                    <a:pt x="1545088" y="1056782"/>
                  </a:cubicBezTo>
                  <a:close/>
                  <a:moveTo>
                    <a:pt x="1427962" y="1056782"/>
                  </a:moveTo>
                  <a:cubicBezTo>
                    <a:pt x="1438250" y="1056782"/>
                    <a:pt x="1446590" y="1065143"/>
                    <a:pt x="1446590" y="1075457"/>
                  </a:cubicBezTo>
                  <a:cubicBezTo>
                    <a:pt x="1446590" y="1085771"/>
                    <a:pt x="1438250" y="1094132"/>
                    <a:pt x="1427962" y="1094132"/>
                  </a:cubicBezTo>
                  <a:cubicBezTo>
                    <a:pt x="1417674" y="1094132"/>
                    <a:pt x="1409334" y="1085771"/>
                    <a:pt x="1409334" y="1075457"/>
                  </a:cubicBezTo>
                  <a:cubicBezTo>
                    <a:pt x="1409334" y="1065143"/>
                    <a:pt x="1417674" y="1056782"/>
                    <a:pt x="1427962" y="1056782"/>
                  </a:cubicBezTo>
                  <a:close/>
                  <a:moveTo>
                    <a:pt x="1310199" y="1056782"/>
                  </a:moveTo>
                  <a:cubicBezTo>
                    <a:pt x="1320487" y="1056782"/>
                    <a:pt x="1328827" y="1065143"/>
                    <a:pt x="1328827" y="1075457"/>
                  </a:cubicBezTo>
                  <a:cubicBezTo>
                    <a:pt x="1328827" y="1085771"/>
                    <a:pt x="1320487" y="1094132"/>
                    <a:pt x="1310199" y="1094132"/>
                  </a:cubicBezTo>
                  <a:cubicBezTo>
                    <a:pt x="1299911" y="1094132"/>
                    <a:pt x="1291571" y="1085771"/>
                    <a:pt x="1291571" y="1075457"/>
                  </a:cubicBezTo>
                  <a:cubicBezTo>
                    <a:pt x="1291571" y="1065143"/>
                    <a:pt x="1299911" y="1056782"/>
                    <a:pt x="1310199" y="1056782"/>
                  </a:cubicBezTo>
                  <a:close/>
                  <a:moveTo>
                    <a:pt x="1193073" y="1056782"/>
                  </a:moveTo>
                  <a:cubicBezTo>
                    <a:pt x="1203361" y="1056782"/>
                    <a:pt x="1211701" y="1065143"/>
                    <a:pt x="1211701" y="1075457"/>
                  </a:cubicBezTo>
                  <a:cubicBezTo>
                    <a:pt x="1211701" y="1085771"/>
                    <a:pt x="1203361" y="1094132"/>
                    <a:pt x="1193073" y="1094132"/>
                  </a:cubicBezTo>
                  <a:cubicBezTo>
                    <a:pt x="1182785" y="1094132"/>
                    <a:pt x="1174445" y="1085771"/>
                    <a:pt x="1174445" y="1075457"/>
                  </a:cubicBezTo>
                  <a:cubicBezTo>
                    <a:pt x="1174445" y="1065143"/>
                    <a:pt x="1182785" y="1056782"/>
                    <a:pt x="1193073" y="1056782"/>
                  </a:cubicBezTo>
                  <a:close/>
                  <a:moveTo>
                    <a:pt x="1075309" y="1056782"/>
                  </a:moveTo>
                  <a:cubicBezTo>
                    <a:pt x="1085597" y="1056782"/>
                    <a:pt x="1093937" y="1065143"/>
                    <a:pt x="1093937" y="1075457"/>
                  </a:cubicBezTo>
                  <a:cubicBezTo>
                    <a:pt x="1093937" y="1085771"/>
                    <a:pt x="1085597" y="1094132"/>
                    <a:pt x="1075309" y="1094132"/>
                  </a:cubicBezTo>
                  <a:cubicBezTo>
                    <a:pt x="1065021" y="1094132"/>
                    <a:pt x="1056681" y="1085771"/>
                    <a:pt x="1056681" y="1075457"/>
                  </a:cubicBezTo>
                  <a:cubicBezTo>
                    <a:pt x="1056681" y="1065143"/>
                    <a:pt x="1065021" y="1056782"/>
                    <a:pt x="1075309" y="1056782"/>
                  </a:cubicBezTo>
                  <a:close/>
                  <a:moveTo>
                    <a:pt x="958184" y="1056782"/>
                  </a:moveTo>
                  <a:cubicBezTo>
                    <a:pt x="968472" y="1056782"/>
                    <a:pt x="976812" y="1065143"/>
                    <a:pt x="976812" y="1075457"/>
                  </a:cubicBezTo>
                  <a:cubicBezTo>
                    <a:pt x="976812" y="1085771"/>
                    <a:pt x="968472" y="1094132"/>
                    <a:pt x="958184" y="1094132"/>
                  </a:cubicBezTo>
                  <a:cubicBezTo>
                    <a:pt x="947896" y="1094132"/>
                    <a:pt x="939556" y="1085771"/>
                    <a:pt x="939556" y="1075457"/>
                  </a:cubicBezTo>
                  <a:cubicBezTo>
                    <a:pt x="939556" y="1065143"/>
                    <a:pt x="947896" y="1056782"/>
                    <a:pt x="958184" y="1056782"/>
                  </a:cubicBezTo>
                  <a:close/>
                  <a:moveTo>
                    <a:pt x="840420" y="1056782"/>
                  </a:moveTo>
                  <a:cubicBezTo>
                    <a:pt x="850708" y="1056782"/>
                    <a:pt x="859048" y="1065143"/>
                    <a:pt x="859048" y="1075457"/>
                  </a:cubicBezTo>
                  <a:cubicBezTo>
                    <a:pt x="859048" y="1085771"/>
                    <a:pt x="850708" y="1094132"/>
                    <a:pt x="840420" y="1094132"/>
                  </a:cubicBezTo>
                  <a:cubicBezTo>
                    <a:pt x="830132" y="1094132"/>
                    <a:pt x="821792" y="1085771"/>
                    <a:pt x="821792" y="1075457"/>
                  </a:cubicBezTo>
                  <a:cubicBezTo>
                    <a:pt x="821792" y="1065143"/>
                    <a:pt x="830132" y="1056782"/>
                    <a:pt x="840420" y="1056782"/>
                  </a:cubicBezTo>
                  <a:close/>
                  <a:moveTo>
                    <a:pt x="723295" y="1056782"/>
                  </a:moveTo>
                  <a:cubicBezTo>
                    <a:pt x="733583" y="1056782"/>
                    <a:pt x="741923" y="1065143"/>
                    <a:pt x="741923" y="1075457"/>
                  </a:cubicBezTo>
                  <a:cubicBezTo>
                    <a:pt x="741923" y="1085771"/>
                    <a:pt x="733583" y="1094132"/>
                    <a:pt x="723295" y="1094132"/>
                  </a:cubicBezTo>
                  <a:cubicBezTo>
                    <a:pt x="713007" y="1094132"/>
                    <a:pt x="704667" y="1085771"/>
                    <a:pt x="704667" y="1075457"/>
                  </a:cubicBezTo>
                  <a:cubicBezTo>
                    <a:pt x="704667" y="1065143"/>
                    <a:pt x="713007" y="1056782"/>
                    <a:pt x="723295" y="1056782"/>
                  </a:cubicBezTo>
                  <a:close/>
                  <a:moveTo>
                    <a:pt x="605531" y="1056782"/>
                  </a:moveTo>
                  <a:cubicBezTo>
                    <a:pt x="615819" y="1056782"/>
                    <a:pt x="624159" y="1065143"/>
                    <a:pt x="624159" y="1075457"/>
                  </a:cubicBezTo>
                  <a:cubicBezTo>
                    <a:pt x="624159" y="1085771"/>
                    <a:pt x="615819" y="1094132"/>
                    <a:pt x="605531" y="1094132"/>
                  </a:cubicBezTo>
                  <a:cubicBezTo>
                    <a:pt x="595243" y="1094132"/>
                    <a:pt x="586903" y="1085771"/>
                    <a:pt x="586903" y="1075457"/>
                  </a:cubicBezTo>
                  <a:cubicBezTo>
                    <a:pt x="586903" y="1065143"/>
                    <a:pt x="595243" y="1056782"/>
                    <a:pt x="605531" y="1056782"/>
                  </a:cubicBezTo>
                  <a:close/>
                  <a:moveTo>
                    <a:pt x="488406" y="1056782"/>
                  </a:moveTo>
                  <a:cubicBezTo>
                    <a:pt x="498694" y="1056782"/>
                    <a:pt x="507034" y="1065143"/>
                    <a:pt x="507034" y="1075457"/>
                  </a:cubicBezTo>
                  <a:cubicBezTo>
                    <a:pt x="507034" y="1085771"/>
                    <a:pt x="498694" y="1094132"/>
                    <a:pt x="488406" y="1094132"/>
                  </a:cubicBezTo>
                  <a:cubicBezTo>
                    <a:pt x="478118" y="1094132"/>
                    <a:pt x="469778" y="1085771"/>
                    <a:pt x="469778" y="1075457"/>
                  </a:cubicBezTo>
                  <a:cubicBezTo>
                    <a:pt x="469778" y="1065143"/>
                    <a:pt x="478118" y="1056782"/>
                    <a:pt x="488406" y="1056782"/>
                  </a:cubicBezTo>
                  <a:close/>
                  <a:moveTo>
                    <a:pt x="370642" y="1056782"/>
                  </a:moveTo>
                  <a:cubicBezTo>
                    <a:pt x="380930" y="1056782"/>
                    <a:pt x="389270" y="1065143"/>
                    <a:pt x="389270" y="1075457"/>
                  </a:cubicBezTo>
                  <a:cubicBezTo>
                    <a:pt x="389270" y="1085771"/>
                    <a:pt x="380930" y="1094132"/>
                    <a:pt x="370642" y="1094132"/>
                  </a:cubicBezTo>
                  <a:cubicBezTo>
                    <a:pt x="360354" y="1094132"/>
                    <a:pt x="352014" y="1085771"/>
                    <a:pt x="352014" y="1075457"/>
                  </a:cubicBezTo>
                  <a:cubicBezTo>
                    <a:pt x="352014" y="1065143"/>
                    <a:pt x="360354" y="1056782"/>
                    <a:pt x="370642" y="1056782"/>
                  </a:cubicBezTo>
                  <a:close/>
                  <a:moveTo>
                    <a:pt x="253517" y="1056782"/>
                  </a:moveTo>
                  <a:cubicBezTo>
                    <a:pt x="263805" y="1056782"/>
                    <a:pt x="272145" y="1065143"/>
                    <a:pt x="272145" y="1075457"/>
                  </a:cubicBezTo>
                  <a:cubicBezTo>
                    <a:pt x="272145" y="1085771"/>
                    <a:pt x="263805" y="1094132"/>
                    <a:pt x="253517" y="1094132"/>
                  </a:cubicBezTo>
                  <a:cubicBezTo>
                    <a:pt x="243229" y="1094132"/>
                    <a:pt x="234889" y="1085771"/>
                    <a:pt x="234889" y="1075457"/>
                  </a:cubicBezTo>
                  <a:cubicBezTo>
                    <a:pt x="234889" y="1065143"/>
                    <a:pt x="243229" y="1056782"/>
                    <a:pt x="253517" y="1056782"/>
                  </a:cubicBezTo>
                  <a:close/>
                  <a:moveTo>
                    <a:pt x="135753" y="1056782"/>
                  </a:moveTo>
                  <a:cubicBezTo>
                    <a:pt x="146041" y="1056782"/>
                    <a:pt x="154381" y="1065143"/>
                    <a:pt x="154381" y="1075457"/>
                  </a:cubicBezTo>
                  <a:cubicBezTo>
                    <a:pt x="154381" y="1085771"/>
                    <a:pt x="146041" y="1094132"/>
                    <a:pt x="135753" y="1094132"/>
                  </a:cubicBezTo>
                  <a:cubicBezTo>
                    <a:pt x="125465" y="1094132"/>
                    <a:pt x="117125" y="1085771"/>
                    <a:pt x="117125" y="1075457"/>
                  </a:cubicBezTo>
                  <a:cubicBezTo>
                    <a:pt x="117125" y="1065143"/>
                    <a:pt x="125465" y="1056782"/>
                    <a:pt x="135753" y="1056782"/>
                  </a:cubicBezTo>
                  <a:close/>
                  <a:moveTo>
                    <a:pt x="18628" y="1056782"/>
                  </a:moveTo>
                  <a:cubicBezTo>
                    <a:pt x="28916" y="1056782"/>
                    <a:pt x="37256" y="1065143"/>
                    <a:pt x="37256" y="1075457"/>
                  </a:cubicBezTo>
                  <a:cubicBezTo>
                    <a:pt x="37256" y="1085771"/>
                    <a:pt x="28916" y="1094132"/>
                    <a:pt x="18628" y="1094132"/>
                  </a:cubicBezTo>
                  <a:cubicBezTo>
                    <a:pt x="8340" y="1094132"/>
                    <a:pt x="0" y="1085771"/>
                    <a:pt x="0" y="1075457"/>
                  </a:cubicBezTo>
                  <a:cubicBezTo>
                    <a:pt x="0" y="1065143"/>
                    <a:pt x="8340" y="1056782"/>
                    <a:pt x="18628" y="1056782"/>
                  </a:cubicBezTo>
                  <a:close/>
                  <a:moveTo>
                    <a:pt x="2014866" y="939362"/>
                  </a:moveTo>
                  <a:cubicBezTo>
                    <a:pt x="2025154" y="939362"/>
                    <a:pt x="2033494" y="947723"/>
                    <a:pt x="2033494" y="958037"/>
                  </a:cubicBezTo>
                  <a:cubicBezTo>
                    <a:pt x="2033494" y="968351"/>
                    <a:pt x="2025154" y="976712"/>
                    <a:pt x="2014866" y="976712"/>
                  </a:cubicBezTo>
                  <a:cubicBezTo>
                    <a:pt x="2004578" y="976712"/>
                    <a:pt x="1996238" y="968351"/>
                    <a:pt x="1996238" y="958037"/>
                  </a:cubicBezTo>
                  <a:cubicBezTo>
                    <a:pt x="1996238" y="947723"/>
                    <a:pt x="2004578" y="939362"/>
                    <a:pt x="2014866" y="939362"/>
                  </a:cubicBezTo>
                  <a:close/>
                  <a:moveTo>
                    <a:pt x="1897741" y="939362"/>
                  </a:moveTo>
                  <a:cubicBezTo>
                    <a:pt x="1908029" y="939362"/>
                    <a:pt x="1916369" y="947723"/>
                    <a:pt x="1916369" y="958037"/>
                  </a:cubicBezTo>
                  <a:cubicBezTo>
                    <a:pt x="1916369" y="968351"/>
                    <a:pt x="1908029" y="976712"/>
                    <a:pt x="1897741" y="976712"/>
                  </a:cubicBezTo>
                  <a:cubicBezTo>
                    <a:pt x="1887453" y="976712"/>
                    <a:pt x="1879113" y="968351"/>
                    <a:pt x="1879113" y="958037"/>
                  </a:cubicBezTo>
                  <a:cubicBezTo>
                    <a:pt x="1879113" y="947723"/>
                    <a:pt x="1887453" y="939362"/>
                    <a:pt x="1897741" y="939362"/>
                  </a:cubicBezTo>
                  <a:close/>
                  <a:moveTo>
                    <a:pt x="1779977" y="939362"/>
                  </a:moveTo>
                  <a:cubicBezTo>
                    <a:pt x="1790265" y="939362"/>
                    <a:pt x="1798605" y="947723"/>
                    <a:pt x="1798605" y="958037"/>
                  </a:cubicBezTo>
                  <a:cubicBezTo>
                    <a:pt x="1798605" y="968351"/>
                    <a:pt x="1790265" y="976712"/>
                    <a:pt x="1779977" y="976712"/>
                  </a:cubicBezTo>
                  <a:cubicBezTo>
                    <a:pt x="1769689" y="976712"/>
                    <a:pt x="1761349" y="968351"/>
                    <a:pt x="1761349" y="958037"/>
                  </a:cubicBezTo>
                  <a:cubicBezTo>
                    <a:pt x="1761349" y="947723"/>
                    <a:pt x="1769689" y="939362"/>
                    <a:pt x="1779977" y="939362"/>
                  </a:cubicBezTo>
                  <a:close/>
                  <a:moveTo>
                    <a:pt x="1662852" y="939362"/>
                  </a:moveTo>
                  <a:cubicBezTo>
                    <a:pt x="1673140" y="939362"/>
                    <a:pt x="1681480" y="947723"/>
                    <a:pt x="1681480" y="958037"/>
                  </a:cubicBezTo>
                  <a:cubicBezTo>
                    <a:pt x="1681480" y="968351"/>
                    <a:pt x="1673140" y="976712"/>
                    <a:pt x="1662852" y="976712"/>
                  </a:cubicBezTo>
                  <a:cubicBezTo>
                    <a:pt x="1652564" y="976712"/>
                    <a:pt x="1644224" y="968351"/>
                    <a:pt x="1644224" y="958037"/>
                  </a:cubicBezTo>
                  <a:cubicBezTo>
                    <a:pt x="1644224" y="947723"/>
                    <a:pt x="1652564" y="939362"/>
                    <a:pt x="1662852" y="939362"/>
                  </a:cubicBezTo>
                  <a:close/>
                  <a:moveTo>
                    <a:pt x="1545088" y="939362"/>
                  </a:moveTo>
                  <a:cubicBezTo>
                    <a:pt x="1555376" y="939362"/>
                    <a:pt x="1563716" y="947723"/>
                    <a:pt x="1563716" y="958037"/>
                  </a:cubicBezTo>
                  <a:cubicBezTo>
                    <a:pt x="1563716" y="968351"/>
                    <a:pt x="1555376" y="976712"/>
                    <a:pt x="1545088" y="976712"/>
                  </a:cubicBezTo>
                  <a:cubicBezTo>
                    <a:pt x="1534800" y="976712"/>
                    <a:pt x="1526460" y="968351"/>
                    <a:pt x="1526460" y="958037"/>
                  </a:cubicBezTo>
                  <a:cubicBezTo>
                    <a:pt x="1526460" y="947723"/>
                    <a:pt x="1534800" y="939362"/>
                    <a:pt x="1545088" y="939362"/>
                  </a:cubicBezTo>
                  <a:close/>
                  <a:moveTo>
                    <a:pt x="1427962" y="939362"/>
                  </a:moveTo>
                  <a:cubicBezTo>
                    <a:pt x="1438250" y="939362"/>
                    <a:pt x="1446590" y="947723"/>
                    <a:pt x="1446590" y="958037"/>
                  </a:cubicBezTo>
                  <a:cubicBezTo>
                    <a:pt x="1446590" y="968351"/>
                    <a:pt x="1438250" y="976712"/>
                    <a:pt x="1427962" y="976712"/>
                  </a:cubicBezTo>
                  <a:cubicBezTo>
                    <a:pt x="1417674" y="976712"/>
                    <a:pt x="1409334" y="968351"/>
                    <a:pt x="1409334" y="958037"/>
                  </a:cubicBezTo>
                  <a:cubicBezTo>
                    <a:pt x="1409334" y="947723"/>
                    <a:pt x="1417674" y="939362"/>
                    <a:pt x="1427962" y="939362"/>
                  </a:cubicBezTo>
                  <a:close/>
                  <a:moveTo>
                    <a:pt x="1310199" y="939362"/>
                  </a:moveTo>
                  <a:cubicBezTo>
                    <a:pt x="1320487" y="939362"/>
                    <a:pt x="1328827" y="947723"/>
                    <a:pt x="1328827" y="958037"/>
                  </a:cubicBezTo>
                  <a:cubicBezTo>
                    <a:pt x="1328827" y="968351"/>
                    <a:pt x="1320487" y="976712"/>
                    <a:pt x="1310199" y="976712"/>
                  </a:cubicBezTo>
                  <a:cubicBezTo>
                    <a:pt x="1299911" y="976712"/>
                    <a:pt x="1291571" y="968351"/>
                    <a:pt x="1291571" y="958037"/>
                  </a:cubicBezTo>
                  <a:cubicBezTo>
                    <a:pt x="1291571" y="947723"/>
                    <a:pt x="1299911" y="939362"/>
                    <a:pt x="1310199" y="939362"/>
                  </a:cubicBezTo>
                  <a:close/>
                  <a:moveTo>
                    <a:pt x="1193073" y="939362"/>
                  </a:moveTo>
                  <a:cubicBezTo>
                    <a:pt x="1203361" y="939362"/>
                    <a:pt x="1211701" y="947723"/>
                    <a:pt x="1211701" y="958037"/>
                  </a:cubicBezTo>
                  <a:cubicBezTo>
                    <a:pt x="1211701" y="968351"/>
                    <a:pt x="1203361" y="976712"/>
                    <a:pt x="1193073" y="976712"/>
                  </a:cubicBezTo>
                  <a:cubicBezTo>
                    <a:pt x="1182785" y="976712"/>
                    <a:pt x="1174445" y="968351"/>
                    <a:pt x="1174445" y="958037"/>
                  </a:cubicBezTo>
                  <a:cubicBezTo>
                    <a:pt x="1174445" y="947723"/>
                    <a:pt x="1182785" y="939362"/>
                    <a:pt x="1193073" y="939362"/>
                  </a:cubicBezTo>
                  <a:close/>
                  <a:moveTo>
                    <a:pt x="1075309" y="939362"/>
                  </a:moveTo>
                  <a:cubicBezTo>
                    <a:pt x="1085597" y="939362"/>
                    <a:pt x="1093937" y="947723"/>
                    <a:pt x="1093937" y="958037"/>
                  </a:cubicBezTo>
                  <a:cubicBezTo>
                    <a:pt x="1093937" y="968351"/>
                    <a:pt x="1085597" y="976712"/>
                    <a:pt x="1075309" y="976712"/>
                  </a:cubicBezTo>
                  <a:cubicBezTo>
                    <a:pt x="1065021" y="976712"/>
                    <a:pt x="1056681" y="968351"/>
                    <a:pt x="1056681" y="958037"/>
                  </a:cubicBezTo>
                  <a:cubicBezTo>
                    <a:pt x="1056681" y="947723"/>
                    <a:pt x="1065021" y="939362"/>
                    <a:pt x="1075309" y="939362"/>
                  </a:cubicBezTo>
                  <a:close/>
                  <a:moveTo>
                    <a:pt x="958184" y="939362"/>
                  </a:moveTo>
                  <a:cubicBezTo>
                    <a:pt x="968472" y="939362"/>
                    <a:pt x="976812" y="947723"/>
                    <a:pt x="976812" y="958037"/>
                  </a:cubicBezTo>
                  <a:cubicBezTo>
                    <a:pt x="976812" y="968351"/>
                    <a:pt x="968472" y="976712"/>
                    <a:pt x="958184" y="976712"/>
                  </a:cubicBezTo>
                  <a:cubicBezTo>
                    <a:pt x="947896" y="976712"/>
                    <a:pt x="939556" y="968351"/>
                    <a:pt x="939556" y="958037"/>
                  </a:cubicBezTo>
                  <a:cubicBezTo>
                    <a:pt x="939556" y="947723"/>
                    <a:pt x="947896" y="939362"/>
                    <a:pt x="958184" y="939362"/>
                  </a:cubicBezTo>
                  <a:close/>
                  <a:moveTo>
                    <a:pt x="840420" y="939362"/>
                  </a:moveTo>
                  <a:cubicBezTo>
                    <a:pt x="850708" y="939362"/>
                    <a:pt x="859048" y="947723"/>
                    <a:pt x="859048" y="958037"/>
                  </a:cubicBezTo>
                  <a:cubicBezTo>
                    <a:pt x="859048" y="968351"/>
                    <a:pt x="850708" y="976712"/>
                    <a:pt x="840420" y="976712"/>
                  </a:cubicBezTo>
                  <a:cubicBezTo>
                    <a:pt x="830132" y="976712"/>
                    <a:pt x="821792" y="968351"/>
                    <a:pt x="821792" y="958037"/>
                  </a:cubicBezTo>
                  <a:cubicBezTo>
                    <a:pt x="821792" y="947723"/>
                    <a:pt x="830132" y="939362"/>
                    <a:pt x="840420" y="939362"/>
                  </a:cubicBezTo>
                  <a:close/>
                  <a:moveTo>
                    <a:pt x="723295" y="939362"/>
                  </a:moveTo>
                  <a:cubicBezTo>
                    <a:pt x="733583" y="939362"/>
                    <a:pt x="741923" y="947723"/>
                    <a:pt x="741923" y="958037"/>
                  </a:cubicBezTo>
                  <a:cubicBezTo>
                    <a:pt x="741923" y="968351"/>
                    <a:pt x="733583" y="976712"/>
                    <a:pt x="723295" y="976712"/>
                  </a:cubicBezTo>
                  <a:cubicBezTo>
                    <a:pt x="713007" y="976712"/>
                    <a:pt x="704667" y="968351"/>
                    <a:pt x="704667" y="958037"/>
                  </a:cubicBezTo>
                  <a:cubicBezTo>
                    <a:pt x="704667" y="947723"/>
                    <a:pt x="713007" y="939362"/>
                    <a:pt x="723295" y="939362"/>
                  </a:cubicBezTo>
                  <a:close/>
                  <a:moveTo>
                    <a:pt x="605531" y="939362"/>
                  </a:moveTo>
                  <a:cubicBezTo>
                    <a:pt x="615819" y="939362"/>
                    <a:pt x="624159" y="947723"/>
                    <a:pt x="624159" y="958037"/>
                  </a:cubicBezTo>
                  <a:cubicBezTo>
                    <a:pt x="624159" y="968351"/>
                    <a:pt x="615819" y="976712"/>
                    <a:pt x="605531" y="976712"/>
                  </a:cubicBezTo>
                  <a:cubicBezTo>
                    <a:pt x="595243" y="976712"/>
                    <a:pt x="586903" y="968351"/>
                    <a:pt x="586903" y="958037"/>
                  </a:cubicBezTo>
                  <a:cubicBezTo>
                    <a:pt x="586903" y="947723"/>
                    <a:pt x="595243" y="939362"/>
                    <a:pt x="605531" y="939362"/>
                  </a:cubicBezTo>
                  <a:close/>
                  <a:moveTo>
                    <a:pt x="488406" y="939362"/>
                  </a:moveTo>
                  <a:cubicBezTo>
                    <a:pt x="498694" y="939362"/>
                    <a:pt x="507034" y="947723"/>
                    <a:pt x="507034" y="958037"/>
                  </a:cubicBezTo>
                  <a:cubicBezTo>
                    <a:pt x="507034" y="968351"/>
                    <a:pt x="498694" y="976712"/>
                    <a:pt x="488406" y="976712"/>
                  </a:cubicBezTo>
                  <a:cubicBezTo>
                    <a:pt x="478118" y="976712"/>
                    <a:pt x="469778" y="968351"/>
                    <a:pt x="469778" y="958037"/>
                  </a:cubicBezTo>
                  <a:cubicBezTo>
                    <a:pt x="469778" y="947723"/>
                    <a:pt x="478118" y="939362"/>
                    <a:pt x="488406" y="939362"/>
                  </a:cubicBezTo>
                  <a:close/>
                  <a:moveTo>
                    <a:pt x="370642" y="939362"/>
                  </a:moveTo>
                  <a:cubicBezTo>
                    <a:pt x="380930" y="939362"/>
                    <a:pt x="389270" y="947723"/>
                    <a:pt x="389270" y="958037"/>
                  </a:cubicBezTo>
                  <a:cubicBezTo>
                    <a:pt x="389270" y="968351"/>
                    <a:pt x="380930" y="976712"/>
                    <a:pt x="370642" y="976712"/>
                  </a:cubicBezTo>
                  <a:cubicBezTo>
                    <a:pt x="360354" y="976712"/>
                    <a:pt x="352014" y="968351"/>
                    <a:pt x="352014" y="958037"/>
                  </a:cubicBezTo>
                  <a:cubicBezTo>
                    <a:pt x="352014" y="947723"/>
                    <a:pt x="360354" y="939362"/>
                    <a:pt x="370642" y="939362"/>
                  </a:cubicBezTo>
                  <a:close/>
                  <a:moveTo>
                    <a:pt x="253517" y="939362"/>
                  </a:moveTo>
                  <a:cubicBezTo>
                    <a:pt x="263805" y="939362"/>
                    <a:pt x="272145" y="947723"/>
                    <a:pt x="272145" y="958037"/>
                  </a:cubicBezTo>
                  <a:cubicBezTo>
                    <a:pt x="272145" y="968351"/>
                    <a:pt x="263805" y="976712"/>
                    <a:pt x="253517" y="976712"/>
                  </a:cubicBezTo>
                  <a:cubicBezTo>
                    <a:pt x="243229" y="976712"/>
                    <a:pt x="234889" y="968351"/>
                    <a:pt x="234889" y="958037"/>
                  </a:cubicBezTo>
                  <a:cubicBezTo>
                    <a:pt x="234889" y="947723"/>
                    <a:pt x="243229" y="939362"/>
                    <a:pt x="253517" y="939362"/>
                  </a:cubicBezTo>
                  <a:close/>
                  <a:moveTo>
                    <a:pt x="135753" y="939362"/>
                  </a:moveTo>
                  <a:cubicBezTo>
                    <a:pt x="146041" y="939362"/>
                    <a:pt x="154381" y="947723"/>
                    <a:pt x="154381" y="958037"/>
                  </a:cubicBezTo>
                  <a:cubicBezTo>
                    <a:pt x="154381" y="968351"/>
                    <a:pt x="146041" y="976712"/>
                    <a:pt x="135753" y="976712"/>
                  </a:cubicBezTo>
                  <a:cubicBezTo>
                    <a:pt x="125465" y="976712"/>
                    <a:pt x="117125" y="968351"/>
                    <a:pt x="117125" y="958037"/>
                  </a:cubicBezTo>
                  <a:cubicBezTo>
                    <a:pt x="117125" y="947723"/>
                    <a:pt x="125465" y="939362"/>
                    <a:pt x="135753" y="939362"/>
                  </a:cubicBezTo>
                  <a:close/>
                  <a:moveTo>
                    <a:pt x="18628" y="939362"/>
                  </a:moveTo>
                  <a:cubicBezTo>
                    <a:pt x="28916" y="939362"/>
                    <a:pt x="37256" y="947723"/>
                    <a:pt x="37256" y="958037"/>
                  </a:cubicBezTo>
                  <a:cubicBezTo>
                    <a:pt x="37256" y="968351"/>
                    <a:pt x="28916" y="976712"/>
                    <a:pt x="18628" y="976712"/>
                  </a:cubicBezTo>
                  <a:cubicBezTo>
                    <a:pt x="8340" y="976712"/>
                    <a:pt x="0" y="968351"/>
                    <a:pt x="0" y="958037"/>
                  </a:cubicBezTo>
                  <a:cubicBezTo>
                    <a:pt x="0" y="947723"/>
                    <a:pt x="8340" y="939362"/>
                    <a:pt x="18628" y="939362"/>
                  </a:cubicBezTo>
                  <a:close/>
                  <a:moveTo>
                    <a:pt x="2014866" y="821942"/>
                  </a:moveTo>
                  <a:cubicBezTo>
                    <a:pt x="2025154" y="821942"/>
                    <a:pt x="2033494" y="830303"/>
                    <a:pt x="2033494" y="840617"/>
                  </a:cubicBezTo>
                  <a:cubicBezTo>
                    <a:pt x="2033494" y="850931"/>
                    <a:pt x="2025154" y="859292"/>
                    <a:pt x="2014866" y="859292"/>
                  </a:cubicBezTo>
                  <a:cubicBezTo>
                    <a:pt x="2004578" y="859292"/>
                    <a:pt x="1996238" y="850931"/>
                    <a:pt x="1996238" y="840617"/>
                  </a:cubicBezTo>
                  <a:cubicBezTo>
                    <a:pt x="1996238" y="830303"/>
                    <a:pt x="2004578" y="821942"/>
                    <a:pt x="2014866" y="821942"/>
                  </a:cubicBezTo>
                  <a:close/>
                  <a:moveTo>
                    <a:pt x="1897741" y="821942"/>
                  </a:moveTo>
                  <a:cubicBezTo>
                    <a:pt x="1908029" y="821942"/>
                    <a:pt x="1916369" y="830303"/>
                    <a:pt x="1916369" y="840617"/>
                  </a:cubicBezTo>
                  <a:cubicBezTo>
                    <a:pt x="1916369" y="850931"/>
                    <a:pt x="1908029" y="859292"/>
                    <a:pt x="1897741" y="859292"/>
                  </a:cubicBezTo>
                  <a:cubicBezTo>
                    <a:pt x="1887453" y="859292"/>
                    <a:pt x="1879113" y="850931"/>
                    <a:pt x="1879113" y="840617"/>
                  </a:cubicBezTo>
                  <a:cubicBezTo>
                    <a:pt x="1879113" y="830303"/>
                    <a:pt x="1887453" y="821942"/>
                    <a:pt x="1897741" y="821942"/>
                  </a:cubicBezTo>
                  <a:close/>
                  <a:moveTo>
                    <a:pt x="1779977" y="821942"/>
                  </a:moveTo>
                  <a:cubicBezTo>
                    <a:pt x="1790265" y="821942"/>
                    <a:pt x="1798605" y="830303"/>
                    <a:pt x="1798605" y="840617"/>
                  </a:cubicBezTo>
                  <a:cubicBezTo>
                    <a:pt x="1798605" y="850931"/>
                    <a:pt x="1790265" y="859292"/>
                    <a:pt x="1779977" y="859292"/>
                  </a:cubicBezTo>
                  <a:cubicBezTo>
                    <a:pt x="1769689" y="859292"/>
                    <a:pt x="1761349" y="850931"/>
                    <a:pt x="1761349" y="840617"/>
                  </a:cubicBezTo>
                  <a:cubicBezTo>
                    <a:pt x="1761349" y="830303"/>
                    <a:pt x="1769689" y="821942"/>
                    <a:pt x="1779977" y="821942"/>
                  </a:cubicBezTo>
                  <a:close/>
                  <a:moveTo>
                    <a:pt x="1662852" y="821942"/>
                  </a:moveTo>
                  <a:cubicBezTo>
                    <a:pt x="1673140" y="821942"/>
                    <a:pt x="1681480" y="830303"/>
                    <a:pt x="1681480" y="840617"/>
                  </a:cubicBezTo>
                  <a:cubicBezTo>
                    <a:pt x="1681480" y="850931"/>
                    <a:pt x="1673140" y="859292"/>
                    <a:pt x="1662852" y="859292"/>
                  </a:cubicBezTo>
                  <a:cubicBezTo>
                    <a:pt x="1652564" y="859292"/>
                    <a:pt x="1644224" y="850931"/>
                    <a:pt x="1644224" y="840617"/>
                  </a:cubicBezTo>
                  <a:cubicBezTo>
                    <a:pt x="1644224" y="830303"/>
                    <a:pt x="1652564" y="821942"/>
                    <a:pt x="1662852" y="821942"/>
                  </a:cubicBezTo>
                  <a:close/>
                  <a:moveTo>
                    <a:pt x="1545088" y="821942"/>
                  </a:moveTo>
                  <a:cubicBezTo>
                    <a:pt x="1555376" y="821942"/>
                    <a:pt x="1563716" y="830303"/>
                    <a:pt x="1563716" y="840617"/>
                  </a:cubicBezTo>
                  <a:cubicBezTo>
                    <a:pt x="1563716" y="850931"/>
                    <a:pt x="1555376" y="859292"/>
                    <a:pt x="1545088" y="859292"/>
                  </a:cubicBezTo>
                  <a:cubicBezTo>
                    <a:pt x="1534800" y="859292"/>
                    <a:pt x="1526460" y="850931"/>
                    <a:pt x="1526460" y="840617"/>
                  </a:cubicBezTo>
                  <a:cubicBezTo>
                    <a:pt x="1526460" y="830303"/>
                    <a:pt x="1534800" y="821942"/>
                    <a:pt x="1545088" y="821942"/>
                  </a:cubicBezTo>
                  <a:close/>
                  <a:moveTo>
                    <a:pt x="1427962" y="821942"/>
                  </a:moveTo>
                  <a:cubicBezTo>
                    <a:pt x="1438250" y="821942"/>
                    <a:pt x="1446590" y="830303"/>
                    <a:pt x="1446590" y="840617"/>
                  </a:cubicBezTo>
                  <a:cubicBezTo>
                    <a:pt x="1446590" y="850931"/>
                    <a:pt x="1438250" y="859292"/>
                    <a:pt x="1427962" y="859292"/>
                  </a:cubicBezTo>
                  <a:cubicBezTo>
                    <a:pt x="1417674" y="859292"/>
                    <a:pt x="1409334" y="850931"/>
                    <a:pt x="1409334" y="840617"/>
                  </a:cubicBezTo>
                  <a:cubicBezTo>
                    <a:pt x="1409334" y="830303"/>
                    <a:pt x="1417674" y="821942"/>
                    <a:pt x="1427962" y="821942"/>
                  </a:cubicBezTo>
                  <a:close/>
                  <a:moveTo>
                    <a:pt x="1310199" y="821942"/>
                  </a:moveTo>
                  <a:cubicBezTo>
                    <a:pt x="1320487" y="821942"/>
                    <a:pt x="1328827" y="830303"/>
                    <a:pt x="1328827" y="840617"/>
                  </a:cubicBezTo>
                  <a:cubicBezTo>
                    <a:pt x="1328827" y="850931"/>
                    <a:pt x="1320487" y="859292"/>
                    <a:pt x="1310199" y="859292"/>
                  </a:cubicBezTo>
                  <a:cubicBezTo>
                    <a:pt x="1299911" y="859292"/>
                    <a:pt x="1291571" y="850931"/>
                    <a:pt x="1291571" y="840617"/>
                  </a:cubicBezTo>
                  <a:cubicBezTo>
                    <a:pt x="1291571" y="830303"/>
                    <a:pt x="1299911" y="821942"/>
                    <a:pt x="1310199" y="821942"/>
                  </a:cubicBezTo>
                  <a:close/>
                  <a:moveTo>
                    <a:pt x="1193073" y="821942"/>
                  </a:moveTo>
                  <a:cubicBezTo>
                    <a:pt x="1203361" y="821942"/>
                    <a:pt x="1211701" y="830303"/>
                    <a:pt x="1211701" y="840617"/>
                  </a:cubicBezTo>
                  <a:cubicBezTo>
                    <a:pt x="1211701" y="850931"/>
                    <a:pt x="1203361" y="859292"/>
                    <a:pt x="1193073" y="859292"/>
                  </a:cubicBezTo>
                  <a:cubicBezTo>
                    <a:pt x="1182785" y="859292"/>
                    <a:pt x="1174445" y="850931"/>
                    <a:pt x="1174445" y="840617"/>
                  </a:cubicBezTo>
                  <a:cubicBezTo>
                    <a:pt x="1174445" y="830303"/>
                    <a:pt x="1182785" y="821942"/>
                    <a:pt x="1193073" y="821942"/>
                  </a:cubicBezTo>
                  <a:close/>
                  <a:moveTo>
                    <a:pt x="1075309" y="821942"/>
                  </a:moveTo>
                  <a:cubicBezTo>
                    <a:pt x="1085597" y="821942"/>
                    <a:pt x="1093937" y="830303"/>
                    <a:pt x="1093937" y="840617"/>
                  </a:cubicBezTo>
                  <a:cubicBezTo>
                    <a:pt x="1093937" y="850931"/>
                    <a:pt x="1085597" y="859292"/>
                    <a:pt x="1075309" y="859292"/>
                  </a:cubicBezTo>
                  <a:cubicBezTo>
                    <a:pt x="1065021" y="859292"/>
                    <a:pt x="1056681" y="850931"/>
                    <a:pt x="1056681" y="840617"/>
                  </a:cubicBezTo>
                  <a:cubicBezTo>
                    <a:pt x="1056681" y="830303"/>
                    <a:pt x="1065021" y="821942"/>
                    <a:pt x="1075309" y="821942"/>
                  </a:cubicBezTo>
                  <a:close/>
                  <a:moveTo>
                    <a:pt x="958184" y="821942"/>
                  </a:moveTo>
                  <a:cubicBezTo>
                    <a:pt x="968472" y="821942"/>
                    <a:pt x="976812" y="830303"/>
                    <a:pt x="976812" y="840617"/>
                  </a:cubicBezTo>
                  <a:cubicBezTo>
                    <a:pt x="976812" y="850931"/>
                    <a:pt x="968472" y="859292"/>
                    <a:pt x="958184" y="859292"/>
                  </a:cubicBezTo>
                  <a:cubicBezTo>
                    <a:pt x="947896" y="859292"/>
                    <a:pt x="939556" y="850931"/>
                    <a:pt x="939556" y="840617"/>
                  </a:cubicBezTo>
                  <a:cubicBezTo>
                    <a:pt x="939556" y="830303"/>
                    <a:pt x="947896" y="821942"/>
                    <a:pt x="958184" y="821942"/>
                  </a:cubicBezTo>
                  <a:close/>
                  <a:moveTo>
                    <a:pt x="840420" y="821942"/>
                  </a:moveTo>
                  <a:cubicBezTo>
                    <a:pt x="850708" y="821942"/>
                    <a:pt x="859048" y="830303"/>
                    <a:pt x="859048" y="840617"/>
                  </a:cubicBezTo>
                  <a:cubicBezTo>
                    <a:pt x="859048" y="850931"/>
                    <a:pt x="850708" y="859292"/>
                    <a:pt x="840420" y="859292"/>
                  </a:cubicBezTo>
                  <a:cubicBezTo>
                    <a:pt x="830132" y="859292"/>
                    <a:pt x="821792" y="850931"/>
                    <a:pt x="821792" y="840617"/>
                  </a:cubicBezTo>
                  <a:cubicBezTo>
                    <a:pt x="821792" y="830303"/>
                    <a:pt x="830132" y="821942"/>
                    <a:pt x="840420" y="821942"/>
                  </a:cubicBezTo>
                  <a:close/>
                  <a:moveTo>
                    <a:pt x="723295" y="821942"/>
                  </a:moveTo>
                  <a:cubicBezTo>
                    <a:pt x="733583" y="821942"/>
                    <a:pt x="741923" y="830303"/>
                    <a:pt x="741923" y="840617"/>
                  </a:cubicBezTo>
                  <a:cubicBezTo>
                    <a:pt x="741923" y="850931"/>
                    <a:pt x="733583" y="859292"/>
                    <a:pt x="723295" y="859292"/>
                  </a:cubicBezTo>
                  <a:cubicBezTo>
                    <a:pt x="713007" y="859292"/>
                    <a:pt x="704667" y="850931"/>
                    <a:pt x="704667" y="840617"/>
                  </a:cubicBezTo>
                  <a:cubicBezTo>
                    <a:pt x="704667" y="830303"/>
                    <a:pt x="713007" y="821942"/>
                    <a:pt x="723295" y="821942"/>
                  </a:cubicBezTo>
                  <a:close/>
                  <a:moveTo>
                    <a:pt x="605531" y="821942"/>
                  </a:moveTo>
                  <a:cubicBezTo>
                    <a:pt x="615819" y="821942"/>
                    <a:pt x="624159" y="830303"/>
                    <a:pt x="624159" y="840617"/>
                  </a:cubicBezTo>
                  <a:cubicBezTo>
                    <a:pt x="624159" y="850931"/>
                    <a:pt x="615819" y="859292"/>
                    <a:pt x="605531" y="859292"/>
                  </a:cubicBezTo>
                  <a:cubicBezTo>
                    <a:pt x="595243" y="859292"/>
                    <a:pt x="586903" y="850931"/>
                    <a:pt x="586903" y="840617"/>
                  </a:cubicBezTo>
                  <a:cubicBezTo>
                    <a:pt x="586903" y="830303"/>
                    <a:pt x="595243" y="821942"/>
                    <a:pt x="605531" y="821942"/>
                  </a:cubicBezTo>
                  <a:close/>
                  <a:moveTo>
                    <a:pt x="488406" y="821942"/>
                  </a:moveTo>
                  <a:cubicBezTo>
                    <a:pt x="498694" y="821942"/>
                    <a:pt x="507034" y="830303"/>
                    <a:pt x="507034" y="840617"/>
                  </a:cubicBezTo>
                  <a:cubicBezTo>
                    <a:pt x="507034" y="850931"/>
                    <a:pt x="498694" y="859292"/>
                    <a:pt x="488406" y="859292"/>
                  </a:cubicBezTo>
                  <a:cubicBezTo>
                    <a:pt x="478118" y="859292"/>
                    <a:pt x="469778" y="850931"/>
                    <a:pt x="469778" y="840617"/>
                  </a:cubicBezTo>
                  <a:cubicBezTo>
                    <a:pt x="469778" y="830303"/>
                    <a:pt x="478118" y="821942"/>
                    <a:pt x="488406" y="821942"/>
                  </a:cubicBezTo>
                  <a:close/>
                  <a:moveTo>
                    <a:pt x="370642" y="821942"/>
                  </a:moveTo>
                  <a:cubicBezTo>
                    <a:pt x="380930" y="821942"/>
                    <a:pt x="389270" y="830303"/>
                    <a:pt x="389270" y="840617"/>
                  </a:cubicBezTo>
                  <a:cubicBezTo>
                    <a:pt x="389270" y="850931"/>
                    <a:pt x="380930" y="859292"/>
                    <a:pt x="370642" y="859292"/>
                  </a:cubicBezTo>
                  <a:cubicBezTo>
                    <a:pt x="360354" y="859292"/>
                    <a:pt x="352014" y="850931"/>
                    <a:pt x="352014" y="840617"/>
                  </a:cubicBezTo>
                  <a:cubicBezTo>
                    <a:pt x="352014" y="830303"/>
                    <a:pt x="360354" y="821942"/>
                    <a:pt x="370642" y="821942"/>
                  </a:cubicBezTo>
                  <a:close/>
                  <a:moveTo>
                    <a:pt x="253517" y="821942"/>
                  </a:moveTo>
                  <a:cubicBezTo>
                    <a:pt x="263805" y="821942"/>
                    <a:pt x="272145" y="830303"/>
                    <a:pt x="272145" y="840617"/>
                  </a:cubicBezTo>
                  <a:cubicBezTo>
                    <a:pt x="272145" y="850931"/>
                    <a:pt x="263805" y="859292"/>
                    <a:pt x="253517" y="859292"/>
                  </a:cubicBezTo>
                  <a:cubicBezTo>
                    <a:pt x="243229" y="859292"/>
                    <a:pt x="234889" y="850931"/>
                    <a:pt x="234889" y="840617"/>
                  </a:cubicBezTo>
                  <a:cubicBezTo>
                    <a:pt x="234889" y="830303"/>
                    <a:pt x="243229" y="821942"/>
                    <a:pt x="253517" y="821942"/>
                  </a:cubicBezTo>
                  <a:close/>
                  <a:moveTo>
                    <a:pt x="135753" y="821942"/>
                  </a:moveTo>
                  <a:cubicBezTo>
                    <a:pt x="146041" y="821942"/>
                    <a:pt x="154381" y="830303"/>
                    <a:pt x="154381" y="840617"/>
                  </a:cubicBezTo>
                  <a:cubicBezTo>
                    <a:pt x="154381" y="850931"/>
                    <a:pt x="146041" y="859292"/>
                    <a:pt x="135753" y="859292"/>
                  </a:cubicBezTo>
                  <a:cubicBezTo>
                    <a:pt x="125465" y="859292"/>
                    <a:pt x="117125" y="850931"/>
                    <a:pt x="117125" y="840617"/>
                  </a:cubicBezTo>
                  <a:cubicBezTo>
                    <a:pt x="117125" y="830303"/>
                    <a:pt x="125465" y="821942"/>
                    <a:pt x="135753" y="821942"/>
                  </a:cubicBezTo>
                  <a:close/>
                  <a:moveTo>
                    <a:pt x="18628" y="821942"/>
                  </a:moveTo>
                  <a:cubicBezTo>
                    <a:pt x="28916" y="821942"/>
                    <a:pt x="37256" y="830303"/>
                    <a:pt x="37256" y="840617"/>
                  </a:cubicBezTo>
                  <a:cubicBezTo>
                    <a:pt x="37256" y="850931"/>
                    <a:pt x="28916" y="859292"/>
                    <a:pt x="18628" y="859292"/>
                  </a:cubicBezTo>
                  <a:cubicBezTo>
                    <a:pt x="8340" y="859292"/>
                    <a:pt x="0" y="850931"/>
                    <a:pt x="0" y="840617"/>
                  </a:cubicBezTo>
                  <a:cubicBezTo>
                    <a:pt x="0" y="830303"/>
                    <a:pt x="8340" y="821942"/>
                    <a:pt x="18628" y="821942"/>
                  </a:cubicBezTo>
                  <a:close/>
                  <a:moveTo>
                    <a:pt x="2014866" y="704521"/>
                  </a:moveTo>
                  <a:cubicBezTo>
                    <a:pt x="2025154" y="704521"/>
                    <a:pt x="2033494" y="712882"/>
                    <a:pt x="2033494" y="723196"/>
                  </a:cubicBezTo>
                  <a:cubicBezTo>
                    <a:pt x="2033494" y="733510"/>
                    <a:pt x="2025154" y="741871"/>
                    <a:pt x="2014866" y="741871"/>
                  </a:cubicBezTo>
                  <a:cubicBezTo>
                    <a:pt x="2004578" y="741871"/>
                    <a:pt x="1996238" y="733510"/>
                    <a:pt x="1996238" y="723196"/>
                  </a:cubicBezTo>
                  <a:cubicBezTo>
                    <a:pt x="1996238" y="712882"/>
                    <a:pt x="2004578" y="704521"/>
                    <a:pt x="2014866" y="704521"/>
                  </a:cubicBezTo>
                  <a:close/>
                  <a:moveTo>
                    <a:pt x="1897741" y="704521"/>
                  </a:moveTo>
                  <a:cubicBezTo>
                    <a:pt x="1908029" y="704521"/>
                    <a:pt x="1916369" y="712882"/>
                    <a:pt x="1916369" y="723196"/>
                  </a:cubicBezTo>
                  <a:cubicBezTo>
                    <a:pt x="1916369" y="733510"/>
                    <a:pt x="1908029" y="741871"/>
                    <a:pt x="1897741" y="741871"/>
                  </a:cubicBezTo>
                  <a:cubicBezTo>
                    <a:pt x="1887453" y="741871"/>
                    <a:pt x="1879113" y="733510"/>
                    <a:pt x="1879113" y="723196"/>
                  </a:cubicBezTo>
                  <a:cubicBezTo>
                    <a:pt x="1879113" y="712882"/>
                    <a:pt x="1887453" y="704521"/>
                    <a:pt x="1897741" y="704521"/>
                  </a:cubicBezTo>
                  <a:close/>
                  <a:moveTo>
                    <a:pt x="1779977" y="704521"/>
                  </a:moveTo>
                  <a:cubicBezTo>
                    <a:pt x="1790265" y="704521"/>
                    <a:pt x="1798605" y="712882"/>
                    <a:pt x="1798605" y="723196"/>
                  </a:cubicBezTo>
                  <a:cubicBezTo>
                    <a:pt x="1798605" y="733510"/>
                    <a:pt x="1790265" y="741871"/>
                    <a:pt x="1779977" y="741871"/>
                  </a:cubicBezTo>
                  <a:cubicBezTo>
                    <a:pt x="1769689" y="741871"/>
                    <a:pt x="1761349" y="733510"/>
                    <a:pt x="1761349" y="723196"/>
                  </a:cubicBezTo>
                  <a:cubicBezTo>
                    <a:pt x="1761349" y="712882"/>
                    <a:pt x="1769689" y="704521"/>
                    <a:pt x="1779977" y="704521"/>
                  </a:cubicBezTo>
                  <a:close/>
                  <a:moveTo>
                    <a:pt x="1662852" y="704521"/>
                  </a:moveTo>
                  <a:cubicBezTo>
                    <a:pt x="1673140" y="704521"/>
                    <a:pt x="1681480" y="712882"/>
                    <a:pt x="1681480" y="723196"/>
                  </a:cubicBezTo>
                  <a:cubicBezTo>
                    <a:pt x="1681480" y="733510"/>
                    <a:pt x="1673140" y="741871"/>
                    <a:pt x="1662852" y="741871"/>
                  </a:cubicBezTo>
                  <a:cubicBezTo>
                    <a:pt x="1652564" y="741871"/>
                    <a:pt x="1644224" y="733510"/>
                    <a:pt x="1644224" y="723196"/>
                  </a:cubicBezTo>
                  <a:cubicBezTo>
                    <a:pt x="1644224" y="712882"/>
                    <a:pt x="1652564" y="704521"/>
                    <a:pt x="1662852" y="704521"/>
                  </a:cubicBezTo>
                  <a:close/>
                  <a:moveTo>
                    <a:pt x="1545088" y="704521"/>
                  </a:moveTo>
                  <a:cubicBezTo>
                    <a:pt x="1555376" y="704521"/>
                    <a:pt x="1563716" y="712882"/>
                    <a:pt x="1563716" y="723196"/>
                  </a:cubicBezTo>
                  <a:cubicBezTo>
                    <a:pt x="1563716" y="733510"/>
                    <a:pt x="1555376" y="741871"/>
                    <a:pt x="1545088" y="741871"/>
                  </a:cubicBezTo>
                  <a:cubicBezTo>
                    <a:pt x="1534800" y="741871"/>
                    <a:pt x="1526460" y="733510"/>
                    <a:pt x="1526460" y="723196"/>
                  </a:cubicBezTo>
                  <a:cubicBezTo>
                    <a:pt x="1526460" y="712882"/>
                    <a:pt x="1534800" y="704521"/>
                    <a:pt x="1545088" y="704521"/>
                  </a:cubicBezTo>
                  <a:close/>
                  <a:moveTo>
                    <a:pt x="1427962" y="704521"/>
                  </a:moveTo>
                  <a:cubicBezTo>
                    <a:pt x="1438250" y="704521"/>
                    <a:pt x="1446590" y="712882"/>
                    <a:pt x="1446590" y="723196"/>
                  </a:cubicBezTo>
                  <a:cubicBezTo>
                    <a:pt x="1446590" y="733510"/>
                    <a:pt x="1438250" y="741871"/>
                    <a:pt x="1427962" y="741871"/>
                  </a:cubicBezTo>
                  <a:cubicBezTo>
                    <a:pt x="1417674" y="741871"/>
                    <a:pt x="1409334" y="733510"/>
                    <a:pt x="1409334" y="723196"/>
                  </a:cubicBezTo>
                  <a:cubicBezTo>
                    <a:pt x="1409334" y="712882"/>
                    <a:pt x="1417674" y="704521"/>
                    <a:pt x="1427962" y="704521"/>
                  </a:cubicBezTo>
                  <a:close/>
                  <a:moveTo>
                    <a:pt x="1310199" y="704521"/>
                  </a:moveTo>
                  <a:cubicBezTo>
                    <a:pt x="1320487" y="704521"/>
                    <a:pt x="1328827" y="712882"/>
                    <a:pt x="1328827" y="723196"/>
                  </a:cubicBezTo>
                  <a:cubicBezTo>
                    <a:pt x="1328827" y="733510"/>
                    <a:pt x="1320487" y="741871"/>
                    <a:pt x="1310199" y="741871"/>
                  </a:cubicBezTo>
                  <a:cubicBezTo>
                    <a:pt x="1299911" y="741871"/>
                    <a:pt x="1291571" y="733510"/>
                    <a:pt x="1291571" y="723196"/>
                  </a:cubicBezTo>
                  <a:cubicBezTo>
                    <a:pt x="1291571" y="712882"/>
                    <a:pt x="1299911" y="704521"/>
                    <a:pt x="1310199" y="704521"/>
                  </a:cubicBezTo>
                  <a:close/>
                  <a:moveTo>
                    <a:pt x="1193073" y="704521"/>
                  </a:moveTo>
                  <a:cubicBezTo>
                    <a:pt x="1203361" y="704521"/>
                    <a:pt x="1211701" y="712882"/>
                    <a:pt x="1211701" y="723196"/>
                  </a:cubicBezTo>
                  <a:cubicBezTo>
                    <a:pt x="1211701" y="733510"/>
                    <a:pt x="1203361" y="741871"/>
                    <a:pt x="1193073" y="741871"/>
                  </a:cubicBezTo>
                  <a:cubicBezTo>
                    <a:pt x="1182785" y="741871"/>
                    <a:pt x="1174445" y="733510"/>
                    <a:pt x="1174445" y="723196"/>
                  </a:cubicBezTo>
                  <a:cubicBezTo>
                    <a:pt x="1174445" y="712882"/>
                    <a:pt x="1182785" y="704521"/>
                    <a:pt x="1193073" y="704521"/>
                  </a:cubicBezTo>
                  <a:close/>
                  <a:moveTo>
                    <a:pt x="1075309" y="704521"/>
                  </a:moveTo>
                  <a:cubicBezTo>
                    <a:pt x="1085597" y="704521"/>
                    <a:pt x="1093937" y="712882"/>
                    <a:pt x="1093937" y="723196"/>
                  </a:cubicBezTo>
                  <a:cubicBezTo>
                    <a:pt x="1093937" y="733510"/>
                    <a:pt x="1085597" y="741871"/>
                    <a:pt x="1075309" y="741871"/>
                  </a:cubicBezTo>
                  <a:cubicBezTo>
                    <a:pt x="1065021" y="741871"/>
                    <a:pt x="1056681" y="733510"/>
                    <a:pt x="1056681" y="723196"/>
                  </a:cubicBezTo>
                  <a:cubicBezTo>
                    <a:pt x="1056681" y="712882"/>
                    <a:pt x="1065021" y="704521"/>
                    <a:pt x="1075309" y="704521"/>
                  </a:cubicBezTo>
                  <a:close/>
                  <a:moveTo>
                    <a:pt x="958184" y="704521"/>
                  </a:moveTo>
                  <a:cubicBezTo>
                    <a:pt x="968472" y="704521"/>
                    <a:pt x="976812" y="712882"/>
                    <a:pt x="976812" y="723196"/>
                  </a:cubicBezTo>
                  <a:cubicBezTo>
                    <a:pt x="976812" y="733510"/>
                    <a:pt x="968472" y="741871"/>
                    <a:pt x="958184" y="741871"/>
                  </a:cubicBezTo>
                  <a:cubicBezTo>
                    <a:pt x="947896" y="741871"/>
                    <a:pt x="939556" y="733510"/>
                    <a:pt x="939556" y="723196"/>
                  </a:cubicBezTo>
                  <a:cubicBezTo>
                    <a:pt x="939556" y="712882"/>
                    <a:pt x="947896" y="704521"/>
                    <a:pt x="958184" y="704521"/>
                  </a:cubicBezTo>
                  <a:close/>
                  <a:moveTo>
                    <a:pt x="840420" y="704521"/>
                  </a:moveTo>
                  <a:cubicBezTo>
                    <a:pt x="850708" y="704521"/>
                    <a:pt x="859048" y="712882"/>
                    <a:pt x="859048" y="723196"/>
                  </a:cubicBezTo>
                  <a:cubicBezTo>
                    <a:pt x="859048" y="733510"/>
                    <a:pt x="850708" y="741871"/>
                    <a:pt x="840420" y="741871"/>
                  </a:cubicBezTo>
                  <a:cubicBezTo>
                    <a:pt x="830132" y="741871"/>
                    <a:pt x="821792" y="733510"/>
                    <a:pt x="821792" y="723196"/>
                  </a:cubicBezTo>
                  <a:cubicBezTo>
                    <a:pt x="821792" y="712882"/>
                    <a:pt x="830132" y="704521"/>
                    <a:pt x="840420" y="704521"/>
                  </a:cubicBezTo>
                  <a:close/>
                  <a:moveTo>
                    <a:pt x="723295" y="704521"/>
                  </a:moveTo>
                  <a:cubicBezTo>
                    <a:pt x="733583" y="704521"/>
                    <a:pt x="741923" y="712882"/>
                    <a:pt x="741923" y="723196"/>
                  </a:cubicBezTo>
                  <a:cubicBezTo>
                    <a:pt x="741923" y="733510"/>
                    <a:pt x="733583" y="741871"/>
                    <a:pt x="723295" y="741871"/>
                  </a:cubicBezTo>
                  <a:cubicBezTo>
                    <a:pt x="713007" y="741871"/>
                    <a:pt x="704667" y="733510"/>
                    <a:pt x="704667" y="723196"/>
                  </a:cubicBezTo>
                  <a:cubicBezTo>
                    <a:pt x="704667" y="712882"/>
                    <a:pt x="713007" y="704521"/>
                    <a:pt x="723295" y="704521"/>
                  </a:cubicBezTo>
                  <a:close/>
                  <a:moveTo>
                    <a:pt x="605531" y="704521"/>
                  </a:moveTo>
                  <a:cubicBezTo>
                    <a:pt x="615819" y="704521"/>
                    <a:pt x="624159" y="712882"/>
                    <a:pt x="624159" y="723196"/>
                  </a:cubicBezTo>
                  <a:cubicBezTo>
                    <a:pt x="624159" y="733510"/>
                    <a:pt x="615819" y="741871"/>
                    <a:pt x="605531" y="741871"/>
                  </a:cubicBezTo>
                  <a:cubicBezTo>
                    <a:pt x="595243" y="741871"/>
                    <a:pt x="586903" y="733510"/>
                    <a:pt x="586903" y="723196"/>
                  </a:cubicBezTo>
                  <a:cubicBezTo>
                    <a:pt x="586903" y="712882"/>
                    <a:pt x="595243" y="704521"/>
                    <a:pt x="605531" y="704521"/>
                  </a:cubicBezTo>
                  <a:close/>
                  <a:moveTo>
                    <a:pt x="488406" y="704521"/>
                  </a:moveTo>
                  <a:cubicBezTo>
                    <a:pt x="498694" y="704521"/>
                    <a:pt x="507034" y="712882"/>
                    <a:pt x="507034" y="723196"/>
                  </a:cubicBezTo>
                  <a:cubicBezTo>
                    <a:pt x="507034" y="733510"/>
                    <a:pt x="498694" y="741871"/>
                    <a:pt x="488406" y="741871"/>
                  </a:cubicBezTo>
                  <a:cubicBezTo>
                    <a:pt x="478118" y="741871"/>
                    <a:pt x="469778" y="733510"/>
                    <a:pt x="469778" y="723196"/>
                  </a:cubicBezTo>
                  <a:cubicBezTo>
                    <a:pt x="469778" y="712882"/>
                    <a:pt x="478118" y="704521"/>
                    <a:pt x="488406" y="704521"/>
                  </a:cubicBezTo>
                  <a:close/>
                  <a:moveTo>
                    <a:pt x="370642" y="704521"/>
                  </a:moveTo>
                  <a:cubicBezTo>
                    <a:pt x="380930" y="704521"/>
                    <a:pt x="389270" y="712882"/>
                    <a:pt x="389270" y="723196"/>
                  </a:cubicBezTo>
                  <a:cubicBezTo>
                    <a:pt x="389270" y="733510"/>
                    <a:pt x="380930" y="741871"/>
                    <a:pt x="370642" y="741871"/>
                  </a:cubicBezTo>
                  <a:cubicBezTo>
                    <a:pt x="360354" y="741871"/>
                    <a:pt x="352014" y="733510"/>
                    <a:pt x="352014" y="723196"/>
                  </a:cubicBezTo>
                  <a:cubicBezTo>
                    <a:pt x="352014" y="712882"/>
                    <a:pt x="360354" y="704521"/>
                    <a:pt x="370642" y="704521"/>
                  </a:cubicBezTo>
                  <a:close/>
                  <a:moveTo>
                    <a:pt x="253517" y="704521"/>
                  </a:moveTo>
                  <a:cubicBezTo>
                    <a:pt x="263805" y="704521"/>
                    <a:pt x="272145" y="712882"/>
                    <a:pt x="272145" y="723196"/>
                  </a:cubicBezTo>
                  <a:cubicBezTo>
                    <a:pt x="272145" y="733510"/>
                    <a:pt x="263805" y="741871"/>
                    <a:pt x="253517" y="741871"/>
                  </a:cubicBezTo>
                  <a:cubicBezTo>
                    <a:pt x="243229" y="741871"/>
                    <a:pt x="234889" y="733510"/>
                    <a:pt x="234889" y="723196"/>
                  </a:cubicBezTo>
                  <a:cubicBezTo>
                    <a:pt x="234889" y="712882"/>
                    <a:pt x="243229" y="704521"/>
                    <a:pt x="253517" y="704521"/>
                  </a:cubicBezTo>
                  <a:close/>
                  <a:moveTo>
                    <a:pt x="135753" y="704521"/>
                  </a:moveTo>
                  <a:cubicBezTo>
                    <a:pt x="146041" y="704521"/>
                    <a:pt x="154381" y="712882"/>
                    <a:pt x="154381" y="723196"/>
                  </a:cubicBezTo>
                  <a:cubicBezTo>
                    <a:pt x="154381" y="733510"/>
                    <a:pt x="146041" y="741871"/>
                    <a:pt x="135753" y="741871"/>
                  </a:cubicBezTo>
                  <a:cubicBezTo>
                    <a:pt x="125465" y="741871"/>
                    <a:pt x="117125" y="733510"/>
                    <a:pt x="117125" y="723196"/>
                  </a:cubicBezTo>
                  <a:cubicBezTo>
                    <a:pt x="117125" y="712882"/>
                    <a:pt x="125465" y="704521"/>
                    <a:pt x="135753" y="704521"/>
                  </a:cubicBezTo>
                  <a:close/>
                  <a:moveTo>
                    <a:pt x="18628" y="704521"/>
                  </a:moveTo>
                  <a:cubicBezTo>
                    <a:pt x="28916" y="704521"/>
                    <a:pt x="37256" y="712882"/>
                    <a:pt x="37256" y="723196"/>
                  </a:cubicBezTo>
                  <a:cubicBezTo>
                    <a:pt x="37256" y="733510"/>
                    <a:pt x="28916" y="741871"/>
                    <a:pt x="18628" y="741871"/>
                  </a:cubicBezTo>
                  <a:cubicBezTo>
                    <a:pt x="8340" y="741871"/>
                    <a:pt x="0" y="733510"/>
                    <a:pt x="0" y="723196"/>
                  </a:cubicBezTo>
                  <a:cubicBezTo>
                    <a:pt x="0" y="712882"/>
                    <a:pt x="8340" y="704521"/>
                    <a:pt x="18628" y="704521"/>
                  </a:cubicBezTo>
                  <a:close/>
                  <a:moveTo>
                    <a:pt x="2014866" y="587101"/>
                  </a:moveTo>
                  <a:cubicBezTo>
                    <a:pt x="2025154" y="587101"/>
                    <a:pt x="2033494" y="595462"/>
                    <a:pt x="2033494" y="605776"/>
                  </a:cubicBezTo>
                  <a:cubicBezTo>
                    <a:pt x="2033494" y="616090"/>
                    <a:pt x="2025154" y="624451"/>
                    <a:pt x="2014866" y="624451"/>
                  </a:cubicBezTo>
                  <a:cubicBezTo>
                    <a:pt x="2004578" y="624451"/>
                    <a:pt x="1996238" y="616090"/>
                    <a:pt x="1996238" y="605776"/>
                  </a:cubicBezTo>
                  <a:cubicBezTo>
                    <a:pt x="1996238" y="595462"/>
                    <a:pt x="2004578" y="587101"/>
                    <a:pt x="2014866" y="587101"/>
                  </a:cubicBezTo>
                  <a:close/>
                  <a:moveTo>
                    <a:pt x="1897741" y="587101"/>
                  </a:moveTo>
                  <a:cubicBezTo>
                    <a:pt x="1908029" y="587101"/>
                    <a:pt x="1916369" y="595462"/>
                    <a:pt x="1916369" y="605776"/>
                  </a:cubicBezTo>
                  <a:cubicBezTo>
                    <a:pt x="1916369" y="616090"/>
                    <a:pt x="1908029" y="624451"/>
                    <a:pt x="1897741" y="624451"/>
                  </a:cubicBezTo>
                  <a:cubicBezTo>
                    <a:pt x="1887453" y="624451"/>
                    <a:pt x="1879113" y="616090"/>
                    <a:pt x="1879113" y="605776"/>
                  </a:cubicBezTo>
                  <a:cubicBezTo>
                    <a:pt x="1879113" y="595462"/>
                    <a:pt x="1887453" y="587101"/>
                    <a:pt x="1897741" y="587101"/>
                  </a:cubicBezTo>
                  <a:close/>
                  <a:moveTo>
                    <a:pt x="1779977" y="587101"/>
                  </a:moveTo>
                  <a:cubicBezTo>
                    <a:pt x="1790265" y="587101"/>
                    <a:pt x="1798605" y="595462"/>
                    <a:pt x="1798605" y="605776"/>
                  </a:cubicBezTo>
                  <a:cubicBezTo>
                    <a:pt x="1798605" y="616090"/>
                    <a:pt x="1790265" y="624451"/>
                    <a:pt x="1779977" y="624451"/>
                  </a:cubicBezTo>
                  <a:cubicBezTo>
                    <a:pt x="1769689" y="624451"/>
                    <a:pt x="1761349" y="616090"/>
                    <a:pt x="1761349" y="605776"/>
                  </a:cubicBezTo>
                  <a:cubicBezTo>
                    <a:pt x="1761349" y="595462"/>
                    <a:pt x="1769689" y="587101"/>
                    <a:pt x="1779977" y="587101"/>
                  </a:cubicBezTo>
                  <a:close/>
                  <a:moveTo>
                    <a:pt x="1662852" y="587101"/>
                  </a:moveTo>
                  <a:cubicBezTo>
                    <a:pt x="1673140" y="587101"/>
                    <a:pt x="1681480" y="595462"/>
                    <a:pt x="1681480" y="605776"/>
                  </a:cubicBezTo>
                  <a:cubicBezTo>
                    <a:pt x="1681480" y="616090"/>
                    <a:pt x="1673140" y="624451"/>
                    <a:pt x="1662852" y="624451"/>
                  </a:cubicBezTo>
                  <a:cubicBezTo>
                    <a:pt x="1652564" y="624451"/>
                    <a:pt x="1644224" y="616090"/>
                    <a:pt x="1644224" y="605776"/>
                  </a:cubicBezTo>
                  <a:cubicBezTo>
                    <a:pt x="1644224" y="595462"/>
                    <a:pt x="1652564" y="587101"/>
                    <a:pt x="1662852" y="587101"/>
                  </a:cubicBezTo>
                  <a:close/>
                  <a:moveTo>
                    <a:pt x="1545088" y="587101"/>
                  </a:moveTo>
                  <a:cubicBezTo>
                    <a:pt x="1555376" y="587101"/>
                    <a:pt x="1563716" y="595462"/>
                    <a:pt x="1563716" y="605776"/>
                  </a:cubicBezTo>
                  <a:cubicBezTo>
                    <a:pt x="1563716" y="616090"/>
                    <a:pt x="1555376" y="624451"/>
                    <a:pt x="1545088" y="624451"/>
                  </a:cubicBezTo>
                  <a:cubicBezTo>
                    <a:pt x="1534800" y="624451"/>
                    <a:pt x="1526460" y="616090"/>
                    <a:pt x="1526460" y="605776"/>
                  </a:cubicBezTo>
                  <a:cubicBezTo>
                    <a:pt x="1526460" y="595462"/>
                    <a:pt x="1534800" y="587101"/>
                    <a:pt x="1545088" y="587101"/>
                  </a:cubicBezTo>
                  <a:close/>
                  <a:moveTo>
                    <a:pt x="1427962" y="587101"/>
                  </a:moveTo>
                  <a:cubicBezTo>
                    <a:pt x="1438250" y="587101"/>
                    <a:pt x="1446590" y="595462"/>
                    <a:pt x="1446590" y="605776"/>
                  </a:cubicBezTo>
                  <a:cubicBezTo>
                    <a:pt x="1446590" y="616090"/>
                    <a:pt x="1438250" y="624451"/>
                    <a:pt x="1427962" y="624451"/>
                  </a:cubicBezTo>
                  <a:cubicBezTo>
                    <a:pt x="1417674" y="624451"/>
                    <a:pt x="1409334" y="616090"/>
                    <a:pt x="1409334" y="605776"/>
                  </a:cubicBezTo>
                  <a:cubicBezTo>
                    <a:pt x="1409334" y="595462"/>
                    <a:pt x="1417674" y="587101"/>
                    <a:pt x="1427962" y="587101"/>
                  </a:cubicBezTo>
                  <a:close/>
                  <a:moveTo>
                    <a:pt x="1310199" y="587101"/>
                  </a:moveTo>
                  <a:cubicBezTo>
                    <a:pt x="1320487" y="587101"/>
                    <a:pt x="1328827" y="595462"/>
                    <a:pt x="1328827" y="605776"/>
                  </a:cubicBezTo>
                  <a:cubicBezTo>
                    <a:pt x="1328827" y="616090"/>
                    <a:pt x="1320487" y="624451"/>
                    <a:pt x="1310199" y="624451"/>
                  </a:cubicBezTo>
                  <a:cubicBezTo>
                    <a:pt x="1299911" y="624451"/>
                    <a:pt x="1291571" y="616090"/>
                    <a:pt x="1291571" y="605776"/>
                  </a:cubicBezTo>
                  <a:cubicBezTo>
                    <a:pt x="1291571" y="595462"/>
                    <a:pt x="1299911" y="587101"/>
                    <a:pt x="1310199" y="587101"/>
                  </a:cubicBezTo>
                  <a:close/>
                  <a:moveTo>
                    <a:pt x="1193073" y="587101"/>
                  </a:moveTo>
                  <a:cubicBezTo>
                    <a:pt x="1203361" y="587101"/>
                    <a:pt x="1211701" y="595462"/>
                    <a:pt x="1211701" y="605776"/>
                  </a:cubicBezTo>
                  <a:cubicBezTo>
                    <a:pt x="1211701" y="616090"/>
                    <a:pt x="1203361" y="624451"/>
                    <a:pt x="1193073" y="624451"/>
                  </a:cubicBezTo>
                  <a:cubicBezTo>
                    <a:pt x="1182785" y="624451"/>
                    <a:pt x="1174445" y="616090"/>
                    <a:pt x="1174445" y="605776"/>
                  </a:cubicBezTo>
                  <a:cubicBezTo>
                    <a:pt x="1174445" y="595462"/>
                    <a:pt x="1182785" y="587101"/>
                    <a:pt x="1193073" y="587101"/>
                  </a:cubicBezTo>
                  <a:close/>
                  <a:moveTo>
                    <a:pt x="1075309" y="587101"/>
                  </a:moveTo>
                  <a:cubicBezTo>
                    <a:pt x="1085597" y="587101"/>
                    <a:pt x="1093937" y="595462"/>
                    <a:pt x="1093937" y="605776"/>
                  </a:cubicBezTo>
                  <a:cubicBezTo>
                    <a:pt x="1093937" y="616090"/>
                    <a:pt x="1085597" y="624451"/>
                    <a:pt x="1075309" y="624451"/>
                  </a:cubicBezTo>
                  <a:cubicBezTo>
                    <a:pt x="1065021" y="624451"/>
                    <a:pt x="1056681" y="616090"/>
                    <a:pt x="1056681" y="605776"/>
                  </a:cubicBezTo>
                  <a:cubicBezTo>
                    <a:pt x="1056681" y="595462"/>
                    <a:pt x="1065021" y="587101"/>
                    <a:pt x="1075309" y="587101"/>
                  </a:cubicBezTo>
                  <a:close/>
                  <a:moveTo>
                    <a:pt x="958184" y="587101"/>
                  </a:moveTo>
                  <a:cubicBezTo>
                    <a:pt x="968472" y="587101"/>
                    <a:pt x="976812" y="595462"/>
                    <a:pt x="976812" y="605776"/>
                  </a:cubicBezTo>
                  <a:cubicBezTo>
                    <a:pt x="976812" y="616090"/>
                    <a:pt x="968472" y="624451"/>
                    <a:pt x="958184" y="624451"/>
                  </a:cubicBezTo>
                  <a:cubicBezTo>
                    <a:pt x="947896" y="624451"/>
                    <a:pt x="939556" y="616090"/>
                    <a:pt x="939556" y="605776"/>
                  </a:cubicBezTo>
                  <a:cubicBezTo>
                    <a:pt x="939556" y="595462"/>
                    <a:pt x="947896" y="587101"/>
                    <a:pt x="958184" y="587101"/>
                  </a:cubicBezTo>
                  <a:close/>
                  <a:moveTo>
                    <a:pt x="840420" y="587101"/>
                  </a:moveTo>
                  <a:cubicBezTo>
                    <a:pt x="850708" y="587101"/>
                    <a:pt x="859048" y="595462"/>
                    <a:pt x="859048" y="605776"/>
                  </a:cubicBezTo>
                  <a:cubicBezTo>
                    <a:pt x="859048" y="616090"/>
                    <a:pt x="850708" y="624451"/>
                    <a:pt x="840420" y="624451"/>
                  </a:cubicBezTo>
                  <a:cubicBezTo>
                    <a:pt x="830132" y="624451"/>
                    <a:pt x="821792" y="616090"/>
                    <a:pt x="821792" y="605776"/>
                  </a:cubicBezTo>
                  <a:cubicBezTo>
                    <a:pt x="821792" y="595462"/>
                    <a:pt x="830132" y="587101"/>
                    <a:pt x="840420" y="587101"/>
                  </a:cubicBezTo>
                  <a:close/>
                  <a:moveTo>
                    <a:pt x="723295" y="587101"/>
                  </a:moveTo>
                  <a:cubicBezTo>
                    <a:pt x="733583" y="587101"/>
                    <a:pt x="741923" y="595462"/>
                    <a:pt x="741923" y="605776"/>
                  </a:cubicBezTo>
                  <a:cubicBezTo>
                    <a:pt x="741923" y="616090"/>
                    <a:pt x="733583" y="624451"/>
                    <a:pt x="723295" y="624451"/>
                  </a:cubicBezTo>
                  <a:cubicBezTo>
                    <a:pt x="713007" y="624451"/>
                    <a:pt x="704667" y="616090"/>
                    <a:pt x="704667" y="605776"/>
                  </a:cubicBezTo>
                  <a:cubicBezTo>
                    <a:pt x="704667" y="595462"/>
                    <a:pt x="713007" y="587101"/>
                    <a:pt x="723295" y="587101"/>
                  </a:cubicBezTo>
                  <a:close/>
                  <a:moveTo>
                    <a:pt x="605531" y="587101"/>
                  </a:moveTo>
                  <a:cubicBezTo>
                    <a:pt x="615819" y="587101"/>
                    <a:pt x="624159" y="595462"/>
                    <a:pt x="624159" y="605776"/>
                  </a:cubicBezTo>
                  <a:cubicBezTo>
                    <a:pt x="624159" y="616090"/>
                    <a:pt x="615819" y="624451"/>
                    <a:pt x="605531" y="624451"/>
                  </a:cubicBezTo>
                  <a:cubicBezTo>
                    <a:pt x="595243" y="624451"/>
                    <a:pt x="586903" y="616090"/>
                    <a:pt x="586903" y="605776"/>
                  </a:cubicBezTo>
                  <a:cubicBezTo>
                    <a:pt x="586903" y="595462"/>
                    <a:pt x="595243" y="587101"/>
                    <a:pt x="605531" y="587101"/>
                  </a:cubicBezTo>
                  <a:close/>
                  <a:moveTo>
                    <a:pt x="488406" y="587101"/>
                  </a:moveTo>
                  <a:cubicBezTo>
                    <a:pt x="498694" y="587101"/>
                    <a:pt x="507034" y="595462"/>
                    <a:pt x="507034" y="605776"/>
                  </a:cubicBezTo>
                  <a:cubicBezTo>
                    <a:pt x="507034" y="616090"/>
                    <a:pt x="498694" y="624451"/>
                    <a:pt x="488406" y="624451"/>
                  </a:cubicBezTo>
                  <a:cubicBezTo>
                    <a:pt x="478118" y="624451"/>
                    <a:pt x="469778" y="616090"/>
                    <a:pt x="469778" y="605776"/>
                  </a:cubicBezTo>
                  <a:cubicBezTo>
                    <a:pt x="469778" y="595462"/>
                    <a:pt x="478118" y="587101"/>
                    <a:pt x="488406" y="587101"/>
                  </a:cubicBezTo>
                  <a:close/>
                  <a:moveTo>
                    <a:pt x="370642" y="587101"/>
                  </a:moveTo>
                  <a:cubicBezTo>
                    <a:pt x="380930" y="587101"/>
                    <a:pt x="389270" y="595462"/>
                    <a:pt x="389270" y="605776"/>
                  </a:cubicBezTo>
                  <a:cubicBezTo>
                    <a:pt x="389270" y="616090"/>
                    <a:pt x="380930" y="624451"/>
                    <a:pt x="370642" y="624451"/>
                  </a:cubicBezTo>
                  <a:cubicBezTo>
                    <a:pt x="360354" y="624451"/>
                    <a:pt x="352014" y="616090"/>
                    <a:pt x="352014" y="605776"/>
                  </a:cubicBezTo>
                  <a:cubicBezTo>
                    <a:pt x="352014" y="595462"/>
                    <a:pt x="360354" y="587101"/>
                    <a:pt x="370642" y="587101"/>
                  </a:cubicBezTo>
                  <a:close/>
                  <a:moveTo>
                    <a:pt x="253517" y="587101"/>
                  </a:moveTo>
                  <a:cubicBezTo>
                    <a:pt x="263805" y="587101"/>
                    <a:pt x="272145" y="595462"/>
                    <a:pt x="272145" y="605776"/>
                  </a:cubicBezTo>
                  <a:cubicBezTo>
                    <a:pt x="272145" y="616090"/>
                    <a:pt x="263805" y="624451"/>
                    <a:pt x="253517" y="624451"/>
                  </a:cubicBezTo>
                  <a:cubicBezTo>
                    <a:pt x="243229" y="624451"/>
                    <a:pt x="234889" y="616090"/>
                    <a:pt x="234889" y="605776"/>
                  </a:cubicBezTo>
                  <a:cubicBezTo>
                    <a:pt x="234889" y="595462"/>
                    <a:pt x="243229" y="587101"/>
                    <a:pt x="253517" y="587101"/>
                  </a:cubicBezTo>
                  <a:close/>
                  <a:moveTo>
                    <a:pt x="135753" y="587101"/>
                  </a:moveTo>
                  <a:cubicBezTo>
                    <a:pt x="146041" y="587101"/>
                    <a:pt x="154381" y="595462"/>
                    <a:pt x="154381" y="605776"/>
                  </a:cubicBezTo>
                  <a:cubicBezTo>
                    <a:pt x="154381" y="616090"/>
                    <a:pt x="146041" y="624451"/>
                    <a:pt x="135753" y="624451"/>
                  </a:cubicBezTo>
                  <a:cubicBezTo>
                    <a:pt x="125465" y="624451"/>
                    <a:pt x="117125" y="616090"/>
                    <a:pt x="117125" y="605776"/>
                  </a:cubicBezTo>
                  <a:cubicBezTo>
                    <a:pt x="117125" y="595462"/>
                    <a:pt x="125465" y="587101"/>
                    <a:pt x="135753" y="587101"/>
                  </a:cubicBezTo>
                  <a:close/>
                  <a:moveTo>
                    <a:pt x="18628" y="587101"/>
                  </a:moveTo>
                  <a:cubicBezTo>
                    <a:pt x="28916" y="587101"/>
                    <a:pt x="37256" y="595462"/>
                    <a:pt x="37256" y="605776"/>
                  </a:cubicBezTo>
                  <a:cubicBezTo>
                    <a:pt x="37256" y="616090"/>
                    <a:pt x="28916" y="624451"/>
                    <a:pt x="18628" y="624451"/>
                  </a:cubicBezTo>
                  <a:cubicBezTo>
                    <a:pt x="8340" y="624451"/>
                    <a:pt x="0" y="616090"/>
                    <a:pt x="0" y="605776"/>
                  </a:cubicBezTo>
                  <a:cubicBezTo>
                    <a:pt x="0" y="595462"/>
                    <a:pt x="8340" y="587101"/>
                    <a:pt x="18628" y="587101"/>
                  </a:cubicBezTo>
                  <a:close/>
                  <a:moveTo>
                    <a:pt x="2014866" y="469681"/>
                  </a:moveTo>
                  <a:cubicBezTo>
                    <a:pt x="2025154" y="469681"/>
                    <a:pt x="2033494" y="478042"/>
                    <a:pt x="2033494" y="488356"/>
                  </a:cubicBezTo>
                  <a:cubicBezTo>
                    <a:pt x="2033494" y="498670"/>
                    <a:pt x="2025154" y="507031"/>
                    <a:pt x="2014866" y="507031"/>
                  </a:cubicBezTo>
                  <a:cubicBezTo>
                    <a:pt x="2004578" y="507031"/>
                    <a:pt x="1996238" y="498670"/>
                    <a:pt x="1996238" y="488356"/>
                  </a:cubicBezTo>
                  <a:cubicBezTo>
                    <a:pt x="1996238" y="478042"/>
                    <a:pt x="2004578" y="469681"/>
                    <a:pt x="2014866" y="469681"/>
                  </a:cubicBezTo>
                  <a:close/>
                  <a:moveTo>
                    <a:pt x="1897741" y="469681"/>
                  </a:moveTo>
                  <a:cubicBezTo>
                    <a:pt x="1908029" y="469681"/>
                    <a:pt x="1916369" y="478042"/>
                    <a:pt x="1916369" y="488356"/>
                  </a:cubicBezTo>
                  <a:cubicBezTo>
                    <a:pt x="1916369" y="498670"/>
                    <a:pt x="1908029" y="507031"/>
                    <a:pt x="1897741" y="507031"/>
                  </a:cubicBezTo>
                  <a:cubicBezTo>
                    <a:pt x="1887453" y="507031"/>
                    <a:pt x="1879113" y="498670"/>
                    <a:pt x="1879113" y="488356"/>
                  </a:cubicBezTo>
                  <a:cubicBezTo>
                    <a:pt x="1879113" y="478042"/>
                    <a:pt x="1887453" y="469681"/>
                    <a:pt x="1897741" y="469681"/>
                  </a:cubicBezTo>
                  <a:close/>
                  <a:moveTo>
                    <a:pt x="1779977" y="469681"/>
                  </a:moveTo>
                  <a:cubicBezTo>
                    <a:pt x="1790265" y="469681"/>
                    <a:pt x="1798605" y="478042"/>
                    <a:pt x="1798605" y="488356"/>
                  </a:cubicBezTo>
                  <a:cubicBezTo>
                    <a:pt x="1798605" y="498670"/>
                    <a:pt x="1790265" y="507031"/>
                    <a:pt x="1779977" y="507031"/>
                  </a:cubicBezTo>
                  <a:cubicBezTo>
                    <a:pt x="1769689" y="507031"/>
                    <a:pt x="1761349" y="498670"/>
                    <a:pt x="1761349" y="488356"/>
                  </a:cubicBezTo>
                  <a:cubicBezTo>
                    <a:pt x="1761349" y="478042"/>
                    <a:pt x="1769689" y="469681"/>
                    <a:pt x="1779977" y="469681"/>
                  </a:cubicBezTo>
                  <a:close/>
                  <a:moveTo>
                    <a:pt x="1662852" y="469681"/>
                  </a:moveTo>
                  <a:cubicBezTo>
                    <a:pt x="1673140" y="469681"/>
                    <a:pt x="1681480" y="478042"/>
                    <a:pt x="1681480" y="488356"/>
                  </a:cubicBezTo>
                  <a:cubicBezTo>
                    <a:pt x="1681480" y="498670"/>
                    <a:pt x="1673140" y="507031"/>
                    <a:pt x="1662852" y="507031"/>
                  </a:cubicBezTo>
                  <a:cubicBezTo>
                    <a:pt x="1652564" y="507031"/>
                    <a:pt x="1644224" y="498670"/>
                    <a:pt x="1644224" y="488356"/>
                  </a:cubicBezTo>
                  <a:cubicBezTo>
                    <a:pt x="1644224" y="478042"/>
                    <a:pt x="1652564" y="469681"/>
                    <a:pt x="1662852" y="469681"/>
                  </a:cubicBezTo>
                  <a:close/>
                  <a:moveTo>
                    <a:pt x="1545088" y="469681"/>
                  </a:moveTo>
                  <a:cubicBezTo>
                    <a:pt x="1555376" y="469681"/>
                    <a:pt x="1563716" y="478042"/>
                    <a:pt x="1563716" y="488356"/>
                  </a:cubicBezTo>
                  <a:cubicBezTo>
                    <a:pt x="1563716" y="498670"/>
                    <a:pt x="1555376" y="507031"/>
                    <a:pt x="1545088" y="507031"/>
                  </a:cubicBezTo>
                  <a:cubicBezTo>
                    <a:pt x="1534800" y="507031"/>
                    <a:pt x="1526460" y="498670"/>
                    <a:pt x="1526460" y="488356"/>
                  </a:cubicBezTo>
                  <a:cubicBezTo>
                    <a:pt x="1526460" y="478042"/>
                    <a:pt x="1534800" y="469681"/>
                    <a:pt x="1545088" y="469681"/>
                  </a:cubicBezTo>
                  <a:close/>
                  <a:moveTo>
                    <a:pt x="1427962" y="469681"/>
                  </a:moveTo>
                  <a:cubicBezTo>
                    <a:pt x="1438250" y="469681"/>
                    <a:pt x="1446590" y="478042"/>
                    <a:pt x="1446590" y="488356"/>
                  </a:cubicBezTo>
                  <a:cubicBezTo>
                    <a:pt x="1446590" y="498670"/>
                    <a:pt x="1438250" y="507031"/>
                    <a:pt x="1427962" y="507031"/>
                  </a:cubicBezTo>
                  <a:cubicBezTo>
                    <a:pt x="1417674" y="507031"/>
                    <a:pt x="1409334" y="498670"/>
                    <a:pt x="1409334" y="488356"/>
                  </a:cubicBezTo>
                  <a:cubicBezTo>
                    <a:pt x="1409334" y="478042"/>
                    <a:pt x="1417674" y="469681"/>
                    <a:pt x="1427962" y="469681"/>
                  </a:cubicBezTo>
                  <a:close/>
                  <a:moveTo>
                    <a:pt x="1310199" y="469681"/>
                  </a:moveTo>
                  <a:cubicBezTo>
                    <a:pt x="1320487" y="469681"/>
                    <a:pt x="1328827" y="478042"/>
                    <a:pt x="1328827" y="488356"/>
                  </a:cubicBezTo>
                  <a:cubicBezTo>
                    <a:pt x="1328827" y="498670"/>
                    <a:pt x="1320487" y="507031"/>
                    <a:pt x="1310199" y="507031"/>
                  </a:cubicBezTo>
                  <a:cubicBezTo>
                    <a:pt x="1299911" y="507031"/>
                    <a:pt x="1291571" y="498670"/>
                    <a:pt x="1291571" y="488356"/>
                  </a:cubicBezTo>
                  <a:cubicBezTo>
                    <a:pt x="1291571" y="478042"/>
                    <a:pt x="1299911" y="469681"/>
                    <a:pt x="1310199" y="469681"/>
                  </a:cubicBezTo>
                  <a:close/>
                  <a:moveTo>
                    <a:pt x="1193073" y="469681"/>
                  </a:moveTo>
                  <a:cubicBezTo>
                    <a:pt x="1203361" y="469681"/>
                    <a:pt x="1211701" y="478042"/>
                    <a:pt x="1211701" y="488356"/>
                  </a:cubicBezTo>
                  <a:cubicBezTo>
                    <a:pt x="1211701" y="498670"/>
                    <a:pt x="1203361" y="507031"/>
                    <a:pt x="1193073" y="507031"/>
                  </a:cubicBezTo>
                  <a:cubicBezTo>
                    <a:pt x="1182785" y="507031"/>
                    <a:pt x="1174445" y="498670"/>
                    <a:pt x="1174445" y="488356"/>
                  </a:cubicBezTo>
                  <a:cubicBezTo>
                    <a:pt x="1174445" y="478042"/>
                    <a:pt x="1182785" y="469681"/>
                    <a:pt x="1193073" y="469681"/>
                  </a:cubicBezTo>
                  <a:close/>
                  <a:moveTo>
                    <a:pt x="1075309" y="469681"/>
                  </a:moveTo>
                  <a:cubicBezTo>
                    <a:pt x="1085597" y="469681"/>
                    <a:pt x="1093937" y="478042"/>
                    <a:pt x="1093937" y="488356"/>
                  </a:cubicBezTo>
                  <a:cubicBezTo>
                    <a:pt x="1093937" y="498670"/>
                    <a:pt x="1085597" y="507031"/>
                    <a:pt x="1075309" y="507031"/>
                  </a:cubicBezTo>
                  <a:cubicBezTo>
                    <a:pt x="1065021" y="507031"/>
                    <a:pt x="1056681" y="498670"/>
                    <a:pt x="1056681" y="488356"/>
                  </a:cubicBezTo>
                  <a:cubicBezTo>
                    <a:pt x="1056681" y="478042"/>
                    <a:pt x="1065021" y="469681"/>
                    <a:pt x="1075309" y="469681"/>
                  </a:cubicBezTo>
                  <a:close/>
                  <a:moveTo>
                    <a:pt x="958184" y="469681"/>
                  </a:moveTo>
                  <a:cubicBezTo>
                    <a:pt x="968472" y="469681"/>
                    <a:pt x="976812" y="478042"/>
                    <a:pt x="976812" y="488356"/>
                  </a:cubicBezTo>
                  <a:cubicBezTo>
                    <a:pt x="976812" y="498670"/>
                    <a:pt x="968472" y="507031"/>
                    <a:pt x="958184" y="507031"/>
                  </a:cubicBezTo>
                  <a:cubicBezTo>
                    <a:pt x="947896" y="507031"/>
                    <a:pt x="939556" y="498670"/>
                    <a:pt x="939556" y="488356"/>
                  </a:cubicBezTo>
                  <a:cubicBezTo>
                    <a:pt x="939556" y="478042"/>
                    <a:pt x="947896" y="469681"/>
                    <a:pt x="958184" y="469681"/>
                  </a:cubicBezTo>
                  <a:close/>
                  <a:moveTo>
                    <a:pt x="840420" y="469681"/>
                  </a:moveTo>
                  <a:cubicBezTo>
                    <a:pt x="850708" y="469681"/>
                    <a:pt x="859048" y="478042"/>
                    <a:pt x="859048" y="488356"/>
                  </a:cubicBezTo>
                  <a:cubicBezTo>
                    <a:pt x="859048" y="498670"/>
                    <a:pt x="850708" y="507031"/>
                    <a:pt x="840420" y="507031"/>
                  </a:cubicBezTo>
                  <a:cubicBezTo>
                    <a:pt x="830132" y="507031"/>
                    <a:pt x="821792" y="498670"/>
                    <a:pt x="821792" y="488356"/>
                  </a:cubicBezTo>
                  <a:cubicBezTo>
                    <a:pt x="821792" y="478042"/>
                    <a:pt x="830132" y="469681"/>
                    <a:pt x="840420" y="469681"/>
                  </a:cubicBezTo>
                  <a:close/>
                  <a:moveTo>
                    <a:pt x="723295" y="469681"/>
                  </a:moveTo>
                  <a:cubicBezTo>
                    <a:pt x="733583" y="469681"/>
                    <a:pt x="741923" y="478042"/>
                    <a:pt x="741923" y="488356"/>
                  </a:cubicBezTo>
                  <a:cubicBezTo>
                    <a:pt x="741923" y="498670"/>
                    <a:pt x="733583" y="507031"/>
                    <a:pt x="723295" y="507031"/>
                  </a:cubicBezTo>
                  <a:cubicBezTo>
                    <a:pt x="713007" y="507031"/>
                    <a:pt x="704667" y="498670"/>
                    <a:pt x="704667" y="488356"/>
                  </a:cubicBezTo>
                  <a:cubicBezTo>
                    <a:pt x="704667" y="478042"/>
                    <a:pt x="713007" y="469681"/>
                    <a:pt x="723295" y="469681"/>
                  </a:cubicBezTo>
                  <a:close/>
                  <a:moveTo>
                    <a:pt x="605531" y="469681"/>
                  </a:moveTo>
                  <a:cubicBezTo>
                    <a:pt x="615819" y="469681"/>
                    <a:pt x="624159" y="478042"/>
                    <a:pt x="624159" y="488356"/>
                  </a:cubicBezTo>
                  <a:cubicBezTo>
                    <a:pt x="624159" y="498670"/>
                    <a:pt x="615819" y="507031"/>
                    <a:pt x="605531" y="507031"/>
                  </a:cubicBezTo>
                  <a:cubicBezTo>
                    <a:pt x="595243" y="507031"/>
                    <a:pt x="586903" y="498670"/>
                    <a:pt x="586903" y="488356"/>
                  </a:cubicBezTo>
                  <a:cubicBezTo>
                    <a:pt x="586903" y="478042"/>
                    <a:pt x="595243" y="469681"/>
                    <a:pt x="605531" y="469681"/>
                  </a:cubicBezTo>
                  <a:close/>
                  <a:moveTo>
                    <a:pt x="488406" y="469681"/>
                  </a:moveTo>
                  <a:cubicBezTo>
                    <a:pt x="498694" y="469681"/>
                    <a:pt x="507034" y="478042"/>
                    <a:pt x="507034" y="488356"/>
                  </a:cubicBezTo>
                  <a:cubicBezTo>
                    <a:pt x="507034" y="498670"/>
                    <a:pt x="498694" y="507031"/>
                    <a:pt x="488406" y="507031"/>
                  </a:cubicBezTo>
                  <a:cubicBezTo>
                    <a:pt x="478118" y="507031"/>
                    <a:pt x="469778" y="498670"/>
                    <a:pt x="469778" y="488356"/>
                  </a:cubicBezTo>
                  <a:cubicBezTo>
                    <a:pt x="469778" y="478042"/>
                    <a:pt x="478118" y="469681"/>
                    <a:pt x="488406" y="469681"/>
                  </a:cubicBezTo>
                  <a:close/>
                  <a:moveTo>
                    <a:pt x="370642" y="469681"/>
                  </a:moveTo>
                  <a:cubicBezTo>
                    <a:pt x="380930" y="469681"/>
                    <a:pt x="389270" y="478042"/>
                    <a:pt x="389270" y="488356"/>
                  </a:cubicBezTo>
                  <a:cubicBezTo>
                    <a:pt x="389270" y="498670"/>
                    <a:pt x="380930" y="507031"/>
                    <a:pt x="370642" y="507031"/>
                  </a:cubicBezTo>
                  <a:cubicBezTo>
                    <a:pt x="360354" y="507031"/>
                    <a:pt x="352014" y="498670"/>
                    <a:pt x="352014" y="488356"/>
                  </a:cubicBezTo>
                  <a:cubicBezTo>
                    <a:pt x="352014" y="478042"/>
                    <a:pt x="360354" y="469681"/>
                    <a:pt x="370642" y="469681"/>
                  </a:cubicBezTo>
                  <a:close/>
                  <a:moveTo>
                    <a:pt x="253517" y="469681"/>
                  </a:moveTo>
                  <a:cubicBezTo>
                    <a:pt x="263805" y="469681"/>
                    <a:pt x="272145" y="478042"/>
                    <a:pt x="272145" y="488356"/>
                  </a:cubicBezTo>
                  <a:cubicBezTo>
                    <a:pt x="272145" y="498670"/>
                    <a:pt x="263805" y="507031"/>
                    <a:pt x="253517" y="507031"/>
                  </a:cubicBezTo>
                  <a:cubicBezTo>
                    <a:pt x="243229" y="507031"/>
                    <a:pt x="234889" y="498670"/>
                    <a:pt x="234889" y="488356"/>
                  </a:cubicBezTo>
                  <a:cubicBezTo>
                    <a:pt x="234889" y="478042"/>
                    <a:pt x="243229" y="469681"/>
                    <a:pt x="253517" y="469681"/>
                  </a:cubicBezTo>
                  <a:close/>
                  <a:moveTo>
                    <a:pt x="135753" y="469681"/>
                  </a:moveTo>
                  <a:cubicBezTo>
                    <a:pt x="146041" y="469681"/>
                    <a:pt x="154381" y="478042"/>
                    <a:pt x="154381" y="488356"/>
                  </a:cubicBezTo>
                  <a:cubicBezTo>
                    <a:pt x="154381" y="498670"/>
                    <a:pt x="146041" y="507031"/>
                    <a:pt x="135753" y="507031"/>
                  </a:cubicBezTo>
                  <a:cubicBezTo>
                    <a:pt x="125465" y="507031"/>
                    <a:pt x="117125" y="498670"/>
                    <a:pt x="117125" y="488356"/>
                  </a:cubicBezTo>
                  <a:cubicBezTo>
                    <a:pt x="117125" y="478042"/>
                    <a:pt x="125465" y="469681"/>
                    <a:pt x="135753" y="469681"/>
                  </a:cubicBezTo>
                  <a:close/>
                  <a:moveTo>
                    <a:pt x="18628" y="469681"/>
                  </a:moveTo>
                  <a:cubicBezTo>
                    <a:pt x="28916" y="469681"/>
                    <a:pt x="37256" y="478042"/>
                    <a:pt x="37256" y="488356"/>
                  </a:cubicBezTo>
                  <a:cubicBezTo>
                    <a:pt x="37256" y="498670"/>
                    <a:pt x="28916" y="507031"/>
                    <a:pt x="18628" y="507031"/>
                  </a:cubicBezTo>
                  <a:cubicBezTo>
                    <a:pt x="8340" y="507031"/>
                    <a:pt x="0" y="498670"/>
                    <a:pt x="0" y="488356"/>
                  </a:cubicBezTo>
                  <a:cubicBezTo>
                    <a:pt x="0" y="478042"/>
                    <a:pt x="8340" y="469681"/>
                    <a:pt x="18628" y="469681"/>
                  </a:cubicBezTo>
                  <a:close/>
                  <a:moveTo>
                    <a:pt x="2014866" y="352261"/>
                  </a:moveTo>
                  <a:cubicBezTo>
                    <a:pt x="2025154" y="352261"/>
                    <a:pt x="2033494" y="360622"/>
                    <a:pt x="2033494" y="370936"/>
                  </a:cubicBezTo>
                  <a:cubicBezTo>
                    <a:pt x="2033494" y="381250"/>
                    <a:pt x="2025154" y="389611"/>
                    <a:pt x="2014866" y="389611"/>
                  </a:cubicBezTo>
                  <a:cubicBezTo>
                    <a:pt x="2004578" y="389611"/>
                    <a:pt x="1996238" y="381250"/>
                    <a:pt x="1996238" y="370936"/>
                  </a:cubicBezTo>
                  <a:cubicBezTo>
                    <a:pt x="1996238" y="360622"/>
                    <a:pt x="2004578" y="352261"/>
                    <a:pt x="2014866" y="352261"/>
                  </a:cubicBezTo>
                  <a:close/>
                  <a:moveTo>
                    <a:pt x="1897741" y="352261"/>
                  </a:moveTo>
                  <a:cubicBezTo>
                    <a:pt x="1908029" y="352261"/>
                    <a:pt x="1916369" y="360622"/>
                    <a:pt x="1916369" y="370936"/>
                  </a:cubicBezTo>
                  <a:cubicBezTo>
                    <a:pt x="1916369" y="381250"/>
                    <a:pt x="1908029" y="389611"/>
                    <a:pt x="1897741" y="389611"/>
                  </a:cubicBezTo>
                  <a:cubicBezTo>
                    <a:pt x="1887453" y="389611"/>
                    <a:pt x="1879113" y="381250"/>
                    <a:pt x="1879113" y="370936"/>
                  </a:cubicBezTo>
                  <a:cubicBezTo>
                    <a:pt x="1879113" y="360622"/>
                    <a:pt x="1887453" y="352261"/>
                    <a:pt x="1897741" y="352261"/>
                  </a:cubicBezTo>
                  <a:close/>
                  <a:moveTo>
                    <a:pt x="1779977" y="352261"/>
                  </a:moveTo>
                  <a:cubicBezTo>
                    <a:pt x="1790265" y="352261"/>
                    <a:pt x="1798605" y="360622"/>
                    <a:pt x="1798605" y="370936"/>
                  </a:cubicBezTo>
                  <a:cubicBezTo>
                    <a:pt x="1798605" y="381250"/>
                    <a:pt x="1790265" y="389611"/>
                    <a:pt x="1779977" y="389611"/>
                  </a:cubicBezTo>
                  <a:cubicBezTo>
                    <a:pt x="1769689" y="389611"/>
                    <a:pt x="1761349" y="381250"/>
                    <a:pt x="1761349" y="370936"/>
                  </a:cubicBezTo>
                  <a:cubicBezTo>
                    <a:pt x="1761349" y="360622"/>
                    <a:pt x="1769689" y="352261"/>
                    <a:pt x="1779977" y="352261"/>
                  </a:cubicBezTo>
                  <a:close/>
                  <a:moveTo>
                    <a:pt x="1662852" y="352261"/>
                  </a:moveTo>
                  <a:cubicBezTo>
                    <a:pt x="1673140" y="352261"/>
                    <a:pt x="1681480" y="360622"/>
                    <a:pt x="1681480" y="370936"/>
                  </a:cubicBezTo>
                  <a:cubicBezTo>
                    <a:pt x="1681480" y="381250"/>
                    <a:pt x="1673140" y="389611"/>
                    <a:pt x="1662852" y="389611"/>
                  </a:cubicBezTo>
                  <a:cubicBezTo>
                    <a:pt x="1652564" y="389611"/>
                    <a:pt x="1644224" y="381250"/>
                    <a:pt x="1644224" y="370936"/>
                  </a:cubicBezTo>
                  <a:cubicBezTo>
                    <a:pt x="1644224" y="360622"/>
                    <a:pt x="1652564" y="352261"/>
                    <a:pt x="1662852" y="352261"/>
                  </a:cubicBezTo>
                  <a:close/>
                  <a:moveTo>
                    <a:pt x="1545088" y="352261"/>
                  </a:moveTo>
                  <a:cubicBezTo>
                    <a:pt x="1555376" y="352261"/>
                    <a:pt x="1563716" y="360622"/>
                    <a:pt x="1563716" y="370936"/>
                  </a:cubicBezTo>
                  <a:cubicBezTo>
                    <a:pt x="1563716" y="381250"/>
                    <a:pt x="1555376" y="389611"/>
                    <a:pt x="1545088" y="389611"/>
                  </a:cubicBezTo>
                  <a:cubicBezTo>
                    <a:pt x="1534800" y="389611"/>
                    <a:pt x="1526460" y="381250"/>
                    <a:pt x="1526460" y="370936"/>
                  </a:cubicBezTo>
                  <a:cubicBezTo>
                    <a:pt x="1526460" y="360622"/>
                    <a:pt x="1534800" y="352261"/>
                    <a:pt x="1545088" y="352261"/>
                  </a:cubicBezTo>
                  <a:close/>
                  <a:moveTo>
                    <a:pt x="1427962" y="352261"/>
                  </a:moveTo>
                  <a:cubicBezTo>
                    <a:pt x="1438250" y="352261"/>
                    <a:pt x="1446590" y="360622"/>
                    <a:pt x="1446590" y="370936"/>
                  </a:cubicBezTo>
                  <a:cubicBezTo>
                    <a:pt x="1446590" y="381250"/>
                    <a:pt x="1438250" y="389611"/>
                    <a:pt x="1427962" y="389611"/>
                  </a:cubicBezTo>
                  <a:cubicBezTo>
                    <a:pt x="1417674" y="389611"/>
                    <a:pt x="1409334" y="381250"/>
                    <a:pt x="1409334" y="370936"/>
                  </a:cubicBezTo>
                  <a:cubicBezTo>
                    <a:pt x="1409334" y="360622"/>
                    <a:pt x="1417674" y="352261"/>
                    <a:pt x="1427962" y="352261"/>
                  </a:cubicBezTo>
                  <a:close/>
                  <a:moveTo>
                    <a:pt x="1310199" y="352261"/>
                  </a:moveTo>
                  <a:cubicBezTo>
                    <a:pt x="1320487" y="352261"/>
                    <a:pt x="1328827" y="360622"/>
                    <a:pt x="1328827" y="370936"/>
                  </a:cubicBezTo>
                  <a:cubicBezTo>
                    <a:pt x="1328827" y="381250"/>
                    <a:pt x="1320487" y="389611"/>
                    <a:pt x="1310199" y="389611"/>
                  </a:cubicBezTo>
                  <a:cubicBezTo>
                    <a:pt x="1299911" y="389611"/>
                    <a:pt x="1291571" y="381250"/>
                    <a:pt x="1291571" y="370936"/>
                  </a:cubicBezTo>
                  <a:cubicBezTo>
                    <a:pt x="1291571" y="360622"/>
                    <a:pt x="1299911" y="352261"/>
                    <a:pt x="1310199" y="352261"/>
                  </a:cubicBezTo>
                  <a:close/>
                  <a:moveTo>
                    <a:pt x="1193073" y="352261"/>
                  </a:moveTo>
                  <a:cubicBezTo>
                    <a:pt x="1203361" y="352261"/>
                    <a:pt x="1211701" y="360622"/>
                    <a:pt x="1211701" y="370936"/>
                  </a:cubicBezTo>
                  <a:cubicBezTo>
                    <a:pt x="1211701" y="381250"/>
                    <a:pt x="1203361" y="389611"/>
                    <a:pt x="1193073" y="389611"/>
                  </a:cubicBezTo>
                  <a:cubicBezTo>
                    <a:pt x="1182785" y="389611"/>
                    <a:pt x="1174445" y="381250"/>
                    <a:pt x="1174445" y="370936"/>
                  </a:cubicBezTo>
                  <a:cubicBezTo>
                    <a:pt x="1174445" y="360622"/>
                    <a:pt x="1182785" y="352261"/>
                    <a:pt x="1193073" y="352261"/>
                  </a:cubicBezTo>
                  <a:close/>
                  <a:moveTo>
                    <a:pt x="1075309" y="352261"/>
                  </a:moveTo>
                  <a:cubicBezTo>
                    <a:pt x="1085597" y="352261"/>
                    <a:pt x="1093937" y="360622"/>
                    <a:pt x="1093937" y="370936"/>
                  </a:cubicBezTo>
                  <a:cubicBezTo>
                    <a:pt x="1093937" y="381250"/>
                    <a:pt x="1085597" y="389611"/>
                    <a:pt x="1075309" y="389611"/>
                  </a:cubicBezTo>
                  <a:cubicBezTo>
                    <a:pt x="1065021" y="389611"/>
                    <a:pt x="1056681" y="381250"/>
                    <a:pt x="1056681" y="370936"/>
                  </a:cubicBezTo>
                  <a:cubicBezTo>
                    <a:pt x="1056681" y="360622"/>
                    <a:pt x="1065021" y="352261"/>
                    <a:pt x="1075309" y="352261"/>
                  </a:cubicBezTo>
                  <a:close/>
                  <a:moveTo>
                    <a:pt x="958184" y="352261"/>
                  </a:moveTo>
                  <a:cubicBezTo>
                    <a:pt x="968472" y="352261"/>
                    <a:pt x="976812" y="360622"/>
                    <a:pt x="976812" y="370936"/>
                  </a:cubicBezTo>
                  <a:cubicBezTo>
                    <a:pt x="976812" y="381250"/>
                    <a:pt x="968472" y="389611"/>
                    <a:pt x="958184" y="389611"/>
                  </a:cubicBezTo>
                  <a:cubicBezTo>
                    <a:pt x="947896" y="389611"/>
                    <a:pt x="939556" y="381250"/>
                    <a:pt x="939556" y="370936"/>
                  </a:cubicBezTo>
                  <a:cubicBezTo>
                    <a:pt x="939556" y="360622"/>
                    <a:pt x="947896" y="352261"/>
                    <a:pt x="958184" y="352261"/>
                  </a:cubicBezTo>
                  <a:close/>
                  <a:moveTo>
                    <a:pt x="840420" y="352261"/>
                  </a:moveTo>
                  <a:cubicBezTo>
                    <a:pt x="850708" y="352261"/>
                    <a:pt x="859048" y="360622"/>
                    <a:pt x="859048" y="370936"/>
                  </a:cubicBezTo>
                  <a:cubicBezTo>
                    <a:pt x="859048" y="381250"/>
                    <a:pt x="850708" y="389611"/>
                    <a:pt x="840420" y="389611"/>
                  </a:cubicBezTo>
                  <a:cubicBezTo>
                    <a:pt x="830132" y="389611"/>
                    <a:pt x="821792" y="381250"/>
                    <a:pt x="821792" y="370936"/>
                  </a:cubicBezTo>
                  <a:cubicBezTo>
                    <a:pt x="821792" y="360622"/>
                    <a:pt x="830132" y="352261"/>
                    <a:pt x="840420" y="352261"/>
                  </a:cubicBezTo>
                  <a:close/>
                  <a:moveTo>
                    <a:pt x="723295" y="352261"/>
                  </a:moveTo>
                  <a:cubicBezTo>
                    <a:pt x="733583" y="352261"/>
                    <a:pt x="741923" y="360622"/>
                    <a:pt x="741923" y="370936"/>
                  </a:cubicBezTo>
                  <a:cubicBezTo>
                    <a:pt x="741923" y="381250"/>
                    <a:pt x="733583" y="389611"/>
                    <a:pt x="723295" y="389611"/>
                  </a:cubicBezTo>
                  <a:cubicBezTo>
                    <a:pt x="713007" y="389611"/>
                    <a:pt x="704667" y="381250"/>
                    <a:pt x="704667" y="370936"/>
                  </a:cubicBezTo>
                  <a:cubicBezTo>
                    <a:pt x="704667" y="360622"/>
                    <a:pt x="713007" y="352261"/>
                    <a:pt x="723295" y="352261"/>
                  </a:cubicBezTo>
                  <a:close/>
                  <a:moveTo>
                    <a:pt x="605531" y="352261"/>
                  </a:moveTo>
                  <a:cubicBezTo>
                    <a:pt x="615819" y="352261"/>
                    <a:pt x="624159" y="360622"/>
                    <a:pt x="624159" y="370936"/>
                  </a:cubicBezTo>
                  <a:cubicBezTo>
                    <a:pt x="624159" y="381250"/>
                    <a:pt x="615819" y="389611"/>
                    <a:pt x="605531" y="389611"/>
                  </a:cubicBezTo>
                  <a:cubicBezTo>
                    <a:pt x="595243" y="389611"/>
                    <a:pt x="586903" y="381250"/>
                    <a:pt x="586903" y="370936"/>
                  </a:cubicBezTo>
                  <a:cubicBezTo>
                    <a:pt x="586903" y="360622"/>
                    <a:pt x="595243" y="352261"/>
                    <a:pt x="605531" y="352261"/>
                  </a:cubicBezTo>
                  <a:close/>
                  <a:moveTo>
                    <a:pt x="488406" y="352261"/>
                  </a:moveTo>
                  <a:cubicBezTo>
                    <a:pt x="498694" y="352261"/>
                    <a:pt x="507034" y="360622"/>
                    <a:pt x="507034" y="370936"/>
                  </a:cubicBezTo>
                  <a:cubicBezTo>
                    <a:pt x="507034" y="381250"/>
                    <a:pt x="498694" y="389611"/>
                    <a:pt x="488406" y="389611"/>
                  </a:cubicBezTo>
                  <a:cubicBezTo>
                    <a:pt x="478118" y="389611"/>
                    <a:pt x="469778" y="381250"/>
                    <a:pt x="469778" y="370936"/>
                  </a:cubicBezTo>
                  <a:cubicBezTo>
                    <a:pt x="469778" y="360622"/>
                    <a:pt x="478118" y="352261"/>
                    <a:pt x="488406" y="352261"/>
                  </a:cubicBezTo>
                  <a:close/>
                  <a:moveTo>
                    <a:pt x="370642" y="352261"/>
                  </a:moveTo>
                  <a:cubicBezTo>
                    <a:pt x="380930" y="352261"/>
                    <a:pt x="389270" y="360622"/>
                    <a:pt x="389270" y="370936"/>
                  </a:cubicBezTo>
                  <a:cubicBezTo>
                    <a:pt x="389270" y="381250"/>
                    <a:pt x="380930" y="389611"/>
                    <a:pt x="370642" y="389611"/>
                  </a:cubicBezTo>
                  <a:cubicBezTo>
                    <a:pt x="360354" y="389611"/>
                    <a:pt x="352014" y="381250"/>
                    <a:pt x="352014" y="370936"/>
                  </a:cubicBezTo>
                  <a:cubicBezTo>
                    <a:pt x="352014" y="360622"/>
                    <a:pt x="360354" y="352261"/>
                    <a:pt x="370642" y="352261"/>
                  </a:cubicBezTo>
                  <a:close/>
                  <a:moveTo>
                    <a:pt x="253517" y="352261"/>
                  </a:moveTo>
                  <a:cubicBezTo>
                    <a:pt x="263805" y="352261"/>
                    <a:pt x="272145" y="360622"/>
                    <a:pt x="272145" y="370936"/>
                  </a:cubicBezTo>
                  <a:cubicBezTo>
                    <a:pt x="272145" y="381250"/>
                    <a:pt x="263805" y="389611"/>
                    <a:pt x="253517" y="389611"/>
                  </a:cubicBezTo>
                  <a:cubicBezTo>
                    <a:pt x="243229" y="389611"/>
                    <a:pt x="234889" y="381250"/>
                    <a:pt x="234889" y="370936"/>
                  </a:cubicBezTo>
                  <a:cubicBezTo>
                    <a:pt x="234889" y="360622"/>
                    <a:pt x="243229" y="352261"/>
                    <a:pt x="253517" y="352261"/>
                  </a:cubicBezTo>
                  <a:close/>
                  <a:moveTo>
                    <a:pt x="135753" y="352261"/>
                  </a:moveTo>
                  <a:cubicBezTo>
                    <a:pt x="146041" y="352261"/>
                    <a:pt x="154381" y="360622"/>
                    <a:pt x="154381" y="370936"/>
                  </a:cubicBezTo>
                  <a:cubicBezTo>
                    <a:pt x="154381" y="381250"/>
                    <a:pt x="146041" y="389611"/>
                    <a:pt x="135753" y="389611"/>
                  </a:cubicBezTo>
                  <a:cubicBezTo>
                    <a:pt x="125465" y="389611"/>
                    <a:pt x="117125" y="381250"/>
                    <a:pt x="117125" y="370936"/>
                  </a:cubicBezTo>
                  <a:cubicBezTo>
                    <a:pt x="117125" y="360622"/>
                    <a:pt x="125465" y="352261"/>
                    <a:pt x="135753" y="352261"/>
                  </a:cubicBezTo>
                  <a:close/>
                  <a:moveTo>
                    <a:pt x="18628" y="352261"/>
                  </a:moveTo>
                  <a:cubicBezTo>
                    <a:pt x="28916" y="352261"/>
                    <a:pt x="37256" y="360622"/>
                    <a:pt x="37256" y="370936"/>
                  </a:cubicBezTo>
                  <a:cubicBezTo>
                    <a:pt x="37256" y="381250"/>
                    <a:pt x="28916" y="389611"/>
                    <a:pt x="18628" y="389611"/>
                  </a:cubicBezTo>
                  <a:cubicBezTo>
                    <a:pt x="8340" y="389611"/>
                    <a:pt x="0" y="381250"/>
                    <a:pt x="0" y="370936"/>
                  </a:cubicBezTo>
                  <a:cubicBezTo>
                    <a:pt x="0" y="360622"/>
                    <a:pt x="8340" y="352261"/>
                    <a:pt x="18628" y="352261"/>
                  </a:cubicBezTo>
                  <a:close/>
                  <a:moveTo>
                    <a:pt x="2014866" y="234840"/>
                  </a:moveTo>
                  <a:cubicBezTo>
                    <a:pt x="2025154" y="234840"/>
                    <a:pt x="2033494" y="243201"/>
                    <a:pt x="2033494" y="253515"/>
                  </a:cubicBezTo>
                  <a:cubicBezTo>
                    <a:pt x="2033494" y="263829"/>
                    <a:pt x="2025154" y="272190"/>
                    <a:pt x="2014866" y="272190"/>
                  </a:cubicBezTo>
                  <a:cubicBezTo>
                    <a:pt x="2004578" y="272190"/>
                    <a:pt x="1996238" y="263829"/>
                    <a:pt x="1996238" y="253515"/>
                  </a:cubicBezTo>
                  <a:cubicBezTo>
                    <a:pt x="1996238" y="243201"/>
                    <a:pt x="2004578" y="234840"/>
                    <a:pt x="2014866" y="234840"/>
                  </a:cubicBezTo>
                  <a:close/>
                  <a:moveTo>
                    <a:pt x="1897741" y="234840"/>
                  </a:moveTo>
                  <a:cubicBezTo>
                    <a:pt x="1908029" y="234840"/>
                    <a:pt x="1916369" y="243201"/>
                    <a:pt x="1916369" y="253515"/>
                  </a:cubicBezTo>
                  <a:cubicBezTo>
                    <a:pt x="1916369" y="263829"/>
                    <a:pt x="1908029" y="272190"/>
                    <a:pt x="1897741" y="272190"/>
                  </a:cubicBezTo>
                  <a:cubicBezTo>
                    <a:pt x="1887453" y="272190"/>
                    <a:pt x="1879113" y="263829"/>
                    <a:pt x="1879113" y="253515"/>
                  </a:cubicBezTo>
                  <a:cubicBezTo>
                    <a:pt x="1879113" y="243201"/>
                    <a:pt x="1887453" y="234840"/>
                    <a:pt x="1897741" y="234840"/>
                  </a:cubicBezTo>
                  <a:close/>
                  <a:moveTo>
                    <a:pt x="1779977" y="234840"/>
                  </a:moveTo>
                  <a:cubicBezTo>
                    <a:pt x="1790265" y="234840"/>
                    <a:pt x="1798605" y="243201"/>
                    <a:pt x="1798605" y="253515"/>
                  </a:cubicBezTo>
                  <a:cubicBezTo>
                    <a:pt x="1798605" y="263829"/>
                    <a:pt x="1790265" y="272190"/>
                    <a:pt x="1779977" y="272190"/>
                  </a:cubicBezTo>
                  <a:cubicBezTo>
                    <a:pt x="1769689" y="272190"/>
                    <a:pt x="1761349" y="263829"/>
                    <a:pt x="1761349" y="253515"/>
                  </a:cubicBezTo>
                  <a:cubicBezTo>
                    <a:pt x="1761349" y="243201"/>
                    <a:pt x="1769689" y="234840"/>
                    <a:pt x="1779977" y="234840"/>
                  </a:cubicBezTo>
                  <a:close/>
                  <a:moveTo>
                    <a:pt x="1662852" y="234840"/>
                  </a:moveTo>
                  <a:cubicBezTo>
                    <a:pt x="1673140" y="234840"/>
                    <a:pt x="1681480" y="243201"/>
                    <a:pt x="1681480" y="253515"/>
                  </a:cubicBezTo>
                  <a:cubicBezTo>
                    <a:pt x="1681480" y="263829"/>
                    <a:pt x="1673140" y="272190"/>
                    <a:pt x="1662852" y="272190"/>
                  </a:cubicBezTo>
                  <a:cubicBezTo>
                    <a:pt x="1652564" y="272190"/>
                    <a:pt x="1644224" y="263829"/>
                    <a:pt x="1644224" y="253515"/>
                  </a:cubicBezTo>
                  <a:cubicBezTo>
                    <a:pt x="1644224" y="243201"/>
                    <a:pt x="1652564" y="234840"/>
                    <a:pt x="1662852" y="234840"/>
                  </a:cubicBezTo>
                  <a:close/>
                  <a:moveTo>
                    <a:pt x="1545088" y="234840"/>
                  </a:moveTo>
                  <a:cubicBezTo>
                    <a:pt x="1555376" y="234840"/>
                    <a:pt x="1563716" y="243201"/>
                    <a:pt x="1563716" y="253515"/>
                  </a:cubicBezTo>
                  <a:cubicBezTo>
                    <a:pt x="1563716" y="263829"/>
                    <a:pt x="1555376" y="272190"/>
                    <a:pt x="1545088" y="272190"/>
                  </a:cubicBezTo>
                  <a:cubicBezTo>
                    <a:pt x="1534800" y="272190"/>
                    <a:pt x="1526460" y="263829"/>
                    <a:pt x="1526460" y="253515"/>
                  </a:cubicBezTo>
                  <a:cubicBezTo>
                    <a:pt x="1526460" y="243201"/>
                    <a:pt x="1534800" y="234840"/>
                    <a:pt x="1545088" y="234840"/>
                  </a:cubicBezTo>
                  <a:close/>
                  <a:moveTo>
                    <a:pt x="1427962" y="234840"/>
                  </a:moveTo>
                  <a:cubicBezTo>
                    <a:pt x="1438250" y="234840"/>
                    <a:pt x="1446590" y="243201"/>
                    <a:pt x="1446590" y="253515"/>
                  </a:cubicBezTo>
                  <a:cubicBezTo>
                    <a:pt x="1446590" y="263829"/>
                    <a:pt x="1438250" y="272190"/>
                    <a:pt x="1427962" y="272190"/>
                  </a:cubicBezTo>
                  <a:cubicBezTo>
                    <a:pt x="1417674" y="272190"/>
                    <a:pt x="1409334" y="263829"/>
                    <a:pt x="1409334" y="253515"/>
                  </a:cubicBezTo>
                  <a:cubicBezTo>
                    <a:pt x="1409334" y="243201"/>
                    <a:pt x="1417674" y="234840"/>
                    <a:pt x="1427962" y="234840"/>
                  </a:cubicBezTo>
                  <a:close/>
                  <a:moveTo>
                    <a:pt x="1310199" y="234840"/>
                  </a:moveTo>
                  <a:cubicBezTo>
                    <a:pt x="1320487" y="234840"/>
                    <a:pt x="1328827" y="243201"/>
                    <a:pt x="1328827" y="253515"/>
                  </a:cubicBezTo>
                  <a:cubicBezTo>
                    <a:pt x="1328827" y="263829"/>
                    <a:pt x="1320487" y="272190"/>
                    <a:pt x="1310199" y="272190"/>
                  </a:cubicBezTo>
                  <a:cubicBezTo>
                    <a:pt x="1299911" y="272190"/>
                    <a:pt x="1291571" y="263829"/>
                    <a:pt x="1291571" y="253515"/>
                  </a:cubicBezTo>
                  <a:cubicBezTo>
                    <a:pt x="1291571" y="243201"/>
                    <a:pt x="1299911" y="234840"/>
                    <a:pt x="1310199" y="234840"/>
                  </a:cubicBezTo>
                  <a:close/>
                  <a:moveTo>
                    <a:pt x="1193073" y="234840"/>
                  </a:moveTo>
                  <a:cubicBezTo>
                    <a:pt x="1203361" y="234840"/>
                    <a:pt x="1211701" y="243201"/>
                    <a:pt x="1211701" y="253515"/>
                  </a:cubicBezTo>
                  <a:cubicBezTo>
                    <a:pt x="1211701" y="263829"/>
                    <a:pt x="1203361" y="272190"/>
                    <a:pt x="1193073" y="272190"/>
                  </a:cubicBezTo>
                  <a:cubicBezTo>
                    <a:pt x="1182785" y="272190"/>
                    <a:pt x="1174445" y="263829"/>
                    <a:pt x="1174445" y="253515"/>
                  </a:cubicBezTo>
                  <a:cubicBezTo>
                    <a:pt x="1174445" y="243201"/>
                    <a:pt x="1182785" y="234840"/>
                    <a:pt x="1193073" y="234840"/>
                  </a:cubicBezTo>
                  <a:close/>
                  <a:moveTo>
                    <a:pt x="1075309" y="234840"/>
                  </a:moveTo>
                  <a:cubicBezTo>
                    <a:pt x="1085597" y="234840"/>
                    <a:pt x="1093937" y="243201"/>
                    <a:pt x="1093937" y="253515"/>
                  </a:cubicBezTo>
                  <a:cubicBezTo>
                    <a:pt x="1093937" y="263829"/>
                    <a:pt x="1085597" y="272190"/>
                    <a:pt x="1075309" y="272190"/>
                  </a:cubicBezTo>
                  <a:cubicBezTo>
                    <a:pt x="1065021" y="272190"/>
                    <a:pt x="1056681" y="263829"/>
                    <a:pt x="1056681" y="253515"/>
                  </a:cubicBezTo>
                  <a:cubicBezTo>
                    <a:pt x="1056681" y="243201"/>
                    <a:pt x="1065021" y="234840"/>
                    <a:pt x="1075309" y="234840"/>
                  </a:cubicBezTo>
                  <a:close/>
                  <a:moveTo>
                    <a:pt x="958184" y="234840"/>
                  </a:moveTo>
                  <a:cubicBezTo>
                    <a:pt x="968472" y="234840"/>
                    <a:pt x="976812" y="243201"/>
                    <a:pt x="976812" y="253515"/>
                  </a:cubicBezTo>
                  <a:cubicBezTo>
                    <a:pt x="976812" y="263829"/>
                    <a:pt x="968472" y="272190"/>
                    <a:pt x="958184" y="272190"/>
                  </a:cubicBezTo>
                  <a:cubicBezTo>
                    <a:pt x="947896" y="272190"/>
                    <a:pt x="939556" y="263829"/>
                    <a:pt x="939556" y="253515"/>
                  </a:cubicBezTo>
                  <a:cubicBezTo>
                    <a:pt x="939556" y="243201"/>
                    <a:pt x="947896" y="234840"/>
                    <a:pt x="958184" y="234840"/>
                  </a:cubicBezTo>
                  <a:close/>
                  <a:moveTo>
                    <a:pt x="840420" y="234840"/>
                  </a:moveTo>
                  <a:cubicBezTo>
                    <a:pt x="850708" y="234840"/>
                    <a:pt x="859048" y="243201"/>
                    <a:pt x="859048" y="253515"/>
                  </a:cubicBezTo>
                  <a:cubicBezTo>
                    <a:pt x="859048" y="263829"/>
                    <a:pt x="850708" y="272190"/>
                    <a:pt x="840420" y="272190"/>
                  </a:cubicBezTo>
                  <a:cubicBezTo>
                    <a:pt x="830132" y="272190"/>
                    <a:pt x="821792" y="263829"/>
                    <a:pt x="821792" y="253515"/>
                  </a:cubicBezTo>
                  <a:cubicBezTo>
                    <a:pt x="821792" y="243201"/>
                    <a:pt x="830132" y="234840"/>
                    <a:pt x="840420" y="234840"/>
                  </a:cubicBezTo>
                  <a:close/>
                  <a:moveTo>
                    <a:pt x="723295" y="234840"/>
                  </a:moveTo>
                  <a:cubicBezTo>
                    <a:pt x="733583" y="234840"/>
                    <a:pt x="741923" y="243201"/>
                    <a:pt x="741923" y="253515"/>
                  </a:cubicBezTo>
                  <a:cubicBezTo>
                    <a:pt x="741923" y="263829"/>
                    <a:pt x="733583" y="272190"/>
                    <a:pt x="723295" y="272190"/>
                  </a:cubicBezTo>
                  <a:cubicBezTo>
                    <a:pt x="713007" y="272190"/>
                    <a:pt x="704667" y="263829"/>
                    <a:pt x="704667" y="253515"/>
                  </a:cubicBezTo>
                  <a:cubicBezTo>
                    <a:pt x="704667" y="243201"/>
                    <a:pt x="713007" y="234840"/>
                    <a:pt x="723295" y="234840"/>
                  </a:cubicBezTo>
                  <a:close/>
                  <a:moveTo>
                    <a:pt x="605531" y="234840"/>
                  </a:moveTo>
                  <a:cubicBezTo>
                    <a:pt x="615819" y="234840"/>
                    <a:pt x="624159" y="243201"/>
                    <a:pt x="624159" y="253515"/>
                  </a:cubicBezTo>
                  <a:cubicBezTo>
                    <a:pt x="624159" y="263829"/>
                    <a:pt x="615819" y="272190"/>
                    <a:pt x="605531" y="272190"/>
                  </a:cubicBezTo>
                  <a:cubicBezTo>
                    <a:pt x="595243" y="272190"/>
                    <a:pt x="586903" y="263829"/>
                    <a:pt x="586903" y="253515"/>
                  </a:cubicBezTo>
                  <a:cubicBezTo>
                    <a:pt x="586903" y="243201"/>
                    <a:pt x="595243" y="234840"/>
                    <a:pt x="605531" y="234840"/>
                  </a:cubicBezTo>
                  <a:close/>
                  <a:moveTo>
                    <a:pt x="488406" y="234840"/>
                  </a:moveTo>
                  <a:cubicBezTo>
                    <a:pt x="498694" y="234840"/>
                    <a:pt x="507034" y="243201"/>
                    <a:pt x="507034" y="253515"/>
                  </a:cubicBezTo>
                  <a:cubicBezTo>
                    <a:pt x="507034" y="263829"/>
                    <a:pt x="498694" y="272190"/>
                    <a:pt x="488406" y="272190"/>
                  </a:cubicBezTo>
                  <a:cubicBezTo>
                    <a:pt x="478118" y="272190"/>
                    <a:pt x="469778" y="263829"/>
                    <a:pt x="469778" y="253515"/>
                  </a:cubicBezTo>
                  <a:cubicBezTo>
                    <a:pt x="469778" y="243201"/>
                    <a:pt x="478118" y="234840"/>
                    <a:pt x="488406" y="234840"/>
                  </a:cubicBezTo>
                  <a:close/>
                  <a:moveTo>
                    <a:pt x="370642" y="234840"/>
                  </a:moveTo>
                  <a:cubicBezTo>
                    <a:pt x="380930" y="234840"/>
                    <a:pt x="389270" y="243201"/>
                    <a:pt x="389270" y="253515"/>
                  </a:cubicBezTo>
                  <a:cubicBezTo>
                    <a:pt x="389270" y="263829"/>
                    <a:pt x="380930" y="272190"/>
                    <a:pt x="370642" y="272190"/>
                  </a:cubicBezTo>
                  <a:cubicBezTo>
                    <a:pt x="360354" y="272190"/>
                    <a:pt x="352014" y="263829"/>
                    <a:pt x="352014" y="253515"/>
                  </a:cubicBezTo>
                  <a:cubicBezTo>
                    <a:pt x="352014" y="243201"/>
                    <a:pt x="360354" y="234840"/>
                    <a:pt x="370642" y="234840"/>
                  </a:cubicBezTo>
                  <a:close/>
                  <a:moveTo>
                    <a:pt x="253517" y="234840"/>
                  </a:moveTo>
                  <a:cubicBezTo>
                    <a:pt x="263805" y="234840"/>
                    <a:pt x="272145" y="243201"/>
                    <a:pt x="272145" y="253515"/>
                  </a:cubicBezTo>
                  <a:cubicBezTo>
                    <a:pt x="272145" y="263829"/>
                    <a:pt x="263805" y="272190"/>
                    <a:pt x="253517" y="272190"/>
                  </a:cubicBezTo>
                  <a:cubicBezTo>
                    <a:pt x="243229" y="272190"/>
                    <a:pt x="234889" y="263829"/>
                    <a:pt x="234889" y="253515"/>
                  </a:cubicBezTo>
                  <a:cubicBezTo>
                    <a:pt x="234889" y="243201"/>
                    <a:pt x="243229" y="234840"/>
                    <a:pt x="253517" y="234840"/>
                  </a:cubicBezTo>
                  <a:close/>
                  <a:moveTo>
                    <a:pt x="135753" y="234840"/>
                  </a:moveTo>
                  <a:cubicBezTo>
                    <a:pt x="146041" y="234840"/>
                    <a:pt x="154381" y="243201"/>
                    <a:pt x="154381" y="253515"/>
                  </a:cubicBezTo>
                  <a:cubicBezTo>
                    <a:pt x="154381" y="263829"/>
                    <a:pt x="146041" y="272190"/>
                    <a:pt x="135753" y="272190"/>
                  </a:cubicBezTo>
                  <a:cubicBezTo>
                    <a:pt x="125465" y="272190"/>
                    <a:pt x="117125" y="263829"/>
                    <a:pt x="117125" y="253515"/>
                  </a:cubicBezTo>
                  <a:cubicBezTo>
                    <a:pt x="117125" y="243201"/>
                    <a:pt x="125465" y="234840"/>
                    <a:pt x="135753" y="234840"/>
                  </a:cubicBezTo>
                  <a:close/>
                  <a:moveTo>
                    <a:pt x="18628" y="234840"/>
                  </a:moveTo>
                  <a:cubicBezTo>
                    <a:pt x="28916" y="234840"/>
                    <a:pt x="37256" y="243201"/>
                    <a:pt x="37256" y="253515"/>
                  </a:cubicBezTo>
                  <a:cubicBezTo>
                    <a:pt x="37256" y="263829"/>
                    <a:pt x="28916" y="272190"/>
                    <a:pt x="18628" y="272190"/>
                  </a:cubicBezTo>
                  <a:cubicBezTo>
                    <a:pt x="8340" y="272190"/>
                    <a:pt x="0" y="263829"/>
                    <a:pt x="0" y="253515"/>
                  </a:cubicBezTo>
                  <a:cubicBezTo>
                    <a:pt x="0" y="243201"/>
                    <a:pt x="8340" y="234840"/>
                    <a:pt x="18628" y="234840"/>
                  </a:cubicBezTo>
                  <a:close/>
                  <a:moveTo>
                    <a:pt x="2014866" y="117420"/>
                  </a:moveTo>
                  <a:cubicBezTo>
                    <a:pt x="2025154" y="117420"/>
                    <a:pt x="2033494" y="125781"/>
                    <a:pt x="2033494" y="136095"/>
                  </a:cubicBezTo>
                  <a:cubicBezTo>
                    <a:pt x="2033494" y="146409"/>
                    <a:pt x="2025154" y="154770"/>
                    <a:pt x="2014866" y="154770"/>
                  </a:cubicBezTo>
                  <a:cubicBezTo>
                    <a:pt x="2004578" y="154770"/>
                    <a:pt x="1996238" y="146409"/>
                    <a:pt x="1996238" y="136095"/>
                  </a:cubicBezTo>
                  <a:cubicBezTo>
                    <a:pt x="1996238" y="125781"/>
                    <a:pt x="2004578" y="117420"/>
                    <a:pt x="2014866" y="117420"/>
                  </a:cubicBezTo>
                  <a:close/>
                  <a:moveTo>
                    <a:pt x="1897741" y="117420"/>
                  </a:moveTo>
                  <a:cubicBezTo>
                    <a:pt x="1908029" y="117420"/>
                    <a:pt x="1916369" y="125781"/>
                    <a:pt x="1916369" y="136095"/>
                  </a:cubicBezTo>
                  <a:cubicBezTo>
                    <a:pt x="1916369" y="146409"/>
                    <a:pt x="1908029" y="154770"/>
                    <a:pt x="1897741" y="154770"/>
                  </a:cubicBezTo>
                  <a:cubicBezTo>
                    <a:pt x="1887453" y="154770"/>
                    <a:pt x="1879113" y="146409"/>
                    <a:pt x="1879113" y="136095"/>
                  </a:cubicBezTo>
                  <a:cubicBezTo>
                    <a:pt x="1879113" y="125781"/>
                    <a:pt x="1887453" y="117420"/>
                    <a:pt x="1897741" y="117420"/>
                  </a:cubicBezTo>
                  <a:close/>
                  <a:moveTo>
                    <a:pt x="1779977" y="117420"/>
                  </a:moveTo>
                  <a:cubicBezTo>
                    <a:pt x="1790265" y="117420"/>
                    <a:pt x="1798605" y="125781"/>
                    <a:pt x="1798605" y="136095"/>
                  </a:cubicBezTo>
                  <a:cubicBezTo>
                    <a:pt x="1798605" y="146409"/>
                    <a:pt x="1790265" y="154770"/>
                    <a:pt x="1779977" y="154770"/>
                  </a:cubicBezTo>
                  <a:cubicBezTo>
                    <a:pt x="1769689" y="154770"/>
                    <a:pt x="1761349" y="146409"/>
                    <a:pt x="1761349" y="136095"/>
                  </a:cubicBezTo>
                  <a:cubicBezTo>
                    <a:pt x="1761349" y="125781"/>
                    <a:pt x="1769689" y="117420"/>
                    <a:pt x="1779977" y="117420"/>
                  </a:cubicBezTo>
                  <a:close/>
                  <a:moveTo>
                    <a:pt x="1662852" y="117420"/>
                  </a:moveTo>
                  <a:cubicBezTo>
                    <a:pt x="1673140" y="117420"/>
                    <a:pt x="1681480" y="125781"/>
                    <a:pt x="1681480" y="136095"/>
                  </a:cubicBezTo>
                  <a:cubicBezTo>
                    <a:pt x="1681480" y="146409"/>
                    <a:pt x="1673140" y="154770"/>
                    <a:pt x="1662852" y="154770"/>
                  </a:cubicBezTo>
                  <a:cubicBezTo>
                    <a:pt x="1652564" y="154770"/>
                    <a:pt x="1644224" y="146409"/>
                    <a:pt x="1644224" y="136095"/>
                  </a:cubicBezTo>
                  <a:cubicBezTo>
                    <a:pt x="1644224" y="125781"/>
                    <a:pt x="1652564" y="117420"/>
                    <a:pt x="1662852" y="117420"/>
                  </a:cubicBezTo>
                  <a:close/>
                  <a:moveTo>
                    <a:pt x="1545087" y="117420"/>
                  </a:moveTo>
                  <a:cubicBezTo>
                    <a:pt x="1555375" y="117420"/>
                    <a:pt x="1563715" y="125781"/>
                    <a:pt x="1563715" y="136095"/>
                  </a:cubicBezTo>
                  <a:cubicBezTo>
                    <a:pt x="1563715" y="146409"/>
                    <a:pt x="1555375" y="154770"/>
                    <a:pt x="1545087" y="154770"/>
                  </a:cubicBezTo>
                  <a:cubicBezTo>
                    <a:pt x="1534799" y="154770"/>
                    <a:pt x="1526459" y="146409"/>
                    <a:pt x="1526459" y="136095"/>
                  </a:cubicBezTo>
                  <a:cubicBezTo>
                    <a:pt x="1526459" y="125781"/>
                    <a:pt x="1534799" y="117420"/>
                    <a:pt x="1545087" y="117420"/>
                  </a:cubicBezTo>
                  <a:close/>
                  <a:moveTo>
                    <a:pt x="1427962" y="117420"/>
                  </a:moveTo>
                  <a:cubicBezTo>
                    <a:pt x="1438250" y="117420"/>
                    <a:pt x="1446590" y="125781"/>
                    <a:pt x="1446590" y="136095"/>
                  </a:cubicBezTo>
                  <a:cubicBezTo>
                    <a:pt x="1446590" y="146409"/>
                    <a:pt x="1438250" y="154770"/>
                    <a:pt x="1427962" y="154770"/>
                  </a:cubicBezTo>
                  <a:cubicBezTo>
                    <a:pt x="1417674" y="154770"/>
                    <a:pt x="1409334" y="146409"/>
                    <a:pt x="1409334" y="136095"/>
                  </a:cubicBezTo>
                  <a:cubicBezTo>
                    <a:pt x="1409334" y="125781"/>
                    <a:pt x="1417674" y="117420"/>
                    <a:pt x="1427962" y="117420"/>
                  </a:cubicBezTo>
                  <a:close/>
                  <a:moveTo>
                    <a:pt x="1310198" y="117420"/>
                  </a:moveTo>
                  <a:cubicBezTo>
                    <a:pt x="1320486" y="117420"/>
                    <a:pt x="1328826" y="125781"/>
                    <a:pt x="1328826" y="136095"/>
                  </a:cubicBezTo>
                  <a:cubicBezTo>
                    <a:pt x="1328826" y="146409"/>
                    <a:pt x="1320486" y="154770"/>
                    <a:pt x="1310198" y="154770"/>
                  </a:cubicBezTo>
                  <a:cubicBezTo>
                    <a:pt x="1299910" y="154770"/>
                    <a:pt x="1291570" y="146409"/>
                    <a:pt x="1291570" y="136095"/>
                  </a:cubicBezTo>
                  <a:cubicBezTo>
                    <a:pt x="1291570" y="125781"/>
                    <a:pt x="1299910" y="117420"/>
                    <a:pt x="1310198" y="117420"/>
                  </a:cubicBezTo>
                  <a:close/>
                  <a:moveTo>
                    <a:pt x="1193073" y="117420"/>
                  </a:moveTo>
                  <a:cubicBezTo>
                    <a:pt x="1203361" y="117420"/>
                    <a:pt x="1211701" y="125781"/>
                    <a:pt x="1211701" y="136095"/>
                  </a:cubicBezTo>
                  <a:cubicBezTo>
                    <a:pt x="1211701" y="146409"/>
                    <a:pt x="1203361" y="154770"/>
                    <a:pt x="1193073" y="154770"/>
                  </a:cubicBezTo>
                  <a:cubicBezTo>
                    <a:pt x="1182785" y="154770"/>
                    <a:pt x="1174445" y="146409"/>
                    <a:pt x="1174445" y="136095"/>
                  </a:cubicBezTo>
                  <a:cubicBezTo>
                    <a:pt x="1174445" y="125781"/>
                    <a:pt x="1182785" y="117420"/>
                    <a:pt x="1193073" y="117420"/>
                  </a:cubicBezTo>
                  <a:close/>
                  <a:moveTo>
                    <a:pt x="1075309" y="117420"/>
                  </a:moveTo>
                  <a:cubicBezTo>
                    <a:pt x="1085597" y="117420"/>
                    <a:pt x="1093937" y="125781"/>
                    <a:pt x="1093937" y="136095"/>
                  </a:cubicBezTo>
                  <a:cubicBezTo>
                    <a:pt x="1093937" y="146409"/>
                    <a:pt x="1085597" y="154770"/>
                    <a:pt x="1075309" y="154770"/>
                  </a:cubicBezTo>
                  <a:cubicBezTo>
                    <a:pt x="1065021" y="154770"/>
                    <a:pt x="1056681" y="146409"/>
                    <a:pt x="1056681" y="136095"/>
                  </a:cubicBezTo>
                  <a:cubicBezTo>
                    <a:pt x="1056681" y="125781"/>
                    <a:pt x="1065021" y="117420"/>
                    <a:pt x="1075309" y="117420"/>
                  </a:cubicBezTo>
                  <a:close/>
                  <a:moveTo>
                    <a:pt x="958184" y="117420"/>
                  </a:moveTo>
                  <a:cubicBezTo>
                    <a:pt x="968472" y="117420"/>
                    <a:pt x="976812" y="125781"/>
                    <a:pt x="976812" y="136095"/>
                  </a:cubicBezTo>
                  <a:cubicBezTo>
                    <a:pt x="976812" y="146409"/>
                    <a:pt x="968472" y="154770"/>
                    <a:pt x="958184" y="154770"/>
                  </a:cubicBezTo>
                  <a:cubicBezTo>
                    <a:pt x="947896" y="154770"/>
                    <a:pt x="939556" y="146409"/>
                    <a:pt x="939556" y="136095"/>
                  </a:cubicBezTo>
                  <a:cubicBezTo>
                    <a:pt x="939556" y="125781"/>
                    <a:pt x="947896" y="117420"/>
                    <a:pt x="958184" y="117420"/>
                  </a:cubicBezTo>
                  <a:close/>
                  <a:moveTo>
                    <a:pt x="840420" y="117420"/>
                  </a:moveTo>
                  <a:cubicBezTo>
                    <a:pt x="850708" y="117420"/>
                    <a:pt x="859048" y="125781"/>
                    <a:pt x="859048" y="136095"/>
                  </a:cubicBezTo>
                  <a:cubicBezTo>
                    <a:pt x="859048" y="146409"/>
                    <a:pt x="850708" y="154770"/>
                    <a:pt x="840420" y="154770"/>
                  </a:cubicBezTo>
                  <a:cubicBezTo>
                    <a:pt x="830132" y="154770"/>
                    <a:pt x="821792" y="146409"/>
                    <a:pt x="821792" y="136095"/>
                  </a:cubicBezTo>
                  <a:cubicBezTo>
                    <a:pt x="821792" y="125781"/>
                    <a:pt x="830132" y="117420"/>
                    <a:pt x="840420" y="117420"/>
                  </a:cubicBezTo>
                  <a:close/>
                  <a:moveTo>
                    <a:pt x="723295" y="117420"/>
                  </a:moveTo>
                  <a:cubicBezTo>
                    <a:pt x="733583" y="117420"/>
                    <a:pt x="741923" y="125781"/>
                    <a:pt x="741923" y="136095"/>
                  </a:cubicBezTo>
                  <a:cubicBezTo>
                    <a:pt x="741923" y="146409"/>
                    <a:pt x="733583" y="154770"/>
                    <a:pt x="723295" y="154770"/>
                  </a:cubicBezTo>
                  <a:cubicBezTo>
                    <a:pt x="713007" y="154770"/>
                    <a:pt x="704667" y="146409"/>
                    <a:pt x="704667" y="136095"/>
                  </a:cubicBezTo>
                  <a:cubicBezTo>
                    <a:pt x="704667" y="125781"/>
                    <a:pt x="713007" y="117420"/>
                    <a:pt x="723295" y="117420"/>
                  </a:cubicBezTo>
                  <a:close/>
                  <a:moveTo>
                    <a:pt x="605531" y="117420"/>
                  </a:moveTo>
                  <a:cubicBezTo>
                    <a:pt x="615819" y="117420"/>
                    <a:pt x="624159" y="125781"/>
                    <a:pt x="624159" y="136095"/>
                  </a:cubicBezTo>
                  <a:cubicBezTo>
                    <a:pt x="624159" y="146409"/>
                    <a:pt x="615819" y="154770"/>
                    <a:pt x="605531" y="154770"/>
                  </a:cubicBezTo>
                  <a:cubicBezTo>
                    <a:pt x="595243" y="154770"/>
                    <a:pt x="586903" y="146409"/>
                    <a:pt x="586903" y="136095"/>
                  </a:cubicBezTo>
                  <a:cubicBezTo>
                    <a:pt x="586903" y="125781"/>
                    <a:pt x="595243" y="117420"/>
                    <a:pt x="605531" y="117420"/>
                  </a:cubicBezTo>
                  <a:close/>
                  <a:moveTo>
                    <a:pt x="488406" y="117420"/>
                  </a:moveTo>
                  <a:cubicBezTo>
                    <a:pt x="498694" y="117420"/>
                    <a:pt x="507034" y="125781"/>
                    <a:pt x="507034" y="136095"/>
                  </a:cubicBezTo>
                  <a:cubicBezTo>
                    <a:pt x="507034" y="146409"/>
                    <a:pt x="498694" y="154770"/>
                    <a:pt x="488406" y="154770"/>
                  </a:cubicBezTo>
                  <a:cubicBezTo>
                    <a:pt x="478118" y="154770"/>
                    <a:pt x="469778" y="146409"/>
                    <a:pt x="469778" y="136095"/>
                  </a:cubicBezTo>
                  <a:cubicBezTo>
                    <a:pt x="469778" y="125781"/>
                    <a:pt x="478118" y="117420"/>
                    <a:pt x="488406" y="117420"/>
                  </a:cubicBezTo>
                  <a:close/>
                  <a:moveTo>
                    <a:pt x="370642" y="117420"/>
                  </a:moveTo>
                  <a:cubicBezTo>
                    <a:pt x="380930" y="117420"/>
                    <a:pt x="389270" y="125781"/>
                    <a:pt x="389270" y="136095"/>
                  </a:cubicBezTo>
                  <a:cubicBezTo>
                    <a:pt x="389270" y="146409"/>
                    <a:pt x="380930" y="154770"/>
                    <a:pt x="370642" y="154770"/>
                  </a:cubicBezTo>
                  <a:cubicBezTo>
                    <a:pt x="360354" y="154770"/>
                    <a:pt x="352014" y="146409"/>
                    <a:pt x="352014" y="136095"/>
                  </a:cubicBezTo>
                  <a:cubicBezTo>
                    <a:pt x="352014" y="125781"/>
                    <a:pt x="360354" y="117420"/>
                    <a:pt x="370642" y="117420"/>
                  </a:cubicBezTo>
                  <a:close/>
                  <a:moveTo>
                    <a:pt x="253517" y="117420"/>
                  </a:moveTo>
                  <a:cubicBezTo>
                    <a:pt x="263805" y="117420"/>
                    <a:pt x="272145" y="125781"/>
                    <a:pt x="272145" y="136095"/>
                  </a:cubicBezTo>
                  <a:cubicBezTo>
                    <a:pt x="272145" y="146409"/>
                    <a:pt x="263805" y="154770"/>
                    <a:pt x="253517" y="154770"/>
                  </a:cubicBezTo>
                  <a:cubicBezTo>
                    <a:pt x="243229" y="154770"/>
                    <a:pt x="234889" y="146409"/>
                    <a:pt x="234889" y="136095"/>
                  </a:cubicBezTo>
                  <a:cubicBezTo>
                    <a:pt x="234889" y="125781"/>
                    <a:pt x="243229" y="117420"/>
                    <a:pt x="253517" y="117420"/>
                  </a:cubicBezTo>
                  <a:close/>
                  <a:moveTo>
                    <a:pt x="135753" y="117420"/>
                  </a:moveTo>
                  <a:cubicBezTo>
                    <a:pt x="146041" y="117420"/>
                    <a:pt x="154381" y="125781"/>
                    <a:pt x="154381" y="136095"/>
                  </a:cubicBezTo>
                  <a:cubicBezTo>
                    <a:pt x="154381" y="146409"/>
                    <a:pt x="146041" y="154770"/>
                    <a:pt x="135753" y="154770"/>
                  </a:cubicBezTo>
                  <a:cubicBezTo>
                    <a:pt x="125465" y="154770"/>
                    <a:pt x="117125" y="146409"/>
                    <a:pt x="117125" y="136095"/>
                  </a:cubicBezTo>
                  <a:cubicBezTo>
                    <a:pt x="117125" y="125781"/>
                    <a:pt x="125465" y="117420"/>
                    <a:pt x="135753" y="117420"/>
                  </a:cubicBezTo>
                  <a:close/>
                  <a:moveTo>
                    <a:pt x="18628" y="117420"/>
                  </a:moveTo>
                  <a:cubicBezTo>
                    <a:pt x="28916" y="117420"/>
                    <a:pt x="37256" y="125781"/>
                    <a:pt x="37256" y="136095"/>
                  </a:cubicBezTo>
                  <a:cubicBezTo>
                    <a:pt x="37256" y="146409"/>
                    <a:pt x="28916" y="154770"/>
                    <a:pt x="18628" y="154770"/>
                  </a:cubicBezTo>
                  <a:cubicBezTo>
                    <a:pt x="8340" y="154770"/>
                    <a:pt x="0" y="146409"/>
                    <a:pt x="0" y="136095"/>
                  </a:cubicBezTo>
                  <a:cubicBezTo>
                    <a:pt x="0" y="125781"/>
                    <a:pt x="8340" y="117420"/>
                    <a:pt x="18628" y="117420"/>
                  </a:cubicBezTo>
                  <a:close/>
                  <a:moveTo>
                    <a:pt x="2014866" y="0"/>
                  </a:moveTo>
                  <a:cubicBezTo>
                    <a:pt x="2025154" y="0"/>
                    <a:pt x="2033494" y="8361"/>
                    <a:pt x="2033494" y="18675"/>
                  </a:cubicBezTo>
                  <a:cubicBezTo>
                    <a:pt x="2033494" y="28989"/>
                    <a:pt x="2025154" y="37350"/>
                    <a:pt x="2014866" y="37350"/>
                  </a:cubicBezTo>
                  <a:cubicBezTo>
                    <a:pt x="2004578" y="37350"/>
                    <a:pt x="1996238" y="28989"/>
                    <a:pt x="1996238" y="18675"/>
                  </a:cubicBezTo>
                  <a:cubicBezTo>
                    <a:pt x="1996238" y="8361"/>
                    <a:pt x="2004578" y="0"/>
                    <a:pt x="2014866" y="0"/>
                  </a:cubicBezTo>
                  <a:close/>
                  <a:moveTo>
                    <a:pt x="1897741" y="0"/>
                  </a:moveTo>
                  <a:cubicBezTo>
                    <a:pt x="1908029" y="0"/>
                    <a:pt x="1916369" y="8361"/>
                    <a:pt x="1916369" y="18675"/>
                  </a:cubicBezTo>
                  <a:cubicBezTo>
                    <a:pt x="1916369" y="28989"/>
                    <a:pt x="1908029" y="37350"/>
                    <a:pt x="1897741" y="37350"/>
                  </a:cubicBezTo>
                  <a:cubicBezTo>
                    <a:pt x="1887453" y="37350"/>
                    <a:pt x="1879113" y="28989"/>
                    <a:pt x="1879113" y="18675"/>
                  </a:cubicBezTo>
                  <a:cubicBezTo>
                    <a:pt x="1879113" y="8361"/>
                    <a:pt x="1887453" y="0"/>
                    <a:pt x="1897741" y="0"/>
                  </a:cubicBezTo>
                  <a:close/>
                  <a:moveTo>
                    <a:pt x="1779977" y="0"/>
                  </a:moveTo>
                  <a:cubicBezTo>
                    <a:pt x="1790265" y="0"/>
                    <a:pt x="1798605" y="8361"/>
                    <a:pt x="1798605" y="18675"/>
                  </a:cubicBezTo>
                  <a:cubicBezTo>
                    <a:pt x="1798605" y="28989"/>
                    <a:pt x="1790265" y="37350"/>
                    <a:pt x="1779977" y="37350"/>
                  </a:cubicBezTo>
                  <a:cubicBezTo>
                    <a:pt x="1769689" y="37350"/>
                    <a:pt x="1761349" y="28989"/>
                    <a:pt x="1761349" y="18675"/>
                  </a:cubicBezTo>
                  <a:cubicBezTo>
                    <a:pt x="1761349" y="8361"/>
                    <a:pt x="1769689" y="0"/>
                    <a:pt x="1779977" y="0"/>
                  </a:cubicBezTo>
                  <a:close/>
                  <a:moveTo>
                    <a:pt x="1662852" y="0"/>
                  </a:moveTo>
                  <a:cubicBezTo>
                    <a:pt x="1673140" y="0"/>
                    <a:pt x="1681480" y="8361"/>
                    <a:pt x="1681480" y="18675"/>
                  </a:cubicBezTo>
                  <a:cubicBezTo>
                    <a:pt x="1681480" y="28989"/>
                    <a:pt x="1673140" y="37350"/>
                    <a:pt x="1662852" y="37350"/>
                  </a:cubicBezTo>
                  <a:cubicBezTo>
                    <a:pt x="1652564" y="37350"/>
                    <a:pt x="1644224" y="28989"/>
                    <a:pt x="1644224" y="18675"/>
                  </a:cubicBezTo>
                  <a:cubicBezTo>
                    <a:pt x="1644224" y="8361"/>
                    <a:pt x="1652564" y="0"/>
                    <a:pt x="1662852" y="0"/>
                  </a:cubicBezTo>
                  <a:close/>
                  <a:moveTo>
                    <a:pt x="1545087" y="0"/>
                  </a:moveTo>
                  <a:cubicBezTo>
                    <a:pt x="1555375" y="0"/>
                    <a:pt x="1563715" y="8361"/>
                    <a:pt x="1563715" y="18675"/>
                  </a:cubicBezTo>
                  <a:cubicBezTo>
                    <a:pt x="1563715" y="28989"/>
                    <a:pt x="1555375" y="37350"/>
                    <a:pt x="1545087" y="37350"/>
                  </a:cubicBezTo>
                  <a:cubicBezTo>
                    <a:pt x="1534799" y="37350"/>
                    <a:pt x="1526459" y="28989"/>
                    <a:pt x="1526459" y="18675"/>
                  </a:cubicBezTo>
                  <a:cubicBezTo>
                    <a:pt x="1526459" y="8361"/>
                    <a:pt x="1534799" y="0"/>
                    <a:pt x="1545087" y="0"/>
                  </a:cubicBezTo>
                  <a:close/>
                  <a:moveTo>
                    <a:pt x="1427962" y="0"/>
                  </a:moveTo>
                  <a:cubicBezTo>
                    <a:pt x="1438250" y="0"/>
                    <a:pt x="1446590" y="8361"/>
                    <a:pt x="1446590" y="18675"/>
                  </a:cubicBezTo>
                  <a:cubicBezTo>
                    <a:pt x="1446590" y="28989"/>
                    <a:pt x="1438250" y="37350"/>
                    <a:pt x="1427962" y="37350"/>
                  </a:cubicBezTo>
                  <a:cubicBezTo>
                    <a:pt x="1417674" y="37350"/>
                    <a:pt x="1409334" y="28989"/>
                    <a:pt x="1409334" y="18675"/>
                  </a:cubicBezTo>
                  <a:cubicBezTo>
                    <a:pt x="1409334" y="8361"/>
                    <a:pt x="1417674" y="0"/>
                    <a:pt x="1427962" y="0"/>
                  </a:cubicBezTo>
                  <a:close/>
                  <a:moveTo>
                    <a:pt x="1310198" y="0"/>
                  </a:moveTo>
                  <a:cubicBezTo>
                    <a:pt x="1320486" y="0"/>
                    <a:pt x="1328826" y="8361"/>
                    <a:pt x="1328826" y="18675"/>
                  </a:cubicBezTo>
                  <a:cubicBezTo>
                    <a:pt x="1328826" y="28989"/>
                    <a:pt x="1320486" y="37350"/>
                    <a:pt x="1310198" y="37350"/>
                  </a:cubicBezTo>
                  <a:cubicBezTo>
                    <a:pt x="1299910" y="37350"/>
                    <a:pt x="1291570" y="28989"/>
                    <a:pt x="1291570" y="18675"/>
                  </a:cubicBezTo>
                  <a:cubicBezTo>
                    <a:pt x="1291570" y="8361"/>
                    <a:pt x="1299910" y="0"/>
                    <a:pt x="1310198" y="0"/>
                  </a:cubicBezTo>
                  <a:close/>
                  <a:moveTo>
                    <a:pt x="1193073" y="0"/>
                  </a:moveTo>
                  <a:cubicBezTo>
                    <a:pt x="1203361" y="0"/>
                    <a:pt x="1211701" y="8361"/>
                    <a:pt x="1211701" y="18675"/>
                  </a:cubicBezTo>
                  <a:cubicBezTo>
                    <a:pt x="1211701" y="28989"/>
                    <a:pt x="1203361" y="37350"/>
                    <a:pt x="1193073" y="37350"/>
                  </a:cubicBezTo>
                  <a:cubicBezTo>
                    <a:pt x="1182785" y="37350"/>
                    <a:pt x="1174445" y="28989"/>
                    <a:pt x="1174445" y="18675"/>
                  </a:cubicBezTo>
                  <a:cubicBezTo>
                    <a:pt x="1174445" y="8361"/>
                    <a:pt x="1182785" y="0"/>
                    <a:pt x="1193073" y="0"/>
                  </a:cubicBezTo>
                  <a:close/>
                  <a:moveTo>
                    <a:pt x="1075309" y="0"/>
                  </a:moveTo>
                  <a:cubicBezTo>
                    <a:pt x="1085597" y="0"/>
                    <a:pt x="1093937" y="8361"/>
                    <a:pt x="1093937" y="18675"/>
                  </a:cubicBezTo>
                  <a:cubicBezTo>
                    <a:pt x="1093937" y="28989"/>
                    <a:pt x="1085597" y="37350"/>
                    <a:pt x="1075309" y="37350"/>
                  </a:cubicBezTo>
                  <a:cubicBezTo>
                    <a:pt x="1065021" y="37350"/>
                    <a:pt x="1056681" y="28989"/>
                    <a:pt x="1056681" y="18675"/>
                  </a:cubicBezTo>
                  <a:cubicBezTo>
                    <a:pt x="1056681" y="8361"/>
                    <a:pt x="1065021" y="0"/>
                    <a:pt x="1075309" y="0"/>
                  </a:cubicBezTo>
                  <a:close/>
                  <a:moveTo>
                    <a:pt x="958184" y="0"/>
                  </a:moveTo>
                  <a:cubicBezTo>
                    <a:pt x="968472" y="0"/>
                    <a:pt x="976812" y="8361"/>
                    <a:pt x="976812" y="18675"/>
                  </a:cubicBezTo>
                  <a:cubicBezTo>
                    <a:pt x="976812" y="28989"/>
                    <a:pt x="968472" y="37350"/>
                    <a:pt x="958184" y="37350"/>
                  </a:cubicBezTo>
                  <a:cubicBezTo>
                    <a:pt x="947896" y="37350"/>
                    <a:pt x="939556" y="28989"/>
                    <a:pt x="939556" y="18675"/>
                  </a:cubicBezTo>
                  <a:cubicBezTo>
                    <a:pt x="939556" y="8361"/>
                    <a:pt x="947896" y="0"/>
                    <a:pt x="958184" y="0"/>
                  </a:cubicBezTo>
                  <a:close/>
                  <a:moveTo>
                    <a:pt x="840420" y="0"/>
                  </a:moveTo>
                  <a:cubicBezTo>
                    <a:pt x="850708" y="0"/>
                    <a:pt x="859048" y="8361"/>
                    <a:pt x="859048" y="18675"/>
                  </a:cubicBezTo>
                  <a:cubicBezTo>
                    <a:pt x="859048" y="28989"/>
                    <a:pt x="850708" y="37350"/>
                    <a:pt x="840420" y="37350"/>
                  </a:cubicBezTo>
                  <a:cubicBezTo>
                    <a:pt x="830132" y="37350"/>
                    <a:pt x="821792" y="28989"/>
                    <a:pt x="821792" y="18675"/>
                  </a:cubicBezTo>
                  <a:cubicBezTo>
                    <a:pt x="821792" y="8361"/>
                    <a:pt x="830132" y="0"/>
                    <a:pt x="840420" y="0"/>
                  </a:cubicBezTo>
                  <a:close/>
                  <a:moveTo>
                    <a:pt x="723295" y="0"/>
                  </a:moveTo>
                  <a:cubicBezTo>
                    <a:pt x="733583" y="0"/>
                    <a:pt x="741923" y="8361"/>
                    <a:pt x="741923" y="18675"/>
                  </a:cubicBezTo>
                  <a:cubicBezTo>
                    <a:pt x="741923" y="28989"/>
                    <a:pt x="733583" y="37350"/>
                    <a:pt x="723295" y="37350"/>
                  </a:cubicBezTo>
                  <a:cubicBezTo>
                    <a:pt x="713007" y="37350"/>
                    <a:pt x="704667" y="28989"/>
                    <a:pt x="704667" y="18675"/>
                  </a:cubicBezTo>
                  <a:cubicBezTo>
                    <a:pt x="704667" y="8361"/>
                    <a:pt x="713007" y="0"/>
                    <a:pt x="723295" y="0"/>
                  </a:cubicBezTo>
                  <a:close/>
                  <a:moveTo>
                    <a:pt x="605531" y="0"/>
                  </a:moveTo>
                  <a:cubicBezTo>
                    <a:pt x="615819" y="0"/>
                    <a:pt x="624159" y="8361"/>
                    <a:pt x="624159" y="18675"/>
                  </a:cubicBezTo>
                  <a:cubicBezTo>
                    <a:pt x="624159" y="28989"/>
                    <a:pt x="615819" y="37350"/>
                    <a:pt x="605531" y="37350"/>
                  </a:cubicBezTo>
                  <a:cubicBezTo>
                    <a:pt x="595243" y="37350"/>
                    <a:pt x="586903" y="28989"/>
                    <a:pt x="586903" y="18675"/>
                  </a:cubicBezTo>
                  <a:cubicBezTo>
                    <a:pt x="586903" y="8361"/>
                    <a:pt x="595243" y="0"/>
                    <a:pt x="605531" y="0"/>
                  </a:cubicBezTo>
                  <a:close/>
                  <a:moveTo>
                    <a:pt x="488406" y="0"/>
                  </a:moveTo>
                  <a:cubicBezTo>
                    <a:pt x="498694" y="0"/>
                    <a:pt x="507034" y="8361"/>
                    <a:pt x="507034" y="18675"/>
                  </a:cubicBezTo>
                  <a:cubicBezTo>
                    <a:pt x="507034" y="28989"/>
                    <a:pt x="498694" y="37350"/>
                    <a:pt x="488406" y="37350"/>
                  </a:cubicBezTo>
                  <a:cubicBezTo>
                    <a:pt x="478118" y="37350"/>
                    <a:pt x="469778" y="28989"/>
                    <a:pt x="469778" y="18675"/>
                  </a:cubicBezTo>
                  <a:cubicBezTo>
                    <a:pt x="469778" y="8361"/>
                    <a:pt x="478118" y="0"/>
                    <a:pt x="488406" y="0"/>
                  </a:cubicBezTo>
                  <a:close/>
                  <a:moveTo>
                    <a:pt x="370642" y="0"/>
                  </a:moveTo>
                  <a:cubicBezTo>
                    <a:pt x="380930" y="0"/>
                    <a:pt x="389270" y="8361"/>
                    <a:pt x="389270" y="18675"/>
                  </a:cubicBezTo>
                  <a:cubicBezTo>
                    <a:pt x="389270" y="28989"/>
                    <a:pt x="380930" y="37350"/>
                    <a:pt x="370642" y="37350"/>
                  </a:cubicBezTo>
                  <a:cubicBezTo>
                    <a:pt x="360354" y="37350"/>
                    <a:pt x="352014" y="28989"/>
                    <a:pt x="352014" y="18675"/>
                  </a:cubicBezTo>
                  <a:cubicBezTo>
                    <a:pt x="352014" y="8361"/>
                    <a:pt x="360354" y="0"/>
                    <a:pt x="370642" y="0"/>
                  </a:cubicBezTo>
                  <a:close/>
                  <a:moveTo>
                    <a:pt x="253517" y="0"/>
                  </a:moveTo>
                  <a:cubicBezTo>
                    <a:pt x="263805" y="0"/>
                    <a:pt x="272145" y="8361"/>
                    <a:pt x="272145" y="18675"/>
                  </a:cubicBezTo>
                  <a:cubicBezTo>
                    <a:pt x="272145" y="28989"/>
                    <a:pt x="263805" y="37350"/>
                    <a:pt x="253517" y="37350"/>
                  </a:cubicBezTo>
                  <a:cubicBezTo>
                    <a:pt x="243229" y="37350"/>
                    <a:pt x="234889" y="28989"/>
                    <a:pt x="234889" y="18675"/>
                  </a:cubicBezTo>
                  <a:cubicBezTo>
                    <a:pt x="234889" y="8361"/>
                    <a:pt x="243229" y="0"/>
                    <a:pt x="253517" y="0"/>
                  </a:cubicBezTo>
                  <a:close/>
                  <a:moveTo>
                    <a:pt x="135753" y="0"/>
                  </a:moveTo>
                  <a:cubicBezTo>
                    <a:pt x="146041" y="0"/>
                    <a:pt x="154381" y="8361"/>
                    <a:pt x="154381" y="18675"/>
                  </a:cubicBezTo>
                  <a:cubicBezTo>
                    <a:pt x="154381" y="28989"/>
                    <a:pt x="146041" y="37350"/>
                    <a:pt x="135753" y="37350"/>
                  </a:cubicBezTo>
                  <a:cubicBezTo>
                    <a:pt x="125465" y="37350"/>
                    <a:pt x="117125" y="28989"/>
                    <a:pt x="117125" y="18675"/>
                  </a:cubicBezTo>
                  <a:cubicBezTo>
                    <a:pt x="117125" y="8361"/>
                    <a:pt x="125465" y="0"/>
                    <a:pt x="135753" y="0"/>
                  </a:cubicBezTo>
                  <a:close/>
                  <a:moveTo>
                    <a:pt x="18628" y="0"/>
                  </a:moveTo>
                  <a:cubicBezTo>
                    <a:pt x="28916" y="0"/>
                    <a:pt x="37256" y="8361"/>
                    <a:pt x="37256" y="18675"/>
                  </a:cubicBezTo>
                  <a:cubicBezTo>
                    <a:pt x="37256" y="28989"/>
                    <a:pt x="28916" y="37350"/>
                    <a:pt x="18628" y="37350"/>
                  </a:cubicBezTo>
                  <a:cubicBezTo>
                    <a:pt x="8340" y="37350"/>
                    <a:pt x="0" y="28989"/>
                    <a:pt x="0" y="18675"/>
                  </a:cubicBezTo>
                  <a:cubicBezTo>
                    <a:pt x="0" y="8361"/>
                    <a:pt x="8340" y="0"/>
                    <a:pt x="18628"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28" name="Google Shape;28;p27"/>
          <p:cNvSpPr>
            <a:spLocks noGrp="1"/>
          </p:cNvSpPr>
          <p:nvPr>
            <p:ph type="pic" idx="2"/>
          </p:nvPr>
        </p:nvSpPr>
        <p:spPr>
          <a:xfrm>
            <a:off x="6530106" y="1098000"/>
            <a:ext cx="4968000" cy="5760000"/>
          </a:xfrm>
          <a:prstGeom prst="rect">
            <a:avLst/>
          </a:prstGeom>
          <a:solidFill>
            <a:srgbClr val="D8D8D8">
              <a:alpha val="49803"/>
            </a:srgbClr>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ayout 6" userDrawn="1">
  <p:cSld name="Layout 6">
    <p:spTree>
      <p:nvGrpSpPr>
        <p:cNvPr id="1" name="Shape 29"/>
        <p:cNvGrpSpPr/>
        <p:nvPr/>
      </p:nvGrpSpPr>
      <p:grpSpPr>
        <a:xfrm>
          <a:off x="0" y="0"/>
          <a:ext cx="0" cy="0"/>
          <a:chOff x="0" y="0"/>
          <a:chExt cx="0" cy="0"/>
        </a:xfrm>
      </p:grpSpPr>
      <p:sp>
        <p:nvSpPr>
          <p:cNvPr id="30" name="Google Shape;30;p28"/>
          <p:cNvSpPr/>
          <p:nvPr/>
        </p:nvSpPr>
        <p:spPr>
          <a:xfrm>
            <a:off x="0" y="0"/>
            <a:ext cx="4548460" cy="6858000"/>
          </a:xfrm>
          <a:custGeom>
            <a:avLst/>
            <a:gdLst/>
            <a:ahLst/>
            <a:cxnLst/>
            <a:rect l="l" t="t" r="r" b="b"/>
            <a:pathLst>
              <a:path w="4548460" h="6858000" extrusionOk="0">
                <a:moveTo>
                  <a:pt x="0" y="0"/>
                </a:moveTo>
                <a:lnTo>
                  <a:pt x="4548460" y="0"/>
                </a:lnTo>
                <a:lnTo>
                  <a:pt x="2888317"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2" name="Google Shape;32;p28"/>
          <p:cNvSpPr/>
          <p:nvPr/>
        </p:nvSpPr>
        <p:spPr>
          <a:xfrm>
            <a:off x="567449" y="543061"/>
            <a:ext cx="2033494" cy="2033494"/>
          </a:xfrm>
          <a:custGeom>
            <a:avLst/>
            <a:gdLst/>
            <a:ahLst/>
            <a:cxnLst/>
            <a:rect l="l" t="t" r="r" b="b"/>
            <a:pathLst>
              <a:path w="2033494" h="2033494" extrusionOk="0">
                <a:moveTo>
                  <a:pt x="2014866" y="1996144"/>
                </a:moveTo>
                <a:cubicBezTo>
                  <a:pt x="2025154" y="1996144"/>
                  <a:pt x="2033494" y="2004505"/>
                  <a:pt x="2033494" y="2014819"/>
                </a:cubicBezTo>
                <a:cubicBezTo>
                  <a:pt x="2033494" y="2025133"/>
                  <a:pt x="2025154" y="2033494"/>
                  <a:pt x="2014866" y="2033494"/>
                </a:cubicBezTo>
                <a:cubicBezTo>
                  <a:pt x="2004578" y="2033494"/>
                  <a:pt x="1996238" y="2025133"/>
                  <a:pt x="1996238" y="2014819"/>
                </a:cubicBezTo>
                <a:cubicBezTo>
                  <a:pt x="1996238" y="2004505"/>
                  <a:pt x="2004578" y="1996144"/>
                  <a:pt x="2014866" y="1996144"/>
                </a:cubicBezTo>
                <a:close/>
                <a:moveTo>
                  <a:pt x="1897741" y="1996144"/>
                </a:moveTo>
                <a:cubicBezTo>
                  <a:pt x="1908029" y="1996144"/>
                  <a:pt x="1916369" y="2004505"/>
                  <a:pt x="1916369" y="2014819"/>
                </a:cubicBezTo>
                <a:cubicBezTo>
                  <a:pt x="1916369" y="2025133"/>
                  <a:pt x="1908029" y="2033494"/>
                  <a:pt x="1897741" y="2033494"/>
                </a:cubicBezTo>
                <a:cubicBezTo>
                  <a:pt x="1887453" y="2033494"/>
                  <a:pt x="1879113" y="2025133"/>
                  <a:pt x="1879113" y="2014819"/>
                </a:cubicBezTo>
                <a:cubicBezTo>
                  <a:pt x="1879113" y="2004505"/>
                  <a:pt x="1887453" y="1996144"/>
                  <a:pt x="1897741" y="1996144"/>
                </a:cubicBezTo>
                <a:close/>
                <a:moveTo>
                  <a:pt x="1779977" y="1996144"/>
                </a:moveTo>
                <a:cubicBezTo>
                  <a:pt x="1790265" y="1996144"/>
                  <a:pt x="1798605" y="2004505"/>
                  <a:pt x="1798605" y="2014819"/>
                </a:cubicBezTo>
                <a:cubicBezTo>
                  <a:pt x="1798605" y="2025133"/>
                  <a:pt x="1790265" y="2033494"/>
                  <a:pt x="1779977" y="2033494"/>
                </a:cubicBezTo>
                <a:cubicBezTo>
                  <a:pt x="1769689" y="2033494"/>
                  <a:pt x="1761349" y="2025133"/>
                  <a:pt x="1761349" y="2014819"/>
                </a:cubicBezTo>
                <a:cubicBezTo>
                  <a:pt x="1761349" y="2004505"/>
                  <a:pt x="1769689" y="1996144"/>
                  <a:pt x="1779977" y="1996144"/>
                </a:cubicBezTo>
                <a:close/>
                <a:moveTo>
                  <a:pt x="1662852" y="1996144"/>
                </a:moveTo>
                <a:cubicBezTo>
                  <a:pt x="1673140" y="1996144"/>
                  <a:pt x="1681480" y="2004505"/>
                  <a:pt x="1681480" y="2014819"/>
                </a:cubicBezTo>
                <a:cubicBezTo>
                  <a:pt x="1681480" y="2025133"/>
                  <a:pt x="1673140" y="2033494"/>
                  <a:pt x="1662852" y="2033494"/>
                </a:cubicBezTo>
                <a:cubicBezTo>
                  <a:pt x="1652564" y="2033494"/>
                  <a:pt x="1644224" y="2025133"/>
                  <a:pt x="1644224" y="2014819"/>
                </a:cubicBezTo>
                <a:cubicBezTo>
                  <a:pt x="1644224" y="2004505"/>
                  <a:pt x="1652564" y="1996144"/>
                  <a:pt x="1662852" y="1996144"/>
                </a:cubicBezTo>
                <a:close/>
                <a:moveTo>
                  <a:pt x="1545088" y="1996144"/>
                </a:moveTo>
                <a:cubicBezTo>
                  <a:pt x="1555376" y="1996144"/>
                  <a:pt x="1563716" y="2004505"/>
                  <a:pt x="1563716" y="2014819"/>
                </a:cubicBezTo>
                <a:cubicBezTo>
                  <a:pt x="1563716" y="2025133"/>
                  <a:pt x="1555376" y="2033494"/>
                  <a:pt x="1545088" y="2033494"/>
                </a:cubicBezTo>
                <a:cubicBezTo>
                  <a:pt x="1534800" y="2033494"/>
                  <a:pt x="1526460" y="2025133"/>
                  <a:pt x="1526460" y="2014819"/>
                </a:cubicBezTo>
                <a:cubicBezTo>
                  <a:pt x="1526460" y="2004505"/>
                  <a:pt x="1534800" y="1996144"/>
                  <a:pt x="1545088" y="1996144"/>
                </a:cubicBezTo>
                <a:close/>
                <a:moveTo>
                  <a:pt x="1427962" y="1996144"/>
                </a:moveTo>
                <a:cubicBezTo>
                  <a:pt x="1438250" y="1996144"/>
                  <a:pt x="1446590" y="2004505"/>
                  <a:pt x="1446590" y="2014819"/>
                </a:cubicBezTo>
                <a:cubicBezTo>
                  <a:pt x="1446590" y="2025133"/>
                  <a:pt x="1438250" y="2033494"/>
                  <a:pt x="1427962" y="2033494"/>
                </a:cubicBezTo>
                <a:cubicBezTo>
                  <a:pt x="1417674" y="2033494"/>
                  <a:pt x="1409334" y="2025133"/>
                  <a:pt x="1409334" y="2014819"/>
                </a:cubicBezTo>
                <a:cubicBezTo>
                  <a:pt x="1409334" y="2004505"/>
                  <a:pt x="1417674" y="1996144"/>
                  <a:pt x="1427962" y="1996144"/>
                </a:cubicBezTo>
                <a:close/>
                <a:moveTo>
                  <a:pt x="1310199" y="1996144"/>
                </a:moveTo>
                <a:cubicBezTo>
                  <a:pt x="1320487" y="1996144"/>
                  <a:pt x="1328827" y="2004505"/>
                  <a:pt x="1328827" y="2014819"/>
                </a:cubicBezTo>
                <a:cubicBezTo>
                  <a:pt x="1328827" y="2025133"/>
                  <a:pt x="1320487" y="2033494"/>
                  <a:pt x="1310199" y="2033494"/>
                </a:cubicBezTo>
                <a:cubicBezTo>
                  <a:pt x="1299911" y="2033494"/>
                  <a:pt x="1291571" y="2025133"/>
                  <a:pt x="1291571" y="2014819"/>
                </a:cubicBezTo>
                <a:cubicBezTo>
                  <a:pt x="1291571" y="2004505"/>
                  <a:pt x="1299911" y="1996144"/>
                  <a:pt x="1310199" y="1996144"/>
                </a:cubicBezTo>
                <a:close/>
                <a:moveTo>
                  <a:pt x="1193073" y="1996144"/>
                </a:moveTo>
                <a:cubicBezTo>
                  <a:pt x="1203361" y="1996144"/>
                  <a:pt x="1211701" y="2004505"/>
                  <a:pt x="1211701" y="2014819"/>
                </a:cubicBezTo>
                <a:cubicBezTo>
                  <a:pt x="1211701" y="2025133"/>
                  <a:pt x="1203361" y="2033494"/>
                  <a:pt x="1193073" y="2033494"/>
                </a:cubicBezTo>
                <a:cubicBezTo>
                  <a:pt x="1182785" y="2033494"/>
                  <a:pt x="1174445" y="2025133"/>
                  <a:pt x="1174445" y="2014819"/>
                </a:cubicBezTo>
                <a:cubicBezTo>
                  <a:pt x="1174445" y="2004505"/>
                  <a:pt x="1182785" y="1996144"/>
                  <a:pt x="1193073" y="1996144"/>
                </a:cubicBezTo>
                <a:close/>
                <a:moveTo>
                  <a:pt x="1075309" y="1996144"/>
                </a:moveTo>
                <a:cubicBezTo>
                  <a:pt x="1085597" y="1996144"/>
                  <a:pt x="1093937" y="2004505"/>
                  <a:pt x="1093937" y="2014819"/>
                </a:cubicBezTo>
                <a:cubicBezTo>
                  <a:pt x="1093937" y="2025133"/>
                  <a:pt x="1085597" y="2033494"/>
                  <a:pt x="1075309" y="2033494"/>
                </a:cubicBezTo>
                <a:cubicBezTo>
                  <a:pt x="1065021" y="2033494"/>
                  <a:pt x="1056681" y="2025133"/>
                  <a:pt x="1056681" y="2014819"/>
                </a:cubicBezTo>
                <a:cubicBezTo>
                  <a:pt x="1056681" y="2004505"/>
                  <a:pt x="1065021" y="1996144"/>
                  <a:pt x="1075309" y="1996144"/>
                </a:cubicBezTo>
                <a:close/>
                <a:moveTo>
                  <a:pt x="958184" y="1996144"/>
                </a:moveTo>
                <a:cubicBezTo>
                  <a:pt x="968472" y="1996144"/>
                  <a:pt x="976812" y="2004505"/>
                  <a:pt x="976812" y="2014819"/>
                </a:cubicBezTo>
                <a:cubicBezTo>
                  <a:pt x="976812" y="2025133"/>
                  <a:pt x="968472" y="2033494"/>
                  <a:pt x="958184" y="2033494"/>
                </a:cubicBezTo>
                <a:cubicBezTo>
                  <a:pt x="947896" y="2033494"/>
                  <a:pt x="939556" y="2025133"/>
                  <a:pt x="939556" y="2014819"/>
                </a:cubicBezTo>
                <a:cubicBezTo>
                  <a:pt x="939556" y="2004505"/>
                  <a:pt x="947896" y="1996144"/>
                  <a:pt x="958184" y="1996144"/>
                </a:cubicBezTo>
                <a:close/>
                <a:moveTo>
                  <a:pt x="840420" y="1996144"/>
                </a:moveTo>
                <a:cubicBezTo>
                  <a:pt x="850708" y="1996144"/>
                  <a:pt x="859048" y="2004505"/>
                  <a:pt x="859048" y="2014819"/>
                </a:cubicBezTo>
                <a:cubicBezTo>
                  <a:pt x="859048" y="2025133"/>
                  <a:pt x="850708" y="2033494"/>
                  <a:pt x="840420" y="2033494"/>
                </a:cubicBezTo>
                <a:cubicBezTo>
                  <a:pt x="830132" y="2033494"/>
                  <a:pt x="821792" y="2025133"/>
                  <a:pt x="821792" y="2014819"/>
                </a:cubicBezTo>
                <a:cubicBezTo>
                  <a:pt x="821792" y="2004505"/>
                  <a:pt x="830132" y="1996144"/>
                  <a:pt x="840420" y="1996144"/>
                </a:cubicBezTo>
                <a:close/>
                <a:moveTo>
                  <a:pt x="723295" y="1996144"/>
                </a:moveTo>
                <a:cubicBezTo>
                  <a:pt x="733583" y="1996144"/>
                  <a:pt x="741923" y="2004505"/>
                  <a:pt x="741923" y="2014819"/>
                </a:cubicBezTo>
                <a:cubicBezTo>
                  <a:pt x="741923" y="2025133"/>
                  <a:pt x="733583" y="2033494"/>
                  <a:pt x="723295" y="2033494"/>
                </a:cubicBezTo>
                <a:cubicBezTo>
                  <a:pt x="713007" y="2033494"/>
                  <a:pt x="704667" y="2025133"/>
                  <a:pt x="704667" y="2014819"/>
                </a:cubicBezTo>
                <a:cubicBezTo>
                  <a:pt x="704667" y="2004505"/>
                  <a:pt x="713007" y="1996144"/>
                  <a:pt x="723295" y="1996144"/>
                </a:cubicBezTo>
                <a:close/>
                <a:moveTo>
                  <a:pt x="605531" y="1996144"/>
                </a:moveTo>
                <a:cubicBezTo>
                  <a:pt x="615819" y="1996144"/>
                  <a:pt x="624159" y="2004505"/>
                  <a:pt x="624159" y="2014819"/>
                </a:cubicBezTo>
                <a:cubicBezTo>
                  <a:pt x="624159" y="2025133"/>
                  <a:pt x="615819" y="2033494"/>
                  <a:pt x="605531" y="2033494"/>
                </a:cubicBezTo>
                <a:cubicBezTo>
                  <a:pt x="595243" y="2033494"/>
                  <a:pt x="586903" y="2025133"/>
                  <a:pt x="586903" y="2014819"/>
                </a:cubicBezTo>
                <a:cubicBezTo>
                  <a:pt x="586903" y="2004505"/>
                  <a:pt x="595243" y="1996144"/>
                  <a:pt x="605531" y="1996144"/>
                </a:cubicBezTo>
                <a:close/>
                <a:moveTo>
                  <a:pt x="488406" y="1996144"/>
                </a:moveTo>
                <a:cubicBezTo>
                  <a:pt x="498694" y="1996144"/>
                  <a:pt x="507034" y="2004505"/>
                  <a:pt x="507034" y="2014819"/>
                </a:cubicBezTo>
                <a:cubicBezTo>
                  <a:pt x="507034" y="2025133"/>
                  <a:pt x="498694" y="2033494"/>
                  <a:pt x="488406" y="2033494"/>
                </a:cubicBezTo>
                <a:cubicBezTo>
                  <a:pt x="478118" y="2033494"/>
                  <a:pt x="469778" y="2025133"/>
                  <a:pt x="469778" y="2014819"/>
                </a:cubicBezTo>
                <a:cubicBezTo>
                  <a:pt x="469778" y="2004505"/>
                  <a:pt x="478118" y="1996144"/>
                  <a:pt x="488406" y="1996144"/>
                </a:cubicBezTo>
                <a:close/>
                <a:moveTo>
                  <a:pt x="370642" y="1996144"/>
                </a:moveTo>
                <a:cubicBezTo>
                  <a:pt x="380930" y="1996144"/>
                  <a:pt x="389270" y="2004505"/>
                  <a:pt x="389270" y="2014819"/>
                </a:cubicBezTo>
                <a:cubicBezTo>
                  <a:pt x="389270" y="2025133"/>
                  <a:pt x="380930" y="2033494"/>
                  <a:pt x="370642" y="2033494"/>
                </a:cubicBezTo>
                <a:cubicBezTo>
                  <a:pt x="360354" y="2033494"/>
                  <a:pt x="352014" y="2025133"/>
                  <a:pt x="352014" y="2014819"/>
                </a:cubicBezTo>
                <a:cubicBezTo>
                  <a:pt x="352014" y="2004505"/>
                  <a:pt x="360354" y="1996144"/>
                  <a:pt x="370642" y="1996144"/>
                </a:cubicBezTo>
                <a:close/>
                <a:moveTo>
                  <a:pt x="253517" y="1996144"/>
                </a:moveTo>
                <a:cubicBezTo>
                  <a:pt x="263805" y="1996144"/>
                  <a:pt x="272145" y="2004505"/>
                  <a:pt x="272145" y="2014819"/>
                </a:cubicBezTo>
                <a:cubicBezTo>
                  <a:pt x="272145" y="2025133"/>
                  <a:pt x="263805" y="2033494"/>
                  <a:pt x="253517" y="2033494"/>
                </a:cubicBezTo>
                <a:cubicBezTo>
                  <a:pt x="243229" y="2033494"/>
                  <a:pt x="234889" y="2025133"/>
                  <a:pt x="234889" y="2014819"/>
                </a:cubicBezTo>
                <a:cubicBezTo>
                  <a:pt x="234889" y="2004505"/>
                  <a:pt x="243229" y="1996144"/>
                  <a:pt x="253517" y="1996144"/>
                </a:cubicBezTo>
                <a:close/>
                <a:moveTo>
                  <a:pt x="135753" y="1996144"/>
                </a:moveTo>
                <a:cubicBezTo>
                  <a:pt x="146041" y="1996144"/>
                  <a:pt x="154381" y="2004505"/>
                  <a:pt x="154381" y="2014819"/>
                </a:cubicBezTo>
                <a:cubicBezTo>
                  <a:pt x="154381" y="2025133"/>
                  <a:pt x="146041" y="2033494"/>
                  <a:pt x="135753" y="2033494"/>
                </a:cubicBezTo>
                <a:cubicBezTo>
                  <a:pt x="125465" y="2033494"/>
                  <a:pt x="117125" y="2025133"/>
                  <a:pt x="117125" y="2014819"/>
                </a:cubicBezTo>
                <a:cubicBezTo>
                  <a:pt x="117125" y="2004505"/>
                  <a:pt x="125465" y="1996144"/>
                  <a:pt x="135753" y="1996144"/>
                </a:cubicBezTo>
                <a:close/>
                <a:moveTo>
                  <a:pt x="18628" y="1996144"/>
                </a:moveTo>
                <a:cubicBezTo>
                  <a:pt x="28916" y="1996144"/>
                  <a:pt x="37256" y="2004505"/>
                  <a:pt x="37256" y="2014819"/>
                </a:cubicBezTo>
                <a:cubicBezTo>
                  <a:pt x="37256" y="2025133"/>
                  <a:pt x="28916" y="2033494"/>
                  <a:pt x="18628" y="2033494"/>
                </a:cubicBezTo>
                <a:cubicBezTo>
                  <a:pt x="8340" y="2033494"/>
                  <a:pt x="0" y="2025133"/>
                  <a:pt x="0" y="2014819"/>
                </a:cubicBezTo>
                <a:cubicBezTo>
                  <a:pt x="0" y="2004505"/>
                  <a:pt x="8340" y="1996144"/>
                  <a:pt x="18628" y="1996144"/>
                </a:cubicBezTo>
                <a:close/>
                <a:moveTo>
                  <a:pt x="2014866" y="1878724"/>
                </a:moveTo>
                <a:cubicBezTo>
                  <a:pt x="2025154" y="1878724"/>
                  <a:pt x="2033494" y="1887085"/>
                  <a:pt x="2033494" y="1897399"/>
                </a:cubicBezTo>
                <a:cubicBezTo>
                  <a:pt x="2033494" y="1907713"/>
                  <a:pt x="2025154" y="1916074"/>
                  <a:pt x="2014866" y="1916074"/>
                </a:cubicBezTo>
                <a:cubicBezTo>
                  <a:pt x="2004578" y="1916074"/>
                  <a:pt x="1996238" y="1907713"/>
                  <a:pt x="1996238" y="1897399"/>
                </a:cubicBezTo>
                <a:cubicBezTo>
                  <a:pt x="1996238" y="1887085"/>
                  <a:pt x="2004578" y="1878724"/>
                  <a:pt x="2014866" y="1878724"/>
                </a:cubicBezTo>
                <a:close/>
                <a:moveTo>
                  <a:pt x="1897741" y="1878724"/>
                </a:moveTo>
                <a:cubicBezTo>
                  <a:pt x="1908029" y="1878724"/>
                  <a:pt x="1916369" y="1887085"/>
                  <a:pt x="1916369" y="1897399"/>
                </a:cubicBezTo>
                <a:cubicBezTo>
                  <a:pt x="1916369" y="1907713"/>
                  <a:pt x="1908029" y="1916074"/>
                  <a:pt x="1897741" y="1916074"/>
                </a:cubicBezTo>
                <a:cubicBezTo>
                  <a:pt x="1887453" y="1916074"/>
                  <a:pt x="1879113" y="1907713"/>
                  <a:pt x="1879113" y="1897399"/>
                </a:cubicBezTo>
                <a:cubicBezTo>
                  <a:pt x="1879113" y="1887085"/>
                  <a:pt x="1887453" y="1878724"/>
                  <a:pt x="1897741" y="1878724"/>
                </a:cubicBezTo>
                <a:close/>
                <a:moveTo>
                  <a:pt x="1779977" y="1878724"/>
                </a:moveTo>
                <a:cubicBezTo>
                  <a:pt x="1790265" y="1878724"/>
                  <a:pt x="1798605" y="1887085"/>
                  <a:pt x="1798605" y="1897399"/>
                </a:cubicBezTo>
                <a:cubicBezTo>
                  <a:pt x="1798605" y="1907713"/>
                  <a:pt x="1790265" y="1916074"/>
                  <a:pt x="1779977" y="1916074"/>
                </a:cubicBezTo>
                <a:cubicBezTo>
                  <a:pt x="1769689" y="1916074"/>
                  <a:pt x="1761349" y="1907713"/>
                  <a:pt x="1761349" y="1897399"/>
                </a:cubicBezTo>
                <a:cubicBezTo>
                  <a:pt x="1761349" y="1887085"/>
                  <a:pt x="1769689" y="1878724"/>
                  <a:pt x="1779977" y="1878724"/>
                </a:cubicBezTo>
                <a:close/>
                <a:moveTo>
                  <a:pt x="1662852" y="1878724"/>
                </a:moveTo>
                <a:cubicBezTo>
                  <a:pt x="1673140" y="1878724"/>
                  <a:pt x="1681480" y="1887085"/>
                  <a:pt x="1681480" y="1897399"/>
                </a:cubicBezTo>
                <a:cubicBezTo>
                  <a:pt x="1681480" y="1907713"/>
                  <a:pt x="1673140" y="1916074"/>
                  <a:pt x="1662852" y="1916074"/>
                </a:cubicBezTo>
                <a:cubicBezTo>
                  <a:pt x="1652564" y="1916074"/>
                  <a:pt x="1644224" y="1907713"/>
                  <a:pt x="1644224" y="1897399"/>
                </a:cubicBezTo>
                <a:cubicBezTo>
                  <a:pt x="1644224" y="1887085"/>
                  <a:pt x="1652564" y="1878724"/>
                  <a:pt x="1662852" y="1878724"/>
                </a:cubicBezTo>
                <a:close/>
                <a:moveTo>
                  <a:pt x="1545088" y="1878724"/>
                </a:moveTo>
                <a:cubicBezTo>
                  <a:pt x="1555376" y="1878724"/>
                  <a:pt x="1563716" y="1887085"/>
                  <a:pt x="1563716" y="1897399"/>
                </a:cubicBezTo>
                <a:cubicBezTo>
                  <a:pt x="1563716" y="1907713"/>
                  <a:pt x="1555376" y="1916074"/>
                  <a:pt x="1545088" y="1916074"/>
                </a:cubicBezTo>
                <a:cubicBezTo>
                  <a:pt x="1534800" y="1916074"/>
                  <a:pt x="1526460" y="1907713"/>
                  <a:pt x="1526460" y="1897399"/>
                </a:cubicBezTo>
                <a:cubicBezTo>
                  <a:pt x="1526460" y="1887085"/>
                  <a:pt x="1534800" y="1878724"/>
                  <a:pt x="1545088" y="1878724"/>
                </a:cubicBezTo>
                <a:close/>
                <a:moveTo>
                  <a:pt x="1427962" y="1878724"/>
                </a:moveTo>
                <a:cubicBezTo>
                  <a:pt x="1438250" y="1878724"/>
                  <a:pt x="1446590" y="1887085"/>
                  <a:pt x="1446590" y="1897399"/>
                </a:cubicBezTo>
                <a:cubicBezTo>
                  <a:pt x="1446590" y="1907713"/>
                  <a:pt x="1438250" y="1916074"/>
                  <a:pt x="1427962" y="1916074"/>
                </a:cubicBezTo>
                <a:cubicBezTo>
                  <a:pt x="1417674" y="1916074"/>
                  <a:pt x="1409334" y="1907713"/>
                  <a:pt x="1409334" y="1897399"/>
                </a:cubicBezTo>
                <a:cubicBezTo>
                  <a:pt x="1409334" y="1887085"/>
                  <a:pt x="1417674" y="1878724"/>
                  <a:pt x="1427962" y="1878724"/>
                </a:cubicBezTo>
                <a:close/>
                <a:moveTo>
                  <a:pt x="1310199" y="1878724"/>
                </a:moveTo>
                <a:cubicBezTo>
                  <a:pt x="1320487" y="1878724"/>
                  <a:pt x="1328827" y="1887085"/>
                  <a:pt x="1328827" y="1897399"/>
                </a:cubicBezTo>
                <a:cubicBezTo>
                  <a:pt x="1328827" y="1907713"/>
                  <a:pt x="1320487" y="1916074"/>
                  <a:pt x="1310199" y="1916074"/>
                </a:cubicBezTo>
                <a:cubicBezTo>
                  <a:pt x="1299911" y="1916074"/>
                  <a:pt x="1291571" y="1907713"/>
                  <a:pt x="1291571" y="1897399"/>
                </a:cubicBezTo>
                <a:cubicBezTo>
                  <a:pt x="1291571" y="1887085"/>
                  <a:pt x="1299911" y="1878724"/>
                  <a:pt x="1310199" y="1878724"/>
                </a:cubicBezTo>
                <a:close/>
                <a:moveTo>
                  <a:pt x="1193073" y="1878724"/>
                </a:moveTo>
                <a:cubicBezTo>
                  <a:pt x="1203361" y="1878724"/>
                  <a:pt x="1211701" y="1887085"/>
                  <a:pt x="1211701" y="1897399"/>
                </a:cubicBezTo>
                <a:cubicBezTo>
                  <a:pt x="1211701" y="1907713"/>
                  <a:pt x="1203361" y="1916074"/>
                  <a:pt x="1193073" y="1916074"/>
                </a:cubicBezTo>
                <a:cubicBezTo>
                  <a:pt x="1182785" y="1916074"/>
                  <a:pt x="1174445" y="1907713"/>
                  <a:pt x="1174445" y="1897399"/>
                </a:cubicBezTo>
                <a:cubicBezTo>
                  <a:pt x="1174445" y="1887085"/>
                  <a:pt x="1182785" y="1878724"/>
                  <a:pt x="1193073" y="1878724"/>
                </a:cubicBezTo>
                <a:close/>
                <a:moveTo>
                  <a:pt x="1075309" y="1878724"/>
                </a:moveTo>
                <a:cubicBezTo>
                  <a:pt x="1085597" y="1878724"/>
                  <a:pt x="1093937" y="1887085"/>
                  <a:pt x="1093937" y="1897399"/>
                </a:cubicBezTo>
                <a:cubicBezTo>
                  <a:pt x="1093937" y="1907713"/>
                  <a:pt x="1085597" y="1916074"/>
                  <a:pt x="1075309" y="1916074"/>
                </a:cubicBezTo>
                <a:cubicBezTo>
                  <a:pt x="1065021" y="1916074"/>
                  <a:pt x="1056681" y="1907713"/>
                  <a:pt x="1056681" y="1897399"/>
                </a:cubicBezTo>
                <a:cubicBezTo>
                  <a:pt x="1056681" y="1887085"/>
                  <a:pt x="1065021" y="1878724"/>
                  <a:pt x="1075309" y="1878724"/>
                </a:cubicBezTo>
                <a:close/>
                <a:moveTo>
                  <a:pt x="958184" y="1878724"/>
                </a:moveTo>
                <a:cubicBezTo>
                  <a:pt x="968472" y="1878724"/>
                  <a:pt x="976812" y="1887085"/>
                  <a:pt x="976812" y="1897399"/>
                </a:cubicBezTo>
                <a:cubicBezTo>
                  <a:pt x="976812" y="1907713"/>
                  <a:pt x="968472" y="1916074"/>
                  <a:pt x="958184" y="1916074"/>
                </a:cubicBezTo>
                <a:cubicBezTo>
                  <a:pt x="947896" y="1916074"/>
                  <a:pt x="939556" y="1907713"/>
                  <a:pt x="939556" y="1897399"/>
                </a:cubicBezTo>
                <a:cubicBezTo>
                  <a:pt x="939556" y="1887085"/>
                  <a:pt x="947896" y="1878724"/>
                  <a:pt x="958184" y="1878724"/>
                </a:cubicBezTo>
                <a:close/>
                <a:moveTo>
                  <a:pt x="840420" y="1878724"/>
                </a:moveTo>
                <a:cubicBezTo>
                  <a:pt x="850708" y="1878724"/>
                  <a:pt x="859048" y="1887085"/>
                  <a:pt x="859048" y="1897399"/>
                </a:cubicBezTo>
                <a:cubicBezTo>
                  <a:pt x="859048" y="1907713"/>
                  <a:pt x="850708" y="1916074"/>
                  <a:pt x="840420" y="1916074"/>
                </a:cubicBezTo>
                <a:cubicBezTo>
                  <a:pt x="830132" y="1916074"/>
                  <a:pt x="821792" y="1907713"/>
                  <a:pt x="821792" y="1897399"/>
                </a:cubicBezTo>
                <a:cubicBezTo>
                  <a:pt x="821792" y="1887085"/>
                  <a:pt x="830132" y="1878724"/>
                  <a:pt x="840420" y="1878724"/>
                </a:cubicBezTo>
                <a:close/>
                <a:moveTo>
                  <a:pt x="723295" y="1878724"/>
                </a:moveTo>
                <a:cubicBezTo>
                  <a:pt x="733583" y="1878724"/>
                  <a:pt x="741923" y="1887085"/>
                  <a:pt x="741923" y="1897399"/>
                </a:cubicBezTo>
                <a:cubicBezTo>
                  <a:pt x="741923" y="1907713"/>
                  <a:pt x="733583" y="1916074"/>
                  <a:pt x="723295" y="1916074"/>
                </a:cubicBezTo>
                <a:cubicBezTo>
                  <a:pt x="713007" y="1916074"/>
                  <a:pt x="704667" y="1907713"/>
                  <a:pt x="704667" y="1897399"/>
                </a:cubicBezTo>
                <a:cubicBezTo>
                  <a:pt x="704667" y="1887085"/>
                  <a:pt x="713007" y="1878724"/>
                  <a:pt x="723295" y="1878724"/>
                </a:cubicBezTo>
                <a:close/>
                <a:moveTo>
                  <a:pt x="605531" y="1878724"/>
                </a:moveTo>
                <a:cubicBezTo>
                  <a:pt x="615819" y="1878724"/>
                  <a:pt x="624159" y="1887085"/>
                  <a:pt x="624159" y="1897399"/>
                </a:cubicBezTo>
                <a:cubicBezTo>
                  <a:pt x="624159" y="1907713"/>
                  <a:pt x="615819" y="1916074"/>
                  <a:pt x="605531" y="1916074"/>
                </a:cubicBezTo>
                <a:cubicBezTo>
                  <a:pt x="595243" y="1916074"/>
                  <a:pt x="586903" y="1907713"/>
                  <a:pt x="586903" y="1897399"/>
                </a:cubicBezTo>
                <a:cubicBezTo>
                  <a:pt x="586903" y="1887085"/>
                  <a:pt x="595243" y="1878724"/>
                  <a:pt x="605531" y="1878724"/>
                </a:cubicBezTo>
                <a:close/>
                <a:moveTo>
                  <a:pt x="488406" y="1878724"/>
                </a:moveTo>
                <a:cubicBezTo>
                  <a:pt x="498694" y="1878724"/>
                  <a:pt x="507034" y="1887085"/>
                  <a:pt x="507034" y="1897399"/>
                </a:cubicBezTo>
                <a:cubicBezTo>
                  <a:pt x="507034" y="1907713"/>
                  <a:pt x="498694" y="1916074"/>
                  <a:pt x="488406" y="1916074"/>
                </a:cubicBezTo>
                <a:cubicBezTo>
                  <a:pt x="478118" y="1916074"/>
                  <a:pt x="469778" y="1907713"/>
                  <a:pt x="469778" y="1897399"/>
                </a:cubicBezTo>
                <a:cubicBezTo>
                  <a:pt x="469778" y="1887085"/>
                  <a:pt x="478118" y="1878724"/>
                  <a:pt x="488406" y="1878724"/>
                </a:cubicBezTo>
                <a:close/>
                <a:moveTo>
                  <a:pt x="370642" y="1878724"/>
                </a:moveTo>
                <a:cubicBezTo>
                  <a:pt x="380930" y="1878724"/>
                  <a:pt x="389270" y="1887085"/>
                  <a:pt x="389270" y="1897399"/>
                </a:cubicBezTo>
                <a:cubicBezTo>
                  <a:pt x="389270" y="1907713"/>
                  <a:pt x="380930" y="1916074"/>
                  <a:pt x="370642" y="1916074"/>
                </a:cubicBezTo>
                <a:cubicBezTo>
                  <a:pt x="360354" y="1916074"/>
                  <a:pt x="352014" y="1907713"/>
                  <a:pt x="352014" y="1897399"/>
                </a:cubicBezTo>
                <a:cubicBezTo>
                  <a:pt x="352014" y="1887085"/>
                  <a:pt x="360354" y="1878724"/>
                  <a:pt x="370642" y="1878724"/>
                </a:cubicBezTo>
                <a:close/>
                <a:moveTo>
                  <a:pt x="253517" y="1878724"/>
                </a:moveTo>
                <a:cubicBezTo>
                  <a:pt x="263805" y="1878724"/>
                  <a:pt x="272145" y="1887085"/>
                  <a:pt x="272145" y="1897399"/>
                </a:cubicBezTo>
                <a:cubicBezTo>
                  <a:pt x="272145" y="1907713"/>
                  <a:pt x="263805" y="1916074"/>
                  <a:pt x="253517" y="1916074"/>
                </a:cubicBezTo>
                <a:cubicBezTo>
                  <a:pt x="243229" y="1916074"/>
                  <a:pt x="234889" y="1907713"/>
                  <a:pt x="234889" y="1897399"/>
                </a:cubicBezTo>
                <a:cubicBezTo>
                  <a:pt x="234889" y="1887085"/>
                  <a:pt x="243229" y="1878724"/>
                  <a:pt x="253517" y="1878724"/>
                </a:cubicBezTo>
                <a:close/>
                <a:moveTo>
                  <a:pt x="135753" y="1878724"/>
                </a:moveTo>
                <a:cubicBezTo>
                  <a:pt x="146041" y="1878724"/>
                  <a:pt x="154381" y="1887085"/>
                  <a:pt x="154381" y="1897399"/>
                </a:cubicBezTo>
                <a:cubicBezTo>
                  <a:pt x="154381" y="1907713"/>
                  <a:pt x="146041" y="1916074"/>
                  <a:pt x="135753" y="1916074"/>
                </a:cubicBezTo>
                <a:cubicBezTo>
                  <a:pt x="125465" y="1916074"/>
                  <a:pt x="117125" y="1907713"/>
                  <a:pt x="117125" y="1897399"/>
                </a:cubicBezTo>
                <a:cubicBezTo>
                  <a:pt x="117125" y="1887085"/>
                  <a:pt x="125465" y="1878724"/>
                  <a:pt x="135753" y="1878724"/>
                </a:cubicBezTo>
                <a:close/>
                <a:moveTo>
                  <a:pt x="18628" y="1878724"/>
                </a:moveTo>
                <a:cubicBezTo>
                  <a:pt x="28916" y="1878724"/>
                  <a:pt x="37256" y="1887085"/>
                  <a:pt x="37256" y="1897399"/>
                </a:cubicBezTo>
                <a:cubicBezTo>
                  <a:pt x="37256" y="1907713"/>
                  <a:pt x="28916" y="1916074"/>
                  <a:pt x="18628" y="1916074"/>
                </a:cubicBezTo>
                <a:cubicBezTo>
                  <a:pt x="8340" y="1916074"/>
                  <a:pt x="0" y="1907713"/>
                  <a:pt x="0" y="1897399"/>
                </a:cubicBezTo>
                <a:cubicBezTo>
                  <a:pt x="0" y="1887085"/>
                  <a:pt x="8340" y="1878724"/>
                  <a:pt x="18628" y="1878724"/>
                </a:cubicBezTo>
                <a:close/>
                <a:moveTo>
                  <a:pt x="2014866" y="1761303"/>
                </a:moveTo>
                <a:cubicBezTo>
                  <a:pt x="2025154" y="1761303"/>
                  <a:pt x="2033494" y="1769664"/>
                  <a:pt x="2033494" y="1779978"/>
                </a:cubicBezTo>
                <a:cubicBezTo>
                  <a:pt x="2033494" y="1790292"/>
                  <a:pt x="2025154" y="1798653"/>
                  <a:pt x="2014866" y="1798653"/>
                </a:cubicBezTo>
                <a:cubicBezTo>
                  <a:pt x="2004578" y="1798653"/>
                  <a:pt x="1996238" y="1790292"/>
                  <a:pt x="1996238" y="1779978"/>
                </a:cubicBezTo>
                <a:cubicBezTo>
                  <a:pt x="1996238" y="1769664"/>
                  <a:pt x="2004578" y="1761303"/>
                  <a:pt x="2014866" y="1761303"/>
                </a:cubicBezTo>
                <a:close/>
                <a:moveTo>
                  <a:pt x="1897741" y="1761303"/>
                </a:moveTo>
                <a:cubicBezTo>
                  <a:pt x="1908029" y="1761303"/>
                  <a:pt x="1916369" y="1769664"/>
                  <a:pt x="1916369" y="1779978"/>
                </a:cubicBezTo>
                <a:cubicBezTo>
                  <a:pt x="1916369" y="1790292"/>
                  <a:pt x="1908029" y="1798653"/>
                  <a:pt x="1897741" y="1798653"/>
                </a:cubicBezTo>
                <a:cubicBezTo>
                  <a:pt x="1887453" y="1798653"/>
                  <a:pt x="1879113" y="1790292"/>
                  <a:pt x="1879113" y="1779978"/>
                </a:cubicBezTo>
                <a:cubicBezTo>
                  <a:pt x="1879113" y="1769664"/>
                  <a:pt x="1887453" y="1761303"/>
                  <a:pt x="1897741" y="1761303"/>
                </a:cubicBezTo>
                <a:close/>
                <a:moveTo>
                  <a:pt x="1779977" y="1761303"/>
                </a:moveTo>
                <a:cubicBezTo>
                  <a:pt x="1790265" y="1761303"/>
                  <a:pt x="1798605" y="1769664"/>
                  <a:pt x="1798605" y="1779978"/>
                </a:cubicBezTo>
                <a:cubicBezTo>
                  <a:pt x="1798605" y="1790292"/>
                  <a:pt x="1790265" y="1798653"/>
                  <a:pt x="1779977" y="1798653"/>
                </a:cubicBezTo>
                <a:cubicBezTo>
                  <a:pt x="1769689" y="1798653"/>
                  <a:pt x="1761349" y="1790292"/>
                  <a:pt x="1761349" y="1779978"/>
                </a:cubicBezTo>
                <a:cubicBezTo>
                  <a:pt x="1761349" y="1769664"/>
                  <a:pt x="1769689" y="1761303"/>
                  <a:pt x="1779977" y="1761303"/>
                </a:cubicBezTo>
                <a:close/>
                <a:moveTo>
                  <a:pt x="1662852" y="1761303"/>
                </a:moveTo>
                <a:cubicBezTo>
                  <a:pt x="1673140" y="1761303"/>
                  <a:pt x="1681480" y="1769664"/>
                  <a:pt x="1681480" y="1779978"/>
                </a:cubicBezTo>
                <a:cubicBezTo>
                  <a:pt x="1681480" y="1790292"/>
                  <a:pt x="1673140" y="1798653"/>
                  <a:pt x="1662852" y="1798653"/>
                </a:cubicBezTo>
                <a:cubicBezTo>
                  <a:pt x="1652564" y="1798653"/>
                  <a:pt x="1644224" y="1790292"/>
                  <a:pt x="1644224" y="1779978"/>
                </a:cubicBezTo>
                <a:cubicBezTo>
                  <a:pt x="1644224" y="1769664"/>
                  <a:pt x="1652564" y="1761303"/>
                  <a:pt x="1662852" y="1761303"/>
                </a:cubicBezTo>
                <a:close/>
                <a:moveTo>
                  <a:pt x="1545088" y="1761303"/>
                </a:moveTo>
                <a:cubicBezTo>
                  <a:pt x="1555376" y="1761303"/>
                  <a:pt x="1563716" y="1769664"/>
                  <a:pt x="1563716" y="1779978"/>
                </a:cubicBezTo>
                <a:cubicBezTo>
                  <a:pt x="1563716" y="1790292"/>
                  <a:pt x="1555376" y="1798653"/>
                  <a:pt x="1545088" y="1798653"/>
                </a:cubicBezTo>
                <a:cubicBezTo>
                  <a:pt x="1534800" y="1798653"/>
                  <a:pt x="1526460" y="1790292"/>
                  <a:pt x="1526460" y="1779978"/>
                </a:cubicBezTo>
                <a:cubicBezTo>
                  <a:pt x="1526460" y="1769664"/>
                  <a:pt x="1534800" y="1761303"/>
                  <a:pt x="1545088" y="1761303"/>
                </a:cubicBezTo>
                <a:close/>
                <a:moveTo>
                  <a:pt x="1427962" y="1761303"/>
                </a:moveTo>
                <a:cubicBezTo>
                  <a:pt x="1438250" y="1761303"/>
                  <a:pt x="1446590" y="1769664"/>
                  <a:pt x="1446590" y="1779978"/>
                </a:cubicBezTo>
                <a:cubicBezTo>
                  <a:pt x="1446590" y="1790292"/>
                  <a:pt x="1438250" y="1798653"/>
                  <a:pt x="1427962" y="1798653"/>
                </a:cubicBezTo>
                <a:cubicBezTo>
                  <a:pt x="1417674" y="1798653"/>
                  <a:pt x="1409334" y="1790292"/>
                  <a:pt x="1409334" y="1779978"/>
                </a:cubicBezTo>
                <a:cubicBezTo>
                  <a:pt x="1409334" y="1769664"/>
                  <a:pt x="1417674" y="1761303"/>
                  <a:pt x="1427962" y="1761303"/>
                </a:cubicBezTo>
                <a:close/>
                <a:moveTo>
                  <a:pt x="1310199" y="1761303"/>
                </a:moveTo>
                <a:cubicBezTo>
                  <a:pt x="1320487" y="1761303"/>
                  <a:pt x="1328827" y="1769664"/>
                  <a:pt x="1328827" y="1779978"/>
                </a:cubicBezTo>
                <a:cubicBezTo>
                  <a:pt x="1328827" y="1790292"/>
                  <a:pt x="1320487" y="1798653"/>
                  <a:pt x="1310199" y="1798653"/>
                </a:cubicBezTo>
                <a:cubicBezTo>
                  <a:pt x="1299911" y="1798653"/>
                  <a:pt x="1291571" y="1790292"/>
                  <a:pt x="1291571" y="1779978"/>
                </a:cubicBezTo>
                <a:cubicBezTo>
                  <a:pt x="1291571" y="1769664"/>
                  <a:pt x="1299911" y="1761303"/>
                  <a:pt x="1310199" y="1761303"/>
                </a:cubicBezTo>
                <a:close/>
                <a:moveTo>
                  <a:pt x="1193073" y="1761303"/>
                </a:moveTo>
                <a:cubicBezTo>
                  <a:pt x="1203361" y="1761303"/>
                  <a:pt x="1211701" y="1769664"/>
                  <a:pt x="1211701" y="1779978"/>
                </a:cubicBezTo>
                <a:cubicBezTo>
                  <a:pt x="1211701" y="1790292"/>
                  <a:pt x="1203361" y="1798653"/>
                  <a:pt x="1193073" y="1798653"/>
                </a:cubicBezTo>
                <a:cubicBezTo>
                  <a:pt x="1182785" y="1798653"/>
                  <a:pt x="1174445" y="1790292"/>
                  <a:pt x="1174445" y="1779978"/>
                </a:cubicBezTo>
                <a:cubicBezTo>
                  <a:pt x="1174445" y="1769664"/>
                  <a:pt x="1182785" y="1761303"/>
                  <a:pt x="1193073" y="1761303"/>
                </a:cubicBezTo>
                <a:close/>
                <a:moveTo>
                  <a:pt x="1075309" y="1761303"/>
                </a:moveTo>
                <a:cubicBezTo>
                  <a:pt x="1085597" y="1761303"/>
                  <a:pt x="1093937" y="1769664"/>
                  <a:pt x="1093937" y="1779978"/>
                </a:cubicBezTo>
                <a:cubicBezTo>
                  <a:pt x="1093937" y="1790292"/>
                  <a:pt x="1085597" y="1798653"/>
                  <a:pt x="1075309" y="1798653"/>
                </a:cubicBezTo>
                <a:cubicBezTo>
                  <a:pt x="1065021" y="1798653"/>
                  <a:pt x="1056681" y="1790292"/>
                  <a:pt x="1056681" y="1779978"/>
                </a:cubicBezTo>
                <a:cubicBezTo>
                  <a:pt x="1056681" y="1769664"/>
                  <a:pt x="1065021" y="1761303"/>
                  <a:pt x="1075309" y="1761303"/>
                </a:cubicBezTo>
                <a:close/>
                <a:moveTo>
                  <a:pt x="958184" y="1761303"/>
                </a:moveTo>
                <a:cubicBezTo>
                  <a:pt x="968472" y="1761303"/>
                  <a:pt x="976812" y="1769664"/>
                  <a:pt x="976812" y="1779978"/>
                </a:cubicBezTo>
                <a:cubicBezTo>
                  <a:pt x="976812" y="1790292"/>
                  <a:pt x="968472" y="1798653"/>
                  <a:pt x="958184" y="1798653"/>
                </a:cubicBezTo>
                <a:cubicBezTo>
                  <a:pt x="947896" y="1798653"/>
                  <a:pt x="939556" y="1790292"/>
                  <a:pt x="939556" y="1779978"/>
                </a:cubicBezTo>
                <a:cubicBezTo>
                  <a:pt x="939556" y="1769664"/>
                  <a:pt x="947896" y="1761303"/>
                  <a:pt x="958184" y="1761303"/>
                </a:cubicBezTo>
                <a:close/>
                <a:moveTo>
                  <a:pt x="840420" y="1761303"/>
                </a:moveTo>
                <a:cubicBezTo>
                  <a:pt x="850708" y="1761303"/>
                  <a:pt x="859048" y="1769664"/>
                  <a:pt x="859048" y="1779978"/>
                </a:cubicBezTo>
                <a:cubicBezTo>
                  <a:pt x="859048" y="1790292"/>
                  <a:pt x="850708" y="1798653"/>
                  <a:pt x="840420" y="1798653"/>
                </a:cubicBezTo>
                <a:cubicBezTo>
                  <a:pt x="830132" y="1798653"/>
                  <a:pt x="821792" y="1790292"/>
                  <a:pt x="821792" y="1779978"/>
                </a:cubicBezTo>
                <a:cubicBezTo>
                  <a:pt x="821792" y="1769664"/>
                  <a:pt x="830132" y="1761303"/>
                  <a:pt x="840420" y="1761303"/>
                </a:cubicBezTo>
                <a:close/>
                <a:moveTo>
                  <a:pt x="723295" y="1761303"/>
                </a:moveTo>
                <a:cubicBezTo>
                  <a:pt x="733583" y="1761303"/>
                  <a:pt x="741923" y="1769664"/>
                  <a:pt x="741923" y="1779978"/>
                </a:cubicBezTo>
                <a:cubicBezTo>
                  <a:pt x="741923" y="1790292"/>
                  <a:pt x="733583" y="1798653"/>
                  <a:pt x="723295" y="1798653"/>
                </a:cubicBezTo>
                <a:cubicBezTo>
                  <a:pt x="713007" y="1798653"/>
                  <a:pt x="704667" y="1790292"/>
                  <a:pt x="704667" y="1779978"/>
                </a:cubicBezTo>
                <a:cubicBezTo>
                  <a:pt x="704667" y="1769664"/>
                  <a:pt x="713007" y="1761303"/>
                  <a:pt x="723295" y="1761303"/>
                </a:cubicBezTo>
                <a:close/>
                <a:moveTo>
                  <a:pt x="605531" y="1761303"/>
                </a:moveTo>
                <a:cubicBezTo>
                  <a:pt x="615819" y="1761303"/>
                  <a:pt x="624159" y="1769664"/>
                  <a:pt x="624159" y="1779978"/>
                </a:cubicBezTo>
                <a:cubicBezTo>
                  <a:pt x="624159" y="1790292"/>
                  <a:pt x="615819" y="1798653"/>
                  <a:pt x="605531" y="1798653"/>
                </a:cubicBezTo>
                <a:cubicBezTo>
                  <a:pt x="595243" y="1798653"/>
                  <a:pt x="586903" y="1790292"/>
                  <a:pt x="586903" y="1779978"/>
                </a:cubicBezTo>
                <a:cubicBezTo>
                  <a:pt x="586903" y="1769664"/>
                  <a:pt x="595243" y="1761303"/>
                  <a:pt x="605531" y="1761303"/>
                </a:cubicBezTo>
                <a:close/>
                <a:moveTo>
                  <a:pt x="488406" y="1761303"/>
                </a:moveTo>
                <a:cubicBezTo>
                  <a:pt x="498694" y="1761303"/>
                  <a:pt x="507034" y="1769664"/>
                  <a:pt x="507034" y="1779978"/>
                </a:cubicBezTo>
                <a:cubicBezTo>
                  <a:pt x="507034" y="1790292"/>
                  <a:pt x="498694" y="1798653"/>
                  <a:pt x="488406" y="1798653"/>
                </a:cubicBezTo>
                <a:cubicBezTo>
                  <a:pt x="478118" y="1798653"/>
                  <a:pt x="469778" y="1790292"/>
                  <a:pt x="469778" y="1779978"/>
                </a:cubicBezTo>
                <a:cubicBezTo>
                  <a:pt x="469778" y="1769664"/>
                  <a:pt x="478118" y="1761303"/>
                  <a:pt x="488406" y="1761303"/>
                </a:cubicBezTo>
                <a:close/>
                <a:moveTo>
                  <a:pt x="370642" y="1761303"/>
                </a:moveTo>
                <a:cubicBezTo>
                  <a:pt x="380930" y="1761303"/>
                  <a:pt x="389270" y="1769664"/>
                  <a:pt x="389270" y="1779978"/>
                </a:cubicBezTo>
                <a:cubicBezTo>
                  <a:pt x="389270" y="1790292"/>
                  <a:pt x="380930" y="1798653"/>
                  <a:pt x="370642" y="1798653"/>
                </a:cubicBezTo>
                <a:cubicBezTo>
                  <a:pt x="360354" y="1798653"/>
                  <a:pt x="352014" y="1790292"/>
                  <a:pt x="352014" y="1779978"/>
                </a:cubicBezTo>
                <a:cubicBezTo>
                  <a:pt x="352014" y="1769664"/>
                  <a:pt x="360354" y="1761303"/>
                  <a:pt x="370642" y="1761303"/>
                </a:cubicBezTo>
                <a:close/>
                <a:moveTo>
                  <a:pt x="253517" y="1761303"/>
                </a:moveTo>
                <a:cubicBezTo>
                  <a:pt x="263805" y="1761303"/>
                  <a:pt x="272145" y="1769664"/>
                  <a:pt x="272145" y="1779978"/>
                </a:cubicBezTo>
                <a:cubicBezTo>
                  <a:pt x="272145" y="1790292"/>
                  <a:pt x="263805" y="1798653"/>
                  <a:pt x="253517" y="1798653"/>
                </a:cubicBezTo>
                <a:cubicBezTo>
                  <a:pt x="243229" y="1798653"/>
                  <a:pt x="234889" y="1790292"/>
                  <a:pt x="234889" y="1779978"/>
                </a:cubicBezTo>
                <a:cubicBezTo>
                  <a:pt x="234889" y="1769664"/>
                  <a:pt x="243229" y="1761303"/>
                  <a:pt x="253517" y="1761303"/>
                </a:cubicBezTo>
                <a:close/>
                <a:moveTo>
                  <a:pt x="135753" y="1761303"/>
                </a:moveTo>
                <a:cubicBezTo>
                  <a:pt x="146041" y="1761303"/>
                  <a:pt x="154381" y="1769664"/>
                  <a:pt x="154381" y="1779978"/>
                </a:cubicBezTo>
                <a:cubicBezTo>
                  <a:pt x="154381" y="1790292"/>
                  <a:pt x="146041" y="1798653"/>
                  <a:pt x="135753" y="1798653"/>
                </a:cubicBezTo>
                <a:cubicBezTo>
                  <a:pt x="125465" y="1798653"/>
                  <a:pt x="117125" y="1790292"/>
                  <a:pt x="117125" y="1779978"/>
                </a:cubicBezTo>
                <a:cubicBezTo>
                  <a:pt x="117125" y="1769664"/>
                  <a:pt x="125465" y="1761303"/>
                  <a:pt x="135753" y="1761303"/>
                </a:cubicBezTo>
                <a:close/>
                <a:moveTo>
                  <a:pt x="18628" y="1761303"/>
                </a:moveTo>
                <a:cubicBezTo>
                  <a:pt x="28916" y="1761303"/>
                  <a:pt x="37256" y="1769664"/>
                  <a:pt x="37256" y="1779978"/>
                </a:cubicBezTo>
                <a:cubicBezTo>
                  <a:pt x="37256" y="1790292"/>
                  <a:pt x="28916" y="1798653"/>
                  <a:pt x="18628" y="1798653"/>
                </a:cubicBezTo>
                <a:cubicBezTo>
                  <a:pt x="8340" y="1798653"/>
                  <a:pt x="0" y="1790292"/>
                  <a:pt x="0" y="1779978"/>
                </a:cubicBezTo>
                <a:cubicBezTo>
                  <a:pt x="0" y="1769664"/>
                  <a:pt x="8340" y="1761303"/>
                  <a:pt x="18628" y="1761303"/>
                </a:cubicBezTo>
                <a:close/>
                <a:moveTo>
                  <a:pt x="2014866" y="1643883"/>
                </a:moveTo>
                <a:cubicBezTo>
                  <a:pt x="2025154" y="1643883"/>
                  <a:pt x="2033494" y="1652244"/>
                  <a:pt x="2033494" y="1662558"/>
                </a:cubicBezTo>
                <a:cubicBezTo>
                  <a:pt x="2033494" y="1672872"/>
                  <a:pt x="2025154" y="1681233"/>
                  <a:pt x="2014866" y="1681233"/>
                </a:cubicBezTo>
                <a:cubicBezTo>
                  <a:pt x="2004578" y="1681233"/>
                  <a:pt x="1996238" y="1672872"/>
                  <a:pt x="1996238" y="1662558"/>
                </a:cubicBezTo>
                <a:cubicBezTo>
                  <a:pt x="1996238" y="1652244"/>
                  <a:pt x="2004578" y="1643883"/>
                  <a:pt x="2014866" y="1643883"/>
                </a:cubicBezTo>
                <a:close/>
                <a:moveTo>
                  <a:pt x="1897741" y="1643883"/>
                </a:moveTo>
                <a:cubicBezTo>
                  <a:pt x="1908029" y="1643883"/>
                  <a:pt x="1916369" y="1652244"/>
                  <a:pt x="1916369" y="1662558"/>
                </a:cubicBezTo>
                <a:cubicBezTo>
                  <a:pt x="1916369" y="1672872"/>
                  <a:pt x="1908029" y="1681233"/>
                  <a:pt x="1897741" y="1681233"/>
                </a:cubicBezTo>
                <a:cubicBezTo>
                  <a:pt x="1887453" y="1681233"/>
                  <a:pt x="1879113" y="1672872"/>
                  <a:pt x="1879113" y="1662558"/>
                </a:cubicBezTo>
                <a:cubicBezTo>
                  <a:pt x="1879113" y="1652244"/>
                  <a:pt x="1887453" y="1643883"/>
                  <a:pt x="1897741" y="1643883"/>
                </a:cubicBezTo>
                <a:close/>
                <a:moveTo>
                  <a:pt x="1779977" y="1643883"/>
                </a:moveTo>
                <a:cubicBezTo>
                  <a:pt x="1790265" y="1643883"/>
                  <a:pt x="1798605" y="1652244"/>
                  <a:pt x="1798605" y="1662558"/>
                </a:cubicBezTo>
                <a:cubicBezTo>
                  <a:pt x="1798605" y="1672872"/>
                  <a:pt x="1790265" y="1681233"/>
                  <a:pt x="1779977" y="1681233"/>
                </a:cubicBezTo>
                <a:cubicBezTo>
                  <a:pt x="1769689" y="1681233"/>
                  <a:pt x="1761349" y="1672872"/>
                  <a:pt x="1761349" y="1662558"/>
                </a:cubicBezTo>
                <a:cubicBezTo>
                  <a:pt x="1761349" y="1652244"/>
                  <a:pt x="1769689" y="1643883"/>
                  <a:pt x="1779977" y="1643883"/>
                </a:cubicBezTo>
                <a:close/>
                <a:moveTo>
                  <a:pt x="1662852" y="1643883"/>
                </a:moveTo>
                <a:cubicBezTo>
                  <a:pt x="1673140" y="1643883"/>
                  <a:pt x="1681480" y="1652244"/>
                  <a:pt x="1681480" y="1662558"/>
                </a:cubicBezTo>
                <a:cubicBezTo>
                  <a:pt x="1681480" y="1672872"/>
                  <a:pt x="1673140" y="1681233"/>
                  <a:pt x="1662852" y="1681233"/>
                </a:cubicBezTo>
                <a:cubicBezTo>
                  <a:pt x="1652564" y="1681233"/>
                  <a:pt x="1644224" y="1672872"/>
                  <a:pt x="1644224" y="1662558"/>
                </a:cubicBezTo>
                <a:cubicBezTo>
                  <a:pt x="1644224" y="1652244"/>
                  <a:pt x="1652564" y="1643883"/>
                  <a:pt x="1662852" y="1643883"/>
                </a:cubicBezTo>
                <a:close/>
                <a:moveTo>
                  <a:pt x="1545088" y="1643883"/>
                </a:moveTo>
                <a:cubicBezTo>
                  <a:pt x="1555376" y="1643883"/>
                  <a:pt x="1563716" y="1652244"/>
                  <a:pt x="1563716" y="1662558"/>
                </a:cubicBezTo>
                <a:cubicBezTo>
                  <a:pt x="1563716" y="1672872"/>
                  <a:pt x="1555376" y="1681233"/>
                  <a:pt x="1545088" y="1681233"/>
                </a:cubicBezTo>
                <a:cubicBezTo>
                  <a:pt x="1534800" y="1681233"/>
                  <a:pt x="1526460" y="1672872"/>
                  <a:pt x="1526460" y="1662558"/>
                </a:cubicBezTo>
                <a:cubicBezTo>
                  <a:pt x="1526460" y="1652244"/>
                  <a:pt x="1534800" y="1643883"/>
                  <a:pt x="1545088" y="1643883"/>
                </a:cubicBezTo>
                <a:close/>
                <a:moveTo>
                  <a:pt x="1427962" y="1643883"/>
                </a:moveTo>
                <a:cubicBezTo>
                  <a:pt x="1438250" y="1643883"/>
                  <a:pt x="1446590" y="1652244"/>
                  <a:pt x="1446590" y="1662558"/>
                </a:cubicBezTo>
                <a:cubicBezTo>
                  <a:pt x="1446590" y="1672872"/>
                  <a:pt x="1438250" y="1681233"/>
                  <a:pt x="1427962" y="1681233"/>
                </a:cubicBezTo>
                <a:cubicBezTo>
                  <a:pt x="1417674" y="1681233"/>
                  <a:pt x="1409334" y="1672872"/>
                  <a:pt x="1409334" y="1662558"/>
                </a:cubicBezTo>
                <a:cubicBezTo>
                  <a:pt x="1409334" y="1652244"/>
                  <a:pt x="1417674" y="1643883"/>
                  <a:pt x="1427962" y="1643883"/>
                </a:cubicBezTo>
                <a:close/>
                <a:moveTo>
                  <a:pt x="1310199" y="1643883"/>
                </a:moveTo>
                <a:cubicBezTo>
                  <a:pt x="1320487" y="1643883"/>
                  <a:pt x="1328827" y="1652244"/>
                  <a:pt x="1328827" y="1662558"/>
                </a:cubicBezTo>
                <a:cubicBezTo>
                  <a:pt x="1328827" y="1672872"/>
                  <a:pt x="1320487" y="1681233"/>
                  <a:pt x="1310199" y="1681233"/>
                </a:cubicBezTo>
                <a:cubicBezTo>
                  <a:pt x="1299911" y="1681233"/>
                  <a:pt x="1291571" y="1672872"/>
                  <a:pt x="1291571" y="1662558"/>
                </a:cubicBezTo>
                <a:cubicBezTo>
                  <a:pt x="1291571" y="1652244"/>
                  <a:pt x="1299911" y="1643883"/>
                  <a:pt x="1310199" y="1643883"/>
                </a:cubicBezTo>
                <a:close/>
                <a:moveTo>
                  <a:pt x="1193073" y="1643883"/>
                </a:moveTo>
                <a:cubicBezTo>
                  <a:pt x="1203361" y="1643883"/>
                  <a:pt x="1211701" y="1652244"/>
                  <a:pt x="1211701" y="1662558"/>
                </a:cubicBezTo>
                <a:cubicBezTo>
                  <a:pt x="1211701" y="1672872"/>
                  <a:pt x="1203361" y="1681233"/>
                  <a:pt x="1193073" y="1681233"/>
                </a:cubicBezTo>
                <a:cubicBezTo>
                  <a:pt x="1182785" y="1681233"/>
                  <a:pt x="1174445" y="1672872"/>
                  <a:pt x="1174445" y="1662558"/>
                </a:cubicBezTo>
                <a:cubicBezTo>
                  <a:pt x="1174445" y="1652244"/>
                  <a:pt x="1182785" y="1643883"/>
                  <a:pt x="1193073" y="1643883"/>
                </a:cubicBezTo>
                <a:close/>
                <a:moveTo>
                  <a:pt x="1075309" y="1643883"/>
                </a:moveTo>
                <a:cubicBezTo>
                  <a:pt x="1085597" y="1643883"/>
                  <a:pt x="1093937" y="1652244"/>
                  <a:pt x="1093937" y="1662558"/>
                </a:cubicBezTo>
                <a:cubicBezTo>
                  <a:pt x="1093937" y="1672872"/>
                  <a:pt x="1085597" y="1681233"/>
                  <a:pt x="1075309" y="1681233"/>
                </a:cubicBezTo>
                <a:cubicBezTo>
                  <a:pt x="1065021" y="1681233"/>
                  <a:pt x="1056681" y="1672872"/>
                  <a:pt x="1056681" y="1662558"/>
                </a:cubicBezTo>
                <a:cubicBezTo>
                  <a:pt x="1056681" y="1652244"/>
                  <a:pt x="1065021" y="1643883"/>
                  <a:pt x="1075309" y="1643883"/>
                </a:cubicBezTo>
                <a:close/>
                <a:moveTo>
                  <a:pt x="958184" y="1643883"/>
                </a:moveTo>
                <a:cubicBezTo>
                  <a:pt x="968472" y="1643883"/>
                  <a:pt x="976812" y="1652244"/>
                  <a:pt x="976812" y="1662558"/>
                </a:cubicBezTo>
                <a:cubicBezTo>
                  <a:pt x="976812" y="1672872"/>
                  <a:pt x="968472" y="1681233"/>
                  <a:pt x="958184" y="1681233"/>
                </a:cubicBezTo>
                <a:cubicBezTo>
                  <a:pt x="947896" y="1681233"/>
                  <a:pt x="939556" y="1672872"/>
                  <a:pt x="939556" y="1662558"/>
                </a:cubicBezTo>
                <a:cubicBezTo>
                  <a:pt x="939556" y="1652244"/>
                  <a:pt x="947896" y="1643883"/>
                  <a:pt x="958184" y="1643883"/>
                </a:cubicBezTo>
                <a:close/>
                <a:moveTo>
                  <a:pt x="840420" y="1643883"/>
                </a:moveTo>
                <a:cubicBezTo>
                  <a:pt x="850708" y="1643883"/>
                  <a:pt x="859048" y="1652244"/>
                  <a:pt x="859048" y="1662558"/>
                </a:cubicBezTo>
                <a:cubicBezTo>
                  <a:pt x="859048" y="1672872"/>
                  <a:pt x="850708" y="1681233"/>
                  <a:pt x="840420" y="1681233"/>
                </a:cubicBezTo>
                <a:cubicBezTo>
                  <a:pt x="830132" y="1681233"/>
                  <a:pt x="821792" y="1672872"/>
                  <a:pt x="821792" y="1662558"/>
                </a:cubicBezTo>
                <a:cubicBezTo>
                  <a:pt x="821792" y="1652244"/>
                  <a:pt x="830132" y="1643883"/>
                  <a:pt x="840420" y="1643883"/>
                </a:cubicBezTo>
                <a:close/>
                <a:moveTo>
                  <a:pt x="723295" y="1643883"/>
                </a:moveTo>
                <a:cubicBezTo>
                  <a:pt x="733583" y="1643883"/>
                  <a:pt x="741923" y="1652244"/>
                  <a:pt x="741923" y="1662558"/>
                </a:cubicBezTo>
                <a:cubicBezTo>
                  <a:pt x="741923" y="1672872"/>
                  <a:pt x="733583" y="1681233"/>
                  <a:pt x="723295" y="1681233"/>
                </a:cubicBezTo>
                <a:cubicBezTo>
                  <a:pt x="713007" y="1681233"/>
                  <a:pt x="704667" y="1672872"/>
                  <a:pt x="704667" y="1662558"/>
                </a:cubicBezTo>
                <a:cubicBezTo>
                  <a:pt x="704667" y="1652244"/>
                  <a:pt x="713007" y="1643883"/>
                  <a:pt x="723295" y="1643883"/>
                </a:cubicBezTo>
                <a:close/>
                <a:moveTo>
                  <a:pt x="605531" y="1643883"/>
                </a:moveTo>
                <a:cubicBezTo>
                  <a:pt x="615819" y="1643883"/>
                  <a:pt x="624159" y="1652244"/>
                  <a:pt x="624159" y="1662558"/>
                </a:cubicBezTo>
                <a:cubicBezTo>
                  <a:pt x="624159" y="1672872"/>
                  <a:pt x="615819" y="1681233"/>
                  <a:pt x="605531" y="1681233"/>
                </a:cubicBezTo>
                <a:cubicBezTo>
                  <a:pt x="595243" y="1681233"/>
                  <a:pt x="586903" y="1672872"/>
                  <a:pt x="586903" y="1662558"/>
                </a:cubicBezTo>
                <a:cubicBezTo>
                  <a:pt x="586903" y="1652244"/>
                  <a:pt x="595243" y="1643883"/>
                  <a:pt x="605531" y="1643883"/>
                </a:cubicBezTo>
                <a:close/>
                <a:moveTo>
                  <a:pt x="488406" y="1643883"/>
                </a:moveTo>
                <a:cubicBezTo>
                  <a:pt x="498694" y="1643883"/>
                  <a:pt x="507034" y="1652244"/>
                  <a:pt x="507034" y="1662558"/>
                </a:cubicBezTo>
                <a:cubicBezTo>
                  <a:pt x="507034" y="1672872"/>
                  <a:pt x="498694" y="1681233"/>
                  <a:pt x="488406" y="1681233"/>
                </a:cubicBezTo>
                <a:cubicBezTo>
                  <a:pt x="478118" y="1681233"/>
                  <a:pt x="469778" y="1672872"/>
                  <a:pt x="469778" y="1662558"/>
                </a:cubicBezTo>
                <a:cubicBezTo>
                  <a:pt x="469778" y="1652244"/>
                  <a:pt x="478118" y="1643883"/>
                  <a:pt x="488406" y="1643883"/>
                </a:cubicBezTo>
                <a:close/>
                <a:moveTo>
                  <a:pt x="370642" y="1643883"/>
                </a:moveTo>
                <a:cubicBezTo>
                  <a:pt x="380930" y="1643883"/>
                  <a:pt x="389270" y="1652244"/>
                  <a:pt x="389270" y="1662558"/>
                </a:cubicBezTo>
                <a:cubicBezTo>
                  <a:pt x="389270" y="1672872"/>
                  <a:pt x="380930" y="1681233"/>
                  <a:pt x="370642" y="1681233"/>
                </a:cubicBezTo>
                <a:cubicBezTo>
                  <a:pt x="360354" y="1681233"/>
                  <a:pt x="352014" y="1672872"/>
                  <a:pt x="352014" y="1662558"/>
                </a:cubicBezTo>
                <a:cubicBezTo>
                  <a:pt x="352014" y="1652244"/>
                  <a:pt x="360354" y="1643883"/>
                  <a:pt x="370642" y="1643883"/>
                </a:cubicBezTo>
                <a:close/>
                <a:moveTo>
                  <a:pt x="253517" y="1643883"/>
                </a:moveTo>
                <a:cubicBezTo>
                  <a:pt x="263805" y="1643883"/>
                  <a:pt x="272145" y="1652244"/>
                  <a:pt x="272145" y="1662558"/>
                </a:cubicBezTo>
                <a:cubicBezTo>
                  <a:pt x="272145" y="1672872"/>
                  <a:pt x="263805" y="1681233"/>
                  <a:pt x="253517" y="1681233"/>
                </a:cubicBezTo>
                <a:cubicBezTo>
                  <a:pt x="243229" y="1681233"/>
                  <a:pt x="234889" y="1672872"/>
                  <a:pt x="234889" y="1662558"/>
                </a:cubicBezTo>
                <a:cubicBezTo>
                  <a:pt x="234889" y="1652244"/>
                  <a:pt x="243229" y="1643883"/>
                  <a:pt x="253517" y="1643883"/>
                </a:cubicBezTo>
                <a:close/>
                <a:moveTo>
                  <a:pt x="135753" y="1643883"/>
                </a:moveTo>
                <a:cubicBezTo>
                  <a:pt x="146041" y="1643883"/>
                  <a:pt x="154381" y="1652244"/>
                  <a:pt x="154381" y="1662558"/>
                </a:cubicBezTo>
                <a:cubicBezTo>
                  <a:pt x="154381" y="1672872"/>
                  <a:pt x="146041" y="1681233"/>
                  <a:pt x="135753" y="1681233"/>
                </a:cubicBezTo>
                <a:cubicBezTo>
                  <a:pt x="125465" y="1681233"/>
                  <a:pt x="117125" y="1672872"/>
                  <a:pt x="117125" y="1662558"/>
                </a:cubicBezTo>
                <a:cubicBezTo>
                  <a:pt x="117125" y="1652244"/>
                  <a:pt x="125465" y="1643883"/>
                  <a:pt x="135753" y="1643883"/>
                </a:cubicBezTo>
                <a:close/>
                <a:moveTo>
                  <a:pt x="18628" y="1643883"/>
                </a:moveTo>
                <a:cubicBezTo>
                  <a:pt x="28916" y="1643883"/>
                  <a:pt x="37256" y="1652244"/>
                  <a:pt x="37256" y="1662558"/>
                </a:cubicBezTo>
                <a:cubicBezTo>
                  <a:pt x="37256" y="1672872"/>
                  <a:pt x="28916" y="1681233"/>
                  <a:pt x="18628" y="1681233"/>
                </a:cubicBezTo>
                <a:cubicBezTo>
                  <a:pt x="8340" y="1681233"/>
                  <a:pt x="0" y="1672872"/>
                  <a:pt x="0" y="1662558"/>
                </a:cubicBezTo>
                <a:cubicBezTo>
                  <a:pt x="0" y="1652244"/>
                  <a:pt x="8340" y="1643883"/>
                  <a:pt x="18628" y="1643883"/>
                </a:cubicBezTo>
                <a:close/>
                <a:moveTo>
                  <a:pt x="2014866" y="1526463"/>
                </a:moveTo>
                <a:cubicBezTo>
                  <a:pt x="2025154" y="1526463"/>
                  <a:pt x="2033494" y="1534824"/>
                  <a:pt x="2033494" y="1545138"/>
                </a:cubicBezTo>
                <a:cubicBezTo>
                  <a:pt x="2033494" y="1555452"/>
                  <a:pt x="2025154" y="1563813"/>
                  <a:pt x="2014866" y="1563813"/>
                </a:cubicBezTo>
                <a:cubicBezTo>
                  <a:pt x="2004578" y="1563813"/>
                  <a:pt x="1996238" y="1555452"/>
                  <a:pt x="1996238" y="1545138"/>
                </a:cubicBezTo>
                <a:cubicBezTo>
                  <a:pt x="1996238" y="1534824"/>
                  <a:pt x="2004578" y="1526463"/>
                  <a:pt x="2014866" y="1526463"/>
                </a:cubicBezTo>
                <a:close/>
                <a:moveTo>
                  <a:pt x="1897741" y="1526463"/>
                </a:moveTo>
                <a:cubicBezTo>
                  <a:pt x="1908029" y="1526463"/>
                  <a:pt x="1916369" y="1534824"/>
                  <a:pt x="1916369" y="1545138"/>
                </a:cubicBezTo>
                <a:cubicBezTo>
                  <a:pt x="1916369" y="1555452"/>
                  <a:pt x="1908029" y="1563813"/>
                  <a:pt x="1897741" y="1563813"/>
                </a:cubicBezTo>
                <a:cubicBezTo>
                  <a:pt x="1887453" y="1563813"/>
                  <a:pt x="1879113" y="1555452"/>
                  <a:pt x="1879113" y="1545138"/>
                </a:cubicBezTo>
                <a:cubicBezTo>
                  <a:pt x="1879113" y="1534824"/>
                  <a:pt x="1887453" y="1526463"/>
                  <a:pt x="1897741" y="1526463"/>
                </a:cubicBezTo>
                <a:close/>
                <a:moveTo>
                  <a:pt x="1779977" y="1526463"/>
                </a:moveTo>
                <a:cubicBezTo>
                  <a:pt x="1790265" y="1526463"/>
                  <a:pt x="1798605" y="1534824"/>
                  <a:pt x="1798605" y="1545138"/>
                </a:cubicBezTo>
                <a:cubicBezTo>
                  <a:pt x="1798605" y="1555452"/>
                  <a:pt x="1790265" y="1563813"/>
                  <a:pt x="1779977" y="1563813"/>
                </a:cubicBezTo>
                <a:cubicBezTo>
                  <a:pt x="1769689" y="1563813"/>
                  <a:pt x="1761349" y="1555452"/>
                  <a:pt x="1761349" y="1545138"/>
                </a:cubicBezTo>
                <a:cubicBezTo>
                  <a:pt x="1761349" y="1534824"/>
                  <a:pt x="1769689" y="1526463"/>
                  <a:pt x="1779977" y="1526463"/>
                </a:cubicBezTo>
                <a:close/>
                <a:moveTo>
                  <a:pt x="1662852" y="1526463"/>
                </a:moveTo>
                <a:cubicBezTo>
                  <a:pt x="1673140" y="1526463"/>
                  <a:pt x="1681480" y="1534824"/>
                  <a:pt x="1681480" y="1545138"/>
                </a:cubicBezTo>
                <a:cubicBezTo>
                  <a:pt x="1681480" y="1555452"/>
                  <a:pt x="1673140" y="1563813"/>
                  <a:pt x="1662852" y="1563813"/>
                </a:cubicBezTo>
                <a:cubicBezTo>
                  <a:pt x="1652564" y="1563813"/>
                  <a:pt x="1644224" y="1555452"/>
                  <a:pt x="1644224" y="1545138"/>
                </a:cubicBezTo>
                <a:cubicBezTo>
                  <a:pt x="1644224" y="1534824"/>
                  <a:pt x="1652564" y="1526463"/>
                  <a:pt x="1662852" y="1526463"/>
                </a:cubicBezTo>
                <a:close/>
                <a:moveTo>
                  <a:pt x="1545088" y="1526463"/>
                </a:moveTo>
                <a:cubicBezTo>
                  <a:pt x="1555376" y="1526463"/>
                  <a:pt x="1563716" y="1534824"/>
                  <a:pt x="1563716" y="1545138"/>
                </a:cubicBezTo>
                <a:cubicBezTo>
                  <a:pt x="1563716" y="1555452"/>
                  <a:pt x="1555376" y="1563813"/>
                  <a:pt x="1545088" y="1563813"/>
                </a:cubicBezTo>
                <a:cubicBezTo>
                  <a:pt x="1534800" y="1563813"/>
                  <a:pt x="1526460" y="1555452"/>
                  <a:pt x="1526460" y="1545138"/>
                </a:cubicBezTo>
                <a:cubicBezTo>
                  <a:pt x="1526460" y="1534824"/>
                  <a:pt x="1534800" y="1526463"/>
                  <a:pt x="1545088" y="1526463"/>
                </a:cubicBezTo>
                <a:close/>
                <a:moveTo>
                  <a:pt x="1427962" y="1526463"/>
                </a:moveTo>
                <a:cubicBezTo>
                  <a:pt x="1438250" y="1526463"/>
                  <a:pt x="1446590" y="1534824"/>
                  <a:pt x="1446590" y="1545138"/>
                </a:cubicBezTo>
                <a:cubicBezTo>
                  <a:pt x="1446590" y="1555452"/>
                  <a:pt x="1438250" y="1563813"/>
                  <a:pt x="1427962" y="1563813"/>
                </a:cubicBezTo>
                <a:cubicBezTo>
                  <a:pt x="1417674" y="1563813"/>
                  <a:pt x="1409334" y="1555452"/>
                  <a:pt x="1409334" y="1545138"/>
                </a:cubicBezTo>
                <a:cubicBezTo>
                  <a:pt x="1409334" y="1534824"/>
                  <a:pt x="1417674" y="1526463"/>
                  <a:pt x="1427962" y="1526463"/>
                </a:cubicBezTo>
                <a:close/>
                <a:moveTo>
                  <a:pt x="1310199" y="1526463"/>
                </a:moveTo>
                <a:cubicBezTo>
                  <a:pt x="1320487" y="1526463"/>
                  <a:pt x="1328827" y="1534824"/>
                  <a:pt x="1328827" y="1545138"/>
                </a:cubicBezTo>
                <a:cubicBezTo>
                  <a:pt x="1328827" y="1555452"/>
                  <a:pt x="1320487" y="1563813"/>
                  <a:pt x="1310199" y="1563813"/>
                </a:cubicBezTo>
                <a:cubicBezTo>
                  <a:pt x="1299911" y="1563813"/>
                  <a:pt x="1291571" y="1555452"/>
                  <a:pt x="1291571" y="1545138"/>
                </a:cubicBezTo>
                <a:cubicBezTo>
                  <a:pt x="1291571" y="1534824"/>
                  <a:pt x="1299911" y="1526463"/>
                  <a:pt x="1310199" y="1526463"/>
                </a:cubicBezTo>
                <a:close/>
                <a:moveTo>
                  <a:pt x="1193073" y="1526463"/>
                </a:moveTo>
                <a:cubicBezTo>
                  <a:pt x="1203361" y="1526463"/>
                  <a:pt x="1211701" y="1534824"/>
                  <a:pt x="1211701" y="1545138"/>
                </a:cubicBezTo>
                <a:cubicBezTo>
                  <a:pt x="1211701" y="1555452"/>
                  <a:pt x="1203361" y="1563813"/>
                  <a:pt x="1193073" y="1563813"/>
                </a:cubicBezTo>
                <a:cubicBezTo>
                  <a:pt x="1182785" y="1563813"/>
                  <a:pt x="1174445" y="1555452"/>
                  <a:pt x="1174445" y="1545138"/>
                </a:cubicBezTo>
                <a:cubicBezTo>
                  <a:pt x="1174445" y="1534824"/>
                  <a:pt x="1182785" y="1526463"/>
                  <a:pt x="1193073" y="1526463"/>
                </a:cubicBezTo>
                <a:close/>
                <a:moveTo>
                  <a:pt x="1075309" y="1526463"/>
                </a:moveTo>
                <a:cubicBezTo>
                  <a:pt x="1085597" y="1526463"/>
                  <a:pt x="1093937" y="1534824"/>
                  <a:pt x="1093937" y="1545138"/>
                </a:cubicBezTo>
                <a:cubicBezTo>
                  <a:pt x="1093937" y="1555452"/>
                  <a:pt x="1085597" y="1563813"/>
                  <a:pt x="1075309" y="1563813"/>
                </a:cubicBezTo>
                <a:cubicBezTo>
                  <a:pt x="1065021" y="1563813"/>
                  <a:pt x="1056681" y="1555452"/>
                  <a:pt x="1056681" y="1545138"/>
                </a:cubicBezTo>
                <a:cubicBezTo>
                  <a:pt x="1056681" y="1534824"/>
                  <a:pt x="1065021" y="1526463"/>
                  <a:pt x="1075309" y="1526463"/>
                </a:cubicBezTo>
                <a:close/>
                <a:moveTo>
                  <a:pt x="958184" y="1526463"/>
                </a:moveTo>
                <a:cubicBezTo>
                  <a:pt x="968472" y="1526463"/>
                  <a:pt x="976812" y="1534824"/>
                  <a:pt x="976812" y="1545138"/>
                </a:cubicBezTo>
                <a:cubicBezTo>
                  <a:pt x="976812" y="1555452"/>
                  <a:pt x="968472" y="1563813"/>
                  <a:pt x="958184" y="1563813"/>
                </a:cubicBezTo>
                <a:cubicBezTo>
                  <a:pt x="947896" y="1563813"/>
                  <a:pt x="939556" y="1555452"/>
                  <a:pt x="939556" y="1545138"/>
                </a:cubicBezTo>
                <a:cubicBezTo>
                  <a:pt x="939556" y="1534824"/>
                  <a:pt x="947896" y="1526463"/>
                  <a:pt x="958184" y="1526463"/>
                </a:cubicBezTo>
                <a:close/>
                <a:moveTo>
                  <a:pt x="840420" y="1526463"/>
                </a:moveTo>
                <a:cubicBezTo>
                  <a:pt x="850708" y="1526463"/>
                  <a:pt x="859048" y="1534824"/>
                  <a:pt x="859048" y="1545138"/>
                </a:cubicBezTo>
                <a:cubicBezTo>
                  <a:pt x="859048" y="1555452"/>
                  <a:pt x="850708" y="1563813"/>
                  <a:pt x="840420" y="1563813"/>
                </a:cubicBezTo>
                <a:cubicBezTo>
                  <a:pt x="830132" y="1563813"/>
                  <a:pt x="821792" y="1555452"/>
                  <a:pt x="821792" y="1545138"/>
                </a:cubicBezTo>
                <a:cubicBezTo>
                  <a:pt x="821792" y="1534824"/>
                  <a:pt x="830132" y="1526463"/>
                  <a:pt x="840420" y="1526463"/>
                </a:cubicBezTo>
                <a:close/>
                <a:moveTo>
                  <a:pt x="723295" y="1526463"/>
                </a:moveTo>
                <a:cubicBezTo>
                  <a:pt x="733583" y="1526463"/>
                  <a:pt x="741923" y="1534824"/>
                  <a:pt x="741923" y="1545138"/>
                </a:cubicBezTo>
                <a:cubicBezTo>
                  <a:pt x="741923" y="1555452"/>
                  <a:pt x="733583" y="1563813"/>
                  <a:pt x="723295" y="1563813"/>
                </a:cubicBezTo>
                <a:cubicBezTo>
                  <a:pt x="713007" y="1563813"/>
                  <a:pt x="704667" y="1555452"/>
                  <a:pt x="704667" y="1545138"/>
                </a:cubicBezTo>
                <a:cubicBezTo>
                  <a:pt x="704667" y="1534824"/>
                  <a:pt x="713007" y="1526463"/>
                  <a:pt x="723295" y="1526463"/>
                </a:cubicBezTo>
                <a:close/>
                <a:moveTo>
                  <a:pt x="605531" y="1526463"/>
                </a:moveTo>
                <a:cubicBezTo>
                  <a:pt x="615819" y="1526463"/>
                  <a:pt x="624159" y="1534824"/>
                  <a:pt x="624159" y="1545138"/>
                </a:cubicBezTo>
                <a:cubicBezTo>
                  <a:pt x="624159" y="1555452"/>
                  <a:pt x="615819" y="1563813"/>
                  <a:pt x="605531" y="1563813"/>
                </a:cubicBezTo>
                <a:cubicBezTo>
                  <a:pt x="595243" y="1563813"/>
                  <a:pt x="586903" y="1555452"/>
                  <a:pt x="586903" y="1545138"/>
                </a:cubicBezTo>
                <a:cubicBezTo>
                  <a:pt x="586903" y="1534824"/>
                  <a:pt x="595243" y="1526463"/>
                  <a:pt x="605531" y="1526463"/>
                </a:cubicBezTo>
                <a:close/>
                <a:moveTo>
                  <a:pt x="488406" y="1526463"/>
                </a:moveTo>
                <a:cubicBezTo>
                  <a:pt x="498694" y="1526463"/>
                  <a:pt x="507034" y="1534824"/>
                  <a:pt x="507034" y="1545138"/>
                </a:cubicBezTo>
                <a:cubicBezTo>
                  <a:pt x="507034" y="1555452"/>
                  <a:pt x="498694" y="1563813"/>
                  <a:pt x="488406" y="1563813"/>
                </a:cubicBezTo>
                <a:cubicBezTo>
                  <a:pt x="478118" y="1563813"/>
                  <a:pt x="469778" y="1555452"/>
                  <a:pt x="469778" y="1545138"/>
                </a:cubicBezTo>
                <a:cubicBezTo>
                  <a:pt x="469778" y="1534824"/>
                  <a:pt x="478118" y="1526463"/>
                  <a:pt x="488406" y="1526463"/>
                </a:cubicBezTo>
                <a:close/>
                <a:moveTo>
                  <a:pt x="370642" y="1526463"/>
                </a:moveTo>
                <a:cubicBezTo>
                  <a:pt x="380930" y="1526463"/>
                  <a:pt x="389270" y="1534824"/>
                  <a:pt x="389270" y="1545138"/>
                </a:cubicBezTo>
                <a:cubicBezTo>
                  <a:pt x="389270" y="1555452"/>
                  <a:pt x="380930" y="1563813"/>
                  <a:pt x="370642" y="1563813"/>
                </a:cubicBezTo>
                <a:cubicBezTo>
                  <a:pt x="360354" y="1563813"/>
                  <a:pt x="352014" y="1555452"/>
                  <a:pt x="352014" y="1545138"/>
                </a:cubicBezTo>
                <a:cubicBezTo>
                  <a:pt x="352014" y="1534824"/>
                  <a:pt x="360354" y="1526463"/>
                  <a:pt x="370642" y="1526463"/>
                </a:cubicBezTo>
                <a:close/>
                <a:moveTo>
                  <a:pt x="253517" y="1526463"/>
                </a:moveTo>
                <a:cubicBezTo>
                  <a:pt x="263805" y="1526463"/>
                  <a:pt x="272145" y="1534824"/>
                  <a:pt x="272145" y="1545138"/>
                </a:cubicBezTo>
                <a:cubicBezTo>
                  <a:pt x="272145" y="1555452"/>
                  <a:pt x="263805" y="1563813"/>
                  <a:pt x="253517" y="1563813"/>
                </a:cubicBezTo>
                <a:cubicBezTo>
                  <a:pt x="243229" y="1563813"/>
                  <a:pt x="234889" y="1555452"/>
                  <a:pt x="234889" y="1545138"/>
                </a:cubicBezTo>
                <a:cubicBezTo>
                  <a:pt x="234889" y="1534824"/>
                  <a:pt x="243229" y="1526463"/>
                  <a:pt x="253517" y="1526463"/>
                </a:cubicBezTo>
                <a:close/>
                <a:moveTo>
                  <a:pt x="135753" y="1526463"/>
                </a:moveTo>
                <a:cubicBezTo>
                  <a:pt x="146041" y="1526463"/>
                  <a:pt x="154381" y="1534824"/>
                  <a:pt x="154381" y="1545138"/>
                </a:cubicBezTo>
                <a:cubicBezTo>
                  <a:pt x="154381" y="1555452"/>
                  <a:pt x="146041" y="1563813"/>
                  <a:pt x="135753" y="1563813"/>
                </a:cubicBezTo>
                <a:cubicBezTo>
                  <a:pt x="125465" y="1563813"/>
                  <a:pt x="117125" y="1555452"/>
                  <a:pt x="117125" y="1545138"/>
                </a:cubicBezTo>
                <a:cubicBezTo>
                  <a:pt x="117125" y="1534824"/>
                  <a:pt x="125465" y="1526463"/>
                  <a:pt x="135753" y="1526463"/>
                </a:cubicBezTo>
                <a:close/>
                <a:moveTo>
                  <a:pt x="18628" y="1526463"/>
                </a:moveTo>
                <a:cubicBezTo>
                  <a:pt x="28916" y="1526463"/>
                  <a:pt x="37256" y="1534824"/>
                  <a:pt x="37256" y="1545138"/>
                </a:cubicBezTo>
                <a:cubicBezTo>
                  <a:pt x="37256" y="1555452"/>
                  <a:pt x="28916" y="1563813"/>
                  <a:pt x="18628" y="1563813"/>
                </a:cubicBezTo>
                <a:cubicBezTo>
                  <a:pt x="8340" y="1563813"/>
                  <a:pt x="0" y="1555452"/>
                  <a:pt x="0" y="1545138"/>
                </a:cubicBezTo>
                <a:cubicBezTo>
                  <a:pt x="0" y="1534824"/>
                  <a:pt x="8340" y="1526463"/>
                  <a:pt x="18628" y="1526463"/>
                </a:cubicBezTo>
                <a:close/>
                <a:moveTo>
                  <a:pt x="2014866" y="1409043"/>
                </a:moveTo>
                <a:cubicBezTo>
                  <a:pt x="2025154" y="1409043"/>
                  <a:pt x="2033494" y="1417404"/>
                  <a:pt x="2033494" y="1427718"/>
                </a:cubicBezTo>
                <a:cubicBezTo>
                  <a:pt x="2033494" y="1438032"/>
                  <a:pt x="2025154" y="1446393"/>
                  <a:pt x="2014866" y="1446393"/>
                </a:cubicBezTo>
                <a:cubicBezTo>
                  <a:pt x="2004578" y="1446393"/>
                  <a:pt x="1996238" y="1438032"/>
                  <a:pt x="1996238" y="1427718"/>
                </a:cubicBezTo>
                <a:cubicBezTo>
                  <a:pt x="1996238" y="1417404"/>
                  <a:pt x="2004578" y="1409043"/>
                  <a:pt x="2014866" y="1409043"/>
                </a:cubicBezTo>
                <a:close/>
                <a:moveTo>
                  <a:pt x="1897741" y="1409043"/>
                </a:moveTo>
                <a:cubicBezTo>
                  <a:pt x="1908029" y="1409043"/>
                  <a:pt x="1916369" y="1417404"/>
                  <a:pt x="1916369" y="1427718"/>
                </a:cubicBezTo>
                <a:cubicBezTo>
                  <a:pt x="1916369" y="1438032"/>
                  <a:pt x="1908029" y="1446393"/>
                  <a:pt x="1897741" y="1446393"/>
                </a:cubicBezTo>
                <a:cubicBezTo>
                  <a:pt x="1887453" y="1446393"/>
                  <a:pt x="1879113" y="1438032"/>
                  <a:pt x="1879113" y="1427718"/>
                </a:cubicBezTo>
                <a:cubicBezTo>
                  <a:pt x="1879113" y="1417404"/>
                  <a:pt x="1887453" y="1409043"/>
                  <a:pt x="1897741" y="1409043"/>
                </a:cubicBezTo>
                <a:close/>
                <a:moveTo>
                  <a:pt x="1779977" y="1409043"/>
                </a:moveTo>
                <a:cubicBezTo>
                  <a:pt x="1790265" y="1409043"/>
                  <a:pt x="1798605" y="1417404"/>
                  <a:pt x="1798605" y="1427718"/>
                </a:cubicBezTo>
                <a:cubicBezTo>
                  <a:pt x="1798605" y="1438032"/>
                  <a:pt x="1790265" y="1446393"/>
                  <a:pt x="1779977" y="1446393"/>
                </a:cubicBezTo>
                <a:cubicBezTo>
                  <a:pt x="1769689" y="1446393"/>
                  <a:pt x="1761349" y="1438032"/>
                  <a:pt x="1761349" y="1427718"/>
                </a:cubicBezTo>
                <a:cubicBezTo>
                  <a:pt x="1761349" y="1417404"/>
                  <a:pt x="1769689" y="1409043"/>
                  <a:pt x="1779977" y="1409043"/>
                </a:cubicBezTo>
                <a:close/>
                <a:moveTo>
                  <a:pt x="1662852" y="1409043"/>
                </a:moveTo>
                <a:cubicBezTo>
                  <a:pt x="1673140" y="1409043"/>
                  <a:pt x="1681480" y="1417404"/>
                  <a:pt x="1681480" y="1427718"/>
                </a:cubicBezTo>
                <a:cubicBezTo>
                  <a:pt x="1681480" y="1438032"/>
                  <a:pt x="1673140" y="1446393"/>
                  <a:pt x="1662852" y="1446393"/>
                </a:cubicBezTo>
                <a:cubicBezTo>
                  <a:pt x="1652564" y="1446393"/>
                  <a:pt x="1644224" y="1438032"/>
                  <a:pt x="1644224" y="1427718"/>
                </a:cubicBezTo>
                <a:cubicBezTo>
                  <a:pt x="1644224" y="1417404"/>
                  <a:pt x="1652564" y="1409043"/>
                  <a:pt x="1662852" y="1409043"/>
                </a:cubicBezTo>
                <a:close/>
                <a:moveTo>
                  <a:pt x="1545088" y="1409043"/>
                </a:moveTo>
                <a:cubicBezTo>
                  <a:pt x="1555376" y="1409043"/>
                  <a:pt x="1563716" y="1417404"/>
                  <a:pt x="1563716" y="1427718"/>
                </a:cubicBezTo>
                <a:cubicBezTo>
                  <a:pt x="1563716" y="1438032"/>
                  <a:pt x="1555376" y="1446393"/>
                  <a:pt x="1545088" y="1446393"/>
                </a:cubicBezTo>
                <a:cubicBezTo>
                  <a:pt x="1534800" y="1446393"/>
                  <a:pt x="1526460" y="1438032"/>
                  <a:pt x="1526460" y="1427718"/>
                </a:cubicBezTo>
                <a:cubicBezTo>
                  <a:pt x="1526460" y="1417404"/>
                  <a:pt x="1534800" y="1409043"/>
                  <a:pt x="1545088" y="1409043"/>
                </a:cubicBezTo>
                <a:close/>
                <a:moveTo>
                  <a:pt x="1427962" y="1409043"/>
                </a:moveTo>
                <a:cubicBezTo>
                  <a:pt x="1438250" y="1409043"/>
                  <a:pt x="1446590" y="1417404"/>
                  <a:pt x="1446590" y="1427718"/>
                </a:cubicBezTo>
                <a:cubicBezTo>
                  <a:pt x="1446590" y="1438032"/>
                  <a:pt x="1438250" y="1446393"/>
                  <a:pt x="1427962" y="1446393"/>
                </a:cubicBezTo>
                <a:cubicBezTo>
                  <a:pt x="1417674" y="1446393"/>
                  <a:pt x="1409334" y="1438032"/>
                  <a:pt x="1409334" y="1427718"/>
                </a:cubicBezTo>
                <a:cubicBezTo>
                  <a:pt x="1409334" y="1417404"/>
                  <a:pt x="1417674" y="1409043"/>
                  <a:pt x="1427962" y="1409043"/>
                </a:cubicBezTo>
                <a:close/>
                <a:moveTo>
                  <a:pt x="1310199" y="1409043"/>
                </a:moveTo>
                <a:cubicBezTo>
                  <a:pt x="1320487" y="1409043"/>
                  <a:pt x="1328827" y="1417404"/>
                  <a:pt x="1328827" y="1427718"/>
                </a:cubicBezTo>
                <a:cubicBezTo>
                  <a:pt x="1328827" y="1438032"/>
                  <a:pt x="1320487" y="1446393"/>
                  <a:pt x="1310199" y="1446393"/>
                </a:cubicBezTo>
                <a:cubicBezTo>
                  <a:pt x="1299911" y="1446393"/>
                  <a:pt x="1291571" y="1438032"/>
                  <a:pt x="1291571" y="1427718"/>
                </a:cubicBezTo>
                <a:cubicBezTo>
                  <a:pt x="1291571" y="1417404"/>
                  <a:pt x="1299911" y="1409043"/>
                  <a:pt x="1310199" y="1409043"/>
                </a:cubicBezTo>
                <a:close/>
                <a:moveTo>
                  <a:pt x="1193073" y="1409043"/>
                </a:moveTo>
                <a:cubicBezTo>
                  <a:pt x="1203361" y="1409043"/>
                  <a:pt x="1211701" y="1417404"/>
                  <a:pt x="1211701" y="1427718"/>
                </a:cubicBezTo>
                <a:cubicBezTo>
                  <a:pt x="1211701" y="1438032"/>
                  <a:pt x="1203361" y="1446393"/>
                  <a:pt x="1193073" y="1446393"/>
                </a:cubicBezTo>
                <a:cubicBezTo>
                  <a:pt x="1182785" y="1446393"/>
                  <a:pt x="1174445" y="1438032"/>
                  <a:pt x="1174445" y="1427718"/>
                </a:cubicBezTo>
                <a:cubicBezTo>
                  <a:pt x="1174445" y="1417404"/>
                  <a:pt x="1182785" y="1409043"/>
                  <a:pt x="1193073" y="1409043"/>
                </a:cubicBezTo>
                <a:close/>
                <a:moveTo>
                  <a:pt x="1075309" y="1409043"/>
                </a:moveTo>
                <a:cubicBezTo>
                  <a:pt x="1085597" y="1409043"/>
                  <a:pt x="1093937" y="1417404"/>
                  <a:pt x="1093937" y="1427718"/>
                </a:cubicBezTo>
                <a:cubicBezTo>
                  <a:pt x="1093937" y="1438032"/>
                  <a:pt x="1085597" y="1446393"/>
                  <a:pt x="1075309" y="1446393"/>
                </a:cubicBezTo>
                <a:cubicBezTo>
                  <a:pt x="1065021" y="1446393"/>
                  <a:pt x="1056681" y="1438032"/>
                  <a:pt x="1056681" y="1427718"/>
                </a:cubicBezTo>
                <a:cubicBezTo>
                  <a:pt x="1056681" y="1417404"/>
                  <a:pt x="1065021" y="1409043"/>
                  <a:pt x="1075309" y="1409043"/>
                </a:cubicBezTo>
                <a:close/>
                <a:moveTo>
                  <a:pt x="958184" y="1409043"/>
                </a:moveTo>
                <a:cubicBezTo>
                  <a:pt x="968472" y="1409043"/>
                  <a:pt x="976812" y="1417404"/>
                  <a:pt x="976812" y="1427718"/>
                </a:cubicBezTo>
                <a:cubicBezTo>
                  <a:pt x="976812" y="1438032"/>
                  <a:pt x="968472" y="1446393"/>
                  <a:pt x="958184" y="1446393"/>
                </a:cubicBezTo>
                <a:cubicBezTo>
                  <a:pt x="947896" y="1446393"/>
                  <a:pt x="939556" y="1438032"/>
                  <a:pt x="939556" y="1427718"/>
                </a:cubicBezTo>
                <a:cubicBezTo>
                  <a:pt x="939556" y="1417404"/>
                  <a:pt x="947896" y="1409043"/>
                  <a:pt x="958184" y="1409043"/>
                </a:cubicBezTo>
                <a:close/>
                <a:moveTo>
                  <a:pt x="840420" y="1409043"/>
                </a:moveTo>
                <a:cubicBezTo>
                  <a:pt x="850708" y="1409043"/>
                  <a:pt x="859048" y="1417404"/>
                  <a:pt x="859048" y="1427718"/>
                </a:cubicBezTo>
                <a:cubicBezTo>
                  <a:pt x="859048" y="1438032"/>
                  <a:pt x="850708" y="1446393"/>
                  <a:pt x="840420" y="1446393"/>
                </a:cubicBezTo>
                <a:cubicBezTo>
                  <a:pt x="830132" y="1446393"/>
                  <a:pt x="821792" y="1438032"/>
                  <a:pt x="821792" y="1427718"/>
                </a:cubicBezTo>
                <a:cubicBezTo>
                  <a:pt x="821792" y="1417404"/>
                  <a:pt x="830132" y="1409043"/>
                  <a:pt x="840420" y="1409043"/>
                </a:cubicBezTo>
                <a:close/>
                <a:moveTo>
                  <a:pt x="723295" y="1409043"/>
                </a:moveTo>
                <a:cubicBezTo>
                  <a:pt x="733583" y="1409043"/>
                  <a:pt x="741923" y="1417404"/>
                  <a:pt x="741923" y="1427718"/>
                </a:cubicBezTo>
                <a:cubicBezTo>
                  <a:pt x="741923" y="1438032"/>
                  <a:pt x="733583" y="1446393"/>
                  <a:pt x="723295" y="1446393"/>
                </a:cubicBezTo>
                <a:cubicBezTo>
                  <a:pt x="713007" y="1446393"/>
                  <a:pt x="704667" y="1438032"/>
                  <a:pt x="704667" y="1427718"/>
                </a:cubicBezTo>
                <a:cubicBezTo>
                  <a:pt x="704667" y="1417404"/>
                  <a:pt x="713007" y="1409043"/>
                  <a:pt x="723295" y="1409043"/>
                </a:cubicBezTo>
                <a:close/>
                <a:moveTo>
                  <a:pt x="605531" y="1409043"/>
                </a:moveTo>
                <a:cubicBezTo>
                  <a:pt x="615819" y="1409043"/>
                  <a:pt x="624159" y="1417404"/>
                  <a:pt x="624159" y="1427718"/>
                </a:cubicBezTo>
                <a:cubicBezTo>
                  <a:pt x="624159" y="1438032"/>
                  <a:pt x="615819" y="1446393"/>
                  <a:pt x="605531" y="1446393"/>
                </a:cubicBezTo>
                <a:cubicBezTo>
                  <a:pt x="595243" y="1446393"/>
                  <a:pt x="586903" y="1438032"/>
                  <a:pt x="586903" y="1427718"/>
                </a:cubicBezTo>
                <a:cubicBezTo>
                  <a:pt x="586903" y="1417404"/>
                  <a:pt x="595243" y="1409043"/>
                  <a:pt x="605531" y="1409043"/>
                </a:cubicBezTo>
                <a:close/>
                <a:moveTo>
                  <a:pt x="488406" y="1409043"/>
                </a:moveTo>
                <a:cubicBezTo>
                  <a:pt x="498694" y="1409043"/>
                  <a:pt x="507034" y="1417404"/>
                  <a:pt x="507034" y="1427718"/>
                </a:cubicBezTo>
                <a:cubicBezTo>
                  <a:pt x="507034" y="1438032"/>
                  <a:pt x="498694" y="1446393"/>
                  <a:pt x="488406" y="1446393"/>
                </a:cubicBezTo>
                <a:cubicBezTo>
                  <a:pt x="478118" y="1446393"/>
                  <a:pt x="469778" y="1438032"/>
                  <a:pt x="469778" y="1427718"/>
                </a:cubicBezTo>
                <a:cubicBezTo>
                  <a:pt x="469778" y="1417404"/>
                  <a:pt x="478118" y="1409043"/>
                  <a:pt x="488406" y="1409043"/>
                </a:cubicBezTo>
                <a:close/>
                <a:moveTo>
                  <a:pt x="370642" y="1409043"/>
                </a:moveTo>
                <a:cubicBezTo>
                  <a:pt x="380930" y="1409043"/>
                  <a:pt x="389270" y="1417404"/>
                  <a:pt x="389270" y="1427718"/>
                </a:cubicBezTo>
                <a:cubicBezTo>
                  <a:pt x="389270" y="1438032"/>
                  <a:pt x="380930" y="1446393"/>
                  <a:pt x="370642" y="1446393"/>
                </a:cubicBezTo>
                <a:cubicBezTo>
                  <a:pt x="360354" y="1446393"/>
                  <a:pt x="352014" y="1438032"/>
                  <a:pt x="352014" y="1427718"/>
                </a:cubicBezTo>
                <a:cubicBezTo>
                  <a:pt x="352014" y="1417404"/>
                  <a:pt x="360354" y="1409043"/>
                  <a:pt x="370642" y="1409043"/>
                </a:cubicBezTo>
                <a:close/>
                <a:moveTo>
                  <a:pt x="253517" y="1409043"/>
                </a:moveTo>
                <a:cubicBezTo>
                  <a:pt x="263805" y="1409043"/>
                  <a:pt x="272145" y="1417404"/>
                  <a:pt x="272145" y="1427718"/>
                </a:cubicBezTo>
                <a:cubicBezTo>
                  <a:pt x="272145" y="1438032"/>
                  <a:pt x="263805" y="1446393"/>
                  <a:pt x="253517" y="1446393"/>
                </a:cubicBezTo>
                <a:cubicBezTo>
                  <a:pt x="243229" y="1446393"/>
                  <a:pt x="234889" y="1438032"/>
                  <a:pt x="234889" y="1427718"/>
                </a:cubicBezTo>
                <a:cubicBezTo>
                  <a:pt x="234889" y="1417404"/>
                  <a:pt x="243229" y="1409043"/>
                  <a:pt x="253517" y="1409043"/>
                </a:cubicBezTo>
                <a:close/>
                <a:moveTo>
                  <a:pt x="135753" y="1409043"/>
                </a:moveTo>
                <a:cubicBezTo>
                  <a:pt x="146041" y="1409043"/>
                  <a:pt x="154381" y="1417404"/>
                  <a:pt x="154381" y="1427718"/>
                </a:cubicBezTo>
                <a:cubicBezTo>
                  <a:pt x="154381" y="1438032"/>
                  <a:pt x="146041" y="1446393"/>
                  <a:pt x="135753" y="1446393"/>
                </a:cubicBezTo>
                <a:cubicBezTo>
                  <a:pt x="125465" y="1446393"/>
                  <a:pt x="117125" y="1438032"/>
                  <a:pt x="117125" y="1427718"/>
                </a:cubicBezTo>
                <a:cubicBezTo>
                  <a:pt x="117125" y="1417404"/>
                  <a:pt x="125465" y="1409043"/>
                  <a:pt x="135753" y="1409043"/>
                </a:cubicBezTo>
                <a:close/>
                <a:moveTo>
                  <a:pt x="18628" y="1409043"/>
                </a:moveTo>
                <a:cubicBezTo>
                  <a:pt x="28916" y="1409043"/>
                  <a:pt x="37256" y="1417404"/>
                  <a:pt x="37256" y="1427718"/>
                </a:cubicBezTo>
                <a:cubicBezTo>
                  <a:pt x="37256" y="1438032"/>
                  <a:pt x="28916" y="1446393"/>
                  <a:pt x="18628" y="1446393"/>
                </a:cubicBezTo>
                <a:cubicBezTo>
                  <a:pt x="8340" y="1446393"/>
                  <a:pt x="0" y="1438032"/>
                  <a:pt x="0" y="1427718"/>
                </a:cubicBezTo>
                <a:cubicBezTo>
                  <a:pt x="0" y="1417404"/>
                  <a:pt x="8340" y="1409043"/>
                  <a:pt x="18628" y="1409043"/>
                </a:cubicBezTo>
                <a:close/>
                <a:moveTo>
                  <a:pt x="2014866" y="1291623"/>
                </a:moveTo>
                <a:cubicBezTo>
                  <a:pt x="2025154" y="1291623"/>
                  <a:pt x="2033494" y="1299984"/>
                  <a:pt x="2033494" y="1310298"/>
                </a:cubicBezTo>
                <a:cubicBezTo>
                  <a:pt x="2033494" y="1320612"/>
                  <a:pt x="2025154" y="1328973"/>
                  <a:pt x="2014866" y="1328973"/>
                </a:cubicBezTo>
                <a:cubicBezTo>
                  <a:pt x="2004578" y="1328973"/>
                  <a:pt x="1996238" y="1320612"/>
                  <a:pt x="1996238" y="1310298"/>
                </a:cubicBezTo>
                <a:cubicBezTo>
                  <a:pt x="1996238" y="1299984"/>
                  <a:pt x="2004578" y="1291623"/>
                  <a:pt x="2014866" y="1291623"/>
                </a:cubicBezTo>
                <a:close/>
                <a:moveTo>
                  <a:pt x="1897741" y="1291623"/>
                </a:moveTo>
                <a:cubicBezTo>
                  <a:pt x="1908029" y="1291623"/>
                  <a:pt x="1916369" y="1299984"/>
                  <a:pt x="1916369" y="1310298"/>
                </a:cubicBezTo>
                <a:cubicBezTo>
                  <a:pt x="1916369" y="1320612"/>
                  <a:pt x="1908029" y="1328973"/>
                  <a:pt x="1897741" y="1328973"/>
                </a:cubicBezTo>
                <a:cubicBezTo>
                  <a:pt x="1887453" y="1328973"/>
                  <a:pt x="1879113" y="1320612"/>
                  <a:pt x="1879113" y="1310298"/>
                </a:cubicBezTo>
                <a:cubicBezTo>
                  <a:pt x="1879113" y="1299984"/>
                  <a:pt x="1887453" y="1291623"/>
                  <a:pt x="1897741" y="1291623"/>
                </a:cubicBezTo>
                <a:close/>
                <a:moveTo>
                  <a:pt x="1779977" y="1291623"/>
                </a:moveTo>
                <a:cubicBezTo>
                  <a:pt x="1790265" y="1291623"/>
                  <a:pt x="1798605" y="1299984"/>
                  <a:pt x="1798605" y="1310298"/>
                </a:cubicBezTo>
                <a:cubicBezTo>
                  <a:pt x="1798605" y="1320612"/>
                  <a:pt x="1790265" y="1328973"/>
                  <a:pt x="1779977" y="1328973"/>
                </a:cubicBezTo>
                <a:cubicBezTo>
                  <a:pt x="1769689" y="1328973"/>
                  <a:pt x="1761349" y="1320612"/>
                  <a:pt x="1761349" y="1310298"/>
                </a:cubicBezTo>
                <a:cubicBezTo>
                  <a:pt x="1761349" y="1299984"/>
                  <a:pt x="1769689" y="1291623"/>
                  <a:pt x="1779977" y="1291623"/>
                </a:cubicBezTo>
                <a:close/>
                <a:moveTo>
                  <a:pt x="1662852" y="1291623"/>
                </a:moveTo>
                <a:cubicBezTo>
                  <a:pt x="1673140" y="1291623"/>
                  <a:pt x="1681480" y="1299984"/>
                  <a:pt x="1681480" y="1310298"/>
                </a:cubicBezTo>
                <a:cubicBezTo>
                  <a:pt x="1681480" y="1320612"/>
                  <a:pt x="1673140" y="1328973"/>
                  <a:pt x="1662852" y="1328973"/>
                </a:cubicBezTo>
                <a:cubicBezTo>
                  <a:pt x="1652564" y="1328973"/>
                  <a:pt x="1644224" y="1320612"/>
                  <a:pt x="1644224" y="1310298"/>
                </a:cubicBezTo>
                <a:cubicBezTo>
                  <a:pt x="1644224" y="1299984"/>
                  <a:pt x="1652564" y="1291623"/>
                  <a:pt x="1662852" y="1291623"/>
                </a:cubicBezTo>
                <a:close/>
                <a:moveTo>
                  <a:pt x="1545088" y="1291623"/>
                </a:moveTo>
                <a:cubicBezTo>
                  <a:pt x="1555376" y="1291623"/>
                  <a:pt x="1563716" y="1299984"/>
                  <a:pt x="1563716" y="1310298"/>
                </a:cubicBezTo>
                <a:cubicBezTo>
                  <a:pt x="1563716" y="1320612"/>
                  <a:pt x="1555376" y="1328973"/>
                  <a:pt x="1545088" y="1328973"/>
                </a:cubicBezTo>
                <a:cubicBezTo>
                  <a:pt x="1534800" y="1328973"/>
                  <a:pt x="1526460" y="1320612"/>
                  <a:pt x="1526460" y="1310298"/>
                </a:cubicBezTo>
                <a:cubicBezTo>
                  <a:pt x="1526460" y="1299984"/>
                  <a:pt x="1534800" y="1291623"/>
                  <a:pt x="1545088" y="1291623"/>
                </a:cubicBezTo>
                <a:close/>
                <a:moveTo>
                  <a:pt x="1427962" y="1291623"/>
                </a:moveTo>
                <a:cubicBezTo>
                  <a:pt x="1438250" y="1291623"/>
                  <a:pt x="1446590" y="1299984"/>
                  <a:pt x="1446590" y="1310298"/>
                </a:cubicBezTo>
                <a:cubicBezTo>
                  <a:pt x="1446590" y="1320612"/>
                  <a:pt x="1438250" y="1328973"/>
                  <a:pt x="1427962" y="1328973"/>
                </a:cubicBezTo>
                <a:cubicBezTo>
                  <a:pt x="1417674" y="1328973"/>
                  <a:pt x="1409334" y="1320612"/>
                  <a:pt x="1409334" y="1310298"/>
                </a:cubicBezTo>
                <a:cubicBezTo>
                  <a:pt x="1409334" y="1299984"/>
                  <a:pt x="1417674" y="1291623"/>
                  <a:pt x="1427962" y="1291623"/>
                </a:cubicBezTo>
                <a:close/>
                <a:moveTo>
                  <a:pt x="1310199" y="1291623"/>
                </a:moveTo>
                <a:cubicBezTo>
                  <a:pt x="1320487" y="1291623"/>
                  <a:pt x="1328827" y="1299984"/>
                  <a:pt x="1328827" y="1310298"/>
                </a:cubicBezTo>
                <a:cubicBezTo>
                  <a:pt x="1328827" y="1320612"/>
                  <a:pt x="1320487" y="1328973"/>
                  <a:pt x="1310199" y="1328973"/>
                </a:cubicBezTo>
                <a:cubicBezTo>
                  <a:pt x="1299911" y="1328973"/>
                  <a:pt x="1291571" y="1320612"/>
                  <a:pt x="1291571" y="1310298"/>
                </a:cubicBezTo>
                <a:cubicBezTo>
                  <a:pt x="1291571" y="1299984"/>
                  <a:pt x="1299911" y="1291623"/>
                  <a:pt x="1310199" y="1291623"/>
                </a:cubicBezTo>
                <a:close/>
                <a:moveTo>
                  <a:pt x="1193073" y="1291623"/>
                </a:moveTo>
                <a:cubicBezTo>
                  <a:pt x="1203361" y="1291623"/>
                  <a:pt x="1211701" y="1299984"/>
                  <a:pt x="1211701" y="1310298"/>
                </a:cubicBezTo>
                <a:cubicBezTo>
                  <a:pt x="1211701" y="1320612"/>
                  <a:pt x="1203361" y="1328973"/>
                  <a:pt x="1193073" y="1328973"/>
                </a:cubicBezTo>
                <a:cubicBezTo>
                  <a:pt x="1182785" y="1328973"/>
                  <a:pt x="1174445" y="1320612"/>
                  <a:pt x="1174445" y="1310298"/>
                </a:cubicBezTo>
                <a:cubicBezTo>
                  <a:pt x="1174445" y="1299984"/>
                  <a:pt x="1182785" y="1291623"/>
                  <a:pt x="1193073" y="1291623"/>
                </a:cubicBezTo>
                <a:close/>
                <a:moveTo>
                  <a:pt x="1075309" y="1291623"/>
                </a:moveTo>
                <a:cubicBezTo>
                  <a:pt x="1085597" y="1291623"/>
                  <a:pt x="1093937" y="1299984"/>
                  <a:pt x="1093937" y="1310298"/>
                </a:cubicBezTo>
                <a:cubicBezTo>
                  <a:pt x="1093937" y="1320612"/>
                  <a:pt x="1085597" y="1328973"/>
                  <a:pt x="1075309" y="1328973"/>
                </a:cubicBezTo>
                <a:cubicBezTo>
                  <a:pt x="1065021" y="1328973"/>
                  <a:pt x="1056681" y="1320612"/>
                  <a:pt x="1056681" y="1310298"/>
                </a:cubicBezTo>
                <a:cubicBezTo>
                  <a:pt x="1056681" y="1299984"/>
                  <a:pt x="1065021" y="1291623"/>
                  <a:pt x="1075309" y="1291623"/>
                </a:cubicBezTo>
                <a:close/>
                <a:moveTo>
                  <a:pt x="958184" y="1291623"/>
                </a:moveTo>
                <a:cubicBezTo>
                  <a:pt x="968472" y="1291623"/>
                  <a:pt x="976812" y="1299984"/>
                  <a:pt x="976812" y="1310298"/>
                </a:cubicBezTo>
                <a:cubicBezTo>
                  <a:pt x="976812" y="1320612"/>
                  <a:pt x="968472" y="1328973"/>
                  <a:pt x="958184" y="1328973"/>
                </a:cubicBezTo>
                <a:cubicBezTo>
                  <a:pt x="947896" y="1328973"/>
                  <a:pt x="939556" y="1320612"/>
                  <a:pt x="939556" y="1310298"/>
                </a:cubicBezTo>
                <a:cubicBezTo>
                  <a:pt x="939556" y="1299984"/>
                  <a:pt x="947896" y="1291623"/>
                  <a:pt x="958184" y="1291623"/>
                </a:cubicBezTo>
                <a:close/>
                <a:moveTo>
                  <a:pt x="840420" y="1291623"/>
                </a:moveTo>
                <a:cubicBezTo>
                  <a:pt x="850708" y="1291623"/>
                  <a:pt x="859048" y="1299984"/>
                  <a:pt x="859048" y="1310298"/>
                </a:cubicBezTo>
                <a:cubicBezTo>
                  <a:pt x="859048" y="1320612"/>
                  <a:pt x="850708" y="1328973"/>
                  <a:pt x="840420" y="1328973"/>
                </a:cubicBezTo>
                <a:cubicBezTo>
                  <a:pt x="830132" y="1328973"/>
                  <a:pt x="821792" y="1320612"/>
                  <a:pt x="821792" y="1310298"/>
                </a:cubicBezTo>
                <a:cubicBezTo>
                  <a:pt x="821792" y="1299984"/>
                  <a:pt x="830132" y="1291623"/>
                  <a:pt x="840420" y="1291623"/>
                </a:cubicBezTo>
                <a:close/>
                <a:moveTo>
                  <a:pt x="723295" y="1291623"/>
                </a:moveTo>
                <a:cubicBezTo>
                  <a:pt x="733583" y="1291623"/>
                  <a:pt x="741923" y="1299984"/>
                  <a:pt x="741923" y="1310298"/>
                </a:cubicBezTo>
                <a:cubicBezTo>
                  <a:pt x="741923" y="1320612"/>
                  <a:pt x="733583" y="1328973"/>
                  <a:pt x="723295" y="1328973"/>
                </a:cubicBezTo>
                <a:cubicBezTo>
                  <a:pt x="713007" y="1328973"/>
                  <a:pt x="704667" y="1320612"/>
                  <a:pt x="704667" y="1310298"/>
                </a:cubicBezTo>
                <a:cubicBezTo>
                  <a:pt x="704667" y="1299984"/>
                  <a:pt x="713007" y="1291623"/>
                  <a:pt x="723295" y="1291623"/>
                </a:cubicBezTo>
                <a:close/>
                <a:moveTo>
                  <a:pt x="605531" y="1291623"/>
                </a:moveTo>
                <a:cubicBezTo>
                  <a:pt x="615819" y="1291623"/>
                  <a:pt x="624159" y="1299984"/>
                  <a:pt x="624159" y="1310298"/>
                </a:cubicBezTo>
                <a:cubicBezTo>
                  <a:pt x="624159" y="1320612"/>
                  <a:pt x="615819" y="1328973"/>
                  <a:pt x="605531" y="1328973"/>
                </a:cubicBezTo>
                <a:cubicBezTo>
                  <a:pt x="595243" y="1328973"/>
                  <a:pt x="586903" y="1320612"/>
                  <a:pt x="586903" y="1310298"/>
                </a:cubicBezTo>
                <a:cubicBezTo>
                  <a:pt x="586903" y="1299984"/>
                  <a:pt x="595243" y="1291623"/>
                  <a:pt x="605531" y="1291623"/>
                </a:cubicBezTo>
                <a:close/>
                <a:moveTo>
                  <a:pt x="488406" y="1291623"/>
                </a:moveTo>
                <a:cubicBezTo>
                  <a:pt x="498694" y="1291623"/>
                  <a:pt x="507034" y="1299984"/>
                  <a:pt x="507034" y="1310298"/>
                </a:cubicBezTo>
                <a:cubicBezTo>
                  <a:pt x="507034" y="1320612"/>
                  <a:pt x="498694" y="1328973"/>
                  <a:pt x="488406" y="1328973"/>
                </a:cubicBezTo>
                <a:cubicBezTo>
                  <a:pt x="478118" y="1328973"/>
                  <a:pt x="469778" y="1320612"/>
                  <a:pt x="469778" y="1310298"/>
                </a:cubicBezTo>
                <a:cubicBezTo>
                  <a:pt x="469778" y="1299984"/>
                  <a:pt x="478118" y="1291623"/>
                  <a:pt x="488406" y="1291623"/>
                </a:cubicBezTo>
                <a:close/>
                <a:moveTo>
                  <a:pt x="370642" y="1291623"/>
                </a:moveTo>
                <a:cubicBezTo>
                  <a:pt x="380930" y="1291623"/>
                  <a:pt x="389270" y="1299984"/>
                  <a:pt x="389270" y="1310298"/>
                </a:cubicBezTo>
                <a:cubicBezTo>
                  <a:pt x="389270" y="1320612"/>
                  <a:pt x="380930" y="1328973"/>
                  <a:pt x="370642" y="1328973"/>
                </a:cubicBezTo>
                <a:cubicBezTo>
                  <a:pt x="360354" y="1328973"/>
                  <a:pt x="352014" y="1320612"/>
                  <a:pt x="352014" y="1310298"/>
                </a:cubicBezTo>
                <a:cubicBezTo>
                  <a:pt x="352014" y="1299984"/>
                  <a:pt x="360354" y="1291623"/>
                  <a:pt x="370642" y="1291623"/>
                </a:cubicBezTo>
                <a:close/>
                <a:moveTo>
                  <a:pt x="253517" y="1291623"/>
                </a:moveTo>
                <a:cubicBezTo>
                  <a:pt x="263805" y="1291623"/>
                  <a:pt x="272145" y="1299984"/>
                  <a:pt x="272145" y="1310298"/>
                </a:cubicBezTo>
                <a:cubicBezTo>
                  <a:pt x="272145" y="1320612"/>
                  <a:pt x="263805" y="1328973"/>
                  <a:pt x="253517" y="1328973"/>
                </a:cubicBezTo>
                <a:cubicBezTo>
                  <a:pt x="243229" y="1328973"/>
                  <a:pt x="234889" y="1320612"/>
                  <a:pt x="234889" y="1310298"/>
                </a:cubicBezTo>
                <a:cubicBezTo>
                  <a:pt x="234889" y="1299984"/>
                  <a:pt x="243229" y="1291623"/>
                  <a:pt x="253517" y="1291623"/>
                </a:cubicBezTo>
                <a:close/>
                <a:moveTo>
                  <a:pt x="135753" y="1291623"/>
                </a:moveTo>
                <a:cubicBezTo>
                  <a:pt x="146041" y="1291623"/>
                  <a:pt x="154381" y="1299984"/>
                  <a:pt x="154381" y="1310298"/>
                </a:cubicBezTo>
                <a:cubicBezTo>
                  <a:pt x="154381" y="1320612"/>
                  <a:pt x="146041" y="1328973"/>
                  <a:pt x="135753" y="1328973"/>
                </a:cubicBezTo>
                <a:cubicBezTo>
                  <a:pt x="125465" y="1328973"/>
                  <a:pt x="117125" y="1320612"/>
                  <a:pt x="117125" y="1310298"/>
                </a:cubicBezTo>
                <a:cubicBezTo>
                  <a:pt x="117125" y="1299984"/>
                  <a:pt x="125465" y="1291623"/>
                  <a:pt x="135753" y="1291623"/>
                </a:cubicBezTo>
                <a:close/>
                <a:moveTo>
                  <a:pt x="18628" y="1291623"/>
                </a:moveTo>
                <a:cubicBezTo>
                  <a:pt x="28916" y="1291623"/>
                  <a:pt x="37256" y="1299984"/>
                  <a:pt x="37256" y="1310298"/>
                </a:cubicBezTo>
                <a:cubicBezTo>
                  <a:pt x="37256" y="1320612"/>
                  <a:pt x="28916" y="1328973"/>
                  <a:pt x="18628" y="1328973"/>
                </a:cubicBezTo>
                <a:cubicBezTo>
                  <a:pt x="8340" y="1328973"/>
                  <a:pt x="0" y="1320612"/>
                  <a:pt x="0" y="1310298"/>
                </a:cubicBezTo>
                <a:cubicBezTo>
                  <a:pt x="0" y="1299984"/>
                  <a:pt x="8340" y="1291623"/>
                  <a:pt x="18628" y="1291623"/>
                </a:cubicBezTo>
                <a:close/>
                <a:moveTo>
                  <a:pt x="2014866" y="1174202"/>
                </a:moveTo>
                <a:cubicBezTo>
                  <a:pt x="2025154" y="1174202"/>
                  <a:pt x="2033494" y="1182563"/>
                  <a:pt x="2033494" y="1192877"/>
                </a:cubicBezTo>
                <a:cubicBezTo>
                  <a:pt x="2033494" y="1203191"/>
                  <a:pt x="2025154" y="1211552"/>
                  <a:pt x="2014866" y="1211552"/>
                </a:cubicBezTo>
                <a:cubicBezTo>
                  <a:pt x="2004578" y="1211552"/>
                  <a:pt x="1996238" y="1203191"/>
                  <a:pt x="1996238" y="1192877"/>
                </a:cubicBezTo>
                <a:cubicBezTo>
                  <a:pt x="1996238" y="1182563"/>
                  <a:pt x="2004578" y="1174202"/>
                  <a:pt x="2014866" y="1174202"/>
                </a:cubicBezTo>
                <a:close/>
                <a:moveTo>
                  <a:pt x="1897741" y="1174202"/>
                </a:moveTo>
                <a:cubicBezTo>
                  <a:pt x="1908029" y="1174202"/>
                  <a:pt x="1916369" y="1182563"/>
                  <a:pt x="1916369" y="1192877"/>
                </a:cubicBezTo>
                <a:cubicBezTo>
                  <a:pt x="1916369" y="1203191"/>
                  <a:pt x="1908029" y="1211552"/>
                  <a:pt x="1897741" y="1211552"/>
                </a:cubicBezTo>
                <a:cubicBezTo>
                  <a:pt x="1887453" y="1211552"/>
                  <a:pt x="1879113" y="1203191"/>
                  <a:pt x="1879113" y="1192877"/>
                </a:cubicBezTo>
                <a:cubicBezTo>
                  <a:pt x="1879113" y="1182563"/>
                  <a:pt x="1887453" y="1174202"/>
                  <a:pt x="1897741" y="1174202"/>
                </a:cubicBezTo>
                <a:close/>
                <a:moveTo>
                  <a:pt x="1779977" y="1174202"/>
                </a:moveTo>
                <a:cubicBezTo>
                  <a:pt x="1790265" y="1174202"/>
                  <a:pt x="1798605" y="1182563"/>
                  <a:pt x="1798605" y="1192877"/>
                </a:cubicBezTo>
                <a:cubicBezTo>
                  <a:pt x="1798605" y="1203191"/>
                  <a:pt x="1790265" y="1211552"/>
                  <a:pt x="1779977" y="1211552"/>
                </a:cubicBezTo>
                <a:cubicBezTo>
                  <a:pt x="1769689" y="1211552"/>
                  <a:pt x="1761349" y="1203191"/>
                  <a:pt x="1761349" y="1192877"/>
                </a:cubicBezTo>
                <a:cubicBezTo>
                  <a:pt x="1761349" y="1182563"/>
                  <a:pt x="1769689" y="1174202"/>
                  <a:pt x="1779977" y="1174202"/>
                </a:cubicBezTo>
                <a:close/>
                <a:moveTo>
                  <a:pt x="1662852" y="1174202"/>
                </a:moveTo>
                <a:cubicBezTo>
                  <a:pt x="1673140" y="1174202"/>
                  <a:pt x="1681480" y="1182563"/>
                  <a:pt x="1681480" y="1192877"/>
                </a:cubicBezTo>
                <a:cubicBezTo>
                  <a:pt x="1681480" y="1203191"/>
                  <a:pt x="1673140" y="1211552"/>
                  <a:pt x="1662852" y="1211552"/>
                </a:cubicBezTo>
                <a:cubicBezTo>
                  <a:pt x="1652564" y="1211552"/>
                  <a:pt x="1644224" y="1203191"/>
                  <a:pt x="1644224" y="1192877"/>
                </a:cubicBezTo>
                <a:cubicBezTo>
                  <a:pt x="1644224" y="1182563"/>
                  <a:pt x="1652564" y="1174202"/>
                  <a:pt x="1662852" y="1174202"/>
                </a:cubicBezTo>
                <a:close/>
                <a:moveTo>
                  <a:pt x="1545088" y="1174202"/>
                </a:moveTo>
                <a:cubicBezTo>
                  <a:pt x="1555376" y="1174202"/>
                  <a:pt x="1563716" y="1182563"/>
                  <a:pt x="1563716" y="1192877"/>
                </a:cubicBezTo>
                <a:cubicBezTo>
                  <a:pt x="1563716" y="1203191"/>
                  <a:pt x="1555376" y="1211552"/>
                  <a:pt x="1545088" y="1211552"/>
                </a:cubicBezTo>
                <a:cubicBezTo>
                  <a:pt x="1534800" y="1211552"/>
                  <a:pt x="1526460" y="1203191"/>
                  <a:pt x="1526460" y="1192877"/>
                </a:cubicBezTo>
                <a:cubicBezTo>
                  <a:pt x="1526460" y="1182563"/>
                  <a:pt x="1534800" y="1174202"/>
                  <a:pt x="1545088" y="1174202"/>
                </a:cubicBezTo>
                <a:close/>
                <a:moveTo>
                  <a:pt x="1427962" y="1174202"/>
                </a:moveTo>
                <a:cubicBezTo>
                  <a:pt x="1438250" y="1174202"/>
                  <a:pt x="1446590" y="1182563"/>
                  <a:pt x="1446590" y="1192877"/>
                </a:cubicBezTo>
                <a:cubicBezTo>
                  <a:pt x="1446590" y="1203191"/>
                  <a:pt x="1438250" y="1211552"/>
                  <a:pt x="1427962" y="1211552"/>
                </a:cubicBezTo>
                <a:cubicBezTo>
                  <a:pt x="1417674" y="1211552"/>
                  <a:pt x="1409334" y="1203191"/>
                  <a:pt x="1409334" y="1192877"/>
                </a:cubicBezTo>
                <a:cubicBezTo>
                  <a:pt x="1409334" y="1182563"/>
                  <a:pt x="1417674" y="1174202"/>
                  <a:pt x="1427962" y="1174202"/>
                </a:cubicBezTo>
                <a:close/>
                <a:moveTo>
                  <a:pt x="1310199" y="1174202"/>
                </a:moveTo>
                <a:cubicBezTo>
                  <a:pt x="1320487" y="1174202"/>
                  <a:pt x="1328827" y="1182563"/>
                  <a:pt x="1328827" y="1192877"/>
                </a:cubicBezTo>
                <a:cubicBezTo>
                  <a:pt x="1328827" y="1203191"/>
                  <a:pt x="1320487" y="1211552"/>
                  <a:pt x="1310199" y="1211552"/>
                </a:cubicBezTo>
                <a:cubicBezTo>
                  <a:pt x="1299911" y="1211552"/>
                  <a:pt x="1291571" y="1203191"/>
                  <a:pt x="1291571" y="1192877"/>
                </a:cubicBezTo>
                <a:cubicBezTo>
                  <a:pt x="1291571" y="1182563"/>
                  <a:pt x="1299911" y="1174202"/>
                  <a:pt x="1310199" y="1174202"/>
                </a:cubicBezTo>
                <a:close/>
                <a:moveTo>
                  <a:pt x="1193073" y="1174202"/>
                </a:moveTo>
                <a:cubicBezTo>
                  <a:pt x="1203361" y="1174202"/>
                  <a:pt x="1211701" y="1182563"/>
                  <a:pt x="1211701" y="1192877"/>
                </a:cubicBezTo>
                <a:cubicBezTo>
                  <a:pt x="1211701" y="1203191"/>
                  <a:pt x="1203361" y="1211552"/>
                  <a:pt x="1193073" y="1211552"/>
                </a:cubicBezTo>
                <a:cubicBezTo>
                  <a:pt x="1182785" y="1211552"/>
                  <a:pt x="1174445" y="1203191"/>
                  <a:pt x="1174445" y="1192877"/>
                </a:cubicBezTo>
                <a:cubicBezTo>
                  <a:pt x="1174445" y="1182563"/>
                  <a:pt x="1182785" y="1174202"/>
                  <a:pt x="1193073" y="1174202"/>
                </a:cubicBezTo>
                <a:close/>
                <a:moveTo>
                  <a:pt x="1075309" y="1174202"/>
                </a:moveTo>
                <a:cubicBezTo>
                  <a:pt x="1085597" y="1174202"/>
                  <a:pt x="1093937" y="1182563"/>
                  <a:pt x="1093937" y="1192877"/>
                </a:cubicBezTo>
                <a:cubicBezTo>
                  <a:pt x="1093937" y="1203191"/>
                  <a:pt x="1085597" y="1211552"/>
                  <a:pt x="1075309" y="1211552"/>
                </a:cubicBezTo>
                <a:cubicBezTo>
                  <a:pt x="1065021" y="1211552"/>
                  <a:pt x="1056681" y="1203191"/>
                  <a:pt x="1056681" y="1192877"/>
                </a:cubicBezTo>
                <a:cubicBezTo>
                  <a:pt x="1056681" y="1182563"/>
                  <a:pt x="1065021" y="1174202"/>
                  <a:pt x="1075309" y="1174202"/>
                </a:cubicBezTo>
                <a:close/>
                <a:moveTo>
                  <a:pt x="958184" y="1174202"/>
                </a:moveTo>
                <a:cubicBezTo>
                  <a:pt x="968472" y="1174202"/>
                  <a:pt x="976812" y="1182563"/>
                  <a:pt x="976812" y="1192877"/>
                </a:cubicBezTo>
                <a:cubicBezTo>
                  <a:pt x="976812" y="1203191"/>
                  <a:pt x="968472" y="1211552"/>
                  <a:pt x="958184" y="1211552"/>
                </a:cubicBezTo>
                <a:cubicBezTo>
                  <a:pt x="947896" y="1211552"/>
                  <a:pt x="939556" y="1203191"/>
                  <a:pt x="939556" y="1192877"/>
                </a:cubicBezTo>
                <a:cubicBezTo>
                  <a:pt x="939556" y="1182563"/>
                  <a:pt x="947896" y="1174202"/>
                  <a:pt x="958184" y="1174202"/>
                </a:cubicBezTo>
                <a:close/>
                <a:moveTo>
                  <a:pt x="840420" y="1174202"/>
                </a:moveTo>
                <a:cubicBezTo>
                  <a:pt x="850708" y="1174202"/>
                  <a:pt x="859048" y="1182563"/>
                  <a:pt x="859048" y="1192877"/>
                </a:cubicBezTo>
                <a:cubicBezTo>
                  <a:pt x="859048" y="1203191"/>
                  <a:pt x="850708" y="1211552"/>
                  <a:pt x="840420" y="1211552"/>
                </a:cubicBezTo>
                <a:cubicBezTo>
                  <a:pt x="830132" y="1211552"/>
                  <a:pt x="821792" y="1203191"/>
                  <a:pt x="821792" y="1192877"/>
                </a:cubicBezTo>
                <a:cubicBezTo>
                  <a:pt x="821792" y="1182563"/>
                  <a:pt x="830132" y="1174202"/>
                  <a:pt x="840420" y="1174202"/>
                </a:cubicBezTo>
                <a:close/>
                <a:moveTo>
                  <a:pt x="723295" y="1174202"/>
                </a:moveTo>
                <a:cubicBezTo>
                  <a:pt x="733583" y="1174202"/>
                  <a:pt x="741923" y="1182563"/>
                  <a:pt x="741923" y="1192877"/>
                </a:cubicBezTo>
                <a:cubicBezTo>
                  <a:pt x="741923" y="1203191"/>
                  <a:pt x="733583" y="1211552"/>
                  <a:pt x="723295" y="1211552"/>
                </a:cubicBezTo>
                <a:cubicBezTo>
                  <a:pt x="713007" y="1211552"/>
                  <a:pt x="704667" y="1203191"/>
                  <a:pt x="704667" y="1192877"/>
                </a:cubicBezTo>
                <a:cubicBezTo>
                  <a:pt x="704667" y="1182563"/>
                  <a:pt x="713007" y="1174202"/>
                  <a:pt x="723295" y="1174202"/>
                </a:cubicBezTo>
                <a:close/>
                <a:moveTo>
                  <a:pt x="605531" y="1174202"/>
                </a:moveTo>
                <a:cubicBezTo>
                  <a:pt x="615819" y="1174202"/>
                  <a:pt x="624159" y="1182563"/>
                  <a:pt x="624159" y="1192877"/>
                </a:cubicBezTo>
                <a:cubicBezTo>
                  <a:pt x="624159" y="1203191"/>
                  <a:pt x="615819" y="1211552"/>
                  <a:pt x="605531" y="1211552"/>
                </a:cubicBezTo>
                <a:cubicBezTo>
                  <a:pt x="595243" y="1211552"/>
                  <a:pt x="586903" y="1203191"/>
                  <a:pt x="586903" y="1192877"/>
                </a:cubicBezTo>
                <a:cubicBezTo>
                  <a:pt x="586903" y="1182563"/>
                  <a:pt x="595243" y="1174202"/>
                  <a:pt x="605531" y="1174202"/>
                </a:cubicBezTo>
                <a:close/>
                <a:moveTo>
                  <a:pt x="488406" y="1174202"/>
                </a:moveTo>
                <a:cubicBezTo>
                  <a:pt x="498694" y="1174202"/>
                  <a:pt x="507034" y="1182563"/>
                  <a:pt x="507034" y="1192877"/>
                </a:cubicBezTo>
                <a:cubicBezTo>
                  <a:pt x="507034" y="1203191"/>
                  <a:pt x="498694" y="1211552"/>
                  <a:pt x="488406" y="1211552"/>
                </a:cubicBezTo>
                <a:cubicBezTo>
                  <a:pt x="478118" y="1211552"/>
                  <a:pt x="469778" y="1203191"/>
                  <a:pt x="469778" y="1192877"/>
                </a:cubicBezTo>
                <a:cubicBezTo>
                  <a:pt x="469778" y="1182563"/>
                  <a:pt x="478118" y="1174202"/>
                  <a:pt x="488406" y="1174202"/>
                </a:cubicBezTo>
                <a:close/>
                <a:moveTo>
                  <a:pt x="370642" y="1174202"/>
                </a:moveTo>
                <a:cubicBezTo>
                  <a:pt x="380930" y="1174202"/>
                  <a:pt x="389270" y="1182563"/>
                  <a:pt x="389270" y="1192877"/>
                </a:cubicBezTo>
                <a:cubicBezTo>
                  <a:pt x="389270" y="1203191"/>
                  <a:pt x="380930" y="1211552"/>
                  <a:pt x="370642" y="1211552"/>
                </a:cubicBezTo>
                <a:cubicBezTo>
                  <a:pt x="360354" y="1211552"/>
                  <a:pt x="352014" y="1203191"/>
                  <a:pt x="352014" y="1192877"/>
                </a:cubicBezTo>
                <a:cubicBezTo>
                  <a:pt x="352014" y="1182563"/>
                  <a:pt x="360354" y="1174202"/>
                  <a:pt x="370642" y="1174202"/>
                </a:cubicBezTo>
                <a:close/>
                <a:moveTo>
                  <a:pt x="253517" y="1174202"/>
                </a:moveTo>
                <a:cubicBezTo>
                  <a:pt x="263805" y="1174202"/>
                  <a:pt x="272145" y="1182563"/>
                  <a:pt x="272145" y="1192877"/>
                </a:cubicBezTo>
                <a:cubicBezTo>
                  <a:pt x="272145" y="1203191"/>
                  <a:pt x="263805" y="1211552"/>
                  <a:pt x="253517" y="1211552"/>
                </a:cubicBezTo>
                <a:cubicBezTo>
                  <a:pt x="243229" y="1211552"/>
                  <a:pt x="234889" y="1203191"/>
                  <a:pt x="234889" y="1192877"/>
                </a:cubicBezTo>
                <a:cubicBezTo>
                  <a:pt x="234889" y="1182563"/>
                  <a:pt x="243229" y="1174202"/>
                  <a:pt x="253517" y="1174202"/>
                </a:cubicBezTo>
                <a:close/>
                <a:moveTo>
                  <a:pt x="135753" y="1174202"/>
                </a:moveTo>
                <a:cubicBezTo>
                  <a:pt x="146041" y="1174202"/>
                  <a:pt x="154381" y="1182563"/>
                  <a:pt x="154381" y="1192877"/>
                </a:cubicBezTo>
                <a:cubicBezTo>
                  <a:pt x="154381" y="1203191"/>
                  <a:pt x="146041" y="1211552"/>
                  <a:pt x="135753" y="1211552"/>
                </a:cubicBezTo>
                <a:cubicBezTo>
                  <a:pt x="125465" y="1211552"/>
                  <a:pt x="117125" y="1203191"/>
                  <a:pt x="117125" y="1192877"/>
                </a:cubicBezTo>
                <a:cubicBezTo>
                  <a:pt x="117125" y="1182563"/>
                  <a:pt x="125465" y="1174202"/>
                  <a:pt x="135753" y="1174202"/>
                </a:cubicBezTo>
                <a:close/>
                <a:moveTo>
                  <a:pt x="18628" y="1174202"/>
                </a:moveTo>
                <a:cubicBezTo>
                  <a:pt x="28916" y="1174202"/>
                  <a:pt x="37256" y="1182563"/>
                  <a:pt x="37256" y="1192877"/>
                </a:cubicBezTo>
                <a:cubicBezTo>
                  <a:pt x="37256" y="1203191"/>
                  <a:pt x="28916" y="1211552"/>
                  <a:pt x="18628" y="1211552"/>
                </a:cubicBezTo>
                <a:cubicBezTo>
                  <a:pt x="8340" y="1211552"/>
                  <a:pt x="0" y="1203191"/>
                  <a:pt x="0" y="1192877"/>
                </a:cubicBezTo>
                <a:cubicBezTo>
                  <a:pt x="0" y="1182563"/>
                  <a:pt x="8340" y="1174202"/>
                  <a:pt x="18628" y="1174202"/>
                </a:cubicBezTo>
                <a:close/>
                <a:moveTo>
                  <a:pt x="2014866" y="1056782"/>
                </a:moveTo>
                <a:cubicBezTo>
                  <a:pt x="2025154" y="1056782"/>
                  <a:pt x="2033494" y="1065143"/>
                  <a:pt x="2033494" y="1075457"/>
                </a:cubicBezTo>
                <a:cubicBezTo>
                  <a:pt x="2033494" y="1085771"/>
                  <a:pt x="2025154" y="1094132"/>
                  <a:pt x="2014866" y="1094132"/>
                </a:cubicBezTo>
                <a:cubicBezTo>
                  <a:pt x="2004578" y="1094132"/>
                  <a:pt x="1996238" y="1085771"/>
                  <a:pt x="1996238" y="1075457"/>
                </a:cubicBezTo>
                <a:cubicBezTo>
                  <a:pt x="1996238" y="1065143"/>
                  <a:pt x="2004578" y="1056782"/>
                  <a:pt x="2014866" y="1056782"/>
                </a:cubicBezTo>
                <a:close/>
                <a:moveTo>
                  <a:pt x="1897741" y="1056782"/>
                </a:moveTo>
                <a:cubicBezTo>
                  <a:pt x="1908029" y="1056782"/>
                  <a:pt x="1916369" y="1065143"/>
                  <a:pt x="1916369" y="1075457"/>
                </a:cubicBezTo>
                <a:cubicBezTo>
                  <a:pt x="1916369" y="1085771"/>
                  <a:pt x="1908029" y="1094132"/>
                  <a:pt x="1897741" y="1094132"/>
                </a:cubicBezTo>
                <a:cubicBezTo>
                  <a:pt x="1887453" y="1094132"/>
                  <a:pt x="1879113" y="1085771"/>
                  <a:pt x="1879113" y="1075457"/>
                </a:cubicBezTo>
                <a:cubicBezTo>
                  <a:pt x="1879113" y="1065143"/>
                  <a:pt x="1887453" y="1056782"/>
                  <a:pt x="1897741" y="1056782"/>
                </a:cubicBezTo>
                <a:close/>
                <a:moveTo>
                  <a:pt x="1779977" y="1056782"/>
                </a:moveTo>
                <a:cubicBezTo>
                  <a:pt x="1790265" y="1056782"/>
                  <a:pt x="1798605" y="1065143"/>
                  <a:pt x="1798605" y="1075457"/>
                </a:cubicBezTo>
                <a:cubicBezTo>
                  <a:pt x="1798605" y="1085771"/>
                  <a:pt x="1790265" y="1094132"/>
                  <a:pt x="1779977" y="1094132"/>
                </a:cubicBezTo>
                <a:cubicBezTo>
                  <a:pt x="1769689" y="1094132"/>
                  <a:pt x="1761349" y="1085771"/>
                  <a:pt x="1761349" y="1075457"/>
                </a:cubicBezTo>
                <a:cubicBezTo>
                  <a:pt x="1761349" y="1065143"/>
                  <a:pt x="1769689" y="1056782"/>
                  <a:pt x="1779977" y="1056782"/>
                </a:cubicBezTo>
                <a:close/>
                <a:moveTo>
                  <a:pt x="1662852" y="1056782"/>
                </a:moveTo>
                <a:cubicBezTo>
                  <a:pt x="1673140" y="1056782"/>
                  <a:pt x="1681480" y="1065143"/>
                  <a:pt x="1681480" y="1075457"/>
                </a:cubicBezTo>
                <a:cubicBezTo>
                  <a:pt x="1681480" y="1085771"/>
                  <a:pt x="1673140" y="1094132"/>
                  <a:pt x="1662852" y="1094132"/>
                </a:cubicBezTo>
                <a:cubicBezTo>
                  <a:pt x="1652564" y="1094132"/>
                  <a:pt x="1644224" y="1085771"/>
                  <a:pt x="1644224" y="1075457"/>
                </a:cubicBezTo>
                <a:cubicBezTo>
                  <a:pt x="1644224" y="1065143"/>
                  <a:pt x="1652564" y="1056782"/>
                  <a:pt x="1662852" y="1056782"/>
                </a:cubicBezTo>
                <a:close/>
                <a:moveTo>
                  <a:pt x="1545088" y="1056782"/>
                </a:moveTo>
                <a:cubicBezTo>
                  <a:pt x="1555376" y="1056782"/>
                  <a:pt x="1563716" y="1065143"/>
                  <a:pt x="1563716" y="1075457"/>
                </a:cubicBezTo>
                <a:cubicBezTo>
                  <a:pt x="1563716" y="1085771"/>
                  <a:pt x="1555376" y="1094132"/>
                  <a:pt x="1545088" y="1094132"/>
                </a:cubicBezTo>
                <a:cubicBezTo>
                  <a:pt x="1534800" y="1094132"/>
                  <a:pt x="1526460" y="1085771"/>
                  <a:pt x="1526460" y="1075457"/>
                </a:cubicBezTo>
                <a:cubicBezTo>
                  <a:pt x="1526460" y="1065143"/>
                  <a:pt x="1534800" y="1056782"/>
                  <a:pt x="1545088" y="1056782"/>
                </a:cubicBezTo>
                <a:close/>
                <a:moveTo>
                  <a:pt x="1427962" y="1056782"/>
                </a:moveTo>
                <a:cubicBezTo>
                  <a:pt x="1438250" y="1056782"/>
                  <a:pt x="1446590" y="1065143"/>
                  <a:pt x="1446590" y="1075457"/>
                </a:cubicBezTo>
                <a:cubicBezTo>
                  <a:pt x="1446590" y="1085771"/>
                  <a:pt x="1438250" y="1094132"/>
                  <a:pt x="1427962" y="1094132"/>
                </a:cubicBezTo>
                <a:cubicBezTo>
                  <a:pt x="1417674" y="1094132"/>
                  <a:pt x="1409334" y="1085771"/>
                  <a:pt x="1409334" y="1075457"/>
                </a:cubicBezTo>
                <a:cubicBezTo>
                  <a:pt x="1409334" y="1065143"/>
                  <a:pt x="1417674" y="1056782"/>
                  <a:pt x="1427962" y="1056782"/>
                </a:cubicBezTo>
                <a:close/>
                <a:moveTo>
                  <a:pt x="1310199" y="1056782"/>
                </a:moveTo>
                <a:cubicBezTo>
                  <a:pt x="1320487" y="1056782"/>
                  <a:pt x="1328827" y="1065143"/>
                  <a:pt x="1328827" y="1075457"/>
                </a:cubicBezTo>
                <a:cubicBezTo>
                  <a:pt x="1328827" y="1085771"/>
                  <a:pt x="1320487" y="1094132"/>
                  <a:pt x="1310199" y="1094132"/>
                </a:cubicBezTo>
                <a:cubicBezTo>
                  <a:pt x="1299911" y="1094132"/>
                  <a:pt x="1291571" y="1085771"/>
                  <a:pt x="1291571" y="1075457"/>
                </a:cubicBezTo>
                <a:cubicBezTo>
                  <a:pt x="1291571" y="1065143"/>
                  <a:pt x="1299911" y="1056782"/>
                  <a:pt x="1310199" y="1056782"/>
                </a:cubicBezTo>
                <a:close/>
                <a:moveTo>
                  <a:pt x="1193073" y="1056782"/>
                </a:moveTo>
                <a:cubicBezTo>
                  <a:pt x="1203361" y="1056782"/>
                  <a:pt x="1211701" y="1065143"/>
                  <a:pt x="1211701" y="1075457"/>
                </a:cubicBezTo>
                <a:cubicBezTo>
                  <a:pt x="1211701" y="1085771"/>
                  <a:pt x="1203361" y="1094132"/>
                  <a:pt x="1193073" y="1094132"/>
                </a:cubicBezTo>
                <a:cubicBezTo>
                  <a:pt x="1182785" y="1094132"/>
                  <a:pt x="1174445" y="1085771"/>
                  <a:pt x="1174445" y="1075457"/>
                </a:cubicBezTo>
                <a:cubicBezTo>
                  <a:pt x="1174445" y="1065143"/>
                  <a:pt x="1182785" y="1056782"/>
                  <a:pt x="1193073" y="1056782"/>
                </a:cubicBezTo>
                <a:close/>
                <a:moveTo>
                  <a:pt x="1075309" y="1056782"/>
                </a:moveTo>
                <a:cubicBezTo>
                  <a:pt x="1085597" y="1056782"/>
                  <a:pt x="1093937" y="1065143"/>
                  <a:pt x="1093937" y="1075457"/>
                </a:cubicBezTo>
                <a:cubicBezTo>
                  <a:pt x="1093937" y="1085771"/>
                  <a:pt x="1085597" y="1094132"/>
                  <a:pt x="1075309" y="1094132"/>
                </a:cubicBezTo>
                <a:cubicBezTo>
                  <a:pt x="1065021" y="1094132"/>
                  <a:pt x="1056681" y="1085771"/>
                  <a:pt x="1056681" y="1075457"/>
                </a:cubicBezTo>
                <a:cubicBezTo>
                  <a:pt x="1056681" y="1065143"/>
                  <a:pt x="1065021" y="1056782"/>
                  <a:pt x="1075309" y="1056782"/>
                </a:cubicBezTo>
                <a:close/>
                <a:moveTo>
                  <a:pt x="958184" y="1056782"/>
                </a:moveTo>
                <a:cubicBezTo>
                  <a:pt x="968472" y="1056782"/>
                  <a:pt x="976812" y="1065143"/>
                  <a:pt x="976812" y="1075457"/>
                </a:cubicBezTo>
                <a:cubicBezTo>
                  <a:pt x="976812" y="1085771"/>
                  <a:pt x="968472" y="1094132"/>
                  <a:pt x="958184" y="1094132"/>
                </a:cubicBezTo>
                <a:cubicBezTo>
                  <a:pt x="947896" y="1094132"/>
                  <a:pt x="939556" y="1085771"/>
                  <a:pt x="939556" y="1075457"/>
                </a:cubicBezTo>
                <a:cubicBezTo>
                  <a:pt x="939556" y="1065143"/>
                  <a:pt x="947896" y="1056782"/>
                  <a:pt x="958184" y="1056782"/>
                </a:cubicBezTo>
                <a:close/>
                <a:moveTo>
                  <a:pt x="840420" y="1056782"/>
                </a:moveTo>
                <a:cubicBezTo>
                  <a:pt x="850708" y="1056782"/>
                  <a:pt x="859048" y="1065143"/>
                  <a:pt x="859048" y="1075457"/>
                </a:cubicBezTo>
                <a:cubicBezTo>
                  <a:pt x="859048" y="1085771"/>
                  <a:pt x="850708" y="1094132"/>
                  <a:pt x="840420" y="1094132"/>
                </a:cubicBezTo>
                <a:cubicBezTo>
                  <a:pt x="830132" y="1094132"/>
                  <a:pt x="821792" y="1085771"/>
                  <a:pt x="821792" y="1075457"/>
                </a:cubicBezTo>
                <a:cubicBezTo>
                  <a:pt x="821792" y="1065143"/>
                  <a:pt x="830132" y="1056782"/>
                  <a:pt x="840420" y="1056782"/>
                </a:cubicBezTo>
                <a:close/>
                <a:moveTo>
                  <a:pt x="723295" y="1056782"/>
                </a:moveTo>
                <a:cubicBezTo>
                  <a:pt x="733583" y="1056782"/>
                  <a:pt x="741923" y="1065143"/>
                  <a:pt x="741923" y="1075457"/>
                </a:cubicBezTo>
                <a:cubicBezTo>
                  <a:pt x="741923" y="1085771"/>
                  <a:pt x="733583" y="1094132"/>
                  <a:pt x="723295" y="1094132"/>
                </a:cubicBezTo>
                <a:cubicBezTo>
                  <a:pt x="713007" y="1094132"/>
                  <a:pt x="704667" y="1085771"/>
                  <a:pt x="704667" y="1075457"/>
                </a:cubicBezTo>
                <a:cubicBezTo>
                  <a:pt x="704667" y="1065143"/>
                  <a:pt x="713007" y="1056782"/>
                  <a:pt x="723295" y="1056782"/>
                </a:cubicBezTo>
                <a:close/>
                <a:moveTo>
                  <a:pt x="605531" y="1056782"/>
                </a:moveTo>
                <a:cubicBezTo>
                  <a:pt x="615819" y="1056782"/>
                  <a:pt x="624159" y="1065143"/>
                  <a:pt x="624159" y="1075457"/>
                </a:cubicBezTo>
                <a:cubicBezTo>
                  <a:pt x="624159" y="1085771"/>
                  <a:pt x="615819" y="1094132"/>
                  <a:pt x="605531" y="1094132"/>
                </a:cubicBezTo>
                <a:cubicBezTo>
                  <a:pt x="595243" y="1094132"/>
                  <a:pt x="586903" y="1085771"/>
                  <a:pt x="586903" y="1075457"/>
                </a:cubicBezTo>
                <a:cubicBezTo>
                  <a:pt x="586903" y="1065143"/>
                  <a:pt x="595243" y="1056782"/>
                  <a:pt x="605531" y="1056782"/>
                </a:cubicBezTo>
                <a:close/>
                <a:moveTo>
                  <a:pt x="488406" y="1056782"/>
                </a:moveTo>
                <a:cubicBezTo>
                  <a:pt x="498694" y="1056782"/>
                  <a:pt x="507034" y="1065143"/>
                  <a:pt x="507034" y="1075457"/>
                </a:cubicBezTo>
                <a:cubicBezTo>
                  <a:pt x="507034" y="1085771"/>
                  <a:pt x="498694" y="1094132"/>
                  <a:pt x="488406" y="1094132"/>
                </a:cubicBezTo>
                <a:cubicBezTo>
                  <a:pt x="478118" y="1094132"/>
                  <a:pt x="469778" y="1085771"/>
                  <a:pt x="469778" y="1075457"/>
                </a:cubicBezTo>
                <a:cubicBezTo>
                  <a:pt x="469778" y="1065143"/>
                  <a:pt x="478118" y="1056782"/>
                  <a:pt x="488406" y="1056782"/>
                </a:cubicBezTo>
                <a:close/>
                <a:moveTo>
                  <a:pt x="370642" y="1056782"/>
                </a:moveTo>
                <a:cubicBezTo>
                  <a:pt x="380930" y="1056782"/>
                  <a:pt x="389270" y="1065143"/>
                  <a:pt x="389270" y="1075457"/>
                </a:cubicBezTo>
                <a:cubicBezTo>
                  <a:pt x="389270" y="1085771"/>
                  <a:pt x="380930" y="1094132"/>
                  <a:pt x="370642" y="1094132"/>
                </a:cubicBezTo>
                <a:cubicBezTo>
                  <a:pt x="360354" y="1094132"/>
                  <a:pt x="352014" y="1085771"/>
                  <a:pt x="352014" y="1075457"/>
                </a:cubicBezTo>
                <a:cubicBezTo>
                  <a:pt x="352014" y="1065143"/>
                  <a:pt x="360354" y="1056782"/>
                  <a:pt x="370642" y="1056782"/>
                </a:cubicBezTo>
                <a:close/>
                <a:moveTo>
                  <a:pt x="253517" y="1056782"/>
                </a:moveTo>
                <a:cubicBezTo>
                  <a:pt x="263805" y="1056782"/>
                  <a:pt x="272145" y="1065143"/>
                  <a:pt x="272145" y="1075457"/>
                </a:cubicBezTo>
                <a:cubicBezTo>
                  <a:pt x="272145" y="1085771"/>
                  <a:pt x="263805" y="1094132"/>
                  <a:pt x="253517" y="1094132"/>
                </a:cubicBezTo>
                <a:cubicBezTo>
                  <a:pt x="243229" y="1094132"/>
                  <a:pt x="234889" y="1085771"/>
                  <a:pt x="234889" y="1075457"/>
                </a:cubicBezTo>
                <a:cubicBezTo>
                  <a:pt x="234889" y="1065143"/>
                  <a:pt x="243229" y="1056782"/>
                  <a:pt x="253517" y="1056782"/>
                </a:cubicBezTo>
                <a:close/>
                <a:moveTo>
                  <a:pt x="135753" y="1056782"/>
                </a:moveTo>
                <a:cubicBezTo>
                  <a:pt x="146041" y="1056782"/>
                  <a:pt x="154381" y="1065143"/>
                  <a:pt x="154381" y="1075457"/>
                </a:cubicBezTo>
                <a:cubicBezTo>
                  <a:pt x="154381" y="1085771"/>
                  <a:pt x="146041" y="1094132"/>
                  <a:pt x="135753" y="1094132"/>
                </a:cubicBezTo>
                <a:cubicBezTo>
                  <a:pt x="125465" y="1094132"/>
                  <a:pt x="117125" y="1085771"/>
                  <a:pt x="117125" y="1075457"/>
                </a:cubicBezTo>
                <a:cubicBezTo>
                  <a:pt x="117125" y="1065143"/>
                  <a:pt x="125465" y="1056782"/>
                  <a:pt x="135753" y="1056782"/>
                </a:cubicBezTo>
                <a:close/>
                <a:moveTo>
                  <a:pt x="18628" y="1056782"/>
                </a:moveTo>
                <a:cubicBezTo>
                  <a:pt x="28916" y="1056782"/>
                  <a:pt x="37256" y="1065143"/>
                  <a:pt x="37256" y="1075457"/>
                </a:cubicBezTo>
                <a:cubicBezTo>
                  <a:pt x="37256" y="1085771"/>
                  <a:pt x="28916" y="1094132"/>
                  <a:pt x="18628" y="1094132"/>
                </a:cubicBezTo>
                <a:cubicBezTo>
                  <a:pt x="8340" y="1094132"/>
                  <a:pt x="0" y="1085771"/>
                  <a:pt x="0" y="1075457"/>
                </a:cubicBezTo>
                <a:cubicBezTo>
                  <a:pt x="0" y="1065143"/>
                  <a:pt x="8340" y="1056782"/>
                  <a:pt x="18628" y="1056782"/>
                </a:cubicBezTo>
                <a:close/>
                <a:moveTo>
                  <a:pt x="2014866" y="939362"/>
                </a:moveTo>
                <a:cubicBezTo>
                  <a:pt x="2025154" y="939362"/>
                  <a:pt x="2033494" y="947723"/>
                  <a:pt x="2033494" y="958037"/>
                </a:cubicBezTo>
                <a:cubicBezTo>
                  <a:pt x="2033494" y="968351"/>
                  <a:pt x="2025154" y="976712"/>
                  <a:pt x="2014866" y="976712"/>
                </a:cubicBezTo>
                <a:cubicBezTo>
                  <a:pt x="2004578" y="976712"/>
                  <a:pt x="1996238" y="968351"/>
                  <a:pt x="1996238" y="958037"/>
                </a:cubicBezTo>
                <a:cubicBezTo>
                  <a:pt x="1996238" y="947723"/>
                  <a:pt x="2004578" y="939362"/>
                  <a:pt x="2014866" y="939362"/>
                </a:cubicBezTo>
                <a:close/>
                <a:moveTo>
                  <a:pt x="1897741" y="939362"/>
                </a:moveTo>
                <a:cubicBezTo>
                  <a:pt x="1908029" y="939362"/>
                  <a:pt x="1916369" y="947723"/>
                  <a:pt x="1916369" y="958037"/>
                </a:cubicBezTo>
                <a:cubicBezTo>
                  <a:pt x="1916369" y="968351"/>
                  <a:pt x="1908029" y="976712"/>
                  <a:pt x="1897741" y="976712"/>
                </a:cubicBezTo>
                <a:cubicBezTo>
                  <a:pt x="1887453" y="976712"/>
                  <a:pt x="1879113" y="968351"/>
                  <a:pt x="1879113" y="958037"/>
                </a:cubicBezTo>
                <a:cubicBezTo>
                  <a:pt x="1879113" y="947723"/>
                  <a:pt x="1887453" y="939362"/>
                  <a:pt x="1897741" y="939362"/>
                </a:cubicBezTo>
                <a:close/>
                <a:moveTo>
                  <a:pt x="1779977" y="939362"/>
                </a:moveTo>
                <a:cubicBezTo>
                  <a:pt x="1790265" y="939362"/>
                  <a:pt x="1798605" y="947723"/>
                  <a:pt x="1798605" y="958037"/>
                </a:cubicBezTo>
                <a:cubicBezTo>
                  <a:pt x="1798605" y="968351"/>
                  <a:pt x="1790265" y="976712"/>
                  <a:pt x="1779977" y="976712"/>
                </a:cubicBezTo>
                <a:cubicBezTo>
                  <a:pt x="1769689" y="976712"/>
                  <a:pt x="1761349" y="968351"/>
                  <a:pt x="1761349" y="958037"/>
                </a:cubicBezTo>
                <a:cubicBezTo>
                  <a:pt x="1761349" y="947723"/>
                  <a:pt x="1769689" y="939362"/>
                  <a:pt x="1779977" y="939362"/>
                </a:cubicBezTo>
                <a:close/>
                <a:moveTo>
                  <a:pt x="1662852" y="939362"/>
                </a:moveTo>
                <a:cubicBezTo>
                  <a:pt x="1673140" y="939362"/>
                  <a:pt x="1681480" y="947723"/>
                  <a:pt x="1681480" y="958037"/>
                </a:cubicBezTo>
                <a:cubicBezTo>
                  <a:pt x="1681480" y="968351"/>
                  <a:pt x="1673140" y="976712"/>
                  <a:pt x="1662852" y="976712"/>
                </a:cubicBezTo>
                <a:cubicBezTo>
                  <a:pt x="1652564" y="976712"/>
                  <a:pt x="1644224" y="968351"/>
                  <a:pt x="1644224" y="958037"/>
                </a:cubicBezTo>
                <a:cubicBezTo>
                  <a:pt x="1644224" y="947723"/>
                  <a:pt x="1652564" y="939362"/>
                  <a:pt x="1662852" y="939362"/>
                </a:cubicBezTo>
                <a:close/>
                <a:moveTo>
                  <a:pt x="1545088" y="939362"/>
                </a:moveTo>
                <a:cubicBezTo>
                  <a:pt x="1555376" y="939362"/>
                  <a:pt x="1563716" y="947723"/>
                  <a:pt x="1563716" y="958037"/>
                </a:cubicBezTo>
                <a:cubicBezTo>
                  <a:pt x="1563716" y="968351"/>
                  <a:pt x="1555376" y="976712"/>
                  <a:pt x="1545088" y="976712"/>
                </a:cubicBezTo>
                <a:cubicBezTo>
                  <a:pt x="1534800" y="976712"/>
                  <a:pt x="1526460" y="968351"/>
                  <a:pt x="1526460" y="958037"/>
                </a:cubicBezTo>
                <a:cubicBezTo>
                  <a:pt x="1526460" y="947723"/>
                  <a:pt x="1534800" y="939362"/>
                  <a:pt x="1545088" y="939362"/>
                </a:cubicBezTo>
                <a:close/>
                <a:moveTo>
                  <a:pt x="1427962" y="939362"/>
                </a:moveTo>
                <a:cubicBezTo>
                  <a:pt x="1438250" y="939362"/>
                  <a:pt x="1446590" y="947723"/>
                  <a:pt x="1446590" y="958037"/>
                </a:cubicBezTo>
                <a:cubicBezTo>
                  <a:pt x="1446590" y="968351"/>
                  <a:pt x="1438250" y="976712"/>
                  <a:pt x="1427962" y="976712"/>
                </a:cubicBezTo>
                <a:cubicBezTo>
                  <a:pt x="1417674" y="976712"/>
                  <a:pt x="1409334" y="968351"/>
                  <a:pt x="1409334" y="958037"/>
                </a:cubicBezTo>
                <a:cubicBezTo>
                  <a:pt x="1409334" y="947723"/>
                  <a:pt x="1417674" y="939362"/>
                  <a:pt x="1427962" y="939362"/>
                </a:cubicBezTo>
                <a:close/>
                <a:moveTo>
                  <a:pt x="1310199" y="939362"/>
                </a:moveTo>
                <a:cubicBezTo>
                  <a:pt x="1320487" y="939362"/>
                  <a:pt x="1328827" y="947723"/>
                  <a:pt x="1328827" y="958037"/>
                </a:cubicBezTo>
                <a:cubicBezTo>
                  <a:pt x="1328827" y="968351"/>
                  <a:pt x="1320487" y="976712"/>
                  <a:pt x="1310199" y="976712"/>
                </a:cubicBezTo>
                <a:cubicBezTo>
                  <a:pt x="1299911" y="976712"/>
                  <a:pt x="1291571" y="968351"/>
                  <a:pt x="1291571" y="958037"/>
                </a:cubicBezTo>
                <a:cubicBezTo>
                  <a:pt x="1291571" y="947723"/>
                  <a:pt x="1299911" y="939362"/>
                  <a:pt x="1310199" y="939362"/>
                </a:cubicBezTo>
                <a:close/>
                <a:moveTo>
                  <a:pt x="1193073" y="939362"/>
                </a:moveTo>
                <a:cubicBezTo>
                  <a:pt x="1203361" y="939362"/>
                  <a:pt x="1211701" y="947723"/>
                  <a:pt x="1211701" y="958037"/>
                </a:cubicBezTo>
                <a:cubicBezTo>
                  <a:pt x="1211701" y="968351"/>
                  <a:pt x="1203361" y="976712"/>
                  <a:pt x="1193073" y="976712"/>
                </a:cubicBezTo>
                <a:cubicBezTo>
                  <a:pt x="1182785" y="976712"/>
                  <a:pt x="1174445" y="968351"/>
                  <a:pt x="1174445" y="958037"/>
                </a:cubicBezTo>
                <a:cubicBezTo>
                  <a:pt x="1174445" y="947723"/>
                  <a:pt x="1182785" y="939362"/>
                  <a:pt x="1193073" y="939362"/>
                </a:cubicBezTo>
                <a:close/>
                <a:moveTo>
                  <a:pt x="1075309" y="939362"/>
                </a:moveTo>
                <a:cubicBezTo>
                  <a:pt x="1085597" y="939362"/>
                  <a:pt x="1093937" y="947723"/>
                  <a:pt x="1093937" y="958037"/>
                </a:cubicBezTo>
                <a:cubicBezTo>
                  <a:pt x="1093937" y="968351"/>
                  <a:pt x="1085597" y="976712"/>
                  <a:pt x="1075309" y="976712"/>
                </a:cubicBezTo>
                <a:cubicBezTo>
                  <a:pt x="1065021" y="976712"/>
                  <a:pt x="1056681" y="968351"/>
                  <a:pt x="1056681" y="958037"/>
                </a:cubicBezTo>
                <a:cubicBezTo>
                  <a:pt x="1056681" y="947723"/>
                  <a:pt x="1065021" y="939362"/>
                  <a:pt x="1075309" y="939362"/>
                </a:cubicBezTo>
                <a:close/>
                <a:moveTo>
                  <a:pt x="958184" y="939362"/>
                </a:moveTo>
                <a:cubicBezTo>
                  <a:pt x="968472" y="939362"/>
                  <a:pt x="976812" y="947723"/>
                  <a:pt x="976812" y="958037"/>
                </a:cubicBezTo>
                <a:cubicBezTo>
                  <a:pt x="976812" y="968351"/>
                  <a:pt x="968472" y="976712"/>
                  <a:pt x="958184" y="976712"/>
                </a:cubicBezTo>
                <a:cubicBezTo>
                  <a:pt x="947896" y="976712"/>
                  <a:pt x="939556" y="968351"/>
                  <a:pt x="939556" y="958037"/>
                </a:cubicBezTo>
                <a:cubicBezTo>
                  <a:pt x="939556" y="947723"/>
                  <a:pt x="947896" y="939362"/>
                  <a:pt x="958184" y="939362"/>
                </a:cubicBezTo>
                <a:close/>
                <a:moveTo>
                  <a:pt x="840420" y="939362"/>
                </a:moveTo>
                <a:cubicBezTo>
                  <a:pt x="850708" y="939362"/>
                  <a:pt x="859048" y="947723"/>
                  <a:pt x="859048" y="958037"/>
                </a:cubicBezTo>
                <a:cubicBezTo>
                  <a:pt x="859048" y="968351"/>
                  <a:pt x="850708" y="976712"/>
                  <a:pt x="840420" y="976712"/>
                </a:cubicBezTo>
                <a:cubicBezTo>
                  <a:pt x="830132" y="976712"/>
                  <a:pt x="821792" y="968351"/>
                  <a:pt x="821792" y="958037"/>
                </a:cubicBezTo>
                <a:cubicBezTo>
                  <a:pt x="821792" y="947723"/>
                  <a:pt x="830132" y="939362"/>
                  <a:pt x="840420" y="939362"/>
                </a:cubicBezTo>
                <a:close/>
                <a:moveTo>
                  <a:pt x="723295" y="939362"/>
                </a:moveTo>
                <a:cubicBezTo>
                  <a:pt x="733583" y="939362"/>
                  <a:pt x="741923" y="947723"/>
                  <a:pt x="741923" y="958037"/>
                </a:cubicBezTo>
                <a:cubicBezTo>
                  <a:pt x="741923" y="968351"/>
                  <a:pt x="733583" y="976712"/>
                  <a:pt x="723295" y="976712"/>
                </a:cubicBezTo>
                <a:cubicBezTo>
                  <a:pt x="713007" y="976712"/>
                  <a:pt x="704667" y="968351"/>
                  <a:pt x="704667" y="958037"/>
                </a:cubicBezTo>
                <a:cubicBezTo>
                  <a:pt x="704667" y="947723"/>
                  <a:pt x="713007" y="939362"/>
                  <a:pt x="723295" y="939362"/>
                </a:cubicBezTo>
                <a:close/>
                <a:moveTo>
                  <a:pt x="605531" y="939362"/>
                </a:moveTo>
                <a:cubicBezTo>
                  <a:pt x="615819" y="939362"/>
                  <a:pt x="624159" y="947723"/>
                  <a:pt x="624159" y="958037"/>
                </a:cubicBezTo>
                <a:cubicBezTo>
                  <a:pt x="624159" y="968351"/>
                  <a:pt x="615819" y="976712"/>
                  <a:pt x="605531" y="976712"/>
                </a:cubicBezTo>
                <a:cubicBezTo>
                  <a:pt x="595243" y="976712"/>
                  <a:pt x="586903" y="968351"/>
                  <a:pt x="586903" y="958037"/>
                </a:cubicBezTo>
                <a:cubicBezTo>
                  <a:pt x="586903" y="947723"/>
                  <a:pt x="595243" y="939362"/>
                  <a:pt x="605531" y="939362"/>
                </a:cubicBezTo>
                <a:close/>
                <a:moveTo>
                  <a:pt x="488406" y="939362"/>
                </a:moveTo>
                <a:cubicBezTo>
                  <a:pt x="498694" y="939362"/>
                  <a:pt x="507034" y="947723"/>
                  <a:pt x="507034" y="958037"/>
                </a:cubicBezTo>
                <a:cubicBezTo>
                  <a:pt x="507034" y="968351"/>
                  <a:pt x="498694" y="976712"/>
                  <a:pt x="488406" y="976712"/>
                </a:cubicBezTo>
                <a:cubicBezTo>
                  <a:pt x="478118" y="976712"/>
                  <a:pt x="469778" y="968351"/>
                  <a:pt x="469778" y="958037"/>
                </a:cubicBezTo>
                <a:cubicBezTo>
                  <a:pt x="469778" y="947723"/>
                  <a:pt x="478118" y="939362"/>
                  <a:pt x="488406" y="939362"/>
                </a:cubicBezTo>
                <a:close/>
                <a:moveTo>
                  <a:pt x="370642" y="939362"/>
                </a:moveTo>
                <a:cubicBezTo>
                  <a:pt x="380930" y="939362"/>
                  <a:pt x="389270" y="947723"/>
                  <a:pt x="389270" y="958037"/>
                </a:cubicBezTo>
                <a:cubicBezTo>
                  <a:pt x="389270" y="968351"/>
                  <a:pt x="380930" y="976712"/>
                  <a:pt x="370642" y="976712"/>
                </a:cubicBezTo>
                <a:cubicBezTo>
                  <a:pt x="360354" y="976712"/>
                  <a:pt x="352014" y="968351"/>
                  <a:pt x="352014" y="958037"/>
                </a:cubicBezTo>
                <a:cubicBezTo>
                  <a:pt x="352014" y="947723"/>
                  <a:pt x="360354" y="939362"/>
                  <a:pt x="370642" y="939362"/>
                </a:cubicBezTo>
                <a:close/>
                <a:moveTo>
                  <a:pt x="253517" y="939362"/>
                </a:moveTo>
                <a:cubicBezTo>
                  <a:pt x="263805" y="939362"/>
                  <a:pt x="272145" y="947723"/>
                  <a:pt x="272145" y="958037"/>
                </a:cubicBezTo>
                <a:cubicBezTo>
                  <a:pt x="272145" y="968351"/>
                  <a:pt x="263805" y="976712"/>
                  <a:pt x="253517" y="976712"/>
                </a:cubicBezTo>
                <a:cubicBezTo>
                  <a:pt x="243229" y="976712"/>
                  <a:pt x="234889" y="968351"/>
                  <a:pt x="234889" y="958037"/>
                </a:cubicBezTo>
                <a:cubicBezTo>
                  <a:pt x="234889" y="947723"/>
                  <a:pt x="243229" y="939362"/>
                  <a:pt x="253517" y="939362"/>
                </a:cubicBezTo>
                <a:close/>
                <a:moveTo>
                  <a:pt x="135753" y="939362"/>
                </a:moveTo>
                <a:cubicBezTo>
                  <a:pt x="146041" y="939362"/>
                  <a:pt x="154381" y="947723"/>
                  <a:pt x="154381" y="958037"/>
                </a:cubicBezTo>
                <a:cubicBezTo>
                  <a:pt x="154381" y="968351"/>
                  <a:pt x="146041" y="976712"/>
                  <a:pt x="135753" y="976712"/>
                </a:cubicBezTo>
                <a:cubicBezTo>
                  <a:pt x="125465" y="976712"/>
                  <a:pt x="117125" y="968351"/>
                  <a:pt x="117125" y="958037"/>
                </a:cubicBezTo>
                <a:cubicBezTo>
                  <a:pt x="117125" y="947723"/>
                  <a:pt x="125465" y="939362"/>
                  <a:pt x="135753" y="939362"/>
                </a:cubicBezTo>
                <a:close/>
                <a:moveTo>
                  <a:pt x="18628" y="939362"/>
                </a:moveTo>
                <a:cubicBezTo>
                  <a:pt x="28916" y="939362"/>
                  <a:pt x="37256" y="947723"/>
                  <a:pt x="37256" y="958037"/>
                </a:cubicBezTo>
                <a:cubicBezTo>
                  <a:pt x="37256" y="968351"/>
                  <a:pt x="28916" y="976712"/>
                  <a:pt x="18628" y="976712"/>
                </a:cubicBezTo>
                <a:cubicBezTo>
                  <a:pt x="8340" y="976712"/>
                  <a:pt x="0" y="968351"/>
                  <a:pt x="0" y="958037"/>
                </a:cubicBezTo>
                <a:cubicBezTo>
                  <a:pt x="0" y="947723"/>
                  <a:pt x="8340" y="939362"/>
                  <a:pt x="18628" y="939362"/>
                </a:cubicBezTo>
                <a:close/>
                <a:moveTo>
                  <a:pt x="2014866" y="821942"/>
                </a:moveTo>
                <a:cubicBezTo>
                  <a:pt x="2025154" y="821942"/>
                  <a:pt x="2033494" y="830303"/>
                  <a:pt x="2033494" y="840617"/>
                </a:cubicBezTo>
                <a:cubicBezTo>
                  <a:pt x="2033494" y="850931"/>
                  <a:pt x="2025154" y="859292"/>
                  <a:pt x="2014866" y="859292"/>
                </a:cubicBezTo>
                <a:cubicBezTo>
                  <a:pt x="2004578" y="859292"/>
                  <a:pt x="1996238" y="850931"/>
                  <a:pt x="1996238" y="840617"/>
                </a:cubicBezTo>
                <a:cubicBezTo>
                  <a:pt x="1996238" y="830303"/>
                  <a:pt x="2004578" y="821942"/>
                  <a:pt x="2014866" y="821942"/>
                </a:cubicBezTo>
                <a:close/>
                <a:moveTo>
                  <a:pt x="1897741" y="821942"/>
                </a:moveTo>
                <a:cubicBezTo>
                  <a:pt x="1908029" y="821942"/>
                  <a:pt x="1916369" y="830303"/>
                  <a:pt x="1916369" y="840617"/>
                </a:cubicBezTo>
                <a:cubicBezTo>
                  <a:pt x="1916369" y="850931"/>
                  <a:pt x="1908029" y="859292"/>
                  <a:pt x="1897741" y="859292"/>
                </a:cubicBezTo>
                <a:cubicBezTo>
                  <a:pt x="1887453" y="859292"/>
                  <a:pt x="1879113" y="850931"/>
                  <a:pt x="1879113" y="840617"/>
                </a:cubicBezTo>
                <a:cubicBezTo>
                  <a:pt x="1879113" y="830303"/>
                  <a:pt x="1887453" y="821942"/>
                  <a:pt x="1897741" y="821942"/>
                </a:cubicBezTo>
                <a:close/>
                <a:moveTo>
                  <a:pt x="1779977" y="821942"/>
                </a:moveTo>
                <a:cubicBezTo>
                  <a:pt x="1790265" y="821942"/>
                  <a:pt x="1798605" y="830303"/>
                  <a:pt x="1798605" y="840617"/>
                </a:cubicBezTo>
                <a:cubicBezTo>
                  <a:pt x="1798605" y="850931"/>
                  <a:pt x="1790265" y="859292"/>
                  <a:pt x="1779977" y="859292"/>
                </a:cubicBezTo>
                <a:cubicBezTo>
                  <a:pt x="1769689" y="859292"/>
                  <a:pt x="1761349" y="850931"/>
                  <a:pt x="1761349" y="840617"/>
                </a:cubicBezTo>
                <a:cubicBezTo>
                  <a:pt x="1761349" y="830303"/>
                  <a:pt x="1769689" y="821942"/>
                  <a:pt x="1779977" y="821942"/>
                </a:cubicBezTo>
                <a:close/>
                <a:moveTo>
                  <a:pt x="1662852" y="821942"/>
                </a:moveTo>
                <a:cubicBezTo>
                  <a:pt x="1673140" y="821942"/>
                  <a:pt x="1681480" y="830303"/>
                  <a:pt x="1681480" y="840617"/>
                </a:cubicBezTo>
                <a:cubicBezTo>
                  <a:pt x="1681480" y="850931"/>
                  <a:pt x="1673140" y="859292"/>
                  <a:pt x="1662852" y="859292"/>
                </a:cubicBezTo>
                <a:cubicBezTo>
                  <a:pt x="1652564" y="859292"/>
                  <a:pt x="1644224" y="850931"/>
                  <a:pt x="1644224" y="840617"/>
                </a:cubicBezTo>
                <a:cubicBezTo>
                  <a:pt x="1644224" y="830303"/>
                  <a:pt x="1652564" y="821942"/>
                  <a:pt x="1662852" y="821942"/>
                </a:cubicBezTo>
                <a:close/>
                <a:moveTo>
                  <a:pt x="1545088" y="821942"/>
                </a:moveTo>
                <a:cubicBezTo>
                  <a:pt x="1555376" y="821942"/>
                  <a:pt x="1563716" y="830303"/>
                  <a:pt x="1563716" y="840617"/>
                </a:cubicBezTo>
                <a:cubicBezTo>
                  <a:pt x="1563716" y="850931"/>
                  <a:pt x="1555376" y="859292"/>
                  <a:pt x="1545088" y="859292"/>
                </a:cubicBezTo>
                <a:cubicBezTo>
                  <a:pt x="1534800" y="859292"/>
                  <a:pt x="1526460" y="850931"/>
                  <a:pt x="1526460" y="840617"/>
                </a:cubicBezTo>
                <a:cubicBezTo>
                  <a:pt x="1526460" y="830303"/>
                  <a:pt x="1534800" y="821942"/>
                  <a:pt x="1545088" y="821942"/>
                </a:cubicBezTo>
                <a:close/>
                <a:moveTo>
                  <a:pt x="1427962" y="821942"/>
                </a:moveTo>
                <a:cubicBezTo>
                  <a:pt x="1438250" y="821942"/>
                  <a:pt x="1446590" y="830303"/>
                  <a:pt x="1446590" y="840617"/>
                </a:cubicBezTo>
                <a:cubicBezTo>
                  <a:pt x="1446590" y="850931"/>
                  <a:pt x="1438250" y="859292"/>
                  <a:pt x="1427962" y="859292"/>
                </a:cubicBezTo>
                <a:cubicBezTo>
                  <a:pt x="1417674" y="859292"/>
                  <a:pt x="1409334" y="850931"/>
                  <a:pt x="1409334" y="840617"/>
                </a:cubicBezTo>
                <a:cubicBezTo>
                  <a:pt x="1409334" y="830303"/>
                  <a:pt x="1417674" y="821942"/>
                  <a:pt x="1427962" y="821942"/>
                </a:cubicBezTo>
                <a:close/>
                <a:moveTo>
                  <a:pt x="1310199" y="821942"/>
                </a:moveTo>
                <a:cubicBezTo>
                  <a:pt x="1320487" y="821942"/>
                  <a:pt x="1328827" y="830303"/>
                  <a:pt x="1328827" y="840617"/>
                </a:cubicBezTo>
                <a:cubicBezTo>
                  <a:pt x="1328827" y="850931"/>
                  <a:pt x="1320487" y="859292"/>
                  <a:pt x="1310199" y="859292"/>
                </a:cubicBezTo>
                <a:cubicBezTo>
                  <a:pt x="1299911" y="859292"/>
                  <a:pt x="1291571" y="850931"/>
                  <a:pt x="1291571" y="840617"/>
                </a:cubicBezTo>
                <a:cubicBezTo>
                  <a:pt x="1291571" y="830303"/>
                  <a:pt x="1299911" y="821942"/>
                  <a:pt x="1310199" y="821942"/>
                </a:cubicBezTo>
                <a:close/>
                <a:moveTo>
                  <a:pt x="1193073" y="821942"/>
                </a:moveTo>
                <a:cubicBezTo>
                  <a:pt x="1203361" y="821942"/>
                  <a:pt x="1211701" y="830303"/>
                  <a:pt x="1211701" y="840617"/>
                </a:cubicBezTo>
                <a:cubicBezTo>
                  <a:pt x="1211701" y="850931"/>
                  <a:pt x="1203361" y="859292"/>
                  <a:pt x="1193073" y="859292"/>
                </a:cubicBezTo>
                <a:cubicBezTo>
                  <a:pt x="1182785" y="859292"/>
                  <a:pt x="1174445" y="850931"/>
                  <a:pt x="1174445" y="840617"/>
                </a:cubicBezTo>
                <a:cubicBezTo>
                  <a:pt x="1174445" y="830303"/>
                  <a:pt x="1182785" y="821942"/>
                  <a:pt x="1193073" y="821942"/>
                </a:cubicBezTo>
                <a:close/>
                <a:moveTo>
                  <a:pt x="1075309" y="821942"/>
                </a:moveTo>
                <a:cubicBezTo>
                  <a:pt x="1085597" y="821942"/>
                  <a:pt x="1093937" y="830303"/>
                  <a:pt x="1093937" y="840617"/>
                </a:cubicBezTo>
                <a:cubicBezTo>
                  <a:pt x="1093937" y="850931"/>
                  <a:pt x="1085597" y="859292"/>
                  <a:pt x="1075309" y="859292"/>
                </a:cubicBezTo>
                <a:cubicBezTo>
                  <a:pt x="1065021" y="859292"/>
                  <a:pt x="1056681" y="850931"/>
                  <a:pt x="1056681" y="840617"/>
                </a:cubicBezTo>
                <a:cubicBezTo>
                  <a:pt x="1056681" y="830303"/>
                  <a:pt x="1065021" y="821942"/>
                  <a:pt x="1075309" y="821942"/>
                </a:cubicBezTo>
                <a:close/>
                <a:moveTo>
                  <a:pt x="958184" y="821942"/>
                </a:moveTo>
                <a:cubicBezTo>
                  <a:pt x="968472" y="821942"/>
                  <a:pt x="976812" y="830303"/>
                  <a:pt x="976812" y="840617"/>
                </a:cubicBezTo>
                <a:cubicBezTo>
                  <a:pt x="976812" y="850931"/>
                  <a:pt x="968472" y="859292"/>
                  <a:pt x="958184" y="859292"/>
                </a:cubicBezTo>
                <a:cubicBezTo>
                  <a:pt x="947896" y="859292"/>
                  <a:pt x="939556" y="850931"/>
                  <a:pt x="939556" y="840617"/>
                </a:cubicBezTo>
                <a:cubicBezTo>
                  <a:pt x="939556" y="830303"/>
                  <a:pt x="947896" y="821942"/>
                  <a:pt x="958184" y="821942"/>
                </a:cubicBezTo>
                <a:close/>
                <a:moveTo>
                  <a:pt x="840420" y="821942"/>
                </a:moveTo>
                <a:cubicBezTo>
                  <a:pt x="850708" y="821942"/>
                  <a:pt x="859048" y="830303"/>
                  <a:pt x="859048" y="840617"/>
                </a:cubicBezTo>
                <a:cubicBezTo>
                  <a:pt x="859048" y="850931"/>
                  <a:pt x="850708" y="859292"/>
                  <a:pt x="840420" y="859292"/>
                </a:cubicBezTo>
                <a:cubicBezTo>
                  <a:pt x="830132" y="859292"/>
                  <a:pt x="821792" y="850931"/>
                  <a:pt x="821792" y="840617"/>
                </a:cubicBezTo>
                <a:cubicBezTo>
                  <a:pt x="821792" y="830303"/>
                  <a:pt x="830132" y="821942"/>
                  <a:pt x="840420" y="821942"/>
                </a:cubicBezTo>
                <a:close/>
                <a:moveTo>
                  <a:pt x="723295" y="821942"/>
                </a:moveTo>
                <a:cubicBezTo>
                  <a:pt x="733583" y="821942"/>
                  <a:pt x="741923" y="830303"/>
                  <a:pt x="741923" y="840617"/>
                </a:cubicBezTo>
                <a:cubicBezTo>
                  <a:pt x="741923" y="850931"/>
                  <a:pt x="733583" y="859292"/>
                  <a:pt x="723295" y="859292"/>
                </a:cubicBezTo>
                <a:cubicBezTo>
                  <a:pt x="713007" y="859292"/>
                  <a:pt x="704667" y="850931"/>
                  <a:pt x="704667" y="840617"/>
                </a:cubicBezTo>
                <a:cubicBezTo>
                  <a:pt x="704667" y="830303"/>
                  <a:pt x="713007" y="821942"/>
                  <a:pt x="723295" y="821942"/>
                </a:cubicBezTo>
                <a:close/>
                <a:moveTo>
                  <a:pt x="605531" y="821942"/>
                </a:moveTo>
                <a:cubicBezTo>
                  <a:pt x="615819" y="821942"/>
                  <a:pt x="624159" y="830303"/>
                  <a:pt x="624159" y="840617"/>
                </a:cubicBezTo>
                <a:cubicBezTo>
                  <a:pt x="624159" y="850931"/>
                  <a:pt x="615819" y="859292"/>
                  <a:pt x="605531" y="859292"/>
                </a:cubicBezTo>
                <a:cubicBezTo>
                  <a:pt x="595243" y="859292"/>
                  <a:pt x="586903" y="850931"/>
                  <a:pt x="586903" y="840617"/>
                </a:cubicBezTo>
                <a:cubicBezTo>
                  <a:pt x="586903" y="830303"/>
                  <a:pt x="595243" y="821942"/>
                  <a:pt x="605531" y="821942"/>
                </a:cubicBezTo>
                <a:close/>
                <a:moveTo>
                  <a:pt x="488406" y="821942"/>
                </a:moveTo>
                <a:cubicBezTo>
                  <a:pt x="498694" y="821942"/>
                  <a:pt x="507034" y="830303"/>
                  <a:pt x="507034" y="840617"/>
                </a:cubicBezTo>
                <a:cubicBezTo>
                  <a:pt x="507034" y="850931"/>
                  <a:pt x="498694" y="859292"/>
                  <a:pt x="488406" y="859292"/>
                </a:cubicBezTo>
                <a:cubicBezTo>
                  <a:pt x="478118" y="859292"/>
                  <a:pt x="469778" y="850931"/>
                  <a:pt x="469778" y="840617"/>
                </a:cubicBezTo>
                <a:cubicBezTo>
                  <a:pt x="469778" y="830303"/>
                  <a:pt x="478118" y="821942"/>
                  <a:pt x="488406" y="821942"/>
                </a:cubicBezTo>
                <a:close/>
                <a:moveTo>
                  <a:pt x="370642" y="821942"/>
                </a:moveTo>
                <a:cubicBezTo>
                  <a:pt x="380930" y="821942"/>
                  <a:pt x="389270" y="830303"/>
                  <a:pt x="389270" y="840617"/>
                </a:cubicBezTo>
                <a:cubicBezTo>
                  <a:pt x="389270" y="850931"/>
                  <a:pt x="380930" y="859292"/>
                  <a:pt x="370642" y="859292"/>
                </a:cubicBezTo>
                <a:cubicBezTo>
                  <a:pt x="360354" y="859292"/>
                  <a:pt x="352014" y="850931"/>
                  <a:pt x="352014" y="840617"/>
                </a:cubicBezTo>
                <a:cubicBezTo>
                  <a:pt x="352014" y="830303"/>
                  <a:pt x="360354" y="821942"/>
                  <a:pt x="370642" y="821942"/>
                </a:cubicBezTo>
                <a:close/>
                <a:moveTo>
                  <a:pt x="253517" y="821942"/>
                </a:moveTo>
                <a:cubicBezTo>
                  <a:pt x="263805" y="821942"/>
                  <a:pt x="272145" y="830303"/>
                  <a:pt x="272145" y="840617"/>
                </a:cubicBezTo>
                <a:cubicBezTo>
                  <a:pt x="272145" y="850931"/>
                  <a:pt x="263805" y="859292"/>
                  <a:pt x="253517" y="859292"/>
                </a:cubicBezTo>
                <a:cubicBezTo>
                  <a:pt x="243229" y="859292"/>
                  <a:pt x="234889" y="850931"/>
                  <a:pt x="234889" y="840617"/>
                </a:cubicBezTo>
                <a:cubicBezTo>
                  <a:pt x="234889" y="830303"/>
                  <a:pt x="243229" y="821942"/>
                  <a:pt x="253517" y="821942"/>
                </a:cubicBezTo>
                <a:close/>
                <a:moveTo>
                  <a:pt x="135753" y="821942"/>
                </a:moveTo>
                <a:cubicBezTo>
                  <a:pt x="146041" y="821942"/>
                  <a:pt x="154381" y="830303"/>
                  <a:pt x="154381" y="840617"/>
                </a:cubicBezTo>
                <a:cubicBezTo>
                  <a:pt x="154381" y="850931"/>
                  <a:pt x="146041" y="859292"/>
                  <a:pt x="135753" y="859292"/>
                </a:cubicBezTo>
                <a:cubicBezTo>
                  <a:pt x="125465" y="859292"/>
                  <a:pt x="117125" y="850931"/>
                  <a:pt x="117125" y="840617"/>
                </a:cubicBezTo>
                <a:cubicBezTo>
                  <a:pt x="117125" y="830303"/>
                  <a:pt x="125465" y="821942"/>
                  <a:pt x="135753" y="821942"/>
                </a:cubicBezTo>
                <a:close/>
                <a:moveTo>
                  <a:pt x="18628" y="821942"/>
                </a:moveTo>
                <a:cubicBezTo>
                  <a:pt x="28916" y="821942"/>
                  <a:pt x="37256" y="830303"/>
                  <a:pt x="37256" y="840617"/>
                </a:cubicBezTo>
                <a:cubicBezTo>
                  <a:pt x="37256" y="850931"/>
                  <a:pt x="28916" y="859292"/>
                  <a:pt x="18628" y="859292"/>
                </a:cubicBezTo>
                <a:cubicBezTo>
                  <a:pt x="8340" y="859292"/>
                  <a:pt x="0" y="850931"/>
                  <a:pt x="0" y="840617"/>
                </a:cubicBezTo>
                <a:cubicBezTo>
                  <a:pt x="0" y="830303"/>
                  <a:pt x="8340" y="821942"/>
                  <a:pt x="18628" y="821942"/>
                </a:cubicBezTo>
                <a:close/>
                <a:moveTo>
                  <a:pt x="2014866" y="704521"/>
                </a:moveTo>
                <a:cubicBezTo>
                  <a:pt x="2025154" y="704521"/>
                  <a:pt x="2033494" y="712882"/>
                  <a:pt x="2033494" y="723196"/>
                </a:cubicBezTo>
                <a:cubicBezTo>
                  <a:pt x="2033494" y="733510"/>
                  <a:pt x="2025154" y="741871"/>
                  <a:pt x="2014866" y="741871"/>
                </a:cubicBezTo>
                <a:cubicBezTo>
                  <a:pt x="2004578" y="741871"/>
                  <a:pt x="1996238" y="733510"/>
                  <a:pt x="1996238" y="723196"/>
                </a:cubicBezTo>
                <a:cubicBezTo>
                  <a:pt x="1996238" y="712882"/>
                  <a:pt x="2004578" y="704521"/>
                  <a:pt x="2014866" y="704521"/>
                </a:cubicBezTo>
                <a:close/>
                <a:moveTo>
                  <a:pt x="1897741" y="704521"/>
                </a:moveTo>
                <a:cubicBezTo>
                  <a:pt x="1908029" y="704521"/>
                  <a:pt x="1916369" y="712882"/>
                  <a:pt x="1916369" y="723196"/>
                </a:cubicBezTo>
                <a:cubicBezTo>
                  <a:pt x="1916369" y="733510"/>
                  <a:pt x="1908029" y="741871"/>
                  <a:pt x="1897741" y="741871"/>
                </a:cubicBezTo>
                <a:cubicBezTo>
                  <a:pt x="1887453" y="741871"/>
                  <a:pt x="1879113" y="733510"/>
                  <a:pt x="1879113" y="723196"/>
                </a:cubicBezTo>
                <a:cubicBezTo>
                  <a:pt x="1879113" y="712882"/>
                  <a:pt x="1887453" y="704521"/>
                  <a:pt x="1897741" y="704521"/>
                </a:cubicBezTo>
                <a:close/>
                <a:moveTo>
                  <a:pt x="1779977" y="704521"/>
                </a:moveTo>
                <a:cubicBezTo>
                  <a:pt x="1790265" y="704521"/>
                  <a:pt x="1798605" y="712882"/>
                  <a:pt x="1798605" y="723196"/>
                </a:cubicBezTo>
                <a:cubicBezTo>
                  <a:pt x="1798605" y="733510"/>
                  <a:pt x="1790265" y="741871"/>
                  <a:pt x="1779977" y="741871"/>
                </a:cubicBezTo>
                <a:cubicBezTo>
                  <a:pt x="1769689" y="741871"/>
                  <a:pt x="1761349" y="733510"/>
                  <a:pt x="1761349" y="723196"/>
                </a:cubicBezTo>
                <a:cubicBezTo>
                  <a:pt x="1761349" y="712882"/>
                  <a:pt x="1769689" y="704521"/>
                  <a:pt x="1779977" y="704521"/>
                </a:cubicBezTo>
                <a:close/>
                <a:moveTo>
                  <a:pt x="1662852" y="704521"/>
                </a:moveTo>
                <a:cubicBezTo>
                  <a:pt x="1673140" y="704521"/>
                  <a:pt x="1681480" y="712882"/>
                  <a:pt x="1681480" y="723196"/>
                </a:cubicBezTo>
                <a:cubicBezTo>
                  <a:pt x="1681480" y="733510"/>
                  <a:pt x="1673140" y="741871"/>
                  <a:pt x="1662852" y="741871"/>
                </a:cubicBezTo>
                <a:cubicBezTo>
                  <a:pt x="1652564" y="741871"/>
                  <a:pt x="1644224" y="733510"/>
                  <a:pt x="1644224" y="723196"/>
                </a:cubicBezTo>
                <a:cubicBezTo>
                  <a:pt x="1644224" y="712882"/>
                  <a:pt x="1652564" y="704521"/>
                  <a:pt x="1662852" y="704521"/>
                </a:cubicBezTo>
                <a:close/>
                <a:moveTo>
                  <a:pt x="1545088" y="704521"/>
                </a:moveTo>
                <a:cubicBezTo>
                  <a:pt x="1555376" y="704521"/>
                  <a:pt x="1563716" y="712882"/>
                  <a:pt x="1563716" y="723196"/>
                </a:cubicBezTo>
                <a:cubicBezTo>
                  <a:pt x="1563716" y="733510"/>
                  <a:pt x="1555376" y="741871"/>
                  <a:pt x="1545088" y="741871"/>
                </a:cubicBezTo>
                <a:cubicBezTo>
                  <a:pt x="1534800" y="741871"/>
                  <a:pt x="1526460" y="733510"/>
                  <a:pt x="1526460" y="723196"/>
                </a:cubicBezTo>
                <a:cubicBezTo>
                  <a:pt x="1526460" y="712882"/>
                  <a:pt x="1534800" y="704521"/>
                  <a:pt x="1545088" y="704521"/>
                </a:cubicBezTo>
                <a:close/>
                <a:moveTo>
                  <a:pt x="1427962" y="704521"/>
                </a:moveTo>
                <a:cubicBezTo>
                  <a:pt x="1438250" y="704521"/>
                  <a:pt x="1446590" y="712882"/>
                  <a:pt x="1446590" y="723196"/>
                </a:cubicBezTo>
                <a:cubicBezTo>
                  <a:pt x="1446590" y="733510"/>
                  <a:pt x="1438250" y="741871"/>
                  <a:pt x="1427962" y="741871"/>
                </a:cubicBezTo>
                <a:cubicBezTo>
                  <a:pt x="1417674" y="741871"/>
                  <a:pt x="1409334" y="733510"/>
                  <a:pt x="1409334" y="723196"/>
                </a:cubicBezTo>
                <a:cubicBezTo>
                  <a:pt x="1409334" y="712882"/>
                  <a:pt x="1417674" y="704521"/>
                  <a:pt x="1427962" y="704521"/>
                </a:cubicBezTo>
                <a:close/>
                <a:moveTo>
                  <a:pt x="1310199" y="704521"/>
                </a:moveTo>
                <a:cubicBezTo>
                  <a:pt x="1320487" y="704521"/>
                  <a:pt x="1328827" y="712882"/>
                  <a:pt x="1328827" y="723196"/>
                </a:cubicBezTo>
                <a:cubicBezTo>
                  <a:pt x="1328827" y="733510"/>
                  <a:pt x="1320487" y="741871"/>
                  <a:pt x="1310199" y="741871"/>
                </a:cubicBezTo>
                <a:cubicBezTo>
                  <a:pt x="1299911" y="741871"/>
                  <a:pt x="1291571" y="733510"/>
                  <a:pt x="1291571" y="723196"/>
                </a:cubicBezTo>
                <a:cubicBezTo>
                  <a:pt x="1291571" y="712882"/>
                  <a:pt x="1299911" y="704521"/>
                  <a:pt x="1310199" y="704521"/>
                </a:cubicBezTo>
                <a:close/>
                <a:moveTo>
                  <a:pt x="1193073" y="704521"/>
                </a:moveTo>
                <a:cubicBezTo>
                  <a:pt x="1203361" y="704521"/>
                  <a:pt x="1211701" y="712882"/>
                  <a:pt x="1211701" y="723196"/>
                </a:cubicBezTo>
                <a:cubicBezTo>
                  <a:pt x="1211701" y="733510"/>
                  <a:pt x="1203361" y="741871"/>
                  <a:pt x="1193073" y="741871"/>
                </a:cubicBezTo>
                <a:cubicBezTo>
                  <a:pt x="1182785" y="741871"/>
                  <a:pt x="1174445" y="733510"/>
                  <a:pt x="1174445" y="723196"/>
                </a:cubicBezTo>
                <a:cubicBezTo>
                  <a:pt x="1174445" y="712882"/>
                  <a:pt x="1182785" y="704521"/>
                  <a:pt x="1193073" y="704521"/>
                </a:cubicBezTo>
                <a:close/>
                <a:moveTo>
                  <a:pt x="1075309" y="704521"/>
                </a:moveTo>
                <a:cubicBezTo>
                  <a:pt x="1085597" y="704521"/>
                  <a:pt x="1093937" y="712882"/>
                  <a:pt x="1093937" y="723196"/>
                </a:cubicBezTo>
                <a:cubicBezTo>
                  <a:pt x="1093937" y="733510"/>
                  <a:pt x="1085597" y="741871"/>
                  <a:pt x="1075309" y="741871"/>
                </a:cubicBezTo>
                <a:cubicBezTo>
                  <a:pt x="1065021" y="741871"/>
                  <a:pt x="1056681" y="733510"/>
                  <a:pt x="1056681" y="723196"/>
                </a:cubicBezTo>
                <a:cubicBezTo>
                  <a:pt x="1056681" y="712882"/>
                  <a:pt x="1065021" y="704521"/>
                  <a:pt x="1075309" y="704521"/>
                </a:cubicBezTo>
                <a:close/>
                <a:moveTo>
                  <a:pt x="958184" y="704521"/>
                </a:moveTo>
                <a:cubicBezTo>
                  <a:pt x="968472" y="704521"/>
                  <a:pt x="976812" y="712882"/>
                  <a:pt x="976812" y="723196"/>
                </a:cubicBezTo>
                <a:cubicBezTo>
                  <a:pt x="976812" y="733510"/>
                  <a:pt x="968472" y="741871"/>
                  <a:pt x="958184" y="741871"/>
                </a:cubicBezTo>
                <a:cubicBezTo>
                  <a:pt x="947896" y="741871"/>
                  <a:pt x="939556" y="733510"/>
                  <a:pt x="939556" y="723196"/>
                </a:cubicBezTo>
                <a:cubicBezTo>
                  <a:pt x="939556" y="712882"/>
                  <a:pt x="947896" y="704521"/>
                  <a:pt x="958184" y="704521"/>
                </a:cubicBezTo>
                <a:close/>
                <a:moveTo>
                  <a:pt x="840420" y="704521"/>
                </a:moveTo>
                <a:cubicBezTo>
                  <a:pt x="850708" y="704521"/>
                  <a:pt x="859048" y="712882"/>
                  <a:pt x="859048" y="723196"/>
                </a:cubicBezTo>
                <a:cubicBezTo>
                  <a:pt x="859048" y="733510"/>
                  <a:pt x="850708" y="741871"/>
                  <a:pt x="840420" y="741871"/>
                </a:cubicBezTo>
                <a:cubicBezTo>
                  <a:pt x="830132" y="741871"/>
                  <a:pt x="821792" y="733510"/>
                  <a:pt x="821792" y="723196"/>
                </a:cubicBezTo>
                <a:cubicBezTo>
                  <a:pt x="821792" y="712882"/>
                  <a:pt x="830132" y="704521"/>
                  <a:pt x="840420" y="704521"/>
                </a:cubicBezTo>
                <a:close/>
                <a:moveTo>
                  <a:pt x="723295" y="704521"/>
                </a:moveTo>
                <a:cubicBezTo>
                  <a:pt x="733583" y="704521"/>
                  <a:pt x="741923" y="712882"/>
                  <a:pt x="741923" y="723196"/>
                </a:cubicBezTo>
                <a:cubicBezTo>
                  <a:pt x="741923" y="733510"/>
                  <a:pt x="733583" y="741871"/>
                  <a:pt x="723295" y="741871"/>
                </a:cubicBezTo>
                <a:cubicBezTo>
                  <a:pt x="713007" y="741871"/>
                  <a:pt x="704667" y="733510"/>
                  <a:pt x="704667" y="723196"/>
                </a:cubicBezTo>
                <a:cubicBezTo>
                  <a:pt x="704667" y="712882"/>
                  <a:pt x="713007" y="704521"/>
                  <a:pt x="723295" y="704521"/>
                </a:cubicBezTo>
                <a:close/>
                <a:moveTo>
                  <a:pt x="605531" y="704521"/>
                </a:moveTo>
                <a:cubicBezTo>
                  <a:pt x="615819" y="704521"/>
                  <a:pt x="624159" y="712882"/>
                  <a:pt x="624159" y="723196"/>
                </a:cubicBezTo>
                <a:cubicBezTo>
                  <a:pt x="624159" y="733510"/>
                  <a:pt x="615819" y="741871"/>
                  <a:pt x="605531" y="741871"/>
                </a:cubicBezTo>
                <a:cubicBezTo>
                  <a:pt x="595243" y="741871"/>
                  <a:pt x="586903" y="733510"/>
                  <a:pt x="586903" y="723196"/>
                </a:cubicBezTo>
                <a:cubicBezTo>
                  <a:pt x="586903" y="712882"/>
                  <a:pt x="595243" y="704521"/>
                  <a:pt x="605531" y="704521"/>
                </a:cubicBezTo>
                <a:close/>
                <a:moveTo>
                  <a:pt x="488406" y="704521"/>
                </a:moveTo>
                <a:cubicBezTo>
                  <a:pt x="498694" y="704521"/>
                  <a:pt x="507034" y="712882"/>
                  <a:pt x="507034" y="723196"/>
                </a:cubicBezTo>
                <a:cubicBezTo>
                  <a:pt x="507034" y="733510"/>
                  <a:pt x="498694" y="741871"/>
                  <a:pt x="488406" y="741871"/>
                </a:cubicBezTo>
                <a:cubicBezTo>
                  <a:pt x="478118" y="741871"/>
                  <a:pt x="469778" y="733510"/>
                  <a:pt x="469778" y="723196"/>
                </a:cubicBezTo>
                <a:cubicBezTo>
                  <a:pt x="469778" y="712882"/>
                  <a:pt x="478118" y="704521"/>
                  <a:pt x="488406" y="704521"/>
                </a:cubicBezTo>
                <a:close/>
                <a:moveTo>
                  <a:pt x="370642" y="704521"/>
                </a:moveTo>
                <a:cubicBezTo>
                  <a:pt x="380930" y="704521"/>
                  <a:pt x="389270" y="712882"/>
                  <a:pt x="389270" y="723196"/>
                </a:cubicBezTo>
                <a:cubicBezTo>
                  <a:pt x="389270" y="733510"/>
                  <a:pt x="380930" y="741871"/>
                  <a:pt x="370642" y="741871"/>
                </a:cubicBezTo>
                <a:cubicBezTo>
                  <a:pt x="360354" y="741871"/>
                  <a:pt x="352014" y="733510"/>
                  <a:pt x="352014" y="723196"/>
                </a:cubicBezTo>
                <a:cubicBezTo>
                  <a:pt x="352014" y="712882"/>
                  <a:pt x="360354" y="704521"/>
                  <a:pt x="370642" y="704521"/>
                </a:cubicBezTo>
                <a:close/>
                <a:moveTo>
                  <a:pt x="253517" y="704521"/>
                </a:moveTo>
                <a:cubicBezTo>
                  <a:pt x="263805" y="704521"/>
                  <a:pt x="272145" y="712882"/>
                  <a:pt x="272145" y="723196"/>
                </a:cubicBezTo>
                <a:cubicBezTo>
                  <a:pt x="272145" y="733510"/>
                  <a:pt x="263805" y="741871"/>
                  <a:pt x="253517" y="741871"/>
                </a:cubicBezTo>
                <a:cubicBezTo>
                  <a:pt x="243229" y="741871"/>
                  <a:pt x="234889" y="733510"/>
                  <a:pt x="234889" y="723196"/>
                </a:cubicBezTo>
                <a:cubicBezTo>
                  <a:pt x="234889" y="712882"/>
                  <a:pt x="243229" y="704521"/>
                  <a:pt x="253517" y="704521"/>
                </a:cubicBezTo>
                <a:close/>
                <a:moveTo>
                  <a:pt x="135753" y="704521"/>
                </a:moveTo>
                <a:cubicBezTo>
                  <a:pt x="146041" y="704521"/>
                  <a:pt x="154381" y="712882"/>
                  <a:pt x="154381" y="723196"/>
                </a:cubicBezTo>
                <a:cubicBezTo>
                  <a:pt x="154381" y="733510"/>
                  <a:pt x="146041" y="741871"/>
                  <a:pt x="135753" y="741871"/>
                </a:cubicBezTo>
                <a:cubicBezTo>
                  <a:pt x="125465" y="741871"/>
                  <a:pt x="117125" y="733510"/>
                  <a:pt x="117125" y="723196"/>
                </a:cubicBezTo>
                <a:cubicBezTo>
                  <a:pt x="117125" y="712882"/>
                  <a:pt x="125465" y="704521"/>
                  <a:pt x="135753" y="704521"/>
                </a:cubicBezTo>
                <a:close/>
                <a:moveTo>
                  <a:pt x="18628" y="704521"/>
                </a:moveTo>
                <a:cubicBezTo>
                  <a:pt x="28916" y="704521"/>
                  <a:pt x="37256" y="712882"/>
                  <a:pt x="37256" y="723196"/>
                </a:cubicBezTo>
                <a:cubicBezTo>
                  <a:pt x="37256" y="733510"/>
                  <a:pt x="28916" y="741871"/>
                  <a:pt x="18628" y="741871"/>
                </a:cubicBezTo>
                <a:cubicBezTo>
                  <a:pt x="8340" y="741871"/>
                  <a:pt x="0" y="733510"/>
                  <a:pt x="0" y="723196"/>
                </a:cubicBezTo>
                <a:cubicBezTo>
                  <a:pt x="0" y="712882"/>
                  <a:pt x="8340" y="704521"/>
                  <a:pt x="18628" y="704521"/>
                </a:cubicBezTo>
                <a:close/>
                <a:moveTo>
                  <a:pt x="2014866" y="587101"/>
                </a:moveTo>
                <a:cubicBezTo>
                  <a:pt x="2025154" y="587101"/>
                  <a:pt x="2033494" y="595462"/>
                  <a:pt x="2033494" y="605776"/>
                </a:cubicBezTo>
                <a:cubicBezTo>
                  <a:pt x="2033494" y="616090"/>
                  <a:pt x="2025154" y="624451"/>
                  <a:pt x="2014866" y="624451"/>
                </a:cubicBezTo>
                <a:cubicBezTo>
                  <a:pt x="2004578" y="624451"/>
                  <a:pt x="1996238" y="616090"/>
                  <a:pt x="1996238" y="605776"/>
                </a:cubicBezTo>
                <a:cubicBezTo>
                  <a:pt x="1996238" y="595462"/>
                  <a:pt x="2004578" y="587101"/>
                  <a:pt x="2014866" y="587101"/>
                </a:cubicBezTo>
                <a:close/>
                <a:moveTo>
                  <a:pt x="1897741" y="587101"/>
                </a:moveTo>
                <a:cubicBezTo>
                  <a:pt x="1908029" y="587101"/>
                  <a:pt x="1916369" y="595462"/>
                  <a:pt x="1916369" y="605776"/>
                </a:cubicBezTo>
                <a:cubicBezTo>
                  <a:pt x="1916369" y="616090"/>
                  <a:pt x="1908029" y="624451"/>
                  <a:pt x="1897741" y="624451"/>
                </a:cubicBezTo>
                <a:cubicBezTo>
                  <a:pt x="1887453" y="624451"/>
                  <a:pt x="1879113" y="616090"/>
                  <a:pt x="1879113" y="605776"/>
                </a:cubicBezTo>
                <a:cubicBezTo>
                  <a:pt x="1879113" y="595462"/>
                  <a:pt x="1887453" y="587101"/>
                  <a:pt x="1897741" y="587101"/>
                </a:cubicBezTo>
                <a:close/>
                <a:moveTo>
                  <a:pt x="1779977" y="587101"/>
                </a:moveTo>
                <a:cubicBezTo>
                  <a:pt x="1790265" y="587101"/>
                  <a:pt x="1798605" y="595462"/>
                  <a:pt x="1798605" y="605776"/>
                </a:cubicBezTo>
                <a:cubicBezTo>
                  <a:pt x="1798605" y="616090"/>
                  <a:pt x="1790265" y="624451"/>
                  <a:pt x="1779977" y="624451"/>
                </a:cubicBezTo>
                <a:cubicBezTo>
                  <a:pt x="1769689" y="624451"/>
                  <a:pt x="1761349" y="616090"/>
                  <a:pt x="1761349" y="605776"/>
                </a:cubicBezTo>
                <a:cubicBezTo>
                  <a:pt x="1761349" y="595462"/>
                  <a:pt x="1769689" y="587101"/>
                  <a:pt x="1779977" y="587101"/>
                </a:cubicBezTo>
                <a:close/>
                <a:moveTo>
                  <a:pt x="1662852" y="587101"/>
                </a:moveTo>
                <a:cubicBezTo>
                  <a:pt x="1673140" y="587101"/>
                  <a:pt x="1681480" y="595462"/>
                  <a:pt x="1681480" y="605776"/>
                </a:cubicBezTo>
                <a:cubicBezTo>
                  <a:pt x="1681480" y="616090"/>
                  <a:pt x="1673140" y="624451"/>
                  <a:pt x="1662852" y="624451"/>
                </a:cubicBezTo>
                <a:cubicBezTo>
                  <a:pt x="1652564" y="624451"/>
                  <a:pt x="1644224" y="616090"/>
                  <a:pt x="1644224" y="605776"/>
                </a:cubicBezTo>
                <a:cubicBezTo>
                  <a:pt x="1644224" y="595462"/>
                  <a:pt x="1652564" y="587101"/>
                  <a:pt x="1662852" y="587101"/>
                </a:cubicBezTo>
                <a:close/>
                <a:moveTo>
                  <a:pt x="1545088" y="587101"/>
                </a:moveTo>
                <a:cubicBezTo>
                  <a:pt x="1555376" y="587101"/>
                  <a:pt x="1563716" y="595462"/>
                  <a:pt x="1563716" y="605776"/>
                </a:cubicBezTo>
                <a:cubicBezTo>
                  <a:pt x="1563716" y="616090"/>
                  <a:pt x="1555376" y="624451"/>
                  <a:pt x="1545088" y="624451"/>
                </a:cubicBezTo>
                <a:cubicBezTo>
                  <a:pt x="1534800" y="624451"/>
                  <a:pt x="1526460" y="616090"/>
                  <a:pt x="1526460" y="605776"/>
                </a:cubicBezTo>
                <a:cubicBezTo>
                  <a:pt x="1526460" y="595462"/>
                  <a:pt x="1534800" y="587101"/>
                  <a:pt x="1545088" y="587101"/>
                </a:cubicBezTo>
                <a:close/>
                <a:moveTo>
                  <a:pt x="1427962" y="587101"/>
                </a:moveTo>
                <a:cubicBezTo>
                  <a:pt x="1438250" y="587101"/>
                  <a:pt x="1446590" y="595462"/>
                  <a:pt x="1446590" y="605776"/>
                </a:cubicBezTo>
                <a:cubicBezTo>
                  <a:pt x="1446590" y="616090"/>
                  <a:pt x="1438250" y="624451"/>
                  <a:pt x="1427962" y="624451"/>
                </a:cubicBezTo>
                <a:cubicBezTo>
                  <a:pt x="1417674" y="624451"/>
                  <a:pt x="1409334" y="616090"/>
                  <a:pt x="1409334" y="605776"/>
                </a:cubicBezTo>
                <a:cubicBezTo>
                  <a:pt x="1409334" y="595462"/>
                  <a:pt x="1417674" y="587101"/>
                  <a:pt x="1427962" y="587101"/>
                </a:cubicBezTo>
                <a:close/>
                <a:moveTo>
                  <a:pt x="1310199" y="587101"/>
                </a:moveTo>
                <a:cubicBezTo>
                  <a:pt x="1320487" y="587101"/>
                  <a:pt x="1328827" y="595462"/>
                  <a:pt x="1328827" y="605776"/>
                </a:cubicBezTo>
                <a:cubicBezTo>
                  <a:pt x="1328827" y="616090"/>
                  <a:pt x="1320487" y="624451"/>
                  <a:pt x="1310199" y="624451"/>
                </a:cubicBezTo>
                <a:cubicBezTo>
                  <a:pt x="1299911" y="624451"/>
                  <a:pt x="1291571" y="616090"/>
                  <a:pt x="1291571" y="605776"/>
                </a:cubicBezTo>
                <a:cubicBezTo>
                  <a:pt x="1291571" y="595462"/>
                  <a:pt x="1299911" y="587101"/>
                  <a:pt x="1310199" y="587101"/>
                </a:cubicBezTo>
                <a:close/>
                <a:moveTo>
                  <a:pt x="1193073" y="587101"/>
                </a:moveTo>
                <a:cubicBezTo>
                  <a:pt x="1203361" y="587101"/>
                  <a:pt x="1211701" y="595462"/>
                  <a:pt x="1211701" y="605776"/>
                </a:cubicBezTo>
                <a:cubicBezTo>
                  <a:pt x="1211701" y="616090"/>
                  <a:pt x="1203361" y="624451"/>
                  <a:pt x="1193073" y="624451"/>
                </a:cubicBezTo>
                <a:cubicBezTo>
                  <a:pt x="1182785" y="624451"/>
                  <a:pt x="1174445" y="616090"/>
                  <a:pt x="1174445" y="605776"/>
                </a:cubicBezTo>
                <a:cubicBezTo>
                  <a:pt x="1174445" y="595462"/>
                  <a:pt x="1182785" y="587101"/>
                  <a:pt x="1193073" y="587101"/>
                </a:cubicBezTo>
                <a:close/>
                <a:moveTo>
                  <a:pt x="1075309" y="587101"/>
                </a:moveTo>
                <a:cubicBezTo>
                  <a:pt x="1085597" y="587101"/>
                  <a:pt x="1093937" y="595462"/>
                  <a:pt x="1093937" y="605776"/>
                </a:cubicBezTo>
                <a:cubicBezTo>
                  <a:pt x="1093937" y="616090"/>
                  <a:pt x="1085597" y="624451"/>
                  <a:pt x="1075309" y="624451"/>
                </a:cubicBezTo>
                <a:cubicBezTo>
                  <a:pt x="1065021" y="624451"/>
                  <a:pt x="1056681" y="616090"/>
                  <a:pt x="1056681" y="605776"/>
                </a:cubicBezTo>
                <a:cubicBezTo>
                  <a:pt x="1056681" y="595462"/>
                  <a:pt x="1065021" y="587101"/>
                  <a:pt x="1075309" y="587101"/>
                </a:cubicBezTo>
                <a:close/>
                <a:moveTo>
                  <a:pt x="958184" y="587101"/>
                </a:moveTo>
                <a:cubicBezTo>
                  <a:pt x="968472" y="587101"/>
                  <a:pt x="976812" y="595462"/>
                  <a:pt x="976812" y="605776"/>
                </a:cubicBezTo>
                <a:cubicBezTo>
                  <a:pt x="976812" y="616090"/>
                  <a:pt x="968472" y="624451"/>
                  <a:pt x="958184" y="624451"/>
                </a:cubicBezTo>
                <a:cubicBezTo>
                  <a:pt x="947896" y="624451"/>
                  <a:pt x="939556" y="616090"/>
                  <a:pt x="939556" y="605776"/>
                </a:cubicBezTo>
                <a:cubicBezTo>
                  <a:pt x="939556" y="595462"/>
                  <a:pt x="947896" y="587101"/>
                  <a:pt x="958184" y="587101"/>
                </a:cubicBezTo>
                <a:close/>
                <a:moveTo>
                  <a:pt x="840420" y="587101"/>
                </a:moveTo>
                <a:cubicBezTo>
                  <a:pt x="850708" y="587101"/>
                  <a:pt x="859048" y="595462"/>
                  <a:pt x="859048" y="605776"/>
                </a:cubicBezTo>
                <a:cubicBezTo>
                  <a:pt x="859048" y="616090"/>
                  <a:pt x="850708" y="624451"/>
                  <a:pt x="840420" y="624451"/>
                </a:cubicBezTo>
                <a:cubicBezTo>
                  <a:pt x="830132" y="624451"/>
                  <a:pt x="821792" y="616090"/>
                  <a:pt x="821792" y="605776"/>
                </a:cubicBezTo>
                <a:cubicBezTo>
                  <a:pt x="821792" y="595462"/>
                  <a:pt x="830132" y="587101"/>
                  <a:pt x="840420" y="587101"/>
                </a:cubicBezTo>
                <a:close/>
                <a:moveTo>
                  <a:pt x="723295" y="587101"/>
                </a:moveTo>
                <a:cubicBezTo>
                  <a:pt x="733583" y="587101"/>
                  <a:pt x="741923" y="595462"/>
                  <a:pt x="741923" y="605776"/>
                </a:cubicBezTo>
                <a:cubicBezTo>
                  <a:pt x="741923" y="616090"/>
                  <a:pt x="733583" y="624451"/>
                  <a:pt x="723295" y="624451"/>
                </a:cubicBezTo>
                <a:cubicBezTo>
                  <a:pt x="713007" y="624451"/>
                  <a:pt x="704667" y="616090"/>
                  <a:pt x="704667" y="605776"/>
                </a:cubicBezTo>
                <a:cubicBezTo>
                  <a:pt x="704667" y="595462"/>
                  <a:pt x="713007" y="587101"/>
                  <a:pt x="723295" y="587101"/>
                </a:cubicBezTo>
                <a:close/>
                <a:moveTo>
                  <a:pt x="605531" y="587101"/>
                </a:moveTo>
                <a:cubicBezTo>
                  <a:pt x="615819" y="587101"/>
                  <a:pt x="624159" y="595462"/>
                  <a:pt x="624159" y="605776"/>
                </a:cubicBezTo>
                <a:cubicBezTo>
                  <a:pt x="624159" y="616090"/>
                  <a:pt x="615819" y="624451"/>
                  <a:pt x="605531" y="624451"/>
                </a:cubicBezTo>
                <a:cubicBezTo>
                  <a:pt x="595243" y="624451"/>
                  <a:pt x="586903" y="616090"/>
                  <a:pt x="586903" y="605776"/>
                </a:cubicBezTo>
                <a:cubicBezTo>
                  <a:pt x="586903" y="595462"/>
                  <a:pt x="595243" y="587101"/>
                  <a:pt x="605531" y="587101"/>
                </a:cubicBezTo>
                <a:close/>
                <a:moveTo>
                  <a:pt x="488406" y="587101"/>
                </a:moveTo>
                <a:cubicBezTo>
                  <a:pt x="498694" y="587101"/>
                  <a:pt x="507034" y="595462"/>
                  <a:pt x="507034" y="605776"/>
                </a:cubicBezTo>
                <a:cubicBezTo>
                  <a:pt x="507034" y="616090"/>
                  <a:pt x="498694" y="624451"/>
                  <a:pt x="488406" y="624451"/>
                </a:cubicBezTo>
                <a:cubicBezTo>
                  <a:pt x="478118" y="624451"/>
                  <a:pt x="469778" y="616090"/>
                  <a:pt x="469778" y="605776"/>
                </a:cubicBezTo>
                <a:cubicBezTo>
                  <a:pt x="469778" y="595462"/>
                  <a:pt x="478118" y="587101"/>
                  <a:pt x="488406" y="587101"/>
                </a:cubicBezTo>
                <a:close/>
                <a:moveTo>
                  <a:pt x="370642" y="587101"/>
                </a:moveTo>
                <a:cubicBezTo>
                  <a:pt x="380930" y="587101"/>
                  <a:pt x="389270" y="595462"/>
                  <a:pt x="389270" y="605776"/>
                </a:cubicBezTo>
                <a:cubicBezTo>
                  <a:pt x="389270" y="616090"/>
                  <a:pt x="380930" y="624451"/>
                  <a:pt x="370642" y="624451"/>
                </a:cubicBezTo>
                <a:cubicBezTo>
                  <a:pt x="360354" y="624451"/>
                  <a:pt x="352014" y="616090"/>
                  <a:pt x="352014" y="605776"/>
                </a:cubicBezTo>
                <a:cubicBezTo>
                  <a:pt x="352014" y="595462"/>
                  <a:pt x="360354" y="587101"/>
                  <a:pt x="370642" y="587101"/>
                </a:cubicBezTo>
                <a:close/>
                <a:moveTo>
                  <a:pt x="253517" y="587101"/>
                </a:moveTo>
                <a:cubicBezTo>
                  <a:pt x="263805" y="587101"/>
                  <a:pt x="272145" y="595462"/>
                  <a:pt x="272145" y="605776"/>
                </a:cubicBezTo>
                <a:cubicBezTo>
                  <a:pt x="272145" y="616090"/>
                  <a:pt x="263805" y="624451"/>
                  <a:pt x="253517" y="624451"/>
                </a:cubicBezTo>
                <a:cubicBezTo>
                  <a:pt x="243229" y="624451"/>
                  <a:pt x="234889" y="616090"/>
                  <a:pt x="234889" y="605776"/>
                </a:cubicBezTo>
                <a:cubicBezTo>
                  <a:pt x="234889" y="595462"/>
                  <a:pt x="243229" y="587101"/>
                  <a:pt x="253517" y="587101"/>
                </a:cubicBezTo>
                <a:close/>
                <a:moveTo>
                  <a:pt x="135753" y="587101"/>
                </a:moveTo>
                <a:cubicBezTo>
                  <a:pt x="146041" y="587101"/>
                  <a:pt x="154381" y="595462"/>
                  <a:pt x="154381" y="605776"/>
                </a:cubicBezTo>
                <a:cubicBezTo>
                  <a:pt x="154381" y="616090"/>
                  <a:pt x="146041" y="624451"/>
                  <a:pt x="135753" y="624451"/>
                </a:cubicBezTo>
                <a:cubicBezTo>
                  <a:pt x="125465" y="624451"/>
                  <a:pt x="117125" y="616090"/>
                  <a:pt x="117125" y="605776"/>
                </a:cubicBezTo>
                <a:cubicBezTo>
                  <a:pt x="117125" y="595462"/>
                  <a:pt x="125465" y="587101"/>
                  <a:pt x="135753" y="587101"/>
                </a:cubicBezTo>
                <a:close/>
                <a:moveTo>
                  <a:pt x="18628" y="587101"/>
                </a:moveTo>
                <a:cubicBezTo>
                  <a:pt x="28916" y="587101"/>
                  <a:pt x="37256" y="595462"/>
                  <a:pt x="37256" y="605776"/>
                </a:cubicBezTo>
                <a:cubicBezTo>
                  <a:pt x="37256" y="616090"/>
                  <a:pt x="28916" y="624451"/>
                  <a:pt x="18628" y="624451"/>
                </a:cubicBezTo>
                <a:cubicBezTo>
                  <a:pt x="8340" y="624451"/>
                  <a:pt x="0" y="616090"/>
                  <a:pt x="0" y="605776"/>
                </a:cubicBezTo>
                <a:cubicBezTo>
                  <a:pt x="0" y="595462"/>
                  <a:pt x="8340" y="587101"/>
                  <a:pt x="18628" y="587101"/>
                </a:cubicBezTo>
                <a:close/>
                <a:moveTo>
                  <a:pt x="2014866" y="469681"/>
                </a:moveTo>
                <a:cubicBezTo>
                  <a:pt x="2025154" y="469681"/>
                  <a:pt x="2033494" y="478042"/>
                  <a:pt x="2033494" y="488356"/>
                </a:cubicBezTo>
                <a:cubicBezTo>
                  <a:pt x="2033494" y="498670"/>
                  <a:pt x="2025154" y="507031"/>
                  <a:pt x="2014866" y="507031"/>
                </a:cubicBezTo>
                <a:cubicBezTo>
                  <a:pt x="2004578" y="507031"/>
                  <a:pt x="1996238" y="498670"/>
                  <a:pt x="1996238" y="488356"/>
                </a:cubicBezTo>
                <a:cubicBezTo>
                  <a:pt x="1996238" y="478042"/>
                  <a:pt x="2004578" y="469681"/>
                  <a:pt x="2014866" y="469681"/>
                </a:cubicBezTo>
                <a:close/>
                <a:moveTo>
                  <a:pt x="1897741" y="469681"/>
                </a:moveTo>
                <a:cubicBezTo>
                  <a:pt x="1908029" y="469681"/>
                  <a:pt x="1916369" y="478042"/>
                  <a:pt x="1916369" y="488356"/>
                </a:cubicBezTo>
                <a:cubicBezTo>
                  <a:pt x="1916369" y="498670"/>
                  <a:pt x="1908029" y="507031"/>
                  <a:pt x="1897741" y="507031"/>
                </a:cubicBezTo>
                <a:cubicBezTo>
                  <a:pt x="1887453" y="507031"/>
                  <a:pt x="1879113" y="498670"/>
                  <a:pt x="1879113" y="488356"/>
                </a:cubicBezTo>
                <a:cubicBezTo>
                  <a:pt x="1879113" y="478042"/>
                  <a:pt x="1887453" y="469681"/>
                  <a:pt x="1897741" y="469681"/>
                </a:cubicBezTo>
                <a:close/>
                <a:moveTo>
                  <a:pt x="1779977" y="469681"/>
                </a:moveTo>
                <a:cubicBezTo>
                  <a:pt x="1790265" y="469681"/>
                  <a:pt x="1798605" y="478042"/>
                  <a:pt x="1798605" y="488356"/>
                </a:cubicBezTo>
                <a:cubicBezTo>
                  <a:pt x="1798605" y="498670"/>
                  <a:pt x="1790265" y="507031"/>
                  <a:pt x="1779977" y="507031"/>
                </a:cubicBezTo>
                <a:cubicBezTo>
                  <a:pt x="1769689" y="507031"/>
                  <a:pt x="1761349" y="498670"/>
                  <a:pt x="1761349" y="488356"/>
                </a:cubicBezTo>
                <a:cubicBezTo>
                  <a:pt x="1761349" y="478042"/>
                  <a:pt x="1769689" y="469681"/>
                  <a:pt x="1779977" y="469681"/>
                </a:cubicBezTo>
                <a:close/>
                <a:moveTo>
                  <a:pt x="1662852" y="469681"/>
                </a:moveTo>
                <a:cubicBezTo>
                  <a:pt x="1673140" y="469681"/>
                  <a:pt x="1681480" y="478042"/>
                  <a:pt x="1681480" y="488356"/>
                </a:cubicBezTo>
                <a:cubicBezTo>
                  <a:pt x="1681480" y="498670"/>
                  <a:pt x="1673140" y="507031"/>
                  <a:pt x="1662852" y="507031"/>
                </a:cubicBezTo>
                <a:cubicBezTo>
                  <a:pt x="1652564" y="507031"/>
                  <a:pt x="1644224" y="498670"/>
                  <a:pt x="1644224" y="488356"/>
                </a:cubicBezTo>
                <a:cubicBezTo>
                  <a:pt x="1644224" y="478042"/>
                  <a:pt x="1652564" y="469681"/>
                  <a:pt x="1662852" y="469681"/>
                </a:cubicBezTo>
                <a:close/>
                <a:moveTo>
                  <a:pt x="1545088" y="469681"/>
                </a:moveTo>
                <a:cubicBezTo>
                  <a:pt x="1555376" y="469681"/>
                  <a:pt x="1563716" y="478042"/>
                  <a:pt x="1563716" y="488356"/>
                </a:cubicBezTo>
                <a:cubicBezTo>
                  <a:pt x="1563716" y="498670"/>
                  <a:pt x="1555376" y="507031"/>
                  <a:pt x="1545088" y="507031"/>
                </a:cubicBezTo>
                <a:cubicBezTo>
                  <a:pt x="1534800" y="507031"/>
                  <a:pt x="1526460" y="498670"/>
                  <a:pt x="1526460" y="488356"/>
                </a:cubicBezTo>
                <a:cubicBezTo>
                  <a:pt x="1526460" y="478042"/>
                  <a:pt x="1534800" y="469681"/>
                  <a:pt x="1545088" y="469681"/>
                </a:cubicBezTo>
                <a:close/>
                <a:moveTo>
                  <a:pt x="1427962" y="469681"/>
                </a:moveTo>
                <a:cubicBezTo>
                  <a:pt x="1438250" y="469681"/>
                  <a:pt x="1446590" y="478042"/>
                  <a:pt x="1446590" y="488356"/>
                </a:cubicBezTo>
                <a:cubicBezTo>
                  <a:pt x="1446590" y="498670"/>
                  <a:pt x="1438250" y="507031"/>
                  <a:pt x="1427962" y="507031"/>
                </a:cubicBezTo>
                <a:cubicBezTo>
                  <a:pt x="1417674" y="507031"/>
                  <a:pt x="1409334" y="498670"/>
                  <a:pt x="1409334" y="488356"/>
                </a:cubicBezTo>
                <a:cubicBezTo>
                  <a:pt x="1409334" y="478042"/>
                  <a:pt x="1417674" y="469681"/>
                  <a:pt x="1427962" y="469681"/>
                </a:cubicBezTo>
                <a:close/>
                <a:moveTo>
                  <a:pt x="1310199" y="469681"/>
                </a:moveTo>
                <a:cubicBezTo>
                  <a:pt x="1320487" y="469681"/>
                  <a:pt x="1328827" y="478042"/>
                  <a:pt x="1328827" y="488356"/>
                </a:cubicBezTo>
                <a:cubicBezTo>
                  <a:pt x="1328827" y="498670"/>
                  <a:pt x="1320487" y="507031"/>
                  <a:pt x="1310199" y="507031"/>
                </a:cubicBezTo>
                <a:cubicBezTo>
                  <a:pt x="1299911" y="507031"/>
                  <a:pt x="1291571" y="498670"/>
                  <a:pt x="1291571" y="488356"/>
                </a:cubicBezTo>
                <a:cubicBezTo>
                  <a:pt x="1291571" y="478042"/>
                  <a:pt x="1299911" y="469681"/>
                  <a:pt x="1310199" y="469681"/>
                </a:cubicBezTo>
                <a:close/>
                <a:moveTo>
                  <a:pt x="1193073" y="469681"/>
                </a:moveTo>
                <a:cubicBezTo>
                  <a:pt x="1203361" y="469681"/>
                  <a:pt x="1211701" y="478042"/>
                  <a:pt x="1211701" y="488356"/>
                </a:cubicBezTo>
                <a:cubicBezTo>
                  <a:pt x="1211701" y="498670"/>
                  <a:pt x="1203361" y="507031"/>
                  <a:pt x="1193073" y="507031"/>
                </a:cubicBezTo>
                <a:cubicBezTo>
                  <a:pt x="1182785" y="507031"/>
                  <a:pt x="1174445" y="498670"/>
                  <a:pt x="1174445" y="488356"/>
                </a:cubicBezTo>
                <a:cubicBezTo>
                  <a:pt x="1174445" y="478042"/>
                  <a:pt x="1182785" y="469681"/>
                  <a:pt x="1193073" y="469681"/>
                </a:cubicBezTo>
                <a:close/>
                <a:moveTo>
                  <a:pt x="1075309" y="469681"/>
                </a:moveTo>
                <a:cubicBezTo>
                  <a:pt x="1085597" y="469681"/>
                  <a:pt x="1093937" y="478042"/>
                  <a:pt x="1093937" y="488356"/>
                </a:cubicBezTo>
                <a:cubicBezTo>
                  <a:pt x="1093937" y="498670"/>
                  <a:pt x="1085597" y="507031"/>
                  <a:pt x="1075309" y="507031"/>
                </a:cubicBezTo>
                <a:cubicBezTo>
                  <a:pt x="1065021" y="507031"/>
                  <a:pt x="1056681" y="498670"/>
                  <a:pt x="1056681" y="488356"/>
                </a:cubicBezTo>
                <a:cubicBezTo>
                  <a:pt x="1056681" y="478042"/>
                  <a:pt x="1065021" y="469681"/>
                  <a:pt x="1075309" y="469681"/>
                </a:cubicBezTo>
                <a:close/>
                <a:moveTo>
                  <a:pt x="958184" y="469681"/>
                </a:moveTo>
                <a:cubicBezTo>
                  <a:pt x="968472" y="469681"/>
                  <a:pt x="976812" y="478042"/>
                  <a:pt x="976812" y="488356"/>
                </a:cubicBezTo>
                <a:cubicBezTo>
                  <a:pt x="976812" y="498670"/>
                  <a:pt x="968472" y="507031"/>
                  <a:pt x="958184" y="507031"/>
                </a:cubicBezTo>
                <a:cubicBezTo>
                  <a:pt x="947896" y="507031"/>
                  <a:pt x="939556" y="498670"/>
                  <a:pt x="939556" y="488356"/>
                </a:cubicBezTo>
                <a:cubicBezTo>
                  <a:pt x="939556" y="478042"/>
                  <a:pt x="947896" y="469681"/>
                  <a:pt x="958184" y="469681"/>
                </a:cubicBezTo>
                <a:close/>
                <a:moveTo>
                  <a:pt x="840420" y="469681"/>
                </a:moveTo>
                <a:cubicBezTo>
                  <a:pt x="850708" y="469681"/>
                  <a:pt x="859048" y="478042"/>
                  <a:pt x="859048" y="488356"/>
                </a:cubicBezTo>
                <a:cubicBezTo>
                  <a:pt x="859048" y="498670"/>
                  <a:pt x="850708" y="507031"/>
                  <a:pt x="840420" y="507031"/>
                </a:cubicBezTo>
                <a:cubicBezTo>
                  <a:pt x="830132" y="507031"/>
                  <a:pt x="821792" y="498670"/>
                  <a:pt x="821792" y="488356"/>
                </a:cubicBezTo>
                <a:cubicBezTo>
                  <a:pt x="821792" y="478042"/>
                  <a:pt x="830132" y="469681"/>
                  <a:pt x="840420" y="469681"/>
                </a:cubicBezTo>
                <a:close/>
                <a:moveTo>
                  <a:pt x="723295" y="469681"/>
                </a:moveTo>
                <a:cubicBezTo>
                  <a:pt x="733583" y="469681"/>
                  <a:pt x="741923" y="478042"/>
                  <a:pt x="741923" y="488356"/>
                </a:cubicBezTo>
                <a:cubicBezTo>
                  <a:pt x="741923" y="498670"/>
                  <a:pt x="733583" y="507031"/>
                  <a:pt x="723295" y="507031"/>
                </a:cubicBezTo>
                <a:cubicBezTo>
                  <a:pt x="713007" y="507031"/>
                  <a:pt x="704667" y="498670"/>
                  <a:pt x="704667" y="488356"/>
                </a:cubicBezTo>
                <a:cubicBezTo>
                  <a:pt x="704667" y="478042"/>
                  <a:pt x="713007" y="469681"/>
                  <a:pt x="723295" y="469681"/>
                </a:cubicBezTo>
                <a:close/>
                <a:moveTo>
                  <a:pt x="605531" y="469681"/>
                </a:moveTo>
                <a:cubicBezTo>
                  <a:pt x="615819" y="469681"/>
                  <a:pt x="624159" y="478042"/>
                  <a:pt x="624159" y="488356"/>
                </a:cubicBezTo>
                <a:cubicBezTo>
                  <a:pt x="624159" y="498670"/>
                  <a:pt x="615819" y="507031"/>
                  <a:pt x="605531" y="507031"/>
                </a:cubicBezTo>
                <a:cubicBezTo>
                  <a:pt x="595243" y="507031"/>
                  <a:pt x="586903" y="498670"/>
                  <a:pt x="586903" y="488356"/>
                </a:cubicBezTo>
                <a:cubicBezTo>
                  <a:pt x="586903" y="478042"/>
                  <a:pt x="595243" y="469681"/>
                  <a:pt x="605531" y="469681"/>
                </a:cubicBezTo>
                <a:close/>
                <a:moveTo>
                  <a:pt x="488406" y="469681"/>
                </a:moveTo>
                <a:cubicBezTo>
                  <a:pt x="498694" y="469681"/>
                  <a:pt x="507034" y="478042"/>
                  <a:pt x="507034" y="488356"/>
                </a:cubicBezTo>
                <a:cubicBezTo>
                  <a:pt x="507034" y="498670"/>
                  <a:pt x="498694" y="507031"/>
                  <a:pt x="488406" y="507031"/>
                </a:cubicBezTo>
                <a:cubicBezTo>
                  <a:pt x="478118" y="507031"/>
                  <a:pt x="469778" y="498670"/>
                  <a:pt x="469778" y="488356"/>
                </a:cubicBezTo>
                <a:cubicBezTo>
                  <a:pt x="469778" y="478042"/>
                  <a:pt x="478118" y="469681"/>
                  <a:pt x="488406" y="469681"/>
                </a:cubicBezTo>
                <a:close/>
                <a:moveTo>
                  <a:pt x="370642" y="469681"/>
                </a:moveTo>
                <a:cubicBezTo>
                  <a:pt x="380930" y="469681"/>
                  <a:pt x="389270" y="478042"/>
                  <a:pt x="389270" y="488356"/>
                </a:cubicBezTo>
                <a:cubicBezTo>
                  <a:pt x="389270" y="498670"/>
                  <a:pt x="380930" y="507031"/>
                  <a:pt x="370642" y="507031"/>
                </a:cubicBezTo>
                <a:cubicBezTo>
                  <a:pt x="360354" y="507031"/>
                  <a:pt x="352014" y="498670"/>
                  <a:pt x="352014" y="488356"/>
                </a:cubicBezTo>
                <a:cubicBezTo>
                  <a:pt x="352014" y="478042"/>
                  <a:pt x="360354" y="469681"/>
                  <a:pt x="370642" y="469681"/>
                </a:cubicBezTo>
                <a:close/>
                <a:moveTo>
                  <a:pt x="253517" y="469681"/>
                </a:moveTo>
                <a:cubicBezTo>
                  <a:pt x="263805" y="469681"/>
                  <a:pt x="272145" y="478042"/>
                  <a:pt x="272145" y="488356"/>
                </a:cubicBezTo>
                <a:cubicBezTo>
                  <a:pt x="272145" y="498670"/>
                  <a:pt x="263805" y="507031"/>
                  <a:pt x="253517" y="507031"/>
                </a:cubicBezTo>
                <a:cubicBezTo>
                  <a:pt x="243229" y="507031"/>
                  <a:pt x="234889" y="498670"/>
                  <a:pt x="234889" y="488356"/>
                </a:cubicBezTo>
                <a:cubicBezTo>
                  <a:pt x="234889" y="478042"/>
                  <a:pt x="243229" y="469681"/>
                  <a:pt x="253517" y="469681"/>
                </a:cubicBezTo>
                <a:close/>
                <a:moveTo>
                  <a:pt x="135753" y="469681"/>
                </a:moveTo>
                <a:cubicBezTo>
                  <a:pt x="146041" y="469681"/>
                  <a:pt x="154381" y="478042"/>
                  <a:pt x="154381" y="488356"/>
                </a:cubicBezTo>
                <a:cubicBezTo>
                  <a:pt x="154381" y="498670"/>
                  <a:pt x="146041" y="507031"/>
                  <a:pt x="135753" y="507031"/>
                </a:cubicBezTo>
                <a:cubicBezTo>
                  <a:pt x="125465" y="507031"/>
                  <a:pt x="117125" y="498670"/>
                  <a:pt x="117125" y="488356"/>
                </a:cubicBezTo>
                <a:cubicBezTo>
                  <a:pt x="117125" y="478042"/>
                  <a:pt x="125465" y="469681"/>
                  <a:pt x="135753" y="469681"/>
                </a:cubicBezTo>
                <a:close/>
                <a:moveTo>
                  <a:pt x="18628" y="469681"/>
                </a:moveTo>
                <a:cubicBezTo>
                  <a:pt x="28916" y="469681"/>
                  <a:pt x="37256" y="478042"/>
                  <a:pt x="37256" y="488356"/>
                </a:cubicBezTo>
                <a:cubicBezTo>
                  <a:pt x="37256" y="498670"/>
                  <a:pt x="28916" y="507031"/>
                  <a:pt x="18628" y="507031"/>
                </a:cubicBezTo>
                <a:cubicBezTo>
                  <a:pt x="8340" y="507031"/>
                  <a:pt x="0" y="498670"/>
                  <a:pt x="0" y="488356"/>
                </a:cubicBezTo>
                <a:cubicBezTo>
                  <a:pt x="0" y="478042"/>
                  <a:pt x="8340" y="469681"/>
                  <a:pt x="18628" y="469681"/>
                </a:cubicBezTo>
                <a:close/>
                <a:moveTo>
                  <a:pt x="2014866" y="352261"/>
                </a:moveTo>
                <a:cubicBezTo>
                  <a:pt x="2025154" y="352261"/>
                  <a:pt x="2033494" y="360622"/>
                  <a:pt x="2033494" y="370936"/>
                </a:cubicBezTo>
                <a:cubicBezTo>
                  <a:pt x="2033494" y="381250"/>
                  <a:pt x="2025154" y="389611"/>
                  <a:pt x="2014866" y="389611"/>
                </a:cubicBezTo>
                <a:cubicBezTo>
                  <a:pt x="2004578" y="389611"/>
                  <a:pt x="1996238" y="381250"/>
                  <a:pt x="1996238" y="370936"/>
                </a:cubicBezTo>
                <a:cubicBezTo>
                  <a:pt x="1996238" y="360622"/>
                  <a:pt x="2004578" y="352261"/>
                  <a:pt x="2014866" y="352261"/>
                </a:cubicBezTo>
                <a:close/>
                <a:moveTo>
                  <a:pt x="1897741" y="352261"/>
                </a:moveTo>
                <a:cubicBezTo>
                  <a:pt x="1908029" y="352261"/>
                  <a:pt x="1916369" y="360622"/>
                  <a:pt x="1916369" y="370936"/>
                </a:cubicBezTo>
                <a:cubicBezTo>
                  <a:pt x="1916369" y="381250"/>
                  <a:pt x="1908029" y="389611"/>
                  <a:pt x="1897741" y="389611"/>
                </a:cubicBezTo>
                <a:cubicBezTo>
                  <a:pt x="1887453" y="389611"/>
                  <a:pt x="1879113" y="381250"/>
                  <a:pt x="1879113" y="370936"/>
                </a:cubicBezTo>
                <a:cubicBezTo>
                  <a:pt x="1879113" y="360622"/>
                  <a:pt x="1887453" y="352261"/>
                  <a:pt x="1897741" y="352261"/>
                </a:cubicBezTo>
                <a:close/>
                <a:moveTo>
                  <a:pt x="1779977" y="352261"/>
                </a:moveTo>
                <a:cubicBezTo>
                  <a:pt x="1790265" y="352261"/>
                  <a:pt x="1798605" y="360622"/>
                  <a:pt x="1798605" y="370936"/>
                </a:cubicBezTo>
                <a:cubicBezTo>
                  <a:pt x="1798605" y="381250"/>
                  <a:pt x="1790265" y="389611"/>
                  <a:pt x="1779977" y="389611"/>
                </a:cubicBezTo>
                <a:cubicBezTo>
                  <a:pt x="1769689" y="389611"/>
                  <a:pt x="1761349" y="381250"/>
                  <a:pt x="1761349" y="370936"/>
                </a:cubicBezTo>
                <a:cubicBezTo>
                  <a:pt x="1761349" y="360622"/>
                  <a:pt x="1769689" y="352261"/>
                  <a:pt x="1779977" y="352261"/>
                </a:cubicBezTo>
                <a:close/>
                <a:moveTo>
                  <a:pt x="1662852" y="352261"/>
                </a:moveTo>
                <a:cubicBezTo>
                  <a:pt x="1673140" y="352261"/>
                  <a:pt x="1681480" y="360622"/>
                  <a:pt x="1681480" y="370936"/>
                </a:cubicBezTo>
                <a:cubicBezTo>
                  <a:pt x="1681480" y="381250"/>
                  <a:pt x="1673140" y="389611"/>
                  <a:pt x="1662852" y="389611"/>
                </a:cubicBezTo>
                <a:cubicBezTo>
                  <a:pt x="1652564" y="389611"/>
                  <a:pt x="1644224" y="381250"/>
                  <a:pt x="1644224" y="370936"/>
                </a:cubicBezTo>
                <a:cubicBezTo>
                  <a:pt x="1644224" y="360622"/>
                  <a:pt x="1652564" y="352261"/>
                  <a:pt x="1662852" y="352261"/>
                </a:cubicBezTo>
                <a:close/>
                <a:moveTo>
                  <a:pt x="1545088" y="352261"/>
                </a:moveTo>
                <a:cubicBezTo>
                  <a:pt x="1555376" y="352261"/>
                  <a:pt x="1563716" y="360622"/>
                  <a:pt x="1563716" y="370936"/>
                </a:cubicBezTo>
                <a:cubicBezTo>
                  <a:pt x="1563716" y="381250"/>
                  <a:pt x="1555376" y="389611"/>
                  <a:pt x="1545088" y="389611"/>
                </a:cubicBezTo>
                <a:cubicBezTo>
                  <a:pt x="1534800" y="389611"/>
                  <a:pt x="1526460" y="381250"/>
                  <a:pt x="1526460" y="370936"/>
                </a:cubicBezTo>
                <a:cubicBezTo>
                  <a:pt x="1526460" y="360622"/>
                  <a:pt x="1534800" y="352261"/>
                  <a:pt x="1545088" y="352261"/>
                </a:cubicBezTo>
                <a:close/>
                <a:moveTo>
                  <a:pt x="1427962" y="352261"/>
                </a:moveTo>
                <a:cubicBezTo>
                  <a:pt x="1438250" y="352261"/>
                  <a:pt x="1446590" y="360622"/>
                  <a:pt x="1446590" y="370936"/>
                </a:cubicBezTo>
                <a:cubicBezTo>
                  <a:pt x="1446590" y="381250"/>
                  <a:pt x="1438250" y="389611"/>
                  <a:pt x="1427962" y="389611"/>
                </a:cubicBezTo>
                <a:cubicBezTo>
                  <a:pt x="1417674" y="389611"/>
                  <a:pt x="1409334" y="381250"/>
                  <a:pt x="1409334" y="370936"/>
                </a:cubicBezTo>
                <a:cubicBezTo>
                  <a:pt x="1409334" y="360622"/>
                  <a:pt x="1417674" y="352261"/>
                  <a:pt x="1427962" y="352261"/>
                </a:cubicBezTo>
                <a:close/>
                <a:moveTo>
                  <a:pt x="1310199" y="352261"/>
                </a:moveTo>
                <a:cubicBezTo>
                  <a:pt x="1320487" y="352261"/>
                  <a:pt x="1328827" y="360622"/>
                  <a:pt x="1328827" y="370936"/>
                </a:cubicBezTo>
                <a:cubicBezTo>
                  <a:pt x="1328827" y="381250"/>
                  <a:pt x="1320487" y="389611"/>
                  <a:pt x="1310199" y="389611"/>
                </a:cubicBezTo>
                <a:cubicBezTo>
                  <a:pt x="1299911" y="389611"/>
                  <a:pt x="1291571" y="381250"/>
                  <a:pt x="1291571" y="370936"/>
                </a:cubicBezTo>
                <a:cubicBezTo>
                  <a:pt x="1291571" y="360622"/>
                  <a:pt x="1299911" y="352261"/>
                  <a:pt x="1310199" y="352261"/>
                </a:cubicBezTo>
                <a:close/>
                <a:moveTo>
                  <a:pt x="1193073" y="352261"/>
                </a:moveTo>
                <a:cubicBezTo>
                  <a:pt x="1203361" y="352261"/>
                  <a:pt x="1211701" y="360622"/>
                  <a:pt x="1211701" y="370936"/>
                </a:cubicBezTo>
                <a:cubicBezTo>
                  <a:pt x="1211701" y="381250"/>
                  <a:pt x="1203361" y="389611"/>
                  <a:pt x="1193073" y="389611"/>
                </a:cubicBezTo>
                <a:cubicBezTo>
                  <a:pt x="1182785" y="389611"/>
                  <a:pt x="1174445" y="381250"/>
                  <a:pt x="1174445" y="370936"/>
                </a:cubicBezTo>
                <a:cubicBezTo>
                  <a:pt x="1174445" y="360622"/>
                  <a:pt x="1182785" y="352261"/>
                  <a:pt x="1193073" y="352261"/>
                </a:cubicBezTo>
                <a:close/>
                <a:moveTo>
                  <a:pt x="1075309" y="352261"/>
                </a:moveTo>
                <a:cubicBezTo>
                  <a:pt x="1085597" y="352261"/>
                  <a:pt x="1093937" y="360622"/>
                  <a:pt x="1093937" y="370936"/>
                </a:cubicBezTo>
                <a:cubicBezTo>
                  <a:pt x="1093937" y="381250"/>
                  <a:pt x="1085597" y="389611"/>
                  <a:pt x="1075309" y="389611"/>
                </a:cubicBezTo>
                <a:cubicBezTo>
                  <a:pt x="1065021" y="389611"/>
                  <a:pt x="1056681" y="381250"/>
                  <a:pt x="1056681" y="370936"/>
                </a:cubicBezTo>
                <a:cubicBezTo>
                  <a:pt x="1056681" y="360622"/>
                  <a:pt x="1065021" y="352261"/>
                  <a:pt x="1075309" y="352261"/>
                </a:cubicBezTo>
                <a:close/>
                <a:moveTo>
                  <a:pt x="958184" y="352261"/>
                </a:moveTo>
                <a:cubicBezTo>
                  <a:pt x="968472" y="352261"/>
                  <a:pt x="976812" y="360622"/>
                  <a:pt x="976812" y="370936"/>
                </a:cubicBezTo>
                <a:cubicBezTo>
                  <a:pt x="976812" y="381250"/>
                  <a:pt x="968472" y="389611"/>
                  <a:pt x="958184" y="389611"/>
                </a:cubicBezTo>
                <a:cubicBezTo>
                  <a:pt x="947896" y="389611"/>
                  <a:pt x="939556" y="381250"/>
                  <a:pt x="939556" y="370936"/>
                </a:cubicBezTo>
                <a:cubicBezTo>
                  <a:pt x="939556" y="360622"/>
                  <a:pt x="947896" y="352261"/>
                  <a:pt x="958184" y="352261"/>
                </a:cubicBezTo>
                <a:close/>
                <a:moveTo>
                  <a:pt x="840420" y="352261"/>
                </a:moveTo>
                <a:cubicBezTo>
                  <a:pt x="850708" y="352261"/>
                  <a:pt x="859048" y="360622"/>
                  <a:pt x="859048" y="370936"/>
                </a:cubicBezTo>
                <a:cubicBezTo>
                  <a:pt x="859048" y="381250"/>
                  <a:pt x="850708" y="389611"/>
                  <a:pt x="840420" y="389611"/>
                </a:cubicBezTo>
                <a:cubicBezTo>
                  <a:pt x="830132" y="389611"/>
                  <a:pt x="821792" y="381250"/>
                  <a:pt x="821792" y="370936"/>
                </a:cubicBezTo>
                <a:cubicBezTo>
                  <a:pt x="821792" y="360622"/>
                  <a:pt x="830132" y="352261"/>
                  <a:pt x="840420" y="352261"/>
                </a:cubicBezTo>
                <a:close/>
                <a:moveTo>
                  <a:pt x="723295" y="352261"/>
                </a:moveTo>
                <a:cubicBezTo>
                  <a:pt x="733583" y="352261"/>
                  <a:pt x="741923" y="360622"/>
                  <a:pt x="741923" y="370936"/>
                </a:cubicBezTo>
                <a:cubicBezTo>
                  <a:pt x="741923" y="381250"/>
                  <a:pt x="733583" y="389611"/>
                  <a:pt x="723295" y="389611"/>
                </a:cubicBezTo>
                <a:cubicBezTo>
                  <a:pt x="713007" y="389611"/>
                  <a:pt x="704667" y="381250"/>
                  <a:pt x="704667" y="370936"/>
                </a:cubicBezTo>
                <a:cubicBezTo>
                  <a:pt x="704667" y="360622"/>
                  <a:pt x="713007" y="352261"/>
                  <a:pt x="723295" y="352261"/>
                </a:cubicBezTo>
                <a:close/>
                <a:moveTo>
                  <a:pt x="605531" y="352261"/>
                </a:moveTo>
                <a:cubicBezTo>
                  <a:pt x="615819" y="352261"/>
                  <a:pt x="624159" y="360622"/>
                  <a:pt x="624159" y="370936"/>
                </a:cubicBezTo>
                <a:cubicBezTo>
                  <a:pt x="624159" y="381250"/>
                  <a:pt x="615819" y="389611"/>
                  <a:pt x="605531" y="389611"/>
                </a:cubicBezTo>
                <a:cubicBezTo>
                  <a:pt x="595243" y="389611"/>
                  <a:pt x="586903" y="381250"/>
                  <a:pt x="586903" y="370936"/>
                </a:cubicBezTo>
                <a:cubicBezTo>
                  <a:pt x="586903" y="360622"/>
                  <a:pt x="595243" y="352261"/>
                  <a:pt x="605531" y="352261"/>
                </a:cubicBezTo>
                <a:close/>
                <a:moveTo>
                  <a:pt x="488406" y="352261"/>
                </a:moveTo>
                <a:cubicBezTo>
                  <a:pt x="498694" y="352261"/>
                  <a:pt x="507034" y="360622"/>
                  <a:pt x="507034" y="370936"/>
                </a:cubicBezTo>
                <a:cubicBezTo>
                  <a:pt x="507034" y="381250"/>
                  <a:pt x="498694" y="389611"/>
                  <a:pt x="488406" y="389611"/>
                </a:cubicBezTo>
                <a:cubicBezTo>
                  <a:pt x="478118" y="389611"/>
                  <a:pt x="469778" y="381250"/>
                  <a:pt x="469778" y="370936"/>
                </a:cubicBezTo>
                <a:cubicBezTo>
                  <a:pt x="469778" y="360622"/>
                  <a:pt x="478118" y="352261"/>
                  <a:pt x="488406" y="352261"/>
                </a:cubicBezTo>
                <a:close/>
                <a:moveTo>
                  <a:pt x="370642" y="352261"/>
                </a:moveTo>
                <a:cubicBezTo>
                  <a:pt x="380930" y="352261"/>
                  <a:pt x="389270" y="360622"/>
                  <a:pt x="389270" y="370936"/>
                </a:cubicBezTo>
                <a:cubicBezTo>
                  <a:pt x="389270" y="381250"/>
                  <a:pt x="380930" y="389611"/>
                  <a:pt x="370642" y="389611"/>
                </a:cubicBezTo>
                <a:cubicBezTo>
                  <a:pt x="360354" y="389611"/>
                  <a:pt x="352014" y="381250"/>
                  <a:pt x="352014" y="370936"/>
                </a:cubicBezTo>
                <a:cubicBezTo>
                  <a:pt x="352014" y="360622"/>
                  <a:pt x="360354" y="352261"/>
                  <a:pt x="370642" y="352261"/>
                </a:cubicBezTo>
                <a:close/>
                <a:moveTo>
                  <a:pt x="253517" y="352261"/>
                </a:moveTo>
                <a:cubicBezTo>
                  <a:pt x="263805" y="352261"/>
                  <a:pt x="272145" y="360622"/>
                  <a:pt x="272145" y="370936"/>
                </a:cubicBezTo>
                <a:cubicBezTo>
                  <a:pt x="272145" y="381250"/>
                  <a:pt x="263805" y="389611"/>
                  <a:pt x="253517" y="389611"/>
                </a:cubicBezTo>
                <a:cubicBezTo>
                  <a:pt x="243229" y="389611"/>
                  <a:pt x="234889" y="381250"/>
                  <a:pt x="234889" y="370936"/>
                </a:cubicBezTo>
                <a:cubicBezTo>
                  <a:pt x="234889" y="360622"/>
                  <a:pt x="243229" y="352261"/>
                  <a:pt x="253517" y="352261"/>
                </a:cubicBezTo>
                <a:close/>
                <a:moveTo>
                  <a:pt x="135753" y="352261"/>
                </a:moveTo>
                <a:cubicBezTo>
                  <a:pt x="146041" y="352261"/>
                  <a:pt x="154381" y="360622"/>
                  <a:pt x="154381" y="370936"/>
                </a:cubicBezTo>
                <a:cubicBezTo>
                  <a:pt x="154381" y="381250"/>
                  <a:pt x="146041" y="389611"/>
                  <a:pt x="135753" y="389611"/>
                </a:cubicBezTo>
                <a:cubicBezTo>
                  <a:pt x="125465" y="389611"/>
                  <a:pt x="117125" y="381250"/>
                  <a:pt x="117125" y="370936"/>
                </a:cubicBezTo>
                <a:cubicBezTo>
                  <a:pt x="117125" y="360622"/>
                  <a:pt x="125465" y="352261"/>
                  <a:pt x="135753" y="352261"/>
                </a:cubicBezTo>
                <a:close/>
                <a:moveTo>
                  <a:pt x="18628" y="352261"/>
                </a:moveTo>
                <a:cubicBezTo>
                  <a:pt x="28916" y="352261"/>
                  <a:pt x="37256" y="360622"/>
                  <a:pt x="37256" y="370936"/>
                </a:cubicBezTo>
                <a:cubicBezTo>
                  <a:pt x="37256" y="381250"/>
                  <a:pt x="28916" y="389611"/>
                  <a:pt x="18628" y="389611"/>
                </a:cubicBezTo>
                <a:cubicBezTo>
                  <a:pt x="8340" y="389611"/>
                  <a:pt x="0" y="381250"/>
                  <a:pt x="0" y="370936"/>
                </a:cubicBezTo>
                <a:cubicBezTo>
                  <a:pt x="0" y="360622"/>
                  <a:pt x="8340" y="352261"/>
                  <a:pt x="18628" y="352261"/>
                </a:cubicBezTo>
                <a:close/>
                <a:moveTo>
                  <a:pt x="2014866" y="234840"/>
                </a:moveTo>
                <a:cubicBezTo>
                  <a:pt x="2025154" y="234840"/>
                  <a:pt x="2033494" y="243201"/>
                  <a:pt x="2033494" y="253515"/>
                </a:cubicBezTo>
                <a:cubicBezTo>
                  <a:pt x="2033494" y="263829"/>
                  <a:pt x="2025154" y="272190"/>
                  <a:pt x="2014866" y="272190"/>
                </a:cubicBezTo>
                <a:cubicBezTo>
                  <a:pt x="2004578" y="272190"/>
                  <a:pt x="1996238" y="263829"/>
                  <a:pt x="1996238" y="253515"/>
                </a:cubicBezTo>
                <a:cubicBezTo>
                  <a:pt x="1996238" y="243201"/>
                  <a:pt x="2004578" y="234840"/>
                  <a:pt x="2014866" y="234840"/>
                </a:cubicBezTo>
                <a:close/>
                <a:moveTo>
                  <a:pt x="1897741" y="234840"/>
                </a:moveTo>
                <a:cubicBezTo>
                  <a:pt x="1908029" y="234840"/>
                  <a:pt x="1916369" y="243201"/>
                  <a:pt x="1916369" y="253515"/>
                </a:cubicBezTo>
                <a:cubicBezTo>
                  <a:pt x="1916369" y="263829"/>
                  <a:pt x="1908029" y="272190"/>
                  <a:pt x="1897741" y="272190"/>
                </a:cubicBezTo>
                <a:cubicBezTo>
                  <a:pt x="1887453" y="272190"/>
                  <a:pt x="1879113" y="263829"/>
                  <a:pt x="1879113" y="253515"/>
                </a:cubicBezTo>
                <a:cubicBezTo>
                  <a:pt x="1879113" y="243201"/>
                  <a:pt x="1887453" y="234840"/>
                  <a:pt x="1897741" y="234840"/>
                </a:cubicBezTo>
                <a:close/>
                <a:moveTo>
                  <a:pt x="1779977" y="234840"/>
                </a:moveTo>
                <a:cubicBezTo>
                  <a:pt x="1790265" y="234840"/>
                  <a:pt x="1798605" y="243201"/>
                  <a:pt x="1798605" y="253515"/>
                </a:cubicBezTo>
                <a:cubicBezTo>
                  <a:pt x="1798605" y="263829"/>
                  <a:pt x="1790265" y="272190"/>
                  <a:pt x="1779977" y="272190"/>
                </a:cubicBezTo>
                <a:cubicBezTo>
                  <a:pt x="1769689" y="272190"/>
                  <a:pt x="1761349" y="263829"/>
                  <a:pt x="1761349" y="253515"/>
                </a:cubicBezTo>
                <a:cubicBezTo>
                  <a:pt x="1761349" y="243201"/>
                  <a:pt x="1769689" y="234840"/>
                  <a:pt x="1779977" y="234840"/>
                </a:cubicBezTo>
                <a:close/>
                <a:moveTo>
                  <a:pt x="1662852" y="234840"/>
                </a:moveTo>
                <a:cubicBezTo>
                  <a:pt x="1673140" y="234840"/>
                  <a:pt x="1681480" y="243201"/>
                  <a:pt x="1681480" y="253515"/>
                </a:cubicBezTo>
                <a:cubicBezTo>
                  <a:pt x="1681480" y="263829"/>
                  <a:pt x="1673140" y="272190"/>
                  <a:pt x="1662852" y="272190"/>
                </a:cubicBezTo>
                <a:cubicBezTo>
                  <a:pt x="1652564" y="272190"/>
                  <a:pt x="1644224" y="263829"/>
                  <a:pt x="1644224" y="253515"/>
                </a:cubicBezTo>
                <a:cubicBezTo>
                  <a:pt x="1644224" y="243201"/>
                  <a:pt x="1652564" y="234840"/>
                  <a:pt x="1662852" y="234840"/>
                </a:cubicBezTo>
                <a:close/>
                <a:moveTo>
                  <a:pt x="1545088" y="234840"/>
                </a:moveTo>
                <a:cubicBezTo>
                  <a:pt x="1555376" y="234840"/>
                  <a:pt x="1563716" y="243201"/>
                  <a:pt x="1563716" y="253515"/>
                </a:cubicBezTo>
                <a:cubicBezTo>
                  <a:pt x="1563716" y="263829"/>
                  <a:pt x="1555376" y="272190"/>
                  <a:pt x="1545088" y="272190"/>
                </a:cubicBezTo>
                <a:cubicBezTo>
                  <a:pt x="1534800" y="272190"/>
                  <a:pt x="1526460" y="263829"/>
                  <a:pt x="1526460" y="253515"/>
                </a:cubicBezTo>
                <a:cubicBezTo>
                  <a:pt x="1526460" y="243201"/>
                  <a:pt x="1534800" y="234840"/>
                  <a:pt x="1545088" y="234840"/>
                </a:cubicBezTo>
                <a:close/>
                <a:moveTo>
                  <a:pt x="1427962" y="234840"/>
                </a:moveTo>
                <a:cubicBezTo>
                  <a:pt x="1438250" y="234840"/>
                  <a:pt x="1446590" y="243201"/>
                  <a:pt x="1446590" y="253515"/>
                </a:cubicBezTo>
                <a:cubicBezTo>
                  <a:pt x="1446590" y="263829"/>
                  <a:pt x="1438250" y="272190"/>
                  <a:pt x="1427962" y="272190"/>
                </a:cubicBezTo>
                <a:cubicBezTo>
                  <a:pt x="1417674" y="272190"/>
                  <a:pt x="1409334" y="263829"/>
                  <a:pt x="1409334" y="253515"/>
                </a:cubicBezTo>
                <a:cubicBezTo>
                  <a:pt x="1409334" y="243201"/>
                  <a:pt x="1417674" y="234840"/>
                  <a:pt x="1427962" y="234840"/>
                </a:cubicBezTo>
                <a:close/>
                <a:moveTo>
                  <a:pt x="1310199" y="234840"/>
                </a:moveTo>
                <a:cubicBezTo>
                  <a:pt x="1320487" y="234840"/>
                  <a:pt x="1328827" y="243201"/>
                  <a:pt x="1328827" y="253515"/>
                </a:cubicBezTo>
                <a:cubicBezTo>
                  <a:pt x="1328827" y="263829"/>
                  <a:pt x="1320487" y="272190"/>
                  <a:pt x="1310199" y="272190"/>
                </a:cubicBezTo>
                <a:cubicBezTo>
                  <a:pt x="1299911" y="272190"/>
                  <a:pt x="1291571" y="263829"/>
                  <a:pt x="1291571" y="253515"/>
                </a:cubicBezTo>
                <a:cubicBezTo>
                  <a:pt x="1291571" y="243201"/>
                  <a:pt x="1299911" y="234840"/>
                  <a:pt x="1310199" y="234840"/>
                </a:cubicBezTo>
                <a:close/>
                <a:moveTo>
                  <a:pt x="1193073" y="234840"/>
                </a:moveTo>
                <a:cubicBezTo>
                  <a:pt x="1203361" y="234840"/>
                  <a:pt x="1211701" y="243201"/>
                  <a:pt x="1211701" y="253515"/>
                </a:cubicBezTo>
                <a:cubicBezTo>
                  <a:pt x="1211701" y="263829"/>
                  <a:pt x="1203361" y="272190"/>
                  <a:pt x="1193073" y="272190"/>
                </a:cubicBezTo>
                <a:cubicBezTo>
                  <a:pt x="1182785" y="272190"/>
                  <a:pt x="1174445" y="263829"/>
                  <a:pt x="1174445" y="253515"/>
                </a:cubicBezTo>
                <a:cubicBezTo>
                  <a:pt x="1174445" y="243201"/>
                  <a:pt x="1182785" y="234840"/>
                  <a:pt x="1193073" y="234840"/>
                </a:cubicBezTo>
                <a:close/>
                <a:moveTo>
                  <a:pt x="1075309" y="234840"/>
                </a:moveTo>
                <a:cubicBezTo>
                  <a:pt x="1085597" y="234840"/>
                  <a:pt x="1093937" y="243201"/>
                  <a:pt x="1093937" y="253515"/>
                </a:cubicBezTo>
                <a:cubicBezTo>
                  <a:pt x="1093937" y="263829"/>
                  <a:pt x="1085597" y="272190"/>
                  <a:pt x="1075309" y="272190"/>
                </a:cubicBezTo>
                <a:cubicBezTo>
                  <a:pt x="1065021" y="272190"/>
                  <a:pt x="1056681" y="263829"/>
                  <a:pt x="1056681" y="253515"/>
                </a:cubicBezTo>
                <a:cubicBezTo>
                  <a:pt x="1056681" y="243201"/>
                  <a:pt x="1065021" y="234840"/>
                  <a:pt x="1075309" y="234840"/>
                </a:cubicBezTo>
                <a:close/>
                <a:moveTo>
                  <a:pt x="958184" y="234840"/>
                </a:moveTo>
                <a:cubicBezTo>
                  <a:pt x="968472" y="234840"/>
                  <a:pt x="976812" y="243201"/>
                  <a:pt x="976812" y="253515"/>
                </a:cubicBezTo>
                <a:cubicBezTo>
                  <a:pt x="976812" y="263829"/>
                  <a:pt x="968472" y="272190"/>
                  <a:pt x="958184" y="272190"/>
                </a:cubicBezTo>
                <a:cubicBezTo>
                  <a:pt x="947896" y="272190"/>
                  <a:pt x="939556" y="263829"/>
                  <a:pt x="939556" y="253515"/>
                </a:cubicBezTo>
                <a:cubicBezTo>
                  <a:pt x="939556" y="243201"/>
                  <a:pt x="947896" y="234840"/>
                  <a:pt x="958184" y="234840"/>
                </a:cubicBezTo>
                <a:close/>
                <a:moveTo>
                  <a:pt x="840420" y="234840"/>
                </a:moveTo>
                <a:cubicBezTo>
                  <a:pt x="850708" y="234840"/>
                  <a:pt x="859048" y="243201"/>
                  <a:pt x="859048" y="253515"/>
                </a:cubicBezTo>
                <a:cubicBezTo>
                  <a:pt x="859048" y="263829"/>
                  <a:pt x="850708" y="272190"/>
                  <a:pt x="840420" y="272190"/>
                </a:cubicBezTo>
                <a:cubicBezTo>
                  <a:pt x="830132" y="272190"/>
                  <a:pt x="821792" y="263829"/>
                  <a:pt x="821792" y="253515"/>
                </a:cubicBezTo>
                <a:cubicBezTo>
                  <a:pt x="821792" y="243201"/>
                  <a:pt x="830132" y="234840"/>
                  <a:pt x="840420" y="234840"/>
                </a:cubicBezTo>
                <a:close/>
                <a:moveTo>
                  <a:pt x="723295" y="234840"/>
                </a:moveTo>
                <a:cubicBezTo>
                  <a:pt x="733583" y="234840"/>
                  <a:pt x="741923" y="243201"/>
                  <a:pt x="741923" y="253515"/>
                </a:cubicBezTo>
                <a:cubicBezTo>
                  <a:pt x="741923" y="263829"/>
                  <a:pt x="733583" y="272190"/>
                  <a:pt x="723295" y="272190"/>
                </a:cubicBezTo>
                <a:cubicBezTo>
                  <a:pt x="713007" y="272190"/>
                  <a:pt x="704667" y="263829"/>
                  <a:pt x="704667" y="253515"/>
                </a:cubicBezTo>
                <a:cubicBezTo>
                  <a:pt x="704667" y="243201"/>
                  <a:pt x="713007" y="234840"/>
                  <a:pt x="723295" y="234840"/>
                </a:cubicBezTo>
                <a:close/>
                <a:moveTo>
                  <a:pt x="605531" y="234840"/>
                </a:moveTo>
                <a:cubicBezTo>
                  <a:pt x="615819" y="234840"/>
                  <a:pt x="624159" y="243201"/>
                  <a:pt x="624159" y="253515"/>
                </a:cubicBezTo>
                <a:cubicBezTo>
                  <a:pt x="624159" y="263829"/>
                  <a:pt x="615819" y="272190"/>
                  <a:pt x="605531" y="272190"/>
                </a:cubicBezTo>
                <a:cubicBezTo>
                  <a:pt x="595243" y="272190"/>
                  <a:pt x="586903" y="263829"/>
                  <a:pt x="586903" y="253515"/>
                </a:cubicBezTo>
                <a:cubicBezTo>
                  <a:pt x="586903" y="243201"/>
                  <a:pt x="595243" y="234840"/>
                  <a:pt x="605531" y="234840"/>
                </a:cubicBezTo>
                <a:close/>
                <a:moveTo>
                  <a:pt x="488406" y="234840"/>
                </a:moveTo>
                <a:cubicBezTo>
                  <a:pt x="498694" y="234840"/>
                  <a:pt x="507034" y="243201"/>
                  <a:pt x="507034" y="253515"/>
                </a:cubicBezTo>
                <a:cubicBezTo>
                  <a:pt x="507034" y="263829"/>
                  <a:pt x="498694" y="272190"/>
                  <a:pt x="488406" y="272190"/>
                </a:cubicBezTo>
                <a:cubicBezTo>
                  <a:pt x="478118" y="272190"/>
                  <a:pt x="469778" y="263829"/>
                  <a:pt x="469778" y="253515"/>
                </a:cubicBezTo>
                <a:cubicBezTo>
                  <a:pt x="469778" y="243201"/>
                  <a:pt x="478118" y="234840"/>
                  <a:pt x="488406" y="234840"/>
                </a:cubicBezTo>
                <a:close/>
                <a:moveTo>
                  <a:pt x="370642" y="234840"/>
                </a:moveTo>
                <a:cubicBezTo>
                  <a:pt x="380930" y="234840"/>
                  <a:pt x="389270" y="243201"/>
                  <a:pt x="389270" y="253515"/>
                </a:cubicBezTo>
                <a:cubicBezTo>
                  <a:pt x="389270" y="263829"/>
                  <a:pt x="380930" y="272190"/>
                  <a:pt x="370642" y="272190"/>
                </a:cubicBezTo>
                <a:cubicBezTo>
                  <a:pt x="360354" y="272190"/>
                  <a:pt x="352014" y="263829"/>
                  <a:pt x="352014" y="253515"/>
                </a:cubicBezTo>
                <a:cubicBezTo>
                  <a:pt x="352014" y="243201"/>
                  <a:pt x="360354" y="234840"/>
                  <a:pt x="370642" y="234840"/>
                </a:cubicBezTo>
                <a:close/>
                <a:moveTo>
                  <a:pt x="253517" y="234840"/>
                </a:moveTo>
                <a:cubicBezTo>
                  <a:pt x="263805" y="234840"/>
                  <a:pt x="272145" y="243201"/>
                  <a:pt x="272145" y="253515"/>
                </a:cubicBezTo>
                <a:cubicBezTo>
                  <a:pt x="272145" y="263829"/>
                  <a:pt x="263805" y="272190"/>
                  <a:pt x="253517" y="272190"/>
                </a:cubicBezTo>
                <a:cubicBezTo>
                  <a:pt x="243229" y="272190"/>
                  <a:pt x="234889" y="263829"/>
                  <a:pt x="234889" y="253515"/>
                </a:cubicBezTo>
                <a:cubicBezTo>
                  <a:pt x="234889" y="243201"/>
                  <a:pt x="243229" y="234840"/>
                  <a:pt x="253517" y="234840"/>
                </a:cubicBezTo>
                <a:close/>
                <a:moveTo>
                  <a:pt x="135753" y="234840"/>
                </a:moveTo>
                <a:cubicBezTo>
                  <a:pt x="146041" y="234840"/>
                  <a:pt x="154381" y="243201"/>
                  <a:pt x="154381" y="253515"/>
                </a:cubicBezTo>
                <a:cubicBezTo>
                  <a:pt x="154381" y="263829"/>
                  <a:pt x="146041" y="272190"/>
                  <a:pt x="135753" y="272190"/>
                </a:cubicBezTo>
                <a:cubicBezTo>
                  <a:pt x="125465" y="272190"/>
                  <a:pt x="117125" y="263829"/>
                  <a:pt x="117125" y="253515"/>
                </a:cubicBezTo>
                <a:cubicBezTo>
                  <a:pt x="117125" y="243201"/>
                  <a:pt x="125465" y="234840"/>
                  <a:pt x="135753" y="234840"/>
                </a:cubicBezTo>
                <a:close/>
                <a:moveTo>
                  <a:pt x="18628" y="234840"/>
                </a:moveTo>
                <a:cubicBezTo>
                  <a:pt x="28916" y="234840"/>
                  <a:pt x="37256" y="243201"/>
                  <a:pt x="37256" y="253515"/>
                </a:cubicBezTo>
                <a:cubicBezTo>
                  <a:pt x="37256" y="263829"/>
                  <a:pt x="28916" y="272190"/>
                  <a:pt x="18628" y="272190"/>
                </a:cubicBezTo>
                <a:cubicBezTo>
                  <a:pt x="8340" y="272190"/>
                  <a:pt x="0" y="263829"/>
                  <a:pt x="0" y="253515"/>
                </a:cubicBezTo>
                <a:cubicBezTo>
                  <a:pt x="0" y="243201"/>
                  <a:pt x="8340" y="234840"/>
                  <a:pt x="18628" y="234840"/>
                </a:cubicBezTo>
                <a:close/>
                <a:moveTo>
                  <a:pt x="2014866" y="117420"/>
                </a:moveTo>
                <a:cubicBezTo>
                  <a:pt x="2025154" y="117420"/>
                  <a:pt x="2033494" y="125781"/>
                  <a:pt x="2033494" y="136095"/>
                </a:cubicBezTo>
                <a:cubicBezTo>
                  <a:pt x="2033494" y="146409"/>
                  <a:pt x="2025154" y="154770"/>
                  <a:pt x="2014866" y="154770"/>
                </a:cubicBezTo>
                <a:cubicBezTo>
                  <a:pt x="2004578" y="154770"/>
                  <a:pt x="1996238" y="146409"/>
                  <a:pt x="1996238" y="136095"/>
                </a:cubicBezTo>
                <a:cubicBezTo>
                  <a:pt x="1996238" y="125781"/>
                  <a:pt x="2004578" y="117420"/>
                  <a:pt x="2014866" y="117420"/>
                </a:cubicBezTo>
                <a:close/>
                <a:moveTo>
                  <a:pt x="1897741" y="117420"/>
                </a:moveTo>
                <a:cubicBezTo>
                  <a:pt x="1908029" y="117420"/>
                  <a:pt x="1916369" y="125781"/>
                  <a:pt x="1916369" y="136095"/>
                </a:cubicBezTo>
                <a:cubicBezTo>
                  <a:pt x="1916369" y="146409"/>
                  <a:pt x="1908029" y="154770"/>
                  <a:pt x="1897741" y="154770"/>
                </a:cubicBezTo>
                <a:cubicBezTo>
                  <a:pt x="1887453" y="154770"/>
                  <a:pt x="1879113" y="146409"/>
                  <a:pt x="1879113" y="136095"/>
                </a:cubicBezTo>
                <a:cubicBezTo>
                  <a:pt x="1879113" y="125781"/>
                  <a:pt x="1887453" y="117420"/>
                  <a:pt x="1897741" y="117420"/>
                </a:cubicBezTo>
                <a:close/>
                <a:moveTo>
                  <a:pt x="1779977" y="117420"/>
                </a:moveTo>
                <a:cubicBezTo>
                  <a:pt x="1790265" y="117420"/>
                  <a:pt x="1798605" y="125781"/>
                  <a:pt x="1798605" y="136095"/>
                </a:cubicBezTo>
                <a:cubicBezTo>
                  <a:pt x="1798605" y="146409"/>
                  <a:pt x="1790265" y="154770"/>
                  <a:pt x="1779977" y="154770"/>
                </a:cubicBezTo>
                <a:cubicBezTo>
                  <a:pt x="1769689" y="154770"/>
                  <a:pt x="1761349" y="146409"/>
                  <a:pt x="1761349" y="136095"/>
                </a:cubicBezTo>
                <a:cubicBezTo>
                  <a:pt x="1761349" y="125781"/>
                  <a:pt x="1769689" y="117420"/>
                  <a:pt x="1779977" y="117420"/>
                </a:cubicBezTo>
                <a:close/>
                <a:moveTo>
                  <a:pt x="1662852" y="117420"/>
                </a:moveTo>
                <a:cubicBezTo>
                  <a:pt x="1673140" y="117420"/>
                  <a:pt x="1681480" y="125781"/>
                  <a:pt x="1681480" y="136095"/>
                </a:cubicBezTo>
                <a:cubicBezTo>
                  <a:pt x="1681480" y="146409"/>
                  <a:pt x="1673140" y="154770"/>
                  <a:pt x="1662852" y="154770"/>
                </a:cubicBezTo>
                <a:cubicBezTo>
                  <a:pt x="1652564" y="154770"/>
                  <a:pt x="1644224" y="146409"/>
                  <a:pt x="1644224" y="136095"/>
                </a:cubicBezTo>
                <a:cubicBezTo>
                  <a:pt x="1644224" y="125781"/>
                  <a:pt x="1652564" y="117420"/>
                  <a:pt x="1662852" y="117420"/>
                </a:cubicBezTo>
                <a:close/>
                <a:moveTo>
                  <a:pt x="1545087" y="117420"/>
                </a:moveTo>
                <a:cubicBezTo>
                  <a:pt x="1555375" y="117420"/>
                  <a:pt x="1563715" y="125781"/>
                  <a:pt x="1563715" y="136095"/>
                </a:cubicBezTo>
                <a:cubicBezTo>
                  <a:pt x="1563715" y="146409"/>
                  <a:pt x="1555375" y="154770"/>
                  <a:pt x="1545087" y="154770"/>
                </a:cubicBezTo>
                <a:cubicBezTo>
                  <a:pt x="1534799" y="154770"/>
                  <a:pt x="1526459" y="146409"/>
                  <a:pt x="1526459" y="136095"/>
                </a:cubicBezTo>
                <a:cubicBezTo>
                  <a:pt x="1526459" y="125781"/>
                  <a:pt x="1534799" y="117420"/>
                  <a:pt x="1545087" y="117420"/>
                </a:cubicBezTo>
                <a:close/>
                <a:moveTo>
                  <a:pt x="1427962" y="117420"/>
                </a:moveTo>
                <a:cubicBezTo>
                  <a:pt x="1438250" y="117420"/>
                  <a:pt x="1446590" y="125781"/>
                  <a:pt x="1446590" y="136095"/>
                </a:cubicBezTo>
                <a:cubicBezTo>
                  <a:pt x="1446590" y="146409"/>
                  <a:pt x="1438250" y="154770"/>
                  <a:pt x="1427962" y="154770"/>
                </a:cubicBezTo>
                <a:cubicBezTo>
                  <a:pt x="1417674" y="154770"/>
                  <a:pt x="1409334" y="146409"/>
                  <a:pt x="1409334" y="136095"/>
                </a:cubicBezTo>
                <a:cubicBezTo>
                  <a:pt x="1409334" y="125781"/>
                  <a:pt x="1417674" y="117420"/>
                  <a:pt x="1427962" y="117420"/>
                </a:cubicBezTo>
                <a:close/>
                <a:moveTo>
                  <a:pt x="1310198" y="117420"/>
                </a:moveTo>
                <a:cubicBezTo>
                  <a:pt x="1320486" y="117420"/>
                  <a:pt x="1328826" y="125781"/>
                  <a:pt x="1328826" y="136095"/>
                </a:cubicBezTo>
                <a:cubicBezTo>
                  <a:pt x="1328826" y="146409"/>
                  <a:pt x="1320486" y="154770"/>
                  <a:pt x="1310198" y="154770"/>
                </a:cubicBezTo>
                <a:cubicBezTo>
                  <a:pt x="1299910" y="154770"/>
                  <a:pt x="1291570" y="146409"/>
                  <a:pt x="1291570" y="136095"/>
                </a:cubicBezTo>
                <a:cubicBezTo>
                  <a:pt x="1291570" y="125781"/>
                  <a:pt x="1299910" y="117420"/>
                  <a:pt x="1310198" y="117420"/>
                </a:cubicBezTo>
                <a:close/>
                <a:moveTo>
                  <a:pt x="1193073" y="117420"/>
                </a:moveTo>
                <a:cubicBezTo>
                  <a:pt x="1203361" y="117420"/>
                  <a:pt x="1211701" y="125781"/>
                  <a:pt x="1211701" y="136095"/>
                </a:cubicBezTo>
                <a:cubicBezTo>
                  <a:pt x="1211701" y="146409"/>
                  <a:pt x="1203361" y="154770"/>
                  <a:pt x="1193073" y="154770"/>
                </a:cubicBezTo>
                <a:cubicBezTo>
                  <a:pt x="1182785" y="154770"/>
                  <a:pt x="1174445" y="146409"/>
                  <a:pt x="1174445" y="136095"/>
                </a:cubicBezTo>
                <a:cubicBezTo>
                  <a:pt x="1174445" y="125781"/>
                  <a:pt x="1182785" y="117420"/>
                  <a:pt x="1193073" y="117420"/>
                </a:cubicBezTo>
                <a:close/>
                <a:moveTo>
                  <a:pt x="1075309" y="117420"/>
                </a:moveTo>
                <a:cubicBezTo>
                  <a:pt x="1085597" y="117420"/>
                  <a:pt x="1093937" y="125781"/>
                  <a:pt x="1093937" y="136095"/>
                </a:cubicBezTo>
                <a:cubicBezTo>
                  <a:pt x="1093937" y="146409"/>
                  <a:pt x="1085597" y="154770"/>
                  <a:pt x="1075309" y="154770"/>
                </a:cubicBezTo>
                <a:cubicBezTo>
                  <a:pt x="1065021" y="154770"/>
                  <a:pt x="1056681" y="146409"/>
                  <a:pt x="1056681" y="136095"/>
                </a:cubicBezTo>
                <a:cubicBezTo>
                  <a:pt x="1056681" y="125781"/>
                  <a:pt x="1065021" y="117420"/>
                  <a:pt x="1075309" y="117420"/>
                </a:cubicBezTo>
                <a:close/>
                <a:moveTo>
                  <a:pt x="958184" y="117420"/>
                </a:moveTo>
                <a:cubicBezTo>
                  <a:pt x="968472" y="117420"/>
                  <a:pt x="976812" y="125781"/>
                  <a:pt x="976812" y="136095"/>
                </a:cubicBezTo>
                <a:cubicBezTo>
                  <a:pt x="976812" y="146409"/>
                  <a:pt x="968472" y="154770"/>
                  <a:pt x="958184" y="154770"/>
                </a:cubicBezTo>
                <a:cubicBezTo>
                  <a:pt x="947896" y="154770"/>
                  <a:pt x="939556" y="146409"/>
                  <a:pt x="939556" y="136095"/>
                </a:cubicBezTo>
                <a:cubicBezTo>
                  <a:pt x="939556" y="125781"/>
                  <a:pt x="947896" y="117420"/>
                  <a:pt x="958184" y="117420"/>
                </a:cubicBezTo>
                <a:close/>
                <a:moveTo>
                  <a:pt x="840420" y="117420"/>
                </a:moveTo>
                <a:cubicBezTo>
                  <a:pt x="850708" y="117420"/>
                  <a:pt x="859048" y="125781"/>
                  <a:pt x="859048" y="136095"/>
                </a:cubicBezTo>
                <a:cubicBezTo>
                  <a:pt x="859048" y="146409"/>
                  <a:pt x="850708" y="154770"/>
                  <a:pt x="840420" y="154770"/>
                </a:cubicBezTo>
                <a:cubicBezTo>
                  <a:pt x="830132" y="154770"/>
                  <a:pt x="821792" y="146409"/>
                  <a:pt x="821792" y="136095"/>
                </a:cubicBezTo>
                <a:cubicBezTo>
                  <a:pt x="821792" y="125781"/>
                  <a:pt x="830132" y="117420"/>
                  <a:pt x="840420" y="117420"/>
                </a:cubicBezTo>
                <a:close/>
                <a:moveTo>
                  <a:pt x="723295" y="117420"/>
                </a:moveTo>
                <a:cubicBezTo>
                  <a:pt x="733583" y="117420"/>
                  <a:pt x="741923" y="125781"/>
                  <a:pt x="741923" y="136095"/>
                </a:cubicBezTo>
                <a:cubicBezTo>
                  <a:pt x="741923" y="146409"/>
                  <a:pt x="733583" y="154770"/>
                  <a:pt x="723295" y="154770"/>
                </a:cubicBezTo>
                <a:cubicBezTo>
                  <a:pt x="713007" y="154770"/>
                  <a:pt x="704667" y="146409"/>
                  <a:pt x="704667" y="136095"/>
                </a:cubicBezTo>
                <a:cubicBezTo>
                  <a:pt x="704667" y="125781"/>
                  <a:pt x="713007" y="117420"/>
                  <a:pt x="723295" y="117420"/>
                </a:cubicBezTo>
                <a:close/>
                <a:moveTo>
                  <a:pt x="605531" y="117420"/>
                </a:moveTo>
                <a:cubicBezTo>
                  <a:pt x="615819" y="117420"/>
                  <a:pt x="624159" y="125781"/>
                  <a:pt x="624159" y="136095"/>
                </a:cubicBezTo>
                <a:cubicBezTo>
                  <a:pt x="624159" y="146409"/>
                  <a:pt x="615819" y="154770"/>
                  <a:pt x="605531" y="154770"/>
                </a:cubicBezTo>
                <a:cubicBezTo>
                  <a:pt x="595243" y="154770"/>
                  <a:pt x="586903" y="146409"/>
                  <a:pt x="586903" y="136095"/>
                </a:cubicBezTo>
                <a:cubicBezTo>
                  <a:pt x="586903" y="125781"/>
                  <a:pt x="595243" y="117420"/>
                  <a:pt x="605531" y="117420"/>
                </a:cubicBezTo>
                <a:close/>
                <a:moveTo>
                  <a:pt x="488406" y="117420"/>
                </a:moveTo>
                <a:cubicBezTo>
                  <a:pt x="498694" y="117420"/>
                  <a:pt x="507034" y="125781"/>
                  <a:pt x="507034" y="136095"/>
                </a:cubicBezTo>
                <a:cubicBezTo>
                  <a:pt x="507034" y="146409"/>
                  <a:pt x="498694" y="154770"/>
                  <a:pt x="488406" y="154770"/>
                </a:cubicBezTo>
                <a:cubicBezTo>
                  <a:pt x="478118" y="154770"/>
                  <a:pt x="469778" y="146409"/>
                  <a:pt x="469778" y="136095"/>
                </a:cubicBezTo>
                <a:cubicBezTo>
                  <a:pt x="469778" y="125781"/>
                  <a:pt x="478118" y="117420"/>
                  <a:pt x="488406" y="117420"/>
                </a:cubicBezTo>
                <a:close/>
                <a:moveTo>
                  <a:pt x="370642" y="117420"/>
                </a:moveTo>
                <a:cubicBezTo>
                  <a:pt x="380930" y="117420"/>
                  <a:pt x="389270" y="125781"/>
                  <a:pt x="389270" y="136095"/>
                </a:cubicBezTo>
                <a:cubicBezTo>
                  <a:pt x="389270" y="146409"/>
                  <a:pt x="380930" y="154770"/>
                  <a:pt x="370642" y="154770"/>
                </a:cubicBezTo>
                <a:cubicBezTo>
                  <a:pt x="360354" y="154770"/>
                  <a:pt x="352014" y="146409"/>
                  <a:pt x="352014" y="136095"/>
                </a:cubicBezTo>
                <a:cubicBezTo>
                  <a:pt x="352014" y="125781"/>
                  <a:pt x="360354" y="117420"/>
                  <a:pt x="370642" y="117420"/>
                </a:cubicBezTo>
                <a:close/>
                <a:moveTo>
                  <a:pt x="253517" y="117420"/>
                </a:moveTo>
                <a:cubicBezTo>
                  <a:pt x="263805" y="117420"/>
                  <a:pt x="272145" y="125781"/>
                  <a:pt x="272145" y="136095"/>
                </a:cubicBezTo>
                <a:cubicBezTo>
                  <a:pt x="272145" y="146409"/>
                  <a:pt x="263805" y="154770"/>
                  <a:pt x="253517" y="154770"/>
                </a:cubicBezTo>
                <a:cubicBezTo>
                  <a:pt x="243229" y="154770"/>
                  <a:pt x="234889" y="146409"/>
                  <a:pt x="234889" y="136095"/>
                </a:cubicBezTo>
                <a:cubicBezTo>
                  <a:pt x="234889" y="125781"/>
                  <a:pt x="243229" y="117420"/>
                  <a:pt x="253517" y="117420"/>
                </a:cubicBezTo>
                <a:close/>
                <a:moveTo>
                  <a:pt x="135753" y="117420"/>
                </a:moveTo>
                <a:cubicBezTo>
                  <a:pt x="146041" y="117420"/>
                  <a:pt x="154381" y="125781"/>
                  <a:pt x="154381" y="136095"/>
                </a:cubicBezTo>
                <a:cubicBezTo>
                  <a:pt x="154381" y="146409"/>
                  <a:pt x="146041" y="154770"/>
                  <a:pt x="135753" y="154770"/>
                </a:cubicBezTo>
                <a:cubicBezTo>
                  <a:pt x="125465" y="154770"/>
                  <a:pt x="117125" y="146409"/>
                  <a:pt x="117125" y="136095"/>
                </a:cubicBezTo>
                <a:cubicBezTo>
                  <a:pt x="117125" y="125781"/>
                  <a:pt x="125465" y="117420"/>
                  <a:pt x="135753" y="117420"/>
                </a:cubicBezTo>
                <a:close/>
                <a:moveTo>
                  <a:pt x="18628" y="117420"/>
                </a:moveTo>
                <a:cubicBezTo>
                  <a:pt x="28916" y="117420"/>
                  <a:pt x="37256" y="125781"/>
                  <a:pt x="37256" y="136095"/>
                </a:cubicBezTo>
                <a:cubicBezTo>
                  <a:pt x="37256" y="146409"/>
                  <a:pt x="28916" y="154770"/>
                  <a:pt x="18628" y="154770"/>
                </a:cubicBezTo>
                <a:cubicBezTo>
                  <a:pt x="8340" y="154770"/>
                  <a:pt x="0" y="146409"/>
                  <a:pt x="0" y="136095"/>
                </a:cubicBezTo>
                <a:cubicBezTo>
                  <a:pt x="0" y="125781"/>
                  <a:pt x="8340" y="117420"/>
                  <a:pt x="18628" y="117420"/>
                </a:cubicBezTo>
                <a:close/>
                <a:moveTo>
                  <a:pt x="2014866" y="0"/>
                </a:moveTo>
                <a:cubicBezTo>
                  <a:pt x="2025154" y="0"/>
                  <a:pt x="2033494" y="8361"/>
                  <a:pt x="2033494" y="18675"/>
                </a:cubicBezTo>
                <a:cubicBezTo>
                  <a:pt x="2033494" y="28989"/>
                  <a:pt x="2025154" y="37350"/>
                  <a:pt x="2014866" y="37350"/>
                </a:cubicBezTo>
                <a:cubicBezTo>
                  <a:pt x="2004578" y="37350"/>
                  <a:pt x="1996238" y="28989"/>
                  <a:pt x="1996238" y="18675"/>
                </a:cubicBezTo>
                <a:cubicBezTo>
                  <a:pt x="1996238" y="8361"/>
                  <a:pt x="2004578" y="0"/>
                  <a:pt x="2014866" y="0"/>
                </a:cubicBezTo>
                <a:close/>
                <a:moveTo>
                  <a:pt x="1897741" y="0"/>
                </a:moveTo>
                <a:cubicBezTo>
                  <a:pt x="1908029" y="0"/>
                  <a:pt x="1916369" y="8361"/>
                  <a:pt x="1916369" y="18675"/>
                </a:cubicBezTo>
                <a:cubicBezTo>
                  <a:pt x="1916369" y="28989"/>
                  <a:pt x="1908029" y="37350"/>
                  <a:pt x="1897741" y="37350"/>
                </a:cubicBezTo>
                <a:cubicBezTo>
                  <a:pt x="1887453" y="37350"/>
                  <a:pt x="1879113" y="28989"/>
                  <a:pt x="1879113" y="18675"/>
                </a:cubicBezTo>
                <a:cubicBezTo>
                  <a:pt x="1879113" y="8361"/>
                  <a:pt x="1887453" y="0"/>
                  <a:pt x="1897741" y="0"/>
                </a:cubicBezTo>
                <a:close/>
                <a:moveTo>
                  <a:pt x="1779977" y="0"/>
                </a:moveTo>
                <a:cubicBezTo>
                  <a:pt x="1790265" y="0"/>
                  <a:pt x="1798605" y="8361"/>
                  <a:pt x="1798605" y="18675"/>
                </a:cubicBezTo>
                <a:cubicBezTo>
                  <a:pt x="1798605" y="28989"/>
                  <a:pt x="1790265" y="37350"/>
                  <a:pt x="1779977" y="37350"/>
                </a:cubicBezTo>
                <a:cubicBezTo>
                  <a:pt x="1769689" y="37350"/>
                  <a:pt x="1761349" y="28989"/>
                  <a:pt x="1761349" y="18675"/>
                </a:cubicBezTo>
                <a:cubicBezTo>
                  <a:pt x="1761349" y="8361"/>
                  <a:pt x="1769689" y="0"/>
                  <a:pt x="1779977" y="0"/>
                </a:cubicBezTo>
                <a:close/>
                <a:moveTo>
                  <a:pt x="1662852" y="0"/>
                </a:moveTo>
                <a:cubicBezTo>
                  <a:pt x="1673140" y="0"/>
                  <a:pt x="1681480" y="8361"/>
                  <a:pt x="1681480" y="18675"/>
                </a:cubicBezTo>
                <a:cubicBezTo>
                  <a:pt x="1681480" y="28989"/>
                  <a:pt x="1673140" y="37350"/>
                  <a:pt x="1662852" y="37350"/>
                </a:cubicBezTo>
                <a:cubicBezTo>
                  <a:pt x="1652564" y="37350"/>
                  <a:pt x="1644224" y="28989"/>
                  <a:pt x="1644224" y="18675"/>
                </a:cubicBezTo>
                <a:cubicBezTo>
                  <a:pt x="1644224" y="8361"/>
                  <a:pt x="1652564" y="0"/>
                  <a:pt x="1662852" y="0"/>
                </a:cubicBezTo>
                <a:close/>
                <a:moveTo>
                  <a:pt x="1545087" y="0"/>
                </a:moveTo>
                <a:cubicBezTo>
                  <a:pt x="1555375" y="0"/>
                  <a:pt x="1563715" y="8361"/>
                  <a:pt x="1563715" y="18675"/>
                </a:cubicBezTo>
                <a:cubicBezTo>
                  <a:pt x="1563715" y="28989"/>
                  <a:pt x="1555375" y="37350"/>
                  <a:pt x="1545087" y="37350"/>
                </a:cubicBezTo>
                <a:cubicBezTo>
                  <a:pt x="1534799" y="37350"/>
                  <a:pt x="1526459" y="28989"/>
                  <a:pt x="1526459" y="18675"/>
                </a:cubicBezTo>
                <a:cubicBezTo>
                  <a:pt x="1526459" y="8361"/>
                  <a:pt x="1534799" y="0"/>
                  <a:pt x="1545087" y="0"/>
                </a:cubicBezTo>
                <a:close/>
                <a:moveTo>
                  <a:pt x="1427962" y="0"/>
                </a:moveTo>
                <a:cubicBezTo>
                  <a:pt x="1438250" y="0"/>
                  <a:pt x="1446590" y="8361"/>
                  <a:pt x="1446590" y="18675"/>
                </a:cubicBezTo>
                <a:cubicBezTo>
                  <a:pt x="1446590" y="28989"/>
                  <a:pt x="1438250" y="37350"/>
                  <a:pt x="1427962" y="37350"/>
                </a:cubicBezTo>
                <a:cubicBezTo>
                  <a:pt x="1417674" y="37350"/>
                  <a:pt x="1409334" y="28989"/>
                  <a:pt x="1409334" y="18675"/>
                </a:cubicBezTo>
                <a:cubicBezTo>
                  <a:pt x="1409334" y="8361"/>
                  <a:pt x="1417674" y="0"/>
                  <a:pt x="1427962" y="0"/>
                </a:cubicBezTo>
                <a:close/>
                <a:moveTo>
                  <a:pt x="1310198" y="0"/>
                </a:moveTo>
                <a:cubicBezTo>
                  <a:pt x="1320486" y="0"/>
                  <a:pt x="1328826" y="8361"/>
                  <a:pt x="1328826" y="18675"/>
                </a:cubicBezTo>
                <a:cubicBezTo>
                  <a:pt x="1328826" y="28989"/>
                  <a:pt x="1320486" y="37350"/>
                  <a:pt x="1310198" y="37350"/>
                </a:cubicBezTo>
                <a:cubicBezTo>
                  <a:pt x="1299910" y="37350"/>
                  <a:pt x="1291570" y="28989"/>
                  <a:pt x="1291570" y="18675"/>
                </a:cubicBezTo>
                <a:cubicBezTo>
                  <a:pt x="1291570" y="8361"/>
                  <a:pt x="1299910" y="0"/>
                  <a:pt x="1310198" y="0"/>
                </a:cubicBezTo>
                <a:close/>
                <a:moveTo>
                  <a:pt x="1193073" y="0"/>
                </a:moveTo>
                <a:cubicBezTo>
                  <a:pt x="1203361" y="0"/>
                  <a:pt x="1211701" y="8361"/>
                  <a:pt x="1211701" y="18675"/>
                </a:cubicBezTo>
                <a:cubicBezTo>
                  <a:pt x="1211701" y="28989"/>
                  <a:pt x="1203361" y="37350"/>
                  <a:pt x="1193073" y="37350"/>
                </a:cubicBezTo>
                <a:cubicBezTo>
                  <a:pt x="1182785" y="37350"/>
                  <a:pt x="1174445" y="28989"/>
                  <a:pt x="1174445" y="18675"/>
                </a:cubicBezTo>
                <a:cubicBezTo>
                  <a:pt x="1174445" y="8361"/>
                  <a:pt x="1182785" y="0"/>
                  <a:pt x="1193073" y="0"/>
                </a:cubicBezTo>
                <a:close/>
                <a:moveTo>
                  <a:pt x="1075309" y="0"/>
                </a:moveTo>
                <a:cubicBezTo>
                  <a:pt x="1085597" y="0"/>
                  <a:pt x="1093937" y="8361"/>
                  <a:pt x="1093937" y="18675"/>
                </a:cubicBezTo>
                <a:cubicBezTo>
                  <a:pt x="1093937" y="28989"/>
                  <a:pt x="1085597" y="37350"/>
                  <a:pt x="1075309" y="37350"/>
                </a:cubicBezTo>
                <a:cubicBezTo>
                  <a:pt x="1065021" y="37350"/>
                  <a:pt x="1056681" y="28989"/>
                  <a:pt x="1056681" y="18675"/>
                </a:cubicBezTo>
                <a:cubicBezTo>
                  <a:pt x="1056681" y="8361"/>
                  <a:pt x="1065021" y="0"/>
                  <a:pt x="1075309" y="0"/>
                </a:cubicBezTo>
                <a:close/>
                <a:moveTo>
                  <a:pt x="958184" y="0"/>
                </a:moveTo>
                <a:cubicBezTo>
                  <a:pt x="968472" y="0"/>
                  <a:pt x="976812" y="8361"/>
                  <a:pt x="976812" y="18675"/>
                </a:cubicBezTo>
                <a:cubicBezTo>
                  <a:pt x="976812" y="28989"/>
                  <a:pt x="968472" y="37350"/>
                  <a:pt x="958184" y="37350"/>
                </a:cubicBezTo>
                <a:cubicBezTo>
                  <a:pt x="947896" y="37350"/>
                  <a:pt x="939556" y="28989"/>
                  <a:pt x="939556" y="18675"/>
                </a:cubicBezTo>
                <a:cubicBezTo>
                  <a:pt x="939556" y="8361"/>
                  <a:pt x="947896" y="0"/>
                  <a:pt x="958184" y="0"/>
                </a:cubicBezTo>
                <a:close/>
                <a:moveTo>
                  <a:pt x="840420" y="0"/>
                </a:moveTo>
                <a:cubicBezTo>
                  <a:pt x="850708" y="0"/>
                  <a:pt x="859048" y="8361"/>
                  <a:pt x="859048" y="18675"/>
                </a:cubicBezTo>
                <a:cubicBezTo>
                  <a:pt x="859048" y="28989"/>
                  <a:pt x="850708" y="37350"/>
                  <a:pt x="840420" y="37350"/>
                </a:cubicBezTo>
                <a:cubicBezTo>
                  <a:pt x="830132" y="37350"/>
                  <a:pt x="821792" y="28989"/>
                  <a:pt x="821792" y="18675"/>
                </a:cubicBezTo>
                <a:cubicBezTo>
                  <a:pt x="821792" y="8361"/>
                  <a:pt x="830132" y="0"/>
                  <a:pt x="840420" y="0"/>
                </a:cubicBezTo>
                <a:close/>
                <a:moveTo>
                  <a:pt x="723295" y="0"/>
                </a:moveTo>
                <a:cubicBezTo>
                  <a:pt x="733583" y="0"/>
                  <a:pt x="741923" y="8361"/>
                  <a:pt x="741923" y="18675"/>
                </a:cubicBezTo>
                <a:cubicBezTo>
                  <a:pt x="741923" y="28989"/>
                  <a:pt x="733583" y="37350"/>
                  <a:pt x="723295" y="37350"/>
                </a:cubicBezTo>
                <a:cubicBezTo>
                  <a:pt x="713007" y="37350"/>
                  <a:pt x="704667" y="28989"/>
                  <a:pt x="704667" y="18675"/>
                </a:cubicBezTo>
                <a:cubicBezTo>
                  <a:pt x="704667" y="8361"/>
                  <a:pt x="713007" y="0"/>
                  <a:pt x="723295" y="0"/>
                </a:cubicBezTo>
                <a:close/>
                <a:moveTo>
                  <a:pt x="605531" y="0"/>
                </a:moveTo>
                <a:cubicBezTo>
                  <a:pt x="615819" y="0"/>
                  <a:pt x="624159" y="8361"/>
                  <a:pt x="624159" y="18675"/>
                </a:cubicBezTo>
                <a:cubicBezTo>
                  <a:pt x="624159" y="28989"/>
                  <a:pt x="615819" y="37350"/>
                  <a:pt x="605531" y="37350"/>
                </a:cubicBezTo>
                <a:cubicBezTo>
                  <a:pt x="595243" y="37350"/>
                  <a:pt x="586903" y="28989"/>
                  <a:pt x="586903" y="18675"/>
                </a:cubicBezTo>
                <a:cubicBezTo>
                  <a:pt x="586903" y="8361"/>
                  <a:pt x="595243" y="0"/>
                  <a:pt x="605531" y="0"/>
                </a:cubicBezTo>
                <a:close/>
                <a:moveTo>
                  <a:pt x="488406" y="0"/>
                </a:moveTo>
                <a:cubicBezTo>
                  <a:pt x="498694" y="0"/>
                  <a:pt x="507034" y="8361"/>
                  <a:pt x="507034" y="18675"/>
                </a:cubicBezTo>
                <a:cubicBezTo>
                  <a:pt x="507034" y="28989"/>
                  <a:pt x="498694" y="37350"/>
                  <a:pt x="488406" y="37350"/>
                </a:cubicBezTo>
                <a:cubicBezTo>
                  <a:pt x="478118" y="37350"/>
                  <a:pt x="469778" y="28989"/>
                  <a:pt x="469778" y="18675"/>
                </a:cubicBezTo>
                <a:cubicBezTo>
                  <a:pt x="469778" y="8361"/>
                  <a:pt x="478118" y="0"/>
                  <a:pt x="488406" y="0"/>
                </a:cubicBezTo>
                <a:close/>
                <a:moveTo>
                  <a:pt x="370642" y="0"/>
                </a:moveTo>
                <a:cubicBezTo>
                  <a:pt x="380930" y="0"/>
                  <a:pt x="389270" y="8361"/>
                  <a:pt x="389270" y="18675"/>
                </a:cubicBezTo>
                <a:cubicBezTo>
                  <a:pt x="389270" y="28989"/>
                  <a:pt x="380930" y="37350"/>
                  <a:pt x="370642" y="37350"/>
                </a:cubicBezTo>
                <a:cubicBezTo>
                  <a:pt x="360354" y="37350"/>
                  <a:pt x="352014" y="28989"/>
                  <a:pt x="352014" y="18675"/>
                </a:cubicBezTo>
                <a:cubicBezTo>
                  <a:pt x="352014" y="8361"/>
                  <a:pt x="360354" y="0"/>
                  <a:pt x="370642" y="0"/>
                </a:cubicBezTo>
                <a:close/>
                <a:moveTo>
                  <a:pt x="253517" y="0"/>
                </a:moveTo>
                <a:cubicBezTo>
                  <a:pt x="263805" y="0"/>
                  <a:pt x="272145" y="8361"/>
                  <a:pt x="272145" y="18675"/>
                </a:cubicBezTo>
                <a:cubicBezTo>
                  <a:pt x="272145" y="28989"/>
                  <a:pt x="263805" y="37350"/>
                  <a:pt x="253517" y="37350"/>
                </a:cubicBezTo>
                <a:cubicBezTo>
                  <a:pt x="243229" y="37350"/>
                  <a:pt x="234889" y="28989"/>
                  <a:pt x="234889" y="18675"/>
                </a:cubicBezTo>
                <a:cubicBezTo>
                  <a:pt x="234889" y="8361"/>
                  <a:pt x="243229" y="0"/>
                  <a:pt x="253517" y="0"/>
                </a:cubicBezTo>
                <a:close/>
                <a:moveTo>
                  <a:pt x="135753" y="0"/>
                </a:moveTo>
                <a:cubicBezTo>
                  <a:pt x="146041" y="0"/>
                  <a:pt x="154381" y="8361"/>
                  <a:pt x="154381" y="18675"/>
                </a:cubicBezTo>
                <a:cubicBezTo>
                  <a:pt x="154381" y="28989"/>
                  <a:pt x="146041" y="37350"/>
                  <a:pt x="135753" y="37350"/>
                </a:cubicBezTo>
                <a:cubicBezTo>
                  <a:pt x="125465" y="37350"/>
                  <a:pt x="117125" y="28989"/>
                  <a:pt x="117125" y="18675"/>
                </a:cubicBezTo>
                <a:cubicBezTo>
                  <a:pt x="117125" y="8361"/>
                  <a:pt x="125465" y="0"/>
                  <a:pt x="135753" y="0"/>
                </a:cubicBezTo>
                <a:close/>
                <a:moveTo>
                  <a:pt x="18628" y="0"/>
                </a:moveTo>
                <a:cubicBezTo>
                  <a:pt x="28916" y="0"/>
                  <a:pt x="37256" y="8361"/>
                  <a:pt x="37256" y="18675"/>
                </a:cubicBezTo>
                <a:cubicBezTo>
                  <a:pt x="37256" y="28989"/>
                  <a:pt x="28916" y="37350"/>
                  <a:pt x="18628" y="37350"/>
                </a:cubicBezTo>
                <a:cubicBezTo>
                  <a:pt x="8340" y="37350"/>
                  <a:pt x="0" y="28989"/>
                  <a:pt x="0" y="18675"/>
                </a:cubicBezTo>
                <a:cubicBezTo>
                  <a:pt x="0" y="8361"/>
                  <a:pt x="8340" y="0"/>
                  <a:pt x="18628" y="0"/>
                </a:cubicBezTo>
                <a:close/>
              </a:path>
            </a:pathLst>
          </a:custGeom>
          <a:solidFill>
            <a:srgbClr val="00BE5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 name="Picture Placeholder 7">
            <a:extLst>
              <a:ext uri="{FF2B5EF4-FFF2-40B4-BE49-F238E27FC236}">
                <a16:creationId xmlns:a16="http://schemas.microsoft.com/office/drawing/2014/main" id="{6624B9DF-7817-4AE1-87B8-2926DA00BDDE}"/>
              </a:ext>
            </a:extLst>
          </p:cNvPr>
          <p:cNvSpPr>
            <a:spLocks noGrp="1"/>
          </p:cNvSpPr>
          <p:nvPr>
            <p:ph type="pic" sz="quarter" idx="10"/>
          </p:nvPr>
        </p:nvSpPr>
        <p:spPr>
          <a:xfrm>
            <a:off x="1116472" y="0"/>
            <a:ext cx="5332145" cy="6083300"/>
          </a:xfrm>
          <a:custGeom>
            <a:avLst/>
            <a:gdLst>
              <a:gd name="connsiteX0" fmla="*/ 1333036 w 5332145"/>
              <a:gd name="connsiteY0" fmla="*/ 0 h 6083300"/>
              <a:gd name="connsiteX1" fmla="*/ 5332145 w 5332145"/>
              <a:gd name="connsiteY1" fmla="*/ 0 h 6083300"/>
              <a:gd name="connsiteX2" fmla="*/ 3999109 w 5332145"/>
              <a:gd name="connsiteY2" fmla="*/ 6083300 h 6083300"/>
              <a:gd name="connsiteX3" fmla="*/ 0 w 5332145"/>
              <a:gd name="connsiteY3" fmla="*/ 6083300 h 6083300"/>
            </a:gdLst>
            <a:ahLst/>
            <a:cxnLst>
              <a:cxn ang="0">
                <a:pos x="connsiteX0" y="connsiteY0"/>
              </a:cxn>
              <a:cxn ang="0">
                <a:pos x="connsiteX1" y="connsiteY1"/>
              </a:cxn>
              <a:cxn ang="0">
                <a:pos x="connsiteX2" y="connsiteY2"/>
              </a:cxn>
              <a:cxn ang="0">
                <a:pos x="connsiteX3" y="connsiteY3"/>
              </a:cxn>
            </a:cxnLst>
            <a:rect l="l" t="t" r="r" b="b"/>
            <a:pathLst>
              <a:path w="5332145" h="6083300">
                <a:moveTo>
                  <a:pt x="1333036" y="0"/>
                </a:moveTo>
                <a:lnTo>
                  <a:pt x="5332145" y="0"/>
                </a:lnTo>
                <a:lnTo>
                  <a:pt x="3999109" y="6083300"/>
                </a:lnTo>
                <a:lnTo>
                  <a:pt x="0" y="6083300"/>
                </a:lnTo>
                <a:close/>
              </a:path>
            </a:pathLst>
          </a:custGeom>
          <a:solidFill>
            <a:schemeClr val="bg1">
              <a:lumMod val="85000"/>
              <a:alpha val="50000"/>
            </a:schemeClr>
          </a:solidFill>
        </p:spPr>
        <p:txBody>
          <a:bodyPr wrap="square">
            <a:noAutofit/>
          </a:bodyPr>
          <a:lstStyle>
            <a:lvl1pPr>
              <a:defRPr sz="1000"/>
            </a:lvl1pPr>
          </a:lstStyle>
          <a:p>
            <a:endParaRPr lang="en-US"/>
          </a:p>
        </p:txBody>
      </p:sp>
      <p:pic>
        <p:nvPicPr>
          <p:cNvPr id="6" name="Google Shape;488;p11" descr="A picture containing text, clipart&#10;&#10;Description automatically generated">
            <a:extLst>
              <a:ext uri="{FF2B5EF4-FFF2-40B4-BE49-F238E27FC236}">
                <a16:creationId xmlns:a16="http://schemas.microsoft.com/office/drawing/2014/main" id="{B0EF5F5D-B1A2-4C6B-95A7-AA6E84204E2C}"/>
              </a:ext>
            </a:extLst>
          </p:cNvPr>
          <p:cNvPicPr preferRelativeResize="0"/>
          <p:nvPr userDrawn="1"/>
        </p:nvPicPr>
        <p:blipFill rotWithShape="1">
          <a:blip r:embed="rId2">
            <a:alphaModFix/>
          </a:blip>
          <a:srcRect r="25063"/>
          <a:stretch/>
        </p:blipFill>
        <p:spPr>
          <a:xfrm>
            <a:off x="10196165" y="564775"/>
            <a:ext cx="1296000" cy="29896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ayout 7\">
  <p:cSld name="Layout 7">
    <p:spTree>
      <p:nvGrpSpPr>
        <p:cNvPr id="1" name="Shape 33"/>
        <p:cNvGrpSpPr/>
        <p:nvPr/>
      </p:nvGrpSpPr>
      <p:grpSpPr>
        <a:xfrm>
          <a:off x="0" y="0"/>
          <a:ext cx="0" cy="0"/>
          <a:chOff x="0" y="0"/>
          <a:chExt cx="0" cy="0"/>
        </a:xfrm>
      </p:grpSpPr>
      <p:sp>
        <p:nvSpPr>
          <p:cNvPr id="34" name="Google Shape;34;p29"/>
          <p:cNvSpPr/>
          <p:nvPr/>
        </p:nvSpPr>
        <p:spPr>
          <a:xfrm>
            <a:off x="9591057" y="2473464"/>
            <a:ext cx="2033494" cy="2033494"/>
          </a:xfrm>
          <a:custGeom>
            <a:avLst/>
            <a:gdLst/>
            <a:ahLst/>
            <a:cxnLst/>
            <a:rect l="l" t="t" r="r" b="b"/>
            <a:pathLst>
              <a:path w="2033494" h="2033494" extrusionOk="0">
                <a:moveTo>
                  <a:pt x="2014866" y="1996144"/>
                </a:moveTo>
                <a:cubicBezTo>
                  <a:pt x="2025154" y="1996144"/>
                  <a:pt x="2033494" y="2004505"/>
                  <a:pt x="2033494" y="2014819"/>
                </a:cubicBezTo>
                <a:cubicBezTo>
                  <a:pt x="2033494" y="2025133"/>
                  <a:pt x="2025154" y="2033494"/>
                  <a:pt x="2014866" y="2033494"/>
                </a:cubicBezTo>
                <a:cubicBezTo>
                  <a:pt x="2004578" y="2033494"/>
                  <a:pt x="1996238" y="2025133"/>
                  <a:pt x="1996238" y="2014819"/>
                </a:cubicBezTo>
                <a:cubicBezTo>
                  <a:pt x="1996238" y="2004505"/>
                  <a:pt x="2004578" y="1996144"/>
                  <a:pt x="2014866" y="1996144"/>
                </a:cubicBezTo>
                <a:close/>
                <a:moveTo>
                  <a:pt x="1897741" y="1996144"/>
                </a:moveTo>
                <a:cubicBezTo>
                  <a:pt x="1908029" y="1996144"/>
                  <a:pt x="1916369" y="2004505"/>
                  <a:pt x="1916369" y="2014819"/>
                </a:cubicBezTo>
                <a:cubicBezTo>
                  <a:pt x="1916369" y="2025133"/>
                  <a:pt x="1908029" y="2033494"/>
                  <a:pt x="1897741" y="2033494"/>
                </a:cubicBezTo>
                <a:cubicBezTo>
                  <a:pt x="1887453" y="2033494"/>
                  <a:pt x="1879113" y="2025133"/>
                  <a:pt x="1879113" y="2014819"/>
                </a:cubicBezTo>
                <a:cubicBezTo>
                  <a:pt x="1879113" y="2004505"/>
                  <a:pt x="1887453" y="1996144"/>
                  <a:pt x="1897741" y="1996144"/>
                </a:cubicBezTo>
                <a:close/>
                <a:moveTo>
                  <a:pt x="1779977" y="1996144"/>
                </a:moveTo>
                <a:cubicBezTo>
                  <a:pt x="1790265" y="1996144"/>
                  <a:pt x="1798605" y="2004505"/>
                  <a:pt x="1798605" y="2014819"/>
                </a:cubicBezTo>
                <a:cubicBezTo>
                  <a:pt x="1798605" y="2025133"/>
                  <a:pt x="1790265" y="2033494"/>
                  <a:pt x="1779977" y="2033494"/>
                </a:cubicBezTo>
                <a:cubicBezTo>
                  <a:pt x="1769689" y="2033494"/>
                  <a:pt x="1761349" y="2025133"/>
                  <a:pt x="1761349" y="2014819"/>
                </a:cubicBezTo>
                <a:cubicBezTo>
                  <a:pt x="1761349" y="2004505"/>
                  <a:pt x="1769689" y="1996144"/>
                  <a:pt x="1779977" y="1996144"/>
                </a:cubicBezTo>
                <a:close/>
                <a:moveTo>
                  <a:pt x="1662852" y="1996144"/>
                </a:moveTo>
                <a:cubicBezTo>
                  <a:pt x="1673140" y="1996144"/>
                  <a:pt x="1681480" y="2004505"/>
                  <a:pt x="1681480" y="2014819"/>
                </a:cubicBezTo>
                <a:cubicBezTo>
                  <a:pt x="1681480" y="2025133"/>
                  <a:pt x="1673140" y="2033494"/>
                  <a:pt x="1662852" y="2033494"/>
                </a:cubicBezTo>
                <a:cubicBezTo>
                  <a:pt x="1652564" y="2033494"/>
                  <a:pt x="1644224" y="2025133"/>
                  <a:pt x="1644224" y="2014819"/>
                </a:cubicBezTo>
                <a:cubicBezTo>
                  <a:pt x="1644224" y="2004505"/>
                  <a:pt x="1652564" y="1996144"/>
                  <a:pt x="1662852" y="1996144"/>
                </a:cubicBezTo>
                <a:close/>
                <a:moveTo>
                  <a:pt x="1545088" y="1996144"/>
                </a:moveTo>
                <a:cubicBezTo>
                  <a:pt x="1555376" y="1996144"/>
                  <a:pt x="1563716" y="2004505"/>
                  <a:pt x="1563716" y="2014819"/>
                </a:cubicBezTo>
                <a:cubicBezTo>
                  <a:pt x="1563716" y="2025133"/>
                  <a:pt x="1555376" y="2033494"/>
                  <a:pt x="1545088" y="2033494"/>
                </a:cubicBezTo>
                <a:cubicBezTo>
                  <a:pt x="1534800" y="2033494"/>
                  <a:pt x="1526460" y="2025133"/>
                  <a:pt x="1526460" y="2014819"/>
                </a:cubicBezTo>
                <a:cubicBezTo>
                  <a:pt x="1526460" y="2004505"/>
                  <a:pt x="1534800" y="1996144"/>
                  <a:pt x="1545088" y="1996144"/>
                </a:cubicBezTo>
                <a:close/>
                <a:moveTo>
                  <a:pt x="1427962" y="1996144"/>
                </a:moveTo>
                <a:cubicBezTo>
                  <a:pt x="1438250" y="1996144"/>
                  <a:pt x="1446590" y="2004505"/>
                  <a:pt x="1446590" y="2014819"/>
                </a:cubicBezTo>
                <a:cubicBezTo>
                  <a:pt x="1446590" y="2025133"/>
                  <a:pt x="1438250" y="2033494"/>
                  <a:pt x="1427962" y="2033494"/>
                </a:cubicBezTo>
                <a:cubicBezTo>
                  <a:pt x="1417674" y="2033494"/>
                  <a:pt x="1409334" y="2025133"/>
                  <a:pt x="1409334" y="2014819"/>
                </a:cubicBezTo>
                <a:cubicBezTo>
                  <a:pt x="1409334" y="2004505"/>
                  <a:pt x="1417674" y="1996144"/>
                  <a:pt x="1427962" y="1996144"/>
                </a:cubicBezTo>
                <a:close/>
                <a:moveTo>
                  <a:pt x="1310199" y="1996144"/>
                </a:moveTo>
                <a:cubicBezTo>
                  <a:pt x="1320487" y="1996144"/>
                  <a:pt x="1328827" y="2004505"/>
                  <a:pt x="1328827" y="2014819"/>
                </a:cubicBezTo>
                <a:cubicBezTo>
                  <a:pt x="1328827" y="2025133"/>
                  <a:pt x="1320487" y="2033494"/>
                  <a:pt x="1310199" y="2033494"/>
                </a:cubicBezTo>
                <a:cubicBezTo>
                  <a:pt x="1299911" y="2033494"/>
                  <a:pt x="1291571" y="2025133"/>
                  <a:pt x="1291571" y="2014819"/>
                </a:cubicBezTo>
                <a:cubicBezTo>
                  <a:pt x="1291571" y="2004505"/>
                  <a:pt x="1299911" y="1996144"/>
                  <a:pt x="1310199" y="1996144"/>
                </a:cubicBezTo>
                <a:close/>
                <a:moveTo>
                  <a:pt x="1193073" y="1996144"/>
                </a:moveTo>
                <a:cubicBezTo>
                  <a:pt x="1203361" y="1996144"/>
                  <a:pt x="1211701" y="2004505"/>
                  <a:pt x="1211701" y="2014819"/>
                </a:cubicBezTo>
                <a:cubicBezTo>
                  <a:pt x="1211701" y="2025133"/>
                  <a:pt x="1203361" y="2033494"/>
                  <a:pt x="1193073" y="2033494"/>
                </a:cubicBezTo>
                <a:cubicBezTo>
                  <a:pt x="1182785" y="2033494"/>
                  <a:pt x="1174445" y="2025133"/>
                  <a:pt x="1174445" y="2014819"/>
                </a:cubicBezTo>
                <a:cubicBezTo>
                  <a:pt x="1174445" y="2004505"/>
                  <a:pt x="1182785" y="1996144"/>
                  <a:pt x="1193073" y="1996144"/>
                </a:cubicBezTo>
                <a:close/>
                <a:moveTo>
                  <a:pt x="1075309" y="1996144"/>
                </a:moveTo>
                <a:cubicBezTo>
                  <a:pt x="1085597" y="1996144"/>
                  <a:pt x="1093937" y="2004505"/>
                  <a:pt x="1093937" y="2014819"/>
                </a:cubicBezTo>
                <a:cubicBezTo>
                  <a:pt x="1093937" y="2025133"/>
                  <a:pt x="1085597" y="2033494"/>
                  <a:pt x="1075309" y="2033494"/>
                </a:cubicBezTo>
                <a:cubicBezTo>
                  <a:pt x="1065021" y="2033494"/>
                  <a:pt x="1056681" y="2025133"/>
                  <a:pt x="1056681" y="2014819"/>
                </a:cubicBezTo>
                <a:cubicBezTo>
                  <a:pt x="1056681" y="2004505"/>
                  <a:pt x="1065021" y="1996144"/>
                  <a:pt x="1075309" y="1996144"/>
                </a:cubicBezTo>
                <a:close/>
                <a:moveTo>
                  <a:pt x="958184" y="1996144"/>
                </a:moveTo>
                <a:cubicBezTo>
                  <a:pt x="968472" y="1996144"/>
                  <a:pt x="976812" y="2004505"/>
                  <a:pt x="976812" y="2014819"/>
                </a:cubicBezTo>
                <a:cubicBezTo>
                  <a:pt x="976812" y="2025133"/>
                  <a:pt x="968472" y="2033494"/>
                  <a:pt x="958184" y="2033494"/>
                </a:cubicBezTo>
                <a:cubicBezTo>
                  <a:pt x="947896" y="2033494"/>
                  <a:pt x="939556" y="2025133"/>
                  <a:pt x="939556" y="2014819"/>
                </a:cubicBezTo>
                <a:cubicBezTo>
                  <a:pt x="939556" y="2004505"/>
                  <a:pt x="947896" y="1996144"/>
                  <a:pt x="958184" y="1996144"/>
                </a:cubicBezTo>
                <a:close/>
                <a:moveTo>
                  <a:pt x="840420" y="1996144"/>
                </a:moveTo>
                <a:cubicBezTo>
                  <a:pt x="850708" y="1996144"/>
                  <a:pt x="859048" y="2004505"/>
                  <a:pt x="859048" y="2014819"/>
                </a:cubicBezTo>
                <a:cubicBezTo>
                  <a:pt x="859048" y="2025133"/>
                  <a:pt x="850708" y="2033494"/>
                  <a:pt x="840420" y="2033494"/>
                </a:cubicBezTo>
                <a:cubicBezTo>
                  <a:pt x="830132" y="2033494"/>
                  <a:pt x="821792" y="2025133"/>
                  <a:pt x="821792" y="2014819"/>
                </a:cubicBezTo>
                <a:cubicBezTo>
                  <a:pt x="821792" y="2004505"/>
                  <a:pt x="830132" y="1996144"/>
                  <a:pt x="840420" y="1996144"/>
                </a:cubicBezTo>
                <a:close/>
                <a:moveTo>
                  <a:pt x="723295" y="1996144"/>
                </a:moveTo>
                <a:cubicBezTo>
                  <a:pt x="733583" y="1996144"/>
                  <a:pt x="741923" y="2004505"/>
                  <a:pt x="741923" y="2014819"/>
                </a:cubicBezTo>
                <a:cubicBezTo>
                  <a:pt x="741923" y="2025133"/>
                  <a:pt x="733583" y="2033494"/>
                  <a:pt x="723295" y="2033494"/>
                </a:cubicBezTo>
                <a:cubicBezTo>
                  <a:pt x="713007" y="2033494"/>
                  <a:pt x="704667" y="2025133"/>
                  <a:pt x="704667" y="2014819"/>
                </a:cubicBezTo>
                <a:cubicBezTo>
                  <a:pt x="704667" y="2004505"/>
                  <a:pt x="713007" y="1996144"/>
                  <a:pt x="723295" y="1996144"/>
                </a:cubicBezTo>
                <a:close/>
                <a:moveTo>
                  <a:pt x="605531" y="1996144"/>
                </a:moveTo>
                <a:cubicBezTo>
                  <a:pt x="615819" y="1996144"/>
                  <a:pt x="624159" y="2004505"/>
                  <a:pt x="624159" y="2014819"/>
                </a:cubicBezTo>
                <a:cubicBezTo>
                  <a:pt x="624159" y="2025133"/>
                  <a:pt x="615819" y="2033494"/>
                  <a:pt x="605531" y="2033494"/>
                </a:cubicBezTo>
                <a:cubicBezTo>
                  <a:pt x="595243" y="2033494"/>
                  <a:pt x="586903" y="2025133"/>
                  <a:pt x="586903" y="2014819"/>
                </a:cubicBezTo>
                <a:cubicBezTo>
                  <a:pt x="586903" y="2004505"/>
                  <a:pt x="595243" y="1996144"/>
                  <a:pt x="605531" y="1996144"/>
                </a:cubicBezTo>
                <a:close/>
                <a:moveTo>
                  <a:pt x="488406" y="1996144"/>
                </a:moveTo>
                <a:cubicBezTo>
                  <a:pt x="498694" y="1996144"/>
                  <a:pt x="507034" y="2004505"/>
                  <a:pt x="507034" y="2014819"/>
                </a:cubicBezTo>
                <a:cubicBezTo>
                  <a:pt x="507034" y="2025133"/>
                  <a:pt x="498694" y="2033494"/>
                  <a:pt x="488406" y="2033494"/>
                </a:cubicBezTo>
                <a:cubicBezTo>
                  <a:pt x="478118" y="2033494"/>
                  <a:pt x="469778" y="2025133"/>
                  <a:pt x="469778" y="2014819"/>
                </a:cubicBezTo>
                <a:cubicBezTo>
                  <a:pt x="469778" y="2004505"/>
                  <a:pt x="478118" y="1996144"/>
                  <a:pt x="488406" y="1996144"/>
                </a:cubicBezTo>
                <a:close/>
                <a:moveTo>
                  <a:pt x="370642" y="1996144"/>
                </a:moveTo>
                <a:cubicBezTo>
                  <a:pt x="380930" y="1996144"/>
                  <a:pt x="389270" y="2004505"/>
                  <a:pt x="389270" y="2014819"/>
                </a:cubicBezTo>
                <a:cubicBezTo>
                  <a:pt x="389270" y="2025133"/>
                  <a:pt x="380930" y="2033494"/>
                  <a:pt x="370642" y="2033494"/>
                </a:cubicBezTo>
                <a:cubicBezTo>
                  <a:pt x="360354" y="2033494"/>
                  <a:pt x="352014" y="2025133"/>
                  <a:pt x="352014" y="2014819"/>
                </a:cubicBezTo>
                <a:cubicBezTo>
                  <a:pt x="352014" y="2004505"/>
                  <a:pt x="360354" y="1996144"/>
                  <a:pt x="370642" y="1996144"/>
                </a:cubicBezTo>
                <a:close/>
                <a:moveTo>
                  <a:pt x="253517" y="1996144"/>
                </a:moveTo>
                <a:cubicBezTo>
                  <a:pt x="263805" y="1996144"/>
                  <a:pt x="272145" y="2004505"/>
                  <a:pt x="272145" y="2014819"/>
                </a:cubicBezTo>
                <a:cubicBezTo>
                  <a:pt x="272145" y="2025133"/>
                  <a:pt x="263805" y="2033494"/>
                  <a:pt x="253517" y="2033494"/>
                </a:cubicBezTo>
                <a:cubicBezTo>
                  <a:pt x="243229" y="2033494"/>
                  <a:pt x="234889" y="2025133"/>
                  <a:pt x="234889" y="2014819"/>
                </a:cubicBezTo>
                <a:cubicBezTo>
                  <a:pt x="234889" y="2004505"/>
                  <a:pt x="243229" y="1996144"/>
                  <a:pt x="253517" y="1996144"/>
                </a:cubicBezTo>
                <a:close/>
                <a:moveTo>
                  <a:pt x="135753" y="1996144"/>
                </a:moveTo>
                <a:cubicBezTo>
                  <a:pt x="146041" y="1996144"/>
                  <a:pt x="154381" y="2004505"/>
                  <a:pt x="154381" y="2014819"/>
                </a:cubicBezTo>
                <a:cubicBezTo>
                  <a:pt x="154381" y="2025133"/>
                  <a:pt x="146041" y="2033494"/>
                  <a:pt x="135753" y="2033494"/>
                </a:cubicBezTo>
                <a:cubicBezTo>
                  <a:pt x="125465" y="2033494"/>
                  <a:pt x="117125" y="2025133"/>
                  <a:pt x="117125" y="2014819"/>
                </a:cubicBezTo>
                <a:cubicBezTo>
                  <a:pt x="117125" y="2004505"/>
                  <a:pt x="125465" y="1996144"/>
                  <a:pt x="135753" y="1996144"/>
                </a:cubicBezTo>
                <a:close/>
                <a:moveTo>
                  <a:pt x="18628" y="1996144"/>
                </a:moveTo>
                <a:cubicBezTo>
                  <a:pt x="28916" y="1996144"/>
                  <a:pt x="37256" y="2004505"/>
                  <a:pt x="37256" y="2014819"/>
                </a:cubicBezTo>
                <a:cubicBezTo>
                  <a:pt x="37256" y="2025133"/>
                  <a:pt x="28916" y="2033494"/>
                  <a:pt x="18628" y="2033494"/>
                </a:cubicBezTo>
                <a:cubicBezTo>
                  <a:pt x="8340" y="2033494"/>
                  <a:pt x="0" y="2025133"/>
                  <a:pt x="0" y="2014819"/>
                </a:cubicBezTo>
                <a:cubicBezTo>
                  <a:pt x="0" y="2004505"/>
                  <a:pt x="8340" y="1996144"/>
                  <a:pt x="18628" y="1996144"/>
                </a:cubicBezTo>
                <a:close/>
                <a:moveTo>
                  <a:pt x="2014866" y="1878724"/>
                </a:moveTo>
                <a:cubicBezTo>
                  <a:pt x="2025154" y="1878724"/>
                  <a:pt x="2033494" y="1887085"/>
                  <a:pt x="2033494" y="1897399"/>
                </a:cubicBezTo>
                <a:cubicBezTo>
                  <a:pt x="2033494" y="1907713"/>
                  <a:pt x="2025154" y="1916074"/>
                  <a:pt x="2014866" y="1916074"/>
                </a:cubicBezTo>
                <a:cubicBezTo>
                  <a:pt x="2004578" y="1916074"/>
                  <a:pt x="1996238" y="1907713"/>
                  <a:pt x="1996238" y="1897399"/>
                </a:cubicBezTo>
                <a:cubicBezTo>
                  <a:pt x="1996238" y="1887085"/>
                  <a:pt x="2004578" y="1878724"/>
                  <a:pt x="2014866" y="1878724"/>
                </a:cubicBezTo>
                <a:close/>
                <a:moveTo>
                  <a:pt x="1897741" y="1878724"/>
                </a:moveTo>
                <a:cubicBezTo>
                  <a:pt x="1908029" y="1878724"/>
                  <a:pt x="1916369" y="1887085"/>
                  <a:pt x="1916369" y="1897399"/>
                </a:cubicBezTo>
                <a:cubicBezTo>
                  <a:pt x="1916369" y="1907713"/>
                  <a:pt x="1908029" y="1916074"/>
                  <a:pt x="1897741" y="1916074"/>
                </a:cubicBezTo>
                <a:cubicBezTo>
                  <a:pt x="1887453" y="1916074"/>
                  <a:pt x="1879113" y="1907713"/>
                  <a:pt x="1879113" y="1897399"/>
                </a:cubicBezTo>
                <a:cubicBezTo>
                  <a:pt x="1879113" y="1887085"/>
                  <a:pt x="1887453" y="1878724"/>
                  <a:pt x="1897741" y="1878724"/>
                </a:cubicBezTo>
                <a:close/>
                <a:moveTo>
                  <a:pt x="1779977" y="1878724"/>
                </a:moveTo>
                <a:cubicBezTo>
                  <a:pt x="1790265" y="1878724"/>
                  <a:pt x="1798605" y="1887085"/>
                  <a:pt x="1798605" y="1897399"/>
                </a:cubicBezTo>
                <a:cubicBezTo>
                  <a:pt x="1798605" y="1907713"/>
                  <a:pt x="1790265" y="1916074"/>
                  <a:pt x="1779977" y="1916074"/>
                </a:cubicBezTo>
                <a:cubicBezTo>
                  <a:pt x="1769689" y="1916074"/>
                  <a:pt x="1761349" y="1907713"/>
                  <a:pt x="1761349" y="1897399"/>
                </a:cubicBezTo>
                <a:cubicBezTo>
                  <a:pt x="1761349" y="1887085"/>
                  <a:pt x="1769689" y="1878724"/>
                  <a:pt x="1779977" y="1878724"/>
                </a:cubicBezTo>
                <a:close/>
                <a:moveTo>
                  <a:pt x="1662852" y="1878724"/>
                </a:moveTo>
                <a:cubicBezTo>
                  <a:pt x="1673140" y="1878724"/>
                  <a:pt x="1681480" y="1887085"/>
                  <a:pt x="1681480" y="1897399"/>
                </a:cubicBezTo>
                <a:cubicBezTo>
                  <a:pt x="1681480" y="1907713"/>
                  <a:pt x="1673140" y="1916074"/>
                  <a:pt x="1662852" y="1916074"/>
                </a:cubicBezTo>
                <a:cubicBezTo>
                  <a:pt x="1652564" y="1916074"/>
                  <a:pt x="1644224" y="1907713"/>
                  <a:pt x="1644224" y="1897399"/>
                </a:cubicBezTo>
                <a:cubicBezTo>
                  <a:pt x="1644224" y="1887085"/>
                  <a:pt x="1652564" y="1878724"/>
                  <a:pt x="1662852" y="1878724"/>
                </a:cubicBezTo>
                <a:close/>
                <a:moveTo>
                  <a:pt x="1545088" y="1878724"/>
                </a:moveTo>
                <a:cubicBezTo>
                  <a:pt x="1555376" y="1878724"/>
                  <a:pt x="1563716" y="1887085"/>
                  <a:pt x="1563716" y="1897399"/>
                </a:cubicBezTo>
                <a:cubicBezTo>
                  <a:pt x="1563716" y="1907713"/>
                  <a:pt x="1555376" y="1916074"/>
                  <a:pt x="1545088" y="1916074"/>
                </a:cubicBezTo>
                <a:cubicBezTo>
                  <a:pt x="1534800" y="1916074"/>
                  <a:pt x="1526460" y="1907713"/>
                  <a:pt x="1526460" y="1897399"/>
                </a:cubicBezTo>
                <a:cubicBezTo>
                  <a:pt x="1526460" y="1887085"/>
                  <a:pt x="1534800" y="1878724"/>
                  <a:pt x="1545088" y="1878724"/>
                </a:cubicBezTo>
                <a:close/>
                <a:moveTo>
                  <a:pt x="1427962" y="1878724"/>
                </a:moveTo>
                <a:cubicBezTo>
                  <a:pt x="1438250" y="1878724"/>
                  <a:pt x="1446590" y="1887085"/>
                  <a:pt x="1446590" y="1897399"/>
                </a:cubicBezTo>
                <a:cubicBezTo>
                  <a:pt x="1446590" y="1907713"/>
                  <a:pt x="1438250" y="1916074"/>
                  <a:pt x="1427962" y="1916074"/>
                </a:cubicBezTo>
                <a:cubicBezTo>
                  <a:pt x="1417674" y="1916074"/>
                  <a:pt x="1409334" y="1907713"/>
                  <a:pt x="1409334" y="1897399"/>
                </a:cubicBezTo>
                <a:cubicBezTo>
                  <a:pt x="1409334" y="1887085"/>
                  <a:pt x="1417674" y="1878724"/>
                  <a:pt x="1427962" y="1878724"/>
                </a:cubicBezTo>
                <a:close/>
                <a:moveTo>
                  <a:pt x="1310199" y="1878724"/>
                </a:moveTo>
                <a:cubicBezTo>
                  <a:pt x="1320487" y="1878724"/>
                  <a:pt x="1328827" y="1887085"/>
                  <a:pt x="1328827" y="1897399"/>
                </a:cubicBezTo>
                <a:cubicBezTo>
                  <a:pt x="1328827" y="1907713"/>
                  <a:pt x="1320487" y="1916074"/>
                  <a:pt x="1310199" y="1916074"/>
                </a:cubicBezTo>
                <a:cubicBezTo>
                  <a:pt x="1299911" y="1916074"/>
                  <a:pt x="1291571" y="1907713"/>
                  <a:pt x="1291571" y="1897399"/>
                </a:cubicBezTo>
                <a:cubicBezTo>
                  <a:pt x="1291571" y="1887085"/>
                  <a:pt x="1299911" y="1878724"/>
                  <a:pt x="1310199" y="1878724"/>
                </a:cubicBezTo>
                <a:close/>
                <a:moveTo>
                  <a:pt x="1193073" y="1878724"/>
                </a:moveTo>
                <a:cubicBezTo>
                  <a:pt x="1203361" y="1878724"/>
                  <a:pt x="1211701" y="1887085"/>
                  <a:pt x="1211701" y="1897399"/>
                </a:cubicBezTo>
                <a:cubicBezTo>
                  <a:pt x="1211701" y="1907713"/>
                  <a:pt x="1203361" y="1916074"/>
                  <a:pt x="1193073" y="1916074"/>
                </a:cubicBezTo>
                <a:cubicBezTo>
                  <a:pt x="1182785" y="1916074"/>
                  <a:pt x="1174445" y="1907713"/>
                  <a:pt x="1174445" y="1897399"/>
                </a:cubicBezTo>
                <a:cubicBezTo>
                  <a:pt x="1174445" y="1887085"/>
                  <a:pt x="1182785" y="1878724"/>
                  <a:pt x="1193073" y="1878724"/>
                </a:cubicBezTo>
                <a:close/>
                <a:moveTo>
                  <a:pt x="1075309" y="1878724"/>
                </a:moveTo>
                <a:cubicBezTo>
                  <a:pt x="1085597" y="1878724"/>
                  <a:pt x="1093937" y="1887085"/>
                  <a:pt x="1093937" y="1897399"/>
                </a:cubicBezTo>
                <a:cubicBezTo>
                  <a:pt x="1093937" y="1907713"/>
                  <a:pt x="1085597" y="1916074"/>
                  <a:pt x="1075309" y="1916074"/>
                </a:cubicBezTo>
                <a:cubicBezTo>
                  <a:pt x="1065021" y="1916074"/>
                  <a:pt x="1056681" y="1907713"/>
                  <a:pt x="1056681" y="1897399"/>
                </a:cubicBezTo>
                <a:cubicBezTo>
                  <a:pt x="1056681" y="1887085"/>
                  <a:pt x="1065021" y="1878724"/>
                  <a:pt x="1075309" y="1878724"/>
                </a:cubicBezTo>
                <a:close/>
                <a:moveTo>
                  <a:pt x="958184" y="1878724"/>
                </a:moveTo>
                <a:cubicBezTo>
                  <a:pt x="968472" y="1878724"/>
                  <a:pt x="976812" y="1887085"/>
                  <a:pt x="976812" y="1897399"/>
                </a:cubicBezTo>
                <a:cubicBezTo>
                  <a:pt x="976812" y="1907713"/>
                  <a:pt x="968472" y="1916074"/>
                  <a:pt x="958184" y="1916074"/>
                </a:cubicBezTo>
                <a:cubicBezTo>
                  <a:pt x="947896" y="1916074"/>
                  <a:pt x="939556" y="1907713"/>
                  <a:pt x="939556" y="1897399"/>
                </a:cubicBezTo>
                <a:cubicBezTo>
                  <a:pt x="939556" y="1887085"/>
                  <a:pt x="947896" y="1878724"/>
                  <a:pt x="958184" y="1878724"/>
                </a:cubicBezTo>
                <a:close/>
                <a:moveTo>
                  <a:pt x="840420" y="1878724"/>
                </a:moveTo>
                <a:cubicBezTo>
                  <a:pt x="850708" y="1878724"/>
                  <a:pt x="859048" y="1887085"/>
                  <a:pt x="859048" y="1897399"/>
                </a:cubicBezTo>
                <a:cubicBezTo>
                  <a:pt x="859048" y="1907713"/>
                  <a:pt x="850708" y="1916074"/>
                  <a:pt x="840420" y="1916074"/>
                </a:cubicBezTo>
                <a:cubicBezTo>
                  <a:pt x="830132" y="1916074"/>
                  <a:pt x="821792" y="1907713"/>
                  <a:pt x="821792" y="1897399"/>
                </a:cubicBezTo>
                <a:cubicBezTo>
                  <a:pt x="821792" y="1887085"/>
                  <a:pt x="830132" y="1878724"/>
                  <a:pt x="840420" y="1878724"/>
                </a:cubicBezTo>
                <a:close/>
                <a:moveTo>
                  <a:pt x="723295" y="1878724"/>
                </a:moveTo>
                <a:cubicBezTo>
                  <a:pt x="733583" y="1878724"/>
                  <a:pt x="741923" y="1887085"/>
                  <a:pt x="741923" y="1897399"/>
                </a:cubicBezTo>
                <a:cubicBezTo>
                  <a:pt x="741923" y="1907713"/>
                  <a:pt x="733583" y="1916074"/>
                  <a:pt x="723295" y="1916074"/>
                </a:cubicBezTo>
                <a:cubicBezTo>
                  <a:pt x="713007" y="1916074"/>
                  <a:pt x="704667" y="1907713"/>
                  <a:pt x="704667" y="1897399"/>
                </a:cubicBezTo>
                <a:cubicBezTo>
                  <a:pt x="704667" y="1887085"/>
                  <a:pt x="713007" y="1878724"/>
                  <a:pt x="723295" y="1878724"/>
                </a:cubicBezTo>
                <a:close/>
                <a:moveTo>
                  <a:pt x="605531" y="1878724"/>
                </a:moveTo>
                <a:cubicBezTo>
                  <a:pt x="615819" y="1878724"/>
                  <a:pt x="624159" y="1887085"/>
                  <a:pt x="624159" y="1897399"/>
                </a:cubicBezTo>
                <a:cubicBezTo>
                  <a:pt x="624159" y="1907713"/>
                  <a:pt x="615819" y="1916074"/>
                  <a:pt x="605531" y="1916074"/>
                </a:cubicBezTo>
                <a:cubicBezTo>
                  <a:pt x="595243" y="1916074"/>
                  <a:pt x="586903" y="1907713"/>
                  <a:pt x="586903" y="1897399"/>
                </a:cubicBezTo>
                <a:cubicBezTo>
                  <a:pt x="586903" y="1887085"/>
                  <a:pt x="595243" y="1878724"/>
                  <a:pt x="605531" y="1878724"/>
                </a:cubicBezTo>
                <a:close/>
                <a:moveTo>
                  <a:pt x="488406" y="1878724"/>
                </a:moveTo>
                <a:cubicBezTo>
                  <a:pt x="498694" y="1878724"/>
                  <a:pt x="507034" y="1887085"/>
                  <a:pt x="507034" y="1897399"/>
                </a:cubicBezTo>
                <a:cubicBezTo>
                  <a:pt x="507034" y="1907713"/>
                  <a:pt x="498694" y="1916074"/>
                  <a:pt x="488406" y="1916074"/>
                </a:cubicBezTo>
                <a:cubicBezTo>
                  <a:pt x="478118" y="1916074"/>
                  <a:pt x="469778" y="1907713"/>
                  <a:pt x="469778" y="1897399"/>
                </a:cubicBezTo>
                <a:cubicBezTo>
                  <a:pt x="469778" y="1887085"/>
                  <a:pt x="478118" y="1878724"/>
                  <a:pt x="488406" y="1878724"/>
                </a:cubicBezTo>
                <a:close/>
                <a:moveTo>
                  <a:pt x="370642" y="1878724"/>
                </a:moveTo>
                <a:cubicBezTo>
                  <a:pt x="380930" y="1878724"/>
                  <a:pt x="389270" y="1887085"/>
                  <a:pt x="389270" y="1897399"/>
                </a:cubicBezTo>
                <a:cubicBezTo>
                  <a:pt x="389270" y="1907713"/>
                  <a:pt x="380930" y="1916074"/>
                  <a:pt x="370642" y="1916074"/>
                </a:cubicBezTo>
                <a:cubicBezTo>
                  <a:pt x="360354" y="1916074"/>
                  <a:pt x="352014" y="1907713"/>
                  <a:pt x="352014" y="1897399"/>
                </a:cubicBezTo>
                <a:cubicBezTo>
                  <a:pt x="352014" y="1887085"/>
                  <a:pt x="360354" y="1878724"/>
                  <a:pt x="370642" y="1878724"/>
                </a:cubicBezTo>
                <a:close/>
                <a:moveTo>
                  <a:pt x="253517" y="1878724"/>
                </a:moveTo>
                <a:cubicBezTo>
                  <a:pt x="263805" y="1878724"/>
                  <a:pt x="272145" y="1887085"/>
                  <a:pt x="272145" y="1897399"/>
                </a:cubicBezTo>
                <a:cubicBezTo>
                  <a:pt x="272145" y="1907713"/>
                  <a:pt x="263805" y="1916074"/>
                  <a:pt x="253517" y="1916074"/>
                </a:cubicBezTo>
                <a:cubicBezTo>
                  <a:pt x="243229" y="1916074"/>
                  <a:pt x="234889" y="1907713"/>
                  <a:pt x="234889" y="1897399"/>
                </a:cubicBezTo>
                <a:cubicBezTo>
                  <a:pt x="234889" y="1887085"/>
                  <a:pt x="243229" y="1878724"/>
                  <a:pt x="253517" y="1878724"/>
                </a:cubicBezTo>
                <a:close/>
                <a:moveTo>
                  <a:pt x="135753" y="1878724"/>
                </a:moveTo>
                <a:cubicBezTo>
                  <a:pt x="146041" y="1878724"/>
                  <a:pt x="154381" y="1887085"/>
                  <a:pt x="154381" y="1897399"/>
                </a:cubicBezTo>
                <a:cubicBezTo>
                  <a:pt x="154381" y="1907713"/>
                  <a:pt x="146041" y="1916074"/>
                  <a:pt x="135753" y="1916074"/>
                </a:cubicBezTo>
                <a:cubicBezTo>
                  <a:pt x="125465" y="1916074"/>
                  <a:pt x="117125" y="1907713"/>
                  <a:pt x="117125" y="1897399"/>
                </a:cubicBezTo>
                <a:cubicBezTo>
                  <a:pt x="117125" y="1887085"/>
                  <a:pt x="125465" y="1878724"/>
                  <a:pt x="135753" y="1878724"/>
                </a:cubicBezTo>
                <a:close/>
                <a:moveTo>
                  <a:pt x="18628" y="1878724"/>
                </a:moveTo>
                <a:cubicBezTo>
                  <a:pt x="28916" y="1878724"/>
                  <a:pt x="37256" y="1887085"/>
                  <a:pt x="37256" y="1897399"/>
                </a:cubicBezTo>
                <a:cubicBezTo>
                  <a:pt x="37256" y="1907713"/>
                  <a:pt x="28916" y="1916074"/>
                  <a:pt x="18628" y="1916074"/>
                </a:cubicBezTo>
                <a:cubicBezTo>
                  <a:pt x="8340" y="1916074"/>
                  <a:pt x="0" y="1907713"/>
                  <a:pt x="0" y="1897399"/>
                </a:cubicBezTo>
                <a:cubicBezTo>
                  <a:pt x="0" y="1887085"/>
                  <a:pt x="8340" y="1878724"/>
                  <a:pt x="18628" y="1878724"/>
                </a:cubicBezTo>
                <a:close/>
                <a:moveTo>
                  <a:pt x="2014866" y="1761303"/>
                </a:moveTo>
                <a:cubicBezTo>
                  <a:pt x="2025154" y="1761303"/>
                  <a:pt x="2033494" y="1769664"/>
                  <a:pt x="2033494" y="1779978"/>
                </a:cubicBezTo>
                <a:cubicBezTo>
                  <a:pt x="2033494" y="1790292"/>
                  <a:pt x="2025154" y="1798653"/>
                  <a:pt x="2014866" y="1798653"/>
                </a:cubicBezTo>
                <a:cubicBezTo>
                  <a:pt x="2004578" y="1798653"/>
                  <a:pt x="1996238" y="1790292"/>
                  <a:pt x="1996238" y="1779978"/>
                </a:cubicBezTo>
                <a:cubicBezTo>
                  <a:pt x="1996238" y="1769664"/>
                  <a:pt x="2004578" y="1761303"/>
                  <a:pt x="2014866" y="1761303"/>
                </a:cubicBezTo>
                <a:close/>
                <a:moveTo>
                  <a:pt x="1897741" y="1761303"/>
                </a:moveTo>
                <a:cubicBezTo>
                  <a:pt x="1908029" y="1761303"/>
                  <a:pt x="1916369" y="1769664"/>
                  <a:pt x="1916369" y="1779978"/>
                </a:cubicBezTo>
                <a:cubicBezTo>
                  <a:pt x="1916369" y="1790292"/>
                  <a:pt x="1908029" y="1798653"/>
                  <a:pt x="1897741" y="1798653"/>
                </a:cubicBezTo>
                <a:cubicBezTo>
                  <a:pt x="1887453" y="1798653"/>
                  <a:pt x="1879113" y="1790292"/>
                  <a:pt x="1879113" y="1779978"/>
                </a:cubicBezTo>
                <a:cubicBezTo>
                  <a:pt x="1879113" y="1769664"/>
                  <a:pt x="1887453" y="1761303"/>
                  <a:pt x="1897741" y="1761303"/>
                </a:cubicBezTo>
                <a:close/>
                <a:moveTo>
                  <a:pt x="1779977" y="1761303"/>
                </a:moveTo>
                <a:cubicBezTo>
                  <a:pt x="1790265" y="1761303"/>
                  <a:pt x="1798605" y="1769664"/>
                  <a:pt x="1798605" y="1779978"/>
                </a:cubicBezTo>
                <a:cubicBezTo>
                  <a:pt x="1798605" y="1790292"/>
                  <a:pt x="1790265" y="1798653"/>
                  <a:pt x="1779977" y="1798653"/>
                </a:cubicBezTo>
                <a:cubicBezTo>
                  <a:pt x="1769689" y="1798653"/>
                  <a:pt x="1761349" y="1790292"/>
                  <a:pt x="1761349" y="1779978"/>
                </a:cubicBezTo>
                <a:cubicBezTo>
                  <a:pt x="1761349" y="1769664"/>
                  <a:pt x="1769689" y="1761303"/>
                  <a:pt x="1779977" y="1761303"/>
                </a:cubicBezTo>
                <a:close/>
                <a:moveTo>
                  <a:pt x="1662852" y="1761303"/>
                </a:moveTo>
                <a:cubicBezTo>
                  <a:pt x="1673140" y="1761303"/>
                  <a:pt x="1681480" y="1769664"/>
                  <a:pt x="1681480" y="1779978"/>
                </a:cubicBezTo>
                <a:cubicBezTo>
                  <a:pt x="1681480" y="1790292"/>
                  <a:pt x="1673140" y="1798653"/>
                  <a:pt x="1662852" y="1798653"/>
                </a:cubicBezTo>
                <a:cubicBezTo>
                  <a:pt x="1652564" y="1798653"/>
                  <a:pt x="1644224" y="1790292"/>
                  <a:pt x="1644224" y="1779978"/>
                </a:cubicBezTo>
                <a:cubicBezTo>
                  <a:pt x="1644224" y="1769664"/>
                  <a:pt x="1652564" y="1761303"/>
                  <a:pt x="1662852" y="1761303"/>
                </a:cubicBezTo>
                <a:close/>
                <a:moveTo>
                  <a:pt x="1545088" y="1761303"/>
                </a:moveTo>
                <a:cubicBezTo>
                  <a:pt x="1555376" y="1761303"/>
                  <a:pt x="1563716" y="1769664"/>
                  <a:pt x="1563716" y="1779978"/>
                </a:cubicBezTo>
                <a:cubicBezTo>
                  <a:pt x="1563716" y="1790292"/>
                  <a:pt x="1555376" y="1798653"/>
                  <a:pt x="1545088" y="1798653"/>
                </a:cubicBezTo>
                <a:cubicBezTo>
                  <a:pt x="1534800" y="1798653"/>
                  <a:pt x="1526460" y="1790292"/>
                  <a:pt x="1526460" y="1779978"/>
                </a:cubicBezTo>
                <a:cubicBezTo>
                  <a:pt x="1526460" y="1769664"/>
                  <a:pt x="1534800" y="1761303"/>
                  <a:pt x="1545088" y="1761303"/>
                </a:cubicBezTo>
                <a:close/>
                <a:moveTo>
                  <a:pt x="1427962" y="1761303"/>
                </a:moveTo>
                <a:cubicBezTo>
                  <a:pt x="1438250" y="1761303"/>
                  <a:pt x="1446590" y="1769664"/>
                  <a:pt x="1446590" y="1779978"/>
                </a:cubicBezTo>
                <a:cubicBezTo>
                  <a:pt x="1446590" y="1790292"/>
                  <a:pt x="1438250" y="1798653"/>
                  <a:pt x="1427962" y="1798653"/>
                </a:cubicBezTo>
                <a:cubicBezTo>
                  <a:pt x="1417674" y="1798653"/>
                  <a:pt x="1409334" y="1790292"/>
                  <a:pt x="1409334" y="1779978"/>
                </a:cubicBezTo>
                <a:cubicBezTo>
                  <a:pt x="1409334" y="1769664"/>
                  <a:pt x="1417674" y="1761303"/>
                  <a:pt x="1427962" y="1761303"/>
                </a:cubicBezTo>
                <a:close/>
                <a:moveTo>
                  <a:pt x="1310199" y="1761303"/>
                </a:moveTo>
                <a:cubicBezTo>
                  <a:pt x="1320487" y="1761303"/>
                  <a:pt x="1328827" y="1769664"/>
                  <a:pt x="1328827" y="1779978"/>
                </a:cubicBezTo>
                <a:cubicBezTo>
                  <a:pt x="1328827" y="1790292"/>
                  <a:pt x="1320487" y="1798653"/>
                  <a:pt x="1310199" y="1798653"/>
                </a:cubicBezTo>
                <a:cubicBezTo>
                  <a:pt x="1299911" y="1798653"/>
                  <a:pt x="1291571" y="1790292"/>
                  <a:pt x="1291571" y="1779978"/>
                </a:cubicBezTo>
                <a:cubicBezTo>
                  <a:pt x="1291571" y="1769664"/>
                  <a:pt x="1299911" y="1761303"/>
                  <a:pt x="1310199" y="1761303"/>
                </a:cubicBezTo>
                <a:close/>
                <a:moveTo>
                  <a:pt x="1193073" y="1761303"/>
                </a:moveTo>
                <a:cubicBezTo>
                  <a:pt x="1203361" y="1761303"/>
                  <a:pt x="1211701" y="1769664"/>
                  <a:pt x="1211701" y="1779978"/>
                </a:cubicBezTo>
                <a:cubicBezTo>
                  <a:pt x="1211701" y="1790292"/>
                  <a:pt x="1203361" y="1798653"/>
                  <a:pt x="1193073" y="1798653"/>
                </a:cubicBezTo>
                <a:cubicBezTo>
                  <a:pt x="1182785" y="1798653"/>
                  <a:pt x="1174445" y="1790292"/>
                  <a:pt x="1174445" y="1779978"/>
                </a:cubicBezTo>
                <a:cubicBezTo>
                  <a:pt x="1174445" y="1769664"/>
                  <a:pt x="1182785" y="1761303"/>
                  <a:pt x="1193073" y="1761303"/>
                </a:cubicBezTo>
                <a:close/>
                <a:moveTo>
                  <a:pt x="1075309" y="1761303"/>
                </a:moveTo>
                <a:cubicBezTo>
                  <a:pt x="1085597" y="1761303"/>
                  <a:pt x="1093937" y="1769664"/>
                  <a:pt x="1093937" y="1779978"/>
                </a:cubicBezTo>
                <a:cubicBezTo>
                  <a:pt x="1093937" y="1790292"/>
                  <a:pt x="1085597" y="1798653"/>
                  <a:pt x="1075309" y="1798653"/>
                </a:cubicBezTo>
                <a:cubicBezTo>
                  <a:pt x="1065021" y="1798653"/>
                  <a:pt x="1056681" y="1790292"/>
                  <a:pt x="1056681" y="1779978"/>
                </a:cubicBezTo>
                <a:cubicBezTo>
                  <a:pt x="1056681" y="1769664"/>
                  <a:pt x="1065021" y="1761303"/>
                  <a:pt x="1075309" y="1761303"/>
                </a:cubicBezTo>
                <a:close/>
                <a:moveTo>
                  <a:pt x="958184" y="1761303"/>
                </a:moveTo>
                <a:cubicBezTo>
                  <a:pt x="968472" y="1761303"/>
                  <a:pt x="976812" y="1769664"/>
                  <a:pt x="976812" y="1779978"/>
                </a:cubicBezTo>
                <a:cubicBezTo>
                  <a:pt x="976812" y="1790292"/>
                  <a:pt x="968472" y="1798653"/>
                  <a:pt x="958184" y="1798653"/>
                </a:cubicBezTo>
                <a:cubicBezTo>
                  <a:pt x="947896" y="1798653"/>
                  <a:pt x="939556" y="1790292"/>
                  <a:pt x="939556" y="1779978"/>
                </a:cubicBezTo>
                <a:cubicBezTo>
                  <a:pt x="939556" y="1769664"/>
                  <a:pt x="947896" y="1761303"/>
                  <a:pt x="958184" y="1761303"/>
                </a:cubicBezTo>
                <a:close/>
                <a:moveTo>
                  <a:pt x="840420" y="1761303"/>
                </a:moveTo>
                <a:cubicBezTo>
                  <a:pt x="850708" y="1761303"/>
                  <a:pt x="859048" y="1769664"/>
                  <a:pt x="859048" y="1779978"/>
                </a:cubicBezTo>
                <a:cubicBezTo>
                  <a:pt x="859048" y="1790292"/>
                  <a:pt x="850708" y="1798653"/>
                  <a:pt x="840420" y="1798653"/>
                </a:cubicBezTo>
                <a:cubicBezTo>
                  <a:pt x="830132" y="1798653"/>
                  <a:pt x="821792" y="1790292"/>
                  <a:pt x="821792" y="1779978"/>
                </a:cubicBezTo>
                <a:cubicBezTo>
                  <a:pt x="821792" y="1769664"/>
                  <a:pt x="830132" y="1761303"/>
                  <a:pt x="840420" y="1761303"/>
                </a:cubicBezTo>
                <a:close/>
                <a:moveTo>
                  <a:pt x="723295" y="1761303"/>
                </a:moveTo>
                <a:cubicBezTo>
                  <a:pt x="733583" y="1761303"/>
                  <a:pt x="741923" y="1769664"/>
                  <a:pt x="741923" y="1779978"/>
                </a:cubicBezTo>
                <a:cubicBezTo>
                  <a:pt x="741923" y="1790292"/>
                  <a:pt x="733583" y="1798653"/>
                  <a:pt x="723295" y="1798653"/>
                </a:cubicBezTo>
                <a:cubicBezTo>
                  <a:pt x="713007" y="1798653"/>
                  <a:pt x="704667" y="1790292"/>
                  <a:pt x="704667" y="1779978"/>
                </a:cubicBezTo>
                <a:cubicBezTo>
                  <a:pt x="704667" y="1769664"/>
                  <a:pt x="713007" y="1761303"/>
                  <a:pt x="723295" y="1761303"/>
                </a:cubicBezTo>
                <a:close/>
                <a:moveTo>
                  <a:pt x="605531" y="1761303"/>
                </a:moveTo>
                <a:cubicBezTo>
                  <a:pt x="615819" y="1761303"/>
                  <a:pt x="624159" y="1769664"/>
                  <a:pt x="624159" y="1779978"/>
                </a:cubicBezTo>
                <a:cubicBezTo>
                  <a:pt x="624159" y="1790292"/>
                  <a:pt x="615819" y="1798653"/>
                  <a:pt x="605531" y="1798653"/>
                </a:cubicBezTo>
                <a:cubicBezTo>
                  <a:pt x="595243" y="1798653"/>
                  <a:pt x="586903" y="1790292"/>
                  <a:pt x="586903" y="1779978"/>
                </a:cubicBezTo>
                <a:cubicBezTo>
                  <a:pt x="586903" y="1769664"/>
                  <a:pt x="595243" y="1761303"/>
                  <a:pt x="605531" y="1761303"/>
                </a:cubicBezTo>
                <a:close/>
                <a:moveTo>
                  <a:pt x="488406" y="1761303"/>
                </a:moveTo>
                <a:cubicBezTo>
                  <a:pt x="498694" y="1761303"/>
                  <a:pt x="507034" y="1769664"/>
                  <a:pt x="507034" y="1779978"/>
                </a:cubicBezTo>
                <a:cubicBezTo>
                  <a:pt x="507034" y="1790292"/>
                  <a:pt x="498694" y="1798653"/>
                  <a:pt x="488406" y="1798653"/>
                </a:cubicBezTo>
                <a:cubicBezTo>
                  <a:pt x="478118" y="1798653"/>
                  <a:pt x="469778" y="1790292"/>
                  <a:pt x="469778" y="1779978"/>
                </a:cubicBezTo>
                <a:cubicBezTo>
                  <a:pt x="469778" y="1769664"/>
                  <a:pt x="478118" y="1761303"/>
                  <a:pt x="488406" y="1761303"/>
                </a:cubicBezTo>
                <a:close/>
                <a:moveTo>
                  <a:pt x="370642" y="1761303"/>
                </a:moveTo>
                <a:cubicBezTo>
                  <a:pt x="380930" y="1761303"/>
                  <a:pt x="389270" y="1769664"/>
                  <a:pt x="389270" y="1779978"/>
                </a:cubicBezTo>
                <a:cubicBezTo>
                  <a:pt x="389270" y="1790292"/>
                  <a:pt x="380930" y="1798653"/>
                  <a:pt x="370642" y="1798653"/>
                </a:cubicBezTo>
                <a:cubicBezTo>
                  <a:pt x="360354" y="1798653"/>
                  <a:pt x="352014" y="1790292"/>
                  <a:pt x="352014" y="1779978"/>
                </a:cubicBezTo>
                <a:cubicBezTo>
                  <a:pt x="352014" y="1769664"/>
                  <a:pt x="360354" y="1761303"/>
                  <a:pt x="370642" y="1761303"/>
                </a:cubicBezTo>
                <a:close/>
                <a:moveTo>
                  <a:pt x="253517" y="1761303"/>
                </a:moveTo>
                <a:cubicBezTo>
                  <a:pt x="263805" y="1761303"/>
                  <a:pt x="272145" y="1769664"/>
                  <a:pt x="272145" y="1779978"/>
                </a:cubicBezTo>
                <a:cubicBezTo>
                  <a:pt x="272145" y="1790292"/>
                  <a:pt x="263805" y="1798653"/>
                  <a:pt x="253517" y="1798653"/>
                </a:cubicBezTo>
                <a:cubicBezTo>
                  <a:pt x="243229" y="1798653"/>
                  <a:pt x="234889" y="1790292"/>
                  <a:pt x="234889" y="1779978"/>
                </a:cubicBezTo>
                <a:cubicBezTo>
                  <a:pt x="234889" y="1769664"/>
                  <a:pt x="243229" y="1761303"/>
                  <a:pt x="253517" y="1761303"/>
                </a:cubicBezTo>
                <a:close/>
                <a:moveTo>
                  <a:pt x="135753" y="1761303"/>
                </a:moveTo>
                <a:cubicBezTo>
                  <a:pt x="146041" y="1761303"/>
                  <a:pt x="154381" y="1769664"/>
                  <a:pt x="154381" y="1779978"/>
                </a:cubicBezTo>
                <a:cubicBezTo>
                  <a:pt x="154381" y="1790292"/>
                  <a:pt x="146041" y="1798653"/>
                  <a:pt x="135753" y="1798653"/>
                </a:cubicBezTo>
                <a:cubicBezTo>
                  <a:pt x="125465" y="1798653"/>
                  <a:pt x="117125" y="1790292"/>
                  <a:pt x="117125" y="1779978"/>
                </a:cubicBezTo>
                <a:cubicBezTo>
                  <a:pt x="117125" y="1769664"/>
                  <a:pt x="125465" y="1761303"/>
                  <a:pt x="135753" y="1761303"/>
                </a:cubicBezTo>
                <a:close/>
                <a:moveTo>
                  <a:pt x="18628" y="1761303"/>
                </a:moveTo>
                <a:cubicBezTo>
                  <a:pt x="28916" y="1761303"/>
                  <a:pt x="37256" y="1769664"/>
                  <a:pt x="37256" y="1779978"/>
                </a:cubicBezTo>
                <a:cubicBezTo>
                  <a:pt x="37256" y="1790292"/>
                  <a:pt x="28916" y="1798653"/>
                  <a:pt x="18628" y="1798653"/>
                </a:cubicBezTo>
                <a:cubicBezTo>
                  <a:pt x="8340" y="1798653"/>
                  <a:pt x="0" y="1790292"/>
                  <a:pt x="0" y="1779978"/>
                </a:cubicBezTo>
                <a:cubicBezTo>
                  <a:pt x="0" y="1769664"/>
                  <a:pt x="8340" y="1761303"/>
                  <a:pt x="18628" y="1761303"/>
                </a:cubicBezTo>
                <a:close/>
                <a:moveTo>
                  <a:pt x="2014866" y="1643883"/>
                </a:moveTo>
                <a:cubicBezTo>
                  <a:pt x="2025154" y="1643883"/>
                  <a:pt x="2033494" y="1652244"/>
                  <a:pt x="2033494" y="1662558"/>
                </a:cubicBezTo>
                <a:cubicBezTo>
                  <a:pt x="2033494" y="1672872"/>
                  <a:pt x="2025154" y="1681233"/>
                  <a:pt x="2014866" y="1681233"/>
                </a:cubicBezTo>
                <a:cubicBezTo>
                  <a:pt x="2004578" y="1681233"/>
                  <a:pt x="1996238" y="1672872"/>
                  <a:pt x="1996238" y="1662558"/>
                </a:cubicBezTo>
                <a:cubicBezTo>
                  <a:pt x="1996238" y="1652244"/>
                  <a:pt x="2004578" y="1643883"/>
                  <a:pt x="2014866" y="1643883"/>
                </a:cubicBezTo>
                <a:close/>
                <a:moveTo>
                  <a:pt x="1897741" y="1643883"/>
                </a:moveTo>
                <a:cubicBezTo>
                  <a:pt x="1908029" y="1643883"/>
                  <a:pt x="1916369" y="1652244"/>
                  <a:pt x="1916369" y="1662558"/>
                </a:cubicBezTo>
                <a:cubicBezTo>
                  <a:pt x="1916369" y="1672872"/>
                  <a:pt x="1908029" y="1681233"/>
                  <a:pt x="1897741" y="1681233"/>
                </a:cubicBezTo>
                <a:cubicBezTo>
                  <a:pt x="1887453" y="1681233"/>
                  <a:pt x="1879113" y="1672872"/>
                  <a:pt x="1879113" y="1662558"/>
                </a:cubicBezTo>
                <a:cubicBezTo>
                  <a:pt x="1879113" y="1652244"/>
                  <a:pt x="1887453" y="1643883"/>
                  <a:pt x="1897741" y="1643883"/>
                </a:cubicBezTo>
                <a:close/>
                <a:moveTo>
                  <a:pt x="1779977" y="1643883"/>
                </a:moveTo>
                <a:cubicBezTo>
                  <a:pt x="1790265" y="1643883"/>
                  <a:pt x="1798605" y="1652244"/>
                  <a:pt x="1798605" y="1662558"/>
                </a:cubicBezTo>
                <a:cubicBezTo>
                  <a:pt x="1798605" y="1672872"/>
                  <a:pt x="1790265" y="1681233"/>
                  <a:pt x="1779977" y="1681233"/>
                </a:cubicBezTo>
                <a:cubicBezTo>
                  <a:pt x="1769689" y="1681233"/>
                  <a:pt x="1761349" y="1672872"/>
                  <a:pt x="1761349" y="1662558"/>
                </a:cubicBezTo>
                <a:cubicBezTo>
                  <a:pt x="1761349" y="1652244"/>
                  <a:pt x="1769689" y="1643883"/>
                  <a:pt x="1779977" y="1643883"/>
                </a:cubicBezTo>
                <a:close/>
                <a:moveTo>
                  <a:pt x="1662852" y="1643883"/>
                </a:moveTo>
                <a:cubicBezTo>
                  <a:pt x="1673140" y="1643883"/>
                  <a:pt x="1681480" y="1652244"/>
                  <a:pt x="1681480" y="1662558"/>
                </a:cubicBezTo>
                <a:cubicBezTo>
                  <a:pt x="1681480" y="1672872"/>
                  <a:pt x="1673140" y="1681233"/>
                  <a:pt x="1662852" y="1681233"/>
                </a:cubicBezTo>
                <a:cubicBezTo>
                  <a:pt x="1652564" y="1681233"/>
                  <a:pt x="1644224" y="1672872"/>
                  <a:pt x="1644224" y="1662558"/>
                </a:cubicBezTo>
                <a:cubicBezTo>
                  <a:pt x="1644224" y="1652244"/>
                  <a:pt x="1652564" y="1643883"/>
                  <a:pt x="1662852" y="1643883"/>
                </a:cubicBezTo>
                <a:close/>
                <a:moveTo>
                  <a:pt x="1545088" y="1643883"/>
                </a:moveTo>
                <a:cubicBezTo>
                  <a:pt x="1555376" y="1643883"/>
                  <a:pt x="1563716" y="1652244"/>
                  <a:pt x="1563716" y="1662558"/>
                </a:cubicBezTo>
                <a:cubicBezTo>
                  <a:pt x="1563716" y="1672872"/>
                  <a:pt x="1555376" y="1681233"/>
                  <a:pt x="1545088" y="1681233"/>
                </a:cubicBezTo>
                <a:cubicBezTo>
                  <a:pt x="1534800" y="1681233"/>
                  <a:pt x="1526460" y="1672872"/>
                  <a:pt x="1526460" y="1662558"/>
                </a:cubicBezTo>
                <a:cubicBezTo>
                  <a:pt x="1526460" y="1652244"/>
                  <a:pt x="1534800" y="1643883"/>
                  <a:pt x="1545088" y="1643883"/>
                </a:cubicBezTo>
                <a:close/>
                <a:moveTo>
                  <a:pt x="1427962" y="1643883"/>
                </a:moveTo>
                <a:cubicBezTo>
                  <a:pt x="1438250" y="1643883"/>
                  <a:pt x="1446590" y="1652244"/>
                  <a:pt x="1446590" y="1662558"/>
                </a:cubicBezTo>
                <a:cubicBezTo>
                  <a:pt x="1446590" y="1672872"/>
                  <a:pt x="1438250" y="1681233"/>
                  <a:pt x="1427962" y="1681233"/>
                </a:cubicBezTo>
                <a:cubicBezTo>
                  <a:pt x="1417674" y="1681233"/>
                  <a:pt x="1409334" y="1672872"/>
                  <a:pt x="1409334" y="1662558"/>
                </a:cubicBezTo>
                <a:cubicBezTo>
                  <a:pt x="1409334" y="1652244"/>
                  <a:pt x="1417674" y="1643883"/>
                  <a:pt x="1427962" y="1643883"/>
                </a:cubicBezTo>
                <a:close/>
                <a:moveTo>
                  <a:pt x="1310199" y="1643883"/>
                </a:moveTo>
                <a:cubicBezTo>
                  <a:pt x="1320487" y="1643883"/>
                  <a:pt x="1328827" y="1652244"/>
                  <a:pt x="1328827" y="1662558"/>
                </a:cubicBezTo>
                <a:cubicBezTo>
                  <a:pt x="1328827" y="1672872"/>
                  <a:pt x="1320487" y="1681233"/>
                  <a:pt x="1310199" y="1681233"/>
                </a:cubicBezTo>
                <a:cubicBezTo>
                  <a:pt x="1299911" y="1681233"/>
                  <a:pt x="1291571" y="1672872"/>
                  <a:pt x="1291571" y="1662558"/>
                </a:cubicBezTo>
                <a:cubicBezTo>
                  <a:pt x="1291571" y="1652244"/>
                  <a:pt x="1299911" y="1643883"/>
                  <a:pt x="1310199" y="1643883"/>
                </a:cubicBezTo>
                <a:close/>
                <a:moveTo>
                  <a:pt x="1193073" y="1643883"/>
                </a:moveTo>
                <a:cubicBezTo>
                  <a:pt x="1203361" y="1643883"/>
                  <a:pt x="1211701" y="1652244"/>
                  <a:pt x="1211701" y="1662558"/>
                </a:cubicBezTo>
                <a:cubicBezTo>
                  <a:pt x="1211701" y="1672872"/>
                  <a:pt x="1203361" y="1681233"/>
                  <a:pt x="1193073" y="1681233"/>
                </a:cubicBezTo>
                <a:cubicBezTo>
                  <a:pt x="1182785" y="1681233"/>
                  <a:pt x="1174445" y="1672872"/>
                  <a:pt x="1174445" y="1662558"/>
                </a:cubicBezTo>
                <a:cubicBezTo>
                  <a:pt x="1174445" y="1652244"/>
                  <a:pt x="1182785" y="1643883"/>
                  <a:pt x="1193073" y="1643883"/>
                </a:cubicBezTo>
                <a:close/>
                <a:moveTo>
                  <a:pt x="1075309" y="1643883"/>
                </a:moveTo>
                <a:cubicBezTo>
                  <a:pt x="1085597" y="1643883"/>
                  <a:pt x="1093937" y="1652244"/>
                  <a:pt x="1093937" y="1662558"/>
                </a:cubicBezTo>
                <a:cubicBezTo>
                  <a:pt x="1093937" y="1672872"/>
                  <a:pt x="1085597" y="1681233"/>
                  <a:pt x="1075309" y="1681233"/>
                </a:cubicBezTo>
                <a:cubicBezTo>
                  <a:pt x="1065021" y="1681233"/>
                  <a:pt x="1056681" y="1672872"/>
                  <a:pt x="1056681" y="1662558"/>
                </a:cubicBezTo>
                <a:cubicBezTo>
                  <a:pt x="1056681" y="1652244"/>
                  <a:pt x="1065021" y="1643883"/>
                  <a:pt x="1075309" y="1643883"/>
                </a:cubicBezTo>
                <a:close/>
                <a:moveTo>
                  <a:pt x="958184" y="1643883"/>
                </a:moveTo>
                <a:cubicBezTo>
                  <a:pt x="968472" y="1643883"/>
                  <a:pt x="976812" y="1652244"/>
                  <a:pt x="976812" y="1662558"/>
                </a:cubicBezTo>
                <a:cubicBezTo>
                  <a:pt x="976812" y="1672872"/>
                  <a:pt x="968472" y="1681233"/>
                  <a:pt x="958184" y="1681233"/>
                </a:cubicBezTo>
                <a:cubicBezTo>
                  <a:pt x="947896" y="1681233"/>
                  <a:pt x="939556" y="1672872"/>
                  <a:pt x="939556" y="1662558"/>
                </a:cubicBezTo>
                <a:cubicBezTo>
                  <a:pt x="939556" y="1652244"/>
                  <a:pt x="947896" y="1643883"/>
                  <a:pt x="958184" y="1643883"/>
                </a:cubicBezTo>
                <a:close/>
                <a:moveTo>
                  <a:pt x="840420" y="1643883"/>
                </a:moveTo>
                <a:cubicBezTo>
                  <a:pt x="850708" y="1643883"/>
                  <a:pt x="859048" y="1652244"/>
                  <a:pt x="859048" y="1662558"/>
                </a:cubicBezTo>
                <a:cubicBezTo>
                  <a:pt x="859048" y="1672872"/>
                  <a:pt x="850708" y="1681233"/>
                  <a:pt x="840420" y="1681233"/>
                </a:cubicBezTo>
                <a:cubicBezTo>
                  <a:pt x="830132" y="1681233"/>
                  <a:pt x="821792" y="1672872"/>
                  <a:pt x="821792" y="1662558"/>
                </a:cubicBezTo>
                <a:cubicBezTo>
                  <a:pt x="821792" y="1652244"/>
                  <a:pt x="830132" y="1643883"/>
                  <a:pt x="840420" y="1643883"/>
                </a:cubicBezTo>
                <a:close/>
                <a:moveTo>
                  <a:pt x="723295" y="1643883"/>
                </a:moveTo>
                <a:cubicBezTo>
                  <a:pt x="733583" y="1643883"/>
                  <a:pt x="741923" y="1652244"/>
                  <a:pt x="741923" y="1662558"/>
                </a:cubicBezTo>
                <a:cubicBezTo>
                  <a:pt x="741923" y="1672872"/>
                  <a:pt x="733583" y="1681233"/>
                  <a:pt x="723295" y="1681233"/>
                </a:cubicBezTo>
                <a:cubicBezTo>
                  <a:pt x="713007" y="1681233"/>
                  <a:pt x="704667" y="1672872"/>
                  <a:pt x="704667" y="1662558"/>
                </a:cubicBezTo>
                <a:cubicBezTo>
                  <a:pt x="704667" y="1652244"/>
                  <a:pt x="713007" y="1643883"/>
                  <a:pt x="723295" y="1643883"/>
                </a:cubicBezTo>
                <a:close/>
                <a:moveTo>
                  <a:pt x="605531" y="1643883"/>
                </a:moveTo>
                <a:cubicBezTo>
                  <a:pt x="615819" y="1643883"/>
                  <a:pt x="624159" y="1652244"/>
                  <a:pt x="624159" y="1662558"/>
                </a:cubicBezTo>
                <a:cubicBezTo>
                  <a:pt x="624159" y="1672872"/>
                  <a:pt x="615819" y="1681233"/>
                  <a:pt x="605531" y="1681233"/>
                </a:cubicBezTo>
                <a:cubicBezTo>
                  <a:pt x="595243" y="1681233"/>
                  <a:pt x="586903" y="1672872"/>
                  <a:pt x="586903" y="1662558"/>
                </a:cubicBezTo>
                <a:cubicBezTo>
                  <a:pt x="586903" y="1652244"/>
                  <a:pt x="595243" y="1643883"/>
                  <a:pt x="605531" y="1643883"/>
                </a:cubicBezTo>
                <a:close/>
                <a:moveTo>
                  <a:pt x="488406" y="1643883"/>
                </a:moveTo>
                <a:cubicBezTo>
                  <a:pt x="498694" y="1643883"/>
                  <a:pt x="507034" y="1652244"/>
                  <a:pt x="507034" y="1662558"/>
                </a:cubicBezTo>
                <a:cubicBezTo>
                  <a:pt x="507034" y="1672872"/>
                  <a:pt x="498694" y="1681233"/>
                  <a:pt x="488406" y="1681233"/>
                </a:cubicBezTo>
                <a:cubicBezTo>
                  <a:pt x="478118" y="1681233"/>
                  <a:pt x="469778" y="1672872"/>
                  <a:pt x="469778" y="1662558"/>
                </a:cubicBezTo>
                <a:cubicBezTo>
                  <a:pt x="469778" y="1652244"/>
                  <a:pt x="478118" y="1643883"/>
                  <a:pt x="488406" y="1643883"/>
                </a:cubicBezTo>
                <a:close/>
                <a:moveTo>
                  <a:pt x="370642" y="1643883"/>
                </a:moveTo>
                <a:cubicBezTo>
                  <a:pt x="380930" y="1643883"/>
                  <a:pt x="389270" y="1652244"/>
                  <a:pt x="389270" y="1662558"/>
                </a:cubicBezTo>
                <a:cubicBezTo>
                  <a:pt x="389270" y="1672872"/>
                  <a:pt x="380930" y="1681233"/>
                  <a:pt x="370642" y="1681233"/>
                </a:cubicBezTo>
                <a:cubicBezTo>
                  <a:pt x="360354" y="1681233"/>
                  <a:pt x="352014" y="1672872"/>
                  <a:pt x="352014" y="1662558"/>
                </a:cubicBezTo>
                <a:cubicBezTo>
                  <a:pt x="352014" y="1652244"/>
                  <a:pt x="360354" y="1643883"/>
                  <a:pt x="370642" y="1643883"/>
                </a:cubicBezTo>
                <a:close/>
                <a:moveTo>
                  <a:pt x="253517" y="1643883"/>
                </a:moveTo>
                <a:cubicBezTo>
                  <a:pt x="263805" y="1643883"/>
                  <a:pt x="272145" y="1652244"/>
                  <a:pt x="272145" y="1662558"/>
                </a:cubicBezTo>
                <a:cubicBezTo>
                  <a:pt x="272145" y="1672872"/>
                  <a:pt x="263805" y="1681233"/>
                  <a:pt x="253517" y="1681233"/>
                </a:cubicBezTo>
                <a:cubicBezTo>
                  <a:pt x="243229" y="1681233"/>
                  <a:pt x="234889" y="1672872"/>
                  <a:pt x="234889" y="1662558"/>
                </a:cubicBezTo>
                <a:cubicBezTo>
                  <a:pt x="234889" y="1652244"/>
                  <a:pt x="243229" y="1643883"/>
                  <a:pt x="253517" y="1643883"/>
                </a:cubicBezTo>
                <a:close/>
                <a:moveTo>
                  <a:pt x="135753" y="1643883"/>
                </a:moveTo>
                <a:cubicBezTo>
                  <a:pt x="146041" y="1643883"/>
                  <a:pt x="154381" y="1652244"/>
                  <a:pt x="154381" y="1662558"/>
                </a:cubicBezTo>
                <a:cubicBezTo>
                  <a:pt x="154381" y="1672872"/>
                  <a:pt x="146041" y="1681233"/>
                  <a:pt x="135753" y="1681233"/>
                </a:cubicBezTo>
                <a:cubicBezTo>
                  <a:pt x="125465" y="1681233"/>
                  <a:pt x="117125" y="1672872"/>
                  <a:pt x="117125" y="1662558"/>
                </a:cubicBezTo>
                <a:cubicBezTo>
                  <a:pt x="117125" y="1652244"/>
                  <a:pt x="125465" y="1643883"/>
                  <a:pt x="135753" y="1643883"/>
                </a:cubicBezTo>
                <a:close/>
                <a:moveTo>
                  <a:pt x="18628" y="1643883"/>
                </a:moveTo>
                <a:cubicBezTo>
                  <a:pt x="28916" y="1643883"/>
                  <a:pt x="37256" y="1652244"/>
                  <a:pt x="37256" y="1662558"/>
                </a:cubicBezTo>
                <a:cubicBezTo>
                  <a:pt x="37256" y="1672872"/>
                  <a:pt x="28916" y="1681233"/>
                  <a:pt x="18628" y="1681233"/>
                </a:cubicBezTo>
                <a:cubicBezTo>
                  <a:pt x="8340" y="1681233"/>
                  <a:pt x="0" y="1672872"/>
                  <a:pt x="0" y="1662558"/>
                </a:cubicBezTo>
                <a:cubicBezTo>
                  <a:pt x="0" y="1652244"/>
                  <a:pt x="8340" y="1643883"/>
                  <a:pt x="18628" y="1643883"/>
                </a:cubicBezTo>
                <a:close/>
                <a:moveTo>
                  <a:pt x="2014866" y="1526463"/>
                </a:moveTo>
                <a:cubicBezTo>
                  <a:pt x="2025154" y="1526463"/>
                  <a:pt x="2033494" y="1534824"/>
                  <a:pt x="2033494" y="1545138"/>
                </a:cubicBezTo>
                <a:cubicBezTo>
                  <a:pt x="2033494" y="1555452"/>
                  <a:pt x="2025154" y="1563813"/>
                  <a:pt x="2014866" y="1563813"/>
                </a:cubicBezTo>
                <a:cubicBezTo>
                  <a:pt x="2004578" y="1563813"/>
                  <a:pt x="1996238" y="1555452"/>
                  <a:pt x="1996238" y="1545138"/>
                </a:cubicBezTo>
                <a:cubicBezTo>
                  <a:pt x="1996238" y="1534824"/>
                  <a:pt x="2004578" y="1526463"/>
                  <a:pt x="2014866" y="1526463"/>
                </a:cubicBezTo>
                <a:close/>
                <a:moveTo>
                  <a:pt x="1897741" y="1526463"/>
                </a:moveTo>
                <a:cubicBezTo>
                  <a:pt x="1908029" y="1526463"/>
                  <a:pt x="1916369" y="1534824"/>
                  <a:pt x="1916369" y="1545138"/>
                </a:cubicBezTo>
                <a:cubicBezTo>
                  <a:pt x="1916369" y="1555452"/>
                  <a:pt x="1908029" y="1563813"/>
                  <a:pt x="1897741" y="1563813"/>
                </a:cubicBezTo>
                <a:cubicBezTo>
                  <a:pt x="1887453" y="1563813"/>
                  <a:pt x="1879113" y="1555452"/>
                  <a:pt x="1879113" y="1545138"/>
                </a:cubicBezTo>
                <a:cubicBezTo>
                  <a:pt x="1879113" y="1534824"/>
                  <a:pt x="1887453" y="1526463"/>
                  <a:pt x="1897741" y="1526463"/>
                </a:cubicBezTo>
                <a:close/>
                <a:moveTo>
                  <a:pt x="1779977" y="1526463"/>
                </a:moveTo>
                <a:cubicBezTo>
                  <a:pt x="1790265" y="1526463"/>
                  <a:pt x="1798605" y="1534824"/>
                  <a:pt x="1798605" y="1545138"/>
                </a:cubicBezTo>
                <a:cubicBezTo>
                  <a:pt x="1798605" y="1555452"/>
                  <a:pt x="1790265" y="1563813"/>
                  <a:pt x="1779977" y="1563813"/>
                </a:cubicBezTo>
                <a:cubicBezTo>
                  <a:pt x="1769689" y="1563813"/>
                  <a:pt x="1761349" y="1555452"/>
                  <a:pt x="1761349" y="1545138"/>
                </a:cubicBezTo>
                <a:cubicBezTo>
                  <a:pt x="1761349" y="1534824"/>
                  <a:pt x="1769689" y="1526463"/>
                  <a:pt x="1779977" y="1526463"/>
                </a:cubicBezTo>
                <a:close/>
                <a:moveTo>
                  <a:pt x="1662852" y="1526463"/>
                </a:moveTo>
                <a:cubicBezTo>
                  <a:pt x="1673140" y="1526463"/>
                  <a:pt x="1681480" y="1534824"/>
                  <a:pt x="1681480" y="1545138"/>
                </a:cubicBezTo>
                <a:cubicBezTo>
                  <a:pt x="1681480" y="1555452"/>
                  <a:pt x="1673140" y="1563813"/>
                  <a:pt x="1662852" y="1563813"/>
                </a:cubicBezTo>
                <a:cubicBezTo>
                  <a:pt x="1652564" y="1563813"/>
                  <a:pt x="1644224" y="1555452"/>
                  <a:pt x="1644224" y="1545138"/>
                </a:cubicBezTo>
                <a:cubicBezTo>
                  <a:pt x="1644224" y="1534824"/>
                  <a:pt x="1652564" y="1526463"/>
                  <a:pt x="1662852" y="1526463"/>
                </a:cubicBezTo>
                <a:close/>
                <a:moveTo>
                  <a:pt x="1545088" y="1526463"/>
                </a:moveTo>
                <a:cubicBezTo>
                  <a:pt x="1555376" y="1526463"/>
                  <a:pt x="1563716" y="1534824"/>
                  <a:pt x="1563716" y="1545138"/>
                </a:cubicBezTo>
                <a:cubicBezTo>
                  <a:pt x="1563716" y="1555452"/>
                  <a:pt x="1555376" y="1563813"/>
                  <a:pt x="1545088" y="1563813"/>
                </a:cubicBezTo>
                <a:cubicBezTo>
                  <a:pt x="1534800" y="1563813"/>
                  <a:pt x="1526460" y="1555452"/>
                  <a:pt x="1526460" y="1545138"/>
                </a:cubicBezTo>
                <a:cubicBezTo>
                  <a:pt x="1526460" y="1534824"/>
                  <a:pt x="1534800" y="1526463"/>
                  <a:pt x="1545088" y="1526463"/>
                </a:cubicBezTo>
                <a:close/>
                <a:moveTo>
                  <a:pt x="1427962" y="1526463"/>
                </a:moveTo>
                <a:cubicBezTo>
                  <a:pt x="1438250" y="1526463"/>
                  <a:pt x="1446590" y="1534824"/>
                  <a:pt x="1446590" y="1545138"/>
                </a:cubicBezTo>
                <a:cubicBezTo>
                  <a:pt x="1446590" y="1555452"/>
                  <a:pt x="1438250" y="1563813"/>
                  <a:pt x="1427962" y="1563813"/>
                </a:cubicBezTo>
                <a:cubicBezTo>
                  <a:pt x="1417674" y="1563813"/>
                  <a:pt x="1409334" y="1555452"/>
                  <a:pt x="1409334" y="1545138"/>
                </a:cubicBezTo>
                <a:cubicBezTo>
                  <a:pt x="1409334" y="1534824"/>
                  <a:pt x="1417674" y="1526463"/>
                  <a:pt x="1427962" y="1526463"/>
                </a:cubicBezTo>
                <a:close/>
                <a:moveTo>
                  <a:pt x="1310199" y="1526463"/>
                </a:moveTo>
                <a:cubicBezTo>
                  <a:pt x="1320487" y="1526463"/>
                  <a:pt x="1328827" y="1534824"/>
                  <a:pt x="1328827" y="1545138"/>
                </a:cubicBezTo>
                <a:cubicBezTo>
                  <a:pt x="1328827" y="1555452"/>
                  <a:pt x="1320487" y="1563813"/>
                  <a:pt x="1310199" y="1563813"/>
                </a:cubicBezTo>
                <a:cubicBezTo>
                  <a:pt x="1299911" y="1563813"/>
                  <a:pt x="1291571" y="1555452"/>
                  <a:pt x="1291571" y="1545138"/>
                </a:cubicBezTo>
                <a:cubicBezTo>
                  <a:pt x="1291571" y="1534824"/>
                  <a:pt x="1299911" y="1526463"/>
                  <a:pt x="1310199" y="1526463"/>
                </a:cubicBezTo>
                <a:close/>
                <a:moveTo>
                  <a:pt x="1193073" y="1526463"/>
                </a:moveTo>
                <a:cubicBezTo>
                  <a:pt x="1203361" y="1526463"/>
                  <a:pt x="1211701" y="1534824"/>
                  <a:pt x="1211701" y="1545138"/>
                </a:cubicBezTo>
                <a:cubicBezTo>
                  <a:pt x="1211701" y="1555452"/>
                  <a:pt x="1203361" y="1563813"/>
                  <a:pt x="1193073" y="1563813"/>
                </a:cubicBezTo>
                <a:cubicBezTo>
                  <a:pt x="1182785" y="1563813"/>
                  <a:pt x="1174445" y="1555452"/>
                  <a:pt x="1174445" y="1545138"/>
                </a:cubicBezTo>
                <a:cubicBezTo>
                  <a:pt x="1174445" y="1534824"/>
                  <a:pt x="1182785" y="1526463"/>
                  <a:pt x="1193073" y="1526463"/>
                </a:cubicBezTo>
                <a:close/>
                <a:moveTo>
                  <a:pt x="1075309" y="1526463"/>
                </a:moveTo>
                <a:cubicBezTo>
                  <a:pt x="1085597" y="1526463"/>
                  <a:pt x="1093937" y="1534824"/>
                  <a:pt x="1093937" y="1545138"/>
                </a:cubicBezTo>
                <a:cubicBezTo>
                  <a:pt x="1093937" y="1555452"/>
                  <a:pt x="1085597" y="1563813"/>
                  <a:pt x="1075309" y="1563813"/>
                </a:cubicBezTo>
                <a:cubicBezTo>
                  <a:pt x="1065021" y="1563813"/>
                  <a:pt x="1056681" y="1555452"/>
                  <a:pt x="1056681" y="1545138"/>
                </a:cubicBezTo>
                <a:cubicBezTo>
                  <a:pt x="1056681" y="1534824"/>
                  <a:pt x="1065021" y="1526463"/>
                  <a:pt x="1075309" y="1526463"/>
                </a:cubicBezTo>
                <a:close/>
                <a:moveTo>
                  <a:pt x="958184" y="1526463"/>
                </a:moveTo>
                <a:cubicBezTo>
                  <a:pt x="968472" y="1526463"/>
                  <a:pt x="976812" y="1534824"/>
                  <a:pt x="976812" y="1545138"/>
                </a:cubicBezTo>
                <a:cubicBezTo>
                  <a:pt x="976812" y="1555452"/>
                  <a:pt x="968472" y="1563813"/>
                  <a:pt x="958184" y="1563813"/>
                </a:cubicBezTo>
                <a:cubicBezTo>
                  <a:pt x="947896" y="1563813"/>
                  <a:pt x="939556" y="1555452"/>
                  <a:pt x="939556" y="1545138"/>
                </a:cubicBezTo>
                <a:cubicBezTo>
                  <a:pt x="939556" y="1534824"/>
                  <a:pt x="947896" y="1526463"/>
                  <a:pt x="958184" y="1526463"/>
                </a:cubicBezTo>
                <a:close/>
                <a:moveTo>
                  <a:pt x="840420" y="1526463"/>
                </a:moveTo>
                <a:cubicBezTo>
                  <a:pt x="850708" y="1526463"/>
                  <a:pt x="859048" y="1534824"/>
                  <a:pt x="859048" y="1545138"/>
                </a:cubicBezTo>
                <a:cubicBezTo>
                  <a:pt x="859048" y="1555452"/>
                  <a:pt x="850708" y="1563813"/>
                  <a:pt x="840420" y="1563813"/>
                </a:cubicBezTo>
                <a:cubicBezTo>
                  <a:pt x="830132" y="1563813"/>
                  <a:pt x="821792" y="1555452"/>
                  <a:pt x="821792" y="1545138"/>
                </a:cubicBezTo>
                <a:cubicBezTo>
                  <a:pt x="821792" y="1534824"/>
                  <a:pt x="830132" y="1526463"/>
                  <a:pt x="840420" y="1526463"/>
                </a:cubicBezTo>
                <a:close/>
                <a:moveTo>
                  <a:pt x="723295" y="1526463"/>
                </a:moveTo>
                <a:cubicBezTo>
                  <a:pt x="733583" y="1526463"/>
                  <a:pt x="741923" y="1534824"/>
                  <a:pt x="741923" y="1545138"/>
                </a:cubicBezTo>
                <a:cubicBezTo>
                  <a:pt x="741923" y="1555452"/>
                  <a:pt x="733583" y="1563813"/>
                  <a:pt x="723295" y="1563813"/>
                </a:cubicBezTo>
                <a:cubicBezTo>
                  <a:pt x="713007" y="1563813"/>
                  <a:pt x="704667" y="1555452"/>
                  <a:pt x="704667" y="1545138"/>
                </a:cubicBezTo>
                <a:cubicBezTo>
                  <a:pt x="704667" y="1534824"/>
                  <a:pt x="713007" y="1526463"/>
                  <a:pt x="723295" y="1526463"/>
                </a:cubicBezTo>
                <a:close/>
                <a:moveTo>
                  <a:pt x="605531" y="1526463"/>
                </a:moveTo>
                <a:cubicBezTo>
                  <a:pt x="615819" y="1526463"/>
                  <a:pt x="624159" y="1534824"/>
                  <a:pt x="624159" y="1545138"/>
                </a:cubicBezTo>
                <a:cubicBezTo>
                  <a:pt x="624159" y="1555452"/>
                  <a:pt x="615819" y="1563813"/>
                  <a:pt x="605531" y="1563813"/>
                </a:cubicBezTo>
                <a:cubicBezTo>
                  <a:pt x="595243" y="1563813"/>
                  <a:pt x="586903" y="1555452"/>
                  <a:pt x="586903" y="1545138"/>
                </a:cubicBezTo>
                <a:cubicBezTo>
                  <a:pt x="586903" y="1534824"/>
                  <a:pt x="595243" y="1526463"/>
                  <a:pt x="605531" y="1526463"/>
                </a:cubicBezTo>
                <a:close/>
                <a:moveTo>
                  <a:pt x="488406" y="1526463"/>
                </a:moveTo>
                <a:cubicBezTo>
                  <a:pt x="498694" y="1526463"/>
                  <a:pt x="507034" y="1534824"/>
                  <a:pt x="507034" y="1545138"/>
                </a:cubicBezTo>
                <a:cubicBezTo>
                  <a:pt x="507034" y="1555452"/>
                  <a:pt x="498694" y="1563813"/>
                  <a:pt x="488406" y="1563813"/>
                </a:cubicBezTo>
                <a:cubicBezTo>
                  <a:pt x="478118" y="1563813"/>
                  <a:pt x="469778" y="1555452"/>
                  <a:pt x="469778" y="1545138"/>
                </a:cubicBezTo>
                <a:cubicBezTo>
                  <a:pt x="469778" y="1534824"/>
                  <a:pt x="478118" y="1526463"/>
                  <a:pt x="488406" y="1526463"/>
                </a:cubicBezTo>
                <a:close/>
                <a:moveTo>
                  <a:pt x="370642" y="1526463"/>
                </a:moveTo>
                <a:cubicBezTo>
                  <a:pt x="380930" y="1526463"/>
                  <a:pt x="389270" y="1534824"/>
                  <a:pt x="389270" y="1545138"/>
                </a:cubicBezTo>
                <a:cubicBezTo>
                  <a:pt x="389270" y="1555452"/>
                  <a:pt x="380930" y="1563813"/>
                  <a:pt x="370642" y="1563813"/>
                </a:cubicBezTo>
                <a:cubicBezTo>
                  <a:pt x="360354" y="1563813"/>
                  <a:pt x="352014" y="1555452"/>
                  <a:pt x="352014" y="1545138"/>
                </a:cubicBezTo>
                <a:cubicBezTo>
                  <a:pt x="352014" y="1534824"/>
                  <a:pt x="360354" y="1526463"/>
                  <a:pt x="370642" y="1526463"/>
                </a:cubicBezTo>
                <a:close/>
                <a:moveTo>
                  <a:pt x="253517" y="1526463"/>
                </a:moveTo>
                <a:cubicBezTo>
                  <a:pt x="263805" y="1526463"/>
                  <a:pt x="272145" y="1534824"/>
                  <a:pt x="272145" y="1545138"/>
                </a:cubicBezTo>
                <a:cubicBezTo>
                  <a:pt x="272145" y="1555452"/>
                  <a:pt x="263805" y="1563813"/>
                  <a:pt x="253517" y="1563813"/>
                </a:cubicBezTo>
                <a:cubicBezTo>
                  <a:pt x="243229" y="1563813"/>
                  <a:pt x="234889" y="1555452"/>
                  <a:pt x="234889" y="1545138"/>
                </a:cubicBezTo>
                <a:cubicBezTo>
                  <a:pt x="234889" y="1534824"/>
                  <a:pt x="243229" y="1526463"/>
                  <a:pt x="253517" y="1526463"/>
                </a:cubicBezTo>
                <a:close/>
                <a:moveTo>
                  <a:pt x="135753" y="1526463"/>
                </a:moveTo>
                <a:cubicBezTo>
                  <a:pt x="146041" y="1526463"/>
                  <a:pt x="154381" y="1534824"/>
                  <a:pt x="154381" y="1545138"/>
                </a:cubicBezTo>
                <a:cubicBezTo>
                  <a:pt x="154381" y="1555452"/>
                  <a:pt x="146041" y="1563813"/>
                  <a:pt x="135753" y="1563813"/>
                </a:cubicBezTo>
                <a:cubicBezTo>
                  <a:pt x="125465" y="1563813"/>
                  <a:pt x="117125" y="1555452"/>
                  <a:pt x="117125" y="1545138"/>
                </a:cubicBezTo>
                <a:cubicBezTo>
                  <a:pt x="117125" y="1534824"/>
                  <a:pt x="125465" y="1526463"/>
                  <a:pt x="135753" y="1526463"/>
                </a:cubicBezTo>
                <a:close/>
                <a:moveTo>
                  <a:pt x="18628" y="1526463"/>
                </a:moveTo>
                <a:cubicBezTo>
                  <a:pt x="28916" y="1526463"/>
                  <a:pt x="37256" y="1534824"/>
                  <a:pt x="37256" y="1545138"/>
                </a:cubicBezTo>
                <a:cubicBezTo>
                  <a:pt x="37256" y="1555452"/>
                  <a:pt x="28916" y="1563813"/>
                  <a:pt x="18628" y="1563813"/>
                </a:cubicBezTo>
                <a:cubicBezTo>
                  <a:pt x="8340" y="1563813"/>
                  <a:pt x="0" y="1555452"/>
                  <a:pt x="0" y="1545138"/>
                </a:cubicBezTo>
                <a:cubicBezTo>
                  <a:pt x="0" y="1534824"/>
                  <a:pt x="8340" y="1526463"/>
                  <a:pt x="18628" y="1526463"/>
                </a:cubicBezTo>
                <a:close/>
                <a:moveTo>
                  <a:pt x="2014866" y="1409043"/>
                </a:moveTo>
                <a:cubicBezTo>
                  <a:pt x="2025154" y="1409043"/>
                  <a:pt x="2033494" y="1417404"/>
                  <a:pt x="2033494" y="1427718"/>
                </a:cubicBezTo>
                <a:cubicBezTo>
                  <a:pt x="2033494" y="1438032"/>
                  <a:pt x="2025154" y="1446393"/>
                  <a:pt x="2014866" y="1446393"/>
                </a:cubicBezTo>
                <a:cubicBezTo>
                  <a:pt x="2004578" y="1446393"/>
                  <a:pt x="1996238" y="1438032"/>
                  <a:pt x="1996238" y="1427718"/>
                </a:cubicBezTo>
                <a:cubicBezTo>
                  <a:pt x="1996238" y="1417404"/>
                  <a:pt x="2004578" y="1409043"/>
                  <a:pt x="2014866" y="1409043"/>
                </a:cubicBezTo>
                <a:close/>
                <a:moveTo>
                  <a:pt x="1897741" y="1409043"/>
                </a:moveTo>
                <a:cubicBezTo>
                  <a:pt x="1908029" y="1409043"/>
                  <a:pt x="1916369" y="1417404"/>
                  <a:pt x="1916369" y="1427718"/>
                </a:cubicBezTo>
                <a:cubicBezTo>
                  <a:pt x="1916369" y="1438032"/>
                  <a:pt x="1908029" y="1446393"/>
                  <a:pt x="1897741" y="1446393"/>
                </a:cubicBezTo>
                <a:cubicBezTo>
                  <a:pt x="1887453" y="1446393"/>
                  <a:pt x="1879113" y="1438032"/>
                  <a:pt x="1879113" y="1427718"/>
                </a:cubicBezTo>
                <a:cubicBezTo>
                  <a:pt x="1879113" y="1417404"/>
                  <a:pt x="1887453" y="1409043"/>
                  <a:pt x="1897741" y="1409043"/>
                </a:cubicBezTo>
                <a:close/>
                <a:moveTo>
                  <a:pt x="1779977" y="1409043"/>
                </a:moveTo>
                <a:cubicBezTo>
                  <a:pt x="1790265" y="1409043"/>
                  <a:pt x="1798605" y="1417404"/>
                  <a:pt x="1798605" y="1427718"/>
                </a:cubicBezTo>
                <a:cubicBezTo>
                  <a:pt x="1798605" y="1438032"/>
                  <a:pt x="1790265" y="1446393"/>
                  <a:pt x="1779977" y="1446393"/>
                </a:cubicBezTo>
                <a:cubicBezTo>
                  <a:pt x="1769689" y="1446393"/>
                  <a:pt x="1761349" y="1438032"/>
                  <a:pt x="1761349" y="1427718"/>
                </a:cubicBezTo>
                <a:cubicBezTo>
                  <a:pt x="1761349" y="1417404"/>
                  <a:pt x="1769689" y="1409043"/>
                  <a:pt x="1779977" y="1409043"/>
                </a:cubicBezTo>
                <a:close/>
                <a:moveTo>
                  <a:pt x="1662852" y="1409043"/>
                </a:moveTo>
                <a:cubicBezTo>
                  <a:pt x="1673140" y="1409043"/>
                  <a:pt x="1681480" y="1417404"/>
                  <a:pt x="1681480" y="1427718"/>
                </a:cubicBezTo>
                <a:cubicBezTo>
                  <a:pt x="1681480" y="1438032"/>
                  <a:pt x="1673140" y="1446393"/>
                  <a:pt x="1662852" y="1446393"/>
                </a:cubicBezTo>
                <a:cubicBezTo>
                  <a:pt x="1652564" y="1446393"/>
                  <a:pt x="1644224" y="1438032"/>
                  <a:pt x="1644224" y="1427718"/>
                </a:cubicBezTo>
                <a:cubicBezTo>
                  <a:pt x="1644224" y="1417404"/>
                  <a:pt x="1652564" y="1409043"/>
                  <a:pt x="1662852" y="1409043"/>
                </a:cubicBezTo>
                <a:close/>
                <a:moveTo>
                  <a:pt x="1545088" y="1409043"/>
                </a:moveTo>
                <a:cubicBezTo>
                  <a:pt x="1555376" y="1409043"/>
                  <a:pt x="1563716" y="1417404"/>
                  <a:pt x="1563716" y="1427718"/>
                </a:cubicBezTo>
                <a:cubicBezTo>
                  <a:pt x="1563716" y="1438032"/>
                  <a:pt x="1555376" y="1446393"/>
                  <a:pt x="1545088" y="1446393"/>
                </a:cubicBezTo>
                <a:cubicBezTo>
                  <a:pt x="1534800" y="1446393"/>
                  <a:pt x="1526460" y="1438032"/>
                  <a:pt x="1526460" y="1427718"/>
                </a:cubicBezTo>
                <a:cubicBezTo>
                  <a:pt x="1526460" y="1417404"/>
                  <a:pt x="1534800" y="1409043"/>
                  <a:pt x="1545088" y="1409043"/>
                </a:cubicBezTo>
                <a:close/>
                <a:moveTo>
                  <a:pt x="1427962" y="1409043"/>
                </a:moveTo>
                <a:cubicBezTo>
                  <a:pt x="1438250" y="1409043"/>
                  <a:pt x="1446590" y="1417404"/>
                  <a:pt x="1446590" y="1427718"/>
                </a:cubicBezTo>
                <a:cubicBezTo>
                  <a:pt x="1446590" y="1438032"/>
                  <a:pt x="1438250" y="1446393"/>
                  <a:pt x="1427962" y="1446393"/>
                </a:cubicBezTo>
                <a:cubicBezTo>
                  <a:pt x="1417674" y="1446393"/>
                  <a:pt x="1409334" y="1438032"/>
                  <a:pt x="1409334" y="1427718"/>
                </a:cubicBezTo>
                <a:cubicBezTo>
                  <a:pt x="1409334" y="1417404"/>
                  <a:pt x="1417674" y="1409043"/>
                  <a:pt x="1427962" y="1409043"/>
                </a:cubicBezTo>
                <a:close/>
                <a:moveTo>
                  <a:pt x="1310199" y="1409043"/>
                </a:moveTo>
                <a:cubicBezTo>
                  <a:pt x="1320487" y="1409043"/>
                  <a:pt x="1328827" y="1417404"/>
                  <a:pt x="1328827" y="1427718"/>
                </a:cubicBezTo>
                <a:cubicBezTo>
                  <a:pt x="1328827" y="1438032"/>
                  <a:pt x="1320487" y="1446393"/>
                  <a:pt x="1310199" y="1446393"/>
                </a:cubicBezTo>
                <a:cubicBezTo>
                  <a:pt x="1299911" y="1446393"/>
                  <a:pt x="1291571" y="1438032"/>
                  <a:pt x="1291571" y="1427718"/>
                </a:cubicBezTo>
                <a:cubicBezTo>
                  <a:pt x="1291571" y="1417404"/>
                  <a:pt x="1299911" y="1409043"/>
                  <a:pt x="1310199" y="1409043"/>
                </a:cubicBezTo>
                <a:close/>
                <a:moveTo>
                  <a:pt x="1193073" y="1409043"/>
                </a:moveTo>
                <a:cubicBezTo>
                  <a:pt x="1203361" y="1409043"/>
                  <a:pt x="1211701" y="1417404"/>
                  <a:pt x="1211701" y="1427718"/>
                </a:cubicBezTo>
                <a:cubicBezTo>
                  <a:pt x="1211701" y="1438032"/>
                  <a:pt x="1203361" y="1446393"/>
                  <a:pt x="1193073" y="1446393"/>
                </a:cubicBezTo>
                <a:cubicBezTo>
                  <a:pt x="1182785" y="1446393"/>
                  <a:pt x="1174445" y="1438032"/>
                  <a:pt x="1174445" y="1427718"/>
                </a:cubicBezTo>
                <a:cubicBezTo>
                  <a:pt x="1174445" y="1417404"/>
                  <a:pt x="1182785" y="1409043"/>
                  <a:pt x="1193073" y="1409043"/>
                </a:cubicBezTo>
                <a:close/>
                <a:moveTo>
                  <a:pt x="1075309" y="1409043"/>
                </a:moveTo>
                <a:cubicBezTo>
                  <a:pt x="1085597" y="1409043"/>
                  <a:pt x="1093937" y="1417404"/>
                  <a:pt x="1093937" y="1427718"/>
                </a:cubicBezTo>
                <a:cubicBezTo>
                  <a:pt x="1093937" y="1438032"/>
                  <a:pt x="1085597" y="1446393"/>
                  <a:pt x="1075309" y="1446393"/>
                </a:cubicBezTo>
                <a:cubicBezTo>
                  <a:pt x="1065021" y="1446393"/>
                  <a:pt x="1056681" y="1438032"/>
                  <a:pt x="1056681" y="1427718"/>
                </a:cubicBezTo>
                <a:cubicBezTo>
                  <a:pt x="1056681" y="1417404"/>
                  <a:pt x="1065021" y="1409043"/>
                  <a:pt x="1075309" y="1409043"/>
                </a:cubicBezTo>
                <a:close/>
                <a:moveTo>
                  <a:pt x="958184" y="1409043"/>
                </a:moveTo>
                <a:cubicBezTo>
                  <a:pt x="968472" y="1409043"/>
                  <a:pt x="976812" y="1417404"/>
                  <a:pt x="976812" y="1427718"/>
                </a:cubicBezTo>
                <a:cubicBezTo>
                  <a:pt x="976812" y="1438032"/>
                  <a:pt x="968472" y="1446393"/>
                  <a:pt x="958184" y="1446393"/>
                </a:cubicBezTo>
                <a:cubicBezTo>
                  <a:pt x="947896" y="1446393"/>
                  <a:pt x="939556" y="1438032"/>
                  <a:pt x="939556" y="1427718"/>
                </a:cubicBezTo>
                <a:cubicBezTo>
                  <a:pt x="939556" y="1417404"/>
                  <a:pt x="947896" y="1409043"/>
                  <a:pt x="958184" y="1409043"/>
                </a:cubicBezTo>
                <a:close/>
                <a:moveTo>
                  <a:pt x="840420" y="1409043"/>
                </a:moveTo>
                <a:cubicBezTo>
                  <a:pt x="850708" y="1409043"/>
                  <a:pt x="859048" y="1417404"/>
                  <a:pt x="859048" y="1427718"/>
                </a:cubicBezTo>
                <a:cubicBezTo>
                  <a:pt x="859048" y="1438032"/>
                  <a:pt x="850708" y="1446393"/>
                  <a:pt x="840420" y="1446393"/>
                </a:cubicBezTo>
                <a:cubicBezTo>
                  <a:pt x="830132" y="1446393"/>
                  <a:pt x="821792" y="1438032"/>
                  <a:pt x="821792" y="1427718"/>
                </a:cubicBezTo>
                <a:cubicBezTo>
                  <a:pt x="821792" y="1417404"/>
                  <a:pt x="830132" y="1409043"/>
                  <a:pt x="840420" y="1409043"/>
                </a:cubicBezTo>
                <a:close/>
                <a:moveTo>
                  <a:pt x="723295" y="1409043"/>
                </a:moveTo>
                <a:cubicBezTo>
                  <a:pt x="733583" y="1409043"/>
                  <a:pt x="741923" y="1417404"/>
                  <a:pt x="741923" y="1427718"/>
                </a:cubicBezTo>
                <a:cubicBezTo>
                  <a:pt x="741923" y="1438032"/>
                  <a:pt x="733583" y="1446393"/>
                  <a:pt x="723295" y="1446393"/>
                </a:cubicBezTo>
                <a:cubicBezTo>
                  <a:pt x="713007" y="1446393"/>
                  <a:pt x="704667" y="1438032"/>
                  <a:pt x="704667" y="1427718"/>
                </a:cubicBezTo>
                <a:cubicBezTo>
                  <a:pt x="704667" y="1417404"/>
                  <a:pt x="713007" y="1409043"/>
                  <a:pt x="723295" y="1409043"/>
                </a:cubicBezTo>
                <a:close/>
                <a:moveTo>
                  <a:pt x="605531" y="1409043"/>
                </a:moveTo>
                <a:cubicBezTo>
                  <a:pt x="615819" y="1409043"/>
                  <a:pt x="624159" y="1417404"/>
                  <a:pt x="624159" y="1427718"/>
                </a:cubicBezTo>
                <a:cubicBezTo>
                  <a:pt x="624159" y="1438032"/>
                  <a:pt x="615819" y="1446393"/>
                  <a:pt x="605531" y="1446393"/>
                </a:cubicBezTo>
                <a:cubicBezTo>
                  <a:pt x="595243" y="1446393"/>
                  <a:pt x="586903" y="1438032"/>
                  <a:pt x="586903" y="1427718"/>
                </a:cubicBezTo>
                <a:cubicBezTo>
                  <a:pt x="586903" y="1417404"/>
                  <a:pt x="595243" y="1409043"/>
                  <a:pt x="605531" y="1409043"/>
                </a:cubicBezTo>
                <a:close/>
                <a:moveTo>
                  <a:pt x="488406" y="1409043"/>
                </a:moveTo>
                <a:cubicBezTo>
                  <a:pt x="498694" y="1409043"/>
                  <a:pt x="507034" y="1417404"/>
                  <a:pt x="507034" y="1427718"/>
                </a:cubicBezTo>
                <a:cubicBezTo>
                  <a:pt x="507034" y="1438032"/>
                  <a:pt x="498694" y="1446393"/>
                  <a:pt x="488406" y="1446393"/>
                </a:cubicBezTo>
                <a:cubicBezTo>
                  <a:pt x="478118" y="1446393"/>
                  <a:pt x="469778" y="1438032"/>
                  <a:pt x="469778" y="1427718"/>
                </a:cubicBezTo>
                <a:cubicBezTo>
                  <a:pt x="469778" y="1417404"/>
                  <a:pt x="478118" y="1409043"/>
                  <a:pt x="488406" y="1409043"/>
                </a:cubicBezTo>
                <a:close/>
                <a:moveTo>
                  <a:pt x="370642" y="1409043"/>
                </a:moveTo>
                <a:cubicBezTo>
                  <a:pt x="380930" y="1409043"/>
                  <a:pt x="389270" y="1417404"/>
                  <a:pt x="389270" y="1427718"/>
                </a:cubicBezTo>
                <a:cubicBezTo>
                  <a:pt x="389270" y="1438032"/>
                  <a:pt x="380930" y="1446393"/>
                  <a:pt x="370642" y="1446393"/>
                </a:cubicBezTo>
                <a:cubicBezTo>
                  <a:pt x="360354" y="1446393"/>
                  <a:pt x="352014" y="1438032"/>
                  <a:pt x="352014" y="1427718"/>
                </a:cubicBezTo>
                <a:cubicBezTo>
                  <a:pt x="352014" y="1417404"/>
                  <a:pt x="360354" y="1409043"/>
                  <a:pt x="370642" y="1409043"/>
                </a:cubicBezTo>
                <a:close/>
                <a:moveTo>
                  <a:pt x="253517" y="1409043"/>
                </a:moveTo>
                <a:cubicBezTo>
                  <a:pt x="263805" y="1409043"/>
                  <a:pt x="272145" y="1417404"/>
                  <a:pt x="272145" y="1427718"/>
                </a:cubicBezTo>
                <a:cubicBezTo>
                  <a:pt x="272145" y="1438032"/>
                  <a:pt x="263805" y="1446393"/>
                  <a:pt x="253517" y="1446393"/>
                </a:cubicBezTo>
                <a:cubicBezTo>
                  <a:pt x="243229" y="1446393"/>
                  <a:pt x="234889" y="1438032"/>
                  <a:pt x="234889" y="1427718"/>
                </a:cubicBezTo>
                <a:cubicBezTo>
                  <a:pt x="234889" y="1417404"/>
                  <a:pt x="243229" y="1409043"/>
                  <a:pt x="253517" y="1409043"/>
                </a:cubicBezTo>
                <a:close/>
                <a:moveTo>
                  <a:pt x="135753" y="1409043"/>
                </a:moveTo>
                <a:cubicBezTo>
                  <a:pt x="146041" y="1409043"/>
                  <a:pt x="154381" y="1417404"/>
                  <a:pt x="154381" y="1427718"/>
                </a:cubicBezTo>
                <a:cubicBezTo>
                  <a:pt x="154381" y="1438032"/>
                  <a:pt x="146041" y="1446393"/>
                  <a:pt x="135753" y="1446393"/>
                </a:cubicBezTo>
                <a:cubicBezTo>
                  <a:pt x="125465" y="1446393"/>
                  <a:pt x="117125" y="1438032"/>
                  <a:pt x="117125" y="1427718"/>
                </a:cubicBezTo>
                <a:cubicBezTo>
                  <a:pt x="117125" y="1417404"/>
                  <a:pt x="125465" y="1409043"/>
                  <a:pt x="135753" y="1409043"/>
                </a:cubicBezTo>
                <a:close/>
                <a:moveTo>
                  <a:pt x="18628" y="1409043"/>
                </a:moveTo>
                <a:cubicBezTo>
                  <a:pt x="28916" y="1409043"/>
                  <a:pt x="37256" y="1417404"/>
                  <a:pt x="37256" y="1427718"/>
                </a:cubicBezTo>
                <a:cubicBezTo>
                  <a:pt x="37256" y="1438032"/>
                  <a:pt x="28916" y="1446393"/>
                  <a:pt x="18628" y="1446393"/>
                </a:cubicBezTo>
                <a:cubicBezTo>
                  <a:pt x="8340" y="1446393"/>
                  <a:pt x="0" y="1438032"/>
                  <a:pt x="0" y="1427718"/>
                </a:cubicBezTo>
                <a:cubicBezTo>
                  <a:pt x="0" y="1417404"/>
                  <a:pt x="8340" y="1409043"/>
                  <a:pt x="18628" y="1409043"/>
                </a:cubicBezTo>
                <a:close/>
                <a:moveTo>
                  <a:pt x="2014866" y="1291623"/>
                </a:moveTo>
                <a:cubicBezTo>
                  <a:pt x="2025154" y="1291623"/>
                  <a:pt x="2033494" y="1299984"/>
                  <a:pt x="2033494" y="1310298"/>
                </a:cubicBezTo>
                <a:cubicBezTo>
                  <a:pt x="2033494" y="1320612"/>
                  <a:pt x="2025154" y="1328973"/>
                  <a:pt x="2014866" y="1328973"/>
                </a:cubicBezTo>
                <a:cubicBezTo>
                  <a:pt x="2004578" y="1328973"/>
                  <a:pt x="1996238" y="1320612"/>
                  <a:pt x="1996238" y="1310298"/>
                </a:cubicBezTo>
                <a:cubicBezTo>
                  <a:pt x="1996238" y="1299984"/>
                  <a:pt x="2004578" y="1291623"/>
                  <a:pt x="2014866" y="1291623"/>
                </a:cubicBezTo>
                <a:close/>
                <a:moveTo>
                  <a:pt x="1897741" y="1291623"/>
                </a:moveTo>
                <a:cubicBezTo>
                  <a:pt x="1908029" y="1291623"/>
                  <a:pt x="1916369" y="1299984"/>
                  <a:pt x="1916369" y="1310298"/>
                </a:cubicBezTo>
                <a:cubicBezTo>
                  <a:pt x="1916369" y="1320612"/>
                  <a:pt x="1908029" y="1328973"/>
                  <a:pt x="1897741" y="1328973"/>
                </a:cubicBezTo>
                <a:cubicBezTo>
                  <a:pt x="1887453" y="1328973"/>
                  <a:pt x="1879113" y="1320612"/>
                  <a:pt x="1879113" y="1310298"/>
                </a:cubicBezTo>
                <a:cubicBezTo>
                  <a:pt x="1879113" y="1299984"/>
                  <a:pt x="1887453" y="1291623"/>
                  <a:pt x="1897741" y="1291623"/>
                </a:cubicBezTo>
                <a:close/>
                <a:moveTo>
                  <a:pt x="1779977" y="1291623"/>
                </a:moveTo>
                <a:cubicBezTo>
                  <a:pt x="1790265" y="1291623"/>
                  <a:pt x="1798605" y="1299984"/>
                  <a:pt x="1798605" y="1310298"/>
                </a:cubicBezTo>
                <a:cubicBezTo>
                  <a:pt x="1798605" y="1320612"/>
                  <a:pt x="1790265" y="1328973"/>
                  <a:pt x="1779977" y="1328973"/>
                </a:cubicBezTo>
                <a:cubicBezTo>
                  <a:pt x="1769689" y="1328973"/>
                  <a:pt x="1761349" y="1320612"/>
                  <a:pt x="1761349" y="1310298"/>
                </a:cubicBezTo>
                <a:cubicBezTo>
                  <a:pt x="1761349" y="1299984"/>
                  <a:pt x="1769689" y="1291623"/>
                  <a:pt x="1779977" y="1291623"/>
                </a:cubicBezTo>
                <a:close/>
                <a:moveTo>
                  <a:pt x="1662852" y="1291623"/>
                </a:moveTo>
                <a:cubicBezTo>
                  <a:pt x="1673140" y="1291623"/>
                  <a:pt x="1681480" y="1299984"/>
                  <a:pt x="1681480" y="1310298"/>
                </a:cubicBezTo>
                <a:cubicBezTo>
                  <a:pt x="1681480" y="1320612"/>
                  <a:pt x="1673140" y="1328973"/>
                  <a:pt x="1662852" y="1328973"/>
                </a:cubicBezTo>
                <a:cubicBezTo>
                  <a:pt x="1652564" y="1328973"/>
                  <a:pt x="1644224" y="1320612"/>
                  <a:pt x="1644224" y="1310298"/>
                </a:cubicBezTo>
                <a:cubicBezTo>
                  <a:pt x="1644224" y="1299984"/>
                  <a:pt x="1652564" y="1291623"/>
                  <a:pt x="1662852" y="1291623"/>
                </a:cubicBezTo>
                <a:close/>
                <a:moveTo>
                  <a:pt x="1545088" y="1291623"/>
                </a:moveTo>
                <a:cubicBezTo>
                  <a:pt x="1555376" y="1291623"/>
                  <a:pt x="1563716" y="1299984"/>
                  <a:pt x="1563716" y="1310298"/>
                </a:cubicBezTo>
                <a:cubicBezTo>
                  <a:pt x="1563716" y="1320612"/>
                  <a:pt x="1555376" y="1328973"/>
                  <a:pt x="1545088" y="1328973"/>
                </a:cubicBezTo>
                <a:cubicBezTo>
                  <a:pt x="1534800" y="1328973"/>
                  <a:pt x="1526460" y="1320612"/>
                  <a:pt x="1526460" y="1310298"/>
                </a:cubicBezTo>
                <a:cubicBezTo>
                  <a:pt x="1526460" y="1299984"/>
                  <a:pt x="1534800" y="1291623"/>
                  <a:pt x="1545088" y="1291623"/>
                </a:cubicBezTo>
                <a:close/>
                <a:moveTo>
                  <a:pt x="1427962" y="1291623"/>
                </a:moveTo>
                <a:cubicBezTo>
                  <a:pt x="1438250" y="1291623"/>
                  <a:pt x="1446590" y="1299984"/>
                  <a:pt x="1446590" y="1310298"/>
                </a:cubicBezTo>
                <a:cubicBezTo>
                  <a:pt x="1446590" y="1320612"/>
                  <a:pt x="1438250" y="1328973"/>
                  <a:pt x="1427962" y="1328973"/>
                </a:cubicBezTo>
                <a:cubicBezTo>
                  <a:pt x="1417674" y="1328973"/>
                  <a:pt x="1409334" y="1320612"/>
                  <a:pt x="1409334" y="1310298"/>
                </a:cubicBezTo>
                <a:cubicBezTo>
                  <a:pt x="1409334" y="1299984"/>
                  <a:pt x="1417674" y="1291623"/>
                  <a:pt x="1427962" y="1291623"/>
                </a:cubicBezTo>
                <a:close/>
                <a:moveTo>
                  <a:pt x="1310199" y="1291623"/>
                </a:moveTo>
                <a:cubicBezTo>
                  <a:pt x="1320487" y="1291623"/>
                  <a:pt x="1328827" y="1299984"/>
                  <a:pt x="1328827" y="1310298"/>
                </a:cubicBezTo>
                <a:cubicBezTo>
                  <a:pt x="1328827" y="1320612"/>
                  <a:pt x="1320487" y="1328973"/>
                  <a:pt x="1310199" y="1328973"/>
                </a:cubicBezTo>
                <a:cubicBezTo>
                  <a:pt x="1299911" y="1328973"/>
                  <a:pt x="1291571" y="1320612"/>
                  <a:pt x="1291571" y="1310298"/>
                </a:cubicBezTo>
                <a:cubicBezTo>
                  <a:pt x="1291571" y="1299984"/>
                  <a:pt x="1299911" y="1291623"/>
                  <a:pt x="1310199" y="1291623"/>
                </a:cubicBezTo>
                <a:close/>
                <a:moveTo>
                  <a:pt x="1193073" y="1291623"/>
                </a:moveTo>
                <a:cubicBezTo>
                  <a:pt x="1203361" y="1291623"/>
                  <a:pt x="1211701" y="1299984"/>
                  <a:pt x="1211701" y="1310298"/>
                </a:cubicBezTo>
                <a:cubicBezTo>
                  <a:pt x="1211701" y="1320612"/>
                  <a:pt x="1203361" y="1328973"/>
                  <a:pt x="1193073" y="1328973"/>
                </a:cubicBezTo>
                <a:cubicBezTo>
                  <a:pt x="1182785" y="1328973"/>
                  <a:pt x="1174445" y="1320612"/>
                  <a:pt x="1174445" y="1310298"/>
                </a:cubicBezTo>
                <a:cubicBezTo>
                  <a:pt x="1174445" y="1299984"/>
                  <a:pt x="1182785" y="1291623"/>
                  <a:pt x="1193073" y="1291623"/>
                </a:cubicBezTo>
                <a:close/>
                <a:moveTo>
                  <a:pt x="1075309" y="1291623"/>
                </a:moveTo>
                <a:cubicBezTo>
                  <a:pt x="1085597" y="1291623"/>
                  <a:pt x="1093937" y="1299984"/>
                  <a:pt x="1093937" y="1310298"/>
                </a:cubicBezTo>
                <a:cubicBezTo>
                  <a:pt x="1093937" y="1320612"/>
                  <a:pt x="1085597" y="1328973"/>
                  <a:pt x="1075309" y="1328973"/>
                </a:cubicBezTo>
                <a:cubicBezTo>
                  <a:pt x="1065021" y="1328973"/>
                  <a:pt x="1056681" y="1320612"/>
                  <a:pt x="1056681" y="1310298"/>
                </a:cubicBezTo>
                <a:cubicBezTo>
                  <a:pt x="1056681" y="1299984"/>
                  <a:pt x="1065021" y="1291623"/>
                  <a:pt x="1075309" y="1291623"/>
                </a:cubicBezTo>
                <a:close/>
                <a:moveTo>
                  <a:pt x="958184" y="1291623"/>
                </a:moveTo>
                <a:cubicBezTo>
                  <a:pt x="968472" y="1291623"/>
                  <a:pt x="976812" y="1299984"/>
                  <a:pt x="976812" y="1310298"/>
                </a:cubicBezTo>
                <a:cubicBezTo>
                  <a:pt x="976812" y="1320612"/>
                  <a:pt x="968472" y="1328973"/>
                  <a:pt x="958184" y="1328973"/>
                </a:cubicBezTo>
                <a:cubicBezTo>
                  <a:pt x="947896" y="1328973"/>
                  <a:pt x="939556" y="1320612"/>
                  <a:pt x="939556" y="1310298"/>
                </a:cubicBezTo>
                <a:cubicBezTo>
                  <a:pt x="939556" y="1299984"/>
                  <a:pt x="947896" y="1291623"/>
                  <a:pt x="958184" y="1291623"/>
                </a:cubicBezTo>
                <a:close/>
                <a:moveTo>
                  <a:pt x="840420" y="1291623"/>
                </a:moveTo>
                <a:cubicBezTo>
                  <a:pt x="850708" y="1291623"/>
                  <a:pt x="859048" y="1299984"/>
                  <a:pt x="859048" y="1310298"/>
                </a:cubicBezTo>
                <a:cubicBezTo>
                  <a:pt x="859048" y="1320612"/>
                  <a:pt x="850708" y="1328973"/>
                  <a:pt x="840420" y="1328973"/>
                </a:cubicBezTo>
                <a:cubicBezTo>
                  <a:pt x="830132" y="1328973"/>
                  <a:pt x="821792" y="1320612"/>
                  <a:pt x="821792" y="1310298"/>
                </a:cubicBezTo>
                <a:cubicBezTo>
                  <a:pt x="821792" y="1299984"/>
                  <a:pt x="830132" y="1291623"/>
                  <a:pt x="840420" y="1291623"/>
                </a:cubicBezTo>
                <a:close/>
                <a:moveTo>
                  <a:pt x="723295" y="1291623"/>
                </a:moveTo>
                <a:cubicBezTo>
                  <a:pt x="733583" y="1291623"/>
                  <a:pt x="741923" y="1299984"/>
                  <a:pt x="741923" y="1310298"/>
                </a:cubicBezTo>
                <a:cubicBezTo>
                  <a:pt x="741923" y="1320612"/>
                  <a:pt x="733583" y="1328973"/>
                  <a:pt x="723295" y="1328973"/>
                </a:cubicBezTo>
                <a:cubicBezTo>
                  <a:pt x="713007" y="1328973"/>
                  <a:pt x="704667" y="1320612"/>
                  <a:pt x="704667" y="1310298"/>
                </a:cubicBezTo>
                <a:cubicBezTo>
                  <a:pt x="704667" y="1299984"/>
                  <a:pt x="713007" y="1291623"/>
                  <a:pt x="723295" y="1291623"/>
                </a:cubicBezTo>
                <a:close/>
                <a:moveTo>
                  <a:pt x="605531" y="1291623"/>
                </a:moveTo>
                <a:cubicBezTo>
                  <a:pt x="615819" y="1291623"/>
                  <a:pt x="624159" y="1299984"/>
                  <a:pt x="624159" y="1310298"/>
                </a:cubicBezTo>
                <a:cubicBezTo>
                  <a:pt x="624159" y="1320612"/>
                  <a:pt x="615819" y="1328973"/>
                  <a:pt x="605531" y="1328973"/>
                </a:cubicBezTo>
                <a:cubicBezTo>
                  <a:pt x="595243" y="1328973"/>
                  <a:pt x="586903" y="1320612"/>
                  <a:pt x="586903" y="1310298"/>
                </a:cubicBezTo>
                <a:cubicBezTo>
                  <a:pt x="586903" y="1299984"/>
                  <a:pt x="595243" y="1291623"/>
                  <a:pt x="605531" y="1291623"/>
                </a:cubicBezTo>
                <a:close/>
                <a:moveTo>
                  <a:pt x="488406" y="1291623"/>
                </a:moveTo>
                <a:cubicBezTo>
                  <a:pt x="498694" y="1291623"/>
                  <a:pt x="507034" y="1299984"/>
                  <a:pt x="507034" y="1310298"/>
                </a:cubicBezTo>
                <a:cubicBezTo>
                  <a:pt x="507034" y="1320612"/>
                  <a:pt x="498694" y="1328973"/>
                  <a:pt x="488406" y="1328973"/>
                </a:cubicBezTo>
                <a:cubicBezTo>
                  <a:pt x="478118" y="1328973"/>
                  <a:pt x="469778" y="1320612"/>
                  <a:pt x="469778" y="1310298"/>
                </a:cubicBezTo>
                <a:cubicBezTo>
                  <a:pt x="469778" y="1299984"/>
                  <a:pt x="478118" y="1291623"/>
                  <a:pt x="488406" y="1291623"/>
                </a:cubicBezTo>
                <a:close/>
                <a:moveTo>
                  <a:pt x="370642" y="1291623"/>
                </a:moveTo>
                <a:cubicBezTo>
                  <a:pt x="380930" y="1291623"/>
                  <a:pt x="389270" y="1299984"/>
                  <a:pt x="389270" y="1310298"/>
                </a:cubicBezTo>
                <a:cubicBezTo>
                  <a:pt x="389270" y="1320612"/>
                  <a:pt x="380930" y="1328973"/>
                  <a:pt x="370642" y="1328973"/>
                </a:cubicBezTo>
                <a:cubicBezTo>
                  <a:pt x="360354" y="1328973"/>
                  <a:pt x="352014" y="1320612"/>
                  <a:pt x="352014" y="1310298"/>
                </a:cubicBezTo>
                <a:cubicBezTo>
                  <a:pt x="352014" y="1299984"/>
                  <a:pt x="360354" y="1291623"/>
                  <a:pt x="370642" y="1291623"/>
                </a:cubicBezTo>
                <a:close/>
                <a:moveTo>
                  <a:pt x="253517" y="1291623"/>
                </a:moveTo>
                <a:cubicBezTo>
                  <a:pt x="263805" y="1291623"/>
                  <a:pt x="272145" y="1299984"/>
                  <a:pt x="272145" y="1310298"/>
                </a:cubicBezTo>
                <a:cubicBezTo>
                  <a:pt x="272145" y="1320612"/>
                  <a:pt x="263805" y="1328973"/>
                  <a:pt x="253517" y="1328973"/>
                </a:cubicBezTo>
                <a:cubicBezTo>
                  <a:pt x="243229" y="1328973"/>
                  <a:pt x="234889" y="1320612"/>
                  <a:pt x="234889" y="1310298"/>
                </a:cubicBezTo>
                <a:cubicBezTo>
                  <a:pt x="234889" y="1299984"/>
                  <a:pt x="243229" y="1291623"/>
                  <a:pt x="253517" y="1291623"/>
                </a:cubicBezTo>
                <a:close/>
                <a:moveTo>
                  <a:pt x="135753" y="1291623"/>
                </a:moveTo>
                <a:cubicBezTo>
                  <a:pt x="146041" y="1291623"/>
                  <a:pt x="154381" y="1299984"/>
                  <a:pt x="154381" y="1310298"/>
                </a:cubicBezTo>
                <a:cubicBezTo>
                  <a:pt x="154381" y="1320612"/>
                  <a:pt x="146041" y="1328973"/>
                  <a:pt x="135753" y="1328973"/>
                </a:cubicBezTo>
                <a:cubicBezTo>
                  <a:pt x="125465" y="1328973"/>
                  <a:pt x="117125" y="1320612"/>
                  <a:pt x="117125" y="1310298"/>
                </a:cubicBezTo>
                <a:cubicBezTo>
                  <a:pt x="117125" y="1299984"/>
                  <a:pt x="125465" y="1291623"/>
                  <a:pt x="135753" y="1291623"/>
                </a:cubicBezTo>
                <a:close/>
                <a:moveTo>
                  <a:pt x="18628" y="1291623"/>
                </a:moveTo>
                <a:cubicBezTo>
                  <a:pt x="28916" y="1291623"/>
                  <a:pt x="37256" y="1299984"/>
                  <a:pt x="37256" y="1310298"/>
                </a:cubicBezTo>
                <a:cubicBezTo>
                  <a:pt x="37256" y="1320612"/>
                  <a:pt x="28916" y="1328973"/>
                  <a:pt x="18628" y="1328973"/>
                </a:cubicBezTo>
                <a:cubicBezTo>
                  <a:pt x="8340" y="1328973"/>
                  <a:pt x="0" y="1320612"/>
                  <a:pt x="0" y="1310298"/>
                </a:cubicBezTo>
                <a:cubicBezTo>
                  <a:pt x="0" y="1299984"/>
                  <a:pt x="8340" y="1291623"/>
                  <a:pt x="18628" y="1291623"/>
                </a:cubicBezTo>
                <a:close/>
                <a:moveTo>
                  <a:pt x="2014866" y="1174202"/>
                </a:moveTo>
                <a:cubicBezTo>
                  <a:pt x="2025154" y="1174202"/>
                  <a:pt x="2033494" y="1182563"/>
                  <a:pt x="2033494" y="1192877"/>
                </a:cubicBezTo>
                <a:cubicBezTo>
                  <a:pt x="2033494" y="1203191"/>
                  <a:pt x="2025154" y="1211552"/>
                  <a:pt x="2014866" y="1211552"/>
                </a:cubicBezTo>
                <a:cubicBezTo>
                  <a:pt x="2004578" y="1211552"/>
                  <a:pt x="1996238" y="1203191"/>
                  <a:pt x="1996238" y="1192877"/>
                </a:cubicBezTo>
                <a:cubicBezTo>
                  <a:pt x="1996238" y="1182563"/>
                  <a:pt x="2004578" y="1174202"/>
                  <a:pt x="2014866" y="1174202"/>
                </a:cubicBezTo>
                <a:close/>
                <a:moveTo>
                  <a:pt x="1897741" y="1174202"/>
                </a:moveTo>
                <a:cubicBezTo>
                  <a:pt x="1908029" y="1174202"/>
                  <a:pt x="1916369" y="1182563"/>
                  <a:pt x="1916369" y="1192877"/>
                </a:cubicBezTo>
                <a:cubicBezTo>
                  <a:pt x="1916369" y="1203191"/>
                  <a:pt x="1908029" y="1211552"/>
                  <a:pt x="1897741" y="1211552"/>
                </a:cubicBezTo>
                <a:cubicBezTo>
                  <a:pt x="1887453" y="1211552"/>
                  <a:pt x="1879113" y="1203191"/>
                  <a:pt x="1879113" y="1192877"/>
                </a:cubicBezTo>
                <a:cubicBezTo>
                  <a:pt x="1879113" y="1182563"/>
                  <a:pt x="1887453" y="1174202"/>
                  <a:pt x="1897741" y="1174202"/>
                </a:cubicBezTo>
                <a:close/>
                <a:moveTo>
                  <a:pt x="1779977" y="1174202"/>
                </a:moveTo>
                <a:cubicBezTo>
                  <a:pt x="1790265" y="1174202"/>
                  <a:pt x="1798605" y="1182563"/>
                  <a:pt x="1798605" y="1192877"/>
                </a:cubicBezTo>
                <a:cubicBezTo>
                  <a:pt x="1798605" y="1203191"/>
                  <a:pt x="1790265" y="1211552"/>
                  <a:pt x="1779977" y="1211552"/>
                </a:cubicBezTo>
                <a:cubicBezTo>
                  <a:pt x="1769689" y="1211552"/>
                  <a:pt x="1761349" y="1203191"/>
                  <a:pt x="1761349" y="1192877"/>
                </a:cubicBezTo>
                <a:cubicBezTo>
                  <a:pt x="1761349" y="1182563"/>
                  <a:pt x="1769689" y="1174202"/>
                  <a:pt x="1779977" y="1174202"/>
                </a:cubicBezTo>
                <a:close/>
                <a:moveTo>
                  <a:pt x="1662852" y="1174202"/>
                </a:moveTo>
                <a:cubicBezTo>
                  <a:pt x="1673140" y="1174202"/>
                  <a:pt x="1681480" y="1182563"/>
                  <a:pt x="1681480" y="1192877"/>
                </a:cubicBezTo>
                <a:cubicBezTo>
                  <a:pt x="1681480" y="1203191"/>
                  <a:pt x="1673140" y="1211552"/>
                  <a:pt x="1662852" y="1211552"/>
                </a:cubicBezTo>
                <a:cubicBezTo>
                  <a:pt x="1652564" y="1211552"/>
                  <a:pt x="1644224" y="1203191"/>
                  <a:pt x="1644224" y="1192877"/>
                </a:cubicBezTo>
                <a:cubicBezTo>
                  <a:pt x="1644224" y="1182563"/>
                  <a:pt x="1652564" y="1174202"/>
                  <a:pt x="1662852" y="1174202"/>
                </a:cubicBezTo>
                <a:close/>
                <a:moveTo>
                  <a:pt x="1545088" y="1174202"/>
                </a:moveTo>
                <a:cubicBezTo>
                  <a:pt x="1555376" y="1174202"/>
                  <a:pt x="1563716" y="1182563"/>
                  <a:pt x="1563716" y="1192877"/>
                </a:cubicBezTo>
                <a:cubicBezTo>
                  <a:pt x="1563716" y="1203191"/>
                  <a:pt x="1555376" y="1211552"/>
                  <a:pt x="1545088" y="1211552"/>
                </a:cubicBezTo>
                <a:cubicBezTo>
                  <a:pt x="1534800" y="1211552"/>
                  <a:pt x="1526460" y="1203191"/>
                  <a:pt x="1526460" y="1192877"/>
                </a:cubicBezTo>
                <a:cubicBezTo>
                  <a:pt x="1526460" y="1182563"/>
                  <a:pt x="1534800" y="1174202"/>
                  <a:pt x="1545088" y="1174202"/>
                </a:cubicBezTo>
                <a:close/>
                <a:moveTo>
                  <a:pt x="1427962" y="1174202"/>
                </a:moveTo>
                <a:cubicBezTo>
                  <a:pt x="1438250" y="1174202"/>
                  <a:pt x="1446590" y="1182563"/>
                  <a:pt x="1446590" y="1192877"/>
                </a:cubicBezTo>
                <a:cubicBezTo>
                  <a:pt x="1446590" y="1203191"/>
                  <a:pt x="1438250" y="1211552"/>
                  <a:pt x="1427962" y="1211552"/>
                </a:cubicBezTo>
                <a:cubicBezTo>
                  <a:pt x="1417674" y="1211552"/>
                  <a:pt x="1409334" y="1203191"/>
                  <a:pt x="1409334" y="1192877"/>
                </a:cubicBezTo>
                <a:cubicBezTo>
                  <a:pt x="1409334" y="1182563"/>
                  <a:pt x="1417674" y="1174202"/>
                  <a:pt x="1427962" y="1174202"/>
                </a:cubicBezTo>
                <a:close/>
                <a:moveTo>
                  <a:pt x="1310199" y="1174202"/>
                </a:moveTo>
                <a:cubicBezTo>
                  <a:pt x="1320487" y="1174202"/>
                  <a:pt x="1328827" y="1182563"/>
                  <a:pt x="1328827" y="1192877"/>
                </a:cubicBezTo>
                <a:cubicBezTo>
                  <a:pt x="1328827" y="1203191"/>
                  <a:pt x="1320487" y="1211552"/>
                  <a:pt x="1310199" y="1211552"/>
                </a:cubicBezTo>
                <a:cubicBezTo>
                  <a:pt x="1299911" y="1211552"/>
                  <a:pt x="1291571" y="1203191"/>
                  <a:pt x="1291571" y="1192877"/>
                </a:cubicBezTo>
                <a:cubicBezTo>
                  <a:pt x="1291571" y="1182563"/>
                  <a:pt x="1299911" y="1174202"/>
                  <a:pt x="1310199" y="1174202"/>
                </a:cubicBezTo>
                <a:close/>
                <a:moveTo>
                  <a:pt x="1193073" y="1174202"/>
                </a:moveTo>
                <a:cubicBezTo>
                  <a:pt x="1203361" y="1174202"/>
                  <a:pt x="1211701" y="1182563"/>
                  <a:pt x="1211701" y="1192877"/>
                </a:cubicBezTo>
                <a:cubicBezTo>
                  <a:pt x="1211701" y="1203191"/>
                  <a:pt x="1203361" y="1211552"/>
                  <a:pt x="1193073" y="1211552"/>
                </a:cubicBezTo>
                <a:cubicBezTo>
                  <a:pt x="1182785" y="1211552"/>
                  <a:pt x="1174445" y="1203191"/>
                  <a:pt x="1174445" y="1192877"/>
                </a:cubicBezTo>
                <a:cubicBezTo>
                  <a:pt x="1174445" y="1182563"/>
                  <a:pt x="1182785" y="1174202"/>
                  <a:pt x="1193073" y="1174202"/>
                </a:cubicBezTo>
                <a:close/>
                <a:moveTo>
                  <a:pt x="1075309" y="1174202"/>
                </a:moveTo>
                <a:cubicBezTo>
                  <a:pt x="1085597" y="1174202"/>
                  <a:pt x="1093937" y="1182563"/>
                  <a:pt x="1093937" y="1192877"/>
                </a:cubicBezTo>
                <a:cubicBezTo>
                  <a:pt x="1093937" y="1203191"/>
                  <a:pt x="1085597" y="1211552"/>
                  <a:pt x="1075309" y="1211552"/>
                </a:cubicBezTo>
                <a:cubicBezTo>
                  <a:pt x="1065021" y="1211552"/>
                  <a:pt x="1056681" y="1203191"/>
                  <a:pt x="1056681" y="1192877"/>
                </a:cubicBezTo>
                <a:cubicBezTo>
                  <a:pt x="1056681" y="1182563"/>
                  <a:pt x="1065021" y="1174202"/>
                  <a:pt x="1075309" y="1174202"/>
                </a:cubicBezTo>
                <a:close/>
                <a:moveTo>
                  <a:pt x="958184" y="1174202"/>
                </a:moveTo>
                <a:cubicBezTo>
                  <a:pt x="968472" y="1174202"/>
                  <a:pt x="976812" y="1182563"/>
                  <a:pt x="976812" y="1192877"/>
                </a:cubicBezTo>
                <a:cubicBezTo>
                  <a:pt x="976812" y="1203191"/>
                  <a:pt x="968472" y="1211552"/>
                  <a:pt x="958184" y="1211552"/>
                </a:cubicBezTo>
                <a:cubicBezTo>
                  <a:pt x="947896" y="1211552"/>
                  <a:pt x="939556" y="1203191"/>
                  <a:pt x="939556" y="1192877"/>
                </a:cubicBezTo>
                <a:cubicBezTo>
                  <a:pt x="939556" y="1182563"/>
                  <a:pt x="947896" y="1174202"/>
                  <a:pt x="958184" y="1174202"/>
                </a:cubicBezTo>
                <a:close/>
                <a:moveTo>
                  <a:pt x="840420" y="1174202"/>
                </a:moveTo>
                <a:cubicBezTo>
                  <a:pt x="850708" y="1174202"/>
                  <a:pt x="859048" y="1182563"/>
                  <a:pt x="859048" y="1192877"/>
                </a:cubicBezTo>
                <a:cubicBezTo>
                  <a:pt x="859048" y="1203191"/>
                  <a:pt x="850708" y="1211552"/>
                  <a:pt x="840420" y="1211552"/>
                </a:cubicBezTo>
                <a:cubicBezTo>
                  <a:pt x="830132" y="1211552"/>
                  <a:pt x="821792" y="1203191"/>
                  <a:pt x="821792" y="1192877"/>
                </a:cubicBezTo>
                <a:cubicBezTo>
                  <a:pt x="821792" y="1182563"/>
                  <a:pt x="830132" y="1174202"/>
                  <a:pt x="840420" y="1174202"/>
                </a:cubicBezTo>
                <a:close/>
                <a:moveTo>
                  <a:pt x="723295" y="1174202"/>
                </a:moveTo>
                <a:cubicBezTo>
                  <a:pt x="733583" y="1174202"/>
                  <a:pt x="741923" y="1182563"/>
                  <a:pt x="741923" y="1192877"/>
                </a:cubicBezTo>
                <a:cubicBezTo>
                  <a:pt x="741923" y="1203191"/>
                  <a:pt x="733583" y="1211552"/>
                  <a:pt x="723295" y="1211552"/>
                </a:cubicBezTo>
                <a:cubicBezTo>
                  <a:pt x="713007" y="1211552"/>
                  <a:pt x="704667" y="1203191"/>
                  <a:pt x="704667" y="1192877"/>
                </a:cubicBezTo>
                <a:cubicBezTo>
                  <a:pt x="704667" y="1182563"/>
                  <a:pt x="713007" y="1174202"/>
                  <a:pt x="723295" y="1174202"/>
                </a:cubicBezTo>
                <a:close/>
                <a:moveTo>
                  <a:pt x="605531" y="1174202"/>
                </a:moveTo>
                <a:cubicBezTo>
                  <a:pt x="615819" y="1174202"/>
                  <a:pt x="624159" y="1182563"/>
                  <a:pt x="624159" y="1192877"/>
                </a:cubicBezTo>
                <a:cubicBezTo>
                  <a:pt x="624159" y="1203191"/>
                  <a:pt x="615819" y="1211552"/>
                  <a:pt x="605531" y="1211552"/>
                </a:cubicBezTo>
                <a:cubicBezTo>
                  <a:pt x="595243" y="1211552"/>
                  <a:pt x="586903" y="1203191"/>
                  <a:pt x="586903" y="1192877"/>
                </a:cubicBezTo>
                <a:cubicBezTo>
                  <a:pt x="586903" y="1182563"/>
                  <a:pt x="595243" y="1174202"/>
                  <a:pt x="605531" y="1174202"/>
                </a:cubicBezTo>
                <a:close/>
                <a:moveTo>
                  <a:pt x="488406" y="1174202"/>
                </a:moveTo>
                <a:cubicBezTo>
                  <a:pt x="498694" y="1174202"/>
                  <a:pt x="507034" y="1182563"/>
                  <a:pt x="507034" y="1192877"/>
                </a:cubicBezTo>
                <a:cubicBezTo>
                  <a:pt x="507034" y="1203191"/>
                  <a:pt x="498694" y="1211552"/>
                  <a:pt x="488406" y="1211552"/>
                </a:cubicBezTo>
                <a:cubicBezTo>
                  <a:pt x="478118" y="1211552"/>
                  <a:pt x="469778" y="1203191"/>
                  <a:pt x="469778" y="1192877"/>
                </a:cubicBezTo>
                <a:cubicBezTo>
                  <a:pt x="469778" y="1182563"/>
                  <a:pt x="478118" y="1174202"/>
                  <a:pt x="488406" y="1174202"/>
                </a:cubicBezTo>
                <a:close/>
                <a:moveTo>
                  <a:pt x="370642" y="1174202"/>
                </a:moveTo>
                <a:cubicBezTo>
                  <a:pt x="380930" y="1174202"/>
                  <a:pt x="389270" y="1182563"/>
                  <a:pt x="389270" y="1192877"/>
                </a:cubicBezTo>
                <a:cubicBezTo>
                  <a:pt x="389270" y="1203191"/>
                  <a:pt x="380930" y="1211552"/>
                  <a:pt x="370642" y="1211552"/>
                </a:cubicBezTo>
                <a:cubicBezTo>
                  <a:pt x="360354" y="1211552"/>
                  <a:pt x="352014" y="1203191"/>
                  <a:pt x="352014" y="1192877"/>
                </a:cubicBezTo>
                <a:cubicBezTo>
                  <a:pt x="352014" y="1182563"/>
                  <a:pt x="360354" y="1174202"/>
                  <a:pt x="370642" y="1174202"/>
                </a:cubicBezTo>
                <a:close/>
                <a:moveTo>
                  <a:pt x="253517" y="1174202"/>
                </a:moveTo>
                <a:cubicBezTo>
                  <a:pt x="263805" y="1174202"/>
                  <a:pt x="272145" y="1182563"/>
                  <a:pt x="272145" y="1192877"/>
                </a:cubicBezTo>
                <a:cubicBezTo>
                  <a:pt x="272145" y="1203191"/>
                  <a:pt x="263805" y="1211552"/>
                  <a:pt x="253517" y="1211552"/>
                </a:cubicBezTo>
                <a:cubicBezTo>
                  <a:pt x="243229" y="1211552"/>
                  <a:pt x="234889" y="1203191"/>
                  <a:pt x="234889" y="1192877"/>
                </a:cubicBezTo>
                <a:cubicBezTo>
                  <a:pt x="234889" y="1182563"/>
                  <a:pt x="243229" y="1174202"/>
                  <a:pt x="253517" y="1174202"/>
                </a:cubicBezTo>
                <a:close/>
                <a:moveTo>
                  <a:pt x="135753" y="1174202"/>
                </a:moveTo>
                <a:cubicBezTo>
                  <a:pt x="146041" y="1174202"/>
                  <a:pt x="154381" y="1182563"/>
                  <a:pt x="154381" y="1192877"/>
                </a:cubicBezTo>
                <a:cubicBezTo>
                  <a:pt x="154381" y="1203191"/>
                  <a:pt x="146041" y="1211552"/>
                  <a:pt x="135753" y="1211552"/>
                </a:cubicBezTo>
                <a:cubicBezTo>
                  <a:pt x="125465" y="1211552"/>
                  <a:pt x="117125" y="1203191"/>
                  <a:pt x="117125" y="1192877"/>
                </a:cubicBezTo>
                <a:cubicBezTo>
                  <a:pt x="117125" y="1182563"/>
                  <a:pt x="125465" y="1174202"/>
                  <a:pt x="135753" y="1174202"/>
                </a:cubicBezTo>
                <a:close/>
                <a:moveTo>
                  <a:pt x="18628" y="1174202"/>
                </a:moveTo>
                <a:cubicBezTo>
                  <a:pt x="28916" y="1174202"/>
                  <a:pt x="37256" y="1182563"/>
                  <a:pt x="37256" y="1192877"/>
                </a:cubicBezTo>
                <a:cubicBezTo>
                  <a:pt x="37256" y="1203191"/>
                  <a:pt x="28916" y="1211552"/>
                  <a:pt x="18628" y="1211552"/>
                </a:cubicBezTo>
                <a:cubicBezTo>
                  <a:pt x="8340" y="1211552"/>
                  <a:pt x="0" y="1203191"/>
                  <a:pt x="0" y="1192877"/>
                </a:cubicBezTo>
                <a:cubicBezTo>
                  <a:pt x="0" y="1182563"/>
                  <a:pt x="8340" y="1174202"/>
                  <a:pt x="18628" y="1174202"/>
                </a:cubicBezTo>
                <a:close/>
                <a:moveTo>
                  <a:pt x="2014866" y="1056782"/>
                </a:moveTo>
                <a:cubicBezTo>
                  <a:pt x="2025154" y="1056782"/>
                  <a:pt x="2033494" y="1065143"/>
                  <a:pt x="2033494" y="1075457"/>
                </a:cubicBezTo>
                <a:cubicBezTo>
                  <a:pt x="2033494" y="1085771"/>
                  <a:pt x="2025154" y="1094132"/>
                  <a:pt x="2014866" y="1094132"/>
                </a:cubicBezTo>
                <a:cubicBezTo>
                  <a:pt x="2004578" y="1094132"/>
                  <a:pt x="1996238" y="1085771"/>
                  <a:pt x="1996238" y="1075457"/>
                </a:cubicBezTo>
                <a:cubicBezTo>
                  <a:pt x="1996238" y="1065143"/>
                  <a:pt x="2004578" y="1056782"/>
                  <a:pt x="2014866" y="1056782"/>
                </a:cubicBezTo>
                <a:close/>
                <a:moveTo>
                  <a:pt x="1897741" y="1056782"/>
                </a:moveTo>
                <a:cubicBezTo>
                  <a:pt x="1908029" y="1056782"/>
                  <a:pt x="1916369" y="1065143"/>
                  <a:pt x="1916369" y="1075457"/>
                </a:cubicBezTo>
                <a:cubicBezTo>
                  <a:pt x="1916369" y="1085771"/>
                  <a:pt x="1908029" y="1094132"/>
                  <a:pt x="1897741" y="1094132"/>
                </a:cubicBezTo>
                <a:cubicBezTo>
                  <a:pt x="1887453" y="1094132"/>
                  <a:pt x="1879113" y="1085771"/>
                  <a:pt x="1879113" y="1075457"/>
                </a:cubicBezTo>
                <a:cubicBezTo>
                  <a:pt x="1879113" y="1065143"/>
                  <a:pt x="1887453" y="1056782"/>
                  <a:pt x="1897741" y="1056782"/>
                </a:cubicBezTo>
                <a:close/>
                <a:moveTo>
                  <a:pt x="1779977" y="1056782"/>
                </a:moveTo>
                <a:cubicBezTo>
                  <a:pt x="1790265" y="1056782"/>
                  <a:pt x="1798605" y="1065143"/>
                  <a:pt x="1798605" y="1075457"/>
                </a:cubicBezTo>
                <a:cubicBezTo>
                  <a:pt x="1798605" y="1085771"/>
                  <a:pt x="1790265" y="1094132"/>
                  <a:pt x="1779977" y="1094132"/>
                </a:cubicBezTo>
                <a:cubicBezTo>
                  <a:pt x="1769689" y="1094132"/>
                  <a:pt x="1761349" y="1085771"/>
                  <a:pt x="1761349" y="1075457"/>
                </a:cubicBezTo>
                <a:cubicBezTo>
                  <a:pt x="1761349" y="1065143"/>
                  <a:pt x="1769689" y="1056782"/>
                  <a:pt x="1779977" y="1056782"/>
                </a:cubicBezTo>
                <a:close/>
                <a:moveTo>
                  <a:pt x="1662852" y="1056782"/>
                </a:moveTo>
                <a:cubicBezTo>
                  <a:pt x="1673140" y="1056782"/>
                  <a:pt x="1681480" y="1065143"/>
                  <a:pt x="1681480" y="1075457"/>
                </a:cubicBezTo>
                <a:cubicBezTo>
                  <a:pt x="1681480" y="1085771"/>
                  <a:pt x="1673140" y="1094132"/>
                  <a:pt x="1662852" y="1094132"/>
                </a:cubicBezTo>
                <a:cubicBezTo>
                  <a:pt x="1652564" y="1094132"/>
                  <a:pt x="1644224" y="1085771"/>
                  <a:pt x="1644224" y="1075457"/>
                </a:cubicBezTo>
                <a:cubicBezTo>
                  <a:pt x="1644224" y="1065143"/>
                  <a:pt x="1652564" y="1056782"/>
                  <a:pt x="1662852" y="1056782"/>
                </a:cubicBezTo>
                <a:close/>
                <a:moveTo>
                  <a:pt x="1545088" y="1056782"/>
                </a:moveTo>
                <a:cubicBezTo>
                  <a:pt x="1555376" y="1056782"/>
                  <a:pt x="1563716" y="1065143"/>
                  <a:pt x="1563716" y="1075457"/>
                </a:cubicBezTo>
                <a:cubicBezTo>
                  <a:pt x="1563716" y="1085771"/>
                  <a:pt x="1555376" y="1094132"/>
                  <a:pt x="1545088" y="1094132"/>
                </a:cubicBezTo>
                <a:cubicBezTo>
                  <a:pt x="1534800" y="1094132"/>
                  <a:pt x="1526460" y="1085771"/>
                  <a:pt x="1526460" y="1075457"/>
                </a:cubicBezTo>
                <a:cubicBezTo>
                  <a:pt x="1526460" y="1065143"/>
                  <a:pt x="1534800" y="1056782"/>
                  <a:pt x="1545088" y="1056782"/>
                </a:cubicBezTo>
                <a:close/>
                <a:moveTo>
                  <a:pt x="1427962" y="1056782"/>
                </a:moveTo>
                <a:cubicBezTo>
                  <a:pt x="1438250" y="1056782"/>
                  <a:pt x="1446590" y="1065143"/>
                  <a:pt x="1446590" y="1075457"/>
                </a:cubicBezTo>
                <a:cubicBezTo>
                  <a:pt x="1446590" y="1085771"/>
                  <a:pt x="1438250" y="1094132"/>
                  <a:pt x="1427962" y="1094132"/>
                </a:cubicBezTo>
                <a:cubicBezTo>
                  <a:pt x="1417674" y="1094132"/>
                  <a:pt x="1409334" y="1085771"/>
                  <a:pt x="1409334" y="1075457"/>
                </a:cubicBezTo>
                <a:cubicBezTo>
                  <a:pt x="1409334" y="1065143"/>
                  <a:pt x="1417674" y="1056782"/>
                  <a:pt x="1427962" y="1056782"/>
                </a:cubicBezTo>
                <a:close/>
                <a:moveTo>
                  <a:pt x="1310199" y="1056782"/>
                </a:moveTo>
                <a:cubicBezTo>
                  <a:pt x="1320487" y="1056782"/>
                  <a:pt x="1328827" y="1065143"/>
                  <a:pt x="1328827" y="1075457"/>
                </a:cubicBezTo>
                <a:cubicBezTo>
                  <a:pt x="1328827" y="1085771"/>
                  <a:pt x="1320487" y="1094132"/>
                  <a:pt x="1310199" y="1094132"/>
                </a:cubicBezTo>
                <a:cubicBezTo>
                  <a:pt x="1299911" y="1094132"/>
                  <a:pt x="1291571" y="1085771"/>
                  <a:pt x="1291571" y="1075457"/>
                </a:cubicBezTo>
                <a:cubicBezTo>
                  <a:pt x="1291571" y="1065143"/>
                  <a:pt x="1299911" y="1056782"/>
                  <a:pt x="1310199" y="1056782"/>
                </a:cubicBezTo>
                <a:close/>
                <a:moveTo>
                  <a:pt x="1193073" y="1056782"/>
                </a:moveTo>
                <a:cubicBezTo>
                  <a:pt x="1203361" y="1056782"/>
                  <a:pt x="1211701" y="1065143"/>
                  <a:pt x="1211701" y="1075457"/>
                </a:cubicBezTo>
                <a:cubicBezTo>
                  <a:pt x="1211701" y="1085771"/>
                  <a:pt x="1203361" y="1094132"/>
                  <a:pt x="1193073" y="1094132"/>
                </a:cubicBezTo>
                <a:cubicBezTo>
                  <a:pt x="1182785" y="1094132"/>
                  <a:pt x="1174445" y="1085771"/>
                  <a:pt x="1174445" y="1075457"/>
                </a:cubicBezTo>
                <a:cubicBezTo>
                  <a:pt x="1174445" y="1065143"/>
                  <a:pt x="1182785" y="1056782"/>
                  <a:pt x="1193073" y="1056782"/>
                </a:cubicBezTo>
                <a:close/>
                <a:moveTo>
                  <a:pt x="1075309" y="1056782"/>
                </a:moveTo>
                <a:cubicBezTo>
                  <a:pt x="1085597" y="1056782"/>
                  <a:pt x="1093937" y="1065143"/>
                  <a:pt x="1093937" y="1075457"/>
                </a:cubicBezTo>
                <a:cubicBezTo>
                  <a:pt x="1093937" y="1085771"/>
                  <a:pt x="1085597" y="1094132"/>
                  <a:pt x="1075309" y="1094132"/>
                </a:cubicBezTo>
                <a:cubicBezTo>
                  <a:pt x="1065021" y="1094132"/>
                  <a:pt x="1056681" y="1085771"/>
                  <a:pt x="1056681" y="1075457"/>
                </a:cubicBezTo>
                <a:cubicBezTo>
                  <a:pt x="1056681" y="1065143"/>
                  <a:pt x="1065021" y="1056782"/>
                  <a:pt x="1075309" y="1056782"/>
                </a:cubicBezTo>
                <a:close/>
                <a:moveTo>
                  <a:pt x="958184" y="1056782"/>
                </a:moveTo>
                <a:cubicBezTo>
                  <a:pt x="968472" y="1056782"/>
                  <a:pt x="976812" y="1065143"/>
                  <a:pt x="976812" y="1075457"/>
                </a:cubicBezTo>
                <a:cubicBezTo>
                  <a:pt x="976812" y="1085771"/>
                  <a:pt x="968472" y="1094132"/>
                  <a:pt x="958184" y="1094132"/>
                </a:cubicBezTo>
                <a:cubicBezTo>
                  <a:pt x="947896" y="1094132"/>
                  <a:pt x="939556" y="1085771"/>
                  <a:pt x="939556" y="1075457"/>
                </a:cubicBezTo>
                <a:cubicBezTo>
                  <a:pt x="939556" y="1065143"/>
                  <a:pt x="947896" y="1056782"/>
                  <a:pt x="958184" y="1056782"/>
                </a:cubicBezTo>
                <a:close/>
                <a:moveTo>
                  <a:pt x="840420" y="1056782"/>
                </a:moveTo>
                <a:cubicBezTo>
                  <a:pt x="850708" y="1056782"/>
                  <a:pt x="859048" y="1065143"/>
                  <a:pt x="859048" y="1075457"/>
                </a:cubicBezTo>
                <a:cubicBezTo>
                  <a:pt x="859048" y="1085771"/>
                  <a:pt x="850708" y="1094132"/>
                  <a:pt x="840420" y="1094132"/>
                </a:cubicBezTo>
                <a:cubicBezTo>
                  <a:pt x="830132" y="1094132"/>
                  <a:pt x="821792" y="1085771"/>
                  <a:pt x="821792" y="1075457"/>
                </a:cubicBezTo>
                <a:cubicBezTo>
                  <a:pt x="821792" y="1065143"/>
                  <a:pt x="830132" y="1056782"/>
                  <a:pt x="840420" y="1056782"/>
                </a:cubicBezTo>
                <a:close/>
                <a:moveTo>
                  <a:pt x="723295" y="1056782"/>
                </a:moveTo>
                <a:cubicBezTo>
                  <a:pt x="733583" y="1056782"/>
                  <a:pt x="741923" y="1065143"/>
                  <a:pt x="741923" y="1075457"/>
                </a:cubicBezTo>
                <a:cubicBezTo>
                  <a:pt x="741923" y="1085771"/>
                  <a:pt x="733583" y="1094132"/>
                  <a:pt x="723295" y="1094132"/>
                </a:cubicBezTo>
                <a:cubicBezTo>
                  <a:pt x="713007" y="1094132"/>
                  <a:pt x="704667" y="1085771"/>
                  <a:pt x="704667" y="1075457"/>
                </a:cubicBezTo>
                <a:cubicBezTo>
                  <a:pt x="704667" y="1065143"/>
                  <a:pt x="713007" y="1056782"/>
                  <a:pt x="723295" y="1056782"/>
                </a:cubicBezTo>
                <a:close/>
                <a:moveTo>
                  <a:pt x="605531" y="1056782"/>
                </a:moveTo>
                <a:cubicBezTo>
                  <a:pt x="615819" y="1056782"/>
                  <a:pt x="624159" y="1065143"/>
                  <a:pt x="624159" y="1075457"/>
                </a:cubicBezTo>
                <a:cubicBezTo>
                  <a:pt x="624159" y="1085771"/>
                  <a:pt x="615819" y="1094132"/>
                  <a:pt x="605531" y="1094132"/>
                </a:cubicBezTo>
                <a:cubicBezTo>
                  <a:pt x="595243" y="1094132"/>
                  <a:pt x="586903" y="1085771"/>
                  <a:pt x="586903" y="1075457"/>
                </a:cubicBezTo>
                <a:cubicBezTo>
                  <a:pt x="586903" y="1065143"/>
                  <a:pt x="595243" y="1056782"/>
                  <a:pt x="605531" y="1056782"/>
                </a:cubicBezTo>
                <a:close/>
                <a:moveTo>
                  <a:pt x="488406" y="1056782"/>
                </a:moveTo>
                <a:cubicBezTo>
                  <a:pt x="498694" y="1056782"/>
                  <a:pt x="507034" y="1065143"/>
                  <a:pt x="507034" y="1075457"/>
                </a:cubicBezTo>
                <a:cubicBezTo>
                  <a:pt x="507034" y="1085771"/>
                  <a:pt x="498694" y="1094132"/>
                  <a:pt x="488406" y="1094132"/>
                </a:cubicBezTo>
                <a:cubicBezTo>
                  <a:pt x="478118" y="1094132"/>
                  <a:pt x="469778" y="1085771"/>
                  <a:pt x="469778" y="1075457"/>
                </a:cubicBezTo>
                <a:cubicBezTo>
                  <a:pt x="469778" y="1065143"/>
                  <a:pt x="478118" y="1056782"/>
                  <a:pt x="488406" y="1056782"/>
                </a:cubicBezTo>
                <a:close/>
                <a:moveTo>
                  <a:pt x="370642" y="1056782"/>
                </a:moveTo>
                <a:cubicBezTo>
                  <a:pt x="380930" y="1056782"/>
                  <a:pt x="389270" y="1065143"/>
                  <a:pt x="389270" y="1075457"/>
                </a:cubicBezTo>
                <a:cubicBezTo>
                  <a:pt x="389270" y="1085771"/>
                  <a:pt x="380930" y="1094132"/>
                  <a:pt x="370642" y="1094132"/>
                </a:cubicBezTo>
                <a:cubicBezTo>
                  <a:pt x="360354" y="1094132"/>
                  <a:pt x="352014" y="1085771"/>
                  <a:pt x="352014" y="1075457"/>
                </a:cubicBezTo>
                <a:cubicBezTo>
                  <a:pt x="352014" y="1065143"/>
                  <a:pt x="360354" y="1056782"/>
                  <a:pt x="370642" y="1056782"/>
                </a:cubicBezTo>
                <a:close/>
                <a:moveTo>
                  <a:pt x="253517" y="1056782"/>
                </a:moveTo>
                <a:cubicBezTo>
                  <a:pt x="263805" y="1056782"/>
                  <a:pt x="272145" y="1065143"/>
                  <a:pt x="272145" y="1075457"/>
                </a:cubicBezTo>
                <a:cubicBezTo>
                  <a:pt x="272145" y="1085771"/>
                  <a:pt x="263805" y="1094132"/>
                  <a:pt x="253517" y="1094132"/>
                </a:cubicBezTo>
                <a:cubicBezTo>
                  <a:pt x="243229" y="1094132"/>
                  <a:pt x="234889" y="1085771"/>
                  <a:pt x="234889" y="1075457"/>
                </a:cubicBezTo>
                <a:cubicBezTo>
                  <a:pt x="234889" y="1065143"/>
                  <a:pt x="243229" y="1056782"/>
                  <a:pt x="253517" y="1056782"/>
                </a:cubicBezTo>
                <a:close/>
                <a:moveTo>
                  <a:pt x="135753" y="1056782"/>
                </a:moveTo>
                <a:cubicBezTo>
                  <a:pt x="146041" y="1056782"/>
                  <a:pt x="154381" y="1065143"/>
                  <a:pt x="154381" y="1075457"/>
                </a:cubicBezTo>
                <a:cubicBezTo>
                  <a:pt x="154381" y="1085771"/>
                  <a:pt x="146041" y="1094132"/>
                  <a:pt x="135753" y="1094132"/>
                </a:cubicBezTo>
                <a:cubicBezTo>
                  <a:pt x="125465" y="1094132"/>
                  <a:pt x="117125" y="1085771"/>
                  <a:pt x="117125" y="1075457"/>
                </a:cubicBezTo>
                <a:cubicBezTo>
                  <a:pt x="117125" y="1065143"/>
                  <a:pt x="125465" y="1056782"/>
                  <a:pt x="135753" y="1056782"/>
                </a:cubicBezTo>
                <a:close/>
                <a:moveTo>
                  <a:pt x="18628" y="1056782"/>
                </a:moveTo>
                <a:cubicBezTo>
                  <a:pt x="28916" y="1056782"/>
                  <a:pt x="37256" y="1065143"/>
                  <a:pt x="37256" y="1075457"/>
                </a:cubicBezTo>
                <a:cubicBezTo>
                  <a:pt x="37256" y="1085771"/>
                  <a:pt x="28916" y="1094132"/>
                  <a:pt x="18628" y="1094132"/>
                </a:cubicBezTo>
                <a:cubicBezTo>
                  <a:pt x="8340" y="1094132"/>
                  <a:pt x="0" y="1085771"/>
                  <a:pt x="0" y="1075457"/>
                </a:cubicBezTo>
                <a:cubicBezTo>
                  <a:pt x="0" y="1065143"/>
                  <a:pt x="8340" y="1056782"/>
                  <a:pt x="18628" y="1056782"/>
                </a:cubicBezTo>
                <a:close/>
                <a:moveTo>
                  <a:pt x="2014866" y="939362"/>
                </a:moveTo>
                <a:cubicBezTo>
                  <a:pt x="2025154" y="939362"/>
                  <a:pt x="2033494" y="947723"/>
                  <a:pt x="2033494" y="958037"/>
                </a:cubicBezTo>
                <a:cubicBezTo>
                  <a:pt x="2033494" y="968351"/>
                  <a:pt x="2025154" y="976712"/>
                  <a:pt x="2014866" y="976712"/>
                </a:cubicBezTo>
                <a:cubicBezTo>
                  <a:pt x="2004578" y="976712"/>
                  <a:pt x="1996238" y="968351"/>
                  <a:pt x="1996238" y="958037"/>
                </a:cubicBezTo>
                <a:cubicBezTo>
                  <a:pt x="1996238" y="947723"/>
                  <a:pt x="2004578" y="939362"/>
                  <a:pt x="2014866" y="939362"/>
                </a:cubicBezTo>
                <a:close/>
                <a:moveTo>
                  <a:pt x="1897741" y="939362"/>
                </a:moveTo>
                <a:cubicBezTo>
                  <a:pt x="1908029" y="939362"/>
                  <a:pt x="1916369" y="947723"/>
                  <a:pt x="1916369" y="958037"/>
                </a:cubicBezTo>
                <a:cubicBezTo>
                  <a:pt x="1916369" y="968351"/>
                  <a:pt x="1908029" y="976712"/>
                  <a:pt x="1897741" y="976712"/>
                </a:cubicBezTo>
                <a:cubicBezTo>
                  <a:pt x="1887453" y="976712"/>
                  <a:pt x="1879113" y="968351"/>
                  <a:pt x="1879113" y="958037"/>
                </a:cubicBezTo>
                <a:cubicBezTo>
                  <a:pt x="1879113" y="947723"/>
                  <a:pt x="1887453" y="939362"/>
                  <a:pt x="1897741" y="939362"/>
                </a:cubicBezTo>
                <a:close/>
                <a:moveTo>
                  <a:pt x="1779977" y="939362"/>
                </a:moveTo>
                <a:cubicBezTo>
                  <a:pt x="1790265" y="939362"/>
                  <a:pt x="1798605" y="947723"/>
                  <a:pt x="1798605" y="958037"/>
                </a:cubicBezTo>
                <a:cubicBezTo>
                  <a:pt x="1798605" y="968351"/>
                  <a:pt x="1790265" y="976712"/>
                  <a:pt x="1779977" y="976712"/>
                </a:cubicBezTo>
                <a:cubicBezTo>
                  <a:pt x="1769689" y="976712"/>
                  <a:pt x="1761349" y="968351"/>
                  <a:pt x="1761349" y="958037"/>
                </a:cubicBezTo>
                <a:cubicBezTo>
                  <a:pt x="1761349" y="947723"/>
                  <a:pt x="1769689" y="939362"/>
                  <a:pt x="1779977" y="939362"/>
                </a:cubicBezTo>
                <a:close/>
                <a:moveTo>
                  <a:pt x="1662852" y="939362"/>
                </a:moveTo>
                <a:cubicBezTo>
                  <a:pt x="1673140" y="939362"/>
                  <a:pt x="1681480" y="947723"/>
                  <a:pt x="1681480" y="958037"/>
                </a:cubicBezTo>
                <a:cubicBezTo>
                  <a:pt x="1681480" y="968351"/>
                  <a:pt x="1673140" y="976712"/>
                  <a:pt x="1662852" y="976712"/>
                </a:cubicBezTo>
                <a:cubicBezTo>
                  <a:pt x="1652564" y="976712"/>
                  <a:pt x="1644224" y="968351"/>
                  <a:pt x="1644224" y="958037"/>
                </a:cubicBezTo>
                <a:cubicBezTo>
                  <a:pt x="1644224" y="947723"/>
                  <a:pt x="1652564" y="939362"/>
                  <a:pt x="1662852" y="939362"/>
                </a:cubicBezTo>
                <a:close/>
                <a:moveTo>
                  <a:pt x="1545088" y="939362"/>
                </a:moveTo>
                <a:cubicBezTo>
                  <a:pt x="1555376" y="939362"/>
                  <a:pt x="1563716" y="947723"/>
                  <a:pt x="1563716" y="958037"/>
                </a:cubicBezTo>
                <a:cubicBezTo>
                  <a:pt x="1563716" y="968351"/>
                  <a:pt x="1555376" y="976712"/>
                  <a:pt x="1545088" y="976712"/>
                </a:cubicBezTo>
                <a:cubicBezTo>
                  <a:pt x="1534800" y="976712"/>
                  <a:pt x="1526460" y="968351"/>
                  <a:pt x="1526460" y="958037"/>
                </a:cubicBezTo>
                <a:cubicBezTo>
                  <a:pt x="1526460" y="947723"/>
                  <a:pt x="1534800" y="939362"/>
                  <a:pt x="1545088" y="939362"/>
                </a:cubicBezTo>
                <a:close/>
                <a:moveTo>
                  <a:pt x="1427962" y="939362"/>
                </a:moveTo>
                <a:cubicBezTo>
                  <a:pt x="1438250" y="939362"/>
                  <a:pt x="1446590" y="947723"/>
                  <a:pt x="1446590" y="958037"/>
                </a:cubicBezTo>
                <a:cubicBezTo>
                  <a:pt x="1446590" y="968351"/>
                  <a:pt x="1438250" y="976712"/>
                  <a:pt x="1427962" y="976712"/>
                </a:cubicBezTo>
                <a:cubicBezTo>
                  <a:pt x="1417674" y="976712"/>
                  <a:pt x="1409334" y="968351"/>
                  <a:pt x="1409334" y="958037"/>
                </a:cubicBezTo>
                <a:cubicBezTo>
                  <a:pt x="1409334" y="947723"/>
                  <a:pt x="1417674" y="939362"/>
                  <a:pt x="1427962" y="939362"/>
                </a:cubicBezTo>
                <a:close/>
                <a:moveTo>
                  <a:pt x="1310199" y="939362"/>
                </a:moveTo>
                <a:cubicBezTo>
                  <a:pt x="1320487" y="939362"/>
                  <a:pt x="1328827" y="947723"/>
                  <a:pt x="1328827" y="958037"/>
                </a:cubicBezTo>
                <a:cubicBezTo>
                  <a:pt x="1328827" y="968351"/>
                  <a:pt x="1320487" y="976712"/>
                  <a:pt x="1310199" y="976712"/>
                </a:cubicBezTo>
                <a:cubicBezTo>
                  <a:pt x="1299911" y="976712"/>
                  <a:pt x="1291571" y="968351"/>
                  <a:pt x="1291571" y="958037"/>
                </a:cubicBezTo>
                <a:cubicBezTo>
                  <a:pt x="1291571" y="947723"/>
                  <a:pt x="1299911" y="939362"/>
                  <a:pt x="1310199" y="939362"/>
                </a:cubicBezTo>
                <a:close/>
                <a:moveTo>
                  <a:pt x="1193073" y="939362"/>
                </a:moveTo>
                <a:cubicBezTo>
                  <a:pt x="1203361" y="939362"/>
                  <a:pt x="1211701" y="947723"/>
                  <a:pt x="1211701" y="958037"/>
                </a:cubicBezTo>
                <a:cubicBezTo>
                  <a:pt x="1211701" y="968351"/>
                  <a:pt x="1203361" y="976712"/>
                  <a:pt x="1193073" y="976712"/>
                </a:cubicBezTo>
                <a:cubicBezTo>
                  <a:pt x="1182785" y="976712"/>
                  <a:pt x="1174445" y="968351"/>
                  <a:pt x="1174445" y="958037"/>
                </a:cubicBezTo>
                <a:cubicBezTo>
                  <a:pt x="1174445" y="947723"/>
                  <a:pt x="1182785" y="939362"/>
                  <a:pt x="1193073" y="939362"/>
                </a:cubicBezTo>
                <a:close/>
                <a:moveTo>
                  <a:pt x="1075309" y="939362"/>
                </a:moveTo>
                <a:cubicBezTo>
                  <a:pt x="1085597" y="939362"/>
                  <a:pt x="1093937" y="947723"/>
                  <a:pt x="1093937" y="958037"/>
                </a:cubicBezTo>
                <a:cubicBezTo>
                  <a:pt x="1093937" y="968351"/>
                  <a:pt x="1085597" y="976712"/>
                  <a:pt x="1075309" y="976712"/>
                </a:cubicBezTo>
                <a:cubicBezTo>
                  <a:pt x="1065021" y="976712"/>
                  <a:pt x="1056681" y="968351"/>
                  <a:pt x="1056681" y="958037"/>
                </a:cubicBezTo>
                <a:cubicBezTo>
                  <a:pt x="1056681" y="947723"/>
                  <a:pt x="1065021" y="939362"/>
                  <a:pt x="1075309" y="939362"/>
                </a:cubicBezTo>
                <a:close/>
                <a:moveTo>
                  <a:pt x="958184" y="939362"/>
                </a:moveTo>
                <a:cubicBezTo>
                  <a:pt x="968472" y="939362"/>
                  <a:pt x="976812" y="947723"/>
                  <a:pt x="976812" y="958037"/>
                </a:cubicBezTo>
                <a:cubicBezTo>
                  <a:pt x="976812" y="968351"/>
                  <a:pt x="968472" y="976712"/>
                  <a:pt x="958184" y="976712"/>
                </a:cubicBezTo>
                <a:cubicBezTo>
                  <a:pt x="947896" y="976712"/>
                  <a:pt x="939556" y="968351"/>
                  <a:pt x="939556" y="958037"/>
                </a:cubicBezTo>
                <a:cubicBezTo>
                  <a:pt x="939556" y="947723"/>
                  <a:pt x="947896" y="939362"/>
                  <a:pt x="958184" y="939362"/>
                </a:cubicBezTo>
                <a:close/>
                <a:moveTo>
                  <a:pt x="840420" y="939362"/>
                </a:moveTo>
                <a:cubicBezTo>
                  <a:pt x="850708" y="939362"/>
                  <a:pt x="859048" y="947723"/>
                  <a:pt x="859048" y="958037"/>
                </a:cubicBezTo>
                <a:cubicBezTo>
                  <a:pt x="859048" y="968351"/>
                  <a:pt x="850708" y="976712"/>
                  <a:pt x="840420" y="976712"/>
                </a:cubicBezTo>
                <a:cubicBezTo>
                  <a:pt x="830132" y="976712"/>
                  <a:pt x="821792" y="968351"/>
                  <a:pt x="821792" y="958037"/>
                </a:cubicBezTo>
                <a:cubicBezTo>
                  <a:pt x="821792" y="947723"/>
                  <a:pt x="830132" y="939362"/>
                  <a:pt x="840420" y="939362"/>
                </a:cubicBezTo>
                <a:close/>
                <a:moveTo>
                  <a:pt x="723295" y="939362"/>
                </a:moveTo>
                <a:cubicBezTo>
                  <a:pt x="733583" y="939362"/>
                  <a:pt x="741923" y="947723"/>
                  <a:pt x="741923" y="958037"/>
                </a:cubicBezTo>
                <a:cubicBezTo>
                  <a:pt x="741923" y="968351"/>
                  <a:pt x="733583" y="976712"/>
                  <a:pt x="723295" y="976712"/>
                </a:cubicBezTo>
                <a:cubicBezTo>
                  <a:pt x="713007" y="976712"/>
                  <a:pt x="704667" y="968351"/>
                  <a:pt x="704667" y="958037"/>
                </a:cubicBezTo>
                <a:cubicBezTo>
                  <a:pt x="704667" y="947723"/>
                  <a:pt x="713007" y="939362"/>
                  <a:pt x="723295" y="939362"/>
                </a:cubicBezTo>
                <a:close/>
                <a:moveTo>
                  <a:pt x="605531" y="939362"/>
                </a:moveTo>
                <a:cubicBezTo>
                  <a:pt x="615819" y="939362"/>
                  <a:pt x="624159" y="947723"/>
                  <a:pt x="624159" y="958037"/>
                </a:cubicBezTo>
                <a:cubicBezTo>
                  <a:pt x="624159" y="968351"/>
                  <a:pt x="615819" y="976712"/>
                  <a:pt x="605531" y="976712"/>
                </a:cubicBezTo>
                <a:cubicBezTo>
                  <a:pt x="595243" y="976712"/>
                  <a:pt x="586903" y="968351"/>
                  <a:pt x="586903" y="958037"/>
                </a:cubicBezTo>
                <a:cubicBezTo>
                  <a:pt x="586903" y="947723"/>
                  <a:pt x="595243" y="939362"/>
                  <a:pt x="605531" y="939362"/>
                </a:cubicBezTo>
                <a:close/>
                <a:moveTo>
                  <a:pt x="488406" y="939362"/>
                </a:moveTo>
                <a:cubicBezTo>
                  <a:pt x="498694" y="939362"/>
                  <a:pt x="507034" y="947723"/>
                  <a:pt x="507034" y="958037"/>
                </a:cubicBezTo>
                <a:cubicBezTo>
                  <a:pt x="507034" y="968351"/>
                  <a:pt x="498694" y="976712"/>
                  <a:pt x="488406" y="976712"/>
                </a:cubicBezTo>
                <a:cubicBezTo>
                  <a:pt x="478118" y="976712"/>
                  <a:pt x="469778" y="968351"/>
                  <a:pt x="469778" y="958037"/>
                </a:cubicBezTo>
                <a:cubicBezTo>
                  <a:pt x="469778" y="947723"/>
                  <a:pt x="478118" y="939362"/>
                  <a:pt x="488406" y="939362"/>
                </a:cubicBezTo>
                <a:close/>
                <a:moveTo>
                  <a:pt x="370642" y="939362"/>
                </a:moveTo>
                <a:cubicBezTo>
                  <a:pt x="380930" y="939362"/>
                  <a:pt x="389270" y="947723"/>
                  <a:pt x="389270" y="958037"/>
                </a:cubicBezTo>
                <a:cubicBezTo>
                  <a:pt x="389270" y="968351"/>
                  <a:pt x="380930" y="976712"/>
                  <a:pt x="370642" y="976712"/>
                </a:cubicBezTo>
                <a:cubicBezTo>
                  <a:pt x="360354" y="976712"/>
                  <a:pt x="352014" y="968351"/>
                  <a:pt x="352014" y="958037"/>
                </a:cubicBezTo>
                <a:cubicBezTo>
                  <a:pt x="352014" y="947723"/>
                  <a:pt x="360354" y="939362"/>
                  <a:pt x="370642" y="939362"/>
                </a:cubicBezTo>
                <a:close/>
                <a:moveTo>
                  <a:pt x="253517" y="939362"/>
                </a:moveTo>
                <a:cubicBezTo>
                  <a:pt x="263805" y="939362"/>
                  <a:pt x="272145" y="947723"/>
                  <a:pt x="272145" y="958037"/>
                </a:cubicBezTo>
                <a:cubicBezTo>
                  <a:pt x="272145" y="968351"/>
                  <a:pt x="263805" y="976712"/>
                  <a:pt x="253517" y="976712"/>
                </a:cubicBezTo>
                <a:cubicBezTo>
                  <a:pt x="243229" y="976712"/>
                  <a:pt x="234889" y="968351"/>
                  <a:pt x="234889" y="958037"/>
                </a:cubicBezTo>
                <a:cubicBezTo>
                  <a:pt x="234889" y="947723"/>
                  <a:pt x="243229" y="939362"/>
                  <a:pt x="253517" y="939362"/>
                </a:cubicBezTo>
                <a:close/>
                <a:moveTo>
                  <a:pt x="135753" y="939362"/>
                </a:moveTo>
                <a:cubicBezTo>
                  <a:pt x="146041" y="939362"/>
                  <a:pt x="154381" y="947723"/>
                  <a:pt x="154381" y="958037"/>
                </a:cubicBezTo>
                <a:cubicBezTo>
                  <a:pt x="154381" y="968351"/>
                  <a:pt x="146041" y="976712"/>
                  <a:pt x="135753" y="976712"/>
                </a:cubicBezTo>
                <a:cubicBezTo>
                  <a:pt x="125465" y="976712"/>
                  <a:pt x="117125" y="968351"/>
                  <a:pt x="117125" y="958037"/>
                </a:cubicBezTo>
                <a:cubicBezTo>
                  <a:pt x="117125" y="947723"/>
                  <a:pt x="125465" y="939362"/>
                  <a:pt x="135753" y="939362"/>
                </a:cubicBezTo>
                <a:close/>
                <a:moveTo>
                  <a:pt x="18628" y="939362"/>
                </a:moveTo>
                <a:cubicBezTo>
                  <a:pt x="28916" y="939362"/>
                  <a:pt x="37256" y="947723"/>
                  <a:pt x="37256" y="958037"/>
                </a:cubicBezTo>
                <a:cubicBezTo>
                  <a:pt x="37256" y="968351"/>
                  <a:pt x="28916" y="976712"/>
                  <a:pt x="18628" y="976712"/>
                </a:cubicBezTo>
                <a:cubicBezTo>
                  <a:pt x="8340" y="976712"/>
                  <a:pt x="0" y="968351"/>
                  <a:pt x="0" y="958037"/>
                </a:cubicBezTo>
                <a:cubicBezTo>
                  <a:pt x="0" y="947723"/>
                  <a:pt x="8340" y="939362"/>
                  <a:pt x="18628" y="939362"/>
                </a:cubicBezTo>
                <a:close/>
                <a:moveTo>
                  <a:pt x="2014866" y="821942"/>
                </a:moveTo>
                <a:cubicBezTo>
                  <a:pt x="2025154" y="821942"/>
                  <a:pt x="2033494" y="830303"/>
                  <a:pt x="2033494" y="840617"/>
                </a:cubicBezTo>
                <a:cubicBezTo>
                  <a:pt x="2033494" y="850931"/>
                  <a:pt x="2025154" y="859292"/>
                  <a:pt x="2014866" y="859292"/>
                </a:cubicBezTo>
                <a:cubicBezTo>
                  <a:pt x="2004578" y="859292"/>
                  <a:pt x="1996238" y="850931"/>
                  <a:pt x="1996238" y="840617"/>
                </a:cubicBezTo>
                <a:cubicBezTo>
                  <a:pt x="1996238" y="830303"/>
                  <a:pt x="2004578" y="821942"/>
                  <a:pt x="2014866" y="821942"/>
                </a:cubicBezTo>
                <a:close/>
                <a:moveTo>
                  <a:pt x="1897741" y="821942"/>
                </a:moveTo>
                <a:cubicBezTo>
                  <a:pt x="1908029" y="821942"/>
                  <a:pt x="1916369" y="830303"/>
                  <a:pt x="1916369" y="840617"/>
                </a:cubicBezTo>
                <a:cubicBezTo>
                  <a:pt x="1916369" y="850931"/>
                  <a:pt x="1908029" y="859292"/>
                  <a:pt x="1897741" y="859292"/>
                </a:cubicBezTo>
                <a:cubicBezTo>
                  <a:pt x="1887453" y="859292"/>
                  <a:pt x="1879113" y="850931"/>
                  <a:pt x="1879113" y="840617"/>
                </a:cubicBezTo>
                <a:cubicBezTo>
                  <a:pt x="1879113" y="830303"/>
                  <a:pt x="1887453" y="821942"/>
                  <a:pt x="1897741" y="821942"/>
                </a:cubicBezTo>
                <a:close/>
                <a:moveTo>
                  <a:pt x="1779977" y="821942"/>
                </a:moveTo>
                <a:cubicBezTo>
                  <a:pt x="1790265" y="821942"/>
                  <a:pt x="1798605" y="830303"/>
                  <a:pt x="1798605" y="840617"/>
                </a:cubicBezTo>
                <a:cubicBezTo>
                  <a:pt x="1798605" y="850931"/>
                  <a:pt x="1790265" y="859292"/>
                  <a:pt x="1779977" y="859292"/>
                </a:cubicBezTo>
                <a:cubicBezTo>
                  <a:pt x="1769689" y="859292"/>
                  <a:pt x="1761349" y="850931"/>
                  <a:pt x="1761349" y="840617"/>
                </a:cubicBezTo>
                <a:cubicBezTo>
                  <a:pt x="1761349" y="830303"/>
                  <a:pt x="1769689" y="821942"/>
                  <a:pt x="1779977" y="821942"/>
                </a:cubicBezTo>
                <a:close/>
                <a:moveTo>
                  <a:pt x="1662852" y="821942"/>
                </a:moveTo>
                <a:cubicBezTo>
                  <a:pt x="1673140" y="821942"/>
                  <a:pt x="1681480" y="830303"/>
                  <a:pt x="1681480" y="840617"/>
                </a:cubicBezTo>
                <a:cubicBezTo>
                  <a:pt x="1681480" y="850931"/>
                  <a:pt x="1673140" y="859292"/>
                  <a:pt x="1662852" y="859292"/>
                </a:cubicBezTo>
                <a:cubicBezTo>
                  <a:pt x="1652564" y="859292"/>
                  <a:pt x="1644224" y="850931"/>
                  <a:pt x="1644224" y="840617"/>
                </a:cubicBezTo>
                <a:cubicBezTo>
                  <a:pt x="1644224" y="830303"/>
                  <a:pt x="1652564" y="821942"/>
                  <a:pt x="1662852" y="821942"/>
                </a:cubicBezTo>
                <a:close/>
                <a:moveTo>
                  <a:pt x="1545088" y="821942"/>
                </a:moveTo>
                <a:cubicBezTo>
                  <a:pt x="1555376" y="821942"/>
                  <a:pt x="1563716" y="830303"/>
                  <a:pt x="1563716" y="840617"/>
                </a:cubicBezTo>
                <a:cubicBezTo>
                  <a:pt x="1563716" y="850931"/>
                  <a:pt x="1555376" y="859292"/>
                  <a:pt x="1545088" y="859292"/>
                </a:cubicBezTo>
                <a:cubicBezTo>
                  <a:pt x="1534800" y="859292"/>
                  <a:pt x="1526460" y="850931"/>
                  <a:pt x="1526460" y="840617"/>
                </a:cubicBezTo>
                <a:cubicBezTo>
                  <a:pt x="1526460" y="830303"/>
                  <a:pt x="1534800" y="821942"/>
                  <a:pt x="1545088" y="821942"/>
                </a:cubicBezTo>
                <a:close/>
                <a:moveTo>
                  <a:pt x="1427962" y="821942"/>
                </a:moveTo>
                <a:cubicBezTo>
                  <a:pt x="1438250" y="821942"/>
                  <a:pt x="1446590" y="830303"/>
                  <a:pt x="1446590" y="840617"/>
                </a:cubicBezTo>
                <a:cubicBezTo>
                  <a:pt x="1446590" y="850931"/>
                  <a:pt x="1438250" y="859292"/>
                  <a:pt x="1427962" y="859292"/>
                </a:cubicBezTo>
                <a:cubicBezTo>
                  <a:pt x="1417674" y="859292"/>
                  <a:pt x="1409334" y="850931"/>
                  <a:pt x="1409334" y="840617"/>
                </a:cubicBezTo>
                <a:cubicBezTo>
                  <a:pt x="1409334" y="830303"/>
                  <a:pt x="1417674" y="821942"/>
                  <a:pt x="1427962" y="821942"/>
                </a:cubicBezTo>
                <a:close/>
                <a:moveTo>
                  <a:pt x="1310199" y="821942"/>
                </a:moveTo>
                <a:cubicBezTo>
                  <a:pt x="1320487" y="821942"/>
                  <a:pt x="1328827" y="830303"/>
                  <a:pt x="1328827" y="840617"/>
                </a:cubicBezTo>
                <a:cubicBezTo>
                  <a:pt x="1328827" y="850931"/>
                  <a:pt x="1320487" y="859292"/>
                  <a:pt x="1310199" y="859292"/>
                </a:cubicBezTo>
                <a:cubicBezTo>
                  <a:pt x="1299911" y="859292"/>
                  <a:pt x="1291571" y="850931"/>
                  <a:pt x="1291571" y="840617"/>
                </a:cubicBezTo>
                <a:cubicBezTo>
                  <a:pt x="1291571" y="830303"/>
                  <a:pt x="1299911" y="821942"/>
                  <a:pt x="1310199" y="821942"/>
                </a:cubicBezTo>
                <a:close/>
                <a:moveTo>
                  <a:pt x="1193073" y="821942"/>
                </a:moveTo>
                <a:cubicBezTo>
                  <a:pt x="1203361" y="821942"/>
                  <a:pt x="1211701" y="830303"/>
                  <a:pt x="1211701" y="840617"/>
                </a:cubicBezTo>
                <a:cubicBezTo>
                  <a:pt x="1211701" y="850931"/>
                  <a:pt x="1203361" y="859292"/>
                  <a:pt x="1193073" y="859292"/>
                </a:cubicBezTo>
                <a:cubicBezTo>
                  <a:pt x="1182785" y="859292"/>
                  <a:pt x="1174445" y="850931"/>
                  <a:pt x="1174445" y="840617"/>
                </a:cubicBezTo>
                <a:cubicBezTo>
                  <a:pt x="1174445" y="830303"/>
                  <a:pt x="1182785" y="821942"/>
                  <a:pt x="1193073" y="821942"/>
                </a:cubicBezTo>
                <a:close/>
                <a:moveTo>
                  <a:pt x="1075309" y="821942"/>
                </a:moveTo>
                <a:cubicBezTo>
                  <a:pt x="1085597" y="821942"/>
                  <a:pt x="1093937" y="830303"/>
                  <a:pt x="1093937" y="840617"/>
                </a:cubicBezTo>
                <a:cubicBezTo>
                  <a:pt x="1093937" y="850931"/>
                  <a:pt x="1085597" y="859292"/>
                  <a:pt x="1075309" y="859292"/>
                </a:cubicBezTo>
                <a:cubicBezTo>
                  <a:pt x="1065021" y="859292"/>
                  <a:pt x="1056681" y="850931"/>
                  <a:pt x="1056681" y="840617"/>
                </a:cubicBezTo>
                <a:cubicBezTo>
                  <a:pt x="1056681" y="830303"/>
                  <a:pt x="1065021" y="821942"/>
                  <a:pt x="1075309" y="821942"/>
                </a:cubicBezTo>
                <a:close/>
                <a:moveTo>
                  <a:pt x="958184" y="821942"/>
                </a:moveTo>
                <a:cubicBezTo>
                  <a:pt x="968472" y="821942"/>
                  <a:pt x="976812" y="830303"/>
                  <a:pt x="976812" y="840617"/>
                </a:cubicBezTo>
                <a:cubicBezTo>
                  <a:pt x="976812" y="850931"/>
                  <a:pt x="968472" y="859292"/>
                  <a:pt x="958184" y="859292"/>
                </a:cubicBezTo>
                <a:cubicBezTo>
                  <a:pt x="947896" y="859292"/>
                  <a:pt x="939556" y="850931"/>
                  <a:pt x="939556" y="840617"/>
                </a:cubicBezTo>
                <a:cubicBezTo>
                  <a:pt x="939556" y="830303"/>
                  <a:pt x="947896" y="821942"/>
                  <a:pt x="958184" y="821942"/>
                </a:cubicBezTo>
                <a:close/>
                <a:moveTo>
                  <a:pt x="840420" y="821942"/>
                </a:moveTo>
                <a:cubicBezTo>
                  <a:pt x="850708" y="821942"/>
                  <a:pt x="859048" y="830303"/>
                  <a:pt x="859048" y="840617"/>
                </a:cubicBezTo>
                <a:cubicBezTo>
                  <a:pt x="859048" y="850931"/>
                  <a:pt x="850708" y="859292"/>
                  <a:pt x="840420" y="859292"/>
                </a:cubicBezTo>
                <a:cubicBezTo>
                  <a:pt x="830132" y="859292"/>
                  <a:pt x="821792" y="850931"/>
                  <a:pt x="821792" y="840617"/>
                </a:cubicBezTo>
                <a:cubicBezTo>
                  <a:pt x="821792" y="830303"/>
                  <a:pt x="830132" y="821942"/>
                  <a:pt x="840420" y="821942"/>
                </a:cubicBezTo>
                <a:close/>
                <a:moveTo>
                  <a:pt x="723295" y="821942"/>
                </a:moveTo>
                <a:cubicBezTo>
                  <a:pt x="733583" y="821942"/>
                  <a:pt x="741923" y="830303"/>
                  <a:pt x="741923" y="840617"/>
                </a:cubicBezTo>
                <a:cubicBezTo>
                  <a:pt x="741923" y="850931"/>
                  <a:pt x="733583" y="859292"/>
                  <a:pt x="723295" y="859292"/>
                </a:cubicBezTo>
                <a:cubicBezTo>
                  <a:pt x="713007" y="859292"/>
                  <a:pt x="704667" y="850931"/>
                  <a:pt x="704667" y="840617"/>
                </a:cubicBezTo>
                <a:cubicBezTo>
                  <a:pt x="704667" y="830303"/>
                  <a:pt x="713007" y="821942"/>
                  <a:pt x="723295" y="821942"/>
                </a:cubicBezTo>
                <a:close/>
                <a:moveTo>
                  <a:pt x="605531" y="821942"/>
                </a:moveTo>
                <a:cubicBezTo>
                  <a:pt x="615819" y="821942"/>
                  <a:pt x="624159" y="830303"/>
                  <a:pt x="624159" y="840617"/>
                </a:cubicBezTo>
                <a:cubicBezTo>
                  <a:pt x="624159" y="850931"/>
                  <a:pt x="615819" y="859292"/>
                  <a:pt x="605531" y="859292"/>
                </a:cubicBezTo>
                <a:cubicBezTo>
                  <a:pt x="595243" y="859292"/>
                  <a:pt x="586903" y="850931"/>
                  <a:pt x="586903" y="840617"/>
                </a:cubicBezTo>
                <a:cubicBezTo>
                  <a:pt x="586903" y="830303"/>
                  <a:pt x="595243" y="821942"/>
                  <a:pt x="605531" y="821942"/>
                </a:cubicBezTo>
                <a:close/>
                <a:moveTo>
                  <a:pt x="488406" y="821942"/>
                </a:moveTo>
                <a:cubicBezTo>
                  <a:pt x="498694" y="821942"/>
                  <a:pt x="507034" y="830303"/>
                  <a:pt x="507034" y="840617"/>
                </a:cubicBezTo>
                <a:cubicBezTo>
                  <a:pt x="507034" y="850931"/>
                  <a:pt x="498694" y="859292"/>
                  <a:pt x="488406" y="859292"/>
                </a:cubicBezTo>
                <a:cubicBezTo>
                  <a:pt x="478118" y="859292"/>
                  <a:pt x="469778" y="850931"/>
                  <a:pt x="469778" y="840617"/>
                </a:cubicBezTo>
                <a:cubicBezTo>
                  <a:pt x="469778" y="830303"/>
                  <a:pt x="478118" y="821942"/>
                  <a:pt x="488406" y="821942"/>
                </a:cubicBezTo>
                <a:close/>
                <a:moveTo>
                  <a:pt x="370642" y="821942"/>
                </a:moveTo>
                <a:cubicBezTo>
                  <a:pt x="380930" y="821942"/>
                  <a:pt x="389270" y="830303"/>
                  <a:pt x="389270" y="840617"/>
                </a:cubicBezTo>
                <a:cubicBezTo>
                  <a:pt x="389270" y="850931"/>
                  <a:pt x="380930" y="859292"/>
                  <a:pt x="370642" y="859292"/>
                </a:cubicBezTo>
                <a:cubicBezTo>
                  <a:pt x="360354" y="859292"/>
                  <a:pt x="352014" y="850931"/>
                  <a:pt x="352014" y="840617"/>
                </a:cubicBezTo>
                <a:cubicBezTo>
                  <a:pt x="352014" y="830303"/>
                  <a:pt x="360354" y="821942"/>
                  <a:pt x="370642" y="821942"/>
                </a:cubicBezTo>
                <a:close/>
                <a:moveTo>
                  <a:pt x="253517" y="821942"/>
                </a:moveTo>
                <a:cubicBezTo>
                  <a:pt x="263805" y="821942"/>
                  <a:pt x="272145" y="830303"/>
                  <a:pt x="272145" y="840617"/>
                </a:cubicBezTo>
                <a:cubicBezTo>
                  <a:pt x="272145" y="850931"/>
                  <a:pt x="263805" y="859292"/>
                  <a:pt x="253517" y="859292"/>
                </a:cubicBezTo>
                <a:cubicBezTo>
                  <a:pt x="243229" y="859292"/>
                  <a:pt x="234889" y="850931"/>
                  <a:pt x="234889" y="840617"/>
                </a:cubicBezTo>
                <a:cubicBezTo>
                  <a:pt x="234889" y="830303"/>
                  <a:pt x="243229" y="821942"/>
                  <a:pt x="253517" y="821942"/>
                </a:cubicBezTo>
                <a:close/>
                <a:moveTo>
                  <a:pt x="135753" y="821942"/>
                </a:moveTo>
                <a:cubicBezTo>
                  <a:pt x="146041" y="821942"/>
                  <a:pt x="154381" y="830303"/>
                  <a:pt x="154381" y="840617"/>
                </a:cubicBezTo>
                <a:cubicBezTo>
                  <a:pt x="154381" y="850931"/>
                  <a:pt x="146041" y="859292"/>
                  <a:pt x="135753" y="859292"/>
                </a:cubicBezTo>
                <a:cubicBezTo>
                  <a:pt x="125465" y="859292"/>
                  <a:pt x="117125" y="850931"/>
                  <a:pt x="117125" y="840617"/>
                </a:cubicBezTo>
                <a:cubicBezTo>
                  <a:pt x="117125" y="830303"/>
                  <a:pt x="125465" y="821942"/>
                  <a:pt x="135753" y="821942"/>
                </a:cubicBezTo>
                <a:close/>
                <a:moveTo>
                  <a:pt x="18628" y="821942"/>
                </a:moveTo>
                <a:cubicBezTo>
                  <a:pt x="28916" y="821942"/>
                  <a:pt x="37256" y="830303"/>
                  <a:pt x="37256" y="840617"/>
                </a:cubicBezTo>
                <a:cubicBezTo>
                  <a:pt x="37256" y="850931"/>
                  <a:pt x="28916" y="859292"/>
                  <a:pt x="18628" y="859292"/>
                </a:cubicBezTo>
                <a:cubicBezTo>
                  <a:pt x="8340" y="859292"/>
                  <a:pt x="0" y="850931"/>
                  <a:pt x="0" y="840617"/>
                </a:cubicBezTo>
                <a:cubicBezTo>
                  <a:pt x="0" y="830303"/>
                  <a:pt x="8340" y="821942"/>
                  <a:pt x="18628" y="821942"/>
                </a:cubicBezTo>
                <a:close/>
                <a:moveTo>
                  <a:pt x="2014866" y="704521"/>
                </a:moveTo>
                <a:cubicBezTo>
                  <a:pt x="2025154" y="704521"/>
                  <a:pt x="2033494" y="712882"/>
                  <a:pt x="2033494" y="723196"/>
                </a:cubicBezTo>
                <a:cubicBezTo>
                  <a:pt x="2033494" y="733510"/>
                  <a:pt x="2025154" y="741871"/>
                  <a:pt x="2014866" y="741871"/>
                </a:cubicBezTo>
                <a:cubicBezTo>
                  <a:pt x="2004578" y="741871"/>
                  <a:pt x="1996238" y="733510"/>
                  <a:pt x="1996238" y="723196"/>
                </a:cubicBezTo>
                <a:cubicBezTo>
                  <a:pt x="1996238" y="712882"/>
                  <a:pt x="2004578" y="704521"/>
                  <a:pt x="2014866" y="704521"/>
                </a:cubicBezTo>
                <a:close/>
                <a:moveTo>
                  <a:pt x="1897741" y="704521"/>
                </a:moveTo>
                <a:cubicBezTo>
                  <a:pt x="1908029" y="704521"/>
                  <a:pt x="1916369" y="712882"/>
                  <a:pt x="1916369" y="723196"/>
                </a:cubicBezTo>
                <a:cubicBezTo>
                  <a:pt x="1916369" y="733510"/>
                  <a:pt x="1908029" y="741871"/>
                  <a:pt x="1897741" y="741871"/>
                </a:cubicBezTo>
                <a:cubicBezTo>
                  <a:pt x="1887453" y="741871"/>
                  <a:pt x="1879113" y="733510"/>
                  <a:pt x="1879113" y="723196"/>
                </a:cubicBezTo>
                <a:cubicBezTo>
                  <a:pt x="1879113" y="712882"/>
                  <a:pt x="1887453" y="704521"/>
                  <a:pt x="1897741" y="704521"/>
                </a:cubicBezTo>
                <a:close/>
                <a:moveTo>
                  <a:pt x="1779977" y="704521"/>
                </a:moveTo>
                <a:cubicBezTo>
                  <a:pt x="1790265" y="704521"/>
                  <a:pt x="1798605" y="712882"/>
                  <a:pt x="1798605" y="723196"/>
                </a:cubicBezTo>
                <a:cubicBezTo>
                  <a:pt x="1798605" y="733510"/>
                  <a:pt x="1790265" y="741871"/>
                  <a:pt x="1779977" y="741871"/>
                </a:cubicBezTo>
                <a:cubicBezTo>
                  <a:pt x="1769689" y="741871"/>
                  <a:pt x="1761349" y="733510"/>
                  <a:pt x="1761349" y="723196"/>
                </a:cubicBezTo>
                <a:cubicBezTo>
                  <a:pt x="1761349" y="712882"/>
                  <a:pt x="1769689" y="704521"/>
                  <a:pt x="1779977" y="704521"/>
                </a:cubicBezTo>
                <a:close/>
                <a:moveTo>
                  <a:pt x="1662852" y="704521"/>
                </a:moveTo>
                <a:cubicBezTo>
                  <a:pt x="1673140" y="704521"/>
                  <a:pt x="1681480" y="712882"/>
                  <a:pt x="1681480" y="723196"/>
                </a:cubicBezTo>
                <a:cubicBezTo>
                  <a:pt x="1681480" y="733510"/>
                  <a:pt x="1673140" y="741871"/>
                  <a:pt x="1662852" y="741871"/>
                </a:cubicBezTo>
                <a:cubicBezTo>
                  <a:pt x="1652564" y="741871"/>
                  <a:pt x="1644224" y="733510"/>
                  <a:pt x="1644224" y="723196"/>
                </a:cubicBezTo>
                <a:cubicBezTo>
                  <a:pt x="1644224" y="712882"/>
                  <a:pt x="1652564" y="704521"/>
                  <a:pt x="1662852" y="704521"/>
                </a:cubicBezTo>
                <a:close/>
                <a:moveTo>
                  <a:pt x="1545088" y="704521"/>
                </a:moveTo>
                <a:cubicBezTo>
                  <a:pt x="1555376" y="704521"/>
                  <a:pt x="1563716" y="712882"/>
                  <a:pt x="1563716" y="723196"/>
                </a:cubicBezTo>
                <a:cubicBezTo>
                  <a:pt x="1563716" y="733510"/>
                  <a:pt x="1555376" y="741871"/>
                  <a:pt x="1545088" y="741871"/>
                </a:cubicBezTo>
                <a:cubicBezTo>
                  <a:pt x="1534800" y="741871"/>
                  <a:pt x="1526460" y="733510"/>
                  <a:pt x="1526460" y="723196"/>
                </a:cubicBezTo>
                <a:cubicBezTo>
                  <a:pt x="1526460" y="712882"/>
                  <a:pt x="1534800" y="704521"/>
                  <a:pt x="1545088" y="704521"/>
                </a:cubicBezTo>
                <a:close/>
                <a:moveTo>
                  <a:pt x="1427962" y="704521"/>
                </a:moveTo>
                <a:cubicBezTo>
                  <a:pt x="1438250" y="704521"/>
                  <a:pt x="1446590" y="712882"/>
                  <a:pt x="1446590" y="723196"/>
                </a:cubicBezTo>
                <a:cubicBezTo>
                  <a:pt x="1446590" y="733510"/>
                  <a:pt x="1438250" y="741871"/>
                  <a:pt x="1427962" y="741871"/>
                </a:cubicBezTo>
                <a:cubicBezTo>
                  <a:pt x="1417674" y="741871"/>
                  <a:pt x="1409334" y="733510"/>
                  <a:pt x="1409334" y="723196"/>
                </a:cubicBezTo>
                <a:cubicBezTo>
                  <a:pt x="1409334" y="712882"/>
                  <a:pt x="1417674" y="704521"/>
                  <a:pt x="1427962" y="704521"/>
                </a:cubicBezTo>
                <a:close/>
                <a:moveTo>
                  <a:pt x="1310199" y="704521"/>
                </a:moveTo>
                <a:cubicBezTo>
                  <a:pt x="1320487" y="704521"/>
                  <a:pt x="1328827" y="712882"/>
                  <a:pt x="1328827" y="723196"/>
                </a:cubicBezTo>
                <a:cubicBezTo>
                  <a:pt x="1328827" y="733510"/>
                  <a:pt x="1320487" y="741871"/>
                  <a:pt x="1310199" y="741871"/>
                </a:cubicBezTo>
                <a:cubicBezTo>
                  <a:pt x="1299911" y="741871"/>
                  <a:pt x="1291571" y="733510"/>
                  <a:pt x="1291571" y="723196"/>
                </a:cubicBezTo>
                <a:cubicBezTo>
                  <a:pt x="1291571" y="712882"/>
                  <a:pt x="1299911" y="704521"/>
                  <a:pt x="1310199" y="704521"/>
                </a:cubicBezTo>
                <a:close/>
                <a:moveTo>
                  <a:pt x="1193073" y="704521"/>
                </a:moveTo>
                <a:cubicBezTo>
                  <a:pt x="1203361" y="704521"/>
                  <a:pt x="1211701" y="712882"/>
                  <a:pt x="1211701" y="723196"/>
                </a:cubicBezTo>
                <a:cubicBezTo>
                  <a:pt x="1211701" y="733510"/>
                  <a:pt x="1203361" y="741871"/>
                  <a:pt x="1193073" y="741871"/>
                </a:cubicBezTo>
                <a:cubicBezTo>
                  <a:pt x="1182785" y="741871"/>
                  <a:pt x="1174445" y="733510"/>
                  <a:pt x="1174445" y="723196"/>
                </a:cubicBezTo>
                <a:cubicBezTo>
                  <a:pt x="1174445" y="712882"/>
                  <a:pt x="1182785" y="704521"/>
                  <a:pt x="1193073" y="704521"/>
                </a:cubicBezTo>
                <a:close/>
                <a:moveTo>
                  <a:pt x="1075309" y="704521"/>
                </a:moveTo>
                <a:cubicBezTo>
                  <a:pt x="1085597" y="704521"/>
                  <a:pt x="1093937" y="712882"/>
                  <a:pt x="1093937" y="723196"/>
                </a:cubicBezTo>
                <a:cubicBezTo>
                  <a:pt x="1093937" y="733510"/>
                  <a:pt x="1085597" y="741871"/>
                  <a:pt x="1075309" y="741871"/>
                </a:cubicBezTo>
                <a:cubicBezTo>
                  <a:pt x="1065021" y="741871"/>
                  <a:pt x="1056681" y="733510"/>
                  <a:pt x="1056681" y="723196"/>
                </a:cubicBezTo>
                <a:cubicBezTo>
                  <a:pt x="1056681" y="712882"/>
                  <a:pt x="1065021" y="704521"/>
                  <a:pt x="1075309" y="704521"/>
                </a:cubicBezTo>
                <a:close/>
                <a:moveTo>
                  <a:pt x="958184" y="704521"/>
                </a:moveTo>
                <a:cubicBezTo>
                  <a:pt x="968472" y="704521"/>
                  <a:pt x="976812" y="712882"/>
                  <a:pt x="976812" y="723196"/>
                </a:cubicBezTo>
                <a:cubicBezTo>
                  <a:pt x="976812" y="733510"/>
                  <a:pt x="968472" y="741871"/>
                  <a:pt x="958184" y="741871"/>
                </a:cubicBezTo>
                <a:cubicBezTo>
                  <a:pt x="947896" y="741871"/>
                  <a:pt x="939556" y="733510"/>
                  <a:pt x="939556" y="723196"/>
                </a:cubicBezTo>
                <a:cubicBezTo>
                  <a:pt x="939556" y="712882"/>
                  <a:pt x="947896" y="704521"/>
                  <a:pt x="958184" y="704521"/>
                </a:cubicBezTo>
                <a:close/>
                <a:moveTo>
                  <a:pt x="840420" y="704521"/>
                </a:moveTo>
                <a:cubicBezTo>
                  <a:pt x="850708" y="704521"/>
                  <a:pt x="859048" y="712882"/>
                  <a:pt x="859048" y="723196"/>
                </a:cubicBezTo>
                <a:cubicBezTo>
                  <a:pt x="859048" y="733510"/>
                  <a:pt x="850708" y="741871"/>
                  <a:pt x="840420" y="741871"/>
                </a:cubicBezTo>
                <a:cubicBezTo>
                  <a:pt x="830132" y="741871"/>
                  <a:pt x="821792" y="733510"/>
                  <a:pt x="821792" y="723196"/>
                </a:cubicBezTo>
                <a:cubicBezTo>
                  <a:pt x="821792" y="712882"/>
                  <a:pt x="830132" y="704521"/>
                  <a:pt x="840420" y="704521"/>
                </a:cubicBezTo>
                <a:close/>
                <a:moveTo>
                  <a:pt x="723295" y="704521"/>
                </a:moveTo>
                <a:cubicBezTo>
                  <a:pt x="733583" y="704521"/>
                  <a:pt x="741923" y="712882"/>
                  <a:pt x="741923" y="723196"/>
                </a:cubicBezTo>
                <a:cubicBezTo>
                  <a:pt x="741923" y="733510"/>
                  <a:pt x="733583" y="741871"/>
                  <a:pt x="723295" y="741871"/>
                </a:cubicBezTo>
                <a:cubicBezTo>
                  <a:pt x="713007" y="741871"/>
                  <a:pt x="704667" y="733510"/>
                  <a:pt x="704667" y="723196"/>
                </a:cubicBezTo>
                <a:cubicBezTo>
                  <a:pt x="704667" y="712882"/>
                  <a:pt x="713007" y="704521"/>
                  <a:pt x="723295" y="704521"/>
                </a:cubicBezTo>
                <a:close/>
                <a:moveTo>
                  <a:pt x="605531" y="704521"/>
                </a:moveTo>
                <a:cubicBezTo>
                  <a:pt x="615819" y="704521"/>
                  <a:pt x="624159" y="712882"/>
                  <a:pt x="624159" y="723196"/>
                </a:cubicBezTo>
                <a:cubicBezTo>
                  <a:pt x="624159" y="733510"/>
                  <a:pt x="615819" y="741871"/>
                  <a:pt x="605531" y="741871"/>
                </a:cubicBezTo>
                <a:cubicBezTo>
                  <a:pt x="595243" y="741871"/>
                  <a:pt x="586903" y="733510"/>
                  <a:pt x="586903" y="723196"/>
                </a:cubicBezTo>
                <a:cubicBezTo>
                  <a:pt x="586903" y="712882"/>
                  <a:pt x="595243" y="704521"/>
                  <a:pt x="605531" y="704521"/>
                </a:cubicBezTo>
                <a:close/>
                <a:moveTo>
                  <a:pt x="488406" y="704521"/>
                </a:moveTo>
                <a:cubicBezTo>
                  <a:pt x="498694" y="704521"/>
                  <a:pt x="507034" y="712882"/>
                  <a:pt x="507034" y="723196"/>
                </a:cubicBezTo>
                <a:cubicBezTo>
                  <a:pt x="507034" y="733510"/>
                  <a:pt x="498694" y="741871"/>
                  <a:pt x="488406" y="741871"/>
                </a:cubicBezTo>
                <a:cubicBezTo>
                  <a:pt x="478118" y="741871"/>
                  <a:pt x="469778" y="733510"/>
                  <a:pt x="469778" y="723196"/>
                </a:cubicBezTo>
                <a:cubicBezTo>
                  <a:pt x="469778" y="712882"/>
                  <a:pt x="478118" y="704521"/>
                  <a:pt x="488406" y="704521"/>
                </a:cubicBezTo>
                <a:close/>
                <a:moveTo>
                  <a:pt x="370642" y="704521"/>
                </a:moveTo>
                <a:cubicBezTo>
                  <a:pt x="380930" y="704521"/>
                  <a:pt x="389270" y="712882"/>
                  <a:pt x="389270" y="723196"/>
                </a:cubicBezTo>
                <a:cubicBezTo>
                  <a:pt x="389270" y="733510"/>
                  <a:pt x="380930" y="741871"/>
                  <a:pt x="370642" y="741871"/>
                </a:cubicBezTo>
                <a:cubicBezTo>
                  <a:pt x="360354" y="741871"/>
                  <a:pt x="352014" y="733510"/>
                  <a:pt x="352014" y="723196"/>
                </a:cubicBezTo>
                <a:cubicBezTo>
                  <a:pt x="352014" y="712882"/>
                  <a:pt x="360354" y="704521"/>
                  <a:pt x="370642" y="704521"/>
                </a:cubicBezTo>
                <a:close/>
                <a:moveTo>
                  <a:pt x="253517" y="704521"/>
                </a:moveTo>
                <a:cubicBezTo>
                  <a:pt x="263805" y="704521"/>
                  <a:pt x="272145" y="712882"/>
                  <a:pt x="272145" y="723196"/>
                </a:cubicBezTo>
                <a:cubicBezTo>
                  <a:pt x="272145" y="733510"/>
                  <a:pt x="263805" y="741871"/>
                  <a:pt x="253517" y="741871"/>
                </a:cubicBezTo>
                <a:cubicBezTo>
                  <a:pt x="243229" y="741871"/>
                  <a:pt x="234889" y="733510"/>
                  <a:pt x="234889" y="723196"/>
                </a:cubicBezTo>
                <a:cubicBezTo>
                  <a:pt x="234889" y="712882"/>
                  <a:pt x="243229" y="704521"/>
                  <a:pt x="253517" y="704521"/>
                </a:cubicBezTo>
                <a:close/>
                <a:moveTo>
                  <a:pt x="135753" y="704521"/>
                </a:moveTo>
                <a:cubicBezTo>
                  <a:pt x="146041" y="704521"/>
                  <a:pt x="154381" y="712882"/>
                  <a:pt x="154381" y="723196"/>
                </a:cubicBezTo>
                <a:cubicBezTo>
                  <a:pt x="154381" y="733510"/>
                  <a:pt x="146041" y="741871"/>
                  <a:pt x="135753" y="741871"/>
                </a:cubicBezTo>
                <a:cubicBezTo>
                  <a:pt x="125465" y="741871"/>
                  <a:pt x="117125" y="733510"/>
                  <a:pt x="117125" y="723196"/>
                </a:cubicBezTo>
                <a:cubicBezTo>
                  <a:pt x="117125" y="712882"/>
                  <a:pt x="125465" y="704521"/>
                  <a:pt x="135753" y="704521"/>
                </a:cubicBezTo>
                <a:close/>
                <a:moveTo>
                  <a:pt x="18628" y="704521"/>
                </a:moveTo>
                <a:cubicBezTo>
                  <a:pt x="28916" y="704521"/>
                  <a:pt x="37256" y="712882"/>
                  <a:pt x="37256" y="723196"/>
                </a:cubicBezTo>
                <a:cubicBezTo>
                  <a:pt x="37256" y="733510"/>
                  <a:pt x="28916" y="741871"/>
                  <a:pt x="18628" y="741871"/>
                </a:cubicBezTo>
                <a:cubicBezTo>
                  <a:pt x="8340" y="741871"/>
                  <a:pt x="0" y="733510"/>
                  <a:pt x="0" y="723196"/>
                </a:cubicBezTo>
                <a:cubicBezTo>
                  <a:pt x="0" y="712882"/>
                  <a:pt x="8340" y="704521"/>
                  <a:pt x="18628" y="704521"/>
                </a:cubicBezTo>
                <a:close/>
                <a:moveTo>
                  <a:pt x="2014866" y="587101"/>
                </a:moveTo>
                <a:cubicBezTo>
                  <a:pt x="2025154" y="587101"/>
                  <a:pt x="2033494" y="595462"/>
                  <a:pt x="2033494" y="605776"/>
                </a:cubicBezTo>
                <a:cubicBezTo>
                  <a:pt x="2033494" y="616090"/>
                  <a:pt x="2025154" y="624451"/>
                  <a:pt x="2014866" y="624451"/>
                </a:cubicBezTo>
                <a:cubicBezTo>
                  <a:pt x="2004578" y="624451"/>
                  <a:pt x="1996238" y="616090"/>
                  <a:pt x="1996238" y="605776"/>
                </a:cubicBezTo>
                <a:cubicBezTo>
                  <a:pt x="1996238" y="595462"/>
                  <a:pt x="2004578" y="587101"/>
                  <a:pt x="2014866" y="587101"/>
                </a:cubicBezTo>
                <a:close/>
                <a:moveTo>
                  <a:pt x="1897741" y="587101"/>
                </a:moveTo>
                <a:cubicBezTo>
                  <a:pt x="1908029" y="587101"/>
                  <a:pt x="1916369" y="595462"/>
                  <a:pt x="1916369" y="605776"/>
                </a:cubicBezTo>
                <a:cubicBezTo>
                  <a:pt x="1916369" y="616090"/>
                  <a:pt x="1908029" y="624451"/>
                  <a:pt x="1897741" y="624451"/>
                </a:cubicBezTo>
                <a:cubicBezTo>
                  <a:pt x="1887453" y="624451"/>
                  <a:pt x="1879113" y="616090"/>
                  <a:pt x="1879113" y="605776"/>
                </a:cubicBezTo>
                <a:cubicBezTo>
                  <a:pt x="1879113" y="595462"/>
                  <a:pt x="1887453" y="587101"/>
                  <a:pt x="1897741" y="587101"/>
                </a:cubicBezTo>
                <a:close/>
                <a:moveTo>
                  <a:pt x="1779977" y="587101"/>
                </a:moveTo>
                <a:cubicBezTo>
                  <a:pt x="1790265" y="587101"/>
                  <a:pt x="1798605" y="595462"/>
                  <a:pt x="1798605" y="605776"/>
                </a:cubicBezTo>
                <a:cubicBezTo>
                  <a:pt x="1798605" y="616090"/>
                  <a:pt x="1790265" y="624451"/>
                  <a:pt x="1779977" y="624451"/>
                </a:cubicBezTo>
                <a:cubicBezTo>
                  <a:pt x="1769689" y="624451"/>
                  <a:pt x="1761349" y="616090"/>
                  <a:pt x="1761349" y="605776"/>
                </a:cubicBezTo>
                <a:cubicBezTo>
                  <a:pt x="1761349" y="595462"/>
                  <a:pt x="1769689" y="587101"/>
                  <a:pt x="1779977" y="587101"/>
                </a:cubicBezTo>
                <a:close/>
                <a:moveTo>
                  <a:pt x="1662852" y="587101"/>
                </a:moveTo>
                <a:cubicBezTo>
                  <a:pt x="1673140" y="587101"/>
                  <a:pt x="1681480" y="595462"/>
                  <a:pt x="1681480" y="605776"/>
                </a:cubicBezTo>
                <a:cubicBezTo>
                  <a:pt x="1681480" y="616090"/>
                  <a:pt x="1673140" y="624451"/>
                  <a:pt x="1662852" y="624451"/>
                </a:cubicBezTo>
                <a:cubicBezTo>
                  <a:pt x="1652564" y="624451"/>
                  <a:pt x="1644224" y="616090"/>
                  <a:pt x="1644224" y="605776"/>
                </a:cubicBezTo>
                <a:cubicBezTo>
                  <a:pt x="1644224" y="595462"/>
                  <a:pt x="1652564" y="587101"/>
                  <a:pt x="1662852" y="587101"/>
                </a:cubicBezTo>
                <a:close/>
                <a:moveTo>
                  <a:pt x="1545088" y="587101"/>
                </a:moveTo>
                <a:cubicBezTo>
                  <a:pt x="1555376" y="587101"/>
                  <a:pt x="1563716" y="595462"/>
                  <a:pt x="1563716" y="605776"/>
                </a:cubicBezTo>
                <a:cubicBezTo>
                  <a:pt x="1563716" y="616090"/>
                  <a:pt x="1555376" y="624451"/>
                  <a:pt x="1545088" y="624451"/>
                </a:cubicBezTo>
                <a:cubicBezTo>
                  <a:pt x="1534800" y="624451"/>
                  <a:pt x="1526460" y="616090"/>
                  <a:pt x="1526460" y="605776"/>
                </a:cubicBezTo>
                <a:cubicBezTo>
                  <a:pt x="1526460" y="595462"/>
                  <a:pt x="1534800" y="587101"/>
                  <a:pt x="1545088" y="587101"/>
                </a:cubicBezTo>
                <a:close/>
                <a:moveTo>
                  <a:pt x="1427962" y="587101"/>
                </a:moveTo>
                <a:cubicBezTo>
                  <a:pt x="1438250" y="587101"/>
                  <a:pt x="1446590" y="595462"/>
                  <a:pt x="1446590" y="605776"/>
                </a:cubicBezTo>
                <a:cubicBezTo>
                  <a:pt x="1446590" y="616090"/>
                  <a:pt x="1438250" y="624451"/>
                  <a:pt x="1427962" y="624451"/>
                </a:cubicBezTo>
                <a:cubicBezTo>
                  <a:pt x="1417674" y="624451"/>
                  <a:pt x="1409334" y="616090"/>
                  <a:pt x="1409334" y="605776"/>
                </a:cubicBezTo>
                <a:cubicBezTo>
                  <a:pt x="1409334" y="595462"/>
                  <a:pt x="1417674" y="587101"/>
                  <a:pt x="1427962" y="587101"/>
                </a:cubicBezTo>
                <a:close/>
                <a:moveTo>
                  <a:pt x="1310199" y="587101"/>
                </a:moveTo>
                <a:cubicBezTo>
                  <a:pt x="1320487" y="587101"/>
                  <a:pt x="1328827" y="595462"/>
                  <a:pt x="1328827" y="605776"/>
                </a:cubicBezTo>
                <a:cubicBezTo>
                  <a:pt x="1328827" y="616090"/>
                  <a:pt x="1320487" y="624451"/>
                  <a:pt x="1310199" y="624451"/>
                </a:cubicBezTo>
                <a:cubicBezTo>
                  <a:pt x="1299911" y="624451"/>
                  <a:pt x="1291571" y="616090"/>
                  <a:pt x="1291571" y="605776"/>
                </a:cubicBezTo>
                <a:cubicBezTo>
                  <a:pt x="1291571" y="595462"/>
                  <a:pt x="1299911" y="587101"/>
                  <a:pt x="1310199" y="587101"/>
                </a:cubicBezTo>
                <a:close/>
                <a:moveTo>
                  <a:pt x="1193073" y="587101"/>
                </a:moveTo>
                <a:cubicBezTo>
                  <a:pt x="1203361" y="587101"/>
                  <a:pt x="1211701" y="595462"/>
                  <a:pt x="1211701" y="605776"/>
                </a:cubicBezTo>
                <a:cubicBezTo>
                  <a:pt x="1211701" y="616090"/>
                  <a:pt x="1203361" y="624451"/>
                  <a:pt x="1193073" y="624451"/>
                </a:cubicBezTo>
                <a:cubicBezTo>
                  <a:pt x="1182785" y="624451"/>
                  <a:pt x="1174445" y="616090"/>
                  <a:pt x="1174445" y="605776"/>
                </a:cubicBezTo>
                <a:cubicBezTo>
                  <a:pt x="1174445" y="595462"/>
                  <a:pt x="1182785" y="587101"/>
                  <a:pt x="1193073" y="587101"/>
                </a:cubicBezTo>
                <a:close/>
                <a:moveTo>
                  <a:pt x="1075309" y="587101"/>
                </a:moveTo>
                <a:cubicBezTo>
                  <a:pt x="1085597" y="587101"/>
                  <a:pt x="1093937" y="595462"/>
                  <a:pt x="1093937" y="605776"/>
                </a:cubicBezTo>
                <a:cubicBezTo>
                  <a:pt x="1093937" y="616090"/>
                  <a:pt x="1085597" y="624451"/>
                  <a:pt x="1075309" y="624451"/>
                </a:cubicBezTo>
                <a:cubicBezTo>
                  <a:pt x="1065021" y="624451"/>
                  <a:pt x="1056681" y="616090"/>
                  <a:pt x="1056681" y="605776"/>
                </a:cubicBezTo>
                <a:cubicBezTo>
                  <a:pt x="1056681" y="595462"/>
                  <a:pt x="1065021" y="587101"/>
                  <a:pt x="1075309" y="587101"/>
                </a:cubicBezTo>
                <a:close/>
                <a:moveTo>
                  <a:pt x="958184" y="587101"/>
                </a:moveTo>
                <a:cubicBezTo>
                  <a:pt x="968472" y="587101"/>
                  <a:pt x="976812" y="595462"/>
                  <a:pt x="976812" y="605776"/>
                </a:cubicBezTo>
                <a:cubicBezTo>
                  <a:pt x="976812" y="616090"/>
                  <a:pt x="968472" y="624451"/>
                  <a:pt x="958184" y="624451"/>
                </a:cubicBezTo>
                <a:cubicBezTo>
                  <a:pt x="947896" y="624451"/>
                  <a:pt x="939556" y="616090"/>
                  <a:pt x="939556" y="605776"/>
                </a:cubicBezTo>
                <a:cubicBezTo>
                  <a:pt x="939556" y="595462"/>
                  <a:pt x="947896" y="587101"/>
                  <a:pt x="958184" y="587101"/>
                </a:cubicBezTo>
                <a:close/>
                <a:moveTo>
                  <a:pt x="840420" y="587101"/>
                </a:moveTo>
                <a:cubicBezTo>
                  <a:pt x="850708" y="587101"/>
                  <a:pt x="859048" y="595462"/>
                  <a:pt x="859048" y="605776"/>
                </a:cubicBezTo>
                <a:cubicBezTo>
                  <a:pt x="859048" y="616090"/>
                  <a:pt x="850708" y="624451"/>
                  <a:pt x="840420" y="624451"/>
                </a:cubicBezTo>
                <a:cubicBezTo>
                  <a:pt x="830132" y="624451"/>
                  <a:pt x="821792" y="616090"/>
                  <a:pt x="821792" y="605776"/>
                </a:cubicBezTo>
                <a:cubicBezTo>
                  <a:pt x="821792" y="595462"/>
                  <a:pt x="830132" y="587101"/>
                  <a:pt x="840420" y="587101"/>
                </a:cubicBezTo>
                <a:close/>
                <a:moveTo>
                  <a:pt x="723295" y="587101"/>
                </a:moveTo>
                <a:cubicBezTo>
                  <a:pt x="733583" y="587101"/>
                  <a:pt x="741923" y="595462"/>
                  <a:pt x="741923" y="605776"/>
                </a:cubicBezTo>
                <a:cubicBezTo>
                  <a:pt x="741923" y="616090"/>
                  <a:pt x="733583" y="624451"/>
                  <a:pt x="723295" y="624451"/>
                </a:cubicBezTo>
                <a:cubicBezTo>
                  <a:pt x="713007" y="624451"/>
                  <a:pt x="704667" y="616090"/>
                  <a:pt x="704667" y="605776"/>
                </a:cubicBezTo>
                <a:cubicBezTo>
                  <a:pt x="704667" y="595462"/>
                  <a:pt x="713007" y="587101"/>
                  <a:pt x="723295" y="587101"/>
                </a:cubicBezTo>
                <a:close/>
                <a:moveTo>
                  <a:pt x="605531" y="587101"/>
                </a:moveTo>
                <a:cubicBezTo>
                  <a:pt x="615819" y="587101"/>
                  <a:pt x="624159" y="595462"/>
                  <a:pt x="624159" y="605776"/>
                </a:cubicBezTo>
                <a:cubicBezTo>
                  <a:pt x="624159" y="616090"/>
                  <a:pt x="615819" y="624451"/>
                  <a:pt x="605531" y="624451"/>
                </a:cubicBezTo>
                <a:cubicBezTo>
                  <a:pt x="595243" y="624451"/>
                  <a:pt x="586903" y="616090"/>
                  <a:pt x="586903" y="605776"/>
                </a:cubicBezTo>
                <a:cubicBezTo>
                  <a:pt x="586903" y="595462"/>
                  <a:pt x="595243" y="587101"/>
                  <a:pt x="605531" y="587101"/>
                </a:cubicBezTo>
                <a:close/>
                <a:moveTo>
                  <a:pt x="488406" y="587101"/>
                </a:moveTo>
                <a:cubicBezTo>
                  <a:pt x="498694" y="587101"/>
                  <a:pt x="507034" y="595462"/>
                  <a:pt x="507034" y="605776"/>
                </a:cubicBezTo>
                <a:cubicBezTo>
                  <a:pt x="507034" y="616090"/>
                  <a:pt x="498694" y="624451"/>
                  <a:pt x="488406" y="624451"/>
                </a:cubicBezTo>
                <a:cubicBezTo>
                  <a:pt x="478118" y="624451"/>
                  <a:pt x="469778" y="616090"/>
                  <a:pt x="469778" y="605776"/>
                </a:cubicBezTo>
                <a:cubicBezTo>
                  <a:pt x="469778" y="595462"/>
                  <a:pt x="478118" y="587101"/>
                  <a:pt x="488406" y="587101"/>
                </a:cubicBezTo>
                <a:close/>
                <a:moveTo>
                  <a:pt x="370642" y="587101"/>
                </a:moveTo>
                <a:cubicBezTo>
                  <a:pt x="380930" y="587101"/>
                  <a:pt x="389270" y="595462"/>
                  <a:pt x="389270" y="605776"/>
                </a:cubicBezTo>
                <a:cubicBezTo>
                  <a:pt x="389270" y="616090"/>
                  <a:pt x="380930" y="624451"/>
                  <a:pt x="370642" y="624451"/>
                </a:cubicBezTo>
                <a:cubicBezTo>
                  <a:pt x="360354" y="624451"/>
                  <a:pt x="352014" y="616090"/>
                  <a:pt x="352014" y="605776"/>
                </a:cubicBezTo>
                <a:cubicBezTo>
                  <a:pt x="352014" y="595462"/>
                  <a:pt x="360354" y="587101"/>
                  <a:pt x="370642" y="587101"/>
                </a:cubicBezTo>
                <a:close/>
                <a:moveTo>
                  <a:pt x="253517" y="587101"/>
                </a:moveTo>
                <a:cubicBezTo>
                  <a:pt x="263805" y="587101"/>
                  <a:pt x="272145" y="595462"/>
                  <a:pt x="272145" y="605776"/>
                </a:cubicBezTo>
                <a:cubicBezTo>
                  <a:pt x="272145" y="616090"/>
                  <a:pt x="263805" y="624451"/>
                  <a:pt x="253517" y="624451"/>
                </a:cubicBezTo>
                <a:cubicBezTo>
                  <a:pt x="243229" y="624451"/>
                  <a:pt x="234889" y="616090"/>
                  <a:pt x="234889" y="605776"/>
                </a:cubicBezTo>
                <a:cubicBezTo>
                  <a:pt x="234889" y="595462"/>
                  <a:pt x="243229" y="587101"/>
                  <a:pt x="253517" y="587101"/>
                </a:cubicBezTo>
                <a:close/>
                <a:moveTo>
                  <a:pt x="135753" y="587101"/>
                </a:moveTo>
                <a:cubicBezTo>
                  <a:pt x="146041" y="587101"/>
                  <a:pt x="154381" y="595462"/>
                  <a:pt x="154381" y="605776"/>
                </a:cubicBezTo>
                <a:cubicBezTo>
                  <a:pt x="154381" y="616090"/>
                  <a:pt x="146041" y="624451"/>
                  <a:pt x="135753" y="624451"/>
                </a:cubicBezTo>
                <a:cubicBezTo>
                  <a:pt x="125465" y="624451"/>
                  <a:pt x="117125" y="616090"/>
                  <a:pt x="117125" y="605776"/>
                </a:cubicBezTo>
                <a:cubicBezTo>
                  <a:pt x="117125" y="595462"/>
                  <a:pt x="125465" y="587101"/>
                  <a:pt x="135753" y="587101"/>
                </a:cubicBezTo>
                <a:close/>
                <a:moveTo>
                  <a:pt x="18628" y="587101"/>
                </a:moveTo>
                <a:cubicBezTo>
                  <a:pt x="28916" y="587101"/>
                  <a:pt x="37256" y="595462"/>
                  <a:pt x="37256" y="605776"/>
                </a:cubicBezTo>
                <a:cubicBezTo>
                  <a:pt x="37256" y="616090"/>
                  <a:pt x="28916" y="624451"/>
                  <a:pt x="18628" y="624451"/>
                </a:cubicBezTo>
                <a:cubicBezTo>
                  <a:pt x="8340" y="624451"/>
                  <a:pt x="0" y="616090"/>
                  <a:pt x="0" y="605776"/>
                </a:cubicBezTo>
                <a:cubicBezTo>
                  <a:pt x="0" y="595462"/>
                  <a:pt x="8340" y="587101"/>
                  <a:pt x="18628" y="587101"/>
                </a:cubicBezTo>
                <a:close/>
                <a:moveTo>
                  <a:pt x="2014866" y="469681"/>
                </a:moveTo>
                <a:cubicBezTo>
                  <a:pt x="2025154" y="469681"/>
                  <a:pt x="2033494" y="478042"/>
                  <a:pt x="2033494" y="488356"/>
                </a:cubicBezTo>
                <a:cubicBezTo>
                  <a:pt x="2033494" y="498670"/>
                  <a:pt x="2025154" y="507031"/>
                  <a:pt x="2014866" y="507031"/>
                </a:cubicBezTo>
                <a:cubicBezTo>
                  <a:pt x="2004578" y="507031"/>
                  <a:pt x="1996238" y="498670"/>
                  <a:pt x="1996238" y="488356"/>
                </a:cubicBezTo>
                <a:cubicBezTo>
                  <a:pt x="1996238" y="478042"/>
                  <a:pt x="2004578" y="469681"/>
                  <a:pt x="2014866" y="469681"/>
                </a:cubicBezTo>
                <a:close/>
                <a:moveTo>
                  <a:pt x="1897741" y="469681"/>
                </a:moveTo>
                <a:cubicBezTo>
                  <a:pt x="1908029" y="469681"/>
                  <a:pt x="1916369" y="478042"/>
                  <a:pt x="1916369" y="488356"/>
                </a:cubicBezTo>
                <a:cubicBezTo>
                  <a:pt x="1916369" y="498670"/>
                  <a:pt x="1908029" y="507031"/>
                  <a:pt x="1897741" y="507031"/>
                </a:cubicBezTo>
                <a:cubicBezTo>
                  <a:pt x="1887453" y="507031"/>
                  <a:pt x="1879113" y="498670"/>
                  <a:pt x="1879113" y="488356"/>
                </a:cubicBezTo>
                <a:cubicBezTo>
                  <a:pt x="1879113" y="478042"/>
                  <a:pt x="1887453" y="469681"/>
                  <a:pt x="1897741" y="469681"/>
                </a:cubicBezTo>
                <a:close/>
                <a:moveTo>
                  <a:pt x="1779977" y="469681"/>
                </a:moveTo>
                <a:cubicBezTo>
                  <a:pt x="1790265" y="469681"/>
                  <a:pt x="1798605" y="478042"/>
                  <a:pt x="1798605" y="488356"/>
                </a:cubicBezTo>
                <a:cubicBezTo>
                  <a:pt x="1798605" y="498670"/>
                  <a:pt x="1790265" y="507031"/>
                  <a:pt x="1779977" y="507031"/>
                </a:cubicBezTo>
                <a:cubicBezTo>
                  <a:pt x="1769689" y="507031"/>
                  <a:pt x="1761349" y="498670"/>
                  <a:pt x="1761349" y="488356"/>
                </a:cubicBezTo>
                <a:cubicBezTo>
                  <a:pt x="1761349" y="478042"/>
                  <a:pt x="1769689" y="469681"/>
                  <a:pt x="1779977" y="469681"/>
                </a:cubicBezTo>
                <a:close/>
                <a:moveTo>
                  <a:pt x="1662852" y="469681"/>
                </a:moveTo>
                <a:cubicBezTo>
                  <a:pt x="1673140" y="469681"/>
                  <a:pt x="1681480" y="478042"/>
                  <a:pt x="1681480" y="488356"/>
                </a:cubicBezTo>
                <a:cubicBezTo>
                  <a:pt x="1681480" y="498670"/>
                  <a:pt x="1673140" y="507031"/>
                  <a:pt x="1662852" y="507031"/>
                </a:cubicBezTo>
                <a:cubicBezTo>
                  <a:pt x="1652564" y="507031"/>
                  <a:pt x="1644224" y="498670"/>
                  <a:pt x="1644224" y="488356"/>
                </a:cubicBezTo>
                <a:cubicBezTo>
                  <a:pt x="1644224" y="478042"/>
                  <a:pt x="1652564" y="469681"/>
                  <a:pt x="1662852" y="469681"/>
                </a:cubicBezTo>
                <a:close/>
                <a:moveTo>
                  <a:pt x="1545088" y="469681"/>
                </a:moveTo>
                <a:cubicBezTo>
                  <a:pt x="1555376" y="469681"/>
                  <a:pt x="1563716" y="478042"/>
                  <a:pt x="1563716" y="488356"/>
                </a:cubicBezTo>
                <a:cubicBezTo>
                  <a:pt x="1563716" y="498670"/>
                  <a:pt x="1555376" y="507031"/>
                  <a:pt x="1545088" y="507031"/>
                </a:cubicBezTo>
                <a:cubicBezTo>
                  <a:pt x="1534800" y="507031"/>
                  <a:pt x="1526460" y="498670"/>
                  <a:pt x="1526460" y="488356"/>
                </a:cubicBezTo>
                <a:cubicBezTo>
                  <a:pt x="1526460" y="478042"/>
                  <a:pt x="1534800" y="469681"/>
                  <a:pt x="1545088" y="469681"/>
                </a:cubicBezTo>
                <a:close/>
                <a:moveTo>
                  <a:pt x="1427962" y="469681"/>
                </a:moveTo>
                <a:cubicBezTo>
                  <a:pt x="1438250" y="469681"/>
                  <a:pt x="1446590" y="478042"/>
                  <a:pt x="1446590" y="488356"/>
                </a:cubicBezTo>
                <a:cubicBezTo>
                  <a:pt x="1446590" y="498670"/>
                  <a:pt x="1438250" y="507031"/>
                  <a:pt x="1427962" y="507031"/>
                </a:cubicBezTo>
                <a:cubicBezTo>
                  <a:pt x="1417674" y="507031"/>
                  <a:pt x="1409334" y="498670"/>
                  <a:pt x="1409334" y="488356"/>
                </a:cubicBezTo>
                <a:cubicBezTo>
                  <a:pt x="1409334" y="478042"/>
                  <a:pt x="1417674" y="469681"/>
                  <a:pt x="1427962" y="469681"/>
                </a:cubicBezTo>
                <a:close/>
                <a:moveTo>
                  <a:pt x="1310199" y="469681"/>
                </a:moveTo>
                <a:cubicBezTo>
                  <a:pt x="1320487" y="469681"/>
                  <a:pt x="1328827" y="478042"/>
                  <a:pt x="1328827" y="488356"/>
                </a:cubicBezTo>
                <a:cubicBezTo>
                  <a:pt x="1328827" y="498670"/>
                  <a:pt x="1320487" y="507031"/>
                  <a:pt x="1310199" y="507031"/>
                </a:cubicBezTo>
                <a:cubicBezTo>
                  <a:pt x="1299911" y="507031"/>
                  <a:pt x="1291571" y="498670"/>
                  <a:pt x="1291571" y="488356"/>
                </a:cubicBezTo>
                <a:cubicBezTo>
                  <a:pt x="1291571" y="478042"/>
                  <a:pt x="1299911" y="469681"/>
                  <a:pt x="1310199" y="469681"/>
                </a:cubicBezTo>
                <a:close/>
                <a:moveTo>
                  <a:pt x="1193073" y="469681"/>
                </a:moveTo>
                <a:cubicBezTo>
                  <a:pt x="1203361" y="469681"/>
                  <a:pt x="1211701" y="478042"/>
                  <a:pt x="1211701" y="488356"/>
                </a:cubicBezTo>
                <a:cubicBezTo>
                  <a:pt x="1211701" y="498670"/>
                  <a:pt x="1203361" y="507031"/>
                  <a:pt x="1193073" y="507031"/>
                </a:cubicBezTo>
                <a:cubicBezTo>
                  <a:pt x="1182785" y="507031"/>
                  <a:pt x="1174445" y="498670"/>
                  <a:pt x="1174445" y="488356"/>
                </a:cubicBezTo>
                <a:cubicBezTo>
                  <a:pt x="1174445" y="478042"/>
                  <a:pt x="1182785" y="469681"/>
                  <a:pt x="1193073" y="469681"/>
                </a:cubicBezTo>
                <a:close/>
                <a:moveTo>
                  <a:pt x="1075309" y="469681"/>
                </a:moveTo>
                <a:cubicBezTo>
                  <a:pt x="1085597" y="469681"/>
                  <a:pt x="1093937" y="478042"/>
                  <a:pt x="1093937" y="488356"/>
                </a:cubicBezTo>
                <a:cubicBezTo>
                  <a:pt x="1093937" y="498670"/>
                  <a:pt x="1085597" y="507031"/>
                  <a:pt x="1075309" y="507031"/>
                </a:cubicBezTo>
                <a:cubicBezTo>
                  <a:pt x="1065021" y="507031"/>
                  <a:pt x="1056681" y="498670"/>
                  <a:pt x="1056681" y="488356"/>
                </a:cubicBezTo>
                <a:cubicBezTo>
                  <a:pt x="1056681" y="478042"/>
                  <a:pt x="1065021" y="469681"/>
                  <a:pt x="1075309" y="469681"/>
                </a:cubicBezTo>
                <a:close/>
                <a:moveTo>
                  <a:pt x="958184" y="469681"/>
                </a:moveTo>
                <a:cubicBezTo>
                  <a:pt x="968472" y="469681"/>
                  <a:pt x="976812" y="478042"/>
                  <a:pt x="976812" y="488356"/>
                </a:cubicBezTo>
                <a:cubicBezTo>
                  <a:pt x="976812" y="498670"/>
                  <a:pt x="968472" y="507031"/>
                  <a:pt x="958184" y="507031"/>
                </a:cubicBezTo>
                <a:cubicBezTo>
                  <a:pt x="947896" y="507031"/>
                  <a:pt x="939556" y="498670"/>
                  <a:pt x="939556" y="488356"/>
                </a:cubicBezTo>
                <a:cubicBezTo>
                  <a:pt x="939556" y="478042"/>
                  <a:pt x="947896" y="469681"/>
                  <a:pt x="958184" y="469681"/>
                </a:cubicBezTo>
                <a:close/>
                <a:moveTo>
                  <a:pt x="840420" y="469681"/>
                </a:moveTo>
                <a:cubicBezTo>
                  <a:pt x="850708" y="469681"/>
                  <a:pt x="859048" y="478042"/>
                  <a:pt x="859048" y="488356"/>
                </a:cubicBezTo>
                <a:cubicBezTo>
                  <a:pt x="859048" y="498670"/>
                  <a:pt x="850708" y="507031"/>
                  <a:pt x="840420" y="507031"/>
                </a:cubicBezTo>
                <a:cubicBezTo>
                  <a:pt x="830132" y="507031"/>
                  <a:pt x="821792" y="498670"/>
                  <a:pt x="821792" y="488356"/>
                </a:cubicBezTo>
                <a:cubicBezTo>
                  <a:pt x="821792" y="478042"/>
                  <a:pt x="830132" y="469681"/>
                  <a:pt x="840420" y="469681"/>
                </a:cubicBezTo>
                <a:close/>
                <a:moveTo>
                  <a:pt x="723295" y="469681"/>
                </a:moveTo>
                <a:cubicBezTo>
                  <a:pt x="733583" y="469681"/>
                  <a:pt x="741923" y="478042"/>
                  <a:pt x="741923" y="488356"/>
                </a:cubicBezTo>
                <a:cubicBezTo>
                  <a:pt x="741923" y="498670"/>
                  <a:pt x="733583" y="507031"/>
                  <a:pt x="723295" y="507031"/>
                </a:cubicBezTo>
                <a:cubicBezTo>
                  <a:pt x="713007" y="507031"/>
                  <a:pt x="704667" y="498670"/>
                  <a:pt x="704667" y="488356"/>
                </a:cubicBezTo>
                <a:cubicBezTo>
                  <a:pt x="704667" y="478042"/>
                  <a:pt x="713007" y="469681"/>
                  <a:pt x="723295" y="469681"/>
                </a:cubicBezTo>
                <a:close/>
                <a:moveTo>
                  <a:pt x="605531" y="469681"/>
                </a:moveTo>
                <a:cubicBezTo>
                  <a:pt x="615819" y="469681"/>
                  <a:pt x="624159" y="478042"/>
                  <a:pt x="624159" y="488356"/>
                </a:cubicBezTo>
                <a:cubicBezTo>
                  <a:pt x="624159" y="498670"/>
                  <a:pt x="615819" y="507031"/>
                  <a:pt x="605531" y="507031"/>
                </a:cubicBezTo>
                <a:cubicBezTo>
                  <a:pt x="595243" y="507031"/>
                  <a:pt x="586903" y="498670"/>
                  <a:pt x="586903" y="488356"/>
                </a:cubicBezTo>
                <a:cubicBezTo>
                  <a:pt x="586903" y="478042"/>
                  <a:pt x="595243" y="469681"/>
                  <a:pt x="605531" y="469681"/>
                </a:cubicBezTo>
                <a:close/>
                <a:moveTo>
                  <a:pt x="488406" y="469681"/>
                </a:moveTo>
                <a:cubicBezTo>
                  <a:pt x="498694" y="469681"/>
                  <a:pt x="507034" y="478042"/>
                  <a:pt x="507034" y="488356"/>
                </a:cubicBezTo>
                <a:cubicBezTo>
                  <a:pt x="507034" y="498670"/>
                  <a:pt x="498694" y="507031"/>
                  <a:pt x="488406" y="507031"/>
                </a:cubicBezTo>
                <a:cubicBezTo>
                  <a:pt x="478118" y="507031"/>
                  <a:pt x="469778" y="498670"/>
                  <a:pt x="469778" y="488356"/>
                </a:cubicBezTo>
                <a:cubicBezTo>
                  <a:pt x="469778" y="478042"/>
                  <a:pt x="478118" y="469681"/>
                  <a:pt x="488406" y="469681"/>
                </a:cubicBezTo>
                <a:close/>
                <a:moveTo>
                  <a:pt x="370642" y="469681"/>
                </a:moveTo>
                <a:cubicBezTo>
                  <a:pt x="380930" y="469681"/>
                  <a:pt x="389270" y="478042"/>
                  <a:pt x="389270" y="488356"/>
                </a:cubicBezTo>
                <a:cubicBezTo>
                  <a:pt x="389270" y="498670"/>
                  <a:pt x="380930" y="507031"/>
                  <a:pt x="370642" y="507031"/>
                </a:cubicBezTo>
                <a:cubicBezTo>
                  <a:pt x="360354" y="507031"/>
                  <a:pt x="352014" y="498670"/>
                  <a:pt x="352014" y="488356"/>
                </a:cubicBezTo>
                <a:cubicBezTo>
                  <a:pt x="352014" y="478042"/>
                  <a:pt x="360354" y="469681"/>
                  <a:pt x="370642" y="469681"/>
                </a:cubicBezTo>
                <a:close/>
                <a:moveTo>
                  <a:pt x="253517" y="469681"/>
                </a:moveTo>
                <a:cubicBezTo>
                  <a:pt x="263805" y="469681"/>
                  <a:pt x="272145" y="478042"/>
                  <a:pt x="272145" y="488356"/>
                </a:cubicBezTo>
                <a:cubicBezTo>
                  <a:pt x="272145" y="498670"/>
                  <a:pt x="263805" y="507031"/>
                  <a:pt x="253517" y="507031"/>
                </a:cubicBezTo>
                <a:cubicBezTo>
                  <a:pt x="243229" y="507031"/>
                  <a:pt x="234889" y="498670"/>
                  <a:pt x="234889" y="488356"/>
                </a:cubicBezTo>
                <a:cubicBezTo>
                  <a:pt x="234889" y="478042"/>
                  <a:pt x="243229" y="469681"/>
                  <a:pt x="253517" y="469681"/>
                </a:cubicBezTo>
                <a:close/>
                <a:moveTo>
                  <a:pt x="135753" y="469681"/>
                </a:moveTo>
                <a:cubicBezTo>
                  <a:pt x="146041" y="469681"/>
                  <a:pt x="154381" y="478042"/>
                  <a:pt x="154381" y="488356"/>
                </a:cubicBezTo>
                <a:cubicBezTo>
                  <a:pt x="154381" y="498670"/>
                  <a:pt x="146041" y="507031"/>
                  <a:pt x="135753" y="507031"/>
                </a:cubicBezTo>
                <a:cubicBezTo>
                  <a:pt x="125465" y="507031"/>
                  <a:pt x="117125" y="498670"/>
                  <a:pt x="117125" y="488356"/>
                </a:cubicBezTo>
                <a:cubicBezTo>
                  <a:pt x="117125" y="478042"/>
                  <a:pt x="125465" y="469681"/>
                  <a:pt x="135753" y="469681"/>
                </a:cubicBezTo>
                <a:close/>
                <a:moveTo>
                  <a:pt x="18628" y="469681"/>
                </a:moveTo>
                <a:cubicBezTo>
                  <a:pt x="28916" y="469681"/>
                  <a:pt x="37256" y="478042"/>
                  <a:pt x="37256" y="488356"/>
                </a:cubicBezTo>
                <a:cubicBezTo>
                  <a:pt x="37256" y="498670"/>
                  <a:pt x="28916" y="507031"/>
                  <a:pt x="18628" y="507031"/>
                </a:cubicBezTo>
                <a:cubicBezTo>
                  <a:pt x="8340" y="507031"/>
                  <a:pt x="0" y="498670"/>
                  <a:pt x="0" y="488356"/>
                </a:cubicBezTo>
                <a:cubicBezTo>
                  <a:pt x="0" y="478042"/>
                  <a:pt x="8340" y="469681"/>
                  <a:pt x="18628" y="469681"/>
                </a:cubicBezTo>
                <a:close/>
                <a:moveTo>
                  <a:pt x="2014866" y="352261"/>
                </a:moveTo>
                <a:cubicBezTo>
                  <a:pt x="2025154" y="352261"/>
                  <a:pt x="2033494" y="360622"/>
                  <a:pt x="2033494" y="370936"/>
                </a:cubicBezTo>
                <a:cubicBezTo>
                  <a:pt x="2033494" y="381250"/>
                  <a:pt x="2025154" y="389611"/>
                  <a:pt x="2014866" y="389611"/>
                </a:cubicBezTo>
                <a:cubicBezTo>
                  <a:pt x="2004578" y="389611"/>
                  <a:pt x="1996238" y="381250"/>
                  <a:pt x="1996238" y="370936"/>
                </a:cubicBezTo>
                <a:cubicBezTo>
                  <a:pt x="1996238" y="360622"/>
                  <a:pt x="2004578" y="352261"/>
                  <a:pt x="2014866" y="352261"/>
                </a:cubicBezTo>
                <a:close/>
                <a:moveTo>
                  <a:pt x="1897741" y="352261"/>
                </a:moveTo>
                <a:cubicBezTo>
                  <a:pt x="1908029" y="352261"/>
                  <a:pt x="1916369" y="360622"/>
                  <a:pt x="1916369" y="370936"/>
                </a:cubicBezTo>
                <a:cubicBezTo>
                  <a:pt x="1916369" y="381250"/>
                  <a:pt x="1908029" y="389611"/>
                  <a:pt x="1897741" y="389611"/>
                </a:cubicBezTo>
                <a:cubicBezTo>
                  <a:pt x="1887453" y="389611"/>
                  <a:pt x="1879113" y="381250"/>
                  <a:pt x="1879113" y="370936"/>
                </a:cubicBezTo>
                <a:cubicBezTo>
                  <a:pt x="1879113" y="360622"/>
                  <a:pt x="1887453" y="352261"/>
                  <a:pt x="1897741" y="352261"/>
                </a:cubicBezTo>
                <a:close/>
                <a:moveTo>
                  <a:pt x="1779977" y="352261"/>
                </a:moveTo>
                <a:cubicBezTo>
                  <a:pt x="1790265" y="352261"/>
                  <a:pt x="1798605" y="360622"/>
                  <a:pt x="1798605" y="370936"/>
                </a:cubicBezTo>
                <a:cubicBezTo>
                  <a:pt x="1798605" y="381250"/>
                  <a:pt x="1790265" y="389611"/>
                  <a:pt x="1779977" y="389611"/>
                </a:cubicBezTo>
                <a:cubicBezTo>
                  <a:pt x="1769689" y="389611"/>
                  <a:pt x="1761349" y="381250"/>
                  <a:pt x="1761349" y="370936"/>
                </a:cubicBezTo>
                <a:cubicBezTo>
                  <a:pt x="1761349" y="360622"/>
                  <a:pt x="1769689" y="352261"/>
                  <a:pt x="1779977" y="352261"/>
                </a:cubicBezTo>
                <a:close/>
                <a:moveTo>
                  <a:pt x="1662852" y="352261"/>
                </a:moveTo>
                <a:cubicBezTo>
                  <a:pt x="1673140" y="352261"/>
                  <a:pt x="1681480" y="360622"/>
                  <a:pt x="1681480" y="370936"/>
                </a:cubicBezTo>
                <a:cubicBezTo>
                  <a:pt x="1681480" y="381250"/>
                  <a:pt x="1673140" y="389611"/>
                  <a:pt x="1662852" y="389611"/>
                </a:cubicBezTo>
                <a:cubicBezTo>
                  <a:pt x="1652564" y="389611"/>
                  <a:pt x="1644224" y="381250"/>
                  <a:pt x="1644224" y="370936"/>
                </a:cubicBezTo>
                <a:cubicBezTo>
                  <a:pt x="1644224" y="360622"/>
                  <a:pt x="1652564" y="352261"/>
                  <a:pt x="1662852" y="352261"/>
                </a:cubicBezTo>
                <a:close/>
                <a:moveTo>
                  <a:pt x="1545088" y="352261"/>
                </a:moveTo>
                <a:cubicBezTo>
                  <a:pt x="1555376" y="352261"/>
                  <a:pt x="1563716" y="360622"/>
                  <a:pt x="1563716" y="370936"/>
                </a:cubicBezTo>
                <a:cubicBezTo>
                  <a:pt x="1563716" y="381250"/>
                  <a:pt x="1555376" y="389611"/>
                  <a:pt x="1545088" y="389611"/>
                </a:cubicBezTo>
                <a:cubicBezTo>
                  <a:pt x="1534800" y="389611"/>
                  <a:pt x="1526460" y="381250"/>
                  <a:pt x="1526460" y="370936"/>
                </a:cubicBezTo>
                <a:cubicBezTo>
                  <a:pt x="1526460" y="360622"/>
                  <a:pt x="1534800" y="352261"/>
                  <a:pt x="1545088" y="352261"/>
                </a:cubicBezTo>
                <a:close/>
                <a:moveTo>
                  <a:pt x="1427962" y="352261"/>
                </a:moveTo>
                <a:cubicBezTo>
                  <a:pt x="1438250" y="352261"/>
                  <a:pt x="1446590" y="360622"/>
                  <a:pt x="1446590" y="370936"/>
                </a:cubicBezTo>
                <a:cubicBezTo>
                  <a:pt x="1446590" y="381250"/>
                  <a:pt x="1438250" y="389611"/>
                  <a:pt x="1427962" y="389611"/>
                </a:cubicBezTo>
                <a:cubicBezTo>
                  <a:pt x="1417674" y="389611"/>
                  <a:pt x="1409334" y="381250"/>
                  <a:pt x="1409334" y="370936"/>
                </a:cubicBezTo>
                <a:cubicBezTo>
                  <a:pt x="1409334" y="360622"/>
                  <a:pt x="1417674" y="352261"/>
                  <a:pt x="1427962" y="352261"/>
                </a:cubicBezTo>
                <a:close/>
                <a:moveTo>
                  <a:pt x="1310199" y="352261"/>
                </a:moveTo>
                <a:cubicBezTo>
                  <a:pt x="1320487" y="352261"/>
                  <a:pt x="1328827" y="360622"/>
                  <a:pt x="1328827" y="370936"/>
                </a:cubicBezTo>
                <a:cubicBezTo>
                  <a:pt x="1328827" y="381250"/>
                  <a:pt x="1320487" y="389611"/>
                  <a:pt x="1310199" y="389611"/>
                </a:cubicBezTo>
                <a:cubicBezTo>
                  <a:pt x="1299911" y="389611"/>
                  <a:pt x="1291571" y="381250"/>
                  <a:pt x="1291571" y="370936"/>
                </a:cubicBezTo>
                <a:cubicBezTo>
                  <a:pt x="1291571" y="360622"/>
                  <a:pt x="1299911" y="352261"/>
                  <a:pt x="1310199" y="352261"/>
                </a:cubicBezTo>
                <a:close/>
                <a:moveTo>
                  <a:pt x="1193073" y="352261"/>
                </a:moveTo>
                <a:cubicBezTo>
                  <a:pt x="1203361" y="352261"/>
                  <a:pt x="1211701" y="360622"/>
                  <a:pt x="1211701" y="370936"/>
                </a:cubicBezTo>
                <a:cubicBezTo>
                  <a:pt x="1211701" y="381250"/>
                  <a:pt x="1203361" y="389611"/>
                  <a:pt x="1193073" y="389611"/>
                </a:cubicBezTo>
                <a:cubicBezTo>
                  <a:pt x="1182785" y="389611"/>
                  <a:pt x="1174445" y="381250"/>
                  <a:pt x="1174445" y="370936"/>
                </a:cubicBezTo>
                <a:cubicBezTo>
                  <a:pt x="1174445" y="360622"/>
                  <a:pt x="1182785" y="352261"/>
                  <a:pt x="1193073" y="352261"/>
                </a:cubicBezTo>
                <a:close/>
                <a:moveTo>
                  <a:pt x="1075309" y="352261"/>
                </a:moveTo>
                <a:cubicBezTo>
                  <a:pt x="1085597" y="352261"/>
                  <a:pt x="1093937" y="360622"/>
                  <a:pt x="1093937" y="370936"/>
                </a:cubicBezTo>
                <a:cubicBezTo>
                  <a:pt x="1093937" y="381250"/>
                  <a:pt x="1085597" y="389611"/>
                  <a:pt x="1075309" y="389611"/>
                </a:cubicBezTo>
                <a:cubicBezTo>
                  <a:pt x="1065021" y="389611"/>
                  <a:pt x="1056681" y="381250"/>
                  <a:pt x="1056681" y="370936"/>
                </a:cubicBezTo>
                <a:cubicBezTo>
                  <a:pt x="1056681" y="360622"/>
                  <a:pt x="1065021" y="352261"/>
                  <a:pt x="1075309" y="352261"/>
                </a:cubicBezTo>
                <a:close/>
                <a:moveTo>
                  <a:pt x="958184" y="352261"/>
                </a:moveTo>
                <a:cubicBezTo>
                  <a:pt x="968472" y="352261"/>
                  <a:pt x="976812" y="360622"/>
                  <a:pt x="976812" y="370936"/>
                </a:cubicBezTo>
                <a:cubicBezTo>
                  <a:pt x="976812" y="381250"/>
                  <a:pt x="968472" y="389611"/>
                  <a:pt x="958184" y="389611"/>
                </a:cubicBezTo>
                <a:cubicBezTo>
                  <a:pt x="947896" y="389611"/>
                  <a:pt x="939556" y="381250"/>
                  <a:pt x="939556" y="370936"/>
                </a:cubicBezTo>
                <a:cubicBezTo>
                  <a:pt x="939556" y="360622"/>
                  <a:pt x="947896" y="352261"/>
                  <a:pt x="958184" y="352261"/>
                </a:cubicBezTo>
                <a:close/>
                <a:moveTo>
                  <a:pt x="840420" y="352261"/>
                </a:moveTo>
                <a:cubicBezTo>
                  <a:pt x="850708" y="352261"/>
                  <a:pt x="859048" y="360622"/>
                  <a:pt x="859048" y="370936"/>
                </a:cubicBezTo>
                <a:cubicBezTo>
                  <a:pt x="859048" y="381250"/>
                  <a:pt x="850708" y="389611"/>
                  <a:pt x="840420" y="389611"/>
                </a:cubicBezTo>
                <a:cubicBezTo>
                  <a:pt x="830132" y="389611"/>
                  <a:pt x="821792" y="381250"/>
                  <a:pt x="821792" y="370936"/>
                </a:cubicBezTo>
                <a:cubicBezTo>
                  <a:pt x="821792" y="360622"/>
                  <a:pt x="830132" y="352261"/>
                  <a:pt x="840420" y="352261"/>
                </a:cubicBezTo>
                <a:close/>
                <a:moveTo>
                  <a:pt x="723295" y="352261"/>
                </a:moveTo>
                <a:cubicBezTo>
                  <a:pt x="733583" y="352261"/>
                  <a:pt x="741923" y="360622"/>
                  <a:pt x="741923" y="370936"/>
                </a:cubicBezTo>
                <a:cubicBezTo>
                  <a:pt x="741923" y="381250"/>
                  <a:pt x="733583" y="389611"/>
                  <a:pt x="723295" y="389611"/>
                </a:cubicBezTo>
                <a:cubicBezTo>
                  <a:pt x="713007" y="389611"/>
                  <a:pt x="704667" y="381250"/>
                  <a:pt x="704667" y="370936"/>
                </a:cubicBezTo>
                <a:cubicBezTo>
                  <a:pt x="704667" y="360622"/>
                  <a:pt x="713007" y="352261"/>
                  <a:pt x="723295" y="352261"/>
                </a:cubicBezTo>
                <a:close/>
                <a:moveTo>
                  <a:pt x="605531" y="352261"/>
                </a:moveTo>
                <a:cubicBezTo>
                  <a:pt x="615819" y="352261"/>
                  <a:pt x="624159" y="360622"/>
                  <a:pt x="624159" y="370936"/>
                </a:cubicBezTo>
                <a:cubicBezTo>
                  <a:pt x="624159" y="381250"/>
                  <a:pt x="615819" y="389611"/>
                  <a:pt x="605531" y="389611"/>
                </a:cubicBezTo>
                <a:cubicBezTo>
                  <a:pt x="595243" y="389611"/>
                  <a:pt x="586903" y="381250"/>
                  <a:pt x="586903" y="370936"/>
                </a:cubicBezTo>
                <a:cubicBezTo>
                  <a:pt x="586903" y="360622"/>
                  <a:pt x="595243" y="352261"/>
                  <a:pt x="605531" y="352261"/>
                </a:cubicBezTo>
                <a:close/>
                <a:moveTo>
                  <a:pt x="488406" y="352261"/>
                </a:moveTo>
                <a:cubicBezTo>
                  <a:pt x="498694" y="352261"/>
                  <a:pt x="507034" y="360622"/>
                  <a:pt x="507034" y="370936"/>
                </a:cubicBezTo>
                <a:cubicBezTo>
                  <a:pt x="507034" y="381250"/>
                  <a:pt x="498694" y="389611"/>
                  <a:pt x="488406" y="389611"/>
                </a:cubicBezTo>
                <a:cubicBezTo>
                  <a:pt x="478118" y="389611"/>
                  <a:pt x="469778" y="381250"/>
                  <a:pt x="469778" y="370936"/>
                </a:cubicBezTo>
                <a:cubicBezTo>
                  <a:pt x="469778" y="360622"/>
                  <a:pt x="478118" y="352261"/>
                  <a:pt x="488406" y="352261"/>
                </a:cubicBezTo>
                <a:close/>
                <a:moveTo>
                  <a:pt x="370642" y="352261"/>
                </a:moveTo>
                <a:cubicBezTo>
                  <a:pt x="380930" y="352261"/>
                  <a:pt x="389270" y="360622"/>
                  <a:pt x="389270" y="370936"/>
                </a:cubicBezTo>
                <a:cubicBezTo>
                  <a:pt x="389270" y="381250"/>
                  <a:pt x="380930" y="389611"/>
                  <a:pt x="370642" y="389611"/>
                </a:cubicBezTo>
                <a:cubicBezTo>
                  <a:pt x="360354" y="389611"/>
                  <a:pt x="352014" y="381250"/>
                  <a:pt x="352014" y="370936"/>
                </a:cubicBezTo>
                <a:cubicBezTo>
                  <a:pt x="352014" y="360622"/>
                  <a:pt x="360354" y="352261"/>
                  <a:pt x="370642" y="352261"/>
                </a:cubicBezTo>
                <a:close/>
                <a:moveTo>
                  <a:pt x="253517" y="352261"/>
                </a:moveTo>
                <a:cubicBezTo>
                  <a:pt x="263805" y="352261"/>
                  <a:pt x="272145" y="360622"/>
                  <a:pt x="272145" y="370936"/>
                </a:cubicBezTo>
                <a:cubicBezTo>
                  <a:pt x="272145" y="381250"/>
                  <a:pt x="263805" y="389611"/>
                  <a:pt x="253517" y="389611"/>
                </a:cubicBezTo>
                <a:cubicBezTo>
                  <a:pt x="243229" y="389611"/>
                  <a:pt x="234889" y="381250"/>
                  <a:pt x="234889" y="370936"/>
                </a:cubicBezTo>
                <a:cubicBezTo>
                  <a:pt x="234889" y="360622"/>
                  <a:pt x="243229" y="352261"/>
                  <a:pt x="253517" y="352261"/>
                </a:cubicBezTo>
                <a:close/>
                <a:moveTo>
                  <a:pt x="135753" y="352261"/>
                </a:moveTo>
                <a:cubicBezTo>
                  <a:pt x="146041" y="352261"/>
                  <a:pt x="154381" y="360622"/>
                  <a:pt x="154381" y="370936"/>
                </a:cubicBezTo>
                <a:cubicBezTo>
                  <a:pt x="154381" y="381250"/>
                  <a:pt x="146041" y="389611"/>
                  <a:pt x="135753" y="389611"/>
                </a:cubicBezTo>
                <a:cubicBezTo>
                  <a:pt x="125465" y="389611"/>
                  <a:pt x="117125" y="381250"/>
                  <a:pt x="117125" y="370936"/>
                </a:cubicBezTo>
                <a:cubicBezTo>
                  <a:pt x="117125" y="360622"/>
                  <a:pt x="125465" y="352261"/>
                  <a:pt x="135753" y="352261"/>
                </a:cubicBezTo>
                <a:close/>
                <a:moveTo>
                  <a:pt x="18628" y="352261"/>
                </a:moveTo>
                <a:cubicBezTo>
                  <a:pt x="28916" y="352261"/>
                  <a:pt x="37256" y="360622"/>
                  <a:pt x="37256" y="370936"/>
                </a:cubicBezTo>
                <a:cubicBezTo>
                  <a:pt x="37256" y="381250"/>
                  <a:pt x="28916" y="389611"/>
                  <a:pt x="18628" y="389611"/>
                </a:cubicBezTo>
                <a:cubicBezTo>
                  <a:pt x="8340" y="389611"/>
                  <a:pt x="0" y="381250"/>
                  <a:pt x="0" y="370936"/>
                </a:cubicBezTo>
                <a:cubicBezTo>
                  <a:pt x="0" y="360622"/>
                  <a:pt x="8340" y="352261"/>
                  <a:pt x="18628" y="352261"/>
                </a:cubicBezTo>
                <a:close/>
                <a:moveTo>
                  <a:pt x="2014866" y="234840"/>
                </a:moveTo>
                <a:cubicBezTo>
                  <a:pt x="2025154" y="234840"/>
                  <a:pt x="2033494" y="243201"/>
                  <a:pt x="2033494" y="253515"/>
                </a:cubicBezTo>
                <a:cubicBezTo>
                  <a:pt x="2033494" y="263829"/>
                  <a:pt x="2025154" y="272190"/>
                  <a:pt x="2014866" y="272190"/>
                </a:cubicBezTo>
                <a:cubicBezTo>
                  <a:pt x="2004578" y="272190"/>
                  <a:pt x="1996238" y="263829"/>
                  <a:pt x="1996238" y="253515"/>
                </a:cubicBezTo>
                <a:cubicBezTo>
                  <a:pt x="1996238" y="243201"/>
                  <a:pt x="2004578" y="234840"/>
                  <a:pt x="2014866" y="234840"/>
                </a:cubicBezTo>
                <a:close/>
                <a:moveTo>
                  <a:pt x="1897741" y="234840"/>
                </a:moveTo>
                <a:cubicBezTo>
                  <a:pt x="1908029" y="234840"/>
                  <a:pt x="1916369" y="243201"/>
                  <a:pt x="1916369" y="253515"/>
                </a:cubicBezTo>
                <a:cubicBezTo>
                  <a:pt x="1916369" y="263829"/>
                  <a:pt x="1908029" y="272190"/>
                  <a:pt x="1897741" y="272190"/>
                </a:cubicBezTo>
                <a:cubicBezTo>
                  <a:pt x="1887453" y="272190"/>
                  <a:pt x="1879113" y="263829"/>
                  <a:pt x="1879113" y="253515"/>
                </a:cubicBezTo>
                <a:cubicBezTo>
                  <a:pt x="1879113" y="243201"/>
                  <a:pt x="1887453" y="234840"/>
                  <a:pt x="1897741" y="234840"/>
                </a:cubicBezTo>
                <a:close/>
                <a:moveTo>
                  <a:pt x="1779977" y="234840"/>
                </a:moveTo>
                <a:cubicBezTo>
                  <a:pt x="1790265" y="234840"/>
                  <a:pt x="1798605" y="243201"/>
                  <a:pt x="1798605" y="253515"/>
                </a:cubicBezTo>
                <a:cubicBezTo>
                  <a:pt x="1798605" y="263829"/>
                  <a:pt x="1790265" y="272190"/>
                  <a:pt x="1779977" y="272190"/>
                </a:cubicBezTo>
                <a:cubicBezTo>
                  <a:pt x="1769689" y="272190"/>
                  <a:pt x="1761349" y="263829"/>
                  <a:pt x="1761349" y="253515"/>
                </a:cubicBezTo>
                <a:cubicBezTo>
                  <a:pt x="1761349" y="243201"/>
                  <a:pt x="1769689" y="234840"/>
                  <a:pt x="1779977" y="234840"/>
                </a:cubicBezTo>
                <a:close/>
                <a:moveTo>
                  <a:pt x="1662852" y="234840"/>
                </a:moveTo>
                <a:cubicBezTo>
                  <a:pt x="1673140" y="234840"/>
                  <a:pt x="1681480" y="243201"/>
                  <a:pt x="1681480" y="253515"/>
                </a:cubicBezTo>
                <a:cubicBezTo>
                  <a:pt x="1681480" y="263829"/>
                  <a:pt x="1673140" y="272190"/>
                  <a:pt x="1662852" y="272190"/>
                </a:cubicBezTo>
                <a:cubicBezTo>
                  <a:pt x="1652564" y="272190"/>
                  <a:pt x="1644224" y="263829"/>
                  <a:pt x="1644224" y="253515"/>
                </a:cubicBezTo>
                <a:cubicBezTo>
                  <a:pt x="1644224" y="243201"/>
                  <a:pt x="1652564" y="234840"/>
                  <a:pt x="1662852" y="234840"/>
                </a:cubicBezTo>
                <a:close/>
                <a:moveTo>
                  <a:pt x="1545088" y="234840"/>
                </a:moveTo>
                <a:cubicBezTo>
                  <a:pt x="1555376" y="234840"/>
                  <a:pt x="1563716" y="243201"/>
                  <a:pt x="1563716" y="253515"/>
                </a:cubicBezTo>
                <a:cubicBezTo>
                  <a:pt x="1563716" y="263829"/>
                  <a:pt x="1555376" y="272190"/>
                  <a:pt x="1545088" y="272190"/>
                </a:cubicBezTo>
                <a:cubicBezTo>
                  <a:pt x="1534800" y="272190"/>
                  <a:pt x="1526460" y="263829"/>
                  <a:pt x="1526460" y="253515"/>
                </a:cubicBezTo>
                <a:cubicBezTo>
                  <a:pt x="1526460" y="243201"/>
                  <a:pt x="1534800" y="234840"/>
                  <a:pt x="1545088" y="234840"/>
                </a:cubicBezTo>
                <a:close/>
                <a:moveTo>
                  <a:pt x="1427962" y="234840"/>
                </a:moveTo>
                <a:cubicBezTo>
                  <a:pt x="1438250" y="234840"/>
                  <a:pt x="1446590" y="243201"/>
                  <a:pt x="1446590" y="253515"/>
                </a:cubicBezTo>
                <a:cubicBezTo>
                  <a:pt x="1446590" y="263829"/>
                  <a:pt x="1438250" y="272190"/>
                  <a:pt x="1427962" y="272190"/>
                </a:cubicBezTo>
                <a:cubicBezTo>
                  <a:pt x="1417674" y="272190"/>
                  <a:pt x="1409334" y="263829"/>
                  <a:pt x="1409334" y="253515"/>
                </a:cubicBezTo>
                <a:cubicBezTo>
                  <a:pt x="1409334" y="243201"/>
                  <a:pt x="1417674" y="234840"/>
                  <a:pt x="1427962" y="234840"/>
                </a:cubicBezTo>
                <a:close/>
                <a:moveTo>
                  <a:pt x="1310199" y="234840"/>
                </a:moveTo>
                <a:cubicBezTo>
                  <a:pt x="1320487" y="234840"/>
                  <a:pt x="1328827" y="243201"/>
                  <a:pt x="1328827" y="253515"/>
                </a:cubicBezTo>
                <a:cubicBezTo>
                  <a:pt x="1328827" y="263829"/>
                  <a:pt x="1320487" y="272190"/>
                  <a:pt x="1310199" y="272190"/>
                </a:cubicBezTo>
                <a:cubicBezTo>
                  <a:pt x="1299911" y="272190"/>
                  <a:pt x="1291571" y="263829"/>
                  <a:pt x="1291571" y="253515"/>
                </a:cubicBezTo>
                <a:cubicBezTo>
                  <a:pt x="1291571" y="243201"/>
                  <a:pt x="1299911" y="234840"/>
                  <a:pt x="1310199" y="234840"/>
                </a:cubicBezTo>
                <a:close/>
                <a:moveTo>
                  <a:pt x="1193073" y="234840"/>
                </a:moveTo>
                <a:cubicBezTo>
                  <a:pt x="1203361" y="234840"/>
                  <a:pt x="1211701" y="243201"/>
                  <a:pt x="1211701" y="253515"/>
                </a:cubicBezTo>
                <a:cubicBezTo>
                  <a:pt x="1211701" y="263829"/>
                  <a:pt x="1203361" y="272190"/>
                  <a:pt x="1193073" y="272190"/>
                </a:cubicBezTo>
                <a:cubicBezTo>
                  <a:pt x="1182785" y="272190"/>
                  <a:pt x="1174445" y="263829"/>
                  <a:pt x="1174445" y="253515"/>
                </a:cubicBezTo>
                <a:cubicBezTo>
                  <a:pt x="1174445" y="243201"/>
                  <a:pt x="1182785" y="234840"/>
                  <a:pt x="1193073" y="234840"/>
                </a:cubicBezTo>
                <a:close/>
                <a:moveTo>
                  <a:pt x="1075309" y="234840"/>
                </a:moveTo>
                <a:cubicBezTo>
                  <a:pt x="1085597" y="234840"/>
                  <a:pt x="1093937" y="243201"/>
                  <a:pt x="1093937" y="253515"/>
                </a:cubicBezTo>
                <a:cubicBezTo>
                  <a:pt x="1093937" y="263829"/>
                  <a:pt x="1085597" y="272190"/>
                  <a:pt x="1075309" y="272190"/>
                </a:cubicBezTo>
                <a:cubicBezTo>
                  <a:pt x="1065021" y="272190"/>
                  <a:pt x="1056681" y="263829"/>
                  <a:pt x="1056681" y="253515"/>
                </a:cubicBezTo>
                <a:cubicBezTo>
                  <a:pt x="1056681" y="243201"/>
                  <a:pt x="1065021" y="234840"/>
                  <a:pt x="1075309" y="234840"/>
                </a:cubicBezTo>
                <a:close/>
                <a:moveTo>
                  <a:pt x="958184" y="234840"/>
                </a:moveTo>
                <a:cubicBezTo>
                  <a:pt x="968472" y="234840"/>
                  <a:pt x="976812" y="243201"/>
                  <a:pt x="976812" y="253515"/>
                </a:cubicBezTo>
                <a:cubicBezTo>
                  <a:pt x="976812" y="263829"/>
                  <a:pt x="968472" y="272190"/>
                  <a:pt x="958184" y="272190"/>
                </a:cubicBezTo>
                <a:cubicBezTo>
                  <a:pt x="947896" y="272190"/>
                  <a:pt x="939556" y="263829"/>
                  <a:pt x="939556" y="253515"/>
                </a:cubicBezTo>
                <a:cubicBezTo>
                  <a:pt x="939556" y="243201"/>
                  <a:pt x="947896" y="234840"/>
                  <a:pt x="958184" y="234840"/>
                </a:cubicBezTo>
                <a:close/>
                <a:moveTo>
                  <a:pt x="840420" y="234840"/>
                </a:moveTo>
                <a:cubicBezTo>
                  <a:pt x="850708" y="234840"/>
                  <a:pt x="859048" y="243201"/>
                  <a:pt x="859048" y="253515"/>
                </a:cubicBezTo>
                <a:cubicBezTo>
                  <a:pt x="859048" y="263829"/>
                  <a:pt x="850708" y="272190"/>
                  <a:pt x="840420" y="272190"/>
                </a:cubicBezTo>
                <a:cubicBezTo>
                  <a:pt x="830132" y="272190"/>
                  <a:pt x="821792" y="263829"/>
                  <a:pt x="821792" y="253515"/>
                </a:cubicBezTo>
                <a:cubicBezTo>
                  <a:pt x="821792" y="243201"/>
                  <a:pt x="830132" y="234840"/>
                  <a:pt x="840420" y="234840"/>
                </a:cubicBezTo>
                <a:close/>
                <a:moveTo>
                  <a:pt x="723295" y="234840"/>
                </a:moveTo>
                <a:cubicBezTo>
                  <a:pt x="733583" y="234840"/>
                  <a:pt x="741923" y="243201"/>
                  <a:pt x="741923" y="253515"/>
                </a:cubicBezTo>
                <a:cubicBezTo>
                  <a:pt x="741923" y="263829"/>
                  <a:pt x="733583" y="272190"/>
                  <a:pt x="723295" y="272190"/>
                </a:cubicBezTo>
                <a:cubicBezTo>
                  <a:pt x="713007" y="272190"/>
                  <a:pt x="704667" y="263829"/>
                  <a:pt x="704667" y="253515"/>
                </a:cubicBezTo>
                <a:cubicBezTo>
                  <a:pt x="704667" y="243201"/>
                  <a:pt x="713007" y="234840"/>
                  <a:pt x="723295" y="234840"/>
                </a:cubicBezTo>
                <a:close/>
                <a:moveTo>
                  <a:pt x="605531" y="234840"/>
                </a:moveTo>
                <a:cubicBezTo>
                  <a:pt x="615819" y="234840"/>
                  <a:pt x="624159" y="243201"/>
                  <a:pt x="624159" y="253515"/>
                </a:cubicBezTo>
                <a:cubicBezTo>
                  <a:pt x="624159" y="263829"/>
                  <a:pt x="615819" y="272190"/>
                  <a:pt x="605531" y="272190"/>
                </a:cubicBezTo>
                <a:cubicBezTo>
                  <a:pt x="595243" y="272190"/>
                  <a:pt x="586903" y="263829"/>
                  <a:pt x="586903" y="253515"/>
                </a:cubicBezTo>
                <a:cubicBezTo>
                  <a:pt x="586903" y="243201"/>
                  <a:pt x="595243" y="234840"/>
                  <a:pt x="605531" y="234840"/>
                </a:cubicBezTo>
                <a:close/>
                <a:moveTo>
                  <a:pt x="488406" y="234840"/>
                </a:moveTo>
                <a:cubicBezTo>
                  <a:pt x="498694" y="234840"/>
                  <a:pt x="507034" y="243201"/>
                  <a:pt x="507034" y="253515"/>
                </a:cubicBezTo>
                <a:cubicBezTo>
                  <a:pt x="507034" y="263829"/>
                  <a:pt x="498694" y="272190"/>
                  <a:pt x="488406" y="272190"/>
                </a:cubicBezTo>
                <a:cubicBezTo>
                  <a:pt x="478118" y="272190"/>
                  <a:pt x="469778" y="263829"/>
                  <a:pt x="469778" y="253515"/>
                </a:cubicBezTo>
                <a:cubicBezTo>
                  <a:pt x="469778" y="243201"/>
                  <a:pt x="478118" y="234840"/>
                  <a:pt x="488406" y="234840"/>
                </a:cubicBezTo>
                <a:close/>
                <a:moveTo>
                  <a:pt x="370642" y="234840"/>
                </a:moveTo>
                <a:cubicBezTo>
                  <a:pt x="380930" y="234840"/>
                  <a:pt x="389270" y="243201"/>
                  <a:pt x="389270" y="253515"/>
                </a:cubicBezTo>
                <a:cubicBezTo>
                  <a:pt x="389270" y="263829"/>
                  <a:pt x="380930" y="272190"/>
                  <a:pt x="370642" y="272190"/>
                </a:cubicBezTo>
                <a:cubicBezTo>
                  <a:pt x="360354" y="272190"/>
                  <a:pt x="352014" y="263829"/>
                  <a:pt x="352014" y="253515"/>
                </a:cubicBezTo>
                <a:cubicBezTo>
                  <a:pt x="352014" y="243201"/>
                  <a:pt x="360354" y="234840"/>
                  <a:pt x="370642" y="234840"/>
                </a:cubicBezTo>
                <a:close/>
                <a:moveTo>
                  <a:pt x="253517" y="234840"/>
                </a:moveTo>
                <a:cubicBezTo>
                  <a:pt x="263805" y="234840"/>
                  <a:pt x="272145" y="243201"/>
                  <a:pt x="272145" y="253515"/>
                </a:cubicBezTo>
                <a:cubicBezTo>
                  <a:pt x="272145" y="263829"/>
                  <a:pt x="263805" y="272190"/>
                  <a:pt x="253517" y="272190"/>
                </a:cubicBezTo>
                <a:cubicBezTo>
                  <a:pt x="243229" y="272190"/>
                  <a:pt x="234889" y="263829"/>
                  <a:pt x="234889" y="253515"/>
                </a:cubicBezTo>
                <a:cubicBezTo>
                  <a:pt x="234889" y="243201"/>
                  <a:pt x="243229" y="234840"/>
                  <a:pt x="253517" y="234840"/>
                </a:cubicBezTo>
                <a:close/>
                <a:moveTo>
                  <a:pt x="135753" y="234840"/>
                </a:moveTo>
                <a:cubicBezTo>
                  <a:pt x="146041" y="234840"/>
                  <a:pt x="154381" y="243201"/>
                  <a:pt x="154381" y="253515"/>
                </a:cubicBezTo>
                <a:cubicBezTo>
                  <a:pt x="154381" y="263829"/>
                  <a:pt x="146041" y="272190"/>
                  <a:pt x="135753" y="272190"/>
                </a:cubicBezTo>
                <a:cubicBezTo>
                  <a:pt x="125465" y="272190"/>
                  <a:pt x="117125" y="263829"/>
                  <a:pt x="117125" y="253515"/>
                </a:cubicBezTo>
                <a:cubicBezTo>
                  <a:pt x="117125" y="243201"/>
                  <a:pt x="125465" y="234840"/>
                  <a:pt x="135753" y="234840"/>
                </a:cubicBezTo>
                <a:close/>
                <a:moveTo>
                  <a:pt x="18628" y="234840"/>
                </a:moveTo>
                <a:cubicBezTo>
                  <a:pt x="28916" y="234840"/>
                  <a:pt x="37256" y="243201"/>
                  <a:pt x="37256" y="253515"/>
                </a:cubicBezTo>
                <a:cubicBezTo>
                  <a:pt x="37256" y="263829"/>
                  <a:pt x="28916" y="272190"/>
                  <a:pt x="18628" y="272190"/>
                </a:cubicBezTo>
                <a:cubicBezTo>
                  <a:pt x="8340" y="272190"/>
                  <a:pt x="0" y="263829"/>
                  <a:pt x="0" y="253515"/>
                </a:cubicBezTo>
                <a:cubicBezTo>
                  <a:pt x="0" y="243201"/>
                  <a:pt x="8340" y="234840"/>
                  <a:pt x="18628" y="234840"/>
                </a:cubicBezTo>
                <a:close/>
                <a:moveTo>
                  <a:pt x="2014866" y="117420"/>
                </a:moveTo>
                <a:cubicBezTo>
                  <a:pt x="2025154" y="117420"/>
                  <a:pt x="2033494" y="125781"/>
                  <a:pt x="2033494" y="136095"/>
                </a:cubicBezTo>
                <a:cubicBezTo>
                  <a:pt x="2033494" y="146409"/>
                  <a:pt x="2025154" y="154770"/>
                  <a:pt x="2014866" y="154770"/>
                </a:cubicBezTo>
                <a:cubicBezTo>
                  <a:pt x="2004578" y="154770"/>
                  <a:pt x="1996238" y="146409"/>
                  <a:pt x="1996238" y="136095"/>
                </a:cubicBezTo>
                <a:cubicBezTo>
                  <a:pt x="1996238" y="125781"/>
                  <a:pt x="2004578" y="117420"/>
                  <a:pt x="2014866" y="117420"/>
                </a:cubicBezTo>
                <a:close/>
                <a:moveTo>
                  <a:pt x="1897741" y="117420"/>
                </a:moveTo>
                <a:cubicBezTo>
                  <a:pt x="1908029" y="117420"/>
                  <a:pt x="1916369" y="125781"/>
                  <a:pt x="1916369" y="136095"/>
                </a:cubicBezTo>
                <a:cubicBezTo>
                  <a:pt x="1916369" y="146409"/>
                  <a:pt x="1908029" y="154770"/>
                  <a:pt x="1897741" y="154770"/>
                </a:cubicBezTo>
                <a:cubicBezTo>
                  <a:pt x="1887453" y="154770"/>
                  <a:pt x="1879113" y="146409"/>
                  <a:pt x="1879113" y="136095"/>
                </a:cubicBezTo>
                <a:cubicBezTo>
                  <a:pt x="1879113" y="125781"/>
                  <a:pt x="1887453" y="117420"/>
                  <a:pt x="1897741" y="117420"/>
                </a:cubicBezTo>
                <a:close/>
                <a:moveTo>
                  <a:pt x="1779977" y="117420"/>
                </a:moveTo>
                <a:cubicBezTo>
                  <a:pt x="1790265" y="117420"/>
                  <a:pt x="1798605" y="125781"/>
                  <a:pt x="1798605" y="136095"/>
                </a:cubicBezTo>
                <a:cubicBezTo>
                  <a:pt x="1798605" y="146409"/>
                  <a:pt x="1790265" y="154770"/>
                  <a:pt x="1779977" y="154770"/>
                </a:cubicBezTo>
                <a:cubicBezTo>
                  <a:pt x="1769689" y="154770"/>
                  <a:pt x="1761349" y="146409"/>
                  <a:pt x="1761349" y="136095"/>
                </a:cubicBezTo>
                <a:cubicBezTo>
                  <a:pt x="1761349" y="125781"/>
                  <a:pt x="1769689" y="117420"/>
                  <a:pt x="1779977" y="117420"/>
                </a:cubicBezTo>
                <a:close/>
                <a:moveTo>
                  <a:pt x="1662852" y="117420"/>
                </a:moveTo>
                <a:cubicBezTo>
                  <a:pt x="1673140" y="117420"/>
                  <a:pt x="1681480" y="125781"/>
                  <a:pt x="1681480" y="136095"/>
                </a:cubicBezTo>
                <a:cubicBezTo>
                  <a:pt x="1681480" y="146409"/>
                  <a:pt x="1673140" y="154770"/>
                  <a:pt x="1662852" y="154770"/>
                </a:cubicBezTo>
                <a:cubicBezTo>
                  <a:pt x="1652564" y="154770"/>
                  <a:pt x="1644224" y="146409"/>
                  <a:pt x="1644224" y="136095"/>
                </a:cubicBezTo>
                <a:cubicBezTo>
                  <a:pt x="1644224" y="125781"/>
                  <a:pt x="1652564" y="117420"/>
                  <a:pt x="1662852" y="117420"/>
                </a:cubicBezTo>
                <a:close/>
                <a:moveTo>
                  <a:pt x="1545087" y="117420"/>
                </a:moveTo>
                <a:cubicBezTo>
                  <a:pt x="1555375" y="117420"/>
                  <a:pt x="1563715" y="125781"/>
                  <a:pt x="1563715" y="136095"/>
                </a:cubicBezTo>
                <a:cubicBezTo>
                  <a:pt x="1563715" y="146409"/>
                  <a:pt x="1555375" y="154770"/>
                  <a:pt x="1545087" y="154770"/>
                </a:cubicBezTo>
                <a:cubicBezTo>
                  <a:pt x="1534799" y="154770"/>
                  <a:pt x="1526459" y="146409"/>
                  <a:pt x="1526459" y="136095"/>
                </a:cubicBezTo>
                <a:cubicBezTo>
                  <a:pt x="1526459" y="125781"/>
                  <a:pt x="1534799" y="117420"/>
                  <a:pt x="1545087" y="117420"/>
                </a:cubicBezTo>
                <a:close/>
                <a:moveTo>
                  <a:pt x="1427962" y="117420"/>
                </a:moveTo>
                <a:cubicBezTo>
                  <a:pt x="1438250" y="117420"/>
                  <a:pt x="1446590" y="125781"/>
                  <a:pt x="1446590" y="136095"/>
                </a:cubicBezTo>
                <a:cubicBezTo>
                  <a:pt x="1446590" y="146409"/>
                  <a:pt x="1438250" y="154770"/>
                  <a:pt x="1427962" y="154770"/>
                </a:cubicBezTo>
                <a:cubicBezTo>
                  <a:pt x="1417674" y="154770"/>
                  <a:pt x="1409334" y="146409"/>
                  <a:pt x="1409334" y="136095"/>
                </a:cubicBezTo>
                <a:cubicBezTo>
                  <a:pt x="1409334" y="125781"/>
                  <a:pt x="1417674" y="117420"/>
                  <a:pt x="1427962" y="117420"/>
                </a:cubicBezTo>
                <a:close/>
                <a:moveTo>
                  <a:pt x="1310198" y="117420"/>
                </a:moveTo>
                <a:cubicBezTo>
                  <a:pt x="1320486" y="117420"/>
                  <a:pt x="1328826" y="125781"/>
                  <a:pt x="1328826" y="136095"/>
                </a:cubicBezTo>
                <a:cubicBezTo>
                  <a:pt x="1328826" y="146409"/>
                  <a:pt x="1320486" y="154770"/>
                  <a:pt x="1310198" y="154770"/>
                </a:cubicBezTo>
                <a:cubicBezTo>
                  <a:pt x="1299910" y="154770"/>
                  <a:pt x="1291570" y="146409"/>
                  <a:pt x="1291570" y="136095"/>
                </a:cubicBezTo>
                <a:cubicBezTo>
                  <a:pt x="1291570" y="125781"/>
                  <a:pt x="1299910" y="117420"/>
                  <a:pt x="1310198" y="117420"/>
                </a:cubicBezTo>
                <a:close/>
                <a:moveTo>
                  <a:pt x="1193073" y="117420"/>
                </a:moveTo>
                <a:cubicBezTo>
                  <a:pt x="1203361" y="117420"/>
                  <a:pt x="1211701" y="125781"/>
                  <a:pt x="1211701" y="136095"/>
                </a:cubicBezTo>
                <a:cubicBezTo>
                  <a:pt x="1211701" y="146409"/>
                  <a:pt x="1203361" y="154770"/>
                  <a:pt x="1193073" y="154770"/>
                </a:cubicBezTo>
                <a:cubicBezTo>
                  <a:pt x="1182785" y="154770"/>
                  <a:pt x="1174445" y="146409"/>
                  <a:pt x="1174445" y="136095"/>
                </a:cubicBezTo>
                <a:cubicBezTo>
                  <a:pt x="1174445" y="125781"/>
                  <a:pt x="1182785" y="117420"/>
                  <a:pt x="1193073" y="117420"/>
                </a:cubicBezTo>
                <a:close/>
                <a:moveTo>
                  <a:pt x="1075309" y="117420"/>
                </a:moveTo>
                <a:cubicBezTo>
                  <a:pt x="1085597" y="117420"/>
                  <a:pt x="1093937" y="125781"/>
                  <a:pt x="1093937" y="136095"/>
                </a:cubicBezTo>
                <a:cubicBezTo>
                  <a:pt x="1093937" y="146409"/>
                  <a:pt x="1085597" y="154770"/>
                  <a:pt x="1075309" y="154770"/>
                </a:cubicBezTo>
                <a:cubicBezTo>
                  <a:pt x="1065021" y="154770"/>
                  <a:pt x="1056681" y="146409"/>
                  <a:pt x="1056681" y="136095"/>
                </a:cubicBezTo>
                <a:cubicBezTo>
                  <a:pt x="1056681" y="125781"/>
                  <a:pt x="1065021" y="117420"/>
                  <a:pt x="1075309" y="117420"/>
                </a:cubicBezTo>
                <a:close/>
                <a:moveTo>
                  <a:pt x="958184" y="117420"/>
                </a:moveTo>
                <a:cubicBezTo>
                  <a:pt x="968472" y="117420"/>
                  <a:pt x="976812" y="125781"/>
                  <a:pt x="976812" y="136095"/>
                </a:cubicBezTo>
                <a:cubicBezTo>
                  <a:pt x="976812" y="146409"/>
                  <a:pt x="968472" y="154770"/>
                  <a:pt x="958184" y="154770"/>
                </a:cubicBezTo>
                <a:cubicBezTo>
                  <a:pt x="947896" y="154770"/>
                  <a:pt x="939556" y="146409"/>
                  <a:pt x="939556" y="136095"/>
                </a:cubicBezTo>
                <a:cubicBezTo>
                  <a:pt x="939556" y="125781"/>
                  <a:pt x="947896" y="117420"/>
                  <a:pt x="958184" y="117420"/>
                </a:cubicBezTo>
                <a:close/>
                <a:moveTo>
                  <a:pt x="840420" y="117420"/>
                </a:moveTo>
                <a:cubicBezTo>
                  <a:pt x="850708" y="117420"/>
                  <a:pt x="859048" y="125781"/>
                  <a:pt x="859048" y="136095"/>
                </a:cubicBezTo>
                <a:cubicBezTo>
                  <a:pt x="859048" y="146409"/>
                  <a:pt x="850708" y="154770"/>
                  <a:pt x="840420" y="154770"/>
                </a:cubicBezTo>
                <a:cubicBezTo>
                  <a:pt x="830132" y="154770"/>
                  <a:pt x="821792" y="146409"/>
                  <a:pt x="821792" y="136095"/>
                </a:cubicBezTo>
                <a:cubicBezTo>
                  <a:pt x="821792" y="125781"/>
                  <a:pt x="830132" y="117420"/>
                  <a:pt x="840420" y="117420"/>
                </a:cubicBezTo>
                <a:close/>
                <a:moveTo>
                  <a:pt x="723295" y="117420"/>
                </a:moveTo>
                <a:cubicBezTo>
                  <a:pt x="733583" y="117420"/>
                  <a:pt x="741923" y="125781"/>
                  <a:pt x="741923" y="136095"/>
                </a:cubicBezTo>
                <a:cubicBezTo>
                  <a:pt x="741923" y="146409"/>
                  <a:pt x="733583" y="154770"/>
                  <a:pt x="723295" y="154770"/>
                </a:cubicBezTo>
                <a:cubicBezTo>
                  <a:pt x="713007" y="154770"/>
                  <a:pt x="704667" y="146409"/>
                  <a:pt x="704667" y="136095"/>
                </a:cubicBezTo>
                <a:cubicBezTo>
                  <a:pt x="704667" y="125781"/>
                  <a:pt x="713007" y="117420"/>
                  <a:pt x="723295" y="117420"/>
                </a:cubicBezTo>
                <a:close/>
                <a:moveTo>
                  <a:pt x="605531" y="117420"/>
                </a:moveTo>
                <a:cubicBezTo>
                  <a:pt x="615819" y="117420"/>
                  <a:pt x="624159" y="125781"/>
                  <a:pt x="624159" y="136095"/>
                </a:cubicBezTo>
                <a:cubicBezTo>
                  <a:pt x="624159" y="146409"/>
                  <a:pt x="615819" y="154770"/>
                  <a:pt x="605531" y="154770"/>
                </a:cubicBezTo>
                <a:cubicBezTo>
                  <a:pt x="595243" y="154770"/>
                  <a:pt x="586903" y="146409"/>
                  <a:pt x="586903" y="136095"/>
                </a:cubicBezTo>
                <a:cubicBezTo>
                  <a:pt x="586903" y="125781"/>
                  <a:pt x="595243" y="117420"/>
                  <a:pt x="605531" y="117420"/>
                </a:cubicBezTo>
                <a:close/>
                <a:moveTo>
                  <a:pt x="488406" y="117420"/>
                </a:moveTo>
                <a:cubicBezTo>
                  <a:pt x="498694" y="117420"/>
                  <a:pt x="507034" y="125781"/>
                  <a:pt x="507034" y="136095"/>
                </a:cubicBezTo>
                <a:cubicBezTo>
                  <a:pt x="507034" y="146409"/>
                  <a:pt x="498694" y="154770"/>
                  <a:pt x="488406" y="154770"/>
                </a:cubicBezTo>
                <a:cubicBezTo>
                  <a:pt x="478118" y="154770"/>
                  <a:pt x="469778" y="146409"/>
                  <a:pt x="469778" y="136095"/>
                </a:cubicBezTo>
                <a:cubicBezTo>
                  <a:pt x="469778" y="125781"/>
                  <a:pt x="478118" y="117420"/>
                  <a:pt x="488406" y="117420"/>
                </a:cubicBezTo>
                <a:close/>
                <a:moveTo>
                  <a:pt x="370642" y="117420"/>
                </a:moveTo>
                <a:cubicBezTo>
                  <a:pt x="380930" y="117420"/>
                  <a:pt x="389270" y="125781"/>
                  <a:pt x="389270" y="136095"/>
                </a:cubicBezTo>
                <a:cubicBezTo>
                  <a:pt x="389270" y="146409"/>
                  <a:pt x="380930" y="154770"/>
                  <a:pt x="370642" y="154770"/>
                </a:cubicBezTo>
                <a:cubicBezTo>
                  <a:pt x="360354" y="154770"/>
                  <a:pt x="352014" y="146409"/>
                  <a:pt x="352014" y="136095"/>
                </a:cubicBezTo>
                <a:cubicBezTo>
                  <a:pt x="352014" y="125781"/>
                  <a:pt x="360354" y="117420"/>
                  <a:pt x="370642" y="117420"/>
                </a:cubicBezTo>
                <a:close/>
                <a:moveTo>
                  <a:pt x="253517" y="117420"/>
                </a:moveTo>
                <a:cubicBezTo>
                  <a:pt x="263805" y="117420"/>
                  <a:pt x="272145" y="125781"/>
                  <a:pt x="272145" y="136095"/>
                </a:cubicBezTo>
                <a:cubicBezTo>
                  <a:pt x="272145" y="146409"/>
                  <a:pt x="263805" y="154770"/>
                  <a:pt x="253517" y="154770"/>
                </a:cubicBezTo>
                <a:cubicBezTo>
                  <a:pt x="243229" y="154770"/>
                  <a:pt x="234889" y="146409"/>
                  <a:pt x="234889" y="136095"/>
                </a:cubicBezTo>
                <a:cubicBezTo>
                  <a:pt x="234889" y="125781"/>
                  <a:pt x="243229" y="117420"/>
                  <a:pt x="253517" y="117420"/>
                </a:cubicBezTo>
                <a:close/>
                <a:moveTo>
                  <a:pt x="135753" y="117420"/>
                </a:moveTo>
                <a:cubicBezTo>
                  <a:pt x="146041" y="117420"/>
                  <a:pt x="154381" y="125781"/>
                  <a:pt x="154381" y="136095"/>
                </a:cubicBezTo>
                <a:cubicBezTo>
                  <a:pt x="154381" y="146409"/>
                  <a:pt x="146041" y="154770"/>
                  <a:pt x="135753" y="154770"/>
                </a:cubicBezTo>
                <a:cubicBezTo>
                  <a:pt x="125465" y="154770"/>
                  <a:pt x="117125" y="146409"/>
                  <a:pt x="117125" y="136095"/>
                </a:cubicBezTo>
                <a:cubicBezTo>
                  <a:pt x="117125" y="125781"/>
                  <a:pt x="125465" y="117420"/>
                  <a:pt x="135753" y="117420"/>
                </a:cubicBezTo>
                <a:close/>
                <a:moveTo>
                  <a:pt x="18628" y="117420"/>
                </a:moveTo>
                <a:cubicBezTo>
                  <a:pt x="28916" y="117420"/>
                  <a:pt x="37256" y="125781"/>
                  <a:pt x="37256" y="136095"/>
                </a:cubicBezTo>
                <a:cubicBezTo>
                  <a:pt x="37256" y="146409"/>
                  <a:pt x="28916" y="154770"/>
                  <a:pt x="18628" y="154770"/>
                </a:cubicBezTo>
                <a:cubicBezTo>
                  <a:pt x="8340" y="154770"/>
                  <a:pt x="0" y="146409"/>
                  <a:pt x="0" y="136095"/>
                </a:cubicBezTo>
                <a:cubicBezTo>
                  <a:pt x="0" y="125781"/>
                  <a:pt x="8340" y="117420"/>
                  <a:pt x="18628" y="117420"/>
                </a:cubicBezTo>
                <a:close/>
                <a:moveTo>
                  <a:pt x="2014866" y="0"/>
                </a:moveTo>
                <a:cubicBezTo>
                  <a:pt x="2025154" y="0"/>
                  <a:pt x="2033494" y="8361"/>
                  <a:pt x="2033494" y="18675"/>
                </a:cubicBezTo>
                <a:cubicBezTo>
                  <a:pt x="2033494" y="28989"/>
                  <a:pt x="2025154" y="37350"/>
                  <a:pt x="2014866" y="37350"/>
                </a:cubicBezTo>
                <a:cubicBezTo>
                  <a:pt x="2004578" y="37350"/>
                  <a:pt x="1996238" y="28989"/>
                  <a:pt x="1996238" y="18675"/>
                </a:cubicBezTo>
                <a:cubicBezTo>
                  <a:pt x="1996238" y="8361"/>
                  <a:pt x="2004578" y="0"/>
                  <a:pt x="2014866" y="0"/>
                </a:cubicBezTo>
                <a:close/>
                <a:moveTo>
                  <a:pt x="1897741" y="0"/>
                </a:moveTo>
                <a:cubicBezTo>
                  <a:pt x="1908029" y="0"/>
                  <a:pt x="1916369" y="8361"/>
                  <a:pt x="1916369" y="18675"/>
                </a:cubicBezTo>
                <a:cubicBezTo>
                  <a:pt x="1916369" y="28989"/>
                  <a:pt x="1908029" y="37350"/>
                  <a:pt x="1897741" y="37350"/>
                </a:cubicBezTo>
                <a:cubicBezTo>
                  <a:pt x="1887453" y="37350"/>
                  <a:pt x="1879113" y="28989"/>
                  <a:pt x="1879113" y="18675"/>
                </a:cubicBezTo>
                <a:cubicBezTo>
                  <a:pt x="1879113" y="8361"/>
                  <a:pt x="1887453" y="0"/>
                  <a:pt x="1897741" y="0"/>
                </a:cubicBezTo>
                <a:close/>
                <a:moveTo>
                  <a:pt x="1779977" y="0"/>
                </a:moveTo>
                <a:cubicBezTo>
                  <a:pt x="1790265" y="0"/>
                  <a:pt x="1798605" y="8361"/>
                  <a:pt x="1798605" y="18675"/>
                </a:cubicBezTo>
                <a:cubicBezTo>
                  <a:pt x="1798605" y="28989"/>
                  <a:pt x="1790265" y="37350"/>
                  <a:pt x="1779977" y="37350"/>
                </a:cubicBezTo>
                <a:cubicBezTo>
                  <a:pt x="1769689" y="37350"/>
                  <a:pt x="1761349" y="28989"/>
                  <a:pt x="1761349" y="18675"/>
                </a:cubicBezTo>
                <a:cubicBezTo>
                  <a:pt x="1761349" y="8361"/>
                  <a:pt x="1769689" y="0"/>
                  <a:pt x="1779977" y="0"/>
                </a:cubicBezTo>
                <a:close/>
                <a:moveTo>
                  <a:pt x="1662852" y="0"/>
                </a:moveTo>
                <a:cubicBezTo>
                  <a:pt x="1673140" y="0"/>
                  <a:pt x="1681480" y="8361"/>
                  <a:pt x="1681480" y="18675"/>
                </a:cubicBezTo>
                <a:cubicBezTo>
                  <a:pt x="1681480" y="28989"/>
                  <a:pt x="1673140" y="37350"/>
                  <a:pt x="1662852" y="37350"/>
                </a:cubicBezTo>
                <a:cubicBezTo>
                  <a:pt x="1652564" y="37350"/>
                  <a:pt x="1644224" y="28989"/>
                  <a:pt x="1644224" y="18675"/>
                </a:cubicBezTo>
                <a:cubicBezTo>
                  <a:pt x="1644224" y="8361"/>
                  <a:pt x="1652564" y="0"/>
                  <a:pt x="1662852" y="0"/>
                </a:cubicBezTo>
                <a:close/>
                <a:moveTo>
                  <a:pt x="1545087" y="0"/>
                </a:moveTo>
                <a:cubicBezTo>
                  <a:pt x="1555375" y="0"/>
                  <a:pt x="1563715" y="8361"/>
                  <a:pt x="1563715" y="18675"/>
                </a:cubicBezTo>
                <a:cubicBezTo>
                  <a:pt x="1563715" y="28989"/>
                  <a:pt x="1555375" y="37350"/>
                  <a:pt x="1545087" y="37350"/>
                </a:cubicBezTo>
                <a:cubicBezTo>
                  <a:pt x="1534799" y="37350"/>
                  <a:pt x="1526459" y="28989"/>
                  <a:pt x="1526459" y="18675"/>
                </a:cubicBezTo>
                <a:cubicBezTo>
                  <a:pt x="1526459" y="8361"/>
                  <a:pt x="1534799" y="0"/>
                  <a:pt x="1545087" y="0"/>
                </a:cubicBezTo>
                <a:close/>
                <a:moveTo>
                  <a:pt x="1427962" y="0"/>
                </a:moveTo>
                <a:cubicBezTo>
                  <a:pt x="1438250" y="0"/>
                  <a:pt x="1446590" y="8361"/>
                  <a:pt x="1446590" y="18675"/>
                </a:cubicBezTo>
                <a:cubicBezTo>
                  <a:pt x="1446590" y="28989"/>
                  <a:pt x="1438250" y="37350"/>
                  <a:pt x="1427962" y="37350"/>
                </a:cubicBezTo>
                <a:cubicBezTo>
                  <a:pt x="1417674" y="37350"/>
                  <a:pt x="1409334" y="28989"/>
                  <a:pt x="1409334" y="18675"/>
                </a:cubicBezTo>
                <a:cubicBezTo>
                  <a:pt x="1409334" y="8361"/>
                  <a:pt x="1417674" y="0"/>
                  <a:pt x="1427962" y="0"/>
                </a:cubicBezTo>
                <a:close/>
                <a:moveTo>
                  <a:pt x="1310198" y="0"/>
                </a:moveTo>
                <a:cubicBezTo>
                  <a:pt x="1320486" y="0"/>
                  <a:pt x="1328826" y="8361"/>
                  <a:pt x="1328826" y="18675"/>
                </a:cubicBezTo>
                <a:cubicBezTo>
                  <a:pt x="1328826" y="28989"/>
                  <a:pt x="1320486" y="37350"/>
                  <a:pt x="1310198" y="37350"/>
                </a:cubicBezTo>
                <a:cubicBezTo>
                  <a:pt x="1299910" y="37350"/>
                  <a:pt x="1291570" y="28989"/>
                  <a:pt x="1291570" y="18675"/>
                </a:cubicBezTo>
                <a:cubicBezTo>
                  <a:pt x="1291570" y="8361"/>
                  <a:pt x="1299910" y="0"/>
                  <a:pt x="1310198" y="0"/>
                </a:cubicBezTo>
                <a:close/>
                <a:moveTo>
                  <a:pt x="1193073" y="0"/>
                </a:moveTo>
                <a:cubicBezTo>
                  <a:pt x="1203361" y="0"/>
                  <a:pt x="1211701" y="8361"/>
                  <a:pt x="1211701" y="18675"/>
                </a:cubicBezTo>
                <a:cubicBezTo>
                  <a:pt x="1211701" y="28989"/>
                  <a:pt x="1203361" y="37350"/>
                  <a:pt x="1193073" y="37350"/>
                </a:cubicBezTo>
                <a:cubicBezTo>
                  <a:pt x="1182785" y="37350"/>
                  <a:pt x="1174445" y="28989"/>
                  <a:pt x="1174445" y="18675"/>
                </a:cubicBezTo>
                <a:cubicBezTo>
                  <a:pt x="1174445" y="8361"/>
                  <a:pt x="1182785" y="0"/>
                  <a:pt x="1193073" y="0"/>
                </a:cubicBezTo>
                <a:close/>
                <a:moveTo>
                  <a:pt x="1075309" y="0"/>
                </a:moveTo>
                <a:cubicBezTo>
                  <a:pt x="1085597" y="0"/>
                  <a:pt x="1093937" y="8361"/>
                  <a:pt x="1093937" y="18675"/>
                </a:cubicBezTo>
                <a:cubicBezTo>
                  <a:pt x="1093937" y="28989"/>
                  <a:pt x="1085597" y="37350"/>
                  <a:pt x="1075309" y="37350"/>
                </a:cubicBezTo>
                <a:cubicBezTo>
                  <a:pt x="1065021" y="37350"/>
                  <a:pt x="1056681" y="28989"/>
                  <a:pt x="1056681" y="18675"/>
                </a:cubicBezTo>
                <a:cubicBezTo>
                  <a:pt x="1056681" y="8361"/>
                  <a:pt x="1065021" y="0"/>
                  <a:pt x="1075309" y="0"/>
                </a:cubicBezTo>
                <a:close/>
                <a:moveTo>
                  <a:pt x="958184" y="0"/>
                </a:moveTo>
                <a:cubicBezTo>
                  <a:pt x="968472" y="0"/>
                  <a:pt x="976812" y="8361"/>
                  <a:pt x="976812" y="18675"/>
                </a:cubicBezTo>
                <a:cubicBezTo>
                  <a:pt x="976812" y="28989"/>
                  <a:pt x="968472" y="37350"/>
                  <a:pt x="958184" y="37350"/>
                </a:cubicBezTo>
                <a:cubicBezTo>
                  <a:pt x="947896" y="37350"/>
                  <a:pt x="939556" y="28989"/>
                  <a:pt x="939556" y="18675"/>
                </a:cubicBezTo>
                <a:cubicBezTo>
                  <a:pt x="939556" y="8361"/>
                  <a:pt x="947896" y="0"/>
                  <a:pt x="958184" y="0"/>
                </a:cubicBezTo>
                <a:close/>
                <a:moveTo>
                  <a:pt x="840420" y="0"/>
                </a:moveTo>
                <a:cubicBezTo>
                  <a:pt x="850708" y="0"/>
                  <a:pt x="859048" y="8361"/>
                  <a:pt x="859048" y="18675"/>
                </a:cubicBezTo>
                <a:cubicBezTo>
                  <a:pt x="859048" y="28989"/>
                  <a:pt x="850708" y="37350"/>
                  <a:pt x="840420" y="37350"/>
                </a:cubicBezTo>
                <a:cubicBezTo>
                  <a:pt x="830132" y="37350"/>
                  <a:pt x="821792" y="28989"/>
                  <a:pt x="821792" y="18675"/>
                </a:cubicBezTo>
                <a:cubicBezTo>
                  <a:pt x="821792" y="8361"/>
                  <a:pt x="830132" y="0"/>
                  <a:pt x="840420" y="0"/>
                </a:cubicBezTo>
                <a:close/>
                <a:moveTo>
                  <a:pt x="723295" y="0"/>
                </a:moveTo>
                <a:cubicBezTo>
                  <a:pt x="733583" y="0"/>
                  <a:pt x="741923" y="8361"/>
                  <a:pt x="741923" y="18675"/>
                </a:cubicBezTo>
                <a:cubicBezTo>
                  <a:pt x="741923" y="28989"/>
                  <a:pt x="733583" y="37350"/>
                  <a:pt x="723295" y="37350"/>
                </a:cubicBezTo>
                <a:cubicBezTo>
                  <a:pt x="713007" y="37350"/>
                  <a:pt x="704667" y="28989"/>
                  <a:pt x="704667" y="18675"/>
                </a:cubicBezTo>
                <a:cubicBezTo>
                  <a:pt x="704667" y="8361"/>
                  <a:pt x="713007" y="0"/>
                  <a:pt x="723295" y="0"/>
                </a:cubicBezTo>
                <a:close/>
                <a:moveTo>
                  <a:pt x="605531" y="0"/>
                </a:moveTo>
                <a:cubicBezTo>
                  <a:pt x="615819" y="0"/>
                  <a:pt x="624159" y="8361"/>
                  <a:pt x="624159" y="18675"/>
                </a:cubicBezTo>
                <a:cubicBezTo>
                  <a:pt x="624159" y="28989"/>
                  <a:pt x="615819" y="37350"/>
                  <a:pt x="605531" y="37350"/>
                </a:cubicBezTo>
                <a:cubicBezTo>
                  <a:pt x="595243" y="37350"/>
                  <a:pt x="586903" y="28989"/>
                  <a:pt x="586903" y="18675"/>
                </a:cubicBezTo>
                <a:cubicBezTo>
                  <a:pt x="586903" y="8361"/>
                  <a:pt x="595243" y="0"/>
                  <a:pt x="605531" y="0"/>
                </a:cubicBezTo>
                <a:close/>
                <a:moveTo>
                  <a:pt x="488406" y="0"/>
                </a:moveTo>
                <a:cubicBezTo>
                  <a:pt x="498694" y="0"/>
                  <a:pt x="507034" y="8361"/>
                  <a:pt x="507034" y="18675"/>
                </a:cubicBezTo>
                <a:cubicBezTo>
                  <a:pt x="507034" y="28989"/>
                  <a:pt x="498694" y="37350"/>
                  <a:pt x="488406" y="37350"/>
                </a:cubicBezTo>
                <a:cubicBezTo>
                  <a:pt x="478118" y="37350"/>
                  <a:pt x="469778" y="28989"/>
                  <a:pt x="469778" y="18675"/>
                </a:cubicBezTo>
                <a:cubicBezTo>
                  <a:pt x="469778" y="8361"/>
                  <a:pt x="478118" y="0"/>
                  <a:pt x="488406" y="0"/>
                </a:cubicBezTo>
                <a:close/>
                <a:moveTo>
                  <a:pt x="370642" y="0"/>
                </a:moveTo>
                <a:cubicBezTo>
                  <a:pt x="380930" y="0"/>
                  <a:pt x="389270" y="8361"/>
                  <a:pt x="389270" y="18675"/>
                </a:cubicBezTo>
                <a:cubicBezTo>
                  <a:pt x="389270" y="28989"/>
                  <a:pt x="380930" y="37350"/>
                  <a:pt x="370642" y="37350"/>
                </a:cubicBezTo>
                <a:cubicBezTo>
                  <a:pt x="360354" y="37350"/>
                  <a:pt x="352014" y="28989"/>
                  <a:pt x="352014" y="18675"/>
                </a:cubicBezTo>
                <a:cubicBezTo>
                  <a:pt x="352014" y="8361"/>
                  <a:pt x="360354" y="0"/>
                  <a:pt x="370642" y="0"/>
                </a:cubicBezTo>
                <a:close/>
                <a:moveTo>
                  <a:pt x="253517" y="0"/>
                </a:moveTo>
                <a:cubicBezTo>
                  <a:pt x="263805" y="0"/>
                  <a:pt x="272145" y="8361"/>
                  <a:pt x="272145" y="18675"/>
                </a:cubicBezTo>
                <a:cubicBezTo>
                  <a:pt x="272145" y="28989"/>
                  <a:pt x="263805" y="37350"/>
                  <a:pt x="253517" y="37350"/>
                </a:cubicBezTo>
                <a:cubicBezTo>
                  <a:pt x="243229" y="37350"/>
                  <a:pt x="234889" y="28989"/>
                  <a:pt x="234889" y="18675"/>
                </a:cubicBezTo>
                <a:cubicBezTo>
                  <a:pt x="234889" y="8361"/>
                  <a:pt x="243229" y="0"/>
                  <a:pt x="253517" y="0"/>
                </a:cubicBezTo>
                <a:close/>
                <a:moveTo>
                  <a:pt x="135753" y="0"/>
                </a:moveTo>
                <a:cubicBezTo>
                  <a:pt x="146041" y="0"/>
                  <a:pt x="154381" y="8361"/>
                  <a:pt x="154381" y="18675"/>
                </a:cubicBezTo>
                <a:cubicBezTo>
                  <a:pt x="154381" y="28989"/>
                  <a:pt x="146041" y="37350"/>
                  <a:pt x="135753" y="37350"/>
                </a:cubicBezTo>
                <a:cubicBezTo>
                  <a:pt x="125465" y="37350"/>
                  <a:pt x="117125" y="28989"/>
                  <a:pt x="117125" y="18675"/>
                </a:cubicBezTo>
                <a:cubicBezTo>
                  <a:pt x="117125" y="8361"/>
                  <a:pt x="125465" y="0"/>
                  <a:pt x="135753" y="0"/>
                </a:cubicBezTo>
                <a:close/>
                <a:moveTo>
                  <a:pt x="18628" y="0"/>
                </a:moveTo>
                <a:cubicBezTo>
                  <a:pt x="28916" y="0"/>
                  <a:pt x="37256" y="8361"/>
                  <a:pt x="37256" y="18675"/>
                </a:cubicBezTo>
                <a:cubicBezTo>
                  <a:pt x="37256" y="28989"/>
                  <a:pt x="28916" y="37350"/>
                  <a:pt x="18628" y="37350"/>
                </a:cubicBezTo>
                <a:cubicBezTo>
                  <a:pt x="8340" y="37350"/>
                  <a:pt x="0" y="28989"/>
                  <a:pt x="0" y="18675"/>
                </a:cubicBezTo>
                <a:cubicBezTo>
                  <a:pt x="0" y="8361"/>
                  <a:pt x="8340" y="0"/>
                  <a:pt x="18628"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5" name="Google Shape;35;p29"/>
          <p:cNvSpPr/>
          <p:nvPr/>
        </p:nvSpPr>
        <p:spPr>
          <a:xfrm>
            <a:off x="567449" y="2473464"/>
            <a:ext cx="2033494" cy="2033494"/>
          </a:xfrm>
          <a:custGeom>
            <a:avLst/>
            <a:gdLst/>
            <a:ahLst/>
            <a:cxnLst/>
            <a:rect l="l" t="t" r="r" b="b"/>
            <a:pathLst>
              <a:path w="2033494" h="2033494" extrusionOk="0">
                <a:moveTo>
                  <a:pt x="2014866" y="1996144"/>
                </a:moveTo>
                <a:cubicBezTo>
                  <a:pt x="2025154" y="1996144"/>
                  <a:pt x="2033494" y="2004505"/>
                  <a:pt x="2033494" y="2014819"/>
                </a:cubicBezTo>
                <a:cubicBezTo>
                  <a:pt x="2033494" y="2025133"/>
                  <a:pt x="2025154" y="2033494"/>
                  <a:pt x="2014866" y="2033494"/>
                </a:cubicBezTo>
                <a:cubicBezTo>
                  <a:pt x="2004578" y="2033494"/>
                  <a:pt x="1996238" y="2025133"/>
                  <a:pt x="1996238" y="2014819"/>
                </a:cubicBezTo>
                <a:cubicBezTo>
                  <a:pt x="1996238" y="2004505"/>
                  <a:pt x="2004578" y="1996144"/>
                  <a:pt x="2014866" y="1996144"/>
                </a:cubicBezTo>
                <a:close/>
                <a:moveTo>
                  <a:pt x="1897741" y="1996144"/>
                </a:moveTo>
                <a:cubicBezTo>
                  <a:pt x="1908029" y="1996144"/>
                  <a:pt x="1916369" y="2004505"/>
                  <a:pt x="1916369" y="2014819"/>
                </a:cubicBezTo>
                <a:cubicBezTo>
                  <a:pt x="1916369" y="2025133"/>
                  <a:pt x="1908029" y="2033494"/>
                  <a:pt x="1897741" y="2033494"/>
                </a:cubicBezTo>
                <a:cubicBezTo>
                  <a:pt x="1887453" y="2033494"/>
                  <a:pt x="1879113" y="2025133"/>
                  <a:pt x="1879113" y="2014819"/>
                </a:cubicBezTo>
                <a:cubicBezTo>
                  <a:pt x="1879113" y="2004505"/>
                  <a:pt x="1887453" y="1996144"/>
                  <a:pt x="1897741" y="1996144"/>
                </a:cubicBezTo>
                <a:close/>
                <a:moveTo>
                  <a:pt x="1779977" y="1996144"/>
                </a:moveTo>
                <a:cubicBezTo>
                  <a:pt x="1790265" y="1996144"/>
                  <a:pt x="1798605" y="2004505"/>
                  <a:pt x="1798605" y="2014819"/>
                </a:cubicBezTo>
                <a:cubicBezTo>
                  <a:pt x="1798605" y="2025133"/>
                  <a:pt x="1790265" y="2033494"/>
                  <a:pt x="1779977" y="2033494"/>
                </a:cubicBezTo>
                <a:cubicBezTo>
                  <a:pt x="1769689" y="2033494"/>
                  <a:pt x="1761349" y="2025133"/>
                  <a:pt x="1761349" y="2014819"/>
                </a:cubicBezTo>
                <a:cubicBezTo>
                  <a:pt x="1761349" y="2004505"/>
                  <a:pt x="1769689" y="1996144"/>
                  <a:pt x="1779977" y="1996144"/>
                </a:cubicBezTo>
                <a:close/>
                <a:moveTo>
                  <a:pt x="1662852" y="1996144"/>
                </a:moveTo>
                <a:cubicBezTo>
                  <a:pt x="1673140" y="1996144"/>
                  <a:pt x="1681480" y="2004505"/>
                  <a:pt x="1681480" y="2014819"/>
                </a:cubicBezTo>
                <a:cubicBezTo>
                  <a:pt x="1681480" y="2025133"/>
                  <a:pt x="1673140" y="2033494"/>
                  <a:pt x="1662852" y="2033494"/>
                </a:cubicBezTo>
                <a:cubicBezTo>
                  <a:pt x="1652564" y="2033494"/>
                  <a:pt x="1644224" y="2025133"/>
                  <a:pt x="1644224" y="2014819"/>
                </a:cubicBezTo>
                <a:cubicBezTo>
                  <a:pt x="1644224" y="2004505"/>
                  <a:pt x="1652564" y="1996144"/>
                  <a:pt x="1662852" y="1996144"/>
                </a:cubicBezTo>
                <a:close/>
                <a:moveTo>
                  <a:pt x="1545088" y="1996144"/>
                </a:moveTo>
                <a:cubicBezTo>
                  <a:pt x="1555376" y="1996144"/>
                  <a:pt x="1563716" y="2004505"/>
                  <a:pt x="1563716" y="2014819"/>
                </a:cubicBezTo>
                <a:cubicBezTo>
                  <a:pt x="1563716" y="2025133"/>
                  <a:pt x="1555376" y="2033494"/>
                  <a:pt x="1545088" y="2033494"/>
                </a:cubicBezTo>
                <a:cubicBezTo>
                  <a:pt x="1534800" y="2033494"/>
                  <a:pt x="1526460" y="2025133"/>
                  <a:pt x="1526460" y="2014819"/>
                </a:cubicBezTo>
                <a:cubicBezTo>
                  <a:pt x="1526460" y="2004505"/>
                  <a:pt x="1534800" y="1996144"/>
                  <a:pt x="1545088" y="1996144"/>
                </a:cubicBezTo>
                <a:close/>
                <a:moveTo>
                  <a:pt x="1427962" y="1996144"/>
                </a:moveTo>
                <a:cubicBezTo>
                  <a:pt x="1438250" y="1996144"/>
                  <a:pt x="1446590" y="2004505"/>
                  <a:pt x="1446590" y="2014819"/>
                </a:cubicBezTo>
                <a:cubicBezTo>
                  <a:pt x="1446590" y="2025133"/>
                  <a:pt x="1438250" y="2033494"/>
                  <a:pt x="1427962" y="2033494"/>
                </a:cubicBezTo>
                <a:cubicBezTo>
                  <a:pt x="1417674" y="2033494"/>
                  <a:pt x="1409334" y="2025133"/>
                  <a:pt x="1409334" y="2014819"/>
                </a:cubicBezTo>
                <a:cubicBezTo>
                  <a:pt x="1409334" y="2004505"/>
                  <a:pt x="1417674" y="1996144"/>
                  <a:pt x="1427962" y="1996144"/>
                </a:cubicBezTo>
                <a:close/>
                <a:moveTo>
                  <a:pt x="1310199" y="1996144"/>
                </a:moveTo>
                <a:cubicBezTo>
                  <a:pt x="1320487" y="1996144"/>
                  <a:pt x="1328827" y="2004505"/>
                  <a:pt x="1328827" y="2014819"/>
                </a:cubicBezTo>
                <a:cubicBezTo>
                  <a:pt x="1328827" y="2025133"/>
                  <a:pt x="1320487" y="2033494"/>
                  <a:pt x="1310199" y="2033494"/>
                </a:cubicBezTo>
                <a:cubicBezTo>
                  <a:pt x="1299911" y="2033494"/>
                  <a:pt x="1291571" y="2025133"/>
                  <a:pt x="1291571" y="2014819"/>
                </a:cubicBezTo>
                <a:cubicBezTo>
                  <a:pt x="1291571" y="2004505"/>
                  <a:pt x="1299911" y="1996144"/>
                  <a:pt x="1310199" y="1996144"/>
                </a:cubicBezTo>
                <a:close/>
                <a:moveTo>
                  <a:pt x="1193073" y="1996144"/>
                </a:moveTo>
                <a:cubicBezTo>
                  <a:pt x="1203361" y="1996144"/>
                  <a:pt x="1211701" y="2004505"/>
                  <a:pt x="1211701" y="2014819"/>
                </a:cubicBezTo>
                <a:cubicBezTo>
                  <a:pt x="1211701" y="2025133"/>
                  <a:pt x="1203361" y="2033494"/>
                  <a:pt x="1193073" y="2033494"/>
                </a:cubicBezTo>
                <a:cubicBezTo>
                  <a:pt x="1182785" y="2033494"/>
                  <a:pt x="1174445" y="2025133"/>
                  <a:pt x="1174445" y="2014819"/>
                </a:cubicBezTo>
                <a:cubicBezTo>
                  <a:pt x="1174445" y="2004505"/>
                  <a:pt x="1182785" y="1996144"/>
                  <a:pt x="1193073" y="1996144"/>
                </a:cubicBezTo>
                <a:close/>
                <a:moveTo>
                  <a:pt x="1075309" y="1996144"/>
                </a:moveTo>
                <a:cubicBezTo>
                  <a:pt x="1085597" y="1996144"/>
                  <a:pt x="1093937" y="2004505"/>
                  <a:pt x="1093937" y="2014819"/>
                </a:cubicBezTo>
                <a:cubicBezTo>
                  <a:pt x="1093937" y="2025133"/>
                  <a:pt x="1085597" y="2033494"/>
                  <a:pt x="1075309" y="2033494"/>
                </a:cubicBezTo>
                <a:cubicBezTo>
                  <a:pt x="1065021" y="2033494"/>
                  <a:pt x="1056681" y="2025133"/>
                  <a:pt x="1056681" y="2014819"/>
                </a:cubicBezTo>
                <a:cubicBezTo>
                  <a:pt x="1056681" y="2004505"/>
                  <a:pt x="1065021" y="1996144"/>
                  <a:pt x="1075309" y="1996144"/>
                </a:cubicBezTo>
                <a:close/>
                <a:moveTo>
                  <a:pt x="958184" y="1996144"/>
                </a:moveTo>
                <a:cubicBezTo>
                  <a:pt x="968472" y="1996144"/>
                  <a:pt x="976812" y="2004505"/>
                  <a:pt x="976812" y="2014819"/>
                </a:cubicBezTo>
                <a:cubicBezTo>
                  <a:pt x="976812" y="2025133"/>
                  <a:pt x="968472" y="2033494"/>
                  <a:pt x="958184" y="2033494"/>
                </a:cubicBezTo>
                <a:cubicBezTo>
                  <a:pt x="947896" y="2033494"/>
                  <a:pt x="939556" y="2025133"/>
                  <a:pt x="939556" y="2014819"/>
                </a:cubicBezTo>
                <a:cubicBezTo>
                  <a:pt x="939556" y="2004505"/>
                  <a:pt x="947896" y="1996144"/>
                  <a:pt x="958184" y="1996144"/>
                </a:cubicBezTo>
                <a:close/>
                <a:moveTo>
                  <a:pt x="840420" y="1996144"/>
                </a:moveTo>
                <a:cubicBezTo>
                  <a:pt x="850708" y="1996144"/>
                  <a:pt x="859048" y="2004505"/>
                  <a:pt x="859048" y="2014819"/>
                </a:cubicBezTo>
                <a:cubicBezTo>
                  <a:pt x="859048" y="2025133"/>
                  <a:pt x="850708" y="2033494"/>
                  <a:pt x="840420" y="2033494"/>
                </a:cubicBezTo>
                <a:cubicBezTo>
                  <a:pt x="830132" y="2033494"/>
                  <a:pt x="821792" y="2025133"/>
                  <a:pt x="821792" y="2014819"/>
                </a:cubicBezTo>
                <a:cubicBezTo>
                  <a:pt x="821792" y="2004505"/>
                  <a:pt x="830132" y="1996144"/>
                  <a:pt x="840420" y="1996144"/>
                </a:cubicBezTo>
                <a:close/>
                <a:moveTo>
                  <a:pt x="723295" y="1996144"/>
                </a:moveTo>
                <a:cubicBezTo>
                  <a:pt x="733583" y="1996144"/>
                  <a:pt x="741923" y="2004505"/>
                  <a:pt x="741923" y="2014819"/>
                </a:cubicBezTo>
                <a:cubicBezTo>
                  <a:pt x="741923" y="2025133"/>
                  <a:pt x="733583" y="2033494"/>
                  <a:pt x="723295" y="2033494"/>
                </a:cubicBezTo>
                <a:cubicBezTo>
                  <a:pt x="713007" y="2033494"/>
                  <a:pt x="704667" y="2025133"/>
                  <a:pt x="704667" y="2014819"/>
                </a:cubicBezTo>
                <a:cubicBezTo>
                  <a:pt x="704667" y="2004505"/>
                  <a:pt x="713007" y="1996144"/>
                  <a:pt x="723295" y="1996144"/>
                </a:cubicBezTo>
                <a:close/>
                <a:moveTo>
                  <a:pt x="605531" y="1996144"/>
                </a:moveTo>
                <a:cubicBezTo>
                  <a:pt x="615819" y="1996144"/>
                  <a:pt x="624159" y="2004505"/>
                  <a:pt x="624159" y="2014819"/>
                </a:cubicBezTo>
                <a:cubicBezTo>
                  <a:pt x="624159" y="2025133"/>
                  <a:pt x="615819" y="2033494"/>
                  <a:pt x="605531" y="2033494"/>
                </a:cubicBezTo>
                <a:cubicBezTo>
                  <a:pt x="595243" y="2033494"/>
                  <a:pt x="586903" y="2025133"/>
                  <a:pt x="586903" y="2014819"/>
                </a:cubicBezTo>
                <a:cubicBezTo>
                  <a:pt x="586903" y="2004505"/>
                  <a:pt x="595243" y="1996144"/>
                  <a:pt x="605531" y="1996144"/>
                </a:cubicBezTo>
                <a:close/>
                <a:moveTo>
                  <a:pt x="488406" y="1996144"/>
                </a:moveTo>
                <a:cubicBezTo>
                  <a:pt x="498694" y="1996144"/>
                  <a:pt x="507034" y="2004505"/>
                  <a:pt x="507034" y="2014819"/>
                </a:cubicBezTo>
                <a:cubicBezTo>
                  <a:pt x="507034" y="2025133"/>
                  <a:pt x="498694" y="2033494"/>
                  <a:pt x="488406" y="2033494"/>
                </a:cubicBezTo>
                <a:cubicBezTo>
                  <a:pt x="478118" y="2033494"/>
                  <a:pt x="469778" y="2025133"/>
                  <a:pt x="469778" y="2014819"/>
                </a:cubicBezTo>
                <a:cubicBezTo>
                  <a:pt x="469778" y="2004505"/>
                  <a:pt x="478118" y="1996144"/>
                  <a:pt x="488406" y="1996144"/>
                </a:cubicBezTo>
                <a:close/>
                <a:moveTo>
                  <a:pt x="370642" y="1996144"/>
                </a:moveTo>
                <a:cubicBezTo>
                  <a:pt x="380930" y="1996144"/>
                  <a:pt x="389270" y="2004505"/>
                  <a:pt x="389270" y="2014819"/>
                </a:cubicBezTo>
                <a:cubicBezTo>
                  <a:pt x="389270" y="2025133"/>
                  <a:pt x="380930" y="2033494"/>
                  <a:pt x="370642" y="2033494"/>
                </a:cubicBezTo>
                <a:cubicBezTo>
                  <a:pt x="360354" y="2033494"/>
                  <a:pt x="352014" y="2025133"/>
                  <a:pt x="352014" y="2014819"/>
                </a:cubicBezTo>
                <a:cubicBezTo>
                  <a:pt x="352014" y="2004505"/>
                  <a:pt x="360354" y="1996144"/>
                  <a:pt x="370642" y="1996144"/>
                </a:cubicBezTo>
                <a:close/>
                <a:moveTo>
                  <a:pt x="253517" y="1996144"/>
                </a:moveTo>
                <a:cubicBezTo>
                  <a:pt x="263805" y="1996144"/>
                  <a:pt x="272145" y="2004505"/>
                  <a:pt x="272145" y="2014819"/>
                </a:cubicBezTo>
                <a:cubicBezTo>
                  <a:pt x="272145" y="2025133"/>
                  <a:pt x="263805" y="2033494"/>
                  <a:pt x="253517" y="2033494"/>
                </a:cubicBezTo>
                <a:cubicBezTo>
                  <a:pt x="243229" y="2033494"/>
                  <a:pt x="234889" y="2025133"/>
                  <a:pt x="234889" y="2014819"/>
                </a:cubicBezTo>
                <a:cubicBezTo>
                  <a:pt x="234889" y="2004505"/>
                  <a:pt x="243229" y="1996144"/>
                  <a:pt x="253517" y="1996144"/>
                </a:cubicBezTo>
                <a:close/>
                <a:moveTo>
                  <a:pt x="135753" y="1996144"/>
                </a:moveTo>
                <a:cubicBezTo>
                  <a:pt x="146041" y="1996144"/>
                  <a:pt x="154381" y="2004505"/>
                  <a:pt x="154381" y="2014819"/>
                </a:cubicBezTo>
                <a:cubicBezTo>
                  <a:pt x="154381" y="2025133"/>
                  <a:pt x="146041" y="2033494"/>
                  <a:pt x="135753" y="2033494"/>
                </a:cubicBezTo>
                <a:cubicBezTo>
                  <a:pt x="125465" y="2033494"/>
                  <a:pt x="117125" y="2025133"/>
                  <a:pt x="117125" y="2014819"/>
                </a:cubicBezTo>
                <a:cubicBezTo>
                  <a:pt x="117125" y="2004505"/>
                  <a:pt x="125465" y="1996144"/>
                  <a:pt x="135753" y="1996144"/>
                </a:cubicBezTo>
                <a:close/>
                <a:moveTo>
                  <a:pt x="18628" y="1996144"/>
                </a:moveTo>
                <a:cubicBezTo>
                  <a:pt x="28916" y="1996144"/>
                  <a:pt x="37256" y="2004505"/>
                  <a:pt x="37256" y="2014819"/>
                </a:cubicBezTo>
                <a:cubicBezTo>
                  <a:pt x="37256" y="2025133"/>
                  <a:pt x="28916" y="2033494"/>
                  <a:pt x="18628" y="2033494"/>
                </a:cubicBezTo>
                <a:cubicBezTo>
                  <a:pt x="8340" y="2033494"/>
                  <a:pt x="0" y="2025133"/>
                  <a:pt x="0" y="2014819"/>
                </a:cubicBezTo>
                <a:cubicBezTo>
                  <a:pt x="0" y="2004505"/>
                  <a:pt x="8340" y="1996144"/>
                  <a:pt x="18628" y="1996144"/>
                </a:cubicBezTo>
                <a:close/>
                <a:moveTo>
                  <a:pt x="2014866" y="1878724"/>
                </a:moveTo>
                <a:cubicBezTo>
                  <a:pt x="2025154" y="1878724"/>
                  <a:pt x="2033494" y="1887085"/>
                  <a:pt x="2033494" y="1897399"/>
                </a:cubicBezTo>
                <a:cubicBezTo>
                  <a:pt x="2033494" y="1907713"/>
                  <a:pt x="2025154" y="1916074"/>
                  <a:pt x="2014866" y="1916074"/>
                </a:cubicBezTo>
                <a:cubicBezTo>
                  <a:pt x="2004578" y="1916074"/>
                  <a:pt x="1996238" y="1907713"/>
                  <a:pt x="1996238" y="1897399"/>
                </a:cubicBezTo>
                <a:cubicBezTo>
                  <a:pt x="1996238" y="1887085"/>
                  <a:pt x="2004578" y="1878724"/>
                  <a:pt x="2014866" y="1878724"/>
                </a:cubicBezTo>
                <a:close/>
                <a:moveTo>
                  <a:pt x="1897741" y="1878724"/>
                </a:moveTo>
                <a:cubicBezTo>
                  <a:pt x="1908029" y="1878724"/>
                  <a:pt x="1916369" y="1887085"/>
                  <a:pt x="1916369" y="1897399"/>
                </a:cubicBezTo>
                <a:cubicBezTo>
                  <a:pt x="1916369" y="1907713"/>
                  <a:pt x="1908029" y="1916074"/>
                  <a:pt x="1897741" y="1916074"/>
                </a:cubicBezTo>
                <a:cubicBezTo>
                  <a:pt x="1887453" y="1916074"/>
                  <a:pt x="1879113" y="1907713"/>
                  <a:pt x="1879113" y="1897399"/>
                </a:cubicBezTo>
                <a:cubicBezTo>
                  <a:pt x="1879113" y="1887085"/>
                  <a:pt x="1887453" y="1878724"/>
                  <a:pt x="1897741" y="1878724"/>
                </a:cubicBezTo>
                <a:close/>
                <a:moveTo>
                  <a:pt x="1779977" y="1878724"/>
                </a:moveTo>
                <a:cubicBezTo>
                  <a:pt x="1790265" y="1878724"/>
                  <a:pt x="1798605" y="1887085"/>
                  <a:pt x="1798605" y="1897399"/>
                </a:cubicBezTo>
                <a:cubicBezTo>
                  <a:pt x="1798605" y="1907713"/>
                  <a:pt x="1790265" y="1916074"/>
                  <a:pt x="1779977" y="1916074"/>
                </a:cubicBezTo>
                <a:cubicBezTo>
                  <a:pt x="1769689" y="1916074"/>
                  <a:pt x="1761349" y="1907713"/>
                  <a:pt x="1761349" y="1897399"/>
                </a:cubicBezTo>
                <a:cubicBezTo>
                  <a:pt x="1761349" y="1887085"/>
                  <a:pt x="1769689" y="1878724"/>
                  <a:pt x="1779977" y="1878724"/>
                </a:cubicBezTo>
                <a:close/>
                <a:moveTo>
                  <a:pt x="1662852" y="1878724"/>
                </a:moveTo>
                <a:cubicBezTo>
                  <a:pt x="1673140" y="1878724"/>
                  <a:pt x="1681480" y="1887085"/>
                  <a:pt x="1681480" y="1897399"/>
                </a:cubicBezTo>
                <a:cubicBezTo>
                  <a:pt x="1681480" y="1907713"/>
                  <a:pt x="1673140" y="1916074"/>
                  <a:pt x="1662852" y="1916074"/>
                </a:cubicBezTo>
                <a:cubicBezTo>
                  <a:pt x="1652564" y="1916074"/>
                  <a:pt x="1644224" y="1907713"/>
                  <a:pt x="1644224" y="1897399"/>
                </a:cubicBezTo>
                <a:cubicBezTo>
                  <a:pt x="1644224" y="1887085"/>
                  <a:pt x="1652564" y="1878724"/>
                  <a:pt x="1662852" y="1878724"/>
                </a:cubicBezTo>
                <a:close/>
                <a:moveTo>
                  <a:pt x="1545088" y="1878724"/>
                </a:moveTo>
                <a:cubicBezTo>
                  <a:pt x="1555376" y="1878724"/>
                  <a:pt x="1563716" y="1887085"/>
                  <a:pt x="1563716" y="1897399"/>
                </a:cubicBezTo>
                <a:cubicBezTo>
                  <a:pt x="1563716" y="1907713"/>
                  <a:pt x="1555376" y="1916074"/>
                  <a:pt x="1545088" y="1916074"/>
                </a:cubicBezTo>
                <a:cubicBezTo>
                  <a:pt x="1534800" y="1916074"/>
                  <a:pt x="1526460" y="1907713"/>
                  <a:pt x="1526460" y="1897399"/>
                </a:cubicBezTo>
                <a:cubicBezTo>
                  <a:pt x="1526460" y="1887085"/>
                  <a:pt x="1534800" y="1878724"/>
                  <a:pt x="1545088" y="1878724"/>
                </a:cubicBezTo>
                <a:close/>
                <a:moveTo>
                  <a:pt x="1427962" y="1878724"/>
                </a:moveTo>
                <a:cubicBezTo>
                  <a:pt x="1438250" y="1878724"/>
                  <a:pt x="1446590" y="1887085"/>
                  <a:pt x="1446590" y="1897399"/>
                </a:cubicBezTo>
                <a:cubicBezTo>
                  <a:pt x="1446590" y="1907713"/>
                  <a:pt x="1438250" y="1916074"/>
                  <a:pt x="1427962" y="1916074"/>
                </a:cubicBezTo>
                <a:cubicBezTo>
                  <a:pt x="1417674" y="1916074"/>
                  <a:pt x="1409334" y="1907713"/>
                  <a:pt x="1409334" y="1897399"/>
                </a:cubicBezTo>
                <a:cubicBezTo>
                  <a:pt x="1409334" y="1887085"/>
                  <a:pt x="1417674" y="1878724"/>
                  <a:pt x="1427962" y="1878724"/>
                </a:cubicBezTo>
                <a:close/>
                <a:moveTo>
                  <a:pt x="1310199" y="1878724"/>
                </a:moveTo>
                <a:cubicBezTo>
                  <a:pt x="1320487" y="1878724"/>
                  <a:pt x="1328827" y="1887085"/>
                  <a:pt x="1328827" y="1897399"/>
                </a:cubicBezTo>
                <a:cubicBezTo>
                  <a:pt x="1328827" y="1907713"/>
                  <a:pt x="1320487" y="1916074"/>
                  <a:pt x="1310199" y="1916074"/>
                </a:cubicBezTo>
                <a:cubicBezTo>
                  <a:pt x="1299911" y="1916074"/>
                  <a:pt x="1291571" y="1907713"/>
                  <a:pt x="1291571" y="1897399"/>
                </a:cubicBezTo>
                <a:cubicBezTo>
                  <a:pt x="1291571" y="1887085"/>
                  <a:pt x="1299911" y="1878724"/>
                  <a:pt x="1310199" y="1878724"/>
                </a:cubicBezTo>
                <a:close/>
                <a:moveTo>
                  <a:pt x="1193073" y="1878724"/>
                </a:moveTo>
                <a:cubicBezTo>
                  <a:pt x="1203361" y="1878724"/>
                  <a:pt x="1211701" y="1887085"/>
                  <a:pt x="1211701" y="1897399"/>
                </a:cubicBezTo>
                <a:cubicBezTo>
                  <a:pt x="1211701" y="1907713"/>
                  <a:pt x="1203361" y="1916074"/>
                  <a:pt x="1193073" y="1916074"/>
                </a:cubicBezTo>
                <a:cubicBezTo>
                  <a:pt x="1182785" y="1916074"/>
                  <a:pt x="1174445" y="1907713"/>
                  <a:pt x="1174445" y="1897399"/>
                </a:cubicBezTo>
                <a:cubicBezTo>
                  <a:pt x="1174445" y="1887085"/>
                  <a:pt x="1182785" y="1878724"/>
                  <a:pt x="1193073" y="1878724"/>
                </a:cubicBezTo>
                <a:close/>
                <a:moveTo>
                  <a:pt x="1075309" y="1878724"/>
                </a:moveTo>
                <a:cubicBezTo>
                  <a:pt x="1085597" y="1878724"/>
                  <a:pt x="1093937" y="1887085"/>
                  <a:pt x="1093937" y="1897399"/>
                </a:cubicBezTo>
                <a:cubicBezTo>
                  <a:pt x="1093937" y="1907713"/>
                  <a:pt x="1085597" y="1916074"/>
                  <a:pt x="1075309" y="1916074"/>
                </a:cubicBezTo>
                <a:cubicBezTo>
                  <a:pt x="1065021" y="1916074"/>
                  <a:pt x="1056681" y="1907713"/>
                  <a:pt x="1056681" y="1897399"/>
                </a:cubicBezTo>
                <a:cubicBezTo>
                  <a:pt x="1056681" y="1887085"/>
                  <a:pt x="1065021" y="1878724"/>
                  <a:pt x="1075309" y="1878724"/>
                </a:cubicBezTo>
                <a:close/>
                <a:moveTo>
                  <a:pt x="958184" y="1878724"/>
                </a:moveTo>
                <a:cubicBezTo>
                  <a:pt x="968472" y="1878724"/>
                  <a:pt x="976812" y="1887085"/>
                  <a:pt x="976812" y="1897399"/>
                </a:cubicBezTo>
                <a:cubicBezTo>
                  <a:pt x="976812" y="1907713"/>
                  <a:pt x="968472" y="1916074"/>
                  <a:pt x="958184" y="1916074"/>
                </a:cubicBezTo>
                <a:cubicBezTo>
                  <a:pt x="947896" y="1916074"/>
                  <a:pt x="939556" y="1907713"/>
                  <a:pt x="939556" y="1897399"/>
                </a:cubicBezTo>
                <a:cubicBezTo>
                  <a:pt x="939556" y="1887085"/>
                  <a:pt x="947896" y="1878724"/>
                  <a:pt x="958184" y="1878724"/>
                </a:cubicBezTo>
                <a:close/>
                <a:moveTo>
                  <a:pt x="840420" y="1878724"/>
                </a:moveTo>
                <a:cubicBezTo>
                  <a:pt x="850708" y="1878724"/>
                  <a:pt x="859048" y="1887085"/>
                  <a:pt x="859048" y="1897399"/>
                </a:cubicBezTo>
                <a:cubicBezTo>
                  <a:pt x="859048" y="1907713"/>
                  <a:pt x="850708" y="1916074"/>
                  <a:pt x="840420" y="1916074"/>
                </a:cubicBezTo>
                <a:cubicBezTo>
                  <a:pt x="830132" y="1916074"/>
                  <a:pt x="821792" y="1907713"/>
                  <a:pt x="821792" y="1897399"/>
                </a:cubicBezTo>
                <a:cubicBezTo>
                  <a:pt x="821792" y="1887085"/>
                  <a:pt x="830132" y="1878724"/>
                  <a:pt x="840420" y="1878724"/>
                </a:cubicBezTo>
                <a:close/>
                <a:moveTo>
                  <a:pt x="723295" y="1878724"/>
                </a:moveTo>
                <a:cubicBezTo>
                  <a:pt x="733583" y="1878724"/>
                  <a:pt x="741923" y="1887085"/>
                  <a:pt x="741923" y="1897399"/>
                </a:cubicBezTo>
                <a:cubicBezTo>
                  <a:pt x="741923" y="1907713"/>
                  <a:pt x="733583" y="1916074"/>
                  <a:pt x="723295" y="1916074"/>
                </a:cubicBezTo>
                <a:cubicBezTo>
                  <a:pt x="713007" y="1916074"/>
                  <a:pt x="704667" y="1907713"/>
                  <a:pt x="704667" y="1897399"/>
                </a:cubicBezTo>
                <a:cubicBezTo>
                  <a:pt x="704667" y="1887085"/>
                  <a:pt x="713007" y="1878724"/>
                  <a:pt x="723295" y="1878724"/>
                </a:cubicBezTo>
                <a:close/>
                <a:moveTo>
                  <a:pt x="605531" y="1878724"/>
                </a:moveTo>
                <a:cubicBezTo>
                  <a:pt x="615819" y="1878724"/>
                  <a:pt x="624159" y="1887085"/>
                  <a:pt x="624159" y="1897399"/>
                </a:cubicBezTo>
                <a:cubicBezTo>
                  <a:pt x="624159" y="1907713"/>
                  <a:pt x="615819" y="1916074"/>
                  <a:pt x="605531" y="1916074"/>
                </a:cubicBezTo>
                <a:cubicBezTo>
                  <a:pt x="595243" y="1916074"/>
                  <a:pt x="586903" y="1907713"/>
                  <a:pt x="586903" y="1897399"/>
                </a:cubicBezTo>
                <a:cubicBezTo>
                  <a:pt x="586903" y="1887085"/>
                  <a:pt x="595243" y="1878724"/>
                  <a:pt x="605531" y="1878724"/>
                </a:cubicBezTo>
                <a:close/>
                <a:moveTo>
                  <a:pt x="488406" y="1878724"/>
                </a:moveTo>
                <a:cubicBezTo>
                  <a:pt x="498694" y="1878724"/>
                  <a:pt x="507034" y="1887085"/>
                  <a:pt x="507034" y="1897399"/>
                </a:cubicBezTo>
                <a:cubicBezTo>
                  <a:pt x="507034" y="1907713"/>
                  <a:pt x="498694" y="1916074"/>
                  <a:pt x="488406" y="1916074"/>
                </a:cubicBezTo>
                <a:cubicBezTo>
                  <a:pt x="478118" y="1916074"/>
                  <a:pt x="469778" y="1907713"/>
                  <a:pt x="469778" y="1897399"/>
                </a:cubicBezTo>
                <a:cubicBezTo>
                  <a:pt x="469778" y="1887085"/>
                  <a:pt x="478118" y="1878724"/>
                  <a:pt x="488406" y="1878724"/>
                </a:cubicBezTo>
                <a:close/>
                <a:moveTo>
                  <a:pt x="370642" y="1878724"/>
                </a:moveTo>
                <a:cubicBezTo>
                  <a:pt x="380930" y="1878724"/>
                  <a:pt x="389270" y="1887085"/>
                  <a:pt x="389270" y="1897399"/>
                </a:cubicBezTo>
                <a:cubicBezTo>
                  <a:pt x="389270" y="1907713"/>
                  <a:pt x="380930" y="1916074"/>
                  <a:pt x="370642" y="1916074"/>
                </a:cubicBezTo>
                <a:cubicBezTo>
                  <a:pt x="360354" y="1916074"/>
                  <a:pt x="352014" y="1907713"/>
                  <a:pt x="352014" y="1897399"/>
                </a:cubicBezTo>
                <a:cubicBezTo>
                  <a:pt x="352014" y="1887085"/>
                  <a:pt x="360354" y="1878724"/>
                  <a:pt x="370642" y="1878724"/>
                </a:cubicBezTo>
                <a:close/>
                <a:moveTo>
                  <a:pt x="253517" y="1878724"/>
                </a:moveTo>
                <a:cubicBezTo>
                  <a:pt x="263805" y="1878724"/>
                  <a:pt x="272145" y="1887085"/>
                  <a:pt x="272145" y="1897399"/>
                </a:cubicBezTo>
                <a:cubicBezTo>
                  <a:pt x="272145" y="1907713"/>
                  <a:pt x="263805" y="1916074"/>
                  <a:pt x="253517" y="1916074"/>
                </a:cubicBezTo>
                <a:cubicBezTo>
                  <a:pt x="243229" y="1916074"/>
                  <a:pt x="234889" y="1907713"/>
                  <a:pt x="234889" y="1897399"/>
                </a:cubicBezTo>
                <a:cubicBezTo>
                  <a:pt x="234889" y="1887085"/>
                  <a:pt x="243229" y="1878724"/>
                  <a:pt x="253517" y="1878724"/>
                </a:cubicBezTo>
                <a:close/>
                <a:moveTo>
                  <a:pt x="135753" y="1878724"/>
                </a:moveTo>
                <a:cubicBezTo>
                  <a:pt x="146041" y="1878724"/>
                  <a:pt x="154381" y="1887085"/>
                  <a:pt x="154381" y="1897399"/>
                </a:cubicBezTo>
                <a:cubicBezTo>
                  <a:pt x="154381" y="1907713"/>
                  <a:pt x="146041" y="1916074"/>
                  <a:pt x="135753" y="1916074"/>
                </a:cubicBezTo>
                <a:cubicBezTo>
                  <a:pt x="125465" y="1916074"/>
                  <a:pt x="117125" y="1907713"/>
                  <a:pt x="117125" y="1897399"/>
                </a:cubicBezTo>
                <a:cubicBezTo>
                  <a:pt x="117125" y="1887085"/>
                  <a:pt x="125465" y="1878724"/>
                  <a:pt x="135753" y="1878724"/>
                </a:cubicBezTo>
                <a:close/>
                <a:moveTo>
                  <a:pt x="18628" y="1878724"/>
                </a:moveTo>
                <a:cubicBezTo>
                  <a:pt x="28916" y="1878724"/>
                  <a:pt x="37256" y="1887085"/>
                  <a:pt x="37256" y="1897399"/>
                </a:cubicBezTo>
                <a:cubicBezTo>
                  <a:pt x="37256" y="1907713"/>
                  <a:pt x="28916" y="1916074"/>
                  <a:pt x="18628" y="1916074"/>
                </a:cubicBezTo>
                <a:cubicBezTo>
                  <a:pt x="8340" y="1916074"/>
                  <a:pt x="0" y="1907713"/>
                  <a:pt x="0" y="1897399"/>
                </a:cubicBezTo>
                <a:cubicBezTo>
                  <a:pt x="0" y="1887085"/>
                  <a:pt x="8340" y="1878724"/>
                  <a:pt x="18628" y="1878724"/>
                </a:cubicBezTo>
                <a:close/>
                <a:moveTo>
                  <a:pt x="2014866" y="1761303"/>
                </a:moveTo>
                <a:cubicBezTo>
                  <a:pt x="2025154" y="1761303"/>
                  <a:pt x="2033494" y="1769664"/>
                  <a:pt x="2033494" y="1779978"/>
                </a:cubicBezTo>
                <a:cubicBezTo>
                  <a:pt x="2033494" y="1790292"/>
                  <a:pt x="2025154" y="1798653"/>
                  <a:pt x="2014866" y="1798653"/>
                </a:cubicBezTo>
                <a:cubicBezTo>
                  <a:pt x="2004578" y="1798653"/>
                  <a:pt x="1996238" y="1790292"/>
                  <a:pt x="1996238" y="1779978"/>
                </a:cubicBezTo>
                <a:cubicBezTo>
                  <a:pt x="1996238" y="1769664"/>
                  <a:pt x="2004578" y="1761303"/>
                  <a:pt x="2014866" y="1761303"/>
                </a:cubicBezTo>
                <a:close/>
                <a:moveTo>
                  <a:pt x="1897741" y="1761303"/>
                </a:moveTo>
                <a:cubicBezTo>
                  <a:pt x="1908029" y="1761303"/>
                  <a:pt x="1916369" y="1769664"/>
                  <a:pt x="1916369" y="1779978"/>
                </a:cubicBezTo>
                <a:cubicBezTo>
                  <a:pt x="1916369" y="1790292"/>
                  <a:pt x="1908029" y="1798653"/>
                  <a:pt x="1897741" y="1798653"/>
                </a:cubicBezTo>
                <a:cubicBezTo>
                  <a:pt x="1887453" y="1798653"/>
                  <a:pt x="1879113" y="1790292"/>
                  <a:pt x="1879113" y="1779978"/>
                </a:cubicBezTo>
                <a:cubicBezTo>
                  <a:pt x="1879113" y="1769664"/>
                  <a:pt x="1887453" y="1761303"/>
                  <a:pt x="1897741" y="1761303"/>
                </a:cubicBezTo>
                <a:close/>
                <a:moveTo>
                  <a:pt x="1779977" y="1761303"/>
                </a:moveTo>
                <a:cubicBezTo>
                  <a:pt x="1790265" y="1761303"/>
                  <a:pt x="1798605" y="1769664"/>
                  <a:pt x="1798605" y="1779978"/>
                </a:cubicBezTo>
                <a:cubicBezTo>
                  <a:pt x="1798605" y="1790292"/>
                  <a:pt x="1790265" y="1798653"/>
                  <a:pt x="1779977" y="1798653"/>
                </a:cubicBezTo>
                <a:cubicBezTo>
                  <a:pt x="1769689" y="1798653"/>
                  <a:pt x="1761349" y="1790292"/>
                  <a:pt x="1761349" y="1779978"/>
                </a:cubicBezTo>
                <a:cubicBezTo>
                  <a:pt x="1761349" y="1769664"/>
                  <a:pt x="1769689" y="1761303"/>
                  <a:pt x="1779977" y="1761303"/>
                </a:cubicBezTo>
                <a:close/>
                <a:moveTo>
                  <a:pt x="1662852" y="1761303"/>
                </a:moveTo>
                <a:cubicBezTo>
                  <a:pt x="1673140" y="1761303"/>
                  <a:pt x="1681480" y="1769664"/>
                  <a:pt x="1681480" y="1779978"/>
                </a:cubicBezTo>
                <a:cubicBezTo>
                  <a:pt x="1681480" y="1790292"/>
                  <a:pt x="1673140" y="1798653"/>
                  <a:pt x="1662852" y="1798653"/>
                </a:cubicBezTo>
                <a:cubicBezTo>
                  <a:pt x="1652564" y="1798653"/>
                  <a:pt x="1644224" y="1790292"/>
                  <a:pt x="1644224" y="1779978"/>
                </a:cubicBezTo>
                <a:cubicBezTo>
                  <a:pt x="1644224" y="1769664"/>
                  <a:pt x="1652564" y="1761303"/>
                  <a:pt x="1662852" y="1761303"/>
                </a:cubicBezTo>
                <a:close/>
                <a:moveTo>
                  <a:pt x="1545088" y="1761303"/>
                </a:moveTo>
                <a:cubicBezTo>
                  <a:pt x="1555376" y="1761303"/>
                  <a:pt x="1563716" y="1769664"/>
                  <a:pt x="1563716" y="1779978"/>
                </a:cubicBezTo>
                <a:cubicBezTo>
                  <a:pt x="1563716" y="1790292"/>
                  <a:pt x="1555376" y="1798653"/>
                  <a:pt x="1545088" y="1798653"/>
                </a:cubicBezTo>
                <a:cubicBezTo>
                  <a:pt x="1534800" y="1798653"/>
                  <a:pt x="1526460" y="1790292"/>
                  <a:pt x="1526460" y="1779978"/>
                </a:cubicBezTo>
                <a:cubicBezTo>
                  <a:pt x="1526460" y="1769664"/>
                  <a:pt x="1534800" y="1761303"/>
                  <a:pt x="1545088" y="1761303"/>
                </a:cubicBezTo>
                <a:close/>
                <a:moveTo>
                  <a:pt x="1427962" y="1761303"/>
                </a:moveTo>
                <a:cubicBezTo>
                  <a:pt x="1438250" y="1761303"/>
                  <a:pt x="1446590" y="1769664"/>
                  <a:pt x="1446590" y="1779978"/>
                </a:cubicBezTo>
                <a:cubicBezTo>
                  <a:pt x="1446590" y="1790292"/>
                  <a:pt x="1438250" y="1798653"/>
                  <a:pt x="1427962" y="1798653"/>
                </a:cubicBezTo>
                <a:cubicBezTo>
                  <a:pt x="1417674" y="1798653"/>
                  <a:pt x="1409334" y="1790292"/>
                  <a:pt x="1409334" y="1779978"/>
                </a:cubicBezTo>
                <a:cubicBezTo>
                  <a:pt x="1409334" y="1769664"/>
                  <a:pt x="1417674" y="1761303"/>
                  <a:pt x="1427962" y="1761303"/>
                </a:cubicBezTo>
                <a:close/>
                <a:moveTo>
                  <a:pt x="1310199" y="1761303"/>
                </a:moveTo>
                <a:cubicBezTo>
                  <a:pt x="1320487" y="1761303"/>
                  <a:pt x="1328827" y="1769664"/>
                  <a:pt x="1328827" y="1779978"/>
                </a:cubicBezTo>
                <a:cubicBezTo>
                  <a:pt x="1328827" y="1790292"/>
                  <a:pt x="1320487" y="1798653"/>
                  <a:pt x="1310199" y="1798653"/>
                </a:cubicBezTo>
                <a:cubicBezTo>
                  <a:pt x="1299911" y="1798653"/>
                  <a:pt x="1291571" y="1790292"/>
                  <a:pt x="1291571" y="1779978"/>
                </a:cubicBezTo>
                <a:cubicBezTo>
                  <a:pt x="1291571" y="1769664"/>
                  <a:pt x="1299911" y="1761303"/>
                  <a:pt x="1310199" y="1761303"/>
                </a:cubicBezTo>
                <a:close/>
                <a:moveTo>
                  <a:pt x="1193073" y="1761303"/>
                </a:moveTo>
                <a:cubicBezTo>
                  <a:pt x="1203361" y="1761303"/>
                  <a:pt x="1211701" y="1769664"/>
                  <a:pt x="1211701" y="1779978"/>
                </a:cubicBezTo>
                <a:cubicBezTo>
                  <a:pt x="1211701" y="1790292"/>
                  <a:pt x="1203361" y="1798653"/>
                  <a:pt x="1193073" y="1798653"/>
                </a:cubicBezTo>
                <a:cubicBezTo>
                  <a:pt x="1182785" y="1798653"/>
                  <a:pt x="1174445" y="1790292"/>
                  <a:pt x="1174445" y="1779978"/>
                </a:cubicBezTo>
                <a:cubicBezTo>
                  <a:pt x="1174445" y="1769664"/>
                  <a:pt x="1182785" y="1761303"/>
                  <a:pt x="1193073" y="1761303"/>
                </a:cubicBezTo>
                <a:close/>
                <a:moveTo>
                  <a:pt x="1075309" y="1761303"/>
                </a:moveTo>
                <a:cubicBezTo>
                  <a:pt x="1085597" y="1761303"/>
                  <a:pt x="1093937" y="1769664"/>
                  <a:pt x="1093937" y="1779978"/>
                </a:cubicBezTo>
                <a:cubicBezTo>
                  <a:pt x="1093937" y="1790292"/>
                  <a:pt x="1085597" y="1798653"/>
                  <a:pt x="1075309" y="1798653"/>
                </a:cubicBezTo>
                <a:cubicBezTo>
                  <a:pt x="1065021" y="1798653"/>
                  <a:pt x="1056681" y="1790292"/>
                  <a:pt x="1056681" y="1779978"/>
                </a:cubicBezTo>
                <a:cubicBezTo>
                  <a:pt x="1056681" y="1769664"/>
                  <a:pt x="1065021" y="1761303"/>
                  <a:pt x="1075309" y="1761303"/>
                </a:cubicBezTo>
                <a:close/>
                <a:moveTo>
                  <a:pt x="958184" y="1761303"/>
                </a:moveTo>
                <a:cubicBezTo>
                  <a:pt x="968472" y="1761303"/>
                  <a:pt x="976812" y="1769664"/>
                  <a:pt x="976812" y="1779978"/>
                </a:cubicBezTo>
                <a:cubicBezTo>
                  <a:pt x="976812" y="1790292"/>
                  <a:pt x="968472" y="1798653"/>
                  <a:pt x="958184" y="1798653"/>
                </a:cubicBezTo>
                <a:cubicBezTo>
                  <a:pt x="947896" y="1798653"/>
                  <a:pt x="939556" y="1790292"/>
                  <a:pt x="939556" y="1779978"/>
                </a:cubicBezTo>
                <a:cubicBezTo>
                  <a:pt x="939556" y="1769664"/>
                  <a:pt x="947896" y="1761303"/>
                  <a:pt x="958184" y="1761303"/>
                </a:cubicBezTo>
                <a:close/>
                <a:moveTo>
                  <a:pt x="840420" y="1761303"/>
                </a:moveTo>
                <a:cubicBezTo>
                  <a:pt x="850708" y="1761303"/>
                  <a:pt x="859048" y="1769664"/>
                  <a:pt x="859048" y="1779978"/>
                </a:cubicBezTo>
                <a:cubicBezTo>
                  <a:pt x="859048" y="1790292"/>
                  <a:pt x="850708" y="1798653"/>
                  <a:pt x="840420" y="1798653"/>
                </a:cubicBezTo>
                <a:cubicBezTo>
                  <a:pt x="830132" y="1798653"/>
                  <a:pt x="821792" y="1790292"/>
                  <a:pt x="821792" y="1779978"/>
                </a:cubicBezTo>
                <a:cubicBezTo>
                  <a:pt x="821792" y="1769664"/>
                  <a:pt x="830132" y="1761303"/>
                  <a:pt x="840420" y="1761303"/>
                </a:cubicBezTo>
                <a:close/>
                <a:moveTo>
                  <a:pt x="723295" y="1761303"/>
                </a:moveTo>
                <a:cubicBezTo>
                  <a:pt x="733583" y="1761303"/>
                  <a:pt x="741923" y="1769664"/>
                  <a:pt x="741923" y="1779978"/>
                </a:cubicBezTo>
                <a:cubicBezTo>
                  <a:pt x="741923" y="1790292"/>
                  <a:pt x="733583" y="1798653"/>
                  <a:pt x="723295" y="1798653"/>
                </a:cubicBezTo>
                <a:cubicBezTo>
                  <a:pt x="713007" y="1798653"/>
                  <a:pt x="704667" y="1790292"/>
                  <a:pt x="704667" y="1779978"/>
                </a:cubicBezTo>
                <a:cubicBezTo>
                  <a:pt x="704667" y="1769664"/>
                  <a:pt x="713007" y="1761303"/>
                  <a:pt x="723295" y="1761303"/>
                </a:cubicBezTo>
                <a:close/>
                <a:moveTo>
                  <a:pt x="605531" y="1761303"/>
                </a:moveTo>
                <a:cubicBezTo>
                  <a:pt x="615819" y="1761303"/>
                  <a:pt x="624159" y="1769664"/>
                  <a:pt x="624159" y="1779978"/>
                </a:cubicBezTo>
                <a:cubicBezTo>
                  <a:pt x="624159" y="1790292"/>
                  <a:pt x="615819" y="1798653"/>
                  <a:pt x="605531" y="1798653"/>
                </a:cubicBezTo>
                <a:cubicBezTo>
                  <a:pt x="595243" y="1798653"/>
                  <a:pt x="586903" y="1790292"/>
                  <a:pt x="586903" y="1779978"/>
                </a:cubicBezTo>
                <a:cubicBezTo>
                  <a:pt x="586903" y="1769664"/>
                  <a:pt x="595243" y="1761303"/>
                  <a:pt x="605531" y="1761303"/>
                </a:cubicBezTo>
                <a:close/>
                <a:moveTo>
                  <a:pt x="488406" y="1761303"/>
                </a:moveTo>
                <a:cubicBezTo>
                  <a:pt x="498694" y="1761303"/>
                  <a:pt x="507034" y="1769664"/>
                  <a:pt x="507034" y="1779978"/>
                </a:cubicBezTo>
                <a:cubicBezTo>
                  <a:pt x="507034" y="1790292"/>
                  <a:pt x="498694" y="1798653"/>
                  <a:pt x="488406" y="1798653"/>
                </a:cubicBezTo>
                <a:cubicBezTo>
                  <a:pt x="478118" y="1798653"/>
                  <a:pt x="469778" y="1790292"/>
                  <a:pt x="469778" y="1779978"/>
                </a:cubicBezTo>
                <a:cubicBezTo>
                  <a:pt x="469778" y="1769664"/>
                  <a:pt x="478118" y="1761303"/>
                  <a:pt x="488406" y="1761303"/>
                </a:cubicBezTo>
                <a:close/>
                <a:moveTo>
                  <a:pt x="370642" y="1761303"/>
                </a:moveTo>
                <a:cubicBezTo>
                  <a:pt x="380930" y="1761303"/>
                  <a:pt x="389270" y="1769664"/>
                  <a:pt x="389270" y="1779978"/>
                </a:cubicBezTo>
                <a:cubicBezTo>
                  <a:pt x="389270" y="1790292"/>
                  <a:pt x="380930" y="1798653"/>
                  <a:pt x="370642" y="1798653"/>
                </a:cubicBezTo>
                <a:cubicBezTo>
                  <a:pt x="360354" y="1798653"/>
                  <a:pt x="352014" y="1790292"/>
                  <a:pt x="352014" y="1779978"/>
                </a:cubicBezTo>
                <a:cubicBezTo>
                  <a:pt x="352014" y="1769664"/>
                  <a:pt x="360354" y="1761303"/>
                  <a:pt x="370642" y="1761303"/>
                </a:cubicBezTo>
                <a:close/>
                <a:moveTo>
                  <a:pt x="253517" y="1761303"/>
                </a:moveTo>
                <a:cubicBezTo>
                  <a:pt x="263805" y="1761303"/>
                  <a:pt x="272145" y="1769664"/>
                  <a:pt x="272145" y="1779978"/>
                </a:cubicBezTo>
                <a:cubicBezTo>
                  <a:pt x="272145" y="1790292"/>
                  <a:pt x="263805" y="1798653"/>
                  <a:pt x="253517" y="1798653"/>
                </a:cubicBezTo>
                <a:cubicBezTo>
                  <a:pt x="243229" y="1798653"/>
                  <a:pt x="234889" y="1790292"/>
                  <a:pt x="234889" y="1779978"/>
                </a:cubicBezTo>
                <a:cubicBezTo>
                  <a:pt x="234889" y="1769664"/>
                  <a:pt x="243229" y="1761303"/>
                  <a:pt x="253517" y="1761303"/>
                </a:cubicBezTo>
                <a:close/>
                <a:moveTo>
                  <a:pt x="135753" y="1761303"/>
                </a:moveTo>
                <a:cubicBezTo>
                  <a:pt x="146041" y="1761303"/>
                  <a:pt x="154381" y="1769664"/>
                  <a:pt x="154381" y="1779978"/>
                </a:cubicBezTo>
                <a:cubicBezTo>
                  <a:pt x="154381" y="1790292"/>
                  <a:pt x="146041" y="1798653"/>
                  <a:pt x="135753" y="1798653"/>
                </a:cubicBezTo>
                <a:cubicBezTo>
                  <a:pt x="125465" y="1798653"/>
                  <a:pt x="117125" y="1790292"/>
                  <a:pt x="117125" y="1779978"/>
                </a:cubicBezTo>
                <a:cubicBezTo>
                  <a:pt x="117125" y="1769664"/>
                  <a:pt x="125465" y="1761303"/>
                  <a:pt x="135753" y="1761303"/>
                </a:cubicBezTo>
                <a:close/>
                <a:moveTo>
                  <a:pt x="18628" y="1761303"/>
                </a:moveTo>
                <a:cubicBezTo>
                  <a:pt x="28916" y="1761303"/>
                  <a:pt x="37256" y="1769664"/>
                  <a:pt x="37256" y="1779978"/>
                </a:cubicBezTo>
                <a:cubicBezTo>
                  <a:pt x="37256" y="1790292"/>
                  <a:pt x="28916" y="1798653"/>
                  <a:pt x="18628" y="1798653"/>
                </a:cubicBezTo>
                <a:cubicBezTo>
                  <a:pt x="8340" y="1798653"/>
                  <a:pt x="0" y="1790292"/>
                  <a:pt x="0" y="1779978"/>
                </a:cubicBezTo>
                <a:cubicBezTo>
                  <a:pt x="0" y="1769664"/>
                  <a:pt x="8340" y="1761303"/>
                  <a:pt x="18628" y="1761303"/>
                </a:cubicBezTo>
                <a:close/>
                <a:moveTo>
                  <a:pt x="2014866" y="1643883"/>
                </a:moveTo>
                <a:cubicBezTo>
                  <a:pt x="2025154" y="1643883"/>
                  <a:pt x="2033494" y="1652244"/>
                  <a:pt x="2033494" y="1662558"/>
                </a:cubicBezTo>
                <a:cubicBezTo>
                  <a:pt x="2033494" y="1672872"/>
                  <a:pt x="2025154" y="1681233"/>
                  <a:pt x="2014866" y="1681233"/>
                </a:cubicBezTo>
                <a:cubicBezTo>
                  <a:pt x="2004578" y="1681233"/>
                  <a:pt x="1996238" y="1672872"/>
                  <a:pt x="1996238" y="1662558"/>
                </a:cubicBezTo>
                <a:cubicBezTo>
                  <a:pt x="1996238" y="1652244"/>
                  <a:pt x="2004578" y="1643883"/>
                  <a:pt x="2014866" y="1643883"/>
                </a:cubicBezTo>
                <a:close/>
                <a:moveTo>
                  <a:pt x="1897741" y="1643883"/>
                </a:moveTo>
                <a:cubicBezTo>
                  <a:pt x="1908029" y="1643883"/>
                  <a:pt x="1916369" y="1652244"/>
                  <a:pt x="1916369" y="1662558"/>
                </a:cubicBezTo>
                <a:cubicBezTo>
                  <a:pt x="1916369" y="1672872"/>
                  <a:pt x="1908029" y="1681233"/>
                  <a:pt x="1897741" y="1681233"/>
                </a:cubicBezTo>
                <a:cubicBezTo>
                  <a:pt x="1887453" y="1681233"/>
                  <a:pt x="1879113" y="1672872"/>
                  <a:pt x="1879113" y="1662558"/>
                </a:cubicBezTo>
                <a:cubicBezTo>
                  <a:pt x="1879113" y="1652244"/>
                  <a:pt x="1887453" y="1643883"/>
                  <a:pt x="1897741" y="1643883"/>
                </a:cubicBezTo>
                <a:close/>
                <a:moveTo>
                  <a:pt x="1779977" y="1643883"/>
                </a:moveTo>
                <a:cubicBezTo>
                  <a:pt x="1790265" y="1643883"/>
                  <a:pt x="1798605" y="1652244"/>
                  <a:pt x="1798605" y="1662558"/>
                </a:cubicBezTo>
                <a:cubicBezTo>
                  <a:pt x="1798605" y="1672872"/>
                  <a:pt x="1790265" y="1681233"/>
                  <a:pt x="1779977" y="1681233"/>
                </a:cubicBezTo>
                <a:cubicBezTo>
                  <a:pt x="1769689" y="1681233"/>
                  <a:pt x="1761349" y="1672872"/>
                  <a:pt x="1761349" y="1662558"/>
                </a:cubicBezTo>
                <a:cubicBezTo>
                  <a:pt x="1761349" y="1652244"/>
                  <a:pt x="1769689" y="1643883"/>
                  <a:pt x="1779977" y="1643883"/>
                </a:cubicBezTo>
                <a:close/>
                <a:moveTo>
                  <a:pt x="1662852" y="1643883"/>
                </a:moveTo>
                <a:cubicBezTo>
                  <a:pt x="1673140" y="1643883"/>
                  <a:pt x="1681480" y="1652244"/>
                  <a:pt x="1681480" y="1662558"/>
                </a:cubicBezTo>
                <a:cubicBezTo>
                  <a:pt x="1681480" y="1672872"/>
                  <a:pt x="1673140" y="1681233"/>
                  <a:pt x="1662852" y="1681233"/>
                </a:cubicBezTo>
                <a:cubicBezTo>
                  <a:pt x="1652564" y="1681233"/>
                  <a:pt x="1644224" y="1672872"/>
                  <a:pt x="1644224" y="1662558"/>
                </a:cubicBezTo>
                <a:cubicBezTo>
                  <a:pt x="1644224" y="1652244"/>
                  <a:pt x="1652564" y="1643883"/>
                  <a:pt x="1662852" y="1643883"/>
                </a:cubicBezTo>
                <a:close/>
                <a:moveTo>
                  <a:pt x="1545088" y="1643883"/>
                </a:moveTo>
                <a:cubicBezTo>
                  <a:pt x="1555376" y="1643883"/>
                  <a:pt x="1563716" y="1652244"/>
                  <a:pt x="1563716" y="1662558"/>
                </a:cubicBezTo>
                <a:cubicBezTo>
                  <a:pt x="1563716" y="1672872"/>
                  <a:pt x="1555376" y="1681233"/>
                  <a:pt x="1545088" y="1681233"/>
                </a:cubicBezTo>
                <a:cubicBezTo>
                  <a:pt x="1534800" y="1681233"/>
                  <a:pt x="1526460" y="1672872"/>
                  <a:pt x="1526460" y="1662558"/>
                </a:cubicBezTo>
                <a:cubicBezTo>
                  <a:pt x="1526460" y="1652244"/>
                  <a:pt x="1534800" y="1643883"/>
                  <a:pt x="1545088" y="1643883"/>
                </a:cubicBezTo>
                <a:close/>
                <a:moveTo>
                  <a:pt x="1427962" y="1643883"/>
                </a:moveTo>
                <a:cubicBezTo>
                  <a:pt x="1438250" y="1643883"/>
                  <a:pt x="1446590" y="1652244"/>
                  <a:pt x="1446590" y="1662558"/>
                </a:cubicBezTo>
                <a:cubicBezTo>
                  <a:pt x="1446590" y="1672872"/>
                  <a:pt x="1438250" y="1681233"/>
                  <a:pt x="1427962" y="1681233"/>
                </a:cubicBezTo>
                <a:cubicBezTo>
                  <a:pt x="1417674" y="1681233"/>
                  <a:pt x="1409334" y="1672872"/>
                  <a:pt x="1409334" y="1662558"/>
                </a:cubicBezTo>
                <a:cubicBezTo>
                  <a:pt x="1409334" y="1652244"/>
                  <a:pt x="1417674" y="1643883"/>
                  <a:pt x="1427962" y="1643883"/>
                </a:cubicBezTo>
                <a:close/>
                <a:moveTo>
                  <a:pt x="1310199" y="1643883"/>
                </a:moveTo>
                <a:cubicBezTo>
                  <a:pt x="1320487" y="1643883"/>
                  <a:pt x="1328827" y="1652244"/>
                  <a:pt x="1328827" y="1662558"/>
                </a:cubicBezTo>
                <a:cubicBezTo>
                  <a:pt x="1328827" y="1672872"/>
                  <a:pt x="1320487" y="1681233"/>
                  <a:pt x="1310199" y="1681233"/>
                </a:cubicBezTo>
                <a:cubicBezTo>
                  <a:pt x="1299911" y="1681233"/>
                  <a:pt x="1291571" y="1672872"/>
                  <a:pt x="1291571" y="1662558"/>
                </a:cubicBezTo>
                <a:cubicBezTo>
                  <a:pt x="1291571" y="1652244"/>
                  <a:pt x="1299911" y="1643883"/>
                  <a:pt x="1310199" y="1643883"/>
                </a:cubicBezTo>
                <a:close/>
                <a:moveTo>
                  <a:pt x="1193073" y="1643883"/>
                </a:moveTo>
                <a:cubicBezTo>
                  <a:pt x="1203361" y="1643883"/>
                  <a:pt x="1211701" y="1652244"/>
                  <a:pt x="1211701" y="1662558"/>
                </a:cubicBezTo>
                <a:cubicBezTo>
                  <a:pt x="1211701" y="1672872"/>
                  <a:pt x="1203361" y="1681233"/>
                  <a:pt x="1193073" y="1681233"/>
                </a:cubicBezTo>
                <a:cubicBezTo>
                  <a:pt x="1182785" y="1681233"/>
                  <a:pt x="1174445" y="1672872"/>
                  <a:pt x="1174445" y="1662558"/>
                </a:cubicBezTo>
                <a:cubicBezTo>
                  <a:pt x="1174445" y="1652244"/>
                  <a:pt x="1182785" y="1643883"/>
                  <a:pt x="1193073" y="1643883"/>
                </a:cubicBezTo>
                <a:close/>
                <a:moveTo>
                  <a:pt x="1075309" y="1643883"/>
                </a:moveTo>
                <a:cubicBezTo>
                  <a:pt x="1085597" y="1643883"/>
                  <a:pt x="1093937" y="1652244"/>
                  <a:pt x="1093937" y="1662558"/>
                </a:cubicBezTo>
                <a:cubicBezTo>
                  <a:pt x="1093937" y="1672872"/>
                  <a:pt x="1085597" y="1681233"/>
                  <a:pt x="1075309" y="1681233"/>
                </a:cubicBezTo>
                <a:cubicBezTo>
                  <a:pt x="1065021" y="1681233"/>
                  <a:pt x="1056681" y="1672872"/>
                  <a:pt x="1056681" y="1662558"/>
                </a:cubicBezTo>
                <a:cubicBezTo>
                  <a:pt x="1056681" y="1652244"/>
                  <a:pt x="1065021" y="1643883"/>
                  <a:pt x="1075309" y="1643883"/>
                </a:cubicBezTo>
                <a:close/>
                <a:moveTo>
                  <a:pt x="958184" y="1643883"/>
                </a:moveTo>
                <a:cubicBezTo>
                  <a:pt x="968472" y="1643883"/>
                  <a:pt x="976812" y="1652244"/>
                  <a:pt x="976812" y="1662558"/>
                </a:cubicBezTo>
                <a:cubicBezTo>
                  <a:pt x="976812" y="1672872"/>
                  <a:pt x="968472" y="1681233"/>
                  <a:pt x="958184" y="1681233"/>
                </a:cubicBezTo>
                <a:cubicBezTo>
                  <a:pt x="947896" y="1681233"/>
                  <a:pt x="939556" y="1672872"/>
                  <a:pt x="939556" y="1662558"/>
                </a:cubicBezTo>
                <a:cubicBezTo>
                  <a:pt x="939556" y="1652244"/>
                  <a:pt x="947896" y="1643883"/>
                  <a:pt x="958184" y="1643883"/>
                </a:cubicBezTo>
                <a:close/>
                <a:moveTo>
                  <a:pt x="840420" y="1643883"/>
                </a:moveTo>
                <a:cubicBezTo>
                  <a:pt x="850708" y="1643883"/>
                  <a:pt x="859048" y="1652244"/>
                  <a:pt x="859048" y="1662558"/>
                </a:cubicBezTo>
                <a:cubicBezTo>
                  <a:pt x="859048" y="1672872"/>
                  <a:pt x="850708" y="1681233"/>
                  <a:pt x="840420" y="1681233"/>
                </a:cubicBezTo>
                <a:cubicBezTo>
                  <a:pt x="830132" y="1681233"/>
                  <a:pt x="821792" y="1672872"/>
                  <a:pt x="821792" y="1662558"/>
                </a:cubicBezTo>
                <a:cubicBezTo>
                  <a:pt x="821792" y="1652244"/>
                  <a:pt x="830132" y="1643883"/>
                  <a:pt x="840420" y="1643883"/>
                </a:cubicBezTo>
                <a:close/>
                <a:moveTo>
                  <a:pt x="723295" y="1643883"/>
                </a:moveTo>
                <a:cubicBezTo>
                  <a:pt x="733583" y="1643883"/>
                  <a:pt x="741923" y="1652244"/>
                  <a:pt x="741923" y="1662558"/>
                </a:cubicBezTo>
                <a:cubicBezTo>
                  <a:pt x="741923" y="1672872"/>
                  <a:pt x="733583" y="1681233"/>
                  <a:pt x="723295" y="1681233"/>
                </a:cubicBezTo>
                <a:cubicBezTo>
                  <a:pt x="713007" y="1681233"/>
                  <a:pt x="704667" y="1672872"/>
                  <a:pt x="704667" y="1662558"/>
                </a:cubicBezTo>
                <a:cubicBezTo>
                  <a:pt x="704667" y="1652244"/>
                  <a:pt x="713007" y="1643883"/>
                  <a:pt x="723295" y="1643883"/>
                </a:cubicBezTo>
                <a:close/>
                <a:moveTo>
                  <a:pt x="605531" y="1643883"/>
                </a:moveTo>
                <a:cubicBezTo>
                  <a:pt x="615819" y="1643883"/>
                  <a:pt x="624159" y="1652244"/>
                  <a:pt x="624159" y="1662558"/>
                </a:cubicBezTo>
                <a:cubicBezTo>
                  <a:pt x="624159" y="1672872"/>
                  <a:pt x="615819" y="1681233"/>
                  <a:pt x="605531" y="1681233"/>
                </a:cubicBezTo>
                <a:cubicBezTo>
                  <a:pt x="595243" y="1681233"/>
                  <a:pt x="586903" y="1672872"/>
                  <a:pt x="586903" y="1662558"/>
                </a:cubicBezTo>
                <a:cubicBezTo>
                  <a:pt x="586903" y="1652244"/>
                  <a:pt x="595243" y="1643883"/>
                  <a:pt x="605531" y="1643883"/>
                </a:cubicBezTo>
                <a:close/>
                <a:moveTo>
                  <a:pt x="488406" y="1643883"/>
                </a:moveTo>
                <a:cubicBezTo>
                  <a:pt x="498694" y="1643883"/>
                  <a:pt x="507034" y="1652244"/>
                  <a:pt x="507034" y="1662558"/>
                </a:cubicBezTo>
                <a:cubicBezTo>
                  <a:pt x="507034" y="1672872"/>
                  <a:pt x="498694" y="1681233"/>
                  <a:pt x="488406" y="1681233"/>
                </a:cubicBezTo>
                <a:cubicBezTo>
                  <a:pt x="478118" y="1681233"/>
                  <a:pt x="469778" y="1672872"/>
                  <a:pt x="469778" y="1662558"/>
                </a:cubicBezTo>
                <a:cubicBezTo>
                  <a:pt x="469778" y="1652244"/>
                  <a:pt x="478118" y="1643883"/>
                  <a:pt x="488406" y="1643883"/>
                </a:cubicBezTo>
                <a:close/>
                <a:moveTo>
                  <a:pt x="370642" y="1643883"/>
                </a:moveTo>
                <a:cubicBezTo>
                  <a:pt x="380930" y="1643883"/>
                  <a:pt x="389270" y="1652244"/>
                  <a:pt x="389270" y="1662558"/>
                </a:cubicBezTo>
                <a:cubicBezTo>
                  <a:pt x="389270" y="1672872"/>
                  <a:pt x="380930" y="1681233"/>
                  <a:pt x="370642" y="1681233"/>
                </a:cubicBezTo>
                <a:cubicBezTo>
                  <a:pt x="360354" y="1681233"/>
                  <a:pt x="352014" y="1672872"/>
                  <a:pt x="352014" y="1662558"/>
                </a:cubicBezTo>
                <a:cubicBezTo>
                  <a:pt x="352014" y="1652244"/>
                  <a:pt x="360354" y="1643883"/>
                  <a:pt x="370642" y="1643883"/>
                </a:cubicBezTo>
                <a:close/>
                <a:moveTo>
                  <a:pt x="253517" y="1643883"/>
                </a:moveTo>
                <a:cubicBezTo>
                  <a:pt x="263805" y="1643883"/>
                  <a:pt x="272145" y="1652244"/>
                  <a:pt x="272145" y="1662558"/>
                </a:cubicBezTo>
                <a:cubicBezTo>
                  <a:pt x="272145" y="1672872"/>
                  <a:pt x="263805" y="1681233"/>
                  <a:pt x="253517" y="1681233"/>
                </a:cubicBezTo>
                <a:cubicBezTo>
                  <a:pt x="243229" y="1681233"/>
                  <a:pt x="234889" y="1672872"/>
                  <a:pt x="234889" y="1662558"/>
                </a:cubicBezTo>
                <a:cubicBezTo>
                  <a:pt x="234889" y="1652244"/>
                  <a:pt x="243229" y="1643883"/>
                  <a:pt x="253517" y="1643883"/>
                </a:cubicBezTo>
                <a:close/>
                <a:moveTo>
                  <a:pt x="135753" y="1643883"/>
                </a:moveTo>
                <a:cubicBezTo>
                  <a:pt x="146041" y="1643883"/>
                  <a:pt x="154381" y="1652244"/>
                  <a:pt x="154381" y="1662558"/>
                </a:cubicBezTo>
                <a:cubicBezTo>
                  <a:pt x="154381" y="1672872"/>
                  <a:pt x="146041" y="1681233"/>
                  <a:pt x="135753" y="1681233"/>
                </a:cubicBezTo>
                <a:cubicBezTo>
                  <a:pt x="125465" y="1681233"/>
                  <a:pt x="117125" y="1672872"/>
                  <a:pt x="117125" y="1662558"/>
                </a:cubicBezTo>
                <a:cubicBezTo>
                  <a:pt x="117125" y="1652244"/>
                  <a:pt x="125465" y="1643883"/>
                  <a:pt x="135753" y="1643883"/>
                </a:cubicBezTo>
                <a:close/>
                <a:moveTo>
                  <a:pt x="18628" y="1643883"/>
                </a:moveTo>
                <a:cubicBezTo>
                  <a:pt x="28916" y="1643883"/>
                  <a:pt x="37256" y="1652244"/>
                  <a:pt x="37256" y="1662558"/>
                </a:cubicBezTo>
                <a:cubicBezTo>
                  <a:pt x="37256" y="1672872"/>
                  <a:pt x="28916" y="1681233"/>
                  <a:pt x="18628" y="1681233"/>
                </a:cubicBezTo>
                <a:cubicBezTo>
                  <a:pt x="8340" y="1681233"/>
                  <a:pt x="0" y="1672872"/>
                  <a:pt x="0" y="1662558"/>
                </a:cubicBezTo>
                <a:cubicBezTo>
                  <a:pt x="0" y="1652244"/>
                  <a:pt x="8340" y="1643883"/>
                  <a:pt x="18628" y="1643883"/>
                </a:cubicBezTo>
                <a:close/>
                <a:moveTo>
                  <a:pt x="2014866" y="1526463"/>
                </a:moveTo>
                <a:cubicBezTo>
                  <a:pt x="2025154" y="1526463"/>
                  <a:pt x="2033494" y="1534824"/>
                  <a:pt x="2033494" y="1545138"/>
                </a:cubicBezTo>
                <a:cubicBezTo>
                  <a:pt x="2033494" y="1555452"/>
                  <a:pt x="2025154" y="1563813"/>
                  <a:pt x="2014866" y="1563813"/>
                </a:cubicBezTo>
                <a:cubicBezTo>
                  <a:pt x="2004578" y="1563813"/>
                  <a:pt x="1996238" y="1555452"/>
                  <a:pt x="1996238" y="1545138"/>
                </a:cubicBezTo>
                <a:cubicBezTo>
                  <a:pt x="1996238" y="1534824"/>
                  <a:pt x="2004578" y="1526463"/>
                  <a:pt x="2014866" y="1526463"/>
                </a:cubicBezTo>
                <a:close/>
                <a:moveTo>
                  <a:pt x="1897741" y="1526463"/>
                </a:moveTo>
                <a:cubicBezTo>
                  <a:pt x="1908029" y="1526463"/>
                  <a:pt x="1916369" y="1534824"/>
                  <a:pt x="1916369" y="1545138"/>
                </a:cubicBezTo>
                <a:cubicBezTo>
                  <a:pt x="1916369" y="1555452"/>
                  <a:pt x="1908029" y="1563813"/>
                  <a:pt x="1897741" y="1563813"/>
                </a:cubicBezTo>
                <a:cubicBezTo>
                  <a:pt x="1887453" y="1563813"/>
                  <a:pt x="1879113" y="1555452"/>
                  <a:pt x="1879113" y="1545138"/>
                </a:cubicBezTo>
                <a:cubicBezTo>
                  <a:pt x="1879113" y="1534824"/>
                  <a:pt x="1887453" y="1526463"/>
                  <a:pt x="1897741" y="1526463"/>
                </a:cubicBezTo>
                <a:close/>
                <a:moveTo>
                  <a:pt x="1779977" y="1526463"/>
                </a:moveTo>
                <a:cubicBezTo>
                  <a:pt x="1790265" y="1526463"/>
                  <a:pt x="1798605" y="1534824"/>
                  <a:pt x="1798605" y="1545138"/>
                </a:cubicBezTo>
                <a:cubicBezTo>
                  <a:pt x="1798605" y="1555452"/>
                  <a:pt x="1790265" y="1563813"/>
                  <a:pt x="1779977" y="1563813"/>
                </a:cubicBezTo>
                <a:cubicBezTo>
                  <a:pt x="1769689" y="1563813"/>
                  <a:pt x="1761349" y="1555452"/>
                  <a:pt x="1761349" y="1545138"/>
                </a:cubicBezTo>
                <a:cubicBezTo>
                  <a:pt x="1761349" y="1534824"/>
                  <a:pt x="1769689" y="1526463"/>
                  <a:pt x="1779977" y="1526463"/>
                </a:cubicBezTo>
                <a:close/>
                <a:moveTo>
                  <a:pt x="1662852" y="1526463"/>
                </a:moveTo>
                <a:cubicBezTo>
                  <a:pt x="1673140" y="1526463"/>
                  <a:pt x="1681480" y="1534824"/>
                  <a:pt x="1681480" y="1545138"/>
                </a:cubicBezTo>
                <a:cubicBezTo>
                  <a:pt x="1681480" y="1555452"/>
                  <a:pt x="1673140" y="1563813"/>
                  <a:pt x="1662852" y="1563813"/>
                </a:cubicBezTo>
                <a:cubicBezTo>
                  <a:pt x="1652564" y="1563813"/>
                  <a:pt x="1644224" y="1555452"/>
                  <a:pt x="1644224" y="1545138"/>
                </a:cubicBezTo>
                <a:cubicBezTo>
                  <a:pt x="1644224" y="1534824"/>
                  <a:pt x="1652564" y="1526463"/>
                  <a:pt x="1662852" y="1526463"/>
                </a:cubicBezTo>
                <a:close/>
                <a:moveTo>
                  <a:pt x="1545088" y="1526463"/>
                </a:moveTo>
                <a:cubicBezTo>
                  <a:pt x="1555376" y="1526463"/>
                  <a:pt x="1563716" y="1534824"/>
                  <a:pt x="1563716" y="1545138"/>
                </a:cubicBezTo>
                <a:cubicBezTo>
                  <a:pt x="1563716" y="1555452"/>
                  <a:pt x="1555376" y="1563813"/>
                  <a:pt x="1545088" y="1563813"/>
                </a:cubicBezTo>
                <a:cubicBezTo>
                  <a:pt x="1534800" y="1563813"/>
                  <a:pt x="1526460" y="1555452"/>
                  <a:pt x="1526460" y="1545138"/>
                </a:cubicBezTo>
                <a:cubicBezTo>
                  <a:pt x="1526460" y="1534824"/>
                  <a:pt x="1534800" y="1526463"/>
                  <a:pt x="1545088" y="1526463"/>
                </a:cubicBezTo>
                <a:close/>
                <a:moveTo>
                  <a:pt x="1427962" y="1526463"/>
                </a:moveTo>
                <a:cubicBezTo>
                  <a:pt x="1438250" y="1526463"/>
                  <a:pt x="1446590" y="1534824"/>
                  <a:pt x="1446590" y="1545138"/>
                </a:cubicBezTo>
                <a:cubicBezTo>
                  <a:pt x="1446590" y="1555452"/>
                  <a:pt x="1438250" y="1563813"/>
                  <a:pt x="1427962" y="1563813"/>
                </a:cubicBezTo>
                <a:cubicBezTo>
                  <a:pt x="1417674" y="1563813"/>
                  <a:pt x="1409334" y="1555452"/>
                  <a:pt x="1409334" y="1545138"/>
                </a:cubicBezTo>
                <a:cubicBezTo>
                  <a:pt x="1409334" y="1534824"/>
                  <a:pt x="1417674" y="1526463"/>
                  <a:pt x="1427962" y="1526463"/>
                </a:cubicBezTo>
                <a:close/>
                <a:moveTo>
                  <a:pt x="1310199" y="1526463"/>
                </a:moveTo>
                <a:cubicBezTo>
                  <a:pt x="1320487" y="1526463"/>
                  <a:pt x="1328827" y="1534824"/>
                  <a:pt x="1328827" y="1545138"/>
                </a:cubicBezTo>
                <a:cubicBezTo>
                  <a:pt x="1328827" y="1555452"/>
                  <a:pt x="1320487" y="1563813"/>
                  <a:pt x="1310199" y="1563813"/>
                </a:cubicBezTo>
                <a:cubicBezTo>
                  <a:pt x="1299911" y="1563813"/>
                  <a:pt x="1291571" y="1555452"/>
                  <a:pt x="1291571" y="1545138"/>
                </a:cubicBezTo>
                <a:cubicBezTo>
                  <a:pt x="1291571" y="1534824"/>
                  <a:pt x="1299911" y="1526463"/>
                  <a:pt x="1310199" y="1526463"/>
                </a:cubicBezTo>
                <a:close/>
                <a:moveTo>
                  <a:pt x="1193073" y="1526463"/>
                </a:moveTo>
                <a:cubicBezTo>
                  <a:pt x="1203361" y="1526463"/>
                  <a:pt x="1211701" y="1534824"/>
                  <a:pt x="1211701" y="1545138"/>
                </a:cubicBezTo>
                <a:cubicBezTo>
                  <a:pt x="1211701" y="1555452"/>
                  <a:pt x="1203361" y="1563813"/>
                  <a:pt x="1193073" y="1563813"/>
                </a:cubicBezTo>
                <a:cubicBezTo>
                  <a:pt x="1182785" y="1563813"/>
                  <a:pt x="1174445" y="1555452"/>
                  <a:pt x="1174445" y="1545138"/>
                </a:cubicBezTo>
                <a:cubicBezTo>
                  <a:pt x="1174445" y="1534824"/>
                  <a:pt x="1182785" y="1526463"/>
                  <a:pt x="1193073" y="1526463"/>
                </a:cubicBezTo>
                <a:close/>
                <a:moveTo>
                  <a:pt x="1075309" y="1526463"/>
                </a:moveTo>
                <a:cubicBezTo>
                  <a:pt x="1085597" y="1526463"/>
                  <a:pt x="1093937" y="1534824"/>
                  <a:pt x="1093937" y="1545138"/>
                </a:cubicBezTo>
                <a:cubicBezTo>
                  <a:pt x="1093937" y="1555452"/>
                  <a:pt x="1085597" y="1563813"/>
                  <a:pt x="1075309" y="1563813"/>
                </a:cubicBezTo>
                <a:cubicBezTo>
                  <a:pt x="1065021" y="1563813"/>
                  <a:pt x="1056681" y="1555452"/>
                  <a:pt x="1056681" y="1545138"/>
                </a:cubicBezTo>
                <a:cubicBezTo>
                  <a:pt x="1056681" y="1534824"/>
                  <a:pt x="1065021" y="1526463"/>
                  <a:pt x="1075309" y="1526463"/>
                </a:cubicBezTo>
                <a:close/>
                <a:moveTo>
                  <a:pt x="958184" y="1526463"/>
                </a:moveTo>
                <a:cubicBezTo>
                  <a:pt x="968472" y="1526463"/>
                  <a:pt x="976812" y="1534824"/>
                  <a:pt x="976812" y="1545138"/>
                </a:cubicBezTo>
                <a:cubicBezTo>
                  <a:pt x="976812" y="1555452"/>
                  <a:pt x="968472" y="1563813"/>
                  <a:pt x="958184" y="1563813"/>
                </a:cubicBezTo>
                <a:cubicBezTo>
                  <a:pt x="947896" y="1563813"/>
                  <a:pt x="939556" y="1555452"/>
                  <a:pt x="939556" y="1545138"/>
                </a:cubicBezTo>
                <a:cubicBezTo>
                  <a:pt x="939556" y="1534824"/>
                  <a:pt x="947896" y="1526463"/>
                  <a:pt x="958184" y="1526463"/>
                </a:cubicBezTo>
                <a:close/>
                <a:moveTo>
                  <a:pt x="840420" y="1526463"/>
                </a:moveTo>
                <a:cubicBezTo>
                  <a:pt x="850708" y="1526463"/>
                  <a:pt x="859048" y="1534824"/>
                  <a:pt x="859048" y="1545138"/>
                </a:cubicBezTo>
                <a:cubicBezTo>
                  <a:pt x="859048" y="1555452"/>
                  <a:pt x="850708" y="1563813"/>
                  <a:pt x="840420" y="1563813"/>
                </a:cubicBezTo>
                <a:cubicBezTo>
                  <a:pt x="830132" y="1563813"/>
                  <a:pt x="821792" y="1555452"/>
                  <a:pt x="821792" y="1545138"/>
                </a:cubicBezTo>
                <a:cubicBezTo>
                  <a:pt x="821792" y="1534824"/>
                  <a:pt x="830132" y="1526463"/>
                  <a:pt x="840420" y="1526463"/>
                </a:cubicBezTo>
                <a:close/>
                <a:moveTo>
                  <a:pt x="723295" y="1526463"/>
                </a:moveTo>
                <a:cubicBezTo>
                  <a:pt x="733583" y="1526463"/>
                  <a:pt x="741923" y="1534824"/>
                  <a:pt x="741923" y="1545138"/>
                </a:cubicBezTo>
                <a:cubicBezTo>
                  <a:pt x="741923" y="1555452"/>
                  <a:pt x="733583" y="1563813"/>
                  <a:pt x="723295" y="1563813"/>
                </a:cubicBezTo>
                <a:cubicBezTo>
                  <a:pt x="713007" y="1563813"/>
                  <a:pt x="704667" y="1555452"/>
                  <a:pt x="704667" y="1545138"/>
                </a:cubicBezTo>
                <a:cubicBezTo>
                  <a:pt x="704667" y="1534824"/>
                  <a:pt x="713007" y="1526463"/>
                  <a:pt x="723295" y="1526463"/>
                </a:cubicBezTo>
                <a:close/>
                <a:moveTo>
                  <a:pt x="605531" y="1526463"/>
                </a:moveTo>
                <a:cubicBezTo>
                  <a:pt x="615819" y="1526463"/>
                  <a:pt x="624159" y="1534824"/>
                  <a:pt x="624159" y="1545138"/>
                </a:cubicBezTo>
                <a:cubicBezTo>
                  <a:pt x="624159" y="1555452"/>
                  <a:pt x="615819" y="1563813"/>
                  <a:pt x="605531" y="1563813"/>
                </a:cubicBezTo>
                <a:cubicBezTo>
                  <a:pt x="595243" y="1563813"/>
                  <a:pt x="586903" y="1555452"/>
                  <a:pt x="586903" y="1545138"/>
                </a:cubicBezTo>
                <a:cubicBezTo>
                  <a:pt x="586903" y="1534824"/>
                  <a:pt x="595243" y="1526463"/>
                  <a:pt x="605531" y="1526463"/>
                </a:cubicBezTo>
                <a:close/>
                <a:moveTo>
                  <a:pt x="488406" y="1526463"/>
                </a:moveTo>
                <a:cubicBezTo>
                  <a:pt x="498694" y="1526463"/>
                  <a:pt x="507034" y="1534824"/>
                  <a:pt x="507034" y="1545138"/>
                </a:cubicBezTo>
                <a:cubicBezTo>
                  <a:pt x="507034" y="1555452"/>
                  <a:pt x="498694" y="1563813"/>
                  <a:pt x="488406" y="1563813"/>
                </a:cubicBezTo>
                <a:cubicBezTo>
                  <a:pt x="478118" y="1563813"/>
                  <a:pt x="469778" y="1555452"/>
                  <a:pt x="469778" y="1545138"/>
                </a:cubicBezTo>
                <a:cubicBezTo>
                  <a:pt x="469778" y="1534824"/>
                  <a:pt x="478118" y="1526463"/>
                  <a:pt x="488406" y="1526463"/>
                </a:cubicBezTo>
                <a:close/>
                <a:moveTo>
                  <a:pt x="370642" y="1526463"/>
                </a:moveTo>
                <a:cubicBezTo>
                  <a:pt x="380930" y="1526463"/>
                  <a:pt x="389270" y="1534824"/>
                  <a:pt x="389270" y="1545138"/>
                </a:cubicBezTo>
                <a:cubicBezTo>
                  <a:pt x="389270" y="1555452"/>
                  <a:pt x="380930" y="1563813"/>
                  <a:pt x="370642" y="1563813"/>
                </a:cubicBezTo>
                <a:cubicBezTo>
                  <a:pt x="360354" y="1563813"/>
                  <a:pt x="352014" y="1555452"/>
                  <a:pt x="352014" y="1545138"/>
                </a:cubicBezTo>
                <a:cubicBezTo>
                  <a:pt x="352014" y="1534824"/>
                  <a:pt x="360354" y="1526463"/>
                  <a:pt x="370642" y="1526463"/>
                </a:cubicBezTo>
                <a:close/>
                <a:moveTo>
                  <a:pt x="253517" y="1526463"/>
                </a:moveTo>
                <a:cubicBezTo>
                  <a:pt x="263805" y="1526463"/>
                  <a:pt x="272145" y="1534824"/>
                  <a:pt x="272145" y="1545138"/>
                </a:cubicBezTo>
                <a:cubicBezTo>
                  <a:pt x="272145" y="1555452"/>
                  <a:pt x="263805" y="1563813"/>
                  <a:pt x="253517" y="1563813"/>
                </a:cubicBezTo>
                <a:cubicBezTo>
                  <a:pt x="243229" y="1563813"/>
                  <a:pt x="234889" y="1555452"/>
                  <a:pt x="234889" y="1545138"/>
                </a:cubicBezTo>
                <a:cubicBezTo>
                  <a:pt x="234889" y="1534824"/>
                  <a:pt x="243229" y="1526463"/>
                  <a:pt x="253517" y="1526463"/>
                </a:cubicBezTo>
                <a:close/>
                <a:moveTo>
                  <a:pt x="135753" y="1526463"/>
                </a:moveTo>
                <a:cubicBezTo>
                  <a:pt x="146041" y="1526463"/>
                  <a:pt x="154381" y="1534824"/>
                  <a:pt x="154381" y="1545138"/>
                </a:cubicBezTo>
                <a:cubicBezTo>
                  <a:pt x="154381" y="1555452"/>
                  <a:pt x="146041" y="1563813"/>
                  <a:pt x="135753" y="1563813"/>
                </a:cubicBezTo>
                <a:cubicBezTo>
                  <a:pt x="125465" y="1563813"/>
                  <a:pt x="117125" y="1555452"/>
                  <a:pt x="117125" y="1545138"/>
                </a:cubicBezTo>
                <a:cubicBezTo>
                  <a:pt x="117125" y="1534824"/>
                  <a:pt x="125465" y="1526463"/>
                  <a:pt x="135753" y="1526463"/>
                </a:cubicBezTo>
                <a:close/>
                <a:moveTo>
                  <a:pt x="18628" y="1526463"/>
                </a:moveTo>
                <a:cubicBezTo>
                  <a:pt x="28916" y="1526463"/>
                  <a:pt x="37256" y="1534824"/>
                  <a:pt x="37256" y="1545138"/>
                </a:cubicBezTo>
                <a:cubicBezTo>
                  <a:pt x="37256" y="1555452"/>
                  <a:pt x="28916" y="1563813"/>
                  <a:pt x="18628" y="1563813"/>
                </a:cubicBezTo>
                <a:cubicBezTo>
                  <a:pt x="8340" y="1563813"/>
                  <a:pt x="0" y="1555452"/>
                  <a:pt x="0" y="1545138"/>
                </a:cubicBezTo>
                <a:cubicBezTo>
                  <a:pt x="0" y="1534824"/>
                  <a:pt x="8340" y="1526463"/>
                  <a:pt x="18628" y="1526463"/>
                </a:cubicBezTo>
                <a:close/>
                <a:moveTo>
                  <a:pt x="2014866" y="1409043"/>
                </a:moveTo>
                <a:cubicBezTo>
                  <a:pt x="2025154" y="1409043"/>
                  <a:pt x="2033494" y="1417404"/>
                  <a:pt x="2033494" y="1427718"/>
                </a:cubicBezTo>
                <a:cubicBezTo>
                  <a:pt x="2033494" y="1438032"/>
                  <a:pt x="2025154" y="1446393"/>
                  <a:pt x="2014866" y="1446393"/>
                </a:cubicBezTo>
                <a:cubicBezTo>
                  <a:pt x="2004578" y="1446393"/>
                  <a:pt x="1996238" y="1438032"/>
                  <a:pt x="1996238" y="1427718"/>
                </a:cubicBezTo>
                <a:cubicBezTo>
                  <a:pt x="1996238" y="1417404"/>
                  <a:pt x="2004578" y="1409043"/>
                  <a:pt x="2014866" y="1409043"/>
                </a:cubicBezTo>
                <a:close/>
                <a:moveTo>
                  <a:pt x="1897741" y="1409043"/>
                </a:moveTo>
                <a:cubicBezTo>
                  <a:pt x="1908029" y="1409043"/>
                  <a:pt x="1916369" y="1417404"/>
                  <a:pt x="1916369" y="1427718"/>
                </a:cubicBezTo>
                <a:cubicBezTo>
                  <a:pt x="1916369" y="1438032"/>
                  <a:pt x="1908029" y="1446393"/>
                  <a:pt x="1897741" y="1446393"/>
                </a:cubicBezTo>
                <a:cubicBezTo>
                  <a:pt x="1887453" y="1446393"/>
                  <a:pt x="1879113" y="1438032"/>
                  <a:pt x="1879113" y="1427718"/>
                </a:cubicBezTo>
                <a:cubicBezTo>
                  <a:pt x="1879113" y="1417404"/>
                  <a:pt x="1887453" y="1409043"/>
                  <a:pt x="1897741" y="1409043"/>
                </a:cubicBezTo>
                <a:close/>
                <a:moveTo>
                  <a:pt x="1779977" y="1409043"/>
                </a:moveTo>
                <a:cubicBezTo>
                  <a:pt x="1790265" y="1409043"/>
                  <a:pt x="1798605" y="1417404"/>
                  <a:pt x="1798605" y="1427718"/>
                </a:cubicBezTo>
                <a:cubicBezTo>
                  <a:pt x="1798605" y="1438032"/>
                  <a:pt x="1790265" y="1446393"/>
                  <a:pt x="1779977" y="1446393"/>
                </a:cubicBezTo>
                <a:cubicBezTo>
                  <a:pt x="1769689" y="1446393"/>
                  <a:pt x="1761349" y="1438032"/>
                  <a:pt x="1761349" y="1427718"/>
                </a:cubicBezTo>
                <a:cubicBezTo>
                  <a:pt x="1761349" y="1417404"/>
                  <a:pt x="1769689" y="1409043"/>
                  <a:pt x="1779977" y="1409043"/>
                </a:cubicBezTo>
                <a:close/>
                <a:moveTo>
                  <a:pt x="1662852" y="1409043"/>
                </a:moveTo>
                <a:cubicBezTo>
                  <a:pt x="1673140" y="1409043"/>
                  <a:pt x="1681480" y="1417404"/>
                  <a:pt x="1681480" y="1427718"/>
                </a:cubicBezTo>
                <a:cubicBezTo>
                  <a:pt x="1681480" y="1438032"/>
                  <a:pt x="1673140" y="1446393"/>
                  <a:pt x="1662852" y="1446393"/>
                </a:cubicBezTo>
                <a:cubicBezTo>
                  <a:pt x="1652564" y="1446393"/>
                  <a:pt x="1644224" y="1438032"/>
                  <a:pt x="1644224" y="1427718"/>
                </a:cubicBezTo>
                <a:cubicBezTo>
                  <a:pt x="1644224" y="1417404"/>
                  <a:pt x="1652564" y="1409043"/>
                  <a:pt x="1662852" y="1409043"/>
                </a:cubicBezTo>
                <a:close/>
                <a:moveTo>
                  <a:pt x="1545088" y="1409043"/>
                </a:moveTo>
                <a:cubicBezTo>
                  <a:pt x="1555376" y="1409043"/>
                  <a:pt x="1563716" y="1417404"/>
                  <a:pt x="1563716" y="1427718"/>
                </a:cubicBezTo>
                <a:cubicBezTo>
                  <a:pt x="1563716" y="1438032"/>
                  <a:pt x="1555376" y="1446393"/>
                  <a:pt x="1545088" y="1446393"/>
                </a:cubicBezTo>
                <a:cubicBezTo>
                  <a:pt x="1534800" y="1446393"/>
                  <a:pt x="1526460" y="1438032"/>
                  <a:pt x="1526460" y="1427718"/>
                </a:cubicBezTo>
                <a:cubicBezTo>
                  <a:pt x="1526460" y="1417404"/>
                  <a:pt x="1534800" y="1409043"/>
                  <a:pt x="1545088" y="1409043"/>
                </a:cubicBezTo>
                <a:close/>
                <a:moveTo>
                  <a:pt x="1427962" y="1409043"/>
                </a:moveTo>
                <a:cubicBezTo>
                  <a:pt x="1438250" y="1409043"/>
                  <a:pt x="1446590" y="1417404"/>
                  <a:pt x="1446590" y="1427718"/>
                </a:cubicBezTo>
                <a:cubicBezTo>
                  <a:pt x="1446590" y="1438032"/>
                  <a:pt x="1438250" y="1446393"/>
                  <a:pt x="1427962" y="1446393"/>
                </a:cubicBezTo>
                <a:cubicBezTo>
                  <a:pt x="1417674" y="1446393"/>
                  <a:pt x="1409334" y="1438032"/>
                  <a:pt x="1409334" y="1427718"/>
                </a:cubicBezTo>
                <a:cubicBezTo>
                  <a:pt x="1409334" y="1417404"/>
                  <a:pt x="1417674" y="1409043"/>
                  <a:pt x="1427962" y="1409043"/>
                </a:cubicBezTo>
                <a:close/>
                <a:moveTo>
                  <a:pt x="1310199" y="1409043"/>
                </a:moveTo>
                <a:cubicBezTo>
                  <a:pt x="1320487" y="1409043"/>
                  <a:pt x="1328827" y="1417404"/>
                  <a:pt x="1328827" y="1427718"/>
                </a:cubicBezTo>
                <a:cubicBezTo>
                  <a:pt x="1328827" y="1438032"/>
                  <a:pt x="1320487" y="1446393"/>
                  <a:pt x="1310199" y="1446393"/>
                </a:cubicBezTo>
                <a:cubicBezTo>
                  <a:pt x="1299911" y="1446393"/>
                  <a:pt x="1291571" y="1438032"/>
                  <a:pt x="1291571" y="1427718"/>
                </a:cubicBezTo>
                <a:cubicBezTo>
                  <a:pt x="1291571" y="1417404"/>
                  <a:pt x="1299911" y="1409043"/>
                  <a:pt x="1310199" y="1409043"/>
                </a:cubicBezTo>
                <a:close/>
                <a:moveTo>
                  <a:pt x="1193073" y="1409043"/>
                </a:moveTo>
                <a:cubicBezTo>
                  <a:pt x="1203361" y="1409043"/>
                  <a:pt x="1211701" y="1417404"/>
                  <a:pt x="1211701" y="1427718"/>
                </a:cubicBezTo>
                <a:cubicBezTo>
                  <a:pt x="1211701" y="1438032"/>
                  <a:pt x="1203361" y="1446393"/>
                  <a:pt x="1193073" y="1446393"/>
                </a:cubicBezTo>
                <a:cubicBezTo>
                  <a:pt x="1182785" y="1446393"/>
                  <a:pt x="1174445" y="1438032"/>
                  <a:pt x="1174445" y="1427718"/>
                </a:cubicBezTo>
                <a:cubicBezTo>
                  <a:pt x="1174445" y="1417404"/>
                  <a:pt x="1182785" y="1409043"/>
                  <a:pt x="1193073" y="1409043"/>
                </a:cubicBezTo>
                <a:close/>
                <a:moveTo>
                  <a:pt x="1075309" y="1409043"/>
                </a:moveTo>
                <a:cubicBezTo>
                  <a:pt x="1085597" y="1409043"/>
                  <a:pt x="1093937" y="1417404"/>
                  <a:pt x="1093937" y="1427718"/>
                </a:cubicBezTo>
                <a:cubicBezTo>
                  <a:pt x="1093937" y="1438032"/>
                  <a:pt x="1085597" y="1446393"/>
                  <a:pt x="1075309" y="1446393"/>
                </a:cubicBezTo>
                <a:cubicBezTo>
                  <a:pt x="1065021" y="1446393"/>
                  <a:pt x="1056681" y="1438032"/>
                  <a:pt x="1056681" y="1427718"/>
                </a:cubicBezTo>
                <a:cubicBezTo>
                  <a:pt x="1056681" y="1417404"/>
                  <a:pt x="1065021" y="1409043"/>
                  <a:pt x="1075309" y="1409043"/>
                </a:cubicBezTo>
                <a:close/>
                <a:moveTo>
                  <a:pt x="958184" y="1409043"/>
                </a:moveTo>
                <a:cubicBezTo>
                  <a:pt x="968472" y="1409043"/>
                  <a:pt x="976812" y="1417404"/>
                  <a:pt x="976812" y="1427718"/>
                </a:cubicBezTo>
                <a:cubicBezTo>
                  <a:pt x="976812" y="1438032"/>
                  <a:pt x="968472" y="1446393"/>
                  <a:pt x="958184" y="1446393"/>
                </a:cubicBezTo>
                <a:cubicBezTo>
                  <a:pt x="947896" y="1446393"/>
                  <a:pt x="939556" y="1438032"/>
                  <a:pt x="939556" y="1427718"/>
                </a:cubicBezTo>
                <a:cubicBezTo>
                  <a:pt x="939556" y="1417404"/>
                  <a:pt x="947896" y="1409043"/>
                  <a:pt x="958184" y="1409043"/>
                </a:cubicBezTo>
                <a:close/>
                <a:moveTo>
                  <a:pt x="840420" y="1409043"/>
                </a:moveTo>
                <a:cubicBezTo>
                  <a:pt x="850708" y="1409043"/>
                  <a:pt x="859048" y="1417404"/>
                  <a:pt x="859048" y="1427718"/>
                </a:cubicBezTo>
                <a:cubicBezTo>
                  <a:pt x="859048" y="1438032"/>
                  <a:pt x="850708" y="1446393"/>
                  <a:pt x="840420" y="1446393"/>
                </a:cubicBezTo>
                <a:cubicBezTo>
                  <a:pt x="830132" y="1446393"/>
                  <a:pt x="821792" y="1438032"/>
                  <a:pt x="821792" y="1427718"/>
                </a:cubicBezTo>
                <a:cubicBezTo>
                  <a:pt x="821792" y="1417404"/>
                  <a:pt x="830132" y="1409043"/>
                  <a:pt x="840420" y="1409043"/>
                </a:cubicBezTo>
                <a:close/>
                <a:moveTo>
                  <a:pt x="723295" y="1409043"/>
                </a:moveTo>
                <a:cubicBezTo>
                  <a:pt x="733583" y="1409043"/>
                  <a:pt x="741923" y="1417404"/>
                  <a:pt x="741923" y="1427718"/>
                </a:cubicBezTo>
                <a:cubicBezTo>
                  <a:pt x="741923" y="1438032"/>
                  <a:pt x="733583" y="1446393"/>
                  <a:pt x="723295" y="1446393"/>
                </a:cubicBezTo>
                <a:cubicBezTo>
                  <a:pt x="713007" y="1446393"/>
                  <a:pt x="704667" y="1438032"/>
                  <a:pt x="704667" y="1427718"/>
                </a:cubicBezTo>
                <a:cubicBezTo>
                  <a:pt x="704667" y="1417404"/>
                  <a:pt x="713007" y="1409043"/>
                  <a:pt x="723295" y="1409043"/>
                </a:cubicBezTo>
                <a:close/>
                <a:moveTo>
                  <a:pt x="605531" y="1409043"/>
                </a:moveTo>
                <a:cubicBezTo>
                  <a:pt x="615819" y="1409043"/>
                  <a:pt x="624159" y="1417404"/>
                  <a:pt x="624159" y="1427718"/>
                </a:cubicBezTo>
                <a:cubicBezTo>
                  <a:pt x="624159" y="1438032"/>
                  <a:pt x="615819" y="1446393"/>
                  <a:pt x="605531" y="1446393"/>
                </a:cubicBezTo>
                <a:cubicBezTo>
                  <a:pt x="595243" y="1446393"/>
                  <a:pt x="586903" y="1438032"/>
                  <a:pt x="586903" y="1427718"/>
                </a:cubicBezTo>
                <a:cubicBezTo>
                  <a:pt x="586903" y="1417404"/>
                  <a:pt x="595243" y="1409043"/>
                  <a:pt x="605531" y="1409043"/>
                </a:cubicBezTo>
                <a:close/>
                <a:moveTo>
                  <a:pt x="488406" y="1409043"/>
                </a:moveTo>
                <a:cubicBezTo>
                  <a:pt x="498694" y="1409043"/>
                  <a:pt x="507034" y="1417404"/>
                  <a:pt x="507034" y="1427718"/>
                </a:cubicBezTo>
                <a:cubicBezTo>
                  <a:pt x="507034" y="1438032"/>
                  <a:pt x="498694" y="1446393"/>
                  <a:pt x="488406" y="1446393"/>
                </a:cubicBezTo>
                <a:cubicBezTo>
                  <a:pt x="478118" y="1446393"/>
                  <a:pt x="469778" y="1438032"/>
                  <a:pt x="469778" y="1427718"/>
                </a:cubicBezTo>
                <a:cubicBezTo>
                  <a:pt x="469778" y="1417404"/>
                  <a:pt x="478118" y="1409043"/>
                  <a:pt x="488406" y="1409043"/>
                </a:cubicBezTo>
                <a:close/>
                <a:moveTo>
                  <a:pt x="370642" y="1409043"/>
                </a:moveTo>
                <a:cubicBezTo>
                  <a:pt x="380930" y="1409043"/>
                  <a:pt x="389270" y="1417404"/>
                  <a:pt x="389270" y="1427718"/>
                </a:cubicBezTo>
                <a:cubicBezTo>
                  <a:pt x="389270" y="1438032"/>
                  <a:pt x="380930" y="1446393"/>
                  <a:pt x="370642" y="1446393"/>
                </a:cubicBezTo>
                <a:cubicBezTo>
                  <a:pt x="360354" y="1446393"/>
                  <a:pt x="352014" y="1438032"/>
                  <a:pt x="352014" y="1427718"/>
                </a:cubicBezTo>
                <a:cubicBezTo>
                  <a:pt x="352014" y="1417404"/>
                  <a:pt x="360354" y="1409043"/>
                  <a:pt x="370642" y="1409043"/>
                </a:cubicBezTo>
                <a:close/>
                <a:moveTo>
                  <a:pt x="253517" y="1409043"/>
                </a:moveTo>
                <a:cubicBezTo>
                  <a:pt x="263805" y="1409043"/>
                  <a:pt x="272145" y="1417404"/>
                  <a:pt x="272145" y="1427718"/>
                </a:cubicBezTo>
                <a:cubicBezTo>
                  <a:pt x="272145" y="1438032"/>
                  <a:pt x="263805" y="1446393"/>
                  <a:pt x="253517" y="1446393"/>
                </a:cubicBezTo>
                <a:cubicBezTo>
                  <a:pt x="243229" y="1446393"/>
                  <a:pt x="234889" y="1438032"/>
                  <a:pt x="234889" y="1427718"/>
                </a:cubicBezTo>
                <a:cubicBezTo>
                  <a:pt x="234889" y="1417404"/>
                  <a:pt x="243229" y="1409043"/>
                  <a:pt x="253517" y="1409043"/>
                </a:cubicBezTo>
                <a:close/>
                <a:moveTo>
                  <a:pt x="135753" y="1409043"/>
                </a:moveTo>
                <a:cubicBezTo>
                  <a:pt x="146041" y="1409043"/>
                  <a:pt x="154381" y="1417404"/>
                  <a:pt x="154381" y="1427718"/>
                </a:cubicBezTo>
                <a:cubicBezTo>
                  <a:pt x="154381" y="1438032"/>
                  <a:pt x="146041" y="1446393"/>
                  <a:pt x="135753" y="1446393"/>
                </a:cubicBezTo>
                <a:cubicBezTo>
                  <a:pt x="125465" y="1446393"/>
                  <a:pt x="117125" y="1438032"/>
                  <a:pt x="117125" y="1427718"/>
                </a:cubicBezTo>
                <a:cubicBezTo>
                  <a:pt x="117125" y="1417404"/>
                  <a:pt x="125465" y="1409043"/>
                  <a:pt x="135753" y="1409043"/>
                </a:cubicBezTo>
                <a:close/>
                <a:moveTo>
                  <a:pt x="18628" y="1409043"/>
                </a:moveTo>
                <a:cubicBezTo>
                  <a:pt x="28916" y="1409043"/>
                  <a:pt x="37256" y="1417404"/>
                  <a:pt x="37256" y="1427718"/>
                </a:cubicBezTo>
                <a:cubicBezTo>
                  <a:pt x="37256" y="1438032"/>
                  <a:pt x="28916" y="1446393"/>
                  <a:pt x="18628" y="1446393"/>
                </a:cubicBezTo>
                <a:cubicBezTo>
                  <a:pt x="8340" y="1446393"/>
                  <a:pt x="0" y="1438032"/>
                  <a:pt x="0" y="1427718"/>
                </a:cubicBezTo>
                <a:cubicBezTo>
                  <a:pt x="0" y="1417404"/>
                  <a:pt x="8340" y="1409043"/>
                  <a:pt x="18628" y="1409043"/>
                </a:cubicBezTo>
                <a:close/>
                <a:moveTo>
                  <a:pt x="2014866" y="1291623"/>
                </a:moveTo>
                <a:cubicBezTo>
                  <a:pt x="2025154" y="1291623"/>
                  <a:pt x="2033494" y="1299984"/>
                  <a:pt x="2033494" y="1310298"/>
                </a:cubicBezTo>
                <a:cubicBezTo>
                  <a:pt x="2033494" y="1320612"/>
                  <a:pt x="2025154" y="1328973"/>
                  <a:pt x="2014866" y="1328973"/>
                </a:cubicBezTo>
                <a:cubicBezTo>
                  <a:pt x="2004578" y="1328973"/>
                  <a:pt x="1996238" y="1320612"/>
                  <a:pt x="1996238" y="1310298"/>
                </a:cubicBezTo>
                <a:cubicBezTo>
                  <a:pt x="1996238" y="1299984"/>
                  <a:pt x="2004578" y="1291623"/>
                  <a:pt x="2014866" y="1291623"/>
                </a:cubicBezTo>
                <a:close/>
                <a:moveTo>
                  <a:pt x="1897741" y="1291623"/>
                </a:moveTo>
                <a:cubicBezTo>
                  <a:pt x="1908029" y="1291623"/>
                  <a:pt x="1916369" y="1299984"/>
                  <a:pt x="1916369" y="1310298"/>
                </a:cubicBezTo>
                <a:cubicBezTo>
                  <a:pt x="1916369" y="1320612"/>
                  <a:pt x="1908029" y="1328973"/>
                  <a:pt x="1897741" y="1328973"/>
                </a:cubicBezTo>
                <a:cubicBezTo>
                  <a:pt x="1887453" y="1328973"/>
                  <a:pt x="1879113" y="1320612"/>
                  <a:pt x="1879113" y="1310298"/>
                </a:cubicBezTo>
                <a:cubicBezTo>
                  <a:pt x="1879113" y="1299984"/>
                  <a:pt x="1887453" y="1291623"/>
                  <a:pt x="1897741" y="1291623"/>
                </a:cubicBezTo>
                <a:close/>
                <a:moveTo>
                  <a:pt x="1779977" y="1291623"/>
                </a:moveTo>
                <a:cubicBezTo>
                  <a:pt x="1790265" y="1291623"/>
                  <a:pt x="1798605" y="1299984"/>
                  <a:pt x="1798605" y="1310298"/>
                </a:cubicBezTo>
                <a:cubicBezTo>
                  <a:pt x="1798605" y="1320612"/>
                  <a:pt x="1790265" y="1328973"/>
                  <a:pt x="1779977" y="1328973"/>
                </a:cubicBezTo>
                <a:cubicBezTo>
                  <a:pt x="1769689" y="1328973"/>
                  <a:pt x="1761349" y="1320612"/>
                  <a:pt x="1761349" y="1310298"/>
                </a:cubicBezTo>
                <a:cubicBezTo>
                  <a:pt x="1761349" y="1299984"/>
                  <a:pt x="1769689" y="1291623"/>
                  <a:pt x="1779977" y="1291623"/>
                </a:cubicBezTo>
                <a:close/>
                <a:moveTo>
                  <a:pt x="1662852" y="1291623"/>
                </a:moveTo>
                <a:cubicBezTo>
                  <a:pt x="1673140" y="1291623"/>
                  <a:pt x="1681480" y="1299984"/>
                  <a:pt x="1681480" y="1310298"/>
                </a:cubicBezTo>
                <a:cubicBezTo>
                  <a:pt x="1681480" y="1320612"/>
                  <a:pt x="1673140" y="1328973"/>
                  <a:pt x="1662852" y="1328973"/>
                </a:cubicBezTo>
                <a:cubicBezTo>
                  <a:pt x="1652564" y="1328973"/>
                  <a:pt x="1644224" y="1320612"/>
                  <a:pt x="1644224" y="1310298"/>
                </a:cubicBezTo>
                <a:cubicBezTo>
                  <a:pt x="1644224" y="1299984"/>
                  <a:pt x="1652564" y="1291623"/>
                  <a:pt x="1662852" y="1291623"/>
                </a:cubicBezTo>
                <a:close/>
                <a:moveTo>
                  <a:pt x="1545088" y="1291623"/>
                </a:moveTo>
                <a:cubicBezTo>
                  <a:pt x="1555376" y="1291623"/>
                  <a:pt x="1563716" y="1299984"/>
                  <a:pt x="1563716" y="1310298"/>
                </a:cubicBezTo>
                <a:cubicBezTo>
                  <a:pt x="1563716" y="1320612"/>
                  <a:pt x="1555376" y="1328973"/>
                  <a:pt x="1545088" y="1328973"/>
                </a:cubicBezTo>
                <a:cubicBezTo>
                  <a:pt x="1534800" y="1328973"/>
                  <a:pt x="1526460" y="1320612"/>
                  <a:pt x="1526460" y="1310298"/>
                </a:cubicBezTo>
                <a:cubicBezTo>
                  <a:pt x="1526460" y="1299984"/>
                  <a:pt x="1534800" y="1291623"/>
                  <a:pt x="1545088" y="1291623"/>
                </a:cubicBezTo>
                <a:close/>
                <a:moveTo>
                  <a:pt x="1427962" y="1291623"/>
                </a:moveTo>
                <a:cubicBezTo>
                  <a:pt x="1438250" y="1291623"/>
                  <a:pt x="1446590" y="1299984"/>
                  <a:pt x="1446590" y="1310298"/>
                </a:cubicBezTo>
                <a:cubicBezTo>
                  <a:pt x="1446590" y="1320612"/>
                  <a:pt x="1438250" y="1328973"/>
                  <a:pt x="1427962" y="1328973"/>
                </a:cubicBezTo>
                <a:cubicBezTo>
                  <a:pt x="1417674" y="1328973"/>
                  <a:pt x="1409334" y="1320612"/>
                  <a:pt x="1409334" y="1310298"/>
                </a:cubicBezTo>
                <a:cubicBezTo>
                  <a:pt x="1409334" y="1299984"/>
                  <a:pt x="1417674" y="1291623"/>
                  <a:pt x="1427962" y="1291623"/>
                </a:cubicBezTo>
                <a:close/>
                <a:moveTo>
                  <a:pt x="1310199" y="1291623"/>
                </a:moveTo>
                <a:cubicBezTo>
                  <a:pt x="1320487" y="1291623"/>
                  <a:pt x="1328827" y="1299984"/>
                  <a:pt x="1328827" y="1310298"/>
                </a:cubicBezTo>
                <a:cubicBezTo>
                  <a:pt x="1328827" y="1320612"/>
                  <a:pt x="1320487" y="1328973"/>
                  <a:pt x="1310199" y="1328973"/>
                </a:cubicBezTo>
                <a:cubicBezTo>
                  <a:pt x="1299911" y="1328973"/>
                  <a:pt x="1291571" y="1320612"/>
                  <a:pt x="1291571" y="1310298"/>
                </a:cubicBezTo>
                <a:cubicBezTo>
                  <a:pt x="1291571" y="1299984"/>
                  <a:pt x="1299911" y="1291623"/>
                  <a:pt x="1310199" y="1291623"/>
                </a:cubicBezTo>
                <a:close/>
                <a:moveTo>
                  <a:pt x="1193073" y="1291623"/>
                </a:moveTo>
                <a:cubicBezTo>
                  <a:pt x="1203361" y="1291623"/>
                  <a:pt x="1211701" y="1299984"/>
                  <a:pt x="1211701" y="1310298"/>
                </a:cubicBezTo>
                <a:cubicBezTo>
                  <a:pt x="1211701" y="1320612"/>
                  <a:pt x="1203361" y="1328973"/>
                  <a:pt x="1193073" y="1328973"/>
                </a:cubicBezTo>
                <a:cubicBezTo>
                  <a:pt x="1182785" y="1328973"/>
                  <a:pt x="1174445" y="1320612"/>
                  <a:pt x="1174445" y="1310298"/>
                </a:cubicBezTo>
                <a:cubicBezTo>
                  <a:pt x="1174445" y="1299984"/>
                  <a:pt x="1182785" y="1291623"/>
                  <a:pt x="1193073" y="1291623"/>
                </a:cubicBezTo>
                <a:close/>
                <a:moveTo>
                  <a:pt x="1075309" y="1291623"/>
                </a:moveTo>
                <a:cubicBezTo>
                  <a:pt x="1085597" y="1291623"/>
                  <a:pt x="1093937" y="1299984"/>
                  <a:pt x="1093937" y="1310298"/>
                </a:cubicBezTo>
                <a:cubicBezTo>
                  <a:pt x="1093937" y="1320612"/>
                  <a:pt x="1085597" y="1328973"/>
                  <a:pt x="1075309" y="1328973"/>
                </a:cubicBezTo>
                <a:cubicBezTo>
                  <a:pt x="1065021" y="1328973"/>
                  <a:pt x="1056681" y="1320612"/>
                  <a:pt x="1056681" y="1310298"/>
                </a:cubicBezTo>
                <a:cubicBezTo>
                  <a:pt x="1056681" y="1299984"/>
                  <a:pt x="1065021" y="1291623"/>
                  <a:pt x="1075309" y="1291623"/>
                </a:cubicBezTo>
                <a:close/>
                <a:moveTo>
                  <a:pt x="958184" y="1291623"/>
                </a:moveTo>
                <a:cubicBezTo>
                  <a:pt x="968472" y="1291623"/>
                  <a:pt x="976812" y="1299984"/>
                  <a:pt x="976812" y="1310298"/>
                </a:cubicBezTo>
                <a:cubicBezTo>
                  <a:pt x="976812" y="1320612"/>
                  <a:pt x="968472" y="1328973"/>
                  <a:pt x="958184" y="1328973"/>
                </a:cubicBezTo>
                <a:cubicBezTo>
                  <a:pt x="947896" y="1328973"/>
                  <a:pt x="939556" y="1320612"/>
                  <a:pt x="939556" y="1310298"/>
                </a:cubicBezTo>
                <a:cubicBezTo>
                  <a:pt x="939556" y="1299984"/>
                  <a:pt x="947896" y="1291623"/>
                  <a:pt x="958184" y="1291623"/>
                </a:cubicBezTo>
                <a:close/>
                <a:moveTo>
                  <a:pt x="840420" y="1291623"/>
                </a:moveTo>
                <a:cubicBezTo>
                  <a:pt x="850708" y="1291623"/>
                  <a:pt x="859048" y="1299984"/>
                  <a:pt x="859048" y="1310298"/>
                </a:cubicBezTo>
                <a:cubicBezTo>
                  <a:pt x="859048" y="1320612"/>
                  <a:pt x="850708" y="1328973"/>
                  <a:pt x="840420" y="1328973"/>
                </a:cubicBezTo>
                <a:cubicBezTo>
                  <a:pt x="830132" y="1328973"/>
                  <a:pt x="821792" y="1320612"/>
                  <a:pt x="821792" y="1310298"/>
                </a:cubicBezTo>
                <a:cubicBezTo>
                  <a:pt x="821792" y="1299984"/>
                  <a:pt x="830132" y="1291623"/>
                  <a:pt x="840420" y="1291623"/>
                </a:cubicBezTo>
                <a:close/>
                <a:moveTo>
                  <a:pt x="723295" y="1291623"/>
                </a:moveTo>
                <a:cubicBezTo>
                  <a:pt x="733583" y="1291623"/>
                  <a:pt x="741923" y="1299984"/>
                  <a:pt x="741923" y="1310298"/>
                </a:cubicBezTo>
                <a:cubicBezTo>
                  <a:pt x="741923" y="1320612"/>
                  <a:pt x="733583" y="1328973"/>
                  <a:pt x="723295" y="1328973"/>
                </a:cubicBezTo>
                <a:cubicBezTo>
                  <a:pt x="713007" y="1328973"/>
                  <a:pt x="704667" y="1320612"/>
                  <a:pt x="704667" y="1310298"/>
                </a:cubicBezTo>
                <a:cubicBezTo>
                  <a:pt x="704667" y="1299984"/>
                  <a:pt x="713007" y="1291623"/>
                  <a:pt x="723295" y="1291623"/>
                </a:cubicBezTo>
                <a:close/>
                <a:moveTo>
                  <a:pt x="605531" y="1291623"/>
                </a:moveTo>
                <a:cubicBezTo>
                  <a:pt x="615819" y="1291623"/>
                  <a:pt x="624159" y="1299984"/>
                  <a:pt x="624159" y="1310298"/>
                </a:cubicBezTo>
                <a:cubicBezTo>
                  <a:pt x="624159" y="1320612"/>
                  <a:pt x="615819" y="1328973"/>
                  <a:pt x="605531" y="1328973"/>
                </a:cubicBezTo>
                <a:cubicBezTo>
                  <a:pt x="595243" y="1328973"/>
                  <a:pt x="586903" y="1320612"/>
                  <a:pt x="586903" y="1310298"/>
                </a:cubicBezTo>
                <a:cubicBezTo>
                  <a:pt x="586903" y="1299984"/>
                  <a:pt x="595243" y="1291623"/>
                  <a:pt x="605531" y="1291623"/>
                </a:cubicBezTo>
                <a:close/>
                <a:moveTo>
                  <a:pt x="488406" y="1291623"/>
                </a:moveTo>
                <a:cubicBezTo>
                  <a:pt x="498694" y="1291623"/>
                  <a:pt x="507034" y="1299984"/>
                  <a:pt x="507034" y="1310298"/>
                </a:cubicBezTo>
                <a:cubicBezTo>
                  <a:pt x="507034" y="1320612"/>
                  <a:pt x="498694" y="1328973"/>
                  <a:pt x="488406" y="1328973"/>
                </a:cubicBezTo>
                <a:cubicBezTo>
                  <a:pt x="478118" y="1328973"/>
                  <a:pt x="469778" y="1320612"/>
                  <a:pt x="469778" y="1310298"/>
                </a:cubicBezTo>
                <a:cubicBezTo>
                  <a:pt x="469778" y="1299984"/>
                  <a:pt x="478118" y="1291623"/>
                  <a:pt x="488406" y="1291623"/>
                </a:cubicBezTo>
                <a:close/>
                <a:moveTo>
                  <a:pt x="370642" y="1291623"/>
                </a:moveTo>
                <a:cubicBezTo>
                  <a:pt x="380930" y="1291623"/>
                  <a:pt x="389270" y="1299984"/>
                  <a:pt x="389270" y="1310298"/>
                </a:cubicBezTo>
                <a:cubicBezTo>
                  <a:pt x="389270" y="1320612"/>
                  <a:pt x="380930" y="1328973"/>
                  <a:pt x="370642" y="1328973"/>
                </a:cubicBezTo>
                <a:cubicBezTo>
                  <a:pt x="360354" y="1328973"/>
                  <a:pt x="352014" y="1320612"/>
                  <a:pt x="352014" y="1310298"/>
                </a:cubicBezTo>
                <a:cubicBezTo>
                  <a:pt x="352014" y="1299984"/>
                  <a:pt x="360354" y="1291623"/>
                  <a:pt x="370642" y="1291623"/>
                </a:cubicBezTo>
                <a:close/>
                <a:moveTo>
                  <a:pt x="253517" y="1291623"/>
                </a:moveTo>
                <a:cubicBezTo>
                  <a:pt x="263805" y="1291623"/>
                  <a:pt x="272145" y="1299984"/>
                  <a:pt x="272145" y="1310298"/>
                </a:cubicBezTo>
                <a:cubicBezTo>
                  <a:pt x="272145" y="1320612"/>
                  <a:pt x="263805" y="1328973"/>
                  <a:pt x="253517" y="1328973"/>
                </a:cubicBezTo>
                <a:cubicBezTo>
                  <a:pt x="243229" y="1328973"/>
                  <a:pt x="234889" y="1320612"/>
                  <a:pt x="234889" y="1310298"/>
                </a:cubicBezTo>
                <a:cubicBezTo>
                  <a:pt x="234889" y="1299984"/>
                  <a:pt x="243229" y="1291623"/>
                  <a:pt x="253517" y="1291623"/>
                </a:cubicBezTo>
                <a:close/>
                <a:moveTo>
                  <a:pt x="135753" y="1291623"/>
                </a:moveTo>
                <a:cubicBezTo>
                  <a:pt x="146041" y="1291623"/>
                  <a:pt x="154381" y="1299984"/>
                  <a:pt x="154381" y="1310298"/>
                </a:cubicBezTo>
                <a:cubicBezTo>
                  <a:pt x="154381" y="1320612"/>
                  <a:pt x="146041" y="1328973"/>
                  <a:pt x="135753" y="1328973"/>
                </a:cubicBezTo>
                <a:cubicBezTo>
                  <a:pt x="125465" y="1328973"/>
                  <a:pt x="117125" y="1320612"/>
                  <a:pt x="117125" y="1310298"/>
                </a:cubicBezTo>
                <a:cubicBezTo>
                  <a:pt x="117125" y="1299984"/>
                  <a:pt x="125465" y="1291623"/>
                  <a:pt x="135753" y="1291623"/>
                </a:cubicBezTo>
                <a:close/>
                <a:moveTo>
                  <a:pt x="18628" y="1291623"/>
                </a:moveTo>
                <a:cubicBezTo>
                  <a:pt x="28916" y="1291623"/>
                  <a:pt x="37256" y="1299984"/>
                  <a:pt x="37256" y="1310298"/>
                </a:cubicBezTo>
                <a:cubicBezTo>
                  <a:pt x="37256" y="1320612"/>
                  <a:pt x="28916" y="1328973"/>
                  <a:pt x="18628" y="1328973"/>
                </a:cubicBezTo>
                <a:cubicBezTo>
                  <a:pt x="8340" y="1328973"/>
                  <a:pt x="0" y="1320612"/>
                  <a:pt x="0" y="1310298"/>
                </a:cubicBezTo>
                <a:cubicBezTo>
                  <a:pt x="0" y="1299984"/>
                  <a:pt x="8340" y="1291623"/>
                  <a:pt x="18628" y="1291623"/>
                </a:cubicBezTo>
                <a:close/>
                <a:moveTo>
                  <a:pt x="2014866" y="1174202"/>
                </a:moveTo>
                <a:cubicBezTo>
                  <a:pt x="2025154" y="1174202"/>
                  <a:pt x="2033494" y="1182563"/>
                  <a:pt x="2033494" y="1192877"/>
                </a:cubicBezTo>
                <a:cubicBezTo>
                  <a:pt x="2033494" y="1203191"/>
                  <a:pt x="2025154" y="1211552"/>
                  <a:pt x="2014866" y="1211552"/>
                </a:cubicBezTo>
                <a:cubicBezTo>
                  <a:pt x="2004578" y="1211552"/>
                  <a:pt x="1996238" y="1203191"/>
                  <a:pt x="1996238" y="1192877"/>
                </a:cubicBezTo>
                <a:cubicBezTo>
                  <a:pt x="1996238" y="1182563"/>
                  <a:pt x="2004578" y="1174202"/>
                  <a:pt x="2014866" y="1174202"/>
                </a:cubicBezTo>
                <a:close/>
                <a:moveTo>
                  <a:pt x="1897741" y="1174202"/>
                </a:moveTo>
                <a:cubicBezTo>
                  <a:pt x="1908029" y="1174202"/>
                  <a:pt x="1916369" y="1182563"/>
                  <a:pt x="1916369" y="1192877"/>
                </a:cubicBezTo>
                <a:cubicBezTo>
                  <a:pt x="1916369" y="1203191"/>
                  <a:pt x="1908029" y="1211552"/>
                  <a:pt x="1897741" y="1211552"/>
                </a:cubicBezTo>
                <a:cubicBezTo>
                  <a:pt x="1887453" y="1211552"/>
                  <a:pt x="1879113" y="1203191"/>
                  <a:pt x="1879113" y="1192877"/>
                </a:cubicBezTo>
                <a:cubicBezTo>
                  <a:pt x="1879113" y="1182563"/>
                  <a:pt x="1887453" y="1174202"/>
                  <a:pt x="1897741" y="1174202"/>
                </a:cubicBezTo>
                <a:close/>
                <a:moveTo>
                  <a:pt x="1779977" y="1174202"/>
                </a:moveTo>
                <a:cubicBezTo>
                  <a:pt x="1790265" y="1174202"/>
                  <a:pt x="1798605" y="1182563"/>
                  <a:pt x="1798605" y="1192877"/>
                </a:cubicBezTo>
                <a:cubicBezTo>
                  <a:pt x="1798605" y="1203191"/>
                  <a:pt x="1790265" y="1211552"/>
                  <a:pt x="1779977" y="1211552"/>
                </a:cubicBezTo>
                <a:cubicBezTo>
                  <a:pt x="1769689" y="1211552"/>
                  <a:pt x="1761349" y="1203191"/>
                  <a:pt x="1761349" y="1192877"/>
                </a:cubicBezTo>
                <a:cubicBezTo>
                  <a:pt x="1761349" y="1182563"/>
                  <a:pt x="1769689" y="1174202"/>
                  <a:pt x="1779977" y="1174202"/>
                </a:cubicBezTo>
                <a:close/>
                <a:moveTo>
                  <a:pt x="1662852" y="1174202"/>
                </a:moveTo>
                <a:cubicBezTo>
                  <a:pt x="1673140" y="1174202"/>
                  <a:pt x="1681480" y="1182563"/>
                  <a:pt x="1681480" y="1192877"/>
                </a:cubicBezTo>
                <a:cubicBezTo>
                  <a:pt x="1681480" y="1203191"/>
                  <a:pt x="1673140" y="1211552"/>
                  <a:pt x="1662852" y="1211552"/>
                </a:cubicBezTo>
                <a:cubicBezTo>
                  <a:pt x="1652564" y="1211552"/>
                  <a:pt x="1644224" y="1203191"/>
                  <a:pt x="1644224" y="1192877"/>
                </a:cubicBezTo>
                <a:cubicBezTo>
                  <a:pt x="1644224" y="1182563"/>
                  <a:pt x="1652564" y="1174202"/>
                  <a:pt x="1662852" y="1174202"/>
                </a:cubicBezTo>
                <a:close/>
                <a:moveTo>
                  <a:pt x="1545088" y="1174202"/>
                </a:moveTo>
                <a:cubicBezTo>
                  <a:pt x="1555376" y="1174202"/>
                  <a:pt x="1563716" y="1182563"/>
                  <a:pt x="1563716" y="1192877"/>
                </a:cubicBezTo>
                <a:cubicBezTo>
                  <a:pt x="1563716" y="1203191"/>
                  <a:pt x="1555376" y="1211552"/>
                  <a:pt x="1545088" y="1211552"/>
                </a:cubicBezTo>
                <a:cubicBezTo>
                  <a:pt x="1534800" y="1211552"/>
                  <a:pt x="1526460" y="1203191"/>
                  <a:pt x="1526460" y="1192877"/>
                </a:cubicBezTo>
                <a:cubicBezTo>
                  <a:pt x="1526460" y="1182563"/>
                  <a:pt x="1534800" y="1174202"/>
                  <a:pt x="1545088" y="1174202"/>
                </a:cubicBezTo>
                <a:close/>
                <a:moveTo>
                  <a:pt x="1427962" y="1174202"/>
                </a:moveTo>
                <a:cubicBezTo>
                  <a:pt x="1438250" y="1174202"/>
                  <a:pt x="1446590" y="1182563"/>
                  <a:pt x="1446590" y="1192877"/>
                </a:cubicBezTo>
                <a:cubicBezTo>
                  <a:pt x="1446590" y="1203191"/>
                  <a:pt x="1438250" y="1211552"/>
                  <a:pt x="1427962" y="1211552"/>
                </a:cubicBezTo>
                <a:cubicBezTo>
                  <a:pt x="1417674" y="1211552"/>
                  <a:pt x="1409334" y="1203191"/>
                  <a:pt x="1409334" y="1192877"/>
                </a:cubicBezTo>
                <a:cubicBezTo>
                  <a:pt x="1409334" y="1182563"/>
                  <a:pt x="1417674" y="1174202"/>
                  <a:pt x="1427962" y="1174202"/>
                </a:cubicBezTo>
                <a:close/>
                <a:moveTo>
                  <a:pt x="1310199" y="1174202"/>
                </a:moveTo>
                <a:cubicBezTo>
                  <a:pt x="1320487" y="1174202"/>
                  <a:pt x="1328827" y="1182563"/>
                  <a:pt x="1328827" y="1192877"/>
                </a:cubicBezTo>
                <a:cubicBezTo>
                  <a:pt x="1328827" y="1203191"/>
                  <a:pt x="1320487" y="1211552"/>
                  <a:pt x="1310199" y="1211552"/>
                </a:cubicBezTo>
                <a:cubicBezTo>
                  <a:pt x="1299911" y="1211552"/>
                  <a:pt x="1291571" y="1203191"/>
                  <a:pt x="1291571" y="1192877"/>
                </a:cubicBezTo>
                <a:cubicBezTo>
                  <a:pt x="1291571" y="1182563"/>
                  <a:pt x="1299911" y="1174202"/>
                  <a:pt x="1310199" y="1174202"/>
                </a:cubicBezTo>
                <a:close/>
                <a:moveTo>
                  <a:pt x="1193073" y="1174202"/>
                </a:moveTo>
                <a:cubicBezTo>
                  <a:pt x="1203361" y="1174202"/>
                  <a:pt x="1211701" y="1182563"/>
                  <a:pt x="1211701" y="1192877"/>
                </a:cubicBezTo>
                <a:cubicBezTo>
                  <a:pt x="1211701" y="1203191"/>
                  <a:pt x="1203361" y="1211552"/>
                  <a:pt x="1193073" y="1211552"/>
                </a:cubicBezTo>
                <a:cubicBezTo>
                  <a:pt x="1182785" y="1211552"/>
                  <a:pt x="1174445" y="1203191"/>
                  <a:pt x="1174445" y="1192877"/>
                </a:cubicBezTo>
                <a:cubicBezTo>
                  <a:pt x="1174445" y="1182563"/>
                  <a:pt x="1182785" y="1174202"/>
                  <a:pt x="1193073" y="1174202"/>
                </a:cubicBezTo>
                <a:close/>
                <a:moveTo>
                  <a:pt x="1075309" y="1174202"/>
                </a:moveTo>
                <a:cubicBezTo>
                  <a:pt x="1085597" y="1174202"/>
                  <a:pt x="1093937" y="1182563"/>
                  <a:pt x="1093937" y="1192877"/>
                </a:cubicBezTo>
                <a:cubicBezTo>
                  <a:pt x="1093937" y="1203191"/>
                  <a:pt x="1085597" y="1211552"/>
                  <a:pt x="1075309" y="1211552"/>
                </a:cubicBezTo>
                <a:cubicBezTo>
                  <a:pt x="1065021" y="1211552"/>
                  <a:pt x="1056681" y="1203191"/>
                  <a:pt x="1056681" y="1192877"/>
                </a:cubicBezTo>
                <a:cubicBezTo>
                  <a:pt x="1056681" y="1182563"/>
                  <a:pt x="1065021" y="1174202"/>
                  <a:pt x="1075309" y="1174202"/>
                </a:cubicBezTo>
                <a:close/>
                <a:moveTo>
                  <a:pt x="958184" y="1174202"/>
                </a:moveTo>
                <a:cubicBezTo>
                  <a:pt x="968472" y="1174202"/>
                  <a:pt x="976812" y="1182563"/>
                  <a:pt x="976812" y="1192877"/>
                </a:cubicBezTo>
                <a:cubicBezTo>
                  <a:pt x="976812" y="1203191"/>
                  <a:pt x="968472" y="1211552"/>
                  <a:pt x="958184" y="1211552"/>
                </a:cubicBezTo>
                <a:cubicBezTo>
                  <a:pt x="947896" y="1211552"/>
                  <a:pt x="939556" y="1203191"/>
                  <a:pt x="939556" y="1192877"/>
                </a:cubicBezTo>
                <a:cubicBezTo>
                  <a:pt x="939556" y="1182563"/>
                  <a:pt x="947896" y="1174202"/>
                  <a:pt x="958184" y="1174202"/>
                </a:cubicBezTo>
                <a:close/>
                <a:moveTo>
                  <a:pt x="840420" y="1174202"/>
                </a:moveTo>
                <a:cubicBezTo>
                  <a:pt x="850708" y="1174202"/>
                  <a:pt x="859048" y="1182563"/>
                  <a:pt x="859048" y="1192877"/>
                </a:cubicBezTo>
                <a:cubicBezTo>
                  <a:pt x="859048" y="1203191"/>
                  <a:pt x="850708" y="1211552"/>
                  <a:pt x="840420" y="1211552"/>
                </a:cubicBezTo>
                <a:cubicBezTo>
                  <a:pt x="830132" y="1211552"/>
                  <a:pt x="821792" y="1203191"/>
                  <a:pt x="821792" y="1192877"/>
                </a:cubicBezTo>
                <a:cubicBezTo>
                  <a:pt x="821792" y="1182563"/>
                  <a:pt x="830132" y="1174202"/>
                  <a:pt x="840420" y="1174202"/>
                </a:cubicBezTo>
                <a:close/>
                <a:moveTo>
                  <a:pt x="723295" y="1174202"/>
                </a:moveTo>
                <a:cubicBezTo>
                  <a:pt x="733583" y="1174202"/>
                  <a:pt x="741923" y="1182563"/>
                  <a:pt x="741923" y="1192877"/>
                </a:cubicBezTo>
                <a:cubicBezTo>
                  <a:pt x="741923" y="1203191"/>
                  <a:pt x="733583" y="1211552"/>
                  <a:pt x="723295" y="1211552"/>
                </a:cubicBezTo>
                <a:cubicBezTo>
                  <a:pt x="713007" y="1211552"/>
                  <a:pt x="704667" y="1203191"/>
                  <a:pt x="704667" y="1192877"/>
                </a:cubicBezTo>
                <a:cubicBezTo>
                  <a:pt x="704667" y="1182563"/>
                  <a:pt x="713007" y="1174202"/>
                  <a:pt x="723295" y="1174202"/>
                </a:cubicBezTo>
                <a:close/>
                <a:moveTo>
                  <a:pt x="605531" y="1174202"/>
                </a:moveTo>
                <a:cubicBezTo>
                  <a:pt x="615819" y="1174202"/>
                  <a:pt x="624159" y="1182563"/>
                  <a:pt x="624159" y="1192877"/>
                </a:cubicBezTo>
                <a:cubicBezTo>
                  <a:pt x="624159" y="1203191"/>
                  <a:pt x="615819" y="1211552"/>
                  <a:pt x="605531" y="1211552"/>
                </a:cubicBezTo>
                <a:cubicBezTo>
                  <a:pt x="595243" y="1211552"/>
                  <a:pt x="586903" y="1203191"/>
                  <a:pt x="586903" y="1192877"/>
                </a:cubicBezTo>
                <a:cubicBezTo>
                  <a:pt x="586903" y="1182563"/>
                  <a:pt x="595243" y="1174202"/>
                  <a:pt x="605531" y="1174202"/>
                </a:cubicBezTo>
                <a:close/>
                <a:moveTo>
                  <a:pt x="488406" y="1174202"/>
                </a:moveTo>
                <a:cubicBezTo>
                  <a:pt x="498694" y="1174202"/>
                  <a:pt x="507034" y="1182563"/>
                  <a:pt x="507034" y="1192877"/>
                </a:cubicBezTo>
                <a:cubicBezTo>
                  <a:pt x="507034" y="1203191"/>
                  <a:pt x="498694" y="1211552"/>
                  <a:pt x="488406" y="1211552"/>
                </a:cubicBezTo>
                <a:cubicBezTo>
                  <a:pt x="478118" y="1211552"/>
                  <a:pt x="469778" y="1203191"/>
                  <a:pt x="469778" y="1192877"/>
                </a:cubicBezTo>
                <a:cubicBezTo>
                  <a:pt x="469778" y="1182563"/>
                  <a:pt x="478118" y="1174202"/>
                  <a:pt x="488406" y="1174202"/>
                </a:cubicBezTo>
                <a:close/>
                <a:moveTo>
                  <a:pt x="370642" y="1174202"/>
                </a:moveTo>
                <a:cubicBezTo>
                  <a:pt x="380930" y="1174202"/>
                  <a:pt x="389270" y="1182563"/>
                  <a:pt x="389270" y="1192877"/>
                </a:cubicBezTo>
                <a:cubicBezTo>
                  <a:pt x="389270" y="1203191"/>
                  <a:pt x="380930" y="1211552"/>
                  <a:pt x="370642" y="1211552"/>
                </a:cubicBezTo>
                <a:cubicBezTo>
                  <a:pt x="360354" y="1211552"/>
                  <a:pt x="352014" y="1203191"/>
                  <a:pt x="352014" y="1192877"/>
                </a:cubicBezTo>
                <a:cubicBezTo>
                  <a:pt x="352014" y="1182563"/>
                  <a:pt x="360354" y="1174202"/>
                  <a:pt x="370642" y="1174202"/>
                </a:cubicBezTo>
                <a:close/>
                <a:moveTo>
                  <a:pt x="253517" y="1174202"/>
                </a:moveTo>
                <a:cubicBezTo>
                  <a:pt x="263805" y="1174202"/>
                  <a:pt x="272145" y="1182563"/>
                  <a:pt x="272145" y="1192877"/>
                </a:cubicBezTo>
                <a:cubicBezTo>
                  <a:pt x="272145" y="1203191"/>
                  <a:pt x="263805" y="1211552"/>
                  <a:pt x="253517" y="1211552"/>
                </a:cubicBezTo>
                <a:cubicBezTo>
                  <a:pt x="243229" y="1211552"/>
                  <a:pt x="234889" y="1203191"/>
                  <a:pt x="234889" y="1192877"/>
                </a:cubicBezTo>
                <a:cubicBezTo>
                  <a:pt x="234889" y="1182563"/>
                  <a:pt x="243229" y="1174202"/>
                  <a:pt x="253517" y="1174202"/>
                </a:cubicBezTo>
                <a:close/>
                <a:moveTo>
                  <a:pt x="135753" y="1174202"/>
                </a:moveTo>
                <a:cubicBezTo>
                  <a:pt x="146041" y="1174202"/>
                  <a:pt x="154381" y="1182563"/>
                  <a:pt x="154381" y="1192877"/>
                </a:cubicBezTo>
                <a:cubicBezTo>
                  <a:pt x="154381" y="1203191"/>
                  <a:pt x="146041" y="1211552"/>
                  <a:pt x="135753" y="1211552"/>
                </a:cubicBezTo>
                <a:cubicBezTo>
                  <a:pt x="125465" y="1211552"/>
                  <a:pt x="117125" y="1203191"/>
                  <a:pt x="117125" y="1192877"/>
                </a:cubicBezTo>
                <a:cubicBezTo>
                  <a:pt x="117125" y="1182563"/>
                  <a:pt x="125465" y="1174202"/>
                  <a:pt x="135753" y="1174202"/>
                </a:cubicBezTo>
                <a:close/>
                <a:moveTo>
                  <a:pt x="18628" y="1174202"/>
                </a:moveTo>
                <a:cubicBezTo>
                  <a:pt x="28916" y="1174202"/>
                  <a:pt x="37256" y="1182563"/>
                  <a:pt x="37256" y="1192877"/>
                </a:cubicBezTo>
                <a:cubicBezTo>
                  <a:pt x="37256" y="1203191"/>
                  <a:pt x="28916" y="1211552"/>
                  <a:pt x="18628" y="1211552"/>
                </a:cubicBezTo>
                <a:cubicBezTo>
                  <a:pt x="8340" y="1211552"/>
                  <a:pt x="0" y="1203191"/>
                  <a:pt x="0" y="1192877"/>
                </a:cubicBezTo>
                <a:cubicBezTo>
                  <a:pt x="0" y="1182563"/>
                  <a:pt x="8340" y="1174202"/>
                  <a:pt x="18628" y="1174202"/>
                </a:cubicBezTo>
                <a:close/>
                <a:moveTo>
                  <a:pt x="2014866" y="1056782"/>
                </a:moveTo>
                <a:cubicBezTo>
                  <a:pt x="2025154" y="1056782"/>
                  <a:pt x="2033494" y="1065143"/>
                  <a:pt x="2033494" y="1075457"/>
                </a:cubicBezTo>
                <a:cubicBezTo>
                  <a:pt x="2033494" y="1085771"/>
                  <a:pt x="2025154" y="1094132"/>
                  <a:pt x="2014866" y="1094132"/>
                </a:cubicBezTo>
                <a:cubicBezTo>
                  <a:pt x="2004578" y="1094132"/>
                  <a:pt x="1996238" y="1085771"/>
                  <a:pt x="1996238" y="1075457"/>
                </a:cubicBezTo>
                <a:cubicBezTo>
                  <a:pt x="1996238" y="1065143"/>
                  <a:pt x="2004578" y="1056782"/>
                  <a:pt x="2014866" y="1056782"/>
                </a:cubicBezTo>
                <a:close/>
                <a:moveTo>
                  <a:pt x="1897741" y="1056782"/>
                </a:moveTo>
                <a:cubicBezTo>
                  <a:pt x="1908029" y="1056782"/>
                  <a:pt x="1916369" y="1065143"/>
                  <a:pt x="1916369" y="1075457"/>
                </a:cubicBezTo>
                <a:cubicBezTo>
                  <a:pt x="1916369" y="1085771"/>
                  <a:pt x="1908029" y="1094132"/>
                  <a:pt x="1897741" y="1094132"/>
                </a:cubicBezTo>
                <a:cubicBezTo>
                  <a:pt x="1887453" y="1094132"/>
                  <a:pt x="1879113" y="1085771"/>
                  <a:pt x="1879113" y="1075457"/>
                </a:cubicBezTo>
                <a:cubicBezTo>
                  <a:pt x="1879113" y="1065143"/>
                  <a:pt x="1887453" y="1056782"/>
                  <a:pt x="1897741" y="1056782"/>
                </a:cubicBezTo>
                <a:close/>
                <a:moveTo>
                  <a:pt x="1779977" y="1056782"/>
                </a:moveTo>
                <a:cubicBezTo>
                  <a:pt x="1790265" y="1056782"/>
                  <a:pt x="1798605" y="1065143"/>
                  <a:pt x="1798605" y="1075457"/>
                </a:cubicBezTo>
                <a:cubicBezTo>
                  <a:pt x="1798605" y="1085771"/>
                  <a:pt x="1790265" y="1094132"/>
                  <a:pt x="1779977" y="1094132"/>
                </a:cubicBezTo>
                <a:cubicBezTo>
                  <a:pt x="1769689" y="1094132"/>
                  <a:pt x="1761349" y="1085771"/>
                  <a:pt x="1761349" y="1075457"/>
                </a:cubicBezTo>
                <a:cubicBezTo>
                  <a:pt x="1761349" y="1065143"/>
                  <a:pt x="1769689" y="1056782"/>
                  <a:pt x="1779977" y="1056782"/>
                </a:cubicBezTo>
                <a:close/>
                <a:moveTo>
                  <a:pt x="1662852" y="1056782"/>
                </a:moveTo>
                <a:cubicBezTo>
                  <a:pt x="1673140" y="1056782"/>
                  <a:pt x="1681480" y="1065143"/>
                  <a:pt x="1681480" y="1075457"/>
                </a:cubicBezTo>
                <a:cubicBezTo>
                  <a:pt x="1681480" y="1085771"/>
                  <a:pt x="1673140" y="1094132"/>
                  <a:pt x="1662852" y="1094132"/>
                </a:cubicBezTo>
                <a:cubicBezTo>
                  <a:pt x="1652564" y="1094132"/>
                  <a:pt x="1644224" y="1085771"/>
                  <a:pt x="1644224" y="1075457"/>
                </a:cubicBezTo>
                <a:cubicBezTo>
                  <a:pt x="1644224" y="1065143"/>
                  <a:pt x="1652564" y="1056782"/>
                  <a:pt x="1662852" y="1056782"/>
                </a:cubicBezTo>
                <a:close/>
                <a:moveTo>
                  <a:pt x="1545088" y="1056782"/>
                </a:moveTo>
                <a:cubicBezTo>
                  <a:pt x="1555376" y="1056782"/>
                  <a:pt x="1563716" y="1065143"/>
                  <a:pt x="1563716" y="1075457"/>
                </a:cubicBezTo>
                <a:cubicBezTo>
                  <a:pt x="1563716" y="1085771"/>
                  <a:pt x="1555376" y="1094132"/>
                  <a:pt x="1545088" y="1094132"/>
                </a:cubicBezTo>
                <a:cubicBezTo>
                  <a:pt x="1534800" y="1094132"/>
                  <a:pt x="1526460" y="1085771"/>
                  <a:pt x="1526460" y="1075457"/>
                </a:cubicBezTo>
                <a:cubicBezTo>
                  <a:pt x="1526460" y="1065143"/>
                  <a:pt x="1534800" y="1056782"/>
                  <a:pt x="1545088" y="1056782"/>
                </a:cubicBezTo>
                <a:close/>
                <a:moveTo>
                  <a:pt x="1427962" y="1056782"/>
                </a:moveTo>
                <a:cubicBezTo>
                  <a:pt x="1438250" y="1056782"/>
                  <a:pt x="1446590" y="1065143"/>
                  <a:pt x="1446590" y="1075457"/>
                </a:cubicBezTo>
                <a:cubicBezTo>
                  <a:pt x="1446590" y="1085771"/>
                  <a:pt x="1438250" y="1094132"/>
                  <a:pt x="1427962" y="1094132"/>
                </a:cubicBezTo>
                <a:cubicBezTo>
                  <a:pt x="1417674" y="1094132"/>
                  <a:pt x="1409334" y="1085771"/>
                  <a:pt x="1409334" y="1075457"/>
                </a:cubicBezTo>
                <a:cubicBezTo>
                  <a:pt x="1409334" y="1065143"/>
                  <a:pt x="1417674" y="1056782"/>
                  <a:pt x="1427962" y="1056782"/>
                </a:cubicBezTo>
                <a:close/>
                <a:moveTo>
                  <a:pt x="1310199" y="1056782"/>
                </a:moveTo>
                <a:cubicBezTo>
                  <a:pt x="1320487" y="1056782"/>
                  <a:pt x="1328827" y="1065143"/>
                  <a:pt x="1328827" y="1075457"/>
                </a:cubicBezTo>
                <a:cubicBezTo>
                  <a:pt x="1328827" y="1085771"/>
                  <a:pt x="1320487" y="1094132"/>
                  <a:pt x="1310199" y="1094132"/>
                </a:cubicBezTo>
                <a:cubicBezTo>
                  <a:pt x="1299911" y="1094132"/>
                  <a:pt x="1291571" y="1085771"/>
                  <a:pt x="1291571" y="1075457"/>
                </a:cubicBezTo>
                <a:cubicBezTo>
                  <a:pt x="1291571" y="1065143"/>
                  <a:pt x="1299911" y="1056782"/>
                  <a:pt x="1310199" y="1056782"/>
                </a:cubicBezTo>
                <a:close/>
                <a:moveTo>
                  <a:pt x="1193073" y="1056782"/>
                </a:moveTo>
                <a:cubicBezTo>
                  <a:pt x="1203361" y="1056782"/>
                  <a:pt x="1211701" y="1065143"/>
                  <a:pt x="1211701" y="1075457"/>
                </a:cubicBezTo>
                <a:cubicBezTo>
                  <a:pt x="1211701" y="1085771"/>
                  <a:pt x="1203361" y="1094132"/>
                  <a:pt x="1193073" y="1094132"/>
                </a:cubicBezTo>
                <a:cubicBezTo>
                  <a:pt x="1182785" y="1094132"/>
                  <a:pt x="1174445" y="1085771"/>
                  <a:pt x="1174445" y="1075457"/>
                </a:cubicBezTo>
                <a:cubicBezTo>
                  <a:pt x="1174445" y="1065143"/>
                  <a:pt x="1182785" y="1056782"/>
                  <a:pt x="1193073" y="1056782"/>
                </a:cubicBezTo>
                <a:close/>
                <a:moveTo>
                  <a:pt x="1075309" y="1056782"/>
                </a:moveTo>
                <a:cubicBezTo>
                  <a:pt x="1085597" y="1056782"/>
                  <a:pt x="1093937" y="1065143"/>
                  <a:pt x="1093937" y="1075457"/>
                </a:cubicBezTo>
                <a:cubicBezTo>
                  <a:pt x="1093937" y="1085771"/>
                  <a:pt x="1085597" y="1094132"/>
                  <a:pt x="1075309" y="1094132"/>
                </a:cubicBezTo>
                <a:cubicBezTo>
                  <a:pt x="1065021" y="1094132"/>
                  <a:pt x="1056681" y="1085771"/>
                  <a:pt x="1056681" y="1075457"/>
                </a:cubicBezTo>
                <a:cubicBezTo>
                  <a:pt x="1056681" y="1065143"/>
                  <a:pt x="1065021" y="1056782"/>
                  <a:pt x="1075309" y="1056782"/>
                </a:cubicBezTo>
                <a:close/>
                <a:moveTo>
                  <a:pt x="958184" y="1056782"/>
                </a:moveTo>
                <a:cubicBezTo>
                  <a:pt x="968472" y="1056782"/>
                  <a:pt x="976812" y="1065143"/>
                  <a:pt x="976812" y="1075457"/>
                </a:cubicBezTo>
                <a:cubicBezTo>
                  <a:pt x="976812" y="1085771"/>
                  <a:pt x="968472" y="1094132"/>
                  <a:pt x="958184" y="1094132"/>
                </a:cubicBezTo>
                <a:cubicBezTo>
                  <a:pt x="947896" y="1094132"/>
                  <a:pt x="939556" y="1085771"/>
                  <a:pt x="939556" y="1075457"/>
                </a:cubicBezTo>
                <a:cubicBezTo>
                  <a:pt x="939556" y="1065143"/>
                  <a:pt x="947896" y="1056782"/>
                  <a:pt x="958184" y="1056782"/>
                </a:cubicBezTo>
                <a:close/>
                <a:moveTo>
                  <a:pt x="840420" y="1056782"/>
                </a:moveTo>
                <a:cubicBezTo>
                  <a:pt x="850708" y="1056782"/>
                  <a:pt x="859048" y="1065143"/>
                  <a:pt x="859048" y="1075457"/>
                </a:cubicBezTo>
                <a:cubicBezTo>
                  <a:pt x="859048" y="1085771"/>
                  <a:pt x="850708" y="1094132"/>
                  <a:pt x="840420" y="1094132"/>
                </a:cubicBezTo>
                <a:cubicBezTo>
                  <a:pt x="830132" y="1094132"/>
                  <a:pt x="821792" y="1085771"/>
                  <a:pt x="821792" y="1075457"/>
                </a:cubicBezTo>
                <a:cubicBezTo>
                  <a:pt x="821792" y="1065143"/>
                  <a:pt x="830132" y="1056782"/>
                  <a:pt x="840420" y="1056782"/>
                </a:cubicBezTo>
                <a:close/>
                <a:moveTo>
                  <a:pt x="723295" y="1056782"/>
                </a:moveTo>
                <a:cubicBezTo>
                  <a:pt x="733583" y="1056782"/>
                  <a:pt x="741923" y="1065143"/>
                  <a:pt x="741923" y="1075457"/>
                </a:cubicBezTo>
                <a:cubicBezTo>
                  <a:pt x="741923" y="1085771"/>
                  <a:pt x="733583" y="1094132"/>
                  <a:pt x="723295" y="1094132"/>
                </a:cubicBezTo>
                <a:cubicBezTo>
                  <a:pt x="713007" y="1094132"/>
                  <a:pt x="704667" y="1085771"/>
                  <a:pt x="704667" y="1075457"/>
                </a:cubicBezTo>
                <a:cubicBezTo>
                  <a:pt x="704667" y="1065143"/>
                  <a:pt x="713007" y="1056782"/>
                  <a:pt x="723295" y="1056782"/>
                </a:cubicBezTo>
                <a:close/>
                <a:moveTo>
                  <a:pt x="605531" y="1056782"/>
                </a:moveTo>
                <a:cubicBezTo>
                  <a:pt x="615819" y="1056782"/>
                  <a:pt x="624159" y="1065143"/>
                  <a:pt x="624159" y="1075457"/>
                </a:cubicBezTo>
                <a:cubicBezTo>
                  <a:pt x="624159" y="1085771"/>
                  <a:pt x="615819" y="1094132"/>
                  <a:pt x="605531" y="1094132"/>
                </a:cubicBezTo>
                <a:cubicBezTo>
                  <a:pt x="595243" y="1094132"/>
                  <a:pt x="586903" y="1085771"/>
                  <a:pt x="586903" y="1075457"/>
                </a:cubicBezTo>
                <a:cubicBezTo>
                  <a:pt x="586903" y="1065143"/>
                  <a:pt x="595243" y="1056782"/>
                  <a:pt x="605531" y="1056782"/>
                </a:cubicBezTo>
                <a:close/>
                <a:moveTo>
                  <a:pt x="488406" y="1056782"/>
                </a:moveTo>
                <a:cubicBezTo>
                  <a:pt x="498694" y="1056782"/>
                  <a:pt x="507034" y="1065143"/>
                  <a:pt x="507034" y="1075457"/>
                </a:cubicBezTo>
                <a:cubicBezTo>
                  <a:pt x="507034" y="1085771"/>
                  <a:pt x="498694" y="1094132"/>
                  <a:pt x="488406" y="1094132"/>
                </a:cubicBezTo>
                <a:cubicBezTo>
                  <a:pt x="478118" y="1094132"/>
                  <a:pt x="469778" y="1085771"/>
                  <a:pt x="469778" y="1075457"/>
                </a:cubicBezTo>
                <a:cubicBezTo>
                  <a:pt x="469778" y="1065143"/>
                  <a:pt x="478118" y="1056782"/>
                  <a:pt x="488406" y="1056782"/>
                </a:cubicBezTo>
                <a:close/>
                <a:moveTo>
                  <a:pt x="370642" y="1056782"/>
                </a:moveTo>
                <a:cubicBezTo>
                  <a:pt x="380930" y="1056782"/>
                  <a:pt x="389270" y="1065143"/>
                  <a:pt x="389270" y="1075457"/>
                </a:cubicBezTo>
                <a:cubicBezTo>
                  <a:pt x="389270" y="1085771"/>
                  <a:pt x="380930" y="1094132"/>
                  <a:pt x="370642" y="1094132"/>
                </a:cubicBezTo>
                <a:cubicBezTo>
                  <a:pt x="360354" y="1094132"/>
                  <a:pt x="352014" y="1085771"/>
                  <a:pt x="352014" y="1075457"/>
                </a:cubicBezTo>
                <a:cubicBezTo>
                  <a:pt x="352014" y="1065143"/>
                  <a:pt x="360354" y="1056782"/>
                  <a:pt x="370642" y="1056782"/>
                </a:cubicBezTo>
                <a:close/>
                <a:moveTo>
                  <a:pt x="253517" y="1056782"/>
                </a:moveTo>
                <a:cubicBezTo>
                  <a:pt x="263805" y="1056782"/>
                  <a:pt x="272145" y="1065143"/>
                  <a:pt x="272145" y="1075457"/>
                </a:cubicBezTo>
                <a:cubicBezTo>
                  <a:pt x="272145" y="1085771"/>
                  <a:pt x="263805" y="1094132"/>
                  <a:pt x="253517" y="1094132"/>
                </a:cubicBezTo>
                <a:cubicBezTo>
                  <a:pt x="243229" y="1094132"/>
                  <a:pt x="234889" y="1085771"/>
                  <a:pt x="234889" y="1075457"/>
                </a:cubicBezTo>
                <a:cubicBezTo>
                  <a:pt x="234889" y="1065143"/>
                  <a:pt x="243229" y="1056782"/>
                  <a:pt x="253517" y="1056782"/>
                </a:cubicBezTo>
                <a:close/>
                <a:moveTo>
                  <a:pt x="135753" y="1056782"/>
                </a:moveTo>
                <a:cubicBezTo>
                  <a:pt x="146041" y="1056782"/>
                  <a:pt x="154381" y="1065143"/>
                  <a:pt x="154381" y="1075457"/>
                </a:cubicBezTo>
                <a:cubicBezTo>
                  <a:pt x="154381" y="1085771"/>
                  <a:pt x="146041" y="1094132"/>
                  <a:pt x="135753" y="1094132"/>
                </a:cubicBezTo>
                <a:cubicBezTo>
                  <a:pt x="125465" y="1094132"/>
                  <a:pt x="117125" y="1085771"/>
                  <a:pt x="117125" y="1075457"/>
                </a:cubicBezTo>
                <a:cubicBezTo>
                  <a:pt x="117125" y="1065143"/>
                  <a:pt x="125465" y="1056782"/>
                  <a:pt x="135753" y="1056782"/>
                </a:cubicBezTo>
                <a:close/>
                <a:moveTo>
                  <a:pt x="18628" y="1056782"/>
                </a:moveTo>
                <a:cubicBezTo>
                  <a:pt x="28916" y="1056782"/>
                  <a:pt x="37256" y="1065143"/>
                  <a:pt x="37256" y="1075457"/>
                </a:cubicBezTo>
                <a:cubicBezTo>
                  <a:pt x="37256" y="1085771"/>
                  <a:pt x="28916" y="1094132"/>
                  <a:pt x="18628" y="1094132"/>
                </a:cubicBezTo>
                <a:cubicBezTo>
                  <a:pt x="8340" y="1094132"/>
                  <a:pt x="0" y="1085771"/>
                  <a:pt x="0" y="1075457"/>
                </a:cubicBezTo>
                <a:cubicBezTo>
                  <a:pt x="0" y="1065143"/>
                  <a:pt x="8340" y="1056782"/>
                  <a:pt x="18628" y="1056782"/>
                </a:cubicBezTo>
                <a:close/>
                <a:moveTo>
                  <a:pt x="2014866" y="939362"/>
                </a:moveTo>
                <a:cubicBezTo>
                  <a:pt x="2025154" y="939362"/>
                  <a:pt x="2033494" y="947723"/>
                  <a:pt x="2033494" y="958037"/>
                </a:cubicBezTo>
                <a:cubicBezTo>
                  <a:pt x="2033494" y="968351"/>
                  <a:pt x="2025154" y="976712"/>
                  <a:pt x="2014866" y="976712"/>
                </a:cubicBezTo>
                <a:cubicBezTo>
                  <a:pt x="2004578" y="976712"/>
                  <a:pt x="1996238" y="968351"/>
                  <a:pt x="1996238" y="958037"/>
                </a:cubicBezTo>
                <a:cubicBezTo>
                  <a:pt x="1996238" y="947723"/>
                  <a:pt x="2004578" y="939362"/>
                  <a:pt x="2014866" y="939362"/>
                </a:cubicBezTo>
                <a:close/>
                <a:moveTo>
                  <a:pt x="1897741" y="939362"/>
                </a:moveTo>
                <a:cubicBezTo>
                  <a:pt x="1908029" y="939362"/>
                  <a:pt x="1916369" y="947723"/>
                  <a:pt x="1916369" y="958037"/>
                </a:cubicBezTo>
                <a:cubicBezTo>
                  <a:pt x="1916369" y="968351"/>
                  <a:pt x="1908029" y="976712"/>
                  <a:pt x="1897741" y="976712"/>
                </a:cubicBezTo>
                <a:cubicBezTo>
                  <a:pt x="1887453" y="976712"/>
                  <a:pt x="1879113" y="968351"/>
                  <a:pt x="1879113" y="958037"/>
                </a:cubicBezTo>
                <a:cubicBezTo>
                  <a:pt x="1879113" y="947723"/>
                  <a:pt x="1887453" y="939362"/>
                  <a:pt x="1897741" y="939362"/>
                </a:cubicBezTo>
                <a:close/>
                <a:moveTo>
                  <a:pt x="1779977" y="939362"/>
                </a:moveTo>
                <a:cubicBezTo>
                  <a:pt x="1790265" y="939362"/>
                  <a:pt x="1798605" y="947723"/>
                  <a:pt x="1798605" y="958037"/>
                </a:cubicBezTo>
                <a:cubicBezTo>
                  <a:pt x="1798605" y="968351"/>
                  <a:pt x="1790265" y="976712"/>
                  <a:pt x="1779977" y="976712"/>
                </a:cubicBezTo>
                <a:cubicBezTo>
                  <a:pt x="1769689" y="976712"/>
                  <a:pt x="1761349" y="968351"/>
                  <a:pt x="1761349" y="958037"/>
                </a:cubicBezTo>
                <a:cubicBezTo>
                  <a:pt x="1761349" y="947723"/>
                  <a:pt x="1769689" y="939362"/>
                  <a:pt x="1779977" y="939362"/>
                </a:cubicBezTo>
                <a:close/>
                <a:moveTo>
                  <a:pt x="1662852" y="939362"/>
                </a:moveTo>
                <a:cubicBezTo>
                  <a:pt x="1673140" y="939362"/>
                  <a:pt x="1681480" y="947723"/>
                  <a:pt x="1681480" y="958037"/>
                </a:cubicBezTo>
                <a:cubicBezTo>
                  <a:pt x="1681480" y="968351"/>
                  <a:pt x="1673140" y="976712"/>
                  <a:pt x="1662852" y="976712"/>
                </a:cubicBezTo>
                <a:cubicBezTo>
                  <a:pt x="1652564" y="976712"/>
                  <a:pt x="1644224" y="968351"/>
                  <a:pt x="1644224" y="958037"/>
                </a:cubicBezTo>
                <a:cubicBezTo>
                  <a:pt x="1644224" y="947723"/>
                  <a:pt x="1652564" y="939362"/>
                  <a:pt x="1662852" y="939362"/>
                </a:cubicBezTo>
                <a:close/>
                <a:moveTo>
                  <a:pt x="1545088" y="939362"/>
                </a:moveTo>
                <a:cubicBezTo>
                  <a:pt x="1555376" y="939362"/>
                  <a:pt x="1563716" y="947723"/>
                  <a:pt x="1563716" y="958037"/>
                </a:cubicBezTo>
                <a:cubicBezTo>
                  <a:pt x="1563716" y="968351"/>
                  <a:pt x="1555376" y="976712"/>
                  <a:pt x="1545088" y="976712"/>
                </a:cubicBezTo>
                <a:cubicBezTo>
                  <a:pt x="1534800" y="976712"/>
                  <a:pt x="1526460" y="968351"/>
                  <a:pt x="1526460" y="958037"/>
                </a:cubicBezTo>
                <a:cubicBezTo>
                  <a:pt x="1526460" y="947723"/>
                  <a:pt x="1534800" y="939362"/>
                  <a:pt x="1545088" y="939362"/>
                </a:cubicBezTo>
                <a:close/>
                <a:moveTo>
                  <a:pt x="1427962" y="939362"/>
                </a:moveTo>
                <a:cubicBezTo>
                  <a:pt x="1438250" y="939362"/>
                  <a:pt x="1446590" y="947723"/>
                  <a:pt x="1446590" y="958037"/>
                </a:cubicBezTo>
                <a:cubicBezTo>
                  <a:pt x="1446590" y="968351"/>
                  <a:pt x="1438250" y="976712"/>
                  <a:pt x="1427962" y="976712"/>
                </a:cubicBezTo>
                <a:cubicBezTo>
                  <a:pt x="1417674" y="976712"/>
                  <a:pt x="1409334" y="968351"/>
                  <a:pt x="1409334" y="958037"/>
                </a:cubicBezTo>
                <a:cubicBezTo>
                  <a:pt x="1409334" y="947723"/>
                  <a:pt x="1417674" y="939362"/>
                  <a:pt x="1427962" y="939362"/>
                </a:cubicBezTo>
                <a:close/>
                <a:moveTo>
                  <a:pt x="1310199" y="939362"/>
                </a:moveTo>
                <a:cubicBezTo>
                  <a:pt x="1320487" y="939362"/>
                  <a:pt x="1328827" y="947723"/>
                  <a:pt x="1328827" y="958037"/>
                </a:cubicBezTo>
                <a:cubicBezTo>
                  <a:pt x="1328827" y="968351"/>
                  <a:pt x="1320487" y="976712"/>
                  <a:pt x="1310199" y="976712"/>
                </a:cubicBezTo>
                <a:cubicBezTo>
                  <a:pt x="1299911" y="976712"/>
                  <a:pt x="1291571" y="968351"/>
                  <a:pt x="1291571" y="958037"/>
                </a:cubicBezTo>
                <a:cubicBezTo>
                  <a:pt x="1291571" y="947723"/>
                  <a:pt x="1299911" y="939362"/>
                  <a:pt x="1310199" y="939362"/>
                </a:cubicBezTo>
                <a:close/>
                <a:moveTo>
                  <a:pt x="1193073" y="939362"/>
                </a:moveTo>
                <a:cubicBezTo>
                  <a:pt x="1203361" y="939362"/>
                  <a:pt x="1211701" y="947723"/>
                  <a:pt x="1211701" y="958037"/>
                </a:cubicBezTo>
                <a:cubicBezTo>
                  <a:pt x="1211701" y="968351"/>
                  <a:pt x="1203361" y="976712"/>
                  <a:pt x="1193073" y="976712"/>
                </a:cubicBezTo>
                <a:cubicBezTo>
                  <a:pt x="1182785" y="976712"/>
                  <a:pt x="1174445" y="968351"/>
                  <a:pt x="1174445" y="958037"/>
                </a:cubicBezTo>
                <a:cubicBezTo>
                  <a:pt x="1174445" y="947723"/>
                  <a:pt x="1182785" y="939362"/>
                  <a:pt x="1193073" y="939362"/>
                </a:cubicBezTo>
                <a:close/>
                <a:moveTo>
                  <a:pt x="1075309" y="939362"/>
                </a:moveTo>
                <a:cubicBezTo>
                  <a:pt x="1085597" y="939362"/>
                  <a:pt x="1093937" y="947723"/>
                  <a:pt x="1093937" y="958037"/>
                </a:cubicBezTo>
                <a:cubicBezTo>
                  <a:pt x="1093937" y="968351"/>
                  <a:pt x="1085597" y="976712"/>
                  <a:pt x="1075309" y="976712"/>
                </a:cubicBezTo>
                <a:cubicBezTo>
                  <a:pt x="1065021" y="976712"/>
                  <a:pt x="1056681" y="968351"/>
                  <a:pt x="1056681" y="958037"/>
                </a:cubicBezTo>
                <a:cubicBezTo>
                  <a:pt x="1056681" y="947723"/>
                  <a:pt x="1065021" y="939362"/>
                  <a:pt x="1075309" y="939362"/>
                </a:cubicBezTo>
                <a:close/>
                <a:moveTo>
                  <a:pt x="958184" y="939362"/>
                </a:moveTo>
                <a:cubicBezTo>
                  <a:pt x="968472" y="939362"/>
                  <a:pt x="976812" y="947723"/>
                  <a:pt x="976812" y="958037"/>
                </a:cubicBezTo>
                <a:cubicBezTo>
                  <a:pt x="976812" y="968351"/>
                  <a:pt x="968472" y="976712"/>
                  <a:pt x="958184" y="976712"/>
                </a:cubicBezTo>
                <a:cubicBezTo>
                  <a:pt x="947896" y="976712"/>
                  <a:pt x="939556" y="968351"/>
                  <a:pt x="939556" y="958037"/>
                </a:cubicBezTo>
                <a:cubicBezTo>
                  <a:pt x="939556" y="947723"/>
                  <a:pt x="947896" y="939362"/>
                  <a:pt x="958184" y="939362"/>
                </a:cubicBezTo>
                <a:close/>
                <a:moveTo>
                  <a:pt x="840420" y="939362"/>
                </a:moveTo>
                <a:cubicBezTo>
                  <a:pt x="850708" y="939362"/>
                  <a:pt x="859048" y="947723"/>
                  <a:pt x="859048" y="958037"/>
                </a:cubicBezTo>
                <a:cubicBezTo>
                  <a:pt x="859048" y="968351"/>
                  <a:pt x="850708" y="976712"/>
                  <a:pt x="840420" y="976712"/>
                </a:cubicBezTo>
                <a:cubicBezTo>
                  <a:pt x="830132" y="976712"/>
                  <a:pt x="821792" y="968351"/>
                  <a:pt x="821792" y="958037"/>
                </a:cubicBezTo>
                <a:cubicBezTo>
                  <a:pt x="821792" y="947723"/>
                  <a:pt x="830132" y="939362"/>
                  <a:pt x="840420" y="939362"/>
                </a:cubicBezTo>
                <a:close/>
                <a:moveTo>
                  <a:pt x="723295" y="939362"/>
                </a:moveTo>
                <a:cubicBezTo>
                  <a:pt x="733583" y="939362"/>
                  <a:pt x="741923" y="947723"/>
                  <a:pt x="741923" y="958037"/>
                </a:cubicBezTo>
                <a:cubicBezTo>
                  <a:pt x="741923" y="968351"/>
                  <a:pt x="733583" y="976712"/>
                  <a:pt x="723295" y="976712"/>
                </a:cubicBezTo>
                <a:cubicBezTo>
                  <a:pt x="713007" y="976712"/>
                  <a:pt x="704667" y="968351"/>
                  <a:pt x="704667" y="958037"/>
                </a:cubicBezTo>
                <a:cubicBezTo>
                  <a:pt x="704667" y="947723"/>
                  <a:pt x="713007" y="939362"/>
                  <a:pt x="723295" y="939362"/>
                </a:cubicBezTo>
                <a:close/>
                <a:moveTo>
                  <a:pt x="605531" y="939362"/>
                </a:moveTo>
                <a:cubicBezTo>
                  <a:pt x="615819" y="939362"/>
                  <a:pt x="624159" y="947723"/>
                  <a:pt x="624159" y="958037"/>
                </a:cubicBezTo>
                <a:cubicBezTo>
                  <a:pt x="624159" y="968351"/>
                  <a:pt x="615819" y="976712"/>
                  <a:pt x="605531" y="976712"/>
                </a:cubicBezTo>
                <a:cubicBezTo>
                  <a:pt x="595243" y="976712"/>
                  <a:pt x="586903" y="968351"/>
                  <a:pt x="586903" y="958037"/>
                </a:cubicBezTo>
                <a:cubicBezTo>
                  <a:pt x="586903" y="947723"/>
                  <a:pt x="595243" y="939362"/>
                  <a:pt x="605531" y="939362"/>
                </a:cubicBezTo>
                <a:close/>
                <a:moveTo>
                  <a:pt x="488406" y="939362"/>
                </a:moveTo>
                <a:cubicBezTo>
                  <a:pt x="498694" y="939362"/>
                  <a:pt x="507034" y="947723"/>
                  <a:pt x="507034" y="958037"/>
                </a:cubicBezTo>
                <a:cubicBezTo>
                  <a:pt x="507034" y="968351"/>
                  <a:pt x="498694" y="976712"/>
                  <a:pt x="488406" y="976712"/>
                </a:cubicBezTo>
                <a:cubicBezTo>
                  <a:pt x="478118" y="976712"/>
                  <a:pt x="469778" y="968351"/>
                  <a:pt x="469778" y="958037"/>
                </a:cubicBezTo>
                <a:cubicBezTo>
                  <a:pt x="469778" y="947723"/>
                  <a:pt x="478118" y="939362"/>
                  <a:pt x="488406" y="939362"/>
                </a:cubicBezTo>
                <a:close/>
                <a:moveTo>
                  <a:pt x="370642" y="939362"/>
                </a:moveTo>
                <a:cubicBezTo>
                  <a:pt x="380930" y="939362"/>
                  <a:pt x="389270" y="947723"/>
                  <a:pt x="389270" y="958037"/>
                </a:cubicBezTo>
                <a:cubicBezTo>
                  <a:pt x="389270" y="968351"/>
                  <a:pt x="380930" y="976712"/>
                  <a:pt x="370642" y="976712"/>
                </a:cubicBezTo>
                <a:cubicBezTo>
                  <a:pt x="360354" y="976712"/>
                  <a:pt x="352014" y="968351"/>
                  <a:pt x="352014" y="958037"/>
                </a:cubicBezTo>
                <a:cubicBezTo>
                  <a:pt x="352014" y="947723"/>
                  <a:pt x="360354" y="939362"/>
                  <a:pt x="370642" y="939362"/>
                </a:cubicBezTo>
                <a:close/>
                <a:moveTo>
                  <a:pt x="253517" y="939362"/>
                </a:moveTo>
                <a:cubicBezTo>
                  <a:pt x="263805" y="939362"/>
                  <a:pt x="272145" y="947723"/>
                  <a:pt x="272145" y="958037"/>
                </a:cubicBezTo>
                <a:cubicBezTo>
                  <a:pt x="272145" y="968351"/>
                  <a:pt x="263805" y="976712"/>
                  <a:pt x="253517" y="976712"/>
                </a:cubicBezTo>
                <a:cubicBezTo>
                  <a:pt x="243229" y="976712"/>
                  <a:pt x="234889" y="968351"/>
                  <a:pt x="234889" y="958037"/>
                </a:cubicBezTo>
                <a:cubicBezTo>
                  <a:pt x="234889" y="947723"/>
                  <a:pt x="243229" y="939362"/>
                  <a:pt x="253517" y="939362"/>
                </a:cubicBezTo>
                <a:close/>
                <a:moveTo>
                  <a:pt x="135753" y="939362"/>
                </a:moveTo>
                <a:cubicBezTo>
                  <a:pt x="146041" y="939362"/>
                  <a:pt x="154381" y="947723"/>
                  <a:pt x="154381" y="958037"/>
                </a:cubicBezTo>
                <a:cubicBezTo>
                  <a:pt x="154381" y="968351"/>
                  <a:pt x="146041" y="976712"/>
                  <a:pt x="135753" y="976712"/>
                </a:cubicBezTo>
                <a:cubicBezTo>
                  <a:pt x="125465" y="976712"/>
                  <a:pt x="117125" y="968351"/>
                  <a:pt x="117125" y="958037"/>
                </a:cubicBezTo>
                <a:cubicBezTo>
                  <a:pt x="117125" y="947723"/>
                  <a:pt x="125465" y="939362"/>
                  <a:pt x="135753" y="939362"/>
                </a:cubicBezTo>
                <a:close/>
                <a:moveTo>
                  <a:pt x="18628" y="939362"/>
                </a:moveTo>
                <a:cubicBezTo>
                  <a:pt x="28916" y="939362"/>
                  <a:pt x="37256" y="947723"/>
                  <a:pt x="37256" y="958037"/>
                </a:cubicBezTo>
                <a:cubicBezTo>
                  <a:pt x="37256" y="968351"/>
                  <a:pt x="28916" y="976712"/>
                  <a:pt x="18628" y="976712"/>
                </a:cubicBezTo>
                <a:cubicBezTo>
                  <a:pt x="8340" y="976712"/>
                  <a:pt x="0" y="968351"/>
                  <a:pt x="0" y="958037"/>
                </a:cubicBezTo>
                <a:cubicBezTo>
                  <a:pt x="0" y="947723"/>
                  <a:pt x="8340" y="939362"/>
                  <a:pt x="18628" y="939362"/>
                </a:cubicBezTo>
                <a:close/>
                <a:moveTo>
                  <a:pt x="2014866" y="821942"/>
                </a:moveTo>
                <a:cubicBezTo>
                  <a:pt x="2025154" y="821942"/>
                  <a:pt x="2033494" y="830303"/>
                  <a:pt x="2033494" y="840617"/>
                </a:cubicBezTo>
                <a:cubicBezTo>
                  <a:pt x="2033494" y="850931"/>
                  <a:pt x="2025154" y="859292"/>
                  <a:pt x="2014866" y="859292"/>
                </a:cubicBezTo>
                <a:cubicBezTo>
                  <a:pt x="2004578" y="859292"/>
                  <a:pt x="1996238" y="850931"/>
                  <a:pt x="1996238" y="840617"/>
                </a:cubicBezTo>
                <a:cubicBezTo>
                  <a:pt x="1996238" y="830303"/>
                  <a:pt x="2004578" y="821942"/>
                  <a:pt x="2014866" y="821942"/>
                </a:cubicBezTo>
                <a:close/>
                <a:moveTo>
                  <a:pt x="1897741" y="821942"/>
                </a:moveTo>
                <a:cubicBezTo>
                  <a:pt x="1908029" y="821942"/>
                  <a:pt x="1916369" y="830303"/>
                  <a:pt x="1916369" y="840617"/>
                </a:cubicBezTo>
                <a:cubicBezTo>
                  <a:pt x="1916369" y="850931"/>
                  <a:pt x="1908029" y="859292"/>
                  <a:pt x="1897741" y="859292"/>
                </a:cubicBezTo>
                <a:cubicBezTo>
                  <a:pt x="1887453" y="859292"/>
                  <a:pt x="1879113" y="850931"/>
                  <a:pt x="1879113" y="840617"/>
                </a:cubicBezTo>
                <a:cubicBezTo>
                  <a:pt x="1879113" y="830303"/>
                  <a:pt x="1887453" y="821942"/>
                  <a:pt x="1897741" y="821942"/>
                </a:cubicBezTo>
                <a:close/>
                <a:moveTo>
                  <a:pt x="1779977" y="821942"/>
                </a:moveTo>
                <a:cubicBezTo>
                  <a:pt x="1790265" y="821942"/>
                  <a:pt x="1798605" y="830303"/>
                  <a:pt x="1798605" y="840617"/>
                </a:cubicBezTo>
                <a:cubicBezTo>
                  <a:pt x="1798605" y="850931"/>
                  <a:pt x="1790265" y="859292"/>
                  <a:pt x="1779977" y="859292"/>
                </a:cubicBezTo>
                <a:cubicBezTo>
                  <a:pt x="1769689" y="859292"/>
                  <a:pt x="1761349" y="850931"/>
                  <a:pt x="1761349" y="840617"/>
                </a:cubicBezTo>
                <a:cubicBezTo>
                  <a:pt x="1761349" y="830303"/>
                  <a:pt x="1769689" y="821942"/>
                  <a:pt x="1779977" y="821942"/>
                </a:cubicBezTo>
                <a:close/>
                <a:moveTo>
                  <a:pt x="1662852" y="821942"/>
                </a:moveTo>
                <a:cubicBezTo>
                  <a:pt x="1673140" y="821942"/>
                  <a:pt x="1681480" y="830303"/>
                  <a:pt x="1681480" y="840617"/>
                </a:cubicBezTo>
                <a:cubicBezTo>
                  <a:pt x="1681480" y="850931"/>
                  <a:pt x="1673140" y="859292"/>
                  <a:pt x="1662852" y="859292"/>
                </a:cubicBezTo>
                <a:cubicBezTo>
                  <a:pt x="1652564" y="859292"/>
                  <a:pt x="1644224" y="850931"/>
                  <a:pt x="1644224" y="840617"/>
                </a:cubicBezTo>
                <a:cubicBezTo>
                  <a:pt x="1644224" y="830303"/>
                  <a:pt x="1652564" y="821942"/>
                  <a:pt x="1662852" y="821942"/>
                </a:cubicBezTo>
                <a:close/>
                <a:moveTo>
                  <a:pt x="1545088" y="821942"/>
                </a:moveTo>
                <a:cubicBezTo>
                  <a:pt x="1555376" y="821942"/>
                  <a:pt x="1563716" y="830303"/>
                  <a:pt x="1563716" y="840617"/>
                </a:cubicBezTo>
                <a:cubicBezTo>
                  <a:pt x="1563716" y="850931"/>
                  <a:pt x="1555376" y="859292"/>
                  <a:pt x="1545088" y="859292"/>
                </a:cubicBezTo>
                <a:cubicBezTo>
                  <a:pt x="1534800" y="859292"/>
                  <a:pt x="1526460" y="850931"/>
                  <a:pt x="1526460" y="840617"/>
                </a:cubicBezTo>
                <a:cubicBezTo>
                  <a:pt x="1526460" y="830303"/>
                  <a:pt x="1534800" y="821942"/>
                  <a:pt x="1545088" y="821942"/>
                </a:cubicBezTo>
                <a:close/>
                <a:moveTo>
                  <a:pt x="1427962" y="821942"/>
                </a:moveTo>
                <a:cubicBezTo>
                  <a:pt x="1438250" y="821942"/>
                  <a:pt x="1446590" y="830303"/>
                  <a:pt x="1446590" y="840617"/>
                </a:cubicBezTo>
                <a:cubicBezTo>
                  <a:pt x="1446590" y="850931"/>
                  <a:pt x="1438250" y="859292"/>
                  <a:pt x="1427962" y="859292"/>
                </a:cubicBezTo>
                <a:cubicBezTo>
                  <a:pt x="1417674" y="859292"/>
                  <a:pt x="1409334" y="850931"/>
                  <a:pt x="1409334" y="840617"/>
                </a:cubicBezTo>
                <a:cubicBezTo>
                  <a:pt x="1409334" y="830303"/>
                  <a:pt x="1417674" y="821942"/>
                  <a:pt x="1427962" y="821942"/>
                </a:cubicBezTo>
                <a:close/>
                <a:moveTo>
                  <a:pt x="1310199" y="821942"/>
                </a:moveTo>
                <a:cubicBezTo>
                  <a:pt x="1320487" y="821942"/>
                  <a:pt x="1328827" y="830303"/>
                  <a:pt x="1328827" y="840617"/>
                </a:cubicBezTo>
                <a:cubicBezTo>
                  <a:pt x="1328827" y="850931"/>
                  <a:pt x="1320487" y="859292"/>
                  <a:pt x="1310199" y="859292"/>
                </a:cubicBezTo>
                <a:cubicBezTo>
                  <a:pt x="1299911" y="859292"/>
                  <a:pt x="1291571" y="850931"/>
                  <a:pt x="1291571" y="840617"/>
                </a:cubicBezTo>
                <a:cubicBezTo>
                  <a:pt x="1291571" y="830303"/>
                  <a:pt x="1299911" y="821942"/>
                  <a:pt x="1310199" y="821942"/>
                </a:cubicBezTo>
                <a:close/>
                <a:moveTo>
                  <a:pt x="1193073" y="821942"/>
                </a:moveTo>
                <a:cubicBezTo>
                  <a:pt x="1203361" y="821942"/>
                  <a:pt x="1211701" y="830303"/>
                  <a:pt x="1211701" y="840617"/>
                </a:cubicBezTo>
                <a:cubicBezTo>
                  <a:pt x="1211701" y="850931"/>
                  <a:pt x="1203361" y="859292"/>
                  <a:pt x="1193073" y="859292"/>
                </a:cubicBezTo>
                <a:cubicBezTo>
                  <a:pt x="1182785" y="859292"/>
                  <a:pt x="1174445" y="850931"/>
                  <a:pt x="1174445" y="840617"/>
                </a:cubicBezTo>
                <a:cubicBezTo>
                  <a:pt x="1174445" y="830303"/>
                  <a:pt x="1182785" y="821942"/>
                  <a:pt x="1193073" y="821942"/>
                </a:cubicBezTo>
                <a:close/>
                <a:moveTo>
                  <a:pt x="1075309" y="821942"/>
                </a:moveTo>
                <a:cubicBezTo>
                  <a:pt x="1085597" y="821942"/>
                  <a:pt x="1093937" y="830303"/>
                  <a:pt x="1093937" y="840617"/>
                </a:cubicBezTo>
                <a:cubicBezTo>
                  <a:pt x="1093937" y="850931"/>
                  <a:pt x="1085597" y="859292"/>
                  <a:pt x="1075309" y="859292"/>
                </a:cubicBezTo>
                <a:cubicBezTo>
                  <a:pt x="1065021" y="859292"/>
                  <a:pt x="1056681" y="850931"/>
                  <a:pt x="1056681" y="840617"/>
                </a:cubicBezTo>
                <a:cubicBezTo>
                  <a:pt x="1056681" y="830303"/>
                  <a:pt x="1065021" y="821942"/>
                  <a:pt x="1075309" y="821942"/>
                </a:cubicBezTo>
                <a:close/>
                <a:moveTo>
                  <a:pt x="958184" y="821942"/>
                </a:moveTo>
                <a:cubicBezTo>
                  <a:pt x="968472" y="821942"/>
                  <a:pt x="976812" y="830303"/>
                  <a:pt x="976812" y="840617"/>
                </a:cubicBezTo>
                <a:cubicBezTo>
                  <a:pt x="976812" y="850931"/>
                  <a:pt x="968472" y="859292"/>
                  <a:pt x="958184" y="859292"/>
                </a:cubicBezTo>
                <a:cubicBezTo>
                  <a:pt x="947896" y="859292"/>
                  <a:pt x="939556" y="850931"/>
                  <a:pt x="939556" y="840617"/>
                </a:cubicBezTo>
                <a:cubicBezTo>
                  <a:pt x="939556" y="830303"/>
                  <a:pt x="947896" y="821942"/>
                  <a:pt x="958184" y="821942"/>
                </a:cubicBezTo>
                <a:close/>
                <a:moveTo>
                  <a:pt x="840420" y="821942"/>
                </a:moveTo>
                <a:cubicBezTo>
                  <a:pt x="850708" y="821942"/>
                  <a:pt x="859048" y="830303"/>
                  <a:pt x="859048" y="840617"/>
                </a:cubicBezTo>
                <a:cubicBezTo>
                  <a:pt x="859048" y="850931"/>
                  <a:pt x="850708" y="859292"/>
                  <a:pt x="840420" y="859292"/>
                </a:cubicBezTo>
                <a:cubicBezTo>
                  <a:pt x="830132" y="859292"/>
                  <a:pt x="821792" y="850931"/>
                  <a:pt x="821792" y="840617"/>
                </a:cubicBezTo>
                <a:cubicBezTo>
                  <a:pt x="821792" y="830303"/>
                  <a:pt x="830132" y="821942"/>
                  <a:pt x="840420" y="821942"/>
                </a:cubicBezTo>
                <a:close/>
                <a:moveTo>
                  <a:pt x="723295" y="821942"/>
                </a:moveTo>
                <a:cubicBezTo>
                  <a:pt x="733583" y="821942"/>
                  <a:pt x="741923" y="830303"/>
                  <a:pt x="741923" y="840617"/>
                </a:cubicBezTo>
                <a:cubicBezTo>
                  <a:pt x="741923" y="850931"/>
                  <a:pt x="733583" y="859292"/>
                  <a:pt x="723295" y="859292"/>
                </a:cubicBezTo>
                <a:cubicBezTo>
                  <a:pt x="713007" y="859292"/>
                  <a:pt x="704667" y="850931"/>
                  <a:pt x="704667" y="840617"/>
                </a:cubicBezTo>
                <a:cubicBezTo>
                  <a:pt x="704667" y="830303"/>
                  <a:pt x="713007" y="821942"/>
                  <a:pt x="723295" y="821942"/>
                </a:cubicBezTo>
                <a:close/>
                <a:moveTo>
                  <a:pt x="605531" y="821942"/>
                </a:moveTo>
                <a:cubicBezTo>
                  <a:pt x="615819" y="821942"/>
                  <a:pt x="624159" y="830303"/>
                  <a:pt x="624159" y="840617"/>
                </a:cubicBezTo>
                <a:cubicBezTo>
                  <a:pt x="624159" y="850931"/>
                  <a:pt x="615819" y="859292"/>
                  <a:pt x="605531" y="859292"/>
                </a:cubicBezTo>
                <a:cubicBezTo>
                  <a:pt x="595243" y="859292"/>
                  <a:pt x="586903" y="850931"/>
                  <a:pt x="586903" y="840617"/>
                </a:cubicBezTo>
                <a:cubicBezTo>
                  <a:pt x="586903" y="830303"/>
                  <a:pt x="595243" y="821942"/>
                  <a:pt x="605531" y="821942"/>
                </a:cubicBezTo>
                <a:close/>
                <a:moveTo>
                  <a:pt x="488406" y="821942"/>
                </a:moveTo>
                <a:cubicBezTo>
                  <a:pt x="498694" y="821942"/>
                  <a:pt x="507034" y="830303"/>
                  <a:pt x="507034" y="840617"/>
                </a:cubicBezTo>
                <a:cubicBezTo>
                  <a:pt x="507034" y="850931"/>
                  <a:pt x="498694" y="859292"/>
                  <a:pt x="488406" y="859292"/>
                </a:cubicBezTo>
                <a:cubicBezTo>
                  <a:pt x="478118" y="859292"/>
                  <a:pt x="469778" y="850931"/>
                  <a:pt x="469778" y="840617"/>
                </a:cubicBezTo>
                <a:cubicBezTo>
                  <a:pt x="469778" y="830303"/>
                  <a:pt x="478118" y="821942"/>
                  <a:pt x="488406" y="821942"/>
                </a:cubicBezTo>
                <a:close/>
                <a:moveTo>
                  <a:pt x="370642" y="821942"/>
                </a:moveTo>
                <a:cubicBezTo>
                  <a:pt x="380930" y="821942"/>
                  <a:pt x="389270" y="830303"/>
                  <a:pt x="389270" y="840617"/>
                </a:cubicBezTo>
                <a:cubicBezTo>
                  <a:pt x="389270" y="850931"/>
                  <a:pt x="380930" y="859292"/>
                  <a:pt x="370642" y="859292"/>
                </a:cubicBezTo>
                <a:cubicBezTo>
                  <a:pt x="360354" y="859292"/>
                  <a:pt x="352014" y="850931"/>
                  <a:pt x="352014" y="840617"/>
                </a:cubicBezTo>
                <a:cubicBezTo>
                  <a:pt x="352014" y="830303"/>
                  <a:pt x="360354" y="821942"/>
                  <a:pt x="370642" y="821942"/>
                </a:cubicBezTo>
                <a:close/>
                <a:moveTo>
                  <a:pt x="253517" y="821942"/>
                </a:moveTo>
                <a:cubicBezTo>
                  <a:pt x="263805" y="821942"/>
                  <a:pt x="272145" y="830303"/>
                  <a:pt x="272145" y="840617"/>
                </a:cubicBezTo>
                <a:cubicBezTo>
                  <a:pt x="272145" y="850931"/>
                  <a:pt x="263805" y="859292"/>
                  <a:pt x="253517" y="859292"/>
                </a:cubicBezTo>
                <a:cubicBezTo>
                  <a:pt x="243229" y="859292"/>
                  <a:pt x="234889" y="850931"/>
                  <a:pt x="234889" y="840617"/>
                </a:cubicBezTo>
                <a:cubicBezTo>
                  <a:pt x="234889" y="830303"/>
                  <a:pt x="243229" y="821942"/>
                  <a:pt x="253517" y="821942"/>
                </a:cubicBezTo>
                <a:close/>
                <a:moveTo>
                  <a:pt x="135753" y="821942"/>
                </a:moveTo>
                <a:cubicBezTo>
                  <a:pt x="146041" y="821942"/>
                  <a:pt x="154381" y="830303"/>
                  <a:pt x="154381" y="840617"/>
                </a:cubicBezTo>
                <a:cubicBezTo>
                  <a:pt x="154381" y="850931"/>
                  <a:pt x="146041" y="859292"/>
                  <a:pt x="135753" y="859292"/>
                </a:cubicBezTo>
                <a:cubicBezTo>
                  <a:pt x="125465" y="859292"/>
                  <a:pt x="117125" y="850931"/>
                  <a:pt x="117125" y="840617"/>
                </a:cubicBezTo>
                <a:cubicBezTo>
                  <a:pt x="117125" y="830303"/>
                  <a:pt x="125465" y="821942"/>
                  <a:pt x="135753" y="821942"/>
                </a:cubicBezTo>
                <a:close/>
                <a:moveTo>
                  <a:pt x="18628" y="821942"/>
                </a:moveTo>
                <a:cubicBezTo>
                  <a:pt x="28916" y="821942"/>
                  <a:pt x="37256" y="830303"/>
                  <a:pt x="37256" y="840617"/>
                </a:cubicBezTo>
                <a:cubicBezTo>
                  <a:pt x="37256" y="850931"/>
                  <a:pt x="28916" y="859292"/>
                  <a:pt x="18628" y="859292"/>
                </a:cubicBezTo>
                <a:cubicBezTo>
                  <a:pt x="8340" y="859292"/>
                  <a:pt x="0" y="850931"/>
                  <a:pt x="0" y="840617"/>
                </a:cubicBezTo>
                <a:cubicBezTo>
                  <a:pt x="0" y="830303"/>
                  <a:pt x="8340" y="821942"/>
                  <a:pt x="18628" y="821942"/>
                </a:cubicBezTo>
                <a:close/>
                <a:moveTo>
                  <a:pt x="2014866" y="704521"/>
                </a:moveTo>
                <a:cubicBezTo>
                  <a:pt x="2025154" y="704521"/>
                  <a:pt x="2033494" y="712882"/>
                  <a:pt x="2033494" y="723196"/>
                </a:cubicBezTo>
                <a:cubicBezTo>
                  <a:pt x="2033494" y="733510"/>
                  <a:pt x="2025154" y="741871"/>
                  <a:pt x="2014866" y="741871"/>
                </a:cubicBezTo>
                <a:cubicBezTo>
                  <a:pt x="2004578" y="741871"/>
                  <a:pt x="1996238" y="733510"/>
                  <a:pt x="1996238" y="723196"/>
                </a:cubicBezTo>
                <a:cubicBezTo>
                  <a:pt x="1996238" y="712882"/>
                  <a:pt x="2004578" y="704521"/>
                  <a:pt x="2014866" y="704521"/>
                </a:cubicBezTo>
                <a:close/>
                <a:moveTo>
                  <a:pt x="1897741" y="704521"/>
                </a:moveTo>
                <a:cubicBezTo>
                  <a:pt x="1908029" y="704521"/>
                  <a:pt x="1916369" y="712882"/>
                  <a:pt x="1916369" y="723196"/>
                </a:cubicBezTo>
                <a:cubicBezTo>
                  <a:pt x="1916369" y="733510"/>
                  <a:pt x="1908029" y="741871"/>
                  <a:pt x="1897741" y="741871"/>
                </a:cubicBezTo>
                <a:cubicBezTo>
                  <a:pt x="1887453" y="741871"/>
                  <a:pt x="1879113" y="733510"/>
                  <a:pt x="1879113" y="723196"/>
                </a:cubicBezTo>
                <a:cubicBezTo>
                  <a:pt x="1879113" y="712882"/>
                  <a:pt x="1887453" y="704521"/>
                  <a:pt x="1897741" y="704521"/>
                </a:cubicBezTo>
                <a:close/>
                <a:moveTo>
                  <a:pt x="1779977" y="704521"/>
                </a:moveTo>
                <a:cubicBezTo>
                  <a:pt x="1790265" y="704521"/>
                  <a:pt x="1798605" y="712882"/>
                  <a:pt x="1798605" y="723196"/>
                </a:cubicBezTo>
                <a:cubicBezTo>
                  <a:pt x="1798605" y="733510"/>
                  <a:pt x="1790265" y="741871"/>
                  <a:pt x="1779977" y="741871"/>
                </a:cubicBezTo>
                <a:cubicBezTo>
                  <a:pt x="1769689" y="741871"/>
                  <a:pt x="1761349" y="733510"/>
                  <a:pt x="1761349" y="723196"/>
                </a:cubicBezTo>
                <a:cubicBezTo>
                  <a:pt x="1761349" y="712882"/>
                  <a:pt x="1769689" y="704521"/>
                  <a:pt x="1779977" y="704521"/>
                </a:cubicBezTo>
                <a:close/>
                <a:moveTo>
                  <a:pt x="1662852" y="704521"/>
                </a:moveTo>
                <a:cubicBezTo>
                  <a:pt x="1673140" y="704521"/>
                  <a:pt x="1681480" y="712882"/>
                  <a:pt x="1681480" y="723196"/>
                </a:cubicBezTo>
                <a:cubicBezTo>
                  <a:pt x="1681480" y="733510"/>
                  <a:pt x="1673140" y="741871"/>
                  <a:pt x="1662852" y="741871"/>
                </a:cubicBezTo>
                <a:cubicBezTo>
                  <a:pt x="1652564" y="741871"/>
                  <a:pt x="1644224" y="733510"/>
                  <a:pt x="1644224" y="723196"/>
                </a:cubicBezTo>
                <a:cubicBezTo>
                  <a:pt x="1644224" y="712882"/>
                  <a:pt x="1652564" y="704521"/>
                  <a:pt x="1662852" y="704521"/>
                </a:cubicBezTo>
                <a:close/>
                <a:moveTo>
                  <a:pt x="1545088" y="704521"/>
                </a:moveTo>
                <a:cubicBezTo>
                  <a:pt x="1555376" y="704521"/>
                  <a:pt x="1563716" y="712882"/>
                  <a:pt x="1563716" y="723196"/>
                </a:cubicBezTo>
                <a:cubicBezTo>
                  <a:pt x="1563716" y="733510"/>
                  <a:pt x="1555376" y="741871"/>
                  <a:pt x="1545088" y="741871"/>
                </a:cubicBezTo>
                <a:cubicBezTo>
                  <a:pt x="1534800" y="741871"/>
                  <a:pt x="1526460" y="733510"/>
                  <a:pt x="1526460" y="723196"/>
                </a:cubicBezTo>
                <a:cubicBezTo>
                  <a:pt x="1526460" y="712882"/>
                  <a:pt x="1534800" y="704521"/>
                  <a:pt x="1545088" y="704521"/>
                </a:cubicBezTo>
                <a:close/>
                <a:moveTo>
                  <a:pt x="1427962" y="704521"/>
                </a:moveTo>
                <a:cubicBezTo>
                  <a:pt x="1438250" y="704521"/>
                  <a:pt x="1446590" y="712882"/>
                  <a:pt x="1446590" y="723196"/>
                </a:cubicBezTo>
                <a:cubicBezTo>
                  <a:pt x="1446590" y="733510"/>
                  <a:pt x="1438250" y="741871"/>
                  <a:pt x="1427962" y="741871"/>
                </a:cubicBezTo>
                <a:cubicBezTo>
                  <a:pt x="1417674" y="741871"/>
                  <a:pt x="1409334" y="733510"/>
                  <a:pt x="1409334" y="723196"/>
                </a:cubicBezTo>
                <a:cubicBezTo>
                  <a:pt x="1409334" y="712882"/>
                  <a:pt x="1417674" y="704521"/>
                  <a:pt x="1427962" y="704521"/>
                </a:cubicBezTo>
                <a:close/>
                <a:moveTo>
                  <a:pt x="1310199" y="704521"/>
                </a:moveTo>
                <a:cubicBezTo>
                  <a:pt x="1320487" y="704521"/>
                  <a:pt x="1328827" y="712882"/>
                  <a:pt x="1328827" y="723196"/>
                </a:cubicBezTo>
                <a:cubicBezTo>
                  <a:pt x="1328827" y="733510"/>
                  <a:pt x="1320487" y="741871"/>
                  <a:pt x="1310199" y="741871"/>
                </a:cubicBezTo>
                <a:cubicBezTo>
                  <a:pt x="1299911" y="741871"/>
                  <a:pt x="1291571" y="733510"/>
                  <a:pt x="1291571" y="723196"/>
                </a:cubicBezTo>
                <a:cubicBezTo>
                  <a:pt x="1291571" y="712882"/>
                  <a:pt x="1299911" y="704521"/>
                  <a:pt x="1310199" y="704521"/>
                </a:cubicBezTo>
                <a:close/>
                <a:moveTo>
                  <a:pt x="1193073" y="704521"/>
                </a:moveTo>
                <a:cubicBezTo>
                  <a:pt x="1203361" y="704521"/>
                  <a:pt x="1211701" y="712882"/>
                  <a:pt x="1211701" y="723196"/>
                </a:cubicBezTo>
                <a:cubicBezTo>
                  <a:pt x="1211701" y="733510"/>
                  <a:pt x="1203361" y="741871"/>
                  <a:pt x="1193073" y="741871"/>
                </a:cubicBezTo>
                <a:cubicBezTo>
                  <a:pt x="1182785" y="741871"/>
                  <a:pt x="1174445" y="733510"/>
                  <a:pt x="1174445" y="723196"/>
                </a:cubicBezTo>
                <a:cubicBezTo>
                  <a:pt x="1174445" y="712882"/>
                  <a:pt x="1182785" y="704521"/>
                  <a:pt x="1193073" y="704521"/>
                </a:cubicBezTo>
                <a:close/>
                <a:moveTo>
                  <a:pt x="1075309" y="704521"/>
                </a:moveTo>
                <a:cubicBezTo>
                  <a:pt x="1085597" y="704521"/>
                  <a:pt x="1093937" y="712882"/>
                  <a:pt x="1093937" y="723196"/>
                </a:cubicBezTo>
                <a:cubicBezTo>
                  <a:pt x="1093937" y="733510"/>
                  <a:pt x="1085597" y="741871"/>
                  <a:pt x="1075309" y="741871"/>
                </a:cubicBezTo>
                <a:cubicBezTo>
                  <a:pt x="1065021" y="741871"/>
                  <a:pt x="1056681" y="733510"/>
                  <a:pt x="1056681" y="723196"/>
                </a:cubicBezTo>
                <a:cubicBezTo>
                  <a:pt x="1056681" y="712882"/>
                  <a:pt x="1065021" y="704521"/>
                  <a:pt x="1075309" y="704521"/>
                </a:cubicBezTo>
                <a:close/>
                <a:moveTo>
                  <a:pt x="958184" y="704521"/>
                </a:moveTo>
                <a:cubicBezTo>
                  <a:pt x="968472" y="704521"/>
                  <a:pt x="976812" y="712882"/>
                  <a:pt x="976812" y="723196"/>
                </a:cubicBezTo>
                <a:cubicBezTo>
                  <a:pt x="976812" y="733510"/>
                  <a:pt x="968472" y="741871"/>
                  <a:pt x="958184" y="741871"/>
                </a:cubicBezTo>
                <a:cubicBezTo>
                  <a:pt x="947896" y="741871"/>
                  <a:pt x="939556" y="733510"/>
                  <a:pt x="939556" y="723196"/>
                </a:cubicBezTo>
                <a:cubicBezTo>
                  <a:pt x="939556" y="712882"/>
                  <a:pt x="947896" y="704521"/>
                  <a:pt x="958184" y="704521"/>
                </a:cubicBezTo>
                <a:close/>
                <a:moveTo>
                  <a:pt x="840420" y="704521"/>
                </a:moveTo>
                <a:cubicBezTo>
                  <a:pt x="850708" y="704521"/>
                  <a:pt x="859048" y="712882"/>
                  <a:pt x="859048" y="723196"/>
                </a:cubicBezTo>
                <a:cubicBezTo>
                  <a:pt x="859048" y="733510"/>
                  <a:pt x="850708" y="741871"/>
                  <a:pt x="840420" y="741871"/>
                </a:cubicBezTo>
                <a:cubicBezTo>
                  <a:pt x="830132" y="741871"/>
                  <a:pt x="821792" y="733510"/>
                  <a:pt x="821792" y="723196"/>
                </a:cubicBezTo>
                <a:cubicBezTo>
                  <a:pt x="821792" y="712882"/>
                  <a:pt x="830132" y="704521"/>
                  <a:pt x="840420" y="704521"/>
                </a:cubicBezTo>
                <a:close/>
                <a:moveTo>
                  <a:pt x="723295" y="704521"/>
                </a:moveTo>
                <a:cubicBezTo>
                  <a:pt x="733583" y="704521"/>
                  <a:pt x="741923" y="712882"/>
                  <a:pt x="741923" y="723196"/>
                </a:cubicBezTo>
                <a:cubicBezTo>
                  <a:pt x="741923" y="733510"/>
                  <a:pt x="733583" y="741871"/>
                  <a:pt x="723295" y="741871"/>
                </a:cubicBezTo>
                <a:cubicBezTo>
                  <a:pt x="713007" y="741871"/>
                  <a:pt x="704667" y="733510"/>
                  <a:pt x="704667" y="723196"/>
                </a:cubicBezTo>
                <a:cubicBezTo>
                  <a:pt x="704667" y="712882"/>
                  <a:pt x="713007" y="704521"/>
                  <a:pt x="723295" y="704521"/>
                </a:cubicBezTo>
                <a:close/>
                <a:moveTo>
                  <a:pt x="605531" y="704521"/>
                </a:moveTo>
                <a:cubicBezTo>
                  <a:pt x="615819" y="704521"/>
                  <a:pt x="624159" y="712882"/>
                  <a:pt x="624159" y="723196"/>
                </a:cubicBezTo>
                <a:cubicBezTo>
                  <a:pt x="624159" y="733510"/>
                  <a:pt x="615819" y="741871"/>
                  <a:pt x="605531" y="741871"/>
                </a:cubicBezTo>
                <a:cubicBezTo>
                  <a:pt x="595243" y="741871"/>
                  <a:pt x="586903" y="733510"/>
                  <a:pt x="586903" y="723196"/>
                </a:cubicBezTo>
                <a:cubicBezTo>
                  <a:pt x="586903" y="712882"/>
                  <a:pt x="595243" y="704521"/>
                  <a:pt x="605531" y="704521"/>
                </a:cubicBezTo>
                <a:close/>
                <a:moveTo>
                  <a:pt x="488406" y="704521"/>
                </a:moveTo>
                <a:cubicBezTo>
                  <a:pt x="498694" y="704521"/>
                  <a:pt x="507034" y="712882"/>
                  <a:pt x="507034" y="723196"/>
                </a:cubicBezTo>
                <a:cubicBezTo>
                  <a:pt x="507034" y="733510"/>
                  <a:pt x="498694" y="741871"/>
                  <a:pt x="488406" y="741871"/>
                </a:cubicBezTo>
                <a:cubicBezTo>
                  <a:pt x="478118" y="741871"/>
                  <a:pt x="469778" y="733510"/>
                  <a:pt x="469778" y="723196"/>
                </a:cubicBezTo>
                <a:cubicBezTo>
                  <a:pt x="469778" y="712882"/>
                  <a:pt x="478118" y="704521"/>
                  <a:pt x="488406" y="704521"/>
                </a:cubicBezTo>
                <a:close/>
                <a:moveTo>
                  <a:pt x="370642" y="704521"/>
                </a:moveTo>
                <a:cubicBezTo>
                  <a:pt x="380930" y="704521"/>
                  <a:pt x="389270" y="712882"/>
                  <a:pt x="389270" y="723196"/>
                </a:cubicBezTo>
                <a:cubicBezTo>
                  <a:pt x="389270" y="733510"/>
                  <a:pt x="380930" y="741871"/>
                  <a:pt x="370642" y="741871"/>
                </a:cubicBezTo>
                <a:cubicBezTo>
                  <a:pt x="360354" y="741871"/>
                  <a:pt x="352014" y="733510"/>
                  <a:pt x="352014" y="723196"/>
                </a:cubicBezTo>
                <a:cubicBezTo>
                  <a:pt x="352014" y="712882"/>
                  <a:pt x="360354" y="704521"/>
                  <a:pt x="370642" y="704521"/>
                </a:cubicBezTo>
                <a:close/>
                <a:moveTo>
                  <a:pt x="253517" y="704521"/>
                </a:moveTo>
                <a:cubicBezTo>
                  <a:pt x="263805" y="704521"/>
                  <a:pt x="272145" y="712882"/>
                  <a:pt x="272145" y="723196"/>
                </a:cubicBezTo>
                <a:cubicBezTo>
                  <a:pt x="272145" y="733510"/>
                  <a:pt x="263805" y="741871"/>
                  <a:pt x="253517" y="741871"/>
                </a:cubicBezTo>
                <a:cubicBezTo>
                  <a:pt x="243229" y="741871"/>
                  <a:pt x="234889" y="733510"/>
                  <a:pt x="234889" y="723196"/>
                </a:cubicBezTo>
                <a:cubicBezTo>
                  <a:pt x="234889" y="712882"/>
                  <a:pt x="243229" y="704521"/>
                  <a:pt x="253517" y="704521"/>
                </a:cubicBezTo>
                <a:close/>
                <a:moveTo>
                  <a:pt x="135753" y="704521"/>
                </a:moveTo>
                <a:cubicBezTo>
                  <a:pt x="146041" y="704521"/>
                  <a:pt x="154381" y="712882"/>
                  <a:pt x="154381" y="723196"/>
                </a:cubicBezTo>
                <a:cubicBezTo>
                  <a:pt x="154381" y="733510"/>
                  <a:pt x="146041" y="741871"/>
                  <a:pt x="135753" y="741871"/>
                </a:cubicBezTo>
                <a:cubicBezTo>
                  <a:pt x="125465" y="741871"/>
                  <a:pt x="117125" y="733510"/>
                  <a:pt x="117125" y="723196"/>
                </a:cubicBezTo>
                <a:cubicBezTo>
                  <a:pt x="117125" y="712882"/>
                  <a:pt x="125465" y="704521"/>
                  <a:pt x="135753" y="704521"/>
                </a:cubicBezTo>
                <a:close/>
                <a:moveTo>
                  <a:pt x="18628" y="704521"/>
                </a:moveTo>
                <a:cubicBezTo>
                  <a:pt x="28916" y="704521"/>
                  <a:pt x="37256" y="712882"/>
                  <a:pt x="37256" y="723196"/>
                </a:cubicBezTo>
                <a:cubicBezTo>
                  <a:pt x="37256" y="733510"/>
                  <a:pt x="28916" y="741871"/>
                  <a:pt x="18628" y="741871"/>
                </a:cubicBezTo>
                <a:cubicBezTo>
                  <a:pt x="8340" y="741871"/>
                  <a:pt x="0" y="733510"/>
                  <a:pt x="0" y="723196"/>
                </a:cubicBezTo>
                <a:cubicBezTo>
                  <a:pt x="0" y="712882"/>
                  <a:pt x="8340" y="704521"/>
                  <a:pt x="18628" y="704521"/>
                </a:cubicBezTo>
                <a:close/>
                <a:moveTo>
                  <a:pt x="2014866" y="587101"/>
                </a:moveTo>
                <a:cubicBezTo>
                  <a:pt x="2025154" y="587101"/>
                  <a:pt x="2033494" y="595462"/>
                  <a:pt x="2033494" y="605776"/>
                </a:cubicBezTo>
                <a:cubicBezTo>
                  <a:pt x="2033494" y="616090"/>
                  <a:pt x="2025154" y="624451"/>
                  <a:pt x="2014866" y="624451"/>
                </a:cubicBezTo>
                <a:cubicBezTo>
                  <a:pt x="2004578" y="624451"/>
                  <a:pt x="1996238" y="616090"/>
                  <a:pt x="1996238" y="605776"/>
                </a:cubicBezTo>
                <a:cubicBezTo>
                  <a:pt x="1996238" y="595462"/>
                  <a:pt x="2004578" y="587101"/>
                  <a:pt x="2014866" y="587101"/>
                </a:cubicBezTo>
                <a:close/>
                <a:moveTo>
                  <a:pt x="1897741" y="587101"/>
                </a:moveTo>
                <a:cubicBezTo>
                  <a:pt x="1908029" y="587101"/>
                  <a:pt x="1916369" y="595462"/>
                  <a:pt x="1916369" y="605776"/>
                </a:cubicBezTo>
                <a:cubicBezTo>
                  <a:pt x="1916369" y="616090"/>
                  <a:pt x="1908029" y="624451"/>
                  <a:pt x="1897741" y="624451"/>
                </a:cubicBezTo>
                <a:cubicBezTo>
                  <a:pt x="1887453" y="624451"/>
                  <a:pt x="1879113" y="616090"/>
                  <a:pt x="1879113" y="605776"/>
                </a:cubicBezTo>
                <a:cubicBezTo>
                  <a:pt x="1879113" y="595462"/>
                  <a:pt x="1887453" y="587101"/>
                  <a:pt x="1897741" y="587101"/>
                </a:cubicBezTo>
                <a:close/>
                <a:moveTo>
                  <a:pt x="1779977" y="587101"/>
                </a:moveTo>
                <a:cubicBezTo>
                  <a:pt x="1790265" y="587101"/>
                  <a:pt x="1798605" y="595462"/>
                  <a:pt x="1798605" y="605776"/>
                </a:cubicBezTo>
                <a:cubicBezTo>
                  <a:pt x="1798605" y="616090"/>
                  <a:pt x="1790265" y="624451"/>
                  <a:pt x="1779977" y="624451"/>
                </a:cubicBezTo>
                <a:cubicBezTo>
                  <a:pt x="1769689" y="624451"/>
                  <a:pt x="1761349" y="616090"/>
                  <a:pt x="1761349" y="605776"/>
                </a:cubicBezTo>
                <a:cubicBezTo>
                  <a:pt x="1761349" y="595462"/>
                  <a:pt x="1769689" y="587101"/>
                  <a:pt x="1779977" y="587101"/>
                </a:cubicBezTo>
                <a:close/>
                <a:moveTo>
                  <a:pt x="1662852" y="587101"/>
                </a:moveTo>
                <a:cubicBezTo>
                  <a:pt x="1673140" y="587101"/>
                  <a:pt x="1681480" y="595462"/>
                  <a:pt x="1681480" y="605776"/>
                </a:cubicBezTo>
                <a:cubicBezTo>
                  <a:pt x="1681480" y="616090"/>
                  <a:pt x="1673140" y="624451"/>
                  <a:pt x="1662852" y="624451"/>
                </a:cubicBezTo>
                <a:cubicBezTo>
                  <a:pt x="1652564" y="624451"/>
                  <a:pt x="1644224" y="616090"/>
                  <a:pt x="1644224" y="605776"/>
                </a:cubicBezTo>
                <a:cubicBezTo>
                  <a:pt x="1644224" y="595462"/>
                  <a:pt x="1652564" y="587101"/>
                  <a:pt x="1662852" y="587101"/>
                </a:cubicBezTo>
                <a:close/>
                <a:moveTo>
                  <a:pt x="1545088" y="587101"/>
                </a:moveTo>
                <a:cubicBezTo>
                  <a:pt x="1555376" y="587101"/>
                  <a:pt x="1563716" y="595462"/>
                  <a:pt x="1563716" y="605776"/>
                </a:cubicBezTo>
                <a:cubicBezTo>
                  <a:pt x="1563716" y="616090"/>
                  <a:pt x="1555376" y="624451"/>
                  <a:pt x="1545088" y="624451"/>
                </a:cubicBezTo>
                <a:cubicBezTo>
                  <a:pt x="1534800" y="624451"/>
                  <a:pt x="1526460" y="616090"/>
                  <a:pt x="1526460" y="605776"/>
                </a:cubicBezTo>
                <a:cubicBezTo>
                  <a:pt x="1526460" y="595462"/>
                  <a:pt x="1534800" y="587101"/>
                  <a:pt x="1545088" y="587101"/>
                </a:cubicBezTo>
                <a:close/>
                <a:moveTo>
                  <a:pt x="1427962" y="587101"/>
                </a:moveTo>
                <a:cubicBezTo>
                  <a:pt x="1438250" y="587101"/>
                  <a:pt x="1446590" y="595462"/>
                  <a:pt x="1446590" y="605776"/>
                </a:cubicBezTo>
                <a:cubicBezTo>
                  <a:pt x="1446590" y="616090"/>
                  <a:pt x="1438250" y="624451"/>
                  <a:pt x="1427962" y="624451"/>
                </a:cubicBezTo>
                <a:cubicBezTo>
                  <a:pt x="1417674" y="624451"/>
                  <a:pt x="1409334" y="616090"/>
                  <a:pt x="1409334" y="605776"/>
                </a:cubicBezTo>
                <a:cubicBezTo>
                  <a:pt x="1409334" y="595462"/>
                  <a:pt x="1417674" y="587101"/>
                  <a:pt x="1427962" y="587101"/>
                </a:cubicBezTo>
                <a:close/>
                <a:moveTo>
                  <a:pt x="1310199" y="587101"/>
                </a:moveTo>
                <a:cubicBezTo>
                  <a:pt x="1320487" y="587101"/>
                  <a:pt x="1328827" y="595462"/>
                  <a:pt x="1328827" y="605776"/>
                </a:cubicBezTo>
                <a:cubicBezTo>
                  <a:pt x="1328827" y="616090"/>
                  <a:pt x="1320487" y="624451"/>
                  <a:pt x="1310199" y="624451"/>
                </a:cubicBezTo>
                <a:cubicBezTo>
                  <a:pt x="1299911" y="624451"/>
                  <a:pt x="1291571" y="616090"/>
                  <a:pt x="1291571" y="605776"/>
                </a:cubicBezTo>
                <a:cubicBezTo>
                  <a:pt x="1291571" y="595462"/>
                  <a:pt x="1299911" y="587101"/>
                  <a:pt x="1310199" y="587101"/>
                </a:cubicBezTo>
                <a:close/>
                <a:moveTo>
                  <a:pt x="1193073" y="587101"/>
                </a:moveTo>
                <a:cubicBezTo>
                  <a:pt x="1203361" y="587101"/>
                  <a:pt x="1211701" y="595462"/>
                  <a:pt x="1211701" y="605776"/>
                </a:cubicBezTo>
                <a:cubicBezTo>
                  <a:pt x="1211701" y="616090"/>
                  <a:pt x="1203361" y="624451"/>
                  <a:pt x="1193073" y="624451"/>
                </a:cubicBezTo>
                <a:cubicBezTo>
                  <a:pt x="1182785" y="624451"/>
                  <a:pt x="1174445" y="616090"/>
                  <a:pt x="1174445" y="605776"/>
                </a:cubicBezTo>
                <a:cubicBezTo>
                  <a:pt x="1174445" y="595462"/>
                  <a:pt x="1182785" y="587101"/>
                  <a:pt x="1193073" y="587101"/>
                </a:cubicBezTo>
                <a:close/>
                <a:moveTo>
                  <a:pt x="1075309" y="587101"/>
                </a:moveTo>
                <a:cubicBezTo>
                  <a:pt x="1085597" y="587101"/>
                  <a:pt x="1093937" y="595462"/>
                  <a:pt x="1093937" y="605776"/>
                </a:cubicBezTo>
                <a:cubicBezTo>
                  <a:pt x="1093937" y="616090"/>
                  <a:pt x="1085597" y="624451"/>
                  <a:pt x="1075309" y="624451"/>
                </a:cubicBezTo>
                <a:cubicBezTo>
                  <a:pt x="1065021" y="624451"/>
                  <a:pt x="1056681" y="616090"/>
                  <a:pt x="1056681" y="605776"/>
                </a:cubicBezTo>
                <a:cubicBezTo>
                  <a:pt x="1056681" y="595462"/>
                  <a:pt x="1065021" y="587101"/>
                  <a:pt x="1075309" y="587101"/>
                </a:cubicBezTo>
                <a:close/>
                <a:moveTo>
                  <a:pt x="958184" y="587101"/>
                </a:moveTo>
                <a:cubicBezTo>
                  <a:pt x="968472" y="587101"/>
                  <a:pt x="976812" y="595462"/>
                  <a:pt x="976812" y="605776"/>
                </a:cubicBezTo>
                <a:cubicBezTo>
                  <a:pt x="976812" y="616090"/>
                  <a:pt x="968472" y="624451"/>
                  <a:pt x="958184" y="624451"/>
                </a:cubicBezTo>
                <a:cubicBezTo>
                  <a:pt x="947896" y="624451"/>
                  <a:pt x="939556" y="616090"/>
                  <a:pt x="939556" y="605776"/>
                </a:cubicBezTo>
                <a:cubicBezTo>
                  <a:pt x="939556" y="595462"/>
                  <a:pt x="947896" y="587101"/>
                  <a:pt x="958184" y="587101"/>
                </a:cubicBezTo>
                <a:close/>
                <a:moveTo>
                  <a:pt x="840420" y="587101"/>
                </a:moveTo>
                <a:cubicBezTo>
                  <a:pt x="850708" y="587101"/>
                  <a:pt x="859048" y="595462"/>
                  <a:pt x="859048" y="605776"/>
                </a:cubicBezTo>
                <a:cubicBezTo>
                  <a:pt x="859048" y="616090"/>
                  <a:pt x="850708" y="624451"/>
                  <a:pt x="840420" y="624451"/>
                </a:cubicBezTo>
                <a:cubicBezTo>
                  <a:pt x="830132" y="624451"/>
                  <a:pt x="821792" y="616090"/>
                  <a:pt x="821792" y="605776"/>
                </a:cubicBezTo>
                <a:cubicBezTo>
                  <a:pt x="821792" y="595462"/>
                  <a:pt x="830132" y="587101"/>
                  <a:pt x="840420" y="587101"/>
                </a:cubicBezTo>
                <a:close/>
                <a:moveTo>
                  <a:pt x="723295" y="587101"/>
                </a:moveTo>
                <a:cubicBezTo>
                  <a:pt x="733583" y="587101"/>
                  <a:pt x="741923" y="595462"/>
                  <a:pt x="741923" y="605776"/>
                </a:cubicBezTo>
                <a:cubicBezTo>
                  <a:pt x="741923" y="616090"/>
                  <a:pt x="733583" y="624451"/>
                  <a:pt x="723295" y="624451"/>
                </a:cubicBezTo>
                <a:cubicBezTo>
                  <a:pt x="713007" y="624451"/>
                  <a:pt x="704667" y="616090"/>
                  <a:pt x="704667" y="605776"/>
                </a:cubicBezTo>
                <a:cubicBezTo>
                  <a:pt x="704667" y="595462"/>
                  <a:pt x="713007" y="587101"/>
                  <a:pt x="723295" y="587101"/>
                </a:cubicBezTo>
                <a:close/>
                <a:moveTo>
                  <a:pt x="605531" y="587101"/>
                </a:moveTo>
                <a:cubicBezTo>
                  <a:pt x="615819" y="587101"/>
                  <a:pt x="624159" y="595462"/>
                  <a:pt x="624159" y="605776"/>
                </a:cubicBezTo>
                <a:cubicBezTo>
                  <a:pt x="624159" y="616090"/>
                  <a:pt x="615819" y="624451"/>
                  <a:pt x="605531" y="624451"/>
                </a:cubicBezTo>
                <a:cubicBezTo>
                  <a:pt x="595243" y="624451"/>
                  <a:pt x="586903" y="616090"/>
                  <a:pt x="586903" y="605776"/>
                </a:cubicBezTo>
                <a:cubicBezTo>
                  <a:pt x="586903" y="595462"/>
                  <a:pt x="595243" y="587101"/>
                  <a:pt x="605531" y="587101"/>
                </a:cubicBezTo>
                <a:close/>
                <a:moveTo>
                  <a:pt x="488406" y="587101"/>
                </a:moveTo>
                <a:cubicBezTo>
                  <a:pt x="498694" y="587101"/>
                  <a:pt x="507034" y="595462"/>
                  <a:pt x="507034" y="605776"/>
                </a:cubicBezTo>
                <a:cubicBezTo>
                  <a:pt x="507034" y="616090"/>
                  <a:pt x="498694" y="624451"/>
                  <a:pt x="488406" y="624451"/>
                </a:cubicBezTo>
                <a:cubicBezTo>
                  <a:pt x="478118" y="624451"/>
                  <a:pt x="469778" y="616090"/>
                  <a:pt x="469778" y="605776"/>
                </a:cubicBezTo>
                <a:cubicBezTo>
                  <a:pt x="469778" y="595462"/>
                  <a:pt x="478118" y="587101"/>
                  <a:pt x="488406" y="587101"/>
                </a:cubicBezTo>
                <a:close/>
                <a:moveTo>
                  <a:pt x="370642" y="587101"/>
                </a:moveTo>
                <a:cubicBezTo>
                  <a:pt x="380930" y="587101"/>
                  <a:pt x="389270" y="595462"/>
                  <a:pt x="389270" y="605776"/>
                </a:cubicBezTo>
                <a:cubicBezTo>
                  <a:pt x="389270" y="616090"/>
                  <a:pt x="380930" y="624451"/>
                  <a:pt x="370642" y="624451"/>
                </a:cubicBezTo>
                <a:cubicBezTo>
                  <a:pt x="360354" y="624451"/>
                  <a:pt x="352014" y="616090"/>
                  <a:pt x="352014" y="605776"/>
                </a:cubicBezTo>
                <a:cubicBezTo>
                  <a:pt x="352014" y="595462"/>
                  <a:pt x="360354" y="587101"/>
                  <a:pt x="370642" y="587101"/>
                </a:cubicBezTo>
                <a:close/>
                <a:moveTo>
                  <a:pt x="253517" y="587101"/>
                </a:moveTo>
                <a:cubicBezTo>
                  <a:pt x="263805" y="587101"/>
                  <a:pt x="272145" y="595462"/>
                  <a:pt x="272145" y="605776"/>
                </a:cubicBezTo>
                <a:cubicBezTo>
                  <a:pt x="272145" y="616090"/>
                  <a:pt x="263805" y="624451"/>
                  <a:pt x="253517" y="624451"/>
                </a:cubicBezTo>
                <a:cubicBezTo>
                  <a:pt x="243229" y="624451"/>
                  <a:pt x="234889" y="616090"/>
                  <a:pt x="234889" y="605776"/>
                </a:cubicBezTo>
                <a:cubicBezTo>
                  <a:pt x="234889" y="595462"/>
                  <a:pt x="243229" y="587101"/>
                  <a:pt x="253517" y="587101"/>
                </a:cubicBezTo>
                <a:close/>
                <a:moveTo>
                  <a:pt x="135753" y="587101"/>
                </a:moveTo>
                <a:cubicBezTo>
                  <a:pt x="146041" y="587101"/>
                  <a:pt x="154381" y="595462"/>
                  <a:pt x="154381" y="605776"/>
                </a:cubicBezTo>
                <a:cubicBezTo>
                  <a:pt x="154381" y="616090"/>
                  <a:pt x="146041" y="624451"/>
                  <a:pt x="135753" y="624451"/>
                </a:cubicBezTo>
                <a:cubicBezTo>
                  <a:pt x="125465" y="624451"/>
                  <a:pt x="117125" y="616090"/>
                  <a:pt x="117125" y="605776"/>
                </a:cubicBezTo>
                <a:cubicBezTo>
                  <a:pt x="117125" y="595462"/>
                  <a:pt x="125465" y="587101"/>
                  <a:pt x="135753" y="587101"/>
                </a:cubicBezTo>
                <a:close/>
                <a:moveTo>
                  <a:pt x="18628" y="587101"/>
                </a:moveTo>
                <a:cubicBezTo>
                  <a:pt x="28916" y="587101"/>
                  <a:pt x="37256" y="595462"/>
                  <a:pt x="37256" y="605776"/>
                </a:cubicBezTo>
                <a:cubicBezTo>
                  <a:pt x="37256" y="616090"/>
                  <a:pt x="28916" y="624451"/>
                  <a:pt x="18628" y="624451"/>
                </a:cubicBezTo>
                <a:cubicBezTo>
                  <a:pt x="8340" y="624451"/>
                  <a:pt x="0" y="616090"/>
                  <a:pt x="0" y="605776"/>
                </a:cubicBezTo>
                <a:cubicBezTo>
                  <a:pt x="0" y="595462"/>
                  <a:pt x="8340" y="587101"/>
                  <a:pt x="18628" y="587101"/>
                </a:cubicBezTo>
                <a:close/>
                <a:moveTo>
                  <a:pt x="2014866" y="469681"/>
                </a:moveTo>
                <a:cubicBezTo>
                  <a:pt x="2025154" y="469681"/>
                  <a:pt x="2033494" y="478042"/>
                  <a:pt x="2033494" y="488356"/>
                </a:cubicBezTo>
                <a:cubicBezTo>
                  <a:pt x="2033494" y="498670"/>
                  <a:pt x="2025154" y="507031"/>
                  <a:pt x="2014866" y="507031"/>
                </a:cubicBezTo>
                <a:cubicBezTo>
                  <a:pt x="2004578" y="507031"/>
                  <a:pt x="1996238" y="498670"/>
                  <a:pt x="1996238" y="488356"/>
                </a:cubicBezTo>
                <a:cubicBezTo>
                  <a:pt x="1996238" y="478042"/>
                  <a:pt x="2004578" y="469681"/>
                  <a:pt x="2014866" y="469681"/>
                </a:cubicBezTo>
                <a:close/>
                <a:moveTo>
                  <a:pt x="1897741" y="469681"/>
                </a:moveTo>
                <a:cubicBezTo>
                  <a:pt x="1908029" y="469681"/>
                  <a:pt x="1916369" y="478042"/>
                  <a:pt x="1916369" y="488356"/>
                </a:cubicBezTo>
                <a:cubicBezTo>
                  <a:pt x="1916369" y="498670"/>
                  <a:pt x="1908029" y="507031"/>
                  <a:pt x="1897741" y="507031"/>
                </a:cubicBezTo>
                <a:cubicBezTo>
                  <a:pt x="1887453" y="507031"/>
                  <a:pt x="1879113" y="498670"/>
                  <a:pt x="1879113" y="488356"/>
                </a:cubicBezTo>
                <a:cubicBezTo>
                  <a:pt x="1879113" y="478042"/>
                  <a:pt x="1887453" y="469681"/>
                  <a:pt x="1897741" y="469681"/>
                </a:cubicBezTo>
                <a:close/>
                <a:moveTo>
                  <a:pt x="1779977" y="469681"/>
                </a:moveTo>
                <a:cubicBezTo>
                  <a:pt x="1790265" y="469681"/>
                  <a:pt x="1798605" y="478042"/>
                  <a:pt x="1798605" y="488356"/>
                </a:cubicBezTo>
                <a:cubicBezTo>
                  <a:pt x="1798605" y="498670"/>
                  <a:pt x="1790265" y="507031"/>
                  <a:pt x="1779977" y="507031"/>
                </a:cubicBezTo>
                <a:cubicBezTo>
                  <a:pt x="1769689" y="507031"/>
                  <a:pt x="1761349" y="498670"/>
                  <a:pt x="1761349" y="488356"/>
                </a:cubicBezTo>
                <a:cubicBezTo>
                  <a:pt x="1761349" y="478042"/>
                  <a:pt x="1769689" y="469681"/>
                  <a:pt x="1779977" y="469681"/>
                </a:cubicBezTo>
                <a:close/>
                <a:moveTo>
                  <a:pt x="1662852" y="469681"/>
                </a:moveTo>
                <a:cubicBezTo>
                  <a:pt x="1673140" y="469681"/>
                  <a:pt x="1681480" y="478042"/>
                  <a:pt x="1681480" y="488356"/>
                </a:cubicBezTo>
                <a:cubicBezTo>
                  <a:pt x="1681480" y="498670"/>
                  <a:pt x="1673140" y="507031"/>
                  <a:pt x="1662852" y="507031"/>
                </a:cubicBezTo>
                <a:cubicBezTo>
                  <a:pt x="1652564" y="507031"/>
                  <a:pt x="1644224" y="498670"/>
                  <a:pt x="1644224" y="488356"/>
                </a:cubicBezTo>
                <a:cubicBezTo>
                  <a:pt x="1644224" y="478042"/>
                  <a:pt x="1652564" y="469681"/>
                  <a:pt x="1662852" y="469681"/>
                </a:cubicBezTo>
                <a:close/>
                <a:moveTo>
                  <a:pt x="1545088" y="469681"/>
                </a:moveTo>
                <a:cubicBezTo>
                  <a:pt x="1555376" y="469681"/>
                  <a:pt x="1563716" y="478042"/>
                  <a:pt x="1563716" y="488356"/>
                </a:cubicBezTo>
                <a:cubicBezTo>
                  <a:pt x="1563716" y="498670"/>
                  <a:pt x="1555376" y="507031"/>
                  <a:pt x="1545088" y="507031"/>
                </a:cubicBezTo>
                <a:cubicBezTo>
                  <a:pt x="1534800" y="507031"/>
                  <a:pt x="1526460" y="498670"/>
                  <a:pt x="1526460" y="488356"/>
                </a:cubicBezTo>
                <a:cubicBezTo>
                  <a:pt x="1526460" y="478042"/>
                  <a:pt x="1534800" y="469681"/>
                  <a:pt x="1545088" y="469681"/>
                </a:cubicBezTo>
                <a:close/>
                <a:moveTo>
                  <a:pt x="1427962" y="469681"/>
                </a:moveTo>
                <a:cubicBezTo>
                  <a:pt x="1438250" y="469681"/>
                  <a:pt x="1446590" y="478042"/>
                  <a:pt x="1446590" y="488356"/>
                </a:cubicBezTo>
                <a:cubicBezTo>
                  <a:pt x="1446590" y="498670"/>
                  <a:pt x="1438250" y="507031"/>
                  <a:pt x="1427962" y="507031"/>
                </a:cubicBezTo>
                <a:cubicBezTo>
                  <a:pt x="1417674" y="507031"/>
                  <a:pt x="1409334" y="498670"/>
                  <a:pt x="1409334" y="488356"/>
                </a:cubicBezTo>
                <a:cubicBezTo>
                  <a:pt x="1409334" y="478042"/>
                  <a:pt x="1417674" y="469681"/>
                  <a:pt x="1427962" y="469681"/>
                </a:cubicBezTo>
                <a:close/>
                <a:moveTo>
                  <a:pt x="1310199" y="469681"/>
                </a:moveTo>
                <a:cubicBezTo>
                  <a:pt x="1320487" y="469681"/>
                  <a:pt x="1328827" y="478042"/>
                  <a:pt x="1328827" y="488356"/>
                </a:cubicBezTo>
                <a:cubicBezTo>
                  <a:pt x="1328827" y="498670"/>
                  <a:pt x="1320487" y="507031"/>
                  <a:pt x="1310199" y="507031"/>
                </a:cubicBezTo>
                <a:cubicBezTo>
                  <a:pt x="1299911" y="507031"/>
                  <a:pt x="1291571" y="498670"/>
                  <a:pt x="1291571" y="488356"/>
                </a:cubicBezTo>
                <a:cubicBezTo>
                  <a:pt x="1291571" y="478042"/>
                  <a:pt x="1299911" y="469681"/>
                  <a:pt x="1310199" y="469681"/>
                </a:cubicBezTo>
                <a:close/>
                <a:moveTo>
                  <a:pt x="1193073" y="469681"/>
                </a:moveTo>
                <a:cubicBezTo>
                  <a:pt x="1203361" y="469681"/>
                  <a:pt x="1211701" y="478042"/>
                  <a:pt x="1211701" y="488356"/>
                </a:cubicBezTo>
                <a:cubicBezTo>
                  <a:pt x="1211701" y="498670"/>
                  <a:pt x="1203361" y="507031"/>
                  <a:pt x="1193073" y="507031"/>
                </a:cubicBezTo>
                <a:cubicBezTo>
                  <a:pt x="1182785" y="507031"/>
                  <a:pt x="1174445" y="498670"/>
                  <a:pt x="1174445" y="488356"/>
                </a:cubicBezTo>
                <a:cubicBezTo>
                  <a:pt x="1174445" y="478042"/>
                  <a:pt x="1182785" y="469681"/>
                  <a:pt x="1193073" y="469681"/>
                </a:cubicBezTo>
                <a:close/>
                <a:moveTo>
                  <a:pt x="1075309" y="469681"/>
                </a:moveTo>
                <a:cubicBezTo>
                  <a:pt x="1085597" y="469681"/>
                  <a:pt x="1093937" y="478042"/>
                  <a:pt x="1093937" y="488356"/>
                </a:cubicBezTo>
                <a:cubicBezTo>
                  <a:pt x="1093937" y="498670"/>
                  <a:pt x="1085597" y="507031"/>
                  <a:pt x="1075309" y="507031"/>
                </a:cubicBezTo>
                <a:cubicBezTo>
                  <a:pt x="1065021" y="507031"/>
                  <a:pt x="1056681" y="498670"/>
                  <a:pt x="1056681" y="488356"/>
                </a:cubicBezTo>
                <a:cubicBezTo>
                  <a:pt x="1056681" y="478042"/>
                  <a:pt x="1065021" y="469681"/>
                  <a:pt x="1075309" y="469681"/>
                </a:cubicBezTo>
                <a:close/>
                <a:moveTo>
                  <a:pt x="958184" y="469681"/>
                </a:moveTo>
                <a:cubicBezTo>
                  <a:pt x="968472" y="469681"/>
                  <a:pt x="976812" y="478042"/>
                  <a:pt x="976812" y="488356"/>
                </a:cubicBezTo>
                <a:cubicBezTo>
                  <a:pt x="976812" y="498670"/>
                  <a:pt x="968472" y="507031"/>
                  <a:pt x="958184" y="507031"/>
                </a:cubicBezTo>
                <a:cubicBezTo>
                  <a:pt x="947896" y="507031"/>
                  <a:pt x="939556" y="498670"/>
                  <a:pt x="939556" y="488356"/>
                </a:cubicBezTo>
                <a:cubicBezTo>
                  <a:pt x="939556" y="478042"/>
                  <a:pt x="947896" y="469681"/>
                  <a:pt x="958184" y="469681"/>
                </a:cubicBezTo>
                <a:close/>
                <a:moveTo>
                  <a:pt x="840420" y="469681"/>
                </a:moveTo>
                <a:cubicBezTo>
                  <a:pt x="850708" y="469681"/>
                  <a:pt x="859048" y="478042"/>
                  <a:pt x="859048" y="488356"/>
                </a:cubicBezTo>
                <a:cubicBezTo>
                  <a:pt x="859048" y="498670"/>
                  <a:pt x="850708" y="507031"/>
                  <a:pt x="840420" y="507031"/>
                </a:cubicBezTo>
                <a:cubicBezTo>
                  <a:pt x="830132" y="507031"/>
                  <a:pt x="821792" y="498670"/>
                  <a:pt x="821792" y="488356"/>
                </a:cubicBezTo>
                <a:cubicBezTo>
                  <a:pt x="821792" y="478042"/>
                  <a:pt x="830132" y="469681"/>
                  <a:pt x="840420" y="469681"/>
                </a:cubicBezTo>
                <a:close/>
                <a:moveTo>
                  <a:pt x="723295" y="469681"/>
                </a:moveTo>
                <a:cubicBezTo>
                  <a:pt x="733583" y="469681"/>
                  <a:pt x="741923" y="478042"/>
                  <a:pt x="741923" y="488356"/>
                </a:cubicBezTo>
                <a:cubicBezTo>
                  <a:pt x="741923" y="498670"/>
                  <a:pt x="733583" y="507031"/>
                  <a:pt x="723295" y="507031"/>
                </a:cubicBezTo>
                <a:cubicBezTo>
                  <a:pt x="713007" y="507031"/>
                  <a:pt x="704667" y="498670"/>
                  <a:pt x="704667" y="488356"/>
                </a:cubicBezTo>
                <a:cubicBezTo>
                  <a:pt x="704667" y="478042"/>
                  <a:pt x="713007" y="469681"/>
                  <a:pt x="723295" y="469681"/>
                </a:cubicBezTo>
                <a:close/>
                <a:moveTo>
                  <a:pt x="605531" y="469681"/>
                </a:moveTo>
                <a:cubicBezTo>
                  <a:pt x="615819" y="469681"/>
                  <a:pt x="624159" y="478042"/>
                  <a:pt x="624159" y="488356"/>
                </a:cubicBezTo>
                <a:cubicBezTo>
                  <a:pt x="624159" y="498670"/>
                  <a:pt x="615819" y="507031"/>
                  <a:pt x="605531" y="507031"/>
                </a:cubicBezTo>
                <a:cubicBezTo>
                  <a:pt x="595243" y="507031"/>
                  <a:pt x="586903" y="498670"/>
                  <a:pt x="586903" y="488356"/>
                </a:cubicBezTo>
                <a:cubicBezTo>
                  <a:pt x="586903" y="478042"/>
                  <a:pt x="595243" y="469681"/>
                  <a:pt x="605531" y="469681"/>
                </a:cubicBezTo>
                <a:close/>
                <a:moveTo>
                  <a:pt x="488406" y="469681"/>
                </a:moveTo>
                <a:cubicBezTo>
                  <a:pt x="498694" y="469681"/>
                  <a:pt x="507034" y="478042"/>
                  <a:pt x="507034" y="488356"/>
                </a:cubicBezTo>
                <a:cubicBezTo>
                  <a:pt x="507034" y="498670"/>
                  <a:pt x="498694" y="507031"/>
                  <a:pt x="488406" y="507031"/>
                </a:cubicBezTo>
                <a:cubicBezTo>
                  <a:pt x="478118" y="507031"/>
                  <a:pt x="469778" y="498670"/>
                  <a:pt x="469778" y="488356"/>
                </a:cubicBezTo>
                <a:cubicBezTo>
                  <a:pt x="469778" y="478042"/>
                  <a:pt x="478118" y="469681"/>
                  <a:pt x="488406" y="469681"/>
                </a:cubicBezTo>
                <a:close/>
                <a:moveTo>
                  <a:pt x="370642" y="469681"/>
                </a:moveTo>
                <a:cubicBezTo>
                  <a:pt x="380930" y="469681"/>
                  <a:pt x="389270" y="478042"/>
                  <a:pt x="389270" y="488356"/>
                </a:cubicBezTo>
                <a:cubicBezTo>
                  <a:pt x="389270" y="498670"/>
                  <a:pt x="380930" y="507031"/>
                  <a:pt x="370642" y="507031"/>
                </a:cubicBezTo>
                <a:cubicBezTo>
                  <a:pt x="360354" y="507031"/>
                  <a:pt x="352014" y="498670"/>
                  <a:pt x="352014" y="488356"/>
                </a:cubicBezTo>
                <a:cubicBezTo>
                  <a:pt x="352014" y="478042"/>
                  <a:pt x="360354" y="469681"/>
                  <a:pt x="370642" y="469681"/>
                </a:cubicBezTo>
                <a:close/>
                <a:moveTo>
                  <a:pt x="253517" y="469681"/>
                </a:moveTo>
                <a:cubicBezTo>
                  <a:pt x="263805" y="469681"/>
                  <a:pt x="272145" y="478042"/>
                  <a:pt x="272145" y="488356"/>
                </a:cubicBezTo>
                <a:cubicBezTo>
                  <a:pt x="272145" y="498670"/>
                  <a:pt x="263805" y="507031"/>
                  <a:pt x="253517" y="507031"/>
                </a:cubicBezTo>
                <a:cubicBezTo>
                  <a:pt x="243229" y="507031"/>
                  <a:pt x="234889" y="498670"/>
                  <a:pt x="234889" y="488356"/>
                </a:cubicBezTo>
                <a:cubicBezTo>
                  <a:pt x="234889" y="478042"/>
                  <a:pt x="243229" y="469681"/>
                  <a:pt x="253517" y="469681"/>
                </a:cubicBezTo>
                <a:close/>
                <a:moveTo>
                  <a:pt x="135753" y="469681"/>
                </a:moveTo>
                <a:cubicBezTo>
                  <a:pt x="146041" y="469681"/>
                  <a:pt x="154381" y="478042"/>
                  <a:pt x="154381" y="488356"/>
                </a:cubicBezTo>
                <a:cubicBezTo>
                  <a:pt x="154381" y="498670"/>
                  <a:pt x="146041" y="507031"/>
                  <a:pt x="135753" y="507031"/>
                </a:cubicBezTo>
                <a:cubicBezTo>
                  <a:pt x="125465" y="507031"/>
                  <a:pt x="117125" y="498670"/>
                  <a:pt x="117125" y="488356"/>
                </a:cubicBezTo>
                <a:cubicBezTo>
                  <a:pt x="117125" y="478042"/>
                  <a:pt x="125465" y="469681"/>
                  <a:pt x="135753" y="469681"/>
                </a:cubicBezTo>
                <a:close/>
                <a:moveTo>
                  <a:pt x="18628" y="469681"/>
                </a:moveTo>
                <a:cubicBezTo>
                  <a:pt x="28916" y="469681"/>
                  <a:pt x="37256" y="478042"/>
                  <a:pt x="37256" y="488356"/>
                </a:cubicBezTo>
                <a:cubicBezTo>
                  <a:pt x="37256" y="498670"/>
                  <a:pt x="28916" y="507031"/>
                  <a:pt x="18628" y="507031"/>
                </a:cubicBezTo>
                <a:cubicBezTo>
                  <a:pt x="8340" y="507031"/>
                  <a:pt x="0" y="498670"/>
                  <a:pt x="0" y="488356"/>
                </a:cubicBezTo>
                <a:cubicBezTo>
                  <a:pt x="0" y="478042"/>
                  <a:pt x="8340" y="469681"/>
                  <a:pt x="18628" y="469681"/>
                </a:cubicBezTo>
                <a:close/>
                <a:moveTo>
                  <a:pt x="2014866" y="352261"/>
                </a:moveTo>
                <a:cubicBezTo>
                  <a:pt x="2025154" y="352261"/>
                  <a:pt x="2033494" y="360622"/>
                  <a:pt x="2033494" y="370936"/>
                </a:cubicBezTo>
                <a:cubicBezTo>
                  <a:pt x="2033494" y="381250"/>
                  <a:pt x="2025154" y="389611"/>
                  <a:pt x="2014866" y="389611"/>
                </a:cubicBezTo>
                <a:cubicBezTo>
                  <a:pt x="2004578" y="389611"/>
                  <a:pt x="1996238" y="381250"/>
                  <a:pt x="1996238" y="370936"/>
                </a:cubicBezTo>
                <a:cubicBezTo>
                  <a:pt x="1996238" y="360622"/>
                  <a:pt x="2004578" y="352261"/>
                  <a:pt x="2014866" y="352261"/>
                </a:cubicBezTo>
                <a:close/>
                <a:moveTo>
                  <a:pt x="1897741" y="352261"/>
                </a:moveTo>
                <a:cubicBezTo>
                  <a:pt x="1908029" y="352261"/>
                  <a:pt x="1916369" y="360622"/>
                  <a:pt x="1916369" y="370936"/>
                </a:cubicBezTo>
                <a:cubicBezTo>
                  <a:pt x="1916369" y="381250"/>
                  <a:pt x="1908029" y="389611"/>
                  <a:pt x="1897741" y="389611"/>
                </a:cubicBezTo>
                <a:cubicBezTo>
                  <a:pt x="1887453" y="389611"/>
                  <a:pt x="1879113" y="381250"/>
                  <a:pt x="1879113" y="370936"/>
                </a:cubicBezTo>
                <a:cubicBezTo>
                  <a:pt x="1879113" y="360622"/>
                  <a:pt x="1887453" y="352261"/>
                  <a:pt x="1897741" y="352261"/>
                </a:cubicBezTo>
                <a:close/>
                <a:moveTo>
                  <a:pt x="1779977" y="352261"/>
                </a:moveTo>
                <a:cubicBezTo>
                  <a:pt x="1790265" y="352261"/>
                  <a:pt x="1798605" y="360622"/>
                  <a:pt x="1798605" y="370936"/>
                </a:cubicBezTo>
                <a:cubicBezTo>
                  <a:pt x="1798605" y="381250"/>
                  <a:pt x="1790265" y="389611"/>
                  <a:pt x="1779977" y="389611"/>
                </a:cubicBezTo>
                <a:cubicBezTo>
                  <a:pt x="1769689" y="389611"/>
                  <a:pt x="1761349" y="381250"/>
                  <a:pt x="1761349" y="370936"/>
                </a:cubicBezTo>
                <a:cubicBezTo>
                  <a:pt x="1761349" y="360622"/>
                  <a:pt x="1769689" y="352261"/>
                  <a:pt x="1779977" y="352261"/>
                </a:cubicBezTo>
                <a:close/>
                <a:moveTo>
                  <a:pt x="1662852" y="352261"/>
                </a:moveTo>
                <a:cubicBezTo>
                  <a:pt x="1673140" y="352261"/>
                  <a:pt x="1681480" y="360622"/>
                  <a:pt x="1681480" y="370936"/>
                </a:cubicBezTo>
                <a:cubicBezTo>
                  <a:pt x="1681480" y="381250"/>
                  <a:pt x="1673140" y="389611"/>
                  <a:pt x="1662852" y="389611"/>
                </a:cubicBezTo>
                <a:cubicBezTo>
                  <a:pt x="1652564" y="389611"/>
                  <a:pt x="1644224" y="381250"/>
                  <a:pt x="1644224" y="370936"/>
                </a:cubicBezTo>
                <a:cubicBezTo>
                  <a:pt x="1644224" y="360622"/>
                  <a:pt x="1652564" y="352261"/>
                  <a:pt x="1662852" y="352261"/>
                </a:cubicBezTo>
                <a:close/>
                <a:moveTo>
                  <a:pt x="1545088" y="352261"/>
                </a:moveTo>
                <a:cubicBezTo>
                  <a:pt x="1555376" y="352261"/>
                  <a:pt x="1563716" y="360622"/>
                  <a:pt x="1563716" y="370936"/>
                </a:cubicBezTo>
                <a:cubicBezTo>
                  <a:pt x="1563716" y="381250"/>
                  <a:pt x="1555376" y="389611"/>
                  <a:pt x="1545088" y="389611"/>
                </a:cubicBezTo>
                <a:cubicBezTo>
                  <a:pt x="1534800" y="389611"/>
                  <a:pt x="1526460" y="381250"/>
                  <a:pt x="1526460" y="370936"/>
                </a:cubicBezTo>
                <a:cubicBezTo>
                  <a:pt x="1526460" y="360622"/>
                  <a:pt x="1534800" y="352261"/>
                  <a:pt x="1545088" y="352261"/>
                </a:cubicBezTo>
                <a:close/>
                <a:moveTo>
                  <a:pt x="1427962" y="352261"/>
                </a:moveTo>
                <a:cubicBezTo>
                  <a:pt x="1438250" y="352261"/>
                  <a:pt x="1446590" y="360622"/>
                  <a:pt x="1446590" y="370936"/>
                </a:cubicBezTo>
                <a:cubicBezTo>
                  <a:pt x="1446590" y="381250"/>
                  <a:pt x="1438250" y="389611"/>
                  <a:pt x="1427962" y="389611"/>
                </a:cubicBezTo>
                <a:cubicBezTo>
                  <a:pt x="1417674" y="389611"/>
                  <a:pt x="1409334" y="381250"/>
                  <a:pt x="1409334" y="370936"/>
                </a:cubicBezTo>
                <a:cubicBezTo>
                  <a:pt x="1409334" y="360622"/>
                  <a:pt x="1417674" y="352261"/>
                  <a:pt x="1427962" y="352261"/>
                </a:cubicBezTo>
                <a:close/>
                <a:moveTo>
                  <a:pt x="1310199" y="352261"/>
                </a:moveTo>
                <a:cubicBezTo>
                  <a:pt x="1320487" y="352261"/>
                  <a:pt x="1328827" y="360622"/>
                  <a:pt x="1328827" y="370936"/>
                </a:cubicBezTo>
                <a:cubicBezTo>
                  <a:pt x="1328827" y="381250"/>
                  <a:pt x="1320487" y="389611"/>
                  <a:pt x="1310199" y="389611"/>
                </a:cubicBezTo>
                <a:cubicBezTo>
                  <a:pt x="1299911" y="389611"/>
                  <a:pt x="1291571" y="381250"/>
                  <a:pt x="1291571" y="370936"/>
                </a:cubicBezTo>
                <a:cubicBezTo>
                  <a:pt x="1291571" y="360622"/>
                  <a:pt x="1299911" y="352261"/>
                  <a:pt x="1310199" y="352261"/>
                </a:cubicBezTo>
                <a:close/>
                <a:moveTo>
                  <a:pt x="1193073" y="352261"/>
                </a:moveTo>
                <a:cubicBezTo>
                  <a:pt x="1203361" y="352261"/>
                  <a:pt x="1211701" y="360622"/>
                  <a:pt x="1211701" y="370936"/>
                </a:cubicBezTo>
                <a:cubicBezTo>
                  <a:pt x="1211701" y="381250"/>
                  <a:pt x="1203361" y="389611"/>
                  <a:pt x="1193073" y="389611"/>
                </a:cubicBezTo>
                <a:cubicBezTo>
                  <a:pt x="1182785" y="389611"/>
                  <a:pt x="1174445" y="381250"/>
                  <a:pt x="1174445" y="370936"/>
                </a:cubicBezTo>
                <a:cubicBezTo>
                  <a:pt x="1174445" y="360622"/>
                  <a:pt x="1182785" y="352261"/>
                  <a:pt x="1193073" y="352261"/>
                </a:cubicBezTo>
                <a:close/>
                <a:moveTo>
                  <a:pt x="1075309" y="352261"/>
                </a:moveTo>
                <a:cubicBezTo>
                  <a:pt x="1085597" y="352261"/>
                  <a:pt x="1093937" y="360622"/>
                  <a:pt x="1093937" y="370936"/>
                </a:cubicBezTo>
                <a:cubicBezTo>
                  <a:pt x="1093937" y="381250"/>
                  <a:pt x="1085597" y="389611"/>
                  <a:pt x="1075309" y="389611"/>
                </a:cubicBezTo>
                <a:cubicBezTo>
                  <a:pt x="1065021" y="389611"/>
                  <a:pt x="1056681" y="381250"/>
                  <a:pt x="1056681" y="370936"/>
                </a:cubicBezTo>
                <a:cubicBezTo>
                  <a:pt x="1056681" y="360622"/>
                  <a:pt x="1065021" y="352261"/>
                  <a:pt x="1075309" y="352261"/>
                </a:cubicBezTo>
                <a:close/>
                <a:moveTo>
                  <a:pt x="958184" y="352261"/>
                </a:moveTo>
                <a:cubicBezTo>
                  <a:pt x="968472" y="352261"/>
                  <a:pt x="976812" y="360622"/>
                  <a:pt x="976812" y="370936"/>
                </a:cubicBezTo>
                <a:cubicBezTo>
                  <a:pt x="976812" y="381250"/>
                  <a:pt x="968472" y="389611"/>
                  <a:pt x="958184" y="389611"/>
                </a:cubicBezTo>
                <a:cubicBezTo>
                  <a:pt x="947896" y="389611"/>
                  <a:pt x="939556" y="381250"/>
                  <a:pt x="939556" y="370936"/>
                </a:cubicBezTo>
                <a:cubicBezTo>
                  <a:pt x="939556" y="360622"/>
                  <a:pt x="947896" y="352261"/>
                  <a:pt x="958184" y="352261"/>
                </a:cubicBezTo>
                <a:close/>
                <a:moveTo>
                  <a:pt x="840420" y="352261"/>
                </a:moveTo>
                <a:cubicBezTo>
                  <a:pt x="850708" y="352261"/>
                  <a:pt x="859048" y="360622"/>
                  <a:pt x="859048" y="370936"/>
                </a:cubicBezTo>
                <a:cubicBezTo>
                  <a:pt x="859048" y="381250"/>
                  <a:pt x="850708" y="389611"/>
                  <a:pt x="840420" y="389611"/>
                </a:cubicBezTo>
                <a:cubicBezTo>
                  <a:pt x="830132" y="389611"/>
                  <a:pt x="821792" y="381250"/>
                  <a:pt x="821792" y="370936"/>
                </a:cubicBezTo>
                <a:cubicBezTo>
                  <a:pt x="821792" y="360622"/>
                  <a:pt x="830132" y="352261"/>
                  <a:pt x="840420" y="352261"/>
                </a:cubicBezTo>
                <a:close/>
                <a:moveTo>
                  <a:pt x="723295" y="352261"/>
                </a:moveTo>
                <a:cubicBezTo>
                  <a:pt x="733583" y="352261"/>
                  <a:pt x="741923" y="360622"/>
                  <a:pt x="741923" y="370936"/>
                </a:cubicBezTo>
                <a:cubicBezTo>
                  <a:pt x="741923" y="381250"/>
                  <a:pt x="733583" y="389611"/>
                  <a:pt x="723295" y="389611"/>
                </a:cubicBezTo>
                <a:cubicBezTo>
                  <a:pt x="713007" y="389611"/>
                  <a:pt x="704667" y="381250"/>
                  <a:pt x="704667" y="370936"/>
                </a:cubicBezTo>
                <a:cubicBezTo>
                  <a:pt x="704667" y="360622"/>
                  <a:pt x="713007" y="352261"/>
                  <a:pt x="723295" y="352261"/>
                </a:cubicBezTo>
                <a:close/>
                <a:moveTo>
                  <a:pt x="605531" y="352261"/>
                </a:moveTo>
                <a:cubicBezTo>
                  <a:pt x="615819" y="352261"/>
                  <a:pt x="624159" y="360622"/>
                  <a:pt x="624159" y="370936"/>
                </a:cubicBezTo>
                <a:cubicBezTo>
                  <a:pt x="624159" y="381250"/>
                  <a:pt x="615819" y="389611"/>
                  <a:pt x="605531" y="389611"/>
                </a:cubicBezTo>
                <a:cubicBezTo>
                  <a:pt x="595243" y="389611"/>
                  <a:pt x="586903" y="381250"/>
                  <a:pt x="586903" y="370936"/>
                </a:cubicBezTo>
                <a:cubicBezTo>
                  <a:pt x="586903" y="360622"/>
                  <a:pt x="595243" y="352261"/>
                  <a:pt x="605531" y="352261"/>
                </a:cubicBezTo>
                <a:close/>
                <a:moveTo>
                  <a:pt x="488406" y="352261"/>
                </a:moveTo>
                <a:cubicBezTo>
                  <a:pt x="498694" y="352261"/>
                  <a:pt x="507034" y="360622"/>
                  <a:pt x="507034" y="370936"/>
                </a:cubicBezTo>
                <a:cubicBezTo>
                  <a:pt x="507034" y="381250"/>
                  <a:pt x="498694" y="389611"/>
                  <a:pt x="488406" y="389611"/>
                </a:cubicBezTo>
                <a:cubicBezTo>
                  <a:pt x="478118" y="389611"/>
                  <a:pt x="469778" y="381250"/>
                  <a:pt x="469778" y="370936"/>
                </a:cubicBezTo>
                <a:cubicBezTo>
                  <a:pt x="469778" y="360622"/>
                  <a:pt x="478118" y="352261"/>
                  <a:pt x="488406" y="352261"/>
                </a:cubicBezTo>
                <a:close/>
                <a:moveTo>
                  <a:pt x="370642" y="352261"/>
                </a:moveTo>
                <a:cubicBezTo>
                  <a:pt x="380930" y="352261"/>
                  <a:pt x="389270" y="360622"/>
                  <a:pt x="389270" y="370936"/>
                </a:cubicBezTo>
                <a:cubicBezTo>
                  <a:pt x="389270" y="381250"/>
                  <a:pt x="380930" y="389611"/>
                  <a:pt x="370642" y="389611"/>
                </a:cubicBezTo>
                <a:cubicBezTo>
                  <a:pt x="360354" y="389611"/>
                  <a:pt x="352014" y="381250"/>
                  <a:pt x="352014" y="370936"/>
                </a:cubicBezTo>
                <a:cubicBezTo>
                  <a:pt x="352014" y="360622"/>
                  <a:pt x="360354" y="352261"/>
                  <a:pt x="370642" y="352261"/>
                </a:cubicBezTo>
                <a:close/>
                <a:moveTo>
                  <a:pt x="253517" y="352261"/>
                </a:moveTo>
                <a:cubicBezTo>
                  <a:pt x="263805" y="352261"/>
                  <a:pt x="272145" y="360622"/>
                  <a:pt x="272145" y="370936"/>
                </a:cubicBezTo>
                <a:cubicBezTo>
                  <a:pt x="272145" y="381250"/>
                  <a:pt x="263805" y="389611"/>
                  <a:pt x="253517" y="389611"/>
                </a:cubicBezTo>
                <a:cubicBezTo>
                  <a:pt x="243229" y="389611"/>
                  <a:pt x="234889" y="381250"/>
                  <a:pt x="234889" y="370936"/>
                </a:cubicBezTo>
                <a:cubicBezTo>
                  <a:pt x="234889" y="360622"/>
                  <a:pt x="243229" y="352261"/>
                  <a:pt x="253517" y="352261"/>
                </a:cubicBezTo>
                <a:close/>
                <a:moveTo>
                  <a:pt x="135753" y="352261"/>
                </a:moveTo>
                <a:cubicBezTo>
                  <a:pt x="146041" y="352261"/>
                  <a:pt x="154381" y="360622"/>
                  <a:pt x="154381" y="370936"/>
                </a:cubicBezTo>
                <a:cubicBezTo>
                  <a:pt x="154381" y="381250"/>
                  <a:pt x="146041" y="389611"/>
                  <a:pt x="135753" y="389611"/>
                </a:cubicBezTo>
                <a:cubicBezTo>
                  <a:pt x="125465" y="389611"/>
                  <a:pt x="117125" y="381250"/>
                  <a:pt x="117125" y="370936"/>
                </a:cubicBezTo>
                <a:cubicBezTo>
                  <a:pt x="117125" y="360622"/>
                  <a:pt x="125465" y="352261"/>
                  <a:pt x="135753" y="352261"/>
                </a:cubicBezTo>
                <a:close/>
                <a:moveTo>
                  <a:pt x="18628" y="352261"/>
                </a:moveTo>
                <a:cubicBezTo>
                  <a:pt x="28916" y="352261"/>
                  <a:pt x="37256" y="360622"/>
                  <a:pt x="37256" y="370936"/>
                </a:cubicBezTo>
                <a:cubicBezTo>
                  <a:pt x="37256" y="381250"/>
                  <a:pt x="28916" y="389611"/>
                  <a:pt x="18628" y="389611"/>
                </a:cubicBezTo>
                <a:cubicBezTo>
                  <a:pt x="8340" y="389611"/>
                  <a:pt x="0" y="381250"/>
                  <a:pt x="0" y="370936"/>
                </a:cubicBezTo>
                <a:cubicBezTo>
                  <a:pt x="0" y="360622"/>
                  <a:pt x="8340" y="352261"/>
                  <a:pt x="18628" y="352261"/>
                </a:cubicBezTo>
                <a:close/>
                <a:moveTo>
                  <a:pt x="2014866" y="234840"/>
                </a:moveTo>
                <a:cubicBezTo>
                  <a:pt x="2025154" y="234840"/>
                  <a:pt x="2033494" y="243201"/>
                  <a:pt x="2033494" y="253515"/>
                </a:cubicBezTo>
                <a:cubicBezTo>
                  <a:pt x="2033494" y="263829"/>
                  <a:pt x="2025154" y="272190"/>
                  <a:pt x="2014866" y="272190"/>
                </a:cubicBezTo>
                <a:cubicBezTo>
                  <a:pt x="2004578" y="272190"/>
                  <a:pt x="1996238" y="263829"/>
                  <a:pt x="1996238" y="253515"/>
                </a:cubicBezTo>
                <a:cubicBezTo>
                  <a:pt x="1996238" y="243201"/>
                  <a:pt x="2004578" y="234840"/>
                  <a:pt x="2014866" y="234840"/>
                </a:cubicBezTo>
                <a:close/>
                <a:moveTo>
                  <a:pt x="1897741" y="234840"/>
                </a:moveTo>
                <a:cubicBezTo>
                  <a:pt x="1908029" y="234840"/>
                  <a:pt x="1916369" y="243201"/>
                  <a:pt x="1916369" y="253515"/>
                </a:cubicBezTo>
                <a:cubicBezTo>
                  <a:pt x="1916369" y="263829"/>
                  <a:pt x="1908029" y="272190"/>
                  <a:pt x="1897741" y="272190"/>
                </a:cubicBezTo>
                <a:cubicBezTo>
                  <a:pt x="1887453" y="272190"/>
                  <a:pt x="1879113" y="263829"/>
                  <a:pt x="1879113" y="253515"/>
                </a:cubicBezTo>
                <a:cubicBezTo>
                  <a:pt x="1879113" y="243201"/>
                  <a:pt x="1887453" y="234840"/>
                  <a:pt x="1897741" y="234840"/>
                </a:cubicBezTo>
                <a:close/>
                <a:moveTo>
                  <a:pt x="1779977" y="234840"/>
                </a:moveTo>
                <a:cubicBezTo>
                  <a:pt x="1790265" y="234840"/>
                  <a:pt x="1798605" y="243201"/>
                  <a:pt x="1798605" y="253515"/>
                </a:cubicBezTo>
                <a:cubicBezTo>
                  <a:pt x="1798605" y="263829"/>
                  <a:pt x="1790265" y="272190"/>
                  <a:pt x="1779977" y="272190"/>
                </a:cubicBezTo>
                <a:cubicBezTo>
                  <a:pt x="1769689" y="272190"/>
                  <a:pt x="1761349" y="263829"/>
                  <a:pt x="1761349" y="253515"/>
                </a:cubicBezTo>
                <a:cubicBezTo>
                  <a:pt x="1761349" y="243201"/>
                  <a:pt x="1769689" y="234840"/>
                  <a:pt x="1779977" y="234840"/>
                </a:cubicBezTo>
                <a:close/>
                <a:moveTo>
                  <a:pt x="1662852" y="234840"/>
                </a:moveTo>
                <a:cubicBezTo>
                  <a:pt x="1673140" y="234840"/>
                  <a:pt x="1681480" y="243201"/>
                  <a:pt x="1681480" y="253515"/>
                </a:cubicBezTo>
                <a:cubicBezTo>
                  <a:pt x="1681480" y="263829"/>
                  <a:pt x="1673140" y="272190"/>
                  <a:pt x="1662852" y="272190"/>
                </a:cubicBezTo>
                <a:cubicBezTo>
                  <a:pt x="1652564" y="272190"/>
                  <a:pt x="1644224" y="263829"/>
                  <a:pt x="1644224" y="253515"/>
                </a:cubicBezTo>
                <a:cubicBezTo>
                  <a:pt x="1644224" y="243201"/>
                  <a:pt x="1652564" y="234840"/>
                  <a:pt x="1662852" y="234840"/>
                </a:cubicBezTo>
                <a:close/>
                <a:moveTo>
                  <a:pt x="1545088" y="234840"/>
                </a:moveTo>
                <a:cubicBezTo>
                  <a:pt x="1555376" y="234840"/>
                  <a:pt x="1563716" y="243201"/>
                  <a:pt x="1563716" y="253515"/>
                </a:cubicBezTo>
                <a:cubicBezTo>
                  <a:pt x="1563716" y="263829"/>
                  <a:pt x="1555376" y="272190"/>
                  <a:pt x="1545088" y="272190"/>
                </a:cubicBezTo>
                <a:cubicBezTo>
                  <a:pt x="1534800" y="272190"/>
                  <a:pt x="1526460" y="263829"/>
                  <a:pt x="1526460" y="253515"/>
                </a:cubicBezTo>
                <a:cubicBezTo>
                  <a:pt x="1526460" y="243201"/>
                  <a:pt x="1534800" y="234840"/>
                  <a:pt x="1545088" y="234840"/>
                </a:cubicBezTo>
                <a:close/>
                <a:moveTo>
                  <a:pt x="1427962" y="234840"/>
                </a:moveTo>
                <a:cubicBezTo>
                  <a:pt x="1438250" y="234840"/>
                  <a:pt x="1446590" y="243201"/>
                  <a:pt x="1446590" y="253515"/>
                </a:cubicBezTo>
                <a:cubicBezTo>
                  <a:pt x="1446590" y="263829"/>
                  <a:pt x="1438250" y="272190"/>
                  <a:pt x="1427962" y="272190"/>
                </a:cubicBezTo>
                <a:cubicBezTo>
                  <a:pt x="1417674" y="272190"/>
                  <a:pt x="1409334" y="263829"/>
                  <a:pt x="1409334" y="253515"/>
                </a:cubicBezTo>
                <a:cubicBezTo>
                  <a:pt x="1409334" y="243201"/>
                  <a:pt x="1417674" y="234840"/>
                  <a:pt x="1427962" y="234840"/>
                </a:cubicBezTo>
                <a:close/>
                <a:moveTo>
                  <a:pt x="1310199" y="234840"/>
                </a:moveTo>
                <a:cubicBezTo>
                  <a:pt x="1320487" y="234840"/>
                  <a:pt x="1328827" y="243201"/>
                  <a:pt x="1328827" y="253515"/>
                </a:cubicBezTo>
                <a:cubicBezTo>
                  <a:pt x="1328827" y="263829"/>
                  <a:pt x="1320487" y="272190"/>
                  <a:pt x="1310199" y="272190"/>
                </a:cubicBezTo>
                <a:cubicBezTo>
                  <a:pt x="1299911" y="272190"/>
                  <a:pt x="1291571" y="263829"/>
                  <a:pt x="1291571" y="253515"/>
                </a:cubicBezTo>
                <a:cubicBezTo>
                  <a:pt x="1291571" y="243201"/>
                  <a:pt x="1299911" y="234840"/>
                  <a:pt x="1310199" y="234840"/>
                </a:cubicBezTo>
                <a:close/>
                <a:moveTo>
                  <a:pt x="1193073" y="234840"/>
                </a:moveTo>
                <a:cubicBezTo>
                  <a:pt x="1203361" y="234840"/>
                  <a:pt x="1211701" y="243201"/>
                  <a:pt x="1211701" y="253515"/>
                </a:cubicBezTo>
                <a:cubicBezTo>
                  <a:pt x="1211701" y="263829"/>
                  <a:pt x="1203361" y="272190"/>
                  <a:pt x="1193073" y="272190"/>
                </a:cubicBezTo>
                <a:cubicBezTo>
                  <a:pt x="1182785" y="272190"/>
                  <a:pt x="1174445" y="263829"/>
                  <a:pt x="1174445" y="253515"/>
                </a:cubicBezTo>
                <a:cubicBezTo>
                  <a:pt x="1174445" y="243201"/>
                  <a:pt x="1182785" y="234840"/>
                  <a:pt x="1193073" y="234840"/>
                </a:cubicBezTo>
                <a:close/>
                <a:moveTo>
                  <a:pt x="1075309" y="234840"/>
                </a:moveTo>
                <a:cubicBezTo>
                  <a:pt x="1085597" y="234840"/>
                  <a:pt x="1093937" y="243201"/>
                  <a:pt x="1093937" y="253515"/>
                </a:cubicBezTo>
                <a:cubicBezTo>
                  <a:pt x="1093937" y="263829"/>
                  <a:pt x="1085597" y="272190"/>
                  <a:pt x="1075309" y="272190"/>
                </a:cubicBezTo>
                <a:cubicBezTo>
                  <a:pt x="1065021" y="272190"/>
                  <a:pt x="1056681" y="263829"/>
                  <a:pt x="1056681" y="253515"/>
                </a:cubicBezTo>
                <a:cubicBezTo>
                  <a:pt x="1056681" y="243201"/>
                  <a:pt x="1065021" y="234840"/>
                  <a:pt x="1075309" y="234840"/>
                </a:cubicBezTo>
                <a:close/>
                <a:moveTo>
                  <a:pt x="958184" y="234840"/>
                </a:moveTo>
                <a:cubicBezTo>
                  <a:pt x="968472" y="234840"/>
                  <a:pt x="976812" y="243201"/>
                  <a:pt x="976812" y="253515"/>
                </a:cubicBezTo>
                <a:cubicBezTo>
                  <a:pt x="976812" y="263829"/>
                  <a:pt x="968472" y="272190"/>
                  <a:pt x="958184" y="272190"/>
                </a:cubicBezTo>
                <a:cubicBezTo>
                  <a:pt x="947896" y="272190"/>
                  <a:pt x="939556" y="263829"/>
                  <a:pt x="939556" y="253515"/>
                </a:cubicBezTo>
                <a:cubicBezTo>
                  <a:pt x="939556" y="243201"/>
                  <a:pt x="947896" y="234840"/>
                  <a:pt x="958184" y="234840"/>
                </a:cubicBezTo>
                <a:close/>
                <a:moveTo>
                  <a:pt x="840420" y="234840"/>
                </a:moveTo>
                <a:cubicBezTo>
                  <a:pt x="850708" y="234840"/>
                  <a:pt x="859048" y="243201"/>
                  <a:pt x="859048" y="253515"/>
                </a:cubicBezTo>
                <a:cubicBezTo>
                  <a:pt x="859048" y="263829"/>
                  <a:pt x="850708" y="272190"/>
                  <a:pt x="840420" y="272190"/>
                </a:cubicBezTo>
                <a:cubicBezTo>
                  <a:pt x="830132" y="272190"/>
                  <a:pt x="821792" y="263829"/>
                  <a:pt x="821792" y="253515"/>
                </a:cubicBezTo>
                <a:cubicBezTo>
                  <a:pt x="821792" y="243201"/>
                  <a:pt x="830132" y="234840"/>
                  <a:pt x="840420" y="234840"/>
                </a:cubicBezTo>
                <a:close/>
                <a:moveTo>
                  <a:pt x="723295" y="234840"/>
                </a:moveTo>
                <a:cubicBezTo>
                  <a:pt x="733583" y="234840"/>
                  <a:pt x="741923" y="243201"/>
                  <a:pt x="741923" y="253515"/>
                </a:cubicBezTo>
                <a:cubicBezTo>
                  <a:pt x="741923" y="263829"/>
                  <a:pt x="733583" y="272190"/>
                  <a:pt x="723295" y="272190"/>
                </a:cubicBezTo>
                <a:cubicBezTo>
                  <a:pt x="713007" y="272190"/>
                  <a:pt x="704667" y="263829"/>
                  <a:pt x="704667" y="253515"/>
                </a:cubicBezTo>
                <a:cubicBezTo>
                  <a:pt x="704667" y="243201"/>
                  <a:pt x="713007" y="234840"/>
                  <a:pt x="723295" y="234840"/>
                </a:cubicBezTo>
                <a:close/>
                <a:moveTo>
                  <a:pt x="605531" y="234840"/>
                </a:moveTo>
                <a:cubicBezTo>
                  <a:pt x="615819" y="234840"/>
                  <a:pt x="624159" y="243201"/>
                  <a:pt x="624159" y="253515"/>
                </a:cubicBezTo>
                <a:cubicBezTo>
                  <a:pt x="624159" y="263829"/>
                  <a:pt x="615819" y="272190"/>
                  <a:pt x="605531" y="272190"/>
                </a:cubicBezTo>
                <a:cubicBezTo>
                  <a:pt x="595243" y="272190"/>
                  <a:pt x="586903" y="263829"/>
                  <a:pt x="586903" y="253515"/>
                </a:cubicBezTo>
                <a:cubicBezTo>
                  <a:pt x="586903" y="243201"/>
                  <a:pt x="595243" y="234840"/>
                  <a:pt x="605531" y="234840"/>
                </a:cubicBezTo>
                <a:close/>
                <a:moveTo>
                  <a:pt x="488406" y="234840"/>
                </a:moveTo>
                <a:cubicBezTo>
                  <a:pt x="498694" y="234840"/>
                  <a:pt x="507034" y="243201"/>
                  <a:pt x="507034" y="253515"/>
                </a:cubicBezTo>
                <a:cubicBezTo>
                  <a:pt x="507034" y="263829"/>
                  <a:pt x="498694" y="272190"/>
                  <a:pt x="488406" y="272190"/>
                </a:cubicBezTo>
                <a:cubicBezTo>
                  <a:pt x="478118" y="272190"/>
                  <a:pt x="469778" y="263829"/>
                  <a:pt x="469778" y="253515"/>
                </a:cubicBezTo>
                <a:cubicBezTo>
                  <a:pt x="469778" y="243201"/>
                  <a:pt x="478118" y="234840"/>
                  <a:pt x="488406" y="234840"/>
                </a:cubicBezTo>
                <a:close/>
                <a:moveTo>
                  <a:pt x="370642" y="234840"/>
                </a:moveTo>
                <a:cubicBezTo>
                  <a:pt x="380930" y="234840"/>
                  <a:pt x="389270" y="243201"/>
                  <a:pt x="389270" y="253515"/>
                </a:cubicBezTo>
                <a:cubicBezTo>
                  <a:pt x="389270" y="263829"/>
                  <a:pt x="380930" y="272190"/>
                  <a:pt x="370642" y="272190"/>
                </a:cubicBezTo>
                <a:cubicBezTo>
                  <a:pt x="360354" y="272190"/>
                  <a:pt x="352014" y="263829"/>
                  <a:pt x="352014" y="253515"/>
                </a:cubicBezTo>
                <a:cubicBezTo>
                  <a:pt x="352014" y="243201"/>
                  <a:pt x="360354" y="234840"/>
                  <a:pt x="370642" y="234840"/>
                </a:cubicBezTo>
                <a:close/>
                <a:moveTo>
                  <a:pt x="253517" y="234840"/>
                </a:moveTo>
                <a:cubicBezTo>
                  <a:pt x="263805" y="234840"/>
                  <a:pt x="272145" y="243201"/>
                  <a:pt x="272145" y="253515"/>
                </a:cubicBezTo>
                <a:cubicBezTo>
                  <a:pt x="272145" y="263829"/>
                  <a:pt x="263805" y="272190"/>
                  <a:pt x="253517" y="272190"/>
                </a:cubicBezTo>
                <a:cubicBezTo>
                  <a:pt x="243229" y="272190"/>
                  <a:pt x="234889" y="263829"/>
                  <a:pt x="234889" y="253515"/>
                </a:cubicBezTo>
                <a:cubicBezTo>
                  <a:pt x="234889" y="243201"/>
                  <a:pt x="243229" y="234840"/>
                  <a:pt x="253517" y="234840"/>
                </a:cubicBezTo>
                <a:close/>
                <a:moveTo>
                  <a:pt x="135753" y="234840"/>
                </a:moveTo>
                <a:cubicBezTo>
                  <a:pt x="146041" y="234840"/>
                  <a:pt x="154381" y="243201"/>
                  <a:pt x="154381" y="253515"/>
                </a:cubicBezTo>
                <a:cubicBezTo>
                  <a:pt x="154381" y="263829"/>
                  <a:pt x="146041" y="272190"/>
                  <a:pt x="135753" y="272190"/>
                </a:cubicBezTo>
                <a:cubicBezTo>
                  <a:pt x="125465" y="272190"/>
                  <a:pt x="117125" y="263829"/>
                  <a:pt x="117125" y="253515"/>
                </a:cubicBezTo>
                <a:cubicBezTo>
                  <a:pt x="117125" y="243201"/>
                  <a:pt x="125465" y="234840"/>
                  <a:pt x="135753" y="234840"/>
                </a:cubicBezTo>
                <a:close/>
                <a:moveTo>
                  <a:pt x="18628" y="234840"/>
                </a:moveTo>
                <a:cubicBezTo>
                  <a:pt x="28916" y="234840"/>
                  <a:pt x="37256" y="243201"/>
                  <a:pt x="37256" y="253515"/>
                </a:cubicBezTo>
                <a:cubicBezTo>
                  <a:pt x="37256" y="263829"/>
                  <a:pt x="28916" y="272190"/>
                  <a:pt x="18628" y="272190"/>
                </a:cubicBezTo>
                <a:cubicBezTo>
                  <a:pt x="8340" y="272190"/>
                  <a:pt x="0" y="263829"/>
                  <a:pt x="0" y="253515"/>
                </a:cubicBezTo>
                <a:cubicBezTo>
                  <a:pt x="0" y="243201"/>
                  <a:pt x="8340" y="234840"/>
                  <a:pt x="18628" y="234840"/>
                </a:cubicBezTo>
                <a:close/>
                <a:moveTo>
                  <a:pt x="2014866" y="117420"/>
                </a:moveTo>
                <a:cubicBezTo>
                  <a:pt x="2025154" y="117420"/>
                  <a:pt x="2033494" y="125781"/>
                  <a:pt x="2033494" y="136095"/>
                </a:cubicBezTo>
                <a:cubicBezTo>
                  <a:pt x="2033494" y="146409"/>
                  <a:pt x="2025154" y="154770"/>
                  <a:pt x="2014866" y="154770"/>
                </a:cubicBezTo>
                <a:cubicBezTo>
                  <a:pt x="2004578" y="154770"/>
                  <a:pt x="1996238" y="146409"/>
                  <a:pt x="1996238" y="136095"/>
                </a:cubicBezTo>
                <a:cubicBezTo>
                  <a:pt x="1996238" y="125781"/>
                  <a:pt x="2004578" y="117420"/>
                  <a:pt x="2014866" y="117420"/>
                </a:cubicBezTo>
                <a:close/>
                <a:moveTo>
                  <a:pt x="1897741" y="117420"/>
                </a:moveTo>
                <a:cubicBezTo>
                  <a:pt x="1908029" y="117420"/>
                  <a:pt x="1916369" y="125781"/>
                  <a:pt x="1916369" y="136095"/>
                </a:cubicBezTo>
                <a:cubicBezTo>
                  <a:pt x="1916369" y="146409"/>
                  <a:pt x="1908029" y="154770"/>
                  <a:pt x="1897741" y="154770"/>
                </a:cubicBezTo>
                <a:cubicBezTo>
                  <a:pt x="1887453" y="154770"/>
                  <a:pt x="1879113" y="146409"/>
                  <a:pt x="1879113" y="136095"/>
                </a:cubicBezTo>
                <a:cubicBezTo>
                  <a:pt x="1879113" y="125781"/>
                  <a:pt x="1887453" y="117420"/>
                  <a:pt x="1897741" y="117420"/>
                </a:cubicBezTo>
                <a:close/>
                <a:moveTo>
                  <a:pt x="1779977" y="117420"/>
                </a:moveTo>
                <a:cubicBezTo>
                  <a:pt x="1790265" y="117420"/>
                  <a:pt x="1798605" y="125781"/>
                  <a:pt x="1798605" y="136095"/>
                </a:cubicBezTo>
                <a:cubicBezTo>
                  <a:pt x="1798605" y="146409"/>
                  <a:pt x="1790265" y="154770"/>
                  <a:pt x="1779977" y="154770"/>
                </a:cubicBezTo>
                <a:cubicBezTo>
                  <a:pt x="1769689" y="154770"/>
                  <a:pt x="1761349" y="146409"/>
                  <a:pt x="1761349" y="136095"/>
                </a:cubicBezTo>
                <a:cubicBezTo>
                  <a:pt x="1761349" y="125781"/>
                  <a:pt x="1769689" y="117420"/>
                  <a:pt x="1779977" y="117420"/>
                </a:cubicBezTo>
                <a:close/>
                <a:moveTo>
                  <a:pt x="1662852" y="117420"/>
                </a:moveTo>
                <a:cubicBezTo>
                  <a:pt x="1673140" y="117420"/>
                  <a:pt x="1681480" y="125781"/>
                  <a:pt x="1681480" y="136095"/>
                </a:cubicBezTo>
                <a:cubicBezTo>
                  <a:pt x="1681480" y="146409"/>
                  <a:pt x="1673140" y="154770"/>
                  <a:pt x="1662852" y="154770"/>
                </a:cubicBezTo>
                <a:cubicBezTo>
                  <a:pt x="1652564" y="154770"/>
                  <a:pt x="1644224" y="146409"/>
                  <a:pt x="1644224" y="136095"/>
                </a:cubicBezTo>
                <a:cubicBezTo>
                  <a:pt x="1644224" y="125781"/>
                  <a:pt x="1652564" y="117420"/>
                  <a:pt x="1662852" y="117420"/>
                </a:cubicBezTo>
                <a:close/>
                <a:moveTo>
                  <a:pt x="1545087" y="117420"/>
                </a:moveTo>
                <a:cubicBezTo>
                  <a:pt x="1555375" y="117420"/>
                  <a:pt x="1563715" y="125781"/>
                  <a:pt x="1563715" y="136095"/>
                </a:cubicBezTo>
                <a:cubicBezTo>
                  <a:pt x="1563715" y="146409"/>
                  <a:pt x="1555375" y="154770"/>
                  <a:pt x="1545087" y="154770"/>
                </a:cubicBezTo>
                <a:cubicBezTo>
                  <a:pt x="1534799" y="154770"/>
                  <a:pt x="1526459" y="146409"/>
                  <a:pt x="1526459" y="136095"/>
                </a:cubicBezTo>
                <a:cubicBezTo>
                  <a:pt x="1526459" y="125781"/>
                  <a:pt x="1534799" y="117420"/>
                  <a:pt x="1545087" y="117420"/>
                </a:cubicBezTo>
                <a:close/>
                <a:moveTo>
                  <a:pt x="1427962" y="117420"/>
                </a:moveTo>
                <a:cubicBezTo>
                  <a:pt x="1438250" y="117420"/>
                  <a:pt x="1446590" y="125781"/>
                  <a:pt x="1446590" y="136095"/>
                </a:cubicBezTo>
                <a:cubicBezTo>
                  <a:pt x="1446590" y="146409"/>
                  <a:pt x="1438250" y="154770"/>
                  <a:pt x="1427962" y="154770"/>
                </a:cubicBezTo>
                <a:cubicBezTo>
                  <a:pt x="1417674" y="154770"/>
                  <a:pt x="1409334" y="146409"/>
                  <a:pt x="1409334" y="136095"/>
                </a:cubicBezTo>
                <a:cubicBezTo>
                  <a:pt x="1409334" y="125781"/>
                  <a:pt x="1417674" y="117420"/>
                  <a:pt x="1427962" y="117420"/>
                </a:cubicBezTo>
                <a:close/>
                <a:moveTo>
                  <a:pt x="1310198" y="117420"/>
                </a:moveTo>
                <a:cubicBezTo>
                  <a:pt x="1320486" y="117420"/>
                  <a:pt x="1328826" y="125781"/>
                  <a:pt x="1328826" y="136095"/>
                </a:cubicBezTo>
                <a:cubicBezTo>
                  <a:pt x="1328826" y="146409"/>
                  <a:pt x="1320486" y="154770"/>
                  <a:pt x="1310198" y="154770"/>
                </a:cubicBezTo>
                <a:cubicBezTo>
                  <a:pt x="1299910" y="154770"/>
                  <a:pt x="1291570" y="146409"/>
                  <a:pt x="1291570" y="136095"/>
                </a:cubicBezTo>
                <a:cubicBezTo>
                  <a:pt x="1291570" y="125781"/>
                  <a:pt x="1299910" y="117420"/>
                  <a:pt x="1310198" y="117420"/>
                </a:cubicBezTo>
                <a:close/>
                <a:moveTo>
                  <a:pt x="1193073" y="117420"/>
                </a:moveTo>
                <a:cubicBezTo>
                  <a:pt x="1203361" y="117420"/>
                  <a:pt x="1211701" y="125781"/>
                  <a:pt x="1211701" y="136095"/>
                </a:cubicBezTo>
                <a:cubicBezTo>
                  <a:pt x="1211701" y="146409"/>
                  <a:pt x="1203361" y="154770"/>
                  <a:pt x="1193073" y="154770"/>
                </a:cubicBezTo>
                <a:cubicBezTo>
                  <a:pt x="1182785" y="154770"/>
                  <a:pt x="1174445" y="146409"/>
                  <a:pt x="1174445" y="136095"/>
                </a:cubicBezTo>
                <a:cubicBezTo>
                  <a:pt x="1174445" y="125781"/>
                  <a:pt x="1182785" y="117420"/>
                  <a:pt x="1193073" y="117420"/>
                </a:cubicBezTo>
                <a:close/>
                <a:moveTo>
                  <a:pt x="1075309" y="117420"/>
                </a:moveTo>
                <a:cubicBezTo>
                  <a:pt x="1085597" y="117420"/>
                  <a:pt x="1093937" y="125781"/>
                  <a:pt x="1093937" y="136095"/>
                </a:cubicBezTo>
                <a:cubicBezTo>
                  <a:pt x="1093937" y="146409"/>
                  <a:pt x="1085597" y="154770"/>
                  <a:pt x="1075309" y="154770"/>
                </a:cubicBezTo>
                <a:cubicBezTo>
                  <a:pt x="1065021" y="154770"/>
                  <a:pt x="1056681" y="146409"/>
                  <a:pt x="1056681" y="136095"/>
                </a:cubicBezTo>
                <a:cubicBezTo>
                  <a:pt x="1056681" y="125781"/>
                  <a:pt x="1065021" y="117420"/>
                  <a:pt x="1075309" y="117420"/>
                </a:cubicBezTo>
                <a:close/>
                <a:moveTo>
                  <a:pt x="958184" y="117420"/>
                </a:moveTo>
                <a:cubicBezTo>
                  <a:pt x="968472" y="117420"/>
                  <a:pt x="976812" y="125781"/>
                  <a:pt x="976812" y="136095"/>
                </a:cubicBezTo>
                <a:cubicBezTo>
                  <a:pt x="976812" y="146409"/>
                  <a:pt x="968472" y="154770"/>
                  <a:pt x="958184" y="154770"/>
                </a:cubicBezTo>
                <a:cubicBezTo>
                  <a:pt x="947896" y="154770"/>
                  <a:pt x="939556" y="146409"/>
                  <a:pt x="939556" y="136095"/>
                </a:cubicBezTo>
                <a:cubicBezTo>
                  <a:pt x="939556" y="125781"/>
                  <a:pt x="947896" y="117420"/>
                  <a:pt x="958184" y="117420"/>
                </a:cubicBezTo>
                <a:close/>
                <a:moveTo>
                  <a:pt x="840420" y="117420"/>
                </a:moveTo>
                <a:cubicBezTo>
                  <a:pt x="850708" y="117420"/>
                  <a:pt x="859048" y="125781"/>
                  <a:pt x="859048" y="136095"/>
                </a:cubicBezTo>
                <a:cubicBezTo>
                  <a:pt x="859048" y="146409"/>
                  <a:pt x="850708" y="154770"/>
                  <a:pt x="840420" y="154770"/>
                </a:cubicBezTo>
                <a:cubicBezTo>
                  <a:pt x="830132" y="154770"/>
                  <a:pt x="821792" y="146409"/>
                  <a:pt x="821792" y="136095"/>
                </a:cubicBezTo>
                <a:cubicBezTo>
                  <a:pt x="821792" y="125781"/>
                  <a:pt x="830132" y="117420"/>
                  <a:pt x="840420" y="117420"/>
                </a:cubicBezTo>
                <a:close/>
                <a:moveTo>
                  <a:pt x="723295" y="117420"/>
                </a:moveTo>
                <a:cubicBezTo>
                  <a:pt x="733583" y="117420"/>
                  <a:pt x="741923" y="125781"/>
                  <a:pt x="741923" y="136095"/>
                </a:cubicBezTo>
                <a:cubicBezTo>
                  <a:pt x="741923" y="146409"/>
                  <a:pt x="733583" y="154770"/>
                  <a:pt x="723295" y="154770"/>
                </a:cubicBezTo>
                <a:cubicBezTo>
                  <a:pt x="713007" y="154770"/>
                  <a:pt x="704667" y="146409"/>
                  <a:pt x="704667" y="136095"/>
                </a:cubicBezTo>
                <a:cubicBezTo>
                  <a:pt x="704667" y="125781"/>
                  <a:pt x="713007" y="117420"/>
                  <a:pt x="723295" y="117420"/>
                </a:cubicBezTo>
                <a:close/>
                <a:moveTo>
                  <a:pt x="605531" y="117420"/>
                </a:moveTo>
                <a:cubicBezTo>
                  <a:pt x="615819" y="117420"/>
                  <a:pt x="624159" y="125781"/>
                  <a:pt x="624159" y="136095"/>
                </a:cubicBezTo>
                <a:cubicBezTo>
                  <a:pt x="624159" y="146409"/>
                  <a:pt x="615819" y="154770"/>
                  <a:pt x="605531" y="154770"/>
                </a:cubicBezTo>
                <a:cubicBezTo>
                  <a:pt x="595243" y="154770"/>
                  <a:pt x="586903" y="146409"/>
                  <a:pt x="586903" y="136095"/>
                </a:cubicBezTo>
                <a:cubicBezTo>
                  <a:pt x="586903" y="125781"/>
                  <a:pt x="595243" y="117420"/>
                  <a:pt x="605531" y="117420"/>
                </a:cubicBezTo>
                <a:close/>
                <a:moveTo>
                  <a:pt x="488406" y="117420"/>
                </a:moveTo>
                <a:cubicBezTo>
                  <a:pt x="498694" y="117420"/>
                  <a:pt x="507034" y="125781"/>
                  <a:pt x="507034" y="136095"/>
                </a:cubicBezTo>
                <a:cubicBezTo>
                  <a:pt x="507034" y="146409"/>
                  <a:pt x="498694" y="154770"/>
                  <a:pt x="488406" y="154770"/>
                </a:cubicBezTo>
                <a:cubicBezTo>
                  <a:pt x="478118" y="154770"/>
                  <a:pt x="469778" y="146409"/>
                  <a:pt x="469778" y="136095"/>
                </a:cubicBezTo>
                <a:cubicBezTo>
                  <a:pt x="469778" y="125781"/>
                  <a:pt x="478118" y="117420"/>
                  <a:pt x="488406" y="117420"/>
                </a:cubicBezTo>
                <a:close/>
                <a:moveTo>
                  <a:pt x="370642" y="117420"/>
                </a:moveTo>
                <a:cubicBezTo>
                  <a:pt x="380930" y="117420"/>
                  <a:pt x="389270" y="125781"/>
                  <a:pt x="389270" y="136095"/>
                </a:cubicBezTo>
                <a:cubicBezTo>
                  <a:pt x="389270" y="146409"/>
                  <a:pt x="380930" y="154770"/>
                  <a:pt x="370642" y="154770"/>
                </a:cubicBezTo>
                <a:cubicBezTo>
                  <a:pt x="360354" y="154770"/>
                  <a:pt x="352014" y="146409"/>
                  <a:pt x="352014" y="136095"/>
                </a:cubicBezTo>
                <a:cubicBezTo>
                  <a:pt x="352014" y="125781"/>
                  <a:pt x="360354" y="117420"/>
                  <a:pt x="370642" y="117420"/>
                </a:cubicBezTo>
                <a:close/>
                <a:moveTo>
                  <a:pt x="253517" y="117420"/>
                </a:moveTo>
                <a:cubicBezTo>
                  <a:pt x="263805" y="117420"/>
                  <a:pt x="272145" y="125781"/>
                  <a:pt x="272145" y="136095"/>
                </a:cubicBezTo>
                <a:cubicBezTo>
                  <a:pt x="272145" y="146409"/>
                  <a:pt x="263805" y="154770"/>
                  <a:pt x="253517" y="154770"/>
                </a:cubicBezTo>
                <a:cubicBezTo>
                  <a:pt x="243229" y="154770"/>
                  <a:pt x="234889" y="146409"/>
                  <a:pt x="234889" y="136095"/>
                </a:cubicBezTo>
                <a:cubicBezTo>
                  <a:pt x="234889" y="125781"/>
                  <a:pt x="243229" y="117420"/>
                  <a:pt x="253517" y="117420"/>
                </a:cubicBezTo>
                <a:close/>
                <a:moveTo>
                  <a:pt x="135753" y="117420"/>
                </a:moveTo>
                <a:cubicBezTo>
                  <a:pt x="146041" y="117420"/>
                  <a:pt x="154381" y="125781"/>
                  <a:pt x="154381" y="136095"/>
                </a:cubicBezTo>
                <a:cubicBezTo>
                  <a:pt x="154381" y="146409"/>
                  <a:pt x="146041" y="154770"/>
                  <a:pt x="135753" y="154770"/>
                </a:cubicBezTo>
                <a:cubicBezTo>
                  <a:pt x="125465" y="154770"/>
                  <a:pt x="117125" y="146409"/>
                  <a:pt x="117125" y="136095"/>
                </a:cubicBezTo>
                <a:cubicBezTo>
                  <a:pt x="117125" y="125781"/>
                  <a:pt x="125465" y="117420"/>
                  <a:pt x="135753" y="117420"/>
                </a:cubicBezTo>
                <a:close/>
                <a:moveTo>
                  <a:pt x="18628" y="117420"/>
                </a:moveTo>
                <a:cubicBezTo>
                  <a:pt x="28916" y="117420"/>
                  <a:pt x="37256" y="125781"/>
                  <a:pt x="37256" y="136095"/>
                </a:cubicBezTo>
                <a:cubicBezTo>
                  <a:pt x="37256" y="146409"/>
                  <a:pt x="28916" y="154770"/>
                  <a:pt x="18628" y="154770"/>
                </a:cubicBezTo>
                <a:cubicBezTo>
                  <a:pt x="8340" y="154770"/>
                  <a:pt x="0" y="146409"/>
                  <a:pt x="0" y="136095"/>
                </a:cubicBezTo>
                <a:cubicBezTo>
                  <a:pt x="0" y="125781"/>
                  <a:pt x="8340" y="117420"/>
                  <a:pt x="18628" y="117420"/>
                </a:cubicBezTo>
                <a:close/>
                <a:moveTo>
                  <a:pt x="2014866" y="0"/>
                </a:moveTo>
                <a:cubicBezTo>
                  <a:pt x="2025154" y="0"/>
                  <a:pt x="2033494" y="8361"/>
                  <a:pt x="2033494" y="18675"/>
                </a:cubicBezTo>
                <a:cubicBezTo>
                  <a:pt x="2033494" y="28989"/>
                  <a:pt x="2025154" y="37350"/>
                  <a:pt x="2014866" y="37350"/>
                </a:cubicBezTo>
                <a:cubicBezTo>
                  <a:pt x="2004578" y="37350"/>
                  <a:pt x="1996238" y="28989"/>
                  <a:pt x="1996238" y="18675"/>
                </a:cubicBezTo>
                <a:cubicBezTo>
                  <a:pt x="1996238" y="8361"/>
                  <a:pt x="2004578" y="0"/>
                  <a:pt x="2014866" y="0"/>
                </a:cubicBezTo>
                <a:close/>
                <a:moveTo>
                  <a:pt x="1897741" y="0"/>
                </a:moveTo>
                <a:cubicBezTo>
                  <a:pt x="1908029" y="0"/>
                  <a:pt x="1916369" y="8361"/>
                  <a:pt x="1916369" y="18675"/>
                </a:cubicBezTo>
                <a:cubicBezTo>
                  <a:pt x="1916369" y="28989"/>
                  <a:pt x="1908029" y="37350"/>
                  <a:pt x="1897741" y="37350"/>
                </a:cubicBezTo>
                <a:cubicBezTo>
                  <a:pt x="1887453" y="37350"/>
                  <a:pt x="1879113" y="28989"/>
                  <a:pt x="1879113" y="18675"/>
                </a:cubicBezTo>
                <a:cubicBezTo>
                  <a:pt x="1879113" y="8361"/>
                  <a:pt x="1887453" y="0"/>
                  <a:pt x="1897741" y="0"/>
                </a:cubicBezTo>
                <a:close/>
                <a:moveTo>
                  <a:pt x="1779977" y="0"/>
                </a:moveTo>
                <a:cubicBezTo>
                  <a:pt x="1790265" y="0"/>
                  <a:pt x="1798605" y="8361"/>
                  <a:pt x="1798605" y="18675"/>
                </a:cubicBezTo>
                <a:cubicBezTo>
                  <a:pt x="1798605" y="28989"/>
                  <a:pt x="1790265" y="37350"/>
                  <a:pt x="1779977" y="37350"/>
                </a:cubicBezTo>
                <a:cubicBezTo>
                  <a:pt x="1769689" y="37350"/>
                  <a:pt x="1761349" y="28989"/>
                  <a:pt x="1761349" y="18675"/>
                </a:cubicBezTo>
                <a:cubicBezTo>
                  <a:pt x="1761349" y="8361"/>
                  <a:pt x="1769689" y="0"/>
                  <a:pt x="1779977" y="0"/>
                </a:cubicBezTo>
                <a:close/>
                <a:moveTo>
                  <a:pt x="1662852" y="0"/>
                </a:moveTo>
                <a:cubicBezTo>
                  <a:pt x="1673140" y="0"/>
                  <a:pt x="1681480" y="8361"/>
                  <a:pt x="1681480" y="18675"/>
                </a:cubicBezTo>
                <a:cubicBezTo>
                  <a:pt x="1681480" y="28989"/>
                  <a:pt x="1673140" y="37350"/>
                  <a:pt x="1662852" y="37350"/>
                </a:cubicBezTo>
                <a:cubicBezTo>
                  <a:pt x="1652564" y="37350"/>
                  <a:pt x="1644224" y="28989"/>
                  <a:pt x="1644224" y="18675"/>
                </a:cubicBezTo>
                <a:cubicBezTo>
                  <a:pt x="1644224" y="8361"/>
                  <a:pt x="1652564" y="0"/>
                  <a:pt x="1662852" y="0"/>
                </a:cubicBezTo>
                <a:close/>
                <a:moveTo>
                  <a:pt x="1545087" y="0"/>
                </a:moveTo>
                <a:cubicBezTo>
                  <a:pt x="1555375" y="0"/>
                  <a:pt x="1563715" y="8361"/>
                  <a:pt x="1563715" y="18675"/>
                </a:cubicBezTo>
                <a:cubicBezTo>
                  <a:pt x="1563715" y="28989"/>
                  <a:pt x="1555375" y="37350"/>
                  <a:pt x="1545087" y="37350"/>
                </a:cubicBezTo>
                <a:cubicBezTo>
                  <a:pt x="1534799" y="37350"/>
                  <a:pt x="1526459" y="28989"/>
                  <a:pt x="1526459" y="18675"/>
                </a:cubicBezTo>
                <a:cubicBezTo>
                  <a:pt x="1526459" y="8361"/>
                  <a:pt x="1534799" y="0"/>
                  <a:pt x="1545087" y="0"/>
                </a:cubicBezTo>
                <a:close/>
                <a:moveTo>
                  <a:pt x="1427962" y="0"/>
                </a:moveTo>
                <a:cubicBezTo>
                  <a:pt x="1438250" y="0"/>
                  <a:pt x="1446590" y="8361"/>
                  <a:pt x="1446590" y="18675"/>
                </a:cubicBezTo>
                <a:cubicBezTo>
                  <a:pt x="1446590" y="28989"/>
                  <a:pt x="1438250" y="37350"/>
                  <a:pt x="1427962" y="37350"/>
                </a:cubicBezTo>
                <a:cubicBezTo>
                  <a:pt x="1417674" y="37350"/>
                  <a:pt x="1409334" y="28989"/>
                  <a:pt x="1409334" y="18675"/>
                </a:cubicBezTo>
                <a:cubicBezTo>
                  <a:pt x="1409334" y="8361"/>
                  <a:pt x="1417674" y="0"/>
                  <a:pt x="1427962" y="0"/>
                </a:cubicBezTo>
                <a:close/>
                <a:moveTo>
                  <a:pt x="1310198" y="0"/>
                </a:moveTo>
                <a:cubicBezTo>
                  <a:pt x="1320486" y="0"/>
                  <a:pt x="1328826" y="8361"/>
                  <a:pt x="1328826" y="18675"/>
                </a:cubicBezTo>
                <a:cubicBezTo>
                  <a:pt x="1328826" y="28989"/>
                  <a:pt x="1320486" y="37350"/>
                  <a:pt x="1310198" y="37350"/>
                </a:cubicBezTo>
                <a:cubicBezTo>
                  <a:pt x="1299910" y="37350"/>
                  <a:pt x="1291570" y="28989"/>
                  <a:pt x="1291570" y="18675"/>
                </a:cubicBezTo>
                <a:cubicBezTo>
                  <a:pt x="1291570" y="8361"/>
                  <a:pt x="1299910" y="0"/>
                  <a:pt x="1310198" y="0"/>
                </a:cubicBezTo>
                <a:close/>
                <a:moveTo>
                  <a:pt x="1193073" y="0"/>
                </a:moveTo>
                <a:cubicBezTo>
                  <a:pt x="1203361" y="0"/>
                  <a:pt x="1211701" y="8361"/>
                  <a:pt x="1211701" y="18675"/>
                </a:cubicBezTo>
                <a:cubicBezTo>
                  <a:pt x="1211701" y="28989"/>
                  <a:pt x="1203361" y="37350"/>
                  <a:pt x="1193073" y="37350"/>
                </a:cubicBezTo>
                <a:cubicBezTo>
                  <a:pt x="1182785" y="37350"/>
                  <a:pt x="1174445" y="28989"/>
                  <a:pt x="1174445" y="18675"/>
                </a:cubicBezTo>
                <a:cubicBezTo>
                  <a:pt x="1174445" y="8361"/>
                  <a:pt x="1182785" y="0"/>
                  <a:pt x="1193073" y="0"/>
                </a:cubicBezTo>
                <a:close/>
                <a:moveTo>
                  <a:pt x="1075309" y="0"/>
                </a:moveTo>
                <a:cubicBezTo>
                  <a:pt x="1085597" y="0"/>
                  <a:pt x="1093937" y="8361"/>
                  <a:pt x="1093937" y="18675"/>
                </a:cubicBezTo>
                <a:cubicBezTo>
                  <a:pt x="1093937" y="28989"/>
                  <a:pt x="1085597" y="37350"/>
                  <a:pt x="1075309" y="37350"/>
                </a:cubicBezTo>
                <a:cubicBezTo>
                  <a:pt x="1065021" y="37350"/>
                  <a:pt x="1056681" y="28989"/>
                  <a:pt x="1056681" y="18675"/>
                </a:cubicBezTo>
                <a:cubicBezTo>
                  <a:pt x="1056681" y="8361"/>
                  <a:pt x="1065021" y="0"/>
                  <a:pt x="1075309" y="0"/>
                </a:cubicBezTo>
                <a:close/>
                <a:moveTo>
                  <a:pt x="958184" y="0"/>
                </a:moveTo>
                <a:cubicBezTo>
                  <a:pt x="968472" y="0"/>
                  <a:pt x="976812" y="8361"/>
                  <a:pt x="976812" y="18675"/>
                </a:cubicBezTo>
                <a:cubicBezTo>
                  <a:pt x="976812" y="28989"/>
                  <a:pt x="968472" y="37350"/>
                  <a:pt x="958184" y="37350"/>
                </a:cubicBezTo>
                <a:cubicBezTo>
                  <a:pt x="947896" y="37350"/>
                  <a:pt x="939556" y="28989"/>
                  <a:pt x="939556" y="18675"/>
                </a:cubicBezTo>
                <a:cubicBezTo>
                  <a:pt x="939556" y="8361"/>
                  <a:pt x="947896" y="0"/>
                  <a:pt x="958184" y="0"/>
                </a:cubicBezTo>
                <a:close/>
                <a:moveTo>
                  <a:pt x="840420" y="0"/>
                </a:moveTo>
                <a:cubicBezTo>
                  <a:pt x="850708" y="0"/>
                  <a:pt x="859048" y="8361"/>
                  <a:pt x="859048" y="18675"/>
                </a:cubicBezTo>
                <a:cubicBezTo>
                  <a:pt x="859048" y="28989"/>
                  <a:pt x="850708" y="37350"/>
                  <a:pt x="840420" y="37350"/>
                </a:cubicBezTo>
                <a:cubicBezTo>
                  <a:pt x="830132" y="37350"/>
                  <a:pt x="821792" y="28989"/>
                  <a:pt x="821792" y="18675"/>
                </a:cubicBezTo>
                <a:cubicBezTo>
                  <a:pt x="821792" y="8361"/>
                  <a:pt x="830132" y="0"/>
                  <a:pt x="840420" y="0"/>
                </a:cubicBezTo>
                <a:close/>
                <a:moveTo>
                  <a:pt x="723295" y="0"/>
                </a:moveTo>
                <a:cubicBezTo>
                  <a:pt x="733583" y="0"/>
                  <a:pt x="741923" y="8361"/>
                  <a:pt x="741923" y="18675"/>
                </a:cubicBezTo>
                <a:cubicBezTo>
                  <a:pt x="741923" y="28989"/>
                  <a:pt x="733583" y="37350"/>
                  <a:pt x="723295" y="37350"/>
                </a:cubicBezTo>
                <a:cubicBezTo>
                  <a:pt x="713007" y="37350"/>
                  <a:pt x="704667" y="28989"/>
                  <a:pt x="704667" y="18675"/>
                </a:cubicBezTo>
                <a:cubicBezTo>
                  <a:pt x="704667" y="8361"/>
                  <a:pt x="713007" y="0"/>
                  <a:pt x="723295" y="0"/>
                </a:cubicBezTo>
                <a:close/>
                <a:moveTo>
                  <a:pt x="605531" y="0"/>
                </a:moveTo>
                <a:cubicBezTo>
                  <a:pt x="615819" y="0"/>
                  <a:pt x="624159" y="8361"/>
                  <a:pt x="624159" y="18675"/>
                </a:cubicBezTo>
                <a:cubicBezTo>
                  <a:pt x="624159" y="28989"/>
                  <a:pt x="615819" y="37350"/>
                  <a:pt x="605531" y="37350"/>
                </a:cubicBezTo>
                <a:cubicBezTo>
                  <a:pt x="595243" y="37350"/>
                  <a:pt x="586903" y="28989"/>
                  <a:pt x="586903" y="18675"/>
                </a:cubicBezTo>
                <a:cubicBezTo>
                  <a:pt x="586903" y="8361"/>
                  <a:pt x="595243" y="0"/>
                  <a:pt x="605531" y="0"/>
                </a:cubicBezTo>
                <a:close/>
                <a:moveTo>
                  <a:pt x="488406" y="0"/>
                </a:moveTo>
                <a:cubicBezTo>
                  <a:pt x="498694" y="0"/>
                  <a:pt x="507034" y="8361"/>
                  <a:pt x="507034" y="18675"/>
                </a:cubicBezTo>
                <a:cubicBezTo>
                  <a:pt x="507034" y="28989"/>
                  <a:pt x="498694" y="37350"/>
                  <a:pt x="488406" y="37350"/>
                </a:cubicBezTo>
                <a:cubicBezTo>
                  <a:pt x="478118" y="37350"/>
                  <a:pt x="469778" y="28989"/>
                  <a:pt x="469778" y="18675"/>
                </a:cubicBezTo>
                <a:cubicBezTo>
                  <a:pt x="469778" y="8361"/>
                  <a:pt x="478118" y="0"/>
                  <a:pt x="488406" y="0"/>
                </a:cubicBezTo>
                <a:close/>
                <a:moveTo>
                  <a:pt x="370642" y="0"/>
                </a:moveTo>
                <a:cubicBezTo>
                  <a:pt x="380930" y="0"/>
                  <a:pt x="389270" y="8361"/>
                  <a:pt x="389270" y="18675"/>
                </a:cubicBezTo>
                <a:cubicBezTo>
                  <a:pt x="389270" y="28989"/>
                  <a:pt x="380930" y="37350"/>
                  <a:pt x="370642" y="37350"/>
                </a:cubicBezTo>
                <a:cubicBezTo>
                  <a:pt x="360354" y="37350"/>
                  <a:pt x="352014" y="28989"/>
                  <a:pt x="352014" y="18675"/>
                </a:cubicBezTo>
                <a:cubicBezTo>
                  <a:pt x="352014" y="8361"/>
                  <a:pt x="360354" y="0"/>
                  <a:pt x="370642" y="0"/>
                </a:cubicBezTo>
                <a:close/>
                <a:moveTo>
                  <a:pt x="253517" y="0"/>
                </a:moveTo>
                <a:cubicBezTo>
                  <a:pt x="263805" y="0"/>
                  <a:pt x="272145" y="8361"/>
                  <a:pt x="272145" y="18675"/>
                </a:cubicBezTo>
                <a:cubicBezTo>
                  <a:pt x="272145" y="28989"/>
                  <a:pt x="263805" y="37350"/>
                  <a:pt x="253517" y="37350"/>
                </a:cubicBezTo>
                <a:cubicBezTo>
                  <a:pt x="243229" y="37350"/>
                  <a:pt x="234889" y="28989"/>
                  <a:pt x="234889" y="18675"/>
                </a:cubicBezTo>
                <a:cubicBezTo>
                  <a:pt x="234889" y="8361"/>
                  <a:pt x="243229" y="0"/>
                  <a:pt x="253517" y="0"/>
                </a:cubicBezTo>
                <a:close/>
                <a:moveTo>
                  <a:pt x="135753" y="0"/>
                </a:moveTo>
                <a:cubicBezTo>
                  <a:pt x="146041" y="0"/>
                  <a:pt x="154381" y="8361"/>
                  <a:pt x="154381" y="18675"/>
                </a:cubicBezTo>
                <a:cubicBezTo>
                  <a:pt x="154381" y="28989"/>
                  <a:pt x="146041" y="37350"/>
                  <a:pt x="135753" y="37350"/>
                </a:cubicBezTo>
                <a:cubicBezTo>
                  <a:pt x="125465" y="37350"/>
                  <a:pt x="117125" y="28989"/>
                  <a:pt x="117125" y="18675"/>
                </a:cubicBezTo>
                <a:cubicBezTo>
                  <a:pt x="117125" y="8361"/>
                  <a:pt x="125465" y="0"/>
                  <a:pt x="135753" y="0"/>
                </a:cubicBezTo>
                <a:close/>
                <a:moveTo>
                  <a:pt x="18628" y="0"/>
                </a:moveTo>
                <a:cubicBezTo>
                  <a:pt x="28916" y="0"/>
                  <a:pt x="37256" y="8361"/>
                  <a:pt x="37256" y="18675"/>
                </a:cubicBezTo>
                <a:cubicBezTo>
                  <a:pt x="37256" y="28989"/>
                  <a:pt x="28916" y="37350"/>
                  <a:pt x="18628" y="37350"/>
                </a:cubicBezTo>
                <a:cubicBezTo>
                  <a:pt x="8340" y="37350"/>
                  <a:pt x="0" y="28989"/>
                  <a:pt x="0" y="18675"/>
                </a:cubicBezTo>
                <a:cubicBezTo>
                  <a:pt x="0" y="8361"/>
                  <a:pt x="8340" y="0"/>
                  <a:pt x="18628"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nvGrpSpPr>
          <p:cNvPr id="36" name="Google Shape;36;p29"/>
          <p:cNvGrpSpPr/>
          <p:nvPr/>
        </p:nvGrpSpPr>
        <p:grpSpPr>
          <a:xfrm>
            <a:off x="7618153" y="1806014"/>
            <a:ext cx="4361680" cy="3600014"/>
            <a:chOff x="7618153" y="1806014"/>
            <a:chExt cx="4361680" cy="3600014"/>
          </a:xfrm>
        </p:grpSpPr>
        <p:sp>
          <p:nvSpPr>
            <p:cNvPr id="37" name="Google Shape;37;p29"/>
            <p:cNvSpPr/>
            <p:nvPr/>
          </p:nvSpPr>
          <p:spPr>
            <a:xfrm>
              <a:off x="7618155" y="1806014"/>
              <a:ext cx="4361679" cy="3600000"/>
            </a:xfrm>
            <a:prstGeom prst="parallelogram">
              <a:avLst>
                <a:gd name="adj" fmla="val 25000"/>
              </a:avLst>
            </a:prstGeom>
            <a:solidFill>
              <a:schemeClr val="lt1"/>
            </a:solidFill>
            <a:ln>
              <a:noFill/>
            </a:ln>
            <a:effectLst>
              <a:outerShdw blurRad="952500" dist="609600" dir="5400000" sx="73000" sy="73000" algn="t" rotWithShape="0">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8" name="Google Shape;38;p29"/>
            <p:cNvSpPr/>
            <p:nvPr/>
          </p:nvSpPr>
          <p:spPr>
            <a:xfrm>
              <a:off x="7618153" y="5326175"/>
              <a:ext cx="1835237" cy="79853"/>
            </a:xfrm>
            <a:prstGeom prst="parallelogram">
              <a:avLst>
                <a:gd name="adj" fmla="val 32618"/>
              </a:avLst>
            </a:prstGeom>
            <a:solidFill>
              <a:srgbClr val="FF550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grpSp>
        <p:nvGrpSpPr>
          <p:cNvPr id="39" name="Google Shape;39;p29"/>
          <p:cNvGrpSpPr/>
          <p:nvPr/>
        </p:nvGrpSpPr>
        <p:grpSpPr>
          <a:xfrm>
            <a:off x="3915159" y="1806014"/>
            <a:ext cx="4361681" cy="3600014"/>
            <a:chOff x="3915159" y="1806014"/>
            <a:chExt cx="4361681" cy="3600014"/>
          </a:xfrm>
        </p:grpSpPr>
        <p:grpSp>
          <p:nvGrpSpPr>
            <p:cNvPr id="40" name="Google Shape;40;p29"/>
            <p:cNvGrpSpPr/>
            <p:nvPr/>
          </p:nvGrpSpPr>
          <p:grpSpPr>
            <a:xfrm>
              <a:off x="3915160" y="1806014"/>
              <a:ext cx="4361680" cy="3600014"/>
              <a:chOff x="4129628" y="2810404"/>
              <a:chExt cx="3932746" cy="3245977"/>
            </a:xfrm>
          </p:grpSpPr>
          <p:sp>
            <p:nvSpPr>
              <p:cNvPr id="41" name="Google Shape;41;p29"/>
              <p:cNvSpPr/>
              <p:nvPr/>
            </p:nvSpPr>
            <p:spPr>
              <a:xfrm>
                <a:off x="4129629" y="2810404"/>
                <a:ext cx="3932745" cy="3245964"/>
              </a:xfrm>
              <a:prstGeom prst="parallelogram">
                <a:avLst>
                  <a:gd name="adj" fmla="val 25000"/>
                </a:avLst>
              </a:prstGeom>
              <a:solidFill>
                <a:schemeClr val="accent2"/>
              </a:solidFill>
              <a:ln>
                <a:noFill/>
              </a:ln>
              <a:effectLst>
                <a:outerShdw blurRad="952500" dist="609600" dir="5400000" sx="73000" sy="73000" algn="t" rotWithShape="0">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2" name="Google Shape;42;p29"/>
              <p:cNvSpPr/>
              <p:nvPr/>
            </p:nvSpPr>
            <p:spPr>
              <a:xfrm>
                <a:off x="4129628" y="5984381"/>
                <a:ext cx="1654757" cy="72000"/>
              </a:xfrm>
              <a:prstGeom prst="parallelogram">
                <a:avLst>
                  <a:gd name="adj" fmla="val 32618"/>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43" name="Google Shape;43;p29"/>
            <p:cNvSpPr/>
            <p:nvPr/>
          </p:nvSpPr>
          <p:spPr>
            <a:xfrm>
              <a:off x="3915159" y="5324581"/>
              <a:ext cx="1835237" cy="79853"/>
            </a:xfrm>
            <a:prstGeom prst="parallelogram">
              <a:avLst>
                <a:gd name="adj" fmla="val 32618"/>
              </a:avLst>
            </a:prstGeom>
            <a:solidFill>
              <a:srgbClr val="525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262626"/>
                </a:solidFill>
                <a:latin typeface="Poppins"/>
                <a:ea typeface="Poppins"/>
                <a:cs typeface="Poppins"/>
                <a:sym typeface="Poppins"/>
              </a:endParaRPr>
            </a:p>
          </p:txBody>
        </p:sp>
      </p:grpSp>
      <p:grpSp>
        <p:nvGrpSpPr>
          <p:cNvPr id="44" name="Google Shape;44;p29"/>
          <p:cNvGrpSpPr/>
          <p:nvPr/>
        </p:nvGrpSpPr>
        <p:grpSpPr>
          <a:xfrm>
            <a:off x="212167" y="1806014"/>
            <a:ext cx="4361679" cy="3600014"/>
            <a:chOff x="212167" y="1806014"/>
            <a:chExt cx="4361679" cy="3600014"/>
          </a:xfrm>
        </p:grpSpPr>
        <p:sp>
          <p:nvSpPr>
            <p:cNvPr id="45" name="Google Shape;45;p29"/>
            <p:cNvSpPr/>
            <p:nvPr/>
          </p:nvSpPr>
          <p:spPr>
            <a:xfrm>
              <a:off x="212167" y="1806014"/>
              <a:ext cx="4361679" cy="3600000"/>
            </a:xfrm>
            <a:prstGeom prst="parallelogram">
              <a:avLst>
                <a:gd name="adj" fmla="val 25000"/>
              </a:avLst>
            </a:prstGeom>
            <a:solidFill>
              <a:schemeClr val="lt1"/>
            </a:solidFill>
            <a:ln>
              <a:noFill/>
            </a:ln>
            <a:effectLst>
              <a:outerShdw blurRad="952500" dist="609600" dir="5400000" sx="73000" sy="73000" algn="t" rotWithShape="0">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6" name="Google Shape;46;p29"/>
            <p:cNvSpPr/>
            <p:nvPr/>
          </p:nvSpPr>
          <p:spPr>
            <a:xfrm>
              <a:off x="212167" y="5326175"/>
              <a:ext cx="1835237" cy="79853"/>
            </a:xfrm>
            <a:prstGeom prst="parallelogram">
              <a:avLst>
                <a:gd name="adj" fmla="val 32618"/>
              </a:avLst>
            </a:prstGeom>
            <a:solidFill>
              <a:srgbClr val="FF550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pic>
        <p:nvPicPr>
          <p:cNvPr id="15" name="Google Shape;498;p12" descr="A picture containing text, clipart&#10;&#10;Description automatically generated">
            <a:extLst>
              <a:ext uri="{FF2B5EF4-FFF2-40B4-BE49-F238E27FC236}">
                <a16:creationId xmlns:a16="http://schemas.microsoft.com/office/drawing/2014/main" id="{2209B4EA-7759-44C4-BD7A-DACD82AEF683}"/>
              </a:ext>
            </a:extLst>
          </p:cNvPr>
          <p:cNvPicPr preferRelativeResize="0"/>
          <p:nvPr userDrawn="1"/>
        </p:nvPicPr>
        <p:blipFill rotWithShape="1">
          <a:blip r:embed="rId2">
            <a:alphaModFix/>
          </a:blip>
          <a:srcRect r="25063"/>
          <a:stretch/>
        </p:blipFill>
        <p:spPr>
          <a:xfrm>
            <a:off x="10196165" y="564775"/>
            <a:ext cx="1296000" cy="29896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7" r:id="rId6"/>
    <p:sldLayoutId id="2147483654" r:id="rId7"/>
    <p:sldLayoutId id="2147483655" r:id="rId8"/>
    <p:sldLayoutId id="2147483656" r:id="rId9"/>
    <p:sldLayoutId id="2147483666" r:id="rId10"/>
    <p:sldLayoutId id="2147483664" r:id="rId11"/>
    <p:sldLayoutId id="2147483658" r:id="rId12"/>
    <p:sldLayoutId id="2147483659" r:id="rId13"/>
    <p:sldLayoutId id="2147483660" r:id="rId14"/>
    <p:sldLayoutId id="2147483661" r:id="rId15"/>
    <p:sldLayoutId id="2147483662" r:id="rId16"/>
    <p:sldLayoutId id="2147483663" r:id="rId17"/>
    <p:sldLayoutId id="2147483665"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8" r:id="rId39"/>
    <p:sldLayoutId id="2147483689"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6">
          <p15:clr>
            <a:srgbClr val="F26B43"/>
          </p15:clr>
        </p15:guide>
        <p15:guide id="2" orient="horz" pos="3974">
          <p15:clr>
            <a:srgbClr val="F26B43"/>
          </p15:clr>
        </p15:guide>
        <p15:guide id="3" pos="438">
          <p15:clr>
            <a:srgbClr val="F26B43"/>
          </p15:clr>
        </p15:guide>
        <p15:guide id="4" pos="724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s://evbant.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www.mckinsey.com/industries/technology-media-and-telecommunications/our-insights/ordering-in-the-rapid-evolution-of-food-delivery" TargetMode="External"/><Relationship Id="rId3" Type="http://schemas.openxmlformats.org/officeDocument/2006/relationships/chart" Target="../charts/chart1.xml"/><Relationship Id="rId7" Type="http://schemas.openxmlformats.org/officeDocument/2006/relationships/hyperlink" Target="https://www.expertmarketresearch.com/reports/united-states-Online-food-delivery-market"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www.affde.com/ru/doordash-users.html" TargetMode="Externa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hyperlink" Target="https://vc.ru/marketing/54286-kak-naruzhnaya-reklama-pozvolila-uvelichit-ctr-v-digital-kanalah-bolee-chem-na-40"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evbant.com/" TargetMode="External"/><Relationship Id="rId5"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1.png"/><Relationship Id="rId7" Type="http://schemas.openxmlformats.org/officeDocument/2006/relationships/image" Target="../media/image62.png"/><Relationship Id="rId12" Type="http://schemas.microsoft.com/office/2007/relationships/hdphoto" Target="../media/hdphoto19.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png"/><Relationship Id="rId7"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12.xml"/><Relationship Id="rId18" Type="http://schemas.openxmlformats.org/officeDocument/2006/relationships/slide" Target="slide21.xml"/><Relationship Id="rId3" Type="http://schemas.openxmlformats.org/officeDocument/2006/relationships/image" Target="../media/image5.png"/><Relationship Id="rId21" Type="http://schemas.openxmlformats.org/officeDocument/2006/relationships/slide" Target="slide25.xml"/><Relationship Id="rId7" Type="http://schemas.openxmlformats.org/officeDocument/2006/relationships/slide" Target="slide6.xml"/><Relationship Id="rId12" Type="http://schemas.openxmlformats.org/officeDocument/2006/relationships/slide" Target="slide11.xml"/><Relationship Id="rId17" Type="http://schemas.openxmlformats.org/officeDocument/2006/relationships/slide" Target="slide20.xml"/><Relationship Id="rId2" Type="http://schemas.openxmlformats.org/officeDocument/2006/relationships/notesSlide" Target="../notesSlides/notesSlide3.xml"/><Relationship Id="rId16" Type="http://schemas.openxmlformats.org/officeDocument/2006/relationships/slide" Target="slide18.xml"/><Relationship Id="rId20" Type="http://schemas.openxmlformats.org/officeDocument/2006/relationships/slide" Target="slide24.xml"/><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10.xml"/><Relationship Id="rId5" Type="http://schemas.openxmlformats.org/officeDocument/2006/relationships/slide" Target="slide1.xml"/><Relationship Id="rId15" Type="http://schemas.openxmlformats.org/officeDocument/2006/relationships/slide" Target="slide16.xml"/><Relationship Id="rId23" Type="http://schemas.openxmlformats.org/officeDocument/2006/relationships/slide" Target="slide29.xml"/><Relationship Id="rId10" Type="http://schemas.openxmlformats.org/officeDocument/2006/relationships/slide" Target="slide9.xml"/><Relationship Id="rId19" Type="http://schemas.openxmlformats.org/officeDocument/2006/relationships/slide" Target="slide23.xml"/><Relationship Id="rId4" Type="http://schemas.openxmlformats.org/officeDocument/2006/relationships/image" Target="../media/image6.png"/><Relationship Id="rId9" Type="http://schemas.openxmlformats.org/officeDocument/2006/relationships/slide" Target="slide8.xml"/><Relationship Id="rId14" Type="http://schemas.openxmlformats.org/officeDocument/2006/relationships/slide" Target="slide14.xml"/><Relationship Id="rId22" Type="http://schemas.openxmlformats.org/officeDocument/2006/relationships/slide" Target="slide27.xml"/></Relationships>
</file>

<file path=ppt/slides/_rels/slide30.xml.rels><?xml version="1.0" encoding="UTF-8" standalone="yes"?>
<Relationships xmlns="http://schemas.openxmlformats.org/package/2006/relationships"><Relationship Id="rId3" Type="http://schemas.openxmlformats.org/officeDocument/2006/relationships/hyperlink" Target="https://evbant.com/index.php/dr1" TargetMode="External"/><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hyperlink" Target="http://iliosventurecatalyst.com/" TargetMode="External"/><Relationship Id="rId13" Type="http://schemas.openxmlformats.org/officeDocument/2006/relationships/image" Target="../media/image18.png"/><Relationship Id="rId3" Type="http://schemas.openxmlformats.org/officeDocument/2006/relationships/hyperlink" Target="https://uniter.by/" TargetMode="External"/><Relationship Id="rId7" Type="http://schemas.openxmlformats.org/officeDocument/2006/relationships/image" Target="../media/image15.png"/><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hyperlink" Target="https://aetsoft.net/" TargetMode="External"/><Relationship Id="rId4" Type="http://schemas.openxmlformats.org/officeDocument/2006/relationships/image" Target="../media/image12.png"/><Relationship Id="rId9" Type="http://schemas.openxmlformats.org/officeDocument/2006/relationships/hyperlink" Target="http://www.aeti.su/" TargetMode="External"/><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3" Type="http://schemas.openxmlformats.org/officeDocument/2006/relationships/image" Target="../media/image25.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38.png"/><Relationship Id="rId21" Type="http://schemas.openxmlformats.org/officeDocument/2006/relationships/image" Target="../media/image29.png"/><Relationship Id="rId34" Type="http://schemas.microsoft.com/office/2007/relationships/hdphoto" Target="../media/hdphoto14.wdp"/><Relationship Id="rId42" Type="http://schemas.openxmlformats.org/officeDocument/2006/relationships/image" Target="../media/image40.png"/><Relationship Id="rId7" Type="http://schemas.openxmlformats.org/officeDocument/2006/relationships/image" Target="../media/image22.png"/><Relationship Id="rId2" Type="http://schemas.openxmlformats.org/officeDocument/2006/relationships/notesSlide" Target="../notesSlides/notesSlide7.xml"/><Relationship Id="rId16" Type="http://schemas.microsoft.com/office/2007/relationships/hdphoto" Target="../media/hdphoto5.wdp"/><Relationship Id="rId29"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24.png"/><Relationship Id="rId24" Type="http://schemas.microsoft.com/office/2007/relationships/hdphoto" Target="../media/hdphoto9.wdp"/><Relationship Id="rId32" Type="http://schemas.microsoft.com/office/2007/relationships/hdphoto" Target="../media/hdphoto13.wdp"/><Relationship Id="rId37" Type="http://schemas.openxmlformats.org/officeDocument/2006/relationships/image" Target="../media/image37.png"/><Relationship Id="rId40" Type="http://schemas.microsoft.com/office/2007/relationships/hdphoto" Target="../media/hdphoto17.wdp"/><Relationship Id="rId45" Type="http://schemas.openxmlformats.org/officeDocument/2006/relationships/image" Target="../media/image43.png"/><Relationship Id="rId5" Type="http://schemas.openxmlformats.org/officeDocument/2006/relationships/image" Target="../media/image21.png"/><Relationship Id="rId15" Type="http://schemas.openxmlformats.org/officeDocument/2006/relationships/image" Target="../media/image26.png"/><Relationship Id="rId23" Type="http://schemas.openxmlformats.org/officeDocument/2006/relationships/image" Target="../media/image30.png"/><Relationship Id="rId28" Type="http://schemas.microsoft.com/office/2007/relationships/hdphoto" Target="../media/hdphoto11.wdp"/><Relationship Id="rId36" Type="http://schemas.microsoft.com/office/2007/relationships/hdphoto" Target="../media/hdphoto15.wdp"/><Relationship Id="rId10" Type="http://schemas.microsoft.com/office/2007/relationships/hdphoto" Target="../media/hdphoto2.wdp"/><Relationship Id="rId19" Type="http://schemas.openxmlformats.org/officeDocument/2006/relationships/image" Target="../media/image28.png"/><Relationship Id="rId31" Type="http://schemas.openxmlformats.org/officeDocument/2006/relationships/image" Target="../media/image34.png"/><Relationship Id="rId44" Type="http://schemas.openxmlformats.org/officeDocument/2006/relationships/image" Target="../media/image42.png"/><Relationship Id="rId4" Type="http://schemas.openxmlformats.org/officeDocument/2006/relationships/image" Target="../media/image20.PNG"/><Relationship Id="rId9" Type="http://schemas.openxmlformats.org/officeDocument/2006/relationships/image" Target="../media/image23.png"/><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32.png"/><Relationship Id="rId30" Type="http://schemas.microsoft.com/office/2007/relationships/hdphoto" Target="../media/hdphoto12.wdp"/><Relationship Id="rId35" Type="http://schemas.openxmlformats.org/officeDocument/2006/relationships/image" Target="../media/image36.png"/><Relationship Id="rId43" Type="http://schemas.openxmlformats.org/officeDocument/2006/relationships/image" Target="../media/image41.png"/><Relationship Id="rId8" Type="http://schemas.microsoft.com/office/2007/relationships/hdphoto" Target="../media/hdphoto1.wdp"/><Relationship Id="rId3" Type="http://schemas.openxmlformats.org/officeDocument/2006/relationships/hyperlink" Target="https://evbant.com/index.php/sdg/" TargetMode="External"/><Relationship Id="rId12" Type="http://schemas.microsoft.com/office/2007/relationships/hdphoto" Target="../media/hdphoto3.wdp"/><Relationship Id="rId17" Type="http://schemas.openxmlformats.org/officeDocument/2006/relationships/image" Target="../media/image27.png"/><Relationship Id="rId25" Type="http://schemas.openxmlformats.org/officeDocument/2006/relationships/image" Target="../media/image31.png"/><Relationship Id="rId33" Type="http://schemas.openxmlformats.org/officeDocument/2006/relationships/image" Target="../media/image35.png"/><Relationship Id="rId38" Type="http://schemas.microsoft.com/office/2007/relationships/hdphoto" Target="../media/hdphoto16.wdp"/><Relationship Id="rId46" Type="http://schemas.microsoft.com/office/2007/relationships/hdphoto" Target="../media/hdphoto18.wdp"/><Relationship Id="rId20" Type="http://schemas.microsoft.com/office/2007/relationships/hdphoto" Target="../media/hdphoto7.wdp"/><Relationship Id="rId41"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6"/>
        <p:cNvGrpSpPr/>
        <p:nvPr/>
      </p:nvGrpSpPr>
      <p:grpSpPr>
        <a:xfrm>
          <a:off x="0" y="0"/>
          <a:ext cx="0" cy="0"/>
          <a:chOff x="0" y="0"/>
          <a:chExt cx="0" cy="0"/>
        </a:xfrm>
      </p:grpSpPr>
      <p:grpSp>
        <p:nvGrpSpPr>
          <p:cNvPr id="207" name="Google Shape;207;p2"/>
          <p:cNvGrpSpPr/>
          <p:nvPr/>
        </p:nvGrpSpPr>
        <p:grpSpPr>
          <a:xfrm>
            <a:off x="0" y="0"/>
            <a:ext cx="12192003" cy="6858000"/>
            <a:chOff x="-2" y="0"/>
            <a:chExt cx="12192003" cy="6858000"/>
          </a:xfrm>
        </p:grpSpPr>
        <p:sp>
          <p:nvSpPr>
            <p:cNvPr id="208" name="Google Shape;208;p2"/>
            <p:cNvSpPr/>
            <p:nvPr/>
          </p:nvSpPr>
          <p:spPr>
            <a:xfrm>
              <a:off x="0" y="0"/>
              <a:ext cx="12192000" cy="6858000"/>
            </a:xfrm>
            <a:prstGeom prst="rect">
              <a:avLst/>
            </a:prstGeom>
            <a:solidFill>
              <a:schemeClr val="lt1">
                <a:alpha val="7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Poppins"/>
                <a:ea typeface="Poppins"/>
                <a:cs typeface="Poppins"/>
                <a:sym typeface="Poppins"/>
              </a:endParaRPr>
            </a:p>
          </p:txBody>
        </p:sp>
        <p:grpSp>
          <p:nvGrpSpPr>
            <p:cNvPr id="209" name="Google Shape;209;p2"/>
            <p:cNvGrpSpPr/>
            <p:nvPr/>
          </p:nvGrpSpPr>
          <p:grpSpPr>
            <a:xfrm>
              <a:off x="7717165" y="4210632"/>
              <a:ext cx="4474835" cy="2647368"/>
              <a:chOff x="8534399" y="4694118"/>
              <a:chExt cx="3657601" cy="2163882"/>
            </a:xfrm>
          </p:grpSpPr>
          <p:sp>
            <p:nvSpPr>
              <p:cNvPr id="210" name="Google Shape;210;p2"/>
              <p:cNvSpPr/>
              <p:nvPr/>
            </p:nvSpPr>
            <p:spPr>
              <a:xfrm flipH="1">
                <a:off x="8534399" y="4694118"/>
                <a:ext cx="3657601" cy="2163881"/>
              </a:xfrm>
              <a:prstGeom prst="rtTriangle">
                <a:avLst/>
              </a:prstGeom>
              <a:solidFill>
                <a:schemeClr val="lt1">
                  <a:alpha val="44705"/>
                </a:schemeClr>
              </a:solidFill>
              <a:ln>
                <a:noFill/>
              </a:ln>
              <a:effectLst>
                <a:outerShdw blurRad="952500" dist="609600" dir="5400000" sx="79000" sy="79000" algn="t" rotWithShape="0">
                  <a:srgbClr val="000000">
                    <a:alpha val="4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Poppins"/>
                  <a:ea typeface="Poppins"/>
                  <a:cs typeface="Poppins"/>
                  <a:sym typeface="Poppins"/>
                </a:endParaRPr>
              </a:p>
            </p:txBody>
          </p:sp>
          <p:sp>
            <p:nvSpPr>
              <p:cNvPr id="211" name="Google Shape;211;p2"/>
              <p:cNvSpPr/>
              <p:nvPr/>
            </p:nvSpPr>
            <p:spPr>
              <a:xfrm flipH="1">
                <a:off x="10010478" y="4694119"/>
                <a:ext cx="2181522" cy="2163881"/>
              </a:xfrm>
              <a:prstGeom prst="rtTriangle">
                <a:avLst/>
              </a:prstGeom>
              <a:solidFill>
                <a:schemeClr val="lt1">
                  <a:alpha val="44705"/>
                </a:schemeClr>
              </a:solidFill>
              <a:ln>
                <a:noFill/>
              </a:ln>
              <a:effectLst>
                <a:outerShdw blurRad="952500" dist="609600" dir="5400000" sx="79000" sy="79000" algn="t" rotWithShape="0">
                  <a:srgbClr val="000000">
                    <a:alpha val="4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Poppins"/>
                  <a:ea typeface="Poppins"/>
                  <a:cs typeface="Poppins"/>
                  <a:sym typeface="Poppins"/>
                </a:endParaRPr>
              </a:p>
            </p:txBody>
          </p:sp>
        </p:grpSp>
        <p:grpSp>
          <p:nvGrpSpPr>
            <p:cNvPr id="212" name="Google Shape;212;p2"/>
            <p:cNvGrpSpPr/>
            <p:nvPr/>
          </p:nvGrpSpPr>
          <p:grpSpPr>
            <a:xfrm flipH="1">
              <a:off x="-2" y="727001"/>
              <a:ext cx="10363202" cy="6130999"/>
              <a:chOff x="8534399" y="4694118"/>
              <a:chExt cx="3657601" cy="2163882"/>
            </a:xfrm>
          </p:grpSpPr>
          <p:sp>
            <p:nvSpPr>
              <p:cNvPr id="213" name="Google Shape;213;p2"/>
              <p:cNvSpPr/>
              <p:nvPr/>
            </p:nvSpPr>
            <p:spPr>
              <a:xfrm flipH="1">
                <a:off x="8534399" y="4694118"/>
                <a:ext cx="3657601" cy="2163881"/>
              </a:xfrm>
              <a:prstGeom prst="rtTriangle">
                <a:avLst/>
              </a:prstGeom>
              <a:solidFill>
                <a:schemeClr val="lt1">
                  <a:alpha val="44705"/>
                </a:schemeClr>
              </a:solidFill>
              <a:ln>
                <a:noFill/>
              </a:ln>
              <a:effectLst>
                <a:outerShdw blurRad="952500" dist="609600" dir="5400000" sx="79000" sy="79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Poppins"/>
                  <a:ea typeface="Poppins"/>
                  <a:cs typeface="Poppins"/>
                  <a:sym typeface="Poppins"/>
                </a:endParaRPr>
              </a:p>
            </p:txBody>
          </p:sp>
          <p:sp>
            <p:nvSpPr>
              <p:cNvPr id="214" name="Google Shape;214;p2"/>
              <p:cNvSpPr/>
              <p:nvPr/>
            </p:nvSpPr>
            <p:spPr>
              <a:xfrm flipH="1">
                <a:off x="10010478" y="4694119"/>
                <a:ext cx="2181522" cy="2163881"/>
              </a:xfrm>
              <a:prstGeom prst="rtTriangle">
                <a:avLst/>
              </a:prstGeom>
              <a:solidFill>
                <a:schemeClr val="lt1">
                  <a:alpha val="44705"/>
                </a:schemeClr>
              </a:solidFill>
              <a:ln>
                <a:noFill/>
              </a:ln>
              <a:effectLst>
                <a:outerShdw blurRad="952500" dist="609600" dir="5400000" sx="79000" sy="79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Poppins"/>
                  <a:ea typeface="Poppins"/>
                  <a:cs typeface="Poppins"/>
                  <a:sym typeface="Poppins"/>
                </a:endParaRPr>
              </a:p>
            </p:txBody>
          </p:sp>
        </p:grpSp>
      </p:grpSp>
      <p:sp>
        <p:nvSpPr>
          <p:cNvPr id="215" name="Google Shape;215;p2"/>
          <p:cNvSpPr/>
          <p:nvPr/>
        </p:nvSpPr>
        <p:spPr>
          <a:xfrm flipH="1">
            <a:off x="1828800" y="1771649"/>
            <a:ext cx="8534400" cy="3786489"/>
          </a:xfrm>
          <a:prstGeom prst="rect">
            <a:avLst/>
          </a:prstGeom>
          <a:solidFill>
            <a:schemeClr val="lt1"/>
          </a:solidFill>
          <a:ln>
            <a:noFill/>
          </a:ln>
          <a:effectLst>
            <a:outerShdw blurRad="952500" dist="609600" dir="5400000" sx="79000" sy="79000" algn="t" rotWithShape="0">
              <a:srgbClr val="000000">
                <a:alpha val="4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Poppins"/>
              <a:ea typeface="Poppins"/>
              <a:cs typeface="Poppins"/>
              <a:sym typeface="Poppins"/>
            </a:endParaRPr>
          </a:p>
        </p:txBody>
      </p:sp>
      <p:pic>
        <p:nvPicPr>
          <p:cNvPr id="216" name="Google Shape;216;p2" descr="A picture containing text, clipart&#10;&#10;Description automatically generated"/>
          <p:cNvPicPr preferRelativeResize="0"/>
          <p:nvPr/>
        </p:nvPicPr>
        <p:blipFill rotWithShape="1">
          <a:blip r:embed="rId3">
            <a:alphaModFix/>
          </a:blip>
          <a:srcRect r="25063"/>
          <a:stretch/>
        </p:blipFill>
        <p:spPr>
          <a:xfrm>
            <a:off x="2496000" y="2421248"/>
            <a:ext cx="7200000" cy="1660938"/>
          </a:xfrm>
          <a:prstGeom prst="rect">
            <a:avLst/>
          </a:prstGeom>
          <a:noFill/>
          <a:ln>
            <a:noFill/>
          </a:ln>
        </p:spPr>
      </p:pic>
      <p:sp>
        <p:nvSpPr>
          <p:cNvPr id="217" name="Google Shape;217;p2"/>
          <p:cNvSpPr txBox="1"/>
          <p:nvPr/>
        </p:nvSpPr>
        <p:spPr>
          <a:xfrm>
            <a:off x="5161450" y="6100346"/>
            <a:ext cx="1869101" cy="21544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400" b="0" i="0" u="none" strike="noStrike" cap="none" dirty="0">
                <a:solidFill>
                  <a:schemeClr val="accent1"/>
                </a:solidFill>
                <a:latin typeface="Work Sans"/>
                <a:ea typeface="Work Sans"/>
                <a:cs typeface="Work Sans"/>
                <a:sym typeface="Work Sans"/>
                <a:hlinkClick r:id="rId4">
                  <a:extLst>
                    <a:ext uri="{A12FA001-AC4F-418D-AE19-62706E023703}">
                      <ahyp:hlinkClr xmlns:ahyp="http://schemas.microsoft.com/office/drawing/2018/hyperlinkcolor" val="tx"/>
                    </a:ext>
                  </a:extLst>
                </a:hlinkClick>
              </a:rPr>
              <a:t>https://evbant.com</a:t>
            </a:r>
            <a:endParaRPr dirty="0">
              <a:solidFill>
                <a:schemeClr val="accent1"/>
              </a:solidFill>
            </a:endParaRPr>
          </a:p>
        </p:txBody>
      </p:sp>
      <p:pic>
        <p:nvPicPr>
          <p:cNvPr id="218" name="Google Shape;218;p2"/>
          <p:cNvPicPr preferRelativeResize="0"/>
          <p:nvPr/>
        </p:nvPicPr>
        <p:blipFill rotWithShape="1">
          <a:blip r:embed="rId5">
            <a:alphaModFix/>
          </a:blip>
          <a:srcRect/>
          <a:stretch/>
        </p:blipFill>
        <p:spPr>
          <a:xfrm>
            <a:off x="5610000" y="133350"/>
            <a:ext cx="972000" cy="972000"/>
          </a:xfrm>
          <a:prstGeom prst="rect">
            <a:avLst/>
          </a:prstGeom>
          <a:noFill/>
          <a:ln>
            <a:noFill/>
          </a:ln>
        </p:spPr>
      </p:pic>
      <p:sp>
        <p:nvSpPr>
          <p:cNvPr id="219" name="Google Shape;219;p2"/>
          <p:cNvSpPr/>
          <p:nvPr/>
        </p:nvSpPr>
        <p:spPr>
          <a:xfrm>
            <a:off x="2533379" y="4298454"/>
            <a:ext cx="4320000" cy="72000"/>
          </a:xfrm>
          <a:prstGeom prst="parallelogram">
            <a:avLst>
              <a:gd name="adj" fmla="val 32618"/>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Poppins"/>
              <a:ea typeface="Poppins"/>
              <a:cs typeface="Poppins"/>
              <a:sym typeface="Poppins"/>
            </a:endParaRPr>
          </a:p>
        </p:txBody>
      </p:sp>
      <p:sp>
        <p:nvSpPr>
          <p:cNvPr id="220" name="Google Shape;220;p2"/>
          <p:cNvSpPr txBox="1"/>
          <p:nvPr/>
        </p:nvSpPr>
        <p:spPr>
          <a:xfrm>
            <a:off x="6699380" y="4165177"/>
            <a:ext cx="2842757"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600" b="1" i="1" u="none" strike="noStrike" cap="none" dirty="0">
                <a:solidFill>
                  <a:schemeClr val="accent1"/>
                </a:solidFill>
                <a:latin typeface="Work Sans" pitchFamily="2" charset="0"/>
                <a:ea typeface="Ubuntu"/>
                <a:cs typeface="Ubuntu"/>
                <a:sym typeface="Ubuntu"/>
              </a:rPr>
              <a:t>INVESTORS PITCH DECK</a:t>
            </a:r>
            <a:endParaRPr dirty="0">
              <a:latin typeface="Work Sans" pitchFamily="2" charset="0"/>
            </a:endParaRPr>
          </a:p>
        </p:txBody>
      </p:sp>
      <p:sp>
        <p:nvSpPr>
          <p:cNvPr id="17" name="Google Shape;219;p2">
            <a:extLst>
              <a:ext uri="{FF2B5EF4-FFF2-40B4-BE49-F238E27FC236}">
                <a16:creationId xmlns:a16="http://schemas.microsoft.com/office/drawing/2014/main" id="{DC0EFCE7-C0FB-4FCD-8DF9-D01F187B7C87}"/>
              </a:ext>
            </a:extLst>
          </p:cNvPr>
          <p:cNvSpPr/>
          <p:nvPr/>
        </p:nvSpPr>
        <p:spPr>
          <a:xfrm>
            <a:off x="5374723" y="4587484"/>
            <a:ext cx="4320000" cy="72000"/>
          </a:xfrm>
          <a:prstGeom prst="parallelogram">
            <a:avLst>
              <a:gd name="adj" fmla="val 32618"/>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6"/>
        <p:cNvGrpSpPr/>
        <p:nvPr/>
      </p:nvGrpSpPr>
      <p:grpSpPr>
        <a:xfrm>
          <a:off x="0" y="0"/>
          <a:ext cx="0" cy="0"/>
          <a:chOff x="0" y="0"/>
          <a:chExt cx="0" cy="0"/>
        </a:xfrm>
      </p:grpSpPr>
      <p:sp>
        <p:nvSpPr>
          <p:cNvPr id="347" name="Google Shape;347;p6"/>
          <p:cNvSpPr txBox="1"/>
          <p:nvPr/>
        </p:nvSpPr>
        <p:spPr>
          <a:xfrm>
            <a:off x="816131" y="532078"/>
            <a:ext cx="288287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accent6"/>
                </a:solidFill>
                <a:latin typeface="Work Sans Medium"/>
                <a:ea typeface="Work Sans Medium"/>
                <a:cs typeface="Work Sans Medium"/>
                <a:sym typeface="Work Sans Medium"/>
              </a:rPr>
              <a:t>// ABOUT US</a:t>
            </a:r>
            <a:endParaRPr dirty="0"/>
          </a:p>
        </p:txBody>
      </p:sp>
      <p:cxnSp>
        <p:nvCxnSpPr>
          <p:cNvPr id="348" name="Google Shape;348;p6"/>
          <p:cNvCxnSpPr/>
          <p:nvPr/>
        </p:nvCxnSpPr>
        <p:spPr>
          <a:xfrm>
            <a:off x="890418" y="1437933"/>
            <a:ext cx="2013085" cy="0"/>
          </a:xfrm>
          <a:prstGeom prst="straightConnector1">
            <a:avLst/>
          </a:prstGeom>
          <a:noFill/>
          <a:ln w="9525" cap="flat" cmpd="sng">
            <a:solidFill>
              <a:srgbClr val="D0DBCC"/>
            </a:solidFill>
            <a:prstDash val="solid"/>
            <a:miter lim="800000"/>
            <a:headEnd type="none" w="sm" len="sm"/>
            <a:tailEnd type="none" w="sm" len="sm"/>
          </a:ln>
        </p:spPr>
      </p:cxnSp>
      <p:sp>
        <p:nvSpPr>
          <p:cNvPr id="349" name="Google Shape;349;p6"/>
          <p:cNvSpPr txBox="1"/>
          <p:nvPr/>
        </p:nvSpPr>
        <p:spPr>
          <a:xfrm>
            <a:off x="790732" y="742804"/>
            <a:ext cx="371927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262626"/>
                </a:solidFill>
                <a:latin typeface="Work Sans"/>
                <a:ea typeface="Work Sans"/>
                <a:cs typeface="Work Sans"/>
                <a:sym typeface="Work Sans"/>
              </a:rPr>
              <a:t>Company History</a:t>
            </a:r>
            <a:endParaRPr/>
          </a:p>
        </p:txBody>
      </p:sp>
      <p:grpSp>
        <p:nvGrpSpPr>
          <p:cNvPr id="350" name="Google Shape;350;p6"/>
          <p:cNvGrpSpPr/>
          <p:nvPr/>
        </p:nvGrpSpPr>
        <p:grpSpPr>
          <a:xfrm>
            <a:off x="883544" y="1699060"/>
            <a:ext cx="90000" cy="4565792"/>
            <a:chOff x="883544" y="1699060"/>
            <a:chExt cx="90000" cy="4565792"/>
          </a:xfrm>
        </p:grpSpPr>
        <p:cxnSp>
          <p:nvCxnSpPr>
            <p:cNvPr id="351" name="Google Shape;351;p6"/>
            <p:cNvCxnSpPr/>
            <p:nvPr/>
          </p:nvCxnSpPr>
          <p:spPr>
            <a:xfrm rot="-5400000">
              <a:off x="-1321456" y="3999612"/>
              <a:ext cx="4500000" cy="0"/>
            </a:xfrm>
            <a:prstGeom prst="straightConnector1">
              <a:avLst/>
            </a:prstGeom>
            <a:noFill/>
            <a:ln w="15875" cap="flat" cmpd="sng">
              <a:solidFill>
                <a:srgbClr val="262626"/>
              </a:solidFill>
              <a:prstDash val="solid"/>
              <a:miter lim="800000"/>
              <a:headEnd type="none" w="sm" len="sm"/>
              <a:tailEnd type="none" w="sm" len="sm"/>
            </a:ln>
          </p:spPr>
        </p:cxnSp>
        <p:sp>
          <p:nvSpPr>
            <p:cNvPr id="352" name="Google Shape;352;p6"/>
            <p:cNvSpPr/>
            <p:nvPr/>
          </p:nvSpPr>
          <p:spPr>
            <a:xfrm>
              <a:off x="883544" y="1699060"/>
              <a:ext cx="90000" cy="90000"/>
            </a:xfrm>
            <a:prstGeom prst="ellipse">
              <a:avLst/>
            </a:prstGeom>
            <a:solidFill>
              <a:schemeClr val="accent2"/>
            </a:solidFill>
            <a:ln>
              <a:noFill/>
            </a:ln>
            <a:effectLst>
              <a:outerShdw blurRad="381000" dist="635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53" name="Google Shape;353;p6"/>
            <p:cNvSpPr/>
            <p:nvPr/>
          </p:nvSpPr>
          <p:spPr>
            <a:xfrm>
              <a:off x="883544" y="2814198"/>
              <a:ext cx="90000" cy="90000"/>
            </a:xfrm>
            <a:prstGeom prst="ellipse">
              <a:avLst/>
            </a:prstGeom>
            <a:solidFill>
              <a:srgbClr val="00B050"/>
            </a:solidFill>
            <a:ln>
              <a:noFill/>
            </a:ln>
            <a:effectLst>
              <a:outerShdw blurRad="381000" dist="635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54" name="Google Shape;354;p6"/>
            <p:cNvSpPr/>
            <p:nvPr/>
          </p:nvSpPr>
          <p:spPr>
            <a:xfrm>
              <a:off x="883544" y="3371767"/>
              <a:ext cx="90000" cy="90000"/>
            </a:xfrm>
            <a:prstGeom prst="ellipse">
              <a:avLst/>
            </a:prstGeom>
            <a:solidFill>
              <a:srgbClr val="00B050"/>
            </a:solidFill>
            <a:ln>
              <a:noFill/>
            </a:ln>
            <a:effectLst>
              <a:outerShdw blurRad="381000" dist="635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55" name="Google Shape;355;p6"/>
            <p:cNvSpPr/>
            <p:nvPr/>
          </p:nvSpPr>
          <p:spPr>
            <a:xfrm>
              <a:off x="883544" y="2256629"/>
              <a:ext cx="90000" cy="90000"/>
            </a:xfrm>
            <a:prstGeom prst="ellipse">
              <a:avLst/>
            </a:prstGeom>
            <a:solidFill>
              <a:srgbClr val="00B050"/>
            </a:solidFill>
            <a:ln>
              <a:noFill/>
            </a:ln>
            <a:effectLst>
              <a:outerShdw blurRad="381000" dist="635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56" name="Google Shape;356;p6"/>
            <p:cNvSpPr/>
            <p:nvPr/>
          </p:nvSpPr>
          <p:spPr>
            <a:xfrm>
              <a:off x="883544" y="3929336"/>
              <a:ext cx="90000" cy="90000"/>
            </a:xfrm>
            <a:prstGeom prst="ellipse">
              <a:avLst/>
            </a:prstGeom>
            <a:solidFill>
              <a:srgbClr val="00B050"/>
            </a:solidFill>
            <a:ln>
              <a:noFill/>
            </a:ln>
            <a:effectLst>
              <a:outerShdw blurRad="381000" dist="635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57" name="Google Shape;357;p6"/>
            <p:cNvSpPr/>
            <p:nvPr/>
          </p:nvSpPr>
          <p:spPr>
            <a:xfrm>
              <a:off x="883544" y="4486905"/>
              <a:ext cx="90000" cy="90000"/>
            </a:xfrm>
            <a:prstGeom prst="ellipse">
              <a:avLst/>
            </a:prstGeom>
            <a:solidFill>
              <a:srgbClr val="00B050"/>
            </a:solidFill>
            <a:ln>
              <a:noFill/>
            </a:ln>
            <a:effectLst>
              <a:outerShdw blurRad="381000" dist="635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58" name="Google Shape;358;p6"/>
            <p:cNvSpPr/>
            <p:nvPr/>
          </p:nvSpPr>
          <p:spPr>
            <a:xfrm>
              <a:off x="883544" y="5044474"/>
              <a:ext cx="90000" cy="90000"/>
            </a:xfrm>
            <a:prstGeom prst="ellipse">
              <a:avLst/>
            </a:prstGeom>
            <a:solidFill>
              <a:srgbClr val="00B050"/>
            </a:solidFill>
            <a:ln>
              <a:noFill/>
            </a:ln>
            <a:effectLst>
              <a:outerShdw blurRad="381000" dist="635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59" name="Google Shape;359;p6"/>
            <p:cNvSpPr/>
            <p:nvPr/>
          </p:nvSpPr>
          <p:spPr>
            <a:xfrm>
              <a:off x="883544" y="5602043"/>
              <a:ext cx="90000" cy="90000"/>
            </a:xfrm>
            <a:prstGeom prst="ellipse">
              <a:avLst/>
            </a:prstGeom>
            <a:solidFill>
              <a:srgbClr val="00B050"/>
            </a:solidFill>
            <a:ln>
              <a:noFill/>
            </a:ln>
            <a:effectLst>
              <a:outerShdw blurRad="381000" dist="635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60" name="Google Shape;360;p6"/>
            <p:cNvSpPr/>
            <p:nvPr/>
          </p:nvSpPr>
          <p:spPr>
            <a:xfrm>
              <a:off x="883544" y="6174852"/>
              <a:ext cx="90000" cy="90000"/>
            </a:xfrm>
            <a:prstGeom prst="ellipse">
              <a:avLst/>
            </a:prstGeom>
            <a:solidFill>
              <a:srgbClr val="00B050"/>
            </a:solidFill>
            <a:ln>
              <a:noFill/>
            </a:ln>
            <a:effectLst>
              <a:outerShdw blurRad="381000" dist="635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362" name="Google Shape;362;p6"/>
          <p:cNvSpPr txBox="1"/>
          <p:nvPr/>
        </p:nvSpPr>
        <p:spPr>
          <a:xfrm>
            <a:off x="1151533" y="1633886"/>
            <a:ext cx="5187317"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dirty="0">
                <a:solidFill>
                  <a:srgbClr val="3B3838"/>
                </a:solidFill>
                <a:latin typeface="Work Sans"/>
                <a:ea typeface="Work Sans"/>
                <a:cs typeface="Work Sans"/>
                <a:sym typeface="Work Sans"/>
              </a:rPr>
              <a:t>August 2020</a:t>
            </a:r>
            <a:endParaRPr dirty="0"/>
          </a:p>
          <a:p>
            <a:pPr marL="0" marR="0" lvl="0" indent="0" algn="l" rtl="0">
              <a:spcBef>
                <a:spcPts val="0"/>
              </a:spcBef>
              <a:spcAft>
                <a:spcPts val="0"/>
              </a:spcAft>
              <a:buNone/>
            </a:pPr>
            <a:r>
              <a:rPr lang="en-US" sz="1400" dirty="0">
                <a:solidFill>
                  <a:srgbClr val="3B3838"/>
                </a:solidFill>
                <a:latin typeface="Work Sans SemiBold"/>
                <a:ea typeface="Work Sans SemiBold"/>
                <a:cs typeface="Work Sans SemiBold"/>
                <a:sym typeface="Work Sans SemiBold"/>
              </a:rPr>
              <a:t>Founded</a:t>
            </a:r>
            <a:endParaRPr dirty="0"/>
          </a:p>
        </p:txBody>
      </p:sp>
      <p:sp>
        <p:nvSpPr>
          <p:cNvPr id="363" name="Google Shape;363;p6"/>
          <p:cNvSpPr txBox="1"/>
          <p:nvPr/>
        </p:nvSpPr>
        <p:spPr>
          <a:xfrm>
            <a:off x="1151533" y="2189642"/>
            <a:ext cx="1562928" cy="4154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dirty="0">
                <a:solidFill>
                  <a:srgbClr val="3B3838"/>
                </a:solidFill>
                <a:latin typeface="Work Sans"/>
                <a:ea typeface="Work Sans"/>
                <a:cs typeface="Work Sans"/>
                <a:sym typeface="Work Sans"/>
              </a:rPr>
              <a:t>Winter-Spring 2021</a:t>
            </a:r>
            <a:endParaRPr dirty="0"/>
          </a:p>
          <a:p>
            <a:pPr marL="0" marR="0" lvl="0" indent="0" algn="l" rtl="0">
              <a:spcBef>
                <a:spcPts val="0"/>
              </a:spcBef>
              <a:spcAft>
                <a:spcPts val="0"/>
              </a:spcAft>
              <a:buNone/>
            </a:pPr>
            <a:r>
              <a:rPr lang="en-US" sz="1400" dirty="0">
                <a:solidFill>
                  <a:srgbClr val="3B3838"/>
                </a:solidFill>
                <a:latin typeface="Work Sans SemiBold"/>
                <a:ea typeface="Work Sans SemiBold"/>
                <a:cs typeface="Work Sans SemiBold"/>
                <a:sym typeface="Work Sans SemiBold"/>
              </a:rPr>
              <a:t>MVP MaaS</a:t>
            </a:r>
            <a:endParaRPr sz="1400" dirty="0">
              <a:solidFill>
                <a:srgbClr val="3B3838"/>
              </a:solidFill>
              <a:latin typeface="Work Sans SemiBold"/>
              <a:ea typeface="Work Sans SemiBold"/>
              <a:cs typeface="Work Sans SemiBold"/>
              <a:sym typeface="Work Sans SemiBold"/>
            </a:endParaRPr>
          </a:p>
        </p:txBody>
      </p:sp>
      <p:sp>
        <p:nvSpPr>
          <p:cNvPr id="364" name="Google Shape;364;p6"/>
          <p:cNvSpPr txBox="1"/>
          <p:nvPr/>
        </p:nvSpPr>
        <p:spPr>
          <a:xfrm>
            <a:off x="1151533" y="2745398"/>
            <a:ext cx="1930016"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dirty="0">
                <a:solidFill>
                  <a:srgbClr val="3B3838"/>
                </a:solidFill>
                <a:latin typeface="Work Sans"/>
                <a:ea typeface="Work Sans"/>
                <a:cs typeface="Work Sans"/>
                <a:sym typeface="Work Sans"/>
              </a:rPr>
              <a:t>January 2021</a:t>
            </a:r>
            <a:endParaRPr dirty="0"/>
          </a:p>
          <a:p>
            <a:pPr marL="0" marR="0" lvl="0" indent="0" algn="l" rtl="0">
              <a:spcBef>
                <a:spcPts val="0"/>
              </a:spcBef>
              <a:spcAft>
                <a:spcPts val="0"/>
              </a:spcAft>
              <a:buNone/>
            </a:pPr>
            <a:r>
              <a:rPr lang="en-US" sz="1400" dirty="0">
                <a:solidFill>
                  <a:srgbClr val="3B3838"/>
                </a:solidFill>
                <a:latin typeface="Work Sans SemiBold"/>
                <a:ea typeface="Work Sans SemiBold"/>
                <a:cs typeface="Work Sans SemiBold"/>
                <a:sym typeface="Work Sans SemiBold"/>
              </a:rPr>
              <a:t>First paying customer</a:t>
            </a:r>
            <a:endParaRPr sz="1400" dirty="0">
              <a:solidFill>
                <a:srgbClr val="3B3838"/>
              </a:solidFill>
              <a:latin typeface="Work Sans SemiBold"/>
              <a:ea typeface="Work Sans SemiBold"/>
              <a:cs typeface="Work Sans SemiBold"/>
              <a:sym typeface="Work Sans SemiBold"/>
            </a:endParaRPr>
          </a:p>
        </p:txBody>
      </p:sp>
      <p:sp>
        <p:nvSpPr>
          <p:cNvPr id="365" name="Google Shape;365;p6"/>
          <p:cNvSpPr txBox="1"/>
          <p:nvPr/>
        </p:nvSpPr>
        <p:spPr>
          <a:xfrm>
            <a:off x="1151533" y="3301154"/>
            <a:ext cx="2749151"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3B3838"/>
                </a:solidFill>
                <a:latin typeface="Work Sans"/>
                <a:ea typeface="Work Sans"/>
                <a:cs typeface="Work Sans"/>
                <a:sym typeface="Work Sans"/>
              </a:rPr>
              <a:t>July 2021</a:t>
            </a:r>
            <a:endParaRPr/>
          </a:p>
          <a:p>
            <a:pPr marL="0" marR="0" lvl="0" indent="0" algn="l" rtl="0">
              <a:spcBef>
                <a:spcPts val="0"/>
              </a:spcBef>
              <a:spcAft>
                <a:spcPts val="0"/>
              </a:spcAft>
              <a:buNone/>
            </a:pPr>
            <a:r>
              <a:rPr lang="en-US" sz="1400">
                <a:solidFill>
                  <a:srgbClr val="3B3838"/>
                </a:solidFill>
                <a:latin typeface="Work Sans SemiBold"/>
                <a:ea typeface="Work Sans SemiBold"/>
                <a:cs typeface="Work Sans SemiBold"/>
                <a:sym typeface="Work Sans SemiBold"/>
              </a:rPr>
              <a:t>First Angels investment (SAFE)</a:t>
            </a:r>
            <a:endParaRPr sz="1400">
              <a:solidFill>
                <a:srgbClr val="3B3838"/>
              </a:solidFill>
              <a:latin typeface="Work Sans SemiBold"/>
              <a:ea typeface="Work Sans SemiBold"/>
              <a:cs typeface="Work Sans SemiBold"/>
              <a:sym typeface="Work Sans SemiBold"/>
            </a:endParaRPr>
          </a:p>
        </p:txBody>
      </p:sp>
      <p:sp>
        <p:nvSpPr>
          <p:cNvPr id="366" name="Google Shape;366;p6"/>
          <p:cNvSpPr txBox="1"/>
          <p:nvPr/>
        </p:nvSpPr>
        <p:spPr>
          <a:xfrm>
            <a:off x="1151533" y="3856910"/>
            <a:ext cx="1287212"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3B3838"/>
                </a:solidFill>
                <a:latin typeface="Work Sans"/>
                <a:ea typeface="Work Sans"/>
                <a:cs typeface="Work Sans"/>
                <a:sym typeface="Work Sans"/>
              </a:rPr>
              <a:t>Summer 2021</a:t>
            </a:r>
            <a:endParaRPr/>
          </a:p>
          <a:p>
            <a:pPr marL="0" marR="0" lvl="0" indent="0" algn="l" rtl="0">
              <a:spcBef>
                <a:spcPts val="0"/>
              </a:spcBef>
              <a:spcAft>
                <a:spcPts val="0"/>
              </a:spcAft>
              <a:buNone/>
            </a:pPr>
            <a:r>
              <a:rPr lang="en-US" sz="1400">
                <a:solidFill>
                  <a:srgbClr val="3B3838"/>
                </a:solidFill>
                <a:latin typeface="Work Sans SemiBold"/>
                <a:ea typeface="Work Sans SemiBold"/>
                <a:cs typeface="Work Sans SemiBold"/>
                <a:sym typeface="Work Sans SemiBold"/>
              </a:rPr>
              <a:t>Focus on SaaS</a:t>
            </a:r>
            <a:endParaRPr sz="1400">
              <a:solidFill>
                <a:srgbClr val="3B3838"/>
              </a:solidFill>
              <a:latin typeface="Work Sans SemiBold"/>
              <a:ea typeface="Work Sans SemiBold"/>
              <a:cs typeface="Work Sans SemiBold"/>
              <a:sym typeface="Work Sans SemiBold"/>
            </a:endParaRPr>
          </a:p>
        </p:txBody>
      </p:sp>
      <p:sp>
        <p:nvSpPr>
          <p:cNvPr id="367" name="Google Shape;367;p6"/>
          <p:cNvSpPr txBox="1"/>
          <p:nvPr/>
        </p:nvSpPr>
        <p:spPr>
          <a:xfrm>
            <a:off x="1151533" y="4412666"/>
            <a:ext cx="3087384"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dirty="0">
                <a:solidFill>
                  <a:srgbClr val="3B3838"/>
                </a:solidFill>
                <a:latin typeface="Work Sans"/>
                <a:ea typeface="Work Sans"/>
                <a:cs typeface="Work Sans"/>
                <a:sym typeface="Work Sans"/>
              </a:rPr>
              <a:t>August 2021</a:t>
            </a:r>
            <a:endParaRPr dirty="0"/>
          </a:p>
          <a:p>
            <a:pPr marL="0" marR="0" lvl="0" indent="0" algn="l" rtl="0">
              <a:spcBef>
                <a:spcPts val="0"/>
              </a:spcBef>
              <a:spcAft>
                <a:spcPts val="0"/>
              </a:spcAft>
              <a:buNone/>
            </a:pPr>
            <a:r>
              <a:rPr lang="en-US" sz="1400" dirty="0">
                <a:solidFill>
                  <a:srgbClr val="3B3838"/>
                </a:solidFill>
                <a:latin typeface="Work Sans SemiBold"/>
                <a:ea typeface="Work Sans SemiBold"/>
                <a:cs typeface="Work Sans SemiBold"/>
                <a:sym typeface="Work Sans SemiBold"/>
              </a:rPr>
              <a:t>Legal entity BANTgo OÜ in Estonia </a:t>
            </a:r>
            <a:endParaRPr dirty="0"/>
          </a:p>
        </p:txBody>
      </p:sp>
      <p:sp>
        <p:nvSpPr>
          <p:cNvPr id="368" name="Google Shape;368;p6"/>
          <p:cNvSpPr txBox="1"/>
          <p:nvPr/>
        </p:nvSpPr>
        <p:spPr>
          <a:xfrm>
            <a:off x="1151533" y="4968422"/>
            <a:ext cx="3456074"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3B3838"/>
                </a:solidFill>
                <a:latin typeface="Work Sans"/>
                <a:ea typeface="Work Sans"/>
                <a:cs typeface="Work Sans"/>
                <a:sym typeface="Work Sans"/>
              </a:rPr>
              <a:t>September 2021</a:t>
            </a:r>
            <a:endParaRPr/>
          </a:p>
          <a:p>
            <a:pPr marL="0" marR="0" lvl="0" indent="0" algn="l" rtl="0">
              <a:spcBef>
                <a:spcPts val="0"/>
              </a:spcBef>
              <a:spcAft>
                <a:spcPts val="0"/>
              </a:spcAft>
              <a:buNone/>
            </a:pPr>
            <a:r>
              <a:rPr lang="en-US" sz="1400">
                <a:solidFill>
                  <a:srgbClr val="3B3838"/>
                </a:solidFill>
                <a:latin typeface="Work Sans SemiBold"/>
                <a:ea typeface="Work Sans SemiBold"/>
                <a:cs typeface="Work Sans SemiBold"/>
                <a:sym typeface="Work Sans SemiBold"/>
              </a:rPr>
              <a:t>PRE-SEED lead investor on $50k SAFE </a:t>
            </a:r>
            <a:endParaRPr/>
          </a:p>
        </p:txBody>
      </p:sp>
      <p:sp>
        <p:nvSpPr>
          <p:cNvPr id="369" name="Google Shape;369;p6"/>
          <p:cNvSpPr txBox="1"/>
          <p:nvPr/>
        </p:nvSpPr>
        <p:spPr>
          <a:xfrm>
            <a:off x="1151533" y="5524178"/>
            <a:ext cx="1522853" cy="4154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3B3838"/>
                </a:solidFill>
                <a:latin typeface="Work Sans"/>
                <a:ea typeface="Work Sans"/>
                <a:cs typeface="Work Sans"/>
                <a:sym typeface="Work Sans"/>
              </a:rPr>
              <a:t>October 2021-Now</a:t>
            </a:r>
            <a:endParaRPr/>
          </a:p>
          <a:p>
            <a:pPr marL="0" marR="0" lvl="0" indent="0" algn="l" rtl="0">
              <a:spcBef>
                <a:spcPts val="0"/>
              </a:spcBef>
              <a:spcAft>
                <a:spcPts val="0"/>
              </a:spcAft>
              <a:buNone/>
            </a:pPr>
            <a:r>
              <a:rPr lang="en-US" sz="1400">
                <a:solidFill>
                  <a:srgbClr val="3B3838"/>
                </a:solidFill>
                <a:latin typeface="Work Sans SemiBold"/>
                <a:ea typeface="Work Sans SemiBold"/>
                <a:cs typeface="Work Sans SemiBold"/>
                <a:sym typeface="Work Sans SemiBold"/>
              </a:rPr>
              <a:t>Pilot (Belarus)</a:t>
            </a:r>
            <a:endParaRPr sz="1400">
              <a:solidFill>
                <a:srgbClr val="3B3838"/>
              </a:solidFill>
              <a:latin typeface="Work Sans SemiBold"/>
              <a:ea typeface="Work Sans SemiBold"/>
              <a:cs typeface="Work Sans SemiBold"/>
              <a:sym typeface="Work Sans SemiBold"/>
            </a:endParaRPr>
          </a:p>
        </p:txBody>
      </p:sp>
      <p:sp>
        <p:nvSpPr>
          <p:cNvPr id="370" name="Google Shape;370;p6"/>
          <p:cNvSpPr txBox="1"/>
          <p:nvPr/>
        </p:nvSpPr>
        <p:spPr>
          <a:xfrm>
            <a:off x="1151533" y="6079937"/>
            <a:ext cx="1404231"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3B3838"/>
                </a:solidFill>
                <a:latin typeface="Work Sans"/>
                <a:ea typeface="Work Sans"/>
                <a:cs typeface="Work Sans"/>
                <a:sym typeface="Work Sans"/>
              </a:rPr>
              <a:t>Now</a:t>
            </a:r>
            <a:endParaRPr/>
          </a:p>
          <a:p>
            <a:pPr marL="0" marR="0" lvl="0" indent="0" algn="l" rtl="0">
              <a:spcBef>
                <a:spcPts val="0"/>
              </a:spcBef>
              <a:spcAft>
                <a:spcPts val="0"/>
              </a:spcAft>
              <a:buNone/>
            </a:pPr>
            <a:r>
              <a:rPr lang="en-US" sz="1400">
                <a:solidFill>
                  <a:srgbClr val="3B3838"/>
                </a:solidFill>
                <a:latin typeface="Work Sans SemiBold"/>
                <a:ea typeface="Work Sans SemiBold"/>
                <a:cs typeface="Work Sans SemiBold"/>
                <a:sym typeface="Work Sans SemiBold"/>
              </a:rPr>
              <a:t>Landing Estonia</a:t>
            </a:r>
            <a:endParaRPr sz="1400">
              <a:solidFill>
                <a:srgbClr val="3B3838"/>
              </a:solidFill>
              <a:latin typeface="Work Sans SemiBold"/>
              <a:ea typeface="Work Sans SemiBold"/>
              <a:cs typeface="Work Sans SemiBold"/>
              <a:sym typeface="Work Sans SemiBold"/>
            </a:endParaRPr>
          </a:p>
        </p:txBody>
      </p:sp>
      <p:graphicFrame>
        <p:nvGraphicFramePr>
          <p:cNvPr id="371" name="Google Shape;371;p6"/>
          <p:cNvGraphicFramePr/>
          <p:nvPr>
            <p:extLst>
              <p:ext uri="{D42A27DB-BD31-4B8C-83A1-F6EECF244321}">
                <p14:modId xmlns:p14="http://schemas.microsoft.com/office/powerpoint/2010/main" val="1654152833"/>
              </p:ext>
            </p:extLst>
          </p:nvPr>
        </p:nvGraphicFramePr>
        <p:xfrm>
          <a:off x="7015645" y="2132704"/>
          <a:ext cx="4577975" cy="1553125"/>
        </p:xfrm>
        <a:graphic>
          <a:graphicData uri="http://schemas.openxmlformats.org/drawingml/2006/table">
            <a:tbl>
              <a:tblPr>
                <a:noFill/>
                <a:tableStyleId>{ABD15853-3C33-4D51-8AA2-77980900C842}</a:tableStyleId>
              </a:tblPr>
              <a:tblGrid>
                <a:gridCol w="1842350">
                  <a:extLst>
                    <a:ext uri="{9D8B030D-6E8A-4147-A177-3AD203B41FA5}">
                      <a16:colId xmlns:a16="http://schemas.microsoft.com/office/drawing/2014/main" val="20000"/>
                    </a:ext>
                  </a:extLst>
                </a:gridCol>
                <a:gridCol w="2735625">
                  <a:extLst>
                    <a:ext uri="{9D8B030D-6E8A-4147-A177-3AD203B41FA5}">
                      <a16:colId xmlns:a16="http://schemas.microsoft.com/office/drawing/2014/main" val="20001"/>
                    </a:ext>
                  </a:extLst>
                </a:gridCol>
              </a:tblGrid>
              <a:tr h="436775">
                <a:tc>
                  <a:txBody>
                    <a:bodyPr/>
                    <a:lstStyle/>
                    <a:p>
                      <a:pPr marL="0" marR="0" lvl="0" indent="0" algn="l" rtl="0">
                        <a:spcBef>
                          <a:spcPts val="0"/>
                        </a:spcBef>
                        <a:spcAft>
                          <a:spcPts val="0"/>
                        </a:spcAft>
                        <a:buClr>
                          <a:schemeClr val="lt1"/>
                        </a:buClr>
                        <a:buSzPts val="1400"/>
                        <a:buFont typeface="Work Sans Medium"/>
                        <a:buNone/>
                      </a:pPr>
                      <a:r>
                        <a:rPr lang="en-US" sz="1400" u="none" strike="noStrike" cap="none">
                          <a:solidFill>
                            <a:schemeClr val="lt1"/>
                          </a:solidFill>
                          <a:latin typeface="Work Sans Medium"/>
                          <a:ea typeface="Work Sans Medium"/>
                          <a:cs typeface="Work Sans Medium"/>
                          <a:sym typeface="Work Sans Medium"/>
                        </a:rPr>
                        <a:t>Total amount</a:t>
                      </a:r>
                      <a:endParaRPr sz="1600" u="none" strike="noStrike" cap="none">
                        <a:solidFill>
                          <a:schemeClr val="lt1"/>
                        </a:solidFill>
                        <a:latin typeface="Work Sans Medium"/>
                        <a:ea typeface="Work Sans Medium"/>
                        <a:cs typeface="Work Sans Medium"/>
                        <a:sym typeface="Work Sans Medium"/>
                      </a:endParaRPr>
                    </a:p>
                  </a:txBody>
                  <a:tcPr marL="144000" marR="144000" marT="50800" marB="50800"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accent2"/>
                    </a:solidFill>
                  </a:tcPr>
                </a:tc>
                <a:tc>
                  <a:txBody>
                    <a:bodyPr/>
                    <a:lstStyle/>
                    <a:p>
                      <a:pPr marL="0" marR="0" lvl="0" indent="0" algn="l" rtl="0">
                        <a:spcBef>
                          <a:spcPts val="0"/>
                        </a:spcBef>
                        <a:spcAft>
                          <a:spcPts val="0"/>
                        </a:spcAft>
                        <a:buClr>
                          <a:schemeClr val="lt1"/>
                        </a:buClr>
                        <a:buSzPts val="1400"/>
                        <a:buFont typeface="Work Sans"/>
                        <a:buNone/>
                      </a:pPr>
                      <a:r>
                        <a:rPr lang="en-US" sz="1400" u="none" strike="noStrike" cap="none">
                          <a:solidFill>
                            <a:schemeClr val="lt1"/>
                          </a:solidFill>
                          <a:latin typeface="Work Sans"/>
                          <a:ea typeface="Work Sans"/>
                          <a:cs typeface="Work Sans"/>
                          <a:sym typeface="Work Sans"/>
                        </a:rPr>
                        <a:t>$60.5k</a:t>
                      </a:r>
                      <a:endParaRPr sz="1600" u="none" strike="noStrike" cap="none">
                        <a:solidFill>
                          <a:schemeClr val="lt1"/>
                        </a:solidFill>
                        <a:latin typeface="Work Sans"/>
                        <a:ea typeface="Work Sans"/>
                        <a:cs typeface="Work Sans"/>
                        <a:sym typeface="Work Sans"/>
                      </a:endParaRPr>
                    </a:p>
                  </a:txBody>
                  <a:tcPr marL="144000" marR="144000" marT="50800" marB="50800"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1116350">
                <a:tc>
                  <a:txBody>
                    <a:bodyPr/>
                    <a:lstStyle/>
                    <a:p>
                      <a:pPr marL="0" marR="0" lvl="0" indent="0" algn="l" rtl="0">
                        <a:spcBef>
                          <a:spcPts val="0"/>
                        </a:spcBef>
                        <a:spcAft>
                          <a:spcPts val="0"/>
                        </a:spcAft>
                        <a:buClr>
                          <a:schemeClr val="dk1"/>
                        </a:buClr>
                        <a:buSzPts val="1400"/>
                        <a:buFont typeface="Work Sans Medium"/>
                        <a:buNone/>
                      </a:pPr>
                      <a:r>
                        <a:rPr lang="en-US" sz="1400" u="none" strike="noStrike" cap="none">
                          <a:latin typeface="Work Sans Medium"/>
                          <a:ea typeface="Work Sans Medium"/>
                          <a:cs typeface="Work Sans Medium"/>
                          <a:sym typeface="Work Sans Medium"/>
                        </a:rPr>
                        <a:t>Company name</a:t>
                      </a:r>
                      <a:endParaRPr sz="1600" u="none" strike="noStrike" cap="none">
                        <a:latin typeface="Work Sans Medium"/>
                        <a:ea typeface="Work Sans Medium"/>
                        <a:cs typeface="Work Sans Medium"/>
                        <a:sym typeface="Work Sans Medium"/>
                      </a:endParaRPr>
                    </a:p>
                  </a:txBody>
                  <a:tcPr marL="144000" marR="144000" marT="50800" marB="50800"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400"/>
                        <a:buFont typeface="Work Sans"/>
                        <a:buNone/>
                      </a:pPr>
                      <a:r>
                        <a:rPr lang="en-US" sz="1400" b="1" u="none" strike="noStrike" cap="none" dirty="0">
                          <a:latin typeface="Work Sans"/>
                          <a:ea typeface="Work Sans"/>
                          <a:cs typeface="Work Sans"/>
                          <a:sym typeface="Work Sans"/>
                        </a:rPr>
                        <a:t>Business Angels: </a:t>
                      </a:r>
                      <a:r>
                        <a:rPr lang="en-US" sz="1400" u="none" strike="noStrike" cap="none" dirty="0">
                          <a:latin typeface="Work Sans"/>
                          <a:ea typeface="Work Sans"/>
                          <a:cs typeface="Work Sans"/>
                          <a:sym typeface="Work Sans"/>
                        </a:rPr>
                        <a:t>Poland, Lithuania, Belarus, Estonian company </a:t>
                      </a:r>
                      <a:r>
                        <a:rPr lang="en-US" sz="1400" u="none" strike="noStrike" cap="none" dirty="0" err="1">
                          <a:latin typeface="Work Sans"/>
                          <a:ea typeface="Work Sans"/>
                          <a:cs typeface="Work Sans"/>
                          <a:sym typeface="Work Sans"/>
                        </a:rPr>
                        <a:t>Umika</a:t>
                      </a:r>
                      <a:r>
                        <a:rPr lang="en-US" sz="1400" u="none" strike="noStrike" cap="none" dirty="0">
                          <a:latin typeface="Work Sans"/>
                          <a:ea typeface="Work Sans"/>
                          <a:cs typeface="Work Sans"/>
                          <a:sym typeface="Work Sans"/>
                        </a:rPr>
                        <a:t> </a:t>
                      </a:r>
                      <a:r>
                        <a:rPr lang="en-US" sz="1400" u="none" strike="noStrike" cap="none" dirty="0" err="1">
                          <a:latin typeface="Work Sans"/>
                          <a:ea typeface="Work Sans"/>
                          <a:cs typeface="Work Sans"/>
                          <a:sym typeface="Work Sans"/>
                        </a:rPr>
                        <a:t>Seiza</a:t>
                      </a:r>
                      <a:r>
                        <a:rPr lang="en-US" sz="1400" u="none" strike="noStrike" cap="none" dirty="0">
                          <a:latin typeface="Work Sans"/>
                          <a:ea typeface="Work Sans"/>
                          <a:cs typeface="Work Sans"/>
                          <a:sym typeface="Work Sans"/>
                        </a:rPr>
                        <a:t> OÜ</a:t>
                      </a:r>
                      <a:endParaRPr sz="1600" u="none" strike="noStrike" cap="none" dirty="0">
                        <a:latin typeface="Work Sans"/>
                        <a:ea typeface="Work Sans"/>
                        <a:cs typeface="Work Sans"/>
                        <a:sym typeface="Work Sans"/>
                      </a:endParaRPr>
                    </a:p>
                  </a:txBody>
                  <a:tcPr marL="144000" marR="144000" marT="50800" marB="50800"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72" name="Google Shape;372;p6"/>
          <p:cNvSpPr txBox="1"/>
          <p:nvPr/>
        </p:nvSpPr>
        <p:spPr>
          <a:xfrm>
            <a:off x="7015645" y="1715303"/>
            <a:ext cx="2683427" cy="24622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600" dirty="0">
                <a:solidFill>
                  <a:srgbClr val="3B3838"/>
                </a:solidFill>
                <a:latin typeface="Work Sans SemiBold"/>
                <a:ea typeface="Work Sans SemiBold"/>
                <a:cs typeface="Work Sans SemiBold"/>
                <a:sym typeface="Work Sans SemiBold"/>
              </a:rPr>
              <a:t>Investors and investments</a:t>
            </a:r>
            <a:endParaRPr dirty="0"/>
          </a:p>
        </p:txBody>
      </p:sp>
      <p:graphicFrame>
        <p:nvGraphicFramePr>
          <p:cNvPr id="373" name="Google Shape;373;p6"/>
          <p:cNvGraphicFramePr/>
          <p:nvPr>
            <p:extLst>
              <p:ext uri="{D42A27DB-BD31-4B8C-83A1-F6EECF244321}">
                <p14:modId xmlns:p14="http://schemas.microsoft.com/office/powerpoint/2010/main" val="3060919292"/>
              </p:ext>
            </p:extLst>
          </p:nvPr>
        </p:nvGraphicFramePr>
        <p:xfrm>
          <a:off x="7015645" y="4356197"/>
          <a:ext cx="4577975" cy="1560640"/>
        </p:xfrm>
        <a:graphic>
          <a:graphicData uri="http://schemas.openxmlformats.org/drawingml/2006/table">
            <a:tbl>
              <a:tblPr>
                <a:noFill/>
                <a:tableStyleId>{ABD15853-3C33-4D51-8AA2-77980900C842}</a:tableStyleId>
              </a:tblPr>
              <a:tblGrid>
                <a:gridCol w="1842350">
                  <a:extLst>
                    <a:ext uri="{9D8B030D-6E8A-4147-A177-3AD203B41FA5}">
                      <a16:colId xmlns:a16="http://schemas.microsoft.com/office/drawing/2014/main" val="20000"/>
                    </a:ext>
                  </a:extLst>
                </a:gridCol>
                <a:gridCol w="2735625">
                  <a:extLst>
                    <a:ext uri="{9D8B030D-6E8A-4147-A177-3AD203B41FA5}">
                      <a16:colId xmlns:a16="http://schemas.microsoft.com/office/drawing/2014/main" val="20001"/>
                    </a:ext>
                  </a:extLst>
                </a:gridCol>
              </a:tblGrid>
              <a:tr h="262100">
                <a:tc>
                  <a:txBody>
                    <a:bodyPr/>
                    <a:lstStyle/>
                    <a:p>
                      <a:pPr marL="0" marR="0" lvl="0" indent="0" algn="l" rtl="0">
                        <a:spcBef>
                          <a:spcPts val="0"/>
                        </a:spcBef>
                        <a:spcAft>
                          <a:spcPts val="0"/>
                        </a:spcAft>
                        <a:buClr>
                          <a:schemeClr val="lt1"/>
                        </a:buClr>
                        <a:buSzPts val="1400"/>
                        <a:buFont typeface="Work Sans Medium"/>
                        <a:buNone/>
                      </a:pPr>
                      <a:r>
                        <a:rPr lang="en-US" sz="1400" u="none" strike="noStrike" cap="none">
                          <a:solidFill>
                            <a:schemeClr val="lt1"/>
                          </a:solidFill>
                          <a:latin typeface="Work Sans Medium"/>
                          <a:ea typeface="Work Sans Medium"/>
                          <a:cs typeface="Work Sans Medium"/>
                          <a:sym typeface="Work Sans Medium"/>
                        </a:rPr>
                        <a:t>Founders</a:t>
                      </a:r>
                      <a:endParaRPr/>
                    </a:p>
                  </a:txBody>
                  <a:tcPr marL="144000" marR="144000" marT="50800" marB="50800"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accent2"/>
                    </a:solidFill>
                  </a:tcPr>
                </a:tc>
                <a:tc>
                  <a:txBody>
                    <a:bodyPr/>
                    <a:lstStyle/>
                    <a:p>
                      <a:pPr marL="0" marR="0" lvl="0" indent="0" algn="l" rtl="0">
                        <a:spcBef>
                          <a:spcPts val="0"/>
                        </a:spcBef>
                        <a:spcAft>
                          <a:spcPts val="0"/>
                        </a:spcAft>
                        <a:buClr>
                          <a:schemeClr val="lt1"/>
                        </a:buClr>
                        <a:buSzPts val="1400"/>
                        <a:buFont typeface="Work Sans"/>
                        <a:buNone/>
                      </a:pPr>
                      <a:r>
                        <a:rPr lang="en-US" sz="1400" u="none" strike="noStrike" cap="none">
                          <a:solidFill>
                            <a:schemeClr val="lt1"/>
                          </a:solidFill>
                          <a:latin typeface="Work Sans"/>
                          <a:ea typeface="Work Sans"/>
                          <a:cs typeface="Work Sans"/>
                          <a:sym typeface="Work Sans"/>
                        </a:rPr>
                        <a:t>Zhiltsou 60%, Ivanov 10%</a:t>
                      </a:r>
                      <a:br>
                        <a:rPr lang="en-US" sz="1400" u="none" strike="noStrike" cap="none">
                          <a:solidFill>
                            <a:schemeClr val="lt1"/>
                          </a:solidFill>
                          <a:latin typeface="Work Sans"/>
                          <a:ea typeface="Work Sans"/>
                          <a:cs typeface="Work Sans"/>
                          <a:sym typeface="Work Sans"/>
                        </a:rPr>
                      </a:br>
                      <a:r>
                        <a:rPr lang="en-US" sz="1400" u="none" strike="noStrike" cap="none">
                          <a:solidFill>
                            <a:schemeClr val="lt1"/>
                          </a:solidFill>
                          <a:latin typeface="Work Sans"/>
                          <a:ea typeface="Work Sans"/>
                          <a:cs typeface="Work Sans"/>
                          <a:sym typeface="Work Sans"/>
                        </a:rPr>
                        <a:t>Patterson 10%, Total 80%</a:t>
                      </a:r>
                      <a:endParaRPr/>
                    </a:p>
                  </a:txBody>
                  <a:tcPr marL="144000" marR="144000" marT="50800" marB="50800"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504000">
                <a:tc>
                  <a:txBody>
                    <a:bodyPr/>
                    <a:lstStyle/>
                    <a:p>
                      <a:pPr marL="0" marR="0" lvl="0" indent="0" algn="l" rtl="0">
                        <a:spcBef>
                          <a:spcPts val="0"/>
                        </a:spcBef>
                        <a:spcAft>
                          <a:spcPts val="0"/>
                        </a:spcAft>
                        <a:buClr>
                          <a:schemeClr val="dk1"/>
                        </a:buClr>
                        <a:buSzPts val="1400"/>
                        <a:buFont typeface="Work Sans Medium"/>
                        <a:buNone/>
                      </a:pPr>
                      <a:r>
                        <a:rPr lang="en-US" sz="1400" u="none" strike="noStrike" cap="none">
                          <a:latin typeface="Work Sans Medium"/>
                          <a:ea typeface="Work Sans Medium"/>
                          <a:cs typeface="Work Sans Medium"/>
                          <a:sym typeface="Work Sans Medium"/>
                        </a:rPr>
                        <a:t>Option Pool </a:t>
                      </a:r>
                      <a:endParaRPr/>
                    </a:p>
                  </a:txBody>
                  <a:tcPr marL="144000" marR="144000" marT="50800" marB="50800"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400"/>
                        <a:buFont typeface="Work Sans"/>
                        <a:buNone/>
                      </a:pPr>
                      <a:r>
                        <a:rPr lang="en-US" sz="1400" b="0" u="none" strike="noStrike" cap="none">
                          <a:latin typeface="Work Sans"/>
                          <a:ea typeface="Work Sans"/>
                          <a:cs typeface="Work Sans"/>
                          <a:sym typeface="Work Sans"/>
                        </a:rPr>
                        <a:t>20%</a:t>
                      </a:r>
                      <a:endParaRPr/>
                    </a:p>
                  </a:txBody>
                  <a:tcPr marL="144000" marR="144000" marT="50800" marB="50800"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extLst>
                  <a:ext uri="{0D108BD9-81ED-4DB2-BD59-A6C34878D82A}">
                    <a16:rowId xmlns:a16="http://schemas.microsoft.com/office/drawing/2014/main" val="10001"/>
                  </a:ext>
                </a:extLst>
              </a:tr>
              <a:tr h="504000">
                <a:tc>
                  <a:txBody>
                    <a:bodyPr/>
                    <a:lstStyle/>
                    <a:p>
                      <a:pPr marL="0" marR="0" lvl="0" indent="0" algn="l" rtl="0">
                        <a:spcBef>
                          <a:spcPts val="0"/>
                        </a:spcBef>
                        <a:spcAft>
                          <a:spcPts val="0"/>
                        </a:spcAft>
                        <a:buClr>
                          <a:schemeClr val="dk1"/>
                        </a:buClr>
                        <a:buSzPts val="1400"/>
                        <a:buFont typeface="Work Sans Medium"/>
                        <a:buNone/>
                      </a:pPr>
                      <a:r>
                        <a:rPr lang="en-US" sz="1400" u="none" strike="noStrike" cap="none">
                          <a:latin typeface="Work Sans Medium"/>
                          <a:ea typeface="Work Sans Medium"/>
                          <a:cs typeface="Work Sans Medium"/>
                          <a:sym typeface="Work Sans Medium"/>
                        </a:rPr>
                        <a:t>Investors</a:t>
                      </a:r>
                      <a:endParaRPr/>
                    </a:p>
                  </a:txBody>
                  <a:tcPr marL="144000" marR="144000" marT="50800" marB="50800"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400"/>
                        <a:buFont typeface="Work Sans"/>
                        <a:buNone/>
                      </a:pPr>
                      <a:r>
                        <a:rPr lang="en-US" sz="1400" u="none" strike="noStrike" cap="none">
                          <a:latin typeface="Work Sans"/>
                          <a:ea typeface="Work Sans"/>
                          <a:cs typeface="Work Sans"/>
                          <a:sym typeface="Work Sans"/>
                        </a:rPr>
                        <a:t>SAFE with discount 20%, CAP $4.5M</a:t>
                      </a:r>
                      <a:endParaRPr/>
                    </a:p>
                  </a:txBody>
                  <a:tcPr marL="144000" marR="144000" marT="50800" marB="50800"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374" name="Google Shape;374;p6"/>
          <p:cNvSpPr txBox="1"/>
          <p:nvPr/>
        </p:nvSpPr>
        <p:spPr>
          <a:xfrm>
            <a:off x="7015645" y="3938796"/>
            <a:ext cx="1971694" cy="24622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600">
                <a:solidFill>
                  <a:srgbClr val="3B3838"/>
                </a:solidFill>
                <a:latin typeface="Work Sans SemiBold"/>
                <a:ea typeface="Work Sans SemiBold"/>
                <a:cs typeface="Work Sans SemiBold"/>
                <a:sym typeface="Work Sans SemiBold"/>
              </a:rPr>
              <a:t>Company Structure</a:t>
            </a:r>
            <a:endParaRPr/>
          </a:p>
        </p:txBody>
      </p:sp>
      <p:pic>
        <p:nvPicPr>
          <p:cNvPr id="375" name="Google Shape;375;p6" descr="A picture containing text, clipart&#10;&#10;Description automatically generated"/>
          <p:cNvPicPr preferRelativeResize="0"/>
          <p:nvPr/>
        </p:nvPicPr>
        <p:blipFill rotWithShape="1">
          <a:blip r:embed="rId3">
            <a:alphaModFix/>
          </a:blip>
          <a:srcRect r="25063"/>
          <a:stretch/>
        </p:blipFill>
        <p:spPr>
          <a:xfrm>
            <a:off x="10196165" y="564775"/>
            <a:ext cx="1296000" cy="2989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1000"/>
                                        <p:tgtEl>
                                          <p:spTgt spid="362"/>
                                        </p:tgtEl>
                                      </p:cBhvr>
                                    </p:animEffect>
                                    <p:anim calcmode="lin" valueType="num">
                                      <p:cBhvr>
                                        <p:cTn id="8" dur="1000" fill="hold"/>
                                        <p:tgtEl>
                                          <p:spTgt spid="362"/>
                                        </p:tgtEl>
                                        <p:attrNameLst>
                                          <p:attrName>ppt_x</p:attrName>
                                        </p:attrNameLst>
                                      </p:cBhvr>
                                      <p:tavLst>
                                        <p:tav tm="0">
                                          <p:val>
                                            <p:strVal val="#ppt_x"/>
                                          </p:val>
                                        </p:tav>
                                        <p:tav tm="100000">
                                          <p:val>
                                            <p:strVal val="#ppt_x"/>
                                          </p:val>
                                        </p:tav>
                                      </p:tavLst>
                                    </p:anim>
                                    <p:anim calcmode="lin" valueType="num">
                                      <p:cBhvr>
                                        <p:cTn id="9" dur="1000" fill="hold"/>
                                        <p:tgtEl>
                                          <p:spTgt spid="36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73"/>
                                        </p:tgtEl>
                                        <p:attrNameLst>
                                          <p:attrName>style.visibility</p:attrName>
                                        </p:attrNameLst>
                                      </p:cBhvr>
                                      <p:to>
                                        <p:strVal val="visible"/>
                                      </p:to>
                                    </p:set>
                                    <p:animEffect transition="in" filter="fade">
                                      <p:cBhvr>
                                        <p:cTn id="14" dur="1000"/>
                                        <p:tgtEl>
                                          <p:spTgt spid="373"/>
                                        </p:tgtEl>
                                      </p:cBhvr>
                                    </p:animEffect>
                                    <p:anim calcmode="lin" valueType="num">
                                      <p:cBhvr>
                                        <p:cTn id="15" dur="1000" fill="hold"/>
                                        <p:tgtEl>
                                          <p:spTgt spid="373"/>
                                        </p:tgtEl>
                                        <p:attrNameLst>
                                          <p:attrName>ppt_x</p:attrName>
                                        </p:attrNameLst>
                                      </p:cBhvr>
                                      <p:tavLst>
                                        <p:tav tm="0">
                                          <p:val>
                                            <p:strVal val="#ppt_x"/>
                                          </p:val>
                                        </p:tav>
                                        <p:tav tm="100000">
                                          <p:val>
                                            <p:strVal val="#ppt_x"/>
                                          </p:val>
                                        </p:tav>
                                      </p:tavLst>
                                    </p:anim>
                                    <p:anim calcmode="lin" valueType="num">
                                      <p:cBhvr>
                                        <p:cTn id="16" dur="1000" fill="hold"/>
                                        <p:tgtEl>
                                          <p:spTgt spid="373"/>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74"/>
                                        </p:tgtEl>
                                        <p:attrNameLst>
                                          <p:attrName>style.visibility</p:attrName>
                                        </p:attrNameLst>
                                      </p:cBhvr>
                                      <p:to>
                                        <p:strVal val="visible"/>
                                      </p:to>
                                    </p:set>
                                    <p:animEffect transition="in" filter="fade">
                                      <p:cBhvr>
                                        <p:cTn id="19" dur="1000"/>
                                        <p:tgtEl>
                                          <p:spTgt spid="374"/>
                                        </p:tgtEl>
                                      </p:cBhvr>
                                    </p:animEffect>
                                    <p:anim calcmode="lin" valueType="num">
                                      <p:cBhvr>
                                        <p:cTn id="20" dur="1000" fill="hold"/>
                                        <p:tgtEl>
                                          <p:spTgt spid="374"/>
                                        </p:tgtEl>
                                        <p:attrNameLst>
                                          <p:attrName>ppt_x</p:attrName>
                                        </p:attrNameLst>
                                      </p:cBhvr>
                                      <p:tavLst>
                                        <p:tav tm="0">
                                          <p:val>
                                            <p:strVal val="#ppt_x"/>
                                          </p:val>
                                        </p:tav>
                                        <p:tav tm="100000">
                                          <p:val>
                                            <p:strVal val="#ppt_x"/>
                                          </p:val>
                                        </p:tav>
                                      </p:tavLst>
                                    </p:anim>
                                    <p:anim calcmode="lin" valueType="num">
                                      <p:cBhvr>
                                        <p:cTn id="21" dur="1000" fill="hold"/>
                                        <p:tgtEl>
                                          <p:spTgt spid="374"/>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63"/>
                                        </p:tgtEl>
                                        <p:attrNameLst>
                                          <p:attrName>style.visibility</p:attrName>
                                        </p:attrNameLst>
                                      </p:cBhvr>
                                      <p:to>
                                        <p:strVal val="visible"/>
                                      </p:to>
                                    </p:set>
                                    <p:animEffect transition="in" filter="fade">
                                      <p:cBhvr>
                                        <p:cTn id="24" dur="1000"/>
                                        <p:tgtEl>
                                          <p:spTgt spid="363"/>
                                        </p:tgtEl>
                                      </p:cBhvr>
                                    </p:animEffect>
                                    <p:anim calcmode="lin" valueType="num">
                                      <p:cBhvr>
                                        <p:cTn id="25" dur="1000" fill="hold"/>
                                        <p:tgtEl>
                                          <p:spTgt spid="363"/>
                                        </p:tgtEl>
                                        <p:attrNameLst>
                                          <p:attrName>ppt_x</p:attrName>
                                        </p:attrNameLst>
                                      </p:cBhvr>
                                      <p:tavLst>
                                        <p:tav tm="0">
                                          <p:val>
                                            <p:strVal val="#ppt_x"/>
                                          </p:val>
                                        </p:tav>
                                        <p:tav tm="100000">
                                          <p:val>
                                            <p:strVal val="#ppt_x"/>
                                          </p:val>
                                        </p:tav>
                                      </p:tavLst>
                                    </p:anim>
                                    <p:anim calcmode="lin" valueType="num">
                                      <p:cBhvr>
                                        <p:cTn id="26" dur="1000" fill="hold"/>
                                        <p:tgtEl>
                                          <p:spTgt spid="363"/>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364"/>
                                        </p:tgtEl>
                                        <p:attrNameLst>
                                          <p:attrName>style.visibility</p:attrName>
                                        </p:attrNameLst>
                                      </p:cBhvr>
                                      <p:to>
                                        <p:strVal val="visible"/>
                                      </p:to>
                                    </p:set>
                                    <p:animEffect transition="in" filter="fade">
                                      <p:cBhvr>
                                        <p:cTn id="29" dur="1000"/>
                                        <p:tgtEl>
                                          <p:spTgt spid="364"/>
                                        </p:tgtEl>
                                      </p:cBhvr>
                                    </p:animEffect>
                                    <p:anim calcmode="lin" valueType="num">
                                      <p:cBhvr>
                                        <p:cTn id="30" dur="1000" fill="hold"/>
                                        <p:tgtEl>
                                          <p:spTgt spid="364"/>
                                        </p:tgtEl>
                                        <p:attrNameLst>
                                          <p:attrName>ppt_x</p:attrName>
                                        </p:attrNameLst>
                                      </p:cBhvr>
                                      <p:tavLst>
                                        <p:tav tm="0">
                                          <p:val>
                                            <p:strVal val="#ppt_x"/>
                                          </p:val>
                                        </p:tav>
                                        <p:tav tm="100000">
                                          <p:val>
                                            <p:strVal val="#ppt_x"/>
                                          </p:val>
                                        </p:tav>
                                      </p:tavLst>
                                    </p:anim>
                                    <p:anim calcmode="lin" valueType="num">
                                      <p:cBhvr>
                                        <p:cTn id="31" dur="1000" fill="hold"/>
                                        <p:tgtEl>
                                          <p:spTgt spid="364"/>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365"/>
                                        </p:tgtEl>
                                        <p:attrNameLst>
                                          <p:attrName>style.visibility</p:attrName>
                                        </p:attrNameLst>
                                      </p:cBhvr>
                                      <p:to>
                                        <p:strVal val="visible"/>
                                      </p:to>
                                    </p:set>
                                    <p:animEffect transition="in" filter="fade">
                                      <p:cBhvr>
                                        <p:cTn id="34" dur="1000"/>
                                        <p:tgtEl>
                                          <p:spTgt spid="365"/>
                                        </p:tgtEl>
                                      </p:cBhvr>
                                    </p:animEffect>
                                    <p:anim calcmode="lin" valueType="num">
                                      <p:cBhvr>
                                        <p:cTn id="35" dur="1000" fill="hold"/>
                                        <p:tgtEl>
                                          <p:spTgt spid="365"/>
                                        </p:tgtEl>
                                        <p:attrNameLst>
                                          <p:attrName>ppt_x</p:attrName>
                                        </p:attrNameLst>
                                      </p:cBhvr>
                                      <p:tavLst>
                                        <p:tav tm="0">
                                          <p:val>
                                            <p:strVal val="#ppt_x"/>
                                          </p:val>
                                        </p:tav>
                                        <p:tav tm="100000">
                                          <p:val>
                                            <p:strVal val="#ppt_x"/>
                                          </p:val>
                                        </p:tav>
                                      </p:tavLst>
                                    </p:anim>
                                    <p:anim calcmode="lin" valueType="num">
                                      <p:cBhvr>
                                        <p:cTn id="36" dur="1000" fill="hold"/>
                                        <p:tgtEl>
                                          <p:spTgt spid="365"/>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366"/>
                                        </p:tgtEl>
                                        <p:attrNameLst>
                                          <p:attrName>style.visibility</p:attrName>
                                        </p:attrNameLst>
                                      </p:cBhvr>
                                      <p:to>
                                        <p:strVal val="visible"/>
                                      </p:to>
                                    </p:set>
                                    <p:animEffect transition="in" filter="fade">
                                      <p:cBhvr>
                                        <p:cTn id="39" dur="1000"/>
                                        <p:tgtEl>
                                          <p:spTgt spid="366"/>
                                        </p:tgtEl>
                                      </p:cBhvr>
                                    </p:animEffect>
                                    <p:anim calcmode="lin" valueType="num">
                                      <p:cBhvr>
                                        <p:cTn id="40" dur="1000" fill="hold"/>
                                        <p:tgtEl>
                                          <p:spTgt spid="366"/>
                                        </p:tgtEl>
                                        <p:attrNameLst>
                                          <p:attrName>ppt_x</p:attrName>
                                        </p:attrNameLst>
                                      </p:cBhvr>
                                      <p:tavLst>
                                        <p:tav tm="0">
                                          <p:val>
                                            <p:strVal val="#ppt_x"/>
                                          </p:val>
                                        </p:tav>
                                        <p:tav tm="100000">
                                          <p:val>
                                            <p:strVal val="#ppt_x"/>
                                          </p:val>
                                        </p:tav>
                                      </p:tavLst>
                                    </p:anim>
                                    <p:anim calcmode="lin" valueType="num">
                                      <p:cBhvr>
                                        <p:cTn id="41" dur="1000" fill="hold"/>
                                        <p:tgtEl>
                                          <p:spTgt spid="36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367"/>
                                        </p:tgtEl>
                                        <p:attrNameLst>
                                          <p:attrName>style.visibility</p:attrName>
                                        </p:attrNameLst>
                                      </p:cBhvr>
                                      <p:to>
                                        <p:strVal val="visible"/>
                                      </p:to>
                                    </p:set>
                                    <p:animEffect transition="in" filter="fade">
                                      <p:cBhvr>
                                        <p:cTn id="46" dur="1000"/>
                                        <p:tgtEl>
                                          <p:spTgt spid="367"/>
                                        </p:tgtEl>
                                      </p:cBhvr>
                                    </p:animEffect>
                                    <p:anim calcmode="lin" valueType="num">
                                      <p:cBhvr>
                                        <p:cTn id="47" dur="1000" fill="hold"/>
                                        <p:tgtEl>
                                          <p:spTgt spid="367"/>
                                        </p:tgtEl>
                                        <p:attrNameLst>
                                          <p:attrName>ppt_x</p:attrName>
                                        </p:attrNameLst>
                                      </p:cBhvr>
                                      <p:tavLst>
                                        <p:tav tm="0">
                                          <p:val>
                                            <p:strVal val="#ppt_x"/>
                                          </p:val>
                                        </p:tav>
                                        <p:tav tm="100000">
                                          <p:val>
                                            <p:strVal val="#ppt_x"/>
                                          </p:val>
                                        </p:tav>
                                      </p:tavLst>
                                    </p:anim>
                                    <p:anim calcmode="lin" valueType="num">
                                      <p:cBhvr>
                                        <p:cTn id="48" dur="1000" fill="hold"/>
                                        <p:tgtEl>
                                          <p:spTgt spid="367"/>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368"/>
                                        </p:tgtEl>
                                        <p:attrNameLst>
                                          <p:attrName>style.visibility</p:attrName>
                                        </p:attrNameLst>
                                      </p:cBhvr>
                                      <p:to>
                                        <p:strVal val="visible"/>
                                      </p:to>
                                    </p:set>
                                    <p:animEffect transition="in" filter="fade">
                                      <p:cBhvr>
                                        <p:cTn id="51" dur="1000"/>
                                        <p:tgtEl>
                                          <p:spTgt spid="368"/>
                                        </p:tgtEl>
                                      </p:cBhvr>
                                    </p:animEffect>
                                    <p:anim calcmode="lin" valueType="num">
                                      <p:cBhvr>
                                        <p:cTn id="52" dur="1000" fill="hold"/>
                                        <p:tgtEl>
                                          <p:spTgt spid="368"/>
                                        </p:tgtEl>
                                        <p:attrNameLst>
                                          <p:attrName>ppt_x</p:attrName>
                                        </p:attrNameLst>
                                      </p:cBhvr>
                                      <p:tavLst>
                                        <p:tav tm="0">
                                          <p:val>
                                            <p:strVal val="#ppt_x"/>
                                          </p:val>
                                        </p:tav>
                                        <p:tav tm="100000">
                                          <p:val>
                                            <p:strVal val="#ppt_x"/>
                                          </p:val>
                                        </p:tav>
                                      </p:tavLst>
                                    </p:anim>
                                    <p:anim calcmode="lin" valueType="num">
                                      <p:cBhvr>
                                        <p:cTn id="53" dur="1000" fill="hold"/>
                                        <p:tgtEl>
                                          <p:spTgt spid="368"/>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369"/>
                                        </p:tgtEl>
                                        <p:attrNameLst>
                                          <p:attrName>style.visibility</p:attrName>
                                        </p:attrNameLst>
                                      </p:cBhvr>
                                      <p:to>
                                        <p:strVal val="visible"/>
                                      </p:to>
                                    </p:set>
                                    <p:animEffect transition="in" filter="fade">
                                      <p:cBhvr>
                                        <p:cTn id="56" dur="1000"/>
                                        <p:tgtEl>
                                          <p:spTgt spid="369"/>
                                        </p:tgtEl>
                                      </p:cBhvr>
                                    </p:animEffect>
                                    <p:anim calcmode="lin" valueType="num">
                                      <p:cBhvr>
                                        <p:cTn id="57" dur="1000" fill="hold"/>
                                        <p:tgtEl>
                                          <p:spTgt spid="369"/>
                                        </p:tgtEl>
                                        <p:attrNameLst>
                                          <p:attrName>ppt_x</p:attrName>
                                        </p:attrNameLst>
                                      </p:cBhvr>
                                      <p:tavLst>
                                        <p:tav tm="0">
                                          <p:val>
                                            <p:strVal val="#ppt_x"/>
                                          </p:val>
                                        </p:tav>
                                        <p:tav tm="100000">
                                          <p:val>
                                            <p:strVal val="#ppt_x"/>
                                          </p:val>
                                        </p:tav>
                                      </p:tavLst>
                                    </p:anim>
                                    <p:anim calcmode="lin" valueType="num">
                                      <p:cBhvr>
                                        <p:cTn id="58" dur="1000" fill="hold"/>
                                        <p:tgtEl>
                                          <p:spTgt spid="369"/>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1" fill="hold">
                                          <p:stCondLst>
                                            <p:cond delay="0"/>
                                          </p:stCondLst>
                                        </p:cTn>
                                        <p:tgtEl>
                                          <p:spTgt spid="370"/>
                                        </p:tgtEl>
                                        <p:attrNameLst>
                                          <p:attrName>style.visibility</p:attrName>
                                        </p:attrNameLst>
                                      </p:cBhvr>
                                      <p:to>
                                        <p:strVal val="visible"/>
                                      </p:to>
                                    </p:set>
                                    <p:animEffect transition="in" filter="fade">
                                      <p:cBhvr>
                                        <p:cTn id="61" dur="1000"/>
                                        <p:tgtEl>
                                          <p:spTgt spid="370"/>
                                        </p:tgtEl>
                                      </p:cBhvr>
                                    </p:animEffect>
                                    <p:anim calcmode="lin" valueType="num">
                                      <p:cBhvr>
                                        <p:cTn id="62" dur="1000" fill="hold"/>
                                        <p:tgtEl>
                                          <p:spTgt spid="370"/>
                                        </p:tgtEl>
                                        <p:attrNameLst>
                                          <p:attrName>ppt_x</p:attrName>
                                        </p:attrNameLst>
                                      </p:cBhvr>
                                      <p:tavLst>
                                        <p:tav tm="0">
                                          <p:val>
                                            <p:strVal val="#ppt_x"/>
                                          </p:val>
                                        </p:tav>
                                        <p:tav tm="100000">
                                          <p:val>
                                            <p:strVal val="#ppt_x"/>
                                          </p:val>
                                        </p:tav>
                                      </p:tavLst>
                                    </p:anim>
                                    <p:anim calcmode="lin" valueType="num">
                                      <p:cBhvr>
                                        <p:cTn id="63" dur="1000" fill="hold"/>
                                        <p:tgtEl>
                                          <p:spTgt spid="370"/>
                                        </p:tgtEl>
                                        <p:attrNameLst>
                                          <p:attrName>ppt_y</p:attrName>
                                        </p:attrNameLst>
                                      </p:cBhvr>
                                      <p:tavLst>
                                        <p:tav tm="0">
                                          <p:val>
                                            <p:strVal val="#ppt_y-.1"/>
                                          </p:val>
                                        </p:tav>
                                        <p:tav tm="100000">
                                          <p:val>
                                            <p:strVal val="#ppt_y"/>
                                          </p:val>
                                        </p:tav>
                                      </p:tavLst>
                                    </p:anim>
                                  </p:childTnLst>
                                </p:cTn>
                              </p:par>
                              <p:par>
                                <p:cTn id="64" presetID="47" presetClass="entr" presetSubtype="0" fill="hold" nodeType="withEffect">
                                  <p:stCondLst>
                                    <p:cond delay="0"/>
                                  </p:stCondLst>
                                  <p:childTnLst>
                                    <p:set>
                                      <p:cBhvr>
                                        <p:cTn id="65" dur="1" fill="hold">
                                          <p:stCondLst>
                                            <p:cond delay="0"/>
                                          </p:stCondLst>
                                        </p:cTn>
                                        <p:tgtEl>
                                          <p:spTgt spid="371"/>
                                        </p:tgtEl>
                                        <p:attrNameLst>
                                          <p:attrName>style.visibility</p:attrName>
                                        </p:attrNameLst>
                                      </p:cBhvr>
                                      <p:to>
                                        <p:strVal val="visible"/>
                                      </p:to>
                                    </p:set>
                                    <p:animEffect transition="in" filter="fade">
                                      <p:cBhvr>
                                        <p:cTn id="66" dur="1000"/>
                                        <p:tgtEl>
                                          <p:spTgt spid="371"/>
                                        </p:tgtEl>
                                      </p:cBhvr>
                                    </p:animEffect>
                                    <p:anim calcmode="lin" valueType="num">
                                      <p:cBhvr>
                                        <p:cTn id="67" dur="1000" fill="hold"/>
                                        <p:tgtEl>
                                          <p:spTgt spid="371"/>
                                        </p:tgtEl>
                                        <p:attrNameLst>
                                          <p:attrName>ppt_x</p:attrName>
                                        </p:attrNameLst>
                                      </p:cBhvr>
                                      <p:tavLst>
                                        <p:tav tm="0">
                                          <p:val>
                                            <p:strVal val="#ppt_x"/>
                                          </p:val>
                                        </p:tav>
                                        <p:tav tm="100000">
                                          <p:val>
                                            <p:strVal val="#ppt_x"/>
                                          </p:val>
                                        </p:tav>
                                      </p:tavLst>
                                    </p:anim>
                                    <p:anim calcmode="lin" valueType="num">
                                      <p:cBhvr>
                                        <p:cTn id="68" dur="1000" fill="hold"/>
                                        <p:tgtEl>
                                          <p:spTgt spid="371"/>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372"/>
                                        </p:tgtEl>
                                        <p:attrNameLst>
                                          <p:attrName>style.visibility</p:attrName>
                                        </p:attrNameLst>
                                      </p:cBhvr>
                                      <p:to>
                                        <p:strVal val="visible"/>
                                      </p:to>
                                    </p:set>
                                    <p:animEffect transition="in" filter="fade">
                                      <p:cBhvr>
                                        <p:cTn id="71" dur="1000"/>
                                        <p:tgtEl>
                                          <p:spTgt spid="372"/>
                                        </p:tgtEl>
                                      </p:cBhvr>
                                    </p:animEffect>
                                    <p:anim calcmode="lin" valueType="num">
                                      <p:cBhvr>
                                        <p:cTn id="72" dur="1000" fill="hold"/>
                                        <p:tgtEl>
                                          <p:spTgt spid="372"/>
                                        </p:tgtEl>
                                        <p:attrNameLst>
                                          <p:attrName>ppt_x</p:attrName>
                                        </p:attrNameLst>
                                      </p:cBhvr>
                                      <p:tavLst>
                                        <p:tav tm="0">
                                          <p:val>
                                            <p:strVal val="#ppt_x"/>
                                          </p:val>
                                        </p:tav>
                                        <p:tav tm="100000">
                                          <p:val>
                                            <p:strVal val="#ppt_x"/>
                                          </p:val>
                                        </p:tav>
                                      </p:tavLst>
                                    </p:anim>
                                    <p:anim calcmode="lin" valueType="num">
                                      <p:cBhvr>
                                        <p:cTn id="73" dur="1000" fill="hold"/>
                                        <p:tgtEl>
                                          <p:spTgt spid="372"/>
                                        </p:tgtEl>
                                        <p:attrNameLst>
                                          <p:attrName>ppt_y</p:attrName>
                                        </p:attrNameLst>
                                      </p:cBhvr>
                                      <p:tavLst>
                                        <p:tav tm="0">
                                          <p:val>
                                            <p:strVal val="#ppt_y-.1"/>
                                          </p:val>
                                        </p:tav>
                                        <p:tav tm="100000">
                                          <p:val>
                                            <p:strVal val="#ppt_y"/>
                                          </p:val>
                                        </p:tav>
                                      </p:tavLst>
                                    </p:anim>
                                  </p:childTnLst>
                                </p:cTn>
                              </p:par>
                              <p:par>
                                <p:cTn id="74" presetID="47" presetClass="entr" presetSubtype="0" fill="hold" nodeType="withEffect">
                                  <p:stCondLst>
                                    <p:cond delay="0"/>
                                  </p:stCondLst>
                                  <p:childTnLst>
                                    <p:set>
                                      <p:cBhvr>
                                        <p:cTn id="75" dur="1" fill="hold">
                                          <p:stCondLst>
                                            <p:cond delay="0"/>
                                          </p:stCondLst>
                                        </p:cTn>
                                        <p:tgtEl>
                                          <p:spTgt spid="348"/>
                                        </p:tgtEl>
                                        <p:attrNameLst>
                                          <p:attrName>style.visibility</p:attrName>
                                        </p:attrNameLst>
                                      </p:cBhvr>
                                      <p:to>
                                        <p:strVal val="visible"/>
                                      </p:to>
                                    </p:set>
                                    <p:animEffect transition="in" filter="fade">
                                      <p:cBhvr>
                                        <p:cTn id="76" dur="1000"/>
                                        <p:tgtEl>
                                          <p:spTgt spid="348"/>
                                        </p:tgtEl>
                                      </p:cBhvr>
                                    </p:animEffect>
                                    <p:anim calcmode="lin" valueType="num">
                                      <p:cBhvr>
                                        <p:cTn id="77" dur="1000" fill="hold"/>
                                        <p:tgtEl>
                                          <p:spTgt spid="348"/>
                                        </p:tgtEl>
                                        <p:attrNameLst>
                                          <p:attrName>ppt_x</p:attrName>
                                        </p:attrNameLst>
                                      </p:cBhvr>
                                      <p:tavLst>
                                        <p:tav tm="0">
                                          <p:val>
                                            <p:strVal val="#ppt_x"/>
                                          </p:val>
                                        </p:tav>
                                        <p:tav tm="100000">
                                          <p:val>
                                            <p:strVal val="#ppt_x"/>
                                          </p:val>
                                        </p:tav>
                                      </p:tavLst>
                                    </p:anim>
                                    <p:anim calcmode="lin" valueType="num">
                                      <p:cBhvr>
                                        <p:cTn id="78" dur="1000" fill="hold"/>
                                        <p:tgtEl>
                                          <p:spTgt spid="3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0"/>
      <p:bldP spid="363" grpId="0"/>
      <p:bldP spid="364" grpId="0"/>
      <p:bldP spid="365" grpId="0"/>
      <p:bldP spid="366" grpId="0"/>
      <p:bldP spid="367" grpId="0"/>
      <p:bldP spid="368" grpId="0"/>
      <p:bldP spid="369" grpId="0"/>
      <p:bldP spid="370" grpId="0"/>
      <p:bldP spid="372" grpId="0"/>
      <p:bldP spid="37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7"/>
          <p:cNvSpPr txBox="1"/>
          <p:nvPr/>
        </p:nvSpPr>
        <p:spPr>
          <a:xfrm>
            <a:off x="2765732" y="612200"/>
            <a:ext cx="666053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3B3838"/>
                </a:solidFill>
                <a:latin typeface="Work Sans"/>
                <a:ea typeface="Work Sans"/>
                <a:cs typeface="Work Sans"/>
                <a:sym typeface="Work Sans"/>
              </a:rPr>
              <a:t>Market Opportunities</a:t>
            </a:r>
            <a:endParaRPr/>
          </a:p>
        </p:txBody>
      </p:sp>
      <p:sp>
        <p:nvSpPr>
          <p:cNvPr id="381" name="Google Shape;381;p7"/>
          <p:cNvSpPr txBox="1"/>
          <p:nvPr/>
        </p:nvSpPr>
        <p:spPr>
          <a:xfrm>
            <a:off x="4654565" y="346311"/>
            <a:ext cx="288287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rgbClr val="FF5502"/>
                </a:solidFill>
                <a:latin typeface="Work Sans Medium"/>
                <a:ea typeface="Work Sans Medium"/>
                <a:cs typeface="Work Sans Medium"/>
                <a:sym typeface="Work Sans Medium"/>
              </a:rPr>
              <a:t>// BUSINESS MARKET</a:t>
            </a:r>
            <a:endParaRPr dirty="0">
              <a:solidFill>
                <a:srgbClr val="FF5502"/>
              </a:solidFill>
            </a:endParaRPr>
          </a:p>
        </p:txBody>
      </p:sp>
      <p:grpSp>
        <p:nvGrpSpPr>
          <p:cNvPr id="383" name="Google Shape;383;p7"/>
          <p:cNvGrpSpPr/>
          <p:nvPr/>
        </p:nvGrpSpPr>
        <p:grpSpPr>
          <a:xfrm>
            <a:off x="1345840" y="1348810"/>
            <a:ext cx="2520000" cy="2537635"/>
            <a:chOff x="1493239" y="1647392"/>
            <a:chExt cx="2520000" cy="2900155"/>
          </a:xfrm>
        </p:grpSpPr>
        <p:sp>
          <p:nvSpPr>
            <p:cNvPr id="384" name="Google Shape;384;p7"/>
            <p:cNvSpPr/>
            <p:nvPr/>
          </p:nvSpPr>
          <p:spPr>
            <a:xfrm>
              <a:off x="1493239" y="1647392"/>
              <a:ext cx="2520000" cy="2880000"/>
            </a:xfrm>
            <a:prstGeom prst="rect">
              <a:avLst/>
            </a:prstGeom>
            <a:solidFill>
              <a:schemeClr val="lt1"/>
            </a:solidFill>
            <a:ln>
              <a:noFill/>
            </a:ln>
            <a:effectLst>
              <a:outerShdw blurRad="812800" dist="317500" dir="5400000" sx="85000" sy="85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nvGrpSpPr>
            <p:cNvPr id="385" name="Google Shape;385;p7"/>
            <p:cNvGrpSpPr/>
            <p:nvPr/>
          </p:nvGrpSpPr>
          <p:grpSpPr>
            <a:xfrm>
              <a:off x="1529239" y="2194727"/>
              <a:ext cx="2448000" cy="2352820"/>
              <a:chOff x="6319761" y="2648090"/>
              <a:chExt cx="2448000" cy="2352820"/>
            </a:xfrm>
          </p:grpSpPr>
          <p:graphicFrame>
            <p:nvGraphicFramePr>
              <p:cNvPr id="386" name="Google Shape;386;p7"/>
              <p:cNvGraphicFramePr/>
              <p:nvPr/>
            </p:nvGraphicFramePr>
            <p:xfrm>
              <a:off x="6319761" y="2648090"/>
              <a:ext cx="2448000" cy="2352820"/>
            </p:xfrm>
            <a:graphic>
              <a:graphicData uri="http://schemas.openxmlformats.org/drawingml/2006/chart">
                <c:chart xmlns:c="http://schemas.openxmlformats.org/drawingml/2006/chart" xmlns:r="http://schemas.openxmlformats.org/officeDocument/2006/relationships" r:id="rId3"/>
              </a:graphicData>
            </a:graphic>
          </p:graphicFrame>
          <p:sp>
            <p:nvSpPr>
              <p:cNvPr id="387" name="Google Shape;387;p7"/>
              <p:cNvSpPr/>
              <p:nvPr/>
            </p:nvSpPr>
            <p:spPr>
              <a:xfrm>
                <a:off x="6950420" y="3230499"/>
                <a:ext cx="1186682" cy="1188000"/>
              </a:xfrm>
              <a:prstGeom prst="ellipse">
                <a:avLst/>
              </a:prstGeom>
              <a:noFill/>
              <a:ln>
                <a:noFill/>
              </a:ln>
            </p:spPr>
            <p:txBody>
              <a:bodyPr spcFirstLastPara="1" wrap="square" lIns="0" tIns="45700" rIns="0" bIns="45700" anchor="ctr" anchorCtr="0">
                <a:noAutofit/>
              </a:bodyPr>
              <a:lstStyle/>
              <a:p>
                <a:pPr marL="0" marR="0" lvl="0" indent="0" algn="ctr" rtl="0">
                  <a:spcBef>
                    <a:spcPts val="0"/>
                  </a:spcBef>
                  <a:spcAft>
                    <a:spcPts val="0"/>
                  </a:spcAft>
                  <a:buNone/>
                </a:pPr>
                <a:r>
                  <a:rPr lang="en-US" sz="2200" b="1">
                    <a:solidFill>
                      <a:srgbClr val="3B3838"/>
                    </a:solidFill>
                    <a:latin typeface="Work Sans"/>
                    <a:ea typeface="Work Sans"/>
                    <a:cs typeface="Work Sans"/>
                    <a:sym typeface="Work Sans"/>
                  </a:rPr>
                  <a:t>$3.7B</a:t>
                </a:r>
                <a:endParaRPr/>
              </a:p>
            </p:txBody>
          </p:sp>
        </p:grpSp>
        <p:sp>
          <p:nvSpPr>
            <p:cNvPr id="388" name="Google Shape;388;p7"/>
            <p:cNvSpPr txBox="1"/>
            <p:nvPr/>
          </p:nvSpPr>
          <p:spPr>
            <a:xfrm>
              <a:off x="1565994" y="1694235"/>
              <a:ext cx="2374491" cy="386873"/>
            </a:xfrm>
            <a:prstGeom prst="rect">
              <a:avLst/>
            </a:prstGeom>
            <a:noFill/>
            <a:ln>
              <a:noFill/>
            </a:ln>
          </p:spPr>
          <p:txBody>
            <a:bodyPr spcFirstLastPara="1" wrap="square" lIns="72000" tIns="45700" rIns="72000" bIns="45700" anchor="t" anchorCtr="0">
              <a:spAutoFit/>
            </a:bodyPr>
            <a:lstStyle/>
            <a:p>
              <a:pPr marL="0" marR="0" lvl="0" indent="0" algn="ctr" rtl="0">
                <a:spcBef>
                  <a:spcPts val="0"/>
                </a:spcBef>
                <a:spcAft>
                  <a:spcPts val="0"/>
                </a:spcAft>
                <a:buNone/>
              </a:pPr>
              <a:r>
                <a:rPr lang="en-US" sz="1600" dirty="0">
                  <a:solidFill>
                    <a:srgbClr val="3B3838"/>
                  </a:solidFill>
                  <a:latin typeface="Work Sans SemiBold"/>
                  <a:ea typeface="Work Sans SemiBold"/>
                  <a:cs typeface="Work Sans SemiBold"/>
                  <a:sym typeface="Work Sans SemiBold"/>
                </a:rPr>
                <a:t>TAM</a:t>
              </a:r>
              <a:endParaRPr dirty="0"/>
            </a:p>
          </p:txBody>
        </p:sp>
      </p:grpSp>
      <p:grpSp>
        <p:nvGrpSpPr>
          <p:cNvPr id="389" name="Google Shape;389;p7"/>
          <p:cNvGrpSpPr/>
          <p:nvPr/>
        </p:nvGrpSpPr>
        <p:grpSpPr>
          <a:xfrm>
            <a:off x="4836000" y="1348810"/>
            <a:ext cx="2520000" cy="2520000"/>
            <a:chOff x="4908754" y="1647392"/>
            <a:chExt cx="2520000" cy="2880000"/>
          </a:xfrm>
        </p:grpSpPr>
        <p:sp>
          <p:nvSpPr>
            <p:cNvPr id="390" name="Google Shape;390;p7"/>
            <p:cNvSpPr/>
            <p:nvPr/>
          </p:nvSpPr>
          <p:spPr>
            <a:xfrm>
              <a:off x="4908754" y="1647392"/>
              <a:ext cx="2520000" cy="2880000"/>
            </a:xfrm>
            <a:prstGeom prst="rect">
              <a:avLst/>
            </a:prstGeom>
            <a:solidFill>
              <a:schemeClr val="lt1"/>
            </a:solidFill>
            <a:ln>
              <a:noFill/>
            </a:ln>
            <a:effectLst>
              <a:outerShdw blurRad="812800" dist="317500" dir="5400000" sx="85000" sy="85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nvGrpSpPr>
            <p:cNvPr id="391" name="Google Shape;391;p7"/>
            <p:cNvGrpSpPr/>
            <p:nvPr/>
          </p:nvGrpSpPr>
          <p:grpSpPr>
            <a:xfrm>
              <a:off x="5178754" y="2234233"/>
              <a:ext cx="1980000" cy="1903014"/>
              <a:chOff x="6553761" y="2687596"/>
              <a:chExt cx="1980000" cy="1903014"/>
            </a:xfrm>
          </p:grpSpPr>
          <p:graphicFrame>
            <p:nvGraphicFramePr>
              <p:cNvPr id="392" name="Google Shape;392;p7"/>
              <p:cNvGraphicFramePr/>
              <p:nvPr/>
            </p:nvGraphicFramePr>
            <p:xfrm>
              <a:off x="6553761" y="2687596"/>
              <a:ext cx="1980000" cy="1903014"/>
            </p:xfrm>
            <a:graphic>
              <a:graphicData uri="http://schemas.openxmlformats.org/drawingml/2006/chart">
                <c:chart xmlns:c="http://schemas.openxmlformats.org/drawingml/2006/chart" xmlns:r="http://schemas.openxmlformats.org/officeDocument/2006/relationships" r:id="rId4"/>
              </a:graphicData>
            </a:graphic>
          </p:graphicFrame>
          <p:sp>
            <p:nvSpPr>
              <p:cNvPr id="393" name="Google Shape;393;p7"/>
              <p:cNvSpPr/>
              <p:nvPr/>
            </p:nvSpPr>
            <p:spPr>
              <a:xfrm>
                <a:off x="6950420" y="3045102"/>
                <a:ext cx="1186682" cy="1188000"/>
              </a:xfrm>
              <a:prstGeom prst="ellipse">
                <a:avLst/>
              </a:prstGeom>
              <a:noFill/>
              <a:ln>
                <a:noFill/>
              </a:ln>
            </p:spPr>
            <p:txBody>
              <a:bodyPr spcFirstLastPara="1" wrap="square" lIns="0" tIns="45700" rIns="0" bIns="45700" anchor="ctr" anchorCtr="0">
                <a:noAutofit/>
              </a:bodyPr>
              <a:lstStyle/>
              <a:p>
                <a:pPr marL="0" marR="0" lvl="0" indent="0" algn="ctr" rtl="0">
                  <a:spcBef>
                    <a:spcPts val="0"/>
                  </a:spcBef>
                  <a:spcAft>
                    <a:spcPts val="0"/>
                  </a:spcAft>
                  <a:buNone/>
                </a:pPr>
                <a:r>
                  <a:rPr lang="en-US" sz="2200" b="1">
                    <a:solidFill>
                      <a:srgbClr val="3B3838"/>
                    </a:solidFill>
                    <a:latin typeface="Work Sans"/>
                    <a:ea typeface="Work Sans"/>
                    <a:cs typeface="Work Sans"/>
                    <a:sym typeface="Work Sans"/>
                  </a:rPr>
                  <a:t>$0.7B</a:t>
                </a:r>
                <a:endParaRPr/>
              </a:p>
            </p:txBody>
          </p:sp>
        </p:grpSp>
        <p:sp>
          <p:nvSpPr>
            <p:cNvPr id="394" name="Google Shape;394;p7"/>
            <p:cNvSpPr txBox="1"/>
            <p:nvPr/>
          </p:nvSpPr>
          <p:spPr>
            <a:xfrm>
              <a:off x="4981509" y="1694237"/>
              <a:ext cx="2374491" cy="386873"/>
            </a:xfrm>
            <a:prstGeom prst="rect">
              <a:avLst/>
            </a:prstGeom>
            <a:noFill/>
            <a:ln>
              <a:noFill/>
            </a:ln>
          </p:spPr>
          <p:txBody>
            <a:bodyPr spcFirstLastPara="1" wrap="square" lIns="72000" tIns="45700" rIns="72000" bIns="45700" anchor="t" anchorCtr="0">
              <a:spAutoFit/>
            </a:bodyPr>
            <a:lstStyle/>
            <a:p>
              <a:pPr marL="0" marR="0" lvl="0" indent="0" algn="ctr" rtl="0">
                <a:spcBef>
                  <a:spcPts val="0"/>
                </a:spcBef>
                <a:spcAft>
                  <a:spcPts val="0"/>
                </a:spcAft>
                <a:buNone/>
              </a:pPr>
              <a:r>
                <a:rPr lang="en-US" sz="1600" dirty="0">
                  <a:solidFill>
                    <a:srgbClr val="3B3838"/>
                  </a:solidFill>
                  <a:latin typeface="Work Sans SemiBold"/>
                  <a:ea typeface="Work Sans SemiBold"/>
                  <a:cs typeface="Work Sans SemiBold"/>
                  <a:sym typeface="Work Sans SemiBold"/>
                </a:rPr>
                <a:t>SAM</a:t>
              </a:r>
              <a:endParaRPr dirty="0"/>
            </a:p>
          </p:txBody>
        </p:sp>
        <p:sp>
          <p:nvSpPr>
            <p:cNvPr id="395" name="Google Shape;395;p7"/>
            <p:cNvSpPr txBox="1"/>
            <p:nvPr/>
          </p:nvSpPr>
          <p:spPr>
            <a:xfrm>
              <a:off x="4981509" y="4090040"/>
              <a:ext cx="2374491" cy="307777"/>
            </a:xfrm>
            <a:prstGeom prst="rect">
              <a:avLst/>
            </a:prstGeom>
            <a:noFill/>
            <a:ln>
              <a:noFill/>
            </a:ln>
          </p:spPr>
          <p:txBody>
            <a:bodyPr spcFirstLastPara="1" wrap="square" lIns="72000" tIns="45700" rIns="72000" bIns="45700" anchor="t" anchorCtr="0">
              <a:spAutoFit/>
            </a:bodyPr>
            <a:lstStyle/>
            <a:p>
              <a:pPr marL="0" marR="0" lvl="0" indent="0" algn="ctr" rtl="0">
                <a:spcBef>
                  <a:spcPts val="0"/>
                </a:spcBef>
                <a:spcAft>
                  <a:spcPts val="0"/>
                </a:spcAft>
                <a:buNone/>
              </a:pPr>
              <a:r>
                <a:rPr lang="en-US" sz="1400">
                  <a:solidFill>
                    <a:srgbClr val="3B3838"/>
                  </a:solidFill>
                  <a:latin typeface="Work Sans SemiBold"/>
                  <a:ea typeface="Work Sans SemiBold"/>
                  <a:cs typeface="Work Sans SemiBold"/>
                  <a:sym typeface="Work Sans SemiBold"/>
                </a:rPr>
                <a:t>CAGR – 10.5%**</a:t>
              </a:r>
              <a:endParaRPr/>
            </a:p>
          </p:txBody>
        </p:sp>
      </p:grpSp>
      <p:grpSp>
        <p:nvGrpSpPr>
          <p:cNvPr id="396" name="Google Shape;396;p7"/>
          <p:cNvGrpSpPr/>
          <p:nvPr/>
        </p:nvGrpSpPr>
        <p:grpSpPr>
          <a:xfrm>
            <a:off x="8326160" y="1348810"/>
            <a:ext cx="2520000" cy="2520000"/>
            <a:chOff x="8324268" y="1647392"/>
            <a:chExt cx="2520000" cy="2880000"/>
          </a:xfrm>
        </p:grpSpPr>
        <p:sp>
          <p:nvSpPr>
            <p:cNvPr id="397" name="Google Shape;397;p7"/>
            <p:cNvSpPr/>
            <p:nvPr/>
          </p:nvSpPr>
          <p:spPr>
            <a:xfrm>
              <a:off x="8324268" y="1647392"/>
              <a:ext cx="2520000" cy="2880000"/>
            </a:xfrm>
            <a:prstGeom prst="rect">
              <a:avLst/>
            </a:prstGeom>
            <a:solidFill>
              <a:schemeClr val="lt1"/>
            </a:solidFill>
            <a:ln>
              <a:noFill/>
            </a:ln>
            <a:effectLst>
              <a:outerShdw blurRad="812800" dist="317500" dir="5400000" sx="85000" sy="85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nvGrpSpPr>
            <p:cNvPr id="398" name="Google Shape;398;p7"/>
            <p:cNvGrpSpPr/>
            <p:nvPr/>
          </p:nvGrpSpPr>
          <p:grpSpPr>
            <a:xfrm>
              <a:off x="8774268" y="2308886"/>
              <a:ext cx="1620000" cy="1557014"/>
              <a:chOff x="6733761" y="2762249"/>
              <a:chExt cx="1620000" cy="1557014"/>
            </a:xfrm>
          </p:grpSpPr>
          <p:graphicFrame>
            <p:nvGraphicFramePr>
              <p:cNvPr id="399" name="Google Shape;399;p7"/>
              <p:cNvGraphicFramePr/>
              <p:nvPr/>
            </p:nvGraphicFramePr>
            <p:xfrm>
              <a:off x="6733761" y="2762249"/>
              <a:ext cx="1620000" cy="1557014"/>
            </p:xfrm>
            <a:graphic>
              <a:graphicData uri="http://schemas.openxmlformats.org/drawingml/2006/chart">
                <c:chart xmlns:c="http://schemas.openxmlformats.org/drawingml/2006/chart" xmlns:r="http://schemas.openxmlformats.org/officeDocument/2006/relationships" r:id="rId5"/>
              </a:graphicData>
            </a:graphic>
          </p:graphicFrame>
          <p:sp>
            <p:nvSpPr>
              <p:cNvPr id="400" name="Google Shape;400;p7"/>
              <p:cNvSpPr/>
              <p:nvPr/>
            </p:nvSpPr>
            <p:spPr>
              <a:xfrm>
                <a:off x="6950420" y="2946756"/>
                <a:ext cx="1186682" cy="1188000"/>
              </a:xfrm>
              <a:prstGeom prst="ellipse">
                <a:avLst/>
              </a:prstGeom>
              <a:noFill/>
              <a:ln>
                <a:noFill/>
              </a:ln>
            </p:spPr>
            <p:txBody>
              <a:bodyPr spcFirstLastPara="1" wrap="square" lIns="0" tIns="45700" rIns="0" bIns="45700" anchor="ctr" anchorCtr="0">
                <a:noAutofit/>
              </a:bodyPr>
              <a:lstStyle/>
              <a:p>
                <a:pPr marL="0" marR="0" lvl="0" indent="0" algn="ctr" rtl="0">
                  <a:spcBef>
                    <a:spcPts val="0"/>
                  </a:spcBef>
                  <a:spcAft>
                    <a:spcPts val="0"/>
                  </a:spcAft>
                  <a:buNone/>
                </a:pPr>
                <a:r>
                  <a:rPr lang="en-US" sz="2000" b="1">
                    <a:solidFill>
                      <a:srgbClr val="3B3838"/>
                    </a:solidFill>
                    <a:latin typeface="Work Sans"/>
                    <a:ea typeface="Work Sans"/>
                    <a:cs typeface="Work Sans"/>
                    <a:sym typeface="Work Sans"/>
                  </a:rPr>
                  <a:t>$35M</a:t>
                </a:r>
                <a:endParaRPr/>
              </a:p>
            </p:txBody>
          </p:sp>
        </p:grpSp>
        <p:sp>
          <p:nvSpPr>
            <p:cNvPr id="401" name="Google Shape;401;p7"/>
            <p:cNvSpPr txBox="1"/>
            <p:nvPr/>
          </p:nvSpPr>
          <p:spPr>
            <a:xfrm>
              <a:off x="8397023" y="1694236"/>
              <a:ext cx="2374491" cy="338554"/>
            </a:xfrm>
            <a:prstGeom prst="rect">
              <a:avLst/>
            </a:prstGeom>
            <a:noFill/>
            <a:ln>
              <a:noFill/>
            </a:ln>
          </p:spPr>
          <p:txBody>
            <a:bodyPr spcFirstLastPara="1" wrap="square" lIns="72000" tIns="45700" rIns="72000" bIns="45700" anchor="t" anchorCtr="0">
              <a:spAutoFit/>
            </a:bodyPr>
            <a:lstStyle/>
            <a:p>
              <a:pPr marL="0" marR="0" lvl="0" indent="0" algn="ctr" rtl="0">
                <a:spcBef>
                  <a:spcPts val="0"/>
                </a:spcBef>
                <a:spcAft>
                  <a:spcPts val="0"/>
                </a:spcAft>
                <a:buNone/>
              </a:pPr>
              <a:r>
                <a:rPr lang="en-US" sz="1600">
                  <a:solidFill>
                    <a:srgbClr val="3B3838"/>
                  </a:solidFill>
                  <a:latin typeface="Work Sans SemiBold"/>
                  <a:ea typeface="Work Sans SemiBold"/>
                  <a:cs typeface="Work Sans SemiBold"/>
                  <a:sym typeface="Work Sans SemiBold"/>
                </a:rPr>
                <a:t>SOM</a:t>
              </a:r>
              <a:endParaRPr/>
            </a:p>
          </p:txBody>
        </p:sp>
      </p:grpSp>
      <p:sp>
        <p:nvSpPr>
          <p:cNvPr id="402" name="Google Shape;402;p7"/>
          <p:cNvSpPr/>
          <p:nvPr/>
        </p:nvSpPr>
        <p:spPr>
          <a:xfrm>
            <a:off x="4207451" y="2464810"/>
            <a:ext cx="286939" cy="288000"/>
          </a:xfrm>
          <a:prstGeom prst="chevron">
            <a:avLst>
              <a:gd name="adj" fmla="val 50000"/>
            </a:avLst>
          </a:prstGeom>
          <a:solidFill>
            <a:srgbClr val="FBB50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403" name="Google Shape;403;p7"/>
          <p:cNvSpPr/>
          <p:nvPr/>
        </p:nvSpPr>
        <p:spPr>
          <a:xfrm>
            <a:off x="7697611" y="2464810"/>
            <a:ext cx="286939" cy="288000"/>
          </a:xfrm>
          <a:prstGeom prst="chevron">
            <a:avLst>
              <a:gd name="adj" fmla="val 50000"/>
            </a:avLst>
          </a:prstGeom>
          <a:solidFill>
            <a:srgbClr val="FBB50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Poppins"/>
              <a:ea typeface="Poppins"/>
              <a:cs typeface="Poppins"/>
              <a:sym typeface="Poppins"/>
            </a:endParaRPr>
          </a:p>
        </p:txBody>
      </p:sp>
      <p:sp>
        <p:nvSpPr>
          <p:cNvPr id="404" name="Google Shape;404;p7"/>
          <p:cNvSpPr/>
          <p:nvPr/>
        </p:nvSpPr>
        <p:spPr>
          <a:xfrm>
            <a:off x="8146160" y="4141555"/>
            <a:ext cx="2880000" cy="553998"/>
          </a:xfrm>
          <a:prstGeom prst="rect">
            <a:avLst/>
          </a:prstGeom>
          <a:noFill/>
          <a:ln>
            <a:noFill/>
          </a:ln>
        </p:spPr>
        <p:txBody>
          <a:bodyPr spcFirstLastPara="1" wrap="square" lIns="0" tIns="0" rIns="0" bIns="0" anchor="t" anchorCtr="0">
            <a:spAutoFit/>
          </a:bodyPr>
          <a:lstStyle/>
          <a:p>
            <a:pPr marL="180000" marR="0" lvl="0" indent="-180000" algn="l" rtl="0">
              <a:spcBef>
                <a:spcPts val="0"/>
              </a:spcBef>
              <a:spcAft>
                <a:spcPts val="0"/>
              </a:spcAft>
              <a:buClr>
                <a:schemeClr val="accent2"/>
              </a:buClr>
              <a:buSzPts val="1296"/>
              <a:buFont typeface="Proxima Nova"/>
              <a:buChar char="•"/>
            </a:pPr>
            <a:r>
              <a:rPr lang="en-US" sz="1200">
                <a:solidFill>
                  <a:srgbClr val="3B3838"/>
                </a:solidFill>
                <a:latin typeface="Inter"/>
                <a:ea typeface="Inter"/>
                <a:cs typeface="Inter"/>
                <a:sym typeface="Inter"/>
              </a:rPr>
              <a:t>The top 5-10 US Uberoids will cooperate with us, which is 5% of the market***</a:t>
            </a:r>
            <a:endParaRPr sz="1200">
              <a:solidFill>
                <a:srgbClr val="3B3838"/>
              </a:solidFill>
              <a:latin typeface="Inter"/>
              <a:ea typeface="Inter"/>
              <a:cs typeface="Inter"/>
              <a:sym typeface="Inter"/>
            </a:endParaRPr>
          </a:p>
        </p:txBody>
      </p:sp>
      <p:sp>
        <p:nvSpPr>
          <p:cNvPr id="405" name="Google Shape;405;p7"/>
          <p:cNvSpPr/>
          <p:nvPr/>
        </p:nvSpPr>
        <p:spPr>
          <a:xfrm>
            <a:off x="1169711" y="4141555"/>
            <a:ext cx="2880000" cy="369332"/>
          </a:xfrm>
          <a:prstGeom prst="rect">
            <a:avLst/>
          </a:prstGeom>
          <a:noFill/>
          <a:ln>
            <a:noFill/>
          </a:ln>
        </p:spPr>
        <p:txBody>
          <a:bodyPr spcFirstLastPara="1" wrap="square" lIns="0" tIns="0" rIns="0" bIns="0" anchor="t" anchorCtr="0">
            <a:spAutoFit/>
          </a:bodyPr>
          <a:lstStyle/>
          <a:p>
            <a:pPr marL="180000" marR="0" lvl="0" indent="-180000" algn="l" rtl="0">
              <a:spcBef>
                <a:spcPts val="0"/>
              </a:spcBef>
              <a:spcAft>
                <a:spcPts val="0"/>
              </a:spcAft>
              <a:buClr>
                <a:schemeClr val="accent2"/>
              </a:buClr>
              <a:buSzPts val="1296"/>
              <a:buFont typeface="Proxima Nova"/>
              <a:buChar char="•"/>
            </a:pPr>
            <a:r>
              <a:rPr lang="en-US" sz="1200" dirty="0">
                <a:solidFill>
                  <a:srgbClr val="3B3838"/>
                </a:solidFill>
                <a:latin typeface="Inter"/>
                <a:ea typeface="Inter"/>
                <a:cs typeface="Inter"/>
                <a:sym typeface="Inter"/>
              </a:rPr>
              <a:t>Global Food Delivery Market for BANTgo</a:t>
            </a:r>
            <a:endParaRPr sz="1200" dirty="0">
              <a:solidFill>
                <a:srgbClr val="3B3838"/>
              </a:solidFill>
              <a:latin typeface="Inter"/>
              <a:ea typeface="Inter"/>
              <a:cs typeface="Inter"/>
              <a:sym typeface="Inter"/>
            </a:endParaRPr>
          </a:p>
        </p:txBody>
      </p:sp>
      <p:sp>
        <p:nvSpPr>
          <p:cNvPr id="406" name="Google Shape;406;p7"/>
          <p:cNvSpPr/>
          <p:nvPr/>
        </p:nvSpPr>
        <p:spPr>
          <a:xfrm>
            <a:off x="4566000" y="4141555"/>
            <a:ext cx="3060000" cy="1892826"/>
          </a:xfrm>
          <a:prstGeom prst="rect">
            <a:avLst/>
          </a:prstGeom>
          <a:noFill/>
          <a:ln>
            <a:noFill/>
          </a:ln>
        </p:spPr>
        <p:txBody>
          <a:bodyPr spcFirstLastPara="1" wrap="square" lIns="0" tIns="0" rIns="0" bIns="0" anchor="t" anchorCtr="0">
            <a:spAutoFit/>
          </a:bodyPr>
          <a:lstStyle/>
          <a:p>
            <a:pPr marL="180000" marR="0" lvl="0" indent="-180000" algn="l" rtl="0">
              <a:spcBef>
                <a:spcPts val="0"/>
              </a:spcBef>
              <a:spcAft>
                <a:spcPts val="0"/>
              </a:spcAft>
              <a:buClr>
                <a:schemeClr val="accent2"/>
              </a:buClr>
              <a:buSzPts val="1296"/>
              <a:buFont typeface="Proxima Nova"/>
              <a:buChar char="•"/>
            </a:pPr>
            <a:r>
              <a:rPr lang="en-US" sz="1200" dirty="0">
                <a:solidFill>
                  <a:srgbClr val="3B3838"/>
                </a:solidFill>
                <a:latin typeface="Inter"/>
                <a:ea typeface="Inter"/>
                <a:cs typeface="Inter"/>
                <a:sym typeface="Inter"/>
              </a:rPr>
              <a:t>In total, 192.4* million food orders are delivered to the USA per month by 0.7 million couriers daily </a:t>
            </a:r>
            <a:endParaRPr dirty="0"/>
          </a:p>
          <a:p>
            <a:pPr marL="180000" marR="0" lvl="0" indent="-180000" algn="l" rtl="0">
              <a:spcBef>
                <a:spcPts val="600"/>
              </a:spcBef>
              <a:spcAft>
                <a:spcPts val="0"/>
              </a:spcAft>
              <a:buClr>
                <a:schemeClr val="accent2"/>
              </a:buClr>
              <a:buSzPts val="1296"/>
              <a:buFont typeface="Proxima Nova"/>
              <a:buChar char="•"/>
            </a:pPr>
            <a:r>
              <a:rPr lang="en-US" sz="1200" dirty="0">
                <a:solidFill>
                  <a:srgbClr val="3B3838"/>
                </a:solidFill>
                <a:latin typeface="Inter"/>
                <a:ea typeface="Inter"/>
                <a:cs typeface="Inter"/>
                <a:sym typeface="Inter"/>
              </a:rPr>
              <a:t>The cost of displaying ads is up to 5 cents per impression</a:t>
            </a:r>
            <a:endParaRPr dirty="0"/>
          </a:p>
          <a:p>
            <a:pPr marL="180000" marR="0" lvl="0" indent="-180000" algn="l" rtl="0">
              <a:spcBef>
                <a:spcPts val="600"/>
              </a:spcBef>
              <a:spcAft>
                <a:spcPts val="600"/>
              </a:spcAft>
              <a:buClr>
                <a:schemeClr val="accent2"/>
              </a:buClr>
              <a:buSzPts val="1296"/>
              <a:buFont typeface="Proxima Nova"/>
              <a:buChar char="•"/>
            </a:pPr>
            <a:r>
              <a:rPr lang="en-US" sz="1200" dirty="0">
                <a:solidFill>
                  <a:srgbClr val="3B3838"/>
                </a:solidFill>
                <a:latin typeface="Inter"/>
                <a:ea typeface="Inter"/>
                <a:cs typeface="Inter"/>
                <a:sym typeface="Inter"/>
              </a:rPr>
              <a:t>192.4 million food orders = $ 9.6 million per month, 500,000 BANTgo subscriptions at $70 = $49 million/month</a:t>
            </a:r>
            <a:endParaRPr dirty="0"/>
          </a:p>
        </p:txBody>
      </p:sp>
      <p:sp>
        <p:nvSpPr>
          <p:cNvPr id="407" name="Google Shape;407;p7"/>
          <p:cNvSpPr/>
          <p:nvPr/>
        </p:nvSpPr>
        <p:spPr>
          <a:xfrm rot="5400000">
            <a:off x="3360920" y="5063008"/>
            <a:ext cx="1980000" cy="18000"/>
          </a:xfrm>
          <a:prstGeom prst="parallelogram">
            <a:avLst>
              <a:gd name="adj" fmla="val 32618"/>
            </a:avLst>
          </a:prstGeom>
          <a:solidFill>
            <a:srgbClr val="D0DB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08" name="Google Shape;408;p7"/>
          <p:cNvSpPr/>
          <p:nvPr/>
        </p:nvSpPr>
        <p:spPr>
          <a:xfrm rot="5400000">
            <a:off x="6851081" y="5063008"/>
            <a:ext cx="1980000" cy="18000"/>
          </a:xfrm>
          <a:prstGeom prst="parallelogram">
            <a:avLst>
              <a:gd name="adj" fmla="val 32618"/>
            </a:avLst>
          </a:prstGeom>
          <a:solidFill>
            <a:srgbClr val="D0DB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09" name="Google Shape;409;p7"/>
          <p:cNvSpPr txBox="1"/>
          <p:nvPr/>
        </p:nvSpPr>
        <p:spPr>
          <a:xfrm>
            <a:off x="599409" y="6174973"/>
            <a:ext cx="8210670" cy="446597"/>
          </a:xfrm>
          <a:prstGeom prst="rect">
            <a:avLst/>
          </a:prstGeom>
          <a:noFill/>
          <a:ln>
            <a:noFill/>
          </a:ln>
        </p:spPr>
        <p:txBody>
          <a:bodyPr spcFirstLastPara="1" wrap="square" lIns="108000" tIns="0" rIns="108000" bIns="0" anchor="t" anchorCtr="0">
            <a:spAutoFit/>
          </a:bodyPr>
          <a:lstStyle/>
          <a:p>
            <a:pPr marL="0" marR="0" lvl="0" indent="0" algn="l" rtl="0">
              <a:lnSpc>
                <a:spcPct val="110000"/>
              </a:lnSpc>
              <a:spcBef>
                <a:spcPts val="0"/>
              </a:spcBef>
              <a:spcAft>
                <a:spcPts val="0"/>
              </a:spcAft>
              <a:buNone/>
            </a:pPr>
            <a:r>
              <a:rPr lang="en-US" sz="900">
                <a:solidFill>
                  <a:srgbClr val="525252"/>
                </a:solidFill>
                <a:latin typeface="Inter Light"/>
                <a:ea typeface="Inter Light"/>
                <a:cs typeface="Inter Light"/>
                <a:sym typeface="Inter Light"/>
              </a:rPr>
              <a:t>*</a:t>
            </a:r>
            <a:r>
              <a:rPr lang="en-US" sz="900" u="sng">
                <a:solidFill>
                  <a:srgbClr val="525252"/>
                </a:solidFill>
                <a:latin typeface="Inter Light"/>
                <a:ea typeface="Inter Light"/>
                <a:cs typeface="Inter Light"/>
                <a:sym typeface="Inter Light"/>
                <a:hlinkClick r:id="rId6">
                  <a:extLst>
                    <a:ext uri="{A12FA001-AC4F-418D-AE19-62706E023703}">
                      <ahyp:hlinkClr xmlns:ahyp="http://schemas.microsoft.com/office/drawing/2018/hyperlinkcolor" val="tx"/>
                    </a:ext>
                  </a:extLst>
                </a:hlinkClick>
              </a:rPr>
              <a:t>https://www.affde.com/ru/doordash-users.html</a:t>
            </a:r>
            <a:endParaRPr sz="900">
              <a:solidFill>
                <a:srgbClr val="525252"/>
              </a:solidFill>
              <a:latin typeface="Inter Light"/>
              <a:ea typeface="Inter Light"/>
              <a:cs typeface="Inter Light"/>
              <a:sym typeface="Inter Light"/>
            </a:endParaRPr>
          </a:p>
          <a:p>
            <a:pPr marL="0" marR="0" lvl="0" indent="0" algn="l" rtl="0">
              <a:lnSpc>
                <a:spcPct val="110000"/>
              </a:lnSpc>
              <a:spcBef>
                <a:spcPts val="0"/>
              </a:spcBef>
              <a:spcAft>
                <a:spcPts val="0"/>
              </a:spcAft>
              <a:buNone/>
            </a:pPr>
            <a:r>
              <a:rPr lang="en-US" sz="900">
                <a:solidFill>
                  <a:srgbClr val="525252"/>
                </a:solidFill>
                <a:latin typeface="Inter Light"/>
                <a:ea typeface="Inter Light"/>
                <a:cs typeface="Inter Light"/>
                <a:sym typeface="Inter Light"/>
              </a:rPr>
              <a:t>**</a:t>
            </a:r>
            <a:r>
              <a:rPr lang="en-US" sz="900" u="sng">
                <a:solidFill>
                  <a:srgbClr val="525252"/>
                </a:solidFill>
                <a:latin typeface="Inter Light"/>
                <a:ea typeface="Inter Light"/>
                <a:cs typeface="Inter Light"/>
                <a:sym typeface="Inter Light"/>
                <a:hlinkClick r:id="rId7">
                  <a:extLst>
                    <a:ext uri="{A12FA001-AC4F-418D-AE19-62706E023703}">
                      <ahyp:hlinkClr xmlns:ahyp="http://schemas.microsoft.com/office/drawing/2018/hyperlinkcolor" val="tx"/>
                    </a:ext>
                  </a:extLst>
                </a:hlinkClick>
              </a:rPr>
              <a:t>https://www.expertmarketresearch.com/reports/united-states-Online-food-delivery-market</a:t>
            </a:r>
            <a:endParaRPr sz="900">
              <a:solidFill>
                <a:srgbClr val="525252"/>
              </a:solidFill>
              <a:latin typeface="Inter Light"/>
              <a:ea typeface="Inter Light"/>
              <a:cs typeface="Inter Light"/>
              <a:sym typeface="Inter Light"/>
            </a:endParaRPr>
          </a:p>
          <a:p>
            <a:pPr marL="0" marR="0" lvl="0" indent="0" algn="l" rtl="0">
              <a:lnSpc>
                <a:spcPct val="110000"/>
              </a:lnSpc>
              <a:spcBef>
                <a:spcPts val="0"/>
              </a:spcBef>
              <a:spcAft>
                <a:spcPts val="0"/>
              </a:spcAft>
              <a:buNone/>
            </a:pPr>
            <a:r>
              <a:rPr lang="en-US" sz="900">
                <a:solidFill>
                  <a:srgbClr val="525252"/>
                </a:solidFill>
                <a:latin typeface="Inter Light"/>
                <a:ea typeface="Inter Light"/>
                <a:cs typeface="Inter Light"/>
                <a:sym typeface="Inter Light"/>
              </a:rPr>
              <a:t>***</a:t>
            </a:r>
            <a:r>
              <a:rPr lang="en-US" sz="900" u="sng">
                <a:solidFill>
                  <a:srgbClr val="525252"/>
                </a:solidFill>
                <a:latin typeface="Inter Light"/>
                <a:ea typeface="Inter Light"/>
                <a:cs typeface="Inter Light"/>
                <a:sym typeface="Inter Light"/>
                <a:hlinkClick r:id="rId8">
                  <a:extLst>
                    <a:ext uri="{A12FA001-AC4F-418D-AE19-62706E023703}">
                      <ahyp:hlinkClr xmlns:ahyp="http://schemas.microsoft.com/office/drawing/2018/hyperlinkcolor" val="tx"/>
                    </a:ext>
                  </a:extLst>
                </a:hlinkClick>
              </a:rPr>
              <a:t>https://www.mckinsey.com/industries/technology-media-and-telecommunications/our-insights/ordering-in-the-rapid-evolution-of-food-delivery </a:t>
            </a:r>
            <a:endParaRPr sz="900">
              <a:solidFill>
                <a:srgbClr val="525252"/>
              </a:solidFill>
              <a:latin typeface="Inter Light"/>
              <a:ea typeface="Inter Light"/>
              <a:cs typeface="Inter Light"/>
              <a:sym typeface="Inter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5" name="Google Shape;415;p8"/>
          <p:cNvSpPr txBox="1"/>
          <p:nvPr/>
        </p:nvSpPr>
        <p:spPr>
          <a:xfrm>
            <a:off x="567148" y="1012559"/>
            <a:ext cx="5332145" cy="5355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3200" b="1" dirty="0">
                <a:solidFill>
                  <a:srgbClr val="3B3838"/>
                </a:solidFill>
                <a:latin typeface="Work Sans"/>
                <a:ea typeface="Work Sans"/>
                <a:cs typeface="Work Sans"/>
                <a:sym typeface="Work Sans"/>
              </a:rPr>
              <a:t>Customers and Segments</a:t>
            </a:r>
            <a:endParaRPr dirty="0"/>
          </a:p>
        </p:txBody>
      </p:sp>
      <p:sp>
        <p:nvSpPr>
          <p:cNvPr id="416" name="Google Shape;416;p8"/>
          <p:cNvSpPr txBox="1"/>
          <p:nvPr/>
        </p:nvSpPr>
        <p:spPr>
          <a:xfrm>
            <a:off x="595724" y="700015"/>
            <a:ext cx="288287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accent6"/>
                </a:solidFill>
                <a:latin typeface="Work Sans Medium"/>
                <a:ea typeface="Work Sans Medium"/>
                <a:cs typeface="Work Sans Medium"/>
                <a:sym typeface="Work Sans Medium"/>
              </a:rPr>
              <a:t>// CUSTOMER SEGMENTS GO-OOH</a:t>
            </a:r>
            <a:endParaRPr dirty="0"/>
          </a:p>
        </p:txBody>
      </p:sp>
      <p:grpSp>
        <p:nvGrpSpPr>
          <p:cNvPr id="417" name="Google Shape;417;p8"/>
          <p:cNvGrpSpPr/>
          <p:nvPr/>
        </p:nvGrpSpPr>
        <p:grpSpPr>
          <a:xfrm>
            <a:off x="1399294" y="2049201"/>
            <a:ext cx="4500000" cy="1255220"/>
            <a:chOff x="1750097" y="1900039"/>
            <a:chExt cx="4330151" cy="1255220"/>
          </a:xfrm>
        </p:grpSpPr>
        <p:sp>
          <p:nvSpPr>
            <p:cNvPr id="418" name="Google Shape;418;p8"/>
            <p:cNvSpPr txBox="1"/>
            <p:nvPr/>
          </p:nvSpPr>
          <p:spPr>
            <a:xfrm>
              <a:off x="1750098" y="1900039"/>
              <a:ext cx="4242905"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3B3838"/>
                  </a:solidFill>
                  <a:latin typeface="Work Sans SemiBold"/>
                  <a:ea typeface="Work Sans SemiBold"/>
                  <a:cs typeface="Work Sans SemiBold"/>
                  <a:sym typeface="Work Sans SemiBold"/>
                </a:rPr>
                <a:t>Uberoids, Restaurants and Couriers</a:t>
              </a:r>
              <a:endParaRPr dirty="0">
                <a:solidFill>
                  <a:srgbClr val="3B3838"/>
                </a:solidFill>
              </a:endParaRPr>
            </a:p>
          </p:txBody>
        </p:sp>
        <p:sp>
          <p:nvSpPr>
            <p:cNvPr id="419" name="Google Shape;419;p8"/>
            <p:cNvSpPr txBox="1"/>
            <p:nvPr/>
          </p:nvSpPr>
          <p:spPr>
            <a:xfrm>
              <a:off x="1750097" y="2268862"/>
              <a:ext cx="4330151" cy="8863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dirty="0">
                  <a:solidFill>
                    <a:srgbClr val="3B3838"/>
                  </a:solidFill>
                  <a:latin typeface="Inter Light"/>
                  <a:ea typeface="Inter Light"/>
                </a:rPr>
                <a:t>Food delivery services and restaurants with inhouse delivery simply pair the BANTgo GO-OOH apps with their current food delivery apps and receive passive income from display the branding of the order being delivered as well as advertising</a:t>
              </a:r>
              <a:endParaRPr sz="1200" dirty="0">
                <a:solidFill>
                  <a:srgbClr val="3B3838"/>
                </a:solidFill>
                <a:latin typeface="Inter Light"/>
                <a:ea typeface="Inter Light"/>
              </a:endParaRPr>
            </a:p>
          </p:txBody>
        </p:sp>
      </p:grpSp>
      <p:sp>
        <p:nvSpPr>
          <p:cNvPr id="420" name="Google Shape;420;p8"/>
          <p:cNvSpPr/>
          <p:nvPr/>
        </p:nvSpPr>
        <p:spPr>
          <a:xfrm>
            <a:off x="688965" y="2049201"/>
            <a:ext cx="468000" cy="468000"/>
          </a:xfrm>
          <a:prstGeom prst="ellipse">
            <a:avLst/>
          </a:prstGeom>
          <a:solidFill>
            <a:schemeClr val="accent2"/>
          </a:solidFill>
          <a:ln>
            <a:noFill/>
          </a:ln>
        </p:spPr>
        <p:txBody>
          <a:bodyPr spcFirstLastPara="1" wrap="square" lIns="0" tIns="45700" rIns="0" bIns="45700" anchor="ctr" anchorCtr="0">
            <a:noAutofit/>
          </a:bodyPr>
          <a:lstStyle/>
          <a:p>
            <a:pPr marL="0" marR="0" lvl="0" indent="0" algn="ctr" rtl="0">
              <a:spcBef>
                <a:spcPts val="0"/>
              </a:spcBef>
              <a:spcAft>
                <a:spcPts val="0"/>
              </a:spcAft>
              <a:buNone/>
            </a:pPr>
            <a:r>
              <a:rPr lang="en-US" sz="1400">
                <a:solidFill>
                  <a:schemeClr val="lt1"/>
                </a:solidFill>
                <a:latin typeface="Work Sans SemiBold"/>
                <a:ea typeface="Work Sans SemiBold"/>
                <a:cs typeface="Work Sans SemiBold"/>
                <a:sym typeface="Work Sans SemiBold"/>
              </a:rPr>
              <a:t>01</a:t>
            </a:r>
            <a:endParaRPr/>
          </a:p>
        </p:txBody>
      </p:sp>
      <p:grpSp>
        <p:nvGrpSpPr>
          <p:cNvPr id="421" name="Google Shape;421;p8"/>
          <p:cNvGrpSpPr/>
          <p:nvPr/>
        </p:nvGrpSpPr>
        <p:grpSpPr>
          <a:xfrm>
            <a:off x="1399293" y="3551680"/>
            <a:ext cx="4500000" cy="812021"/>
            <a:chOff x="1750097" y="1900039"/>
            <a:chExt cx="4330151" cy="812021"/>
          </a:xfrm>
        </p:grpSpPr>
        <p:sp>
          <p:nvSpPr>
            <p:cNvPr id="422" name="Google Shape;422;p8"/>
            <p:cNvSpPr txBox="1"/>
            <p:nvPr/>
          </p:nvSpPr>
          <p:spPr>
            <a:xfrm>
              <a:off x="1750098" y="1900039"/>
              <a:ext cx="4242905"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3B3838"/>
                  </a:solidFill>
                  <a:latin typeface="Work Sans SemiBold"/>
                  <a:ea typeface="Work Sans SemiBold"/>
                  <a:cs typeface="Work Sans SemiBold"/>
                  <a:sym typeface="Work Sans SemiBold"/>
                </a:rPr>
                <a:t>For Advertisers</a:t>
              </a:r>
              <a:endParaRPr dirty="0">
                <a:solidFill>
                  <a:srgbClr val="3B3838"/>
                </a:solidFill>
              </a:endParaRPr>
            </a:p>
          </p:txBody>
        </p:sp>
        <p:sp>
          <p:nvSpPr>
            <p:cNvPr id="423" name="Google Shape;423;p8"/>
            <p:cNvSpPr txBox="1"/>
            <p:nvPr/>
          </p:nvSpPr>
          <p:spPr>
            <a:xfrm>
              <a:off x="1750097" y="2268862"/>
              <a:ext cx="4330151" cy="4431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dirty="0">
                  <a:solidFill>
                    <a:srgbClr val="3B3838"/>
                  </a:solidFill>
                  <a:latin typeface="Inter Light"/>
                  <a:ea typeface="Inter Light"/>
                  <a:cs typeface="Inter Light"/>
                  <a:sym typeface="Inter Light"/>
                </a:rPr>
                <a:t>Advertisers utilize BANTgo to launch Out-Of-Home digital advertising campaigns in real-time to specific audiences. </a:t>
              </a:r>
              <a:endParaRPr dirty="0">
                <a:solidFill>
                  <a:srgbClr val="3B3838"/>
                </a:solidFill>
              </a:endParaRPr>
            </a:p>
          </p:txBody>
        </p:sp>
      </p:grpSp>
      <p:sp>
        <p:nvSpPr>
          <p:cNvPr id="424" name="Google Shape;424;p8"/>
          <p:cNvSpPr/>
          <p:nvPr/>
        </p:nvSpPr>
        <p:spPr>
          <a:xfrm>
            <a:off x="688964" y="3551680"/>
            <a:ext cx="468000" cy="468000"/>
          </a:xfrm>
          <a:prstGeom prst="ellipse">
            <a:avLst/>
          </a:prstGeom>
          <a:solidFill>
            <a:schemeClr val="accent2"/>
          </a:solidFill>
          <a:ln>
            <a:noFill/>
          </a:ln>
        </p:spPr>
        <p:txBody>
          <a:bodyPr spcFirstLastPara="1" wrap="square" lIns="0" tIns="45700" rIns="0" bIns="45700" anchor="ctr" anchorCtr="0">
            <a:noAutofit/>
          </a:bodyPr>
          <a:lstStyle/>
          <a:p>
            <a:pPr marL="0" marR="0" lvl="0" indent="0" algn="ctr" rtl="0">
              <a:spcBef>
                <a:spcPts val="0"/>
              </a:spcBef>
              <a:spcAft>
                <a:spcPts val="0"/>
              </a:spcAft>
              <a:buNone/>
            </a:pPr>
            <a:r>
              <a:rPr lang="en-US" sz="1400">
                <a:solidFill>
                  <a:schemeClr val="lt1"/>
                </a:solidFill>
                <a:latin typeface="Work Sans SemiBold"/>
                <a:ea typeface="Work Sans SemiBold"/>
                <a:cs typeface="Work Sans SemiBold"/>
                <a:sym typeface="Work Sans SemiBold"/>
              </a:rPr>
              <a:t>02</a:t>
            </a:r>
            <a:endParaRPr/>
          </a:p>
        </p:txBody>
      </p:sp>
      <p:pic>
        <p:nvPicPr>
          <p:cNvPr id="8" name="Picture 7" descr="A picture containing diagram&#10;&#10;Description automatically generated">
            <a:extLst>
              <a:ext uri="{FF2B5EF4-FFF2-40B4-BE49-F238E27FC236}">
                <a16:creationId xmlns:a16="http://schemas.microsoft.com/office/drawing/2014/main" id="{9A70F0C8-EC7F-493E-9780-90DEC23B8DAA}"/>
              </a:ext>
            </a:extLst>
          </p:cNvPr>
          <p:cNvPicPr>
            <a:picLocks noChangeAspect="1"/>
          </p:cNvPicPr>
          <p:nvPr/>
        </p:nvPicPr>
        <p:blipFill>
          <a:blip r:embed="rId3"/>
          <a:stretch>
            <a:fillRect/>
          </a:stretch>
        </p:blipFill>
        <p:spPr>
          <a:xfrm>
            <a:off x="5808626" y="2137397"/>
            <a:ext cx="6176687" cy="3325908"/>
          </a:xfrm>
          <a:prstGeom prst="rect">
            <a:avLst/>
          </a:prstGeom>
        </p:spPr>
      </p:pic>
      <p:grpSp>
        <p:nvGrpSpPr>
          <p:cNvPr id="13" name="Google Shape;421;p8">
            <a:extLst>
              <a:ext uri="{FF2B5EF4-FFF2-40B4-BE49-F238E27FC236}">
                <a16:creationId xmlns:a16="http://schemas.microsoft.com/office/drawing/2014/main" id="{4FDA323B-0A15-4EC7-8643-75FAC92B9280}"/>
              </a:ext>
            </a:extLst>
          </p:cNvPr>
          <p:cNvGrpSpPr/>
          <p:nvPr/>
        </p:nvGrpSpPr>
        <p:grpSpPr>
          <a:xfrm>
            <a:off x="1399293" y="4697196"/>
            <a:ext cx="4500000" cy="1255220"/>
            <a:chOff x="1750097" y="1900039"/>
            <a:chExt cx="4330151" cy="1255220"/>
          </a:xfrm>
        </p:grpSpPr>
        <p:sp>
          <p:nvSpPr>
            <p:cNvPr id="14" name="Google Shape;422;p8">
              <a:extLst>
                <a:ext uri="{FF2B5EF4-FFF2-40B4-BE49-F238E27FC236}">
                  <a16:creationId xmlns:a16="http://schemas.microsoft.com/office/drawing/2014/main" id="{A89ACD34-E45D-4BBF-91CA-E80A043BAB70}"/>
                </a:ext>
              </a:extLst>
            </p:cNvPr>
            <p:cNvSpPr txBox="1"/>
            <p:nvPr/>
          </p:nvSpPr>
          <p:spPr>
            <a:xfrm>
              <a:off x="1750098" y="1900039"/>
              <a:ext cx="4242905"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3B3838"/>
                  </a:solidFill>
                  <a:latin typeface="Work Sans SemiBold"/>
                  <a:sym typeface="Work Sans SemiBold"/>
                </a:rPr>
                <a:t>Portrait of an early GO-OOH adopter</a:t>
              </a:r>
              <a:endParaRPr dirty="0">
                <a:solidFill>
                  <a:srgbClr val="3B3838"/>
                </a:solidFill>
              </a:endParaRPr>
            </a:p>
          </p:txBody>
        </p:sp>
        <p:sp>
          <p:nvSpPr>
            <p:cNvPr id="15" name="Google Shape;423;p8">
              <a:extLst>
                <a:ext uri="{FF2B5EF4-FFF2-40B4-BE49-F238E27FC236}">
                  <a16:creationId xmlns:a16="http://schemas.microsoft.com/office/drawing/2014/main" id="{419341E7-74A7-4498-B268-9FFC68D00481}"/>
                </a:ext>
              </a:extLst>
            </p:cNvPr>
            <p:cNvSpPr txBox="1"/>
            <p:nvPr/>
          </p:nvSpPr>
          <p:spPr>
            <a:xfrm>
              <a:off x="1750097" y="2268862"/>
              <a:ext cx="4330151" cy="8863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dirty="0">
                  <a:solidFill>
                    <a:srgbClr val="3B3838"/>
                  </a:solidFill>
                  <a:latin typeface="Inter Light"/>
                  <a:ea typeface="Inter Light"/>
                  <a:sym typeface="Inter Light"/>
                </a:rPr>
                <a:t>A new player such as dark kitchens, food and grocery delivery services who needs a non-competitive advantage to capture market share and spends significant sums on marketing channels from the budgets received from VC</a:t>
              </a:r>
              <a:endParaRPr sz="1200" dirty="0">
                <a:solidFill>
                  <a:srgbClr val="3B3838"/>
                </a:solidFill>
                <a:latin typeface="Inter Light"/>
                <a:ea typeface="Inter Light"/>
              </a:endParaRPr>
            </a:p>
          </p:txBody>
        </p:sp>
      </p:grpSp>
      <p:sp>
        <p:nvSpPr>
          <p:cNvPr id="16" name="Google Shape;424;p8">
            <a:extLst>
              <a:ext uri="{FF2B5EF4-FFF2-40B4-BE49-F238E27FC236}">
                <a16:creationId xmlns:a16="http://schemas.microsoft.com/office/drawing/2014/main" id="{DADED6F6-6DE8-438D-AEAD-A6DF45A0AD23}"/>
              </a:ext>
            </a:extLst>
          </p:cNvPr>
          <p:cNvSpPr/>
          <p:nvPr/>
        </p:nvSpPr>
        <p:spPr>
          <a:xfrm>
            <a:off x="688964" y="4697196"/>
            <a:ext cx="468000" cy="468000"/>
          </a:xfrm>
          <a:prstGeom prst="ellipse">
            <a:avLst/>
          </a:prstGeom>
          <a:solidFill>
            <a:schemeClr val="accent2"/>
          </a:solidFill>
          <a:ln>
            <a:noFill/>
          </a:ln>
        </p:spPr>
        <p:txBody>
          <a:bodyPr spcFirstLastPara="1" wrap="square" lIns="0" tIns="45700" rIns="0" bIns="45700" anchor="ctr" anchorCtr="0">
            <a:noAutofit/>
          </a:bodyPr>
          <a:lstStyle/>
          <a:p>
            <a:pPr marL="0" marR="0" lvl="0" indent="0" algn="ctr" rtl="0">
              <a:spcBef>
                <a:spcPts val="0"/>
              </a:spcBef>
              <a:spcAft>
                <a:spcPts val="0"/>
              </a:spcAft>
              <a:buNone/>
            </a:pPr>
            <a:r>
              <a:rPr lang="en-US" sz="1400" dirty="0">
                <a:solidFill>
                  <a:schemeClr val="lt1"/>
                </a:solidFill>
                <a:latin typeface="Work Sans SemiBold"/>
                <a:ea typeface="Work Sans SemiBold"/>
                <a:cs typeface="Work Sans SemiBold"/>
                <a:sym typeface="Work Sans SemiBold"/>
              </a:rPr>
              <a:t>03</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73005F0-A862-41F1-9CAC-4A3B6BDB0D01}"/>
              </a:ext>
            </a:extLst>
          </p:cNvPr>
          <p:cNvPicPr>
            <a:picLocks noChangeAspect="1"/>
          </p:cNvPicPr>
          <p:nvPr/>
        </p:nvPicPr>
        <p:blipFill>
          <a:blip r:embed="rId3"/>
          <a:stretch>
            <a:fillRect/>
          </a:stretch>
        </p:blipFill>
        <p:spPr>
          <a:xfrm>
            <a:off x="3721249" y="1522921"/>
            <a:ext cx="8470751" cy="4533251"/>
          </a:xfrm>
          <a:prstGeom prst="rect">
            <a:avLst/>
          </a:prstGeom>
        </p:spPr>
      </p:pic>
      <p:grpSp>
        <p:nvGrpSpPr>
          <p:cNvPr id="431" name="Google Shape;431;p9"/>
          <p:cNvGrpSpPr/>
          <p:nvPr/>
        </p:nvGrpSpPr>
        <p:grpSpPr>
          <a:xfrm>
            <a:off x="1399294" y="2049201"/>
            <a:ext cx="4500000" cy="1033620"/>
            <a:chOff x="1750097" y="1900039"/>
            <a:chExt cx="4330151" cy="1033620"/>
          </a:xfrm>
        </p:grpSpPr>
        <p:sp>
          <p:nvSpPr>
            <p:cNvPr id="432" name="Google Shape;432;p9"/>
            <p:cNvSpPr txBox="1"/>
            <p:nvPr/>
          </p:nvSpPr>
          <p:spPr>
            <a:xfrm>
              <a:off x="1750098" y="1900039"/>
              <a:ext cx="4242905"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3B3838"/>
                  </a:solidFill>
                  <a:latin typeface="Work Sans SemiBold"/>
                  <a:ea typeface="Work Sans SemiBold"/>
                  <a:cs typeface="Work Sans SemiBold"/>
                  <a:sym typeface="Work Sans SemiBold"/>
                </a:rPr>
                <a:t>For Eaters</a:t>
              </a:r>
              <a:endParaRPr dirty="0">
                <a:solidFill>
                  <a:srgbClr val="3B3838"/>
                </a:solidFill>
              </a:endParaRPr>
            </a:p>
          </p:txBody>
        </p:sp>
        <p:sp>
          <p:nvSpPr>
            <p:cNvPr id="433" name="Google Shape;433;p9"/>
            <p:cNvSpPr txBox="1"/>
            <p:nvPr/>
          </p:nvSpPr>
          <p:spPr>
            <a:xfrm>
              <a:off x="1750097" y="2268862"/>
              <a:ext cx="4330151" cy="6647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dirty="0">
                  <a:solidFill>
                    <a:srgbClr val="3B3838"/>
                  </a:solidFill>
                  <a:latin typeface="Inter Light"/>
                  <a:ea typeface="Inter Light"/>
                  <a:cs typeface="Inter Light"/>
                  <a:sym typeface="Inter Light"/>
                </a:rPr>
                <a:t>BANTgo’s GO-CYCLE app is a blockchain enabled recycling app that monetize responsible behaviors. Users can claim their cleans coins, discounts and other tokens in sections.</a:t>
              </a:r>
              <a:endParaRPr dirty="0">
                <a:solidFill>
                  <a:srgbClr val="3B3838"/>
                </a:solidFill>
              </a:endParaRPr>
            </a:p>
          </p:txBody>
        </p:sp>
      </p:grpSp>
      <p:sp>
        <p:nvSpPr>
          <p:cNvPr id="434" name="Google Shape;434;p9"/>
          <p:cNvSpPr/>
          <p:nvPr/>
        </p:nvSpPr>
        <p:spPr>
          <a:xfrm>
            <a:off x="688965" y="2049201"/>
            <a:ext cx="468000" cy="468000"/>
          </a:xfrm>
          <a:prstGeom prst="ellipse">
            <a:avLst/>
          </a:prstGeom>
          <a:solidFill>
            <a:schemeClr val="accent2"/>
          </a:solidFill>
          <a:ln>
            <a:noFill/>
          </a:ln>
        </p:spPr>
        <p:txBody>
          <a:bodyPr spcFirstLastPara="1" wrap="square" lIns="0" tIns="45700" rIns="0" bIns="45700" anchor="ctr" anchorCtr="0">
            <a:noAutofit/>
          </a:bodyPr>
          <a:lstStyle/>
          <a:p>
            <a:pPr marL="0" marR="0" lvl="0" indent="0" algn="ctr" rtl="0">
              <a:spcBef>
                <a:spcPts val="0"/>
              </a:spcBef>
              <a:spcAft>
                <a:spcPts val="0"/>
              </a:spcAft>
              <a:buNone/>
            </a:pPr>
            <a:r>
              <a:rPr lang="en-US" sz="1400">
                <a:solidFill>
                  <a:schemeClr val="lt1"/>
                </a:solidFill>
                <a:latin typeface="Work Sans SemiBold"/>
                <a:ea typeface="Work Sans SemiBold"/>
                <a:cs typeface="Work Sans SemiBold"/>
                <a:sym typeface="Work Sans SemiBold"/>
              </a:rPr>
              <a:t>03</a:t>
            </a:r>
            <a:endParaRPr/>
          </a:p>
        </p:txBody>
      </p:sp>
      <p:grpSp>
        <p:nvGrpSpPr>
          <p:cNvPr id="435" name="Google Shape;435;p9"/>
          <p:cNvGrpSpPr/>
          <p:nvPr/>
        </p:nvGrpSpPr>
        <p:grpSpPr>
          <a:xfrm>
            <a:off x="1399293" y="3719481"/>
            <a:ext cx="4500000" cy="1255220"/>
            <a:chOff x="1750097" y="1900039"/>
            <a:chExt cx="4330151" cy="1255220"/>
          </a:xfrm>
        </p:grpSpPr>
        <p:sp>
          <p:nvSpPr>
            <p:cNvPr id="436" name="Google Shape;436;p9"/>
            <p:cNvSpPr txBox="1"/>
            <p:nvPr/>
          </p:nvSpPr>
          <p:spPr>
            <a:xfrm>
              <a:off x="1750098" y="1900039"/>
              <a:ext cx="4242905"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dirty="0">
                  <a:solidFill>
                    <a:srgbClr val="3B3838"/>
                  </a:solidFill>
                  <a:latin typeface="Work Sans SemiBold"/>
                  <a:ea typeface="Work Sans SemiBold"/>
                  <a:cs typeface="Work Sans SemiBold"/>
                  <a:sym typeface="Work Sans SemiBold"/>
                </a:rPr>
                <a:t>Portrait of an early GO-CYCLE adopter</a:t>
              </a:r>
              <a:endParaRPr dirty="0">
                <a:solidFill>
                  <a:srgbClr val="3B3838"/>
                </a:solidFill>
              </a:endParaRPr>
            </a:p>
          </p:txBody>
        </p:sp>
        <p:sp>
          <p:nvSpPr>
            <p:cNvPr id="437" name="Google Shape;437;p9"/>
            <p:cNvSpPr txBox="1"/>
            <p:nvPr/>
          </p:nvSpPr>
          <p:spPr>
            <a:xfrm>
              <a:off x="1750097" y="2268862"/>
              <a:ext cx="4330151" cy="8863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200" dirty="0">
                  <a:solidFill>
                    <a:srgbClr val="3B3838"/>
                  </a:solidFill>
                  <a:latin typeface="Inter Light"/>
                  <a:ea typeface="Inter Light"/>
                  <a:cs typeface="Inter Light"/>
                  <a:sym typeface="Inter Light"/>
                </a:rPr>
                <a:t>An eater who wants to be rewarded for his responsible behavior without leaving home, instead of going to a stationary point for receiving recycling or throw valuable recyclables into ordinary garbage</a:t>
              </a:r>
              <a:endParaRPr dirty="0">
                <a:solidFill>
                  <a:srgbClr val="3B3838"/>
                </a:solidFill>
              </a:endParaRPr>
            </a:p>
          </p:txBody>
        </p:sp>
      </p:grpSp>
      <p:sp>
        <p:nvSpPr>
          <p:cNvPr id="438" name="Google Shape;438;p9"/>
          <p:cNvSpPr/>
          <p:nvPr/>
        </p:nvSpPr>
        <p:spPr>
          <a:xfrm>
            <a:off x="688964" y="3719481"/>
            <a:ext cx="468000" cy="468000"/>
          </a:xfrm>
          <a:prstGeom prst="ellipse">
            <a:avLst/>
          </a:prstGeom>
          <a:solidFill>
            <a:schemeClr val="accent2"/>
          </a:solidFill>
          <a:ln>
            <a:noFill/>
          </a:ln>
        </p:spPr>
        <p:txBody>
          <a:bodyPr spcFirstLastPara="1" wrap="square" lIns="0" tIns="45700" rIns="0" bIns="45700" anchor="ctr" anchorCtr="0">
            <a:noAutofit/>
          </a:bodyPr>
          <a:lstStyle/>
          <a:p>
            <a:pPr marL="0" marR="0" lvl="0" indent="0" algn="ctr" rtl="0">
              <a:spcBef>
                <a:spcPts val="0"/>
              </a:spcBef>
              <a:spcAft>
                <a:spcPts val="0"/>
              </a:spcAft>
              <a:buNone/>
            </a:pPr>
            <a:r>
              <a:rPr lang="en-US" sz="1400">
                <a:solidFill>
                  <a:schemeClr val="lt1"/>
                </a:solidFill>
                <a:latin typeface="Work Sans SemiBold"/>
                <a:ea typeface="Work Sans SemiBold"/>
                <a:cs typeface="Work Sans SemiBold"/>
                <a:sym typeface="Work Sans SemiBold"/>
              </a:rPr>
              <a:t>04</a:t>
            </a:r>
            <a:endParaRPr/>
          </a:p>
        </p:txBody>
      </p:sp>
      <p:sp>
        <p:nvSpPr>
          <p:cNvPr id="439" name="Google Shape;439;p9"/>
          <p:cNvSpPr txBox="1"/>
          <p:nvPr/>
        </p:nvSpPr>
        <p:spPr>
          <a:xfrm>
            <a:off x="567148" y="1012559"/>
            <a:ext cx="5332145" cy="5355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3200" b="1">
                <a:solidFill>
                  <a:srgbClr val="3B3838"/>
                </a:solidFill>
                <a:latin typeface="Work Sans"/>
                <a:ea typeface="Work Sans"/>
                <a:cs typeface="Work Sans"/>
                <a:sym typeface="Work Sans"/>
              </a:rPr>
              <a:t>Customers and Segments</a:t>
            </a:r>
            <a:endParaRPr/>
          </a:p>
        </p:txBody>
      </p:sp>
      <p:sp>
        <p:nvSpPr>
          <p:cNvPr id="440" name="Google Shape;440;p9"/>
          <p:cNvSpPr txBox="1"/>
          <p:nvPr/>
        </p:nvSpPr>
        <p:spPr>
          <a:xfrm>
            <a:off x="595723" y="700015"/>
            <a:ext cx="3581829"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accent6"/>
                </a:solidFill>
                <a:latin typeface="Work Sans Medium"/>
                <a:ea typeface="Work Sans Medium"/>
                <a:cs typeface="Work Sans Medium"/>
                <a:sym typeface="Work Sans Medium"/>
              </a:rPr>
              <a:t>// CUSTOMER SEGMENTS GO-CYCLE</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grpSp>
        <p:nvGrpSpPr>
          <p:cNvPr id="446" name="Google Shape;446;p10"/>
          <p:cNvGrpSpPr/>
          <p:nvPr/>
        </p:nvGrpSpPr>
        <p:grpSpPr>
          <a:xfrm flipH="1">
            <a:off x="11771672" y="2555081"/>
            <a:ext cx="36000" cy="1747838"/>
            <a:chOff x="319778" y="2438400"/>
            <a:chExt cx="61222" cy="1747838"/>
          </a:xfrm>
        </p:grpSpPr>
        <p:sp>
          <p:nvSpPr>
            <p:cNvPr id="447" name="Google Shape;447;p10"/>
            <p:cNvSpPr/>
            <p:nvPr/>
          </p:nvSpPr>
          <p:spPr>
            <a:xfrm>
              <a:off x="319778" y="2438400"/>
              <a:ext cx="61222" cy="5334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48" name="Google Shape;448;p10"/>
            <p:cNvSpPr/>
            <p:nvPr/>
          </p:nvSpPr>
          <p:spPr>
            <a:xfrm>
              <a:off x="319778" y="3045619"/>
              <a:ext cx="61222" cy="533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49" name="Google Shape;449;p10"/>
            <p:cNvSpPr/>
            <p:nvPr/>
          </p:nvSpPr>
          <p:spPr>
            <a:xfrm>
              <a:off x="319778" y="3652838"/>
              <a:ext cx="61222" cy="5334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grpSp>
        <p:nvGrpSpPr>
          <p:cNvPr id="450" name="Google Shape;450;p10"/>
          <p:cNvGrpSpPr/>
          <p:nvPr/>
        </p:nvGrpSpPr>
        <p:grpSpPr>
          <a:xfrm>
            <a:off x="1750098" y="2018789"/>
            <a:ext cx="4467202" cy="1569111"/>
            <a:chOff x="1750098" y="1900039"/>
            <a:chExt cx="4467202" cy="1569111"/>
          </a:xfrm>
        </p:grpSpPr>
        <p:sp>
          <p:nvSpPr>
            <p:cNvPr id="451" name="Google Shape;451;p10"/>
            <p:cNvSpPr txBox="1"/>
            <p:nvPr/>
          </p:nvSpPr>
          <p:spPr>
            <a:xfrm>
              <a:off x="1750098" y="1900039"/>
              <a:ext cx="22931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Work Sans SemiBold"/>
                  <a:ea typeface="Work Sans SemiBold"/>
                  <a:cs typeface="Work Sans SemiBold"/>
                  <a:sym typeface="Work Sans SemiBold"/>
                </a:rPr>
                <a:t>The Problem</a:t>
              </a:r>
              <a:endParaRPr/>
            </a:p>
          </p:txBody>
        </p:sp>
        <p:sp>
          <p:nvSpPr>
            <p:cNvPr id="452" name="Google Shape;452;p10"/>
            <p:cNvSpPr txBox="1"/>
            <p:nvPr/>
          </p:nvSpPr>
          <p:spPr>
            <a:xfrm>
              <a:off x="1750098" y="2268862"/>
              <a:ext cx="4467202" cy="1200288"/>
            </a:xfrm>
            <a:prstGeom prst="rect">
              <a:avLst/>
            </a:prstGeom>
            <a:noFill/>
            <a:ln>
              <a:noFill/>
            </a:ln>
          </p:spPr>
          <p:txBody>
            <a:bodyPr spcFirstLastPara="1" wrap="square" lIns="91425" tIns="45700" rIns="91425" bIns="45700" anchor="t" anchorCtr="0">
              <a:spAutoFit/>
            </a:bodyPr>
            <a:lstStyle/>
            <a:p>
              <a:pPr>
                <a:lnSpc>
                  <a:spcPct val="120000"/>
                </a:lnSpc>
                <a:buClr>
                  <a:schemeClr val="bg1"/>
                </a:buClr>
              </a:pPr>
              <a:r>
                <a:rPr lang="en-US" sz="1200" dirty="0">
                  <a:solidFill>
                    <a:schemeClr val="lt1"/>
                  </a:solidFill>
                  <a:latin typeface="Inter Light"/>
                  <a:ea typeface="Inter Light"/>
                  <a:cs typeface="Inter Light"/>
                  <a:sym typeface="Inter Light"/>
                </a:rPr>
                <a:t>GrubHub, DoorDash and UberEats continue to hold restaurants and courier's hostage with fees that hover around 30%. This results in long-term negative profitability of the business. </a:t>
              </a:r>
            </a:p>
            <a:p>
              <a:pPr>
                <a:lnSpc>
                  <a:spcPct val="120000"/>
                </a:lnSpc>
                <a:buClr>
                  <a:schemeClr val="bg1"/>
                </a:buClr>
              </a:pPr>
              <a:endParaRPr lang="en-US" sz="1200" dirty="0">
                <a:solidFill>
                  <a:schemeClr val="lt1"/>
                </a:solidFill>
                <a:latin typeface="Inter Light"/>
                <a:ea typeface="Inter Light"/>
                <a:sym typeface="Inter Light"/>
              </a:endParaRPr>
            </a:p>
          </p:txBody>
        </p:sp>
      </p:grpSp>
      <p:sp>
        <p:nvSpPr>
          <p:cNvPr id="454" name="Google Shape;454;p10"/>
          <p:cNvSpPr txBox="1"/>
          <p:nvPr/>
        </p:nvSpPr>
        <p:spPr>
          <a:xfrm>
            <a:off x="644259" y="791233"/>
            <a:ext cx="9262118" cy="97872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3200" b="1" dirty="0">
                <a:solidFill>
                  <a:schemeClr val="lt1"/>
                </a:solidFill>
                <a:latin typeface="Work Sans"/>
                <a:ea typeface="Work Sans"/>
                <a:cs typeface="Work Sans"/>
                <a:sym typeface="Work Sans"/>
              </a:rPr>
              <a:t>Problem/alternative </a:t>
            </a:r>
            <a:endParaRPr lang="en-US" dirty="0"/>
          </a:p>
          <a:p>
            <a:pPr marL="0" marR="0" lvl="0" indent="0" algn="l" rtl="0">
              <a:lnSpc>
                <a:spcPct val="90000"/>
              </a:lnSpc>
              <a:spcBef>
                <a:spcPts val="0"/>
              </a:spcBef>
              <a:spcAft>
                <a:spcPts val="0"/>
              </a:spcAft>
              <a:buNone/>
            </a:pPr>
            <a:r>
              <a:rPr lang="en-US" sz="3200" b="1" dirty="0">
                <a:solidFill>
                  <a:schemeClr val="lt1"/>
                </a:solidFill>
                <a:latin typeface="Work Sans"/>
                <a:ea typeface="Work Sans"/>
                <a:cs typeface="Work Sans"/>
                <a:sym typeface="Work Sans"/>
              </a:rPr>
              <a:t>solutions</a:t>
            </a:r>
            <a:endParaRPr lang="en-US" dirty="0"/>
          </a:p>
        </p:txBody>
      </p:sp>
      <p:sp>
        <p:nvSpPr>
          <p:cNvPr id="455" name="Google Shape;455;p10"/>
          <p:cNvSpPr txBox="1"/>
          <p:nvPr/>
        </p:nvSpPr>
        <p:spPr>
          <a:xfrm>
            <a:off x="672835" y="478689"/>
            <a:ext cx="288287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Work Sans Medium"/>
                <a:ea typeface="Work Sans Medium"/>
                <a:cs typeface="Work Sans Medium"/>
                <a:sym typeface="Work Sans Medium"/>
              </a:rPr>
              <a:t>// INSIGHTS</a:t>
            </a:r>
            <a:endParaRPr/>
          </a:p>
        </p:txBody>
      </p:sp>
      <p:grpSp>
        <p:nvGrpSpPr>
          <p:cNvPr id="456" name="Google Shape;456;p10"/>
          <p:cNvGrpSpPr/>
          <p:nvPr/>
        </p:nvGrpSpPr>
        <p:grpSpPr>
          <a:xfrm>
            <a:off x="1769797" y="3688658"/>
            <a:ext cx="4345903" cy="2049243"/>
            <a:chOff x="1750097" y="3678666"/>
            <a:chExt cx="4345903" cy="2049243"/>
          </a:xfrm>
        </p:grpSpPr>
        <p:sp>
          <p:nvSpPr>
            <p:cNvPr id="457" name="Google Shape;457;p10"/>
            <p:cNvSpPr txBox="1"/>
            <p:nvPr/>
          </p:nvSpPr>
          <p:spPr>
            <a:xfrm>
              <a:off x="1750097" y="3678666"/>
              <a:ext cx="392802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lt1"/>
                  </a:solidFill>
                  <a:latin typeface="Work Sans SemiBold"/>
                  <a:ea typeface="Work Sans SemiBold"/>
                  <a:cs typeface="Work Sans SemiBold"/>
                  <a:sym typeface="Work Sans SemiBold"/>
                </a:rPr>
                <a:t>Alternative (existing) solutions</a:t>
              </a:r>
              <a:endParaRPr dirty="0"/>
            </a:p>
          </p:txBody>
        </p:sp>
        <p:sp>
          <p:nvSpPr>
            <p:cNvPr id="458" name="Google Shape;458;p10"/>
            <p:cNvSpPr txBox="1"/>
            <p:nvPr/>
          </p:nvSpPr>
          <p:spPr>
            <a:xfrm>
              <a:off x="1750098" y="4047489"/>
              <a:ext cx="4345902" cy="1680420"/>
            </a:xfrm>
            <a:prstGeom prst="rect">
              <a:avLst/>
            </a:prstGeom>
            <a:noFill/>
            <a:ln>
              <a:noFill/>
            </a:ln>
          </p:spPr>
          <p:txBody>
            <a:bodyPr spcFirstLastPara="1" wrap="square" lIns="91425" tIns="45700" rIns="91425" bIns="45700" anchor="t" anchorCtr="0">
              <a:spAutoFit/>
            </a:bodyPr>
            <a:lstStyle/>
            <a:p>
              <a:pPr>
                <a:lnSpc>
                  <a:spcPct val="120000"/>
                </a:lnSpc>
              </a:pPr>
              <a:r>
                <a:rPr lang="en-US" sz="1200" dirty="0">
                  <a:solidFill>
                    <a:schemeClr val="lt1"/>
                  </a:solidFill>
                  <a:latin typeface="Inter Light"/>
                  <a:ea typeface="Inter Light"/>
                  <a:cs typeface="Inter Light"/>
                  <a:sym typeface="Inter Light"/>
                </a:rPr>
                <a:t>Third-party-apps for online food delivery put their brand ahead of the brand of the restaurant</a:t>
              </a:r>
              <a:r>
                <a:rPr lang="en-US" sz="1200" dirty="0">
                  <a:solidFill>
                    <a:schemeClr val="lt1"/>
                  </a:solidFill>
                  <a:latin typeface="Inter Light"/>
                  <a:ea typeface="Inter Light"/>
                  <a:sym typeface="Inter Light"/>
                </a:rPr>
                <a:t>. In fact, </a:t>
              </a:r>
              <a:r>
                <a:rPr lang="en-US" sz="1200" dirty="0">
                  <a:solidFill>
                    <a:schemeClr val="lt1"/>
                  </a:solidFill>
                  <a:latin typeface="Inter Light"/>
                  <a:ea typeface="Inter Light"/>
                </a:rPr>
                <a:t>43% of restaurant professionals said they believe third-party apps—many of which withhold data—interfere with the direct relationship between a restaurant/bar/pub and its customers.</a:t>
              </a:r>
            </a:p>
            <a:p>
              <a:pPr marL="0" marR="0" lvl="0" indent="0" algn="l" rtl="0">
                <a:lnSpc>
                  <a:spcPct val="120000"/>
                </a:lnSpc>
                <a:spcBef>
                  <a:spcPts val="0"/>
                </a:spcBef>
                <a:spcAft>
                  <a:spcPts val="0"/>
                </a:spcAft>
                <a:buNone/>
              </a:pPr>
              <a:endParaRPr dirty="0"/>
            </a:p>
          </p:txBody>
        </p:sp>
      </p:grpSp>
      <p:pic>
        <p:nvPicPr>
          <p:cNvPr id="459" name="Google Shape;459;p10" descr="A picture containing text, clipart&#10;&#10;Description automatically generated"/>
          <p:cNvPicPr preferRelativeResize="0"/>
          <p:nvPr/>
        </p:nvPicPr>
        <p:blipFill rotWithShape="1">
          <a:blip r:embed="rId3">
            <a:alphaModFix/>
          </a:blip>
          <a:srcRect r="25063"/>
          <a:stretch/>
        </p:blipFill>
        <p:spPr>
          <a:xfrm>
            <a:off x="10196165" y="564775"/>
            <a:ext cx="1296000" cy="298968"/>
          </a:xfrm>
          <a:prstGeom prst="rect">
            <a:avLst/>
          </a:prstGeom>
          <a:noFill/>
          <a:ln>
            <a:noFill/>
          </a:ln>
        </p:spPr>
      </p:pic>
      <p:sp>
        <p:nvSpPr>
          <p:cNvPr id="461" name="Google Shape;461;p10"/>
          <p:cNvSpPr/>
          <p:nvPr/>
        </p:nvSpPr>
        <p:spPr>
          <a:xfrm>
            <a:off x="704656" y="2081267"/>
            <a:ext cx="720000" cy="720000"/>
          </a:xfrm>
          <a:prstGeom prst="ellipse">
            <a:avLst/>
          </a:prstGeom>
          <a:solidFill>
            <a:schemeClr val="lt1"/>
          </a:solidFill>
          <a:ln>
            <a:noFill/>
          </a:ln>
          <a:effectLst>
            <a:outerShdw blurRad="381000" dist="254000" dir="5400000" sx="75000" sy="75000" algn="t"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pic>
        <p:nvPicPr>
          <p:cNvPr id="465" name="Google Shape;465;p10" descr="Warning outline"/>
          <p:cNvPicPr preferRelativeResize="0"/>
          <p:nvPr/>
        </p:nvPicPr>
        <p:blipFill rotWithShape="1">
          <a:blip r:embed="rId4">
            <a:alphaModFix/>
          </a:blip>
          <a:srcRect/>
          <a:stretch/>
        </p:blipFill>
        <p:spPr>
          <a:xfrm>
            <a:off x="848656" y="2197274"/>
            <a:ext cx="432000" cy="432000"/>
          </a:xfrm>
          <a:prstGeom prst="rect">
            <a:avLst/>
          </a:prstGeom>
          <a:noFill/>
          <a:ln>
            <a:noFill/>
          </a:ln>
        </p:spPr>
      </p:pic>
      <p:sp>
        <p:nvSpPr>
          <p:cNvPr id="467" name="Google Shape;467;p10"/>
          <p:cNvSpPr/>
          <p:nvPr/>
        </p:nvSpPr>
        <p:spPr>
          <a:xfrm>
            <a:off x="724356" y="3753975"/>
            <a:ext cx="720000" cy="720000"/>
          </a:xfrm>
          <a:prstGeom prst="ellipse">
            <a:avLst/>
          </a:prstGeom>
          <a:solidFill>
            <a:schemeClr val="lt1"/>
          </a:solidFill>
          <a:ln>
            <a:noFill/>
          </a:ln>
          <a:effectLst>
            <a:outerShdw blurRad="381000" dist="254000" dir="5400000" sx="75000" sy="75000" algn="t"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pic>
        <p:nvPicPr>
          <p:cNvPr id="471" name="Google Shape;471;p10" descr="Lights On outline"/>
          <p:cNvPicPr preferRelativeResize="0"/>
          <p:nvPr/>
        </p:nvPicPr>
        <p:blipFill rotWithShape="1">
          <a:blip r:embed="rId5">
            <a:alphaModFix/>
          </a:blip>
          <a:srcRect/>
          <a:stretch/>
        </p:blipFill>
        <p:spPr>
          <a:xfrm>
            <a:off x="868356" y="3897975"/>
            <a:ext cx="432000" cy="432000"/>
          </a:xfrm>
          <a:prstGeom prst="rect">
            <a:avLst/>
          </a:prstGeom>
          <a:noFill/>
          <a:ln>
            <a:noFill/>
          </a:ln>
        </p:spPr>
      </p:pic>
      <p:pic>
        <p:nvPicPr>
          <p:cNvPr id="4" name="Picture 3" descr="A picture containing text, person, person&#10;&#10;Description automatically generated">
            <a:extLst>
              <a:ext uri="{FF2B5EF4-FFF2-40B4-BE49-F238E27FC236}">
                <a16:creationId xmlns:a16="http://schemas.microsoft.com/office/drawing/2014/main" id="{0DF57938-5D9B-44EE-899F-31FF22CE988A}"/>
              </a:ext>
            </a:extLst>
          </p:cNvPr>
          <p:cNvPicPr>
            <a:picLocks noChangeAspect="1"/>
          </p:cNvPicPr>
          <p:nvPr/>
        </p:nvPicPr>
        <p:blipFill>
          <a:blip r:embed="rId6"/>
          <a:stretch>
            <a:fillRect/>
          </a:stretch>
        </p:blipFill>
        <p:spPr>
          <a:xfrm>
            <a:off x="6835028" y="1579565"/>
            <a:ext cx="4128626" cy="41251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 name="Picture Placeholder 3" descr="A person walking next to a car&#10;&#10;Description automatically generated with low confidence">
            <a:extLst>
              <a:ext uri="{FF2B5EF4-FFF2-40B4-BE49-F238E27FC236}">
                <a16:creationId xmlns:a16="http://schemas.microsoft.com/office/drawing/2014/main" id="{A3698E4D-21D1-4062-BC23-64046685940A}"/>
              </a:ext>
            </a:extLst>
          </p:cNvPr>
          <p:cNvPicPr>
            <a:picLocks noGrp="1" noChangeAspect="1"/>
          </p:cNvPicPr>
          <p:nvPr>
            <p:ph type="pic" sz="quarter" idx="10"/>
          </p:nvPr>
        </p:nvPicPr>
        <p:blipFill rotWithShape="1">
          <a:blip r:embed="rId3"/>
          <a:srcRect l="22532" r="18964"/>
          <a:stretch/>
        </p:blipFill>
        <p:spPr>
          <a:xfrm>
            <a:off x="1116472" y="0"/>
            <a:ext cx="5332145" cy="6083300"/>
          </a:xfrm>
        </p:spPr>
      </p:pic>
      <p:sp>
        <p:nvSpPr>
          <p:cNvPr id="477" name="Google Shape;477;p11"/>
          <p:cNvSpPr txBox="1"/>
          <p:nvPr/>
        </p:nvSpPr>
        <p:spPr>
          <a:xfrm>
            <a:off x="6802598" y="2329851"/>
            <a:ext cx="4879979" cy="97872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3200" b="1" dirty="0">
                <a:solidFill>
                  <a:srgbClr val="3B3838"/>
                </a:solidFill>
                <a:latin typeface="Work Sans"/>
                <a:ea typeface="Work Sans"/>
                <a:cs typeface="Work Sans"/>
                <a:sym typeface="Work Sans"/>
              </a:rPr>
              <a:t>Problem/Alternative solutions</a:t>
            </a:r>
            <a:endParaRPr dirty="0"/>
          </a:p>
        </p:txBody>
      </p:sp>
      <p:sp>
        <p:nvSpPr>
          <p:cNvPr id="478" name="Google Shape;478;p11"/>
          <p:cNvSpPr txBox="1"/>
          <p:nvPr/>
        </p:nvSpPr>
        <p:spPr>
          <a:xfrm>
            <a:off x="6831174" y="2017307"/>
            <a:ext cx="288287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accent6"/>
                </a:solidFill>
                <a:latin typeface="Work Sans Medium"/>
                <a:ea typeface="Work Sans Medium"/>
                <a:cs typeface="Work Sans Medium"/>
                <a:sym typeface="Work Sans Medium"/>
              </a:rPr>
              <a:t>// INSIGHTS</a:t>
            </a:r>
            <a:endParaRPr/>
          </a:p>
        </p:txBody>
      </p:sp>
      <p:grpSp>
        <p:nvGrpSpPr>
          <p:cNvPr id="479" name="Google Shape;479;p11"/>
          <p:cNvGrpSpPr/>
          <p:nvPr/>
        </p:nvGrpSpPr>
        <p:grpSpPr>
          <a:xfrm>
            <a:off x="6814738" y="3697164"/>
            <a:ext cx="4681937" cy="2012309"/>
            <a:chOff x="1750097" y="1900039"/>
            <a:chExt cx="4681937" cy="2012309"/>
          </a:xfrm>
        </p:grpSpPr>
        <p:sp>
          <p:nvSpPr>
            <p:cNvPr id="480" name="Google Shape;480;p11"/>
            <p:cNvSpPr txBox="1"/>
            <p:nvPr/>
          </p:nvSpPr>
          <p:spPr>
            <a:xfrm>
              <a:off x="1750098" y="1900039"/>
              <a:ext cx="22931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525252"/>
                  </a:solidFill>
                  <a:latin typeface="Work Sans SemiBold"/>
                  <a:ea typeface="Work Sans SemiBold"/>
                  <a:cs typeface="Work Sans SemiBold"/>
                  <a:sym typeface="Work Sans SemiBold"/>
                </a:rPr>
                <a:t>Conclusion</a:t>
              </a:r>
              <a:endParaRPr dirty="0"/>
            </a:p>
          </p:txBody>
        </p:sp>
        <p:sp>
          <p:nvSpPr>
            <p:cNvPr id="481" name="Google Shape;481;p11"/>
            <p:cNvSpPr txBox="1"/>
            <p:nvPr/>
          </p:nvSpPr>
          <p:spPr>
            <a:xfrm>
              <a:off x="1750097" y="2268862"/>
              <a:ext cx="4681937" cy="1643486"/>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200" dirty="0">
                  <a:solidFill>
                    <a:srgbClr val="525252"/>
                  </a:solidFill>
                  <a:latin typeface="Inter Light"/>
                  <a:ea typeface="Inter Light"/>
                  <a:cs typeface="Inter Light"/>
                  <a:sym typeface="Inter Light"/>
                </a:rPr>
                <a:t>Under the influence of the pandemic, the market for food delivery has grown rapidly and continues to grow and has become highly competitive. There is an opportunity for us to create a customer acquisition business based on the OOH LBA and the environmental demand of eaters. In the near future, gateways to link real food and product delivery to virtual metaverses.</a:t>
              </a:r>
              <a:endParaRPr dirty="0"/>
            </a:p>
          </p:txBody>
        </p:sp>
      </p:grpSp>
      <p:grpSp>
        <p:nvGrpSpPr>
          <p:cNvPr id="482" name="Google Shape;482;p11"/>
          <p:cNvGrpSpPr/>
          <p:nvPr/>
        </p:nvGrpSpPr>
        <p:grpSpPr>
          <a:xfrm>
            <a:off x="5769297" y="3759642"/>
            <a:ext cx="758537" cy="720000"/>
            <a:chOff x="704656" y="1897200"/>
            <a:chExt cx="758537" cy="720000"/>
          </a:xfrm>
        </p:grpSpPr>
        <p:sp>
          <p:nvSpPr>
            <p:cNvPr id="483" name="Google Shape;483;p11"/>
            <p:cNvSpPr/>
            <p:nvPr/>
          </p:nvSpPr>
          <p:spPr>
            <a:xfrm>
              <a:off x="704656" y="1897200"/>
              <a:ext cx="720000" cy="720000"/>
            </a:xfrm>
            <a:prstGeom prst="ellipse">
              <a:avLst/>
            </a:prstGeom>
            <a:solidFill>
              <a:schemeClr val="lt1"/>
            </a:solidFill>
            <a:ln>
              <a:noFill/>
            </a:ln>
            <a:effectLst>
              <a:outerShdw blurRad="381000" dist="254000" dir="5400000" sx="75000" sy="75000" algn="t"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nvGrpSpPr>
            <p:cNvPr id="484" name="Google Shape;484;p11"/>
            <p:cNvGrpSpPr/>
            <p:nvPr/>
          </p:nvGrpSpPr>
          <p:grpSpPr>
            <a:xfrm>
              <a:off x="1237711" y="1909501"/>
              <a:ext cx="225482" cy="225482"/>
              <a:chOff x="1677558" y="3565720"/>
              <a:chExt cx="281790" cy="281790"/>
            </a:xfrm>
          </p:grpSpPr>
          <p:sp>
            <p:nvSpPr>
              <p:cNvPr id="485" name="Google Shape;485;p11"/>
              <p:cNvSpPr/>
              <p:nvPr/>
            </p:nvSpPr>
            <p:spPr>
              <a:xfrm>
                <a:off x="1677558" y="3565720"/>
                <a:ext cx="281790" cy="28179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86" name="Google Shape;486;p11"/>
              <p:cNvSpPr/>
              <p:nvPr/>
            </p:nvSpPr>
            <p:spPr>
              <a:xfrm rot="5400000">
                <a:off x="1794558" y="3677098"/>
                <a:ext cx="68479" cy="5903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pic>
          <p:nvPicPr>
            <p:cNvPr id="487" name="Google Shape;487;p11"/>
            <p:cNvPicPr preferRelativeResize="0"/>
            <p:nvPr/>
          </p:nvPicPr>
          <p:blipFill rotWithShape="1">
            <a:blip r:embed="rId4">
              <a:alphaModFix/>
            </a:blip>
            <a:srcRect/>
            <a:stretch/>
          </p:blipFill>
          <p:spPr>
            <a:xfrm>
              <a:off x="848656" y="2013207"/>
              <a:ext cx="432000" cy="432000"/>
            </a:xfrm>
            <a:prstGeom prst="rect">
              <a:avLst/>
            </a:prstGeom>
            <a:noFill/>
            <a:ln>
              <a:noFill/>
            </a:ln>
          </p:spPr>
        </p:pic>
      </p:grpSp>
      <p:grpSp>
        <p:nvGrpSpPr>
          <p:cNvPr id="489" name="Google Shape;489;p11"/>
          <p:cNvGrpSpPr/>
          <p:nvPr/>
        </p:nvGrpSpPr>
        <p:grpSpPr>
          <a:xfrm>
            <a:off x="4905425" y="1311734"/>
            <a:ext cx="5040000" cy="72000"/>
            <a:chOff x="3955696" y="6432672"/>
            <a:chExt cx="5499569" cy="72000"/>
          </a:xfrm>
        </p:grpSpPr>
        <p:sp>
          <p:nvSpPr>
            <p:cNvPr id="490" name="Google Shape;490;p11"/>
            <p:cNvSpPr/>
            <p:nvPr/>
          </p:nvSpPr>
          <p:spPr>
            <a:xfrm>
              <a:off x="6113007" y="6432672"/>
              <a:ext cx="3342258" cy="72000"/>
            </a:xfrm>
            <a:prstGeom prst="parallelogram">
              <a:avLst>
                <a:gd name="adj" fmla="val 32618"/>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491" name="Google Shape;491;p11"/>
            <p:cNvSpPr/>
            <p:nvPr/>
          </p:nvSpPr>
          <p:spPr>
            <a:xfrm>
              <a:off x="3955696" y="6432672"/>
              <a:ext cx="1958411" cy="72000"/>
            </a:xfrm>
            <a:prstGeom prst="parallelogram">
              <a:avLst>
                <a:gd name="adj" fmla="val 32618"/>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12"/>
          <p:cNvSpPr txBox="1"/>
          <p:nvPr/>
        </p:nvSpPr>
        <p:spPr>
          <a:xfrm>
            <a:off x="2765732" y="828555"/>
            <a:ext cx="666053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3B3838"/>
                </a:solidFill>
                <a:latin typeface="Work Sans"/>
                <a:ea typeface="Work Sans"/>
                <a:cs typeface="Work Sans"/>
                <a:sym typeface="Work Sans"/>
              </a:rPr>
              <a:t>Our Product/Solutions</a:t>
            </a:r>
            <a:endParaRPr/>
          </a:p>
        </p:txBody>
      </p:sp>
      <p:sp>
        <p:nvSpPr>
          <p:cNvPr id="497" name="Google Shape;497;p12"/>
          <p:cNvSpPr txBox="1"/>
          <p:nvPr/>
        </p:nvSpPr>
        <p:spPr>
          <a:xfrm>
            <a:off x="4654565" y="562666"/>
            <a:ext cx="288287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accent6"/>
                </a:solidFill>
                <a:latin typeface="Work Sans Medium"/>
                <a:ea typeface="Work Sans Medium"/>
                <a:cs typeface="Work Sans Medium"/>
                <a:sym typeface="Work Sans Medium"/>
              </a:rPr>
              <a:t>// SOLUTION</a:t>
            </a:r>
            <a:endParaRPr/>
          </a:p>
        </p:txBody>
      </p:sp>
      <p:grpSp>
        <p:nvGrpSpPr>
          <p:cNvPr id="499" name="Google Shape;499;p12"/>
          <p:cNvGrpSpPr/>
          <p:nvPr/>
        </p:nvGrpSpPr>
        <p:grpSpPr>
          <a:xfrm>
            <a:off x="7240518" y="2035476"/>
            <a:ext cx="504000" cy="503377"/>
            <a:chOff x="7174802" y="2829111"/>
            <a:chExt cx="694725" cy="693867"/>
          </a:xfrm>
        </p:grpSpPr>
        <p:grpSp>
          <p:nvGrpSpPr>
            <p:cNvPr id="500" name="Google Shape;500;p12"/>
            <p:cNvGrpSpPr/>
            <p:nvPr/>
          </p:nvGrpSpPr>
          <p:grpSpPr>
            <a:xfrm>
              <a:off x="7174802" y="2829111"/>
              <a:ext cx="694725" cy="693867"/>
              <a:chOff x="7680394" y="2707813"/>
              <a:chExt cx="694725" cy="693867"/>
            </a:xfrm>
          </p:grpSpPr>
          <p:sp>
            <p:nvSpPr>
              <p:cNvPr id="501" name="Google Shape;501;p12"/>
              <p:cNvSpPr/>
              <p:nvPr/>
            </p:nvSpPr>
            <p:spPr>
              <a:xfrm>
                <a:off x="7680394" y="2724836"/>
                <a:ext cx="676844" cy="67684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nvGrpSpPr>
              <p:cNvPr id="502" name="Google Shape;502;p12"/>
              <p:cNvGrpSpPr/>
              <p:nvPr/>
            </p:nvGrpSpPr>
            <p:grpSpPr>
              <a:xfrm>
                <a:off x="8149636" y="2707813"/>
                <a:ext cx="225482" cy="225482"/>
                <a:chOff x="1677558" y="3565720"/>
                <a:chExt cx="281790" cy="281790"/>
              </a:xfrm>
            </p:grpSpPr>
            <p:sp>
              <p:nvSpPr>
                <p:cNvPr id="503" name="Google Shape;503;p12"/>
                <p:cNvSpPr/>
                <p:nvPr/>
              </p:nvSpPr>
              <p:spPr>
                <a:xfrm>
                  <a:off x="1677558" y="3565720"/>
                  <a:ext cx="281790" cy="281790"/>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04" name="Google Shape;504;p12"/>
                <p:cNvSpPr/>
                <p:nvPr/>
              </p:nvSpPr>
              <p:spPr>
                <a:xfrm rot="5400000">
                  <a:off x="1794558" y="3677098"/>
                  <a:ext cx="68479" cy="5903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grpSp>
        <p:pic>
          <p:nvPicPr>
            <p:cNvPr id="505" name="Google Shape;505;p12" descr="Fork In Road with solid fill"/>
            <p:cNvPicPr preferRelativeResize="0"/>
            <p:nvPr/>
          </p:nvPicPr>
          <p:blipFill rotWithShape="1">
            <a:blip r:embed="rId3">
              <a:alphaModFix/>
            </a:blip>
            <a:srcRect/>
            <a:stretch/>
          </p:blipFill>
          <p:spPr>
            <a:xfrm>
              <a:off x="7342164" y="2996044"/>
              <a:ext cx="360000" cy="360000"/>
            </a:xfrm>
            <a:prstGeom prst="rect">
              <a:avLst/>
            </a:prstGeom>
            <a:noFill/>
            <a:ln>
              <a:noFill/>
            </a:ln>
          </p:spPr>
        </p:pic>
      </p:grpSp>
      <p:grpSp>
        <p:nvGrpSpPr>
          <p:cNvPr id="506" name="Google Shape;506;p12"/>
          <p:cNvGrpSpPr/>
          <p:nvPr/>
        </p:nvGrpSpPr>
        <p:grpSpPr>
          <a:xfrm>
            <a:off x="4743110" y="2671044"/>
            <a:ext cx="2916000" cy="2252575"/>
            <a:chOff x="4743110" y="2671044"/>
            <a:chExt cx="2916000" cy="2252575"/>
          </a:xfrm>
        </p:grpSpPr>
        <p:sp>
          <p:nvSpPr>
            <p:cNvPr id="507" name="Google Shape;507;p12"/>
            <p:cNvSpPr txBox="1"/>
            <p:nvPr/>
          </p:nvSpPr>
          <p:spPr>
            <a:xfrm>
              <a:off x="4743110" y="3109340"/>
              <a:ext cx="2916000" cy="1814279"/>
            </a:xfrm>
            <a:prstGeom prst="rect">
              <a:avLst/>
            </a:prstGeom>
            <a:noFill/>
            <a:ln>
              <a:noFill/>
            </a:ln>
          </p:spPr>
          <p:txBody>
            <a:bodyPr spcFirstLastPara="1" wrap="square" lIns="108000" tIns="0" rIns="108000" bIns="0" anchor="t" anchorCtr="0">
              <a:spAutoFit/>
            </a:bodyPr>
            <a:lstStyle/>
            <a:p>
              <a:pPr marL="0" marR="0" lvl="0" indent="0" algn="l" rtl="0">
                <a:lnSpc>
                  <a:spcPct val="110000"/>
                </a:lnSpc>
                <a:spcBef>
                  <a:spcPts val="0"/>
                </a:spcBef>
                <a:spcAft>
                  <a:spcPts val="0"/>
                </a:spcAft>
                <a:buNone/>
              </a:pPr>
              <a:r>
                <a:rPr lang="en-US" sz="1200">
                  <a:solidFill>
                    <a:schemeClr val="lt1"/>
                  </a:solidFill>
                  <a:latin typeface="Inter Light"/>
                  <a:ea typeface="Inter Light"/>
                  <a:cs typeface="Inter Light"/>
                  <a:sym typeface="Inter Light"/>
                </a:rPr>
                <a:t>We make fast branding out of delivery couriers and their transport to promote restauranteurs, aggregators and display advertising, and we take hard-to-recycle recyclables from consumers with the return cargo (binds eco-positive consumers to restaurateurs, a significant increase in LTV).</a:t>
              </a:r>
              <a:endParaRPr/>
            </a:p>
          </p:txBody>
        </p:sp>
        <p:sp>
          <p:nvSpPr>
            <p:cNvPr id="508" name="Google Shape;508;p12"/>
            <p:cNvSpPr txBox="1"/>
            <p:nvPr/>
          </p:nvSpPr>
          <p:spPr>
            <a:xfrm>
              <a:off x="4743110" y="2671044"/>
              <a:ext cx="2027672" cy="276999"/>
            </a:xfrm>
            <a:prstGeom prst="rect">
              <a:avLst/>
            </a:prstGeom>
            <a:noFill/>
            <a:ln>
              <a:noFill/>
            </a:ln>
          </p:spPr>
          <p:txBody>
            <a:bodyPr spcFirstLastPara="1" wrap="square" lIns="108000" tIns="0" rIns="108000" bIns="0" anchor="t" anchorCtr="0">
              <a:spAutoFit/>
            </a:bodyPr>
            <a:lstStyle/>
            <a:p>
              <a:pPr marL="0" marR="0" lvl="0" indent="0" algn="l" rtl="0">
                <a:spcBef>
                  <a:spcPts val="0"/>
                </a:spcBef>
                <a:spcAft>
                  <a:spcPts val="0"/>
                </a:spcAft>
                <a:buNone/>
              </a:pPr>
              <a:r>
                <a:rPr lang="en-US" sz="1800">
                  <a:solidFill>
                    <a:schemeClr val="lt1"/>
                  </a:solidFill>
                  <a:latin typeface="Work Sans SemiBold"/>
                  <a:ea typeface="Work Sans SemiBold"/>
                  <a:cs typeface="Work Sans SemiBold"/>
                  <a:sym typeface="Work Sans SemiBold"/>
                </a:rPr>
                <a:t>Decision</a:t>
              </a:r>
              <a:endParaRPr sz="1600">
                <a:solidFill>
                  <a:schemeClr val="lt1"/>
                </a:solidFill>
                <a:latin typeface="Work Sans SemiBold"/>
                <a:ea typeface="Work Sans SemiBold"/>
                <a:cs typeface="Work Sans SemiBold"/>
                <a:sym typeface="Work Sans SemiBold"/>
              </a:endParaRPr>
            </a:p>
          </p:txBody>
        </p:sp>
      </p:grpSp>
      <p:grpSp>
        <p:nvGrpSpPr>
          <p:cNvPr id="509" name="Google Shape;509;p12"/>
          <p:cNvGrpSpPr/>
          <p:nvPr/>
        </p:nvGrpSpPr>
        <p:grpSpPr>
          <a:xfrm>
            <a:off x="8468418" y="2671044"/>
            <a:ext cx="2916000" cy="1453959"/>
            <a:chOff x="8468418" y="2671044"/>
            <a:chExt cx="2916000" cy="1453959"/>
          </a:xfrm>
        </p:grpSpPr>
        <p:sp>
          <p:nvSpPr>
            <p:cNvPr id="510" name="Google Shape;510;p12"/>
            <p:cNvSpPr txBox="1"/>
            <p:nvPr/>
          </p:nvSpPr>
          <p:spPr>
            <a:xfrm>
              <a:off x="8468418" y="3109340"/>
              <a:ext cx="2916000" cy="1015663"/>
            </a:xfrm>
            <a:prstGeom prst="rect">
              <a:avLst/>
            </a:prstGeom>
            <a:noFill/>
            <a:ln>
              <a:noFill/>
            </a:ln>
          </p:spPr>
          <p:txBody>
            <a:bodyPr spcFirstLastPara="1" wrap="square" lIns="108000" tIns="0" rIns="108000" bIns="0" anchor="t" anchorCtr="0">
              <a:spAutoFit/>
            </a:bodyPr>
            <a:lstStyle/>
            <a:p>
              <a:pPr marL="0" marR="0" lvl="0" indent="0" algn="l" rtl="0">
                <a:lnSpc>
                  <a:spcPct val="110000"/>
                </a:lnSpc>
                <a:spcBef>
                  <a:spcPts val="0"/>
                </a:spcBef>
                <a:spcAft>
                  <a:spcPts val="0"/>
                </a:spcAft>
                <a:buNone/>
              </a:pPr>
              <a:r>
                <a:rPr lang="en-US" sz="1200" dirty="0">
                  <a:solidFill>
                    <a:srgbClr val="3B3838"/>
                  </a:solidFill>
                  <a:latin typeface="Inter Light"/>
                  <a:ea typeface="Inter Light"/>
                  <a:cs typeface="Inter Light"/>
                  <a:sym typeface="Inter Light"/>
                </a:rPr>
                <a:t>We came to a large </a:t>
              </a:r>
              <a:r>
                <a:rPr lang="en-US" sz="1200" dirty="0" err="1">
                  <a:solidFill>
                    <a:srgbClr val="3B3838"/>
                  </a:solidFill>
                  <a:latin typeface="Inter Light"/>
                  <a:ea typeface="Inter Light"/>
                  <a:cs typeface="Inter Light"/>
                  <a:sym typeface="Inter Light"/>
                </a:rPr>
                <a:t>Uberoids</a:t>
              </a:r>
              <a:r>
                <a:rPr lang="en-US" sz="1200" dirty="0">
                  <a:solidFill>
                    <a:srgbClr val="3B3838"/>
                  </a:solidFill>
                  <a:latin typeface="Inter Light"/>
                  <a:ea typeface="Inter Light"/>
                  <a:cs typeface="Inter Light"/>
                  <a:sym typeface="Inter Light"/>
                </a:rPr>
                <a:t> in Belarus to test our hypotheses and after 15 minutes received its consent for a pilot launch. It also worked with a large Belarusian pizzeria.</a:t>
              </a:r>
              <a:endParaRPr dirty="0">
                <a:solidFill>
                  <a:srgbClr val="3B3838"/>
                </a:solidFill>
              </a:endParaRPr>
            </a:p>
          </p:txBody>
        </p:sp>
        <p:sp>
          <p:nvSpPr>
            <p:cNvPr id="511" name="Google Shape;511;p12"/>
            <p:cNvSpPr txBox="1"/>
            <p:nvPr/>
          </p:nvSpPr>
          <p:spPr>
            <a:xfrm>
              <a:off x="8468418" y="2671044"/>
              <a:ext cx="2027672" cy="276999"/>
            </a:xfrm>
            <a:prstGeom prst="rect">
              <a:avLst/>
            </a:prstGeom>
            <a:noFill/>
            <a:ln>
              <a:noFill/>
            </a:ln>
          </p:spPr>
          <p:txBody>
            <a:bodyPr spcFirstLastPara="1" wrap="square" lIns="108000" tIns="0" rIns="108000" bIns="0" anchor="t" anchorCtr="0">
              <a:spAutoFit/>
            </a:bodyPr>
            <a:lstStyle/>
            <a:p>
              <a:pPr marL="0" marR="0" lvl="0" indent="0" algn="l" rtl="0">
                <a:spcBef>
                  <a:spcPts val="0"/>
                </a:spcBef>
                <a:spcAft>
                  <a:spcPts val="0"/>
                </a:spcAft>
                <a:buNone/>
              </a:pPr>
              <a:r>
                <a:rPr lang="en-US" sz="1800" dirty="0">
                  <a:solidFill>
                    <a:srgbClr val="3B3838"/>
                  </a:solidFill>
                  <a:latin typeface="Work Sans SemiBold"/>
                  <a:ea typeface="Work Sans SemiBold"/>
                  <a:cs typeface="Work Sans SemiBold"/>
                  <a:sym typeface="Work Sans SemiBold"/>
                </a:rPr>
                <a:t>Storytelling</a:t>
              </a:r>
              <a:endParaRPr sz="1600" dirty="0">
                <a:solidFill>
                  <a:srgbClr val="3B3838"/>
                </a:solidFill>
                <a:latin typeface="Work Sans SemiBold"/>
                <a:ea typeface="Work Sans SemiBold"/>
                <a:cs typeface="Work Sans SemiBold"/>
                <a:sym typeface="Work Sans SemiBold"/>
              </a:endParaRPr>
            </a:p>
          </p:txBody>
        </p:sp>
      </p:grpSp>
      <p:grpSp>
        <p:nvGrpSpPr>
          <p:cNvPr id="512" name="Google Shape;512;p12"/>
          <p:cNvGrpSpPr/>
          <p:nvPr/>
        </p:nvGrpSpPr>
        <p:grpSpPr>
          <a:xfrm>
            <a:off x="1062674" y="2671044"/>
            <a:ext cx="2916000" cy="2252575"/>
            <a:chOff x="1062674" y="2671044"/>
            <a:chExt cx="2916000" cy="2252575"/>
          </a:xfrm>
        </p:grpSpPr>
        <p:sp>
          <p:nvSpPr>
            <p:cNvPr id="513" name="Google Shape;513;p12"/>
            <p:cNvSpPr txBox="1"/>
            <p:nvPr/>
          </p:nvSpPr>
          <p:spPr>
            <a:xfrm>
              <a:off x="1062674" y="3109340"/>
              <a:ext cx="2916000" cy="1814279"/>
            </a:xfrm>
            <a:prstGeom prst="rect">
              <a:avLst/>
            </a:prstGeom>
            <a:noFill/>
            <a:ln>
              <a:noFill/>
            </a:ln>
          </p:spPr>
          <p:txBody>
            <a:bodyPr spcFirstLastPara="1" wrap="square" lIns="108000" tIns="0" rIns="108000" bIns="0" anchor="t" anchorCtr="0">
              <a:spAutoFit/>
            </a:bodyPr>
            <a:lstStyle/>
            <a:p>
              <a:pPr marL="0" marR="0" lvl="0" indent="0" algn="l" rtl="0">
                <a:lnSpc>
                  <a:spcPct val="110000"/>
                </a:lnSpc>
                <a:spcBef>
                  <a:spcPts val="0"/>
                </a:spcBef>
                <a:spcAft>
                  <a:spcPts val="0"/>
                </a:spcAft>
                <a:buNone/>
              </a:pPr>
              <a:r>
                <a:rPr lang="en-US" sz="1200" dirty="0">
                  <a:solidFill>
                    <a:srgbClr val="3B3838"/>
                  </a:solidFill>
                  <a:latin typeface="Inter Light"/>
                  <a:ea typeface="Inter Light"/>
                  <a:cs typeface="Inter Light"/>
                  <a:sym typeface="Inter Light"/>
                </a:rPr>
                <a:t>43% of people recall noticing the digital ads, 22% of people recall the actual brands advertised. This is up to 10 times more effective than static OOH advertising and up to 30 times more effective than online advertising*. This saves clients at least twice the marketing costs for the same number of leads.</a:t>
              </a:r>
              <a:endParaRPr dirty="0">
                <a:solidFill>
                  <a:srgbClr val="3B3838"/>
                </a:solidFill>
              </a:endParaRPr>
            </a:p>
          </p:txBody>
        </p:sp>
        <p:sp>
          <p:nvSpPr>
            <p:cNvPr id="514" name="Google Shape;514;p12"/>
            <p:cNvSpPr txBox="1"/>
            <p:nvPr/>
          </p:nvSpPr>
          <p:spPr>
            <a:xfrm>
              <a:off x="1062674" y="2671044"/>
              <a:ext cx="2594926" cy="276999"/>
            </a:xfrm>
            <a:prstGeom prst="rect">
              <a:avLst/>
            </a:prstGeom>
            <a:noFill/>
            <a:ln>
              <a:noFill/>
            </a:ln>
          </p:spPr>
          <p:txBody>
            <a:bodyPr spcFirstLastPara="1" wrap="square" lIns="108000" tIns="0" rIns="108000" bIns="0" anchor="t" anchorCtr="0">
              <a:spAutoFit/>
            </a:bodyPr>
            <a:lstStyle/>
            <a:p>
              <a:pPr marL="0" marR="0" lvl="0" indent="0" algn="l" rtl="0">
                <a:spcBef>
                  <a:spcPts val="0"/>
                </a:spcBef>
                <a:spcAft>
                  <a:spcPts val="0"/>
                </a:spcAft>
                <a:buNone/>
              </a:pPr>
              <a:r>
                <a:rPr lang="en-US" sz="1800" dirty="0">
                  <a:solidFill>
                    <a:srgbClr val="3B3838"/>
                  </a:solidFill>
                  <a:latin typeface="Work Sans SemiBold"/>
                  <a:ea typeface="Work Sans SemiBold"/>
                  <a:cs typeface="Work Sans SemiBold"/>
                  <a:sym typeface="Work Sans SemiBold"/>
                </a:rPr>
                <a:t>Value Proposition</a:t>
              </a:r>
              <a:endParaRPr sz="1600" dirty="0">
                <a:solidFill>
                  <a:srgbClr val="3B3838"/>
                </a:solidFill>
                <a:latin typeface="Work Sans SemiBold"/>
                <a:ea typeface="Work Sans SemiBold"/>
                <a:cs typeface="Work Sans SemiBold"/>
                <a:sym typeface="Work Sans SemiBold"/>
              </a:endParaRPr>
            </a:p>
          </p:txBody>
        </p:sp>
      </p:grpSp>
      <p:grpSp>
        <p:nvGrpSpPr>
          <p:cNvPr id="515" name="Google Shape;515;p12"/>
          <p:cNvGrpSpPr/>
          <p:nvPr/>
        </p:nvGrpSpPr>
        <p:grpSpPr>
          <a:xfrm>
            <a:off x="10909878" y="2035476"/>
            <a:ext cx="504000" cy="522274"/>
            <a:chOff x="7174802" y="5068309"/>
            <a:chExt cx="694725" cy="719913"/>
          </a:xfrm>
        </p:grpSpPr>
        <p:grpSp>
          <p:nvGrpSpPr>
            <p:cNvPr id="516" name="Google Shape;516;p12"/>
            <p:cNvGrpSpPr/>
            <p:nvPr/>
          </p:nvGrpSpPr>
          <p:grpSpPr>
            <a:xfrm>
              <a:off x="7174802" y="5068309"/>
              <a:ext cx="694725" cy="719913"/>
              <a:chOff x="7680394" y="4573783"/>
              <a:chExt cx="694725" cy="719913"/>
            </a:xfrm>
          </p:grpSpPr>
          <p:sp>
            <p:nvSpPr>
              <p:cNvPr id="517" name="Google Shape;517;p12"/>
              <p:cNvSpPr/>
              <p:nvPr/>
            </p:nvSpPr>
            <p:spPr>
              <a:xfrm>
                <a:off x="7680394" y="4616852"/>
                <a:ext cx="676844" cy="67684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nvGrpSpPr>
              <p:cNvPr id="518" name="Google Shape;518;p12"/>
              <p:cNvGrpSpPr/>
              <p:nvPr/>
            </p:nvGrpSpPr>
            <p:grpSpPr>
              <a:xfrm>
                <a:off x="8149636" y="4573783"/>
                <a:ext cx="225482" cy="225482"/>
                <a:chOff x="1677558" y="3565720"/>
                <a:chExt cx="281790" cy="281790"/>
              </a:xfrm>
            </p:grpSpPr>
            <p:sp>
              <p:nvSpPr>
                <p:cNvPr id="519" name="Google Shape;519;p12"/>
                <p:cNvSpPr/>
                <p:nvPr/>
              </p:nvSpPr>
              <p:spPr>
                <a:xfrm>
                  <a:off x="1677558" y="3565720"/>
                  <a:ext cx="281790" cy="28179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20" name="Google Shape;520;p12"/>
                <p:cNvSpPr/>
                <p:nvPr/>
              </p:nvSpPr>
              <p:spPr>
                <a:xfrm rot="5400000">
                  <a:off x="1794558" y="3677098"/>
                  <a:ext cx="68479" cy="5903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grpSp>
        <p:pic>
          <p:nvPicPr>
            <p:cNvPr id="521" name="Google Shape;521;p12"/>
            <p:cNvPicPr preferRelativeResize="0"/>
            <p:nvPr/>
          </p:nvPicPr>
          <p:blipFill rotWithShape="1">
            <a:blip r:embed="rId4">
              <a:alphaModFix/>
            </a:blip>
            <a:srcRect/>
            <a:stretch/>
          </p:blipFill>
          <p:spPr>
            <a:xfrm>
              <a:off x="7342164" y="5248265"/>
              <a:ext cx="360000" cy="360000"/>
            </a:xfrm>
            <a:prstGeom prst="rect">
              <a:avLst/>
            </a:prstGeom>
            <a:noFill/>
            <a:ln>
              <a:noFill/>
            </a:ln>
          </p:spPr>
        </p:pic>
      </p:grpSp>
      <p:grpSp>
        <p:nvGrpSpPr>
          <p:cNvPr id="522" name="Google Shape;522;p12"/>
          <p:cNvGrpSpPr/>
          <p:nvPr/>
        </p:nvGrpSpPr>
        <p:grpSpPr>
          <a:xfrm>
            <a:off x="3571159" y="2035476"/>
            <a:ext cx="504000" cy="491029"/>
            <a:chOff x="7174802" y="559864"/>
            <a:chExt cx="694725" cy="676844"/>
          </a:xfrm>
        </p:grpSpPr>
        <p:grpSp>
          <p:nvGrpSpPr>
            <p:cNvPr id="523" name="Google Shape;523;p12"/>
            <p:cNvGrpSpPr/>
            <p:nvPr/>
          </p:nvGrpSpPr>
          <p:grpSpPr>
            <a:xfrm>
              <a:off x="7174802" y="559864"/>
              <a:ext cx="694725" cy="676844"/>
              <a:chOff x="7680394" y="933087"/>
              <a:chExt cx="694725" cy="676844"/>
            </a:xfrm>
          </p:grpSpPr>
          <p:sp>
            <p:nvSpPr>
              <p:cNvPr id="524" name="Google Shape;524;p12"/>
              <p:cNvSpPr/>
              <p:nvPr/>
            </p:nvSpPr>
            <p:spPr>
              <a:xfrm>
                <a:off x="7680394" y="933087"/>
                <a:ext cx="676844" cy="67684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nvGrpSpPr>
              <p:cNvPr id="525" name="Google Shape;525;p12"/>
              <p:cNvGrpSpPr/>
              <p:nvPr/>
            </p:nvGrpSpPr>
            <p:grpSpPr>
              <a:xfrm>
                <a:off x="8149636" y="952915"/>
                <a:ext cx="225482" cy="225482"/>
                <a:chOff x="1677558" y="3565720"/>
                <a:chExt cx="281790" cy="281790"/>
              </a:xfrm>
            </p:grpSpPr>
            <p:sp>
              <p:nvSpPr>
                <p:cNvPr id="526" name="Google Shape;526;p12"/>
                <p:cNvSpPr/>
                <p:nvPr/>
              </p:nvSpPr>
              <p:spPr>
                <a:xfrm>
                  <a:off x="1677558" y="3565720"/>
                  <a:ext cx="281790" cy="28179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527" name="Google Shape;527;p12"/>
                <p:cNvSpPr/>
                <p:nvPr/>
              </p:nvSpPr>
              <p:spPr>
                <a:xfrm rot="5400000">
                  <a:off x="1794558" y="3677098"/>
                  <a:ext cx="68479" cy="5903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grpSp>
        <p:grpSp>
          <p:nvGrpSpPr>
            <p:cNvPr id="528" name="Google Shape;528;p12"/>
            <p:cNvGrpSpPr/>
            <p:nvPr/>
          </p:nvGrpSpPr>
          <p:grpSpPr>
            <a:xfrm>
              <a:off x="7240116" y="701645"/>
              <a:ext cx="468000" cy="483635"/>
              <a:chOff x="5664199" y="2793556"/>
              <a:chExt cx="914400" cy="1059296"/>
            </a:xfrm>
          </p:grpSpPr>
          <p:pic>
            <p:nvPicPr>
              <p:cNvPr id="529" name="Google Shape;529;p12" descr="Open hand outline"/>
              <p:cNvPicPr preferRelativeResize="0"/>
              <p:nvPr/>
            </p:nvPicPr>
            <p:blipFill rotWithShape="1">
              <a:blip r:embed="rId5">
                <a:alphaModFix/>
              </a:blip>
              <a:srcRect/>
              <a:stretch/>
            </p:blipFill>
            <p:spPr>
              <a:xfrm>
                <a:off x="5664199" y="2938453"/>
                <a:ext cx="914400" cy="914399"/>
              </a:xfrm>
              <a:prstGeom prst="rect">
                <a:avLst/>
              </a:prstGeom>
              <a:noFill/>
              <a:ln>
                <a:noFill/>
              </a:ln>
            </p:spPr>
          </p:pic>
          <p:pic>
            <p:nvPicPr>
              <p:cNvPr id="530" name="Google Shape;530;p12"/>
              <p:cNvPicPr preferRelativeResize="0"/>
              <p:nvPr/>
            </p:nvPicPr>
            <p:blipFill rotWithShape="1">
              <a:blip r:embed="rId6">
                <a:alphaModFix/>
              </a:blip>
              <a:srcRect/>
              <a:stretch/>
            </p:blipFill>
            <p:spPr>
              <a:xfrm>
                <a:off x="5989790" y="2793556"/>
                <a:ext cx="394249" cy="394250"/>
              </a:xfrm>
              <a:prstGeom prst="rect">
                <a:avLst/>
              </a:prstGeom>
              <a:noFill/>
              <a:ln>
                <a:noFill/>
              </a:ln>
            </p:spPr>
          </p:pic>
        </p:grpSp>
      </p:grpSp>
      <p:sp>
        <p:nvSpPr>
          <p:cNvPr id="531" name="Google Shape;531;p12"/>
          <p:cNvSpPr txBox="1"/>
          <p:nvPr/>
        </p:nvSpPr>
        <p:spPr>
          <a:xfrm>
            <a:off x="1155118" y="2065548"/>
            <a:ext cx="386324"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800" b="1" dirty="0">
                <a:solidFill>
                  <a:srgbClr val="525252"/>
                </a:solidFill>
                <a:latin typeface="Work Sans"/>
                <a:ea typeface="Work Sans"/>
                <a:cs typeface="Work Sans"/>
                <a:sym typeface="Work Sans"/>
              </a:rPr>
              <a:t>01</a:t>
            </a:r>
            <a:endParaRPr sz="2400" b="1" dirty="0">
              <a:solidFill>
                <a:srgbClr val="525252"/>
              </a:solidFill>
              <a:latin typeface="Work Sans"/>
              <a:ea typeface="Work Sans"/>
              <a:cs typeface="Work Sans"/>
              <a:sym typeface="Work Sans"/>
            </a:endParaRPr>
          </a:p>
        </p:txBody>
      </p:sp>
      <p:sp>
        <p:nvSpPr>
          <p:cNvPr id="532" name="Google Shape;532;p12"/>
          <p:cNvSpPr txBox="1"/>
          <p:nvPr/>
        </p:nvSpPr>
        <p:spPr>
          <a:xfrm>
            <a:off x="4829336" y="2065548"/>
            <a:ext cx="507458"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800" b="1">
                <a:solidFill>
                  <a:schemeClr val="lt1"/>
                </a:solidFill>
                <a:latin typeface="Work Sans"/>
                <a:ea typeface="Work Sans"/>
                <a:cs typeface="Work Sans"/>
                <a:sym typeface="Work Sans"/>
              </a:rPr>
              <a:t>02</a:t>
            </a:r>
            <a:endParaRPr sz="2400" b="1">
              <a:solidFill>
                <a:schemeClr val="lt1"/>
              </a:solidFill>
              <a:latin typeface="Work Sans"/>
              <a:ea typeface="Work Sans"/>
              <a:cs typeface="Work Sans"/>
              <a:sym typeface="Work Sans"/>
            </a:endParaRPr>
          </a:p>
        </p:txBody>
      </p:sp>
      <p:sp>
        <p:nvSpPr>
          <p:cNvPr id="533" name="Google Shape;533;p12"/>
          <p:cNvSpPr txBox="1"/>
          <p:nvPr/>
        </p:nvSpPr>
        <p:spPr>
          <a:xfrm>
            <a:off x="8540783" y="2065548"/>
            <a:ext cx="507458"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800" b="1">
                <a:solidFill>
                  <a:srgbClr val="525252"/>
                </a:solidFill>
                <a:latin typeface="Work Sans"/>
                <a:ea typeface="Work Sans"/>
                <a:cs typeface="Work Sans"/>
                <a:sym typeface="Work Sans"/>
              </a:rPr>
              <a:t>03</a:t>
            </a:r>
            <a:endParaRPr sz="2400" b="1">
              <a:solidFill>
                <a:srgbClr val="525252"/>
              </a:solidFill>
              <a:latin typeface="Work Sans"/>
              <a:ea typeface="Work Sans"/>
              <a:cs typeface="Work Sans"/>
              <a:sym typeface="Work Sans"/>
            </a:endParaRPr>
          </a:p>
        </p:txBody>
      </p:sp>
      <p:sp>
        <p:nvSpPr>
          <p:cNvPr id="534" name="Google Shape;534;p12"/>
          <p:cNvSpPr txBox="1"/>
          <p:nvPr/>
        </p:nvSpPr>
        <p:spPr>
          <a:xfrm>
            <a:off x="721927" y="6318892"/>
            <a:ext cx="7274528" cy="157672"/>
          </a:xfrm>
          <a:prstGeom prst="rect">
            <a:avLst/>
          </a:prstGeom>
          <a:noFill/>
          <a:ln>
            <a:noFill/>
          </a:ln>
        </p:spPr>
        <p:txBody>
          <a:bodyPr spcFirstLastPara="1" wrap="square" lIns="108000" tIns="0" rIns="108000" bIns="0" anchor="t" anchorCtr="0">
            <a:spAutoFit/>
          </a:bodyPr>
          <a:lstStyle/>
          <a:p>
            <a:pPr marL="0" marR="0" lvl="0" indent="0" algn="l" rtl="0">
              <a:lnSpc>
                <a:spcPct val="110000"/>
              </a:lnSpc>
              <a:spcBef>
                <a:spcPts val="0"/>
              </a:spcBef>
              <a:spcAft>
                <a:spcPts val="0"/>
              </a:spcAft>
              <a:buNone/>
            </a:pPr>
            <a:r>
              <a:rPr lang="en-US" sz="1000" i="1">
                <a:solidFill>
                  <a:srgbClr val="3B3838"/>
                </a:solidFill>
                <a:latin typeface="Inter Light"/>
                <a:ea typeface="Inter Light"/>
                <a:cs typeface="Inter Light"/>
                <a:sym typeface="Inter Light"/>
              </a:rPr>
              <a:t>*</a:t>
            </a:r>
            <a:r>
              <a:rPr lang="en-US" sz="1000" i="1" u="sng">
                <a:solidFill>
                  <a:srgbClr val="3B3838"/>
                </a:solidFill>
                <a:latin typeface="Inter Light"/>
                <a:ea typeface="Inter Light"/>
                <a:cs typeface="Inter Light"/>
                <a:sym typeface="Inter Light"/>
                <a:hlinkClick r:id="rId7">
                  <a:extLst>
                    <a:ext uri="{A12FA001-AC4F-418D-AE19-62706E023703}">
                      <ahyp:hlinkClr xmlns:ahyp="http://schemas.microsoft.com/office/drawing/2018/hyperlinkcolor" val="tx"/>
                    </a:ext>
                  </a:extLst>
                </a:hlinkClick>
              </a:rPr>
              <a:t>https://vc.ru/marketing/54286-kak-naruzhnaya-reklama-pozvolila-uvelichit-ctr-v-digital-kanalah-bolee-chem-na-40</a:t>
            </a:r>
            <a:endParaRPr sz="1000" i="1">
              <a:solidFill>
                <a:srgbClr val="3B3838"/>
              </a:solidFill>
              <a:latin typeface="Inter Light"/>
              <a:ea typeface="Inter Light"/>
              <a:cs typeface="Inter Light"/>
              <a:sym typeface="Inter Light"/>
            </a:endParaRPr>
          </a:p>
        </p:txBody>
      </p:sp>
      <p:cxnSp>
        <p:nvCxnSpPr>
          <p:cNvPr id="535" name="Google Shape;535;p12"/>
          <p:cNvCxnSpPr/>
          <p:nvPr/>
        </p:nvCxnSpPr>
        <p:spPr>
          <a:xfrm>
            <a:off x="2016300" y="2279479"/>
            <a:ext cx="1080000" cy="0"/>
          </a:xfrm>
          <a:prstGeom prst="straightConnector1">
            <a:avLst/>
          </a:prstGeom>
          <a:noFill/>
          <a:ln w="12700" cap="flat" cmpd="sng">
            <a:solidFill>
              <a:schemeClr val="lt2"/>
            </a:solidFill>
            <a:prstDash val="solid"/>
            <a:miter lim="800000"/>
            <a:headEnd type="none" w="sm" len="sm"/>
            <a:tailEnd type="none" w="sm" len="sm"/>
          </a:ln>
        </p:spPr>
      </p:cxnSp>
      <p:cxnSp>
        <p:nvCxnSpPr>
          <p:cNvPr id="536" name="Google Shape;536;p12"/>
          <p:cNvCxnSpPr/>
          <p:nvPr/>
        </p:nvCxnSpPr>
        <p:spPr>
          <a:xfrm>
            <a:off x="9439059" y="2279479"/>
            <a:ext cx="1080000" cy="0"/>
          </a:xfrm>
          <a:prstGeom prst="straightConnector1">
            <a:avLst/>
          </a:prstGeom>
          <a:noFill/>
          <a:ln w="12700" cap="flat" cmpd="sng">
            <a:solidFill>
              <a:schemeClr val="lt2"/>
            </a:solidFill>
            <a:prstDash val="solid"/>
            <a:miter lim="800000"/>
            <a:headEnd type="none" w="sm" len="sm"/>
            <a:tailEnd type="none" w="sm" len="sm"/>
          </a:ln>
        </p:spPr>
      </p:cxnSp>
      <p:cxnSp>
        <p:nvCxnSpPr>
          <p:cNvPr id="537" name="Google Shape;537;p12"/>
          <p:cNvCxnSpPr/>
          <p:nvPr/>
        </p:nvCxnSpPr>
        <p:spPr>
          <a:xfrm>
            <a:off x="5748656" y="2279479"/>
            <a:ext cx="1080000" cy="0"/>
          </a:xfrm>
          <a:prstGeom prst="straightConnector1">
            <a:avLst/>
          </a:prstGeom>
          <a:noFill/>
          <a:ln w="12700" cap="flat" cmpd="sng">
            <a:solidFill>
              <a:schemeClr val="lt2"/>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847917F5-D24C-48A3-857D-8F09319432B0}"/>
              </a:ext>
            </a:extLst>
          </p:cNvPr>
          <p:cNvPicPr>
            <a:picLocks noGrp="1" noChangeAspect="1"/>
          </p:cNvPicPr>
          <p:nvPr>
            <p:ph type="pic" idx="2"/>
          </p:nvPr>
        </p:nvPicPr>
        <p:blipFill rotWithShape="1">
          <a:blip r:embed="rId3"/>
          <a:srcRect l="16526" t="26793" r="14210" b="11929"/>
          <a:stretch/>
        </p:blipFill>
        <p:spPr>
          <a:xfrm>
            <a:off x="2602680" y="0"/>
            <a:ext cx="9066876" cy="4375544"/>
          </a:xfrm>
        </p:spPr>
      </p:pic>
      <p:grpSp>
        <p:nvGrpSpPr>
          <p:cNvPr id="4" name="Group 3">
            <a:extLst>
              <a:ext uri="{FF2B5EF4-FFF2-40B4-BE49-F238E27FC236}">
                <a16:creationId xmlns:a16="http://schemas.microsoft.com/office/drawing/2014/main" id="{AE2D91C5-0FAE-4FB0-9569-D6CB4FA5E80D}"/>
              </a:ext>
            </a:extLst>
          </p:cNvPr>
          <p:cNvGrpSpPr/>
          <p:nvPr/>
        </p:nvGrpSpPr>
        <p:grpSpPr>
          <a:xfrm>
            <a:off x="871765" y="3150720"/>
            <a:ext cx="5489588" cy="1527012"/>
            <a:chOff x="871765" y="3177614"/>
            <a:chExt cx="5489588" cy="1527012"/>
          </a:xfrm>
        </p:grpSpPr>
        <p:sp>
          <p:nvSpPr>
            <p:cNvPr id="5" name="Rectangle 4">
              <a:extLst>
                <a:ext uri="{FF2B5EF4-FFF2-40B4-BE49-F238E27FC236}">
                  <a16:creationId xmlns:a16="http://schemas.microsoft.com/office/drawing/2014/main" id="{46FCA9AB-7C37-4DEA-BBA6-1ED57CE08446}"/>
                </a:ext>
              </a:extLst>
            </p:cNvPr>
            <p:cNvSpPr/>
            <p:nvPr/>
          </p:nvSpPr>
          <p:spPr>
            <a:xfrm>
              <a:off x="1184087" y="3177614"/>
              <a:ext cx="5177266" cy="1527012"/>
            </a:xfrm>
            <a:prstGeom prst="rect">
              <a:avLst/>
            </a:prstGeom>
            <a:solidFill>
              <a:schemeClr val="bg1"/>
            </a:solidFill>
            <a:ln>
              <a:noFill/>
            </a:ln>
            <a:effectLst>
              <a:outerShdw blurRad="952500" dist="317500" dir="5400000" sx="73000" sy="73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EFC1528B-39C6-485E-9709-5E0E7AE73C9C}"/>
                </a:ext>
              </a:extLst>
            </p:cNvPr>
            <p:cNvGrpSpPr/>
            <p:nvPr/>
          </p:nvGrpSpPr>
          <p:grpSpPr>
            <a:xfrm>
              <a:off x="871765" y="3603624"/>
              <a:ext cx="704852" cy="704852"/>
              <a:chOff x="6343649" y="1541999"/>
              <a:chExt cx="704852" cy="704852"/>
            </a:xfrm>
          </p:grpSpPr>
          <p:sp>
            <p:nvSpPr>
              <p:cNvPr id="7" name="Rectangle 6">
                <a:extLst>
                  <a:ext uri="{FF2B5EF4-FFF2-40B4-BE49-F238E27FC236}">
                    <a16:creationId xmlns:a16="http://schemas.microsoft.com/office/drawing/2014/main" id="{CAB21FFF-ED4F-4330-87A9-8076967BD94E}"/>
                  </a:ext>
                </a:extLst>
              </p:cNvPr>
              <p:cNvSpPr/>
              <p:nvPr/>
            </p:nvSpPr>
            <p:spPr>
              <a:xfrm>
                <a:off x="6343649" y="1541999"/>
                <a:ext cx="704852" cy="7048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EE0F1D9F-8627-4E55-9200-BD2A89F34973}"/>
                  </a:ext>
                </a:extLst>
              </p:cNvPr>
              <p:cNvSpPr/>
              <p:nvPr/>
            </p:nvSpPr>
            <p:spPr>
              <a:xfrm rot="5400000">
                <a:off x="6606312" y="1799175"/>
                <a:ext cx="220980" cy="1905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9">
            <a:extLst>
              <a:ext uri="{FF2B5EF4-FFF2-40B4-BE49-F238E27FC236}">
                <a16:creationId xmlns:a16="http://schemas.microsoft.com/office/drawing/2014/main" id="{9947A758-3DA6-422F-8C63-53ECD87A99FA}"/>
              </a:ext>
            </a:extLst>
          </p:cNvPr>
          <p:cNvGrpSpPr/>
          <p:nvPr/>
        </p:nvGrpSpPr>
        <p:grpSpPr>
          <a:xfrm>
            <a:off x="1778318" y="3378299"/>
            <a:ext cx="4295003" cy="891658"/>
            <a:chOff x="1778318" y="3448663"/>
            <a:chExt cx="4295003" cy="891658"/>
          </a:xfrm>
        </p:grpSpPr>
        <p:sp>
          <p:nvSpPr>
            <p:cNvPr id="11" name="TextBox 10">
              <a:extLst>
                <a:ext uri="{FF2B5EF4-FFF2-40B4-BE49-F238E27FC236}">
                  <a16:creationId xmlns:a16="http://schemas.microsoft.com/office/drawing/2014/main" id="{FAB4CF8B-4041-4DBC-88A2-B340397345C5}"/>
                </a:ext>
              </a:extLst>
            </p:cNvPr>
            <p:cNvSpPr txBox="1"/>
            <p:nvPr/>
          </p:nvSpPr>
          <p:spPr>
            <a:xfrm>
              <a:off x="1778318" y="3755546"/>
              <a:ext cx="4295003" cy="584775"/>
            </a:xfrm>
            <a:prstGeom prst="rect">
              <a:avLst/>
            </a:prstGeom>
            <a:noFill/>
          </p:spPr>
          <p:txBody>
            <a:bodyPr wrap="square" rtlCol="0">
              <a:spAutoFit/>
            </a:bodyPr>
            <a:lstStyle/>
            <a:p>
              <a:r>
                <a:rPr lang="en-US" sz="3200" b="1" dirty="0">
                  <a:solidFill>
                    <a:srgbClr val="3B3838"/>
                  </a:solidFill>
                  <a:latin typeface="Work Sans" panose="00000500000000000000" pitchFamily="2" charset="0"/>
                  <a:cs typeface="Poppins" panose="00000500000000000000" pitchFamily="2" charset="0"/>
                </a:rPr>
                <a:t>The Secret Formula</a:t>
              </a:r>
            </a:p>
          </p:txBody>
        </p:sp>
        <p:sp>
          <p:nvSpPr>
            <p:cNvPr id="12" name="TextBox 11">
              <a:extLst>
                <a:ext uri="{FF2B5EF4-FFF2-40B4-BE49-F238E27FC236}">
                  <a16:creationId xmlns:a16="http://schemas.microsoft.com/office/drawing/2014/main" id="{A6FCDBBC-3F16-46C2-948B-6771B5BAD8B3}"/>
                </a:ext>
              </a:extLst>
            </p:cNvPr>
            <p:cNvSpPr txBox="1"/>
            <p:nvPr/>
          </p:nvSpPr>
          <p:spPr>
            <a:xfrm>
              <a:off x="1778318" y="3448663"/>
              <a:ext cx="1551381" cy="276999"/>
            </a:xfrm>
            <a:prstGeom prst="rect">
              <a:avLst/>
            </a:prstGeom>
            <a:noFill/>
          </p:spPr>
          <p:txBody>
            <a:bodyPr wrap="square" rtlCol="0">
              <a:spAutoFit/>
            </a:bodyPr>
            <a:lstStyle/>
            <a:p>
              <a:r>
                <a:rPr lang="en-US" sz="1200" spc="100" dirty="0">
                  <a:solidFill>
                    <a:srgbClr val="FF5502"/>
                  </a:solidFill>
                  <a:latin typeface="Work Sans Medium" panose="00000600000000000000" pitchFamily="2" charset="0"/>
                  <a:cs typeface="Poppins" panose="00000500000000000000" pitchFamily="2" charset="0"/>
                </a:rPr>
                <a:t>// SOLUTION</a:t>
              </a:r>
            </a:p>
          </p:txBody>
        </p:sp>
      </p:grpSp>
      <p:grpSp>
        <p:nvGrpSpPr>
          <p:cNvPr id="26" name="Group 25">
            <a:extLst>
              <a:ext uri="{FF2B5EF4-FFF2-40B4-BE49-F238E27FC236}">
                <a16:creationId xmlns:a16="http://schemas.microsoft.com/office/drawing/2014/main" id="{30074542-8F6D-4FF2-A6DF-93F26097CF60}"/>
              </a:ext>
            </a:extLst>
          </p:cNvPr>
          <p:cNvGrpSpPr/>
          <p:nvPr/>
        </p:nvGrpSpPr>
        <p:grpSpPr>
          <a:xfrm>
            <a:off x="1778318" y="4911912"/>
            <a:ext cx="3166215" cy="1494155"/>
            <a:chOff x="6527768" y="4965700"/>
            <a:chExt cx="3166215" cy="1494155"/>
          </a:xfrm>
        </p:grpSpPr>
        <p:sp>
          <p:nvSpPr>
            <p:cNvPr id="13" name="TextBox 12">
              <a:extLst>
                <a:ext uri="{FF2B5EF4-FFF2-40B4-BE49-F238E27FC236}">
                  <a16:creationId xmlns:a16="http://schemas.microsoft.com/office/drawing/2014/main" id="{37B8ECC6-9AFA-4D36-B49E-C75B787A6D73}"/>
                </a:ext>
              </a:extLst>
            </p:cNvPr>
            <p:cNvSpPr txBox="1"/>
            <p:nvPr/>
          </p:nvSpPr>
          <p:spPr>
            <a:xfrm>
              <a:off x="6527768" y="5505748"/>
              <a:ext cx="3166215" cy="954107"/>
            </a:xfrm>
            <a:prstGeom prst="rect">
              <a:avLst/>
            </a:prstGeom>
            <a:noFill/>
          </p:spPr>
          <p:txBody>
            <a:bodyPr wrap="square" rtlCol="0">
              <a:spAutoFit/>
            </a:bodyPr>
            <a:lstStyle/>
            <a:p>
              <a:r>
                <a:rPr lang="en-MY" dirty="0">
                  <a:solidFill>
                    <a:srgbClr val="525252"/>
                  </a:solidFill>
                  <a:latin typeface="Work Sans SemiBold" panose="00000700000000000000" pitchFamily="2" charset="0"/>
                  <a:cs typeface="Poppins" panose="00000500000000000000" pitchFamily="2" charset="0"/>
                </a:rPr>
                <a:t>R</a:t>
              </a:r>
              <a:r>
                <a:rPr lang="en-MY" sz="1400" dirty="0">
                  <a:solidFill>
                    <a:srgbClr val="525252"/>
                  </a:solidFill>
                  <a:latin typeface="Work Sans SemiBold" panose="00000700000000000000" pitchFamily="2" charset="0"/>
                  <a:cs typeface="Poppins" panose="00000500000000000000" pitchFamily="2" charset="0"/>
                </a:rPr>
                <a:t>ecycling</a:t>
              </a:r>
              <a:r>
                <a:rPr lang="en-US" sz="1400" dirty="0">
                  <a:solidFill>
                    <a:srgbClr val="525252"/>
                  </a:solidFill>
                  <a:latin typeface="Work Sans SemiBold" panose="00000700000000000000" pitchFamily="2" charset="0"/>
                  <a:cs typeface="Poppins" panose="00000500000000000000" pitchFamily="2" charset="0"/>
                </a:rPr>
                <a:t> takeaway food delivery items</a:t>
              </a:r>
              <a:r>
                <a:rPr lang="en-MY" sz="1400" dirty="0">
                  <a:solidFill>
                    <a:srgbClr val="525252"/>
                  </a:solidFill>
                  <a:latin typeface="Work Sans SemiBold" panose="00000700000000000000" pitchFamily="2" charset="0"/>
                  <a:cs typeface="Poppins" panose="00000500000000000000" pitchFamily="2" charset="0"/>
                </a:rPr>
                <a:t> for</a:t>
              </a:r>
              <a:r>
                <a:rPr lang="en-MY" dirty="0">
                  <a:solidFill>
                    <a:srgbClr val="525252"/>
                  </a:solidFill>
                  <a:latin typeface="Work Sans SemiBold" panose="00000700000000000000" pitchFamily="2" charset="0"/>
                  <a:cs typeface="Poppins" panose="00000500000000000000" pitchFamily="2" charset="0"/>
                </a:rPr>
                <a:t> clean coins and other eco-tokens</a:t>
              </a:r>
              <a:r>
                <a:rPr lang="en-US" sz="1400" dirty="0">
                  <a:solidFill>
                    <a:srgbClr val="525252"/>
                  </a:solidFill>
                  <a:latin typeface="Work Sans SemiBold" panose="00000700000000000000" pitchFamily="2" charset="0"/>
                  <a:cs typeface="Poppins" panose="00000500000000000000" pitchFamily="2" charset="0"/>
                </a:rPr>
                <a:t> </a:t>
              </a:r>
              <a:r>
                <a:rPr lang="en-MY" sz="1400" dirty="0">
                  <a:solidFill>
                    <a:srgbClr val="525252"/>
                  </a:solidFill>
                  <a:latin typeface="Work Sans SemiBold" panose="00000700000000000000" pitchFamily="2" charset="0"/>
                  <a:cs typeface="Poppins" panose="00000500000000000000" pitchFamily="2" charset="0"/>
                </a:rPr>
                <a:t>can grow into its own business</a:t>
              </a:r>
            </a:p>
          </p:txBody>
        </p:sp>
        <p:sp>
          <p:nvSpPr>
            <p:cNvPr id="14" name="TextBox 13">
              <a:extLst>
                <a:ext uri="{FF2B5EF4-FFF2-40B4-BE49-F238E27FC236}">
                  <a16:creationId xmlns:a16="http://schemas.microsoft.com/office/drawing/2014/main" id="{9D351158-AAA4-4370-BA28-6726B2A4D5AE}"/>
                </a:ext>
              </a:extLst>
            </p:cNvPr>
            <p:cNvSpPr txBox="1"/>
            <p:nvPr/>
          </p:nvSpPr>
          <p:spPr>
            <a:xfrm>
              <a:off x="6527768" y="4965700"/>
              <a:ext cx="729112" cy="523220"/>
            </a:xfrm>
            <a:prstGeom prst="rect">
              <a:avLst/>
            </a:prstGeom>
            <a:noFill/>
          </p:spPr>
          <p:txBody>
            <a:bodyPr wrap="square" rtlCol="0">
              <a:spAutoFit/>
            </a:bodyPr>
            <a:lstStyle/>
            <a:p>
              <a:r>
                <a:rPr lang="en-US" sz="2800" b="1" dirty="0">
                  <a:solidFill>
                    <a:schemeClr val="accent2"/>
                  </a:solidFill>
                  <a:latin typeface="Work Sans" pitchFamily="2" charset="0"/>
                  <a:cs typeface="Poppins" panose="00000500000000000000" pitchFamily="2" charset="0"/>
                </a:rPr>
                <a:t>01</a:t>
              </a:r>
            </a:p>
          </p:txBody>
        </p:sp>
        <p:cxnSp>
          <p:nvCxnSpPr>
            <p:cNvPr id="15" name="Straight Connector 14">
              <a:extLst>
                <a:ext uri="{FF2B5EF4-FFF2-40B4-BE49-F238E27FC236}">
                  <a16:creationId xmlns:a16="http://schemas.microsoft.com/office/drawing/2014/main" id="{8D7A8E0D-5E8D-4676-9C05-A9D05F6C1C3F}"/>
                </a:ext>
              </a:extLst>
            </p:cNvPr>
            <p:cNvCxnSpPr>
              <a:cxnSpLocks/>
            </p:cNvCxnSpPr>
            <p:nvPr/>
          </p:nvCxnSpPr>
          <p:spPr>
            <a:xfrm>
              <a:off x="7352130" y="5227310"/>
              <a:ext cx="370819" cy="0"/>
            </a:xfrm>
            <a:prstGeom prst="line">
              <a:avLst/>
            </a:prstGeom>
            <a:ln w="12700">
              <a:solidFill>
                <a:srgbClr val="D0DBCC"/>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94ADB831-47A6-4C9B-BB3B-8E6C137E5E91}"/>
              </a:ext>
            </a:extLst>
          </p:cNvPr>
          <p:cNvGrpSpPr/>
          <p:nvPr/>
        </p:nvGrpSpPr>
        <p:grpSpPr>
          <a:xfrm>
            <a:off x="5100424" y="4911912"/>
            <a:ext cx="3166215" cy="1494155"/>
            <a:chOff x="8159718" y="4965700"/>
            <a:chExt cx="3166215" cy="1494155"/>
          </a:xfrm>
        </p:grpSpPr>
        <p:sp>
          <p:nvSpPr>
            <p:cNvPr id="16" name="TextBox 15">
              <a:extLst>
                <a:ext uri="{FF2B5EF4-FFF2-40B4-BE49-F238E27FC236}">
                  <a16:creationId xmlns:a16="http://schemas.microsoft.com/office/drawing/2014/main" id="{59664C54-D37F-4A5F-A95A-D6B34CC29E30}"/>
                </a:ext>
              </a:extLst>
            </p:cNvPr>
            <p:cNvSpPr txBox="1"/>
            <p:nvPr/>
          </p:nvSpPr>
          <p:spPr>
            <a:xfrm>
              <a:off x="8159718" y="5505748"/>
              <a:ext cx="3166215" cy="954107"/>
            </a:xfrm>
            <a:prstGeom prst="rect">
              <a:avLst/>
            </a:prstGeom>
            <a:noFill/>
          </p:spPr>
          <p:txBody>
            <a:bodyPr wrap="square" rtlCol="0">
              <a:spAutoFit/>
            </a:bodyPr>
            <a:lstStyle/>
            <a:p>
              <a:r>
                <a:rPr lang="en-MY" sz="1400" dirty="0">
                  <a:solidFill>
                    <a:srgbClr val="525252"/>
                  </a:solidFill>
                  <a:latin typeface="Work Sans SemiBold" panose="00000700000000000000" pitchFamily="2" charset="0"/>
                  <a:cs typeface="Poppins" panose="00000500000000000000" pitchFamily="2" charset="0"/>
                </a:rPr>
                <a:t>The eco-tokens in the delivery system will be the gateway between the real world and the metaverses</a:t>
              </a:r>
            </a:p>
          </p:txBody>
        </p:sp>
        <p:sp>
          <p:nvSpPr>
            <p:cNvPr id="17" name="TextBox 16">
              <a:extLst>
                <a:ext uri="{FF2B5EF4-FFF2-40B4-BE49-F238E27FC236}">
                  <a16:creationId xmlns:a16="http://schemas.microsoft.com/office/drawing/2014/main" id="{49C43B92-E265-44AD-99F5-B01816230C27}"/>
                </a:ext>
              </a:extLst>
            </p:cNvPr>
            <p:cNvSpPr txBox="1"/>
            <p:nvPr/>
          </p:nvSpPr>
          <p:spPr>
            <a:xfrm>
              <a:off x="8159718" y="4965700"/>
              <a:ext cx="729112" cy="523220"/>
            </a:xfrm>
            <a:prstGeom prst="rect">
              <a:avLst/>
            </a:prstGeom>
            <a:noFill/>
          </p:spPr>
          <p:txBody>
            <a:bodyPr wrap="square" rtlCol="0">
              <a:spAutoFit/>
            </a:bodyPr>
            <a:lstStyle/>
            <a:p>
              <a:r>
                <a:rPr lang="en-US" sz="2800" b="1" dirty="0">
                  <a:solidFill>
                    <a:schemeClr val="accent2"/>
                  </a:solidFill>
                  <a:latin typeface="Work Sans" pitchFamily="2" charset="0"/>
                  <a:cs typeface="Poppins" panose="00000500000000000000" pitchFamily="2" charset="0"/>
                </a:rPr>
                <a:t>02</a:t>
              </a:r>
            </a:p>
          </p:txBody>
        </p:sp>
        <p:cxnSp>
          <p:nvCxnSpPr>
            <p:cNvPr id="18" name="Straight Connector 17">
              <a:extLst>
                <a:ext uri="{FF2B5EF4-FFF2-40B4-BE49-F238E27FC236}">
                  <a16:creationId xmlns:a16="http://schemas.microsoft.com/office/drawing/2014/main" id="{EDD71FB5-097D-49EE-9A87-0505DF027FFC}"/>
                </a:ext>
              </a:extLst>
            </p:cNvPr>
            <p:cNvCxnSpPr>
              <a:cxnSpLocks/>
            </p:cNvCxnSpPr>
            <p:nvPr/>
          </p:nvCxnSpPr>
          <p:spPr>
            <a:xfrm>
              <a:off x="8984080" y="5227310"/>
              <a:ext cx="370819" cy="0"/>
            </a:xfrm>
            <a:prstGeom prst="line">
              <a:avLst/>
            </a:prstGeom>
            <a:ln w="12700">
              <a:solidFill>
                <a:srgbClr val="D0DBCC"/>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E1F4AF0B-CAAA-4BD0-85E8-35609C13A641}"/>
              </a:ext>
            </a:extLst>
          </p:cNvPr>
          <p:cNvGrpSpPr/>
          <p:nvPr/>
        </p:nvGrpSpPr>
        <p:grpSpPr>
          <a:xfrm>
            <a:off x="8549892" y="4911912"/>
            <a:ext cx="3166215" cy="1494155"/>
            <a:chOff x="9791668" y="4965700"/>
            <a:chExt cx="3166215" cy="1494155"/>
          </a:xfrm>
        </p:grpSpPr>
        <p:sp>
          <p:nvSpPr>
            <p:cNvPr id="19" name="TextBox 18">
              <a:extLst>
                <a:ext uri="{FF2B5EF4-FFF2-40B4-BE49-F238E27FC236}">
                  <a16:creationId xmlns:a16="http://schemas.microsoft.com/office/drawing/2014/main" id="{83266196-352A-474D-B2C4-67641B5EBD9C}"/>
                </a:ext>
              </a:extLst>
            </p:cNvPr>
            <p:cNvSpPr txBox="1"/>
            <p:nvPr/>
          </p:nvSpPr>
          <p:spPr>
            <a:xfrm>
              <a:off x="9791668" y="5505748"/>
              <a:ext cx="3166215" cy="954107"/>
            </a:xfrm>
            <a:prstGeom prst="rect">
              <a:avLst/>
            </a:prstGeom>
            <a:noFill/>
          </p:spPr>
          <p:txBody>
            <a:bodyPr wrap="square" rtlCol="0">
              <a:spAutoFit/>
            </a:bodyPr>
            <a:lstStyle/>
            <a:p>
              <a:r>
                <a:rPr lang="en-MY" dirty="0">
                  <a:solidFill>
                    <a:srgbClr val="525252"/>
                  </a:solidFill>
                  <a:latin typeface="Work Sans SemiBold" panose="00000700000000000000" pitchFamily="2" charset="0"/>
                  <a:cs typeface="Poppins" panose="00000500000000000000" pitchFamily="2" charset="0"/>
                </a:rPr>
                <a:t>A </a:t>
              </a:r>
              <a:r>
                <a:rPr lang="en-MY" sz="1400" dirty="0">
                  <a:solidFill>
                    <a:srgbClr val="525252"/>
                  </a:solidFill>
                  <a:latin typeface="Work Sans SemiBold" panose="00000700000000000000" pitchFamily="2" charset="0"/>
                  <a:cs typeface="Poppins" panose="00000500000000000000" pitchFamily="2" charset="0"/>
                </a:rPr>
                <a:t>powerful team and the ability to attract highly qualified personnel cheaply by organizing R&amp;D in Europe (Estonia)</a:t>
              </a:r>
            </a:p>
          </p:txBody>
        </p:sp>
        <p:sp>
          <p:nvSpPr>
            <p:cNvPr id="20" name="TextBox 19">
              <a:extLst>
                <a:ext uri="{FF2B5EF4-FFF2-40B4-BE49-F238E27FC236}">
                  <a16:creationId xmlns:a16="http://schemas.microsoft.com/office/drawing/2014/main" id="{313FEAD0-7A14-4D5E-9EA9-C426A72FA4FA}"/>
                </a:ext>
              </a:extLst>
            </p:cNvPr>
            <p:cNvSpPr txBox="1"/>
            <p:nvPr/>
          </p:nvSpPr>
          <p:spPr>
            <a:xfrm>
              <a:off x="9791668" y="4965700"/>
              <a:ext cx="729112" cy="523220"/>
            </a:xfrm>
            <a:prstGeom prst="rect">
              <a:avLst/>
            </a:prstGeom>
            <a:noFill/>
          </p:spPr>
          <p:txBody>
            <a:bodyPr wrap="square" rtlCol="0">
              <a:spAutoFit/>
            </a:bodyPr>
            <a:lstStyle/>
            <a:p>
              <a:r>
                <a:rPr lang="en-US" sz="2800" b="1" dirty="0">
                  <a:solidFill>
                    <a:schemeClr val="accent2"/>
                  </a:solidFill>
                  <a:latin typeface="Work Sans" pitchFamily="2" charset="0"/>
                  <a:cs typeface="Poppins" panose="00000500000000000000" pitchFamily="2" charset="0"/>
                </a:rPr>
                <a:t>03</a:t>
              </a:r>
            </a:p>
          </p:txBody>
        </p:sp>
        <p:cxnSp>
          <p:nvCxnSpPr>
            <p:cNvPr id="21" name="Straight Connector 20">
              <a:extLst>
                <a:ext uri="{FF2B5EF4-FFF2-40B4-BE49-F238E27FC236}">
                  <a16:creationId xmlns:a16="http://schemas.microsoft.com/office/drawing/2014/main" id="{6013299F-9C07-401F-9667-8FB090ACDD61}"/>
                </a:ext>
              </a:extLst>
            </p:cNvPr>
            <p:cNvCxnSpPr>
              <a:cxnSpLocks/>
            </p:cNvCxnSpPr>
            <p:nvPr/>
          </p:nvCxnSpPr>
          <p:spPr>
            <a:xfrm>
              <a:off x="10616030" y="5227310"/>
              <a:ext cx="370819" cy="0"/>
            </a:xfrm>
            <a:prstGeom prst="line">
              <a:avLst/>
            </a:prstGeom>
            <a:ln w="12700">
              <a:solidFill>
                <a:srgbClr val="D0DBCC"/>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850A2497-69AB-4782-B768-D53AC0713CF1}"/>
              </a:ext>
            </a:extLst>
          </p:cNvPr>
          <p:cNvGrpSpPr/>
          <p:nvPr/>
        </p:nvGrpSpPr>
        <p:grpSpPr>
          <a:xfrm rot="16200000" flipH="1">
            <a:off x="10313221" y="3100131"/>
            <a:ext cx="36000" cy="1747838"/>
            <a:chOff x="319778" y="2438400"/>
            <a:chExt cx="61222" cy="1747838"/>
          </a:xfrm>
        </p:grpSpPr>
        <p:sp>
          <p:nvSpPr>
            <p:cNvPr id="23" name="Rectangle 22">
              <a:extLst>
                <a:ext uri="{FF2B5EF4-FFF2-40B4-BE49-F238E27FC236}">
                  <a16:creationId xmlns:a16="http://schemas.microsoft.com/office/drawing/2014/main" id="{8EF7FC10-1134-4F5B-A551-32EA603ABAD3}"/>
                </a:ext>
              </a:extLst>
            </p:cNvPr>
            <p:cNvSpPr/>
            <p:nvPr/>
          </p:nvSpPr>
          <p:spPr>
            <a:xfrm>
              <a:off x="319778" y="2438400"/>
              <a:ext cx="61222"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4" name="Rectangle 23">
              <a:extLst>
                <a:ext uri="{FF2B5EF4-FFF2-40B4-BE49-F238E27FC236}">
                  <a16:creationId xmlns:a16="http://schemas.microsoft.com/office/drawing/2014/main" id="{8CE4D1EB-0A88-4FE3-9BCD-95018EBC5208}"/>
                </a:ext>
              </a:extLst>
            </p:cNvPr>
            <p:cNvSpPr/>
            <p:nvPr/>
          </p:nvSpPr>
          <p:spPr>
            <a:xfrm>
              <a:off x="319778" y="3045619"/>
              <a:ext cx="61222" cy="533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Rectangle 24">
              <a:extLst>
                <a:ext uri="{FF2B5EF4-FFF2-40B4-BE49-F238E27FC236}">
                  <a16:creationId xmlns:a16="http://schemas.microsoft.com/office/drawing/2014/main" id="{2D28E5EC-8F30-4953-B0C4-8694A131B7F9}"/>
                </a:ext>
              </a:extLst>
            </p:cNvPr>
            <p:cNvSpPr/>
            <p:nvPr/>
          </p:nvSpPr>
          <p:spPr>
            <a:xfrm>
              <a:off x="319778" y="3652838"/>
              <a:ext cx="61222" cy="533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pic>
        <p:nvPicPr>
          <p:cNvPr id="31" name="Google Shape;425;p8" descr="A black and white logo&#10;&#10;Description automatically generated with low confidence">
            <a:extLst>
              <a:ext uri="{FF2B5EF4-FFF2-40B4-BE49-F238E27FC236}">
                <a16:creationId xmlns:a16="http://schemas.microsoft.com/office/drawing/2014/main" id="{1A568D4D-0E50-47EE-BFD5-AEACFC97C0A9}"/>
              </a:ext>
            </a:extLst>
          </p:cNvPr>
          <p:cNvPicPr preferRelativeResize="0"/>
          <p:nvPr/>
        </p:nvPicPr>
        <p:blipFill rotWithShape="1">
          <a:blip r:embed="rId4">
            <a:alphaModFix/>
          </a:blip>
          <a:srcRect r="25429"/>
          <a:stretch/>
        </p:blipFill>
        <p:spPr>
          <a:xfrm>
            <a:off x="10204005" y="554784"/>
            <a:ext cx="1260000" cy="292089"/>
          </a:xfrm>
          <a:prstGeom prst="rect">
            <a:avLst/>
          </a:prstGeom>
          <a:noFill/>
          <a:ln>
            <a:noFill/>
          </a:ln>
        </p:spPr>
      </p:pic>
    </p:spTree>
    <p:extLst>
      <p:ext uri="{BB962C8B-B14F-4D97-AF65-F5344CB8AC3E}">
        <p14:creationId xmlns:p14="http://schemas.microsoft.com/office/powerpoint/2010/main" val="14076618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3" name="Google Shape;543;p13"/>
          <p:cNvSpPr txBox="1"/>
          <p:nvPr/>
        </p:nvSpPr>
        <p:spPr>
          <a:xfrm>
            <a:off x="619469" y="1176372"/>
            <a:ext cx="443772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3B3838"/>
                </a:solidFill>
                <a:latin typeface="Work Sans"/>
                <a:ea typeface="Work Sans"/>
                <a:cs typeface="Work Sans"/>
                <a:sym typeface="Work Sans"/>
              </a:rPr>
              <a:t>Our Technology</a:t>
            </a:r>
            <a:endParaRPr/>
          </a:p>
        </p:txBody>
      </p:sp>
      <p:sp>
        <p:nvSpPr>
          <p:cNvPr id="544" name="Google Shape;544;p13"/>
          <p:cNvSpPr txBox="1"/>
          <p:nvPr/>
        </p:nvSpPr>
        <p:spPr>
          <a:xfrm>
            <a:off x="619469" y="899373"/>
            <a:ext cx="176916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accent6"/>
                </a:solidFill>
                <a:latin typeface="Work Sans Medium"/>
                <a:ea typeface="Work Sans Medium"/>
                <a:cs typeface="Work Sans Medium"/>
                <a:sym typeface="Work Sans Medium"/>
              </a:rPr>
              <a:t>// TECHNOLOGY</a:t>
            </a:r>
            <a:endParaRPr/>
          </a:p>
        </p:txBody>
      </p:sp>
      <p:sp>
        <p:nvSpPr>
          <p:cNvPr id="8" name="Oval 7">
            <a:extLst>
              <a:ext uri="{FF2B5EF4-FFF2-40B4-BE49-F238E27FC236}">
                <a16:creationId xmlns:a16="http://schemas.microsoft.com/office/drawing/2014/main" id="{2BAAA789-A9BF-48B3-B2CD-BCE02460C6C3}"/>
              </a:ext>
            </a:extLst>
          </p:cNvPr>
          <p:cNvSpPr/>
          <p:nvPr/>
        </p:nvSpPr>
        <p:spPr>
          <a:xfrm>
            <a:off x="632112" y="2576165"/>
            <a:ext cx="493864" cy="49386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Oval 8">
            <a:extLst>
              <a:ext uri="{FF2B5EF4-FFF2-40B4-BE49-F238E27FC236}">
                <a16:creationId xmlns:a16="http://schemas.microsoft.com/office/drawing/2014/main" id="{A9A06420-DBFD-4FB5-812B-646BC5A4CD51}"/>
              </a:ext>
            </a:extLst>
          </p:cNvPr>
          <p:cNvSpPr/>
          <p:nvPr/>
        </p:nvSpPr>
        <p:spPr>
          <a:xfrm>
            <a:off x="632113" y="3924642"/>
            <a:ext cx="493864" cy="49386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532418E6-3D1E-4E91-8AFD-70D65600D8CA}"/>
              </a:ext>
            </a:extLst>
          </p:cNvPr>
          <p:cNvSpPr txBox="1"/>
          <p:nvPr/>
        </p:nvSpPr>
        <p:spPr>
          <a:xfrm>
            <a:off x="1184865" y="2038146"/>
            <a:ext cx="4653195" cy="400110"/>
          </a:xfrm>
          <a:prstGeom prst="rect">
            <a:avLst/>
          </a:prstGeom>
          <a:noFill/>
        </p:spPr>
        <p:txBody>
          <a:bodyPr wrap="square" rtlCol="0">
            <a:spAutoFit/>
          </a:bodyPr>
          <a:lstStyle/>
          <a:p>
            <a:r>
              <a:rPr lang="en-US" sz="2000" b="1" dirty="0">
                <a:solidFill>
                  <a:srgbClr val="008E40"/>
                </a:solidFill>
                <a:latin typeface="Work Sans" panose="00000500000000000000" pitchFamily="2" charset="0"/>
                <a:cs typeface="Poppins" panose="00000500000000000000" pitchFamily="2" charset="0"/>
              </a:rPr>
              <a:t>GO-OOH App</a:t>
            </a:r>
          </a:p>
        </p:txBody>
      </p:sp>
      <p:sp>
        <p:nvSpPr>
          <p:cNvPr id="12" name="TextBox 11">
            <a:extLst>
              <a:ext uri="{FF2B5EF4-FFF2-40B4-BE49-F238E27FC236}">
                <a16:creationId xmlns:a16="http://schemas.microsoft.com/office/drawing/2014/main" id="{E3B157E7-A44B-482B-808B-2B146D5825AA}"/>
              </a:ext>
            </a:extLst>
          </p:cNvPr>
          <p:cNvSpPr txBox="1"/>
          <p:nvPr/>
        </p:nvSpPr>
        <p:spPr>
          <a:xfrm>
            <a:off x="632112" y="2669209"/>
            <a:ext cx="493864" cy="307777"/>
          </a:xfrm>
          <a:prstGeom prst="rect">
            <a:avLst/>
          </a:prstGeom>
          <a:noFill/>
        </p:spPr>
        <p:txBody>
          <a:bodyPr wrap="square" rtlCol="0">
            <a:spAutoFit/>
          </a:bodyPr>
          <a:lstStyle/>
          <a:p>
            <a:pPr algn="ctr"/>
            <a:r>
              <a:rPr lang="en-US" sz="1400">
                <a:solidFill>
                  <a:schemeClr val="bg1"/>
                </a:solidFill>
                <a:latin typeface="Work Sans SemiBold" panose="00000700000000000000" pitchFamily="2" charset="0"/>
                <a:cs typeface="Poppins" panose="00000500000000000000" pitchFamily="2" charset="0"/>
              </a:rPr>
              <a:t>01</a:t>
            </a:r>
          </a:p>
        </p:txBody>
      </p:sp>
      <p:sp>
        <p:nvSpPr>
          <p:cNvPr id="13" name="TextBox 12">
            <a:extLst>
              <a:ext uri="{FF2B5EF4-FFF2-40B4-BE49-F238E27FC236}">
                <a16:creationId xmlns:a16="http://schemas.microsoft.com/office/drawing/2014/main" id="{7E3E6D73-456E-471F-A91E-7B244047074C}"/>
              </a:ext>
            </a:extLst>
          </p:cNvPr>
          <p:cNvSpPr txBox="1"/>
          <p:nvPr/>
        </p:nvSpPr>
        <p:spPr>
          <a:xfrm>
            <a:off x="1211759" y="3856393"/>
            <a:ext cx="4049858" cy="1031051"/>
          </a:xfrm>
          <a:prstGeom prst="rect">
            <a:avLst/>
          </a:prstGeom>
          <a:noFill/>
        </p:spPr>
        <p:txBody>
          <a:bodyPr wrap="square" rtlCol="0">
            <a:spAutoFit/>
          </a:bodyPr>
          <a:lstStyle/>
          <a:p>
            <a:pPr>
              <a:spcAft>
                <a:spcPts val="600"/>
              </a:spcAft>
            </a:pPr>
            <a:r>
              <a:rPr lang="en-US" b="1" dirty="0">
                <a:solidFill>
                  <a:srgbClr val="3B3838"/>
                </a:solidFill>
                <a:latin typeface="Work Sans" panose="00000500000000000000" pitchFamily="2" charset="0"/>
                <a:cs typeface="Poppins" panose="00000500000000000000" pitchFamily="2" charset="0"/>
              </a:rPr>
              <a:t>For Advertisers </a:t>
            </a:r>
          </a:p>
          <a:p>
            <a:r>
              <a:rPr lang="en-US" dirty="0">
                <a:solidFill>
                  <a:schemeClr val="tx1">
                    <a:lumMod val="65000"/>
                    <a:lumOff val="35000"/>
                  </a:schemeClr>
                </a:solidFill>
                <a:latin typeface="Inter Light" panose="020B0502030000000004" pitchFamily="34" charset="0"/>
                <a:ea typeface="Inter Light" panose="020B0502030000000004" pitchFamily="34" charset="0"/>
                <a:cs typeface="Krub" panose="00000500000000000000" pitchFamily="2" charset="-34"/>
              </a:rPr>
              <a:t>This platform serves as a new type of advertising medium that attracts and holds the eye due to the novelty of the format.</a:t>
            </a:r>
          </a:p>
        </p:txBody>
      </p:sp>
      <p:sp>
        <p:nvSpPr>
          <p:cNvPr id="14" name="TextBox 13">
            <a:extLst>
              <a:ext uri="{FF2B5EF4-FFF2-40B4-BE49-F238E27FC236}">
                <a16:creationId xmlns:a16="http://schemas.microsoft.com/office/drawing/2014/main" id="{28B47481-EBBA-44B6-B05D-E9676AAE87A0}"/>
              </a:ext>
            </a:extLst>
          </p:cNvPr>
          <p:cNvSpPr txBox="1"/>
          <p:nvPr/>
        </p:nvSpPr>
        <p:spPr>
          <a:xfrm>
            <a:off x="632113" y="4017686"/>
            <a:ext cx="493864" cy="307777"/>
          </a:xfrm>
          <a:prstGeom prst="rect">
            <a:avLst/>
          </a:prstGeom>
          <a:noFill/>
        </p:spPr>
        <p:txBody>
          <a:bodyPr wrap="square" rtlCol="0">
            <a:spAutoFit/>
          </a:bodyPr>
          <a:lstStyle/>
          <a:p>
            <a:pPr algn="ctr"/>
            <a:r>
              <a:rPr lang="en-US" sz="1400" dirty="0">
                <a:solidFill>
                  <a:schemeClr val="bg1"/>
                </a:solidFill>
                <a:latin typeface="Work Sans SemiBold" panose="00000700000000000000" pitchFamily="2" charset="0"/>
                <a:cs typeface="Poppins" panose="00000500000000000000" pitchFamily="2" charset="0"/>
              </a:rPr>
              <a:t>02</a:t>
            </a:r>
          </a:p>
        </p:txBody>
      </p:sp>
      <p:pic>
        <p:nvPicPr>
          <p:cNvPr id="15" name="Picture 14" descr="Graphical user interface, application&#10;&#10;Description automatically generated">
            <a:extLst>
              <a:ext uri="{FF2B5EF4-FFF2-40B4-BE49-F238E27FC236}">
                <a16:creationId xmlns:a16="http://schemas.microsoft.com/office/drawing/2014/main" id="{D69F7923-5F6B-426F-ADCC-559E37C3F0CC}"/>
              </a:ext>
            </a:extLst>
          </p:cNvPr>
          <p:cNvPicPr>
            <a:picLocks noChangeAspect="1"/>
          </p:cNvPicPr>
          <p:nvPr/>
        </p:nvPicPr>
        <p:blipFill rotWithShape="1">
          <a:blip r:embed="rId3">
            <a:extLst>
              <a:ext uri="{28A0092B-C50C-407E-A947-70E740481C1C}">
                <a14:useLocalDpi xmlns:a14="http://schemas.microsoft.com/office/drawing/2010/main" val="0"/>
              </a:ext>
            </a:extLst>
          </a:blip>
          <a:srcRect l="5002" r="5163"/>
          <a:stretch/>
        </p:blipFill>
        <p:spPr>
          <a:xfrm>
            <a:off x="5852311" y="1176372"/>
            <a:ext cx="6059550" cy="4724484"/>
          </a:xfrm>
          <a:prstGeom prst="rect">
            <a:avLst/>
          </a:prstGeom>
        </p:spPr>
      </p:pic>
      <p:sp>
        <p:nvSpPr>
          <p:cNvPr id="16" name="TextBox 15">
            <a:extLst>
              <a:ext uri="{FF2B5EF4-FFF2-40B4-BE49-F238E27FC236}">
                <a16:creationId xmlns:a16="http://schemas.microsoft.com/office/drawing/2014/main" id="{0E71C974-CDE9-4BB8-BEE4-DC4A19D7295D}"/>
              </a:ext>
            </a:extLst>
          </p:cNvPr>
          <p:cNvSpPr txBox="1"/>
          <p:nvPr/>
        </p:nvSpPr>
        <p:spPr>
          <a:xfrm>
            <a:off x="1211759" y="2473212"/>
            <a:ext cx="4233697" cy="1246495"/>
          </a:xfrm>
          <a:prstGeom prst="rect">
            <a:avLst/>
          </a:prstGeom>
          <a:noFill/>
        </p:spPr>
        <p:txBody>
          <a:bodyPr wrap="square">
            <a:spAutoFit/>
          </a:bodyPr>
          <a:lstStyle/>
          <a:p>
            <a:pPr algn="l">
              <a:spcAft>
                <a:spcPts val="600"/>
              </a:spcAft>
            </a:pPr>
            <a:r>
              <a:rPr lang="en-US" b="1" dirty="0">
                <a:solidFill>
                  <a:srgbClr val="3B3838"/>
                </a:solidFill>
                <a:latin typeface="Work Sans" panose="00000500000000000000" pitchFamily="2" charset="0"/>
                <a:cs typeface="Poppins" panose="00000500000000000000" pitchFamily="2" charset="0"/>
              </a:rPr>
              <a:t>For Food Delivery Operators and Restaurants</a:t>
            </a:r>
          </a:p>
          <a:p>
            <a:pPr algn="l"/>
            <a:r>
              <a:rPr lang="en-US" dirty="0">
                <a:solidFill>
                  <a:schemeClr val="tx1">
                    <a:lumMod val="65000"/>
                    <a:lumOff val="35000"/>
                  </a:schemeClr>
                </a:solidFill>
                <a:latin typeface="Inter Light" panose="020B0502030000000004" pitchFamily="34" charset="0"/>
                <a:ea typeface="Inter Light" panose="020B0502030000000004" pitchFamily="34" charset="0"/>
                <a:cs typeface="Krub" panose="00000500000000000000" pitchFamily="2" charset="-34"/>
              </a:rPr>
              <a:t>Pair your current food delivery app with our SaaS platform for OOH location-based advertising and receive passive income from each successful display. </a:t>
            </a:r>
          </a:p>
        </p:txBody>
      </p:sp>
      <p:sp>
        <p:nvSpPr>
          <p:cNvPr id="17" name="TextBox 16">
            <a:extLst>
              <a:ext uri="{FF2B5EF4-FFF2-40B4-BE49-F238E27FC236}">
                <a16:creationId xmlns:a16="http://schemas.microsoft.com/office/drawing/2014/main" id="{6E502DF4-3760-4B60-B413-7BE83D7B38BB}"/>
              </a:ext>
            </a:extLst>
          </p:cNvPr>
          <p:cNvSpPr txBox="1"/>
          <p:nvPr/>
        </p:nvSpPr>
        <p:spPr>
          <a:xfrm>
            <a:off x="1129802" y="5311672"/>
            <a:ext cx="2170355" cy="307777"/>
          </a:xfrm>
          <a:prstGeom prst="rect">
            <a:avLst/>
          </a:prstGeom>
          <a:noFill/>
        </p:spPr>
        <p:txBody>
          <a:bodyPr wrap="square">
            <a:spAutoFit/>
          </a:bodyPr>
          <a:lstStyle/>
          <a:p>
            <a:r>
              <a:rPr kumimoji="0" lang="en-US" sz="1400" b="0" i="0" u="none" strike="noStrike" kern="1200" cap="none" spc="0" normalizeH="0" baseline="0" noProof="0" dirty="0">
                <a:ln>
                  <a:noFill/>
                </a:ln>
                <a:solidFill>
                  <a:srgbClr val="3B3838"/>
                </a:solidFill>
                <a:effectLst/>
                <a:uLnTx/>
                <a:uFillTx/>
                <a:latin typeface="Work Sans SemiBold" panose="00000700000000000000" pitchFamily="2" charset="0"/>
                <a:ea typeface="+mn-ea"/>
                <a:cs typeface="Poppins" panose="00000500000000000000" pitchFamily="2" charset="0"/>
              </a:rPr>
              <a:t>BANTgo partners</a:t>
            </a:r>
            <a:endParaRPr lang="en-US" dirty="0"/>
          </a:p>
        </p:txBody>
      </p:sp>
      <p:pic>
        <p:nvPicPr>
          <p:cNvPr id="18" name="Picture 17" descr="A picture containing graphical user interface&#10;&#10;Description automatically generated">
            <a:extLst>
              <a:ext uri="{FF2B5EF4-FFF2-40B4-BE49-F238E27FC236}">
                <a16:creationId xmlns:a16="http://schemas.microsoft.com/office/drawing/2014/main" id="{99DC7AD3-1C9C-45CF-A5A0-4D84791FB5B7}"/>
              </a:ext>
            </a:extLst>
          </p:cNvPr>
          <p:cNvPicPr>
            <a:picLocks noChangeAspect="1"/>
          </p:cNvPicPr>
          <p:nvPr/>
        </p:nvPicPr>
        <p:blipFill rotWithShape="1">
          <a:blip r:embed="rId4">
            <a:extLst>
              <a:ext uri="{28A0092B-C50C-407E-A947-70E740481C1C}">
                <a14:useLocalDpi xmlns:a14="http://schemas.microsoft.com/office/drawing/2010/main" val="0"/>
              </a:ext>
            </a:extLst>
          </a:blip>
          <a:srcRect t="18115" b="19611"/>
          <a:stretch/>
        </p:blipFill>
        <p:spPr>
          <a:xfrm>
            <a:off x="1113333" y="5709093"/>
            <a:ext cx="7872637" cy="6687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1520DA-AFA5-4A35-8783-950412EBB204}"/>
              </a:ext>
            </a:extLst>
          </p:cNvPr>
          <p:cNvSpPr txBox="1"/>
          <p:nvPr/>
        </p:nvSpPr>
        <p:spPr>
          <a:xfrm>
            <a:off x="1032403" y="1473566"/>
            <a:ext cx="4352322" cy="1569660"/>
          </a:xfrm>
          <a:prstGeom prst="rect">
            <a:avLst/>
          </a:prstGeom>
          <a:noFill/>
        </p:spPr>
        <p:txBody>
          <a:bodyPr wrap="square" rtlCol="0">
            <a:spAutoFit/>
          </a:bodyPr>
          <a:lstStyle/>
          <a:p>
            <a:r>
              <a:rPr lang="en-US" sz="2400" b="1" dirty="0">
                <a:solidFill>
                  <a:schemeClr val="accent1"/>
                </a:solidFill>
                <a:latin typeface="Work Sans" panose="00000500000000000000" pitchFamily="2" charset="0"/>
                <a:cs typeface="Poppins" panose="00000500000000000000" pitchFamily="2" charset="0"/>
              </a:rPr>
              <a:t>GO-Cycle App </a:t>
            </a:r>
            <a:r>
              <a:rPr lang="en-US" sz="2400" b="1" dirty="0">
                <a:solidFill>
                  <a:srgbClr val="3B3838"/>
                </a:solidFill>
                <a:latin typeface="Work Sans" panose="00000500000000000000" pitchFamily="2" charset="0"/>
                <a:cs typeface="Poppins" panose="00000500000000000000" pitchFamily="2" charset="0"/>
              </a:rPr>
              <a:t>rewards consumers for recycling their containers, packaging and utensils. </a:t>
            </a:r>
          </a:p>
        </p:txBody>
      </p:sp>
      <p:sp>
        <p:nvSpPr>
          <p:cNvPr id="5" name="TextBox 4">
            <a:extLst>
              <a:ext uri="{FF2B5EF4-FFF2-40B4-BE49-F238E27FC236}">
                <a16:creationId xmlns:a16="http://schemas.microsoft.com/office/drawing/2014/main" id="{4FBE7760-7BBE-4E64-8CD0-0AB93283EC3D}"/>
              </a:ext>
            </a:extLst>
          </p:cNvPr>
          <p:cNvSpPr txBox="1"/>
          <p:nvPr/>
        </p:nvSpPr>
        <p:spPr>
          <a:xfrm>
            <a:off x="1032403" y="1161712"/>
            <a:ext cx="2423277" cy="276999"/>
          </a:xfrm>
          <a:prstGeom prst="rect">
            <a:avLst/>
          </a:prstGeom>
          <a:noFill/>
        </p:spPr>
        <p:txBody>
          <a:bodyPr wrap="square" rtlCol="0">
            <a:spAutoFit/>
          </a:bodyPr>
          <a:lstStyle/>
          <a:p>
            <a:r>
              <a:rPr lang="en-US" sz="1200" spc="100" dirty="0">
                <a:solidFill>
                  <a:srgbClr val="FF5502"/>
                </a:solidFill>
                <a:latin typeface="Work Sans Medium" panose="00000600000000000000" pitchFamily="2" charset="0"/>
                <a:cs typeface="Poppins" panose="00000500000000000000" pitchFamily="2" charset="0"/>
              </a:rPr>
              <a:t>// TECHNOLOGY</a:t>
            </a:r>
          </a:p>
        </p:txBody>
      </p:sp>
      <p:sp>
        <p:nvSpPr>
          <p:cNvPr id="6" name="TextBox 5">
            <a:extLst>
              <a:ext uri="{FF2B5EF4-FFF2-40B4-BE49-F238E27FC236}">
                <a16:creationId xmlns:a16="http://schemas.microsoft.com/office/drawing/2014/main" id="{279D49F2-9001-42EC-BA3A-04288C6AE947}"/>
              </a:ext>
            </a:extLst>
          </p:cNvPr>
          <p:cNvSpPr txBox="1"/>
          <p:nvPr/>
        </p:nvSpPr>
        <p:spPr>
          <a:xfrm>
            <a:off x="1032403" y="3070781"/>
            <a:ext cx="4256280" cy="1539396"/>
          </a:xfrm>
          <a:prstGeom prst="rect">
            <a:avLst/>
          </a:prstGeom>
          <a:noFill/>
        </p:spPr>
        <p:txBody>
          <a:bodyPr wrap="square" rtlCol="0">
            <a:spAutoFit/>
          </a:bodyPr>
          <a:lstStyle/>
          <a:p>
            <a:pPr>
              <a:lnSpc>
                <a:spcPts val="1900"/>
              </a:lnSpc>
            </a:pPr>
            <a:r>
              <a:rPr lang="en-US" sz="1500" dirty="0">
                <a:solidFill>
                  <a:schemeClr val="tx1">
                    <a:lumMod val="65000"/>
                    <a:lumOff val="35000"/>
                  </a:schemeClr>
                </a:solidFill>
                <a:latin typeface="Inter Light" panose="020B0502030000000004" pitchFamily="34" charset="0"/>
                <a:ea typeface="Inter Light" panose="020B0502030000000004" pitchFamily="34" charset="0"/>
                <a:cs typeface="Krub" panose="00000500000000000000" pitchFamily="2" charset="-34"/>
              </a:rPr>
              <a:t>GO-cycle is our mobile app that provides users with financial rewards for recycling, gamifies sustainable behaviors to encourage user engagement, and allows users to direct their funds to sustainable development projects.</a:t>
            </a:r>
          </a:p>
        </p:txBody>
      </p:sp>
      <p:grpSp>
        <p:nvGrpSpPr>
          <p:cNvPr id="9" name="Group 8">
            <a:extLst>
              <a:ext uri="{FF2B5EF4-FFF2-40B4-BE49-F238E27FC236}">
                <a16:creationId xmlns:a16="http://schemas.microsoft.com/office/drawing/2014/main" id="{76581AB0-2F6B-4723-B4CF-90573B08516F}"/>
              </a:ext>
            </a:extLst>
          </p:cNvPr>
          <p:cNvGrpSpPr/>
          <p:nvPr/>
        </p:nvGrpSpPr>
        <p:grpSpPr>
          <a:xfrm>
            <a:off x="1132422" y="4831549"/>
            <a:ext cx="2572745" cy="577641"/>
            <a:chOff x="897507" y="5413407"/>
            <a:chExt cx="2572745" cy="577641"/>
          </a:xfrm>
        </p:grpSpPr>
        <p:grpSp>
          <p:nvGrpSpPr>
            <p:cNvPr id="10" name="Group 9">
              <a:extLst>
                <a:ext uri="{FF2B5EF4-FFF2-40B4-BE49-F238E27FC236}">
                  <a16:creationId xmlns:a16="http://schemas.microsoft.com/office/drawing/2014/main" id="{5D972897-5D58-419E-B58D-DB851521004C}"/>
                </a:ext>
              </a:extLst>
            </p:cNvPr>
            <p:cNvGrpSpPr/>
            <p:nvPr/>
          </p:nvGrpSpPr>
          <p:grpSpPr>
            <a:xfrm>
              <a:off x="2892611" y="5413407"/>
              <a:ext cx="577641" cy="577641"/>
              <a:chOff x="2260325" y="5413407"/>
              <a:chExt cx="577641" cy="577641"/>
            </a:xfrm>
          </p:grpSpPr>
          <p:sp>
            <p:nvSpPr>
              <p:cNvPr id="13" name="Rectangle 12">
                <a:extLst>
                  <a:ext uri="{FF2B5EF4-FFF2-40B4-BE49-F238E27FC236}">
                    <a16:creationId xmlns:a16="http://schemas.microsoft.com/office/drawing/2014/main" id="{49CBE819-4E89-4595-8ECE-20E6ACE590CF}"/>
                  </a:ext>
                </a:extLst>
              </p:cNvPr>
              <p:cNvSpPr/>
              <p:nvPr/>
            </p:nvSpPr>
            <p:spPr>
              <a:xfrm>
                <a:off x="2260325" y="5413407"/>
                <a:ext cx="577641" cy="577641"/>
              </a:xfrm>
              <a:prstGeom prst="rect">
                <a:avLst/>
              </a:prstGeom>
              <a:solidFill>
                <a:srgbClr val="00B050"/>
              </a:solidFill>
              <a:ln>
                <a:noFill/>
              </a:ln>
              <a:effectLst>
                <a:outerShdw blurRad="952500" dist="609600" dir="5400000" sx="73000" sy="73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324CA0E2-5E4A-46FB-9971-0CA8AAE9174A}"/>
                  </a:ext>
                </a:extLst>
              </p:cNvPr>
              <p:cNvSpPr/>
              <p:nvPr/>
            </p:nvSpPr>
            <p:spPr>
              <a:xfrm rot="5400000">
                <a:off x="2458597" y="5624168"/>
                <a:ext cx="181098" cy="15611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93366C78-13E8-4C83-A5C5-84C40AB0B3B8}"/>
                </a:ext>
              </a:extLst>
            </p:cNvPr>
            <p:cNvSpPr/>
            <p:nvPr/>
          </p:nvSpPr>
          <p:spPr>
            <a:xfrm>
              <a:off x="897507" y="5413407"/>
              <a:ext cx="2002961" cy="577641"/>
            </a:xfrm>
            <a:prstGeom prst="rect">
              <a:avLst/>
            </a:prstGeom>
            <a:solidFill>
              <a:schemeClr val="bg1"/>
            </a:solidFill>
            <a:ln>
              <a:noFill/>
            </a:ln>
            <a:effectLst>
              <a:outerShdw blurRad="952500" dist="228600" dir="5400000" sx="73000" sy="73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819061F-FE39-4E76-A940-B402292D86E5}"/>
                </a:ext>
              </a:extLst>
            </p:cNvPr>
            <p:cNvSpPr txBox="1"/>
            <p:nvPr/>
          </p:nvSpPr>
          <p:spPr>
            <a:xfrm>
              <a:off x="1008761" y="5563728"/>
              <a:ext cx="1780453" cy="276999"/>
            </a:xfrm>
            <a:prstGeom prst="rect">
              <a:avLst/>
            </a:prstGeom>
            <a:noFill/>
          </p:spPr>
          <p:txBody>
            <a:bodyPr wrap="square" rtlCol="0">
              <a:spAutoFit/>
            </a:bodyPr>
            <a:lstStyle/>
            <a:p>
              <a:pPr algn="ctr"/>
              <a:r>
                <a:rPr lang="en-US" sz="1200">
                  <a:solidFill>
                    <a:srgbClr val="3B3838"/>
                  </a:solidFill>
                  <a:latin typeface="Work Sans SemiBold" panose="00000700000000000000" pitchFamily="2" charset="0"/>
                  <a:cs typeface="Poppins" panose="00000500000000000000" pitchFamily="2" charset="0"/>
                </a:rPr>
                <a:t>Download Now</a:t>
              </a:r>
            </a:p>
          </p:txBody>
        </p:sp>
      </p:grpSp>
      <p:pic>
        <p:nvPicPr>
          <p:cNvPr id="18" name="Picture 17" descr="Graphical user interface, application&#10;&#10;Description automatically generated">
            <a:extLst>
              <a:ext uri="{FF2B5EF4-FFF2-40B4-BE49-F238E27FC236}">
                <a16:creationId xmlns:a16="http://schemas.microsoft.com/office/drawing/2014/main" id="{E11167AC-3929-4937-908E-D078ECF735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9937" y="2183250"/>
            <a:ext cx="6428558" cy="3601433"/>
          </a:xfrm>
          <a:prstGeom prst="rect">
            <a:avLst/>
          </a:prstGeom>
        </p:spPr>
      </p:pic>
      <p:sp>
        <p:nvSpPr>
          <p:cNvPr id="15" name="TextBox 14">
            <a:extLst>
              <a:ext uri="{FF2B5EF4-FFF2-40B4-BE49-F238E27FC236}">
                <a16:creationId xmlns:a16="http://schemas.microsoft.com/office/drawing/2014/main" id="{E0E990F1-4DD8-4FB7-8972-E3EE2D24F3D5}"/>
              </a:ext>
            </a:extLst>
          </p:cNvPr>
          <p:cNvSpPr txBox="1"/>
          <p:nvPr/>
        </p:nvSpPr>
        <p:spPr>
          <a:xfrm>
            <a:off x="7221724" y="1435476"/>
            <a:ext cx="4193824" cy="504690"/>
          </a:xfrm>
          <a:prstGeom prst="rect">
            <a:avLst/>
          </a:prstGeom>
          <a:noFill/>
        </p:spPr>
        <p:txBody>
          <a:bodyPr wrap="square">
            <a:spAutoFit/>
          </a:bodyPr>
          <a:lstStyle/>
          <a:p>
            <a:pPr>
              <a:lnSpc>
                <a:spcPts val="1600"/>
              </a:lnSpc>
            </a:pPr>
            <a:r>
              <a:rPr lang="en-US" sz="1700" dirty="0">
                <a:solidFill>
                  <a:srgbClr val="3B3838"/>
                </a:solidFill>
                <a:latin typeface="Work Sans SemiBold" panose="00000700000000000000" pitchFamily="2" charset="0"/>
                <a:cs typeface="Poppins" panose="00000500000000000000" pitchFamily="2" charset="0"/>
              </a:rPr>
              <a:t>Increases redemption rates and promotes sustainable practices</a:t>
            </a:r>
            <a:endParaRPr lang="en-US" sz="1700" dirty="0"/>
          </a:p>
        </p:txBody>
      </p:sp>
      <p:sp>
        <p:nvSpPr>
          <p:cNvPr id="16" name="Arc 15">
            <a:extLst>
              <a:ext uri="{FF2B5EF4-FFF2-40B4-BE49-F238E27FC236}">
                <a16:creationId xmlns:a16="http://schemas.microsoft.com/office/drawing/2014/main" id="{E4D05C21-7C4C-4B25-8539-F6EC48DEFDAC}"/>
              </a:ext>
            </a:extLst>
          </p:cNvPr>
          <p:cNvSpPr>
            <a:spLocks noChangeAspect="1"/>
          </p:cNvSpPr>
          <p:nvPr/>
        </p:nvSpPr>
        <p:spPr>
          <a:xfrm rot="15323948">
            <a:off x="6653295" y="1806065"/>
            <a:ext cx="852398" cy="640979"/>
          </a:xfrm>
          <a:prstGeom prst="arc">
            <a:avLst>
              <a:gd name="adj1" fmla="val 16200000"/>
              <a:gd name="adj2" fmla="val 1742830"/>
            </a:avLst>
          </a:prstGeom>
          <a:ln w="28575">
            <a:solidFill>
              <a:srgbClr val="00B050"/>
            </a:solidFill>
            <a:headEnd w="lg" len="sm"/>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594619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11" name="Google Shape;226;p1">
            <a:extLst>
              <a:ext uri="{FF2B5EF4-FFF2-40B4-BE49-F238E27FC236}">
                <a16:creationId xmlns:a16="http://schemas.microsoft.com/office/drawing/2014/main" id="{8DA5326B-D59A-4E55-B235-5F70E820AAE9}"/>
              </a:ext>
            </a:extLst>
          </p:cNvPr>
          <p:cNvPicPr preferRelativeResize="0">
            <a:picLocks/>
          </p:cNvPicPr>
          <p:nvPr/>
        </p:nvPicPr>
        <p:blipFill rotWithShape="1">
          <a:blip r:embed="rId3"/>
          <a:srcRect t="5687" b="5687"/>
          <a:stretch/>
        </p:blipFill>
        <p:spPr>
          <a:xfrm>
            <a:off x="0" y="0"/>
            <a:ext cx="12192000" cy="6858000"/>
          </a:xfrm>
          <a:prstGeom prst="rect">
            <a:avLst/>
          </a:prstGeom>
          <a:noFill/>
          <a:ln>
            <a:noFill/>
          </a:ln>
        </p:spPr>
      </p:pic>
      <p:sp>
        <p:nvSpPr>
          <p:cNvPr id="12" name="Rectangle 11">
            <a:extLst>
              <a:ext uri="{FF2B5EF4-FFF2-40B4-BE49-F238E27FC236}">
                <a16:creationId xmlns:a16="http://schemas.microsoft.com/office/drawing/2014/main" id="{E4A73EA4-5E6A-4D7A-800F-A9325C213D8C}"/>
              </a:ext>
            </a:extLst>
          </p:cNvPr>
          <p:cNvSpPr/>
          <p:nvPr/>
        </p:nvSpPr>
        <p:spPr>
          <a:xfrm>
            <a:off x="0" y="0"/>
            <a:ext cx="12192000" cy="6858000"/>
          </a:xfrm>
          <a:prstGeom prst="rect">
            <a:avLst/>
          </a:prstGeom>
          <a:gradFill flip="none" rotWithShape="1">
            <a:gsLst>
              <a:gs pos="0">
                <a:schemeClr val="bg1">
                  <a:alpha val="80000"/>
                </a:schemeClr>
              </a:gs>
              <a:gs pos="100000">
                <a:schemeClr val="bg1">
                  <a:alpha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227" name="Google Shape;227;p1" descr="A picture containing text, clipart&#10;&#10;Description automatically generated"/>
          <p:cNvPicPr preferRelativeResize="0"/>
          <p:nvPr/>
        </p:nvPicPr>
        <p:blipFill rotWithShape="1">
          <a:blip r:embed="rId4">
            <a:alphaModFix/>
          </a:blip>
          <a:srcRect r="25063"/>
          <a:stretch/>
        </p:blipFill>
        <p:spPr>
          <a:xfrm>
            <a:off x="2496000" y="986148"/>
            <a:ext cx="7200000" cy="1660938"/>
          </a:xfrm>
          <a:prstGeom prst="rect">
            <a:avLst/>
          </a:prstGeom>
          <a:noFill/>
          <a:ln>
            <a:noFill/>
          </a:ln>
        </p:spPr>
      </p:pic>
      <p:pic>
        <p:nvPicPr>
          <p:cNvPr id="228" name="Google Shape;228;p1"/>
          <p:cNvPicPr preferRelativeResize="0"/>
          <p:nvPr/>
        </p:nvPicPr>
        <p:blipFill rotWithShape="1">
          <a:blip r:embed="rId5">
            <a:alphaModFix/>
          </a:blip>
          <a:srcRect/>
          <a:stretch/>
        </p:blipFill>
        <p:spPr>
          <a:xfrm>
            <a:off x="5610000" y="133350"/>
            <a:ext cx="972000" cy="972000"/>
          </a:xfrm>
          <a:prstGeom prst="rect">
            <a:avLst/>
          </a:prstGeom>
          <a:noFill/>
          <a:ln>
            <a:noFill/>
          </a:ln>
        </p:spPr>
      </p:pic>
      <p:sp>
        <p:nvSpPr>
          <p:cNvPr id="229" name="Google Shape;229;p1"/>
          <p:cNvSpPr txBox="1"/>
          <p:nvPr/>
        </p:nvSpPr>
        <p:spPr>
          <a:xfrm>
            <a:off x="4975582" y="6100346"/>
            <a:ext cx="2240836" cy="24622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600" b="1" i="0" u="none" strike="noStrike" cap="none" dirty="0">
                <a:solidFill>
                  <a:schemeClr val="accent1"/>
                </a:solidFill>
                <a:latin typeface="Work Sans"/>
                <a:ea typeface="Work Sans"/>
                <a:cs typeface="Work Sans"/>
                <a:sym typeface="Work Sans"/>
                <a:hlinkClick r:id="rId6">
                  <a:extLst>
                    <a:ext uri="{A12FA001-AC4F-418D-AE19-62706E023703}">
                      <ahyp:hlinkClr xmlns:ahyp="http://schemas.microsoft.com/office/drawing/2018/hyperlinkcolor" val="tx"/>
                    </a:ext>
                  </a:extLst>
                </a:hlinkClick>
              </a:rPr>
              <a:t>https://evbant.com</a:t>
            </a:r>
            <a:endParaRPr sz="1600" b="1" dirty="0">
              <a:solidFill>
                <a:schemeClr val="accent1"/>
              </a:solidFill>
            </a:endParaRPr>
          </a:p>
        </p:txBody>
      </p:sp>
      <p:sp>
        <p:nvSpPr>
          <p:cNvPr id="9" name="Google Shape;219;p2">
            <a:extLst>
              <a:ext uri="{FF2B5EF4-FFF2-40B4-BE49-F238E27FC236}">
                <a16:creationId xmlns:a16="http://schemas.microsoft.com/office/drawing/2014/main" id="{DCED3EC8-B2E7-4A05-BA75-765546108E4D}"/>
              </a:ext>
            </a:extLst>
          </p:cNvPr>
          <p:cNvSpPr/>
          <p:nvPr/>
        </p:nvSpPr>
        <p:spPr>
          <a:xfrm>
            <a:off x="3936000" y="3117069"/>
            <a:ext cx="4320000" cy="72000"/>
          </a:xfrm>
          <a:prstGeom prst="parallelogram">
            <a:avLst>
              <a:gd name="adj" fmla="val 32618"/>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Poppins"/>
              <a:ea typeface="Poppins"/>
              <a:cs typeface="Poppins"/>
              <a:sym typeface="Poppins"/>
            </a:endParaRPr>
          </a:p>
        </p:txBody>
      </p:sp>
      <p:sp>
        <p:nvSpPr>
          <p:cNvPr id="10" name="Google Shape;220;p2">
            <a:extLst>
              <a:ext uri="{FF2B5EF4-FFF2-40B4-BE49-F238E27FC236}">
                <a16:creationId xmlns:a16="http://schemas.microsoft.com/office/drawing/2014/main" id="{14B97B72-5D90-4B75-80BE-7FB859459A96}"/>
              </a:ext>
            </a:extLst>
          </p:cNvPr>
          <p:cNvSpPr txBox="1"/>
          <p:nvPr/>
        </p:nvSpPr>
        <p:spPr>
          <a:xfrm>
            <a:off x="1988229" y="2609578"/>
            <a:ext cx="8215543"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1" dirty="0">
                <a:solidFill>
                  <a:schemeClr val="accent1"/>
                </a:solidFill>
                <a:latin typeface="Work Sans" pitchFamily="2" charset="0"/>
                <a:ea typeface="Ubuntu"/>
                <a:cs typeface="Ubuntu"/>
                <a:sym typeface="Ubuntu"/>
              </a:rPr>
              <a:t>AN</a:t>
            </a:r>
            <a:r>
              <a:rPr lang="en-US" sz="1600" b="1" i="1" u="none" strike="noStrike" cap="none" dirty="0">
                <a:solidFill>
                  <a:schemeClr val="accent1"/>
                </a:solidFill>
                <a:latin typeface="Work Sans" pitchFamily="2" charset="0"/>
                <a:ea typeface="Ubuntu"/>
                <a:cs typeface="Ubuntu"/>
                <a:sym typeface="Ubuntu"/>
              </a:rPr>
              <a:t> ADTECH AND RECYCLING ENABLED SAAS FOR FOOD DELIVERY SERVICES</a:t>
            </a:r>
            <a:endParaRPr dirty="0">
              <a:latin typeface="Work Sans" pitchFamily="2" charset="0"/>
            </a:endParaRPr>
          </a:p>
        </p:txBody>
      </p:sp>
    </p:spTree>
    <p:extLst>
      <p:ext uri="{BB962C8B-B14F-4D97-AF65-F5344CB8AC3E}">
        <p14:creationId xmlns:p14="http://schemas.microsoft.com/office/powerpoint/2010/main" val="4062212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20" name="Google Shape;294;p4">
            <a:extLst>
              <a:ext uri="{FF2B5EF4-FFF2-40B4-BE49-F238E27FC236}">
                <a16:creationId xmlns:a16="http://schemas.microsoft.com/office/drawing/2014/main" id="{F607C438-9F0C-4702-99BB-0F146606AEE3}"/>
              </a:ext>
            </a:extLst>
          </p:cNvPr>
          <p:cNvSpPr txBox="1"/>
          <p:nvPr/>
        </p:nvSpPr>
        <p:spPr>
          <a:xfrm>
            <a:off x="704736" y="730174"/>
            <a:ext cx="2816981"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dirty="0">
                <a:solidFill>
                  <a:srgbClr val="262626"/>
                </a:solidFill>
                <a:latin typeface="Work Sans"/>
                <a:sym typeface="Work Sans"/>
              </a:rPr>
              <a:t>Top-Level</a:t>
            </a:r>
          </a:p>
          <a:p>
            <a:pPr marL="0" marR="0" lvl="0" indent="0" algn="l" rtl="0">
              <a:spcBef>
                <a:spcPts val="0"/>
              </a:spcBef>
              <a:spcAft>
                <a:spcPts val="0"/>
              </a:spcAft>
              <a:buNone/>
            </a:pPr>
            <a:r>
              <a:rPr lang="en-US" sz="3200" b="1" dirty="0">
                <a:solidFill>
                  <a:srgbClr val="262626"/>
                </a:solidFill>
                <a:latin typeface="Work Sans"/>
                <a:sym typeface="Work Sans"/>
              </a:rPr>
              <a:t>Architecture</a:t>
            </a:r>
            <a:endParaRPr lang="en-US" dirty="0"/>
          </a:p>
        </p:txBody>
      </p:sp>
      <p:sp>
        <p:nvSpPr>
          <p:cNvPr id="21" name="Google Shape;295;p4">
            <a:extLst>
              <a:ext uri="{FF2B5EF4-FFF2-40B4-BE49-F238E27FC236}">
                <a16:creationId xmlns:a16="http://schemas.microsoft.com/office/drawing/2014/main" id="{9C50EE3B-F4BA-45A6-A8DA-726985973E9B}"/>
              </a:ext>
            </a:extLst>
          </p:cNvPr>
          <p:cNvSpPr txBox="1"/>
          <p:nvPr/>
        </p:nvSpPr>
        <p:spPr>
          <a:xfrm>
            <a:off x="638847" y="474946"/>
            <a:ext cx="288287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FF5502"/>
                </a:solidFill>
                <a:latin typeface="Work Sans Medium"/>
                <a:ea typeface="Work Sans Medium"/>
                <a:cs typeface="Work Sans Medium"/>
                <a:sym typeface="Work Sans Medium"/>
              </a:rPr>
              <a:t>// THE MARKET</a:t>
            </a:r>
            <a:endParaRPr dirty="0"/>
          </a:p>
        </p:txBody>
      </p:sp>
      <p:grpSp>
        <p:nvGrpSpPr>
          <p:cNvPr id="4" name="Group 3">
            <a:extLst>
              <a:ext uri="{FF2B5EF4-FFF2-40B4-BE49-F238E27FC236}">
                <a16:creationId xmlns:a16="http://schemas.microsoft.com/office/drawing/2014/main" id="{792A4A0B-F223-4EF3-8F7D-927152F74EBE}"/>
              </a:ext>
            </a:extLst>
          </p:cNvPr>
          <p:cNvGrpSpPr/>
          <p:nvPr/>
        </p:nvGrpSpPr>
        <p:grpSpPr>
          <a:xfrm>
            <a:off x="6361205" y="3926095"/>
            <a:ext cx="464668" cy="720000"/>
            <a:chOff x="5863667" y="3059897"/>
            <a:chExt cx="464668" cy="1260001"/>
          </a:xfrm>
          <a:solidFill>
            <a:srgbClr val="FBB50D"/>
          </a:solidFill>
        </p:grpSpPr>
        <p:sp>
          <p:nvSpPr>
            <p:cNvPr id="29" name="Arrow: Right 28">
              <a:extLst>
                <a:ext uri="{FF2B5EF4-FFF2-40B4-BE49-F238E27FC236}">
                  <a16:creationId xmlns:a16="http://schemas.microsoft.com/office/drawing/2014/main" id="{AD6DAD64-B6B5-45E7-980D-5BBEF723A259}"/>
                </a:ext>
              </a:extLst>
            </p:cNvPr>
            <p:cNvSpPr/>
            <p:nvPr/>
          </p:nvSpPr>
          <p:spPr>
            <a:xfrm rot="16200000" flipH="1">
              <a:off x="5305667" y="3617898"/>
              <a:ext cx="1260000" cy="144000"/>
            </a:xfrm>
            <a:prstGeom prst="rightArrow">
              <a:avLst>
                <a:gd name="adj1" fmla="val 50000"/>
                <a:gd name="adj2" fmla="val 735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0" name="Arrow: Right 29">
              <a:extLst>
                <a:ext uri="{FF2B5EF4-FFF2-40B4-BE49-F238E27FC236}">
                  <a16:creationId xmlns:a16="http://schemas.microsoft.com/office/drawing/2014/main" id="{B772D7A2-C0DD-4578-978E-44C0567CA707}"/>
                </a:ext>
              </a:extLst>
            </p:cNvPr>
            <p:cNvSpPr/>
            <p:nvPr/>
          </p:nvSpPr>
          <p:spPr>
            <a:xfrm rot="5400000" flipH="1" flipV="1">
              <a:off x="5626335" y="3617897"/>
              <a:ext cx="1260000" cy="144000"/>
            </a:xfrm>
            <a:prstGeom prst="rightArrow">
              <a:avLst>
                <a:gd name="adj1" fmla="val 50000"/>
                <a:gd name="adj2" fmla="val 735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pic>
        <p:nvPicPr>
          <p:cNvPr id="32" name="Google Shape;674;p15" descr="A picture containing text, clipart&#10;&#10;Description automatically generated">
            <a:extLst>
              <a:ext uri="{FF2B5EF4-FFF2-40B4-BE49-F238E27FC236}">
                <a16:creationId xmlns:a16="http://schemas.microsoft.com/office/drawing/2014/main" id="{A4AD39E0-0BC4-43F1-B602-AD2ADF58C39C}"/>
              </a:ext>
            </a:extLst>
          </p:cNvPr>
          <p:cNvPicPr preferRelativeResize="0"/>
          <p:nvPr/>
        </p:nvPicPr>
        <p:blipFill rotWithShape="1">
          <a:blip r:embed="rId3">
            <a:alphaModFix/>
          </a:blip>
          <a:srcRect r="25063"/>
          <a:stretch/>
        </p:blipFill>
        <p:spPr>
          <a:xfrm>
            <a:off x="5945539" y="4743514"/>
            <a:ext cx="1296000" cy="298968"/>
          </a:xfrm>
          <a:prstGeom prst="rect">
            <a:avLst/>
          </a:prstGeom>
          <a:noFill/>
          <a:ln>
            <a:noFill/>
          </a:ln>
        </p:spPr>
      </p:pic>
      <p:grpSp>
        <p:nvGrpSpPr>
          <p:cNvPr id="3" name="Group 2">
            <a:extLst>
              <a:ext uri="{FF2B5EF4-FFF2-40B4-BE49-F238E27FC236}">
                <a16:creationId xmlns:a16="http://schemas.microsoft.com/office/drawing/2014/main" id="{718A3E6C-104A-471D-8E7C-3E9EEF369106}"/>
              </a:ext>
            </a:extLst>
          </p:cNvPr>
          <p:cNvGrpSpPr/>
          <p:nvPr/>
        </p:nvGrpSpPr>
        <p:grpSpPr>
          <a:xfrm>
            <a:off x="4984586" y="1481699"/>
            <a:ext cx="3248090" cy="948584"/>
            <a:chOff x="4879054" y="1451664"/>
            <a:chExt cx="3248090" cy="948584"/>
          </a:xfrm>
          <a:solidFill>
            <a:srgbClr val="FBB50D"/>
          </a:solidFill>
        </p:grpSpPr>
        <p:sp>
          <p:nvSpPr>
            <p:cNvPr id="2" name="Arrow: Right 1">
              <a:extLst>
                <a:ext uri="{FF2B5EF4-FFF2-40B4-BE49-F238E27FC236}">
                  <a16:creationId xmlns:a16="http://schemas.microsoft.com/office/drawing/2014/main" id="{805D4E9C-A0C0-472B-9BA5-3B515C91D7B8}"/>
                </a:ext>
              </a:extLst>
            </p:cNvPr>
            <p:cNvSpPr/>
            <p:nvPr/>
          </p:nvSpPr>
          <p:spPr>
            <a:xfrm flipH="1">
              <a:off x="5498007" y="1451664"/>
              <a:ext cx="1980000" cy="144000"/>
            </a:xfrm>
            <a:prstGeom prst="rightArrow">
              <a:avLst>
                <a:gd name="adj1" fmla="val 50000"/>
                <a:gd name="adj2" fmla="val 735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23" name="Arrow: Right 22">
              <a:extLst>
                <a:ext uri="{FF2B5EF4-FFF2-40B4-BE49-F238E27FC236}">
                  <a16:creationId xmlns:a16="http://schemas.microsoft.com/office/drawing/2014/main" id="{AA489E90-C14A-46B4-B8C3-13E8C8833967}"/>
                </a:ext>
              </a:extLst>
            </p:cNvPr>
            <p:cNvSpPr/>
            <p:nvPr/>
          </p:nvSpPr>
          <p:spPr>
            <a:xfrm rot="8400000" flipH="1" flipV="1">
              <a:off x="6507144" y="2256248"/>
              <a:ext cx="1620000" cy="144000"/>
            </a:xfrm>
            <a:prstGeom prst="rightArrow">
              <a:avLst>
                <a:gd name="adj1" fmla="val 50000"/>
                <a:gd name="adj2" fmla="val 735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38" name="Arrow: Right 37">
              <a:extLst>
                <a:ext uri="{FF2B5EF4-FFF2-40B4-BE49-F238E27FC236}">
                  <a16:creationId xmlns:a16="http://schemas.microsoft.com/office/drawing/2014/main" id="{85F146B4-76E5-4A8B-935A-2E8297C88C71}"/>
                </a:ext>
              </a:extLst>
            </p:cNvPr>
            <p:cNvSpPr/>
            <p:nvPr/>
          </p:nvSpPr>
          <p:spPr>
            <a:xfrm rot="13200000" flipH="1">
              <a:off x="4879054" y="2256248"/>
              <a:ext cx="1620000" cy="144000"/>
            </a:xfrm>
            <a:prstGeom prst="rightArrow">
              <a:avLst>
                <a:gd name="adj1" fmla="val 50000"/>
                <a:gd name="adj2" fmla="val 735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grpSp>
      <p:sp>
        <p:nvSpPr>
          <p:cNvPr id="26" name="Google Shape;294;p4">
            <a:extLst>
              <a:ext uri="{FF2B5EF4-FFF2-40B4-BE49-F238E27FC236}">
                <a16:creationId xmlns:a16="http://schemas.microsoft.com/office/drawing/2014/main" id="{A40293B9-DCCF-4BDF-9791-759A7B107F07}"/>
              </a:ext>
            </a:extLst>
          </p:cNvPr>
          <p:cNvSpPr txBox="1"/>
          <p:nvPr/>
        </p:nvSpPr>
        <p:spPr>
          <a:xfrm>
            <a:off x="4104710" y="1411266"/>
            <a:ext cx="1257003" cy="288000"/>
          </a:xfrm>
          <a:prstGeom prst="rect">
            <a:avLst/>
          </a:prstGeom>
          <a:solidFill>
            <a:schemeClr val="accent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b="1" dirty="0">
                <a:solidFill>
                  <a:schemeClr val="bg1"/>
                </a:solidFill>
                <a:latin typeface="Work Sans SemiBold" pitchFamily="2" charset="0"/>
                <a:ea typeface="Inter SemiBold" panose="020B0502030000000004" pitchFamily="34" charset="0"/>
                <a:sym typeface="Work Sans"/>
              </a:rPr>
              <a:t>Ads</a:t>
            </a:r>
            <a:endParaRPr lang="en-US" dirty="0">
              <a:solidFill>
                <a:schemeClr val="bg1"/>
              </a:solidFill>
              <a:latin typeface="Work Sans SemiBold" pitchFamily="2" charset="0"/>
              <a:ea typeface="Inter SemiBold" panose="020B0502030000000004" pitchFamily="34" charset="0"/>
            </a:endParaRPr>
          </a:p>
        </p:txBody>
      </p:sp>
      <p:sp>
        <p:nvSpPr>
          <p:cNvPr id="28" name="Google Shape;294;p4">
            <a:extLst>
              <a:ext uri="{FF2B5EF4-FFF2-40B4-BE49-F238E27FC236}">
                <a16:creationId xmlns:a16="http://schemas.microsoft.com/office/drawing/2014/main" id="{CBCB7931-AA8F-4428-9B5E-8DBB82F796CB}"/>
              </a:ext>
            </a:extLst>
          </p:cNvPr>
          <p:cNvSpPr txBox="1"/>
          <p:nvPr/>
        </p:nvSpPr>
        <p:spPr>
          <a:xfrm>
            <a:off x="7891847" y="1411266"/>
            <a:ext cx="1257003" cy="288000"/>
          </a:xfrm>
          <a:prstGeom prst="rect">
            <a:avLst/>
          </a:prstGeom>
          <a:solidFill>
            <a:schemeClr val="accent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b="1" dirty="0">
                <a:solidFill>
                  <a:schemeClr val="bg1"/>
                </a:solidFill>
                <a:latin typeface="Work Sans SemiBold" pitchFamily="2" charset="0"/>
                <a:ea typeface="Inter" panose="020B0502030000000004" pitchFamily="34" charset="0"/>
                <a:sym typeface="Work Sans"/>
              </a:rPr>
              <a:t>Loyalty</a:t>
            </a:r>
            <a:endParaRPr lang="en-US" dirty="0">
              <a:solidFill>
                <a:schemeClr val="bg1"/>
              </a:solidFill>
              <a:latin typeface="Work Sans SemiBold" pitchFamily="2" charset="0"/>
              <a:ea typeface="Inter" panose="020B0502030000000004" pitchFamily="34" charset="0"/>
            </a:endParaRPr>
          </a:p>
        </p:txBody>
      </p:sp>
      <p:sp>
        <p:nvSpPr>
          <p:cNvPr id="27" name="Google Shape;294;p4">
            <a:extLst>
              <a:ext uri="{FF2B5EF4-FFF2-40B4-BE49-F238E27FC236}">
                <a16:creationId xmlns:a16="http://schemas.microsoft.com/office/drawing/2014/main" id="{364C12C9-41AA-41B9-AAA3-ADB4166CE90B}"/>
              </a:ext>
            </a:extLst>
          </p:cNvPr>
          <p:cNvSpPr txBox="1"/>
          <p:nvPr/>
        </p:nvSpPr>
        <p:spPr>
          <a:xfrm>
            <a:off x="5965038" y="3518071"/>
            <a:ext cx="1257003" cy="288000"/>
          </a:xfrm>
          <a:prstGeom prst="rect">
            <a:avLst/>
          </a:prstGeom>
          <a:solidFill>
            <a:schemeClr val="accent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b="1" dirty="0">
                <a:solidFill>
                  <a:schemeClr val="bg1"/>
                </a:solidFill>
                <a:latin typeface="Work Sans SemiBold" pitchFamily="2" charset="0"/>
                <a:ea typeface="Inter SemiBold" panose="020B0502030000000004" pitchFamily="34" charset="0"/>
                <a:sym typeface="Work Sans"/>
              </a:rPr>
              <a:t>Recycling</a:t>
            </a:r>
            <a:endParaRPr lang="en-US" dirty="0">
              <a:solidFill>
                <a:schemeClr val="bg1"/>
              </a:solidFill>
              <a:latin typeface="Work Sans SemiBold" pitchFamily="2" charset="0"/>
              <a:ea typeface="Inter SemiBold" panose="020B0502030000000004" pitchFamily="34" charset="0"/>
            </a:endParaRPr>
          </a:p>
        </p:txBody>
      </p:sp>
      <p:sp>
        <p:nvSpPr>
          <p:cNvPr id="33" name="Google Shape;294;p4">
            <a:extLst>
              <a:ext uri="{FF2B5EF4-FFF2-40B4-BE49-F238E27FC236}">
                <a16:creationId xmlns:a16="http://schemas.microsoft.com/office/drawing/2014/main" id="{83AD0082-50B3-4009-9B0C-1BDD6DCA319F}"/>
              </a:ext>
            </a:extLst>
          </p:cNvPr>
          <p:cNvSpPr txBox="1"/>
          <p:nvPr/>
        </p:nvSpPr>
        <p:spPr>
          <a:xfrm>
            <a:off x="2267184" y="5421683"/>
            <a:ext cx="2303432" cy="504000"/>
          </a:xfrm>
          <a:prstGeom prst="rect">
            <a:avLst/>
          </a:prstGeom>
          <a:solidFill>
            <a:schemeClr val="accent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MY" b="1" dirty="0">
                <a:solidFill>
                  <a:schemeClr val="bg1"/>
                </a:solidFill>
                <a:latin typeface="Work Sans SemiBold" pitchFamily="2" charset="0"/>
                <a:ea typeface="Inter SemiBold" panose="020B0502030000000004" pitchFamily="34" charset="0"/>
                <a:sym typeface="Work Sans"/>
              </a:rPr>
              <a:t>Manufacturers</a:t>
            </a:r>
            <a:br>
              <a:rPr lang="en-MY" b="1" dirty="0">
                <a:solidFill>
                  <a:schemeClr val="bg1"/>
                </a:solidFill>
                <a:latin typeface="Work Sans SemiBold" pitchFamily="2" charset="0"/>
                <a:ea typeface="Inter SemiBold" panose="020B0502030000000004" pitchFamily="34" charset="0"/>
                <a:sym typeface="Work Sans"/>
              </a:rPr>
            </a:br>
            <a:r>
              <a:rPr lang="en-MY" b="1" dirty="0">
                <a:solidFill>
                  <a:schemeClr val="bg1"/>
                </a:solidFill>
                <a:latin typeface="Work Sans SemiBold" pitchFamily="2" charset="0"/>
                <a:ea typeface="Inter SemiBold" panose="020B0502030000000004" pitchFamily="34" charset="0"/>
                <a:sym typeface="Work Sans"/>
              </a:rPr>
              <a:t>In Need of Recycling</a:t>
            </a:r>
          </a:p>
        </p:txBody>
      </p:sp>
      <p:sp>
        <p:nvSpPr>
          <p:cNvPr id="34" name="Google Shape;294;p4">
            <a:extLst>
              <a:ext uri="{FF2B5EF4-FFF2-40B4-BE49-F238E27FC236}">
                <a16:creationId xmlns:a16="http://schemas.microsoft.com/office/drawing/2014/main" id="{C76A2D83-1DC1-40E8-B074-208DD8F5FE06}"/>
              </a:ext>
            </a:extLst>
          </p:cNvPr>
          <p:cNvSpPr txBox="1"/>
          <p:nvPr/>
        </p:nvSpPr>
        <p:spPr>
          <a:xfrm>
            <a:off x="8551906" y="5421684"/>
            <a:ext cx="2118794" cy="504000"/>
          </a:xfrm>
          <a:prstGeom prst="rect">
            <a:avLst/>
          </a:prstGeom>
          <a:solidFill>
            <a:schemeClr val="accent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MY" b="1" dirty="0">
                <a:solidFill>
                  <a:schemeClr val="bg1"/>
                </a:solidFill>
                <a:latin typeface="Work Sans SemiBold" pitchFamily="2" charset="0"/>
                <a:ea typeface="Inter SemiBold" panose="020B0502030000000004" pitchFamily="34" charset="0"/>
                <a:sym typeface="Work Sans"/>
              </a:rPr>
              <a:t>Advertisers In Need </a:t>
            </a:r>
          </a:p>
          <a:p>
            <a:pPr marL="0" marR="0" lvl="0" indent="0" algn="ctr" rtl="0">
              <a:spcBef>
                <a:spcPts val="0"/>
              </a:spcBef>
              <a:spcAft>
                <a:spcPts val="0"/>
              </a:spcAft>
              <a:buNone/>
            </a:pPr>
            <a:r>
              <a:rPr lang="en-MY" b="1" dirty="0">
                <a:solidFill>
                  <a:schemeClr val="bg1"/>
                </a:solidFill>
                <a:latin typeface="Work Sans SemiBold" pitchFamily="2" charset="0"/>
                <a:ea typeface="Inter SemiBold" panose="020B0502030000000004" pitchFamily="34" charset="0"/>
                <a:sym typeface="Work Sans"/>
              </a:rPr>
              <a:t>of Targeted Leads</a:t>
            </a:r>
          </a:p>
        </p:txBody>
      </p:sp>
      <p:grpSp>
        <p:nvGrpSpPr>
          <p:cNvPr id="14" name="Group 13">
            <a:extLst>
              <a:ext uri="{FF2B5EF4-FFF2-40B4-BE49-F238E27FC236}">
                <a16:creationId xmlns:a16="http://schemas.microsoft.com/office/drawing/2014/main" id="{3BF8FA58-94BE-4A34-BE8E-42F6436BE4FD}"/>
              </a:ext>
            </a:extLst>
          </p:cNvPr>
          <p:cNvGrpSpPr/>
          <p:nvPr/>
        </p:nvGrpSpPr>
        <p:grpSpPr>
          <a:xfrm>
            <a:off x="4696383" y="5330429"/>
            <a:ext cx="3726061" cy="144000"/>
            <a:chOff x="4198844" y="5331922"/>
            <a:chExt cx="3726061" cy="144000"/>
          </a:xfrm>
        </p:grpSpPr>
        <p:sp>
          <p:nvSpPr>
            <p:cNvPr id="35" name="Arrow: Right 34">
              <a:extLst>
                <a:ext uri="{FF2B5EF4-FFF2-40B4-BE49-F238E27FC236}">
                  <a16:creationId xmlns:a16="http://schemas.microsoft.com/office/drawing/2014/main" id="{96EDCEA4-265F-4065-8E5A-4C187E7F22ED}"/>
                </a:ext>
              </a:extLst>
            </p:cNvPr>
            <p:cNvSpPr/>
            <p:nvPr/>
          </p:nvSpPr>
          <p:spPr>
            <a:xfrm rot="12000000" flipH="1">
              <a:off x="6484905" y="5331922"/>
              <a:ext cx="1440000" cy="144000"/>
            </a:xfrm>
            <a:prstGeom prst="rightArrow">
              <a:avLst>
                <a:gd name="adj1" fmla="val 50000"/>
                <a:gd name="adj2" fmla="val 73529"/>
              </a:avLst>
            </a:prstGeom>
            <a:solidFill>
              <a:srgbClr val="FBB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1" name="Arrow: Right 30">
              <a:extLst>
                <a:ext uri="{FF2B5EF4-FFF2-40B4-BE49-F238E27FC236}">
                  <a16:creationId xmlns:a16="http://schemas.microsoft.com/office/drawing/2014/main" id="{25550E09-8A4D-4F6D-AF5C-C2857AB22653}"/>
                </a:ext>
              </a:extLst>
            </p:cNvPr>
            <p:cNvSpPr/>
            <p:nvPr/>
          </p:nvSpPr>
          <p:spPr>
            <a:xfrm rot="9600000">
              <a:off x="4198844" y="5331922"/>
              <a:ext cx="1440000" cy="144000"/>
            </a:xfrm>
            <a:prstGeom prst="rightArrow">
              <a:avLst>
                <a:gd name="adj1" fmla="val 50000"/>
                <a:gd name="adj2" fmla="val 73529"/>
              </a:avLst>
            </a:prstGeom>
            <a:solidFill>
              <a:srgbClr val="FBB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pic>
        <p:nvPicPr>
          <p:cNvPr id="42" name="Picture 41" descr="Shape&#10;&#10;Description automatically generated with low confidence">
            <a:extLst>
              <a:ext uri="{FF2B5EF4-FFF2-40B4-BE49-F238E27FC236}">
                <a16:creationId xmlns:a16="http://schemas.microsoft.com/office/drawing/2014/main" id="{6DBAD3D5-3D03-4B4E-8494-0D03A0E6FEB5}"/>
              </a:ext>
            </a:extLst>
          </p:cNvPr>
          <p:cNvPicPr>
            <a:picLocks noChangeAspect="1"/>
          </p:cNvPicPr>
          <p:nvPr/>
        </p:nvPicPr>
        <p:blipFill>
          <a:blip r:embed="rId4">
            <a:duotone>
              <a:srgbClr val="57C65A">
                <a:shade val="45000"/>
                <a:satMod val="135000"/>
              </a:srgbClr>
              <a:prstClr val="white"/>
            </a:duotone>
          </a:blip>
          <a:stretch>
            <a:fillRect/>
          </a:stretch>
        </p:blipFill>
        <p:spPr>
          <a:xfrm>
            <a:off x="6309394" y="2931586"/>
            <a:ext cx="516479" cy="516479"/>
          </a:xfrm>
          <a:prstGeom prst="rect">
            <a:avLst/>
          </a:prstGeom>
        </p:spPr>
      </p:pic>
    </p:spTree>
    <p:extLst>
      <p:ext uri="{BB962C8B-B14F-4D97-AF65-F5344CB8AC3E}">
        <p14:creationId xmlns:p14="http://schemas.microsoft.com/office/powerpoint/2010/main" val="19732495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 name="Google Shape;293;p4" descr="A picture containing text, clipart&#10;&#10;Description automatically generated">
            <a:extLst>
              <a:ext uri="{FF2B5EF4-FFF2-40B4-BE49-F238E27FC236}">
                <a16:creationId xmlns:a16="http://schemas.microsoft.com/office/drawing/2014/main" id="{711A87A2-2C35-4A05-AFFB-7609E3204158}"/>
              </a:ext>
            </a:extLst>
          </p:cNvPr>
          <p:cNvPicPr preferRelativeResize="0"/>
          <p:nvPr/>
        </p:nvPicPr>
        <p:blipFill rotWithShape="1">
          <a:blip r:embed="rId3">
            <a:alphaModFix/>
          </a:blip>
          <a:srcRect r="25063"/>
          <a:stretch/>
        </p:blipFill>
        <p:spPr>
          <a:xfrm>
            <a:off x="10196165" y="564775"/>
            <a:ext cx="1296000" cy="298968"/>
          </a:xfrm>
          <a:prstGeom prst="rect">
            <a:avLst/>
          </a:prstGeom>
          <a:noFill/>
          <a:ln>
            <a:noFill/>
          </a:ln>
        </p:spPr>
      </p:pic>
      <p:sp>
        <p:nvSpPr>
          <p:cNvPr id="6" name="Google Shape;294;p4">
            <a:extLst>
              <a:ext uri="{FF2B5EF4-FFF2-40B4-BE49-F238E27FC236}">
                <a16:creationId xmlns:a16="http://schemas.microsoft.com/office/drawing/2014/main" id="{C8C1182F-7192-4D5C-847E-19DA34ED8DB9}"/>
              </a:ext>
            </a:extLst>
          </p:cNvPr>
          <p:cNvSpPr txBox="1"/>
          <p:nvPr/>
        </p:nvSpPr>
        <p:spPr>
          <a:xfrm>
            <a:off x="704736" y="810856"/>
            <a:ext cx="4454285" cy="49244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dirty="0">
                <a:solidFill>
                  <a:srgbClr val="262626"/>
                </a:solidFill>
                <a:latin typeface="Work Sans"/>
                <a:ea typeface="Work Sans"/>
                <a:cs typeface="Work Sans"/>
                <a:sym typeface="Work Sans"/>
              </a:rPr>
              <a:t>Competitive Analysis</a:t>
            </a:r>
            <a:endParaRPr dirty="0"/>
          </a:p>
        </p:txBody>
      </p:sp>
      <p:sp>
        <p:nvSpPr>
          <p:cNvPr id="7" name="Google Shape;295;p4">
            <a:extLst>
              <a:ext uri="{FF2B5EF4-FFF2-40B4-BE49-F238E27FC236}">
                <a16:creationId xmlns:a16="http://schemas.microsoft.com/office/drawing/2014/main" id="{D95673BE-6869-453D-9DEE-2AD2D86DFFC1}"/>
              </a:ext>
            </a:extLst>
          </p:cNvPr>
          <p:cNvSpPr txBox="1"/>
          <p:nvPr/>
        </p:nvSpPr>
        <p:spPr>
          <a:xfrm>
            <a:off x="638847" y="474946"/>
            <a:ext cx="288287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FF5502"/>
                </a:solidFill>
                <a:latin typeface="Work Sans Medium"/>
                <a:ea typeface="Work Sans Medium"/>
                <a:cs typeface="Work Sans Medium"/>
                <a:sym typeface="Work Sans Medium"/>
              </a:rPr>
              <a:t>// THE MARKET</a:t>
            </a:r>
            <a:endParaRPr dirty="0"/>
          </a:p>
        </p:txBody>
      </p:sp>
      <p:sp>
        <p:nvSpPr>
          <p:cNvPr id="11" name="Google Shape;480;p11">
            <a:extLst>
              <a:ext uri="{FF2B5EF4-FFF2-40B4-BE49-F238E27FC236}">
                <a16:creationId xmlns:a16="http://schemas.microsoft.com/office/drawing/2014/main" id="{9626F96C-1ABF-4269-A402-019F905DA27D}"/>
              </a:ext>
            </a:extLst>
          </p:cNvPr>
          <p:cNvSpPr txBox="1"/>
          <p:nvPr/>
        </p:nvSpPr>
        <p:spPr>
          <a:xfrm>
            <a:off x="606001" y="3240950"/>
            <a:ext cx="1620000" cy="18466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200" dirty="0">
                <a:solidFill>
                  <a:srgbClr val="525252"/>
                </a:solidFill>
                <a:latin typeface="Work Sans Medium" pitchFamily="2" charset="0"/>
                <a:ea typeface="Work Sans SemiBold"/>
                <a:cs typeface="Work Sans SemiBold"/>
                <a:sym typeface="Work Sans SemiBold"/>
              </a:rPr>
              <a:t>Low Conversion Rate</a:t>
            </a:r>
            <a:endParaRPr sz="1050" dirty="0">
              <a:latin typeface="Work Sans Medium" pitchFamily="2" charset="0"/>
            </a:endParaRPr>
          </a:p>
        </p:txBody>
      </p:sp>
      <p:sp>
        <p:nvSpPr>
          <p:cNvPr id="13" name="Google Shape;480;p11">
            <a:extLst>
              <a:ext uri="{FF2B5EF4-FFF2-40B4-BE49-F238E27FC236}">
                <a16:creationId xmlns:a16="http://schemas.microsoft.com/office/drawing/2014/main" id="{0AF04E5E-8A65-4C19-98BE-27F7BB0F9346}"/>
              </a:ext>
            </a:extLst>
          </p:cNvPr>
          <p:cNvSpPr txBox="1"/>
          <p:nvPr/>
        </p:nvSpPr>
        <p:spPr>
          <a:xfrm>
            <a:off x="9965999" y="3240950"/>
            <a:ext cx="1620000" cy="18466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200" dirty="0">
                <a:solidFill>
                  <a:srgbClr val="525252"/>
                </a:solidFill>
                <a:latin typeface="Work Sans Medium" pitchFamily="2" charset="0"/>
                <a:ea typeface="Work Sans SemiBold"/>
                <a:cs typeface="Work Sans SemiBold"/>
                <a:sym typeface="Work Sans SemiBold"/>
              </a:rPr>
              <a:t>High Conversion Rate</a:t>
            </a:r>
            <a:endParaRPr sz="1050" dirty="0">
              <a:latin typeface="Work Sans Medium" pitchFamily="2" charset="0"/>
            </a:endParaRPr>
          </a:p>
        </p:txBody>
      </p:sp>
      <p:sp>
        <p:nvSpPr>
          <p:cNvPr id="14" name="Google Shape;480;p11">
            <a:extLst>
              <a:ext uri="{FF2B5EF4-FFF2-40B4-BE49-F238E27FC236}">
                <a16:creationId xmlns:a16="http://schemas.microsoft.com/office/drawing/2014/main" id="{3C54F5DE-23CE-4466-BB45-FB8725163F0A}"/>
              </a:ext>
            </a:extLst>
          </p:cNvPr>
          <p:cNvSpPr txBox="1"/>
          <p:nvPr/>
        </p:nvSpPr>
        <p:spPr>
          <a:xfrm>
            <a:off x="5286000" y="5130688"/>
            <a:ext cx="1620000" cy="184666"/>
          </a:xfrm>
          <a:prstGeom prst="rect">
            <a:avLst/>
          </a:prstGeom>
          <a:noFill/>
          <a:ln>
            <a:noFill/>
          </a:ln>
        </p:spPr>
        <p:txBody>
          <a:bodyPr spcFirstLastPara="1" wrap="square" lIns="91425" tIns="0" rIns="91425" bIns="0" anchor="t" anchorCtr="0">
            <a:spAutoFit/>
          </a:bodyPr>
          <a:lstStyle/>
          <a:p>
            <a:pPr marL="0" marR="0" lvl="0" indent="0" algn="ctr" rtl="0">
              <a:spcBef>
                <a:spcPts val="0"/>
              </a:spcBef>
              <a:spcAft>
                <a:spcPts val="0"/>
              </a:spcAft>
              <a:buNone/>
            </a:pPr>
            <a:r>
              <a:rPr lang="en-US" sz="1200" dirty="0">
                <a:solidFill>
                  <a:srgbClr val="525252"/>
                </a:solidFill>
                <a:latin typeface="Work Sans Medium" pitchFamily="2" charset="0"/>
                <a:ea typeface="Work Sans SemiBold"/>
                <a:cs typeface="Work Sans SemiBold"/>
                <a:sym typeface="Work Sans SemiBold"/>
              </a:rPr>
              <a:t>Low Availability</a:t>
            </a:r>
            <a:endParaRPr sz="1050" dirty="0">
              <a:latin typeface="Work Sans Medium" pitchFamily="2" charset="0"/>
            </a:endParaRPr>
          </a:p>
        </p:txBody>
      </p:sp>
      <p:sp>
        <p:nvSpPr>
          <p:cNvPr id="15" name="Google Shape;480;p11">
            <a:extLst>
              <a:ext uri="{FF2B5EF4-FFF2-40B4-BE49-F238E27FC236}">
                <a16:creationId xmlns:a16="http://schemas.microsoft.com/office/drawing/2014/main" id="{3670CCC9-2B8F-4EE9-A59F-DA78CA0EA661}"/>
              </a:ext>
            </a:extLst>
          </p:cNvPr>
          <p:cNvSpPr txBox="1"/>
          <p:nvPr/>
        </p:nvSpPr>
        <p:spPr>
          <a:xfrm>
            <a:off x="5286000" y="1375053"/>
            <a:ext cx="1620000" cy="184666"/>
          </a:xfrm>
          <a:prstGeom prst="rect">
            <a:avLst/>
          </a:prstGeom>
          <a:noFill/>
          <a:ln>
            <a:noFill/>
          </a:ln>
        </p:spPr>
        <p:txBody>
          <a:bodyPr spcFirstLastPara="1" wrap="square" lIns="91425" tIns="0" rIns="91425" bIns="0" anchor="t" anchorCtr="0">
            <a:spAutoFit/>
          </a:bodyPr>
          <a:lstStyle/>
          <a:p>
            <a:pPr marL="0" marR="0" lvl="0" indent="0" algn="ctr" rtl="0">
              <a:spcBef>
                <a:spcPts val="0"/>
              </a:spcBef>
              <a:spcAft>
                <a:spcPts val="0"/>
              </a:spcAft>
              <a:buNone/>
            </a:pPr>
            <a:r>
              <a:rPr lang="en-US" sz="1200" dirty="0">
                <a:solidFill>
                  <a:srgbClr val="525252"/>
                </a:solidFill>
                <a:latin typeface="Work Sans Medium" pitchFamily="2" charset="0"/>
                <a:ea typeface="Work Sans SemiBold"/>
                <a:cs typeface="Work Sans SemiBold"/>
                <a:sym typeface="Work Sans SemiBold"/>
              </a:rPr>
              <a:t>High Availability</a:t>
            </a:r>
            <a:endParaRPr sz="1050" dirty="0">
              <a:latin typeface="Work Sans Medium" pitchFamily="2" charset="0"/>
            </a:endParaRPr>
          </a:p>
        </p:txBody>
      </p:sp>
      <p:sp>
        <p:nvSpPr>
          <p:cNvPr id="19" name="Rectangle 18">
            <a:extLst>
              <a:ext uri="{FF2B5EF4-FFF2-40B4-BE49-F238E27FC236}">
                <a16:creationId xmlns:a16="http://schemas.microsoft.com/office/drawing/2014/main" id="{C1C67A03-3E4D-4DC8-80FA-471AB5A9A7E2}"/>
              </a:ext>
            </a:extLst>
          </p:cNvPr>
          <p:cNvSpPr/>
          <p:nvPr/>
        </p:nvSpPr>
        <p:spPr>
          <a:xfrm>
            <a:off x="0" y="5611447"/>
            <a:ext cx="12192000" cy="12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cxnSp>
        <p:nvCxnSpPr>
          <p:cNvPr id="18" name="Straight Connector 17">
            <a:extLst>
              <a:ext uri="{FF2B5EF4-FFF2-40B4-BE49-F238E27FC236}">
                <a16:creationId xmlns:a16="http://schemas.microsoft.com/office/drawing/2014/main" id="{D3477663-0CC2-4A60-B9A2-F2A6613130F0}"/>
              </a:ext>
            </a:extLst>
          </p:cNvPr>
          <p:cNvCxnSpPr/>
          <p:nvPr/>
        </p:nvCxnSpPr>
        <p:spPr>
          <a:xfrm>
            <a:off x="0" y="5618602"/>
            <a:ext cx="12192000" cy="0"/>
          </a:xfrm>
          <a:prstGeom prst="line">
            <a:avLst/>
          </a:prstGeom>
          <a:ln w="12700">
            <a:solidFill>
              <a:srgbClr val="595959"/>
            </a:solidFill>
            <a:prstDash val="dash"/>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B24C71F-4E1E-47E4-B747-C20944DCFDEA}"/>
              </a:ext>
            </a:extLst>
          </p:cNvPr>
          <p:cNvSpPr/>
          <p:nvPr/>
        </p:nvSpPr>
        <p:spPr>
          <a:xfrm>
            <a:off x="704736" y="6093789"/>
            <a:ext cx="10792330" cy="180000"/>
          </a:xfrm>
          <a:prstGeom prst="rect">
            <a:avLst/>
          </a:prstGeom>
          <a:gradFill flip="none" rotWithShape="1">
            <a:gsLst>
              <a:gs pos="0">
                <a:srgbClr val="FF0000"/>
              </a:gs>
              <a:gs pos="50000">
                <a:srgbClr val="FBB50D"/>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pic>
        <p:nvPicPr>
          <p:cNvPr id="21" name="Google Shape;293;p4" descr="A picture containing text, clipart&#10;&#10;Description automatically generated">
            <a:extLst>
              <a:ext uri="{FF2B5EF4-FFF2-40B4-BE49-F238E27FC236}">
                <a16:creationId xmlns:a16="http://schemas.microsoft.com/office/drawing/2014/main" id="{B0716379-80BC-43F8-BCFE-D6714E390C10}"/>
              </a:ext>
            </a:extLst>
          </p:cNvPr>
          <p:cNvPicPr preferRelativeResize="0">
            <a:picLocks noChangeAspect="1"/>
          </p:cNvPicPr>
          <p:nvPr/>
        </p:nvPicPr>
        <p:blipFill rotWithShape="1">
          <a:blip r:embed="rId3">
            <a:alphaModFix/>
          </a:blip>
          <a:srcRect r="25063"/>
          <a:stretch/>
        </p:blipFill>
        <p:spPr>
          <a:xfrm>
            <a:off x="10319553" y="6334732"/>
            <a:ext cx="1248447" cy="288000"/>
          </a:xfrm>
          <a:prstGeom prst="rect">
            <a:avLst/>
          </a:prstGeom>
          <a:noFill/>
          <a:ln>
            <a:noFill/>
          </a:ln>
        </p:spPr>
      </p:pic>
      <p:sp>
        <p:nvSpPr>
          <p:cNvPr id="22" name="Google Shape;480;p11">
            <a:extLst>
              <a:ext uri="{FF2B5EF4-FFF2-40B4-BE49-F238E27FC236}">
                <a16:creationId xmlns:a16="http://schemas.microsoft.com/office/drawing/2014/main" id="{953C81A8-FFC4-4FF5-BE6D-070D57D9F1A8}"/>
              </a:ext>
            </a:extLst>
          </p:cNvPr>
          <p:cNvSpPr txBox="1"/>
          <p:nvPr/>
        </p:nvSpPr>
        <p:spPr>
          <a:xfrm>
            <a:off x="9800345" y="5833430"/>
            <a:ext cx="1692000" cy="16927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100" dirty="0">
                <a:solidFill>
                  <a:srgbClr val="525252"/>
                </a:solidFill>
                <a:latin typeface="Work Sans Medium" pitchFamily="2" charset="0"/>
                <a:ea typeface="Work Sans SemiBold"/>
                <a:cs typeface="Work Sans SemiBold"/>
                <a:sym typeface="Work Sans SemiBold"/>
              </a:rPr>
              <a:t>Eco Request is Satisfied</a:t>
            </a:r>
            <a:endParaRPr sz="1000" dirty="0">
              <a:latin typeface="Work Sans Medium" pitchFamily="2" charset="0"/>
            </a:endParaRPr>
          </a:p>
        </p:txBody>
      </p:sp>
      <p:sp>
        <p:nvSpPr>
          <p:cNvPr id="23" name="Google Shape;480;p11">
            <a:extLst>
              <a:ext uri="{FF2B5EF4-FFF2-40B4-BE49-F238E27FC236}">
                <a16:creationId xmlns:a16="http://schemas.microsoft.com/office/drawing/2014/main" id="{B509229A-C7EC-447E-8F7F-090B77578286}"/>
              </a:ext>
            </a:extLst>
          </p:cNvPr>
          <p:cNvSpPr txBox="1"/>
          <p:nvPr/>
        </p:nvSpPr>
        <p:spPr>
          <a:xfrm>
            <a:off x="5250000" y="5833430"/>
            <a:ext cx="1692000" cy="16927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100" dirty="0">
                <a:solidFill>
                  <a:srgbClr val="525252"/>
                </a:solidFill>
                <a:latin typeface="Work Sans Medium" pitchFamily="2" charset="0"/>
                <a:sym typeface="Work Sans SemiBold"/>
              </a:rPr>
              <a:t>Loyalty of Individuals</a:t>
            </a:r>
            <a:endParaRPr sz="1000" dirty="0">
              <a:latin typeface="Work Sans Medium" pitchFamily="2" charset="0"/>
            </a:endParaRPr>
          </a:p>
        </p:txBody>
      </p:sp>
      <p:sp>
        <p:nvSpPr>
          <p:cNvPr id="24" name="Google Shape;480;p11">
            <a:extLst>
              <a:ext uri="{FF2B5EF4-FFF2-40B4-BE49-F238E27FC236}">
                <a16:creationId xmlns:a16="http://schemas.microsoft.com/office/drawing/2014/main" id="{2B9DDF55-D7A7-47A9-A05C-D7BCDCDCED76}"/>
              </a:ext>
            </a:extLst>
          </p:cNvPr>
          <p:cNvSpPr txBox="1"/>
          <p:nvPr/>
        </p:nvSpPr>
        <p:spPr>
          <a:xfrm>
            <a:off x="695325" y="5833430"/>
            <a:ext cx="1620000" cy="16927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100" dirty="0">
                <a:solidFill>
                  <a:srgbClr val="525252"/>
                </a:solidFill>
                <a:latin typeface="Work Sans Medium" pitchFamily="2" charset="0"/>
                <a:sym typeface="Work Sans SemiBold"/>
              </a:rPr>
              <a:t>Eco Request is Ignored</a:t>
            </a:r>
            <a:endParaRPr sz="1000" dirty="0">
              <a:latin typeface="Work Sans Medium" pitchFamily="2" charset="0"/>
            </a:endParaRPr>
          </a:p>
        </p:txBody>
      </p:sp>
      <p:sp>
        <p:nvSpPr>
          <p:cNvPr id="25" name="Rectangle: Rounded Corners 24">
            <a:extLst>
              <a:ext uri="{FF2B5EF4-FFF2-40B4-BE49-F238E27FC236}">
                <a16:creationId xmlns:a16="http://schemas.microsoft.com/office/drawing/2014/main" id="{CCAC86A1-ABBD-499D-970A-21BACB512E9D}"/>
              </a:ext>
            </a:extLst>
          </p:cNvPr>
          <p:cNvSpPr/>
          <p:nvPr/>
        </p:nvSpPr>
        <p:spPr>
          <a:xfrm>
            <a:off x="2678259" y="2173308"/>
            <a:ext cx="2160000" cy="50400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MY" dirty="0">
                <a:solidFill>
                  <a:srgbClr val="595959"/>
                </a:solidFill>
                <a:latin typeface="Work Sans SemiBold" pitchFamily="2" charset="0"/>
              </a:rPr>
              <a:t>Online Advertising</a:t>
            </a:r>
          </a:p>
        </p:txBody>
      </p:sp>
      <p:sp>
        <p:nvSpPr>
          <p:cNvPr id="26" name="Rectangle: Rounded Corners 25">
            <a:extLst>
              <a:ext uri="{FF2B5EF4-FFF2-40B4-BE49-F238E27FC236}">
                <a16:creationId xmlns:a16="http://schemas.microsoft.com/office/drawing/2014/main" id="{CAC7D6F2-A415-4568-B3C2-AD0498953938}"/>
              </a:ext>
            </a:extLst>
          </p:cNvPr>
          <p:cNvSpPr/>
          <p:nvPr/>
        </p:nvSpPr>
        <p:spPr>
          <a:xfrm>
            <a:off x="3126000" y="4045550"/>
            <a:ext cx="2160000" cy="50400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MY" dirty="0">
                <a:solidFill>
                  <a:srgbClr val="595959"/>
                </a:solidFill>
                <a:latin typeface="Work Sans SemiBold" pitchFamily="2" charset="0"/>
              </a:rPr>
              <a:t>Offline Advertising</a:t>
            </a:r>
          </a:p>
        </p:txBody>
      </p:sp>
      <p:sp>
        <p:nvSpPr>
          <p:cNvPr id="27" name="Rectangle: Rounded Corners 26">
            <a:extLst>
              <a:ext uri="{FF2B5EF4-FFF2-40B4-BE49-F238E27FC236}">
                <a16:creationId xmlns:a16="http://schemas.microsoft.com/office/drawing/2014/main" id="{5CA5C7A5-B564-4A92-AE34-E6D9C0297FA9}"/>
              </a:ext>
            </a:extLst>
          </p:cNvPr>
          <p:cNvSpPr/>
          <p:nvPr/>
        </p:nvSpPr>
        <p:spPr>
          <a:xfrm>
            <a:off x="7414351" y="3917449"/>
            <a:ext cx="2160000" cy="50400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MY" dirty="0">
                <a:solidFill>
                  <a:srgbClr val="595959"/>
                </a:solidFill>
                <a:latin typeface="Work Sans SemiBold" pitchFamily="2" charset="0"/>
              </a:rPr>
              <a:t>Influencers</a:t>
            </a:r>
          </a:p>
        </p:txBody>
      </p:sp>
      <p:sp>
        <p:nvSpPr>
          <p:cNvPr id="28" name="Rectangle: Rounded Corners 27">
            <a:extLst>
              <a:ext uri="{FF2B5EF4-FFF2-40B4-BE49-F238E27FC236}">
                <a16:creationId xmlns:a16="http://schemas.microsoft.com/office/drawing/2014/main" id="{505EC12C-20DE-46D2-A18D-C4A1D672BA2E}"/>
              </a:ext>
            </a:extLst>
          </p:cNvPr>
          <p:cNvSpPr/>
          <p:nvPr/>
        </p:nvSpPr>
        <p:spPr>
          <a:xfrm>
            <a:off x="6186000" y="2255096"/>
            <a:ext cx="1620000" cy="50400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MY" dirty="0">
                <a:solidFill>
                  <a:srgbClr val="595959"/>
                </a:solidFill>
                <a:latin typeface="Work Sans SemiBold" pitchFamily="2" charset="0"/>
              </a:rPr>
              <a:t>LBA OOH</a:t>
            </a:r>
          </a:p>
        </p:txBody>
      </p:sp>
      <p:sp>
        <p:nvSpPr>
          <p:cNvPr id="29" name="Rectangle: Rounded Corners 28">
            <a:extLst>
              <a:ext uri="{FF2B5EF4-FFF2-40B4-BE49-F238E27FC236}">
                <a16:creationId xmlns:a16="http://schemas.microsoft.com/office/drawing/2014/main" id="{D5B78727-EECF-43CA-A72E-07FC623C2181}"/>
              </a:ext>
            </a:extLst>
          </p:cNvPr>
          <p:cNvSpPr/>
          <p:nvPr/>
        </p:nvSpPr>
        <p:spPr>
          <a:xfrm>
            <a:off x="7895999" y="1623129"/>
            <a:ext cx="2300163" cy="608442"/>
          </a:xfrm>
          <a:prstGeom prst="roundRect">
            <a:avLst>
              <a:gd name="adj" fmla="val 50000"/>
            </a:avLst>
          </a:prstGeom>
          <a:solidFill>
            <a:schemeClr val="accent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r>
              <a:rPr lang="en-MY" dirty="0">
                <a:solidFill>
                  <a:schemeClr val="bg1"/>
                </a:solidFill>
                <a:latin typeface="Work Sans SemiBold" pitchFamily="2" charset="0"/>
              </a:rPr>
              <a:t>BANTgo </a:t>
            </a:r>
          </a:p>
          <a:p>
            <a:pPr algn="ctr"/>
            <a:r>
              <a:rPr lang="en-MY" dirty="0">
                <a:solidFill>
                  <a:schemeClr val="bg1"/>
                </a:solidFill>
                <a:latin typeface="Work Sans SemiBold" pitchFamily="2" charset="0"/>
              </a:rPr>
              <a:t>GO-OOH</a:t>
            </a:r>
          </a:p>
        </p:txBody>
      </p:sp>
      <p:cxnSp>
        <p:nvCxnSpPr>
          <p:cNvPr id="37" name="Straight Arrow Connector 36">
            <a:extLst>
              <a:ext uri="{FF2B5EF4-FFF2-40B4-BE49-F238E27FC236}">
                <a16:creationId xmlns:a16="http://schemas.microsoft.com/office/drawing/2014/main" id="{68F661E2-22B2-4E46-B14F-E92D50FF6C9D}"/>
              </a:ext>
            </a:extLst>
          </p:cNvPr>
          <p:cNvCxnSpPr>
            <a:cxnSpLocks/>
          </p:cNvCxnSpPr>
          <p:nvPr/>
        </p:nvCxnSpPr>
        <p:spPr>
          <a:xfrm>
            <a:off x="6096000" y="1623129"/>
            <a:ext cx="0" cy="3420000"/>
          </a:xfrm>
          <a:prstGeom prst="straightConnector1">
            <a:avLst/>
          </a:prstGeom>
          <a:ln w="3175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1F5BC05-934F-4DE1-A21C-6F73BCF1B4EE}"/>
              </a:ext>
            </a:extLst>
          </p:cNvPr>
          <p:cNvCxnSpPr>
            <a:cxnSpLocks/>
          </p:cNvCxnSpPr>
          <p:nvPr/>
        </p:nvCxnSpPr>
        <p:spPr>
          <a:xfrm rot="16200000">
            <a:off x="6096000" y="-446870"/>
            <a:ext cx="0" cy="7560000"/>
          </a:xfrm>
          <a:prstGeom prst="straightConnector1">
            <a:avLst/>
          </a:prstGeom>
          <a:ln w="3175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FA892A6F-D833-4E96-BC7A-96BF52BA83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7417" y="6359149"/>
            <a:ext cx="288690" cy="360000"/>
          </a:xfrm>
          <a:prstGeom prst="rect">
            <a:avLst/>
          </a:prstGeom>
        </p:spPr>
      </p:pic>
      <p:pic>
        <p:nvPicPr>
          <p:cNvPr id="16" name="Picture 15" descr="Icon&#10;&#10;Description automatically generated">
            <a:extLst>
              <a:ext uri="{FF2B5EF4-FFF2-40B4-BE49-F238E27FC236}">
                <a16:creationId xmlns:a16="http://schemas.microsoft.com/office/drawing/2014/main" id="{716ACDC2-A6D0-488A-BCB3-1990A551D056}"/>
              </a:ext>
            </a:extLst>
          </p:cNvPr>
          <p:cNvPicPr>
            <a:picLocks noChangeAspect="1"/>
          </p:cNvPicPr>
          <p:nvPr/>
        </p:nvPicPr>
        <p:blipFill>
          <a:blip r:embed="rId6"/>
          <a:stretch>
            <a:fillRect/>
          </a:stretch>
        </p:blipFill>
        <p:spPr>
          <a:xfrm>
            <a:off x="1232822" y="6334732"/>
            <a:ext cx="324000" cy="324000"/>
          </a:xfrm>
          <a:prstGeom prst="rect">
            <a:avLst/>
          </a:prstGeom>
        </p:spPr>
      </p:pic>
      <p:pic>
        <p:nvPicPr>
          <p:cNvPr id="8" name="Picture 7" descr="Icon&#10;&#10;Description automatically generated">
            <a:extLst>
              <a:ext uri="{FF2B5EF4-FFF2-40B4-BE49-F238E27FC236}">
                <a16:creationId xmlns:a16="http://schemas.microsoft.com/office/drawing/2014/main" id="{104B342F-F09A-4BC3-A5B0-EC3904407877}"/>
              </a:ext>
            </a:extLst>
          </p:cNvPr>
          <p:cNvPicPr>
            <a:picLocks noChangeAspect="1"/>
          </p:cNvPicPr>
          <p:nvPr/>
        </p:nvPicPr>
        <p:blipFill>
          <a:blip r:embed="rId7"/>
          <a:stretch>
            <a:fillRect/>
          </a:stretch>
        </p:blipFill>
        <p:spPr>
          <a:xfrm>
            <a:off x="1776345" y="6330663"/>
            <a:ext cx="518906" cy="324000"/>
          </a:xfrm>
          <a:prstGeom prst="rect">
            <a:avLst/>
          </a:prstGeom>
        </p:spPr>
      </p:pic>
      <p:pic>
        <p:nvPicPr>
          <p:cNvPr id="12" name="Picture 11" descr="Logo, company name&#10;&#10;Description automatically generated">
            <a:extLst>
              <a:ext uri="{FF2B5EF4-FFF2-40B4-BE49-F238E27FC236}">
                <a16:creationId xmlns:a16="http://schemas.microsoft.com/office/drawing/2014/main" id="{68ACAF67-02D5-4043-9E41-82738009B121}"/>
              </a:ext>
            </a:extLst>
          </p:cNvPr>
          <p:cNvPicPr>
            <a:picLocks noChangeAspect="1"/>
          </p:cNvPicPr>
          <p:nvPr/>
        </p:nvPicPr>
        <p:blipFill rotWithShape="1">
          <a:blip r:embed="rId8"/>
          <a:srcRect t="11667" b="20368"/>
          <a:stretch/>
        </p:blipFill>
        <p:spPr>
          <a:xfrm>
            <a:off x="4024934" y="6363670"/>
            <a:ext cx="944566" cy="336096"/>
          </a:xfrm>
          <a:prstGeom prst="rect">
            <a:avLst/>
          </a:prstGeom>
        </p:spPr>
      </p:pic>
      <p:pic>
        <p:nvPicPr>
          <p:cNvPr id="31" name="Picture 30" descr="Logo, company name&#10;&#10;Description automatically generated">
            <a:extLst>
              <a:ext uri="{FF2B5EF4-FFF2-40B4-BE49-F238E27FC236}">
                <a16:creationId xmlns:a16="http://schemas.microsoft.com/office/drawing/2014/main" id="{CFACAC07-02D4-45F0-8057-87538D078358}"/>
              </a:ext>
            </a:extLst>
          </p:cNvPr>
          <p:cNvPicPr>
            <a:picLocks noChangeAspect="1"/>
          </p:cNvPicPr>
          <p:nvPr/>
        </p:nvPicPr>
        <p:blipFill rotWithShape="1">
          <a:blip r:embed="rId9"/>
          <a:srcRect t="31603" b="31253"/>
          <a:stretch/>
        </p:blipFill>
        <p:spPr>
          <a:xfrm>
            <a:off x="5145154" y="6392156"/>
            <a:ext cx="865192" cy="321351"/>
          </a:xfrm>
          <a:prstGeom prst="rect">
            <a:avLst/>
          </a:prstGeom>
        </p:spPr>
      </p:pic>
      <p:pic>
        <p:nvPicPr>
          <p:cNvPr id="34" name="Picture 33" descr="A picture containing text, clipart&#10;&#10;Description automatically generated">
            <a:extLst>
              <a:ext uri="{FF2B5EF4-FFF2-40B4-BE49-F238E27FC236}">
                <a16:creationId xmlns:a16="http://schemas.microsoft.com/office/drawing/2014/main" id="{D0C38D5C-4C0F-44A8-9A5A-D9129D32E8E0}"/>
              </a:ext>
            </a:extLst>
          </p:cNvPr>
          <p:cNvPicPr>
            <a:picLocks noChangeAspect="1"/>
          </p:cNvPicPr>
          <p:nvPr/>
        </p:nvPicPr>
        <p:blipFill rotWithShape="1">
          <a:blip r:embed="rId10"/>
          <a:srcRect t="19955" b="9617"/>
          <a:stretch/>
        </p:blipFill>
        <p:spPr>
          <a:xfrm>
            <a:off x="6186000" y="6372030"/>
            <a:ext cx="997176" cy="327736"/>
          </a:xfrm>
          <a:prstGeom prst="rect">
            <a:avLst/>
          </a:prstGeom>
        </p:spPr>
      </p:pic>
      <p:pic>
        <p:nvPicPr>
          <p:cNvPr id="3" name="Picture 2" descr="Logo&#10;&#10;Description automatically generated">
            <a:extLst>
              <a:ext uri="{FF2B5EF4-FFF2-40B4-BE49-F238E27FC236}">
                <a16:creationId xmlns:a16="http://schemas.microsoft.com/office/drawing/2014/main" id="{C4C1AA3C-9962-4498-AF65-2AD763827D11}"/>
              </a:ext>
            </a:extLst>
          </p:cNvPr>
          <p:cNvPicPr>
            <a:picLocks noChangeAspect="1"/>
          </p:cNvPicPr>
          <p:nvPr/>
        </p:nvPicPr>
        <p:blipFill>
          <a:blip r:embed="rId11">
            <a:biLevel thresh="75000"/>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7312292" y="6338169"/>
            <a:ext cx="944566" cy="395458"/>
          </a:xfrm>
          <a:prstGeom prst="rect">
            <a:avLst/>
          </a:prstGeom>
        </p:spPr>
      </p:pic>
    </p:spTree>
    <p:extLst>
      <p:ext uri="{BB962C8B-B14F-4D97-AF65-F5344CB8AC3E}">
        <p14:creationId xmlns:p14="http://schemas.microsoft.com/office/powerpoint/2010/main" val="21688791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 name="Google Shape;293;p4" descr="A picture containing text, clipart&#10;&#10;Description automatically generated">
            <a:extLst>
              <a:ext uri="{FF2B5EF4-FFF2-40B4-BE49-F238E27FC236}">
                <a16:creationId xmlns:a16="http://schemas.microsoft.com/office/drawing/2014/main" id="{711A87A2-2C35-4A05-AFFB-7609E3204158}"/>
              </a:ext>
            </a:extLst>
          </p:cNvPr>
          <p:cNvPicPr preferRelativeResize="0"/>
          <p:nvPr/>
        </p:nvPicPr>
        <p:blipFill rotWithShape="1">
          <a:blip r:embed="rId3">
            <a:alphaModFix/>
          </a:blip>
          <a:srcRect r="25063"/>
          <a:stretch/>
        </p:blipFill>
        <p:spPr>
          <a:xfrm>
            <a:off x="10196165" y="564775"/>
            <a:ext cx="1296000" cy="298968"/>
          </a:xfrm>
          <a:prstGeom prst="rect">
            <a:avLst/>
          </a:prstGeom>
          <a:noFill/>
          <a:ln>
            <a:noFill/>
          </a:ln>
        </p:spPr>
      </p:pic>
      <p:sp>
        <p:nvSpPr>
          <p:cNvPr id="6" name="Google Shape;294;p4">
            <a:extLst>
              <a:ext uri="{FF2B5EF4-FFF2-40B4-BE49-F238E27FC236}">
                <a16:creationId xmlns:a16="http://schemas.microsoft.com/office/drawing/2014/main" id="{C8C1182F-7192-4D5C-847E-19DA34ED8DB9}"/>
              </a:ext>
            </a:extLst>
          </p:cNvPr>
          <p:cNvSpPr txBox="1"/>
          <p:nvPr/>
        </p:nvSpPr>
        <p:spPr>
          <a:xfrm>
            <a:off x="704736" y="864644"/>
            <a:ext cx="4454285" cy="49244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dirty="0">
                <a:solidFill>
                  <a:srgbClr val="262626"/>
                </a:solidFill>
                <a:latin typeface="Work Sans"/>
                <a:ea typeface="Work Sans"/>
                <a:cs typeface="Work Sans"/>
                <a:sym typeface="Work Sans"/>
              </a:rPr>
              <a:t>Why Now?</a:t>
            </a:r>
            <a:endParaRPr dirty="0"/>
          </a:p>
        </p:txBody>
      </p:sp>
      <p:sp>
        <p:nvSpPr>
          <p:cNvPr id="7" name="Google Shape;295;p4">
            <a:extLst>
              <a:ext uri="{FF2B5EF4-FFF2-40B4-BE49-F238E27FC236}">
                <a16:creationId xmlns:a16="http://schemas.microsoft.com/office/drawing/2014/main" id="{D95673BE-6869-453D-9DEE-2AD2D86DFFC1}"/>
              </a:ext>
            </a:extLst>
          </p:cNvPr>
          <p:cNvSpPr txBox="1"/>
          <p:nvPr/>
        </p:nvSpPr>
        <p:spPr>
          <a:xfrm>
            <a:off x="638847" y="474946"/>
            <a:ext cx="288287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FF5502"/>
                </a:solidFill>
                <a:latin typeface="Work Sans Medium"/>
                <a:ea typeface="Work Sans Medium"/>
                <a:cs typeface="Work Sans Medium"/>
                <a:sym typeface="Work Sans Medium"/>
              </a:rPr>
              <a:t>// THE MARKET</a:t>
            </a:r>
            <a:endParaRPr dirty="0"/>
          </a:p>
        </p:txBody>
      </p:sp>
      <p:graphicFrame>
        <p:nvGraphicFramePr>
          <p:cNvPr id="17" name="Google Shape;272;p3">
            <a:extLst>
              <a:ext uri="{FF2B5EF4-FFF2-40B4-BE49-F238E27FC236}">
                <a16:creationId xmlns:a16="http://schemas.microsoft.com/office/drawing/2014/main" id="{2AF52DA2-9913-42E4-ADCF-AC0F8304606A}"/>
              </a:ext>
            </a:extLst>
          </p:cNvPr>
          <p:cNvGraphicFramePr/>
          <p:nvPr>
            <p:extLst>
              <p:ext uri="{D42A27DB-BD31-4B8C-83A1-F6EECF244321}">
                <p14:modId xmlns:p14="http://schemas.microsoft.com/office/powerpoint/2010/main" val="1224357924"/>
              </p:ext>
            </p:extLst>
          </p:nvPr>
        </p:nvGraphicFramePr>
        <p:xfrm>
          <a:off x="704736" y="1477845"/>
          <a:ext cx="10791936" cy="4500000"/>
        </p:xfrm>
        <a:graphic>
          <a:graphicData uri="http://schemas.openxmlformats.org/drawingml/2006/table">
            <a:tbl>
              <a:tblPr>
                <a:noFill/>
                <a:effectLst>
                  <a:outerShdw blurRad="635000" dir="5400000" algn="t" rotWithShape="0">
                    <a:prstClr val="black">
                      <a:alpha val="10000"/>
                    </a:prstClr>
                  </a:outerShdw>
                </a:effectLst>
                <a:tableStyleId>{ABD15853-3C33-4D51-8AA2-77980900C842}</a:tableStyleId>
              </a:tblPr>
              <a:tblGrid>
                <a:gridCol w="3054968">
                  <a:extLst>
                    <a:ext uri="{9D8B030D-6E8A-4147-A177-3AD203B41FA5}">
                      <a16:colId xmlns:a16="http://schemas.microsoft.com/office/drawing/2014/main" val="20000"/>
                    </a:ext>
                  </a:extLst>
                </a:gridCol>
                <a:gridCol w="7736968">
                  <a:extLst>
                    <a:ext uri="{9D8B030D-6E8A-4147-A177-3AD203B41FA5}">
                      <a16:colId xmlns:a16="http://schemas.microsoft.com/office/drawing/2014/main" val="20001"/>
                    </a:ext>
                  </a:extLst>
                </a:gridCol>
              </a:tblGrid>
              <a:tr h="900000">
                <a:tc>
                  <a:txBody>
                    <a:bodyPr/>
                    <a:lstStyle/>
                    <a:p>
                      <a:pPr marL="0" marR="0" lvl="0" indent="0" algn="ctr" rtl="0">
                        <a:spcBef>
                          <a:spcPts val="0"/>
                        </a:spcBef>
                        <a:spcAft>
                          <a:spcPts val="0"/>
                        </a:spcAft>
                        <a:buClr>
                          <a:srgbClr val="3B3838"/>
                        </a:buClr>
                        <a:buSzPts val="1400"/>
                        <a:buFont typeface="Work Sans"/>
                        <a:buNone/>
                      </a:pPr>
                      <a:r>
                        <a:rPr lang="en-US" sz="1600" b="1" u="none" strike="noStrike" cap="none" dirty="0">
                          <a:solidFill>
                            <a:srgbClr val="3B3838"/>
                          </a:solidFill>
                          <a:latin typeface="Work Sans"/>
                          <a:ea typeface="Work Sans"/>
                          <a:cs typeface="Work Sans"/>
                          <a:sym typeface="Work Sans"/>
                        </a:rPr>
                        <a:t>PANDEMIC</a:t>
                      </a:r>
                      <a:endParaRPr sz="1600" u="none" strike="noStrike" cap="none" dirty="0">
                        <a:solidFill>
                          <a:srgbClr val="3B3838"/>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197555" marR="0" lvl="0" indent="-197555" algn="l" rtl="0">
                        <a:spcBef>
                          <a:spcPts val="0"/>
                        </a:spcBef>
                        <a:spcAft>
                          <a:spcPts val="0"/>
                        </a:spcAft>
                        <a:buClr>
                          <a:schemeClr val="accent2"/>
                        </a:buClr>
                        <a:buSzPct val="110000"/>
                        <a:buFont typeface="Proxima Nova"/>
                        <a:buChar char="•"/>
                      </a:pPr>
                      <a:r>
                        <a:rPr lang="en-US" sz="1400" u="none" strike="noStrike" cap="none" dirty="0">
                          <a:solidFill>
                            <a:srgbClr val="3B3838"/>
                          </a:solidFill>
                          <a:latin typeface="Work Sans"/>
                          <a:ea typeface="Work Sans"/>
                          <a:cs typeface="Work Sans"/>
                          <a:sym typeface="Work Sans"/>
                        </a:rPr>
                        <a:t>Restaurants and Independent delivery drivers are suffering</a:t>
                      </a: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900000">
                <a:tc>
                  <a:txBody>
                    <a:bodyPr/>
                    <a:lstStyle/>
                    <a:p>
                      <a:pPr marL="0" marR="0" lvl="0" indent="0" algn="ctr" rtl="0">
                        <a:spcBef>
                          <a:spcPts val="0"/>
                        </a:spcBef>
                        <a:spcAft>
                          <a:spcPts val="0"/>
                        </a:spcAft>
                        <a:buClr>
                          <a:srgbClr val="3B3838"/>
                        </a:buClr>
                        <a:buSzPts val="1400"/>
                        <a:buFont typeface="Work Sans"/>
                        <a:buNone/>
                      </a:pPr>
                      <a:r>
                        <a:rPr lang="en-US" sz="1600" b="1" u="none" strike="noStrike" cap="none" dirty="0">
                          <a:solidFill>
                            <a:srgbClr val="3B3838"/>
                          </a:solidFill>
                          <a:latin typeface="Work Sans"/>
                          <a:ea typeface="Work Sans"/>
                          <a:cs typeface="Work Sans"/>
                          <a:sym typeface="Work Sans"/>
                        </a:rPr>
                        <a:t>ECO</a:t>
                      </a:r>
                      <a:endParaRPr sz="1600" u="none" strike="noStrike" cap="none" dirty="0">
                        <a:solidFill>
                          <a:srgbClr val="3B3838"/>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solidFill>
                  </a:tcPr>
                </a:tc>
                <a:tc>
                  <a:txBody>
                    <a:bodyPr/>
                    <a:lstStyle/>
                    <a:p>
                      <a:pPr marL="197554" marR="0" lvl="0" indent="-197554" algn="l" rtl="0">
                        <a:spcBef>
                          <a:spcPts val="0"/>
                        </a:spcBef>
                        <a:spcAft>
                          <a:spcPts val="0"/>
                        </a:spcAft>
                        <a:buClr>
                          <a:schemeClr val="accent2"/>
                        </a:buClr>
                        <a:buSzPct val="110000"/>
                        <a:buFont typeface="Proxima Nova"/>
                        <a:buChar char="•"/>
                      </a:pPr>
                      <a:r>
                        <a:rPr lang="en-MY" sz="1400" u="none" strike="noStrike" cap="none" dirty="0">
                          <a:solidFill>
                            <a:srgbClr val="3B3838"/>
                          </a:solidFill>
                          <a:latin typeface="Work Sans"/>
                          <a:ea typeface="Work Sans"/>
                          <a:cs typeface="Work Sans"/>
                          <a:sym typeface="Work Sans"/>
                        </a:rPr>
                        <a:t>Demand for eco-friendly solutions from users, companies and governments</a:t>
                      </a: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solidFill>
                  </a:tcPr>
                </a:tc>
                <a:extLst>
                  <a:ext uri="{0D108BD9-81ED-4DB2-BD59-A6C34878D82A}">
                    <a16:rowId xmlns:a16="http://schemas.microsoft.com/office/drawing/2014/main" val="10001"/>
                  </a:ext>
                </a:extLst>
              </a:tr>
              <a:tr h="900000">
                <a:tc>
                  <a:txBody>
                    <a:bodyPr/>
                    <a:lstStyle/>
                    <a:p>
                      <a:pPr marL="0" marR="0" lvl="0" indent="0" algn="ctr" rtl="0">
                        <a:spcBef>
                          <a:spcPts val="0"/>
                        </a:spcBef>
                        <a:spcAft>
                          <a:spcPts val="0"/>
                        </a:spcAft>
                        <a:buClr>
                          <a:srgbClr val="3B3838"/>
                        </a:buClr>
                        <a:buSzPts val="1400"/>
                        <a:buFont typeface="Work Sans"/>
                        <a:buNone/>
                      </a:pPr>
                      <a:r>
                        <a:rPr lang="en-US" sz="1600" b="1" u="none" strike="noStrike" cap="none" dirty="0">
                          <a:solidFill>
                            <a:srgbClr val="3B3838"/>
                          </a:solidFill>
                          <a:latin typeface="Work Sans"/>
                          <a:ea typeface="Work Sans"/>
                          <a:cs typeface="Work Sans"/>
                          <a:sym typeface="Work Sans"/>
                        </a:rPr>
                        <a:t>DELIVERY</a:t>
                      </a:r>
                      <a:endParaRPr sz="1600" u="none" strike="noStrike" cap="none" dirty="0">
                        <a:solidFill>
                          <a:srgbClr val="3B3838"/>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197555" marR="0" lvl="0" indent="-197555" algn="l" rtl="0">
                        <a:spcBef>
                          <a:spcPts val="0"/>
                        </a:spcBef>
                        <a:spcAft>
                          <a:spcPts val="0"/>
                        </a:spcAft>
                        <a:buClr>
                          <a:schemeClr val="accent2"/>
                        </a:buClr>
                        <a:buSzPct val="110000"/>
                        <a:buFont typeface="Proxima Nova"/>
                        <a:buChar char="•"/>
                      </a:pPr>
                      <a:r>
                        <a:rPr lang="en-MY" sz="1400" u="none" strike="noStrike" cap="none" dirty="0">
                          <a:solidFill>
                            <a:srgbClr val="3B3838"/>
                          </a:solidFill>
                          <a:latin typeface="Work Sans"/>
                          <a:ea typeface="Work Sans"/>
                          <a:cs typeface="Work Sans"/>
                          <a:sym typeface="Work Sans"/>
                        </a:rPr>
                        <a:t>Delivery is multiplying (the number of couriers is increasing)</a:t>
                      </a: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900000">
                <a:tc>
                  <a:txBody>
                    <a:bodyPr/>
                    <a:lstStyle/>
                    <a:p>
                      <a:pPr marL="0" marR="0" lvl="0" indent="0" algn="ctr" rtl="0">
                        <a:spcBef>
                          <a:spcPts val="0"/>
                        </a:spcBef>
                        <a:spcAft>
                          <a:spcPts val="0"/>
                        </a:spcAft>
                        <a:buClr>
                          <a:schemeClr val="dk1"/>
                        </a:buClr>
                        <a:buSzPts val="1100"/>
                        <a:buFont typeface="Arial"/>
                        <a:buNone/>
                      </a:pPr>
                      <a:r>
                        <a:rPr lang="en-US" sz="1600" b="1" u="none" strike="noStrike" cap="none" dirty="0">
                          <a:solidFill>
                            <a:srgbClr val="3B3838"/>
                          </a:solidFill>
                          <a:latin typeface="Work Sans"/>
                          <a:ea typeface="Work Sans"/>
                          <a:cs typeface="Work Sans"/>
                          <a:sym typeface="Work Sans"/>
                        </a:rPr>
                        <a:t>TECHNOLOGY</a:t>
                      </a:r>
                      <a:endParaRPr sz="1600" b="1" u="none" strike="noStrike" cap="none" dirty="0">
                        <a:solidFill>
                          <a:srgbClr val="3B3838"/>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solidFill>
                  </a:tcPr>
                </a:tc>
                <a:tc>
                  <a:txBody>
                    <a:bodyPr/>
                    <a:lstStyle/>
                    <a:p>
                      <a:pPr marL="197555" marR="0" lvl="0" indent="-197555" algn="l" rtl="0">
                        <a:spcBef>
                          <a:spcPts val="0"/>
                        </a:spcBef>
                        <a:spcAft>
                          <a:spcPts val="0"/>
                        </a:spcAft>
                        <a:buClr>
                          <a:schemeClr val="accent2"/>
                        </a:buClr>
                        <a:buSzPct val="110000"/>
                        <a:buFont typeface="Proxima Nova"/>
                        <a:buChar char="•"/>
                      </a:pPr>
                      <a:r>
                        <a:rPr lang="en-MY" sz="1400" u="none" strike="noStrike" cap="none" dirty="0">
                          <a:solidFill>
                            <a:srgbClr val="3B3838"/>
                          </a:solidFill>
                          <a:latin typeface="Work Sans"/>
                          <a:ea typeface="Work Sans"/>
                          <a:cs typeface="Work Sans"/>
                          <a:sym typeface="Work Sans"/>
                        </a:rPr>
                        <a:t>Cheap and reliable flexible LED screens up to 256*256 pixels</a:t>
                      </a:r>
                      <a:endParaRPr sz="1400" u="none" strike="noStrike" cap="none" dirty="0">
                        <a:solidFill>
                          <a:srgbClr val="3B3838"/>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solidFill>
                  </a:tcPr>
                </a:tc>
                <a:extLst>
                  <a:ext uri="{0D108BD9-81ED-4DB2-BD59-A6C34878D82A}">
                    <a16:rowId xmlns:a16="http://schemas.microsoft.com/office/drawing/2014/main" val="10003"/>
                  </a:ext>
                </a:extLst>
              </a:tr>
              <a:tr h="900000">
                <a:tc>
                  <a:txBody>
                    <a:bodyPr/>
                    <a:lstStyle/>
                    <a:p>
                      <a:pPr marL="0" marR="0" lvl="0" indent="0" algn="ctr" rtl="0">
                        <a:spcBef>
                          <a:spcPts val="0"/>
                        </a:spcBef>
                        <a:spcAft>
                          <a:spcPts val="0"/>
                        </a:spcAft>
                        <a:buClr>
                          <a:srgbClr val="3B3838"/>
                        </a:buClr>
                        <a:buSzPts val="1400"/>
                        <a:buFont typeface="Work Sans"/>
                        <a:buNone/>
                      </a:pPr>
                      <a:r>
                        <a:rPr lang="en-US" sz="1600" b="1" u="none" strike="noStrike" cap="none" dirty="0">
                          <a:solidFill>
                            <a:srgbClr val="3B3838"/>
                          </a:solidFill>
                          <a:latin typeface="Work Sans"/>
                          <a:ea typeface="Work Sans"/>
                          <a:cs typeface="Work Sans"/>
                          <a:sym typeface="Work Sans"/>
                        </a:rPr>
                        <a:t>METAVERSES</a:t>
                      </a:r>
                      <a:endParaRPr sz="1600" u="none" strike="noStrike" cap="none" dirty="0">
                        <a:solidFill>
                          <a:srgbClr val="3B3838"/>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197555" marR="0" lvl="0" indent="-197555" algn="l" rtl="0">
                        <a:spcBef>
                          <a:spcPts val="0"/>
                        </a:spcBef>
                        <a:spcAft>
                          <a:spcPts val="0"/>
                        </a:spcAft>
                        <a:buClr>
                          <a:schemeClr val="accent2"/>
                        </a:buClr>
                        <a:buSzPct val="110000"/>
                        <a:buFont typeface="Proxima Nova"/>
                        <a:buChar char="•"/>
                      </a:pPr>
                      <a:r>
                        <a:rPr lang="en-MY" sz="1400" u="none" strike="noStrike" cap="none" dirty="0">
                          <a:solidFill>
                            <a:srgbClr val="3B3838"/>
                          </a:solidFill>
                          <a:latin typeface="Work Sans"/>
                          <a:ea typeface="Work Sans"/>
                          <a:cs typeface="Work Sans"/>
                          <a:sym typeface="Work Sans"/>
                        </a:rPr>
                        <a:t>The main technology and trend of 2021-2022</a:t>
                      </a: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grpSp>
        <p:nvGrpSpPr>
          <p:cNvPr id="19" name="Group 18">
            <a:extLst>
              <a:ext uri="{FF2B5EF4-FFF2-40B4-BE49-F238E27FC236}">
                <a16:creationId xmlns:a16="http://schemas.microsoft.com/office/drawing/2014/main" id="{58A9AD14-84EA-4C50-AC41-072754B83DDC}"/>
              </a:ext>
            </a:extLst>
          </p:cNvPr>
          <p:cNvGrpSpPr/>
          <p:nvPr/>
        </p:nvGrpSpPr>
        <p:grpSpPr>
          <a:xfrm>
            <a:off x="3346216" y="6321459"/>
            <a:ext cx="5499569" cy="72000"/>
            <a:chOff x="3955696" y="6432672"/>
            <a:chExt cx="5499569" cy="72000"/>
          </a:xfrm>
        </p:grpSpPr>
        <p:sp>
          <p:nvSpPr>
            <p:cNvPr id="20" name="Parallelogram 19">
              <a:extLst>
                <a:ext uri="{FF2B5EF4-FFF2-40B4-BE49-F238E27FC236}">
                  <a16:creationId xmlns:a16="http://schemas.microsoft.com/office/drawing/2014/main" id="{766F023F-692D-4211-936F-FF49035BCB00}"/>
                </a:ext>
              </a:extLst>
            </p:cNvPr>
            <p:cNvSpPr/>
            <p:nvPr userDrawn="1"/>
          </p:nvSpPr>
          <p:spPr>
            <a:xfrm>
              <a:off x="6113007" y="6432672"/>
              <a:ext cx="3342258" cy="72000"/>
            </a:xfrm>
            <a:prstGeom prst="parallelogram">
              <a:avLst>
                <a:gd name="adj" fmla="val 32618"/>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65233E2A-71E1-4BDF-BBDA-73E814840D9F}"/>
                </a:ext>
              </a:extLst>
            </p:cNvPr>
            <p:cNvSpPr/>
            <p:nvPr userDrawn="1"/>
          </p:nvSpPr>
          <p:spPr>
            <a:xfrm>
              <a:off x="3955696" y="6432672"/>
              <a:ext cx="1958411" cy="72000"/>
            </a:xfrm>
            <a:prstGeom prst="parallelogram">
              <a:avLst>
                <a:gd name="adj" fmla="val 32618"/>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92806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14"/>
          <p:cNvSpPr txBox="1"/>
          <p:nvPr/>
        </p:nvSpPr>
        <p:spPr>
          <a:xfrm>
            <a:off x="4251874" y="851254"/>
            <a:ext cx="3688253" cy="541174"/>
          </a:xfrm>
          <a:prstGeom prst="rect">
            <a:avLst/>
          </a:prstGeom>
          <a:noFill/>
          <a:ln>
            <a:noFill/>
          </a:ln>
        </p:spPr>
        <p:txBody>
          <a:bodyPr spcFirstLastPara="1" wrap="square" lIns="91425" tIns="45700" rIns="91425" bIns="45700" anchor="t" anchorCtr="0">
            <a:spAutoFit/>
          </a:bodyPr>
          <a:lstStyle/>
          <a:p>
            <a:pPr marL="0" marR="0" lvl="0" indent="0" algn="ctr" rtl="0">
              <a:lnSpc>
                <a:spcPct val="109375"/>
              </a:lnSpc>
              <a:spcBef>
                <a:spcPts val="0"/>
              </a:spcBef>
              <a:spcAft>
                <a:spcPts val="0"/>
              </a:spcAft>
              <a:buNone/>
            </a:pPr>
            <a:r>
              <a:rPr lang="en-US" sz="3200" b="1">
                <a:solidFill>
                  <a:schemeClr val="dk1"/>
                </a:solidFill>
                <a:latin typeface="Work Sans"/>
                <a:ea typeface="Work Sans"/>
                <a:cs typeface="Work Sans"/>
                <a:sym typeface="Work Sans"/>
              </a:rPr>
              <a:t>Business Model</a:t>
            </a:r>
            <a:endParaRPr/>
          </a:p>
        </p:txBody>
      </p:sp>
      <p:sp>
        <p:nvSpPr>
          <p:cNvPr id="587" name="Google Shape;587;p14"/>
          <p:cNvSpPr txBox="1"/>
          <p:nvPr/>
        </p:nvSpPr>
        <p:spPr>
          <a:xfrm>
            <a:off x="4918641" y="559452"/>
            <a:ext cx="235471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accent6"/>
                </a:solidFill>
                <a:latin typeface="Work Sans Medium"/>
                <a:ea typeface="Work Sans Medium"/>
                <a:cs typeface="Work Sans Medium"/>
                <a:sym typeface="Work Sans Medium"/>
              </a:rPr>
              <a:t>// ECONOMICS</a:t>
            </a:r>
            <a:endParaRPr/>
          </a:p>
        </p:txBody>
      </p:sp>
      <p:pic>
        <p:nvPicPr>
          <p:cNvPr id="588" name="Google Shape;588;p14" descr="A picture containing text, clipart&#10;&#10;Description automatically generated"/>
          <p:cNvPicPr preferRelativeResize="0"/>
          <p:nvPr/>
        </p:nvPicPr>
        <p:blipFill rotWithShape="1">
          <a:blip r:embed="rId3">
            <a:alphaModFix/>
          </a:blip>
          <a:srcRect r="25063"/>
          <a:stretch/>
        </p:blipFill>
        <p:spPr>
          <a:xfrm>
            <a:off x="10196165" y="564775"/>
            <a:ext cx="1296000" cy="298968"/>
          </a:xfrm>
          <a:prstGeom prst="rect">
            <a:avLst/>
          </a:prstGeom>
          <a:noFill/>
          <a:ln>
            <a:noFill/>
          </a:ln>
        </p:spPr>
      </p:pic>
      <p:cxnSp>
        <p:nvCxnSpPr>
          <p:cNvPr id="590" name="Google Shape;590;p14"/>
          <p:cNvCxnSpPr/>
          <p:nvPr/>
        </p:nvCxnSpPr>
        <p:spPr>
          <a:xfrm>
            <a:off x="4425786" y="1575523"/>
            <a:ext cx="3335275" cy="0"/>
          </a:xfrm>
          <a:prstGeom prst="straightConnector1">
            <a:avLst/>
          </a:prstGeom>
          <a:noFill/>
          <a:ln w="12700" cap="flat" cmpd="sng">
            <a:solidFill>
              <a:srgbClr val="D0DBCC"/>
            </a:solidFill>
            <a:prstDash val="solid"/>
            <a:miter lim="800000"/>
            <a:headEnd type="none" w="sm" len="sm"/>
            <a:tailEnd type="none" w="sm" len="sm"/>
          </a:ln>
        </p:spPr>
      </p:cxnSp>
      <p:sp>
        <p:nvSpPr>
          <p:cNvPr id="592" name="Google Shape;592;p14"/>
          <p:cNvSpPr/>
          <p:nvPr/>
        </p:nvSpPr>
        <p:spPr>
          <a:xfrm>
            <a:off x="915536" y="3131983"/>
            <a:ext cx="2426058" cy="7200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400">
                <a:solidFill>
                  <a:srgbClr val="3B3838"/>
                </a:solidFill>
                <a:latin typeface="Work Sans SemiBold"/>
                <a:ea typeface="Work Sans SemiBold"/>
                <a:cs typeface="Work Sans SemiBold"/>
                <a:sym typeface="Work Sans SemiBold"/>
              </a:rPr>
              <a:t>SaaS Subscription</a:t>
            </a:r>
            <a:endParaRPr/>
          </a:p>
          <a:p>
            <a:pPr marL="0" marR="0" lvl="0" indent="0" algn="ctr" rtl="0">
              <a:spcBef>
                <a:spcPts val="0"/>
              </a:spcBef>
              <a:spcAft>
                <a:spcPts val="0"/>
              </a:spcAft>
              <a:buNone/>
            </a:pPr>
            <a:r>
              <a:rPr lang="en-US" sz="1400">
                <a:solidFill>
                  <a:srgbClr val="3B3838"/>
                </a:solidFill>
                <a:latin typeface="Work Sans SemiBold"/>
                <a:ea typeface="Work Sans SemiBold"/>
                <a:cs typeface="Work Sans SemiBold"/>
                <a:sym typeface="Work Sans SemiBold"/>
              </a:rPr>
              <a:t> Model</a:t>
            </a:r>
            <a:endParaRPr/>
          </a:p>
        </p:txBody>
      </p:sp>
      <p:grpSp>
        <p:nvGrpSpPr>
          <p:cNvPr id="593" name="Google Shape;593;p14"/>
          <p:cNvGrpSpPr/>
          <p:nvPr/>
        </p:nvGrpSpPr>
        <p:grpSpPr>
          <a:xfrm>
            <a:off x="1588760" y="1937373"/>
            <a:ext cx="1017130" cy="1017130"/>
            <a:chOff x="2124170" y="5075094"/>
            <a:chExt cx="876837" cy="876836"/>
          </a:xfrm>
        </p:grpSpPr>
        <p:sp>
          <p:nvSpPr>
            <p:cNvPr id="594" name="Google Shape;594;p14"/>
            <p:cNvSpPr/>
            <p:nvPr/>
          </p:nvSpPr>
          <p:spPr>
            <a:xfrm>
              <a:off x="2124170" y="5075094"/>
              <a:ext cx="876837" cy="876836"/>
            </a:xfrm>
            <a:prstGeom prst="ellipse">
              <a:avLst/>
            </a:prstGeom>
            <a:solidFill>
              <a:schemeClr val="accent2"/>
            </a:solidFill>
            <a:ln>
              <a:noFill/>
            </a:ln>
            <a:effectLst>
              <a:outerShdw blurRad="317500" dist="127000" dir="5400000" sx="75000" sy="75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pic>
          <p:nvPicPr>
            <p:cNvPr id="598" name="Google Shape;598;p14"/>
            <p:cNvPicPr preferRelativeResize="0"/>
            <p:nvPr/>
          </p:nvPicPr>
          <p:blipFill rotWithShape="1">
            <a:blip r:embed="rId4">
              <a:alphaModFix/>
            </a:blip>
            <a:srcRect/>
            <a:stretch/>
          </p:blipFill>
          <p:spPr>
            <a:xfrm>
              <a:off x="2360864" y="5327876"/>
              <a:ext cx="403448" cy="403448"/>
            </a:xfrm>
            <a:prstGeom prst="rect">
              <a:avLst/>
            </a:prstGeom>
            <a:noFill/>
            <a:ln>
              <a:noFill/>
            </a:ln>
          </p:spPr>
        </p:pic>
      </p:grpSp>
      <p:sp>
        <p:nvSpPr>
          <p:cNvPr id="600" name="Google Shape;600;p14"/>
          <p:cNvSpPr/>
          <p:nvPr/>
        </p:nvSpPr>
        <p:spPr>
          <a:xfrm>
            <a:off x="3560493" y="3131983"/>
            <a:ext cx="2426058" cy="7200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400">
                <a:solidFill>
                  <a:srgbClr val="3B3838"/>
                </a:solidFill>
                <a:latin typeface="Work Sans SemiBold"/>
                <a:ea typeface="Work Sans SemiBold"/>
                <a:cs typeface="Work Sans SemiBold"/>
                <a:sym typeface="Work Sans SemiBold"/>
              </a:rPr>
              <a:t>Flexible individual </a:t>
            </a:r>
            <a:endParaRPr/>
          </a:p>
          <a:p>
            <a:pPr marL="0" marR="0" lvl="0" indent="0" algn="ctr" rtl="0">
              <a:spcBef>
                <a:spcPts val="0"/>
              </a:spcBef>
              <a:spcAft>
                <a:spcPts val="0"/>
              </a:spcAft>
              <a:buNone/>
            </a:pPr>
            <a:r>
              <a:rPr lang="en-US" sz="1400">
                <a:solidFill>
                  <a:srgbClr val="3B3838"/>
                </a:solidFill>
                <a:latin typeface="Work Sans SemiBold"/>
                <a:ea typeface="Work Sans SemiBold"/>
                <a:cs typeface="Work Sans SemiBold"/>
                <a:sym typeface="Work Sans SemiBold"/>
              </a:rPr>
              <a:t>pricing</a:t>
            </a:r>
            <a:endParaRPr/>
          </a:p>
        </p:txBody>
      </p:sp>
      <p:sp>
        <p:nvSpPr>
          <p:cNvPr id="602" name="Google Shape;602;p14"/>
          <p:cNvSpPr/>
          <p:nvPr/>
        </p:nvSpPr>
        <p:spPr>
          <a:xfrm>
            <a:off x="4233717" y="1937373"/>
            <a:ext cx="1017130" cy="1017130"/>
          </a:xfrm>
          <a:prstGeom prst="ellipse">
            <a:avLst/>
          </a:prstGeom>
          <a:solidFill>
            <a:schemeClr val="accent2"/>
          </a:solidFill>
          <a:ln>
            <a:noFill/>
          </a:ln>
          <a:effectLst>
            <a:outerShdw blurRad="317500" dist="127000" dir="5400000" sx="75000" sy="75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pic>
        <p:nvPicPr>
          <p:cNvPr id="606" name="Google Shape;606;p14"/>
          <p:cNvPicPr preferRelativeResize="0"/>
          <p:nvPr/>
        </p:nvPicPr>
        <p:blipFill rotWithShape="1">
          <a:blip r:embed="rId5">
            <a:alphaModFix/>
          </a:blip>
          <a:srcRect/>
          <a:stretch/>
        </p:blipFill>
        <p:spPr>
          <a:xfrm>
            <a:off x="4508282" y="2211938"/>
            <a:ext cx="467999" cy="468000"/>
          </a:xfrm>
          <a:prstGeom prst="rect">
            <a:avLst/>
          </a:prstGeom>
          <a:noFill/>
          <a:ln>
            <a:noFill/>
          </a:ln>
        </p:spPr>
      </p:pic>
      <p:sp>
        <p:nvSpPr>
          <p:cNvPr id="608" name="Google Shape;608;p14"/>
          <p:cNvSpPr/>
          <p:nvPr/>
        </p:nvSpPr>
        <p:spPr>
          <a:xfrm>
            <a:off x="6205450" y="3131983"/>
            <a:ext cx="2426058" cy="7200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400">
                <a:solidFill>
                  <a:srgbClr val="3B3838"/>
                </a:solidFill>
                <a:latin typeface="Work Sans SemiBold"/>
                <a:ea typeface="Work Sans SemiBold"/>
                <a:cs typeface="Work Sans SemiBold"/>
                <a:sym typeface="Work Sans SemiBold"/>
              </a:rPr>
              <a:t>Minimal capital </a:t>
            </a:r>
            <a:endParaRPr/>
          </a:p>
          <a:p>
            <a:pPr marL="0" marR="0" lvl="0" indent="0" algn="ctr" rtl="0">
              <a:spcBef>
                <a:spcPts val="0"/>
              </a:spcBef>
              <a:spcAft>
                <a:spcPts val="0"/>
              </a:spcAft>
              <a:buNone/>
            </a:pPr>
            <a:r>
              <a:rPr lang="en-US" sz="1400">
                <a:solidFill>
                  <a:srgbClr val="3B3838"/>
                </a:solidFill>
                <a:latin typeface="Work Sans SemiBold"/>
                <a:ea typeface="Work Sans SemiBold"/>
                <a:cs typeface="Work Sans SemiBold"/>
                <a:sym typeface="Work Sans SemiBold"/>
              </a:rPr>
              <a:t>outlay (less than </a:t>
            </a:r>
            <a:endParaRPr/>
          </a:p>
          <a:p>
            <a:pPr marL="0" marR="0" lvl="0" indent="0" algn="ctr" rtl="0">
              <a:spcBef>
                <a:spcPts val="0"/>
              </a:spcBef>
              <a:spcAft>
                <a:spcPts val="0"/>
              </a:spcAft>
              <a:buNone/>
            </a:pPr>
            <a:r>
              <a:rPr lang="en-US" sz="1400">
                <a:solidFill>
                  <a:srgbClr val="3B3838"/>
                </a:solidFill>
                <a:latin typeface="Work Sans SemiBold"/>
                <a:ea typeface="Work Sans SemiBold"/>
                <a:cs typeface="Work Sans SemiBold"/>
                <a:sym typeface="Work Sans SemiBold"/>
              </a:rPr>
              <a:t>10% of revenue)</a:t>
            </a:r>
            <a:endParaRPr/>
          </a:p>
        </p:txBody>
      </p:sp>
      <p:sp>
        <p:nvSpPr>
          <p:cNvPr id="610" name="Google Shape;610;p14"/>
          <p:cNvSpPr/>
          <p:nvPr/>
        </p:nvSpPr>
        <p:spPr>
          <a:xfrm>
            <a:off x="6878674" y="1937373"/>
            <a:ext cx="1017130" cy="1017130"/>
          </a:xfrm>
          <a:prstGeom prst="ellipse">
            <a:avLst/>
          </a:prstGeom>
          <a:solidFill>
            <a:schemeClr val="accent2"/>
          </a:solidFill>
          <a:ln>
            <a:noFill/>
          </a:ln>
          <a:effectLst>
            <a:outerShdw blurRad="317500" dist="127000" dir="5400000" sx="75000" sy="75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pic>
        <p:nvPicPr>
          <p:cNvPr id="614" name="Google Shape;614;p14"/>
          <p:cNvPicPr preferRelativeResize="0"/>
          <p:nvPr/>
        </p:nvPicPr>
        <p:blipFill rotWithShape="1">
          <a:blip r:embed="rId6">
            <a:alphaModFix/>
          </a:blip>
          <a:srcRect/>
          <a:stretch/>
        </p:blipFill>
        <p:spPr>
          <a:xfrm>
            <a:off x="7135240" y="2212600"/>
            <a:ext cx="503999" cy="504000"/>
          </a:xfrm>
          <a:prstGeom prst="rect">
            <a:avLst/>
          </a:prstGeom>
          <a:noFill/>
          <a:ln>
            <a:noFill/>
          </a:ln>
        </p:spPr>
      </p:pic>
      <p:sp>
        <p:nvSpPr>
          <p:cNvPr id="616" name="Google Shape;616;p14"/>
          <p:cNvSpPr/>
          <p:nvPr/>
        </p:nvSpPr>
        <p:spPr>
          <a:xfrm>
            <a:off x="8850407" y="3131983"/>
            <a:ext cx="2426058" cy="7200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400" dirty="0">
                <a:solidFill>
                  <a:srgbClr val="3B3838"/>
                </a:solidFill>
                <a:latin typeface="Work Sans SemiBold"/>
                <a:ea typeface="Work Sans SemiBold"/>
                <a:cs typeface="Work Sans SemiBold"/>
                <a:sym typeface="Work Sans SemiBold"/>
              </a:rPr>
              <a:t>UNIT economy </a:t>
            </a:r>
            <a:endParaRPr dirty="0"/>
          </a:p>
          <a:p>
            <a:pPr marL="0" marR="0" lvl="0" indent="0" algn="ctr" rtl="0">
              <a:spcBef>
                <a:spcPts val="0"/>
              </a:spcBef>
              <a:spcAft>
                <a:spcPts val="0"/>
              </a:spcAft>
              <a:buNone/>
            </a:pPr>
            <a:r>
              <a:rPr lang="en-US" sz="1400" dirty="0">
                <a:solidFill>
                  <a:srgbClr val="3B3838"/>
                </a:solidFill>
                <a:latin typeface="Work Sans SemiBold"/>
                <a:ea typeface="Work Sans SemiBold"/>
                <a:cs typeface="Work Sans SemiBold"/>
                <a:sym typeface="Work Sans SemiBold"/>
              </a:rPr>
              <a:t>converges when landing </a:t>
            </a:r>
            <a:endParaRPr dirty="0"/>
          </a:p>
          <a:p>
            <a:pPr marL="0" marR="0" lvl="0" indent="0" algn="ctr" rtl="0">
              <a:spcBef>
                <a:spcPts val="0"/>
              </a:spcBef>
              <a:spcAft>
                <a:spcPts val="0"/>
              </a:spcAft>
              <a:buNone/>
            </a:pPr>
            <a:r>
              <a:rPr lang="en-US" sz="1400" dirty="0">
                <a:solidFill>
                  <a:srgbClr val="3B3838"/>
                </a:solidFill>
                <a:latin typeface="Work Sans SemiBold"/>
                <a:ea typeface="Work Sans SemiBold"/>
                <a:cs typeface="Work Sans SemiBold"/>
                <a:sym typeface="Work Sans SemiBold"/>
              </a:rPr>
              <a:t>in Miami in 2022</a:t>
            </a:r>
            <a:endParaRPr dirty="0"/>
          </a:p>
        </p:txBody>
      </p:sp>
      <p:sp>
        <p:nvSpPr>
          <p:cNvPr id="618" name="Google Shape;618;p14"/>
          <p:cNvSpPr/>
          <p:nvPr/>
        </p:nvSpPr>
        <p:spPr>
          <a:xfrm>
            <a:off x="9531914" y="1937373"/>
            <a:ext cx="1017129" cy="1017130"/>
          </a:xfrm>
          <a:prstGeom prst="ellipse">
            <a:avLst/>
          </a:prstGeom>
          <a:solidFill>
            <a:schemeClr val="accent2"/>
          </a:solidFill>
          <a:ln>
            <a:noFill/>
          </a:ln>
          <a:effectLst>
            <a:outerShdw blurRad="317500" dist="127000" dir="5400000" sx="75000" sy="75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pic>
        <p:nvPicPr>
          <p:cNvPr id="622" name="Google Shape;622;p14"/>
          <p:cNvPicPr preferRelativeResize="0"/>
          <p:nvPr/>
        </p:nvPicPr>
        <p:blipFill rotWithShape="1">
          <a:blip r:embed="rId7">
            <a:alphaModFix/>
          </a:blip>
          <a:srcRect/>
          <a:stretch/>
        </p:blipFill>
        <p:spPr>
          <a:xfrm>
            <a:off x="9815478" y="2239601"/>
            <a:ext cx="450001" cy="450000"/>
          </a:xfrm>
          <a:prstGeom prst="rect">
            <a:avLst/>
          </a:prstGeom>
          <a:noFill/>
          <a:ln>
            <a:noFill/>
          </a:ln>
        </p:spPr>
      </p:pic>
      <p:sp>
        <p:nvSpPr>
          <p:cNvPr id="624" name="Google Shape;624;p14"/>
          <p:cNvSpPr/>
          <p:nvPr/>
        </p:nvSpPr>
        <p:spPr>
          <a:xfrm>
            <a:off x="915536" y="5336382"/>
            <a:ext cx="2426058" cy="7200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400">
                <a:solidFill>
                  <a:srgbClr val="3B3838"/>
                </a:solidFill>
                <a:latin typeface="Work Sans SemiBold"/>
                <a:ea typeface="Work Sans SemiBold"/>
                <a:cs typeface="Work Sans SemiBold"/>
                <a:sym typeface="Work Sans SemiBold"/>
              </a:rPr>
              <a:t>Payment occurs on </a:t>
            </a:r>
            <a:endParaRPr/>
          </a:p>
          <a:p>
            <a:pPr marL="0" marR="0" lvl="0" indent="0" algn="ctr" rtl="0">
              <a:spcBef>
                <a:spcPts val="0"/>
              </a:spcBef>
              <a:spcAft>
                <a:spcPts val="0"/>
              </a:spcAft>
              <a:buNone/>
            </a:pPr>
            <a:r>
              <a:rPr lang="en-US" sz="1400">
                <a:solidFill>
                  <a:srgbClr val="3B3838"/>
                </a:solidFill>
                <a:latin typeface="Work Sans SemiBold"/>
                <a:ea typeface="Work Sans SemiBold"/>
                <a:cs typeface="Work Sans SemiBold"/>
                <a:sym typeface="Work Sans SemiBold"/>
              </a:rPr>
              <a:t>a hybrid basis </a:t>
            </a:r>
            <a:endParaRPr/>
          </a:p>
          <a:p>
            <a:pPr marL="0" marR="0" lvl="0" indent="0" algn="ctr" rtl="0">
              <a:spcBef>
                <a:spcPts val="0"/>
              </a:spcBef>
              <a:spcAft>
                <a:spcPts val="0"/>
              </a:spcAft>
              <a:buNone/>
            </a:pPr>
            <a:r>
              <a:rPr lang="en-US" sz="1400">
                <a:solidFill>
                  <a:srgbClr val="3B3838"/>
                </a:solidFill>
                <a:latin typeface="Work Sans SemiBold"/>
                <a:ea typeface="Work Sans SemiBold"/>
                <a:cs typeface="Work Sans SemiBold"/>
                <a:sym typeface="Work Sans SemiBold"/>
              </a:rPr>
              <a:t>(upfront + postpaid) </a:t>
            </a:r>
            <a:endParaRPr/>
          </a:p>
        </p:txBody>
      </p:sp>
      <p:sp>
        <p:nvSpPr>
          <p:cNvPr id="626" name="Google Shape;626;p14"/>
          <p:cNvSpPr/>
          <p:nvPr/>
        </p:nvSpPr>
        <p:spPr>
          <a:xfrm>
            <a:off x="1597043" y="4122573"/>
            <a:ext cx="1017129" cy="1017130"/>
          </a:xfrm>
          <a:prstGeom prst="ellipse">
            <a:avLst/>
          </a:prstGeom>
          <a:solidFill>
            <a:schemeClr val="accent2"/>
          </a:solidFill>
          <a:ln>
            <a:noFill/>
          </a:ln>
          <a:effectLst>
            <a:outerShdw blurRad="317500" dist="127000" dir="5400000" sx="75000" sy="75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pic>
        <p:nvPicPr>
          <p:cNvPr id="630" name="Google Shape;630;p14"/>
          <p:cNvPicPr preferRelativeResize="0"/>
          <p:nvPr/>
        </p:nvPicPr>
        <p:blipFill rotWithShape="1">
          <a:blip r:embed="rId8">
            <a:alphaModFix/>
          </a:blip>
          <a:srcRect/>
          <a:stretch/>
        </p:blipFill>
        <p:spPr>
          <a:xfrm>
            <a:off x="1871607" y="4415800"/>
            <a:ext cx="468000" cy="468000"/>
          </a:xfrm>
          <a:prstGeom prst="rect">
            <a:avLst/>
          </a:prstGeom>
          <a:noFill/>
          <a:ln>
            <a:noFill/>
          </a:ln>
        </p:spPr>
      </p:pic>
      <p:sp>
        <p:nvSpPr>
          <p:cNvPr id="632" name="Google Shape;632;p14"/>
          <p:cNvSpPr/>
          <p:nvPr/>
        </p:nvSpPr>
        <p:spPr>
          <a:xfrm>
            <a:off x="3560493" y="5336382"/>
            <a:ext cx="2426058" cy="7200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400">
                <a:solidFill>
                  <a:srgbClr val="3B3838"/>
                </a:solidFill>
                <a:latin typeface="Work Sans SemiBold"/>
                <a:ea typeface="Work Sans SemiBold"/>
                <a:cs typeface="Work Sans SemiBold"/>
                <a:sym typeface="Work Sans SemiBold"/>
              </a:rPr>
              <a:t>Expected conversion </a:t>
            </a:r>
            <a:endParaRPr/>
          </a:p>
          <a:p>
            <a:pPr marL="0" marR="0" lvl="0" indent="0" algn="ctr" rtl="0">
              <a:spcBef>
                <a:spcPts val="0"/>
              </a:spcBef>
              <a:spcAft>
                <a:spcPts val="0"/>
              </a:spcAft>
              <a:buNone/>
            </a:pPr>
            <a:r>
              <a:rPr lang="en-US" sz="1400">
                <a:solidFill>
                  <a:srgbClr val="3B3838"/>
                </a:solidFill>
                <a:latin typeface="Work Sans SemiBold"/>
                <a:ea typeface="Work Sans SemiBold"/>
                <a:cs typeface="Work Sans SemiBold"/>
                <a:sym typeface="Work Sans SemiBold"/>
              </a:rPr>
              <a:t>to paying customer</a:t>
            </a:r>
            <a:endParaRPr/>
          </a:p>
          <a:p>
            <a:pPr marL="0" marR="0" lvl="0" indent="0" algn="ctr" rtl="0">
              <a:spcBef>
                <a:spcPts val="0"/>
              </a:spcBef>
              <a:spcAft>
                <a:spcPts val="0"/>
              </a:spcAft>
              <a:buNone/>
            </a:pPr>
            <a:r>
              <a:rPr lang="en-US" sz="1400">
                <a:solidFill>
                  <a:srgbClr val="3B3838"/>
                </a:solidFill>
                <a:latin typeface="Work Sans SemiBold"/>
                <a:ea typeface="Work Sans SemiBold"/>
                <a:cs typeface="Work Sans SemiBold"/>
                <a:sym typeface="Work Sans SemiBold"/>
              </a:rPr>
              <a:t> from 20%</a:t>
            </a:r>
            <a:endParaRPr/>
          </a:p>
        </p:txBody>
      </p:sp>
      <p:sp>
        <p:nvSpPr>
          <p:cNvPr id="634" name="Google Shape;634;p14"/>
          <p:cNvSpPr/>
          <p:nvPr/>
        </p:nvSpPr>
        <p:spPr>
          <a:xfrm>
            <a:off x="4242000" y="4122573"/>
            <a:ext cx="1017129" cy="1017130"/>
          </a:xfrm>
          <a:prstGeom prst="ellipse">
            <a:avLst/>
          </a:prstGeom>
          <a:solidFill>
            <a:schemeClr val="accent2"/>
          </a:solidFill>
          <a:ln>
            <a:noFill/>
          </a:ln>
          <a:effectLst>
            <a:outerShdw blurRad="317500" dist="127000" dir="5400000" sx="75000" sy="75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pic>
        <p:nvPicPr>
          <p:cNvPr id="638" name="Google Shape;638;p14"/>
          <p:cNvPicPr preferRelativeResize="0"/>
          <p:nvPr/>
        </p:nvPicPr>
        <p:blipFill rotWithShape="1">
          <a:blip r:embed="rId9">
            <a:alphaModFix/>
          </a:blip>
          <a:srcRect/>
          <a:stretch/>
        </p:blipFill>
        <p:spPr>
          <a:xfrm>
            <a:off x="4498564" y="4397800"/>
            <a:ext cx="504000" cy="504000"/>
          </a:xfrm>
          <a:prstGeom prst="rect">
            <a:avLst/>
          </a:prstGeom>
          <a:noFill/>
          <a:ln>
            <a:noFill/>
          </a:ln>
        </p:spPr>
      </p:pic>
      <p:sp>
        <p:nvSpPr>
          <p:cNvPr id="640" name="Google Shape;640;p14"/>
          <p:cNvSpPr/>
          <p:nvPr/>
        </p:nvSpPr>
        <p:spPr>
          <a:xfrm>
            <a:off x="6205450" y="5342876"/>
            <a:ext cx="2426058" cy="7200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400">
                <a:solidFill>
                  <a:srgbClr val="3B3838"/>
                </a:solidFill>
                <a:latin typeface="Work Sans SemiBold"/>
                <a:ea typeface="Work Sans SemiBold"/>
                <a:cs typeface="Work Sans SemiBold"/>
                <a:sym typeface="Work Sans SemiBold"/>
              </a:rPr>
              <a:t>Expected ARPU of </a:t>
            </a:r>
            <a:endParaRPr/>
          </a:p>
          <a:p>
            <a:pPr marL="0" marR="0" lvl="0" indent="0" algn="ctr" rtl="0">
              <a:spcBef>
                <a:spcPts val="0"/>
              </a:spcBef>
              <a:spcAft>
                <a:spcPts val="0"/>
              </a:spcAft>
              <a:buNone/>
            </a:pPr>
            <a:r>
              <a:rPr lang="en-US" sz="1400">
                <a:solidFill>
                  <a:srgbClr val="3B3838"/>
                </a:solidFill>
                <a:latin typeface="Work Sans SemiBold"/>
                <a:ea typeface="Work Sans SemiBold"/>
                <a:cs typeface="Work Sans SemiBold"/>
                <a:sym typeface="Work Sans SemiBold"/>
              </a:rPr>
              <a:t>$1000 per year </a:t>
            </a:r>
            <a:endParaRPr/>
          </a:p>
          <a:p>
            <a:pPr marL="0" marR="0" lvl="0" indent="0" algn="ctr" rtl="0">
              <a:spcBef>
                <a:spcPts val="0"/>
              </a:spcBef>
              <a:spcAft>
                <a:spcPts val="0"/>
              </a:spcAft>
              <a:buNone/>
            </a:pPr>
            <a:r>
              <a:rPr lang="en-US" sz="1400">
                <a:solidFill>
                  <a:srgbClr val="3B3838"/>
                </a:solidFill>
                <a:latin typeface="Work Sans SemiBold"/>
                <a:ea typeface="Work Sans SemiBold"/>
                <a:cs typeface="Work Sans SemiBold"/>
                <a:sym typeface="Work Sans SemiBold"/>
              </a:rPr>
              <a:t>from one courier</a:t>
            </a:r>
            <a:endParaRPr/>
          </a:p>
        </p:txBody>
      </p:sp>
      <p:sp>
        <p:nvSpPr>
          <p:cNvPr id="642" name="Google Shape;642;p14"/>
          <p:cNvSpPr/>
          <p:nvPr/>
        </p:nvSpPr>
        <p:spPr>
          <a:xfrm>
            <a:off x="6886957" y="4122573"/>
            <a:ext cx="1017129" cy="1017130"/>
          </a:xfrm>
          <a:prstGeom prst="ellipse">
            <a:avLst/>
          </a:prstGeom>
          <a:solidFill>
            <a:schemeClr val="accent2"/>
          </a:solidFill>
          <a:ln>
            <a:noFill/>
          </a:ln>
          <a:effectLst>
            <a:outerShdw blurRad="317500" dist="127000" dir="5400000" sx="75000" sy="75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pic>
        <p:nvPicPr>
          <p:cNvPr id="646" name="Google Shape;646;p14"/>
          <p:cNvPicPr preferRelativeResize="0"/>
          <p:nvPr/>
        </p:nvPicPr>
        <p:blipFill rotWithShape="1">
          <a:blip r:embed="rId10">
            <a:alphaModFix/>
          </a:blip>
          <a:srcRect/>
          <a:stretch/>
        </p:blipFill>
        <p:spPr>
          <a:xfrm>
            <a:off x="7170521" y="4424801"/>
            <a:ext cx="450001" cy="450000"/>
          </a:xfrm>
          <a:prstGeom prst="rect">
            <a:avLst/>
          </a:prstGeom>
          <a:noFill/>
          <a:ln>
            <a:noFill/>
          </a:ln>
        </p:spPr>
      </p:pic>
      <p:sp>
        <p:nvSpPr>
          <p:cNvPr id="648" name="Google Shape;648;p14"/>
          <p:cNvSpPr/>
          <p:nvPr/>
        </p:nvSpPr>
        <p:spPr>
          <a:xfrm>
            <a:off x="8850407" y="5336382"/>
            <a:ext cx="2426058" cy="7200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400">
                <a:solidFill>
                  <a:srgbClr val="3B3838"/>
                </a:solidFill>
                <a:latin typeface="Work Sans SemiBold"/>
                <a:ea typeface="Work Sans SemiBold"/>
                <a:cs typeface="Work Sans SemiBold"/>
                <a:sym typeface="Work Sans SemiBold"/>
              </a:rPr>
              <a:t>LTV B2B over </a:t>
            </a:r>
            <a:endParaRPr/>
          </a:p>
          <a:p>
            <a:pPr marL="0" marR="0" lvl="0" indent="0" algn="ctr" rtl="0">
              <a:spcBef>
                <a:spcPts val="0"/>
              </a:spcBef>
              <a:spcAft>
                <a:spcPts val="0"/>
              </a:spcAft>
              <a:buNone/>
            </a:pPr>
            <a:r>
              <a:rPr lang="en-US" sz="1400">
                <a:solidFill>
                  <a:srgbClr val="3B3838"/>
                </a:solidFill>
                <a:latin typeface="Work Sans SemiBold"/>
                <a:ea typeface="Work Sans SemiBold"/>
                <a:cs typeface="Work Sans SemiBold"/>
                <a:sym typeface="Work Sans SemiBold"/>
              </a:rPr>
              <a:t>3 years</a:t>
            </a:r>
            <a:endParaRPr/>
          </a:p>
        </p:txBody>
      </p:sp>
      <p:sp>
        <p:nvSpPr>
          <p:cNvPr id="650" name="Google Shape;650;p14"/>
          <p:cNvSpPr/>
          <p:nvPr/>
        </p:nvSpPr>
        <p:spPr>
          <a:xfrm>
            <a:off x="9531914" y="4122573"/>
            <a:ext cx="1017129" cy="1017130"/>
          </a:xfrm>
          <a:prstGeom prst="ellipse">
            <a:avLst/>
          </a:prstGeom>
          <a:solidFill>
            <a:schemeClr val="accent2"/>
          </a:solidFill>
          <a:ln>
            <a:noFill/>
          </a:ln>
          <a:effectLst>
            <a:outerShdw blurRad="317500" dist="127000" dir="5400000" sx="75000" sy="75000" algn="t"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pic>
        <p:nvPicPr>
          <p:cNvPr id="654" name="Google Shape;654;p14"/>
          <p:cNvPicPr preferRelativeResize="0"/>
          <p:nvPr/>
        </p:nvPicPr>
        <p:blipFill rotWithShape="1">
          <a:blip r:embed="rId11">
            <a:alphaModFix/>
          </a:blip>
          <a:srcRect/>
          <a:stretch/>
        </p:blipFill>
        <p:spPr>
          <a:xfrm>
            <a:off x="9752478" y="4361800"/>
            <a:ext cx="576000" cy="576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graphicFrame>
        <p:nvGraphicFramePr>
          <p:cNvPr id="671" name="Google Shape;671;p15"/>
          <p:cNvGraphicFramePr/>
          <p:nvPr>
            <p:extLst>
              <p:ext uri="{D42A27DB-BD31-4B8C-83A1-F6EECF244321}">
                <p14:modId xmlns:p14="http://schemas.microsoft.com/office/powerpoint/2010/main" val="508671376"/>
              </p:ext>
            </p:extLst>
          </p:nvPr>
        </p:nvGraphicFramePr>
        <p:xfrm>
          <a:off x="696675" y="1530220"/>
          <a:ext cx="10836000" cy="4793179"/>
        </p:xfrm>
        <a:graphic>
          <a:graphicData uri="http://schemas.openxmlformats.org/drawingml/2006/table">
            <a:tbl>
              <a:tblPr>
                <a:noFill/>
                <a:tableStyleId>{ABD15853-3C33-4D51-8AA2-77980900C842}</a:tableStyleId>
              </a:tblPr>
              <a:tblGrid>
                <a:gridCol w="1440000">
                  <a:extLst>
                    <a:ext uri="{9D8B030D-6E8A-4147-A177-3AD203B41FA5}">
                      <a16:colId xmlns:a16="http://schemas.microsoft.com/office/drawing/2014/main" val="20000"/>
                    </a:ext>
                  </a:extLst>
                </a:gridCol>
                <a:gridCol w="2196000">
                  <a:extLst>
                    <a:ext uri="{9D8B030D-6E8A-4147-A177-3AD203B41FA5}">
                      <a16:colId xmlns:a16="http://schemas.microsoft.com/office/drawing/2014/main" val="20001"/>
                    </a:ext>
                  </a:extLst>
                </a:gridCol>
                <a:gridCol w="2520000">
                  <a:extLst>
                    <a:ext uri="{9D8B030D-6E8A-4147-A177-3AD203B41FA5}">
                      <a16:colId xmlns:a16="http://schemas.microsoft.com/office/drawing/2014/main" val="20002"/>
                    </a:ext>
                  </a:extLst>
                </a:gridCol>
                <a:gridCol w="2340000">
                  <a:extLst>
                    <a:ext uri="{9D8B030D-6E8A-4147-A177-3AD203B41FA5}">
                      <a16:colId xmlns:a16="http://schemas.microsoft.com/office/drawing/2014/main" val="20003"/>
                    </a:ext>
                  </a:extLst>
                </a:gridCol>
                <a:gridCol w="2340000">
                  <a:extLst>
                    <a:ext uri="{9D8B030D-6E8A-4147-A177-3AD203B41FA5}">
                      <a16:colId xmlns:a16="http://schemas.microsoft.com/office/drawing/2014/main" val="1136921071"/>
                    </a:ext>
                  </a:extLst>
                </a:gridCol>
              </a:tblGrid>
              <a:tr h="503470">
                <a:tc>
                  <a:txBody>
                    <a:bodyPr/>
                    <a:lstStyle/>
                    <a:p>
                      <a:pPr marL="0" marR="0" lvl="0" indent="0" algn="ctr" rtl="0">
                        <a:spcBef>
                          <a:spcPts val="0"/>
                        </a:spcBef>
                        <a:spcAft>
                          <a:spcPts val="0"/>
                        </a:spcAft>
                        <a:buClr>
                          <a:schemeClr val="dk1"/>
                        </a:buClr>
                        <a:buSzPts val="1400"/>
                        <a:buFont typeface="Poppins"/>
                        <a:buNone/>
                      </a:pPr>
                      <a:endParaRPr sz="1400" u="none" strike="noStrike" cap="none" dirty="0">
                        <a:solidFill>
                          <a:schemeClr val="lt1"/>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Clr>
                          <a:schemeClr val="lt1"/>
                        </a:buClr>
                        <a:buSzPts val="1400"/>
                        <a:buFont typeface="Work Sans"/>
                        <a:buNone/>
                      </a:pPr>
                      <a:r>
                        <a:rPr lang="en-US" sz="1400" b="1" u="none" strike="noStrike" cap="none" dirty="0" err="1">
                          <a:solidFill>
                            <a:schemeClr val="lt1"/>
                          </a:solidFill>
                          <a:latin typeface="Work Sans"/>
                          <a:ea typeface="Work Sans"/>
                          <a:cs typeface="Work Sans"/>
                          <a:sym typeface="Work Sans"/>
                        </a:rPr>
                        <a:t>Uberoid</a:t>
                      </a:r>
                      <a:endParaRPr sz="1400" u="none" strike="noStrike" cap="none" dirty="0">
                        <a:solidFill>
                          <a:schemeClr val="lt1"/>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Clr>
                          <a:schemeClr val="lt1"/>
                        </a:buClr>
                        <a:buSzPts val="1400"/>
                        <a:buFont typeface="Work Sans"/>
                        <a:buNone/>
                      </a:pPr>
                      <a:r>
                        <a:rPr lang="en-US" sz="1400" b="1" u="none" strike="noStrike" cap="none" dirty="0">
                          <a:solidFill>
                            <a:schemeClr val="lt1"/>
                          </a:solidFill>
                          <a:latin typeface="Work Sans"/>
                          <a:ea typeface="Work Sans"/>
                          <a:cs typeface="Work Sans"/>
                          <a:sym typeface="Work Sans"/>
                        </a:rPr>
                        <a:t>Restaurant </a:t>
                      </a:r>
                    </a:p>
                    <a:p>
                      <a:pPr marL="0" marR="0" lvl="0" indent="0" algn="ctr" rtl="0">
                        <a:spcBef>
                          <a:spcPts val="0"/>
                        </a:spcBef>
                        <a:spcAft>
                          <a:spcPts val="0"/>
                        </a:spcAft>
                        <a:buClr>
                          <a:schemeClr val="lt1"/>
                        </a:buClr>
                        <a:buSzPts val="1400"/>
                        <a:buFont typeface="Work Sans"/>
                        <a:buNone/>
                      </a:pPr>
                      <a:r>
                        <a:rPr lang="en-US" sz="1400" b="1" u="none" strike="noStrike" cap="none" dirty="0">
                          <a:solidFill>
                            <a:schemeClr val="lt1"/>
                          </a:solidFill>
                          <a:latin typeface="Work Sans"/>
                          <a:ea typeface="Work Sans"/>
                          <a:cs typeface="Work Sans"/>
                          <a:sym typeface="Work Sans"/>
                        </a:rPr>
                        <a:t>&amp; Dark Kitchen</a:t>
                      </a:r>
                      <a:endParaRPr sz="1400" u="none" strike="noStrike" cap="none" dirty="0">
                        <a:solidFill>
                          <a:schemeClr val="lt1"/>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Clr>
                          <a:schemeClr val="lt1"/>
                        </a:buClr>
                        <a:buSzPts val="1400"/>
                        <a:buFont typeface="Work Sans"/>
                        <a:buNone/>
                      </a:pPr>
                      <a:r>
                        <a:rPr lang="en-US" sz="1400" b="1" u="none" strike="noStrike" cap="none" dirty="0">
                          <a:solidFill>
                            <a:schemeClr val="lt1"/>
                          </a:solidFill>
                          <a:latin typeface="Work Sans"/>
                          <a:ea typeface="Work Sans"/>
                          <a:cs typeface="Work Sans"/>
                          <a:sym typeface="Work Sans"/>
                        </a:rPr>
                        <a:t>Independent courier</a:t>
                      </a:r>
                      <a:endParaRPr sz="1400" u="none" strike="noStrike" cap="none" dirty="0">
                        <a:solidFill>
                          <a:schemeClr val="lt1"/>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Clr>
                          <a:schemeClr val="lt1"/>
                        </a:buClr>
                        <a:buSzPts val="1400"/>
                        <a:buFont typeface="Work Sans"/>
                        <a:buNone/>
                      </a:pPr>
                      <a:r>
                        <a:rPr lang="en-US" sz="1400" b="1" u="none" strike="noStrike" cap="none" dirty="0">
                          <a:solidFill>
                            <a:schemeClr val="lt1"/>
                          </a:solidFill>
                          <a:latin typeface="Work Sans"/>
                          <a:ea typeface="Work Sans"/>
                          <a:cs typeface="Work Sans"/>
                          <a:sym typeface="Work Sans"/>
                        </a:rPr>
                        <a:t>Eaters</a:t>
                      </a:r>
                      <a:endParaRPr sz="1400" b="1" u="none" strike="noStrike" cap="none" dirty="0">
                        <a:solidFill>
                          <a:schemeClr val="lt1"/>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890438">
                <a:tc>
                  <a:txBody>
                    <a:bodyPr/>
                    <a:lstStyle/>
                    <a:p>
                      <a:pPr marL="0" marR="0" lvl="0" indent="0" algn="ctr" rtl="0">
                        <a:spcBef>
                          <a:spcPts val="0"/>
                        </a:spcBef>
                        <a:spcAft>
                          <a:spcPts val="0"/>
                        </a:spcAft>
                        <a:buClr>
                          <a:srgbClr val="3B3838"/>
                        </a:buClr>
                        <a:buSzPts val="1400"/>
                        <a:buFont typeface="Work Sans"/>
                        <a:buNone/>
                      </a:pPr>
                      <a:r>
                        <a:rPr lang="en-US" sz="1400" b="1" u="none" strike="noStrike" cap="none" dirty="0">
                          <a:solidFill>
                            <a:srgbClr val="3B3838"/>
                          </a:solidFill>
                          <a:latin typeface="Work Sans"/>
                          <a:ea typeface="Work Sans"/>
                          <a:cs typeface="Work Sans"/>
                          <a:sym typeface="Work Sans"/>
                        </a:rPr>
                        <a:t>Price</a:t>
                      </a:r>
                      <a:endParaRPr sz="1400" b="1" u="none" strike="noStrike" cap="none" dirty="0">
                        <a:solidFill>
                          <a:srgbClr val="3B3838"/>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accent3"/>
                      </a:solidFill>
                      <a:prstDash val="solid"/>
                      <a:round/>
                      <a:headEnd type="none" w="med" len="med"/>
                      <a:tailEnd type="none" w="med" len="med"/>
                    </a:lnB>
                    <a:solidFill>
                      <a:schemeClr val="lt1"/>
                    </a:solidFill>
                  </a:tcPr>
                </a:tc>
                <a:tc>
                  <a:txBody>
                    <a:bodyPr/>
                    <a:lstStyle/>
                    <a:p>
                      <a:pPr marL="288000" marR="0" lvl="0" indent="-288000" algn="l" rtl="0">
                        <a:spcBef>
                          <a:spcPts val="0"/>
                        </a:spcBef>
                        <a:spcAft>
                          <a:spcPts val="0"/>
                        </a:spcAft>
                        <a:buClr>
                          <a:srgbClr val="3B3838"/>
                        </a:buClr>
                        <a:buSzPct val="125000"/>
                        <a:buFont typeface="Work Sans"/>
                        <a:buChar char="•"/>
                      </a:pPr>
                      <a:r>
                        <a:rPr lang="en-US" sz="1200" u="none" strike="noStrike" cap="none" dirty="0">
                          <a:solidFill>
                            <a:srgbClr val="3B3838"/>
                          </a:solidFill>
                          <a:latin typeface="Work Sans"/>
                          <a:ea typeface="Work Sans"/>
                          <a:cs typeface="Work Sans"/>
                          <a:sym typeface="Work Sans"/>
                        </a:rPr>
                        <a:t>$30 per courier/month</a:t>
                      </a:r>
                      <a:endParaRPr sz="1200" u="none" strike="noStrike" cap="none" dirty="0">
                        <a:solidFill>
                          <a:srgbClr val="3B3838"/>
                        </a:solidFill>
                        <a:latin typeface="Work Sans"/>
                        <a:ea typeface="Work Sans"/>
                        <a:cs typeface="Work Sans"/>
                        <a:sym typeface="Work Sans"/>
                      </a:endParaRPr>
                    </a:p>
                    <a:p>
                      <a:pPr marL="288000" marR="0" lvl="0" indent="-288000" algn="l" rtl="0">
                        <a:spcBef>
                          <a:spcPts val="0"/>
                        </a:spcBef>
                        <a:spcAft>
                          <a:spcPts val="0"/>
                        </a:spcAft>
                        <a:buClr>
                          <a:srgbClr val="3B3838"/>
                        </a:buClr>
                        <a:buSzPct val="125000"/>
                        <a:buFont typeface="Work Sans"/>
                        <a:buChar char="•"/>
                      </a:pPr>
                      <a:r>
                        <a:rPr lang="en-US" sz="1200" u="none" strike="noStrike" cap="none" dirty="0">
                          <a:solidFill>
                            <a:srgbClr val="3B3838"/>
                          </a:solidFill>
                          <a:latin typeface="Work Sans"/>
                          <a:ea typeface="Work Sans"/>
                          <a:cs typeface="Work Sans"/>
                          <a:sym typeface="Work Sans"/>
                        </a:rPr>
                        <a:t>50% advertising fee</a:t>
                      </a:r>
                      <a:endParaRPr sz="1200" u="none" strike="noStrike" cap="none" dirty="0">
                        <a:solidFill>
                          <a:srgbClr val="3B3838"/>
                        </a:solidFill>
                        <a:latin typeface="Work Sans"/>
                        <a:ea typeface="Work Sans"/>
                        <a:cs typeface="Work Sans"/>
                        <a:sym typeface="Work Sans"/>
                      </a:endParaRPr>
                    </a:p>
                  </a:txBody>
                  <a:tcPr marL="72000" marR="72000" marT="72000" marB="72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accent3"/>
                      </a:solidFill>
                      <a:prstDash val="solid"/>
                      <a:round/>
                      <a:headEnd type="none" w="med" len="med"/>
                      <a:tailEnd type="none" w="med" len="med"/>
                    </a:lnB>
                    <a:solidFill>
                      <a:schemeClr val="lt1"/>
                    </a:solidFill>
                  </a:tcPr>
                </a:tc>
                <a:tc>
                  <a:txBody>
                    <a:bodyPr/>
                    <a:lstStyle/>
                    <a:p>
                      <a:pPr marL="288000" marR="0" lvl="0" indent="-288000" algn="l" rtl="0">
                        <a:spcBef>
                          <a:spcPts val="0"/>
                        </a:spcBef>
                        <a:spcAft>
                          <a:spcPts val="0"/>
                        </a:spcAft>
                        <a:buClr>
                          <a:schemeClr val="dk1"/>
                        </a:buClr>
                        <a:buSzPct val="125000"/>
                        <a:buFont typeface="Work Sans"/>
                        <a:buChar char="•"/>
                      </a:pPr>
                      <a:r>
                        <a:rPr lang="en-US" sz="1200" u="none" strike="noStrike" cap="none" dirty="0">
                          <a:solidFill>
                            <a:srgbClr val="3B3838"/>
                          </a:solidFill>
                          <a:latin typeface="Work Sans"/>
                          <a:ea typeface="Work Sans"/>
                          <a:cs typeface="Work Sans"/>
                          <a:sym typeface="Work Sans"/>
                        </a:rPr>
                        <a:t>$50 per courier per month</a:t>
                      </a:r>
                      <a:endParaRPr sz="1200" u="none" strike="noStrike" cap="none" dirty="0">
                        <a:solidFill>
                          <a:srgbClr val="3B3838"/>
                        </a:solidFill>
                        <a:latin typeface="Work Sans"/>
                        <a:ea typeface="Work Sans"/>
                        <a:cs typeface="Work Sans"/>
                        <a:sym typeface="Work Sans"/>
                      </a:endParaRPr>
                    </a:p>
                  </a:txBody>
                  <a:tcPr marL="72000" marR="72000" marT="72000" marB="72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accent3"/>
                      </a:solidFill>
                      <a:prstDash val="solid"/>
                      <a:round/>
                      <a:headEnd type="none" w="med" len="med"/>
                      <a:tailEnd type="none" w="med" len="med"/>
                    </a:lnB>
                    <a:solidFill>
                      <a:schemeClr val="lt1"/>
                    </a:solidFill>
                  </a:tcPr>
                </a:tc>
                <a:tc>
                  <a:txBody>
                    <a:bodyPr/>
                    <a:lstStyle/>
                    <a:p>
                      <a:pPr marL="288000" marR="0" lvl="0" indent="-288000" algn="l" rtl="0">
                        <a:spcBef>
                          <a:spcPts val="0"/>
                        </a:spcBef>
                        <a:spcAft>
                          <a:spcPts val="0"/>
                        </a:spcAft>
                        <a:buClr>
                          <a:srgbClr val="3B3838"/>
                        </a:buClr>
                        <a:buSzPct val="125000"/>
                        <a:buFont typeface="Work Sans"/>
                        <a:buChar char="•"/>
                      </a:pPr>
                      <a:r>
                        <a:rPr lang="en-US" sz="1200" u="none" strike="noStrike" cap="none" dirty="0">
                          <a:solidFill>
                            <a:srgbClr val="3B3838"/>
                          </a:solidFill>
                          <a:latin typeface="Work Sans"/>
                          <a:ea typeface="Work Sans"/>
                          <a:cs typeface="Work Sans"/>
                          <a:sym typeface="Work Sans"/>
                        </a:rPr>
                        <a:t>from $70 per month</a:t>
                      </a:r>
                      <a:endParaRPr sz="1200" u="none" strike="noStrike" cap="none" dirty="0">
                        <a:solidFill>
                          <a:srgbClr val="3B3838"/>
                        </a:solidFill>
                        <a:latin typeface="Work Sans"/>
                        <a:ea typeface="Work Sans"/>
                        <a:cs typeface="Work Sans"/>
                        <a:sym typeface="Work Sans"/>
                      </a:endParaRPr>
                    </a:p>
                    <a:p>
                      <a:pPr marL="288000" marR="0" lvl="0" indent="-288000" algn="l" rtl="0">
                        <a:spcBef>
                          <a:spcPts val="0"/>
                        </a:spcBef>
                        <a:spcAft>
                          <a:spcPts val="0"/>
                        </a:spcAft>
                        <a:buClr>
                          <a:srgbClr val="3B3838"/>
                        </a:buClr>
                        <a:buSzPct val="125000"/>
                        <a:buFont typeface="Work Sans"/>
                        <a:buChar char="•"/>
                      </a:pPr>
                      <a:r>
                        <a:rPr lang="en-US" sz="1200" u="none" strike="noStrike" cap="none" dirty="0">
                          <a:solidFill>
                            <a:srgbClr val="3B3838"/>
                          </a:solidFill>
                          <a:latin typeface="Work Sans"/>
                          <a:ea typeface="Work Sans"/>
                          <a:cs typeface="Work Sans"/>
                          <a:sym typeface="Work Sans"/>
                        </a:rPr>
                        <a:t>50% advertising fee</a:t>
                      </a:r>
                      <a:endParaRPr sz="1200" u="none" strike="noStrike" cap="none" dirty="0">
                        <a:solidFill>
                          <a:srgbClr val="3B3838"/>
                        </a:solidFill>
                        <a:latin typeface="Work Sans"/>
                        <a:ea typeface="Work Sans"/>
                        <a:cs typeface="Work Sans"/>
                        <a:sym typeface="Work Sans"/>
                      </a:endParaRPr>
                    </a:p>
                    <a:p>
                      <a:pPr marL="288000" marR="0" lvl="0" indent="-288000" algn="l" rtl="0">
                        <a:spcBef>
                          <a:spcPts val="0"/>
                        </a:spcBef>
                        <a:spcAft>
                          <a:spcPts val="0"/>
                        </a:spcAft>
                        <a:buClr>
                          <a:srgbClr val="3B3838"/>
                        </a:buClr>
                        <a:buSzPct val="125000"/>
                        <a:buFont typeface="Work Sans"/>
                        <a:buChar char="•"/>
                      </a:pPr>
                      <a:r>
                        <a:rPr lang="en-US" sz="1200" u="none" strike="noStrike" cap="none" dirty="0">
                          <a:solidFill>
                            <a:srgbClr val="3B3838"/>
                          </a:solidFill>
                          <a:latin typeface="Work Sans"/>
                          <a:ea typeface="Work Sans"/>
                          <a:cs typeface="Work Sans"/>
                          <a:sym typeface="Work Sans"/>
                        </a:rPr>
                        <a:t>50% processing fee</a:t>
                      </a:r>
                      <a:endParaRPr sz="1200" u="none" strike="noStrike" cap="none" dirty="0">
                        <a:solidFill>
                          <a:srgbClr val="3B3838"/>
                        </a:solidFill>
                        <a:latin typeface="Work Sans"/>
                        <a:ea typeface="Work Sans"/>
                        <a:cs typeface="Work Sans"/>
                        <a:sym typeface="Work Sans"/>
                      </a:endParaRPr>
                    </a:p>
                  </a:txBody>
                  <a:tcPr marL="72000" marR="72000" marT="72000" marB="720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accent3"/>
                      </a:solidFill>
                      <a:prstDash val="solid"/>
                      <a:round/>
                      <a:headEnd type="none" w="med" len="med"/>
                      <a:tailEnd type="none" w="med" len="med"/>
                    </a:lnB>
                    <a:solidFill>
                      <a:schemeClr val="lt1"/>
                    </a:solidFill>
                  </a:tcPr>
                </a:tc>
                <a:tc>
                  <a:txBody>
                    <a:bodyPr/>
                    <a:lstStyle/>
                    <a:p>
                      <a:pPr marL="288000" marR="0" lvl="0" indent="-288000" algn="l" rtl="0">
                        <a:spcBef>
                          <a:spcPts val="0"/>
                        </a:spcBef>
                        <a:spcAft>
                          <a:spcPts val="0"/>
                        </a:spcAft>
                        <a:buClr>
                          <a:srgbClr val="3B3838"/>
                        </a:buClr>
                        <a:buSzPct val="125000"/>
                        <a:buFont typeface="Work Sans"/>
                        <a:buChar char="•"/>
                      </a:pPr>
                      <a:r>
                        <a:rPr lang="en-US" sz="1200" u="none" strike="noStrike" cap="none" dirty="0">
                          <a:solidFill>
                            <a:srgbClr val="3B3838"/>
                          </a:solidFill>
                          <a:latin typeface="Work Sans"/>
                          <a:ea typeface="Work Sans"/>
                          <a:cs typeface="Work Sans"/>
                          <a:sym typeface="Work Sans"/>
                        </a:rPr>
                        <a:t>$0.30 per order</a:t>
                      </a:r>
                    </a:p>
                    <a:p>
                      <a:pPr marL="288000" marR="0" lvl="0" indent="-288000" algn="l" rtl="0">
                        <a:spcBef>
                          <a:spcPts val="0"/>
                        </a:spcBef>
                        <a:spcAft>
                          <a:spcPts val="0"/>
                        </a:spcAft>
                        <a:buClr>
                          <a:srgbClr val="3B3838"/>
                        </a:buClr>
                        <a:buSzPct val="125000"/>
                        <a:buFont typeface="Work Sans"/>
                        <a:buChar char="•"/>
                      </a:pPr>
                      <a:r>
                        <a:rPr lang="en-US" sz="1200" u="none" strike="noStrike" cap="none" dirty="0">
                          <a:solidFill>
                            <a:srgbClr val="3B3838"/>
                          </a:solidFill>
                          <a:latin typeface="Work Sans"/>
                          <a:ea typeface="Work Sans"/>
                          <a:cs typeface="Work Sans"/>
                          <a:sym typeface="Work Sans"/>
                        </a:rPr>
                        <a:t>Free</a:t>
                      </a:r>
                    </a:p>
                  </a:txBody>
                  <a:tcPr marL="72000" marR="72000" marT="72000" marB="72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accent3"/>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819627">
                <a:tc>
                  <a:txBody>
                    <a:bodyPr/>
                    <a:lstStyle/>
                    <a:p>
                      <a:pPr marL="0" marR="0" lvl="0" indent="0" algn="ctr" rtl="0">
                        <a:spcBef>
                          <a:spcPts val="0"/>
                        </a:spcBef>
                        <a:spcAft>
                          <a:spcPts val="0"/>
                        </a:spcAft>
                        <a:buClr>
                          <a:srgbClr val="3B3838"/>
                        </a:buClr>
                        <a:buSzPts val="1400"/>
                        <a:buFont typeface="Work Sans"/>
                        <a:buNone/>
                      </a:pPr>
                      <a:r>
                        <a:rPr lang="en-US" sz="1400" b="1" u="none" strike="noStrike" cap="none" dirty="0">
                          <a:solidFill>
                            <a:srgbClr val="3B3838"/>
                          </a:solidFill>
                          <a:latin typeface="Work Sans"/>
                          <a:ea typeface="Work Sans"/>
                          <a:cs typeface="Work Sans"/>
                          <a:sym typeface="Work Sans"/>
                        </a:rPr>
                        <a:t>Target segment</a:t>
                      </a:r>
                      <a:endParaRPr sz="1400" b="1" u="none" strike="noStrike" cap="none" dirty="0">
                        <a:solidFill>
                          <a:srgbClr val="3B3838"/>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288000" marR="0" lvl="0" indent="-288000" algn="l" rtl="0">
                        <a:spcBef>
                          <a:spcPts val="0"/>
                        </a:spcBef>
                        <a:spcAft>
                          <a:spcPts val="0"/>
                        </a:spcAft>
                        <a:buClr>
                          <a:schemeClr val="accent2"/>
                        </a:buClr>
                        <a:buSzPct val="115000"/>
                        <a:buFont typeface="Arial"/>
                        <a:buChar char="•"/>
                      </a:pPr>
                      <a:r>
                        <a:rPr lang="en-US" sz="1200" u="none" strike="noStrike" cap="none" dirty="0">
                          <a:solidFill>
                            <a:srgbClr val="3B3838"/>
                          </a:solidFill>
                          <a:latin typeface="Work Sans"/>
                          <a:ea typeface="Work Sans"/>
                          <a:cs typeface="Work Sans"/>
                          <a:sym typeface="Work Sans"/>
                        </a:rPr>
                        <a:t>UBER EATs and similar food delivery </a:t>
                      </a:r>
                      <a:endParaRPr sz="1200" u="none" strike="noStrike" cap="none" dirty="0">
                        <a:solidFill>
                          <a:srgbClr val="3B3838"/>
                        </a:solidFill>
                        <a:latin typeface="Work Sans"/>
                        <a:ea typeface="Work Sans"/>
                        <a:cs typeface="Work Sans"/>
                        <a:sym typeface="Work Sans"/>
                      </a:endParaRPr>
                    </a:p>
                  </a:txBody>
                  <a:tcPr marL="72000" marR="72000" marT="72000" marB="72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288000" marR="0" lvl="0" indent="-288000" algn="l" rtl="0">
                        <a:spcBef>
                          <a:spcPts val="0"/>
                        </a:spcBef>
                        <a:spcAft>
                          <a:spcPts val="0"/>
                        </a:spcAft>
                        <a:buClr>
                          <a:schemeClr val="accent2"/>
                        </a:buClr>
                        <a:buSzPct val="115000"/>
                        <a:buFont typeface="Arial"/>
                        <a:buChar char="•"/>
                      </a:pPr>
                      <a:r>
                        <a:rPr lang="en-US" sz="1200" u="none" strike="noStrike" cap="none" dirty="0">
                          <a:solidFill>
                            <a:srgbClr val="3B3838"/>
                          </a:solidFill>
                          <a:latin typeface="Work Sans"/>
                          <a:ea typeface="Work Sans"/>
                          <a:cs typeface="Work Sans"/>
                          <a:sym typeface="Work Sans"/>
                        </a:rPr>
                        <a:t>Restaurants and dark kitchens with their own couriers</a:t>
                      </a:r>
                      <a:endParaRPr sz="1200" u="none" strike="noStrike" cap="none" dirty="0">
                        <a:solidFill>
                          <a:srgbClr val="3B3838"/>
                        </a:solidFill>
                        <a:latin typeface="Work Sans"/>
                        <a:ea typeface="Work Sans"/>
                        <a:cs typeface="Work Sans"/>
                        <a:sym typeface="Work Sans"/>
                      </a:endParaRPr>
                    </a:p>
                  </a:txBody>
                  <a:tcPr marL="72000" marR="72000" marT="72000" marB="72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288000" marR="0" lvl="0" indent="-288000" algn="l" rtl="0">
                        <a:spcBef>
                          <a:spcPts val="0"/>
                        </a:spcBef>
                        <a:spcAft>
                          <a:spcPts val="0"/>
                        </a:spcAft>
                        <a:buClr>
                          <a:schemeClr val="accent2"/>
                        </a:buClr>
                        <a:buSzPct val="115000"/>
                        <a:buFont typeface="Arial"/>
                        <a:buChar char="•"/>
                      </a:pPr>
                      <a:r>
                        <a:rPr lang="en-US" sz="1200" u="none" strike="noStrike" cap="none" dirty="0">
                          <a:solidFill>
                            <a:srgbClr val="3B3838"/>
                          </a:solidFill>
                          <a:latin typeface="Work Sans"/>
                          <a:ea typeface="Work Sans"/>
                          <a:cs typeface="Work Sans"/>
                          <a:sym typeface="Work Sans"/>
                        </a:rPr>
                        <a:t>Independent couriers working with restaurants and </a:t>
                      </a:r>
                      <a:r>
                        <a:rPr lang="en-US" sz="1200" u="none" strike="noStrike" cap="none" dirty="0" err="1">
                          <a:solidFill>
                            <a:srgbClr val="3B3838"/>
                          </a:solidFill>
                          <a:latin typeface="Work Sans"/>
                          <a:ea typeface="Work Sans"/>
                          <a:cs typeface="Work Sans"/>
                          <a:sym typeface="Work Sans"/>
                        </a:rPr>
                        <a:t>Uberoids</a:t>
                      </a:r>
                      <a:endParaRPr sz="1200" u="none" strike="noStrike" cap="none" dirty="0">
                        <a:solidFill>
                          <a:srgbClr val="3B3838"/>
                        </a:solidFill>
                        <a:latin typeface="Work Sans"/>
                        <a:ea typeface="Work Sans"/>
                        <a:cs typeface="Work Sans"/>
                        <a:sym typeface="Work Sans"/>
                      </a:endParaRPr>
                    </a:p>
                  </a:txBody>
                  <a:tcPr marL="72000" marR="72000" marT="72000" marB="720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288000" marR="0" lvl="0" indent="-288000" algn="l" rtl="0">
                        <a:spcBef>
                          <a:spcPts val="0"/>
                        </a:spcBef>
                        <a:spcAft>
                          <a:spcPts val="0"/>
                        </a:spcAft>
                        <a:buClr>
                          <a:schemeClr val="accent2"/>
                        </a:buClr>
                        <a:buSzPct val="115000"/>
                        <a:buFont typeface="Arial"/>
                        <a:buChar char="•"/>
                      </a:pPr>
                      <a:r>
                        <a:rPr lang="en-US" sz="1200" u="none" strike="noStrike" cap="none" dirty="0">
                          <a:solidFill>
                            <a:srgbClr val="3B3838"/>
                          </a:solidFill>
                          <a:latin typeface="Work Sans"/>
                          <a:ea typeface="Work Sans"/>
                          <a:cs typeface="Work Sans"/>
                          <a:sym typeface="Work Sans"/>
                        </a:rPr>
                        <a:t>Eaters</a:t>
                      </a:r>
                      <a:endParaRPr sz="1200" u="none" strike="noStrike" cap="none" dirty="0">
                        <a:solidFill>
                          <a:srgbClr val="3B3838"/>
                        </a:solidFill>
                        <a:latin typeface="Work Sans"/>
                        <a:ea typeface="Work Sans"/>
                        <a:cs typeface="Work Sans"/>
                        <a:sym typeface="Work Sans"/>
                      </a:endParaRPr>
                    </a:p>
                  </a:txBody>
                  <a:tcPr marL="72000" marR="72000" marT="72000" marB="72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extLst>
                  <a:ext uri="{0D108BD9-81ED-4DB2-BD59-A6C34878D82A}">
                    <a16:rowId xmlns:a16="http://schemas.microsoft.com/office/drawing/2014/main" val="10002"/>
                  </a:ext>
                </a:extLst>
              </a:tr>
              <a:tr h="636519">
                <a:tc>
                  <a:txBody>
                    <a:bodyPr/>
                    <a:lstStyle/>
                    <a:p>
                      <a:pPr marL="0" marR="0" lvl="0" indent="0" algn="ctr" rtl="0">
                        <a:spcBef>
                          <a:spcPts val="0"/>
                        </a:spcBef>
                        <a:spcAft>
                          <a:spcPts val="0"/>
                        </a:spcAft>
                        <a:buClr>
                          <a:srgbClr val="3B3838"/>
                        </a:buClr>
                        <a:buSzPts val="1400"/>
                        <a:buFont typeface="Work Sans"/>
                        <a:buNone/>
                      </a:pPr>
                      <a:r>
                        <a:rPr lang="en-US" sz="1400" b="1" u="none" strike="noStrike" cap="none" dirty="0">
                          <a:solidFill>
                            <a:srgbClr val="3B3838"/>
                          </a:solidFill>
                          <a:latin typeface="Work Sans"/>
                          <a:ea typeface="Work Sans"/>
                          <a:cs typeface="Work Sans"/>
                          <a:sym typeface="Work Sans"/>
                        </a:rPr>
                        <a:t>CAC/LTV</a:t>
                      </a:r>
                      <a:endParaRPr sz="1400" b="1" u="none" strike="noStrike" cap="none" dirty="0">
                        <a:solidFill>
                          <a:srgbClr val="3B3838"/>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lt1"/>
                    </a:solidFill>
                  </a:tcPr>
                </a:tc>
                <a:tc>
                  <a:txBody>
                    <a:bodyPr/>
                    <a:lstStyle/>
                    <a:p>
                      <a:pPr marL="288000" marR="0" lvl="0" indent="-288000" algn="l" rtl="0">
                        <a:spcBef>
                          <a:spcPts val="0"/>
                        </a:spcBef>
                        <a:spcAft>
                          <a:spcPts val="0"/>
                        </a:spcAft>
                        <a:buClr>
                          <a:schemeClr val="accent2"/>
                        </a:buClr>
                        <a:buSzPct val="115000"/>
                        <a:buFont typeface="Arial"/>
                        <a:buChar char="•"/>
                      </a:pPr>
                      <a:r>
                        <a:rPr lang="en-US" sz="1200" u="none" strike="noStrike" cap="none" dirty="0">
                          <a:solidFill>
                            <a:srgbClr val="3B3838"/>
                          </a:solidFill>
                          <a:latin typeface="Work Sans"/>
                          <a:ea typeface="Work Sans"/>
                          <a:cs typeface="Work Sans"/>
                          <a:sym typeface="Work Sans"/>
                        </a:rPr>
                        <a:t>CAC: $10000</a:t>
                      </a:r>
                      <a:endParaRPr sz="1200" u="none" strike="noStrike" cap="none" dirty="0">
                        <a:solidFill>
                          <a:srgbClr val="3B3838"/>
                        </a:solidFill>
                        <a:latin typeface="Work Sans"/>
                        <a:ea typeface="Work Sans"/>
                        <a:cs typeface="Work Sans"/>
                        <a:sym typeface="Work Sans"/>
                      </a:endParaRPr>
                    </a:p>
                    <a:p>
                      <a:pPr marL="288000" marR="0" lvl="0" indent="-288000" algn="l" rtl="0">
                        <a:spcBef>
                          <a:spcPts val="0"/>
                        </a:spcBef>
                        <a:spcAft>
                          <a:spcPts val="0"/>
                        </a:spcAft>
                        <a:buClr>
                          <a:schemeClr val="accent2"/>
                        </a:buClr>
                        <a:buSzPct val="115000"/>
                        <a:buFont typeface="Arial"/>
                        <a:buChar char="•"/>
                      </a:pPr>
                      <a:r>
                        <a:rPr lang="en-US" sz="1200" u="none" strike="noStrike" cap="none" dirty="0">
                          <a:solidFill>
                            <a:srgbClr val="3B3838"/>
                          </a:solidFill>
                          <a:latin typeface="Work Sans"/>
                          <a:ea typeface="Work Sans"/>
                          <a:cs typeface="Work Sans"/>
                          <a:sym typeface="Work Sans"/>
                        </a:rPr>
                        <a:t>LTV: $900K</a:t>
                      </a:r>
                      <a:endParaRPr sz="1200" u="none" strike="noStrike" cap="none" dirty="0">
                        <a:solidFill>
                          <a:srgbClr val="3B3838"/>
                        </a:solidFill>
                        <a:latin typeface="Work Sans"/>
                        <a:ea typeface="Work Sans"/>
                        <a:cs typeface="Work Sans"/>
                        <a:sym typeface="Work Sans"/>
                      </a:endParaRPr>
                    </a:p>
                  </a:txBody>
                  <a:tcPr marL="72000" marR="72000" marT="72000" marB="72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lt1"/>
                    </a:solidFill>
                  </a:tcPr>
                </a:tc>
                <a:tc>
                  <a:txBody>
                    <a:bodyPr/>
                    <a:lstStyle/>
                    <a:p>
                      <a:pPr marL="288000" marR="0" lvl="0" indent="-288000" algn="l" rtl="0">
                        <a:spcBef>
                          <a:spcPts val="0"/>
                        </a:spcBef>
                        <a:spcAft>
                          <a:spcPts val="0"/>
                        </a:spcAft>
                        <a:buClr>
                          <a:schemeClr val="accent2"/>
                        </a:buClr>
                        <a:buSzPct val="115000"/>
                        <a:buFont typeface="Arial"/>
                        <a:buChar char="•"/>
                      </a:pPr>
                      <a:r>
                        <a:rPr lang="en-US" sz="1200" u="none" strike="noStrike" cap="none" dirty="0">
                          <a:solidFill>
                            <a:srgbClr val="3B3838"/>
                          </a:solidFill>
                          <a:latin typeface="Work Sans"/>
                          <a:ea typeface="Work Sans"/>
                          <a:cs typeface="Work Sans"/>
                          <a:sym typeface="Work Sans"/>
                        </a:rPr>
                        <a:t>CAC: $2000</a:t>
                      </a:r>
                      <a:endParaRPr sz="1200" u="none" strike="noStrike" cap="none" dirty="0">
                        <a:solidFill>
                          <a:srgbClr val="3B3838"/>
                        </a:solidFill>
                        <a:latin typeface="Work Sans"/>
                        <a:ea typeface="Work Sans"/>
                        <a:cs typeface="Work Sans"/>
                        <a:sym typeface="Work Sans"/>
                      </a:endParaRPr>
                    </a:p>
                    <a:p>
                      <a:pPr marL="288000" marR="0" lvl="0" indent="-288000" algn="l" rtl="0">
                        <a:spcBef>
                          <a:spcPts val="0"/>
                        </a:spcBef>
                        <a:spcAft>
                          <a:spcPts val="0"/>
                        </a:spcAft>
                        <a:buClr>
                          <a:schemeClr val="accent2"/>
                        </a:buClr>
                        <a:buSzPct val="115000"/>
                        <a:buFont typeface="Arial"/>
                        <a:buChar char="•"/>
                      </a:pPr>
                      <a:r>
                        <a:rPr lang="en-US" sz="1200" u="none" strike="noStrike" cap="none" dirty="0">
                          <a:solidFill>
                            <a:srgbClr val="3B3838"/>
                          </a:solidFill>
                          <a:latin typeface="Work Sans"/>
                          <a:ea typeface="Work Sans"/>
                          <a:cs typeface="Work Sans"/>
                          <a:sym typeface="Work Sans"/>
                        </a:rPr>
                        <a:t>LTV: $9000</a:t>
                      </a:r>
                      <a:endParaRPr sz="1200" u="none" strike="noStrike" cap="none" dirty="0">
                        <a:solidFill>
                          <a:srgbClr val="3B3838"/>
                        </a:solidFill>
                        <a:latin typeface="Work Sans"/>
                        <a:ea typeface="Work Sans"/>
                        <a:cs typeface="Work Sans"/>
                        <a:sym typeface="Work Sans"/>
                      </a:endParaRPr>
                    </a:p>
                  </a:txBody>
                  <a:tcPr marL="72000" marR="72000" marT="72000" marB="72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lt1"/>
                    </a:solidFill>
                  </a:tcPr>
                </a:tc>
                <a:tc>
                  <a:txBody>
                    <a:bodyPr/>
                    <a:lstStyle/>
                    <a:p>
                      <a:pPr marL="288000" marR="0" lvl="0" indent="-288000" algn="l" rtl="0">
                        <a:spcBef>
                          <a:spcPts val="0"/>
                        </a:spcBef>
                        <a:spcAft>
                          <a:spcPts val="0"/>
                        </a:spcAft>
                        <a:buClr>
                          <a:schemeClr val="accent2"/>
                        </a:buClr>
                        <a:buSzPct val="115000"/>
                        <a:buFont typeface="Arial"/>
                        <a:buChar char="•"/>
                      </a:pPr>
                      <a:r>
                        <a:rPr lang="en-US" sz="1200" u="none" strike="noStrike" cap="none" dirty="0">
                          <a:solidFill>
                            <a:srgbClr val="3B3838"/>
                          </a:solidFill>
                          <a:latin typeface="Work Sans"/>
                          <a:ea typeface="Work Sans"/>
                          <a:cs typeface="Work Sans"/>
                          <a:sym typeface="Work Sans"/>
                        </a:rPr>
                        <a:t>CAC: $300</a:t>
                      </a:r>
                      <a:endParaRPr sz="1200" u="none" strike="noStrike" cap="none" dirty="0">
                        <a:solidFill>
                          <a:srgbClr val="3B3838"/>
                        </a:solidFill>
                        <a:latin typeface="Work Sans"/>
                        <a:ea typeface="Work Sans"/>
                        <a:cs typeface="Work Sans"/>
                        <a:sym typeface="Work Sans"/>
                      </a:endParaRPr>
                    </a:p>
                    <a:p>
                      <a:pPr marL="288000" marR="0" lvl="0" indent="-288000" algn="l" rtl="0">
                        <a:spcBef>
                          <a:spcPts val="0"/>
                        </a:spcBef>
                        <a:spcAft>
                          <a:spcPts val="0"/>
                        </a:spcAft>
                        <a:buClr>
                          <a:schemeClr val="accent2"/>
                        </a:buClr>
                        <a:buSzPct val="115000"/>
                        <a:buFont typeface="Arial"/>
                        <a:buChar char="•"/>
                      </a:pPr>
                      <a:r>
                        <a:rPr lang="en-US" sz="1200" u="none" strike="noStrike" cap="none" dirty="0">
                          <a:solidFill>
                            <a:srgbClr val="3B3838"/>
                          </a:solidFill>
                          <a:latin typeface="Work Sans"/>
                          <a:ea typeface="Work Sans"/>
                          <a:cs typeface="Work Sans"/>
                          <a:sym typeface="Work Sans"/>
                        </a:rPr>
                        <a:t>LTV: $1000</a:t>
                      </a:r>
                      <a:endParaRPr sz="1200" u="none" strike="noStrike" cap="none" dirty="0">
                        <a:solidFill>
                          <a:srgbClr val="3B3838"/>
                        </a:solidFill>
                        <a:latin typeface="Work Sans"/>
                        <a:ea typeface="Work Sans"/>
                        <a:cs typeface="Work Sans"/>
                        <a:sym typeface="Work Sans"/>
                      </a:endParaRPr>
                    </a:p>
                  </a:txBody>
                  <a:tcPr marL="72000" marR="72000" marT="72000" marB="720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lt1"/>
                    </a:solidFill>
                  </a:tcPr>
                </a:tc>
                <a:tc>
                  <a:txBody>
                    <a:bodyPr/>
                    <a:lstStyle/>
                    <a:p>
                      <a:pPr marL="288000" marR="0" lvl="0" indent="-288000" algn="l" rtl="0">
                        <a:spcBef>
                          <a:spcPts val="0"/>
                        </a:spcBef>
                        <a:spcAft>
                          <a:spcPts val="0"/>
                        </a:spcAft>
                        <a:buClr>
                          <a:schemeClr val="accent2"/>
                        </a:buClr>
                        <a:buSzPct val="115000"/>
                        <a:buFont typeface="Arial"/>
                        <a:buChar char="•"/>
                      </a:pPr>
                      <a:r>
                        <a:rPr lang="en-GB" sz="1200" u="none" strike="noStrike" cap="none" dirty="0">
                          <a:solidFill>
                            <a:srgbClr val="3B3838"/>
                          </a:solidFill>
                          <a:latin typeface="Work Sans"/>
                          <a:ea typeface="Work Sans"/>
                          <a:cs typeface="Work Sans"/>
                          <a:sym typeface="Work Sans"/>
                        </a:rPr>
                        <a:t>CAC: $5</a:t>
                      </a:r>
                    </a:p>
                    <a:p>
                      <a:pPr marL="288000" marR="0" lvl="0" indent="-288000" algn="l" rtl="0">
                        <a:spcBef>
                          <a:spcPts val="0"/>
                        </a:spcBef>
                        <a:spcAft>
                          <a:spcPts val="0"/>
                        </a:spcAft>
                        <a:buClr>
                          <a:schemeClr val="accent2"/>
                        </a:buClr>
                        <a:buSzPct val="115000"/>
                        <a:buFont typeface="Arial"/>
                        <a:buChar char="•"/>
                      </a:pPr>
                      <a:r>
                        <a:rPr lang="en-GB" sz="1200" u="none" strike="noStrike" cap="none" dirty="0">
                          <a:solidFill>
                            <a:srgbClr val="3B3838"/>
                          </a:solidFill>
                          <a:latin typeface="Work Sans"/>
                          <a:ea typeface="Work Sans"/>
                          <a:cs typeface="Work Sans"/>
                          <a:sym typeface="Work Sans"/>
                        </a:rPr>
                        <a:t>LTV: $100</a:t>
                      </a:r>
                    </a:p>
                  </a:txBody>
                  <a:tcPr marL="72000" marR="72000" marT="72000" marB="72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lt1"/>
                    </a:solidFill>
                  </a:tcPr>
                </a:tc>
                <a:extLst>
                  <a:ext uri="{0D108BD9-81ED-4DB2-BD59-A6C34878D82A}">
                    <a16:rowId xmlns:a16="http://schemas.microsoft.com/office/drawing/2014/main" val="10003"/>
                  </a:ext>
                </a:extLst>
              </a:tr>
              <a:tr h="1918275">
                <a:tc>
                  <a:txBody>
                    <a:bodyPr/>
                    <a:lstStyle/>
                    <a:p>
                      <a:pPr marL="0" marR="0" lvl="0" indent="0" algn="ctr" rtl="0">
                        <a:spcBef>
                          <a:spcPts val="0"/>
                        </a:spcBef>
                        <a:spcAft>
                          <a:spcPts val="0"/>
                        </a:spcAft>
                        <a:buClr>
                          <a:srgbClr val="3B3838"/>
                        </a:buClr>
                        <a:buSzPts val="1400"/>
                        <a:buFont typeface="Work Sans"/>
                        <a:buNone/>
                      </a:pPr>
                      <a:r>
                        <a:rPr lang="en-US" sz="1400" b="1" u="none" strike="noStrike" cap="none" dirty="0">
                          <a:solidFill>
                            <a:srgbClr val="3B3838"/>
                          </a:solidFill>
                          <a:latin typeface="Work Sans"/>
                          <a:ea typeface="Work Sans"/>
                          <a:cs typeface="Work Sans"/>
                          <a:sym typeface="Work Sans"/>
                        </a:rPr>
                        <a:t>Offer</a:t>
                      </a:r>
                      <a:endParaRPr sz="1400" b="1" u="none" strike="noStrike" cap="none" dirty="0">
                        <a:solidFill>
                          <a:srgbClr val="3B3838"/>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288000" marR="0" lvl="0" indent="-288000" algn="l" rtl="0">
                        <a:spcBef>
                          <a:spcPts val="0"/>
                        </a:spcBef>
                        <a:spcAft>
                          <a:spcPts val="0"/>
                        </a:spcAft>
                        <a:buClr>
                          <a:schemeClr val="accent2"/>
                        </a:buClr>
                        <a:buSzPct val="115000"/>
                        <a:buFont typeface="Arial"/>
                        <a:buChar char="•"/>
                      </a:pPr>
                      <a:r>
                        <a:rPr lang="en-US" sz="1200" u="none" strike="noStrike" cap="none" dirty="0">
                          <a:solidFill>
                            <a:srgbClr val="3B3838"/>
                          </a:solidFill>
                          <a:latin typeface="Work Sans"/>
                          <a:ea typeface="Work Sans"/>
                          <a:cs typeface="Work Sans"/>
                          <a:sym typeface="Work Sans"/>
                        </a:rPr>
                        <a:t>A freemium model of advertising sales for </a:t>
                      </a:r>
                      <a:r>
                        <a:rPr lang="en-US" sz="1200" u="none" strike="noStrike" cap="none" dirty="0" err="1">
                          <a:solidFill>
                            <a:srgbClr val="3B3838"/>
                          </a:solidFill>
                          <a:latin typeface="Work Sans"/>
                          <a:ea typeface="Work Sans"/>
                          <a:cs typeface="Work Sans"/>
                          <a:sym typeface="Work Sans"/>
                        </a:rPr>
                        <a:t>Uberoid</a:t>
                      </a:r>
                      <a:r>
                        <a:rPr lang="en-US" sz="1200" u="none" strike="noStrike" cap="none" dirty="0">
                          <a:solidFill>
                            <a:srgbClr val="3B3838"/>
                          </a:solidFill>
                          <a:latin typeface="Work Sans"/>
                          <a:ea typeface="Work Sans"/>
                          <a:cs typeface="Work Sans"/>
                          <a:sym typeface="Work Sans"/>
                        </a:rPr>
                        <a:t> clients</a:t>
                      </a:r>
                      <a:endParaRPr sz="1200" u="none" strike="noStrike" cap="none" dirty="0">
                        <a:solidFill>
                          <a:srgbClr val="3B3838"/>
                        </a:solidFill>
                        <a:latin typeface="Work Sans"/>
                        <a:ea typeface="Work Sans"/>
                        <a:cs typeface="Work Sans"/>
                        <a:sym typeface="Work Sans"/>
                      </a:endParaRPr>
                    </a:p>
                  </a:txBody>
                  <a:tcPr marL="72000" marR="72000" marT="72000" marB="72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288000" marR="0" lvl="0" indent="-288000" algn="l" rtl="0">
                        <a:spcBef>
                          <a:spcPts val="0"/>
                        </a:spcBef>
                        <a:spcAft>
                          <a:spcPts val="0"/>
                        </a:spcAft>
                        <a:buClr>
                          <a:schemeClr val="accent2"/>
                        </a:buClr>
                        <a:buSzPct val="115000"/>
                        <a:buFont typeface="Arial"/>
                        <a:buChar char="•"/>
                      </a:pPr>
                      <a:r>
                        <a:rPr lang="en-US" sz="1200" u="none" strike="noStrike" cap="none" dirty="0">
                          <a:solidFill>
                            <a:srgbClr val="3B3838"/>
                          </a:solidFill>
                          <a:latin typeface="Work Sans"/>
                          <a:ea typeface="Work Sans"/>
                          <a:cs typeface="Work Sans"/>
                          <a:sym typeface="Work Sans"/>
                        </a:rPr>
                        <a:t>A freemium model for Restaurants and dark kitchens</a:t>
                      </a:r>
                    </a:p>
                    <a:p>
                      <a:pPr marL="288000" marR="0" lvl="0" indent="-288000" algn="l" rtl="0">
                        <a:spcBef>
                          <a:spcPts val="0"/>
                        </a:spcBef>
                        <a:spcAft>
                          <a:spcPts val="0"/>
                        </a:spcAft>
                        <a:buClr>
                          <a:schemeClr val="accent2"/>
                        </a:buClr>
                        <a:buSzPct val="115000"/>
                        <a:buFont typeface="Arial"/>
                        <a:buChar char="•"/>
                      </a:pPr>
                      <a:r>
                        <a:rPr lang="en-US" sz="1200" u="none" strike="noStrike" cap="none" dirty="0">
                          <a:solidFill>
                            <a:srgbClr val="3B3838"/>
                          </a:solidFill>
                          <a:latin typeface="Work Sans"/>
                          <a:ea typeface="Work Sans"/>
                          <a:cs typeface="Work Sans"/>
                          <a:sym typeface="Work Sans"/>
                        </a:rPr>
                        <a:t>Monthly subscription fees and advertising their specials</a:t>
                      </a:r>
                      <a:endParaRPr sz="1200" u="none" strike="noStrike" cap="none" dirty="0">
                        <a:solidFill>
                          <a:srgbClr val="3B3838"/>
                        </a:solidFill>
                        <a:latin typeface="Work Sans"/>
                        <a:ea typeface="Work Sans"/>
                        <a:cs typeface="Work Sans"/>
                        <a:sym typeface="Work Sans"/>
                      </a:endParaRPr>
                    </a:p>
                    <a:p>
                      <a:pPr marL="288000" marR="0" lvl="0" indent="-288000" algn="l" rtl="0">
                        <a:spcBef>
                          <a:spcPts val="0"/>
                        </a:spcBef>
                        <a:spcAft>
                          <a:spcPts val="0"/>
                        </a:spcAft>
                        <a:buClr>
                          <a:schemeClr val="accent2"/>
                        </a:buClr>
                        <a:buSzPct val="115000"/>
                        <a:buFont typeface="Arial"/>
                        <a:buChar char="•"/>
                      </a:pPr>
                      <a:r>
                        <a:rPr lang="en-US" sz="1200" u="none" strike="noStrike" cap="none" dirty="0">
                          <a:solidFill>
                            <a:srgbClr val="3B3838"/>
                          </a:solidFill>
                          <a:latin typeface="Work Sans"/>
                          <a:ea typeface="Work Sans"/>
                          <a:cs typeface="Work Sans"/>
                          <a:sym typeface="Work Sans"/>
                        </a:rPr>
                        <a:t>Environmental grants/funding</a:t>
                      </a:r>
                      <a:endParaRPr sz="1200" u="none" strike="noStrike" cap="none" dirty="0">
                        <a:solidFill>
                          <a:srgbClr val="3B3838"/>
                        </a:solidFill>
                        <a:latin typeface="Work Sans"/>
                        <a:ea typeface="Work Sans"/>
                        <a:cs typeface="Work Sans"/>
                        <a:sym typeface="Work Sans"/>
                      </a:endParaRPr>
                    </a:p>
                    <a:p>
                      <a:pPr marL="288000" marR="0" lvl="0" indent="-288000" algn="l" rtl="0">
                        <a:lnSpc>
                          <a:spcPct val="100000"/>
                        </a:lnSpc>
                        <a:spcBef>
                          <a:spcPts val="0"/>
                        </a:spcBef>
                        <a:spcAft>
                          <a:spcPts val="0"/>
                        </a:spcAft>
                        <a:buClr>
                          <a:schemeClr val="accent2"/>
                        </a:buClr>
                        <a:buSzPct val="115000"/>
                        <a:buFont typeface="Arial"/>
                        <a:buChar char="•"/>
                      </a:pPr>
                      <a:r>
                        <a:rPr lang="en-US" sz="1200" u="none" strike="noStrike" cap="none" dirty="0">
                          <a:solidFill>
                            <a:srgbClr val="3B3838"/>
                          </a:solidFill>
                          <a:latin typeface="Work Sans"/>
                          <a:ea typeface="Work Sans"/>
                          <a:cs typeface="Work Sans"/>
                          <a:sym typeface="Work Sans"/>
                        </a:rPr>
                        <a:t>Using independent couriers</a:t>
                      </a:r>
                      <a:endParaRPr sz="1200" u="none" strike="noStrike" cap="none" dirty="0">
                        <a:solidFill>
                          <a:srgbClr val="3B3838"/>
                        </a:solidFill>
                        <a:latin typeface="Work Sans"/>
                        <a:ea typeface="Work Sans"/>
                        <a:cs typeface="Work Sans"/>
                        <a:sym typeface="Work Sans"/>
                      </a:endParaRPr>
                    </a:p>
                  </a:txBody>
                  <a:tcPr marL="72000" marR="72000" marT="72000" marB="72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288000" marR="0" lvl="0" indent="-288000" algn="l" rtl="0">
                        <a:spcBef>
                          <a:spcPts val="0"/>
                        </a:spcBef>
                        <a:spcAft>
                          <a:spcPts val="0"/>
                        </a:spcAft>
                        <a:buClr>
                          <a:schemeClr val="accent2"/>
                        </a:buClr>
                        <a:buSzPct val="115000"/>
                        <a:buFont typeface="Arial"/>
                        <a:buChar char="•"/>
                      </a:pPr>
                      <a:r>
                        <a:rPr lang="en-US" sz="1200" u="none" strike="noStrike" cap="none" dirty="0">
                          <a:solidFill>
                            <a:srgbClr val="3B3838"/>
                          </a:solidFill>
                          <a:latin typeface="Work Sans"/>
                          <a:ea typeface="Work Sans"/>
                          <a:cs typeface="Work Sans"/>
                          <a:sym typeface="Work Sans"/>
                        </a:rPr>
                        <a:t>Work for several </a:t>
                      </a:r>
                      <a:r>
                        <a:rPr lang="en-US" sz="1200" u="none" strike="noStrike" cap="none" dirty="0" err="1">
                          <a:solidFill>
                            <a:srgbClr val="3B3838"/>
                          </a:solidFill>
                          <a:latin typeface="Work Sans"/>
                          <a:ea typeface="Work Sans"/>
                          <a:cs typeface="Work Sans"/>
                          <a:sym typeface="Work Sans"/>
                        </a:rPr>
                        <a:t>Uberoids</a:t>
                      </a:r>
                      <a:r>
                        <a:rPr lang="en-US" sz="1200" u="none" strike="noStrike" cap="none" dirty="0">
                          <a:solidFill>
                            <a:srgbClr val="3B3838"/>
                          </a:solidFill>
                          <a:latin typeface="Work Sans"/>
                          <a:ea typeface="Work Sans"/>
                          <a:cs typeface="Work Sans"/>
                          <a:sym typeface="Work Sans"/>
                        </a:rPr>
                        <a:t> and restaurants on demand</a:t>
                      </a:r>
                      <a:endParaRPr sz="1200" u="none" strike="noStrike" cap="none" dirty="0">
                        <a:solidFill>
                          <a:srgbClr val="3B3838"/>
                        </a:solidFill>
                        <a:latin typeface="Work Sans"/>
                        <a:ea typeface="Work Sans"/>
                        <a:cs typeface="Work Sans"/>
                        <a:sym typeface="Work Sans"/>
                      </a:endParaRPr>
                    </a:p>
                  </a:txBody>
                  <a:tcPr marL="72000" marR="72000" marT="72000" marB="720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288000" marR="0" lvl="0" indent="-288000" algn="l" rtl="0">
                        <a:spcBef>
                          <a:spcPts val="0"/>
                        </a:spcBef>
                        <a:spcAft>
                          <a:spcPts val="0"/>
                        </a:spcAft>
                        <a:buClr>
                          <a:schemeClr val="accent2"/>
                        </a:buClr>
                        <a:buSzPct val="115000"/>
                        <a:buFont typeface="Arial"/>
                        <a:buChar char="•"/>
                      </a:pPr>
                      <a:r>
                        <a:rPr lang="en-GB" sz="1200" u="none" strike="noStrike" cap="none" dirty="0">
                          <a:solidFill>
                            <a:srgbClr val="3B3838"/>
                          </a:solidFill>
                          <a:latin typeface="Work Sans"/>
                          <a:ea typeface="Work Sans"/>
                          <a:cs typeface="Work Sans"/>
                          <a:sym typeface="Work Sans"/>
                        </a:rPr>
                        <a:t>Eco-friendly</a:t>
                      </a:r>
                    </a:p>
                    <a:p>
                      <a:pPr marL="288000" marR="0" lvl="0" indent="-288000" algn="l" rtl="0">
                        <a:spcBef>
                          <a:spcPts val="0"/>
                        </a:spcBef>
                        <a:spcAft>
                          <a:spcPts val="0"/>
                        </a:spcAft>
                        <a:buClr>
                          <a:schemeClr val="accent2"/>
                        </a:buClr>
                        <a:buSzPct val="115000"/>
                        <a:buFont typeface="Arial"/>
                        <a:buChar char="•"/>
                      </a:pPr>
                      <a:r>
                        <a:rPr lang="en-GB" sz="1200" u="none" strike="noStrike" cap="none" dirty="0">
                          <a:solidFill>
                            <a:srgbClr val="3B3838"/>
                          </a:solidFill>
                          <a:latin typeface="Work Sans"/>
                          <a:ea typeface="Work Sans"/>
                          <a:cs typeface="Work Sans"/>
                          <a:sym typeface="Work Sans"/>
                        </a:rPr>
                        <a:t>Eco-Coins</a:t>
                      </a:r>
                    </a:p>
                    <a:p>
                      <a:pPr marL="288000" marR="0" lvl="0" indent="-288000" algn="l" rtl="0">
                        <a:spcBef>
                          <a:spcPts val="0"/>
                        </a:spcBef>
                        <a:spcAft>
                          <a:spcPts val="0"/>
                        </a:spcAft>
                        <a:buClr>
                          <a:schemeClr val="accent2"/>
                        </a:buClr>
                        <a:buSzPct val="115000"/>
                        <a:buFont typeface="Arial"/>
                        <a:buChar char="•"/>
                      </a:pPr>
                      <a:endParaRPr sz="1200" u="none" strike="noStrike" cap="none" dirty="0">
                        <a:solidFill>
                          <a:srgbClr val="3B3838"/>
                        </a:solidFill>
                        <a:latin typeface="Work Sans"/>
                        <a:ea typeface="Work Sans"/>
                        <a:cs typeface="Work Sans"/>
                        <a:sym typeface="Work Sans"/>
                      </a:endParaRPr>
                    </a:p>
                  </a:txBody>
                  <a:tcPr marL="72000" marR="72000" marT="72000" marB="72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extLst>
                  <a:ext uri="{0D108BD9-81ED-4DB2-BD59-A6C34878D82A}">
                    <a16:rowId xmlns:a16="http://schemas.microsoft.com/office/drawing/2014/main" val="10004"/>
                  </a:ext>
                </a:extLst>
              </a:tr>
            </a:tbl>
          </a:graphicData>
        </a:graphic>
      </p:graphicFrame>
      <p:sp>
        <p:nvSpPr>
          <p:cNvPr id="672" name="Google Shape;672;p15"/>
          <p:cNvSpPr txBox="1"/>
          <p:nvPr/>
        </p:nvSpPr>
        <p:spPr>
          <a:xfrm>
            <a:off x="587345" y="851254"/>
            <a:ext cx="3590955" cy="629043"/>
          </a:xfrm>
          <a:prstGeom prst="rect">
            <a:avLst/>
          </a:prstGeom>
          <a:noFill/>
          <a:ln>
            <a:noFill/>
          </a:ln>
        </p:spPr>
        <p:txBody>
          <a:bodyPr spcFirstLastPara="1" wrap="square" lIns="91425" tIns="45700" rIns="91425" bIns="45700" anchor="t" anchorCtr="0">
            <a:spAutoFit/>
          </a:bodyPr>
          <a:lstStyle/>
          <a:p>
            <a:pPr marL="0" marR="0" lvl="0" indent="0" algn="l" rtl="0">
              <a:lnSpc>
                <a:spcPct val="109375"/>
              </a:lnSpc>
              <a:spcBef>
                <a:spcPts val="0"/>
              </a:spcBef>
              <a:spcAft>
                <a:spcPts val="0"/>
              </a:spcAft>
              <a:buNone/>
            </a:pPr>
            <a:r>
              <a:rPr lang="en-US" sz="3200" b="1" dirty="0">
                <a:solidFill>
                  <a:schemeClr val="dk1"/>
                </a:solidFill>
                <a:latin typeface="Work Sans"/>
                <a:ea typeface="Work Sans"/>
                <a:cs typeface="Work Sans"/>
                <a:sym typeface="Work Sans"/>
              </a:rPr>
              <a:t>Our Pricing Plan</a:t>
            </a:r>
            <a:endParaRPr dirty="0"/>
          </a:p>
        </p:txBody>
      </p:sp>
      <p:sp>
        <p:nvSpPr>
          <p:cNvPr id="673" name="Google Shape;673;p15"/>
          <p:cNvSpPr txBox="1"/>
          <p:nvPr/>
        </p:nvSpPr>
        <p:spPr>
          <a:xfrm>
            <a:off x="587345" y="559452"/>
            <a:ext cx="235471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accent6"/>
                </a:solidFill>
                <a:latin typeface="Work Sans Medium"/>
                <a:ea typeface="Work Sans Medium"/>
                <a:cs typeface="Work Sans Medium"/>
                <a:sym typeface="Work Sans Medium"/>
              </a:rPr>
              <a:t>// PRICE</a:t>
            </a:r>
            <a:endParaRPr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 name="Google Shape;672;p15">
            <a:extLst>
              <a:ext uri="{FF2B5EF4-FFF2-40B4-BE49-F238E27FC236}">
                <a16:creationId xmlns:a16="http://schemas.microsoft.com/office/drawing/2014/main" id="{560523E1-1A15-4CB3-B9DA-E4075A6E65FE}"/>
              </a:ext>
            </a:extLst>
          </p:cNvPr>
          <p:cNvSpPr txBox="1"/>
          <p:nvPr/>
        </p:nvSpPr>
        <p:spPr>
          <a:xfrm>
            <a:off x="587345" y="851254"/>
            <a:ext cx="6346855" cy="629043"/>
          </a:xfrm>
          <a:prstGeom prst="rect">
            <a:avLst/>
          </a:prstGeom>
          <a:noFill/>
          <a:ln>
            <a:noFill/>
          </a:ln>
        </p:spPr>
        <p:txBody>
          <a:bodyPr spcFirstLastPara="1" wrap="square" lIns="91425" tIns="45700" rIns="91425" bIns="45700" anchor="t" anchorCtr="0">
            <a:spAutoFit/>
          </a:bodyPr>
          <a:lstStyle/>
          <a:p>
            <a:pPr marL="0" marR="0" lvl="0" indent="0" algn="l" rtl="0">
              <a:lnSpc>
                <a:spcPct val="109375"/>
              </a:lnSpc>
              <a:spcBef>
                <a:spcPts val="0"/>
              </a:spcBef>
              <a:spcAft>
                <a:spcPts val="0"/>
              </a:spcAft>
              <a:buNone/>
            </a:pPr>
            <a:r>
              <a:rPr lang="en-US" sz="3200" b="1" dirty="0">
                <a:solidFill>
                  <a:schemeClr val="dk1"/>
                </a:solidFill>
                <a:latin typeface="Work Sans"/>
                <a:sym typeface="Work Sans"/>
              </a:rPr>
              <a:t>Customer Acquisition </a:t>
            </a:r>
            <a:endParaRPr dirty="0"/>
          </a:p>
        </p:txBody>
      </p:sp>
      <p:sp>
        <p:nvSpPr>
          <p:cNvPr id="7" name="Google Shape;673;p15">
            <a:extLst>
              <a:ext uri="{FF2B5EF4-FFF2-40B4-BE49-F238E27FC236}">
                <a16:creationId xmlns:a16="http://schemas.microsoft.com/office/drawing/2014/main" id="{FD664F96-5ED5-413B-BC53-FA2EE5BDEE94}"/>
              </a:ext>
            </a:extLst>
          </p:cNvPr>
          <p:cNvSpPr txBox="1"/>
          <p:nvPr/>
        </p:nvSpPr>
        <p:spPr>
          <a:xfrm>
            <a:off x="587345" y="559452"/>
            <a:ext cx="235471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accent6"/>
                </a:solidFill>
                <a:latin typeface="Work Sans Medium"/>
                <a:ea typeface="Work Sans Medium"/>
                <a:cs typeface="Work Sans Medium"/>
                <a:sym typeface="Work Sans Medium"/>
              </a:rPr>
              <a:t>// MARKET</a:t>
            </a:r>
            <a:endParaRPr dirty="0"/>
          </a:p>
        </p:txBody>
      </p:sp>
      <p:sp>
        <p:nvSpPr>
          <p:cNvPr id="13" name="Parallelogram 12">
            <a:extLst>
              <a:ext uri="{FF2B5EF4-FFF2-40B4-BE49-F238E27FC236}">
                <a16:creationId xmlns:a16="http://schemas.microsoft.com/office/drawing/2014/main" id="{BD87C58A-515F-40F4-A2D8-7A6BFDB6C140}"/>
              </a:ext>
            </a:extLst>
          </p:cNvPr>
          <p:cNvSpPr/>
          <p:nvPr/>
        </p:nvSpPr>
        <p:spPr>
          <a:xfrm>
            <a:off x="5260369" y="1863256"/>
            <a:ext cx="2744839" cy="6290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noAutofit/>
          </a:bodyPr>
          <a:lstStyle/>
          <a:p>
            <a:pPr algn="ctr"/>
            <a:r>
              <a:rPr lang="en-MY" sz="1600" b="1" dirty="0">
                <a:latin typeface="Work Sans SemiBold" pitchFamily="2" charset="0"/>
              </a:rPr>
              <a:t>Growth</a:t>
            </a:r>
          </a:p>
        </p:txBody>
      </p:sp>
      <p:sp>
        <p:nvSpPr>
          <p:cNvPr id="19" name="TextBox 18">
            <a:extLst>
              <a:ext uri="{FF2B5EF4-FFF2-40B4-BE49-F238E27FC236}">
                <a16:creationId xmlns:a16="http://schemas.microsoft.com/office/drawing/2014/main" id="{2F68DBD3-8AC9-436F-9C34-F5808A715225}"/>
              </a:ext>
            </a:extLst>
          </p:cNvPr>
          <p:cNvSpPr txBox="1"/>
          <p:nvPr/>
        </p:nvSpPr>
        <p:spPr>
          <a:xfrm>
            <a:off x="1843900" y="2605849"/>
            <a:ext cx="8524383" cy="612000"/>
          </a:xfrm>
          <a:prstGeom prst="rect">
            <a:avLst/>
          </a:prstGeom>
          <a:solidFill>
            <a:schemeClr val="accent4"/>
          </a:solidFill>
        </p:spPr>
        <p:txBody>
          <a:bodyPr wrap="square" lIns="72000" tIns="180000" rIns="72000" bIns="180000" anchor="ctr" anchorCtr="0">
            <a:noAutofit/>
          </a:bodyPr>
          <a:lstStyle/>
          <a:p>
            <a:pPr marL="0" lvl="0" indent="0" algn="ctr" rtl="0">
              <a:lnSpc>
                <a:spcPct val="110000"/>
              </a:lnSpc>
              <a:spcAft>
                <a:spcPts val="0"/>
              </a:spcAft>
              <a:buClr>
                <a:schemeClr val="dk1"/>
              </a:buClr>
              <a:buSzPts val="900"/>
              <a:buFont typeface="Arial"/>
              <a:buNone/>
            </a:pPr>
            <a:r>
              <a:rPr lang="en-MY" sz="1600" b="1" dirty="0">
                <a:solidFill>
                  <a:srgbClr val="525252"/>
                </a:solidFill>
                <a:latin typeface="Inter" panose="020B0502030000000004" pitchFamily="34" charset="0"/>
                <a:ea typeface="Inter" panose="020B0502030000000004" pitchFamily="34" charset="0"/>
              </a:rPr>
              <a:t>Online Channels, Influencers, Referral Codes and Direct Sales</a:t>
            </a:r>
          </a:p>
        </p:txBody>
      </p:sp>
      <p:sp>
        <p:nvSpPr>
          <p:cNvPr id="2" name="Parallelogram 1">
            <a:extLst>
              <a:ext uri="{FF2B5EF4-FFF2-40B4-BE49-F238E27FC236}">
                <a16:creationId xmlns:a16="http://schemas.microsoft.com/office/drawing/2014/main" id="{60343DF0-7046-43F2-A96E-A3C4D13B5449}"/>
              </a:ext>
            </a:extLst>
          </p:cNvPr>
          <p:cNvSpPr/>
          <p:nvPr/>
        </p:nvSpPr>
        <p:spPr>
          <a:xfrm>
            <a:off x="1843901" y="1871927"/>
            <a:ext cx="3294454" cy="6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MY" sz="1600" b="1" dirty="0">
                <a:latin typeface="Work Sans SemiBold" pitchFamily="2" charset="0"/>
              </a:rPr>
              <a:t>Launch</a:t>
            </a:r>
          </a:p>
        </p:txBody>
      </p:sp>
      <p:sp>
        <p:nvSpPr>
          <p:cNvPr id="14" name="Parallelogram 13">
            <a:extLst>
              <a:ext uri="{FF2B5EF4-FFF2-40B4-BE49-F238E27FC236}">
                <a16:creationId xmlns:a16="http://schemas.microsoft.com/office/drawing/2014/main" id="{BDFC6E44-E461-4D50-B709-81C21986AD83}"/>
              </a:ext>
            </a:extLst>
          </p:cNvPr>
          <p:cNvSpPr/>
          <p:nvPr/>
        </p:nvSpPr>
        <p:spPr>
          <a:xfrm>
            <a:off x="8127221" y="1863256"/>
            <a:ext cx="2241061" cy="6290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noAutofit/>
          </a:bodyPr>
          <a:lstStyle/>
          <a:p>
            <a:pPr algn="ctr">
              <a:lnSpc>
                <a:spcPct val="90000"/>
              </a:lnSpc>
            </a:pPr>
            <a:r>
              <a:rPr lang="en-MY" sz="1600" b="1" dirty="0">
                <a:latin typeface="Work Sans SemiBold" pitchFamily="2" charset="0"/>
              </a:rPr>
              <a:t>Maturity</a:t>
            </a:r>
          </a:p>
        </p:txBody>
      </p:sp>
      <p:sp>
        <p:nvSpPr>
          <p:cNvPr id="29" name="Arrow: Right 28">
            <a:extLst>
              <a:ext uri="{FF2B5EF4-FFF2-40B4-BE49-F238E27FC236}">
                <a16:creationId xmlns:a16="http://schemas.microsoft.com/office/drawing/2014/main" id="{F5716CE2-760A-4CEC-B036-B1519B687FFB}"/>
              </a:ext>
            </a:extLst>
          </p:cNvPr>
          <p:cNvSpPr/>
          <p:nvPr/>
        </p:nvSpPr>
        <p:spPr>
          <a:xfrm>
            <a:off x="1075174" y="5908692"/>
            <a:ext cx="10038303" cy="324000"/>
          </a:xfrm>
          <a:prstGeom prst="rightArrow">
            <a:avLst>
              <a:gd name="adj1" fmla="val 50000"/>
              <a:gd name="adj2" fmla="val 686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tx1"/>
              </a:solidFill>
            </a:endParaRPr>
          </a:p>
        </p:txBody>
      </p:sp>
      <p:sp>
        <p:nvSpPr>
          <p:cNvPr id="30" name="TextBox 29">
            <a:extLst>
              <a:ext uri="{FF2B5EF4-FFF2-40B4-BE49-F238E27FC236}">
                <a16:creationId xmlns:a16="http://schemas.microsoft.com/office/drawing/2014/main" id="{3337FEB1-BF06-463F-AFD3-48BB5707937B}"/>
              </a:ext>
            </a:extLst>
          </p:cNvPr>
          <p:cNvSpPr txBox="1"/>
          <p:nvPr/>
        </p:nvSpPr>
        <p:spPr>
          <a:xfrm>
            <a:off x="1843896" y="3301697"/>
            <a:ext cx="3294453" cy="2409462"/>
          </a:xfrm>
          <a:prstGeom prst="rect">
            <a:avLst/>
          </a:prstGeom>
          <a:solidFill>
            <a:schemeClr val="accent4"/>
          </a:solidFill>
        </p:spPr>
        <p:txBody>
          <a:bodyPr wrap="square" lIns="144000" tIns="180000" rIns="144000" bIns="180000" anchor="t" anchorCtr="0">
            <a:noAutofit/>
          </a:bodyPr>
          <a:lstStyle/>
          <a:p>
            <a:pPr marL="0" lvl="0" indent="0" rtl="0">
              <a:lnSpc>
                <a:spcPct val="110000"/>
              </a:lnSpc>
              <a:spcAft>
                <a:spcPts val="600"/>
              </a:spcAft>
              <a:buClr>
                <a:schemeClr val="dk1"/>
              </a:buClr>
              <a:buSzPts val="900"/>
              <a:buFont typeface="Arial"/>
              <a:buNone/>
            </a:pPr>
            <a:r>
              <a:rPr lang="en-MY" sz="1200" b="1" dirty="0">
                <a:solidFill>
                  <a:srgbClr val="525252"/>
                </a:solidFill>
                <a:latin typeface="Inter" panose="020B0502030000000004" pitchFamily="34" charset="0"/>
                <a:ea typeface="Inter" panose="020B0502030000000004" pitchFamily="34" charset="0"/>
              </a:rPr>
              <a:t>ONLINE CHANNELS</a:t>
            </a:r>
          </a:p>
          <a:p>
            <a:pPr marL="171450" lvl="0" indent="-171450" rtl="0">
              <a:lnSpc>
                <a:spcPct val="110000"/>
              </a:lnSpc>
              <a:spcAft>
                <a:spcPts val="0"/>
              </a:spcAft>
              <a:buClr>
                <a:schemeClr val="dk1"/>
              </a:buClr>
              <a:buSzPts val="900"/>
              <a:buFont typeface="Arial" panose="020B0604020202020204" pitchFamily="34" charset="0"/>
              <a:buChar char="•"/>
            </a:pPr>
            <a:r>
              <a:rPr lang="en-MY" dirty="0">
                <a:solidFill>
                  <a:srgbClr val="525252"/>
                </a:solidFill>
                <a:latin typeface="Inter" panose="020B0502030000000004" pitchFamily="34" charset="0"/>
                <a:ea typeface="Inter" panose="020B0502030000000004" pitchFamily="34" charset="0"/>
              </a:rPr>
              <a:t>Search Engine Optimization</a:t>
            </a:r>
          </a:p>
          <a:p>
            <a:pPr marL="171450" lvl="0" indent="-171450" rtl="0">
              <a:lnSpc>
                <a:spcPct val="110000"/>
              </a:lnSpc>
              <a:spcAft>
                <a:spcPts val="0"/>
              </a:spcAft>
              <a:buClr>
                <a:schemeClr val="dk1"/>
              </a:buClr>
              <a:buSzPts val="900"/>
              <a:buFont typeface="Arial" panose="020B0604020202020204" pitchFamily="34" charset="0"/>
              <a:buChar char="•"/>
            </a:pPr>
            <a:r>
              <a:rPr lang="en-MY" dirty="0">
                <a:solidFill>
                  <a:srgbClr val="525252"/>
                </a:solidFill>
                <a:latin typeface="Inter" panose="020B0502030000000004" pitchFamily="34" charset="0"/>
                <a:ea typeface="Inter" panose="020B0502030000000004" pitchFamily="34" charset="0"/>
              </a:rPr>
              <a:t>Search Engine Marketing</a:t>
            </a:r>
          </a:p>
          <a:p>
            <a:pPr marL="171450" lvl="0" indent="-171450" rtl="0">
              <a:lnSpc>
                <a:spcPct val="110000"/>
              </a:lnSpc>
              <a:spcAft>
                <a:spcPts val="0"/>
              </a:spcAft>
              <a:buClr>
                <a:schemeClr val="dk1"/>
              </a:buClr>
              <a:buSzPts val="900"/>
              <a:buFont typeface="Arial" panose="020B0604020202020204" pitchFamily="34" charset="0"/>
              <a:buChar char="•"/>
            </a:pPr>
            <a:r>
              <a:rPr lang="en-MY" dirty="0">
                <a:solidFill>
                  <a:srgbClr val="525252"/>
                </a:solidFill>
                <a:latin typeface="Inter" panose="020B0502030000000004" pitchFamily="34" charset="0"/>
                <a:ea typeface="Inter" panose="020B0502030000000004" pitchFamily="34" charset="0"/>
              </a:rPr>
              <a:t>Presence on Social Media</a:t>
            </a:r>
          </a:p>
          <a:p>
            <a:pPr marL="171450" lvl="0" indent="-171450" rtl="0">
              <a:lnSpc>
                <a:spcPct val="110000"/>
              </a:lnSpc>
              <a:spcAft>
                <a:spcPts val="0"/>
              </a:spcAft>
              <a:buClr>
                <a:schemeClr val="dk1"/>
              </a:buClr>
              <a:buSzPts val="900"/>
              <a:buFont typeface="Arial" panose="020B0604020202020204" pitchFamily="34" charset="0"/>
              <a:buChar char="•"/>
            </a:pPr>
            <a:r>
              <a:rPr lang="en-MY" dirty="0">
                <a:solidFill>
                  <a:srgbClr val="525252"/>
                </a:solidFill>
                <a:latin typeface="Inter" panose="020B0502030000000004" pitchFamily="34" charset="0"/>
                <a:ea typeface="Inter" panose="020B0502030000000004" pitchFamily="34" charset="0"/>
              </a:rPr>
              <a:t>Creating Repository of Content</a:t>
            </a:r>
          </a:p>
          <a:p>
            <a:pPr marL="171450" lvl="0" indent="-171450" rtl="0">
              <a:lnSpc>
                <a:spcPct val="110000"/>
              </a:lnSpc>
              <a:spcAft>
                <a:spcPts val="0"/>
              </a:spcAft>
              <a:buClr>
                <a:schemeClr val="dk1"/>
              </a:buClr>
              <a:buSzPts val="900"/>
              <a:buFont typeface="Arial" panose="020B0604020202020204" pitchFamily="34" charset="0"/>
              <a:buChar char="•"/>
            </a:pPr>
            <a:r>
              <a:rPr lang="en-MY" dirty="0">
                <a:solidFill>
                  <a:srgbClr val="525252"/>
                </a:solidFill>
                <a:latin typeface="Inter" panose="020B0502030000000004" pitchFamily="34" charset="0"/>
                <a:ea typeface="Inter" panose="020B0502030000000004" pitchFamily="34" charset="0"/>
              </a:rPr>
              <a:t>Paid Advertising</a:t>
            </a:r>
          </a:p>
          <a:p>
            <a:pPr marL="171450" lvl="0" indent="-171450" rtl="0">
              <a:lnSpc>
                <a:spcPct val="110000"/>
              </a:lnSpc>
              <a:spcAft>
                <a:spcPts val="0"/>
              </a:spcAft>
              <a:buClr>
                <a:schemeClr val="dk1"/>
              </a:buClr>
              <a:buSzPts val="900"/>
              <a:buFont typeface="Arial" panose="020B0604020202020204" pitchFamily="34" charset="0"/>
              <a:buChar char="•"/>
            </a:pPr>
            <a:r>
              <a:rPr lang="en-MY" dirty="0">
                <a:solidFill>
                  <a:srgbClr val="525252"/>
                </a:solidFill>
                <a:latin typeface="Inter" panose="020B0502030000000004" pitchFamily="34" charset="0"/>
                <a:ea typeface="Inter" panose="020B0502030000000004" pitchFamily="34" charset="0"/>
              </a:rPr>
              <a:t>Blogs + Forums</a:t>
            </a:r>
          </a:p>
          <a:p>
            <a:pPr marL="171450" lvl="0" indent="-171450" rtl="0">
              <a:lnSpc>
                <a:spcPct val="110000"/>
              </a:lnSpc>
              <a:spcAft>
                <a:spcPts val="0"/>
              </a:spcAft>
              <a:buClr>
                <a:schemeClr val="dk1"/>
              </a:buClr>
              <a:buSzPts val="900"/>
              <a:buFont typeface="Arial" panose="020B0604020202020204" pitchFamily="34" charset="0"/>
              <a:buChar char="•"/>
            </a:pPr>
            <a:r>
              <a:rPr lang="en-MY" dirty="0">
                <a:solidFill>
                  <a:srgbClr val="525252"/>
                </a:solidFill>
                <a:latin typeface="Inter" panose="020B0502030000000004" pitchFamily="34" charset="0"/>
                <a:ea typeface="Inter" panose="020B0502030000000004" pitchFamily="34" charset="0"/>
              </a:rPr>
              <a:t>News + PR</a:t>
            </a:r>
          </a:p>
          <a:p>
            <a:pPr lvl="0" rtl="0">
              <a:lnSpc>
                <a:spcPct val="110000"/>
              </a:lnSpc>
              <a:spcAft>
                <a:spcPts val="0"/>
              </a:spcAft>
              <a:buClr>
                <a:schemeClr val="dk1"/>
              </a:buClr>
              <a:buSzPts val="900"/>
            </a:pPr>
            <a:endParaRPr lang="en-MY" dirty="0">
              <a:solidFill>
                <a:srgbClr val="525252"/>
              </a:solidFill>
              <a:latin typeface="Inter" panose="020B0502030000000004" pitchFamily="34" charset="0"/>
              <a:ea typeface="Inter" panose="020B0502030000000004" pitchFamily="34" charset="0"/>
            </a:endParaRPr>
          </a:p>
        </p:txBody>
      </p:sp>
      <p:sp>
        <p:nvSpPr>
          <p:cNvPr id="32" name="TextBox 31">
            <a:extLst>
              <a:ext uri="{FF2B5EF4-FFF2-40B4-BE49-F238E27FC236}">
                <a16:creationId xmlns:a16="http://schemas.microsoft.com/office/drawing/2014/main" id="{E653D2E7-2635-45A1-B5D5-0AE64CF6486F}"/>
              </a:ext>
            </a:extLst>
          </p:cNvPr>
          <p:cNvSpPr txBox="1"/>
          <p:nvPr/>
        </p:nvSpPr>
        <p:spPr>
          <a:xfrm>
            <a:off x="5260369" y="3301698"/>
            <a:ext cx="5107913" cy="2409461"/>
          </a:xfrm>
          <a:prstGeom prst="rect">
            <a:avLst/>
          </a:prstGeom>
          <a:solidFill>
            <a:schemeClr val="accent4"/>
          </a:solidFill>
        </p:spPr>
        <p:txBody>
          <a:bodyPr wrap="square" lIns="144000" tIns="180000" rIns="144000" bIns="180000" anchor="t" anchorCtr="0">
            <a:noAutofit/>
          </a:bodyPr>
          <a:lstStyle/>
          <a:p>
            <a:pPr>
              <a:lnSpc>
                <a:spcPct val="110000"/>
              </a:lnSpc>
              <a:spcAft>
                <a:spcPts val="600"/>
              </a:spcAft>
              <a:buClr>
                <a:schemeClr val="dk1"/>
              </a:buClr>
              <a:buSzPts val="900"/>
            </a:pPr>
            <a:r>
              <a:rPr lang="en-MY" sz="1200" b="1" dirty="0">
                <a:solidFill>
                  <a:srgbClr val="525252"/>
                </a:solidFill>
                <a:latin typeface="Inter" panose="020B0502030000000004" pitchFamily="34" charset="0"/>
                <a:ea typeface="Inter" panose="020B0502030000000004" pitchFamily="34" charset="0"/>
              </a:rPr>
              <a:t>DIRECT AND REFERRALS </a:t>
            </a:r>
            <a:endParaRPr lang="en-MY" sz="1200" dirty="0">
              <a:solidFill>
                <a:srgbClr val="525252"/>
              </a:solidFill>
              <a:latin typeface="Inter" panose="020B0502030000000004" pitchFamily="34" charset="0"/>
              <a:ea typeface="Inter" panose="020B0502030000000004" pitchFamily="34" charset="0"/>
            </a:endParaRPr>
          </a:p>
          <a:p>
            <a:pPr marL="171450" lvl="0" indent="-171450" rtl="0">
              <a:lnSpc>
                <a:spcPct val="110000"/>
              </a:lnSpc>
              <a:spcAft>
                <a:spcPts val="0"/>
              </a:spcAft>
              <a:buClr>
                <a:schemeClr val="dk1"/>
              </a:buClr>
              <a:buSzPts val="900"/>
              <a:buFont typeface="Arial" panose="020B0604020202020204" pitchFamily="34" charset="0"/>
              <a:buChar char="•"/>
            </a:pPr>
            <a:r>
              <a:rPr lang="en-MY" dirty="0">
                <a:solidFill>
                  <a:srgbClr val="525252"/>
                </a:solidFill>
                <a:latin typeface="Inter" panose="020B0502030000000004" pitchFamily="34" charset="0"/>
                <a:ea typeface="Inter" panose="020B0502030000000004" pitchFamily="34" charset="0"/>
              </a:rPr>
              <a:t>Get marquee clients </a:t>
            </a:r>
          </a:p>
          <a:p>
            <a:pPr marL="171450" lvl="0" indent="-171450" rtl="0">
              <a:lnSpc>
                <a:spcPct val="110000"/>
              </a:lnSpc>
              <a:spcAft>
                <a:spcPts val="0"/>
              </a:spcAft>
              <a:buClr>
                <a:schemeClr val="dk1"/>
              </a:buClr>
              <a:buSzPts val="900"/>
              <a:buFont typeface="Arial" panose="020B0604020202020204" pitchFamily="34" charset="0"/>
              <a:buChar char="•"/>
            </a:pPr>
            <a:r>
              <a:rPr lang="en-MY" dirty="0">
                <a:solidFill>
                  <a:srgbClr val="525252"/>
                </a:solidFill>
                <a:latin typeface="Inter" panose="020B0502030000000004" pitchFamily="34" charset="0"/>
                <a:ea typeface="Inter" panose="020B0502030000000004" pitchFamily="34" charset="0"/>
              </a:rPr>
              <a:t>Strategic partnerships to enhance distribution channel</a:t>
            </a:r>
          </a:p>
          <a:p>
            <a:pPr marL="171450" lvl="0" indent="-171450" rtl="0">
              <a:lnSpc>
                <a:spcPct val="110000"/>
              </a:lnSpc>
              <a:spcAft>
                <a:spcPts val="0"/>
              </a:spcAft>
              <a:buClr>
                <a:schemeClr val="dk1"/>
              </a:buClr>
              <a:buSzPts val="900"/>
              <a:buFont typeface="Arial" panose="020B0604020202020204" pitchFamily="34" charset="0"/>
              <a:buChar char="•"/>
            </a:pPr>
            <a:r>
              <a:rPr lang="en-MY" b="1" dirty="0">
                <a:solidFill>
                  <a:schemeClr val="accent1"/>
                </a:solidFill>
                <a:latin typeface="Inter" panose="020B0502030000000004" pitchFamily="34" charset="0"/>
                <a:ea typeface="Inter" panose="020B0502030000000004" pitchFamily="34" charset="0"/>
              </a:rPr>
              <a:t>One way referrals</a:t>
            </a:r>
          </a:p>
          <a:p>
            <a:pPr marL="171450" lvl="0" indent="-171450" rtl="0">
              <a:lnSpc>
                <a:spcPct val="110000"/>
              </a:lnSpc>
              <a:spcAft>
                <a:spcPts val="0"/>
              </a:spcAft>
              <a:buClr>
                <a:schemeClr val="dk1"/>
              </a:buClr>
              <a:buSzPts val="900"/>
              <a:buFont typeface="Arial" panose="020B0604020202020204" pitchFamily="34" charset="0"/>
              <a:buChar char="•"/>
            </a:pPr>
            <a:r>
              <a:rPr lang="en-MY" b="1" dirty="0">
                <a:solidFill>
                  <a:schemeClr val="accent1"/>
                </a:solidFill>
                <a:latin typeface="Inter" panose="020B0502030000000004" pitchFamily="34" charset="0"/>
                <a:ea typeface="Inter" panose="020B0502030000000004" pitchFamily="34" charset="0"/>
              </a:rPr>
              <a:t>Two way referrals</a:t>
            </a:r>
          </a:p>
          <a:p>
            <a:pPr marL="171450" lvl="0" indent="-171450" rtl="0">
              <a:lnSpc>
                <a:spcPct val="110000"/>
              </a:lnSpc>
              <a:spcAft>
                <a:spcPts val="0"/>
              </a:spcAft>
              <a:buClr>
                <a:schemeClr val="dk1"/>
              </a:buClr>
              <a:buSzPts val="900"/>
              <a:buFont typeface="Arial" panose="020B0604020202020204" pitchFamily="34" charset="0"/>
              <a:buChar char="•"/>
            </a:pPr>
            <a:r>
              <a:rPr lang="en-MY" b="1" dirty="0">
                <a:solidFill>
                  <a:schemeClr val="accent1"/>
                </a:solidFill>
                <a:latin typeface="Inter" panose="020B0502030000000004" pitchFamily="34" charset="0"/>
                <a:ea typeface="Inter" panose="020B0502030000000004" pitchFamily="34" charset="0"/>
              </a:rPr>
              <a:t>Social pay for inviting friends</a:t>
            </a:r>
          </a:p>
          <a:p>
            <a:pPr marL="171450" lvl="0" indent="-171450" rtl="0">
              <a:lnSpc>
                <a:spcPct val="110000"/>
              </a:lnSpc>
              <a:spcAft>
                <a:spcPts val="0"/>
              </a:spcAft>
              <a:buClr>
                <a:schemeClr val="dk1"/>
              </a:buClr>
              <a:buSzPts val="900"/>
              <a:buFont typeface="Arial" panose="020B0604020202020204" pitchFamily="34" charset="0"/>
              <a:buChar char="•"/>
            </a:pPr>
            <a:endParaRPr lang="en-MY" dirty="0">
              <a:solidFill>
                <a:srgbClr val="525252"/>
              </a:solidFill>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11517506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g10311f675e9_0_318"/>
          <p:cNvSpPr txBox="1"/>
          <p:nvPr/>
        </p:nvSpPr>
        <p:spPr>
          <a:xfrm>
            <a:off x="587345" y="1241217"/>
            <a:ext cx="63468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9375"/>
              </a:lnSpc>
              <a:spcBef>
                <a:spcPts val="0"/>
              </a:spcBef>
              <a:spcAft>
                <a:spcPts val="0"/>
              </a:spcAft>
              <a:buClr>
                <a:srgbClr val="000000"/>
              </a:buClr>
              <a:buSzPts val="3200"/>
              <a:buFont typeface="Arial"/>
              <a:buNone/>
            </a:pPr>
            <a:r>
              <a:rPr lang="en-US" sz="3200" b="1" i="0" u="none" strike="noStrike" cap="none">
                <a:solidFill>
                  <a:schemeClr val="dk1"/>
                </a:solidFill>
                <a:latin typeface="Work Sans"/>
                <a:ea typeface="Work Sans"/>
                <a:cs typeface="Work Sans"/>
                <a:sym typeface="Work Sans"/>
              </a:rPr>
              <a:t>Market Entry Strategy (GTM*)</a:t>
            </a:r>
            <a:endParaRPr sz="1400" b="0" i="0" u="none" strike="noStrike" cap="none">
              <a:solidFill>
                <a:srgbClr val="000000"/>
              </a:solidFill>
              <a:latin typeface="Arial"/>
              <a:ea typeface="Arial"/>
              <a:cs typeface="Arial"/>
              <a:sym typeface="Arial"/>
            </a:endParaRPr>
          </a:p>
        </p:txBody>
      </p:sp>
      <p:sp>
        <p:nvSpPr>
          <p:cNvPr id="859" name="Google Shape;859;g10311f675e9_0_318"/>
          <p:cNvSpPr txBox="1"/>
          <p:nvPr/>
        </p:nvSpPr>
        <p:spPr>
          <a:xfrm>
            <a:off x="587345" y="559452"/>
            <a:ext cx="23547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accent6"/>
                </a:solidFill>
                <a:latin typeface="Work Sans Medium"/>
                <a:ea typeface="Work Sans Medium"/>
                <a:cs typeface="Work Sans Medium"/>
                <a:sym typeface="Work Sans Medium"/>
              </a:rPr>
              <a:t>// MARKET</a:t>
            </a:r>
            <a:endParaRPr sz="1400" b="0" i="0" u="none" strike="noStrike" cap="none">
              <a:solidFill>
                <a:srgbClr val="000000"/>
              </a:solidFill>
              <a:latin typeface="Arial"/>
              <a:ea typeface="Arial"/>
              <a:cs typeface="Arial"/>
              <a:sym typeface="Arial"/>
            </a:endParaRPr>
          </a:p>
        </p:txBody>
      </p:sp>
      <p:cxnSp>
        <p:nvCxnSpPr>
          <p:cNvPr id="861" name="Google Shape;861;g10311f675e9_0_318"/>
          <p:cNvCxnSpPr/>
          <p:nvPr/>
        </p:nvCxnSpPr>
        <p:spPr>
          <a:xfrm>
            <a:off x="0" y="3258896"/>
            <a:ext cx="12192000" cy="0"/>
          </a:xfrm>
          <a:prstGeom prst="straightConnector1">
            <a:avLst/>
          </a:prstGeom>
          <a:noFill/>
          <a:ln w="44450" cap="sq" cmpd="sng">
            <a:solidFill>
              <a:srgbClr val="FBB50D"/>
            </a:solidFill>
            <a:prstDash val="solid"/>
            <a:miter lim="800000"/>
            <a:headEnd type="none" w="sm" len="sm"/>
            <a:tailEnd type="none" w="sm" len="sm"/>
          </a:ln>
        </p:spPr>
      </p:cxnSp>
      <p:grpSp>
        <p:nvGrpSpPr>
          <p:cNvPr id="862" name="Google Shape;862;g10311f675e9_0_318"/>
          <p:cNvGrpSpPr/>
          <p:nvPr/>
        </p:nvGrpSpPr>
        <p:grpSpPr>
          <a:xfrm>
            <a:off x="338250" y="2952896"/>
            <a:ext cx="11515500" cy="612000"/>
            <a:chOff x="248250" y="2639134"/>
            <a:chExt cx="11515500" cy="612000"/>
          </a:xfrm>
        </p:grpSpPr>
        <p:sp>
          <p:nvSpPr>
            <p:cNvPr id="863" name="Google Shape;863;g10311f675e9_0_318"/>
            <p:cNvSpPr/>
            <p:nvPr/>
          </p:nvSpPr>
          <p:spPr>
            <a:xfrm>
              <a:off x="248250" y="2639134"/>
              <a:ext cx="1800000" cy="612000"/>
            </a:xfrm>
            <a:prstGeom prst="parallelogram">
              <a:avLst>
                <a:gd name="adj" fmla="val 25000"/>
              </a:avLst>
            </a:prstGeom>
            <a:solidFill>
              <a:schemeClr val="accent2"/>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1600" b="1" i="0" u="none" strike="noStrike" cap="none">
                  <a:solidFill>
                    <a:schemeClr val="lt1"/>
                  </a:solidFill>
                  <a:latin typeface="Work Sans SemiBold"/>
                  <a:ea typeface="Work Sans SemiBold"/>
                  <a:cs typeface="Work Sans SemiBold"/>
                  <a:sym typeface="Work Sans SemiBold"/>
                </a:rPr>
                <a:t>Channels</a:t>
              </a:r>
              <a:endParaRPr/>
            </a:p>
          </p:txBody>
        </p:sp>
        <p:sp>
          <p:nvSpPr>
            <p:cNvPr id="864" name="Google Shape;864;g10311f675e9_0_318"/>
            <p:cNvSpPr/>
            <p:nvPr/>
          </p:nvSpPr>
          <p:spPr>
            <a:xfrm>
              <a:off x="2191350" y="2639134"/>
              <a:ext cx="1800000" cy="612000"/>
            </a:xfrm>
            <a:prstGeom prst="parallelogram">
              <a:avLst>
                <a:gd name="adj" fmla="val 25000"/>
              </a:avLst>
            </a:prstGeom>
            <a:solidFill>
              <a:schemeClr val="accent2"/>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1600" b="1" i="0" u="none" strike="noStrike" cap="none">
                  <a:solidFill>
                    <a:schemeClr val="lt1"/>
                  </a:solidFill>
                  <a:latin typeface="Work Sans SemiBold"/>
                  <a:ea typeface="Work Sans SemiBold"/>
                  <a:cs typeface="Work Sans SemiBold"/>
                  <a:sym typeface="Work Sans SemiBold"/>
                </a:rPr>
                <a:t>Sales Cycle</a:t>
              </a:r>
              <a:endParaRPr/>
            </a:p>
          </p:txBody>
        </p:sp>
        <p:sp>
          <p:nvSpPr>
            <p:cNvPr id="865" name="Google Shape;865;g10311f675e9_0_318"/>
            <p:cNvSpPr/>
            <p:nvPr/>
          </p:nvSpPr>
          <p:spPr>
            <a:xfrm>
              <a:off x="4134450" y="2639134"/>
              <a:ext cx="1800000" cy="612000"/>
            </a:xfrm>
            <a:prstGeom prst="parallelogram">
              <a:avLst>
                <a:gd name="adj" fmla="val 25000"/>
              </a:avLst>
            </a:prstGeom>
            <a:solidFill>
              <a:schemeClr val="accent2"/>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1600" b="1" i="0" u="none" strike="noStrike" cap="none">
                  <a:solidFill>
                    <a:schemeClr val="lt1"/>
                  </a:solidFill>
                  <a:latin typeface="Work Sans SemiBold"/>
                  <a:ea typeface="Work Sans SemiBold"/>
                  <a:cs typeface="Work Sans SemiBold"/>
                  <a:sym typeface="Work Sans SemiBold"/>
                </a:rPr>
                <a:t>Scalability</a:t>
              </a:r>
              <a:endParaRPr/>
            </a:p>
          </p:txBody>
        </p:sp>
        <p:sp>
          <p:nvSpPr>
            <p:cNvPr id="866" name="Google Shape;866;g10311f675e9_0_318"/>
            <p:cNvSpPr/>
            <p:nvPr/>
          </p:nvSpPr>
          <p:spPr>
            <a:xfrm>
              <a:off x="6077550" y="2639134"/>
              <a:ext cx="1800000" cy="612000"/>
            </a:xfrm>
            <a:prstGeom prst="parallelogram">
              <a:avLst>
                <a:gd name="adj" fmla="val 25000"/>
              </a:avLst>
            </a:prstGeom>
            <a:solidFill>
              <a:schemeClr val="accent2"/>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None/>
              </a:pPr>
              <a:r>
                <a:rPr lang="en-US" sz="1600" b="1" i="0" u="none" strike="noStrike" cap="none">
                  <a:solidFill>
                    <a:schemeClr val="lt1"/>
                  </a:solidFill>
                  <a:latin typeface="Work Sans SemiBold"/>
                  <a:ea typeface="Work Sans SemiBold"/>
                  <a:cs typeface="Work Sans SemiBold"/>
                  <a:sym typeface="Work Sans SemiBold"/>
                </a:rPr>
                <a:t>Client Costs</a:t>
              </a:r>
              <a:endParaRPr/>
            </a:p>
          </p:txBody>
        </p:sp>
        <p:sp>
          <p:nvSpPr>
            <p:cNvPr id="867" name="Google Shape;867;g10311f675e9_0_318"/>
            <p:cNvSpPr/>
            <p:nvPr/>
          </p:nvSpPr>
          <p:spPr>
            <a:xfrm>
              <a:off x="8020650" y="2639134"/>
              <a:ext cx="1800000" cy="612000"/>
            </a:xfrm>
            <a:prstGeom prst="parallelogram">
              <a:avLst>
                <a:gd name="adj" fmla="val 25000"/>
              </a:avLst>
            </a:prstGeom>
            <a:solidFill>
              <a:schemeClr val="accent2"/>
            </a:solidFill>
            <a:ln>
              <a:noFill/>
            </a:ln>
          </p:spPr>
          <p:txBody>
            <a:bodyPr spcFirstLastPara="1" wrap="square" lIns="0" tIns="45700" rIns="0" bIns="4570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lt1"/>
                  </a:solidFill>
                  <a:latin typeface="Work Sans SemiBold"/>
                  <a:ea typeface="Work Sans SemiBold"/>
                  <a:cs typeface="Work Sans SemiBold"/>
                  <a:sym typeface="Work Sans SemiBold"/>
                </a:rPr>
                <a:t>Key Partnership</a:t>
              </a:r>
              <a:endParaRPr/>
            </a:p>
          </p:txBody>
        </p:sp>
        <p:sp>
          <p:nvSpPr>
            <p:cNvPr id="868" name="Google Shape;868;g10311f675e9_0_318"/>
            <p:cNvSpPr/>
            <p:nvPr/>
          </p:nvSpPr>
          <p:spPr>
            <a:xfrm>
              <a:off x="9963750" y="2639134"/>
              <a:ext cx="1800000" cy="612000"/>
            </a:xfrm>
            <a:prstGeom prst="parallelogram">
              <a:avLst>
                <a:gd name="adj" fmla="val 25000"/>
              </a:avLst>
            </a:prstGeom>
            <a:solidFill>
              <a:schemeClr val="accent2"/>
            </a:solidFill>
            <a:ln>
              <a:noFill/>
            </a:ln>
          </p:spPr>
          <p:txBody>
            <a:bodyPr spcFirstLastPara="1" wrap="square" lIns="0" tIns="45700" rIns="0" bIns="45700" anchor="ctr" anchorCtr="0">
              <a:noAutofit/>
            </a:bodyPr>
            <a:lstStyle/>
            <a:p>
              <a:pPr marL="0" marR="0" lvl="0" indent="0" algn="ctr" rtl="0">
                <a:lnSpc>
                  <a:spcPct val="90000"/>
                </a:lnSpc>
                <a:spcBef>
                  <a:spcPts val="0"/>
                </a:spcBef>
                <a:spcAft>
                  <a:spcPts val="0"/>
                </a:spcAft>
                <a:buNone/>
              </a:pPr>
              <a:r>
                <a:rPr lang="en-US" sz="1600" b="1" i="0" u="none" strike="noStrike" cap="none">
                  <a:solidFill>
                    <a:schemeClr val="lt1"/>
                  </a:solidFill>
                  <a:latin typeface="Work Sans SemiBold"/>
                  <a:ea typeface="Work Sans SemiBold"/>
                  <a:cs typeface="Work Sans SemiBold"/>
                  <a:sym typeface="Work Sans SemiBold"/>
                </a:rPr>
                <a:t>Marketing Expenses</a:t>
              </a:r>
              <a:endParaRPr/>
            </a:p>
          </p:txBody>
        </p:sp>
      </p:grpSp>
      <p:sp>
        <p:nvSpPr>
          <p:cNvPr id="869" name="Google Shape;869;g10311f675e9_0_318"/>
          <p:cNvSpPr txBox="1"/>
          <p:nvPr/>
        </p:nvSpPr>
        <p:spPr>
          <a:xfrm>
            <a:off x="2281350" y="3689495"/>
            <a:ext cx="1800000" cy="904823"/>
          </a:xfrm>
          <a:prstGeom prst="rect">
            <a:avLst/>
          </a:prstGeom>
          <a:noFill/>
          <a:ln>
            <a:noFill/>
          </a:ln>
        </p:spPr>
        <p:txBody>
          <a:bodyPr spcFirstLastPara="1" wrap="square" lIns="43200" tIns="45700" rIns="43200" bIns="45700" anchor="t" anchorCtr="0">
            <a:spAutoFit/>
          </a:bodyPr>
          <a:lstStyle/>
          <a:p>
            <a:pPr marL="0" marR="0" lvl="0" indent="0" algn="l" rtl="0">
              <a:lnSpc>
                <a:spcPct val="110000"/>
              </a:lnSpc>
              <a:spcBef>
                <a:spcPts val="0"/>
              </a:spcBef>
              <a:spcAft>
                <a:spcPts val="0"/>
              </a:spcAft>
              <a:buClr>
                <a:schemeClr val="dk1"/>
              </a:buClr>
              <a:buSzPts val="900"/>
              <a:buFont typeface="Arial"/>
              <a:buNone/>
            </a:pPr>
            <a:r>
              <a:rPr lang="en-US" sz="1200" dirty="0">
                <a:solidFill>
                  <a:srgbClr val="525252"/>
                </a:solidFill>
                <a:latin typeface="Inter"/>
                <a:ea typeface="Inter"/>
                <a:sym typeface="Inter"/>
              </a:rPr>
              <a:t>1 month for restaurateurs. 2-3 months for food delivery services</a:t>
            </a:r>
            <a:endParaRPr sz="1200" dirty="0">
              <a:solidFill>
                <a:srgbClr val="525252"/>
              </a:solidFill>
              <a:latin typeface="Inter"/>
              <a:ea typeface="Inter"/>
              <a:sym typeface="Inter"/>
            </a:endParaRPr>
          </a:p>
        </p:txBody>
      </p:sp>
      <p:sp>
        <p:nvSpPr>
          <p:cNvPr id="870" name="Google Shape;870;g10311f675e9_0_318"/>
          <p:cNvSpPr txBox="1"/>
          <p:nvPr/>
        </p:nvSpPr>
        <p:spPr>
          <a:xfrm>
            <a:off x="6167550" y="3689495"/>
            <a:ext cx="1800000" cy="1107955"/>
          </a:xfrm>
          <a:prstGeom prst="rect">
            <a:avLst/>
          </a:prstGeom>
          <a:noFill/>
          <a:ln>
            <a:noFill/>
          </a:ln>
        </p:spPr>
        <p:txBody>
          <a:bodyPr spcFirstLastPara="1" wrap="square" lIns="43200" tIns="45700" rIns="43200" bIns="45700" anchor="t" anchorCtr="0">
            <a:spAutoFit/>
          </a:bodyPr>
          <a:lstStyle/>
          <a:p>
            <a:pPr marL="180000" lvl="0" indent="-171450">
              <a:lnSpc>
                <a:spcPct val="110000"/>
              </a:lnSpc>
              <a:buClr>
                <a:schemeClr val="dk1"/>
              </a:buClr>
              <a:buSzPts val="900"/>
              <a:buFont typeface="Arial" panose="020B0604020202020204" pitchFamily="34" charset="0"/>
              <a:buChar char="•"/>
            </a:pPr>
            <a:r>
              <a:rPr lang="en-US" sz="1200" b="1" dirty="0">
                <a:solidFill>
                  <a:srgbClr val="525252"/>
                </a:solidFill>
                <a:latin typeface="Inter"/>
                <a:ea typeface="Inter"/>
                <a:sym typeface="Inter"/>
              </a:rPr>
              <a:t>Uberoids </a:t>
            </a:r>
            <a:r>
              <a:rPr lang="en-US" sz="1200" b="1" dirty="0">
                <a:solidFill>
                  <a:srgbClr val="525252"/>
                </a:solidFill>
                <a:latin typeface="Inter"/>
                <a:ea typeface="Inter"/>
                <a:sym typeface="Work Sans"/>
              </a:rPr>
              <a:t>CAC: </a:t>
            </a:r>
            <a:r>
              <a:rPr lang="en-US" sz="1200" dirty="0">
                <a:solidFill>
                  <a:srgbClr val="525252"/>
                </a:solidFill>
                <a:latin typeface="Inter"/>
                <a:ea typeface="Inter"/>
                <a:sym typeface="Work Sans"/>
              </a:rPr>
              <a:t>$10,000</a:t>
            </a:r>
          </a:p>
          <a:p>
            <a:pPr marL="8550" lvl="0">
              <a:lnSpc>
                <a:spcPct val="110000"/>
              </a:lnSpc>
              <a:buClr>
                <a:schemeClr val="dk1"/>
              </a:buClr>
              <a:buSzPts val="900"/>
            </a:pPr>
            <a:endParaRPr sz="1200" dirty="0">
              <a:solidFill>
                <a:srgbClr val="525252"/>
              </a:solidFill>
              <a:latin typeface="Inter"/>
              <a:ea typeface="Inter"/>
              <a:sym typeface="Work Sans"/>
            </a:endParaRPr>
          </a:p>
          <a:p>
            <a:pPr marL="180000" lvl="0" indent="-171450">
              <a:lnSpc>
                <a:spcPct val="110000"/>
              </a:lnSpc>
              <a:buClr>
                <a:schemeClr val="dk1"/>
              </a:buClr>
              <a:buSzPts val="900"/>
              <a:buFont typeface="Arial" panose="020B0604020202020204" pitchFamily="34" charset="0"/>
              <a:buChar char="•"/>
            </a:pPr>
            <a:r>
              <a:rPr lang="en-US" sz="1200" b="1" dirty="0">
                <a:solidFill>
                  <a:srgbClr val="525252"/>
                </a:solidFill>
                <a:latin typeface="Inter"/>
                <a:ea typeface="Inter"/>
                <a:sym typeface="Work Sans"/>
              </a:rPr>
              <a:t>Restaurant CAC: </a:t>
            </a:r>
            <a:r>
              <a:rPr lang="en-US" sz="1200" dirty="0">
                <a:solidFill>
                  <a:srgbClr val="525252"/>
                </a:solidFill>
                <a:latin typeface="Inter"/>
                <a:ea typeface="Inter"/>
                <a:sym typeface="Work Sans"/>
              </a:rPr>
              <a:t>$2,000</a:t>
            </a:r>
            <a:endParaRPr sz="1200" dirty="0">
              <a:solidFill>
                <a:srgbClr val="525252"/>
              </a:solidFill>
              <a:latin typeface="Inter"/>
              <a:ea typeface="Inter"/>
              <a:sym typeface="Work Sans"/>
            </a:endParaRPr>
          </a:p>
        </p:txBody>
      </p:sp>
      <p:sp>
        <p:nvSpPr>
          <p:cNvPr id="871" name="Google Shape;871;g10311f675e9_0_318"/>
          <p:cNvSpPr txBox="1"/>
          <p:nvPr/>
        </p:nvSpPr>
        <p:spPr>
          <a:xfrm>
            <a:off x="10053750" y="3689495"/>
            <a:ext cx="1800000" cy="701690"/>
          </a:xfrm>
          <a:prstGeom prst="rect">
            <a:avLst/>
          </a:prstGeom>
          <a:noFill/>
          <a:ln>
            <a:noFill/>
          </a:ln>
        </p:spPr>
        <p:txBody>
          <a:bodyPr spcFirstLastPara="1" wrap="square" lIns="43200" tIns="45700" rIns="43200" bIns="45700" anchor="t" anchorCtr="0">
            <a:spAutoFit/>
          </a:bodyPr>
          <a:lstStyle/>
          <a:p>
            <a:pPr lvl="0" indent="0">
              <a:lnSpc>
                <a:spcPct val="110000"/>
              </a:lnSpc>
              <a:buClr>
                <a:schemeClr val="dk1"/>
              </a:buClr>
              <a:buSzPts val="900"/>
              <a:buFont typeface="Arial"/>
              <a:buNone/>
            </a:pPr>
            <a:r>
              <a:rPr lang="en-US" sz="1200" dirty="0">
                <a:solidFill>
                  <a:srgbClr val="525252"/>
                </a:solidFill>
                <a:latin typeface="Inter"/>
                <a:ea typeface="Inter"/>
                <a:sym typeface="Inter"/>
              </a:rPr>
              <a:t>Up to 40% of the projected annual income growth</a:t>
            </a:r>
            <a:endParaRPr sz="1200" dirty="0">
              <a:solidFill>
                <a:srgbClr val="525252"/>
              </a:solidFill>
              <a:latin typeface="Inter"/>
              <a:ea typeface="Inter"/>
            </a:endParaRPr>
          </a:p>
        </p:txBody>
      </p:sp>
      <p:sp>
        <p:nvSpPr>
          <p:cNvPr id="872" name="Google Shape;872;g10311f675e9_0_318"/>
          <p:cNvSpPr txBox="1"/>
          <p:nvPr/>
        </p:nvSpPr>
        <p:spPr>
          <a:xfrm>
            <a:off x="338250" y="3704648"/>
            <a:ext cx="1943100" cy="1311088"/>
          </a:xfrm>
          <a:prstGeom prst="rect">
            <a:avLst/>
          </a:prstGeom>
          <a:noFill/>
          <a:ln>
            <a:noFill/>
          </a:ln>
        </p:spPr>
        <p:txBody>
          <a:bodyPr spcFirstLastPara="1" wrap="square" lIns="43200" tIns="45700" rIns="43200" bIns="45700" anchor="t" anchorCtr="0">
            <a:spAutoFit/>
          </a:bodyPr>
          <a:lstStyle/>
          <a:p>
            <a:pPr marL="0" marR="0" lvl="0" indent="0" algn="l" rtl="0">
              <a:lnSpc>
                <a:spcPct val="110000"/>
              </a:lnSpc>
              <a:spcBef>
                <a:spcPts val="0"/>
              </a:spcBef>
              <a:spcAft>
                <a:spcPts val="0"/>
              </a:spcAft>
              <a:buClr>
                <a:schemeClr val="dk1"/>
              </a:buClr>
              <a:buSzPts val="900"/>
              <a:buFont typeface="Arial"/>
              <a:buNone/>
            </a:pPr>
            <a:r>
              <a:rPr lang="en-US" sz="1200" dirty="0">
                <a:solidFill>
                  <a:srgbClr val="525252"/>
                </a:solidFill>
                <a:latin typeface="Inter"/>
                <a:ea typeface="Inter"/>
                <a:cs typeface="Inter"/>
                <a:sym typeface="Inter"/>
              </a:rPr>
              <a:t>We show how the unit economy of our clients is improving by each channel </a:t>
            </a:r>
            <a:r>
              <a:rPr lang="en-US" sz="1200" i="1" dirty="0">
                <a:solidFill>
                  <a:srgbClr val="525252"/>
                </a:solidFill>
                <a:latin typeface="Inter"/>
                <a:ea typeface="Inter"/>
                <a:cs typeface="Inter"/>
                <a:sym typeface="Inter"/>
              </a:rPr>
              <a:t>(see previous slide)</a:t>
            </a:r>
          </a:p>
          <a:p>
            <a:pPr marL="0" marR="0" lvl="0" indent="0" algn="l" rtl="0">
              <a:lnSpc>
                <a:spcPct val="110000"/>
              </a:lnSpc>
              <a:spcBef>
                <a:spcPts val="0"/>
              </a:spcBef>
              <a:spcAft>
                <a:spcPts val="0"/>
              </a:spcAft>
              <a:buClr>
                <a:schemeClr val="dk1"/>
              </a:buClr>
              <a:buSzPts val="900"/>
              <a:buFont typeface="Arial"/>
              <a:buNone/>
            </a:pPr>
            <a:endParaRPr lang="en-US" sz="1200" dirty="0">
              <a:solidFill>
                <a:srgbClr val="525252"/>
              </a:solidFill>
              <a:latin typeface="Inter"/>
              <a:ea typeface="Inter"/>
              <a:cs typeface="Inter"/>
              <a:sym typeface="Inter"/>
            </a:endParaRPr>
          </a:p>
        </p:txBody>
      </p:sp>
      <p:sp>
        <p:nvSpPr>
          <p:cNvPr id="873" name="Google Shape;873;g10311f675e9_0_318"/>
          <p:cNvSpPr txBox="1"/>
          <p:nvPr/>
        </p:nvSpPr>
        <p:spPr>
          <a:xfrm>
            <a:off x="4224450" y="3689495"/>
            <a:ext cx="1800000" cy="1311088"/>
          </a:xfrm>
          <a:prstGeom prst="rect">
            <a:avLst/>
          </a:prstGeom>
          <a:noFill/>
          <a:ln>
            <a:noFill/>
          </a:ln>
        </p:spPr>
        <p:txBody>
          <a:bodyPr spcFirstLastPara="1" wrap="square" lIns="43200" tIns="45700" rIns="43200" bIns="45700" anchor="t" anchorCtr="0">
            <a:spAutoFit/>
          </a:bodyPr>
          <a:lstStyle/>
          <a:p>
            <a:pPr>
              <a:lnSpc>
                <a:spcPct val="110000"/>
              </a:lnSpc>
              <a:buClr>
                <a:schemeClr val="dk1"/>
              </a:buClr>
              <a:buSzPts val="900"/>
            </a:pPr>
            <a:r>
              <a:rPr lang="en-US" sz="1200" dirty="0">
                <a:solidFill>
                  <a:srgbClr val="525252"/>
                </a:solidFill>
                <a:latin typeface="Inter"/>
                <a:ea typeface="Inter"/>
                <a:sym typeface="Inter"/>
              </a:rPr>
              <a:t>Through our customers, food delivery market growth of 10%, OOH LBA market growth of 48% Y2Y</a:t>
            </a:r>
            <a:endParaRPr sz="1200" dirty="0">
              <a:solidFill>
                <a:srgbClr val="525252"/>
              </a:solidFill>
              <a:latin typeface="Inter"/>
              <a:ea typeface="Inter"/>
            </a:endParaRPr>
          </a:p>
        </p:txBody>
      </p:sp>
      <p:sp>
        <p:nvSpPr>
          <p:cNvPr id="874" name="Google Shape;874;g10311f675e9_0_318"/>
          <p:cNvSpPr txBox="1"/>
          <p:nvPr/>
        </p:nvSpPr>
        <p:spPr>
          <a:xfrm>
            <a:off x="8110650" y="3689495"/>
            <a:ext cx="1800000" cy="701690"/>
          </a:xfrm>
          <a:prstGeom prst="rect">
            <a:avLst/>
          </a:prstGeom>
          <a:noFill/>
          <a:ln>
            <a:noFill/>
          </a:ln>
        </p:spPr>
        <p:txBody>
          <a:bodyPr spcFirstLastPara="1" wrap="square" lIns="43200" tIns="45700" rIns="43200" bIns="45700" anchor="t" anchorCtr="0">
            <a:spAutoFit/>
          </a:bodyPr>
          <a:lstStyle/>
          <a:p>
            <a:pPr marL="0">
              <a:lnSpc>
                <a:spcPct val="110000"/>
              </a:lnSpc>
              <a:buClr>
                <a:schemeClr val="dk1"/>
              </a:buClr>
              <a:buSzPts val="900"/>
            </a:pPr>
            <a:r>
              <a:rPr lang="en-US" sz="1200" dirty="0">
                <a:solidFill>
                  <a:srgbClr val="525252"/>
                </a:solidFill>
                <a:latin typeface="Inter"/>
                <a:ea typeface="Inter"/>
                <a:sym typeface="Inter"/>
              </a:rPr>
              <a:t>Food delivery services and restaurateurs through their couriers</a:t>
            </a:r>
            <a:endParaRPr sz="1200" dirty="0">
              <a:solidFill>
                <a:srgbClr val="525252"/>
              </a:solidFill>
              <a:latin typeface="Inter"/>
              <a:ea typeface="Inter"/>
            </a:endParaRPr>
          </a:p>
        </p:txBody>
      </p:sp>
      <p:sp>
        <p:nvSpPr>
          <p:cNvPr id="875" name="Google Shape;875;g10311f675e9_0_318"/>
          <p:cNvSpPr/>
          <p:nvPr/>
        </p:nvSpPr>
        <p:spPr>
          <a:xfrm>
            <a:off x="338250" y="2347128"/>
            <a:ext cx="11515500" cy="360000"/>
          </a:xfrm>
          <a:prstGeom prst="notchedRightArrow">
            <a:avLst>
              <a:gd name="adj1" fmla="val 50000"/>
              <a:gd name="adj2" fmla="val 81139"/>
            </a:avLst>
          </a:prstGeom>
          <a:solidFill>
            <a:srgbClr val="FBB5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876" name="Google Shape;876;g10311f675e9_0_318"/>
          <p:cNvSpPr txBox="1"/>
          <p:nvPr/>
        </p:nvSpPr>
        <p:spPr>
          <a:xfrm>
            <a:off x="338250" y="6433192"/>
            <a:ext cx="1800000" cy="1539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1000"/>
              <a:buFont typeface="Arial"/>
              <a:buNone/>
            </a:pPr>
            <a:r>
              <a:rPr lang="en-US" sz="1000" b="0" i="1" u="none" strike="noStrike" cap="none">
                <a:solidFill>
                  <a:srgbClr val="3B3838"/>
                </a:solidFill>
                <a:latin typeface="Inter Light"/>
                <a:ea typeface="Inter Light"/>
                <a:cs typeface="Inter Light"/>
                <a:sym typeface="Inter Light"/>
              </a:rPr>
              <a:t>* – Go to Market Strategy</a:t>
            </a:r>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16"/>
          <p:cNvSpPr txBox="1"/>
          <p:nvPr/>
        </p:nvSpPr>
        <p:spPr>
          <a:xfrm>
            <a:off x="911953" y="599321"/>
            <a:ext cx="1879885" cy="541174"/>
          </a:xfrm>
          <a:prstGeom prst="rect">
            <a:avLst/>
          </a:prstGeom>
          <a:noFill/>
          <a:ln>
            <a:noFill/>
          </a:ln>
        </p:spPr>
        <p:txBody>
          <a:bodyPr spcFirstLastPara="1" wrap="square" lIns="91425" tIns="45700" rIns="91425" bIns="45700" anchor="t" anchorCtr="0">
            <a:spAutoFit/>
          </a:bodyPr>
          <a:lstStyle/>
          <a:p>
            <a:pPr marL="0" marR="0" lvl="0" indent="0" algn="l" rtl="0">
              <a:lnSpc>
                <a:spcPct val="109375"/>
              </a:lnSpc>
              <a:spcBef>
                <a:spcPts val="0"/>
              </a:spcBef>
              <a:spcAft>
                <a:spcPts val="0"/>
              </a:spcAft>
              <a:buNone/>
            </a:pPr>
            <a:r>
              <a:rPr lang="en-US" sz="3200" b="1">
                <a:solidFill>
                  <a:srgbClr val="3B3838"/>
                </a:solidFill>
                <a:latin typeface="Work Sans"/>
                <a:ea typeface="Work Sans"/>
                <a:cs typeface="Work Sans"/>
                <a:sym typeface="Work Sans"/>
              </a:rPr>
              <a:t>Goal</a:t>
            </a:r>
            <a:endParaRPr/>
          </a:p>
        </p:txBody>
      </p:sp>
      <p:sp>
        <p:nvSpPr>
          <p:cNvPr id="698" name="Google Shape;698;p16"/>
          <p:cNvSpPr txBox="1"/>
          <p:nvPr/>
        </p:nvSpPr>
        <p:spPr>
          <a:xfrm>
            <a:off x="911953" y="335512"/>
            <a:ext cx="219117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accent6"/>
                </a:solidFill>
                <a:latin typeface="Work Sans Medium"/>
                <a:ea typeface="Work Sans Medium"/>
                <a:cs typeface="Work Sans Medium"/>
                <a:sym typeface="Work Sans Medium"/>
              </a:rPr>
              <a:t>// MARKET ANALYSIS</a:t>
            </a:r>
            <a:endParaRPr/>
          </a:p>
        </p:txBody>
      </p:sp>
      <p:pic>
        <p:nvPicPr>
          <p:cNvPr id="7" name="Picture 6" descr="Chart&#10;&#10;Description automatically generated">
            <a:extLst>
              <a:ext uri="{FF2B5EF4-FFF2-40B4-BE49-F238E27FC236}">
                <a16:creationId xmlns:a16="http://schemas.microsoft.com/office/drawing/2014/main" id="{974C8BE1-6DAF-47B2-8F4D-6389689C0886}"/>
              </a:ext>
            </a:extLst>
          </p:cNvPr>
          <p:cNvPicPr>
            <a:picLocks noChangeAspect="1"/>
          </p:cNvPicPr>
          <p:nvPr/>
        </p:nvPicPr>
        <p:blipFill>
          <a:blip r:embed="rId3"/>
          <a:stretch>
            <a:fillRect/>
          </a:stretch>
        </p:blipFill>
        <p:spPr>
          <a:xfrm>
            <a:off x="1030598" y="1282011"/>
            <a:ext cx="10130804" cy="5400000"/>
          </a:xfrm>
          <a:prstGeom prst="rect">
            <a:avLst/>
          </a:prstGeom>
          <a:effectLst>
            <a:outerShdw blurRad="635000" dist="254000" dir="5400000" sx="75000" sy="75000" algn="ctr" rotWithShape="0">
              <a:srgbClr val="000000">
                <a:alpha val="25000"/>
              </a:srgbClr>
            </a:outerShdw>
          </a:effectLst>
        </p:spPr>
      </p:pic>
      <p:pic>
        <p:nvPicPr>
          <p:cNvPr id="9" name="Picture 8" descr="Chart&#10;&#10;Description automatically generated">
            <a:extLst>
              <a:ext uri="{FF2B5EF4-FFF2-40B4-BE49-F238E27FC236}">
                <a16:creationId xmlns:a16="http://schemas.microsoft.com/office/drawing/2014/main" id="{29AE8BE2-1729-43B5-A27F-B463308E35EE}"/>
              </a:ext>
            </a:extLst>
          </p:cNvPr>
          <p:cNvPicPr>
            <a:picLocks noChangeAspect="1"/>
          </p:cNvPicPr>
          <p:nvPr/>
        </p:nvPicPr>
        <p:blipFill>
          <a:blip r:embed="rId4"/>
          <a:stretch>
            <a:fillRect/>
          </a:stretch>
        </p:blipFill>
        <p:spPr>
          <a:xfrm>
            <a:off x="2944238" y="1451554"/>
            <a:ext cx="5704672" cy="3744000"/>
          </a:xfrm>
          <a:prstGeom prst="rect">
            <a:avLst/>
          </a:prstGeom>
          <a:effectLst>
            <a:outerShdw blurRad="635000" dist="254000" dir="5400000" sx="75000" sy="75000" algn="ctr" rotWithShape="0">
              <a:srgbClr val="000000">
                <a:alpha val="25000"/>
              </a:srgbClr>
            </a:outerShdw>
          </a:effectLst>
        </p:spPr>
      </p:pic>
      <p:sp>
        <p:nvSpPr>
          <p:cNvPr id="14" name="Google Shape;545;p13">
            <a:extLst>
              <a:ext uri="{FF2B5EF4-FFF2-40B4-BE49-F238E27FC236}">
                <a16:creationId xmlns:a16="http://schemas.microsoft.com/office/drawing/2014/main" id="{9C422E09-2069-4F44-96B4-6049B8785BD1}"/>
              </a:ext>
            </a:extLst>
          </p:cNvPr>
          <p:cNvSpPr txBox="1"/>
          <p:nvPr/>
        </p:nvSpPr>
        <p:spPr>
          <a:xfrm>
            <a:off x="3421267" y="4552488"/>
            <a:ext cx="1336710" cy="338554"/>
          </a:xfrm>
          <a:prstGeom prst="rect">
            <a:avLst/>
          </a:prstGeom>
          <a:noFill/>
          <a:ln>
            <a:noFill/>
          </a:ln>
        </p:spPr>
        <p:txBody>
          <a:bodyPr spcFirstLastPara="1" wrap="square" lIns="72000" tIns="0" rIns="0" bIns="0" anchor="t" anchorCtr="0">
            <a:spAutoFit/>
          </a:bodyPr>
          <a:lstStyle/>
          <a:p>
            <a:pPr marL="108000" marR="0" lvl="0" indent="-108000" rtl="0">
              <a:lnSpc>
                <a:spcPct val="110000"/>
              </a:lnSpc>
              <a:spcBef>
                <a:spcPts val="0"/>
              </a:spcBef>
              <a:spcAft>
                <a:spcPts val="0"/>
              </a:spcAft>
              <a:buClr>
                <a:schemeClr val="accent2"/>
              </a:buClr>
              <a:buFont typeface="Arial" panose="020B0604020202020204" pitchFamily="34" charset="0"/>
              <a:buChar char="•"/>
            </a:pPr>
            <a:r>
              <a:rPr lang="en-US" sz="1000" dirty="0">
                <a:solidFill>
                  <a:srgbClr val="3B3838"/>
                </a:solidFill>
                <a:latin typeface="Work Sans Medium" pitchFamily="2" charset="0"/>
                <a:ea typeface="Inter"/>
                <a:cs typeface="Inter"/>
                <a:sym typeface="Inter"/>
              </a:rPr>
              <a:t>BANTgo creation</a:t>
            </a:r>
          </a:p>
          <a:p>
            <a:pPr marL="108000" marR="0" lvl="0" indent="-108000" rtl="0">
              <a:lnSpc>
                <a:spcPct val="110000"/>
              </a:lnSpc>
              <a:spcBef>
                <a:spcPts val="0"/>
              </a:spcBef>
              <a:spcAft>
                <a:spcPts val="0"/>
              </a:spcAft>
              <a:buClr>
                <a:schemeClr val="accent2"/>
              </a:buClr>
              <a:buFont typeface="Arial" panose="020B0604020202020204" pitchFamily="34" charset="0"/>
              <a:buChar char="•"/>
            </a:pPr>
            <a:r>
              <a:rPr lang="en-US" sz="1000" dirty="0">
                <a:solidFill>
                  <a:srgbClr val="3B3838"/>
                </a:solidFill>
                <a:latin typeface="Work Sans Medium" pitchFamily="2" charset="0"/>
                <a:ea typeface="Inter"/>
                <a:cs typeface="Inter"/>
                <a:sym typeface="Inter"/>
              </a:rPr>
              <a:t>MPV</a:t>
            </a:r>
          </a:p>
        </p:txBody>
      </p:sp>
      <p:sp>
        <p:nvSpPr>
          <p:cNvPr id="15" name="Google Shape;545;p13">
            <a:extLst>
              <a:ext uri="{FF2B5EF4-FFF2-40B4-BE49-F238E27FC236}">
                <a16:creationId xmlns:a16="http://schemas.microsoft.com/office/drawing/2014/main" id="{42CA6398-22AB-4F87-9477-E7F585F290FF}"/>
              </a:ext>
            </a:extLst>
          </p:cNvPr>
          <p:cNvSpPr txBox="1"/>
          <p:nvPr/>
        </p:nvSpPr>
        <p:spPr>
          <a:xfrm>
            <a:off x="4890854" y="3251429"/>
            <a:ext cx="1656317" cy="507831"/>
          </a:xfrm>
          <a:prstGeom prst="rect">
            <a:avLst/>
          </a:prstGeom>
          <a:noFill/>
          <a:ln>
            <a:noFill/>
          </a:ln>
        </p:spPr>
        <p:txBody>
          <a:bodyPr spcFirstLastPara="1" wrap="square" lIns="72000" tIns="0" rIns="0" bIns="0" anchor="t" anchorCtr="0">
            <a:spAutoFit/>
          </a:bodyPr>
          <a:lstStyle/>
          <a:p>
            <a:pPr marL="108000" marR="0" lvl="0" indent="-108000" rtl="0">
              <a:lnSpc>
                <a:spcPct val="110000"/>
              </a:lnSpc>
              <a:spcBef>
                <a:spcPts val="0"/>
              </a:spcBef>
              <a:spcAft>
                <a:spcPts val="0"/>
              </a:spcAft>
              <a:buClr>
                <a:schemeClr val="accent2"/>
              </a:buClr>
              <a:buFont typeface="Arial" panose="020B0604020202020204" pitchFamily="34" charset="0"/>
              <a:buChar char="•"/>
            </a:pPr>
            <a:r>
              <a:rPr lang="en-US" sz="1000" dirty="0">
                <a:solidFill>
                  <a:srgbClr val="3B3838"/>
                </a:solidFill>
                <a:latin typeface="Work Sans Medium" pitchFamily="2" charset="0"/>
                <a:ea typeface="Inter"/>
                <a:cs typeface="Inter"/>
                <a:sym typeface="Inter"/>
              </a:rPr>
              <a:t>Pre-Seed</a:t>
            </a:r>
          </a:p>
          <a:p>
            <a:pPr marL="108000" marR="0" lvl="0" indent="-108000" rtl="0">
              <a:lnSpc>
                <a:spcPct val="110000"/>
              </a:lnSpc>
              <a:spcBef>
                <a:spcPts val="0"/>
              </a:spcBef>
              <a:spcAft>
                <a:spcPts val="0"/>
              </a:spcAft>
              <a:buClr>
                <a:schemeClr val="accent2"/>
              </a:buClr>
              <a:buFont typeface="Arial" panose="020B0604020202020204" pitchFamily="34" charset="0"/>
              <a:buChar char="•"/>
            </a:pPr>
            <a:r>
              <a:rPr lang="en-US" sz="1000" dirty="0">
                <a:solidFill>
                  <a:srgbClr val="3B3838"/>
                </a:solidFill>
                <a:latin typeface="Work Sans Medium" pitchFamily="2" charset="0"/>
                <a:ea typeface="Inter"/>
                <a:cs typeface="Inter"/>
                <a:sym typeface="Inter"/>
              </a:rPr>
              <a:t>pilot 4 clients Belarus</a:t>
            </a:r>
          </a:p>
          <a:p>
            <a:pPr marL="108000" marR="0" lvl="0" indent="-108000" rtl="0">
              <a:lnSpc>
                <a:spcPct val="110000"/>
              </a:lnSpc>
              <a:spcBef>
                <a:spcPts val="0"/>
              </a:spcBef>
              <a:spcAft>
                <a:spcPts val="0"/>
              </a:spcAft>
              <a:buClr>
                <a:schemeClr val="accent2"/>
              </a:buClr>
              <a:buFont typeface="Arial" panose="020B0604020202020204" pitchFamily="34" charset="0"/>
              <a:buChar char="•"/>
            </a:pPr>
            <a:r>
              <a:rPr lang="en-US" sz="1000" dirty="0">
                <a:solidFill>
                  <a:srgbClr val="3B3838"/>
                </a:solidFill>
                <a:latin typeface="Work Sans Medium" pitchFamily="2" charset="0"/>
                <a:ea typeface="Inter"/>
                <a:cs typeface="Inter"/>
                <a:sym typeface="Inter"/>
              </a:rPr>
              <a:t>R&amp;D 10 clients Estonia</a:t>
            </a:r>
          </a:p>
        </p:txBody>
      </p:sp>
      <p:sp>
        <p:nvSpPr>
          <p:cNvPr id="16" name="Google Shape;545;p13">
            <a:extLst>
              <a:ext uri="{FF2B5EF4-FFF2-40B4-BE49-F238E27FC236}">
                <a16:creationId xmlns:a16="http://schemas.microsoft.com/office/drawing/2014/main" id="{B8221870-89AC-47CB-8925-987486B4ACDC}"/>
              </a:ext>
            </a:extLst>
          </p:cNvPr>
          <p:cNvSpPr txBox="1"/>
          <p:nvPr/>
        </p:nvSpPr>
        <p:spPr>
          <a:xfrm>
            <a:off x="5922360" y="2672840"/>
            <a:ext cx="1336710" cy="338554"/>
          </a:xfrm>
          <a:prstGeom prst="rect">
            <a:avLst/>
          </a:prstGeom>
          <a:noFill/>
          <a:ln>
            <a:noFill/>
          </a:ln>
        </p:spPr>
        <p:txBody>
          <a:bodyPr spcFirstLastPara="1" wrap="square" lIns="72000" tIns="0" rIns="0" bIns="0" anchor="t" anchorCtr="0">
            <a:spAutoFit/>
          </a:bodyPr>
          <a:lstStyle/>
          <a:p>
            <a:pPr marL="108000" marR="0" lvl="0" indent="-108000" rtl="0">
              <a:lnSpc>
                <a:spcPct val="110000"/>
              </a:lnSpc>
              <a:spcBef>
                <a:spcPts val="0"/>
              </a:spcBef>
              <a:spcAft>
                <a:spcPts val="0"/>
              </a:spcAft>
              <a:buClr>
                <a:schemeClr val="accent2"/>
              </a:buClr>
              <a:buFont typeface="Arial" panose="020B0604020202020204" pitchFamily="34" charset="0"/>
              <a:buChar char="•"/>
            </a:pPr>
            <a:r>
              <a:rPr lang="en-MY" sz="1000" dirty="0">
                <a:solidFill>
                  <a:srgbClr val="3B3838"/>
                </a:solidFill>
                <a:latin typeface="Work Sans Medium" pitchFamily="2" charset="0"/>
                <a:ea typeface="Inter"/>
                <a:cs typeface="Inter"/>
                <a:sym typeface="Inter"/>
              </a:rPr>
              <a:t>Seed</a:t>
            </a:r>
          </a:p>
          <a:p>
            <a:pPr marL="108000" marR="0" lvl="0" indent="-108000" rtl="0">
              <a:lnSpc>
                <a:spcPct val="110000"/>
              </a:lnSpc>
              <a:spcBef>
                <a:spcPts val="0"/>
              </a:spcBef>
              <a:spcAft>
                <a:spcPts val="0"/>
              </a:spcAft>
              <a:buClr>
                <a:schemeClr val="accent2"/>
              </a:buClr>
              <a:buFont typeface="Arial" panose="020B0604020202020204" pitchFamily="34" charset="0"/>
              <a:buChar char="•"/>
            </a:pPr>
            <a:r>
              <a:rPr lang="en-MY" sz="1000" dirty="0">
                <a:solidFill>
                  <a:srgbClr val="3B3838"/>
                </a:solidFill>
                <a:latin typeface="Work Sans Medium" pitchFamily="2" charset="0"/>
                <a:ea typeface="Inter"/>
                <a:cs typeface="Inter"/>
                <a:sym typeface="Inter"/>
              </a:rPr>
              <a:t>50 clients FL (US)</a:t>
            </a:r>
          </a:p>
        </p:txBody>
      </p:sp>
      <p:sp>
        <p:nvSpPr>
          <p:cNvPr id="17" name="Google Shape;545;p13">
            <a:extLst>
              <a:ext uri="{FF2B5EF4-FFF2-40B4-BE49-F238E27FC236}">
                <a16:creationId xmlns:a16="http://schemas.microsoft.com/office/drawing/2014/main" id="{88DFD964-48FD-43E0-AC80-846112310F88}"/>
              </a:ext>
            </a:extLst>
          </p:cNvPr>
          <p:cNvSpPr txBox="1"/>
          <p:nvPr/>
        </p:nvSpPr>
        <p:spPr>
          <a:xfrm>
            <a:off x="9247762" y="5191800"/>
            <a:ext cx="1997696" cy="775597"/>
          </a:xfrm>
          <a:prstGeom prst="rect">
            <a:avLst/>
          </a:prstGeom>
          <a:solidFill>
            <a:schemeClr val="bg1"/>
          </a:solidFill>
          <a:ln>
            <a:noFill/>
          </a:ln>
        </p:spPr>
        <p:txBody>
          <a:bodyPr spcFirstLastPara="1" wrap="square" lIns="72000" tIns="0" rIns="0" bIns="0" anchor="t" anchorCtr="0">
            <a:spAutoFit/>
          </a:bodyPr>
          <a:lstStyle/>
          <a:p>
            <a:pPr marR="0" lvl="0" rtl="0">
              <a:lnSpc>
                <a:spcPct val="120000"/>
              </a:lnSpc>
              <a:spcBef>
                <a:spcPts val="0"/>
              </a:spcBef>
              <a:spcAft>
                <a:spcPts val="0"/>
              </a:spcAft>
              <a:buClr>
                <a:schemeClr val="accent2"/>
              </a:buClr>
            </a:pPr>
            <a:r>
              <a:rPr lang="en-US" sz="1050" dirty="0">
                <a:solidFill>
                  <a:srgbClr val="3B3838"/>
                </a:solidFill>
                <a:latin typeface="Work Sans SemiBold" pitchFamily="2" charset="0"/>
                <a:ea typeface="Inter SemiBold" panose="020B0502030000000004" pitchFamily="34" charset="0"/>
                <a:cs typeface="Inter"/>
                <a:sym typeface="Inter"/>
              </a:rPr>
              <a:t>IPO/Digital IPO</a:t>
            </a:r>
          </a:p>
          <a:p>
            <a:pPr marL="108000" marR="0" lvl="0" indent="-108000" rtl="0">
              <a:lnSpc>
                <a:spcPct val="120000"/>
              </a:lnSpc>
              <a:spcBef>
                <a:spcPts val="0"/>
              </a:spcBef>
              <a:spcAft>
                <a:spcPts val="0"/>
              </a:spcAft>
              <a:buClr>
                <a:schemeClr val="accent2"/>
              </a:buClr>
              <a:buFont typeface="Arial" panose="020B0604020202020204" pitchFamily="34" charset="0"/>
              <a:buChar char="•"/>
            </a:pPr>
            <a:r>
              <a:rPr lang="en-US" sz="1050" dirty="0">
                <a:solidFill>
                  <a:srgbClr val="3B3838"/>
                </a:solidFill>
                <a:latin typeface="Work Sans Medium" pitchFamily="2" charset="0"/>
                <a:ea typeface="Inter"/>
                <a:cs typeface="Inter"/>
                <a:sym typeface="Inter"/>
              </a:rPr>
              <a:t>Scale to EU</a:t>
            </a:r>
          </a:p>
          <a:p>
            <a:pPr marL="108000" marR="0" lvl="0" indent="-108000" rtl="0">
              <a:lnSpc>
                <a:spcPct val="120000"/>
              </a:lnSpc>
              <a:spcBef>
                <a:spcPts val="0"/>
              </a:spcBef>
              <a:spcAft>
                <a:spcPts val="0"/>
              </a:spcAft>
              <a:buClr>
                <a:schemeClr val="accent2"/>
              </a:buClr>
              <a:buFont typeface="Arial" panose="020B0604020202020204" pitchFamily="34" charset="0"/>
              <a:buChar char="•"/>
            </a:pPr>
            <a:r>
              <a:rPr lang="en-US" sz="1050" dirty="0">
                <a:solidFill>
                  <a:srgbClr val="3B3838"/>
                </a:solidFill>
                <a:latin typeface="Work Sans Medium" pitchFamily="2" charset="0"/>
                <a:ea typeface="Inter"/>
                <a:cs typeface="Inter"/>
                <a:sym typeface="Inter"/>
              </a:rPr>
              <a:t>Tokenomics</a:t>
            </a:r>
          </a:p>
          <a:p>
            <a:pPr marL="108000" marR="0" lvl="0" indent="-108000" rtl="0">
              <a:lnSpc>
                <a:spcPct val="120000"/>
              </a:lnSpc>
              <a:spcBef>
                <a:spcPts val="0"/>
              </a:spcBef>
              <a:spcAft>
                <a:spcPts val="0"/>
              </a:spcAft>
              <a:buClr>
                <a:schemeClr val="accent2"/>
              </a:buClr>
              <a:buFont typeface="Arial" panose="020B0604020202020204" pitchFamily="34" charset="0"/>
              <a:buChar char="•"/>
            </a:pPr>
            <a:r>
              <a:rPr lang="en-US" sz="1050" dirty="0">
                <a:solidFill>
                  <a:srgbClr val="3B3838"/>
                </a:solidFill>
                <a:latin typeface="Work Sans Medium" pitchFamily="2" charset="0"/>
                <a:ea typeface="Inter"/>
                <a:cs typeface="Inter"/>
                <a:sym typeface="Inter"/>
              </a:rPr>
              <a:t>gateway for metaverse</a:t>
            </a:r>
          </a:p>
        </p:txBody>
      </p:sp>
      <p:sp>
        <p:nvSpPr>
          <p:cNvPr id="18" name="Google Shape;545;p13">
            <a:extLst>
              <a:ext uri="{FF2B5EF4-FFF2-40B4-BE49-F238E27FC236}">
                <a16:creationId xmlns:a16="http://schemas.microsoft.com/office/drawing/2014/main" id="{B648BB37-24FB-462A-8AB2-2033D417E183}"/>
              </a:ext>
            </a:extLst>
          </p:cNvPr>
          <p:cNvSpPr txBox="1"/>
          <p:nvPr/>
        </p:nvSpPr>
        <p:spPr>
          <a:xfrm>
            <a:off x="4459864" y="4028329"/>
            <a:ext cx="1336710" cy="507831"/>
          </a:xfrm>
          <a:prstGeom prst="rect">
            <a:avLst/>
          </a:prstGeom>
          <a:noFill/>
          <a:ln>
            <a:noFill/>
          </a:ln>
        </p:spPr>
        <p:txBody>
          <a:bodyPr spcFirstLastPara="1" wrap="square" lIns="72000" tIns="0" rIns="0" bIns="0" anchor="t" anchorCtr="0">
            <a:spAutoFit/>
          </a:bodyPr>
          <a:lstStyle/>
          <a:p>
            <a:pPr marL="108000" marR="0" lvl="0" indent="-108000" rtl="0">
              <a:lnSpc>
                <a:spcPct val="110000"/>
              </a:lnSpc>
              <a:spcBef>
                <a:spcPts val="0"/>
              </a:spcBef>
              <a:spcAft>
                <a:spcPts val="0"/>
              </a:spcAft>
              <a:buClr>
                <a:schemeClr val="accent2"/>
              </a:buClr>
              <a:buFont typeface="Arial" panose="020B0604020202020204" pitchFamily="34" charset="0"/>
              <a:buChar char="•"/>
            </a:pPr>
            <a:r>
              <a:rPr lang="en-MY" sz="1000" dirty="0">
                <a:solidFill>
                  <a:srgbClr val="3B3838"/>
                </a:solidFill>
                <a:latin typeface="Work Sans Medium" pitchFamily="2" charset="0"/>
                <a:ea typeface="Inter"/>
                <a:cs typeface="Inter"/>
                <a:sym typeface="Inter"/>
              </a:rPr>
              <a:t>Angel Investment</a:t>
            </a:r>
          </a:p>
          <a:p>
            <a:pPr marL="108000" marR="0" lvl="0" indent="-108000" rtl="0">
              <a:lnSpc>
                <a:spcPct val="110000"/>
              </a:lnSpc>
              <a:spcBef>
                <a:spcPts val="0"/>
              </a:spcBef>
              <a:spcAft>
                <a:spcPts val="0"/>
              </a:spcAft>
              <a:buClr>
                <a:schemeClr val="accent2"/>
              </a:buClr>
              <a:buFont typeface="Arial" panose="020B0604020202020204" pitchFamily="34" charset="0"/>
              <a:buChar char="•"/>
            </a:pPr>
            <a:r>
              <a:rPr lang="en-MY" sz="1000" dirty="0">
                <a:solidFill>
                  <a:srgbClr val="3B3838"/>
                </a:solidFill>
                <a:latin typeface="Work Sans Medium" pitchFamily="2" charset="0"/>
                <a:ea typeface="Inter"/>
                <a:cs typeface="Inter"/>
                <a:sym typeface="Inter"/>
              </a:rPr>
              <a:t>1 partnership</a:t>
            </a:r>
          </a:p>
          <a:p>
            <a:pPr marL="108000" marR="0" lvl="0" indent="-108000" rtl="0">
              <a:lnSpc>
                <a:spcPct val="110000"/>
              </a:lnSpc>
              <a:spcBef>
                <a:spcPts val="0"/>
              </a:spcBef>
              <a:spcAft>
                <a:spcPts val="0"/>
              </a:spcAft>
              <a:buClr>
                <a:schemeClr val="accent2"/>
              </a:buClr>
              <a:buFont typeface="Arial" panose="020B0604020202020204" pitchFamily="34" charset="0"/>
              <a:buChar char="•"/>
            </a:pPr>
            <a:r>
              <a:rPr lang="en-MY" sz="1000" dirty="0">
                <a:solidFill>
                  <a:srgbClr val="3B3838"/>
                </a:solidFill>
                <a:latin typeface="Work Sans Medium" pitchFamily="2" charset="0"/>
                <a:ea typeface="Inter"/>
                <a:cs typeface="Inter"/>
                <a:sym typeface="Inter"/>
              </a:rPr>
              <a:t>sales funnel</a:t>
            </a:r>
          </a:p>
        </p:txBody>
      </p:sp>
      <p:sp>
        <p:nvSpPr>
          <p:cNvPr id="19" name="Google Shape;545;p13">
            <a:extLst>
              <a:ext uri="{FF2B5EF4-FFF2-40B4-BE49-F238E27FC236}">
                <a16:creationId xmlns:a16="http://schemas.microsoft.com/office/drawing/2014/main" id="{05FF8BD6-5370-40D0-BE14-178E431B867A}"/>
              </a:ext>
            </a:extLst>
          </p:cNvPr>
          <p:cNvSpPr txBox="1"/>
          <p:nvPr/>
        </p:nvSpPr>
        <p:spPr>
          <a:xfrm>
            <a:off x="6590715" y="1435742"/>
            <a:ext cx="1157264" cy="677108"/>
          </a:xfrm>
          <a:prstGeom prst="rect">
            <a:avLst/>
          </a:prstGeom>
          <a:noFill/>
          <a:ln>
            <a:noFill/>
          </a:ln>
        </p:spPr>
        <p:txBody>
          <a:bodyPr spcFirstLastPara="1" wrap="square" lIns="72000" tIns="0" rIns="0" bIns="0" anchor="t" anchorCtr="0">
            <a:spAutoFit/>
          </a:bodyPr>
          <a:lstStyle/>
          <a:p>
            <a:pPr marR="0" lvl="0" rtl="0">
              <a:lnSpc>
                <a:spcPct val="110000"/>
              </a:lnSpc>
              <a:spcBef>
                <a:spcPts val="0"/>
              </a:spcBef>
              <a:spcAft>
                <a:spcPts val="0"/>
              </a:spcAft>
              <a:buClr>
                <a:schemeClr val="accent2"/>
              </a:buClr>
            </a:pPr>
            <a:r>
              <a:rPr lang="en-MY" sz="1000" dirty="0">
                <a:solidFill>
                  <a:srgbClr val="3B3838"/>
                </a:solidFill>
                <a:latin typeface="Work Sans SemiBold" pitchFamily="2" charset="0"/>
                <a:ea typeface="Inter"/>
                <a:cs typeface="Inter"/>
                <a:sym typeface="Inter"/>
              </a:rPr>
              <a:t>Round A</a:t>
            </a:r>
          </a:p>
          <a:p>
            <a:pPr marL="108000" marR="0" lvl="0" indent="-108000" rtl="0">
              <a:lnSpc>
                <a:spcPct val="110000"/>
              </a:lnSpc>
              <a:spcBef>
                <a:spcPts val="0"/>
              </a:spcBef>
              <a:spcAft>
                <a:spcPts val="0"/>
              </a:spcAft>
              <a:buClr>
                <a:schemeClr val="accent2"/>
              </a:buClr>
              <a:buFont typeface="Arial" panose="020B0604020202020204" pitchFamily="34" charset="0"/>
              <a:buChar char="•"/>
            </a:pPr>
            <a:r>
              <a:rPr lang="en-MY" sz="1000" dirty="0">
                <a:solidFill>
                  <a:srgbClr val="3B3838"/>
                </a:solidFill>
                <a:latin typeface="Work Sans Medium" pitchFamily="2" charset="0"/>
                <a:ea typeface="Inter"/>
                <a:cs typeface="Inter"/>
                <a:sym typeface="Inter"/>
              </a:rPr>
              <a:t>Scale to USA</a:t>
            </a:r>
          </a:p>
          <a:p>
            <a:pPr marL="108000" marR="0" lvl="0" indent="-108000" rtl="0">
              <a:lnSpc>
                <a:spcPct val="110000"/>
              </a:lnSpc>
              <a:spcBef>
                <a:spcPts val="0"/>
              </a:spcBef>
              <a:spcAft>
                <a:spcPts val="0"/>
              </a:spcAft>
              <a:buClr>
                <a:schemeClr val="accent2"/>
              </a:buClr>
              <a:buFont typeface="Arial" panose="020B0604020202020204" pitchFamily="34" charset="0"/>
              <a:buChar char="•"/>
            </a:pPr>
            <a:r>
              <a:rPr lang="en-MY" sz="1000" dirty="0">
                <a:solidFill>
                  <a:srgbClr val="3B3838"/>
                </a:solidFill>
                <a:latin typeface="Work Sans Medium" pitchFamily="2" charset="0"/>
                <a:ea typeface="Inter"/>
                <a:cs typeface="Inter"/>
                <a:sym typeface="Inter"/>
              </a:rPr>
              <a:t>work with top 5-10 Uberoids</a:t>
            </a:r>
          </a:p>
        </p:txBody>
      </p:sp>
      <p:sp>
        <p:nvSpPr>
          <p:cNvPr id="20" name="Google Shape;545;p13">
            <a:extLst>
              <a:ext uri="{FF2B5EF4-FFF2-40B4-BE49-F238E27FC236}">
                <a16:creationId xmlns:a16="http://schemas.microsoft.com/office/drawing/2014/main" id="{6A4E543E-512B-469F-8779-06577E88F41F}"/>
              </a:ext>
            </a:extLst>
          </p:cNvPr>
          <p:cNvSpPr txBox="1"/>
          <p:nvPr/>
        </p:nvSpPr>
        <p:spPr>
          <a:xfrm>
            <a:off x="10461916" y="1386497"/>
            <a:ext cx="1398972" cy="775597"/>
          </a:xfrm>
          <a:prstGeom prst="rect">
            <a:avLst/>
          </a:prstGeom>
          <a:solidFill>
            <a:schemeClr val="bg1"/>
          </a:solidFill>
          <a:ln>
            <a:noFill/>
          </a:ln>
        </p:spPr>
        <p:txBody>
          <a:bodyPr spcFirstLastPara="1" wrap="square" lIns="72000" tIns="0" rIns="0" bIns="0" anchor="t" anchorCtr="0">
            <a:spAutoFit/>
          </a:bodyPr>
          <a:lstStyle/>
          <a:p>
            <a:pPr marR="0" lvl="0" rtl="0">
              <a:lnSpc>
                <a:spcPct val="120000"/>
              </a:lnSpc>
              <a:spcBef>
                <a:spcPts val="0"/>
              </a:spcBef>
              <a:spcAft>
                <a:spcPts val="0"/>
              </a:spcAft>
              <a:buClr>
                <a:schemeClr val="accent2"/>
              </a:buClr>
            </a:pPr>
            <a:r>
              <a:rPr lang="en-US" sz="1050" b="1" dirty="0">
                <a:solidFill>
                  <a:srgbClr val="3B3838"/>
                </a:solidFill>
                <a:latin typeface="Work Sans SemiBold" pitchFamily="2" charset="0"/>
                <a:ea typeface="Inter SemiBold" panose="020B0502030000000004" pitchFamily="34" charset="0"/>
                <a:cs typeface="Inter"/>
                <a:sym typeface="Inter"/>
              </a:rPr>
              <a:t>EXIT &gt; $ 10 B</a:t>
            </a:r>
          </a:p>
          <a:p>
            <a:pPr marL="108000" marR="0" lvl="0" indent="-108000" rtl="0">
              <a:lnSpc>
                <a:spcPct val="120000"/>
              </a:lnSpc>
              <a:spcBef>
                <a:spcPts val="0"/>
              </a:spcBef>
              <a:spcAft>
                <a:spcPts val="0"/>
              </a:spcAft>
              <a:buClr>
                <a:schemeClr val="accent2"/>
              </a:buClr>
              <a:buFont typeface="Arial" panose="020B0604020202020204" pitchFamily="34" charset="0"/>
              <a:buChar char="•"/>
            </a:pPr>
            <a:r>
              <a:rPr lang="en-US" sz="1050" dirty="0">
                <a:solidFill>
                  <a:srgbClr val="3B3838"/>
                </a:solidFill>
                <a:latin typeface="Work Sans Medium" pitchFamily="2" charset="0"/>
                <a:ea typeface="Inter"/>
                <a:cs typeface="Inter"/>
                <a:sym typeface="Inter"/>
              </a:rPr>
              <a:t>Facebook (Meta)</a:t>
            </a:r>
          </a:p>
          <a:p>
            <a:pPr marL="108000" marR="0" lvl="0" indent="-108000" rtl="0">
              <a:lnSpc>
                <a:spcPct val="120000"/>
              </a:lnSpc>
              <a:spcBef>
                <a:spcPts val="0"/>
              </a:spcBef>
              <a:spcAft>
                <a:spcPts val="0"/>
              </a:spcAft>
              <a:buClr>
                <a:schemeClr val="accent2"/>
              </a:buClr>
              <a:buFont typeface="Arial" panose="020B0604020202020204" pitchFamily="34" charset="0"/>
              <a:buChar char="•"/>
            </a:pPr>
            <a:r>
              <a:rPr lang="en-US" sz="1050" dirty="0">
                <a:solidFill>
                  <a:srgbClr val="3B3838"/>
                </a:solidFill>
                <a:latin typeface="Work Sans Medium" pitchFamily="2" charset="0"/>
                <a:ea typeface="Inter"/>
                <a:cs typeface="Inter"/>
                <a:sym typeface="Inter"/>
              </a:rPr>
              <a:t>Amazon</a:t>
            </a:r>
          </a:p>
          <a:p>
            <a:pPr marL="108000" marR="0" lvl="0" indent="-108000" rtl="0">
              <a:lnSpc>
                <a:spcPct val="120000"/>
              </a:lnSpc>
              <a:spcBef>
                <a:spcPts val="0"/>
              </a:spcBef>
              <a:spcAft>
                <a:spcPts val="0"/>
              </a:spcAft>
              <a:buClr>
                <a:schemeClr val="accent2"/>
              </a:buClr>
              <a:buFont typeface="Arial" panose="020B0604020202020204" pitchFamily="34" charset="0"/>
              <a:buChar char="•"/>
            </a:pPr>
            <a:r>
              <a:rPr lang="en-US" sz="1050" dirty="0">
                <a:solidFill>
                  <a:srgbClr val="3B3838"/>
                </a:solidFill>
                <a:latin typeface="Work Sans Medium" pitchFamily="2" charset="0"/>
                <a:ea typeface="Inter"/>
                <a:cs typeface="Inter"/>
                <a:sym typeface="Inter"/>
              </a:rPr>
              <a:t>Google</a:t>
            </a:r>
          </a:p>
        </p:txBody>
      </p:sp>
      <p:sp>
        <p:nvSpPr>
          <p:cNvPr id="24" name="Arrow: Right 23">
            <a:extLst>
              <a:ext uri="{FF2B5EF4-FFF2-40B4-BE49-F238E27FC236}">
                <a16:creationId xmlns:a16="http://schemas.microsoft.com/office/drawing/2014/main" id="{882C096B-8B64-43B1-9663-E5E73410E14D}"/>
              </a:ext>
            </a:extLst>
          </p:cNvPr>
          <p:cNvSpPr/>
          <p:nvPr/>
        </p:nvSpPr>
        <p:spPr>
          <a:xfrm rot="5400000" flipH="1" flipV="1">
            <a:off x="5364574" y="4509070"/>
            <a:ext cx="864000" cy="2520000"/>
          </a:xfrm>
          <a:prstGeom prst="rightArrow">
            <a:avLst>
              <a:gd name="adj1" fmla="val 58497"/>
              <a:gd name="adj2" fmla="val 69150"/>
            </a:avLst>
          </a:prstGeom>
          <a:solidFill>
            <a:srgbClr val="FBB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18620367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Scale>
                                      <p:cBhvr>
                                        <p:cTn id="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
                                        </p:tgtEl>
                                        <p:attrNameLst>
                                          <p:attrName>ppt_x</p:attrName>
                                          <p:attrName>ppt_y</p:attrName>
                                        </p:attrNameLst>
                                      </p:cBhvr>
                                    </p:animMotion>
                                    <p:animEffect transition="in" filter="fade">
                                      <p:cBhvr>
                                        <p:cTn id="9" dur="1000"/>
                                        <p:tgtEl>
                                          <p:spTgt spid="9"/>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Scale>
                                      <p:cBhvr>
                                        <p:cTn id="22"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6"/>
                                        </p:tgtEl>
                                        <p:attrNameLst>
                                          <p:attrName>ppt_x</p:attrName>
                                          <p:attrName>ppt_y</p:attrName>
                                        </p:attrNameLst>
                                      </p:cBhvr>
                                    </p:animMotion>
                                    <p:animEffect transition="in" filter="fade">
                                      <p:cBhvr>
                                        <p:cTn id="24" dur="1000"/>
                                        <p:tgtEl>
                                          <p:spTgt spid="16"/>
                                        </p:tgtEl>
                                      </p:cBhvr>
                                    </p:animEffect>
                                  </p:childTnLst>
                                </p:cTn>
                              </p:par>
                              <p:par>
                                <p:cTn id="25" presetID="5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Scale>
                                      <p:cBhvr>
                                        <p:cTn id="2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8"/>
                                        </p:tgtEl>
                                        <p:attrNameLst>
                                          <p:attrName>ppt_x</p:attrName>
                                          <p:attrName>ppt_y</p:attrName>
                                        </p:attrNameLst>
                                      </p:cBhvr>
                                    </p:animMotion>
                                    <p:animEffect transition="in" filter="fade">
                                      <p:cBhvr>
                                        <p:cTn id="29" dur="1000"/>
                                        <p:tgtEl>
                                          <p:spTgt spid="18"/>
                                        </p:tgtEl>
                                      </p:cBhvr>
                                    </p:animEffect>
                                  </p:childTnLst>
                                </p:cTn>
                              </p:par>
                              <p:par>
                                <p:cTn id="30" presetID="5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Scale>
                                      <p:cBhvr>
                                        <p:cTn id="3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9"/>
                                        </p:tgtEl>
                                        <p:attrNameLst>
                                          <p:attrName>ppt_x</p:attrName>
                                          <p:attrName>ppt_y</p:attrName>
                                        </p:attrNameLst>
                                      </p:cBhvr>
                                    </p:animMotion>
                                    <p:animEffect transition="in" filter="fade">
                                      <p:cBhvr>
                                        <p:cTn id="34" dur="1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32" presetClass="emph" presetSubtype="0" fill="hold" grpId="0" nodeType="clickEffect">
                                  <p:stCondLst>
                                    <p:cond delay="0"/>
                                  </p:stCondLst>
                                  <p:childTnLst>
                                    <p:animRot by="120000">
                                      <p:cBhvr>
                                        <p:cTn id="38" dur="100" fill="hold">
                                          <p:stCondLst>
                                            <p:cond delay="0"/>
                                          </p:stCondLst>
                                        </p:cTn>
                                        <p:tgtEl>
                                          <p:spTgt spid="24"/>
                                        </p:tgtEl>
                                        <p:attrNameLst>
                                          <p:attrName>r</p:attrName>
                                        </p:attrNameLst>
                                      </p:cBhvr>
                                    </p:animRot>
                                    <p:animRot by="-240000">
                                      <p:cBhvr>
                                        <p:cTn id="39" dur="200" fill="hold">
                                          <p:stCondLst>
                                            <p:cond delay="200"/>
                                          </p:stCondLst>
                                        </p:cTn>
                                        <p:tgtEl>
                                          <p:spTgt spid="24"/>
                                        </p:tgtEl>
                                        <p:attrNameLst>
                                          <p:attrName>r</p:attrName>
                                        </p:attrNameLst>
                                      </p:cBhvr>
                                    </p:animRot>
                                    <p:animRot by="240000">
                                      <p:cBhvr>
                                        <p:cTn id="40" dur="200" fill="hold">
                                          <p:stCondLst>
                                            <p:cond delay="400"/>
                                          </p:stCondLst>
                                        </p:cTn>
                                        <p:tgtEl>
                                          <p:spTgt spid="24"/>
                                        </p:tgtEl>
                                        <p:attrNameLst>
                                          <p:attrName>r</p:attrName>
                                        </p:attrNameLst>
                                      </p:cBhvr>
                                    </p:animRot>
                                    <p:animRot by="-240000">
                                      <p:cBhvr>
                                        <p:cTn id="41" dur="200" fill="hold">
                                          <p:stCondLst>
                                            <p:cond delay="600"/>
                                          </p:stCondLst>
                                        </p:cTn>
                                        <p:tgtEl>
                                          <p:spTgt spid="24"/>
                                        </p:tgtEl>
                                        <p:attrNameLst>
                                          <p:attrName>r</p:attrName>
                                        </p:attrNameLst>
                                      </p:cBhvr>
                                    </p:animRot>
                                    <p:animRot by="120000">
                                      <p:cBhvr>
                                        <p:cTn id="42"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p:bldP spid="19" grpId="0"/>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graphicFrame>
        <p:nvGraphicFramePr>
          <p:cNvPr id="706" name="Google Shape;706;p17"/>
          <p:cNvGraphicFramePr/>
          <p:nvPr/>
        </p:nvGraphicFramePr>
        <p:xfrm>
          <a:off x="695325" y="1627233"/>
          <a:ext cx="10801375" cy="4678425"/>
        </p:xfrm>
        <a:graphic>
          <a:graphicData uri="http://schemas.openxmlformats.org/drawingml/2006/table">
            <a:tbl>
              <a:tblPr>
                <a:noFill/>
                <a:tableStyleId>{ABD15853-3C33-4D51-8AA2-77980900C842}</a:tableStyleId>
              </a:tblPr>
              <a:tblGrid>
                <a:gridCol w="2441550">
                  <a:extLst>
                    <a:ext uri="{9D8B030D-6E8A-4147-A177-3AD203B41FA5}">
                      <a16:colId xmlns:a16="http://schemas.microsoft.com/office/drawing/2014/main" val="20000"/>
                    </a:ext>
                  </a:extLst>
                </a:gridCol>
                <a:gridCol w="1074350">
                  <a:extLst>
                    <a:ext uri="{9D8B030D-6E8A-4147-A177-3AD203B41FA5}">
                      <a16:colId xmlns:a16="http://schemas.microsoft.com/office/drawing/2014/main" val="20001"/>
                    </a:ext>
                  </a:extLst>
                </a:gridCol>
                <a:gridCol w="1168350">
                  <a:extLst>
                    <a:ext uri="{9D8B030D-6E8A-4147-A177-3AD203B41FA5}">
                      <a16:colId xmlns:a16="http://schemas.microsoft.com/office/drawing/2014/main" val="20002"/>
                    </a:ext>
                  </a:extLst>
                </a:gridCol>
                <a:gridCol w="1128075">
                  <a:extLst>
                    <a:ext uri="{9D8B030D-6E8A-4147-A177-3AD203B41FA5}">
                      <a16:colId xmlns:a16="http://schemas.microsoft.com/office/drawing/2014/main" val="20003"/>
                    </a:ext>
                  </a:extLst>
                </a:gridCol>
                <a:gridCol w="973375">
                  <a:extLst>
                    <a:ext uri="{9D8B030D-6E8A-4147-A177-3AD203B41FA5}">
                      <a16:colId xmlns:a16="http://schemas.microsoft.com/office/drawing/2014/main" val="20004"/>
                    </a:ext>
                  </a:extLst>
                </a:gridCol>
                <a:gridCol w="995850">
                  <a:extLst>
                    <a:ext uri="{9D8B030D-6E8A-4147-A177-3AD203B41FA5}">
                      <a16:colId xmlns:a16="http://schemas.microsoft.com/office/drawing/2014/main" val="20005"/>
                    </a:ext>
                  </a:extLst>
                </a:gridCol>
                <a:gridCol w="1023125">
                  <a:extLst>
                    <a:ext uri="{9D8B030D-6E8A-4147-A177-3AD203B41FA5}">
                      <a16:colId xmlns:a16="http://schemas.microsoft.com/office/drawing/2014/main" val="20006"/>
                    </a:ext>
                  </a:extLst>
                </a:gridCol>
                <a:gridCol w="1096925">
                  <a:extLst>
                    <a:ext uri="{9D8B030D-6E8A-4147-A177-3AD203B41FA5}">
                      <a16:colId xmlns:a16="http://schemas.microsoft.com/office/drawing/2014/main" val="20007"/>
                    </a:ext>
                  </a:extLst>
                </a:gridCol>
                <a:gridCol w="899775">
                  <a:extLst>
                    <a:ext uri="{9D8B030D-6E8A-4147-A177-3AD203B41FA5}">
                      <a16:colId xmlns:a16="http://schemas.microsoft.com/office/drawing/2014/main" val="20008"/>
                    </a:ext>
                  </a:extLst>
                </a:gridCol>
              </a:tblGrid>
              <a:tr h="519825">
                <a:tc>
                  <a:txBody>
                    <a:bodyPr/>
                    <a:lstStyle/>
                    <a:p>
                      <a:pPr marL="0" marR="0" lvl="0" indent="0" algn="ctr" rtl="0">
                        <a:spcBef>
                          <a:spcPts val="0"/>
                        </a:spcBef>
                        <a:spcAft>
                          <a:spcPts val="0"/>
                        </a:spcAft>
                        <a:buClr>
                          <a:schemeClr val="lt1"/>
                        </a:buClr>
                        <a:buSzPts val="1200"/>
                        <a:buFont typeface="Work Sans"/>
                        <a:buNone/>
                      </a:pPr>
                      <a:r>
                        <a:rPr lang="en-US" sz="1200" b="1" u="none" strike="noStrike" cap="none">
                          <a:solidFill>
                            <a:schemeClr val="lt1"/>
                          </a:solidFill>
                          <a:latin typeface="Work Sans"/>
                          <a:ea typeface="Work Sans"/>
                          <a:cs typeface="Work Sans"/>
                          <a:sym typeface="Work Sans"/>
                        </a:rPr>
                        <a:t>PRODUCT/VALUATION</a:t>
                      </a:r>
                      <a:endParaRPr sz="1200" u="none" strike="noStrike" cap="none">
                        <a:solidFill>
                          <a:schemeClr val="lt1"/>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Clr>
                          <a:schemeClr val="lt1"/>
                        </a:buClr>
                        <a:buSzPts val="1200"/>
                        <a:buFont typeface="Work Sans"/>
                        <a:buNone/>
                      </a:pPr>
                      <a:r>
                        <a:rPr lang="en-US" sz="1200" b="1" u="none" strike="noStrike" cap="none">
                          <a:solidFill>
                            <a:schemeClr val="lt1"/>
                          </a:solidFill>
                          <a:latin typeface="Work Sans"/>
                          <a:ea typeface="Work Sans"/>
                          <a:cs typeface="Work Sans"/>
                          <a:sym typeface="Work Sans"/>
                        </a:rPr>
                        <a:t>Q4’2021</a:t>
                      </a:r>
                      <a:endParaRPr sz="1200" u="none" strike="noStrike" cap="none">
                        <a:solidFill>
                          <a:schemeClr val="lt1"/>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Clr>
                          <a:schemeClr val="lt1"/>
                        </a:buClr>
                        <a:buSzPts val="1200"/>
                        <a:buFont typeface="Work Sans"/>
                        <a:buNone/>
                      </a:pPr>
                      <a:r>
                        <a:rPr lang="en-US" sz="1200" b="1" u="none" strike="noStrike" cap="none">
                          <a:solidFill>
                            <a:schemeClr val="lt1"/>
                          </a:solidFill>
                          <a:latin typeface="Work Sans"/>
                          <a:ea typeface="Work Sans"/>
                          <a:cs typeface="Work Sans"/>
                          <a:sym typeface="Work Sans"/>
                        </a:rPr>
                        <a:t>H1’2022</a:t>
                      </a:r>
                      <a:endParaRPr sz="1200" u="none" strike="noStrike" cap="none">
                        <a:solidFill>
                          <a:schemeClr val="lt1"/>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Clr>
                          <a:schemeClr val="lt1"/>
                        </a:buClr>
                        <a:buSzPts val="1200"/>
                        <a:buFont typeface="Work Sans"/>
                        <a:buNone/>
                      </a:pPr>
                      <a:r>
                        <a:rPr lang="en-US" sz="1200" b="1" u="none" strike="noStrike" cap="none">
                          <a:solidFill>
                            <a:schemeClr val="lt1"/>
                          </a:solidFill>
                          <a:latin typeface="Work Sans"/>
                          <a:ea typeface="Work Sans"/>
                          <a:cs typeface="Work Sans"/>
                          <a:sym typeface="Work Sans"/>
                        </a:rPr>
                        <a:t>H2’2022</a:t>
                      </a:r>
                      <a:endParaRPr sz="1200" u="none" strike="noStrike" cap="none">
                        <a:solidFill>
                          <a:schemeClr val="lt1"/>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Clr>
                          <a:schemeClr val="lt1"/>
                        </a:buClr>
                        <a:buSzPts val="1200"/>
                        <a:buFont typeface="Work Sans"/>
                        <a:buNone/>
                      </a:pPr>
                      <a:r>
                        <a:rPr lang="en-US" sz="1200" b="1" u="none" strike="noStrike" cap="none">
                          <a:solidFill>
                            <a:schemeClr val="lt1"/>
                          </a:solidFill>
                          <a:latin typeface="Work Sans"/>
                          <a:ea typeface="Work Sans"/>
                          <a:cs typeface="Work Sans"/>
                          <a:sym typeface="Work Sans"/>
                        </a:rPr>
                        <a:t>H1’2023</a:t>
                      </a:r>
                      <a:endParaRPr sz="1200" u="none" strike="noStrike" cap="none">
                        <a:solidFill>
                          <a:schemeClr val="lt1"/>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Clr>
                          <a:schemeClr val="lt1"/>
                        </a:buClr>
                        <a:buSzPts val="1200"/>
                        <a:buFont typeface="Work Sans"/>
                        <a:buNone/>
                      </a:pPr>
                      <a:r>
                        <a:rPr lang="en-US" sz="1200" b="1" u="none" strike="noStrike" cap="none">
                          <a:solidFill>
                            <a:schemeClr val="lt1"/>
                          </a:solidFill>
                          <a:latin typeface="Work Sans"/>
                          <a:ea typeface="Work Sans"/>
                          <a:cs typeface="Work Sans"/>
                          <a:sym typeface="Work Sans"/>
                        </a:rPr>
                        <a:t>H2’2023</a:t>
                      </a:r>
                      <a:endParaRPr sz="1200" u="none" strike="noStrike" cap="none">
                        <a:solidFill>
                          <a:schemeClr val="lt1"/>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Clr>
                          <a:schemeClr val="lt1"/>
                        </a:buClr>
                        <a:buSzPts val="1200"/>
                        <a:buFont typeface="Work Sans"/>
                        <a:buNone/>
                      </a:pPr>
                      <a:r>
                        <a:rPr lang="en-US" sz="1200" b="1" u="none" strike="noStrike" cap="none">
                          <a:solidFill>
                            <a:schemeClr val="lt1"/>
                          </a:solidFill>
                          <a:latin typeface="Work Sans"/>
                          <a:ea typeface="Work Sans"/>
                          <a:cs typeface="Work Sans"/>
                          <a:sym typeface="Work Sans"/>
                        </a:rPr>
                        <a:t>H1’2024</a:t>
                      </a:r>
                      <a:endParaRPr sz="1200" u="none" strike="noStrike" cap="none">
                        <a:solidFill>
                          <a:schemeClr val="lt1"/>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Clr>
                          <a:schemeClr val="lt1"/>
                        </a:buClr>
                        <a:buSzPts val="1200"/>
                        <a:buFont typeface="Work Sans"/>
                        <a:buNone/>
                      </a:pPr>
                      <a:r>
                        <a:rPr lang="en-US" sz="1200" b="1" u="none" strike="noStrike" cap="none">
                          <a:solidFill>
                            <a:schemeClr val="lt1"/>
                          </a:solidFill>
                          <a:latin typeface="Work Sans"/>
                          <a:ea typeface="Work Sans"/>
                          <a:cs typeface="Work Sans"/>
                          <a:sym typeface="Work Sans"/>
                        </a:rPr>
                        <a:t>H2’2024</a:t>
                      </a:r>
                      <a:endParaRPr sz="1200" u="none" strike="noStrike" cap="none">
                        <a:solidFill>
                          <a:schemeClr val="lt1"/>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Clr>
                          <a:schemeClr val="lt1"/>
                        </a:buClr>
                        <a:buSzPts val="1200"/>
                        <a:buFont typeface="Work Sans"/>
                        <a:buNone/>
                      </a:pPr>
                      <a:r>
                        <a:rPr lang="en-US" sz="1200" b="1" u="none" strike="noStrike" cap="none">
                          <a:solidFill>
                            <a:schemeClr val="lt1"/>
                          </a:solidFill>
                          <a:latin typeface="Work Sans"/>
                          <a:ea typeface="Work Sans"/>
                          <a:cs typeface="Work Sans"/>
                          <a:sym typeface="Work Sans"/>
                        </a:rPr>
                        <a:t>2025</a:t>
                      </a:r>
                      <a:endParaRPr sz="1200" u="none" strike="noStrike" cap="none">
                        <a:solidFill>
                          <a:schemeClr val="lt1"/>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519825">
                <a:tc>
                  <a:txBody>
                    <a:bodyPr/>
                    <a:lstStyle/>
                    <a:p>
                      <a:pPr marL="0" marR="0" lvl="0" indent="0" algn="ctr" rtl="0">
                        <a:spcBef>
                          <a:spcPts val="0"/>
                        </a:spcBef>
                        <a:spcAft>
                          <a:spcPts val="0"/>
                        </a:spcAft>
                        <a:buClr>
                          <a:srgbClr val="3B3838"/>
                        </a:buClr>
                        <a:buSzPts val="1200"/>
                        <a:buFont typeface="Work Sans Medium"/>
                        <a:buNone/>
                      </a:pPr>
                      <a:r>
                        <a:rPr lang="en-US" sz="1200" u="none" strike="noStrike" cap="none">
                          <a:solidFill>
                            <a:srgbClr val="3B3838"/>
                          </a:solidFill>
                          <a:latin typeface="Work Sans Medium"/>
                          <a:ea typeface="Work Sans Medium"/>
                          <a:cs typeface="Work Sans Medium"/>
                          <a:sym typeface="Work Sans Medium"/>
                        </a:rPr>
                        <a:t>SaaS: AdTech+Recycling</a:t>
                      </a:r>
                      <a:endParaRPr sz="1200" u="none" strike="noStrike" cap="none">
                        <a:solidFill>
                          <a:srgbClr val="3B3838"/>
                        </a:solidFill>
                        <a:latin typeface="Work Sans Medium"/>
                        <a:ea typeface="Work Sans Medium"/>
                        <a:cs typeface="Work Sans Medium"/>
                        <a:sym typeface="Work Sans Medium"/>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B50D"/>
                    </a:solidFill>
                  </a:tcPr>
                </a:tc>
                <a:tc>
                  <a:txBody>
                    <a:bodyPr/>
                    <a:lstStyle/>
                    <a:p>
                      <a:pPr marL="0" marR="0" lvl="0" indent="0" algn="l" rtl="0">
                        <a:lnSpc>
                          <a:spcPct val="100000"/>
                        </a:lnSpc>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B50D"/>
                    </a:solidFill>
                  </a:tcPr>
                </a:tc>
                <a:tc>
                  <a:txBody>
                    <a:bodyPr/>
                    <a:lstStyle/>
                    <a:p>
                      <a:pPr marL="0" marR="0" lvl="0" indent="0" algn="l" rtl="0">
                        <a:lnSpc>
                          <a:spcPct val="100000"/>
                        </a:lnSpc>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B50D"/>
                    </a:solidFill>
                  </a:tcPr>
                </a:tc>
                <a:tc>
                  <a:txBody>
                    <a:bodyPr/>
                    <a:lstStyle/>
                    <a:p>
                      <a:pPr marL="0" marR="0" lvl="0" indent="0" algn="l" rtl="0">
                        <a:lnSpc>
                          <a:spcPct val="100000"/>
                        </a:lnSpc>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B50D"/>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solidFill>
                  </a:tcPr>
                </a:tc>
                <a:extLst>
                  <a:ext uri="{0D108BD9-81ED-4DB2-BD59-A6C34878D82A}">
                    <a16:rowId xmlns:a16="http://schemas.microsoft.com/office/drawing/2014/main" val="10001"/>
                  </a:ext>
                </a:extLst>
              </a:tr>
              <a:tr h="519825">
                <a:tc>
                  <a:txBody>
                    <a:bodyPr/>
                    <a:lstStyle/>
                    <a:p>
                      <a:pPr marL="0" marR="0" lvl="0" indent="0" algn="ctr" rtl="0">
                        <a:spcBef>
                          <a:spcPts val="0"/>
                        </a:spcBef>
                        <a:spcAft>
                          <a:spcPts val="0"/>
                        </a:spcAft>
                        <a:buClr>
                          <a:srgbClr val="3B3838"/>
                        </a:buClr>
                        <a:buSzPts val="1200"/>
                        <a:buFont typeface="Work Sans Medium"/>
                        <a:buNone/>
                      </a:pPr>
                      <a:r>
                        <a:rPr lang="en-US" sz="1200" u="none" strike="noStrike" cap="none">
                          <a:solidFill>
                            <a:srgbClr val="3B3838"/>
                          </a:solidFill>
                          <a:latin typeface="Work Sans Medium"/>
                          <a:ea typeface="Work Sans Medium"/>
                          <a:cs typeface="Work Sans Medium"/>
                          <a:sym typeface="Work Sans Medium"/>
                        </a:rPr>
                        <a:t>SEED: $50m val</a:t>
                      </a:r>
                      <a:endParaRPr sz="1200" u="none" strike="noStrike" cap="none">
                        <a:solidFill>
                          <a:srgbClr val="3B3838"/>
                        </a:solidFill>
                        <a:latin typeface="Work Sans Medium"/>
                        <a:ea typeface="Work Sans Medium"/>
                        <a:cs typeface="Work Sans Medium"/>
                        <a:sym typeface="Work Sans Medium"/>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519825">
                <a:tc>
                  <a:txBody>
                    <a:bodyPr/>
                    <a:lstStyle/>
                    <a:p>
                      <a:pPr marL="0" marR="0" lvl="0" indent="0" algn="ctr" rtl="0">
                        <a:spcBef>
                          <a:spcPts val="0"/>
                        </a:spcBef>
                        <a:spcAft>
                          <a:spcPts val="0"/>
                        </a:spcAft>
                        <a:buClr>
                          <a:srgbClr val="3B3838"/>
                        </a:buClr>
                        <a:buSzPts val="1200"/>
                        <a:buFont typeface="Work Sans Medium"/>
                        <a:buNone/>
                      </a:pPr>
                      <a:r>
                        <a:rPr lang="en-US" sz="1200" u="none" strike="noStrike" cap="none">
                          <a:solidFill>
                            <a:srgbClr val="3B3838"/>
                          </a:solidFill>
                          <a:latin typeface="Work Sans Medium"/>
                          <a:ea typeface="Work Sans Medium"/>
                          <a:cs typeface="Work Sans Medium"/>
                          <a:sym typeface="Work Sans Medium"/>
                        </a:rPr>
                        <a:t>Blockchain: SaaS+Recycling with Tokenization </a:t>
                      </a:r>
                      <a:endParaRPr sz="1200" u="none" strike="noStrike" cap="none">
                        <a:solidFill>
                          <a:srgbClr val="3B3838"/>
                        </a:solidFill>
                        <a:latin typeface="Work Sans Medium"/>
                        <a:ea typeface="Work Sans Medium"/>
                        <a:cs typeface="Work Sans Medium"/>
                        <a:sym typeface="Work Sans Medium"/>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solidFill>
                  </a:tcPr>
                </a:tc>
                <a:tc>
                  <a:txBody>
                    <a:bodyPr/>
                    <a:lstStyle/>
                    <a:p>
                      <a:pPr marL="0" marR="0" lvl="0" indent="0" algn="l" rtl="0">
                        <a:lnSpc>
                          <a:spcPct val="100000"/>
                        </a:lnSpc>
                        <a:spcBef>
                          <a:spcPts val="0"/>
                        </a:spcBef>
                        <a:spcAft>
                          <a:spcPts val="0"/>
                        </a:spcAft>
                        <a:buClr>
                          <a:schemeClr val="dk1"/>
                        </a:buClr>
                        <a:buSzPts val="1200"/>
                        <a:buFont typeface="Poppins"/>
                        <a:buNone/>
                      </a:pPr>
                      <a:endParaRPr sz="1200" u="none" strike="noStrike" cap="none">
                        <a:highlight>
                          <a:srgbClr val="FFFF00"/>
                        </a:highlight>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chemeClr val="dk1"/>
                        </a:buClr>
                        <a:buSzPts val="1200"/>
                        <a:buFont typeface="Poppins"/>
                        <a:buNone/>
                      </a:pPr>
                      <a:endParaRPr sz="1200" u="none" strike="noStrike" cap="none">
                        <a:highlight>
                          <a:srgbClr val="FFFF00"/>
                        </a:highlight>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chemeClr val="dk1"/>
                        </a:buClr>
                        <a:buSzPts val="1200"/>
                        <a:buFont typeface="Poppins"/>
                        <a:buNone/>
                      </a:pPr>
                      <a:endParaRPr sz="1200" u="none" strike="noStrike" cap="none">
                        <a:highlight>
                          <a:srgbClr val="FFFF00"/>
                        </a:highlight>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chemeClr val="dk1"/>
                        </a:buClr>
                        <a:buSzPts val="1200"/>
                        <a:buFont typeface="Poppins"/>
                        <a:buNone/>
                      </a:pPr>
                      <a:endParaRPr sz="1200" u="none" strike="noStrike" cap="none">
                        <a:highlight>
                          <a:srgbClr val="FFFF00"/>
                        </a:highlight>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solidFill>
                  </a:tcPr>
                </a:tc>
                <a:tc>
                  <a:txBody>
                    <a:bodyPr/>
                    <a:lstStyle/>
                    <a:p>
                      <a:pPr marL="0" marR="0" lvl="0" indent="0" algn="l" rtl="0">
                        <a:lnSpc>
                          <a:spcPct val="100000"/>
                        </a:lnSpc>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solidFill>
                  </a:tcPr>
                </a:tc>
                <a:extLst>
                  <a:ext uri="{0D108BD9-81ED-4DB2-BD59-A6C34878D82A}">
                    <a16:rowId xmlns:a16="http://schemas.microsoft.com/office/drawing/2014/main" val="10003"/>
                  </a:ext>
                </a:extLst>
              </a:tr>
              <a:tr h="519825">
                <a:tc>
                  <a:txBody>
                    <a:bodyPr/>
                    <a:lstStyle/>
                    <a:p>
                      <a:pPr marL="0" marR="0" lvl="0" indent="0" algn="ctr" rtl="0">
                        <a:spcBef>
                          <a:spcPts val="0"/>
                        </a:spcBef>
                        <a:spcAft>
                          <a:spcPts val="0"/>
                        </a:spcAft>
                        <a:buClr>
                          <a:srgbClr val="3B3838"/>
                        </a:buClr>
                        <a:buSzPts val="1200"/>
                        <a:buFont typeface="Work Sans Medium"/>
                        <a:buNone/>
                      </a:pPr>
                      <a:r>
                        <a:rPr lang="en-US" sz="1200" u="none" strike="noStrike" cap="none">
                          <a:solidFill>
                            <a:srgbClr val="3B3838"/>
                          </a:solidFill>
                          <a:latin typeface="Work Sans Medium"/>
                          <a:ea typeface="Work Sans Medium"/>
                          <a:cs typeface="Work Sans Medium"/>
                          <a:sym typeface="Work Sans Medium"/>
                        </a:rPr>
                        <a:t> Round A: $200m val</a:t>
                      </a:r>
                      <a:endParaRPr sz="1200" u="none" strike="noStrike" cap="none">
                        <a:solidFill>
                          <a:srgbClr val="3B3838"/>
                        </a:solidFill>
                        <a:latin typeface="Work Sans Medium"/>
                        <a:ea typeface="Work Sans Medium"/>
                        <a:cs typeface="Work Sans Medium"/>
                        <a:sym typeface="Work Sans Medium"/>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519825">
                <a:tc>
                  <a:txBody>
                    <a:bodyPr/>
                    <a:lstStyle/>
                    <a:p>
                      <a:pPr marL="0" marR="0" lvl="0" indent="0" algn="ctr" rtl="0">
                        <a:spcBef>
                          <a:spcPts val="0"/>
                        </a:spcBef>
                        <a:spcAft>
                          <a:spcPts val="0"/>
                        </a:spcAft>
                        <a:buClr>
                          <a:srgbClr val="3B3838"/>
                        </a:buClr>
                        <a:buSzPts val="1200"/>
                        <a:buFont typeface="Work Sans Medium"/>
                        <a:buNone/>
                      </a:pPr>
                      <a:r>
                        <a:rPr lang="en-US" sz="1200" u="none" strike="noStrike" cap="none">
                          <a:solidFill>
                            <a:srgbClr val="3B3838"/>
                          </a:solidFill>
                          <a:latin typeface="Work Sans Medium"/>
                          <a:ea typeface="Work Sans Medium"/>
                          <a:cs typeface="Work Sans Medium"/>
                          <a:sym typeface="Work Sans Medium"/>
                        </a:rPr>
                        <a:t>MaaS: SaaS+ microEV </a:t>
                      </a:r>
                      <a:endParaRPr sz="1200" u="none" strike="noStrike" cap="none">
                        <a:solidFill>
                          <a:srgbClr val="3B3838"/>
                        </a:solidFill>
                        <a:latin typeface="Work Sans Medium"/>
                        <a:ea typeface="Work Sans Medium"/>
                        <a:cs typeface="Work Sans Medium"/>
                        <a:sym typeface="Work Sans Medium"/>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solidFill>
                  </a:tcPr>
                </a:tc>
                <a:tc>
                  <a:txBody>
                    <a:bodyPr/>
                    <a:lstStyle/>
                    <a:p>
                      <a:pPr marL="0" marR="0" lvl="0" indent="0" algn="l" rtl="0">
                        <a:lnSpc>
                          <a:spcPct val="100000"/>
                        </a:lnSpc>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solidFill>
                  </a:tcPr>
                </a:tc>
                <a:tc>
                  <a:txBody>
                    <a:bodyPr/>
                    <a:lstStyle/>
                    <a:p>
                      <a:pPr marL="0" marR="0" lvl="0" indent="0" algn="l" rtl="0">
                        <a:lnSpc>
                          <a:spcPct val="100000"/>
                        </a:lnSpc>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solidFill>
                  </a:tcPr>
                </a:tc>
                <a:tc>
                  <a:txBody>
                    <a:bodyPr/>
                    <a:lstStyle/>
                    <a:p>
                      <a:pPr marL="0" marR="0" lvl="0" indent="0" algn="l" rtl="0">
                        <a:lnSpc>
                          <a:spcPct val="100000"/>
                        </a:lnSpc>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6"/>
                    </a:solidFill>
                  </a:tcPr>
                </a:tc>
                <a:tc>
                  <a:txBody>
                    <a:bodyPr/>
                    <a:lstStyle/>
                    <a:p>
                      <a:pPr marL="0" marR="0" lvl="0" indent="0" algn="l" rtl="0">
                        <a:lnSpc>
                          <a:spcPct val="100000"/>
                        </a:lnSpc>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6"/>
                    </a:solidFill>
                  </a:tcPr>
                </a:tc>
                <a:tc>
                  <a:txBody>
                    <a:bodyPr/>
                    <a:lstStyle/>
                    <a:p>
                      <a:pPr marL="0" marR="0" lvl="0" indent="0" algn="l" rtl="0">
                        <a:lnSpc>
                          <a:spcPct val="100000"/>
                        </a:lnSpc>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6"/>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6"/>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6"/>
                    </a:solidFill>
                  </a:tcPr>
                </a:tc>
                <a:extLst>
                  <a:ext uri="{0D108BD9-81ED-4DB2-BD59-A6C34878D82A}">
                    <a16:rowId xmlns:a16="http://schemas.microsoft.com/office/drawing/2014/main" val="10005"/>
                  </a:ext>
                </a:extLst>
              </a:tr>
              <a:tr h="519825">
                <a:tc>
                  <a:txBody>
                    <a:bodyPr/>
                    <a:lstStyle/>
                    <a:p>
                      <a:pPr marL="0" marR="0" lvl="0" indent="0" algn="ctr" rtl="0">
                        <a:spcBef>
                          <a:spcPts val="0"/>
                        </a:spcBef>
                        <a:spcAft>
                          <a:spcPts val="0"/>
                        </a:spcAft>
                        <a:buClr>
                          <a:schemeClr val="dk1"/>
                        </a:buClr>
                        <a:buSzPts val="1200"/>
                        <a:buFont typeface="Arial"/>
                        <a:buNone/>
                      </a:pPr>
                      <a:r>
                        <a:rPr lang="en-US" sz="1200" u="none" strike="noStrike" cap="none">
                          <a:solidFill>
                            <a:srgbClr val="3B3838"/>
                          </a:solidFill>
                          <a:latin typeface="Work Sans Medium"/>
                          <a:ea typeface="Work Sans Medium"/>
                          <a:cs typeface="Work Sans Medium"/>
                          <a:sym typeface="Work Sans Medium"/>
                        </a:rPr>
                        <a:t> IPO/Digital IPO $1b val</a:t>
                      </a:r>
                      <a:endParaRPr sz="1200" u="none" strike="noStrike" cap="none">
                        <a:solidFill>
                          <a:srgbClr val="3B3838"/>
                        </a:solidFill>
                        <a:latin typeface="Work Sans Medium"/>
                        <a:ea typeface="Work Sans Medium"/>
                        <a:cs typeface="Work Sans Medium"/>
                        <a:sym typeface="Work Sans Medium"/>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519825">
                <a:tc>
                  <a:txBody>
                    <a:bodyPr/>
                    <a:lstStyle/>
                    <a:p>
                      <a:pPr marL="0" marR="0" lvl="0" indent="0" algn="ctr" rtl="0">
                        <a:spcBef>
                          <a:spcPts val="0"/>
                        </a:spcBef>
                        <a:spcAft>
                          <a:spcPts val="0"/>
                        </a:spcAft>
                        <a:buClr>
                          <a:srgbClr val="3B3838"/>
                        </a:buClr>
                        <a:buSzPts val="1200"/>
                        <a:buFont typeface="Work Sans Medium"/>
                        <a:buNone/>
                      </a:pPr>
                      <a:r>
                        <a:rPr lang="en-US" sz="1200" u="none" strike="noStrike" cap="none">
                          <a:solidFill>
                            <a:srgbClr val="3B3838"/>
                          </a:solidFill>
                          <a:latin typeface="Work Sans Medium"/>
                          <a:ea typeface="Work Sans Medium"/>
                          <a:cs typeface="Work Sans Medium"/>
                          <a:sym typeface="Work Sans Medium"/>
                        </a:rPr>
                        <a:t>Metaverse Gateway</a:t>
                      </a:r>
                      <a:endParaRPr sz="1200" u="none" strike="noStrike" cap="none">
                        <a:solidFill>
                          <a:srgbClr val="3B3838"/>
                        </a:solidFill>
                        <a:latin typeface="Work Sans Medium"/>
                        <a:ea typeface="Work Sans Medium"/>
                        <a:cs typeface="Work Sans Medium"/>
                        <a:sym typeface="Work Sans Medium"/>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73F1C"/>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73F1C"/>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73F1C"/>
                    </a:solidFill>
                  </a:tcPr>
                </a:tc>
                <a:extLst>
                  <a:ext uri="{0D108BD9-81ED-4DB2-BD59-A6C34878D82A}">
                    <a16:rowId xmlns:a16="http://schemas.microsoft.com/office/drawing/2014/main" val="10007"/>
                  </a:ext>
                </a:extLst>
              </a:tr>
              <a:tr h="519825">
                <a:tc>
                  <a:txBody>
                    <a:bodyPr/>
                    <a:lstStyle/>
                    <a:p>
                      <a:pPr marL="0" marR="0" lvl="0" indent="0" algn="ctr" rtl="0">
                        <a:spcBef>
                          <a:spcPts val="0"/>
                        </a:spcBef>
                        <a:spcAft>
                          <a:spcPts val="0"/>
                        </a:spcAft>
                        <a:buClr>
                          <a:srgbClr val="3B3838"/>
                        </a:buClr>
                        <a:buSzPts val="1200"/>
                        <a:buFont typeface="Work Sans Medium"/>
                        <a:buNone/>
                      </a:pPr>
                      <a:r>
                        <a:rPr lang="en-US" sz="1200" u="none" strike="noStrike" cap="none">
                          <a:solidFill>
                            <a:srgbClr val="3B3838"/>
                          </a:solidFill>
                          <a:latin typeface="Work Sans Medium"/>
                          <a:ea typeface="Work Sans Medium"/>
                          <a:cs typeface="Work Sans Medium"/>
                          <a:sym typeface="Work Sans Medium"/>
                        </a:rPr>
                        <a:t>S&amp;P 500</a:t>
                      </a:r>
                      <a:endParaRPr sz="1200" u="none" strike="noStrike" cap="none">
                        <a:solidFill>
                          <a:srgbClr val="3B3838"/>
                        </a:solidFill>
                        <a:latin typeface="Work Sans Medium"/>
                        <a:ea typeface="Work Sans Medium"/>
                        <a:cs typeface="Work Sans Medium"/>
                        <a:sym typeface="Work Sans Medium"/>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Poppins"/>
                        <a:buNone/>
                      </a:pPr>
                      <a:endParaRPr sz="1200" u="none" strike="noStrike" cap="none">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bl>
          </a:graphicData>
        </a:graphic>
      </p:graphicFrame>
      <p:sp>
        <p:nvSpPr>
          <p:cNvPr id="707" name="Google Shape;707;p17"/>
          <p:cNvSpPr txBox="1"/>
          <p:nvPr/>
        </p:nvSpPr>
        <p:spPr>
          <a:xfrm>
            <a:off x="587345" y="851254"/>
            <a:ext cx="6889780" cy="541174"/>
          </a:xfrm>
          <a:prstGeom prst="rect">
            <a:avLst/>
          </a:prstGeom>
          <a:noFill/>
          <a:ln>
            <a:noFill/>
          </a:ln>
        </p:spPr>
        <p:txBody>
          <a:bodyPr spcFirstLastPara="1" wrap="square" lIns="91425" tIns="45700" rIns="91425" bIns="45700" anchor="t" anchorCtr="0">
            <a:spAutoFit/>
          </a:bodyPr>
          <a:lstStyle/>
          <a:p>
            <a:pPr marL="0" marR="0" lvl="0" indent="0" algn="l" rtl="0">
              <a:lnSpc>
                <a:spcPct val="109375"/>
              </a:lnSpc>
              <a:spcBef>
                <a:spcPts val="0"/>
              </a:spcBef>
              <a:spcAft>
                <a:spcPts val="0"/>
              </a:spcAft>
              <a:buNone/>
            </a:pPr>
            <a:r>
              <a:rPr lang="en-US" sz="3200" b="1">
                <a:solidFill>
                  <a:schemeClr val="dk1"/>
                </a:solidFill>
                <a:latin typeface="Work Sans"/>
                <a:ea typeface="Work Sans"/>
                <a:cs typeface="Work Sans"/>
                <a:sym typeface="Work Sans"/>
              </a:rPr>
              <a:t>Product/Valuation Roadmap</a:t>
            </a:r>
            <a:endParaRPr/>
          </a:p>
        </p:txBody>
      </p:sp>
      <p:sp>
        <p:nvSpPr>
          <p:cNvPr id="708" name="Google Shape;708;p17"/>
          <p:cNvSpPr txBox="1"/>
          <p:nvPr/>
        </p:nvSpPr>
        <p:spPr>
          <a:xfrm>
            <a:off x="587345" y="559452"/>
            <a:ext cx="235471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accent6"/>
                </a:solidFill>
                <a:latin typeface="Work Sans Medium"/>
                <a:ea typeface="Work Sans Medium"/>
                <a:cs typeface="Work Sans Medium"/>
                <a:sym typeface="Work Sans Medium"/>
              </a:rPr>
              <a:t>// BUSINESS SCHEDULE</a:t>
            </a:r>
            <a:endParaRPr/>
          </a:p>
        </p:txBody>
      </p:sp>
      <p:pic>
        <p:nvPicPr>
          <p:cNvPr id="709" name="Google Shape;709;p17" descr="A picture containing text, clipart&#10;&#10;Description automatically generated"/>
          <p:cNvPicPr preferRelativeResize="0"/>
          <p:nvPr/>
        </p:nvPicPr>
        <p:blipFill rotWithShape="1">
          <a:blip r:embed="rId3">
            <a:alphaModFix/>
          </a:blip>
          <a:srcRect r="25063"/>
          <a:stretch/>
        </p:blipFill>
        <p:spPr>
          <a:xfrm>
            <a:off x="10196165" y="564775"/>
            <a:ext cx="1296000" cy="29896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18"/>
          <p:cNvSpPr/>
          <p:nvPr/>
        </p:nvSpPr>
        <p:spPr>
          <a:xfrm>
            <a:off x="3769563" y="413132"/>
            <a:ext cx="6258647" cy="1739948"/>
          </a:xfrm>
          <a:prstGeom prst="rect">
            <a:avLst/>
          </a:prstGeom>
          <a:solidFill>
            <a:schemeClr val="lt1"/>
          </a:solidFill>
          <a:ln>
            <a:noFill/>
          </a:ln>
          <a:effectLst>
            <a:outerShdw blurRad="635000" dist="317500" dir="5400000" sx="85000" sy="85000" algn="t"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715" name="Google Shape;715;p18"/>
          <p:cNvSpPr txBox="1"/>
          <p:nvPr/>
        </p:nvSpPr>
        <p:spPr>
          <a:xfrm>
            <a:off x="3291209" y="4949460"/>
            <a:ext cx="7933248" cy="14891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en-US" sz="2400" b="1">
                <a:solidFill>
                  <a:schemeClr val="lt1"/>
                </a:solidFill>
                <a:latin typeface="Work Sans"/>
                <a:ea typeface="Work Sans"/>
                <a:cs typeface="Work Sans"/>
                <a:sym typeface="Work Sans"/>
              </a:rPr>
              <a:t>$50K - raised</a:t>
            </a:r>
            <a:endParaRPr/>
          </a:p>
          <a:p>
            <a:pPr marL="0" marR="0" lvl="0" indent="0" algn="l" rtl="0">
              <a:lnSpc>
                <a:spcPct val="130000"/>
              </a:lnSpc>
              <a:spcBef>
                <a:spcPts val="0"/>
              </a:spcBef>
              <a:spcAft>
                <a:spcPts val="0"/>
              </a:spcAft>
              <a:buNone/>
            </a:pPr>
            <a:r>
              <a:rPr lang="en-US" sz="2400" b="1">
                <a:solidFill>
                  <a:schemeClr val="lt1"/>
                </a:solidFill>
                <a:latin typeface="Work Sans"/>
                <a:ea typeface="Work Sans"/>
                <a:cs typeface="Work Sans"/>
                <a:sym typeface="Work Sans"/>
              </a:rPr>
              <a:t>$50K - agreement of the first angel investors</a:t>
            </a:r>
            <a:endParaRPr/>
          </a:p>
          <a:p>
            <a:pPr marL="0" marR="0" lvl="0" indent="0" algn="l" rtl="0">
              <a:lnSpc>
                <a:spcPct val="130000"/>
              </a:lnSpc>
              <a:spcBef>
                <a:spcPts val="0"/>
              </a:spcBef>
              <a:spcAft>
                <a:spcPts val="0"/>
              </a:spcAft>
              <a:buNone/>
            </a:pPr>
            <a:r>
              <a:rPr lang="en-US" sz="2400" b="1">
                <a:solidFill>
                  <a:schemeClr val="lt1"/>
                </a:solidFill>
                <a:latin typeface="Work Sans"/>
                <a:ea typeface="Work Sans"/>
                <a:cs typeface="Work Sans"/>
                <a:sym typeface="Work Sans"/>
              </a:rPr>
              <a:t>Total Pre-Seed $450k opened Sept 2021</a:t>
            </a:r>
            <a:endParaRPr/>
          </a:p>
        </p:txBody>
      </p:sp>
      <p:grpSp>
        <p:nvGrpSpPr>
          <p:cNvPr id="716" name="Google Shape;716;p18"/>
          <p:cNvGrpSpPr/>
          <p:nvPr/>
        </p:nvGrpSpPr>
        <p:grpSpPr>
          <a:xfrm>
            <a:off x="1228806" y="2665722"/>
            <a:ext cx="2167260" cy="1087373"/>
            <a:chOff x="2373228" y="2341627"/>
            <a:chExt cx="2167260" cy="1087373"/>
          </a:xfrm>
        </p:grpSpPr>
        <p:sp>
          <p:nvSpPr>
            <p:cNvPr id="717" name="Google Shape;717;p18"/>
            <p:cNvSpPr txBox="1"/>
            <p:nvPr/>
          </p:nvSpPr>
          <p:spPr>
            <a:xfrm>
              <a:off x="2745125" y="2341627"/>
              <a:ext cx="1423467" cy="492443"/>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Clr>
                  <a:srgbClr val="2EC068"/>
                </a:buClr>
                <a:buSzPts val="7200"/>
                <a:buFont typeface="Arial"/>
                <a:buNone/>
              </a:pPr>
              <a:r>
                <a:rPr lang="en-US" sz="3200" b="1">
                  <a:solidFill>
                    <a:srgbClr val="00B050"/>
                  </a:solidFill>
                  <a:latin typeface="Work Sans"/>
                  <a:ea typeface="Work Sans"/>
                  <a:cs typeface="Work Sans"/>
                  <a:sym typeface="Work Sans"/>
                </a:rPr>
                <a:t>$350k</a:t>
              </a:r>
              <a:endParaRPr sz="3200" b="1">
                <a:solidFill>
                  <a:srgbClr val="00B050"/>
                </a:solidFill>
                <a:latin typeface="Work Sans"/>
                <a:ea typeface="Work Sans"/>
                <a:cs typeface="Work Sans"/>
                <a:sym typeface="Work Sans"/>
              </a:endParaRPr>
            </a:p>
          </p:txBody>
        </p:sp>
        <p:sp>
          <p:nvSpPr>
            <p:cNvPr id="718" name="Google Shape;718;p18"/>
            <p:cNvSpPr txBox="1"/>
            <p:nvPr/>
          </p:nvSpPr>
          <p:spPr>
            <a:xfrm>
              <a:off x="2373228" y="2941687"/>
              <a:ext cx="2167260" cy="487313"/>
            </a:xfrm>
            <a:prstGeom prst="rect">
              <a:avLst/>
            </a:prstGeom>
            <a:noFill/>
            <a:ln>
              <a:noFill/>
            </a:ln>
          </p:spPr>
          <p:txBody>
            <a:bodyPr spcFirstLastPara="1" wrap="square" lIns="0" tIns="0" rIns="0" bIns="0" anchor="t" anchorCtr="0">
              <a:spAutoFit/>
            </a:bodyPr>
            <a:lstStyle/>
            <a:p>
              <a:pPr marL="0" marR="0" lvl="0" indent="0" algn="ctr" rtl="0">
                <a:lnSpc>
                  <a:spcPct val="137142"/>
                </a:lnSpc>
                <a:spcBef>
                  <a:spcPts val="0"/>
                </a:spcBef>
                <a:spcAft>
                  <a:spcPts val="0"/>
                </a:spcAft>
                <a:buClr>
                  <a:srgbClr val="000000"/>
                </a:buClr>
                <a:buSzPts val="1800"/>
                <a:buFont typeface="Encode Sans"/>
                <a:buNone/>
              </a:pPr>
              <a:r>
                <a:rPr lang="en-US" sz="1400" b="1" i="0" u="none" strike="noStrike" cap="none">
                  <a:solidFill>
                    <a:srgbClr val="3B3838"/>
                  </a:solidFill>
                  <a:latin typeface="Work Sans"/>
                  <a:ea typeface="Work Sans"/>
                  <a:cs typeface="Work Sans"/>
                  <a:sym typeface="Work Sans"/>
                </a:rPr>
                <a:t>Amount to Complete </a:t>
              </a:r>
              <a:endParaRPr/>
            </a:p>
            <a:p>
              <a:pPr marL="0" marR="0" lvl="0" indent="0" algn="ctr" rtl="0">
                <a:lnSpc>
                  <a:spcPct val="137142"/>
                </a:lnSpc>
                <a:spcBef>
                  <a:spcPts val="0"/>
                </a:spcBef>
                <a:spcAft>
                  <a:spcPts val="0"/>
                </a:spcAft>
                <a:buClr>
                  <a:srgbClr val="000000"/>
                </a:buClr>
                <a:buSzPts val="1800"/>
                <a:buFont typeface="Encode Sans"/>
                <a:buNone/>
              </a:pPr>
              <a:r>
                <a:rPr lang="en-US" sz="1400" b="1" i="0" u="none" strike="noStrike" cap="none">
                  <a:solidFill>
                    <a:srgbClr val="3B3838"/>
                  </a:solidFill>
                  <a:latin typeface="Work Sans"/>
                  <a:ea typeface="Work Sans"/>
                  <a:cs typeface="Work Sans"/>
                  <a:sym typeface="Work Sans"/>
                </a:rPr>
                <a:t>Pre-Seed Round </a:t>
              </a:r>
              <a:endParaRPr/>
            </a:p>
          </p:txBody>
        </p:sp>
      </p:grpSp>
      <p:grpSp>
        <p:nvGrpSpPr>
          <p:cNvPr id="719" name="Google Shape;719;p18"/>
          <p:cNvGrpSpPr/>
          <p:nvPr/>
        </p:nvGrpSpPr>
        <p:grpSpPr>
          <a:xfrm>
            <a:off x="3751182" y="2660644"/>
            <a:ext cx="2167260" cy="1087373"/>
            <a:chOff x="2373228" y="2341627"/>
            <a:chExt cx="2167260" cy="1087373"/>
          </a:xfrm>
        </p:grpSpPr>
        <p:sp>
          <p:nvSpPr>
            <p:cNvPr id="720" name="Google Shape;720;p18"/>
            <p:cNvSpPr txBox="1"/>
            <p:nvPr/>
          </p:nvSpPr>
          <p:spPr>
            <a:xfrm>
              <a:off x="2745125" y="2341627"/>
              <a:ext cx="1423467" cy="492443"/>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Clr>
                  <a:srgbClr val="2EC068"/>
                </a:buClr>
                <a:buSzPts val="7200"/>
                <a:buFont typeface="Arial"/>
                <a:buNone/>
              </a:pPr>
              <a:r>
                <a:rPr lang="en-US" sz="3200" b="1">
                  <a:solidFill>
                    <a:srgbClr val="00B050"/>
                  </a:solidFill>
                  <a:latin typeface="Work Sans"/>
                  <a:ea typeface="Work Sans"/>
                  <a:cs typeface="Work Sans"/>
                  <a:sym typeface="Work Sans"/>
                </a:rPr>
                <a:t>$50k</a:t>
              </a:r>
              <a:endParaRPr sz="3200" b="1">
                <a:solidFill>
                  <a:srgbClr val="00B050"/>
                </a:solidFill>
                <a:latin typeface="Work Sans"/>
                <a:ea typeface="Work Sans"/>
                <a:cs typeface="Work Sans"/>
                <a:sym typeface="Work Sans"/>
              </a:endParaRPr>
            </a:p>
          </p:txBody>
        </p:sp>
        <p:sp>
          <p:nvSpPr>
            <p:cNvPr id="721" name="Google Shape;721;p18"/>
            <p:cNvSpPr txBox="1"/>
            <p:nvPr/>
          </p:nvSpPr>
          <p:spPr>
            <a:xfrm>
              <a:off x="2373228" y="2941687"/>
              <a:ext cx="2167260" cy="487313"/>
            </a:xfrm>
            <a:prstGeom prst="rect">
              <a:avLst/>
            </a:prstGeom>
            <a:noFill/>
            <a:ln>
              <a:noFill/>
            </a:ln>
          </p:spPr>
          <p:txBody>
            <a:bodyPr spcFirstLastPara="1" wrap="square" lIns="0" tIns="0" rIns="0" bIns="0" anchor="t" anchorCtr="0">
              <a:spAutoFit/>
            </a:bodyPr>
            <a:lstStyle/>
            <a:p>
              <a:pPr marL="0" marR="0" lvl="0" indent="0" algn="ctr" rtl="0">
                <a:lnSpc>
                  <a:spcPct val="137142"/>
                </a:lnSpc>
                <a:spcBef>
                  <a:spcPts val="0"/>
                </a:spcBef>
                <a:spcAft>
                  <a:spcPts val="0"/>
                </a:spcAft>
                <a:buClr>
                  <a:srgbClr val="000000"/>
                </a:buClr>
                <a:buSzPts val="1800"/>
                <a:buFont typeface="Encode Sans"/>
                <a:buNone/>
              </a:pPr>
              <a:r>
                <a:rPr lang="en-US" sz="1400" b="1" i="0" u="none" strike="noStrike" cap="none">
                  <a:solidFill>
                    <a:srgbClr val="3B3838"/>
                  </a:solidFill>
                  <a:latin typeface="Work Sans"/>
                  <a:ea typeface="Work Sans"/>
                  <a:cs typeface="Work Sans"/>
                  <a:sym typeface="Work Sans"/>
                </a:rPr>
                <a:t>Investment </a:t>
              </a:r>
              <a:endParaRPr/>
            </a:p>
            <a:p>
              <a:pPr marL="0" marR="0" lvl="0" indent="0" algn="ctr" rtl="0">
                <a:lnSpc>
                  <a:spcPct val="137142"/>
                </a:lnSpc>
                <a:spcBef>
                  <a:spcPts val="0"/>
                </a:spcBef>
                <a:spcAft>
                  <a:spcPts val="0"/>
                </a:spcAft>
                <a:buClr>
                  <a:srgbClr val="000000"/>
                </a:buClr>
                <a:buSzPts val="1800"/>
                <a:buFont typeface="Encode Sans"/>
                <a:buNone/>
              </a:pPr>
              <a:r>
                <a:rPr lang="en-US" sz="1400" b="1" i="0" u="none" strike="noStrike" cap="none">
                  <a:solidFill>
                    <a:srgbClr val="3B3838"/>
                  </a:solidFill>
                  <a:latin typeface="Work Sans"/>
                  <a:ea typeface="Work Sans"/>
                  <a:cs typeface="Work Sans"/>
                  <a:sym typeface="Work Sans"/>
                </a:rPr>
                <a:t>Minimum</a:t>
              </a:r>
              <a:endParaRPr/>
            </a:p>
          </p:txBody>
        </p:sp>
      </p:grpSp>
      <p:grpSp>
        <p:nvGrpSpPr>
          <p:cNvPr id="722" name="Google Shape;722;p18"/>
          <p:cNvGrpSpPr/>
          <p:nvPr/>
        </p:nvGrpSpPr>
        <p:grpSpPr>
          <a:xfrm>
            <a:off x="6273558" y="2655566"/>
            <a:ext cx="2167260" cy="843716"/>
            <a:chOff x="2373228" y="2341627"/>
            <a:chExt cx="2167260" cy="843716"/>
          </a:xfrm>
        </p:grpSpPr>
        <p:sp>
          <p:nvSpPr>
            <p:cNvPr id="723" name="Google Shape;723;p18"/>
            <p:cNvSpPr txBox="1"/>
            <p:nvPr/>
          </p:nvSpPr>
          <p:spPr>
            <a:xfrm>
              <a:off x="2745125" y="2341627"/>
              <a:ext cx="1423467" cy="492443"/>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Clr>
                  <a:srgbClr val="2EC068"/>
                </a:buClr>
                <a:buSzPts val="7200"/>
                <a:buFont typeface="Arial"/>
                <a:buNone/>
              </a:pPr>
              <a:r>
                <a:rPr lang="en-US" sz="3200" b="1">
                  <a:solidFill>
                    <a:srgbClr val="00B050"/>
                  </a:solidFill>
                  <a:latin typeface="Work Sans"/>
                  <a:ea typeface="Work Sans"/>
                  <a:cs typeface="Work Sans"/>
                  <a:sym typeface="Work Sans"/>
                </a:rPr>
                <a:t>20%</a:t>
              </a:r>
              <a:endParaRPr sz="3200" b="1">
                <a:solidFill>
                  <a:srgbClr val="00B050"/>
                </a:solidFill>
                <a:latin typeface="Work Sans"/>
                <a:ea typeface="Work Sans"/>
                <a:cs typeface="Work Sans"/>
                <a:sym typeface="Work Sans"/>
              </a:endParaRPr>
            </a:p>
          </p:txBody>
        </p:sp>
        <p:sp>
          <p:nvSpPr>
            <p:cNvPr id="724" name="Google Shape;724;p18"/>
            <p:cNvSpPr txBox="1"/>
            <p:nvPr/>
          </p:nvSpPr>
          <p:spPr>
            <a:xfrm>
              <a:off x="2373228" y="2941687"/>
              <a:ext cx="2167260" cy="243656"/>
            </a:xfrm>
            <a:prstGeom prst="rect">
              <a:avLst/>
            </a:prstGeom>
            <a:noFill/>
            <a:ln>
              <a:noFill/>
            </a:ln>
          </p:spPr>
          <p:txBody>
            <a:bodyPr spcFirstLastPara="1" wrap="square" lIns="0" tIns="0" rIns="0" bIns="0" anchor="t" anchorCtr="0">
              <a:spAutoFit/>
            </a:bodyPr>
            <a:lstStyle/>
            <a:p>
              <a:pPr marL="0" marR="0" lvl="0" indent="0" algn="ctr" rtl="0">
                <a:lnSpc>
                  <a:spcPct val="137142"/>
                </a:lnSpc>
                <a:spcBef>
                  <a:spcPts val="0"/>
                </a:spcBef>
                <a:spcAft>
                  <a:spcPts val="0"/>
                </a:spcAft>
                <a:buClr>
                  <a:srgbClr val="000000"/>
                </a:buClr>
                <a:buSzPts val="1800"/>
                <a:buFont typeface="Encode Sans"/>
                <a:buNone/>
              </a:pPr>
              <a:r>
                <a:rPr lang="en-US" sz="1400" b="1" i="0" u="none" strike="noStrike" cap="none">
                  <a:solidFill>
                    <a:srgbClr val="3B3838"/>
                  </a:solidFill>
                  <a:latin typeface="Work Sans"/>
                  <a:ea typeface="Work Sans"/>
                  <a:cs typeface="Work Sans"/>
                  <a:sym typeface="Work Sans"/>
                </a:rPr>
                <a:t>Discount on SAFE</a:t>
              </a:r>
              <a:endParaRPr/>
            </a:p>
          </p:txBody>
        </p:sp>
      </p:grpSp>
      <p:grpSp>
        <p:nvGrpSpPr>
          <p:cNvPr id="725" name="Google Shape;725;p18"/>
          <p:cNvGrpSpPr/>
          <p:nvPr/>
        </p:nvGrpSpPr>
        <p:grpSpPr>
          <a:xfrm>
            <a:off x="8795934" y="2650488"/>
            <a:ext cx="2167260" cy="843716"/>
            <a:chOff x="2373228" y="2341627"/>
            <a:chExt cx="2167260" cy="843716"/>
          </a:xfrm>
        </p:grpSpPr>
        <p:sp>
          <p:nvSpPr>
            <p:cNvPr id="726" name="Google Shape;726;p18"/>
            <p:cNvSpPr txBox="1"/>
            <p:nvPr/>
          </p:nvSpPr>
          <p:spPr>
            <a:xfrm>
              <a:off x="2745125" y="2341627"/>
              <a:ext cx="1423467" cy="492443"/>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Clr>
                  <a:srgbClr val="2EC068"/>
                </a:buClr>
                <a:buSzPts val="7200"/>
                <a:buFont typeface="Arial"/>
                <a:buNone/>
              </a:pPr>
              <a:r>
                <a:rPr lang="en-US" sz="3200" b="1">
                  <a:solidFill>
                    <a:srgbClr val="00B050"/>
                  </a:solidFill>
                  <a:latin typeface="Work Sans"/>
                  <a:ea typeface="Work Sans"/>
                  <a:cs typeface="Work Sans"/>
                  <a:sym typeface="Work Sans"/>
                </a:rPr>
                <a:t>$4.5M</a:t>
              </a:r>
              <a:endParaRPr sz="3200" b="1">
                <a:solidFill>
                  <a:srgbClr val="00B050"/>
                </a:solidFill>
                <a:latin typeface="Work Sans"/>
                <a:ea typeface="Work Sans"/>
                <a:cs typeface="Work Sans"/>
                <a:sym typeface="Work Sans"/>
              </a:endParaRPr>
            </a:p>
          </p:txBody>
        </p:sp>
        <p:sp>
          <p:nvSpPr>
            <p:cNvPr id="727" name="Google Shape;727;p18"/>
            <p:cNvSpPr txBox="1"/>
            <p:nvPr/>
          </p:nvSpPr>
          <p:spPr>
            <a:xfrm>
              <a:off x="2373228" y="2941687"/>
              <a:ext cx="2167260" cy="24365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1800"/>
                <a:buFont typeface="Encode Sans"/>
                <a:buNone/>
              </a:pPr>
              <a:r>
                <a:rPr lang="en-US" sz="1600" b="1" i="0" u="none" strike="noStrike" cap="none">
                  <a:solidFill>
                    <a:srgbClr val="3B3838"/>
                  </a:solidFill>
                  <a:latin typeface="Work Sans"/>
                  <a:ea typeface="Work Sans"/>
                  <a:cs typeface="Work Sans"/>
                  <a:sym typeface="Work Sans"/>
                </a:rPr>
                <a:t>CAP</a:t>
              </a:r>
              <a:endParaRPr/>
            </a:p>
          </p:txBody>
        </p:sp>
      </p:grpSp>
      <p:sp>
        <p:nvSpPr>
          <p:cNvPr id="728" name="Google Shape;728;p18"/>
          <p:cNvSpPr txBox="1"/>
          <p:nvPr/>
        </p:nvSpPr>
        <p:spPr>
          <a:xfrm>
            <a:off x="707672" y="767274"/>
            <a:ext cx="4368182" cy="990015"/>
          </a:xfrm>
          <a:prstGeom prst="rect">
            <a:avLst/>
          </a:prstGeom>
          <a:noFill/>
          <a:ln>
            <a:noFill/>
          </a:ln>
        </p:spPr>
        <p:txBody>
          <a:bodyPr spcFirstLastPara="1" wrap="square" lIns="91425" tIns="45700" rIns="91425" bIns="45700" anchor="t" anchorCtr="0">
            <a:spAutoFit/>
          </a:bodyPr>
          <a:lstStyle/>
          <a:p>
            <a:pPr marL="0" marR="0" lvl="0" indent="0" algn="l" rtl="0">
              <a:lnSpc>
                <a:spcPct val="109375"/>
              </a:lnSpc>
              <a:spcBef>
                <a:spcPts val="0"/>
              </a:spcBef>
              <a:spcAft>
                <a:spcPts val="0"/>
              </a:spcAft>
              <a:buNone/>
            </a:pPr>
            <a:r>
              <a:rPr lang="en-US" sz="3200" b="1">
                <a:solidFill>
                  <a:srgbClr val="3B3838"/>
                </a:solidFill>
                <a:latin typeface="Work Sans"/>
                <a:ea typeface="Work Sans"/>
                <a:cs typeface="Work Sans"/>
                <a:sym typeface="Work Sans"/>
              </a:rPr>
              <a:t>Investment </a:t>
            </a:r>
            <a:endParaRPr/>
          </a:p>
          <a:p>
            <a:pPr marL="0" marR="0" lvl="0" indent="0" algn="l" rtl="0">
              <a:lnSpc>
                <a:spcPct val="109375"/>
              </a:lnSpc>
              <a:spcBef>
                <a:spcPts val="0"/>
              </a:spcBef>
              <a:spcAft>
                <a:spcPts val="0"/>
              </a:spcAft>
              <a:buNone/>
            </a:pPr>
            <a:r>
              <a:rPr lang="en-US" sz="3200" b="1">
                <a:solidFill>
                  <a:srgbClr val="3B3838"/>
                </a:solidFill>
                <a:latin typeface="Work Sans"/>
                <a:ea typeface="Work Sans"/>
                <a:cs typeface="Work Sans"/>
                <a:sym typeface="Work Sans"/>
              </a:rPr>
              <a:t>Request</a:t>
            </a:r>
            <a:endParaRPr/>
          </a:p>
        </p:txBody>
      </p:sp>
      <p:sp>
        <p:nvSpPr>
          <p:cNvPr id="729" name="Google Shape;729;p18"/>
          <p:cNvSpPr txBox="1"/>
          <p:nvPr/>
        </p:nvSpPr>
        <p:spPr>
          <a:xfrm>
            <a:off x="707672" y="475472"/>
            <a:ext cx="235471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accent6"/>
                </a:solidFill>
                <a:latin typeface="Work Sans Medium"/>
                <a:ea typeface="Work Sans Medium"/>
                <a:cs typeface="Work Sans Medium"/>
                <a:sym typeface="Work Sans Medium"/>
              </a:rPr>
              <a:t>// INVESTMENT</a:t>
            </a:r>
            <a:endParaRPr/>
          </a:p>
        </p:txBody>
      </p:sp>
      <p:pic>
        <p:nvPicPr>
          <p:cNvPr id="730" name="Google Shape;730;p18" descr="A picture containing text, clipart&#10;&#10;Description automatically generated"/>
          <p:cNvPicPr preferRelativeResize="0"/>
          <p:nvPr/>
        </p:nvPicPr>
        <p:blipFill rotWithShape="1">
          <a:blip r:embed="rId3">
            <a:alphaModFix/>
          </a:blip>
          <a:srcRect r="25063"/>
          <a:stretch/>
        </p:blipFill>
        <p:spPr>
          <a:xfrm>
            <a:off x="10196165" y="564775"/>
            <a:ext cx="1296000" cy="298968"/>
          </a:xfrm>
          <a:prstGeom prst="rect">
            <a:avLst/>
          </a:prstGeom>
          <a:noFill/>
          <a:ln>
            <a:noFill/>
          </a:ln>
        </p:spPr>
      </p:pic>
      <p:sp>
        <p:nvSpPr>
          <p:cNvPr id="731" name="Google Shape;731;p18"/>
          <p:cNvSpPr txBox="1"/>
          <p:nvPr/>
        </p:nvSpPr>
        <p:spPr>
          <a:xfrm>
            <a:off x="4207151" y="907851"/>
            <a:ext cx="5383470" cy="67710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Encode Sans"/>
              <a:buNone/>
            </a:pPr>
            <a:r>
              <a:rPr lang="en-US" sz="2200" b="1" i="0" u="none" strike="noStrike" cap="none">
                <a:solidFill>
                  <a:srgbClr val="3B3838"/>
                </a:solidFill>
                <a:latin typeface="Work Sans"/>
                <a:ea typeface="Work Sans"/>
                <a:cs typeface="Work Sans"/>
                <a:sym typeface="Work Sans"/>
              </a:rPr>
              <a:t>SAFE agreed with the lead investor</a:t>
            </a:r>
            <a:br>
              <a:rPr lang="en-US" sz="2200" b="1" i="0" u="none" strike="noStrike" cap="none">
                <a:solidFill>
                  <a:srgbClr val="3B3838"/>
                </a:solidFill>
                <a:latin typeface="Work Sans"/>
                <a:ea typeface="Work Sans"/>
                <a:cs typeface="Work Sans"/>
                <a:sym typeface="Work Sans"/>
              </a:rPr>
            </a:br>
            <a:r>
              <a:rPr lang="en-US" sz="2200" b="1" i="0" u="none" strike="noStrike" cap="none">
                <a:solidFill>
                  <a:srgbClr val="3B3838"/>
                </a:solidFill>
                <a:latin typeface="Work Sans"/>
                <a:ea typeface="Work Sans"/>
                <a:cs typeface="Work Sans"/>
                <a:sym typeface="Work Sans"/>
              </a:rPr>
              <a:t>Aleksander Stefanowicz - Poland</a:t>
            </a:r>
            <a:endParaRPr/>
          </a:p>
        </p:txBody>
      </p:sp>
      <p:sp>
        <p:nvSpPr>
          <p:cNvPr id="733" name="Google Shape;733;p18"/>
          <p:cNvSpPr/>
          <p:nvPr/>
        </p:nvSpPr>
        <p:spPr>
          <a:xfrm>
            <a:off x="2124170" y="5075094"/>
            <a:ext cx="876837" cy="87683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pic>
        <p:nvPicPr>
          <p:cNvPr id="737" name="Google Shape;737;p18"/>
          <p:cNvPicPr preferRelativeResize="0"/>
          <p:nvPr/>
        </p:nvPicPr>
        <p:blipFill rotWithShape="1">
          <a:blip r:embed="rId4">
            <a:alphaModFix/>
          </a:blip>
          <a:srcRect/>
          <a:stretch/>
        </p:blipFill>
        <p:spPr>
          <a:xfrm>
            <a:off x="2291264" y="5296722"/>
            <a:ext cx="468000" cy="4335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6" name="Picture Placeholder 5" descr="A small white car parked on the side of a street&#10;&#10;Description automatically generated with medium confidence">
            <a:extLst>
              <a:ext uri="{FF2B5EF4-FFF2-40B4-BE49-F238E27FC236}">
                <a16:creationId xmlns:a16="http://schemas.microsoft.com/office/drawing/2014/main" id="{4E364407-91E4-4B2F-B2B5-6A38C3DC79D6}"/>
              </a:ext>
            </a:extLst>
          </p:cNvPr>
          <p:cNvPicPr>
            <a:picLocks noGrp="1" noChangeAspect="1"/>
          </p:cNvPicPr>
          <p:nvPr>
            <p:ph type="pic" idx="2"/>
          </p:nvPr>
        </p:nvPicPr>
        <p:blipFill>
          <a:blip r:embed="rId3">
            <a:alphaModFix/>
          </a:blip>
          <a:srcRect l="1515" r="1515"/>
          <a:stretch>
            <a:fillRect/>
          </a:stretch>
        </p:blipFill>
        <p:spPr>
          <a:xfrm>
            <a:off x="0" y="-15120"/>
            <a:ext cx="12192000" cy="6858000"/>
          </a:xfrm>
          <a:solidFill>
            <a:srgbClr val="D8D8D8"/>
          </a:solidFill>
        </p:spPr>
      </p:pic>
      <p:sp>
        <p:nvSpPr>
          <p:cNvPr id="113" name="Rectangle 112">
            <a:extLst>
              <a:ext uri="{FF2B5EF4-FFF2-40B4-BE49-F238E27FC236}">
                <a16:creationId xmlns:a16="http://schemas.microsoft.com/office/drawing/2014/main" id="{BE419875-AD03-423C-9D2D-8BED0BC18309}"/>
              </a:ext>
            </a:extLst>
          </p:cNvPr>
          <p:cNvSpPr/>
          <p:nvPr/>
        </p:nvSpPr>
        <p:spPr>
          <a:xfrm>
            <a:off x="0" y="0"/>
            <a:ext cx="12192000" cy="6858000"/>
          </a:xfrm>
          <a:prstGeom prst="rect">
            <a:avLst/>
          </a:prstGeom>
          <a:gradFill flip="none" rotWithShape="1">
            <a:gsLst>
              <a:gs pos="0">
                <a:schemeClr val="bg1">
                  <a:alpha val="90000"/>
                </a:schemeClr>
              </a:gs>
              <a:gs pos="100000">
                <a:schemeClr val="bg1">
                  <a:alpha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nvGrpSpPr>
          <p:cNvPr id="11" name="Group 10">
            <a:extLst>
              <a:ext uri="{FF2B5EF4-FFF2-40B4-BE49-F238E27FC236}">
                <a16:creationId xmlns:a16="http://schemas.microsoft.com/office/drawing/2014/main" id="{33AC025A-9695-42BC-95D7-4D5B6B4566DE}"/>
              </a:ext>
            </a:extLst>
          </p:cNvPr>
          <p:cNvGrpSpPr/>
          <p:nvPr/>
        </p:nvGrpSpPr>
        <p:grpSpPr>
          <a:xfrm flipH="1">
            <a:off x="1383643" y="3429000"/>
            <a:ext cx="36000" cy="1747838"/>
            <a:chOff x="319778" y="2438400"/>
            <a:chExt cx="61222" cy="1747838"/>
          </a:xfrm>
        </p:grpSpPr>
        <p:sp>
          <p:nvSpPr>
            <p:cNvPr id="12" name="Rectangle 11">
              <a:extLst>
                <a:ext uri="{FF2B5EF4-FFF2-40B4-BE49-F238E27FC236}">
                  <a16:creationId xmlns:a16="http://schemas.microsoft.com/office/drawing/2014/main" id="{ECE4153E-06FE-411E-900B-9575DD7B4054}"/>
                </a:ext>
              </a:extLst>
            </p:cNvPr>
            <p:cNvSpPr/>
            <p:nvPr/>
          </p:nvSpPr>
          <p:spPr>
            <a:xfrm>
              <a:off x="319778" y="2438400"/>
              <a:ext cx="61222" cy="533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09E59F5-D89F-4004-B359-BC30B9803C48}"/>
                </a:ext>
              </a:extLst>
            </p:cNvPr>
            <p:cNvSpPr/>
            <p:nvPr/>
          </p:nvSpPr>
          <p:spPr>
            <a:xfrm>
              <a:off x="319778" y="3045619"/>
              <a:ext cx="61222"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5897188-9152-4D59-BAC7-5ED60F3E602A}"/>
                </a:ext>
              </a:extLst>
            </p:cNvPr>
            <p:cNvSpPr/>
            <p:nvPr/>
          </p:nvSpPr>
          <p:spPr>
            <a:xfrm>
              <a:off x="319778" y="3652838"/>
              <a:ext cx="61222" cy="533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Single Corner Snipped 18">
            <a:extLst>
              <a:ext uri="{FF2B5EF4-FFF2-40B4-BE49-F238E27FC236}">
                <a16:creationId xmlns:a16="http://schemas.microsoft.com/office/drawing/2014/main" id="{33624730-840B-442B-B6D7-9F4889AE99C0}"/>
              </a:ext>
            </a:extLst>
          </p:cNvPr>
          <p:cNvSpPr/>
          <p:nvPr/>
        </p:nvSpPr>
        <p:spPr>
          <a:xfrm flipH="1">
            <a:off x="408000" y="424635"/>
            <a:ext cx="11376000" cy="6012000"/>
          </a:xfrm>
          <a:prstGeom prst="snip1Rect">
            <a:avLst>
              <a:gd name="adj" fmla="val 40230"/>
            </a:avLst>
          </a:prstGeom>
          <a:noFill/>
          <a:ln w="25400">
            <a:solidFill>
              <a:schemeClr val="accent2">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E153158F-3F2C-433E-8FAD-8FED6678E61A}"/>
              </a:ext>
            </a:extLst>
          </p:cNvPr>
          <p:cNvGrpSpPr/>
          <p:nvPr/>
        </p:nvGrpSpPr>
        <p:grpSpPr>
          <a:xfrm>
            <a:off x="408000" y="421365"/>
            <a:ext cx="2023287" cy="2033077"/>
            <a:chOff x="523287" y="562200"/>
            <a:chExt cx="1908000" cy="1800000"/>
          </a:xfrm>
        </p:grpSpPr>
        <p:sp>
          <p:nvSpPr>
            <p:cNvPr id="26" name="Google Shape;273;p3">
              <a:extLst>
                <a:ext uri="{FF2B5EF4-FFF2-40B4-BE49-F238E27FC236}">
                  <a16:creationId xmlns:a16="http://schemas.microsoft.com/office/drawing/2014/main" id="{426DD4F8-1EAC-49D4-9851-6B0208213BDD}"/>
                </a:ext>
              </a:extLst>
            </p:cNvPr>
            <p:cNvSpPr/>
            <p:nvPr/>
          </p:nvSpPr>
          <p:spPr>
            <a:xfrm rot="10800000" flipH="1">
              <a:off x="523287" y="562200"/>
              <a:ext cx="1908000" cy="1800000"/>
            </a:xfrm>
            <a:prstGeom prst="rtTriangl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pic>
          <p:nvPicPr>
            <p:cNvPr id="27" name="Google Shape;274;p3" descr="A black and white logo&#10;&#10;Description automatically generated with low confidence">
              <a:extLst>
                <a:ext uri="{FF2B5EF4-FFF2-40B4-BE49-F238E27FC236}">
                  <a16:creationId xmlns:a16="http://schemas.microsoft.com/office/drawing/2014/main" id="{2824401D-01E9-4CCF-92FA-C1F12D775721}"/>
                </a:ext>
              </a:extLst>
            </p:cNvPr>
            <p:cNvPicPr preferRelativeResize="0"/>
            <p:nvPr/>
          </p:nvPicPr>
          <p:blipFill rotWithShape="1">
            <a:blip r:embed="rId4">
              <a:alphaModFix/>
            </a:blip>
            <a:srcRect r="25429"/>
            <a:stretch/>
          </p:blipFill>
          <p:spPr>
            <a:xfrm>
              <a:off x="603588" y="779938"/>
              <a:ext cx="1260000" cy="292089"/>
            </a:xfrm>
            <a:prstGeom prst="rect">
              <a:avLst/>
            </a:prstGeom>
            <a:noFill/>
            <a:ln>
              <a:noFill/>
            </a:ln>
          </p:spPr>
        </p:pic>
      </p:grpSp>
      <p:sp>
        <p:nvSpPr>
          <p:cNvPr id="32" name="Google Shape;271;p3">
            <a:extLst>
              <a:ext uri="{FF2B5EF4-FFF2-40B4-BE49-F238E27FC236}">
                <a16:creationId xmlns:a16="http://schemas.microsoft.com/office/drawing/2014/main" id="{7E1A4291-62B4-44AF-B6A8-F834AA84E1F8}"/>
              </a:ext>
            </a:extLst>
          </p:cNvPr>
          <p:cNvSpPr txBox="1"/>
          <p:nvPr/>
        </p:nvSpPr>
        <p:spPr>
          <a:xfrm>
            <a:off x="2839286" y="553946"/>
            <a:ext cx="2294188"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i="1" u="none" strike="noStrike" cap="none" dirty="0">
                <a:solidFill>
                  <a:srgbClr val="262626"/>
                </a:solidFill>
                <a:latin typeface="Work Sans ExtraBold" pitchFamily="2" charset="0"/>
                <a:ea typeface="Work Sans"/>
                <a:cs typeface="Work Sans"/>
                <a:sym typeface="Work Sans"/>
              </a:rPr>
              <a:t>CONTENT</a:t>
            </a:r>
            <a:endParaRPr sz="1600" i="1" dirty="0">
              <a:solidFill>
                <a:srgbClr val="262626"/>
              </a:solidFill>
              <a:latin typeface="Work Sans ExtraBold" pitchFamily="2" charset="0"/>
            </a:endParaRPr>
          </a:p>
        </p:txBody>
      </p:sp>
      <p:cxnSp>
        <p:nvCxnSpPr>
          <p:cNvPr id="35" name="Google Shape;590;p14">
            <a:extLst>
              <a:ext uri="{FF2B5EF4-FFF2-40B4-BE49-F238E27FC236}">
                <a16:creationId xmlns:a16="http://schemas.microsoft.com/office/drawing/2014/main" id="{D4206A6E-C999-48BF-9DF8-AC18A5D9A2E3}"/>
              </a:ext>
            </a:extLst>
          </p:cNvPr>
          <p:cNvCxnSpPr/>
          <p:nvPr/>
        </p:nvCxnSpPr>
        <p:spPr>
          <a:xfrm>
            <a:off x="2839285" y="1140218"/>
            <a:ext cx="8640000" cy="0"/>
          </a:xfrm>
          <a:prstGeom prst="straightConnector1">
            <a:avLst/>
          </a:prstGeom>
          <a:noFill/>
          <a:ln w="12700" cap="flat" cmpd="sng">
            <a:solidFill>
              <a:srgbClr val="D0DBCC"/>
            </a:solidFill>
            <a:prstDash val="solid"/>
            <a:miter lim="800000"/>
            <a:headEnd type="none" w="sm" len="sm"/>
            <a:tailEnd type="none" w="sm" len="sm"/>
          </a:ln>
          <a:effectLst/>
        </p:spPr>
      </p:cxnSp>
      <p:grpSp>
        <p:nvGrpSpPr>
          <p:cNvPr id="8" name="Group 7">
            <a:extLst>
              <a:ext uri="{FF2B5EF4-FFF2-40B4-BE49-F238E27FC236}">
                <a16:creationId xmlns:a16="http://schemas.microsoft.com/office/drawing/2014/main" id="{990F75C6-B39A-4DDD-A525-E9AAA95089A1}"/>
              </a:ext>
            </a:extLst>
          </p:cNvPr>
          <p:cNvGrpSpPr/>
          <p:nvPr/>
        </p:nvGrpSpPr>
        <p:grpSpPr>
          <a:xfrm>
            <a:off x="2340046" y="1434650"/>
            <a:ext cx="4140805" cy="324000"/>
            <a:chOff x="2340046" y="1503925"/>
            <a:chExt cx="4140805" cy="324000"/>
          </a:xfrm>
          <a:effectLst/>
        </p:grpSpPr>
        <p:sp>
          <p:nvSpPr>
            <p:cNvPr id="33" name="Google Shape;271;p3">
              <a:extLst>
                <a:ext uri="{FF2B5EF4-FFF2-40B4-BE49-F238E27FC236}">
                  <a16:creationId xmlns:a16="http://schemas.microsoft.com/office/drawing/2014/main" id="{8C599488-5464-4918-A5CE-6D08AA6571D4}"/>
                </a:ext>
              </a:extLst>
            </p:cNvPr>
            <p:cNvSpPr txBox="1"/>
            <p:nvPr/>
          </p:nvSpPr>
          <p:spPr>
            <a:xfrm>
              <a:off x="2880851" y="1527426"/>
              <a:ext cx="3600000" cy="246221"/>
            </a:xfrm>
            <a:prstGeom prst="rect">
              <a:avLst/>
            </a:prstGeom>
            <a:noFill/>
            <a:ln>
              <a:noFill/>
            </a:ln>
          </p:spPr>
          <p:txBody>
            <a:bodyPr spcFirstLastPara="1" wrap="square" lIns="0" tIns="0" rIns="0" bIns="0" anchor="t" anchorCtr="0">
              <a:spAutoFit/>
            </a:bodyPr>
            <a:lstStyle/>
            <a:p>
              <a:pPr marL="0" marR="0" lvl="0" indent="0" algn="l" rtl="0">
                <a:spcBef>
                  <a:spcPts val="0"/>
                </a:spcBef>
                <a:buNone/>
              </a:pPr>
              <a:r>
                <a:rPr lang="en-MY" sz="1600" b="1" strike="noStrike" cap="none" dirty="0">
                  <a:solidFill>
                    <a:srgbClr val="262626"/>
                  </a:solidFill>
                  <a:latin typeface="Work Sans SemiBold" pitchFamily="2" charset="0"/>
                  <a:ea typeface="Work Sans"/>
                  <a:cs typeface="Work Sans"/>
                  <a:sym typeface="Work Sans"/>
                  <a:hlinkClick r:id="rId5" action="ppaction://hlinksldjump"/>
                </a:rPr>
                <a:t>Title page</a:t>
              </a:r>
              <a:endParaRPr lang="en-MY" sz="1600" b="1" strike="noStrike" cap="none" dirty="0">
                <a:solidFill>
                  <a:srgbClr val="262626"/>
                </a:solidFill>
                <a:latin typeface="Work Sans SemiBold" pitchFamily="2" charset="0"/>
                <a:ea typeface="Work Sans"/>
                <a:cs typeface="Work Sans"/>
                <a:sym typeface="Work Sans"/>
              </a:endParaRPr>
            </a:p>
          </p:txBody>
        </p:sp>
        <p:sp>
          <p:nvSpPr>
            <p:cNvPr id="42" name="Google Shape;319;p5">
              <a:extLst>
                <a:ext uri="{FF2B5EF4-FFF2-40B4-BE49-F238E27FC236}">
                  <a16:creationId xmlns:a16="http://schemas.microsoft.com/office/drawing/2014/main" id="{6D9A366E-2B53-4736-849A-EA0B435A4B42}"/>
                </a:ext>
              </a:extLst>
            </p:cNvPr>
            <p:cNvSpPr>
              <a:spLocks noChangeAspect="1"/>
            </p:cNvSpPr>
            <p:nvPr/>
          </p:nvSpPr>
          <p:spPr>
            <a:xfrm>
              <a:off x="2340046" y="1503925"/>
              <a:ext cx="324000" cy="324000"/>
            </a:xfrm>
            <a:prstGeom prst="ellipse">
              <a:avLst/>
            </a:prstGeom>
            <a:solidFill>
              <a:schemeClr val="accent2"/>
            </a:solidFill>
            <a:ln>
              <a:noFill/>
            </a:ln>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1100" dirty="0">
                  <a:solidFill>
                    <a:schemeClr val="bg1"/>
                  </a:solidFill>
                  <a:latin typeface="Work Sans SemiBold"/>
                  <a:ea typeface="Work Sans SemiBold"/>
                  <a:cs typeface="Work Sans SemiBold"/>
                  <a:sym typeface="Work Sans SemiBold"/>
                </a:rPr>
                <a:t>01</a:t>
              </a:r>
              <a:endParaRPr sz="1050" dirty="0">
                <a:solidFill>
                  <a:schemeClr val="bg1"/>
                </a:solidFill>
              </a:endParaRPr>
            </a:p>
          </p:txBody>
        </p:sp>
      </p:grpSp>
      <p:grpSp>
        <p:nvGrpSpPr>
          <p:cNvPr id="9" name="Group 8">
            <a:extLst>
              <a:ext uri="{FF2B5EF4-FFF2-40B4-BE49-F238E27FC236}">
                <a16:creationId xmlns:a16="http://schemas.microsoft.com/office/drawing/2014/main" id="{258F9A7D-F317-4C4D-8001-FF39263CB112}"/>
              </a:ext>
            </a:extLst>
          </p:cNvPr>
          <p:cNvGrpSpPr/>
          <p:nvPr/>
        </p:nvGrpSpPr>
        <p:grpSpPr>
          <a:xfrm>
            <a:off x="2340046" y="1900299"/>
            <a:ext cx="4140805" cy="324000"/>
            <a:chOff x="2340046" y="1969574"/>
            <a:chExt cx="4140805" cy="324000"/>
          </a:xfrm>
          <a:effectLst/>
        </p:grpSpPr>
        <p:sp>
          <p:nvSpPr>
            <p:cNvPr id="52" name="Google Shape;319;p5">
              <a:extLst>
                <a:ext uri="{FF2B5EF4-FFF2-40B4-BE49-F238E27FC236}">
                  <a16:creationId xmlns:a16="http://schemas.microsoft.com/office/drawing/2014/main" id="{270D3D14-2724-4BD8-9DA3-54EB2F427F7E}"/>
                </a:ext>
              </a:extLst>
            </p:cNvPr>
            <p:cNvSpPr>
              <a:spLocks noChangeAspect="1"/>
            </p:cNvSpPr>
            <p:nvPr/>
          </p:nvSpPr>
          <p:spPr>
            <a:xfrm>
              <a:off x="2340046" y="1969574"/>
              <a:ext cx="324000" cy="324000"/>
            </a:xfrm>
            <a:prstGeom prst="ellipse">
              <a:avLst/>
            </a:prstGeom>
            <a:solidFill>
              <a:schemeClr val="accent2"/>
            </a:solidFill>
            <a:ln>
              <a:noFill/>
            </a:ln>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1100" dirty="0">
                  <a:solidFill>
                    <a:schemeClr val="bg1"/>
                  </a:solidFill>
                  <a:latin typeface="Work Sans SemiBold"/>
                  <a:ea typeface="Work Sans SemiBold"/>
                  <a:cs typeface="Work Sans SemiBold"/>
                  <a:sym typeface="Work Sans SemiBold"/>
                </a:rPr>
                <a:t>02</a:t>
              </a:r>
              <a:endParaRPr sz="1050" dirty="0">
                <a:solidFill>
                  <a:schemeClr val="bg1"/>
                </a:solidFill>
              </a:endParaRPr>
            </a:p>
          </p:txBody>
        </p:sp>
        <p:sp>
          <p:nvSpPr>
            <p:cNvPr id="62" name="Google Shape;271;p3">
              <a:extLst>
                <a:ext uri="{FF2B5EF4-FFF2-40B4-BE49-F238E27FC236}">
                  <a16:creationId xmlns:a16="http://schemas.microsoft.com/office/drawing/2014/main" id="{E40E082B-28C7-49FE-9D29-3E0BC70812B2}"/>
                </a:ext>
              </a:extLst>
            </p:cNvPr>
            <p:cNvSpPr txBox="1"/>
            <p:nvPr/>
          </p:nvSpPr>
          <p:spPr>
            <a:xfrm>
              <a:off x="2880851" y="1993075"/>
              <a:ext cx="3600000" cy="246221"/>
            </a:xfrm>
            <a:prstGeom prst="rect">
              <a:avLst/>
            </a:prstGeom>
            <a:noFill/>
            <a:ln>
              <a:noFill/>
            </a:ln>
          </p:spPr>
          <p:txBody>
            <a:bodyPr spcFirstLastPara="1" wrap="square" lIns="0" tIns="0" rIns="0" bIns="0" anchor="t" anchorCtr="0">
              <a:spAutoFit/>
            </a:bodyPr>
            <a:lstStyle/>
            <a:p>
              <a:pPr marL="0" marR="0" lvl="0" indent="0" algn="l" rtl="0">
                <a:spcBef>
                  <a:spcPts val="0"/>
                </a:spcBef>
                <a:buNone/>
              </a:pPr>
              <a:r>
                <a:rPr lang="en-MY" sz="1600" b="1" u="none" strike="noStrike" cap="none" dirty="0">
                  <a:solidFill>
                    <a:srgbClr val="262626"/>
                  </a:solidFill>
                  <a:latin typeface="Work Sans SemiBold" pitchFamily="2" charset="0"/>
                  <a:ea typeface="Work Sans"/>
                  <a:cs typeface="Work Sans"/>
                  <a:sym typeface="Work Sans"/>
                  <a:hlinkClick r:id="rId6" action="ppaction://hlinksldjump"/>
                </a:rPr>
                <a:t>Team</a:t>
              </a:r>
              <a:endParaRPr lang="en-MY" sz="1600" b="1" u="none" strike="noStrike" cap="none" dirty="0">
                <a:solidFill>
                  <a:srgbClr val="262626"/>
                </a:solidFill>
                <a:latin typeface="Work Sans SemiBold" pitchFamily="2" charset="0"/>
                <a:ea typeface="Work Sans"/>
                <a:cs typeface="Work Sans"/>
                <a:sym typeface="Work Sans"/>
              </a:endParaRPr>
            </a:p>
          </p:txBody>
        </p:sp>
      </p:grpSp>
      <p:grpSp>
        <p:nvGrpSpPr>
          <p:cNvPr id="10" name="Group 9">
            <a:extLst>
              <a:ext uri="{FF2B5EF4-FFF2-40B4-BE49-F238E27FC236}">
                <a16:creationId xmlns:a16="http://schemas.microsoft.com/office/drawing/2014/main" id="{D8FC16DC-EA68-421D-999B-EF3DAEDFCB78}"/>
              </a:ext>
            </a:extLst>
          </p:cNvPr>
          <p:cNvGrpSpPr/>
          <p:nvPr/>
        </p:nvGrpSpPr>
        <p:grpSpPr>
          <a:xfrm>
            <a:off x="2340046" y="2365948"/>
            <a:ext cx="4140805" cy="324000"/>
            <a:chOff x="2340046" y="2435223"/>
            <a:chExt cx="4140805" cy="324000"/>
          </a:xfrm>
          <a:effectLst/>
        </p:grpSpPr>
        <p:sp>
          <p:nvSpPr>
            <p:cNvPr id="53" name="Google Shape;319;p5">
              <a:extLst>
                <a:ext uri="{FF2B5EF4-FFF2-40B4-BE49-F238E27FC236}">
                  <a16:creationId xmlns:a16="http://schemas.microsoft.com/office/drawing/2014/main" id="{512982CC-9FA2-4A8F-88D1-65F30D448308}"/>
                </a:ext>
              </a:extLst>
            </p:cNvPr>
            <p:cNvSpPr>
              <a:spLocks noChangeAspect="1"/>
            </p:cNvSpPr>
            <p:nvPr/>
          </p:nvSpPr>
          <p:spPr>
            <a:xfrm>
              <a:off x="2340046" y="2435223"/>
              <a:ext cx="324000" cy="324000"/>
            </a:xfrm>
            <a:prstGeom prst="ellipse">
              <a:avLst/>
            </a:prstGeom>
            <a:solidFill>
              <a:schemeClr val="accent2"/>
            </a:solidFill>
            <a:ln>
              <a:noFill/>
            </a:ln>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1100" dirty="0">
                  <a:solidFill>
                    <a:schemeClr val="bg1"/>
                  </a:solidFill>
                  <a:latin typeface="Work Sans SemiBold"/>
                  <a:ea typeface="Work Sans SemiBold"/>
                  <a:cs typeface="Work Sans SemiBold"/>
                  <a:sym typeface="Work Sans SemiBold"/>
                </a:rPr>
                <a:t>03</a:t>
              </a:r>
              <a:endParaRPr sz="1100" dirty="0">
                <a:solidFill>
                  <a:schemeClr val="bg1"/>
                </a:solidFill>
              </a:endParaRPr>
            </a:p>
          </p:txBody>
        </p:sp>
        <p:sp>
          <p:nvSpPr>
            <p:cNvPr id="63" name="Google Shape;271;p3">
              <a:extLst>
                <a:ext uri="{FF2B5EF4-FFF2-40B4-BE49-F238E27FC236}">
                  <a16:creationId xmlns:a16="http://schemas.microsoft.com/office/drawing/2014/main" id="{CDED6192-C2F4-47E7-A9A5-AE90FF549D92}"/>
                </a:ext>
              </a:extLst>
            </p:cNvPr>
            <p:cNvSpPr txBox="1"/>
            <p:nvPr/>
          </p:nvSpPr>
          <p:spPr>
            <a:xfrm>
              <a:off x="2880851" y="2458724"/>
              <a:ext cx="3600000" cy="246221"/>
            </a:xfrm>
            <a:prstGeom prst="rect">
              <a:avLst/>
            </a:prstGeom>
            <a:noFill/>
            <a:ln>
              <a:noFill/>
            </a:ln>
          </p:spPr>
          <p:txBody>
            <a:bodyPr spcFirstLastPara="1" wrap="square" lIns="0" tIns="0" rIns="0" bIns="0" anchor="t" anchorCtr="0">
              <a:spAutoFit/>
            </a:bodyPr>
            <a:lstStyle/>
            <a:p>
              <a:pPr marL="0" marR="0" lvl="0" indent="0" algn="l" rtl="0">
                <a:spcBef>
                  <a:spcPts val="0"/>
                </a:spcBef>
                <a:buNone/>
              </a:pPr>
              <a:r>
                <a:rPr lang="en-MY" sz="1600" b="1" u="none" strike="noStrike" cap="none" dirty="0">
                  <a:solidFill>
                    <a:srgbClr val="262626"/>
                  </a:solidFill>
                  <a:latin typeface="Work Sans SemiBold" pitchFamily="2" charset="0"/>
                  <a:ea typeface="Work Sans"/>
                  <a:cs typeface="Work Sans"/>
                  <a:sym typeface="Work Sans"/>
                  <a:hlinkClick r:id="rId7" action="ppaction://hlinksldjump"/>
                </a:rPr>
                <a:t>Summary</a:t>
              </a:r>
              <a:endParaRPr lang="en-MY" sz="1600" b="1" u="none" strike="noStrike" cap="none" dirty="0">
                <a:solidFill>
                  <a:srgbClr val="262626"/>
                </a:solidFill>
                <a:latin typeface="Work Sans SemiBold" pitchFamily="2" charset="0"/>
                <a:ea typeface="Work Sans"/>
                <a:cs typeface="Work Sans"/>
                <a:sym typeface="Work Sans"/>
              </a:endParaRPr>
            </a:p>
          </p:txBody>
        </p:sp>
      </p:grpSp>
      <p:grpSp>
        <p:nvGrpSpPr>
          <p:cNvPr id="28" name="Group 27">
            <a:extLst>
              <a:ext uri="{FF2B5EF4-FFF2-40B4-BE49-F238E27FC236}">
                <a16:creationId xmlns:a16="http://schemas.microsoft.com/office/drawing/2014/main" id="{88D9F4C4-C252-42EE-929A-7B29E815A0FC}"/>
              </a:ext>
            </a:extLst>
          </p:cNvPr>
          <p:cNvGrpSpPr/>
          <p:nvPr/>
        </p:nvGrpSpPr>
        <p:grpSpPr>
          <a:xfrm>
            <a:off x="2340046" y="2831597"/>
            <a:ext cx="4140803" cy="324000"/>
            <a:chOff x="2340046" y="2900872"/>
            <a:chExt cx="4140803" cy="324000"/>
          </a:xfrm>
          <a:effectLst/>
        </p:grpSpPr>
        <p:sp>
          <p:nvSpPr>
            <p:cNvPr id="54" name="Google Shape;319;p5">
              <a:extLst>
                <a:ext uri="{FF2B5EF4-FFF2-40B4-BE49-F238E27FC236}">
                  <a16:creationId xmlns:a16="http://schemas.microsoft.com/office/drawing/2014/main" id="{B828A1E0-598F-46BF-8E09-4C0089A9DA03}"/>
                </a:ext>
              </a:extLst>
            </p:cNvPr>
            <p:cNvSpPr>
              <a:spLocks noChangeAspect="1"/>
            </p:cNvSpPr>
            <p:nvPr/>
          </p:nvSpPr>
          <p:spPr>
            <a:xfrm>
              <a:off x="2340046" y="2900872"/>
              <a:ext cx="324000" cy="324000"/>
            </a:xfrm>
            <a:prstGeom prst="ellipse">
              <a:avLst/>
            </a:prstGeom>
            <a:solidFill>
              <a:schemeClr val="accent2"/>
            </a:solidFill>
            <a:ln>
              <a:noFill/>
            </a:ln>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1100" dirty="0">
                  <a:solidFill>
                    <a:schemeClr val="bg1"/>
                  </a:solidFill>
                  <a:latin typeface="Work Sans SemiBold"/>
                  <a:ea typeface="Work Sans SemiBold"/>
                  <a:cs typeface="Work Sans SemiBold"/>
                  <a:sym typeface="Work Sans SemiBold"/>
                </a:rPr>
                <a:t>04</a:t>
              </a:r>
              <a:endParaRPr sz="1100" dirty="0">
                <a:solidFill>
                  <a:schemeClr val="bg1"/>
                </a:solidFill>
              </a:endParaRPr>
            </a:p>
          </p:txBody>
        </p:sp>
        <p:sp>
          <p:nvSpPr>
            <p:cNvPr id="64" name="Google Shape;271;p3">
              <a:extLst>
                <a:ext uri="{FF2B5EF4-FFF2-40B4-BE49-F238E27FC236}">
                  <a16:creationId xmlns:a16="http://schemas.microsoft.com/office/drawing/2014/main" id="{28EBB7F7-75E8-44C4-9AB5-4A56ECE57211}"/>
                </a:ext>
              </a:extLst>
            </p:cNvPr>
            <p:cNvSpPr txBox="1"/>
            <p:nvPr/>
          </p:nvSpPr>
          <p:spPr>
            <a:xfrm>
              <a:off x="2880849" y="2924373"/>
              <a:ext cx="3600000" cy="246221"/>
            </a:xfrm>
            <a:prstGeom prst="rect">
              <a:avLst/>
            </a:prstGeom>
            <a:noFill/>
            <a:ln>
              <a:noFill/>
            </a:ln>
          </p:spPr>
          <p:txBody>
            <a:bodyPr spcFirstLastPara="1" wrap="square" lIns="0" tIns="0" rIns="0" bIns="0" anchor="t" anchorCtr="0">
              <a:spAutoFit/>
            </a:bodyPr>
            <a:lstStyle/>
            <a:p>
              <a:pPr marL="0" marR="0" lvl="0" indent="0" algn="l" rtl="0">
                <a:spcBef>
                  <a:spcPts val="0"/>
                </a:spcBef>
                <a:buNone/>
              </a:pPr>
              <a:r>
                <a:rPr lang="en-US" sz="1600" dirty="0">
                  <a:solidFill>
                    <a:srgbClr val="262626"/>
                  </a:solidFill>
                  <a:latin typeface="Work Sans SemiBold" pitchFamily="2" charset="0"/>
                  <a:ea typeface="Proxima Nova"/>
                  <a:cs typeface="Proxima Nova"/>
                  <a:sym typeface="Proxima Nova"/>
                  <a:hlinkClick r:id="rId8" action="ppaction://hlinksldjump"/>
                </a:rPr>
                <a:t>Sustainability</a:t>
              </a:r>
              <a:endParaRPr lang="en-MY" sz="1600" u="none" strike="noStrike" cap="none" dirty="0">
                <a:solidFill>
                  <a:srgbClr val="262626"/>
                </a:solidFill>
                <a:latin typeface="Work Sans SemiBold" pitchFamily="2" charset="0"/>
                <a:ea typeface="Work Sans"/>
                <a:cs typeface="Work Sans"/>
                <a:sym typeface="Work Sans"/>
              </a:endParaRPr>
            </a:p>
          </p:txBody>
        </p:sp>
      </p:grpSp>
      <p:grpSp>
        <p:nvGrpSpPr>
          <p:cNvPr id="29" name="Group 28">
            <a:extLst>
              <a:ext uri="{FF2B5EF4-FFF2-40B4-BE49-F238E27FC236}">
                <a16:creationId xmlns:a16="http://schemas.microsoft.com/office/drawing/2014/main" id="{401EDCB1-000E-4C77-8B79-A9DAB4DBFB35}"/>
              </a:ext>
            </a:extLst>
          </p:cNvPr>
          <p:cNvGrpSpPr/>
          <p:nvPr/>
        </p:nvGrpSpPr>
        <p:grpSpPr>
          <a:xfrm>
            <a:off x="2340046" y="3297246"/>
            <a:ext cx="4140805" cy="324000"/>
            <a:chOff x="2340046" y="3366521"/>
            <a:chExt cx="4140805" cy="324000"/>
          </a:xfrm>
          <a:effectLst/>
        </p:grpSpPr>
        <p:sp>
          <p:nvSpPr>
            <p:cNvPr id="55" name="Google Shape;319;p5">
              <a:extLst>
                <a:ext uri="{FF2B5EF4-FFF2-40B4-BE49-F238E27FC236}">
                  <a16:creationId xmlns:a16="http://schemas.microsoft.com/office/drawing/2014/main" id="{76E0B025-D3C7-48F3-997D-44E885E917F1}"/>
                </a:ext>
              </a:extLst>
            </p:cNvPr>
            <p:cNvSpPr>
              <a:spLocks noChangeAspect="1"/>
            </p:cNvSpPr>
            <p:nvPr/>
          </p:nvSpPr>
          <p:spPr>
            <a:xfrm>
              <a:off x="2340046" y="3366521"/>
              <a:ext cx="324000" cy="324000"/>
            </a:xfrm>
            <a:prstGeom prst="ellipse">
              <a:avLst/>
            </a:prstGeom>
            <a:solidFill>
              <a:schemeClr val="accent2"/>
            </a:solidFill>
            <a:ln>
              <a:noFill/>
            </a:ln>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1100" dirty="0">
                  <a:solidFill>
                    <a:schemeClr val="bg1"/>
                  </a:solidFill>
                  <a:latin typeface="Work Sans SemiBold"/>
                  <a:ea typeface="Work Sans SemiBold"/>
                  <a:cs typeface="Work Sans SemiBold"/>
                  <a:sym typeface="Work Sans SemiBold"/>
                </a:rPr>
                <a:t>05</a:t>
              </a:r>
              <a:endParaRPr sz="1100" dirty="0">
                <a:solidFill>
                  <a:schemeClr val="bg1"/>
                </a:solidFill>
              </a:endParaRPr>
            </a:p>
          </p:txBody>
        </p:sp>
        <p:sp>
          <p:nvSpPr>
            <p:cNvPr id="65" name="Google Shape;271;p3">
              <a:extLst>
                <a:ext uri="{FF2B5EF4-FFF2-40B4-BE49-F238E27FC236}">
                  <a16:creationId xmlns:a16="http://schemas.microsoft.com/office/drawing/2014/main" id="{10177C57-9F69-4550-B7BA-9C3146535B66}"/>
                </a:ext>
              </a:extLst>
            </p:cNvPr>
            <p:cNvSpPr txBox="1"/>
            <p:nvPr/>
          </p:nvSpPr>
          <p:spPr>
            <a:xfrm>
              <a:off x="2880851" y="3390022"/>
              <a:ext cx="3600000" cy="246221"/>
            </a:xfrm>
            <a:prstGeom prst="rect">
              <a:avLst/>
            </a:prstGeom>
            <a:noFill/>
            <a:ln>
              <a:noFill/>
            </a:ln>
          </p:spPr>
          <p:txBody>
            <a:bodyPr spcFirstLastPara="1" wrap="square" lIns="0" tIns="0" rIns="0" bIns="0" anchor="t" anchorCtr="0">
              <a:spAutoFit/>
            </a:bodyPr>
            <a:lstStyle/>
            <a:p>
              <a:pPr marL="0" marR="0" lvl="0" indent="0" algn="l" rtl="0">
                <a:spcBef>
                  <a:spcPts val="0"/>
                </a:spcBef>
                <a:buNone/>
              </a:pPr>
              <a:r>
                <a:rPr lang="en-MY" sz="1600" b="1" u="none" strike="noStrike" cap="none" dirty="0">
                  <a:solidFill>
                    <a:srgbClr val="262626"/>
                  </a:solidFill>
                  <a:latin typeface="Work Sans SemiBold" pitchFamily="2" charset="0"/>
                  <a:ea typeface="Work Sans"/>
                  <a:cs typeface="Work Sans"/>
                  <a:sym typeface="Work Sans"/>
                  <a:hlinkClick r:id="rId9" action="ppaction://hlinksldjump"/>
                </a:rPr>
                <a:t>Pitch</a:t>
              </a:r>
              <a:endParaRPr lang="en-MY" sz="1600" b="1" u="none" strike="noStrike" cap="none" dirty="0">
                <a:solidFill>
                  <a:srgbClr val="262626"/>
                </a:solidFill>
                <a:latin typeface="Work Sans SemiBold" pitchFamily="2" charset="0"/>
                <a:ea typeface="Work Sans"/>
                <a:cs typeface="Work Sans"/>
                <a:sym typeface="Work Sans"/>
              </a:endParaRPr>
            </a:p>
          </p:txBody>
        </p:sp>
      </p:grpSp>
      <p:grpSp>
        <p:nvGrpSpPr>
          <p:cNvPr id="36" name="Group 35">
            <a:extLst>
              <a:ext uri="{FF2B5EF4-FFF2-40B4-BE49-F238E27FC236}">
                <a16:creationId xmlns:a16="http://schemas.microsoft.com/office/drawing/2014/main" id="{42418598-F8FA-472C-9887-7EE5EB0EEA66}"/>
              </a:ext>
            </a:extLst>
          </p:cNvPr>
          <p:cNvGrpSpPr/>
          <p:nvPr/>
        </p:nvGrpSpPr>
        <p:grpSpPr>
          <a:xfrm>
            <a:off x="2340046" y="3762895"/>
            <a:ext cx="4140805" cy="324000"/>
            <a:chOff x="2340046" y="3832170"/>
            <a:chExt cx="4140805" cy="324000"/>
          </a:xfrm>
          <a:effectLst/>
        </p:grpSpPr>
        <p:sp>
          <p:nvSpPr>
            <p:cNvPr id="56" name="Google Shape;319;p5">
              <a:extLst>
                <a:ext uri="{FF2B5EF4-FFF2-40B4-BE49-F238E27FC236}">
                  <a16:creationId xmlns:a16="http://schemas.microsoft.com/office/drawing/2014/main" id="{71958C10-4E59-42D1-999F-E1B6B0DC85C2}"/>
                </a:ext>
              </a:extLst>
            </p:cNvPr>
            <p:cNvSpPr>
              <a:spLocks noChangeAspect="1"/>
            </p:cNvSpPr>
            <p:nvPr/>
          </p:nvSpPr>
          <p:spPr>
            <a:xfrm>
              <a:off x="2340046" y="3832170"/>
              <a:ext cx="324000" cy="324000"/>
            </a:xfrm>
            <a:prstGeom prst="ellipse">
              <a:avLst/>
            </a:prstGeom>
            <a:solidFill>
              <a:schemeClr val="accent2"/>
            </a:solidFill>
            <a:ln>
              <a:noFill/>
            </a:ln>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1100" dirty="0">
                  <a:solidFill>
                    <a:schemeClr val="bg1"/>
                  </a:solidFill>
                  <a:latin typeface="Work Sans SemiBold"/>
                  <a:ea typeface="Work Sans SemiBold"/>
                  <a:cs typeface="Work Sans SemiBold"/>
                  <a:sym typeface="Work Sans SemiBold"/>
                </a:rPr>
                <a:t>06</a:t>
              </a:r>
              <a:endParaRPr sz="1100" dirty="0">
                <a:solidFill>
                  <a:schemeClr val="bg1"/>
                </a:solidFill>
              </a:endParaRPr>
            </a:p>
          </p:txBody>
        </p:sp>
        <p:sp>
          <p:nvSpPr>
            <p:cNvPr id="66" name="Google Shape;271;p3">
              <a:extLst>
                <a:ext uri="{FF2B5EF4-FFF2-40B4-BE49-F238E27FC236}">
                  <a16:creationId xmlns:a16="http://schemas.microsoft.com/office/drawing/2014/main" id="{2C43B182-6D06-44CD-A45D-0B743D1D1C6E}"/>
                </a:ext>
              </a:extLst>
            </p:cNvPr>
            <p:cNvSpPr txBox="1"/>
            <p:nvPr/>
          </p:nvSpPr>
          <p:spPr>
            <a:xfrm>
              <a:off x="2880851" y="3855671"/>
              <a:ext cx="3600000" cy="246221"/>
            </a:xfrm>
            <a:prstGeom prst="rect">
              <a:avLst/>
            </a:prstGeom>
            <a:noFill/>
            <a:ln>
              <a:noFill/>
            </a:ln>
          </p:spPr>
          <p:txBody>
            <a:bodyPr spcFirstLastPara="1" wrap="square" lIns="0" tIns="0" rIns="0" bIns="0" anchor="t" anchorCtr="0">
              <a:spAutoFit/>
            </a:bodyPr>
            <a:lstStyle/>
            <a:p>
              <a:pPr marL="0" marR="0" lvl="0" indent="0" algn="l" rtl="0">
                <a:spcBef>
                  <a:spcPts val="0"/>
                </a:spcBef>
                <a:buNone/>
              </a:pPr>
              <a:r>
                <a:rPr lang="en-MY" sz="1600" b="1" u="none" strike="noStrike" cap="none" dirty="0">
                  <a:solidFill>
                    <a:srgbClr val="262626"/>
                  </a:solidFill>
                  <a:latin typeface="Work Sans SemiBold" pitchFamily="2" charset="0"/>
                  <a:ea typeface="Work Sans"/>
                  <a:cs typeface="Work Sans"/>
                  <a:sym typeface="Work Sans"/>
                  <a:hlinkClick r:id="rId10" action="ppaction://hlinksldjump"/>
                </a:rPr>
                <a:t>Dynamics (traction)</a:t>
              </a:r>
              <a:endParaRPr lang="en-MY" sz="1600" b="1" u="none" strike="noStrike" cap="none" dirty="0">
                <a:solidFill>
                  <a:srgbClr val="262626"/>
                </a:solidFill>
                <a:latin typeface="Work Sans SemiBold" pitchFamily="2" charset="0"/>
                <a:ea typeface="Work Sans"/>
                <a:cs typeface="Work Sans"/>
                <a:sym typeface="Work Sans"/>
              </a:endParaRPr>
            </a:p>
          </p:txBody>
        </p:sp>
      </p:grpSp>
      <p:grpSp>
        <p:nvGrpSpPr>
          <p:cNvPr id="71" name="Group 70">
            <a:extLst>
              <a:ext uri="{FF2B5EF4-FFF2-40B4-BE49-F238E27FC236}">
                <a16:creationId xmlns:a16="http://schemas.microsoft.com/office/drawing/2014/main" id="{2D984450-3AFD-4189-BBD8-624FB4F3678A}"/>
              </a:ext>
            </a:extLst>
          </p:cNvPr>
          <p:cNvGrpSpPr/>
          <p:nvPr/>
        </p:nvGrpSpPr>
        <p:grpSpPr>
          <a:xfrm>
            <a:off x="2340046" y="4228544"/>
            <a:ext cx="4140805" cy="324000"/>
            <a:chOff x="2340046" y="4297819"/>
            <a:chExt cx="4140805" cy="324000"/>
          </a:xfrm>
          <a:effectLst/>
        </p:grpSpPr>
        <p:sp>
          <p:nvSpPr>
            <p:cNvPr id="57" name="Google Shape;319;p5">
              <a:extLst>
                <a:ext uri="{FF2B5EF4-FFF2-40B4-BE49-F238E27FC236}">
                  <a16:creationId xmlns:a16="http://schemas.microsoft.com/office/drawing/2014/main" id="{06D02302-2304-4913-A06A-6248F9151A8F}"/>
                </a:ext>
              </a:extLst>
            </p:cNvPr>
            <p:cNvSpPr>
              <a:spLocks noChangeAspect="1"/>
            </p:cNvSpPr>
            <p:nvPr/>
          </p:nvSpPr>
          <p:spPr>
            <a:xfrm>
              <a:off x="2340046" y="4297819"/>
              <a:ext cx="324000" cy="324000"/>
            </a:xfrm>
            <a:prstGeom prst="ellipse">
              <a:avLst/>
            </a:prstGeom>
            <a:solidFill>
              <a:schemeClr val="accent2"/>
            </a:solidFill>
            <a:ln>
              <a:noFill/>
            </a:ln>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1100" dirty="0">
                  <a:solidFill>
                    <a:schemeClr val="bg1"/>
                  </a:solidFill>
                  <a:latin typeface="Work Sans SemiBold"/>
                  <a:ea typeface="Work Sans SemiBold"/>
                  <a:cs typeface="Work Sans SemiBold"/>
                  <a:sym typeface="Work Sans SemiBold"/>
                </a:rPr>
                <a:t>07</a:t>
              </a:r>
              <a:endParaRPr sz="1100" dirty="0">
                <a:solidFill>
                  <a:schemeClr val="bg1"/>
                </a:solidFill>
              </a:endParaRPr>
            </a:p>
          </p:txBody>
        </p:sp>
        <p:sp>
          <p:nvSpPr>
            <p:cNvPr id="67" name="Google Shape;271;p3">
              <a:extLst>
                <a:ext uri="{FF2B5EF4-FFF2-40B4-BE49-F238E27FC236}">
                  <a16:creationId xmlns:a16="http://schemas.microsoft.com/office/drawing/2014/main" id="{C1C7570F-E3B0-4E7E-BB50-0723E04D3777}"/>
                </a:ext>
              </a:extLst>
            </p:cNvPr>
            <p:cNvSpPr txBox="1"/>
            <p:nvPr/>
          </p:nvSpPr>
          <p:spPr>
            <a:xfrm>
              <a:off x="2880851" y="4321320"/>
              <a:ext cx="3600000" cy="246221"/>
            </a:xfrm>
            <a:prstGeom prst="rect">
              <a:avLst/>
            </a:prstGeom>
            <a:noFill/>
            <a:ln>
              <a:noFill/>
            </a:ln>
          </p:spPr>
          <p:txBody>
            <a:bodyPr spcFirstLastPara="1" wrap="square" lIns="0" tIns="0" rIns="0" bIns="0" anchor="t" anchorCtr="0">
              <a:spAutoFit/>
            </a:bodyPr>
            <a:lstStyle/>
            <a:p>
              <a:pPr marL="0" marR="0" lvl="0" indent="0" algn="l" rtl="0">
                <a:spcBef>
                  <a:spcPts val="0"/>
                </a:spcBef>
                <a:buNone/>
              </a:pPr>
              <a:r>
                <a:rPr lang="en-MY" sz="1600" b="1" u="none" strike="noStrike" cap="none" dirty="0">
                  <a:solidFill>
                    <a:srgbClr val="262626"/>
                  </a:solidFill>
                  <a:latin typeface="Work Sans SemiBold" pitchFamily="2" charset="0"/>
                  <a:ea typeface="Work Sans"/>
                  <a:cs typeface="Work Sans"/>
                  <a:sym typeface="Work Sans"/>
                  <a:hlinkClick r:id="rId11" action="ppaction://hlinksldjump"/>
                </a:rPr>
                <a:t>Company history</a:t>
              </a:r>
              <a:endParaRPr lang="en-MY" sz="1600" b="1" u="none" strike="noStrike" cap="none" dirty="0">
                <a:solidFill>
                  <a:srgbClr val="262626"/>
                </a:solidFill>
                <a:latin typeface="Work Sans SemiBold" pitchFamily="2" charset="0"/>
                <a:ea typeface="Work Sans"/>
                <a:cs typeface="Work Sans"/>
                <a:sym typeface="Work Sans"/>
              </a:endParaRPr>
            </a:p>
          </p:txBody>
        </p:sp>
      </p:grpSp>
      <p:grpSp>
        <p:nvGrpSpPr>
          <p:cNvPr id="72" name="Group 71">
            <a:extLst>
              <a:ext uri="{FF2B5EF4-FFF2-40B4-BE49-F238E27FC236}">
                <a16:creationId xmlns:a16="http://schemas.microsoft.com/office/drawing/2014/main" id="{1A774C2C-A99E-4239-8B20-8A42B912C1F1}"/>
              </a:ext>
            </a:extLst>
          </p:cNvPr>
          <p:cNvGrpSpPr/>
          <p:nvPr/>
        </p:nvGrpSpPr>
        <p:grpSpPr>
          <a:xfrm>
            <a:off x="2340046" y="4694193"/>
            <a:ext cx="4140805" cy="324000"/>
            <a:chOff x="2340046" y="4763468"/>
            <a:chExt cx="4140805" cy="324000"/>
          </a:xfrm>
          <a:effectLst/>
        </p:grpSpPr>
        <p:sp>
          <p:nvSpPr>
            <p:cNvPr id="58" name="Google Shape;319;p5">
              <a:extLst>
                <a:ext uri="{FF2B5EF4-FFF2-40B4-BE49-F238E27FC236}">
                  <a16:creationId xmlns:a16="http://schemas.microsoft.com/office/drawing/2014/main" id="{82148E53-85EE-4B7A-843A-3EAC9BE4ADE7}"/>
                </a:ext>
              </a:extLst>
            </p:cNvPr>
            <p:cNvSpPr>
              <a:spLocks noChangeAspect="1"/>
            </p:cNvSpPr>
            <p:nvPr/>
          </p:nvSpPr>
          <p:spPr>
            <a:xfrm>
              <a:off x="2340046" y="4763468"/>
              <a:ext cx="324000" cy="324000"/>
            </a:xfrm>
            <a:prstGeom prst="ellipse">
              <a:avLst/>
            </a:prstGeom>
            <a:solidFill>
              <a:schemeClr val="accent2"/>
            </a:solidFill>
            <a:ln>
              <a:noFill/>
            </a:ln>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1100" dirty="0">
                  <a:solidFill>
                    <a:schemeClr val="bg1"/>
                  </a:solidFill>
                  <a:latin typeface="Work Sans SemiBold"/>
                  <a:ea typeface="Work Sans SemiBold"/>
                  <a:cs typeface="Work Sans SemiBold"/>
                  <a:sym typeface="Work Sans SemiBold"/>
                </a:rPr>
                <a:t>08</a:t>
              </a:r>
              <a:endParaRPr sz="1100" dirty="0">
                <a:solidFill>
                  <a:schemeClr val="bg1"/>
                </a:solidFill>
              </a:endParaRPr>
            </a:p>
          </p:txBody>
        </p:sp>
        <p:sp>
          <p:nvSpPr>
            <p:cNvPr id="68" name="Google Shape;271;p3">
              <a:extLst>
                <a:ext uri="{FF2B5EF4-FFF2-40B4-BE49-F238E27FC236}">
                  <a16:creationId xmlns:a16="http://schemas.microsoft.com/office/drawing/2014/main" id="{E07892B9-C48D-4A77-AA5A-4F14B9A58F42}"/>
                </a:ext>
              </a:extLst>
            </p:cNvPr>
            <p:cNvSpPr txBox="1"/>
            <p:nvPr/>
          </p:nvSpPr>
          <p:spPr>
            <a:xfrm>
              <a:off x="2880851" y="4786969"/>
              <a:ext cx="3600000" cy="246221"/>
            </a:xfrm>
            <a:prstGeom prst="rect">
              <a:avLst/>
            </a:prstGeom>
            <a:noFill/>
            <a:ln>
              <a:noFill/>
            </a:ln>
          </p:spPr>
          <p:txBody>
            <a:bodyPr spcFirstLastPara="1" wrap="square" lIns="0" tIns="0" rIns="0" bIns="0" anchor="t" anchorCtr="0">
              <a:spAutoFit/>
            </a:bodyPr>
            <a:lstStyle/>
            <a:p>
              <a:pPr marL="0" marR="0" lvl="0" indent="0" algn="l" rtl="0">
                <a:spcBef>
                  <a:spcPts val="0"/>
                </a:spcBef>
                <a:buNone/>
              </a:pPr>
              <a:r>
                <a:rPr lang="en-MY" sz="1600" b="1" u="none" strike="noStrike" cap="none" dirty="0">
                  <a:solidFill>
                    <a:srgbClr val="262626"/>
                  </a:solidFill>
                  <a:latin typeface="Work Sans SemiBold" pitchFamily="2" charset="0"/>
                  <a:ea typeface="Work Sans"/>
                  <a:cs typeface="Work Sans"/>
                  <a:sym typeface="Work Sans"/>
                  <a:hlinkClick r:id="rId12" action="ppaction://hlinksldjump"/>
                </a:rPr>
                <a:t>Market: Description</a:t>
              </a:r>
              <a:r>
                <a:rPr lang="en-MY" sz="1600" b="1" dirty="0">
                  <a:solidFill>
                    <a:srgbClr val="262626"/>
                  </a:solidFill>
                  <a:latin typeface="Work Sans SemiBold" pitchFamily="2" charset="0"/>
                  <a:ea typeface="Work Sans"/>
                  <a:cs typeface="Work Sans"/>
                  <a:sym typeface="Work Sans"/>
                  <a:hlinkClick r:id="rId12" action="ppaction://hlinksldjump"/>
                </a:rPr>
                <a:t> and S</a:t>
              </a:r>
              <a:r>
                <a:rPr lang="en-MY" sz="1600" b="1" u="none" strike="noStrike" cap="none" dirty="0">
                  <a:solidFill>
                    <a:srgbClr val="262626"/>
                  </a:solidFill>
                  <a:latin typeface="Work Sans SemiBold" pitchFamily="2" charset="0"/>
                  <a:ea typeface="Work Sans"/>
                  <a:cs typeface="Work Sans"/>
                  <a:sym typeface="Work Sans"/>
                  <a:hlinkClick r:id="rId12" action="ppaction://hlinksldjump"/>
                </a:rPr>
                <a:t>ize</a:t>
              </a:r>
              <a:endParaRPr lang="en-MY" sz="1600" b="1" u="none" strike="noStrike" cap="none" dirty="0">
                <a:solidFill>
                  <a:srgbClr val="262626"/>
                </a:solidFill>
                <a:latin typeface="Work Sans SemiBold" pitchFamily="2" charset="0"/>
                <a:ea typeface="Work Sans"/>
                <a:cs typeface="Work Sans"/>
                <a:sym typeface="Work Sans"/>
              </a:endParaRPr>
            </a:p>
          </p:txBody>
        </p:sp>
      </p:grpSp>
      <p:grpSp>
        <p:nvGrpSpPr>
          <p:cNvPr id="73" name="Group 72">
            <a:extLst>
              <a:ext uri="{FF2B5EF4-FFF2-40B4-BE49-F238E27FC236}">
                <a16:creationId xmlns:a16="http://schemas.microsoft.com/office/drawing/2014/main" id="{6399EE07-663C-4BEC-B88F-351807841C57}"/>
              </a:ext>
            </a:extLst>
          </p:cNvPr>
          <p:cNvGrpSpPr/>
          <p:nvPr/>
        </p:nvGrpSpPr>
        <p:grpSpPr>
          <a:xfrm>
            <a:off x="2340046" y="5159842"/>
            <a:ext cx="4140805" cy="324000"/>
            <a:chOff x="2340046" y="5229117"/>
            <a:chExt cx="4140805" cy="324000"/>
          </a:xfrm>
          <a:effectLst/>
        </p:grpSpPr>
        <p:sp>
          <p:nvSpPr>
            <p:cNvPr id="59" name="Google Shape;319;p5">
              <a:extLst>
                <a:ext uri="{FF2B5EF4-FFF2-40B4-BE49-F238E27FC236}">
                  <a16:creationId xmlns:a16="http://schemas.microsoft.com/office/drawing/2014/main" id="{5E54CAAB-2E22-4C99-80B7-7B8FD9CD5750}"/>
                </a:ext>
              </a:extLst>
            </p:cNvPr>
            <p:cNvSpPr>
              <a:spLocks noChangeAspect="1"/>
            </p:cNvSpPr>
            <p:nvPr/>
          </p:nvSpPr>
          <p:spPr>
            <a:xfrm>
              <a:off x="2340046" y="5229117"/>
              <a:ext cx="324000" cy="324000"/>
            </a:xfrm>
            <a:prstGeom prst="ellipse">
              <a:avLst/>
            </a:prstGeom>
            <a:solidFill>
              <a:schemeClr val="accent2"/>
            </a:solidFill>
            <a:ln>
              <a:noFill/>
            </a:ln>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1100" dirty="0">
                  <a:solidFill>
                    <a:schemeClr val="bg1"/>
                  </a:solidFill>
                  <a:latin typeface="Work Sans SemiBold"/>
                  <a:ea typeface="Work Sans SemiBold"/>
                  <a:cs typeface="Work Sans SemiBold"/>
                  <a:sym typeface="Work Sans SemiBold"/>
                </a:rPr>
                <a:t>09</a:t>
              </a:r>
              <a:endParaRPr sz="1100" dirty="0">
                <a:solidFill>
                  <a:schemeClr val="bg1"/>
                </a:solidFill>
              </a:endParaRPr>
            </a:p>
          </p:txBody>
        </p:sp>
        <p:sp>
          <p:nvSpPr>
            <p:cNvPr id="69" name="Google Shape;271;p3">
              <a:extLst>
                <a:ext uri="{FF2B5EF4-FFF2-40B4-BE49-F238E27FC236}">
                  <a16:creationId xmlns:a16="http://schemas.microsoft.com/office/drawing/2014/main" id="{031F9B2D-929E-4548-8A2D-99C8F2F03D15}"/>
                </a:ext>
              </a:extLst>
            </p:cNvPr>
            <p:cNvSpPr txBox="1"/>
            <p:nvPr/>
          </p:nvSpPr>
          <p:spPr>
            <a:xfrm>
              <a:off x="2880851" y="5252618"/>
              <a:ext cx="3600000" cy="246221"/>
            </a:xfrm>
            <a:prstGeom prst="rect">
              <a:avLst/>
            </a:prstGeom>
            <a:noFill/>
            <a:ln>
              <a:noFill/>
            </a:ln>
          </p:spPr>
          <p:txBody>
            <a:bodyPr spcFirstLastPara="1" wrap="square" lIns="0" tIns="0" rIns="0" bIns="0" anchor="t" anchorCtr="0">
              <a:spAutoFit/>
            </a:bodyPr>
            <a:lstStyle/>
            <a:p>
              <a:pPr marL="0" marR="0" lvl="0" indent="0" algn="l" rtl="0">
                <a:spcBef>
                  <a:spcPts val="0"/>
                </a:spcBef>
                <a:buNone/>
              </a:pPr>
              <a:r>
                <a:rPr lang="en-MY" sz="1600" b="1" u="none" strike="noStrike" cap="none" dirty="0">
                  <a:solidFill>
                    <a:srgbClr val="262626"/>
                  </a:solidFill>
                  <a:latin typeface="Work Sans SemiBold" pitchFamily="2" charset="0"/>
                  <a:ea typeface="Work Sans"/>
                  <a:cs typeface="Work Sans"/>
                  <a:sym typeface="Work Sans"/>
                  <a:hlinkClick r:id="rId13" action="ppaction://hlinksldjump"/>
                </a:rPr>
                <a:t>Customer Segment</a:t>
              </a:r>
              <a:endParaRPr lang="en-MY" sz="1600" b="1" u="none" strike="noStrike" cap="none" dirty="0">
                <a:solidFill>
                  <a:srgbClr val="262626"/>
                </a:solidFill>
                <a:latin typeface="Work Sans SemiBold" pitchFamily="2" charset="0"/>
                <a:ea typeface="Work Sans"/>
                <a:cs typeface="Work Sans"/>
                <a:sym typeface="Work Sans"/>
              </a:endParaRPr>
            </a:p>
          </p:txBody>
        </p:sp>
      </p:grpSp>
      <p:grpSp>
        <p:nvGrpSpPr>
          <p:cNvPr id="74" name="Group 73">
            <a:extLst>
              <a:ext uri="{FF2B5EF4-FFF2-40B4-BE49-F238E27FC236}">
                <a16:creationId xmlns:a16="http://schemas.microsoft.com/office/drawing/2014/main" id="{3510BCA3-B787-4D6D-9CB4-8093ACCFF1B2}"/>
              </a:ext>
            </a:extLst>
          </p:cNvPr>
          <p:cNvGrpSpPr/>
          <p:nvPr/>
        </p:nvGrpSpPr>
        <p:grpSpPr>
          <a:xfrm>
            <a:off x="2340046" y="5625490"/>
            <a:ext cx="4140805" cy="324000"/>
            <a:chOff x="2340046" y="5694765"/>
            <a:chExt cx="4140805" cy="324000"/>
          </a:xfrm>
          <a:effectLst/>
        </p:grpSpPr>
        <p:sp>
          <p:nvSpPr>
            <p:cNvPr id="60" name="Google Shape;319;p5">
              <a:extLst>
                <a:ext uri="{FF2B5EF4-FFF2-40B4-BE49-F238E27FC236}">
                  <a16:creationId xmlns:a16="http://schemas.microsoft.com/office/drawing/2014/main" id="{B3B79128-AB7B-4FB5-B13F-FBD02C13B62B}"/>
                </a:ext>
              </a:extLst>
            </p:cNvPr>
            <p:cNvSpPr>
              <a:spLocks noChangeAspect="1"/>
            </p:cNvSpPr>
            <p:nvPr/>
          </p:nvSpPr>
          <p:spPr>
            <a:xfrm>
              <a:off x="2340046" y="5694765"/>
              <a:ext cx="324000" cy="324000"/>
            </a:xfrm>
            <a:prstGeom prst="ellipse">
              <a:avLst/>
            </a:prstGeom>
            <a:solidFill>
              <a:schemeClr val="accent2"/>
            </a:solidFill>
            <a:ln>
              <a:noFill/>
            </a:ln>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1100" dirty="0">
                  <a:solidFill>
                    <a:schemeClr val="bg1"/>
                  </a:solidFill>
                  <a:latin typeface="Work Sans SemiBold"/>
                  <a:ea typeface="Work Sans SemiBold"/>
                  <a:cs typeface="Work Sans SemiBold"/>
                  <a:sym typeface="Work Sans SemiBold"/>
                </a:rPr>
                <a:t>10</a:t>
              </a:r>
              <a:endParaRPr sz="1050" dirty="0">
                <a:solidFill>
                  <a:schemeClr val="bg1"/>
                </a:solidFill>
              </a:endParaRPr>
            </a:p>
          </p:txBody>
        </p:sp>
        <p:sp>
          <p:nvSpPr>
            <p:cNvPr id="70" name="Google Shape;271;p3">
              <a:extLst>
                <a:ext uri="{FF2B5EF4-FFF2-40B4-BE49-F238E27FC236}">
                  <a16:creationId xmlns:a16="http://schemas.microsoft.com/office/drawing/2014/main" id="{16ACF1E9-2866-4EB9-94FB-AFC9ABB26C76}"/>
                </a:ext>
              </a:extLst>
            </p:cNvPr>
            <p:cNvSpPr txBox="1"/>
            <p:nvPr/>
          </p:nvSpPr>
          <p:spPr>
            <a:xfrm>
              <a:off x="2880851" y="5718266"/>
              <a:ext cx="3600000" cy="246221"/>
            </a:xfrm>
            <a:prstGeom prst="rect">
              <a:avLst/>
            </a:prstGeom>
            <a:noFill/>
            <a:ln>
              <a:noFill/>
            </a:ln>
          </p:spPr>
          <p:txBody>
            <a:bodyPr spcFirstLastPara="1" wrap="square" lIns="0" tIns="0" rIns="0" bIns="0" anchor="t" anchorCtr="0">
              <a:spAutoFit/>
            </a:bodyPr>
            <a:lstStyle/>
            <a:p>
              <a:pPr marL="0" marR="0" lvl="0" indent="0" algn="l" rtl="0">
                <a:spcBef>
                  <a:spcPts val="0"/>
                </a:spcBef>
                <a:buNone/>
              </a:pPr>
              <a:r>
                <a:rPr lang="en-MY" sz="1600" b="1" u="none" strike="noStrike" cap="none" dirty="0">
                  <a:solidFill>
                    <a:srgbClr val="262626"/>
                  </a:solidFill>
                  <a:latin typeface="Work Sans SemiBold" pitchFamily="2" charset="0"/>
                  <a:ea typeface="Work Sans"/>
                  <a:cs typeface="Work Sans"/>
                  <a:sym typeface="Work Sans"/>
                  <a:hlinkClick r:id="rId14" action="ppaction://hlinksldjump"/>
                </a:rPr>
                <a:t>Problem and Alternative Solutions</a:t>
              </a:r>
              <a:endParaRPr lang="en-MY" sz="1600" b="1" u="none" strike="noStrike" cap="none" dirty="0">
                <a:solidFill>
                  <a:srgbClr val="262626"/>
                </a:solidFill>
                <a:latin typeface="Work Sans SemiBold" pitchFamily="2" charset="0"/>
                <a:ea typeface="Work Sans"/>
                <a:cs typeface="Work Sans"/>
                <a:sym typeface="Work Sans"/>
              </a:endParaRPr>
            </a:p>
          </p:txBody>
        </p:sp>
      </p:grpSp>
      <p:grpSp>
        <p:nvGrpSpPr>
          <p:cNvPr id="81" name="Group 80">
            <a:extLst>
              <a:ext uri="{FF2B5EF4-FFF2-40B4-BE49-F238E27FC236}">
                <a16:creationId xmlns:a16="http://schemas.microsoft.com/office/drawing/2014/main" id="{A01B09EB-78C2-4D0B-ABAB-C31800C95350}"/>
              </a:ext>
            </a:extLst>
          </p:cNvPr>
          <p:cNvGrpSpPr/>
          <p:nvPr/>
        </p:nvGrpSpPr>
        <p:grpSpPr>
          <a:xfrm>
            <a:off x="6792244" y="1434650"/>
            <a:ext cx="4140805" cy="324000"/>
            <a:chOff x="2340046" y="1503925"/>
            <a:chExt cx="4140805" cy="324000"/>
          </a:xfrm>
          <a:effectLst/>
        </p:grpSpPr>
        <p:sp>
          <p:nvSpPr>
            <p:cNvPr id="82" name="Google Shape;271;p3">
              <a:extLst>
                <a:ext uri="{FF2B5EF4-FFF2-40B4-BE49-F238E27FC236}">
                  <a16:creationId xmlns:a16="http://schemas.microsoft.com/office/drawing/2014/main" id="{E1EF3D32-C37E-410C-862C-3121D467C47F}"/>
                </a:ext>
              </a:extLst>
            </p:cNvPr>
            <p:cNvSpPr txBox="1"/>
            <p:nvPr/>
          </p:nvSpPr>
          <p:spPr>
            <a:xfrm>
              <a:off x="2880851" y="1527426"/>
              <a:ext cx="3600000" cy="246221"/>
            </a:xfrm>
            <a:prstGeom prst="rect">
              <a:avLst/>
            </a:prstGeom>
            <a:noFill/>
            <a:ln>
              <a:noFill/>
            </a:ln>
          </p:spPr>
          <p:txBody>
            <a:bodyPr spcFirstLastPara="1" wrap="square" lIns="0" tIns="0" rIns="0" bIns="0" anchor="t" anchorCtr="0">
              <a:spAutoFit/>
            </a:bodyPr>
            <a:lstStyle/>
            <a:p>
              <a:pPr marL="0" marR="0" lvl="0" indent="0" algn="l" rtl="0">
                <a:spcBef>
                  <a:spcPts val="0"/>
                </a:spcBef>
                <a:buNone/>
              </a:pPr>
              <a:r>
                <a:rPr lang="en-MY" sz="1600" b="1" u="none" strike="noStrike" cap="none" dirty="0">
                  <a:solidFill>
                    <a:srgbClr val="262626"/>
                  </a:solidFill>
                  <a:latin typeface="Work Sans SemiBold" pitchFamily="2" charset="0"/>
                  <a:ea typeface="Work Sans"/>
                  <a:cs typeface="Work Sans"/>
                  <a:sym typeface="Work Sans"/>
                  <a:hlinkClick r:id="rId15" action="ppaction://hlinksldjump"/>
                </a:rPr>
                <a:t>Solution</a:t>
              </a:r>
              <a:endParaRPr lang="en-MY" sz="1600" b="1" u="none" strike="noStrike" cap="none" dirty="0">
                <a:solidFill>
                  <a:srgbClr val="262626"/>
                </a:solidFill>
                <a:latin typeface="Work Sans SemiBold" pitchFamily="2" charset="0"/>
                <a:ea typeface="Work Sans"/>
                <a:cs typeface="Work Sans"/>
                <a:sym typeface="Work Sans"/>
              </a:endParaRPr>
            </a:p>
          </p:txBody>
        </p:sp>
        <p:sp>
          <p:nvSpPr>
            <p:cNvPr id="83" name="Google Shape;319;p5">
              <a:extLst>
                <a:ext uri="{FF2B5EF4-FFF2-40B4-BE49-F238E27FC236}">
                  <a16:creationId xmlns:a16="http://schemas.microsoft.com/office/drawing/2014/main" id="{2E203EE4-FB74-4044-BA2D-5B87F16644A2}"/>
                </a:ext>
              </a:extLst>
            </p:cNvPr>
            <p:cNvSpPr>
              <a:spLocks noChangeAspect="1"/>
            </p:cNvSpPr>
            <p:nvPr/>
          </p:nvSpPr>
          <p:spPr>
            <a:xfrm>
              <a:off x="2340046" y="1503925"/>
              <a:ext cx="324000" cy="324000"/>
            </a:xfrm>
            <a:prstGeom prst="ellipse">
              <a:avLst/>
            </a:prstGeom>
            <a:solidFill>
              <a:schemeClr val="accent2"/>
            </a:solidFill>
            <a:ln>
              <a:noFill/>
            </a:ln>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1100" dirty="0">
                  <a:solidFill>
                    <a:schemeClr val="bg1"/>
                  </a:solidFill>
                  <a:latin typeface="Work Sans SemiBold"/>
                  <a:ea typeface="Work Sans SemiBold"/>
                  <a:cs typeface="Work Sans SemiBold"/>
                  <a:sym typeface="Work Sans SemiBold"/>
                </a:rPr>
                <a:t>11</a:t>
              </a:r>
              <a:endParaRPr sz="1050" dirty="0">
                <a:solidFill>
                  <a:schemeClr val="bg1"/>
                </a:solidFill>
              </a:endParaRPr>
            </a:p>
          </p:txBody>
        </p:sp>
      </p:grpSp>
      <p:grpSp>
        <p:nvGrpSpPr>
          <p:cNvPr id="84" name="Group 83">
            <a:extLst>
              <a:ext uri="{FF2B5EF4-FFF2-40B4-BE49-F238E27FC236}">
                <a16:creationId xmlns:a16="http://schemas.microsoft.com/office/drawing/2014/main" id="{E43AEAAB-6638-4D7F-9F8A-AA919FF5EC92}"/>
              </a:ext>
            </a:extLst>
          </p:cNvPr>
          <p:cNvGrpSpPr/>
          <p:nvPr/>
        </p:nvGrpSpPr>
        <p:grpSpPr>
          <a:xfrm>
            <a:off x="6792244" y="1900299"/>
            <a:ext cx="4140805" cy="324000"/>
            <a:chOff x="2340046" y="1969574"/>
            <a:chExt cx="4140805" cy="324000"/>
          </a:xfrm>
          <a:effectLst/>
        </p:grpSpPr>
        <p:sp>
          <p:nvSpPr>
            <p:cNvPr id="85" name="Google Shape;319;p5">
              <a:extLst>
                <a:ext uri="{FF2B5EF4-FFF2-40B4-BE49-F238E27FC236}">
                  <a16:creationId xmlns:a16="http://schemas.microsoft.com/office/drawing/2014/main" id="{EE36E46F-0F9E-4DCC-82E8-6ABC377F4655}"/>
                </a:ext>
              </a:extLst>
            </p:cNvPr>
            <p:cNvSpPr>
              <a:spLocks noChangeAspect="1"/>
            </p:cNvSpPr>
            <p:nvPr/>
          </p:nvSpPr>
          <p:spPr>
            <a:xfrm>
              <a:off x="2340046" y="1969574"/>
              <a:ext cx="324000" cy="324000"/>
            </a:xfrm>
            <a:prstGeom prst="ellipse">
              <a:avLst/>
            </a:prstGeom>
            <a:solidFill>
              <a:schemeClr val="accent2"/>
            </a:solidFill>
            <a:ln>
              <a:noFill/>
            </a:ln>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1100" dirty="0">
                  <a:solidFill>
                    <a:schemeClr val="bg1"/>
                  </a:solidFill>
                  <a:latin typeface="Work Sans SemiBold"/>
                  <a:ea typeface="Work Sans SemiBold"/>
                  <a:cs typeface="Work Sans SemiBold"/>
                  <a:sym typeface="Work Sans SemiBold"/>
                </a:rPr>
                <a:t>12</a:t>
              </a:r>
              <a:endParaRPr sz="1050" dirty="0">
                <a:solidFill>
                  <a:schemeClr val="bg1"/>
                </a:solidFill>
              </a:endParaRPr>
            </a:p>
          </p:txBody>
        </p:sp>
        <p:sp>
          <p:nvSpPr>
            <p:cNvPr id="86" name="Google Shape;271;p3">
              <a:extLst>
                <a:ext uri="{FF2B5EF4-FFF2-40B4-BE49-F238E27FC236}">
                  <a16:creationId xmlns:a16="http://schemas.microsoft.com/office/drawing/2014/main" id="{FB882A86-A1D7-46E1-B22B-4E1312E94CC8}"/>
                </a:ext>
              </a:extLst>
            </p:cNvPr>
            <p:cNvSpPr txBox="1"/>
            <p:nvPr/>
          </p:nvSpPr>
          <p:spPr>
            <a:xfrm>
              <a:off x="2880851" y="1993075"/>
              <a:ext cx="3600000" cy="246221"/>
            </a:xfrm>
            <a:prstGeom prst="rect">
              <a:avLst/>
            </a:prstGeom>
            <a:noFill/>
            <a:ln>
              <a:noFill/>
            </a:ln>
          </p:spPr>
          <p:txBody>
            <a:bodyPr spcFirstLastPara="1" wrap="square" lIns="0" tIns="0" rIns="0" bIns="0" anchor="t" anchorCtr="0">
              <a:spAutoFit/>
            </a:bodyPr>
            <a:lstStyle/>
            <a:p>
              <a:pPr marL="0" marR="0" lvl="0" indent="0" algn="l" rtl="0">
                <a:spcBef>
                  <a:spcPts val="0"/>
                </a:spcBef>
                <a:buNone/>
              </a:pPr>
              <a:r>
                <a:rPr lang="en-MY" sz="1600" b="1" u="none" strike="noStrike" cap="none" dirty="0">
                  <a:solidFill>
                    <a:srgbClr val="262626"/>
                  </a:solidFill>
                  <a:latin typeface="Work Sans SemiBold" pitchFamily="2" charset="0"/>
                  <a:ea typeface="Work Sans"/>
                  <a:cs typeface="Work Sans"/>
                  <a:sym typeface="Work Sans"/>
                  <a:hlinkClick r:id="rId16" action="ppaction://hlinksldjump"/>
                </a:rPr>
                <a:t>Technology</a:t>
              </a:r>
              <a:endParaRPr lang="en-MY" sz="1600" b="1" u="none" strike="noStrike" cap="none" dirty="0">
                <a:solidFill>
                  <a:srgbClr val="262626"/>
                </a:solidFill>
                <a:latin typeface="Work Sans SemiBold" pitchFamily="2" charset="0"/>
                <a:ea typeface="Work Sans"/>
                <a:cs typeface="Work Sans"/>
                <a:sym typeface="Work Sans"/>
              </a:endParaRPr>
            </a:p>
          </p:txBody>
        </p:sp>
      </p:grpSp>
      <p:grpSp>
        <p:nvGrpSpPr>
          <p:cNvPr id="87" name="Group 86">
            <a:extLst>
              <a:ext uri="{FF2B5EF4-FFF2-40B4-BE49-F238E27FC236}">
                <a16:creationId xmlns:a16="http://schemas.microsoft.com/office/drawing/2014/main" id="{033BA282-4B22-4557-A0BC-431F1322A990}"/>
              </a:ext>
            </a:extLst>
          </p:cNvPr>
          <p:cNvGrpSpPr/>
          <p:nvPr/>
        </p:nvGrpSpPr>
        <p:grpSpPr>
          <a:xfrm>
            <a:off x="6792244" y="2365948"/>
            <a:ext cx="4140805" cy="324000"/>
            <a:chOff x="2340046" y="2435223"/>
            <a:chExt cx="4140805" cy="324000"/>
          </a:xfrm>
          <a:effectLst/>
        </p:grpSpPr>
        <p:sp>
          <p:nvSpPr>
            <p:cNvPr id="88" name="Google Shape;319;p5">
              <a:extLst>
                <a:ext uri="{FF2B5EF4-FFF2-40B4-BE49-F238E27FC236}">
                  <a16:creationId xmlns:a16="http://schemas.microsoft.com/office/drawing/2014/main" id="{30294772-B778-426F-96C2-6ADC33454DDF}"/>
                </a:ext>
              </a:extLst>
            </p:cNvPr>
            <p:cNvSpPr>
              <a:spLocks noChangeAspect="1"/>
            </p:cNvSpPr>
            <p:nvPr/>
          </p:nvSpPr>
          <p:spPr>
            <a:xfrm>
              <a:off x="2340046" y="2435223"/>
              <a:ext cx="324000" cy="324000"/>
            </a:xfrm>
            <a:prstGeom prst="ellipse">
              <a:avLst/>
            </a:prstGeom>
            <a:solidFill>
              <a:schemeClr val="accent2"/>
            </a:solidFill>
            <a:ln>
              <a:noFill/>
            </a:ln>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1100" dirty="0">
                  <a:solidFill>
                    <a:schemeClr val="bg1"/>
                  </a:solidFill>
                  <a:latin typeface="Work Sans SemiBold"/>
                  <a:ea typeface="Work Sans SemiBold"/>
                  <a:cs typeface="Work Sans SemiBold"/>
                  <a:sym typeface="Work Sans SemiBold"/>
                </a:rPr>
                <a:t>13</a:t>
              </a:r>
              <a:endParaRPr sz="1050" dirty="0">
                <a:solidFill>
                  <a:schemeClr val="bg1"/>
                </a:solidFill>
              </a:endParaRPr>
            </a:p>
          </p:txBody>
        </p:sp>
        <p:sp>
          <p:nvSpPr>
            <p:cNvPr id="89" name="Google Shape;271;p3">
              <a:extLst>
                <a:ext uri="{FF2B5EF4-FFF2-40B4-BE49-F238E27FC236}">
                  <a16:creationId xmlns:a16="http://schemas.microsoft.com/office/drawing/2014/main" id="{2918AB04-D791-4CF8-9556-43A30970F0CE}"/>
                </a:ext>
              </a:extLst>
            </p:cNvPr>
            <p:cNvSpPr txBox="1"/>
            <p:nvPr/>
          </p:nvSpPr>
          <p:spPr>
            <a:xfrm>
              <a:off x="2880851" y="2458724"/>
              <a:ext cx="3600000" cy="246221"/>
            </a:xfrm>
            <a:prstGeom prst="rect">
              <a:avLst/>
            </a:prstGeom>
            <a:noFill/>
            <a:ln>
              <a:noFill/>
            </a:ln>
          </p:spPr>
          <p:txBody>
            <a:bodyPr spcFirstLastPara="1" wrap="square" lIns="0" tIns="0" rIns="0" bIns="0" anchor="t" anchorCtr="0">
              <a:spAutoFit/>
            </a:bodyPr>
            <a:lstStyle/>
            <a:p>
              <a:pPr marL="0" marR="0" lvl="0" indent="0" algn="l" rtl="0">
                <a:spcBef>
                  <a:spcPts val="0"/>
                </a:spcBef>
                <a:buNone/>
              </a:pPr>
              <a:r>
                <a:rPr lang="en-MY" sz="1600" b="1" u="none" strike="noStrike" cap="none" dirty="0">
                  <a:solidFill>
                    <a:srgbClr val="262626"/>
                  </a:solidFill>
                  <a:latin typeface="Work Sans SemiBold" pitchFamily="2" charset="0"/>
                  <a:ea typeface="Work Sans"/>
                  <a:cs typeface="Work Sans"/>
                  <a:sym typeface="Work Sans"/>
                  <a:hlinkClick r:id="rId17" action="ppaction://hlinksldjump"/>
                </a:rPr>
                <a:t>Top-level Architecture</a:t>
              </a:r>
              <a:endParaRPr lang="en-MY" sz="1600" b="1" u="none" strike="noStrike" cap="none" dirty="0">
                <a:solidFill>
                  <a:srgbClr val="262626"/>
                </a:solidFill>
                <a:latin typeface="Work Sans SemiBold" pitchFamily="2" charset="0"/>
                <a:ea typeface="Work Sans"/>
                <a:cs typeface="Work Sans"/>
                <a:sym typeface="Work Sans"/>
              </a:endParaRPr>
            </a:p>
          </p:txBody>
        </p:sp>
      </p:grpSp>
      <p:grpSp>
        <p:nvGrpSpPr>
          <p:cNvPr id="90" name="Group 89">
            <a:extLst>
              <a:ext uri="{FF2B5EF4-FFF2-40B4-BE49-F238E27FC236}">
                <a16:creationId xmlns:a16="http://schemas.microsoft.com/office/drawing/2014/main" id="{EA900F05-2DD0-41BD-9C15-D61BD6039056}"/>
              </a:ext>
            </a:extLst>
          </p:cNvPr>
          <p:cNvGrpSpPr/>
          <p:nvPr/>
        </p:nvGrpSpPr>
        <p:grpSpPr>
          <a:xfrm>
            <a:off x="6792244" y="2831597"/>
            <a:ext cx="4320803" cy="324000"/>
            <a:chOff x="2340046" y="2900872"/>
            <a:chExt cx="4320803" cy="324000"/>
          </a:xfrm>
          <a:effectLst/>
        </p:grpSpPr>
        <p:sp>
          <p:nvSpPr>
            <p:cNvPr id="91" name="Google Shape;319;p5">
              <a:extLst>
                <a:ext uri="{FF2B5EF4-FFF2-40B4-BE49-F238E27FC236}">
                  <a16:creationId xmlns:a16="http://schemas.microsoft.com/office/drawing/2014/main" id="{C0A43147-6B60-4EC6-83AC-5D777610455D}"/>
                </a:ext>
              </a:extLst>
            </p:cNvPr>
            <p:cNvSpPr>
              <a:spLocks noChangeAspect="1"/>
            </p:cNvSpPr>
            <p:nvPr/>
          </p:nvSpPr>
          <p:spPr>
            <a:xfrm>
              <a:off x="2340046" y="2900872"/>
              <a:ext cx="324000" cy="324000"/>
            </a:xfrm>
            <a:prstGeom prst="ellipse">
              <a:avLst/>
            </a:prstGeom>
            <a:solidFill>
              <a:schemeClr val="accent2"/>
            </a:solidFill>
            <a:ln>
              <a:noFill/>
            </a:ln>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1100" dirty="0">
                  <a:solidFill>
                    <a:schemeClr val="bg1"/>
                  </a:solidFill>
                  <a:latin typeface="Work Sans SemiBold"/>
                  <a:ea typeface="Work Sans SemiBold"/>
                  <a:cs typeface="Work Sans SemiBold"/>
                  <a:sym typeface="Work Sans SemiBold"/>
                </a:rPr>
                <a:t>14</a:t>
              </a:r>
              <a:endParaRPr sz="1100" dirty="0">
                <a:solidFill>
                  <a:schemeClr val="bg1"/>
                </a:solidFill>
              </a:endParaRPr>
            </a:p>
          </p:txBody>
        </p:sp>
        <p:sp>
          <p:nvSpPr>
            <p:cNvPr id="92" name="Google Shape;271;p3">
              <a:extLst>
                <a:ext uri="{FF2B5EF4-FFF2-40B4-BE49-F238E27FC236}">
                  <a16:creationId xmlns:a16="http://schemas.microsoft.com/office/drawing/2014/main" id="{909F01E0-3873-495B-997F-DDD38D7222F7}"/>
                </a:ext>
              </a:extLst>
            </p:cNvPr>
            <p:cNvSpPr txBox="1"/>
            <p:nvPr/>
          </p:nvSpPr>
          <p:spPr>
            <a:xfrm>
              <a:off x="2880849" y="2924373"/>
              <a:ext cx="3780000" cy="246221"/>
            </a:xfrm>
            <a:prstGeom prst="rect">
              <a:avLst/>
            </a:prstGeom>
            <a:noFill/>
            <a:ln>
              <a:noFill/>
            </a:ln>
          </p:spPr>
          <p:txBody>
            <a:bodyPr spcFirstLastPara="1" wrap="square" lIns="0" tIns="0" rIns="0" bIns="0" anchor="t" anchorCtr="0">
              <a:spAutoFit/>
            </a:bodyPr>
            <a:lstStyle/>
            <a:p>
              <a:pPr marL="0" marR="0" lvl="0" indent="0" algn="l" rtl="0">
                <a:spcBef>
                  <a:spcPts val="0"/>
                </a:spcBef>
                <a:buNone/>
              </a:pPr>
              <a:r>
                <a:rPr lang="en-US" sz="1600" dirty="0">
                  <a:solidFill>
                    <a:srgbClr val="262626"/>
                  </a:solidFill>
                  <a:latin typeface="Work Sans SemiBold" pitchFamily="2" charset="0"/>
                  <a:ea typeface="Proxima Nova"/>
                  <a:cs typeface="Proxima Nova"/>
                  <a:sym typeface="Proxima Nova"/>
                  <a:hlinkClick r:id="rId18" action="ppaction://hlinksldjump"/>
                </a:rPr>
                <a:t>Competition</a:t>
              </a:r>
              <a:endParaRPr lang="en-US" sz="1600" dirty="0">
                <a:solidFill>
                  <a:srgbClr val="262626"/>
                </a:solidFill>
                <a:latin typeface="Work Sans SemiBold" pitchFamily="2" charset="0"/>
                <a:ea typeface="Proxima Nova"/>
                <a:cs typeface="Proxima Nova"/>
                <a:sym typeface="Proxima Nova"/>
              </a:endParaRPr>
            </a:p>
          </p:txBody>
        </p:sp>
      </p:grpSp>
      <p:grpSp>
        <p:nvGrpSpPr>
          <p:cNvPr id="93" name="Group 92">
            <a:extLst>
              <a:ext uri="{FF2B5EF4-FFF2-40B4-BE49-F238E27FC236}">
                <a16:creationId xmlns:a16="http://schemas.microsoft.com/office/drawing/2014/main" id="{B895C260-FD83-4648-88AE-1FB85E80B2C7}"/>
              </a:ext>
            </a:extLst>
          </p:cNvPr>
          <p:cNvGrpSpPr/>
          <p:nvPr/>
        </p:nvGrpSpPr>
        <p:grpSpPr>
          <a:xfrm>
            <a:off x="6792244" y="3357294"/>
            <a:ext cx="4140805" cy="324000"/>
            <a:chOff x="2340046" y="3366521"/>
            <a:chExt cx="4140805" cy="324000"/>
          </a:xfrm>
          <a:effectLst/>
        </p:grpSpPr>
        <p:sp>
          <p:nvSpPr>
            <p:cNvPr id="94" name="Google Shape;319;p5">
              <a:extLst>
                <a:ext uri="{FF2B5EF4-FFF2-40B4-BE49-F238E27FC236}">
                  <a16:creationId xmlns:a16="http://schemas.microsoft.com/office/drawing/2014/main" id="{BCC576B0-353A-4C87-AA44-18714BD3FE6A}"/>
                </a:ext>
              </a:extLst>
            </p:cNvPr>
            <p:cNvSpPr>
              <a:spLocks noChangeAspect="1"/>
            </p:cNvSpPr>
            <p:nvPr/>
          </p:nvSpPr>
          <p:spPr>
            <a:xfrm>
              <a:off x="2340046" y="3366521"/>
              <a:ext cx="324000" cy="324000"/>
            </a:xfrm>
            <a:prstGeom prst="ellipse">
              <a:avLst/>
            </a:prstGeom>
            <a:solidFill>
              <a:schemeClr val="accent2"/>
            </a:solidFill>
            <a:ln>
              <a:noFill/>
            </a:ln>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1100" dirty="0">
                  <a:solidFill>
                    <a:schemeClr val="bg1"/>
                  </a:solidFill>
                  <a:latin typeface="Work Sans SemiBold"/>
                  <a:ea typeface="Work Sans SemiBold"/>
                  <a:cs typeface="Work Sans SemiBold"/>
                  <a:sym typeface="Work Sans SemiBold"/>
                </a:rPr>
                <a:t>15</a:t>
              </a:r>
              <a:endParaRPr sz="1050" dirty="0">
                <a:solidFill>
                  <a:schemeClr val="bg1"/>
                </a:solidFill>
              </a:endParaRPr>
            </a:p>
          </p:txBody>
        </p:sp>
        <p:sp>
          <p:nvSpPr>
            <p:cNvPr id="95" name="Google Shape;271;p3">
              <a:extLst>
                <a:ext uri="{FF2B5EF4-FFF2-40B4-BE49-F238E27FC236}">
                  <a16:creationId xmlns:a16="http://schemas.microsoft.com/office/drawing/2014/main" id="{DA8510CD-5CDD-4F6C-9D4C-167F21B77D80}"/>
                </a:ext>
              </a:extLst>
            </p:cNvPr>
            <p:cNvSpPr txBox="1"/>
            <p:nvPr/>
          </p:nvSpPr>
          <p:spPr>
            <a:xfrm>
              <a:off x="2880851" y="3390022"/>
              <a:ext cx="3600000" cy="246221"/>
            </a:xfrm>
            <a:prstGeom prst="rect">
              <a:avLst/>
            </a:prstGeom>
            <a:noFill/>
            <a:ln>
              <a:noFill/>
            </a:ln>
          </p:spPr>
          <p:txBody>
            <a:bodyPr spcFirstLastPara="1" wrap="square" lIns="0" tIns="0" rIns="0" bIns="0" anchor="t" anchorCtr="0">
              <a:spAutoFit/>
            </a:bodyPr>
            <a:lstStyle/>
            <a:p>
              <a:pPr marL="0" marR="0" lvl="0" indent="0" algn="l" rtl="0">
                <a:spcBef>
                  <a:spcPts val="0"/>
                </a:spcBef>
                <a:buNone/>
              </a:pPr>
              <a:r>
                <a:rPr lang="en-MY" sz="1600" b="1" u="none" strike="noStrike" cap="none" dirty="0">
                  <a:solidFill>
                    <a:srgbClr val="262626"/>
                  </a:solidFill>
                  <a:latin typeface="Work Sans SemiBold" pitchFamily="2" charset="0"/>
                  <a:ea typeface="Work Sans"/>
                  <a:cs typeface="Work Sans"/>
                  <a:sym typeface="Work Sans"/>
                  <a:hlinkClick r:id="rId19" action="ppaction://hlinksldjump"/>
                </a:rPr>
                <a:t>Business model </a:t>
              </a:r>
              <a:endParaRPr lang="en-MY" sz="1600" b="1" u="none" strike="noStrike" cap="none" dirty="0">
                <a:solidFill>
                  <a:srgbClr val="262626"/>
                </a:solidFill>
                <a:latin typeface="Work Sans SemiBold" pitchFamily="2" charset="0"/>
                <a:ea typeface="Work Sans"/>
                <a:cs typeface="Work Sans"/>
                <a:sym typeface="Work Sans"/>
              </a:endParaRPr>
            </a:p>
          </p:txBody>
        </p:sp>
      </p:grpSp>
      <p:grpSp>
        <p:nvGrpSpPr>
          <p:cNvPr id="96" name="Group 95">
            <a:extLst>
              <a:ext uri="{FF2B5EF4-FFF2-40B4-BE49-F238E27FC236}">
                <a16:creationId xmlns:a16="http://schemas.microsoft.com/office/drawing/2014/main" id="{E77B30CC-4E3D-4483-B2C0-884A5F553EA8}"/>
              </a:ext>
            </a:extLst>
          </p:cNvPr>
          <p:cNvGrpSpPr/>
          <p:nvPr/>
        </p:nvGrpSpPr>
        <p:grpSpPr>
          <a:xfrm>
            <a:off x="6792244" y="3822943"/>
            <a:ext cx="4140805" cy="324000"/>
            <a:chOff x="2340046" y="3832170"/>
            <a:chExt cx="4140805" cy="324000"/>
          </a:xfrm>
          <a:effectLst/>
        </p:grpSpPr>
        <p:sp>
          <p:nvSpPr>
            <p:cNvPr id="97" name="Google Shape;319;p5">
              <a:extLst>
                <a:ext uri="{FF2B5EF4-FFF2-40B4-BE49-F238E27FC236}">
                  <a16:creationId xmlns:a16="http://schemas.microsoft.com/office/drawing/2014/main" id="{34CA836F-6204-4082-BB52-BBD9CE7EAB31}"/>
                </a:ext>
              </a:extLst>
            </p:cNvPr>
            <p:cNvSpPr>
              <a:spLocks noChangeAspect="1"/>
            </p:cNvSpPr>
            <p:nvPr/>
          </p:nvSpPr>
          <p:spPr>
            <a:xfrm>
              <a:off x="2340046" y="3832170"/>
              <a:ext cx="324000" cy="324000"/>
            </a:xfrm>
            <a:prstGeom prst="ellipse">
              <a:avLst/>
            </a:prstGeom>
            <a:solidFill>
              <a:schemeClr val="accent2"/>
            </a:solidFill>
            <a:ln>
              <a:noFill/>
            </a:ln>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1100" dirty="0">
                  <a:solidFill>
                    <a:schemeClr val="bg1"/>
                  </a:solidFill>
                  <a:latin typeface="Work Sans SemiBold"/>
                  <a:ea typeface="Work Sans SemiBold"/>
                  <a:cs typeface="Work Sans SemiBold"/>
                  <a:sym typeface="Work Sans SemiBold"/>
                </a:rPr>
                <a:t>16</a:t>
              </a:r>
              <a:endParaRPr sz="1100" dirty="0">
                <a:solidFill>
                  <a:schemeClr val="bg1"/>
                </a:solidFill>
              </a:endParaRPr>
            </a:p>
          </p:txBody>
        </p:sp>
        <p:sp>
          <p:nvSpPr>
            <p:cNvPr id="98" name="Google Shape;271;p3">
              <a:extLst>
                <a:ext uri="{FF2B5EF4-FFF2-40B4-BE49-F238E27FC236}">
                  <a16:creationId xmlns:a16="http://schemas.microsoft.com/office/drawing/2014/main" id="{57A35C4A-2310-46D5-A084-DF3350EB111E}"/>
                </a:ext>
              </a:extLst>
            </p:cNvPr>
            <p:cNvSpPr txBox="1"/>
            <p:nvPr/>
          </p:nvSpPr>
          <p:spPr>
            <a:xfrm>
              <a:off x="2880851" y="3855671"/>
              <a:ext cx="3600000" cy="246221"/>
            </a:xfrm>
            <a:prstGeom prst="rect">
              <a:avLst/>
            </a:prstGeom>
            <a:noFill/>
            <a:ln>
              <a:noFill/>
            </a:ln>
          </p:spPr>
          <p:txBody>
            <a:bodyPr spcFirstLastPara="1" wrap="square" lIns="0" tIns="0" rIns="0" bIns="0" anchor="t" anchorCtr="0">
              <a:spAutoFit/>
            </a:bodyPr>
            <a:lstStyle/>
            <a:p>
              <a:pPr marL="0" marR="0" lvl="0" indent="0" algn="l" rtl="0">
                <a:spcBef>
                  <a:spcPts val="0"/>
                </a:spcBef>
                <a:buNone/>
              </a:pPr>
              <a:r>
                <a:rPr lang="en-MY" sz="1600" b="1" u="none" strike="noStrike" cap="none" dirty="0">
                  <a:solidFill>
                    <a:srgbClr val="262626"/>
                  </a:solidFill>
                  <a:latin typeface="Work Sans SemiBold" pitchFamily="2" charset="0"/>
                  <a:ea typeface="Work Sans"/>
                  <a:cs typeface="Work Sans"/>
                  <a:sym typeface="Work Sans"/>
                  <a:hlinkClick r:id="rId20" action="ppaction://hlinksldjump"/>
                </a:rPr>
                <a:t>Pricing</a:t>
              </a:r>
              <a:endParaRPr lang="en-MY" sz="1600" b="1" u="none" strike="noStrike" cap="none" dirty="0">
                <a:solidFill>
                  <a:srgbClr val="262626"/>
                </a:solidFill>
                <a:latin typeface="Work Sans SemiBold" pitchFamily="2" charset="0"/>
                <a:ea typeface="Work Sans"/>
                <a:cs typeface="Work Sans"/>
                <a:sym typeface="Work Sans"/>
              </a:endParaRPr>
            </a:p>
          </p:txBody>
        </p:sp>
      </p:grpSp>
      <p:grpSp>
        <p:nvGrpSpPr>
          <p:cNvPr id="99" name="Group 98">
            <a:extLst>
              <a:ext uri="{FF2B5EF4-FFF2-40B4-BE49-F238E27FC236}">
                <a16:creationId xmlns:a16="http://schemas.microsoft.com/office/drawing/2014/main" id="{C5B765B8-0EE3-42AA-8C2F-18275641DA71}"/>
              </a:ext>
            </a:extLst>
          </p:cNvPr>
          <p:cNvGrpSpPr/>
          <p:nvPr/>
        </p:nvGrpSpPr>
        <p:grpSpPr>
          <a:xfrm>
            <a:off x="6792244" y="4288592"/>
            <a:ext cx="4140805" cy="324000"/>
            <a:chOff x="2340046" y="4297819"/>
            <a:chExt cx="4140805" cy="324000"/>
          </a:xfrm>
          <a:effectLst/>
        </p:grpSpPr>
        <p:sp>
          <p:nvSpPr>
            <p:cNvPr id="100" name="Google Shape;319;p5">
              <a:extLst>
                <a:ext uri="{FF2B5EF4-FFF2-40B4-BE49-F238E27FC236}">
                  <a16:creationId xmlns:a16="http://schemas.microsoft.com/office/drawing/2014/main" id="{B1408CE5-D389-4D24-8B58-8B9876F730F1}"/>
                </a:ext>
              </a:extLst>
            </p:cNvPr>
            <p:cNvSpPr>
              <a:spLocks noChangeAspect="1"/>
            </p:cNvSpPr>
            <p:nvPr/>
          </p:nvSpPr>
          <p:spPr>
            <a:xfrm>
              <a:off x="2340046" y="4297819"/>
              <a:ext cx="324000" cy="324000"/>
            </a:xfrm>
            <a:prstGeom prst="ellipse">
              <a:avLst/>
            </a:prstGeom>
            <a:solidFill>
              <a:schemeClr val="accent2"/>
            </a:solidFill>
            <a:ln>
              <a:noFill/>
            </a:ln>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1100" dirty="0">
                  <a:solidFill>
                    <a:schemeClr val="bg1"/>
                  </a:solidFill>
                  <a:latin typeface="Work Sans SemiBold"/>
                  <a:ea typeface="Work Sans SemiBold"/>
                  <a:cs typeface="Work Sans SemiBold"/>
                  <a:sym typeface="Work Sans SemiBold"/>
                </a:rPr>
                <a:t>17</a:t>
              </a:r>
              <a:endParaRPr sz="1100" dirty="0">
                <a:solidFill>
                  <a:schemeClr val="bg1"/>
                </a:solidFill>
              </a:endParaRPr>
            </a:p>
          </p:txBody>
        </p:sp>
        <p:sp>
          <p:nvSpPr>
            <p:cNvPr id="101" name="Google Shape;271;p3">
              <a:extLst>
                <a:ext uri="{FF2B5EF4-FFF2-40B4-BE49-F238E27FC236}">
                  <a16:creationId xmlns:a16="http://schemas.microsoft.com/office/drawing/2014/main" id="{48D1A5AD-8DBC-4CE2-A31D-A883CA863D16}"/>
                </a:ext>
              </a:extLst>
            </p:cNvPr>
            <p:cNvSpPr txBox="1"/>
            <p:nvPr/>
          </p:nvSpPr>
          <p:spPr>
            <a:xfrm>
              <a:off x="2880851" y="4321320"/>
              <a:ext cx="3600000" cy="246221"/>
            </a:xfrm>
            <a:prstGeom prst="rect">
              <a:avLst/>
            </a:prstGeom>
            <a:noFill/>
            <a:ln>
              <a:noFill/>
            </a:ln>
          </p:spPr>
          <p:txBody>
            <a:bodyPr spcFirstLastPara="1" wrap="square" lIns="0" tIns="0" rIns="0" bIns="0" anchor="t" anchorCtr="0">
              <a:spAutoFit/>
            </a:bodyPr>
            <a:lstStyle/>
            <a:p>
              <a:pPr marL="0" marR="0" lvl="0" indent="0" algn="l" rtl="0">
                <a:spcBef>
                  <a:spcPts val="0"/>
                </a:spcBef>
                <a:buNone/>
              </a:pPr>
              <a:r>
                <a:rPr lang="en-MY" sz="1600" b="1" dirty="0">
                  <a:solidFill>
                    <a:srgbClr val="262626"/>
                  </a:solidFill>
                  <a:latin typeface="Work Sans SemiBold" pitchFamily="2" charset="0"/>
                  <a:ea typeface="Work Sans"/>
                  <a:cs typeface="Work Sans"/>
                  <a:sym typeface="Work Sans"/>
                  <a:hlinkClick r:id="rId21" action="ppaction://hlinksldjump"/>
                </a:rPr>
                <a:t>Customer acquisition</a:t>
              </a:r>
              <a:endParaRPr lang="en-MY" sz="1600" b="1" u="none" strike="noStrike" cap="none" dirty="0">
                <a:solidFill>
                  <a:srgbClr val="262626"/>
                </a:solidFill>
                <a:latin typeface="Work Sans SemiBold" pitchFamily="2" charset="0"/>
                <a:ea typeface="Work Sans"/>
                <a:cs typeface="Work Sans"/>
                <a:sym typeface="Work Sans"/>
              </a:endParaRPr>
            </a:p>
          </p:txBody>
        </p:sp>
      </p:grpSp>
      <p:grpSp>
        <p:nvGrpSpPr>
          <p:cNvPr id="102" name="Group 101">
            <a:extLst>
              <a:ext uri="{FF2B5EF4-FFF2-40B4-BE49-F238E27FC236}">
                <a16:creationId xmlns:a16="http://schemas.microsoft.com/office/drawing/2014/main" id="{C6681E1D-2D15-45AB-9866-E78BE2303706}"/>
              </a:ext>
            </a:extLst>
          </p:cNvPr>
          <p:cNvGrpSpPr/>
          <p:nvPr/>
        </p:nvGrpSpPr>
        <p:grpSpPr>
          <a:xfrm>
            <a:off x="6792244" y="4754241"/>
            <a:ext cx="4140805" cy="324000"/>
            <a:chOff x="2340046" y="4763468"/>
            <a:chExt cx="4140805" cy="324000"/>
          </a:xfrm>
          <a:effectLst/>
        </p:grpSpPr>
        <p:sp>
          <p:nvSpPr>
            <p:cNvPr id="103" name="Google Shape;319;p5">
              <a:extLst>
                <a:ext uri="{FF2B5EF4-FFF2-40B4-BE49-F238E27FC236}">
                  <a16:creationId xmlns:a16="http://schemas.microsoft.com/office/drawing/2014/main" id="{13D1CFB7-AA07-461F-8586-002C260D7468}"/>
                </a:ext>
              </a:extLst>
            </p:cNvPr>
            <p:cNvSpPr>
              <a:spLocks noChangeAspect="1"/>
            </p:cNvSpPr>
            <p:nvPr/>
          </p:nvSpPr>
          <p:spPr>
            <a:xfrm>
              <a:off x="2340046" y="4763468"/>
              <a:ext cx="324000" cy="324000"/>
            </a:xfrm>
            <a:prstGeom prst="ellipse">
              <a:avLst/>
            </a:prstGeom>
            <a:solidFill>
              <a:schemeClr val="accent2"/>
            </a:solidFill>
            <a:ln>
              <a:noFill/>
            </a:ln>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1100" dirty="0">
                  <a:solidFill>
                    <a:schemeClr val="bg1"/>
                  </a:solidFill>
                  <a:latin typeface="Work Sans SemiBold"/>
                  <a:ea typeface="Work Sans SemiBold"/>
                  <a:cs typeface="Work Sans SemiBold"/>
                  <a:sym typeface="Work Sans SemiBold"/>
                </a:rPr>
                <a:t>18</a:t>
              </a:r>
              <a:endParaRPr sz="1050" dirty="0">
                <a:solidFill>
                  <a:schemeClr val="bg1"/>
                </a:solidFill>
              </a:endParaRPr>
            </a:p>
          </p:txBody>
        </p:sp>
        <p:sp>
          <p:nvSpPr>
            <p:cNvPr id="104" name="Google Shape;271;p3">
              <a:extLst>
                <a:ext uri="{FF2B5EF4-FFF2-40B4-BE49-F238E27FC236}">
                  <a16:creationId xmlns:a16="http://schemas.microsoft.com/office/drawing/2014/main" id="{247A8930-4836-478A-A76C-98494E0BD142}"/>
                </a:ext>
              </a:extLst>
            </p:cNvPr>
            <p:cNvSpPr txBox="1"/>
            <p:nvPr/>
          </p:nvSpPr>
          <p:spPr>
            <a:xfrm>
              <a:off x="2880851" y="4786969"/>
              <a:ext cx="3600000" cy="246221"/>
            </a:xfrm>
            <a:prstGeom prst="rect">
              <a:avLst/>
            </a:prstGeom>
            <a:noFill/>
            <a:ln>
              <a:noFill/>
            </a:ln>
          </p:spPr>
          <p:txBody>
            <a:bodyPr spcFirstLastPara="1" wrap="square" lIns="0" tIns="0" rIns="0" bIns="0" anchor="t" anchorCtr="0">
              <a:spAutoFit/>
            </a:bodyPr>
            <a:lstStyle/>
            <a:p>
              <a:pPr marL="0" marR="0" lvl="0" indent="0" algn="l" rtl="0">
                <a:spcBef>
                  <a:spcPts val="0"/>
                </a:spcBef>
                <a:buNone/>
              </a:pPr>
              <a:r>
                <a:rPr lang="en-MY" sz="1600" b="1" u="none" strike="noStrike" cap="none" dirty="0">
                  <a:solidFill>
                    <a:srgbClr val="262626"/>
                  </a:solidFill>
                  <a:latin typeface="Work Sans SemiBold" pitchFamily="2" charset="0"/>
                  <a:ea typeface="Work Sans"/>
                  <a:cs typeface="Work Sans"/>
                  <a:sym typeface="Work Sans"/>
                  <a:hlinkClick r:id="rId21" action="ppaction://hlinksldjump"/>
                </a:rPr>
                <a:t>Market Entry Strategy</a:t>
              </a:r>
              <a:endParaRPr lang="en-MY" sz="1600" b="1" u="none" strike="noStrike" cap="none" dirty="0">
                <a:solidFill>
                  <a:srgbClr val="262626"/>
                </a:solidFill>
                <a:latin typeface="Work Sans SemiBold" pitchFamily="2" charset="0"/>
                <a:ea typeface="Work Sans"/>
                <a:cs typeface="Work Sans"/>
                <a:sym typeface="Work Sans"/>
              </a:endParaRPr>
            </a:p>
          </p:txBody>
        </p:sp>
      </p:grpSp>
      <p:grpSp>
        <p:nvGrpSpPr>
          <p:cNvPr id="105" name="Group 104">
            <a:extLst>
              <a:ext uri="{FF2B5EF4-FFF2-40B4-BE49-F238E27FC236}">
                <a16:creationId xmlns:a16="http://schemas.microsoft.com/office/drawing/2014/main" id="{C49B0EE9-44B9-4193-9A3E-EF279C8CBCBA}"/>
              </a:ext>
            </a:extLst>
          </p:cNvPr>
          <p:cNvGrpSpPr/>
          <p:nvPr/>
        </p:nvGrpSpPr>
        <p:grpSpPr>
          <a:xfrm>
            <a:off x="6792244" y="5219890"/>
            <a:ext cx="4140805" cy="324000"/>
            <a:chOff x="2340046" y="5229117"/>
            <a:chExt cx="4140805" cy="324000"/>
          </a:xfrm>
          <a:effectLst/>
        </p:grpSpPr>
        <p:sp>
          <p:nvSpPr>
            <p:cNvPr id="106" name="Google Shape;319;p5">
              <a:extLst>
                <a:ext uri="{FF2B5EF4-FFF2-40B4-BE49-F238E27FC236}">
                  <a16:creationId xmlns:a16="http://schemas.microsoft.com/office/drawing/2014/main" id="{77BFCC71-BC0E-48A8-BF5C-10187A85E7A0}"/>
                </a:ext>
              </a:extLst>
            </p:cNvPr>
            <p:cNvSpPr>
              <a:spLocks noChangeAspect="1"/>
            </p:cNvSpPr>
            <p:nvPr/>
          </p:nvSpPr>
          <p:spPr>
            <a:xfrm>
              <a:off x="2340046" y="5229117"/>
              <a:ext cx="324000" cy="324000"/>
            </a:xfrm>
            <a:prstGeom prst="ellipse">
              <a:avLst/>
            </a:prstGeom>
            <a:solidFill>
              <a:schemeClr val="accent2"/>
            </a:solidFill>
            <a:ln>
              <a:noFill/>
            </a:ln>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1100" dirty="0">
                  <a:solidFill>
                    <a:schemeClr val="bg1"/>
                  </a:solidFill>
                  <a:latin typeface="Work Sans SemiBold"/>
                  <a:ea typeface="Work Sans SemiBold"/>
                  <a:cs typeface="Work Sans SemiBold"/>
                  <a:sym typeface="Work Sans SemiBold"/>
                </a:rPr>
                <a:t>19</a:t>
              </a:r>
              <a:endParaRPr sz="1100" dirty="0">
                <a:solidFill>
                  <a:schemeClr val="bg1"/>
                </a:solidFill>
              </a:endParaRPr>
            </a:p>
          </p:txBody>
        </p:sp>
        <p:sp>
          <p:nvSpPr>
            <p:cNvPr id="107" name="Google Shape;271;p3">
              <a:extLst>
                <a:ext uri="{FF2B5EF4-FFF2-40B4-BE49-F238E27FC236}">
                  <a16:creationId xmlns:a16="http://schemas.microsoft.com/office/drawing/2014/main" id="{47D68B6C-12FD-4FD4-ADE4-A56BB5348466}"/>
                </a:ext>
              </a:extLst>
            </p:cNvPr>
            <p:cNvSpPr txBox="1"/>
            <p:nvPr/>
          </p:nvSpPr>
          <p:spPr>
            <a:xfrm>
              <a:off x="2880851" y="5252618"/>
              <a:ext cx="3600000" cy="246221"/>
            </a:xfrm>
            <a:prstGeom prst="rect">
              <a:avLst/>
            </a:prstGeom>
            <a:noFill/>
            <a:ln>
              <a:noFill/>
            </a:ln>
          </p:spPr>
          <p:txBody>
            <a:bodyPr spcFirstLastPara="1" wrap="square" lIns="0" tIns="0" rIns="0" bIns="0" anchor="t" anchorCtr="0">
              <a:spAutoFit/>
            </a:bodyPr>
            <a:lstStyle/>
            <a:p>
              <a:pPr marL="0" marR="0" lvl="0" indent="0" algn="l" rtl="0">
                <a:spcBef>
                  <a:spcPts val="0"/>
                </a:spcBef>
                <a:buNone/>
              </a:pPr>
              <a:r>
                <a:rPr lang="en-MY" sz="1600" b="1" u="none" strike="noStrike" cap="none" dirty="0">
                  <a:solidFill>
                    <a:srgbClr val="262626"/>
                  </a:solidFill>
                  <a:latin typeface="Work Sans SemiBold" pitchFamily="2" charset="0"/>
                  <a:ea typeface="Work Sans"/>
                  <a:cs typeface="Work Sans"/>
                  <a:sym typeface="Work Sans"/>
                  <a:hlinkClick r:id="rId22" action="ppaction://hlinksldjump"/>
                </a:rPr>
                <a:t>Goals</a:t>
              </a:r>
              <a:endParaRPr lang="en-MY" sz="1600" b="1" u="none" strike="noStrike" cap="none" dirty="0">
                <a:solidFill>
                  <a:srgbClr val="262626"/>
                </a:solidFill>
                <a:latin typeface="Work Sans SemiBold" pitchFamily="2" charset="0"/>
                <a:ea typeface="Work Sans"/>
                <a:cs typeface="Work Sans"/>
                <a:sym typeface="Work Sans"/>
              </a:endParaRPr>
            </a:p>
          </p:txBody>
        </p:sp>
      </p:grpSp>
      <p:grpSp>
        <p:nvGrpSpPr>
          <p:cNvPr id="108" name="Group 107">
            <a:extLst>
              <a:ext uri="{FF2B5EF4-FFF2-40B4-BE49-F238E27FC236}">
                <a16:creationId xmlns:a16="http://schemas.microsoft.com/office/drawing/2014/main" id="{F6C98DAF-69EB-4E0C-995F-DBD81137853E}"/>
              </a:ext>
            </a:extLst>
          </p:cNvPr>
          <p:cNvGrpSpPr/>
          <p:nvPr/>
        </p:nvGrpSpPr>
        <p:grpSpPr>
          <a:xfrm>
            <a:off x="6792244" y="5685538"/>
            <a:ext cx="4140805" cy="324000"/>
            <a:chOff x="2340046" y="5694765"/>
            <a:chExt cx="4140805" cy="324000"/>
          </a:xfrm>
          <a:effectLst/>
        </p:grpSpPr>
        <p:sp>
          <p:nvSpPr>
            <p:cNvPr id="109" name="Google Shape;319;p5">
              <a:extLst>
                <a:ext uri="{FF2B5EF4-FFF2-40B4-BE49-F238E27FC236}">
                  <a16:creationId xmlns:a16="http://schemas.microsoft.com/office/drawing/2014/main" id="{58BB6005-3503-4323-9FF9-A6D638475D00}"/>
                </a:ext>
              </a:extLst>
            </p:cNvPr>
            <p:cNvSpPr>
              <a:spLocks noChangeAspect="1"/>
            </p:cNvSpPr>
            <p:nvPr/>
          </p:nvSpPr>
          <p:spPr>
            <a:xfrm>
              <a:off x="2340046" y="5694765"/>
              <a:ext cx="324000" cy="324000"/>
            </a:xfrm>
            <a:prstGeom prst="ellipse">
              <a:avLst/>
            </a:prstGeom>
            <a:solidFill>
              <a:schemeClr val="accent2"/>
            </a:solidFill>
            <a:ln>
              <a:noFill/>
            </a:ln>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1100" dirty="0">
                  <a:solidFill>
                    <a:schemeClr val="bg1"/>
                  </a:solidFill>
                  <a:latin typeface="Work Sans SemiBold"/>
                  <a:ea typeface="Work Sans SemiBold"/>
                  <a:cs typeface="Work Sans SemiBold"/>
                  <a:sym typeface="Work Sans SemiBold"/>
                </a:rPr>
                <a:t>20</a:t>
              </a:r>
              <a:endParaRPr sz="1050" dirty="0">
                <a:solidFill>
                  <a:schemeClr val="bg1"/>
                </a:solidFill>
              </a:endParaRPr>
            </a:p>
          </p:txBody>
        </p:sp>
        <p:sp>
          <p:nvSpPr>
            <p:cNvPr id="110" name="Google Shape;271;p3">
              <a:extLst>
                <a:ext uri="{FF2B5EF4-FFF2-40B4-BE49-F238E27FC236}">
                  <a16:creationId xmlns:a16="http://schemas.microsoft.com/office/drawing/2014/main" id="{AFA9478A-A7ED-40C3-BD05-82E32F7761B8}"/>
                </a:ext>
              </a:extLst>
            </p:cNvPr>
            <p:cNvSpPr txBox="1"/>
            <p:nvPr/>
          </p:nvSpPr>
          <p:spPr>
            <a:xfrm>
              <a:off x="2880851" y="5718266"/>
              <a:ext cx="3600000" cy="246221"/>
            </a:xfrm>
            <a:prstGeom prst="rect">
              <a:avLst/>
            </a:prstGeom>
            <a:noFill/>
            <a:ln>
              <a:noFill/>
            </a:ln>
          </p:spPr>
          <p:txBody>
            <a:bodyPr spcFirstLastPara="1" wrap="square" lIns="0" tIns="0" rIns="0" bIns="0" anchor="t" anchorCtr="0">
              <a:spAutoFit/>
            </a:bodyPr>
            <a:lstStyle/>
            <a:p>
              <a:pPr marL="0" marR="0" lvl="0" indent="0" algn="l" rtl="0">
                <a:spcBef>
                  <a:spcPts val="0"/>
                </a:spcBef>
                <a:buNone/>
              </a:pPr>
              <a:r>
                <a:rPr lang="en-MY" sz="1600" b="1" u="none" strike="noStrike" cap="none" dirty="0">
                  <a:solidFill>
                    <a:srgbClr val="262626"/>
                  </a:solidFill>
                  <a:latin typeface="Work Sans SemiBold" pitchFamily="2" charset="0"/>
                  <a:ea typeface="Work Sans"/>
                  <a:cs typeface="Work Sans"/>
                  <a:sym typeface="Work Sans"/>
                  <a:hlinkClick r:id="rId23" action="ppaction://hlinksldjump"/>
                </a:rPr>
                <a:t>Investment/Request </a:t>
              </a:r>
              <a:endParaRPr lang="en-MY" sz="1600" b="1" u="none" strike="noStrike" cap="none" dirty="0">
                <a:solidFill>
                  <a:srgbClr val="262626"/>
                </a:solidFill>
                <a:latin typeface="Work Sans SemiBold" pitchFamily="2" charset="0"/>
                <a:ea typeface="Work Sans"/>
                <a:cs typeface="Work Sans"/>
                <a:sym typeface="Work Sans"/>
              </a:endParaRPr>
            </a:p>
          </p:txBody>
        </p:sp>
      </p:grpSp>
    </p:spTree>
    <p:extLst>
      <p:ext uri="{BB962C8B-B14F-4D97-AF65-F5344CB8AC3E}">
        <p14:creationId xmlns:p14="http://schemas.microsoft.com/office/powerpoint/2010/main" val="434908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Google Shape;541;p23">
            <a:extLst>
              <a:ext uri="{FF2B5EF4-FFF2-40B4-BE49-F238E27FC236}">
                <a16:creationId xmlns:a16="http://schemas.microsoft.com/office/drawing/2014/main" id="{3210AF60-C14C-4D0E-8C59-A89BE0001AA1}"/>
              </a:ext>
            </a:extLst>
          </p:cNvPr>
          <p:cNvSpPr txBox="1"/>
          <p:nvPr/>
        </p:nvSpPr>
        <p:spPr>
          <a:xfrm>
            <a:off x="8128359" y="5814884"/>
            <a:ext cx="2298748" cy="615523"/>
          </a:xfrm>
          <a:prstGeom prst="rect">
            <a:avLst/>
          </a:prstGeom>
          <a:noFill/>
          <a:ln>
            <a:noFill/>
          </a:ln>
        </p:spPr>
        <p:txBody>
          <a:bodyPr spcFirstLastPara="1" wrap="square" lIns="91425" tIns="91425" rIns="91425" bIns="91425" anchor="ctr" anchorCtr="0">
            <a:spAutoFit/>
          </a:bodyPr>
          <a:lstStyle/>
          <a:p>
            <a:pPr algn="ctr">
              <a:buClr>
                <a:srgbClr val="000000"/>
              </a:buClr>
              <a:buFont typeface="Arial"/>
              <a:buNone/>
            </a:pPr>
            <a:r>
              <a:rPr lang="en-US" b="1" u="sng" kern="0" dirty="0">
                <a:solidFill>
                  <a:srgbClr val="00B050"/>
                </a:solidFill>
                <a:latin typeface="Encode Sans"/>
                <a:ea typeface="Encode Sans"/>
                <a:cs typeface="Encode Sans"/>
                <a:sym typeface="Encode Sans"/>
                <a:hlinkClick r:id="rId3">
                  <a:extLst>
                    <a:ext uri="{A12FA001-AC4F-418D-AE19-62706E023703}">
                      <ahyp:hlinkClr xmlns:ahyp="http://schemas.microsoft.com/office/drawing/2018/hyperlinkcolor" val="tx"/>
                    </a:ext>
                  </a:extLst>
                </a:hlinkClick>
              </a:rPr>
              <a:t>https://evbant.com/dr</a:t>
            </a:r>
            <a:endParaRPr lang="en-US" b="1" u="sng" kern="0" dirty="0">
              <a:solidFill>
                <a:srgbClr val="00B050"/>
              </a:solidFill>
              <a:latin typeface="Encode Sans"/>
              <a:ea typeface="Encode Sans"/>
              <a:cs typeface="Encode Sans"/>
              <a:sym typeface="Encode Sans"/>
            </a:endParaRPr>
          </a:p>
          <a:p>
            <a:pPr algn="ctr">
              <a:buClr>
                <a:srgbClr val="000000"/>
              </a:buClr>
              <a:buSzPts val="1400"/>
              <a:buFont typeface="Arial"/>
              <a:buNone/>
            </a:pPr>
            <a:endParaRPr lang="en-GB" sz="1400" kern="0" dirty="0">
              <a:solidFill>
                <a:srgbClr val="000000"/>
              </a:solidFill>
              <a:latin typeface="Arial"/>
              <a:ea typeface="Arial"/>
              <a:cs typeface="Arial"/>
              <a:sym typeface="Arial"/>
            </a:endParaRPr>
          </a:p>
        </p:txBody>
      </p:sp>
      <p:grpSp>
        <p:nvGrpSpPr>
          <p:cNvPr id="18" name="Graphic 29">
            <a:extLst>
              <a:ext uri="{FF2B5EF4-FFF2-40B4-BE49-F238E27FC236}">
                <a16:creationId xmlns:a16="http://schemas.microsoft.com/office/drawing/2014/main" id="{AC7DC2A0-89EA-4374-ACE9-9CF1D944D663}"/>
              </a:ext>
            </a:extLst>
          </p:cNvPr>
          <p:cNvGrpSpPr/>
          <p:nvPr/>
        </p:nvGrpSpPr>
        <p:grpSpPr>
          <a:xfrm>
            <a:off x="986773" y="2871618"/>
            <a:ext cx="289275" cy="289276"/>
            <a:chOff x="6970208" y="4292538"/>
            <a:chExt cx="304800" cy="304800"/>
          </a:xfrm>
        </p:grpSpPr>
        <p:sp>
          <p:nvSpPr>
            <p:cNvPr id="21" name="Freeform: Shape 20">
              <a:extLst>
                <a:ext uri="{FF2B5EF4-FFF2-40B4-BE49-F238E27FC236}">
                  <a16:creationId xmlns:a16="http://schemas.microsoft.com/office/drawing/2014/main" id="{734D040D-C722-4DB5-BC09-61528D886D81}"/>
                </a:ext>
              </a:extLst>
            </p:cNvPr>
            <p:cNvSpPr/>
            <p:nvPr/>
          </p:nvSpPr>
          <p:spPr>
            <a:xfrm>
              <a:off x="6989258" y="4401789"/>
              <a:ext cx="266700" cy="176498"/>
            </a:xfrm>
            <a:custGeom>
              <a:avLst/>
              <a:gdLst>
                <a:gd name="connsiteX0" fmla="*/ 266700 w 266700"/>
                <a:gd name="connsiteY0" fmla="*/ 0 h 176498"/>
                <a:gd name="connsiteX1" fmla="*/ 266700 w 266700"/>
                <a:gd name="connsiteY1" fmla="*/ 152972 h 176498"/>
                <a:gd name="connsiteX2" fmla="*/ 243173 w 266700"/>
                <a:gd name="connsiteY2" fmla="*/ 176498 h 176498"/>
                <a:gd name="connsiteX3" fmla="*/ 23527 w 266700"/>
                <a:gd name="connsiteY3" fmla="*/ 176498 h 176498"/>
                <a:gd name="connsiteX4" fmla="*/ 0 w 266700"/>
                <a:gd name="connsiteY4" fmla="*/ 152972 h 176498"/>
                <a:gd name="connsiteX5" fmla="*/ 0 w 266700"/>
                <a:gd name="connsiteY5" fmla="*/ 0 h 17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00" h="176498">
                  <a:moveTo>
                    <a:pt x="266700" y="0"/>
                  </a:moveTo>
                  <a:lnTo>
                    <a:pt x="266700" y="152972"/>
                  </a:lnTo>
                  <a:cubicBezTo>
                    <a:pt x="266700" y="165965"/>
                    <a:pt x="256166" y="176498"/>
                    <a:pt x="243173" y="176498"/>
                  </a:cubicBezTo>
                  <a:lnTo>
                    <a:pt x="23527" y="176498"/>
                  </a:lnTo>
                  <a:cubicBezTo>
                    <a:pt x="10533" y="176498"/>
                    <a:pt x="0" y="165965"/>
                    <a:pt x="0" y="152972"/>
                  </a:cubicBezTo>
                  <a:lnTo>
                    <a:pt x="0" y="0"/>
                  </a:lnTo>
                </a:path>
              </a:pathLst>
            </a:custGeom>
            <a:noFill/>
            <a:ln w="19050" cap="rnd">
              <a:solidFill>
                <a:srgbClr val="00B050"/>
              </a:solidFill>
              <a:prstDash val="solid"/>
              <a:round/>
            </a:ln>
          </p:spPr>
          <p:txBody>
            <a:bodyPr rtlCol="0" anchor="ctr"/>
            <a:lstStyle/>
            <a:p>
              <a:endParaRPr lang="en-US"/>
            </a:p>
          </p:txBody>
        </p:sp>
        <p:sp>
          <p:nvSpPr>
            <p:cNvPr id="22" name="Freeform: Shape 21">
              <a:extLst>
                <a:ext uri="{FF2B5EF4-FFF2-40B4-BE49-F238E27FC236}">
                  <a16:creationId xmlns:a16="http://schemas.microsoft.com/office/drawing/2014/main" id="{B8D1E54C-2CAF-482B-BAA7-36921A7F829A}"/>
                </a:ext>
              </a:extLst>
            </p:cNvPr>
            <p:cNvSpPr/>
            <p:nvPr/>
          </p:nvSpPr>
          <p:spPr>
            <a:xfrm>
              <a:off x="7219001" y="4406838"/>
              <a:ext cx="36956" cy="18478"/>
            </a:xfrm>
            <a:custGeom>
              <a:avLst/>
              <a:gdLst>
                <a:gd name="connsiteX0" fmla="*/ 36957 w 36956"/>
                <a:gd name="connsiteY0" fmla="*/ 0 h 18478"/>
                <a:gd name="connsiteX1" fmla="*/ 0 w 36956"/>
                <a:gd name="connsiteY1" fmla="*/ 18478 h 18478"/>
              </a:gdLst>
              <a:ahLst/>
              <a:cxnLst>
                <a:cxn ang="0">
                  <a:pos x="connsiteX0" y="connsiteY0"/>
                </a:cxn>
                <a:cxn ang="0">
                  <a:pos x="connsiteX1" y="connsiteY1"/>
                </a:cxn>
              </a:cxnLst>
              <a:rect l="l" t="t" r="r" b="b"/>
              <a:pathLst>
                <a:path w="36956" h="18478">
                  <a:moveTo>
                    <a:pt x="36957" y="0"/>
                  </a:moveTo>
                  <a:lnTo>
                    <a:pt x="0" y="18478"/>
                  </a:lnTo>
                </a:path>
              </a:pathLst>
            </a:custGeom>
            <a:ln w="19050" cap="rnd">
              <a:solidFill>
                <a:srgbClr val="00B050"/>
              </a:solidFill>
              <a:prstDash val="solid"/>
              <a:round/>
            </a:ln>
          </p:spPr>
          <p:txBody>
            <a:bodyPr rtlCol="0" anchor="ctr"/>
            <a:lstStyle/>
            <a:p>
              <a:endParaRPr lang="en-US"/>
            </a:p>
          </p:txBody>
        </p:sp>
        <p:sp>
          <p:nvSpPr>
            <p:cNvPr id="23" name="Freeform: Shape 22">
              <a:extLst>
                <a:ext uri="{FF2B5EF4-FFF2-40B4-BE49-F238E27FC236}">
                  <a16:creationId xmlns:a16="http://schemas.microsoft.com/office/drawing/2014/main" id="{7078CA7B-DF7C-458C-9DDC-4591C211893C}"/>
                </a:ext>
              </a:extLst>
            </p:cNvPr>
            <p:cNvSpPr/>
            <p:nvPr/>
          </p:nvSpPr>
          <p:spPr>
            <a:xfrm>
              <a:off x="6989258" y="4406838"/>
              <a:ext cx="56578" cy="28289"/>
            </a:xfrm>
            <a:custGeom>
              <a:avLst/>
              <a:gdLst>
                <a:gd name="connsiteX0" fmla="*/ 56579 w 56578"/>
                <a:gd name="connsiteY0" fmla="*/ 28289 h 28289"/>
                <a:gd name="connsiteX1" fmla="*/ 0 w 56578"/>
                <a:gd name="connsiteY1" fmla="*/ 0 h 28289"/>
              </a:gdLst>
              <a:ahLst/>
              <a:cxnLst>
                <a:cxn ang="0">
                  <a:pos x="connsiteX0" y="connsiteY0"/>
                </a:cxn>
                <a:cxn ang="0">
                  <a:pos x="connsiteX1" y="connsiteY1"/>
                </a:cxn>
              </a:cxnLst>
              <a:rect l="l" t="t" r="r" b="b"/>
              <a:pathLst>
                <a:path w="56578" h="28289">
                  <a:moveTo>
                    <a:pt x="56579" y="28289"/>
                  </a:moveTo>
                  <a:lnTo>
                    <a:pt x="0" y="0"/>
                  </a:lnTo>
                </a:path>
              </a:pathLst>
            </a:custGeom>
            <a:ln w="19050" cap="rnd">
              <a:solidFill>
                <a:srgbClr val="00B050"/>
              </a:solidFill>
              <a:prstDash val="solid"/>
              <a:round/>
            </a:ln>
          </p:spPr>
          <p:txBody>
            <a:bodyPr rtlCol="0" anchor="ctr"/>
            <a:lstStyle/>
            <a:p>
              <a:endParaRPr lang="en-US"/>
            </a:p>
          </p:txBody>
        </p:sp>
        <p:sp>
          <p:nvSpPr>
            <p:cNvPr id="24" name="Freeform: Shape 23">
              <a:extLst>
                <a:ext uri="{FF2B5EF4-FFF2-40B4-BE49-F238E27FC236}">
                  <a16:creationId xmlns:a16="http://schemas.microsoft.com/office/drawing/2014/main" id="{723772CE-C4FF-4994-8192-94FEF4BEAFEE}"/>
                </a:ext>
              </a:extLst>
            </p:cNvPr>
            <p:cNvSpPr/>
            <p:nvPr/>
          </p:nvSpPr>
          <p:spPr>
            <a:xfrm>
              <a:off x="6989258" y="4358070"/>
              <a:ext cx="68675" cy="39243"/>
            </a:xfrm>
            <a:custGeom>
              <a:avLst/>
              <a:gdLst>
                <a:gd name="connsiteX0" fmla="*/ 68675 w 68675"/>
                <a:gd name="connsiteY0" fmla="*/ 0 h 39243"/>
                <a:gd name="connsiteX1" fmla="*/ 0 w 68675"/>
                <a:gd name="connsiteY1" fmla="*/ 39243 h 39243"/>
              </a:gdLst>
              <a:ahLst/>
              <a:cxnLst>
                <a:cxn ang="0">
                  <a:pos x="connsiteX0" y="connsiteY0"/>
                </a:cxn>
                <a:cxn ang="0">
                  <a:pos x="connsiteX1" y="connsiteY1"/>
                </a:cxn>
              </a:cxnLst>
              <a:rect l="l" t="t" r="r" b="b"/>
              <a:pathLst>
                <a:path w="68675" h="39243">
                  <a:moveTo>
                    <a:pt x="68675" y="0"/>
                  </a:moveTo>
                  <a:lnTo>
                    <a:pt x="0" y="39243"/>
                  </a:lnTo>
                </a:path>
              </a:pathLst>
            </a:custGeom>
            <a:ln w="19050" cap="rnd">
              <a:solidFill>
                <a:srgbClr val="00B050"/>
              </a:solidFill>
              <a:prstDash val="solid"/>
              <a:round/>
            </a:ln>
          </p:spPr>
          <p:txBody>
            <a:bodyPr rtlCol="0" anchor="ctr"/>
            <a:lstStyle/>
            <a:p>
              <a:endParaRPr lang="en-US"/>
            </a:p>
          </p:txBody>
        </p:sp>
        <p:sp>
          <p:nvSpPr>
            <p:cNvPr id="25" name="Freeform: Shape 24">
              <a:extLst>
                <a:ext uri="{FF2B5EF4-FFF2-40B4-BE49-F238E27FC236}">
                  <a16:creationId xmlns:a16="http://schemas.microsoft.com/office/drawing/2014/main" id="{C4243771-968C-44A3-B736-79A0CD76DE4F}"/>
                </a:ext>
              </a:extLst>
            </p:cNvPr>
            <p:cNvSpPr/>
            <p:nvPr/>
          </p:nvSpPr>
          <p:spPr>
            <a:xfrm>
              <a:off x="7227192" y="4380834"/>
              <a:ext cx="28765" cy="16478"/>
            </a:xfrm>
            <a:custGeom>
              <a:avLst/>
              <a:gdLst>
                <a:gd name="connsiteX0" fmla="*/ 28766 w 28765"/>
                <a:gd name="connsiteY0" fmla="*/ 16478 h 16478"/>
                <a:gd name="connsiteX1" fmla="*/ 0 w 28765"/>
                <a:gd name="connsiteY1" fmla="*/ 0 h 16478"/>
              </a:gdLst>
              <a:ahLst/>
              <a:cxnLst>
                <a:cxn ang="0">
                  <a:pos x="connsiteX0" y="connsiteY0"/>
                </a:cxn>
                <a:cxn ang="0">
                  <a:pos x="connsiteX1" y="connsiteY1"/>
                </a:cxn>
              </a:cxnLst>
              <a:rect l="l" t="t" r="r" b="b"/>
              <a:pathLst>
                <a:path w="28765" h="16478">
                  <a:moveTo>
                    <a:pt x="28766" y="16478"/>
                  </a:moveTo>
                  <a:lnTo>
                    <a:pt x="0" y="0"/>
                  </a:lnTo>
                </a:path>
              </a:pathLst>
            </a:custGeom>
            <a:ln w="19050" cap="rnd">
              <a:solidFill>
                <a:srgbClr val="00B050"/>
              </a:solidFill>
              <a:prstDash val="solid"/>
              <a:round/>
            </a:ln>
          </p:spPr>
          <p:txBody>
            <a:bodyPr rtlCol="0" anchor="ctr"/>
            <a:lstStyle/>
            <a:p>
              <a:endParaRPr lang="en-US"/>
            </a:p>
          </p:txBody>
        </p:sp>
        <p:sp>
          <p:nvSpPr>
            <p:cNvPr id="26" name="Freeform: Shape 25">
              <a:extLst>
                <a:ext uri="{FF2B5EF4-FFF2-40B4-BE49-F238E27FC236}">
                  <a16:creationId xmlns:a16="http://schemas.microsoft.com/office/drawing/2014/main" id="{EA91B56E-144D-42F8-954E-627ED31D892B}"/>
                </a:ext>
              </a:extLst>
            </p:cNvPr>
            <p:cNvSpPr/>
            <p:nvPr/>
          </p:nvSpPr>
          <p:spPr>
            <a:xfrm>
              <a:off x="7045836" y="4307587"/>
              <a:ext cx="182689" cy="165925"/>
            </a:xfrm>
            <a:custGeom>
              <a:avLst/>
              <a:gdLst>
                <a:gd name="connsiteX0" fmla="*/ 182690 w 182689"/>
                <a:gd name="connsiteY0" fmla="*/ 66104 h 165925"/>
                <a:gd name="connsiteX1" fmla="*/ 181547 w 182689"/>
                <a:gd name="connsiteY1" fmla="*/ 73247 h 165925"/>
                <a:gd name="connsiteX2" fmla="*/ 173355 w 182689"/>
                <a:gd name="connsiteY2" fmla="*/ 117729 h 165925"/>
                <a:gd name="connsiteX3" fmla="*/ 76772 w 182689"/>
                <a:gd name="connsiteY3" fmla="*/ 165926 h 165925"/>
                <a:gd name="connsiteX4" fmla="*/ 0 w 182689"/>
                <a:gd name="connsiteY4" fmla="*/ 127826 h 165925"/>
                <a:gd name="connsiteX5" fmla="*/ 12097 w 182689"/>
                <a:gd name="connsiteY5" fmla="*/ 50483 h 165925"/>
                <a:gd name="connsiteX6" fmla="*/ 19622 w 182689"/>
                <a:gd name="connsiteY6" fmla="*/ 0 h 165925"/>
                <a:gd name="connsiteX7" fmla="*/ 151067 w 182689"/>
                <a:gd name="connsiteY7" fmla="*/ 22193 h 16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689" h="165925">
                  <a:moveTo>
                    <a:pt x="182690" y="66104"/>
                  </a:moveTo>
                  <a:lnTo>
                    <a:pt x="181547" y="73247"/>
                  </a:lnTo>
                  <a:lnTo>
                    <a:pt x="173355" y="117729"/>
                  </a:lnTo>
                  <a:lnTo>
                    <a:pt x="76772" y="165926"/>
                  </a:lnTo>
                  <a:lnTo>
                    <a:pt x="0" y="127826"/>
                  </a:lnTo>
                  <a:lnTo>
                    <a:pt x="12097" y="50483"/>
                  </a:lnTo>
                  <a:lnTo>
                    <a:pt x="19622" y="0"/>
                  </a:lnTo>
                  <a:lnTo>
                    <a:pt x="151067" y="22193"/>
                  </a:lnTo>
                  <a:close/>
                </a:path>
              </a:pathLst>
            </a:custGeom>
            <a:noFill/>
            <a:ln w="19050" cap="rnd">
              <a:solidFill>
                <a:srgbClr val="00B050"/>
              </a:solidFill>
              <a:prstDash val="solid"/>
              <a:round/>
            </a:ln>
          </p:spPr>
          <p:txBody>
            <a:bodyPr rtlCol="0" anchor="ctr"/>
            <a:lstStyle/>
            <a:p>
              <a:endParaRPr lang="en-US"/>
            </a:p>
          </p:txBody>
        </p:sp>
        <p:sp>
          <p:nvSpPr>
            <p:cNvPr id="27" name="Freeform: Shape 26">
              <a:extLst>
                <a:ext uri="{FF2B5EF4-FFF2-40B4-BE49-F238E27FC236}">
                  <a16:creationId xmlns:a16="http://schemas.microsoft.com/office/drawing/2014/main" id="{B566C16B-DF2F-43FF-BCC5-57CF57014028}"/>
                </a:ext>
              </a:extLst>
            </p:cNvPr>
            <p:cNvSpPr/>
            <p:nvPr/>
          </p:nvSpPr>
          <p:spPr>
            <a:xfrm>
              <a:off x="7093937" y="4359975"/>
              <a:ext cx="86487" cy="14573"/>
            </a:xfrm>
            <a:custGeom>
              <a:avLst/>
              <a:gdLst>
                <a:gd name="connsiteX0" fmla="*/ 0 w 86487"/>
                <a:gd name="connsiteY0" fmla="*/ 0 h 14573"/>
                <a:gd name="connsiteX1" fmla="*/ 86487 w 86487"/>
                <a:gd name="connsiteY1" fmla="*/ 14573 h 14573"/>
              </a:gdLst>
              <a:ahLst/>
              <a:cxnLst>
                <a:cxn ang="0">
                  <a:pos x="connsiteX0" y="connsiteY0"/>
                </a:cxn>
                <a:cxn ang="0">
                  <a:pos x="connsiteX1" y="connsiteY1"/>
                </a:cxn>
              </a:cxnLst>
              <a:rect l="l" t="t" r="r" b="b"/>
              <a:pathLst>
                <a:path w="86487" h="14573">
                  <a:moveTo>
                    <a:pt x="0" y="0"/>
                  </a:moveTo>
                  <a:lnTo>
                    <a:pt x="86487" y="14573"/>
                  </a:lnTo>
                </a:path>
              </a:pathLst>
            </a:custGeom>
            <a:ln w="19050" cap="rnd">
              <a:solidFill>
                <a:srgbClr val="00B050"/>
              </a:solidFill>
              <a:prstDash val="solid"/>
              <a:round/>
            </a:ln>
          </p:spPr>
          <p:txBody>
            <a:bodyPr rtlCol="0" anchor="ctr"/>
            <a:lstStyle/>
            <a:p>
              <a:endParaRPr lang="en-US"/>
            </a:p>
          </p:txBody>
        </p:sp>
        <p:sp>
          <p:nvSpPr>
            <p:cNvPr id="28" name="Freeform: Shape 27">
              <a:extLst>
                <a:ext uri="{FF2B5EF4-FFF2-40B4-BE49-F238E27FC236}">
                  <a16:creationId xmlns:a16="http://schemas.microsoft.com/office/drawing/2014/main" id="{8743D82C-E24B-4680-AC7B-9974212292BA}"/>
                </a:ext>
              </a:extLst>
            </p:cNvPr>
            <p:cNvSpPr/>
            <p:nvPr/>
          </p:nvSpPr>
          <p:spPr>
            <a:xfrm>
              <a:off x="7084412" y="4398075"/>
              <a:ext cx="86487" cy="14573"/>
            </a:xfrm>
            <a:custGeom>
              <a:avLst/>
              <a:gdLst>
                <a:gd name="connsiteX0" fmla="*/ 0 w 86487"/>
                <a:gd name="connsiteY0" fmla="*/ 0 h 14573"/>
                <a:gd name="connsiteX1" fmla="*/ 86487 w 86487"/>
                <a:gd name="connsiteY1" fmla="*/ 14573 h 14573"/>
              </a:gdLst>
              <a:ahLst/>
              <a:cxnLst>
                <a:cxn ang="0">
                  <a:pos x="connsiteX0" y="connsiteY0"/>
                </a:cxn>
                <a:cxn ang="0">
                  <a:pos x="connsiteX1" y="connsiteY1"/>
                </a:cxn>
              </a:cxnLst>
              <a:rect l="l" t="t" r="r" b="b"/>
              <a:pathLst>
                <a:path w="86487" h="14573">
                  <a:moveTo>
                    <a:pt x="0" y="0"/>
                  </a:moveTo>
                  <a:lnTo>
                    <a:pt x="86487" y="14573"/>
                  </a:lnTo>
                </a:path>
              </a:pathLst>
            </a:custGeom>
            <a:ln w="19050" cap="rnd">
              <a:solidFill>
                <a:srgbClr val="00B050"/>
              </a:solidFill>
              <a:prstDash val="solid"/>
              <a:round/>
            </a:ln>
          </p:spPr>
          <p:txBody>
            <a:bodyPr rtlCol="0" anchor="ctr"/>
            <a:lstStyle/>
            <a:p>
              <a:endParaRPr lang="en-US"/>
            </a:p>
          </p:txBody>
        </p:sp>
      </p:grpSp>
      <p:sp>
        <p:nvSpPr>
          <p:cNvPr id="19" name="Kotak Teks 25">
            <a:extLst>
              <a:ext uri="{FF2B5EF4-FFF2-40B4-BE49-F238E27FC236}">
                <a16:creationId xmlns:a16="http://schemas.microsoft.com/office/drawing/2014/main" id="{623E12C6-298E-4938-90DB-2256E20EE242}"/>
              </a:ext>
            </a:extLst>
          </p:cNvPr>
          <p:cNvSpPr txBox="1"/>
          <p:nvPr/>
        </p:nvSpPr>
        <p:spPr>
          <a:xfrm>
            <a:off x="1400883" y="3134251"/>
            <a:ext cx="2015065" cy="310341"/>
          </a:xfrm>
          <a:prstGeom prst="rect">
            <a:avLst/>
          </a:prstGeom>
          <a:noFill/>
        </p:spPr>
        <p:txBody>
          <a:bodyPr wrap="square" rtlCol="0">
            <a:spAutoFit/>
          </a:bodyPr>
          <a:lstStyle/>
          <a:p>
            <a:pPr>
              <a:lnSpc>
                <a:spcPts val="1680"/>
              </a:lnSpc>
            </a:pPr>
            <a:r>
              <a:rPr lang="en-US" sz="1600" dirty="0">
                <a:solidFill>
                  <a:schemeClr val="tx1">
                    <a:lumMod val="65000"/>
                    <a:lumOff val="35000"/>
                  </a:schemeClr>
                </a:solidFill>
                <a:latin typeface="Inter Light" panose="020B0502030000000004" pitchFamily="34" charset="0"/>
                <a:cs typeface="Krub" panose="00000500000000000000" pitchFamily="2" charset="-34"/>
              </a:rPr>
              <a:t>Info@evbant.com</a:t>
            </a:r>
          </a:p>
        </p:txBody>
      </p:sp>
      <p:sp>
        <p:nvSpPr>
          <p:cNvPr id="20" name="TextBox 19">
            <a:extLst>
              <a:ext uri="{FF2B5EF4-FFF2-40B4-BE49-F238E27FC236}">
                <a16:creationId xmlns:a16="http://schemas.microsoft.com/office/drawing/2014/main" id="{863D3C7B-AF58-4FDD-BBD0-FFF0A96DCBEC}"/>
              </a:ext>
            </a:extLst>
          </p:cNvPr>
          <p:cNvSpPr txBox="1"/>
          <p:nvPr/>
        </p:nvSpPr>
        <p:spPr>
          <a:xfrm>
            <a:off x="1400883" y="2842129"/>
            <a:ext cx="2015064" cy="307777"/>
          </a:xfrm>
          <a:prstGeom prst="rect">
            <a:avLst/>
          </a:prstGeom>
          <a:noFill/>
        </p:spPr>
        <p:txBody>
          <a:bodyPr wrap="square" rtlCol="0">
            <a:spAutoFit/>
          </a:bodyPr>
          <a:lstStyle/>
          <a:p>
            <a:r>
              <a:rPr lang="en-US" sz="1400">
                <a:solidFill>
                  <a:srgbClr val="3B3838"/>
                </a:solidFill>
                <a:latin typeface="Work Sans SemiBold" panose="00000700000000000000" pitchFamily="2" charset="0"/>
                <a:ea typeface="Roboto" panose="02000000000000000000" pitchFamily="2" charset="0"/>
                <a:cs typeface="Poppins SemiBold" panose="00000700000000000000" pitchFamily="2" charset="0"/>
              </a:rPr>
              <a:t>Email</a:t>
            </a:r>
          </a:p>
        </p:txBody>
      </p:sp>
      <p:grpSp>
        <p:nvGrpSpPr>
          <p:cNvPr id="30" name="Graphic 44">
            <a:extLst>
              <a:ext uri="{FF2B5EF4-FFF2-40B4-BE49-F238E27FC236}">
                <a16:creationId xmlns:a16="http://schemas.microsoft.com/office/drawing/2014/main" id="{2B547885-931F-4926-9510-734F11CA493D}"/>
              </a:ext>
            </a:extLst>
          </p:cNvPr>
          <p:cNvGrpSpPr/>
          <p:nvPr/>
        </p:nvGrpSpPr>
        <p:grpSpPr>
          <a:xfrm>
            <a:off x="986773" y="3586559"/>
            <a:ext cx="289275" cy="289276"/>
            <a:chOff x="6966862" y="5112214"/>
            <a:chExt cx="304800" cy="304800"/>
          </a:xfrm>
        </p:grpSpPr>
        <p:sp>
          <p:nvSpPr>
            <p:cNvPr id="33" name="Freeform: Shape 32">
              <a:extLst>
                <a:ext uri="{FF2B5EF4-FFF2-40B4-BE49-F238E27FC236}">
                  <a16:creationId xmlns:a16="http://schemas.microsoft.com/office/drawing/2014/main" id="{5CA7148B-ECDF-4914-A96A-6D46533C205B}"/>
                </a:ext>
              </a:extLst>
            </p:cNvPr>
            <p:cNvSpPr/>
            <p:nvPr/>
          </p:nvSpPr>
          <p:spPr>
            <a:xfrm>
              <a:off x="7033537" y="5131264"/>
              <a:ext cx="171450" cy="266700"/>
            </a:xfrm>
            <a:custGeom>
              <a:avLst/>
              <a:gdLst>
                <a:gd name="connsiteX0" fmla="*/ 152400 w 171450"/>
                <a:gd name="connsiteY0" fmla="*/ 0 h 266700"/>
                <a:gd name="connsiteX1" fmla="*/ 171450 w 171450"/>
                <a:gd name="connsiteY1" fmla="*/ 19050 h 266700"/>
                <a:gd name="connsiteX2" fmla="*/ 171450 w 171450"/>
                <a:gd name="connsiteY2" fmla="*/ 247650 h 266700"/>
                <a:gd name="connsiteX3" fmla="*/ 152400 w 171450"/>
                <a:gd name="connsiteY3" fmla="*/ 266700 h 266700"/>
                <a:gd name="connsiteX4" fmla="*/ 19050 w 171450"/>
                <a:gd name="connsiteY4" fmla="*/ 266700 h 266700"/>
                <a:gd name="connsiteX5" fmla="*/ 0 w 171450"/>
                <a:gd name="connsiteY5" fmla="*/ 247650 h 266700"/>
                <a:gd name="connsiteX6" fmla="*/ 0 w 171450"/>
                <a:gd name="connsiteY6" fmla="*/ 19050 h 266700"/>
                <a:gd name="connsiteX7" fmla="*/ 19050 w 171450"/>
                <a:gd name="connsiteY7"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 h="266700">
                  <a:moveTo>
                    <a:pt x="152400" y="0"/>
                  </a:moveTo>
                  <a:cubicBezTo>
                    <a:pt x="162921" y="0"/>
                    <a:pt x="171450" y="8529"/>
                    <a:pt x="171450" y="19050"/>
                  </a:cubicBezTo>
                  <a:lnTo>
                    <a:pt x="171450" y="247650"/>
                  </a:lnTo>
                  <a:cubicBezTo>
                    <a:pt x="171450" y="258171"/>
                    <a:pt x="162921" y="266700"/>
                    <a:pt x="152400" y="266700"/>
                  </a:cubicBezTo>
                  <a:lnTo>
                    <a:pt x="19050" y="266700"/>
                  </a:lnTo>
                  <a:cubicBezTo>
                    <a:pt x="8529" y="266700"/>
                    <a:pt x="0" y="258171"/>
                    <a:pt x="0" y="247650"/>
                  </a:cubicBezTo>
                  <a:lnTo>
                    <a:pt x="0" y="19050"/>
                  </a:lnTo>
                  <a:cubicBezTo>
                    <a:pt x="0" y="8529"/>
                    <a:pt x="8529" y="0"/>
                    <a:pt x="19050" y="0"/>
                  </a:cubicBezTo>
                  <a:close/>
                </a:path>
              </a:pathLst>
            </a:custGeom>
            <a:noFill/>
            <a:ln w="19050" cap="rnd">
              <a:solidFill>
                <a:srgbClr val="00B050"/>
              </a:solidFill>
              <a:prstDash val="solid"/>
              <a:round/>
            </a:ln>
          </p:spPr>
          <p:txBody>
            <a:bodyPr rtlCol="0" anchor="ctr"/>
            <a:lstStyle/>
            <a:p>
              <a:endParaRPr lang="en-US"/>
            </a:p>
          </p:txBody>
        </p:sp>
        <p:sp>
          <p:nvSpPr>
            <p:cNvPr id="34" name="Freeform: Shape 33">
              <a:extLst>
                <a:ext uri="{FF2B5EF4-FFF2-40B4-BE49-F238E27FC236}">
                  <a16:creationId xmlns:a16="http://schemas.microsoft.com/office/drawing/2014/main" id="{252BF5E3-C8BB-471A-9B3F-24F85F9E4F81}"/>
                </a:ext>
              </a:extLst>
            </p:cNvPr>
            <p:cNvSpPr/>
            <p:nvPr/>
          </p:nvSpPr>
          <p:spPr>
            <a:xfrm>
              <a:off x="7109737" y="5369389"/>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19050" cap="rnd">
              <a:solidFill>
                <a:srgbClr val="00B050"/>
              </a:solidFill>
              <a:prstDash val="solid"/>
              <a:round/>
            </a:ln>
          </p:spPr>
          <p:txBody>
            <a:bodyPr rtlCol="0" anchor="ctr"/>
            <a:lstStyle/>
            <a:p>
              <a:endParaRPr lang="en-US"/>
            </a:p>
          </p:txBody>
        </p:sp>
      </p:grpSp>
      <p:sp>
        <p:nvSpPr>
          <p:cNvPr id="31" name="Kotak Teks 25">
            <a:extLst>
              <a:ext uri="{FF2B5EF4-FFF2-40B4-BE49-F238E27FC236}">
                <a16:creationId xmlns:a16="http://schemas.microsoft.com/office/drawing/2014/main" id="{7C4918B4-DEB1-4223-97C8-33D753C7DFCB}"/>
              </a:ext>
            </a:extLst>
          </p:cNvPr>
          <p:cNvSpPr txBox="1"/>
          <p:nvPr/>
        </p:nvSpPr>
        <p:spPr>
          <a:xfrm>
            <a:off x="1400882" y="3878681"/>
            <a:ext cx="2236325" cy="310341"/>
          </a:xfrm>
          <a:prstGeom prst="rect">
            <a:avLst/>
          </a:prstGeom>
          <a:noFill/>
        </p:spPr>
        <p:txBody>
          <a:bodyPr wrap="square" rtlCol="0">
            <a:spAutoFit/>
          </a:bodyPr>
          <a:lstStyle/>
          <a:p>
            <a:pPr>
              <a:lnSpc>
                <a:spcPts val="1680"/>
              </a:lnSpc>
            </a:pPr>
            <a:r>
              <a:rPr lang="en-US" sz="1600" dirty="0">
                <a:solidFill>
                  <a:schemeClr val="tx1">
                    <a:lumMod val="65000"/>
                    <a:lumOff val="35000"/>
                  </a:schemeClr>
                </a:solidFill>
                <a:latin typeface="Inter Light" panose="020B0502030000000004" pitchFamily="34" charset="0"/>
                <a:cs typeface="Krub" panose="00000500000000000000" pitchFamily="2" charset="-34"/>
              </a:rPr>
              <a:t>+1 (888) 636-4829</a:t>
            </a:r>
          </a:p>
        </p:txBody>
      </p:sp>
      <p:sp>
        <p:nvSpPr>
          <p:cNvPr id="32" name="TextBox 31">
            <a:extLst>
              <a:ext uri="{FF2B5EF4-FFF2-40B4-BE49-F238E27FC236}">
                <a16:creationId xmlns:a16="http://schemas.microsoft.com/office/drawing/2014/main" id="{455D10B1-AFF7-460B-90F2-04F746B8FF8F}"/>
              </a:ext>
            </a:extLst>
          </p:cNvPr>
          <p:cNvSpPr txBox="1"/>
          <p:nvPr/>
        </p:nvSpPr>
        <p:spPr>
          <a:xfrm>
            <a:off x="1400883" y="3586559"/>
            <a:ext cx="1554480" cy="307777"/>
          </a:xfrm>
          <a:prstGeom prst="rect">
            <a:avLst/>
          </a:prstGeom>
          <a:noFill/>
        </p:spPr>
        <p:txBody>
          <a:bodyPr wrap="square" rtlCol="0">
            <a:spAutoFit/>
          </a:bodyPr>
          <a:lstStyle/>
          <a:p>
            <a:r>
              <a:rPr lang="en-US" sz="1400">
                <a:solidFill>
                  <a:srgbClr val="3B3838"/>
                </a:solidFill>
                <a:latin typeface="Work Sans SemiBold" panose="00000700000000000000" pitchFamily="2" charset="0"/>
                <a:ea typeface="Roboto" panose="02000000000000000000" pitchFamily="2" charset="0"/>
                <a:cs typeface="Poppins SemiBold" panose="00000700000000000000" pitchFamily="2" charset="0"/>
              </a:rPr>
              <a:t>Phone</a:t>
            </a:r>
          </a:p>
        </p:txBody>
      </p:sp>
      <p:sp>
        <p:nvSpPr>
          <p:cNvPr id="35" name="TextBox 34">
            <a:extLst>
              <a:ext uri="{FF2B5EF4-FFF2-40B4-BE49-F238E27FC236}">
                <a16:creationId xmlns:a16="http://schemas.microsoft.com/office/drawing/2014/main" id="{95805C91-EE46-402E-B1E9-4FFEAD298217}"/>
              </a:ext>
            </a:extLst>
          </p:cNvPr>
          <p:cNvSpPr txBox="1"/>
          <p:nvPr/>
        </p:nvSpPr>
        <p:spPr>
          <a:xfrm>
            <a:off x="934180" y="1404925"/>
            <a:ext cx="3578738" cy="584775"/>
          </a:xfrm>
          <a:prstGeom prst="rect">
            <a:avLst/>
          </a:prstGeom>
          <a:noFill/>
        </p:spPr>
        <p:txBody>
          <a:bodyPr wrap="square" rtlCol="0">
            <a:spAutoFit/>
          </a:bodyPr>
          <a:lstStyle/>
          <a:p>
            <a:r>
              <a:rPr lang="en-US" sz="3200" b="1" dirty="0">
                <a:solidFill>
                  <a:srgbClr val="3B3838"/>
                </a:solidFill>
                <a:latin typeface="Work Sans" panose="00000500000000000000" pitchFamily="2" charset="0"/>
                <a:cs typeface="Poppins" panose="00000500000000000000" pitchFamily="2" charset="0"/>
              </a:rPr>
              <a:t>Central Office</a:t>
            </a:r>
          </a:p>
        </p:txBody>
      </p:sp>
      <p:sp>
        <p:nvSpPr>
          <p:cNvPr id="36" name="TextBox 35">
            <a:extLst>
              <a:ext uri="{FF2B5EF4-FFF2-40B4-BE49-F238E27FC236}">
                <a16:creationId xmlns:a16="http://schemas.microsoft.com/office/drawing/2014/main" id="{53CA961D-63FF-471A-9A72-9919F00A5C02}"/>
              </a:ext>
            </a:extLst>
          </p:cNvPr>
          <p:cNvSpPr txBox="1"/>
          <p:nvPr/>
        </p:nvSpPr>
        <p:spPr>
          <a:xfrm>
            <a:off x="934180" y="1125155"/>
            <a:ext cx="2423277" cy="276999"/>
          </a:xfrm>
          <a:prstGeom prst="rect">
            <a:avLst/>
          </a:prstGeom>
          <a:noFill/>
        </p:spPr>
        <p:txBody>
          <a:bodyPr wrap="square" rtlCol="0">
            <a:spAutoFit/>
          </a:bodyPr>
          <a:lstStyle/>
          <a:p>
            <a:r>
              <a:rPr lang="en-US" sz="1200" spc="100" dirty="0">
                <a:solidFill>
                  <a:srgbClr val="FF5502"/>
                </a:solidFill>
                <a:latin typeface="Work Sans Medium" panose="00000600000000000000" pitchFamily="2" charset="0"/>
                <a:cs typeface="Poppins" panose="00000500000000000000" pitchFamily="2" charset="0"/>
              </a:rPr>
              <a:t>// CONTACT US</a:t>
            </a:r>
          </a:p>
        </p:txBody>
      </p:sp>
      <p:sp>
        <p:nvSpPr>
          <p:cNvPr id="37" name="TextBox 36">
            <a:extLst>
              <a:ext uri="{FF2B5EF4-FFF2-40B4-BE49-F238E27FC236}">
                <a16:creationId xmlns:a16="http://schemas.microsoft.com/office/drawing/2014/main" id="{A8689573-4F2A-453F-8A23-7C65AE021EC6}"/>
              </a:ext>
            </a:extLst>
          </p:cNvPr>
          <p:cNvSpPr txBox="1"/>
          <p:nvPr/>
        </p:nvSpPr>
        <p:spPr>
          <a:xfrm>
            <a:off x="934179" y="2003428"/>
            <a:ext cx="4168145" cy="518475"/>
          </a:xfrm>
          <a:prstGeom prst="rect">
            <a:avLst/>
          </a:prstGeom>
          <a:noFill/>
        </p:spPr>
        <p:txBody>
          <a:bodyPr wrap="square" rtlCol="0">
            <a:spAutoFit/>
          </a:bodyPr>
          <a:lstStyle/>
          <a:p>
            <a:pPr>
              <a:lnSpc>
                <a:spcPts val="1680"/>
              </a:lnSpc>
            </a:pPr>
            <a:r>
              <a:rPr lang="en-US" sz="1400" dirty="0">
                <a:solidFill>
                  <a:srgbClr val="595959"/>
                </a:solidFill>
                <a:latin typeface="Work Sans SemiBold" panose="00000700000000000000" pitchFamily="2" charset="0"/>
                <a:cs typeface="Poppins" panose="00000500000000000000" pitchFamily="2" charset="0"/>
              </a:rPr>
              <a:t>If you have any questions, please feel free to reach out to us directly.</a:t>
            </a:r>
          </a:p>
        </p:txBody>
      </p:sp>
      <p:sp>
        <p:nvSpPr>
          <p:cNvPr id="86" name="Parallelogram 85">
            <a:extLst>
              <a:ext uri="{FF2B5EF4-FFF2-40B4-BE49-F238E27FC236}">
                <a16:creationId xmlns:a16="http://schemas.microsoft.com/office/drawing/2014/main" id="{0DE78E48-8D53-4882-9714-2FCA6C70A70B}"/>
              </a:ext>
            </a:extLst>
          </p:cNvPr>
          <p:cNvSpPr/>
          <p:nvPr/>
        </p:nvSpPr>
        <p:spPr>
          <a:xfrm>
            <a:off x="9423066" y="5249365"/>
            <a:ext cx="794663" cy="72000"/>
          </a:xfrm>
          <a:prstGeom prst="parallelogram">
            <a:avLst>
              <a:gd name="adj" fmla="val 55769"/>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2626"/>
              </a:solidFill>
            </a:endParaRPr>
          </a:p>
        </p:txBody>
      </p:sp>
      <p:sp>
        <p:nvSpPr>
          <p:cNvPr id="120" name="Parallelogram 119">
            <a:extLst>
              <a:ext uri="{FF2B5EF4-FFF2-40B4-BE49-F238E27FC236}">
                <a16:creationId xmlns:a16="http://schemas.microsoft.com/office/drawing/2014/main" id="{AE0197D5-74DC-420B-87E7-E7F794E61358}"/>
              </a:ext>
            </a:extLst>
          </p:cNvPr>
          <p:cNvSpPr/>
          <p:nvPr/>
        </p:nvSpPr>
        <p:spPr>
          <a:xfrm>
            <a:off x="5794543" y="4996966"/>
            <a:ext cx="553921" cy="72000"/>
          </a:xfrm>
          <a:prstGeom prst="parallelogram">
            <a:avLst>
              <a:gd name="adj" fmla="val 55769"/>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2626"/>
              </a:solidFill>
            </a:endParaRPr>
          </a:p>
        </p:txBody>
      </p:sp>
      <p:grpSp>
        <p:nvGrpSpPr>
          <p:cNvPr id="10" name="Group 9">
            <a:extLst>
              <a:ext uri="{FF2B5EF4-FFF2-40B4-BE49-F238E27FC236}">
                <a16:creationId xmlns:a16="http://schemas.microsoft.com/office/drawing/2014/main" id="{6403D89D-BFA0-42CB-83BC-11F349837D90}"/>
              </a:ext>
            </a:extLst>
          </p:cNvPr>
          <p:cNvGrpSpPr>
            <a:grpSpLocks noChangeAspect="1"/>
          </p:cNvGrpSpPr>
          <p:nvPr/>
        </p:nvGrpSpPr>
        <p:grpSpPr>
          <a:xfrm>
            <a:off x="5159658" y="1062338"/>
            <a:ext cx="6451804" cy="3775807"/>
            <a:chOff x="14999478" y="890905"/>
            <a:chExt cx="5625022" cy="3306132"/>
          </a:xfrm>
        </p:grpSpPr>
        <p:grpSp>
          <p:nvGrpSpPr>
            <p:cNvPr id="52" name="Google Shape;666;p14">
              <a:extLst>
                <a:ext uri="{FF2B5EF4-FFF2-40B4-BE49-F238E27FC236}">
                  <a16:creationId xmlns:a16="http://schemas.microsoft.com/office/drawing/2014/main" id="{9895A8DD-D5B5-4623-A73C-E946CFD4E6E4}"/>
                </a:ext>
              </a:extLst>
            </p:cNvPr>
            <p:cNvGrpSpPr/>
            <p:nvPr/>
          </p:nvGrpSpPr>
          <p:grpSpPr>
            <a:xfrm>
              <a:off x="14999478" y="1770559"/>
              <a:ext cx="4913614" cy="2426478"/>
              <a:chOff x="238125" y="1085750"/>
              <a:chExt cx="7132550" cy="3522250"/>
            </a:xfrm>
          </p:grpSpPr>
          <p:sp>
            <p:nvSpPr>
              <p:cNvPr id="53" name="Google Shape;667;p14">
                <a:extLst>
                  <a:ext uri="{FF2B5EF4-FFF2-40B4-BE49-F238E27FC236}">
                    <a16:creationId xmlns:a16="http://schemas.microsoft.com/office/drawing/2014/main" id="{6A59C3D7-8BFD-40F5-BDB8-1662387BCF18}"/>
                  </a:ext>
                </a:extLst>
              </p:cNvPr>
              <p:cNvSpPr/>
              <p:nvPr/>
            </p:nvSpPr>
            <p:spPr>
              <a:xfrm>
                <a:off x="3752700" y="2444300"/>
                <a:ext cx="29550" cy="37250"/>
              </a:xfrm>
              <a:custGeom>
                <a:avLst/>
                <a:gdLst/>
                <a:ahLst/>
                <a:cxnLst/>
                <a:rect l="l" t="t" r="r" b="b"/>
                <a:pathLst>
                  <a:path w="1182" h="1490" extrusionOk="0">
                    <a:moveTo>
                      <a:pt x="898" y="1"/>
                    </a:moveTo>
                    <a:lnTo>
                      <a:pt x="898" y="1"/>
                    </a:lnTo>
                    <a:cubicBezTo>
                      <a:pt x="898" y="1"/>
                      <a:pt x="591" y="308"/>
                      <a:pt x="307" y="308"/>
                    </a:cubicBezTo>
                    <a:cubicBezTo>
                      <a:pt x="0" y="591"/>
                      <a:pt x="307" y="1489"/>
                      <a:pt x="591" y="1489"/>
                    </a:cubicBezTo>
                    <a:cubicBezTo>
                      <a:pt x="1181" y="1489"/>
                      <a:pt x="898" y="1"/>
                      <a:pt x="898"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54" name="Google Shape;668;p14">
                <a:extLst>
                  <a:ext uri="{FF2B5EF4-FFF2-40B4-BE49-F238E27FC236}">
                    <a16:creationId xmlns:a16="http://schemas.microsoft.com/office/drawing/2014/main" id="{19E65C97-EC95-45EF-930D-9EE746D072AE}"/>
                  </a:ext>
                </a:extLst>
              </p:cNvPr>
              <p:cNvSpPr/>
              <p:nvPr/>
            </p:nvSpPr>
            <p:spPr>
              <a:xfrm>
                <a:off x="2098775" y="2954075"/>
                <a:ext cx="118150" cy="47225"/>
              </a:xfrm>
              <a:custGeom>
                <a:avLst/>
                <a:gdLst/>
                <a:ahLst/>
                <a:cxnLst/>
                <a:rect l="l" t="t" r="r" b="b"/>
                <a:pathLst>
                  <a:path w="4726" h="1889" extrusionOk="0">
                    <a:moveTo>
                      <a:pt x="898" y="0"/>
                    </a:moveTo>
                    <a:cubicBezTo>
                      <a:pt x="591" y="284"/>
                      <a:pt x="1489" y="874"/>
                      <a:pt x="1489" y="1181"/>
                    </a:cubicBezTo>
                    <a:cubicBezTo>
                      <a:pt x="1489" y="1323"/>
                      <a:pt x="1117" y="1323"/>
                      <a:pt x="745" y="1323"/>
                    </a:cubicBezTo>
                    <a:cubicBezTo>
                      <a:pt x="373" y="1323"/>
                      <a:pt x="0" y="1323"/>
                      <a:pt x="0" y="1465"/>
                    </a:cubicBezTo>
                    <a:cubicBezTo>
                      <a:pt x="0" y="1465"/>
                      <a:pt x="591" y="1772"/>
                      <a:pt x="898" y="1772"/>
                    </a:cubicBezTo>
                    <a:cubicBezTo>
                      <a:pt x="1095" y="1670"/>
                      <a:pt x="1258" y="1636"/>
                      <a:pt x="1399" y="1636"/>
                    </a:cubicBezTo>
                    <a:cubicBezTo>
                      <a:pt x="1681" y="1636"/>
                      <a:pt x="1875" y="1772"/>
                      <a:pt x="2080" y="1772"/>
                    </a:cubicBezTo>
                    <a:cubicBezTo>
                      <a:pt x="2162" y="1854"/>
                      <a:pt x="2220" y="1889"/>
                      <a:pt x="2284" y="1889"/>
                    </a:cubicBezTo>
                    <a:cubicBezTo>
                      <a:pt x="2439" y="1889"/>
                      <a:pt x="2624" y="1683"/>
                      <a:pt x="3261" y="1465"/>
                    </a:cubicBezTo>
                    <a:cubicBezTo>
                      <a:pt x="3390" y="1403"/>
                      <a:pt x="3532" y="1383"/>
                      <a:pt x="3676" y="1383"/>
                    </a:cubicBezTo>
                    <a:cubicBezTo>
                      <a:pt x="3949" y="1383"/>
                      <a:pt x="4228" y="1456"/>
                      <a:pt x="4429" y="1456"/>
                    </a:cubicBezTo>
                    <a:cubicBezTo>
                      <a:pt x="4608" y="1456"/>
                      <a:pt x="4726" y="1399"/>
                      <a:pt x="4726" y="1181"/>
                    </a:cubicBezTo>
                    <a:cubicBezTo>
                      <a:pt x="4726" y="591"/>
                      <a:pt x="2954" y="284"/>
                      <a:pt x="2670" y="284"/>
                    </a:cubicBezTo>
                    <a:lnTo>
                      <a:pt x="2363" y="284"/>
                    </a:lnTo>
                    <a:cubicBezTo>
                      <a:pt x="1772" y="284"/>
                      <a:pt x="1182" y="0"/>
                      <a:pt x="898"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55" name="Google Shape;669;p14">
                <a:extLst>
                  <a:ext uri="{FF2B5EF4-FFF2-40B4-BE49-F238E27FC236}">
                    <a16:creationId xmlns:a16="http://schemas.microsoft.com/office/drawing/2014/main" id="{033A644C-66C1-4CBF-861F-3E1A6AF9F20D}"/>
                  </a:ext>
                </a:extLst>
              </p:cNvPr>
              <p:cNvSpPr/>
              <p:nvPr/>
            </p:nvSpPr>
            <p:spPr>
              <a:xfrm>
                <a:off x="238125" y="1506900"/>
                <a:ext cx="2658100" cy="3101100"/>
              </a:xfrm>
              <a:custGeom>
                <a:avLst/>
                <a:gdLst/>
                <a:ahLst/>
                <a:cxnLst/>
                <a:rect l="l" t="t" r="r" b="b"/>
                <a:pathLst>
                  <a:path w="106324" h="124044" extrusionOk="0">
                    <a:moveTo>
                      <a:pt x="85649" y="33669"/>
                    </a:moveTo>
                    <a:cubicBezTo>
                      <a:pt x="85649" y="33710"/>
                      <a:pt x="85649" y="33751"/>
                      <a:pt x="85650" y="33792"/>
                    </a:cubicBezTo>
                    <a:lnTo>
                      <a:pt x="85650" y="33792"/>
                    </a:lnTo>
                    <a:cubicBezTo>
                      <a:pt x="85743" y="33728"/>
                      <a:pt x="85790" y="33669"/>
                      <a:pt x="85649" y="33669"/>
                    </a:cubicBezTo>
                    <a:close/>
                    <a:moveTo>
                      <a:pt x="59659" y="0"/>
                    </a:moveTo>
                    <a:cubicBezTo>
                      <a:pt x="59069" y="0"/>
                      <a:pt x="57887" y="284"/>
                      <a:pt x="57887" y="284"/>
                    </a:cubicBezTo>
                    <a:cubicBezTo>
                      <a:pt x="57604" y="591"/>
                      <a:pt x="58194" y="591"/>
                      <a:pt x="58194" y="874"/>
                    </a:cubicBezTo>
                    <a:cubicBezTo>
                      <a:pt x="57887" y="874"/>
                      <a:pt x="57604" y="591"/>
                      <a:pt x="57604" y="591"/>
                    </a:cubicBezTo>
                    <a:cubicBezTo>
                      <a:pt x="57296" y="874"/>
                      <a:pt x="57604" y="874"/>
                      <a:pt x="57604" y="1772"/>
                    </a:cubicBezTo>
                    <a:cubicBezTo>
                      <a:pt x="57604" y="2363"/>
                      <a:pt x="57604" y="2363"/>
                      <a:pt x="57887" y="2647"/>
                    </a:cubicBezTo>
                    <a:cubicBezTo>
                      <a:pt x="58194" y="2647"/>
                      <a:pt x="57887" y="2954"/>
                      <a:pt x="57887" y="3544"/>
                    </a:cubicBezTo>
                    <a:cubicBezTo>
                      <a:pt x="57887" y="3828"/>
                      <a:pt x="57604" y="3828"/>
                      <a:pt x="57604" y="3828"/>
                    </a:cubicBezTo>
                    <a:cubicBezTo>
                      <a:pt x="57296" y="3828"/>
                      <a:pt x="57887" y="4135"/>
                      <a:pt x="57887" y="4419"/>
                    </a:cubicBezTo>
                    <a:cubicBezTo>
                      <a:pt x="57825" y="4485"/>
                      <a:pt x="57762" y="4510"/>
                      <a:pt x="57699" y="4510"/>
                    </a:cubicBezTo>
                    <a:cubicBezTo>
                      <a:pt x="57531" y="4510"/>
                      <a:pt x="57358" y="4339"/>
                      <a:pt x="57190" y="4339"/>
                    </a:cubicBezTo>
                    <a:cubicBezTo>
                      <a:pt x="57130" y="4339"/>
                      <a:pt x="57071" y="4361"/>
                      <a:pt x="57013" y="4419"/>
                    </a:cubicBezTo>
                    <a:cubicBezTo>
                      <a:pt x="57013" y="4419"/>
                      <a:pt x="56706" y="5009"/>
                      <a:pt x="57013" y="5009"/>
                    </a:cubicBezTo>
                    <a:cubicBezTo>
                      <a:pt x="57296" y="5316"/>
                      <a:pt x="57296" y="5316"/>
                      <a:pt x="57013" y="5600"/>
                    </a:cubicBezTo>
                    <a:cubicBezTo>
                      <a:pt x="57013" y="5907"/>
                      <a:pt x="56706" y="6191"/>
                      <a:pt x="57296" y="6498"/>
                    </a:cubicBezTo>
                    <a:cubicBezTo>
                      <a:pt x="57604" y="6781"/>
                      <a:pt x="58478" y="6781"/>
                      <a:pt x="58785" y="7088"/>
                    </a:cubicBezTo>
                    <a:cubicBezTo>
                      <a:pt x="58927" y="7230"/>
                      <a:pt x="58850" y="7230"/>
                      <a:pt x="58776" y="7230"/>
                    </a:cubicBezTo>
                    <a:cubicBezTo>
                      <a:pt x="58702" y="7230"/>
                      <a:pt x="58631" y="7230"/>
                      <a:pt x="58785" y="7372"/>
                    </a:cubicBezTo>
                    <a:cubicBezTo>
                      <a:pt x="58785" y="7679"/>
                      <a:pt x="58478" y="7679"/>
                      <a:pt x="58478" y="7963"/>
                    </a:cubicBezTo>
                    <a:cubicBezTo>
                      <a:pt x="58478" y="8091"/>
                      <a:pt x="58532" y="8166"/>
                      <a:pt x="58594" y="8166"/>
                    </a:cubicBezTo>
                    <a:cubicBezTo>
                      <a:pt x="58681" y="8166"/>
                      <a:pt x="58785" y="8022"/>
                      <a:pt x="58785" y="7679"/>
                    </a:cubicBezTo>
                    <a:cubicBezTo>
                      <a:pt x="58841" y="7619"/>
                      <a:pt x="58897" y="7593"/>
                      <a:pt x="58952" y="7593"/>
                    </a:cubicBezTo>
                    <a:cubicBezTo>
                      <a:pt x="59177" y="7593"/>
                      <a:pt x="59376" y="8023"/>
                      <a:pt x="59376" y="8270"/>
                    </a:cubicBezTo>
                    <a:cubicBezTo>
                      <a:pt x="59222" y="8412"/>
                      <a:pt x="59074" y="8412"/>
                      <a:pt x="58965" y="8412"/>
                    </a:cubicBezTo>
                    <a:cubicBezTo>
                      <a:pt x="58856" y="8412"/>
                      <a:pt x="58785" y="8412"/>
                      <a:pt x="58785" y="8553"/>
                    </a:cubicBezTo>
                    <a:cubicBezTo>
                      <a:pt x="58604" y="8902"/>
                      <a:pt x="58430" y="9045"/>
                      <a:pt x="58256" y="9045"/>
                    </a:cubicBezTo>
                    <a:cubicBezTo>
                      <a:pt x="58135" y="9045"/>
                      <a:pt x="58013" y="8977"/>
                      <a:pt x="57887" y="8860"/>
                    </a:cubicBezTo>
                    <a:cubicBezTo>
                      <a:pt x="57604" y="8860"/>
                      <a:pt x="57887" y="9451"/>
                      <a:pt x="57887" y="9735"/>
                    </a:cubicBezTo>
                    <a:cubicBezTo>
                      <a:pt x="58194" y="10042"/>
                      <a:pt x="57887" y="10042"/>
                      <a:pt x="57604" y="10042"/>
                    </a:cubicBezTo>
                    <a:cubicBezTo>
                      <a:pt x="57013" y="10042"/>
                      <a:pt x="57013" y="9735"/>
                      <a:pt x="57013" y="9451"/>
                    </a:cubicBezTo>
                    <a:cubicBezTo>
                      <a:pt x="57296" y="9144"/>
                      <a:pt x="57296" y="8860"/>
                      <a:pt x="57296" y="8860"/>
                    </a:cubicBezTo>
                    <a:cubicBezTo>
                      <a:pt x="57013" y="8860"/>
                      <a:pt x="56422" y="8860"/>
                      <a:pt x="56115" y="8553"/>
                    </a:cubicBezTo>
                    <a:cubicBezTo>
                      <a:pt x="56115" y="8412"/>
                      <a:pt x="56192" y="8341"/>
                      <a:pt x="56304" y="8341"/>
                    </a:cubicBezTo>
                    <a:cubicBezTo>
                      <a:pt x="56416" y="8341"/>
                      <a:pt x="56564" y="8412"/>
                      <a:pt x="56706" y="8553"/>
                    </a:cubicBezTo>
                    <a:cubicBezTo>
                      <a:pt x="57296" y="8553"/>
                      <a:pt x="57013" y="8270"/>
                      <a:pt x="57296" y="8270"/>
                    </a:cubicBezTo>
                    <a:cubicBezTo>
                      <a:pt x="57604" y="8270"/>
                      <a:pt x="57887" y="8270"/>
                      <a:pt x="58194" y="7963"/>
                    </a:cubicBezTo>
                    <a:cubicBezTo>
                      <a:pt x="58478" y="7679"/>
                      <a:pt x="57887" y="7372"/>
                      <a:pt x="57604" y="7372"/>
                    </a:cubicBezTo>
                    <a:cubicBezTo>
                      <a:pt x="57604" y="7372"/>
                      <a:pt x="57341" y="7508"/>
                      <a:pt x="57166" y="7508"/>
                    </a:cubicBezTo>
                    <a:cubicBezTo>
                      <a:pt x="57079" y="7508"/>
                      <a:pt x="57013" y="7474"/>
                      <a:pt x="57013" y="7372"/>
                    </a:cubicBezTo>
                    <a:cubicBezTo>
                      <a:pt x="57013" y="7230"/>
                      <a:pt x="57161" y="7230"/>
                      <a:pt x="57344" y="7230"/>
                    </a:cubicBezTo>
                    <a:cubicBezTo>
                      <a:pt x="57527" y="7230"/>
                      <a:pt x="57745" y="7230"/>
                      <a:pt x="57887" y="7088"/>
                    </a:cubicBezTo>
                    <a:cubicBezTo>
                      <a:pt x="57887" y="7088"/>
                      <a:pt x="57604" y="6781"/>
                      <a:pt x="57296" y="6781"/>
                    </a:cubicBezTo>
                    <a:cubicBezTo>
                      <a:pt x="57155" y="6935"/>
                      <a:pt x="57007" y="7012"/>
                      <a:pt x="56859" y="7012"/>
                    </a:cubicBezTo>
                    <a:cubicBezTo>
                      <a:pt x="56712" y="7012"/>
                      <a:pt x="56564" y="6935"/>
                      <a:pt x="56422" y="6781"/>
                    </a:cubicBezTo>
                    <a:cubicBezTo>
                      <a:pt x="56244" y="6617"/>
                      <a:pt x="55970" y="6444"/>
                      <a:pt x="55771" y="6444"/>
                    </a:cubicBezTo>
                    <a:cubicBezTo>
                      <a:pt x="55628" y="6444"/>
                      <a:pt x="55524" y="6534"/>
                      <a:pt x="55524" y="6781"/>
                    </a:cubicBezTo>
                    <a:cubicBezTo>
                      <a:pt x="55356" y="7314"/>
                      <a:pt x="55179" y="7423"/>
                      <a:pt x="55004" y="7423"/>
                    </a:cubicBezTo>
                    <a:cubicBezTo>
                      <a:pt x="54884" y="7423"/>
                      <a:pt x="54765" y="7372"/>
                      <a:pt x="54650" y="7372"/>
                    </a:cubicBezTo>
                    <a:cubicBezTo>
                      <a:pt x="54343" y="7679"/>
                      <a:pt x="54934" y="7963"/>
                      <a:pt x="55241" y="7963"/>
                    </a:cubicBezTo>
                    <a:cubicBezTo>
                      <a:pt x="55832" y="7963"/>
                      <a:pt x="56115" y="8270"/>
                      <a:pt x="56115" y="8270"/>
                    </a:cubicBezTo>
                    <a:cubicBezTo>
                      <a:pt x="55832" y="8270"/>
                      <a:pt x="55832" y="8553"/>
                      <a:pt x="55524" y="8553"/>
                    </a:cubicBezTo>
                    <a:cubicBezTo>
                      <a:pt x="55241" y="8553"/>
                      <a:pt x="55241" y="8553"/>
                      <a:pt x="55241" y="8860"/>
                    </a:cubicBezTo>
                    <a:cubicBezTo>
                      <a:pt x="55524" y="8860"/>
                      <a:pt x="55241" y="9144"/>
                      <a:pt x="55241" y="9144"/>
                    </a:cubicBezTo>
                    <a:cubicBezTo>
                      <a:pt x="55241" y="9246"/>
                      <a:pt x="55207" y="9281"/>
                      <a:pt x="55151" y="9281"/>
                    </a:cubicBezTo>
                    <a:cubicBezTo>
                      <a:pt x="55039" y="9281"/>
                      <a:pt x="54839" y="9144"/>
                      <a:pt x="54650" y="9144"/>
                    </a:cubicBezTo>
                    <a:cubicBezTo>
                      <a:pt x="54060" y="9144"/>
                      <a:pt x="53469" y="9451"/>
                      <a:pt x="52878" y="9451"/>
                    </a:cubicBezTo>
                    <a:cubicBezTo>
                      <a:pt x="52571" y="9451"/>
                      <a:pt x="51980" y="9451"/>
                      <a:pt x="51697" y="9144"/>
                    </a:cubicBezTo>
                    <a:cubicBezTo>
                      <a:pt x="51390" y="8860"/>
                      <a:pt x="51106" y="8860"/>
                      <a:pt x="50799" y="8860"/>
                    </a:cubicBezTo>
                    <a:cubicBezTo>
                      <a:pt x="50515" y="8860"/>
                      <a:pt x="50515" y="8553"/>
                      <a:pt x="50208" y="8553"/>
                    </a:cubicBezTo>
                    <a:cubicBezTo>
                      <a:pt x="49618" y="8553"/>
                      <a:pt x="49925" y="8270"/>
                      <a:pt x="49618" y="7963"/>
                    </a:cubicBezTo>
                    <a:cubicBezTo>
                      <a:pt x="49618" y="7821"/>
                      <a:pt x="49399" y="7750"/>
                      <a:pt x="49142" y="7750"/>
                    </a:cubicBezTo>
                    <a:cubicBezTo>
                      <a:pt x="48885" y="7750"/>
                      <a:pt x="48590" y="7821"/>
                      <a:pt x="48436" y="7963"/>
                    </a:cubicBezTo>
                    <a:cubicBezTo>
                      <a:pt x="48153" y="8270"/>
                      <a:pt x="47562" y="8270"/>
                      <a:pt x="47255" y="8553"/>
                    </a:cubicBezTo>
                    <a:cubicBezTo>
                      <a:pt x="47255" y="8860"/>
                      <a:pt x="47562" y="8860"/>
                      <a:pt x="47562" y="8860"/>
                    </a:cubicBezTo>
                    <a:cubicBezTo>
                      <a:pt x="47846" y="8860"/>
                      <a:pt x="47846" y="8553"/>
                      <a:pt x="48436" y="8553"/>
                    </a:cubicBezTo>
                    <a:cubicBezTo>
                      <a:pt x="48680" y="8553"/>
                      <a:pt x="49102" y="8181"/>
                      <a:pt x="49266" y="8181"/>
                    </a:cubicBezTo>
                    <a:cubicBezTo>
                      <a:pt x="49309" y="8181"/>
                      <a:pt x="49334" y="8206"/>
                      <a:pt x="49334" y="8270"/>
                    </a:cubicBezTo>
                    <a:cubicBezTo>
                      <a:pt x="49618" y="8553"/>
                      <a:pt x="48743" y="8860"/>
                      <a:pt x="48153" y="9144"/>
                    </a:cubicBezTo>
                    <a:cubicBezTo>
                      <a:pt x="47562" y="9144"/>
                      <a:pt x="47846" y="9451"/>
                      <a:pt x="48153" y="10042"/>
                    </a:cubicBezTo>
                    <a:cubicBezTo>
                      <a:pt x="48743" y="10633"/>
                      <a:pt x="48153" y="10325"/>
                      <a:pt x="48153" y="10633"/>
                    </a:cubicBezTo>
                    <a:cubicBezTo>
                      <a:pt x="48153" y="10715"/>
                      <a:pt x="48077" y="10749"/>
                      <a:pt x="47977" y="10749"/>
                    </a:cubicBezTo>
                    <a:cubicBezTo>
                      <a:pt x="47733" y="10749"/>
                      <a:pt x="47344" y="10543"/>
                      <a:pt x="47562" y="10325"/>
                    </a:cubicBezTo>
                    <a:cubicBezTo>
                      <a:pt x="47846" y="10325"/>
                      <a:pt x="47846" y="10042"/>
                      <a:pt x="47562" y="9735"/>
                    </a:cubicBezTo>
                    <a:lnTo>
                      <a:pt x="46971" y="9735"/>
                    </a:lnTo>
                    <a:cubicBezTo>
                      <a:pt x="46971" y="9593"/>
                      <a:pt x="46895" y="9593"/>
                      <a:pt x="46818" y="9593"/>
                    </a:cubicBezTo>
                    <a:cubicBezTo>
                      <a:pt x="46741" y="9593"/>
                      <a:pt x="46664" y="9593"/>
                      <a:pt x="46664" y="9451"/>
                    </a:cubicBezTo>
                    <a:cubicBezTo>
                      <a:pt x="46381" y="9144"/>
                      <a:pt x="46073" y="9144"/>
                      <a:pt x="45790" y="9144"/>
                    </a:cubicBezTo>
                    <a:cubicBezTo>
                      <a:pt x="45483" y="9451"/>
                      <a:pt x="45199" y="9451"/>
                      <a:pt x="44301" y="9451"/>
                    </a:cubicBezTo>
                    <a:cubicBezTo>
                      <a:pt x="44105" y="9546"/>
                      <a:pt x="43810" y="9577"/>
                      <a:pt x="43495" y="9577"/>
                    </a:cubicBezTo>
                    <a:cubicBezTo>
                      <a:pt x="42863" y="9577"/>
                      <a:pt x="42143" y="9451"/>
                      <a:pt x="41939" y="9451"/>
                    </a:cubicBezTo>
                    <a:cubicBezTo>
                      <a:pt x="41711" y="9204"/>
                      <a:pt x="42231" y="8774"/>
                      <a:pt x="42603" y="8774"/>
                    </a:cubicBezTo>
                    <a:cubicBezTo>
                      <a:pt x="42694" y="8774"/>
                      <a:pt x="42776" y="8800"/>
                      <a:pt x="42837" y="8860"/>
                    </a:cubicBezTo>
                    <a:cubicBezTo>
                      <a:pt x="43120" y="8860"/>
                      <a:pt x="43120" y="8553"/>
                      <a:pt x="42529" y="8270"/>
                    </a:cubicBezTo>
                    <a:cubicBezTo>
                      <a:pt x="42246" y="7679"/>
                      <a:pt x="41348" y="7679"/>
                      <a:pt x="41348" y="7679"/>
                    </a:cubicBezTo>
                    <a:cubicBezTo>
                      <a:pt x="41348" y="7821"/>
                      <a:pt x="41200" y="7892"/>
                      <a:pt x="40979" y="7892"/>
                    </a:cubicBezTo>
                    <a:cubicBezTo>
                      <a:pt x="40757" y="7892"/>
                      <a:pt x="40462" y="7821"/>
                      <a:pt x="40167" y="7679"/>
                    </a:cubicBezTo>
                    <a:cubicBezTo>
                      <a:pt x="39576" y="7679"/>
                      <a:pt x="39576" y="7372"/>
                      <a:pt x="38985" y="7372"/>
                    </a:cubicBezTo>
                    <a:cubicBezTo>
                      <a:pt x="38702" y="7372"/>
                      <a:pt x="38111" y="7088"/>
                      <a:pt x="37520" y="6781"/>
                    </a:cubicBezTo>
                    <a:cubicBezTo>
                      <a:pt x="37225" y="6640"/>
                      <a:pt x="36782" y="6569"/>
                      <a:pt x="36413" y="6569"/>
                    </a:cubicBezTo>
                    <a:cubicBezTo>
                      <a:pt x="36044" y="6569"/>
                      <a:pt x="35748" y="6640"/>
                      <a:pt x="35748" y="6781"/>
                    </a:cubicBezTo>
                    <a:cubicBezTo>
                      <a:pt x="35441" y="7088"/>
                      <a:pt x="35158" y="7088"/>
                      <a:pt x="34850" y="7088"/>
                    </a:cubicBezTo>
                    <a:cubicBezTo>
                      <a:pt x="34260" y="7088"/>
                      <a:pt x="34850" y="6781"/>
                      <a:pt x="34850" y="6781"/>
                    </a:cubicBezTo>
                    <a:cubicBezTo>
                      <a:pt x="34567" y="6498"/>
                      <a:pt x="34850" y="6191"/>
                      <a:pt x="34567" y="6191"/>
                    </a:cubicBezTo>
                    <a:cubicBezTo>
                      <a:pt x="34293" y="6191"/>
                      <a:pt x="34037" y="7132"/>
                      <a:pt x="33565" y="7132"/>
                    </a:cubicBezTo>
                    <a:cubicBezTo>
                      <a:pt x="33509" y="7132"/>
                      <a:pt x="33449" y="7119"/>
                      <a:pt x="33386" y="7088"/>
                    </a:cubicBezTo>
                    <a:cubicBezTo>
                      <a:pt x="33078" y="7088"/>
                      <a:pt x="32795" y="5907"/>
                      <a:pt x="32204" y="5600"/>
                    </a:cubicBezTo>
                    <a:cubicBezTo>
                      <a:pt x="32078" y="5484"/>
                      <a:pt x="31905" y="5415"/>
                      <a:pt x="31785" y="5415"/>
                    </a:cubicBezTo>
                    <a:cubicBezTo>
                      <a:pt x="31611" y="5415"/>
                      <a:pt x="31548" y="5558"/>
                      <a:pt x="31897" y="5907"/>
                    </a:cubicBezTo>
                    <a:cubicBezTo>
                      <a:pt x="32051" y="6049"/>
                      <a:pt x="31980" y="6049"/>
                      <a:pt x="31870" y="6049"/>
                    </a:cubicBezTo>
                    <a:cubicBezTo>
                      <a:pt x="31761" y="6049"/>
                      <a:pt x="31613" y="6049"/>
                      <a:pt x="31613" y="6191"/>
                    </a:cubicBezTo>
                    <a:cubicBezTo>
                      <a:pt x="31613" y="6498"/>
                      <a:pt x="31023" y="6781"/>
                      <a:pt x="31023" y="6781"/>
                    </a:cubicBezTo>
                    <a:cubicBezTo>
                      <a:pt x="31023" y="6640"/>
                      <a:pt x="30946" y="6569"/>
                      <a:pt x="30795" y="6569"/>
                    </a:cubicBezTo>
                    <a:cubicBezTo>
                      <a:pt x="30645" y="6569"/>
                      <a:pt x="30420" y="6640"/>
                      <a:pt x="30125" y="6781"/>
                    </a:cubicBezTo>
                    <a:cubicBezTo>
                      <a:pt x="29957" y="7130"/>
                      <a:pt x="29782" y="7273"/>
                      <a:pt x="29666" y="7273"/>
                    </a:cubicBezTo>
                    <a:cubicBezTo>
                      <a:pt x="29586" y="7273"/>
                      <a:pt x="29534" y="7204"/>
                      <a:pt x="29534" y="7088"/>
                    </a:cubicBezTo>
                    <a:cubicBezTo>
                      <a:pt x="29493" y="7044"/>
                      <a:pt x="29432" y="7024"/>
                      <a:pt x="29359" y="7024"/>
                    </a:cubicBezTo>
                    <a:cubicBezTo>
                      <a:pt x="28931" y="7024"/>
                      <a:pt x="28069" y="7679"/>
                      <a:pt x="28069" y="7679"/>
                    </a:cubicBezTo>
                    <a:cubicBezTo>
                      <a:pt x="28353" y="7963"/>
                      <a:pt x="28069" y="8270"/>
                      <a:pt x="27762" y="8270"/>
                    </a:cubicBezTo>
                    <a:cubicBezTo>
                      <a:pt x="27479" y="7963"/>
                      <a:pt x="27479" y="7963"/>
                      <a:pt x="27762" y="7679"/>
                    </a:cubicBezTo>
                    <a:cubicBezTo>
                      <a:pt x="28069" y="7679"/>
                      <a:pt x="28944" y="6781"/>
                      <a:pt x="29251" y="6781"/>
                    </a:cubicBezTo>
                    <a:cubicBezTo>
                      <a:pt x="29841" y="6781"/>
                      <a:pt x="30716" y="6498"/>
                      <a:pt x="30716" y="6191"/>
                    </a:cubicBezTo>
                    <a:cubicBezTo>
                      <a:pt x="30716" y="6096"/>
                      <a:pt x="30650" y="6065"/>
                      <a:pt x="30552" y="6065"/>
                    </a:cubicBezTo>
                    <a:cubicBezTo>
                      <a:pt x="30356" y="6065"/>
                      <a:pt x="30030" y="6191"/>
                      <a:pt x="29841" y="6191"/>
                    </a:cubicBezTo>
                    <a:cubicBezTo>
                      <a:pt x="29534" y="6191"/>
                      <a:pt x="29251" y="6498"/>
                      <a:pt x="28660" y="6498"/>
                    </a:cubicBezTo>
                    <a:cubicBezTo>
                      <a:pt x="28353" y="6781"/>
                      <a:pt x="27762" y="6781"/>
                      <a:pt x="27762" y="7088"/>
                    </a:cubicBezTo>
                    <a:cubicBezTo>
                      <a:pt x="27865" y="7183"/>
                      <a:pt x="27867" y="7214"/>
                      <a:pt x="27814" y="7214"/>
                    </a:cubicBezTo>
                    <a:cubicBezTo>
                      <a:pt x="27707" y="7214"/>
                      <a:pt x="27376" y="7088"/>
                      <a:pt x="27172" y="7088"/>
                    </a:cubicBezTo>
                    <a:cubicBezTo>
                      <a:pt x="27172" y="7183"/>
                      <a:pt x="27140" y="7214"/>
                      <a:pt x="27109" y="7214"/>
                    </a:cubicBezTo>
                    <a:cubicBezTo>
                      <a:pt x="27046" y="7214"/>
                      <a:pt x="26983" y="7088"/>
                      <a:pt x="27172" y="7088"/>
                    </a:cubicBezTo>
                    <a:lnTo>
                      <a:pt x="26581" y="6781"/>
                    </a:lnTo>
                    <a:cubicBezTo>
                      <a:pt x="26581" y="7088"/>
                      <a:pt x="26581" y="7088"/>
                      <a:pt x="25990" y="7088"/>
                    </a:cubicBezTo>
                    <a:cubicBezTo>
                      <a:pt x="25707" y="7088"/>
                      <a:pt x="25399" y="7372"/>
                      <a:pt x="25707" y="7679"/>
                    </a:cubicBezTo>
                    <a:cubicBezTo>
                      <a:pt x="25990" y="7963"/>
                      <a:pt x="25990" y="7963"/>
                      <a:pt x="25990" y="8270"/>
                    </a:cubicBezTo>
                    <a:cubicBezTo>
                      <a:pt x="25707" y="8270"/>
                      <a:pt x="25399" y="7679"/>
                      <a:pt x="24809" y="7679"/>
                    </a:cubicBezTo>
                    <a:cubicBezTo>
                      <a:pt x="24726" y="7719"/>
                      <a:pt x="24627" y="7736"/>
                      <a:pt x="24517" y="7736"/>
                    </a:cubicBezTo>
                    <a:cubicBezTo>
                      <a:pt x="23838" y="7736"/>
                      <a:pt x="22753" y="7088"/>
                      <a:pt x="22753" y="7088"/>
                    </a:cubicBezTo>
                    <a:cubicBezTo>
                      <a:pt x="22753" y="6781"/>
                      <a:pt x="21855" y="6781"/>
                      <a:pt x="21265" y="6781"/>
                    </a:cubicBezTo>
                    <a:lnTo>
                      <a:pt x="20981" y="6781"/>
                    </a:lnTo>
                    <a:cubicBezTo>
                      <a:pt x="20390" y="6498"/>
                      <a:pt x="19800" y="6191"/>
                      <a:pt x="19493" y="6191"/>
                    </a:cubicBezTo>
                    <a:cubicBezTo>
                      <a:pt x="18902" y="6498"/>
                      <a:pt x="18028" y="6498"/>
                      <a:pt x="17721" y="6498"/>
                    </a:cubicBezTo>
                    <a:cubicBezTo>
                      <a:pt x="17437" y="6191"/>
                      <a:pt x="17130" y="6191"/>
                      <a:pt x="16539" y="6191"/>
                    </a:cubicBezTo>
                    <a:cubicBezTo>
                      <a:pt x="15949" y="6191"/>
                      <a:pt x="15665" y="5907"/>
                      <a:pt x="15074" y="5600"/>
                    </a:cubicBezTo>
                    <a:cubicBezTo>
                      <a:pt x="14176" y="5600"/>
                      <a:pt x="13302" y="5600"/>
                      <a:pt x="12995" y="5907"/>
                    </a:cubicBezTo>
                    <a:cubicBezTo>
                      <a:pt x="12712" y="5907"/>
                      <a:pt x="12712" y="5600"/>
                      <a:pt x="12404" y="5600"/>
                    </a:cubicBezTo>
                    <a:cubicBezTo>
                      <a:pt x="12121" y="5600"/>
                      <a:pt x="12404" y="5316"/>
                      <a:pt x="12121" y="5316"/>
                    </a:cubicBezTo>
                    <a:cubicBezTo>
                      <a:pt x="12121" y="5214"/>
                      <a:pt x="12021" y="5180"/>
                      <a:pt x="11866" y="5180"/>
                    </a:cubicBezTo>
                    <a:cubicBezTo>
                      <a:pt x="11556" y="5180"/>
                      <a:pt x="11026" y="5316"/>
                      <a:pt x="10632" y="5316"/>
                    </a:cubicBezTo>
                    <a:cubicBezTo>
                      <a:pt x="10349" y="5316"/>
                      <a:pt x="10349" y="5009"/>
                      <a:pt x="10349" y="5009"/>
                    </a:cubicBezTo>
                    <a:cubicBezTo>
                      <a:pt x="10349" y="4867"/>
                      <a:pt x="10272" y="4797"/>
                      <a:pt x="10195" y="4797"/>
                    </a:cubicBezTo>
                    <a:cubicBezTo>
                      <a:pt x="10118" y="4797"/>
                      <a:pt x="10042" y="4867"/>
                      <a:pt x="10042" y="5009"/>
                    </a:cubicBezTo>
                    <a:cubicBezTo>
                      <a:pt x="9900" y="5163"/>
                      <a:pt x="9752" y="5240"/>
                      <a:pt x="9640" y="5240"/>
                    </a:cubicBezTo>
                    <a:cubicBezTo>
                      <a:pt x="9528" y="5240"/>
                      <a:pt x="9451" y="5163"/>
                      <a:pt x="9451" y="5009"/>
                    </a:cubicBezTo>
                    <a:cubicBezTo>
                      <a:pt x="9167" y="5009"/>
                      <a:pt x="9758" y="5009"/>
                      <a:pt x="9758" y="4726"/>
                    </a:cubicBezTo>
                    <a:lnTo>
                      <a:pt x="9167" y="4419"/>
                    </a:lnTo>
                    <a:cubicBezTo>
                      <a:pt x="8860" y="4419"/>
                      <a:pt x="8577" y="4726"/>
                      <a:pt x="8270" y="5009"/>
                    </a:cubicBezTo>
                    <a:cubicBezTo>
                      <a:pt x="7986" y="5316"/>
                      <a:pt x="7395" y="5316"/>
                      <a:pt x="7088" y="5316"/>
                    </a:cubicBezTo>
                    <a:lnTo>
                      <a:pt x="6214" y="5316"/>
                    </a:lnTo>
                    <a:cubicBezTo>
                      <a:pt x="6214" y="5600"/>
                      <a:pt x="6805" y="5600"/>
                      <a:pt x="6498" y="5907"/>
                    </a:cubicBezTo>
                    <a:cubicBezTo>
                      <a:pt x="6440" y="5965"/>
                      <a:pt x="6393" y="5986"/>
                      <a:pt x="6354" y="5986"/>
                    </a:cubicBezTo>
                    <a:cubicBezTo>
                      <a:pt x="6243" y="5986"/>
                      <a:pt x="6186" y="5816"/>
                      <a:pt x="6070" y="5816"/>
                    </a:cubicBezTo>
                    <a:cubicBezTo>
                      <a:pt x="6026" y="5816"/>
                      <a:pt x="5974" y="5840"/>
                      <a:pt x="5907" y="5907"/>
                    </a:cubicBezTo>
                    <a:cubicBezTo>
                      <a:pt x="5765" y="6049"/>
                      <a:pt x="5470" y="6120"/>
                      <a:pt x="5210" y="6120"/>
                    </a:cubicBezTo>
                    <a:cubicBezTo>
                      <a:pt x="4950" y="6120"/>
                      <a:pt x="4725" y="6049"/>
                      <a:pt x="4725" y="5907"/>
                    </a:cubicBezTo>
                    <a:cubicBezTo>
                      <a:pt x="4442" y="5907"/>
                      <a:pt x="3851" y="6498"/>
                      <a:pt x="3851" y="6781"/>
                    </a:cubicBezTo>
                    <a:cubicBezTo>
                      <a:pt x="3544" y="7088"/>
                      <a:pt x="3851" y="7088"/>
                      <a:pt x="3544" y="7679"/>
                    </a:cubicBezTo>
                    <a:cubicBezTo>
                      <a:pt x="3255" y="7969"/>
                      <a:pt x="2823" y="8042"/>
                      <a:pt x="2425" y="8042"/>
                    </a:cubicBezTo>
                    <a:cubicBezTo>
                      <a:pt x="2011" y="8042"/>
                      <a:pt x="1633" y="7963"/>
                      <a:pt x="1489" y="7963"/>
                    </a:cubicBezTo>
                    <a:cubicBezTo>
                      <a:pt x="1181" y="7963"/>
                      <a:pt x="1489" y="8270"/>
                      <a:pt x="1181" y="8553"/>
                    </a:cubicBezTo>
                    <a:cubicBezTo>
                      <a:pt x="1181" y="8860"/>
                      <a:pt x="1489" y="8860"/>
                      <a:pt x="2079" y="9144"/>
                    </a:cubicBezTo>
                    <a:cubicBezTo>
                      <a:pt x="2670" y="9144"/>
                      <a:pt x="3261" y="10325"/>
                      <a:pt x="3261" y="10325"/>
                    </a:cubicBezTo>
                    <a:cubicBezTo>
                      <a:pt x="3402" y="10479"/>
                      <a:pt x="3698" y="10479"/>
                      <a:pt x="3993" y="10479"/>
                    </a:cubicBezTo>
                    <a:cubicBezTo>
                      <a:pt x="4288" y="10479"/>
                      <a:pt x="4584" y="10479"/>
                      <a:pt x="4725" y="10633"/>
                    </a:cubicBezTo>
                    <a:cubicBezTo>
                      <a:pt x="5033" y="10633"/>
                      <a:pt x="4725" y="10916"/>
                      <a:pt x="5033" y="11223"/>
                    </a:cubicBezTo>
                    <a:lnTo>
                      <a:pt x="5907" y="11223"/>
                    </a:lnTo>
                    <a:cubicBezTo>
                      <a:pt x="5907" y="11365"/>
                      <a:pt x="5759" y="11365"/>
                      <a:pt x="5538" y="11365"/>
                    </a:cubicBezTo>
                    <a:cubicBezTo>
                      <a:pt x="5316" y="11365"/>
                      <a:pt x="5021" y="11365"/>
                      <a:pt x="4725" y="11507"/>
                    </a:cubicBezTo>
                    <a:cubicBezTo>
                      <a:pt x="4524" y="11725"/>
                      <a:pt x="4466" y="11931"/>
                      <a:pt x="4339" y="11931"/>
                    </a:cubicBezTo>
                    <a:cubicBezTo>
                      <a:pt x="4287" y="11931"/>
                      <a:pt x="4224" y="11896"/>
                      <a:pt x="4135" y="11814"/>
                    </a:cubicBezTo>
                    <a:cubicBezTo>
                      <a:pt x="4135" y="11711"/>
                      <a:pt x="4069" y="11677"/>
                      <a:pt x="3971" y="11677"/>
                    </a:cubicBezTo>
                    <a:cubicBezTo>
                      <a:pt x="3775" y="11677"/>
                      <a:pt x="3450" y="11814"/>
                      <a:pt x="3261" y="11814"/>
                    </a:cubicBezTo>
                    <a:cubicBezTo>
                      <a:pt x="2953" y="11814"/>
                      <a:pt x="3261" y="11507"/>
                      <a:pt x="3261" y="11223"/>
                    </a:cubicBezTo>
                    <a:cubicBezTo>
                      <a:pt x="3261" y="11070"/>
                      <a:pt x="3113" y="10993"/>
                      <a:pt x="2891" y="10993"/>
                    </a:cubicBezTo>
                    <a:cubicBezTo>
                      <a:pt x="2670" y="10993"/>
                      <a:pt x="2375" y="11070"/>
                      <a:pt x="2079" y="11223"/>
                    </a:cubicBezTo>
                    <a:cubicBezTo>
                      <a:pt x="1489" y="11507"/>
                      <a:pt x="1772" y="11507"/>
                      <a:pt x="1772" y="11814"/>
                    </a:cubicBezTo>
                    <a:cubicBezTo>
                      <a:pt x="1772" y="11872"/>
                      <a:pt x="1760" y="11893"/>
                      <a:pt x="1739" y="11893"/>
                    </a:cubicBezTo>
                    <a:cubicBezTo>
                      <a:pt x="1678" y="11893"/>
                      <a:pt x="1540" y="11723"/>
                      <a:pt x="1376" y="11723"/>
                    </a:cubicBezTo>
                    <a:cubicBezTo>
                      <a:pt x="1314" y="11723"/>
                      <a:pt x="1248" y="11747"/>
                      <a:pt x="1181" y="11814"/>
                    </a:cubicBezTo>
                    <a:cubicBezTo>
                      <a:pt x="591" y="12097"/>
                      <a:pt x="0" y="12097"/>
                      <a:pt x="0" y="12405"/>
                    </a:cubicBezTo>
                    <a:cubicBezTo>
                      <a:pt x="0" y="12688"/>
                      <a:pt x="898" y="12688"/>
                      <a:pt x="1181" y="12995"/>
                    </a:cubicBezTo>
                    <a:cubicBezTo>
                      <a:pt x="1489" y="12995"/>
                      <a:pt x="591" y="13279"/>
                      <a:pt x="898" y="13279"/>
                    </a:cubicBezTo>
                    <a:cubicBezTo>
                      <a:pt x="1181" y="13279"/>
                      <a:pt x="1181" y="13586"/>
                      <a:pt x="1489" y="13869"/>
                    </a:cubicBezTo>
                    <a:cubicBezTo>
                      <a:pt x="1685" y="13972"/>
                      <a:pt x="1914" y="14006"/>
                      <a:pt x="2142" y="14006"/>
                    </a:cubicBezTo>
                    <a:cubicBezTo>
                      <a:pt x="2599" y="14006"/>
                      <a:pt x="3056" y="13869"/>
                      <a:pt x="3261" y="13869"/>
                    </a:cubicBezTo>
                    <a:cubicBezTo>
                      <a:pt x="3450" y="13869"/>
                      <a:pt x="3649" y="14006"/>
                      <a:pt x="3845" y="14006"/>
                    </a:cubicBezTo>
                    <a:cubicBezTo>
                      <a:pt x="3943" y="14006"/>
                      <a:pt x="4040" y="13972"/>
                      <a:pt x="4135" y="13869"/>
                    </a:cubicBezTo>
                    <a:cubicBezTo>
                      <a:pt x="4135" y="13674"/>
                      <a:pt x="4561" y="13333"/>
                      <a:pt x="4919" y="13333"/>
                    </a:cubicBezTo>
                    <a:cubicBezTo>
                      <a:pt x="5081" y="13333"/>
                      <a:pt x="5228" y="13402"/>
                      <a:pt x="5316" y="13586"/>
                    </a:cubicBezTo>
                    <a:cubicBezTo>
                      <a:pt x="5907" y="13869"/>
                      <a:pt x="5033" y="13869"/>
                      <a:pt x="5316" y="13869"/>
                    </a:cubicBezTo>
                    <a:cubicBezTo>
                      <a:pt x="5316" y="14177"/>
                      <a:pt x="5623" y="14767"/>
                      <a:pt x="5316" y="15051"/>
                    </a:cubicBezTo>
                    <a:cubicBezTo>
                      <a:pt x="5222" y="15153"/>
                      <a:pt x="5093" y="15187"/>
                      <a:pt x="4964" y="15187"/>
                    </a:cubicBezTo>
                    <a:cubicBezTo>
                      <a:pt x="4704" y="15187"/>
                      <a:pt x="4442" y="15051"/>
                      <a:pt x="4442" y="15051"/>
                    </a:cubicBezTo>
                    <a:cubicBezTo>
                      <a:pt x="4135" y="15051"/>
                      <a:pt x="4135" y="15642"/>
                      <a:pt x="3851" y="15642"/>
                    </a:cubicBezTo>
                    <a:cubicBezTo>
                      <a:pt x="3788" y="15705"/>
                      <a:pt x="3726" y="15730"/>
                      <a:pt x="3664" y="15730"/>
                    </a:cubicBezTo>
                    <a:cubicBezTo>
                      <a:pt x="3426" y="15730"/>
                      <a:pt x="3197" y="15358"/>
                      <a:pt x="2953" y="15358"/>
                    </a:cubicBezTo>
                    <a:cubicBezTo>
                      <a:pt x="2363" y="15358"/>
                      <a:pt x="2670" y="15949"/>
                      <a:pt x="2670" y="16232"/>
                    </a:cubicBezTo>
                    <a:cubicBezTo>
                      <a:pt x="2670" y="16539"/>
                      <a:pt x="2079" y="16232"/>
                      <a:pt x="1772" y="16823"/>
                    </a:cubicBezTo>
                    <a:cubicBezTo>
                      <a:pt x="1489" y="17414"/>
                      <a:pt x="898" y="16823"/>
                      <a:pt x="1489" y="17721"/>
                    </a:cubicBezTo>
                    <a:cubicBezTo>
                      <a:pt x="1593" y="17938"/>
                      <a:pt x="1659" y="17995"/>
                      <a:pt x="1716" y="17995"/>
                    </a:cubicBezTo>
                    <a:cubicBezTo>
                      <a:pt x="1780" y="17995"/>
                      <a:pt x="1833" y="17922"/>
                      <a:pt x="1916" y="17922"/>
                    </a:cubicBezTo>
                    <a:cubicBezTo>
                      <a:pt x="1960" y="17922"/>
                      <a:pt x="2012" y="17942"/>
                      <a:pt x="2079" y="18004"/>
                    </a:cubicBezTo>
                    <a:cubicBezTo>
                      <a:pt x="2363" y="18311"/>
                      <a:pt x="1772" y="18595"/>
                      <a:pt x="2079" y="18902"/>
                    </a:cubicBezTo>
                    <a:cubicBezTo>
                      <a:pt x="2363" y="18902"/>
                      <a:pt x="2953" y="19493"/>
                      <a:pt x="2953" y="19776"/>
                    </a:cubicBezTo>
                    <a:cubicBezTo>
                      <a:pt x="3017" y="19840"/>
                      <a:pt x="3079" y="19865"/>
                      <a:pt x="3143" y="19865"/>
                    </a:cubicBezTo>
                    <a:cubicBezTo>
                      <a:pt x="3391" y="19865"/>
                      <a:pt x="3666" y="19493"/>
                      <a:pt x="4135" y="19493"/>
                    </a:cubicBezTo>
                    <a:cubicBezTo>
                      <a:pt x="4442" y="19493"/>
                      <a:pt x="4135" y="19186"/>
                      <a:pt x="4442" y="19186"/>
                    </a:cubicBezTo>
                    <a:cubicBezTo>
                      <a:pt x="4725" y="19493"/>
                      <a:pt x="5033" y="20083"/>
                      <a:pt x="4725" y="20083"/>
                    </a:cubicBezTo>
                    <a:cubicBezTo>
                      <a:pt x="4442" y="20367"/>
                      <a:pt x="4725" y="20674"/>
                      <a:pt x="4725" y="20958"/>
                    </a:cubicBezTo>
                    <a:cubicBezTo>
                      <a:pt x="4725" y="21060"/>
                      <a:pt x="4791" y="21094"/>
                      <a:pt x="4890" y="21094"/>
                    </a:cubicBezTo>
                    <a:cubicBezTo>
                      <a:pt x="5088" y="21094"/>
                      <a:pt x="5419" y="20958"/>
                      <a:pt x="5623" y="20958"/>
                    </a:cubicBezTo>
                    <a:cubicBezTo>
                      <a:pt x="5623" y="20816"/>
                      <a:pt x="5771" y="20745"/>
                      <a:pt x="5954" y="20745"/>
                    </a:cubicBezTo>
                    <a:cubicBezTo>
                      <a:pt x="6137" y="20745"/>
                      <a:pt x="6356" y="20816"/>
                      <a:pt x="6498" y="20958"/>
                    </a:cubicBezTo>
                    <a:cubicBezTo>
                      <a:pt x="6793" y="21111"/>
                      <a:pt x="6941" y="21188"/>
                      <a:pt x="7014" y="21188"/>
                    </a:cubicBezTo>
                    <a:cubicBezTo>
                      <a:pt x="7088" y="21188"/>
                      <a:pt x="7088" y="21111"/>
                      <a:pt x="7088" y="20958"/>
                    </a:cubicBezTo>
                    <a:cubicBezTo>
                      <a:pt x="7088" y="20758"/>
                      <a:pt x="7241" y="20546"/>
                      <a:pt x="7331" y="20546"/>
                    </a:cubicBezTo>
                    <a:cubicBezTo>
                      <a:pt x="7369" y="20546"/>
                      <a:pt x="7395" y="20583"/>
                      <a:pt x="7395" y="20674"/>
                    </a:cubicBezTo>
                    <a:cubicBezTo>
                      <a:pt x="7395" y="20816"/>
                      <a:pt x="7466" y="20887"/>
                      <a:pt x="7611" y="20887"/>
                    </a:cubicBezTo>
                    <a:cubicBezTo>
                      <a:pt x="7756" y="20887"/>
                      <a:pt x="7974" y="20816"/>
                      <a:pt x="8270" y="20674"/>
                    </a:cubicBezTo>
                    <a:cubicBezTo>
                      <a:pt x="8860" y="20674"/>
                      <a:pt x="8577" y="20674"/>
                      <a:pt x="8270" y="21265"/>
                    </a:cubicBezTo>
                    <a:cubicBezTo>
                      <a:pt x="7986" y="21548"/>
                      <a:pt x="8270" y="22446"/>
                      <a:pt x="7986" y="22446"/>
                    </a:cubicBezTo>
                    <a:cubicBezTo>
                      <a:pt x="7679" y="22446"/>
                      <a:pt x="7395" y="23320"/>
                      <a:pt x="7088" y="23320"/>
                    </a:cubicBezTo>
                    <a:cubicBezTo>
                      <a:pt x="6498" y="23320"/>
                      <a:pt x="5907" y="24218"/>
                      <a:pt x="5623" y="24218"/>
                    </a:cubicBezTo>
                    <a:cubicBezTo>
                      <a:pt x="5623" y="24280"/>
                      <a:pt x="5581" y="24300"/>
                      <a:pt x="5511" y="24300"/>
                    </a:cubicBezTo>
                    <a:cubicBezTo>
                      <a:pt x="5378" y="24300"/>
                      <a:pt x="5148" y="24227"/>
                      <a:pt x="4928" y="24227"/>
                    </a:cubicBezTo>
                    <a:cubicBezTo>
                      <a:pt x="4733" y="24227"/>
                      <a:pt x="4546" y="24285"/>
                      <a:pt x="4442" y="24502"/>
                    </a:cubicBezTo>
                    <a:cubicBezTo>
                      <a:pt x="4442" y="24809"/>
                      <a:pt x="3851" y="25092"/>
                      <a:pt x="3851" y="25400"/>
                    </a:cubicBezTo>
                    <a:cubicBezTo>
                      <a:pt x="4135" y="25400"/>
                      <a:pt x="4725" y="25092"/>
                      <a:pt x="4725" y="24809"/>
                    </a:cubicBezTo>
                    <a:cubicBezTo>
                      <a:pt x="4879" y="24655"/>
                      <a:pt x="4956" y="24579"/>
                      <a:pt x="4994" y="24579"/>
                    </a:cubicBezTo>
                    <a:cubicBezTo>
                      <a:pt x="5033" y="24579"/>
                      <a:pt x="5033" y="24655"/>
                      <a:pt x="5033" y="24809"/>
                    </a:cubicBezTo>
                    <a:cubicBezTo>
                      <a:pt x="5316" y="24809"/>
                      <a:pt x="5623" y="24809"/>
                      <a:pt x="5907" y="24502"/>
                    </a:cubicBezTo>
                    <a:lnTo>
                      <a:pt x="6498" y="24502"/>
                    </a:lnTo>
                    <a:cubicBezTo>
                      <a:pt x="6498" y="24502"/>
                      <a:pt x="6498" y="24218"/>
                      <a:pt x="7088" y="24218"/>
                    </a:cubicBezTo>
                    <a:cubicBezTo>
                      <a:pt x="7679" y="24218"/>
                      <a:pt x="7395" y="23911"/>
                      <a:pt x="7679" y="23628"/>
                    </a:cubicBezTo>
                    <a:lnTo>
                      <a:pt x="8860" y="23037"/>
                    </a:lnTo>
                    <a:cubicBezTo>
                      <a:pt x="9167" y="22730"/>
                      <a:pt x="9167" y="22446"/>
                      <a:pt x="9167" y="22446"/>
                    </a:cubicBezTo>
                    <a:cubicBezTo>
                      <a:pt x="9451" y="22446"/>
                      <a:pt x="9758" y="22139"/>
                      <a:pt x="10042" y="21855"/>
                    </a:cubicBezTo>
                    <a:cubicBezTo>
                      <a:pt x="10144" y="21753"/>
                      <a:pt x="10244" y="21719"/>
                      <a:pt x="10331" y="21719"/>
                    </a:cubicBezTo>
                    <a:cubicBezTo>
                      <a:pt x="10506" y="21719"/>
                      <a:pt x="10632" y="21855"/>
                      <a:pt x="10632" y="21855"/>
                    </a:cubicBezTo>
                    <a:cubicBezTo>
                      <a:pt x="10939" y="21548"/>
                      <a:pt x="10939" y="21265"/>
                      <a:pt x="10939" y="21265"/>
                    </a:cubicBezTo>
                    <a:cubicBezTo>
                      <a:pt x="11223" y="20958"/>
                      <a:pt x="11530" y="20958"/>
                      <a:pt x="11530" y="20674"/>
                    </a:cubicBezTo>
                    <a:cubicBezTo>
                      <a:pt x="11530" y="20674"/>
                      <a:pt x="10939" y="20674"/>
                      <a:pt x="10939" y="20367"/>
                    </a:cubicBezTo>
                    <a:cubicBezTo>
                      <a:pt x="10632" y="20367"/>
                      <a:pt x="11223" y="19776"/>
                      <a:pt x="11530" y="19776"/>
                    </a:cubicBezTo>
                    <a:cubicBezTo>
                      <a:pt x="11814" y="19776"/>
                      <a:pt x="12121" y="19776"/>
                      <a:pt x="12121" y="19493"/>
                    </a:cubicBezTo>
                    <a:cubicBezTo>
                      <a:pt x="12121" y="19186"/>
                      <a:pt x="12404" y="18902"/>
                      <a:pt x="12404" y="18902"/>
                    </a:cubicBezTo>
                    <a:cubicBezTo>
                      <a:pt x="12712" y="18595"/>
                      <a:pt x="12712" y="18311"/>
                      <a:pt x="12995" y="18311"/>
                    </a:cubicBezTo>
                    <a:cubicBezTo>
                      <a:pt x="13302" y="18311"/>
                      <a:pt x="13302" y="18004"/>
                      <a:pt x="13586" y="17721"/>
                    </a:cubicBezTo>
                    <a:cubicBezTo>
                      <a:pt x="13893" y="17721"/>
                      <a:pt x="13586" y="18004"/>
                      <a:pt x="14176" y="18004"/>
                    </a:cubicBezTo>
                    <a:cubicBezTo>
                      <a:pt x="14424" y="18004"/>
                      <a:pt x="14472" y="18388"/>
                      <a:pt x="14320" y="18388"/>
                    </a:cubicBezTo>
                    <a:cubicBezTo>
                      <a:pt x="14284" y="18388"/>
                      <a:pt x="14236" y="18366"/>
                      <a:pt x="14176" y="18311"/>
                    </a:cubicBezTo>
                    <a:cubicBezTo>
                      <a:pt x="13893" y="18311"/>
                      <a:pt x="13586" y="18311"/>
                      <a:pt x="13302" y="18595"/>
                    </a:cubicBezTo>
                    <a:cubicBezTo>
                      <a:pt x="12995" y="18902"/>
                      <a:pt x="13302" y="18902"/>
                      <a:pt x="12995" y="19186"/>
                    </a:cubicBezTo>
                    <a:cubicBezTo>
                      <a:pt x="12712" y="19493"/>
                      <a:pt x="12712" y="19776"/>
                      <a:pt x="12995" y="19776"/>
                    </a:cubicBezTo>
                    <a:cubicBezTo>
                      <a:pt x="13302" y="19776"/>
                      <a:pt x="12995" y="20083"/>
                      <a:pt x="12712" y="20083"/>
                    </a:cubicBezTo>
                    <a:cubicBezTo>
                      <a:pt x="12404" y="20367"/>
                      <a:pt x="12712" y="20367"/>
                      <a:pt x="12995" y="20367"/>
                    </a:cubicBezTo>
                    <a:cubicBezTo>
                      <a:pt x="13586" y="20367"/>
                      <a:pt x="14176" y="19776"/>
                      <a:pt x="14767" y="19493"/>
                    </a:cubicBezTo>
                    <a:cubicBezTo>
                      <a:pt x="14870" y="19390"/>
                      <a:pt x="15003" y="19356"/>
                      <a:pt x="15136" y="19356"/>
                    </a:cubicBezTo>
                    <a:cubicBezTo>
                      <a:pt x="15402" y="19356"/>
                      <a:pt x="15665" y="19493"/>
                      <a:pt x="15665" y="19493"/>
                    </a:cubicBezTo>
                    <a:cubicBezTo>
                      <a:pt x="15949" y="19493"/>
                      <a:pt x="15665" y="19186"/>
                      <a:pt x="15665" y="19186"/>
                    </a:cubicBezTo>
                    <a:cubicBezTo>
                      <a:pt x="15949" y="18902"/>
                      <a:pt x="15665" y="18902"/>
                      <a:pt x="15358" y="18595"/>
                    </a:cubicBezTo>
                    <a:cubicBezTo>
                      <a:pt x="15358" y="18453"/>
                      <a:pt x="15435" y="18453"/>
                      <a:pt x="15511" y="18453"/>
                    </a:cubicBezTo>
                    <a:cubicBezTo>
                      <a:pt x="15588" y="18453"/>
                      <a:pt x="15665" y="18453"/>
                      <a:pt x="15665" y="18311"/>
                    </a:cubicBezTo>
                    <a:cubicBezTo>
                      <a:pt x="15665" y="18158"/>
                      <a:pt x="15736" y="18081"/>
                      <a:pt x="15845" y="18081"/>
                    </a:cubicBezTo>
                    <a:cubicBezTo>
                      <a:pt x="15954" y="18081"/>
                      <a:pt x="16102" y="18158"/>
                      <a:pt x="16256" y="18311"/>
                    </a:cubicBezTo>
                    <a:cubicBezTo>
                      <a:pt x="16256" y="18311"/>
                      <a:pt x="16382" y="18175"/>
                      <a:pt x="16557" y="18175"/>
                    </a:cubicBezTo>
                    <a:cubicBezTo>
                      <a:pt x="16644" y="18175"/>
                      <a:pt x="16744" y="18209"/>
                      <a:pt x="16846" y="18311"/>
                    </a:cubicBezTo>
                    <a:cubicBezTo>
                      <a:pt x="16846" y="18453"/>
                      <a:pt x="16917" y="18453"/>
                      <a:pt x="17027" y="18453"/>
                    </a:cubicBezTo>
                    <a:cubicBezTo>
                      <a:pt x="17136" y="18453"/>
                      <a:pt x="17283" y="18453"/>
                      <a:pt x="17437" y="18595"/>
                    </a:cubicBezTo>
                    <a:cubicBezTo>
                      <a:pt x="17579" y="18748"/>
                      <a:pt x="17502" y="18748"/>
                      <a:pt x="17354" y="18748"/>
                    </a:cubicBezTo>
                    <a:cubicBezTo>
                      <a:pt x="17207" y="18748"/>
                      <a:pt x="16988" y="18748"/>
                      <a:pt x="16846" y="18902"/>
                    </a:cubicBezTo>
                    <a:cubicBezTo>
                      <a:pt x="16539" y="18902"/>
                      <a:pt x="16846" y="19186"/>
                      <a:pt x="17130" y="19186"/>
                    </a:cubicBezTo>
                    <a:cubicBezTo>
                      <a:pt x="17437" y="18902"/>
                      <a:pt x="17437" y="18902"/>
                      <a:pt x="17721" y="18902"/>
                    </a:cubicBezTo>
                    <a:cubicBezTo>
                      <a:pt x="17874" y="19044"/>
                      <a:pt x="17951" y="19115"/>
                      <a:pt x="18025" y="19115"/>
                    </a:cubicBezTo>
                    <a:cubicBezTo>
                      <a:pt x="18099" y="19115"/>
                      <a:pt x="18169" y="19044"/>
                      <a:pt x="18311" y="18902"/>
                    </a:cubicBezTo>
                    <a:lnTo>
                      <a:pt x="18311" y="19186"/>
                    </a:lnTo>
                    <a:lnTo>
                      <a:pt x="19209" y="19186"/>
                    </a:lnTo>
                    <a:cubicBezTo>
                      <a:pt x="19406" y="19288"/>
                      <a:pt x="19634" y="19322"/>
                      <a:pt x="19863" y="19322"/>
                    </a:cubicBezTo>
                    <a:cubicBezTo>
                      <a:pt x="20320" y="19322"/>
                      <a:pt x="20776" y="19186"/>
                      <a:pt x="20981" y="19186"/>
                    </a:cubicBezTo>
                    <a:cubicBezTo>
                      <a:pt x="21265" y="19186"/>
                      <a:pt x="21265" y="19776"/>
                      <a:pt x="21572" y="19776"/>
                    </a:cubicBezTo>
                    <a:cubicBezTo>
                      <a:pt x="22041" y="19776"/>
                      <a:pt x="22316" y="19404"/>
                      <a:pt x="22563" y="19404"/>
                    </a:cubicBezTo>
                    <a:cubicBezTo>
                      <a:pt x="22627" y="19404"/>
                      <a:pt x="22690" y="19429"/>
                      <a:pt x="22753" y="19493"/>
                    </a:cubicBezTo>
                    <a:cubicBezTo>
                      <a:pt x="23037" y="19776"/>
                      <a:pt x="22753" y="19776"/>
                      <a:pt x="22446" y="19776"/>
                    </a:cubicBezTo>
                    <a:cubicBezTo>
                      <a:pt x="22446" y="20083"/>
                      <a:pt x="22753" y="20083"/>
                      <a:pt x="22753" y="20083"/>
                    </a:cubicBezTo>
                    <a:cubicBezTo>
                      <a:pt x="23037" y="20367"/>
                      <a:pt x="23627" y="20367"/>
                      <a:pt x="23935" y="20674"/>
                    </a:cubicBezTo>
                    <a:cubicBezTo>
                      <a:pt x="23935" y="20958"/>
                      <a:pt x="24218" y="21265"/>
                      <a:pt x="24809" y="21548"/>
                    </a:cubicBezTo>
                    <a:cubicBezTo>
                      <a:pt x="24878" y="21584"/>
                      <a:pt x="24931" y="21600"/>
                      <a:pt x="24971" y="21600"/>
                    </a:cubicBezTo>
                    <a:cubicBezTo>
                      <a:pt x="25237" y="21600"/>
                      <a:pt x="24939" y="20913"/>
                      <a:pt x="25045" y="20913"/>
                    </a:cubicBezTo>
                    <a:cubicBezTo>
                      <a:pt x="25060" y="20913"/>
                      <a:pt x="25083" y="20927"/>
                      <a:pt x="25116" y="20958"/>
                    </a:cubicBezTo>
                    <a:cubicBezTo>
                      <a:pt x="25411" y="21111"/>
                      <a:pt x="25482" y="21111"/>
                      <a:pt x="25518" y="21111"/>
                    </a:cubicBezTo>
                    <a:cubicBezTo>
                      <a:pt x="25553" y="21111"/>
                      <a:pt x="25553" y="21111"/>
                      <a:pt x="25707" y="21265"/>
                    </a:cubicBezTo>
                    <a:cubicBezTo>
                      <a:pt x="25864" y="21340"/>
                      <a:pt x="25958" y="21376"/>
                      <a:pt x="26010" y="21376"/>
                    </a:cubicBezTo>
                    <a:cubicBezTo>
                      <a:pt x="26156" y="21376"/>
                      <a:pt x="25990" y="21108"/>
                      <a:pt x="25990" y="20674"/>
                    </a:cubicBezTo>
                    <a:cubicBezTo>
                      <a:pt x="25896" y="20477"/>
                      <a:pt x="25864" y="20412"/>
                      <a:pt x="25876" y="20412"/>
                    </a:cubicBezTo>
                    <a:cubicBezTo>
                      <a:pt x="25898" y="20412"/>
                      <a:pt x="26093" y="20674"/>
                      <a:pt x="26297" y="20674"/>
                    </a:cubicBezTo>
                    <a:lnTo>
                      <a:pt x="26297" y="21855"/>
                    </a:lnTo>
                    <a:cubicBezTo>
                      <a:pt x="26297" y="21938"/>
                      <a:pt x="26248" y="21972"/>
                      <a:pt x="26177" y="21972"/>
                    </a:cubicBezTo>
                    <a:cubicBezTo>
                      <a:pt x="26004" y="21972"/>
                      <a:pt x="25707" y="21766"/>
                      <a:pt x="25707" y="21548"/>
                    </a:cubicBezTo>
                    <a:cubicBezTo>
                      <a:pt x="25707" y="21548"/>
                      <a:pt x="25116" y="21548"/>
                      <a:pt x="25116" y="21855"/>
                    </a:cubicBezTo>
                    <a:cubicBezTo>
                      <a:pt x="25116" y="22139"/>
                      <a:pt x="25399" y="22446"/>
                      <a:pt x="25707" y="22730"/>
                    </a:cubicBezTo>
                    <a:cubicBezTo>
                      <a:pt x="25990" y="22730"/>
                      <a:pt x="25990" y="23037"/>
                      <a:pt x="25990" y="23037"/>
                    </a:cubicBezTo>
                    <a:cubicBezTo>
                      <a:pt x="26297" y="23320"/>
                      <a:pt x="26297" y="23628"/>
                      <a:pt x="26297" y="23628"/>
                    </a:cubicBezTo>
                    <a:cubicBezTo>
                      <a:pt x="26581" y="23628"/>
                      <a:pt x="26581" y="23037"/>
                      <a:pt x="26297" y="22730"/>
                    </a:cubicBezTo>
                    <a:cubicBezTo>
                      <a:pt x="26297" y="22446"/>
                      <a:pt x="26297" y="22139"/>
                      <a:pt x="26581" y="22139"/>
                    </a:cubicBezTo>
                    <a:lnTo>
                      <a:pt x="26581" y="22730"/>
                    </a:lnTo>
                    <a:cubicBezTo>
                      <a:pt x="26581" y="22820"/>
                      <a:pt x="26608" y="22858"/>
                      <a:pt x="26645" y="22858"/>
                    </a:cubicBezTo>
                    <a:cubicBezTo>
                      <a:pt x="26735" y="22858"/>
                      <a:pt x="26888" y="22646"/>
                      <a:pt x="26888" y="22446"/>
                    </a:cubicBezTo>
                    <a:cubicBezTo>
                      <a:pt x="27172" y="22446"/>
                      <a:pt x="26888" y="21855"/>
                      <a:pt x="26888" y="21855"/>
                    </a:cubicBezTo>
                    <a:cubicBezTo>
                      <a:pt x="26964" y="21773"/>
                      <a:pt x="27043" y="21735"/>
                      <a:pt x="27116" y="21735"/>
                    </a:cubicBezTo>
                    <a:cubicBezTo>
                      <a:pt x="27315" y="21735"/>
                      <a:pt x="27479" y="22015"/>
                      <a:pt x="27479" y="22446"/>
                    </a:cubicBezTo>
                    <a:cubicBezTo>
                      <a:pt x="27479" y="22730"/>
                      <a:pt x="27172" y="22730"/>
                      <a:pt x="27172" y="22730"/>
                    </a:cubicBezTo>
                    <a:cubicBezTo>
                      <a:pt x="27172" y="23037"/>
                      <a:pt x="26888" y="23037"/>
                      <a:pt x="26888" y="23037"/>
                    </a:cubicBezTo>
                    <a:cubicBezTo>
                      <a:pt x="26581" y="23037"/>
                      <a:pt x="26581" y="23911"/>
                      <a:pt x="26888" y="23911"/>
                    </a:cubicBezTo>
                    <a:cubicBezTo>
                      <a:pt x="26888" y="23911"/>
                      <a:pt x="27067" y="23539"/>
                      <a:pt x="27140" y="23539"/>
                    </a:cubicBezTo>
                    <a:cubicBezTo>
                      <a:pt x="27159" y="23539"/>
                      <a:pt x="27172" y="23564"/>
                      <a:pt x="27172" y="23628"/>
                    </a:cubicBezTo>
                    <a:cubicBezTo>
                      <a:pt x="27172" y="23686"/>
                      <a:pt x="27184" y="23707"/>
                      <a:pt x="27207" y="23707"/>
                    </a:cubicBezTo>
                    <a:cubicBezTo>
                      <a:pt x="27272" y="23707"/>
                      <a:pt x="27416" y="23536"/>
                      <a:pt x="27577" y="23536"/>
                    </a:cubicBezTo>
                    <a:cubicBezTo>
                      <a:pt x="27638" y="23536"/>
                      <a:pt x="27700" y="23561"/>
                      <a:pt x="27762" y="23628"/>
                    </a:cubicBezTo>
                    <a:cubicBezTo>
                      <a:pt x="27762" y="23827"/>
                      <a:pt x="27915" y="24039"/>
                      <a:pt x="28104" y="24039"/>
                    </a:cubicBezTo>
                    <a:cubicBezTo>
                      <a:pt x="28183" y="24039"/>
                      <a:pt x="28269" y="24002"/>
                      <a:pt x="28353" y="23911"/>
                    </a:cubicBezTo>
                    <a:cubicBezTo>
                      <a:pt x="28660" y="23911"/>
                      <a:pt x="28353" y="23628"/>
                      <a:pt x="28069" y="23628"/>
                    </a:cubicBezTo>
                    <a:cubicBezTo>
                      <a:pt x="27762" y="23628"/>
                      <a:pt x="27762" y="23320"/>
                      <a:pt x="28069" y="23320"/>
                    </a:cubicBezTo>
                    <a:cubicBezTo>
                      <a:pt x="28353" y="23320"/>
                      <a:pt x="28660" y="23911"/>
                      <a:pt x="28660" y="23911"/>
                    </a:cubicBezTo>
                    <a:cubicBezTo>
                      <a:pt x="28660" y="24218"/>
                      <a:pt x="28353" y="24218"/>
                      <a:pt x="28353" y="24502"/>
                    </a:cubicBezTo>
                    <a:cubicBezTo>
                      <a:pt x="28069" y="24502"/>
                      <a:pt x="27762" y="23911"/>
                      <a:pt x="27479" y="23911"/>
                    </a:cubicBezTo>
                    <a:cubicBezTo>
                      <a:pt x="27479" y="24218"/>
                      <a:pt x="27479" y="24502"/>
                      <a:pt x="27762" y="24809"/>
                    </a:cubicBezTo>
                    <a:cubicBezTo>
                      <a:pt x="27762" y="24809"/>
                      <a:pt x="27479" y="25400"/>
                      <a:pt x="27762" y="25400"/>
                    </a:cubicBezTo>
                    <a:cubicBezTo>
                      <a:pt x="27851" y="25482"/>
                      <a:pt x="27915" y="25516"/>
                      <a:pt x="27960" y="25516"/>
                    </a:cubicBezTo>
                    <a:cubicBezTo>
                      <a:pt x="28069" y="25516"/>
                      <a:pt x="28069" y="25310"/>
                      <a:pt x="28069" y="25092"/>
                    </a:cubicBezTo>
                    <a:cubicBezTo>
                      <a:pt x="28069" y="25092"/>
                      <a:pt x="28353" y="25092"/>
                      <a:pt x="28353" y="25400"/>
                    </a:cubicBezTo>
                    <a:cubicBezTo>
                      <a:pt x="28660" y="25400"/>
                      <a:pt x="28660" y="25092"/>
                      <a:pt x="28660" y="24809"/>
                    </a:cubicBezTo>
                    <a:cubicBezTo>
                      <a:pt x="28660" y="24809"/>
                      <a:pt x="28944" y="24809"/>
                      <a:pt x="28944" y="25092"/>
                    </a:cubicBezTo>
                    <a:cubicBezTo>
                      <a:pt x="29007" y="25156"/>
                      <a:pt x="29057" y="25181"/>
                      <a:pt x="29097" y="25181"/>
                    </a:cubicBezTo>
                    <a:cubicBezTo>
                      <a:pt x="29251" y="25181"/>
                      <a:pt x="29251" y="24809"/>
                      <a:pt x="29251" y="24809"/>
                    </a:cubicBezTo>
                    <a:cubicBezTo>
                      <a:pt x="29534" y="24809"/>
                      <a:pt x="29534" y="25092"/>
                      <a:pt x="29534" y="25400"/>
                    </a:cubicBezTo>
                    <a:cubicBezTo>
                      <a:pt x="29534" y="25494"/>
                      <a:pt x="29568" y="25526"/>
                      <a:pt x="29614" y="25526"/>
                    </a:cubicBezTo>
                    <a:cubicBezTo>
                      <a:pt x="29705" y="25526"/>
                      <a:pt x="29841" y="25400"/>
                      <a:pt x="29841" y="25400"/>
                    </a:cubicBezTo>
                    <a:lnTo>
                      <a:pt x="29841" y="25683"/>
                    </a:lnTo>
                    <a:lnTo>
                      <a:pt x="30125" y="25990"/>
                    </a:lnTo>
                    <a:cubicBezTo>
                      <a:pt x="30432" y="25990"/>
                      <a:pt x="29841" y="25990"/>
                      <a:pt x="29841" y="26274"/>
                    </a:cubicBezTo>
                    <a:cubicBezTo>
                      <a:pt x="30125" y="26581"/>
                      <a:pt x="29841" y="26581"/>
                      <a:pt x="30125" y="26864"/>
                    </a:cubicBezTo>
                    <a:cubicBezTo>
                      <a:pt x="30125" y="26967"/>
                      <a:pt x="30159" y="27001"/>
                      <a:pt x="30215" y="27001"/>
                    </a:cubicBezTo>
                    <a:cubicBezTo>
                      <a:pt x="30327" y="27001"/>
                      <a:pt x="30527" y="26864"/>
                      <a:pt x="30716" y="26864"/>
                    </a:cubicBezTo>
                    <a:cubicBezTo>
                      <a:pt x="30775" y="26810"/>
                      <a:pt x="30823" y="26787"/>
                      <a:pt x="30862" y="26787"/>
                    </a:cubicBezTo>
                    <a:cubicBezTo>
                      <a:pt x="31023" y="26787"/>
                      <a:pt x="31023" y="27172"/>
                      <a:pt x="31023" y="27172"/>
                    </a:cubicBezTo>
                    <a:cubicBezTo>
                      <a:pt x="30806" y="27371"/>
                      <a:pt x="30895" y="27583"/>
                      <a:pt x="31065" y="27583"/>
                    </a:cubicBezTo>
                    <a:cubicBezTo>
                      <a:pt x="31137" y="27583"/>
                      <a:pt x="31223" y="27546"/>
                      <a:pt x="31306" y="27455"/>
                    </a:cubicBezTo>
                    <a:lnTo>
                      <a:pt x="31897" y="28046"/>
                    </a:lnTo>
                    <a:cubicBezTo>
                      <a:pt x="31897" y="28046"/>
                      <a:pt x="32204" y="28353"/>
                      <a:pt x="31897" y="28353"/>
                    </a:cubicBezTo>
                    <a:cubicBezTo>
                      <a:pt x="31613" y="28353"/>
                      <a:pt x="31613" y="28637"/>
                      <a:pt x="31897" y="28944"/>
                    </a:cubicBezTo>
                    <a:cubicBezTo>
                      <a:pt x="32204" y="28944"/>
                      <a:pt x="32204" y="28944"/>
                      <a:pt x="32204" y="29227"/>
                    </a:cubicBezTo>
                    <a:lnTo>
                      <a:pt x="32795" y="29534"/>
                    </a:lnTo>
                    <a:cubicBezTo>
                      <a:pt x="33078" y="29534"/>
                      <a:pt x="33386" y="29818"/>
                      <a:pt x="33386" y="29818"/>
                    </a:cubicBezTo>
                    <a:cubicBezTo>
                      <a:pt x="33669" y="30125"/>
                      <a:pt x="33976" y="30125"/>
                      <a:pt x="34260" y="30125"/>
                    </a:cubicBezTo>
                    <a:cubicBezTo>
                      <a:pt x="34260" y="30062"/>
                      <a:pt x="34260" y="30036"/>
                      <a:pt x="34262" y="30036"/>
                    </a:cubicBezTo>
                    <a:cubicBezTo>
                      <a:pt x="34273" y="30036"/>
                      <a:pt x="34323" y="30409"/>
                      <a:pt x="34567" y="30409"/>
                    </a:cubicBezTo>
                    <a:cubicBezTo>
                      <a:pt x="34567" y="30716"/>
                      <a:pt x="34850" y="30716"/>
                      <a:pt x="35158" y="30716"/>
                    </a:cubicBezTo>
                    <a:lnTo>
                      <a:pt x="35441" y="30999"/>
                    </a:lnTo>
                    <a:cubicBezTo>
                      <a:pt x="35498" y="30947"/>
                      <a:pt x="35554" y="30924"/>
                      <a:pt x="35608" y="30924"/>
                    </a:cubicBezTo>
                    <a:cubicBezTo>
                      <a:pt x="35844" y="30924"/>
                      <a:pt x="36032" y="31359"/>
                      <a:pt x="36032" y="31590"/>
                    </a:cubicBezTo>
                    <a:lnTo>
                      <a:pt x="36339" y="31590"/>
                    </a:lnTo>
                    <a:lnTo>
                      <a:pt x="36339" y="32488"/>
                    </a:lnTo>
                    <a:cubicBezTo>
                      <a:pt x="36339" y="32771"/>
                      <a:pt x="36339" y="33362"/>
                      <a:pt x="36032" y="33362"/>
                    </a:cubicBezTo>
                    <a:cubicBezTo>
                      <a:pt x="35748" y="33362"/>
                      <a:pt x="35748" y="33078"/>
                      <a:pt x="36032" y="33078"/>
                    </a:cubicBezTo>
                    <a:cubicBezTo>
                      <a:pt x="36032" y="32771"/>
                      <a:pt x="36032" y="32488"/>
                      <a:pt x="35748" y="32488"/>
                    </a:cubicBezTo>
                    <a:lnTo>
                      <a:pt x="35748" y="32181"/>
                    </a:lnTo>
                    <a:lnTo>
                      <a:pt x="35748" y="31897"/>
                    </a:lnTo>
                    <a:cubicBezTo>
                      <a:pt x="35890" y="31743"/>
                      <a:pt x="35813" y="31743"/>
                      <a:pt x="35701" y="31743"/>
                    </a:cubicBezTo>
                    <a:cubicBezTo>
                      <a:pt x="35589" y="31743"/>
                      <a:pt x="35441" y="31743"/>
                      <a:pt x="35441" y="31590"/>
                    </a:cubicBezTo>
                    <a:cubicBezTo>
                      <a:pt x="35158" y="31306"/>
                      <a:pt x="34567" y="31306"/>
                      <a:pt x="34260" y="30999"/>
                    </a:cubicBezTo>
                    <a:cubicBezTo>
                      <a:pt x="34260" y="30999"/>
                      <a:pt x="33669" y="30125"/>
                      <a:pt x="33386" y="30125"/>
                    </a:cubicBezTo>
                    <a:cubicBezTo>
                      <a:pt x="33078" y="30125"/>
                      <a:pt x="32795" y="30125"/>
                      <a:pt x="32488" y="29818"/>
                    </a:cubicBezTo>
                    <a:cubicBezTo>
                      <a:pt x="32346" y="29676"/>
                      <a:pt x="32198" y="29605"/>
                      <a:pt x="32051" y="29605"/>
                    </a:cubicBezTo>
                    <a:cubicBezTo>
                      <a:pt x="31903" y="29605"/>
                      <a:pt x="31755" y="29676"/>
                      <a:pt x="31613" y="29818"/>
                    </a:cubicBezTo>
                    <a:cubicBezTo>
                      <a:pt x="31306" y="29818"/>
                      <a:pt x="31897" y="29818"/>
                      <a:pt x="31897" y="30125"/>
                    </a:cubicBezTo>
                    <a:cubicBezTo>
                      <a:pt x="31897" y="30125"/>
                      <a:pt x="31897" y="30409"/>
                      <a:pt x="32204" y="30409"/>
                    </a:cubicBezTo>
                    <a:cubicBezTo>
                      <a:pt x="32488" y="30409"/>
                      <a:pt x="32488" y="30716"/>
                      <a:pt x="32795" y="30716"/>
                    </a:cubicBezTo>
                    <a:cubicBezTo>
                      <a:pt x="33078" y="30716"/>
                      <a:pt x="33078" y="30999"/>
                      <a:pt x="33386" y="30999"/>
                    </a:cubicBezTo>
                    <a:cubicBezTo>
                      <a:pt x="33669" y="30999"/>
                      <a:pt x="33669" y="31306"/>
                      <a:pt x="33669" y="31590"/>
                    </a:cubicBezTo>
                    <a:lnTo>
                      <a:pt x="34260" y="31590"/>
                    </a:lnTo>
                    <a:cubicBezTo>
                      <a:pt x="34260" y="31897"/>
                      <a:pt x="34260" y="31897"/>
                      <a:pt x="34567" y="32181"/>
                    </a:cubicBezTo>
                    <a:cubicBezTo>
                      <a:pt x="34567" y="32488"/>
                      <a:pt x="34567" y="32771"/>
                      <a:pt x="34850" y="33362"/>
                    </a:cubicBezTo>
                    <a:cubicBezTo>
                      <a:pt x="35158" y="33669"/>
                      <a:pt x="34850" y="33953"/>
                      <a:pt x="35158" y="33953"/>
                    </a:cubicBezTo>
                    <a:cubicBezTo>
                      <a:pt x="35441" y="34260"/>
                      <a:pt x="35441" y="34260"/>
                      <a:pt x="35158" y="34260"/>
                    </a:cubicBezTo>
                    <a:lnTo>
                      <a:pt x="35158" y="35134"/>
                    </a:lnTo>
                    <a:cubicBezTo>
                      <a:pt x="35158" y="35441"/>
                      <a:pt x="35158" y="36623"/>
                      <a:pt x="34850" y="36906"/>
                    </a:cubicBezTo>
                    <a:cubicBezTo>
                      <a:pt x="34850" y="37213"/>
                      <a:pt x="34567" y="37804"/>
                      <a:pt x="34850" y="38087"/>
                    </a:cubicBezTo>
                    <a:cubicBezTo>
                      <a:pt x="34850" y="38395"/>
                      <a:pt x="35158" y="38985"/>
                      <a:pt x="35158" y="39576"/>
                    </a:cubicBezTo>
                    <a:cubicBezTo>
                      <a:pt x="34850" y="39859"/>
                      <a:pt x="34850" y="40167"/>
                      <a:pt x="35158" y="40450"/>
                    </a:cubicBezTo>
                    <a:cubicBezTo>
                      <a:pt x="35441" y="40757"/>
                      <a:pt x="35158" y="41348"/>
                      <a:pt x="35441" y="41632"/>
                    </a:cubicBezTo>
                    <a:lnTo>
                      <a:pt x="36032" y="42222"/>
                    </a:lnTo>
                    <a:cubicBezTo>
                      <a:pt x="36032" y="42376"/>
                      <a:pt x="36109" y="42376"/>
                      <a:pt x="36185" y="42376"/>
                    </a:cubicBezTo>
                    <a:cubicBezTo>
                      <a:pt x="36262" y="42376"/>
                      <a:pt x="36339" y="42376"/>
                      <a:pt x="36339" y="42529"/>
                    </a:cubicBezTo>
                    <a:cubicBezTo>
                      <a:pt x="36339" y="43120"/>
                      <a:pt x="36339" y="43120"/>
                      <a:pt x="36623" y="43120"/>
                    </a:cubicBezTo>
                    <a:cubicBezTo>
                      <a:pt x="36930" y="43404"/>
                      <a:pt x="36930" y="43711"/>
                      <a:pt x="36930" y="43711"/>
                    </a:cubicBezTo>
                    <a:cubicBezTo>
                      <a:pt x="36930" y="43994"/>
                      <a:pt x="37213" y="44301"/>
                      <a:pt x="37520" y="44585"/>
                    </a:cubicBezTo>
                    <a:cubicBezTo>
                      <a:pt x="38111" y="45176"/>
                      <a:pt x="37804" y="45483"/>
                      <a:pt x="38111" y="45483"/>
                    </a:cubicBezTo>
                    <a:cubicBezTo>
                      <a:pt x="38395" y="45483"/>
                      <a:pt x="38702" y="45483"/>
                      <a:pt x="38985" y="45766"/>
                    </a:cubicBezTo>
                    <a:cubicBezTo>
                      <a:pt x="39139" y="45920"/>
                      <a:pt x="39216" y="45920"/>
                      <a:pt x="39289" y="45920"/>
                    </a:cubicBezTo>
                    <a:cubicBezTo>
                      <a:pt x="39363" y="45920"/>
                      <a:pt x="39434" y="45920"/>
                      <a:pt x="39576" y="46073"/>
                    </a:cubicBezTo>
                    <a:cubicBezTo>
                      <a:pt x="39883" y="46073"/>
                      <a:pt x="40167" y="46357"/>
                      <a:pt x="40474" y="46948"/>
                    </a:cubicBezTo>
                    <a:lnTo>
                      <a:pt x="40474" y="47255"/>
                    </a:lnTo>
                    <a:cubicBezTo>
                      <a:pt x="40757" y="47538"/>
                      <a:pt x="40757" y="47845"/>
                      <a:pt x="41064" y="47845"/>
                    </a:cubicBezTo>
                    <a:cubicBezTo>
                      <a:pt x="41348" y="48436"/>
                      <a:pt x="41655" y="49310"/>
                      <a:pt x="41655" y="49618"/>
                    </a:cubicBezTo>
                    <a:cubicBezTo>
                      <a:pt x="41655" y="49901"/>
                      <a:pt x="42246" y="49901"/>
                      <a:pt x="42529" y="50208"/>
                    </a:cubicBezTo>
                    <a:cubicBezTo>
                      <a:pt x="43120" y="50492"/>
                      <a:pt x="43120" y="51082"/>
                      <a:pt x="43120" y="51390"/>
                    </a:cubicBezTo>
                    <a:cubicBezTo>
                      <a:pt x="43120" y="51484"/>
                      <a:pt x="43054" y="51516"/>
                      <a:pt x="42967" y="51516"/>
                    </a:cubicBezTo>
                    <a:cubicBezTo>
                      <a:pt x="42792" y="51516"/>
                      <a:pt x="42529" y="51390"/>
                      <a:pt x="42529" y="51390"/>
                    </a:cubicBezTo>
                    <a:lnTo>
                      <a:pt x="42529" y="51390"/>
                    </a:lnTo>
                    <a:cubicBezTo>
                      <a:pt x="42246" y="51673"/>
                      <a:pt x="43120" y="52264"/>
                      <a:pt x="43427" y="52264"/>
                    </a:cubicBezTo>
                    <a:cubicBezTo>
                      <a:pt x="43711" y="52264"/>
                      <a:pt x="43711" y="52264"/>
                      <a:pt x="44301" y="52571"/>
                    </a:cubicBezTo>
                    <a:cubicBezTo>
                      <a:pt x="44609" y="53162"/>
                      <a:pt x="44609" y="53445"/>
                      <a:pt x="44609" y="53752"/>
                    </a:cubicBezTo>
                    <a:cubicBezTo>
                      <a:pt x="44301" y="53752"/>
                      <a:pt x="44892" y="54036"/>
                      <a:pt x="45483" y="54343"/>
                    </a:cubicBezTo>
                    <a:cubicBezTo>
                      <a:pt x="46073" y="54934"/>
                      <a:pt x="46073" y="55217"/>
                      <a:pt x="46381" y="55524"/>
                    </a:cubicBezTo>
                    <a:cubicBezTo>
                      <a:pt x="46381" y="55607"/>
                      <a:pt x="46405" y="55641"/>
                      <a:pt x="46438" y="55641"/>
                    </a:cubicBezTo>
                    <a:cubicBezTo>
                      <a:pt x="46521" y="55641"/>
                      <a:pt x="46664" y="55435"/>
                      <a:pt x="46664" y="55217"/>
                    </a:cubicBezTo>
                    <a:cubicBezTo>
                      <a:pt x="46664" y="54934"/>
                      <a:pt x="46381" y="54934"/>
                      <a:pt x="46381" y="54626"/>
                    </a:cubicBezTo>
                    <a:cubicBezTo>
                      <a:pt x="46381" y="54343"/>
                      <a:pt x="46073" y="54343"/>
                      <a:pt x="45790" y="54343"/>
                    </a:cubicBezTo>
                    <a:cubicBezTo>
                      <a:pt x="45483" y="54343"/>
                      <a:pt x="45790" y="53752"/>
                      <a:pt x="45483" y="53752"/>
                    </a:cubicBezTo>
                    <a:cubicBezTo>
                      <a:pt x="45483" y="53445"/>
                      <a:pt x="45199" y="52854"/>
                      <a:pt x="45199" y="52571"/>
                    </a:cubicBezTo>
                    <a:cubicBezTo>
                      <a:pt x="44892" y="52264"/>
                      <a:pt x="44301" y="51673"/>
                      <a:pt x="44301" y="51390"/>
                    </a:cubicBezTo>
                    <a:cubicBezTo>
                      <a:pt x="44018" y="50799"/>
                      <a:pt x="43711" y="50492"/>
                      <a:pt x="43427" y="50492"/>
                    </a:cubicBezTo>
                    <a:cubicBezTo>
                      <a:pt x="43427" y="50492"/>
                      <a:pt x="43711" y="50208"/>
                      <a:pt x="43711" y="49901"/>
                    </a:cubicBezTo>
                    <a:lnTo>
                      <a:pt x="43120" y="49901"/>
                    </a:lnTo>
                    <a:cubicBezTo>
                      <a:pt x="42837" y="49618"/>
                      <a:pt x="42529" y="49310"/>
                      <a:pt x="42529" y="49027"/>
                    </a:cubicBezTo>
                    <a:cubicBezTo>
                      <a:pt x="42529" y="49027"/>
                      <a:pt x="42529" y="48129"/>
                      <a:pt x="42246" y="47845"/>
                    </a:cubicBezTo>
                    <a:lnTo>
                      <a:pt x="42529" y="47845"/>
                    </a:lnTo>
                    <a:lnTo>
                      <a:pt x="42837" y="48129"/>
                    </a:lnTo>
                    <a:cubicBezTo>
                      <a:pt x="42931" y="48034"/>
                      <a:pt x="42994" y="48003"/>
                      <a:pt x="43047" y="48003"/>
                    </a:cubicBezTo>
                    <a:cubicBezTo>
                      <a:pt x="43154" y="48003"/>
                      <a:pt x="43222" y="48129"/>
                      <a:pt x="43427" y="48129"/>
                    </a:cubicBezTo>
                    <a:cubicBezTo>
                      <a:pt x="43427" y="48283"/>
                      <a:pt x="43498" y="48283"/>
                      <a:pt x="43569" y="48283"/>
                    </a:cubicBezTo>
                    <a:cubicBezTo>
                      <a:pt x="43640" y="48283"/>
                      <a:pt x="43711" y="48283"/>
                      <a:pt x="43711" y="48436"/>
                    </a:cubicBezTo>
                    <a:cubicBezTo>
                      <a:pt x="44018" y="48436"/>
                      <a:pt x="43427" y="48436"/>
                      <a:pt x="44018" y="49310"/>
                    </a:cubicBezTo>
                    <a:cubicBezTo>
                      <a:pt x="44301" y="50208"/>
                      <a:pt x="44018" y="49618"/>
                      <a:pt x="44018" y="50208"/>
                    </a:cubicBezTo>
                    <a:cubicBezTo>
                      <a:pt x="44018" y="50498"/>
                      <a:pt x="44086" y="50572"/>
                      <a:pt x="44192" y="50572"/>
                    </a:cubicBezTo>
                    <a:cubicBezTo>
                      <a:pt x="44302" y="50572"/>
                      <a:pt x="44452" y="50492"/>
                      <a:pt x="44609" y="50492"/>
                    </a:cubicBezTo>
                    <a:cubicBezTo>
                      <a:pt x="44609" y="50409"/>
                      <a:pt x="44632" y="50375"/>
                      <a:pt x="44674" y="50375"/>
                    </a:cubicBezTo>
                    <a:cubicBezTo>
                      <a:pt x="44775" y="50375"/>
                      <a:pt x="44981" y="50581"/>
                      <a:pt x="45199" y="50799"/>
                    </a:cubicBezTo>
                    <a:cubicBezTo>
                      <a:pt x="45199" y="51082"/>
                      <a:pt x="45790" y="51082"/>
                      <a:pt x="45790" y="51390"/>
                    </a:cubicBezTo>
                    <a:cubicBezTo>
                      <a:pt x="45790" y="51390"/>
                      <a:pt x="45790" y="51673"/>
                      <a:pt x="46073" y="51980"/>
                    </a:cubicBezTo>
                    <a:cubicBezTo>
                      <a:pt x="46381" y="51980"/>
                      <a:pt x="46381" y="52264"/>
                      <a:pt x="46664" y="52264"/>
                    </a:cubicBezTo>
                    <a:cubicBezTo>
                      <a:pt x="46971" y="52264"/>
                      <a:pt x="46971" y="52571"/>
                      <a:pt x="46664" y="52854"/>
                    </a:cubicBezTo>
                    <a:cubicBezTo>
                      <a:pt x="46664" y="52854"/>
                      <a:pt x="46664" y="53162"/>
                      <a:pt x="47255" y="53445"/>
                    </a:cubicBezTo>
                    <a:cubicBezTo>
                      <a:pt x="47846" y="53445"/>
                      <a:pt x="47562" y="53752"/>
                      <a:pt x="47846" y="54036"/>
                    </a:cubicBezTo>
                    <a:cubicBezTo>
                      <a:pt x="48436" y="54343"/>
                      <a:pt x="49334" y="55524"/>
                      <a:pt x="49618" y="55808"/>
                    </a:cubicBezTo>
                    <a:cubicBezTo>
                      <a:pt x="49925" y="56115"/>
                      <a:pt x="49925" y="56399"/>
                      <a:pt x="49925" y="56706"/>
                    </a:cubicBezTo>
                    <a:cubicBezTo>
                      <a:pt x="50208" y="56989"/>
                      <a:pt x="49925" y="56989"/>
                      <a:pt x="49925" y="57296"/>
                    </a:cubicBezTo>
                    <a:cubicBezTo>
                      <a:pt x="50067" y="57438"/>
                      <a:pt x="49990" y="57438"/>
                      <a:pt x="49877" y="57438"/>
                    </a:cubicBezTo>
                    <a:cubicBezTo>
                      <a:pt x="49765" y="57438"/>
                      <a:pt x="49618" y="57438"/>
                      <a:pt x="49618" y="57580"/>
                    </a:cubicBezTo>
                    <a:cubicBezTo>
                      <a:pt x="49618" y="57887"/>
                      <a:pt x="49925" y="58478"/>
                      <a:pt x="50208" y="58478"/>
                    </a:cubicBezTo>
                    <a:cubicBezTo>
                      <a:pt x="50799" y="58478"/>
                      <a:pt x="51106" y="59068"/>
                      <a:pt x="51390" y="59352"/>
                    </a:cubicBezTo>
                    <a:cubicBezTo>
                      <a:pt x="51697" y="59659"/>
                      <a:pt x="52287" y="59659"/>
                      <a:pt x="52878" y="59659"/>
                    </a:cubicBezTo>
                    <a:cubicBezTo>
                      <a:pt x="53162" y="59943"/>
                      <a:pt x="53752" y="60250"/>
                      <a:pt x="54343" y="60533"/>
                    </a:cubicBezTo>
                    <a:cubicBezTo>
                      <a:pt x="54934" y="60840"/>
                      <a:pt x="55832" y="61124"/>
                      <a:pt x="56115" y="61431"/>
                    </a:cubicBezTo>
                    <a:cubicBezTo>
                      <a:pt x="56204" y="61513"/>
                      <a:pt x="56317" y="61548"/>
                      <a:pt x="56448" y="61548"/>
                    </a:cubicBezTo>
                    <a:cubicBezTo>
                      <a:pt x="56765" y="61548"/>
                      <a:pt x="57185" y="61342"/>
                      <a:pt x="57604" y="61124"/>
                    </a:cubicBezTo>
                    <a:cubicBezTo>
                      <a:pt x="57718" y="61069"/>
                      <a:pt x="57832" y="61047"/>
                      <a:pt x="57944" y="61047"/>
                    </a:cubicBezTo>
                    <a:cubicBezTo>
                      <a:pt x="58411" y="61047"/>
                      <a:pt x="58840" y="61431"/>
                      <a:pt x="59069" y="61431"/>
                    </a:cubicBezTo>
                    <a:cubicBezTo>
                      <a:pt x="59376" y="61431"/>
                      <a:pt x="59659" y="61715"/>
                      <a:pt x="59966" y="62022"/>
                    </a:cubicBezTo>
                    <a:cubicBezTo>
                      <a:pt x="60250" y="62305"/>
                      <a:pt x="60841" y="62613"/>
                      <a:pt x="60841" y="62896"/>
                    </a:cubicBezTo>
                    <a:lnTo>
                      <a:pt x="62022" y="62896"/>
                    </a:lnTo>
                    <a:cubicBezTo>
                      <a:pt x="62329" y="63203"/>
                      <a:pt x="63203" y="63487"/>
                      <a:pt x="63511" y="63487"/>
                    </a:cubicBezTo>
                    <a:lnTo>
                      <a:pt x="64101" y="63487"/>
                    </a:lnTo>
                    <a:lnTo>
                      <a:pt x="64101" y="63794"/>
                    </a:lnTo>
                    <a:lnTo>
                      <a:pt x="64101" y="64077"/>
                    </a:lnTo>
                    <a:cubicBezTo>
                      <a:pt x="64385" y="64077"/>
                      <a:pt x="64975" y="64975"/>
                      <a:pt x="65283" y="64975"/>
                    </a:cubicBezTo>
                    <a:lnTo>
                      <a:pt x="65566" y="65259"/>
                    </a:lnTo>
                    <a:cubicBezTo>
                      <a:pt x="65566" y="65566"/>
                      <a:pt x="65566" y="65566"/>
                      <a:pt x="65283" y="65566"/>
                    </a:cubicBezTo>
                    <a:cubicBezTo>
                      <a:pt x="65283" y="65849"/>
                      <a:pt x="65283" y="66157"/>
                      <a:pt x="65566" y="66440"/>
                    </a:cubicBezTo>
                    <a:cubicBezTo>
                      <a:pt x="65873" y="66440"/>
                      <a:pt x="65873" y="66157"/>
                      <a:pt x="66157" y="66157"/>
                    </a:cubicBezTo>
                    <a:cubicBezTo>
                      <a:pt x="66157" y="66157"/>
                      <a:pt x="66157" y="66440"/>
                      <a:pt x="66464" y="66440"/>
                    </a:cubicBezTo>
                    <a:cubicBezTo>
                      <a:pt x="66747" y="66440"/>
                      <a:pt x="67055" y="66747"/>
                      <a:pt x="67055" y="67031"/>
                    </a:cubicBezTo>
                    <a:cubicBezTo>
                      <a:pt x="67055" y="67338"/>
                      <a:pt x="67055" y="67338"/>
                      <a:pt x="67338" y="67338"/>
                    </a:cubicBezTo>
                    <a:lnTo>
                      <a:pt x="67645" y="67338"/>
                    </a:lnTo>
                    <a:cubicBezTo>
                      <a:pt x="67929" y="67338"/>
                      <a:pt x="68520" y="67621"/>
                      <a:pt x="68520" y="67929"/>
                    </a:cubicBezTo>
                    <a:cubicBezTo>
                      <a:pt x="68673" y="68070"/>
                      <a:pt x="68821" y="68070"/>
                      <a:pt x="68930" y="68070"/>
                    </a:cubicBezTo>
                    <a:cubicBezTo>
                      <a:pt x="69039" y="68070"/>
                      <a:pt x="69110" y="68070"/>
                      <a:pt x="69110" y="68212"/>
                    </a:cubicBezTo>
                    <a:cubicBezTo>
                      <a:pt x="69213" y="68315"/>
                      <a:pt x="69312" y="68349"/>
                      <a:pt x="69411" y="68349"/>
                    </a:cubicBezTo>
                    <a:cubicBezTo>
                      <a:pt x="69609" y="68349"/>
                      <a:pt x="69803" y="68212"/>
                      <a:pt x="70008" y="68212"/>
                    </a:cubicBezTo>
                    <a:cubicBezTo>
                      <a:pt x="70008" y="67929"/>
                      <a:pt x="69701" y="67929"/>
                      <a:pt x="69701" y="67621"/>
                    </a:cubicBezTo>
                    <a:cubicBezTo>
                      <a:pt x="69701" y="67621"/>
                      <a:pt x="70008" y="67621"/>
                      <a:pt x="70008" y="67338"/>
                    </a:cubicBezTo>
                    <a:cubicBezTo>
                      <a:pt x="70008" y="67031"/>
                      <a:pt x="70599" y="67031"/>
                      <a:pt x="70882" y="67031"/>
                    </a:cubicBezTo>
                    <a:cubicBezTo>
                      <a:pt x="71189" y="67031"/>
                      <a:pt x="71473" y="67338"/>
                      <a:pt x="71189" y="67621"/>
                    </a:cubicBezTo>
                    <a:cubicBezTo>
                      <a:pt x="70882" y="67621"/>
                      <a:pt x="71473" y="68212"/>
                      <a:pt x="71473" y="68519"/>
                    </a:cubicBezTo>
                    <a:lnTo>
                      <a:pt x="71780" y="68519"/>
                    </a:lnTo>
                    <a:cubicBezTo>
                      <a:pt x="72064" y="68803"/>
                      <a:pt x="72064" y="69110"/>
                      <a:pt x="72064" y="69110"/>
                    </a:cubicBezTo>
                    <a:lnTo>
                      <a:pt x="72064" y="69701"/>
                    </a:lnTo>
                    <a:cubicBezTo>
                      <a:pt x="71780" y="69701"/>
                      <a:pt x="72064" y="70882"/>
                      <a:pt x="72064" y="70882"/>
                    </a:cubicBezTo>
                    <a:cubicBezTo>
                      <a:pt x="72371" y="71166"/>
                      <a:pt x="72064" y="71166"/>
                      <a:pt x="72064" y="71473"/>
                    </a:cubicBezTo>
                    <a:cubicBezTo>
                      <a:pt x="71780" y="72063"/>
                      <a:pt x="71780" y="72063"/>
                      <a:pt x="71473" y="72063"/>
                    </a:cubicBezTo>
                    <a:cubicBezTo>
                      <a:pt x="70882" y="72063"/>
                      <a:pt x="71189" y="72654"/>
                      <a:pt x="70882" y="72654"/>
                    </a:cubicBezTo>
                    <a:lnTo>
                      <a:pt x="70882" y="72938"/>
                    </a:lnTo>
                    <a:cubicBezTo>
                      <a:pt x="70882" y="73245"/>
                      <a:pt x="70599" y="73245"/>
                      <a:pt x="70292" y="73245"/>
                    </a:cubicBezTo>
                    <a:cubicBezTo>
                      <a:pt x="70008" y="73245"/>
                      <a:pt x="70008" y="73835"/>
                      <a:pt x="70008" y="73835"/>
                    </a:cubicBezTo>
                    <a:cubicBezTo>
                      <a:pt x="70008" y="74119"/>
                      <a:pt x="69701" y="74119"/>
                      <a:pt x="69701" y="74426"/>
                    </a:cubicBezTo>
                    <a:cubicBezTo>
                      <a:pt x="69417" y="74710"/>
                      <a:pt x="69701" y="74710"/>
                      <a:pt x="69417" y="74710"/>
                    </a:cubicBezTo>
                    <a:cubicBezTo>
                      <a:pt x="69110" y="75017"/>
                      <a:pt x="69110" y="75300"/>
                      <a:pt x="69110" y="75300"/>
                    </a:cubicBezTo>
                    <a:cubicBezTo>
                      <a:pt x="69417" y="75608"/>
                      <a:pt x="69110" y="75891"/>
                      <a:pt x="69110" y="75891"/>
                    </a:cubicBezTo>
                    <a:cubicBezTo>
                      <a:pt x="69110" y="75891"/>
                      <a:pt x="69417" y="76198"/>
                      <a:pt x="69701" y="76198"/>
                    </a:cubicBezTo>
                    <a:cubicBezTo>
                      <a:pt x="69854" y="76340"/>
                      <a:pt x="69931" y="76340"/>
                      <a:pt x="69970" y="76340"/>
                    </a:cubicBezTo>
                    <a:cubicBezTo>
                      <a:pt x="70008" y="76340"/>
                      <a:pt x="70008" y="76340"/>
                      <a:pt x="70008" y="76482"/>
                    </a:cubicBezTo>
                    <a:cubicBezTo>
                      <a:pt x="70008" y="76482"/>
                      <a:pt x="70008" y="76789"/>
                      <a:pt x="69701" y="76789"/>
                    </a:cubicBezTo>
                    <a:lnTo>
                      <a:pt x="68827" y="77663"/>
                    </a:lnTo>
                    <a:cubicBezTo>
                      <a:pt x="68827" y="77970"/>
                      <a:pt x="69110" y="78561"/>
                      <a:pt x="69110" y="78561"/>
                    </a:cubicBezTo>
                    <a:cubicBezTo>
                      <a:pt x="69264" y="78703"/>
                      <a:pt x="69264" y="78703"/>
                      <a:pt x="69225" y="78703"/>
                    </a:cubicBezTo>
                    <a:cubicBezTo>
                      <a:pt x="69187" y="78703"/>
                      <a:pt x="69110" y="78703"/>
                      <a:pt x="69110" y="78844"/>
                    </a:cubicBezTo>
                    <a:cubicBezTo>
                      <a:pt x="69110" y="79152"/>
                      <a:pt x="69701" y="79435"/>
                      <a:pt x="70008" y="79435"/>
                    </a:cubicBezTo>
                    <a:cubicBezTo>
                      <a:pt x="70292" y="79742"/>
                      <a:pt x="70292" y="80333"/>
                      <a:pt x="70599" y="80617"/>
                    </a:cubicBezTo>
                    <a:cubicBezTo>
                      <a:pt x="70882" y="80924"/>
                      <a:pt x="70882" y="81207"/>
                      <a:pt x="71189" y="81798"/>
                    </a:cubicBezTo>
                    <a:cubicBezTo>
                      <a:pt x="71473" y="82696"/>
                      <a:pt x="72064" y="83570"/>
                      <a:pt x="72371" y="84161"/>
                    </a:cubicBezTo>
                    <a:cubicBezTo>
                      <a:pt x="72961" y="84751"/>
                      <a:pt x="72961" y="85058"/>
                      <a:pt x="72961" y="85342"/>
                    </a:cubicBezTo>
                    <a:cubicBezTo>
                      <a:pt x="72961" y="85342"/>
                      <a:pt x="72961" y="85649"/>
                      <a:pt x="73245" y="85933"/>
                    </a:cubicBezTo>
                    <a:cubicBezTo>
                      <a:pt x="73552" y="86240"/>
                      <a:pt x="73836" y="86523"/>
                      <a:pt x="74426" y="86830"/>
                    </a:cubicBezTo>
                    <a:cubicBezTo>
                      <a:pt x="75324" y="87114"/>
                      <a:pt x="76506" y="88012"/>
                      <a:pt x="76789" y="88295"/>
                    </a:cubicBezTo>
                    <a:cubicBezTo>
                      <a:pt x="77096" y="88603"/>
                      <a:pt x="77687" y="88886"/>
                      <a:pt x="77687" y="88886"/>
                    </a:cubicBezTo>
                    <a:lnTo>
                      <a:pt x="77687" y="89193"/>
                    </a:lnTo>
                    <a:lnTo>
                      <a:pt x="77687" y="89784"/>
                    </a:lnTo>
                    <a:cubicBezTo>
                      <a:pt x="77970" y="90067"/>
                      <a:pt x="77970" y="91249"/>
                      <a:pt x="77687" y="91839"/>
                    </a:cubicBezTo>
                    <a:cubicBezTo>
                      <a:pt x="77687" y="92430"/>
                      <a:pt x="77687" y="92737"/>
                      <a:pt x="77380" y="93021"/>
                    </a:cubicBezTo>
                    <a:cubicBezTo>
                      <a:pt x="77380" y="93328"/>
                      <a:pt x="77687" y="93328"/>
                      <a:pt x="77687" y="93612"/>
                    </a:cubicBezTo>
                    <a:cubicBezTo>
                      <a:pt x="77380" y="93612"/>
                      <a:pt x="77380" y="93919"/>
                      <a:pt x="77380" y="94509"/>
                    </a:cubicBezTo>
                    <a:cubicBezTo>
                      <a:pt x="77380" y="95100"/>
                      <a:pt x="77096" y="95974"/>
                      <a:pt x="77096" y="96281"/>
                    </a:cubicBezTo>
                    <a:cubicBezTo>
                      <a:pt x="77096" y="96565"/>
                      <a:pt x="76789" y="96872"/>
                      <a:pt x="77096" y="97156"/>
                    </a:cubicBezTo>
                    <a:cubicBezTo>
                      <a:pt x="77096" y="97463"/>
                      <a:pt x="76789" y="97746"/>
                      <a:pt x="76506" y="97746"/>
                    </a:cubicBezTo>
                    <a:cubicBezTo>
                      <a:pt x="76506" y="98053"/>
                      <a:pt x="76789" y="98644"/>
                      <a:pt x="76789" y="98928"/>
                    </a:cubicBezTo>
                    <a:cubicBezTo>
                      <a:pt x="76789" y="99235"/>
                      <a:pt x="76506" y="99235"/>
                      <a:pt x="76506" y="99825"/>
                    </a:cubicBezTo>
                    <a:cubicBezTo>
                      <a:pt x="76789" y="100109"/>
                      <a:pt x="76506" y="101290"/>
                      <a:pt x="76506" y="101290"/>
                    </a:cubicBezTo>
                    <a:lnTo>
                      <a:pt x="76506" y="101881"/>
                    </a:lnTo>
                    <a:cubicBezTo>
                      <a:pt x="76506" y="102472"/>
                      <a:pt x="76198" y="102472"/>
                      <a:pt x="76198" y="103062"/>
                    </a:cubicBezTo>
                    <a:cubicBezTo>
                      <a:pt x="76198" y="103370"/>
                      <a:pt x="75608" y="104244"/>
                      <a:pt x="75608" y="104551"/>
                    </a:cubicBezTo>
                    <a:cubicBezTo>
                      <a:pt x="75324" y="105142"/>
                      <a:pt x="75324" y="105142"/>
                      <a:pt x="75017" y="105142"/>
                    </a:cubicBezTo>
                    <a:lnTo>
                      <a:pt x="75017" y="105732"/>
                    </a:lnTo>
                    <a:cubicBezTo>
                      <a:pt x="75324" y="106323"/>
                      <a:pt x="75017" y="106606"/>
                      <a:pt x="75017" y="106914"/>
                    </a:cubicBezTo>
                    <a:cubicBezTo>
                      <a:pt x="75324" y="107197"/>
                      <a:pt x="75324" y="107197"/>
                      <a:pt x="75324" y="107788"/>
                    </a:cubicBezTo>
                    <a:cubicBezTo>
                      <a:pt x="75017" y="108095"/>
                      <a:pt x="75017" y="108095"/>
                      <a:pt x="75017" y="108379"/>
                    </a:cubicBezTo>
                    <a:cubicBezTo>
                      <a:pt x="75017" y="108686"/>
                      <a:pt x="74734" y="108969"/>
                      <a:pt x="74734" y="109276"/>
                    </a:cubicBezTo>
                    <a:cubicBezTo>
                      <a:pt x="75017" y="109560"/>
                      <a:pt x="75017" y="109867"/>
                      <a:pt x="74734" y="109867"/>
                    </a:cubicBezTo>
                    <a:cubicBezTo>
                      <a:pt x="74734" y="109867"/>
                      <a:pt x="74426" y="110151"/>
                      <a:pt x="74426" y="110458"/>
                    </a:cubicBezTo>
                    <a:cubicBezTo>
                      <a:pt x="74426" y="111048"/>
                      <a:pt x="74426" y="111048"/>
                      <a:pt x="74734" y="111048"/>
                    </a:cubicBezTo>
                    <a:cubicBezTo>
                      <a:pt x="75324" y="111048"/>
                      <a:pt x="75017" y="109560"/>
                      <a:pt x="75017" y="109560"/>
                    </a:cubicBezTo>
                    <a:cubicBezTo>
                      <a:pt x="75324" y="109560"/>
                      <a:pt x="75324" y="109560"/>
                      <a:pt x="75324" y="109276"/>
                    </a:cubicBezTo>
                    <a:cubicBezTo>
                      <a:pt x="75608" y="109276"/>
                      <a:pt x="75608" y="109560"/>
                      <a:pt x="75608" y="109560"/>
                    </a:cubicBezTo>
                    <a:cubicBezTo>
                      <a:pt x="75915" y="109867"/>
                      <a:pt x="75915" y="109867"/>
                      <a:pt x="75608" y="110151"/>
                    </a:cubicBezTo>
                    <a:cubicBezTo>
                      <a:pt x="75608" y="110151"/>
                      <a:pt x="75915" y="110458"/>
                      <a:pt x="75608" y="110741"/>
                    </a:cubicBezTo>
                    <a:cubicBezTo>
                      <a:pt x="75608" y="111048"/>
                      <a:pt x="75324" y="111048"/>
                      <a:pt x="75324" y="111332"/>
                    </a:cubicBezTo>
                    <a:cubicBezTo>
                      <a:pt x="75608" y="111639"/>
                      <a:pt x="75324" y="111639"/>
                      <a:pt x="75324" y="111923"/>
                    </a:cubicBezTo>
                    <a:cubicBezTo>
                      <a:pt x="75324" y="112230"/>
                      <a:pt x="75608" y="112230"/>
                      <a:pt x="75324" y="112230"/>
                    </a:cubicBezTo>
                    <a:cubicBezTo>
                      <a:pt x="75324" y="112230"/>
                      <a:pt x="75608" y="112513"/>
                      <a:pt x="75324" y="112513"/>
                    </a:cubicBezTo>
                    <a:cubicBezTo>
                      <a:pt x="75017" y="112513"/>
                      <a:pt x="75324" y="112820"/>
                      <a:pt x="75324" y="113104"/>
                    </a:cubicBezTo>
                    <a:cubicBezTo>
                      <a:pt x="75466" y="113258"/>
                      <a:pt x="75389" y="113258"/>
                      <a:pt x="75277" y="113258"/>
                    </a:cubicBezTo>
                    <a:cubicBezTo>
                      <a:pt x="75165" y="113258"/>
                      <a:pt x="75017" y="113258"/>
                      <a:pt x="75017" y="113411"/>
                    </a:cubicBezTo>
                    <a:cubicBezTo>
                      <a:pt x="74734" y="113411"/>
                      <a:pt x="75017" y="113695"/>
                      <a:pt x="75017" y="113695"/>
                    </a:cubicBezTo>
                    <a:cubicBezTo>
                      <a:pt x="75017" y="113797"/>
                      <a:pt x="74986" y="113831"/>
                      <a:pt x="74932" y="113831"/>
                    </a:cubicBezTo>
                    <a:cubicBezTo>
                      <a:pt x="74825" y="113831"/>
                      <a:pt x="74631" y="113695"/>
                      <a:pt x="74426" y="113695"/>
                    </a:cubicBezTo>
                    <a:cubicBezTo>
                      <a:pt x="74426" y="113411"/>
                      <a:pt x="74734" y="113411"/>
                      <a:pt x="75017" y="113104"/>
                    </a:cubicBezTo>
                    <a:cubicBezTo>
                      <a:pt x="75017" y="112820"/>
                      <a:pt x="74734" y="112513"/>
                      <a:pt x="74426" y="112513"/>
                    </a:cubicBezTo>
                    <a:cubicBezTo>
                      <a:pt x="74143" y="112513"/>
                      <a:pt x="74734" y="112820"/>
                      <a:pt x="74734" y="113104"/>
                    </a:cubicBezTo>
                    <a:cubicBezTo>
                      <a:pt x="74734" y="113258"/>
                      <a:pt x="74586" y="113258"/>
                      <a:pt x="74474" y="113258"/>
                    </a:cubicBezTo>
                    <a:cubicBezTo>
                      <a:pt x="74361" y="113258"/>
                      <a:pt x="74285" y="113258"/>
                      <a:pt x="74426" y="113411"/>
                    </a:cubicBezTo>
                    <a:cubicBezTo>
                      <a:pt x="74426" y="113553"/>
                      <a:pt x="74355" y="113553"/>
                      <a:pt x="74246" y="113553"/>
                    </a:cubicBezTo>
                    <a:cubicBezTo>
                      <a:pt x="74137" y="113553"/>
                      <a:pt x="73989" y="113553"/>
                      <a:pt x="73836" y="113695"/>
                    </a:cubicBezTo>
                    <a:cubicBezTo>
                      <a:pt x="73552" y="113695"/>
                      <a:pt x="74143" y="114002"/>
                      <a:pt x="73836" y="114002"/>
                    </a:cubicBezTo>
                    <a:lnTo>
                      <a:pt x="73245" y="114593"/>
                    </a:lnTo>
                    <a:lnTo>
                      <a:pt x="73552" y="114593"/>
                    </a:lnTo>
                    <a:cubicBezTo>
                      <a:pt x="73552" y="114439"/>
                      <a:pt x="73623" y="114362"/>
                      <a:pt x="73694" y="114362"/>
                    </a:cubicBezTo>
                    <a:cubicBezTo>
                      <a:pt x="73765" y="114362"/>
                      <a:pt x="73836" y="114439"/>
                      <a:pt x="73836" y="114593"/>
                    </a:cubicBezTo>
                    <a:cubicBezTo>
                      <a:pt x="73938" y="114687"/>
                      <a:pt x="74006" y="114719"/>
                      <a:pt x="74062" y="114719"/>
                    </a:cubicBezTo>
                    <a:cubicBezTo>
                      <a:pt x="74174" y="114719"/>
                      <a:pt x="74237" y="114593"/>
                      <a:pt x="74426" y="114593"/>
                    </a:cubicBezTo>
                    <a:cubicBezTo>
                      <a:pt x="74734" y="114593"/>
                      <a:pt x="74734" y="114876"/>
                      <a:pt x="74426" y="114876"/>
                    </a:cubicBezTo>
                    <a:cubicBezTo>
                      <a:pt x="74426" y="114876"/>
                      <a:pt x="74143" y="115183"/>
                      <a:pt x="74143" y="115467"/>
                    </a:cubicBezTo>
                    <a:cubicBezTo>
                      <a:pt x="74143" y="115569"/>
                      <a:pt x="74208" y="115603"/>
                      <a:pt x="74306" y="115603"/>
                    </a:cubicBezTo>
                    <a:cubicBezTo>
                      <a:pt x="74503" y="115603"/>
                      <a:pt x="74828" y="115467"/>
                      <a:pt x="75017" y="115467"/>
                    </a:cubicBezTo>
                    <a:cubicBezTo>
                      <a:pt x="75235" y="115685"/>
                      <a:pt x="75144" y="115891"/>
                      <a:pt x="75072" y="115891"/>
                    </a:cubicBezTo>
                    <a:cubicBezTo>
                      <a:pt x="75043" y="115891"/>
                      <a:pt x="75017" y="115856"/>
                      <a:pt x="75017" y="115774"/>
                    </a:cubicBezTo>
                    <a:cubicBezTo>
                      <a:pt x="74828" y="115774"/>
                      <a:pt x="74765" y="115637"/>
                      <a:pt x="74653" y="115637"/>
                    </a:cubicBezTo>
                    <a:cubicBezTo>
                      <a:pt x="74597" y="115637"/>
                      <a:pt x="74529" y="115671"/>
                      <a:pt x="74426" y="115774"/>
                    </a:cubicBezTo>
                    <a:cubicBezTo>
                      <a:pt x="74426" y="115868"/>
                      <a:pt x="74395" y="115900"/>
                      <a:pt x="74341" y="115900"/>
                    </a:cubicBezTo>
                    <a:cubicBezTo>
                      <a:pt x="74235" y="115900"/>
                      <a:pt x="74040" y="115774"/>
                      <a:pt x="73836" y="115774"/>
                    </a:cubicBezTo>
                    <a:cubicBezTo>
                      <a:pt x="73836" y="115774"/>
                      <a:pt x="73245" y="116057"/>
                      <a:pt x="73552" y="116365"/>
                    </a:cubicBezTo>
                    <a:cubicBezTo>
                      <a:pt x="73552" y="116365"/>
                      <a:pt x="73552" y="116648"/>
                      <a:pt x="73836" y="116648"/>
                    </a:cubicBezTo>
                    <a:lnTo>
                      <a:pt x="74143" y="116365"/>
                    </a:lnTo>
                    <a:cubicBezTo>
                      <a:pt x="74143" y="116211"/>
                      <a:pt x="74214" y="116134"/>
                      <a:pt x="74285" y="116134"/>
                    </a:cubicBezTo>
                    <a:cubicBezTo>
                      <a:pt x="74355" y="116134"/>
                      <a:pt x="74426" y="116211"/>
                      <a:pt x="74426" y="116365"/>
                    </a:cubicBezTo>
                    <a:cubicBezTo>
                      <a:pt x="74426" y="116648"/>
                      <a:pt x="74143" y="116648"/>
                      <a:pt x="74143" y="116648"/>
                    </a:cubicBezTo>
                    <a:cubicBezTo>
                      <a:pt x="74143" y="116955"/>
                      <a:pt x="73836" y="116955"/>
                      <a:pt x="73552" y="117239"/>
                    </a:cubicBezTo>
                    <a:cubicBezTo>
                      <a:pt x="73552" y="117239"/>
                      <a:pt x="73552" y="117546"/>
                      <a:pt x="73836" y="117546"/>
                    </a:cubicBezTo>
                    <a:cubicBezTo>
                      <a:pt x="74143" y="117546"/>
                      <a:pt x="73836" y="117829"/>
                      <a:pt x="74143" y="117829"/>
                    </a:cubicBezTo>
                    <a:cubicBezTo>
                      <a:pt x="74143" y="117829"/>
                      <a:pt x="74426" y="117546"/>
                      <a:pt x="74143" y="117546"/>
                    </a:cubicBezTo>
                    <a:cubicBezTo>
                      <a:pt x="74143" y="117239"/>
                      <a:pt x="74426" y="116955"/>
                      <a:pt x="74734" y="116955"/>
                    </a:cubicBezTo>
                    <a:cubicBezTo>
                      <a:pt x="74734" y="117239"/>
                      <a:pt x="74426" y="117546"/>
                      <a:pt x="74426" y="117546"/>
                    </a:cubicBezTo>
                    <a:lnTo>
                      <a:pt x="74426" y="118137"/>
                    </a:lnTo>
                    <a:cubicBezTo>
                      <a:pt x="74426" y="118420"/>
                      <a:pt x="74143" y="118420"/>
                      <a:pt x="74143" y="118420"/>
                    </a:cubicBezTo>
                    <a:cubicBezTo>
                      <a:pt x="74143" y="118727"/>
                      <a:pt x="73552" y="118727"/>
                      <a:pt x="73836" y="118727"/>
                    </a:cubicBezTo>
                    <a:cubicBezTo>
                      <a:pt x="74143" y="119011"/>
                      <a:pt x="73836" y="119011"/>
                      <a:pt x="73836" y="119318"/>
                    </a:cubicBezTo>
                    <a:cubicBezTo>
                      <a:pt x="74143" y="119318"/>
                      <a:pt x="74143" y="119011"/>
                      <a:pt x="74426" y="119011"/>
                    </a:cubicBezTo>
                    <a:cubicBezTo>
                      <a:pt x="74426" y="119164"/>
                      <a:pt x="74426" y="119241"/>
                      <a:pt x="74465" y="119241"/>
                    </a:cubicBezTo>
                    <a:cubicBezTo>
                      <a:pt x="74503" y="119241"/>
                      <a:pt x="74580" y="119164"/>
                      <a:pt x="74734" y="119011"/>
                    </a:cubicBezTo>
                    <a:cubicBezTo>
                      <a:pt x="75017" y="119011"/>
                      <a:pt x="75017" y="119318"/>
                      <a:pt x="74734" y="119318"/>
                    </a:cubicBezTo>
                    <a:lnTo>
                      <a:pt x="74426" y="119601"/>
                    </a:lnTo>
                    <a:cubicBezTo>
                      <a:pt x="74580" y="119755"/>
                      <a:pt x="74728" y="119755"/>
                      <a:pt x="74837" y="119755"/>
                    </a:cubicBezTo>
                    <a:cubicBezTo>
                      <a:pt x="74946" y="119755"/>
                      <a:pt x="75017" y="119755"/>
                      <a:pt x="75017" y="119909"/>
                    </a:cubicBezTo>
                    <a:cubicBezTo>
                      <a:pt x="75017" y="119909"/>
                      <a:pt x="75324" y="119909"/>
                      <a:pt x="75324" y="119601"/>
                    </a:cubicBezTo>
                    <a:cubicBezTo>
                      <a:pt x="75324" y="119601"/>
                      <a:pt x="75608" y="119601"/>
                      <a:pt x="75608" y="119909"/>
                    </a:cubicBezTo>
                    <a:cubicBezTo>
                      <a:pt x="75915" y="120192"/>
                      <a:pt x="75324" y="120192"/>
                      <a:pt x="75017" y="120192"/>
                    </a:cubicBezTo>
                    <a:cubicBezTo>
                      <a:pt x="74734" y="120192"/>
                      <a:pt x="74734" y="120499"/>
                      <a:pt x="74734" y="120499"/>
                    </a:cubicBezTo>
                    <a:cubicBezTo>
                      <a:pt x="74828" y="120594"/>
                      <a:pt x="74925" y="120625"/>
                      <a:pt x="75013" y="120625"/>
                    </a:cubicBezTo>
                    <a:cubicBezTo>
                      <a:pt x="75188" y="120625"/>
                      <a:pt x="75324" y="120499"/>
                      <a:pt x="75324" y="120499"/>
                    </a:cubicBezTo>
                    <a:cubicBezTo>
                      <a:pt x="75466" y="120346"/>
                      <a:pt x="75761" y="120269"/>
                      <a:pt x="76021" y="120269"/>
                    </a:cubicBezTo>
                    <a:cubicBezTo>
                      <a:pt x="76281" y="120269"/>
                      <a:pt x="76506" y="120346"/>
                      <a:pt x="76506" y="120499"/>
                    </a:cubicBezTo>
                    <a:cubicBezTo>
                      <a:pt x="76647" y="120641"/>
                      <a:pt x="76571" y="120641"/>
                      <a:pt x="76458" y="120641"/>
                    </a:cubicBezTo>
                    <a:cubicBezTo>
                      <a:pt x="76346" y="120641"/>
                      <a:pt x="76198" y="120641"/>
                      <a:pt x="76198" y="120783"/>
                    </a:cubicBezTo>
                    <a:lnTo>
                      <a:pt x="75608" y="120783"/>
                    </a:lnTo>
                    <a:cubicBezTo>
                      <a:pt x="75608" y="120701"/>
                      <a:pt x="75584" y="120666"/>
                      <a:pt x="75550" y="120666"/>
                    </a:cubicBezTo>
                    <a:cubicBezTo>
                      <a:pt x="75467" y="120666"/>
                      <a:pt x="75324" y="120872"/>
                      <a:pt x="75324" y="121090"/>
                    </a:cubicBezTo>
                    <a:cubicBezTo>
                      <a:pt x="75017" y="121374"/>
                      <a:pt x="75017" y="121374"/>
                      <a:pt x="75324" y="121374"/>
                    </a:cubicBezTo>
                    <a:cubicBezTo>
                      <a:pt x="75608" y="121374"/>
                      <a:pt x="75324" y="121090"/>
                      <a:pt x="75915" y="121090"/>
                    </a:cubicBezTo>
                    <a:cubicBezTo>
                      <a:pt x="76391" y="121090"/>
                      <a:pt x="76668" y="120706"/>
                      <a:pt x="76757" y="120706"/>
                    </a:cubicBezTo>
                    <a:cubicBezTo>
                      <a:pt x="76778" y="120706"/>
                      <a:pt x="76789" y="120728"/>
                      <a:pt x="76789" y="120783"/>
                    </a:cubicBezTo>
                    <a:cubicBezTo>
                      <a:pt x="77007" y="121001"/>
                      <a:pt x="76773" y="121207"/>
                      <a:pt x="76509" y="121207"/>
                    </a:cubicBezTo>
                    <a:cubicBezTo>
                      <a:pt x="76401" y="121207"/>
                      <a:pt x="76288" y="121172"/>
                      <a:pt x="76198" y="121090"/>
                    </a:cubicBezTo>
                    <a:cubicBezTo>
                      <a:pt x="75915" y="121090"/>
                      <a:pt x="75915" y="121374"/>
                      <a:pt x="75915" y="121681"/>
                    </a:cubicBezTo>
                    <a:cubicBezTo>
                      <a:pt x="75915" y="121763"/>
                      <a:pt x="75865" y="121798"/>
                      <a:pt x="75787" y="121798"/>
                    </a:cubicBezTo>
                    <a:cubicBezTo>
                      <a:pt x="75596" y="121798"/>
                      <a:pt x="75235" y="121591"/>
                      <a:pt x="75017" y="121374"/>
                    </a:cubicBezTo>
                    <a:cubicBezTo>
                      <a:pt x="74734" y="121374"/>
                      <a:pt x="74734" y="121681"/>
                      <a:pt x="75017" y="121964"/>
                    </a:cubicBezTo>
                    <a:cubicBezTo>
                      <a:pt x="75171" y="122118"/>
                      <a:pt x="75247" y="122118"/>
                      <a:pt x="75321" y="122118"/>
                    </a:cubicBezTo>
                    <a:cubicBezTo>
                      <a:pt x="75395" y="122118"/>
                      <a:pt x="75466" y="122118"/>
                      <a:pt x="75608" y="122271"/>
                    </a:cubicBezTo>
                    <a:cubicBezTo>
                      <a:pt x="75813" y="122271"/>
                      <a:pt x="75881" y="122397"/>
                      <a:pt x="75988" y="122397"/>
                    </a:cubicBezTo>
                    <a:cubicBezTo>
                      <a:pt x="76041" y="122397"/>
                      <a:pt x="76104" y="122366"/>
                      <a:pt x="76198" y="122271"/>
                    </a:cubicBezTo>
                    <a:cubicBezTo>
                      <a:pt x="75997" y="122053"/>
                      <a:pt x="76082" y="121847"/>
                      <a:pt x="76257" y="121847"/>
                    </a:cubicBezTo>
                    <a:cubicBezTo>
                      <a:pt x="76329" y="121847"/>
                      <a:pt x="76416" y="121882"/>
                      <a:pt x="76506" y="121964"/>
                    </a:cubicBezTo>
                    <a:cubicBezTo>
                      <a:pt x="76789" y="121964"/>
                      <a:pt x="77096" y="121681"/>
                      <a:pt x="77096" y="121374"/>
                    </a:cubicBezTo>
                    <a:cubicBezTo>
                      <a:pt x="76789" y="120783"/>
                      <a:pt x="77380" y="120783"/>
                      <a:pt x="77687" y="120499"/>
                    </a:cubicBezTo>
                    <a:cubicBezTo>
                      <a:pt x="78278" y="120499"/>
                      <a:pt x="77970" y="120783"/>
                      <a:pt x="77687" y="121090"/>
                    </a:cubicBezTo>
                    <a:cubicBezTo>
                      <a:pt x="77380" y="121090"/>
                      <a:pt x="77380" y="121090"/>
                      <a:pt x="77380" y="121374"/>
                    </a:cubicBezTo>
                    <a:cubicBezTo>
                      <a:pt x="77482" y="121476"/>
                      <a:pt x="77582" y="121510"/>
                      <a:pt x="77681" y="121510"/>
                    </a:cubicBezTo>
                    <a:cubicBezTo>
                      <a:pt x="77879" y="121510"/>
                      <a:pt x="78073" y="121374"/>
                      <a:pt x="78278" y="121374"/>
                    </a:cubicBezTo>
                    <a:cubicBezTo>
                      <a:pt x="78561" y="121681"/>
                      <a:pt x="77970" y="121681"/>
                      <a:pt x="77687" y="121681"/>
                    </a:cubicBezTo>
                    <a:cubicBezTo>
                      <a:pt x="77687" y="121964"/>
                      <a:pt x="78278" y="122271"/>
                      <a:pt x="77970" y="122271"/>
                    </a:cubicBezTo>
                    <a:cubicBezTo>
                      <a:pt x="77931" y="122311"/>
                      <a:pt x="77897" y="122328"/>
                      <a:pt x="77867" y="122328"/>
                    </a:cubicBezTo>
                    <a:cubicBezTo>
                      <a:pt x="77681" y="122328"/>
                      <a:pt x="77644" y="121681"/>
                      <a:pt x="77380" y="121681"/>
                    </a:cubicBezTo>
                    <a:cubicBezTo>
                      <a:pt x="77380" y="121681"/>
                      <a:pt x="77096" y="121681"/>
                      <a:pt x="77380" y="122271"/>
                    </a:cubicBezTo>
                    <a:cubicBezTo>
                      <a:pt x="77380" y="122354"/>
                      <a:pt x="77356" y="122388"/>
                      <a:pt x="77322" y="122388"/>
                    </a:cubicBezTo>
                    <a:cubicBezTo>
                      <a:pt x="77239" y="122388"/>
                      <a:pt x="77096" y="122182"/>
                      <a:pt x="77096" y="121964"/>
                    </a:cubicBezTo>
                    <a:cubicBezTo>
                      <a:pt x="76789" y="121964"/>
                      <a:pt x="76506" y="122271"/>
                      <a:pt x="76789" y="122271"/>
                    </a:cubicBezTo>
                    <a:cubicBezTo>
                      <a:pt x="76943" y="122413"/>
                      <a:pt x="76795" y="122413"/>
                      <a:pt x="76609" y="122413"/>
                    </a:cubicBezTo>
                    <a:cubicBezTo>
                      <a:pt x="76423" y="122413"/>
                      <a:pt x="76198" y="122413"/>
                      <a:pt x="76198" y="122555"/>
                    </a:cubicBezTo>
                    <a:cubicBezTo>
                      <a:pt x="76198" y="122856"/>
                      <a:pt x="76278" y="122930"/>
                      <a:pt x="76394" y="122930"/>
                    </a:cubicBezTo>
                    <a:cubicBezTo>
                      <a:pt x="76506" y="122930"/>
                      <a:pt x="76650" y="122862"/>
                      <a:pt x="76789" y="122862"/>
                    </a:cubicBezTo>
                    <a:cubicBezTo>
                      <a:pt x="77096" y="122862"/>
                      <a:pt x="77096" y="123453"/>
                      <a:pt x="77380" y="123453"/>
                    </a:cubicBezTo>
                    <a:cubicBezTo>
                      <a:pt x="77423" y="123492"/>
                      <a:pt x="77454" y="123509"/>
                      <a:pt x="77476" y="123509"/>
                    </a:cubicBezTo>
                    <a:cubicBezTo>
                      <a:pt x="77613" y="123509"/>
                      <a:pt x="77423" y="122862"/>
                      <a:pt x="77687" y="122862"/>
                    </a:cubicBezTo>
                    <a:cubicBezTo>
                      <a:pt x="77970" y="122862"/>
                      <a:pt x="77687" y="123453"/>
                      <a:pt x="78278" y="123736"/>
                    </a:cubicBezTo>
                    <a:cubicBezTo>
                      <a:pt x="78561" y="123736"/>
                      <a:pt x="78278" y="123453"/>
                      <a:pt x="78561" y="123453"/>
                    </a:cubicBezTo>
                    <a:cubicBezTo>
                      <a:pt x="78561" y="123408"/>
                      <a:pt x="78568" y="123389"/>
                      <a:pt x="78580" y="123389"/>
                    </a:cubicBezTo>
                    <a:cubicBezTo>
                      <a:pt x="78650" y="123389"/>
                      <a:pt x="78910" y="124043"/>
                      <a:pt x="79152" y="124043"/>
                    </a:cubicBezTo>
                    <a:cubicBezTo>
                      <a:pt x="79459" y="124043"/>
                      <a:pt x="79459" y="123736"/>
                      <a:pt x="79152" y="123453"/>
                    </a:cubicBezTo>
                    <a:cubicBezTo>
                      <a:pt x="79057" y="123350"/>
                      <a:pt x="79060" y="123316"/>
                      <a:pt x="79116" y="123316"/>
                    </a:cubicBezTo>
                    <a:cubicBezTo>
                      <a:pt x="79228" y="123316"/>
                      <a:pt x="79554" y="123453"/>
                      <a:pt x="79743" y="123453"/>
                    </a:cubicBezTo>
                    <a:lnTo>
                      <a:pt x="80050" y="123453"/>
                    </a:lnTo>
                    <a:cubicBezTo>
                      <a:pt x="80050" y="123299"/>
                      <a:pt x="80121" y="123222"/>
                      <a:pt x="80191" y="123222"/>
                    </a:cubicBezTo>
                    <a:cubicBezTo>
                      <a:pt x="80262" y="123222"/>
                      <a:pt x="80333" y="123299"/>
                      <a:pt x="80333" y="123453"/>
                    </a:cubicBezTo>
                    <a:lnTo>
                      <a:pt x="80640" y="123453"/>
                    </a:lnTo>
                    <a:cubicBezTo>
                      <a:pt x="80924" y="123146"/>
                      <a:pt x="81231" y="123146"/>
                      <a:pt x="81515" y="123146"/>
                    </a:cubicBezTo>
                    <a:cubicBezTo>
                      <a:pt x="81822" y="122862"/>
                      <a:pt x="81515" y="122862"/>
                      <a:pt x="81231" y="122862"/>
                    </a:cubicBezTo>
                    <a:cubicBezTo>
                      <a:pt x="80640" y="122862"/>
                      <a:pt x="79743" y="121964"/>
                      <a:pt x="79459" y="121681"/>
                    </a:cubicBezTo>
                    <a:cubicBezTo>
                      <a:pt x="79152" y="121681"/>
                      <a:pt x="79459" y="121374"/>
                      <a:pt x="79152" y="121374"/>
                    </a:cubicBezTo>
                    <a:cubicBezTo>
                      <a:pt x="78868" y="121374"/>
                      <a:pt x="79152" y="121090"/>
                      <a:pt x="79152" y="121090"/>
                    </a:cubicBezTo>
                    <a:cubicBezTo>
                      <a:pt x="79459" y="121090"/>
                      <a:pt x="79152" y="120783"/>
                      <a:pt x="78868" y="120499"/>
                    </a:cubicBezTo>
                    <a:cubicBezTo>
                      <a:pt x="78718" y="120499"/>
                      <a:pt x="78573" y="120567"/>
                      <a:pt x="78465" y="120567"/>
                    </a:cubicBezTo>
                    <a:cubicBezTo>
                      <a:pt x="78351" y="120567"/>
                      <a:pt x="78278" y="120494"/>
                      <a:pt x="78278" y="120192"/>
                    </a:cubicBezTo>
                    <a:cubicBezTo>
                      <a:pt x="78467" y="120192"/>
                      <a:pt x="78666" y="120329"/>
                      <a:pt x="78862" y="120329"/>
                    </a:cubicBezTo>
                    <a:cubicBezTo>
                      <a:pt x="78960" y="120329"/>
                      <a:pt x="79057" y="120295"/>
                      <a:pt x="79152" y="120192"/>
                    </a:cubicBezTo>
                    <a:lnTo>
                      <a:pt x="78561" y="119601"/>
                    </a:lnTo>
                    <a:lnTo>
                      <a:pt x="78561" y="119011"/>
                    </a:lnTo>
                    <a:cubicBezTo>
                      <a:pt x="78561" y="118727"/>
                      <a:pt x="78561" y="118420"/>
                      <a:pt x="78868" y="118137"/>
                    </a:cubicBezTo>
                    <a:cubicBezTo>
                      <a:pt x="78868" y="118137"/>
                      <a:pt x="78868" y="117829"/>
                      <a:pt x="79152" y="117829"/>
                    </a:cubicBezTo>
                    <a:cubicBezTo>
                      <a:pt x="79459" y="117829"/>
                      <a:pt x="79743" y="117829"/>
                      <a:pt x="79743" y="117239"/>
                    </a:cubicBezTo>
                    <a:cubicBezTo>
                      <a:pt x="79743" y="116955"/>
                      <a:pt x="79743" y="116648"/>
                      <a:pt x="80333" y="116365"/>
                    </a:cubicBezTo>
                    <a:cubicBezTo>
                      <a:pt x="80640" y="116057"/>
                      <a:pt x="81231" y="115774"/>
                      <a:pt x="81231" y="115774"/>
                    </a:cubicBezTo>
                    <a:cubicBezTo>
                      <a:pt x="80924" y="115467"/>
                      <a:pt x="81231" y="115183"/>
                      <a:pt x="81231" y="114876"/>
                    </a:cubicBezTo>
                    <a:cubicBezTo>
                      <a:pt x="81231" y="114876"/>
                      <a:pt x="80640" y="114876"/>
                      <a:pt x="80333" y="114593"/>
                    </a:cubicBezTo>
                    <a:cubicBezTo>
                      <a:pt x="80333" y="114593"/>
                      <a:pt x="79459" y="114285"/>
                      <a:pt x="80050" y="113411"/>
                    </a:cubicBezTo>
                    <a:cubicBezTo>
                      <a:pt x="80333" y="112820"/>
                      <a:pt x="80924" y="112820"/>
                      <a:pt x="81231" y="112820"/>
                    </a:cubicBezTo>
                    <a:cubicBezTo>
                      <a:pt x="81515" y="112820"/>
                      <a:pt x="81231" y="112513"/>
                      <a:pt x="81515" y="112230"/>
                    </a:cubicBezTo>
                    <a:lnTo>
                      <a:pt x="81515" y="111923"/>
                    </a:lnTo>
                    <a:cubicBezTo>
                      <a:pt x="81515" y="111639"/>
                      <a:pt x="81515" y="111048"/>
                      <a:pt x="81822" y="111048"/>
                    </a:cubicBezTo>
                    <a:cubicBezTo>
                      <a:pt x="82412" y="111048"/>
                      <a:pt x="82412" y="110741"/>
                      <a:pt x="82105" y="110741"/>
                    </a:cubicBezTo>
                    <a:cubicBezTo>
                      <a:pt x="82105" y="110741"/>
                      <a:pt x="81822" y="110458"/>
                      <a:pt x="82105" y="110458"/>
                    </a:cubicBezTo>
                    <a:cubicBezTo>
                      <a:pt x="82412" y="110458"/>
                      <a:pt x="82412" y="110741"/>
                      <a:pt x="82696" y="110741"/>
                    </a:cubicBezTo>
                    <a:cubicBezTo>
                      <a:pt x="83003" y="110741"/>
                      <a:pt x="83287" y="110151"/>
                      <a:pt x="83003" y="110151"/>
                    </a:cubicBezTo>
                    <a:cubicBezTo>
                      <a:pt x="82901" y="110056"/>
                      <a:pt x="82832" y="110025"/>
                      <a:pt x="82776" y="110025"/>
                    </a:cubicBezTo>
                    <a:cubicBezTo>
                      <a:pt x="82664" y="110025"/>
                      <a:pt x="82601" y="110151"/>
                      <a:pt x="82412" y="110151"/>
                    </a:cubicBezTo>
                    <a:lnTo>
                      <a:pt x="82105" y="109867"/>
                    </a:lnTo>
                    <a:cubicBezTo>
                      <a:pt x="81822" y="109867"/>
                      <a:pt x="81822" y="109560"/>
                      <a:pt x="81822" y="109276"/>
                    </a:cubicBezTo>
                    <a:lnTo>
                      <a:pt x="81822" y="108686"/>
                    </a:lnTo>
                    <a:cubicBezTo>
                      <a:pt x="81822" y="108622"/>
                      <a:pt x="81859" y="108597"/>
                      <a:pt x="81921" y="108597"/>
                    </a:cubicBezTo>
                    <a:cubicBezTo>
                      <a:pt x="82158" y="108597"/>
                      <a:pt x="82759" y="108969"/>
                      <a:pt x="83003" y="108969"/>
                    </a:cubicBezTo>
                    <a:cubicBezTo>
                      <a:pt x="83594" y="108969"/>
                      <a:pt x="83877" y="108686"/>
                      <a:pt x="83877" y="108686"/>
                    </a:cubicBezTo>
                    <a:cubicBezTo>
                      <a:pt x="83877" y="108379"/>
                      <a:pt x="83877" y="108095"/>
                      <a:pt x="84184" y="107788"/>
                    </a:cubicBezTo>
                    <a:cubicBezTo>
                      <a:pt x="84468" y="107504"/>
                      <a:pt x="84184" y="107504"/>
                      <a:pt x="84184" y="107197"/>
                    </a:cubicBezTo>
                    <a:cubicBezTo>
                      <a:pt x="83877" y="106914"/>
                      <a:pt x="84184" y="106914"/>
                      <a:pt x="84184" y="106914"/>
                    </a:cubicBezTo>
                    <a:lnTo>
                      <a:pt x="86240" y="106914"/>
                    </a:lnTo>
                    <a:cubicBezTo>
                      <a:pt x="87138" y="106606"/>
                      <a:pt x="87729" y="106323"/>
                      <a:pt x="87729" y="106016"/>
                    </a:cubicBezTo>
                    <a:cubicBezTo>
                      <a:pt x="88012" y="105732"/>
                      <a:pt x="88319" y="105142"/>
                      <a:pt x="88603" y="105142"/>
                    </a:cubicBezTo>
                    <a:cubicBezTo>
                      <a:pt x="88603" y="104834"/>
                      <a:pt x="88603" y="104551"/>
                      <a:pt x="88319" y="104551"/>
                    </a:cubicBezTo>
                    <a:cubicBezTo>
                      <a:pt x="88012" y="104551"/>
                      <a:pt x="88012" y="103960"/>
                      <a:pt x="88012" y="103653"/>
                    </a:cubicBezTo>
                    <a:cubicBezTo>
                      <a:pt x="88319" y="103653"/>
                      <a:pt x="88012" y="103370"/>
                      <a:pt x="87729" y="103370"/>
                    </a:cubicBezTo>
                    <a:cubicBezTo>
                      <a:pt x="87421" y="103370"/>
                      <a:pt x="86831" y="103062"/>
                      <a:pt x="87138" y="102779"/>
                    </a:cubicBezTo>
                    <a:lnTo>
                      <a:pt x="87729" y="102779"/>
                    </a:lnTo>
                    <a:cubicBezTo>
                      <a:pt x="88012" y="102779"/>
                      <a:pt x="88319" y="103062"/>
                      <a:pt x="88603" y="103062"/>
                    </a:cubicBezTo>
                    <a:cubicBezTo>
                      <a:pt x="88800" y="103165"/>
                      <a:pt x="88899" y="103199"/>
                      <a:pt x="88955" y="103199"/>
                    </a:cubicBezTo>
                    <a:cubicBezTo>
                      <a:pt x="89067" y="103199"/>
                      <a:pt x="89004" y="103062"/>
                      <a:pt x="89194" y="103062"/>
                    </a:cubicBezTo>
                    <a:cubicBezTo>
                      <a:pt x="89587" y="103062"/>
                      <a:pt x="89855" y="103199"/>
                      <a:pt x="90165" y="103199"/>
                    </a:cubicBezTo>
                    <a:cubicBezTo>
                      <a:pt x="90320" y="103199"/>
                      <a:pt x="90485" y="103165"/>
                      <a:pt x="90682" y="103062"/>
                    </a:cubicBezTo>
                    <a:cubicBezTo>
                      <a:pt x="90682" y="102779"/>
                      <a:pt x="90966" y="102472"/>
                      <a:pt x="91273" y="102188"/>
                    </a:cubicBezTo>
                    <a:cubicBezTo>
                      <a:pt x="91273" y="102188"/>
                      <a:pt x="91273" y="101881"/>
                      <a:pt x="91556" y="101881"/>
                    </a:cubicBezTo>
                    <a:cubicBezTo>
                      <a:pt x="92147" y="101598"/>
                      <a:pt x="91863" y="101290"/>
                      <a:pt x="92147" y="101007"/>
                    </a:cubicBezTo>
                    <a:cubicBezTo>
                      <a:pt x="92454" y="100416"/>
                      <a:pt x="92147" y="100416"/>
                      <a:pt x="92454" y="99825"/>
                    </a:cubicBezTo>
                    <a:cubicBezTo>
                      <a:pt x="93045" y="99518"/>
                      <a:pt x="92454" y="99235"/>
                      <a:pt x="93045" y="99235"/>
                    </a:cubicBezTo>
                    <a:cubicBezTo>
                      <a:pt x="93121" y="99152"/>
                      <a:pt x="93177" y="99114"/>
                      <a:pt x="93212" y="99114"/>
                    </a:cubicBezTo>
                    <a:cubicBezTo>
                      <a:pt x="93308" y="99114"/>
                      <a:pt x="93252" y="99394"/>
                      <a:pt x="93045" y="99825"/>
                    </a:cubicBezTo>
                    <a:cubicBezTo>
                      <a:pt x="92702" y="100169"/>
                      <a:pt x="92558" y="100312"/>
                      <a:pt x="92613" y="100312"/>
                    </a:cubicBezTo>
                    <a:cubicBezTo>
                      <a:pt x="92653" y="100312"/>
                      <a:pt x="92797" y="100238"/>
                      <a:pt x="93045" y="100109"/>
                    </a:cubicBezTo>
                    <a:cubicBezTo>
                      <a:pt x="93635" y="99825"/>
                      <a:pt x="93635" y="99235"/>
                      <a:pt x="93919" y="98644"/>
                    </a:cubicBezTo>
                    <a:cubicBezTo>
                      <a:pt x="94226" y="98053"/>
                      <a:pt x="94510" y="97746"/>
                      <a:pt x="94817" y="97746"/>
                    </a:cubicBezTo>
                    <a:cubicBezTo>
                      <a:pt x="95100" y="97746"/>
                      <a:pt x="95100" y="96872"/>
                      <a:pt x="95100" y="96565"/>
                    </a:cubicBezTo>
                    <a:cubicBezTo>
                      <a:pt x="95100" y="95974"/>
                      <a:pt x="94817" y="95691"/>
                      <a:pt x="95100" y="95384"/>
                    </a:cubicBezTo>
                    <a:cubicBezTo>
                      <a:pt x="95408" y="95100"/>
                      <a:pt x="95100" y="94793"/>
                      <a:pt x="95408" y="94793"/>
                    </a:cubicBezTo>
                    <a:cubicBezTo>
                      <a:pt x="95691" y="94793"/>
                      <a:pt x="95998" y="94509"/>
                      <a:pt x="96282" y="93919"/>
                    </a:cubicBezTo>
                    <a:cubicBezTo>
                      <a:pt x="96872" y="93612"/>
                      <a:pt x="96872" y="93612"/>
                      <a:pt x="97463" y="93612"/>
                    </a:cubicBezTo>
                    <a:cubicBezTo>
                      <a:pt x="97770" y="93612"/>
                      <a:pt x="97463" y="93328"/>
                      <a:pt x="97770" y="93328"/>
                    </a:cubicBezTo>
                    <a:cubicBezTo>
                      <a:pt x="98054" y="93328"/>
                      <a:pt x="98361" y="93021"/>
                      <a:pt x="98361" y="92737"/>
                    </a:cubicBezTo>
                    <a:lnTo>
                      <a:pt x="99826" y="92737"/>
                    </a:lnTo>
                    <a:cubicBezTo>
                      <a:pt x="100031" y="92737"/>
                      <a:pt x="100225" y="92863"/>
                      <a:pt x="100332" y="92863"/>
                    </a:cubicBezTo>
                    <a:cubicBezTo>
                      <a:pt x="100385" y="92863"/>
                      <a:pt x="100417" y="92832"/>
                      <a:pt x="100417" y="92737"/>
                    </a:cubicBezTo>
                    <a:cubicBezTo>
                      <a:pt x="100417" y="92430"/>
                      <a:pt x="100724" y="92147"/>
                      <a:pt x="101007" y="92147"/>
                    </a:cubicBezTo>
                    <a:cubicBezTo>
                      <a:pt x="101007" y="92147"/>
                      <a:pt x="101314" y="92147"/>
                      <a:pt x="101314" y="91839"/>
                    </a:cubicBezTo>
                    <a:cubicBezTo>
                      <a:pt x="101314" y="91249"/>
                      <a:pt x="101314" y="91249"/>
                      <a:pt x="101598" y="90965"/>
                    </a:cubicBezTo>
                    <a:cubicBezTo>
                      <a:pt x="101905" y="90965"/>
                      <a:pt x="101905" y="90375"/>
                      <a:pt x="101905" y="90375"/>
                    </a:cubicBezTo>
                    <a:cubicBezTo>
                      <a:pt x="101905" y="90067"/>
                      <a:pt x="102189" y="90067"/>
                      <a:pt x="102189" y="89784"/>
                    </a:cubicBezTo>
                    <a:lnTo>
                      <a:pt x="102189" y="88886"/>
                    </a:lnTo>
                    <a:cubicBezTo>
                      <a:pt x="102189" y="88603"/>
                      <a:pt x="102496" y="88603"/>
                      <a:pt x="102779" y="88603"/>
                    </a:cubicBezTo>
                    <a:cubicBezTo>
                      <a:pt x="102779" y="88295"/>
                      <a:pt x="102496" y="88012"/>
                      <a:pt x="102779" y="87421"/>
                    </a:cubicBezTo>
                    <a:cubicBezTo>
                      <a:pt x="103086" y="86830"/>
                      <a:pt x="102779" y="86523"/>
                      <a:pt x="102779" y="85933"/>
                    </a:cubicBezTo>
                    <a:cubicBezTo>
                      <a:pt x="102779" y="85342"/>
                      <a:pt x="102779" y="85058"/>
                      <a:pt x="103086" y="84751"/>
                    </a:cubicBezTo>
                    <a:cubicBezTo>
                      <a:pt x="103086" y="84751"/>
                      <a:pt x="103086" y="84468"/>
                      <a:pt x="102779" y="84468"/>
                    </a:cubicBezTo>
                    <a:lnTo>
                      <a:pt x="103086" y="84161"/>
                    </a:lnTo>
                    <a:cubicBezTo>
                      <a:pt x="103086" y="84161"/>
                      <a:pt x="103370" y="84468"/>
                      <a:pt x="103677" y="84468"/>
                    </a:cubicBezTo>
                    <a:cubicBezTo>
                      <a:pt x="103677" y="84161"/>
                      <a:pt x="103961" y="83570"/>
                      <a:pt x="104268" y="83286"/>
                    </a:cubicBezTo>
                    <a:cubicBezTo>
                      <a:pt x="104268" y="82696"/>
                      <a:pt x="104551" y="82696"/>
                      <a:pt x="104858" y="82696"/>
                    </a:cubicBezTo>
                    <a:cubicBezTo>
                      <a:pt x="105142" y="82389"/>
                      <a:pt x="105733" y="81798"/>
                      <a:pt x="106040" y="80924"/>
                    </a:cubicBezTo>
                    <a:cubicBezTo>
                      <a:pt x="106323" y="80026"/>
                      <a:pt x="106040" y="79435"/>
                      <a:pt x="106040" y="78844"/>
                    </a:cubicBezTo>
                    <a:cubicBezTo>
                      <a:pt x="105733" y="78254"/>
                      <a:pt x="105449" y="78254"/>
                      <a:pt x="105142" y="78254"/>
                    </a:cubicBezTo>
                    <a:cubicBezTo>
                      <a:pt x="104858" y="78254"/>
                      <a:pt x="104268" y="78254"/>
                      <a:pt x="103370" y="77380"/>
                    </a:cubicBezTo>
                    <a:cubicBezTo>
                      <a:pt x="102779" y="76581"/>
                      <a:pt x="102178" y="76452"/>
                      <a:pt x="101668" y="76452"/>
                    </a:cubicBezTo>
                    <a:cubicBezTo>
                      <a:pt x="101423" y="76452"/>
                      <a:pt x="101199" y="76482"/>
                      <a:pt x="101007" y="76482"/>
                    </a:cubicBezTo>
                    <a:cubicBezTo>
                      <a:pt x="100885" y="76545"/>
                      <a:pt x="100763" y="76570"/>
                      <a:pt x="100644" y="76570"/>
                    </a:cubicBezTo>
                    <a:cubicBezTo>
                      <a:pt x="100186" y="76570"/>
                      <a:pt x="99767" y="76198"/>
                      <a:pt x="99542" y="76198"/>
                    </a:cubicBezTo>
                    <a:cubicBezTo>
                      <a:pt x="98952" y="76198"/>
                      <a:pt x="98644" y="76482"/>
                      <a:pt x="98361" y="76789"/>
                    </a:cubicBezTo>
                    <a:cubicBezTo>
                      <a:pt x="98054" y="76789"/>
                      <a:pt x="98644" y="76198"/>
                      <a:pt x="98644" y="75891"/>
                    </a:cubicBezTo>
                    <a:cubicBezTo>
                      <a:pt x="98644" y="75608"/>
                      <a:pt x="97463" y="75017"/>
                      <a:pt x="96589" y="74710"/>
                    </a:cubicBezTo>
                    <a:cubicBezTo>
                      <a:pt x="96417" y="74627"/>
                      <a:pt x="96246" y="74593"/>
                      <a:pt x="96089" y="74593"/>
                    </a:cubicBezTo>
                    <a:cubicBezTo>
                      <a:pt x="95705" y="74593"/>
                      <a:pt x="95408" y="74799"/>
                      <a:pt x="95408" y="75017"/>
                    </a:cubicBezTo>
                    <a:cubicBezTo>
                      <a:pt x="95408" y="75312"/>
                      <a:pt x="95331" y="75312"/>
                      <a:pt x="95254" y="75312"/>
                    </a:cubicBezTo>
                    <a:cubicBezTo>
                      <a:pt x="95177" y="75312"/>
                      <a:pt x="95100" y="75312"/>
                      <a:pt x="95100" y="75608"/>
                    </a:cubicBezTo>
                    <a:cubicBezTo>
                      <a:pt x="95006" y="75804"/>
                      <a:pt x="94877" y="75870"/>
                      <a:pt x="94758" y="75870"/>
                    </a:cubicBezTo>
                    <a:cubicBezTo>
                      <a:pt x="94520" y="75870"/>
                      <a:pt x="94321" y="75608"/>
                      <a:pt x="94510" y="75608"/>
                    </a:cubicBezTo>
                    <a:cubicBezTo>
                      <a:pt x="94817" y="75300"/>
                      <a:pt x="95100" y="75017"/>
                      <a:pt x="95100" y="74710"/>
                    </a:cubicBezTo>
                    <a:cubicBezTo>
                      <a:pt x="95408" y="74426"/>
                      <a:pt x="94226" y="74119"/>
                      <a:pt x="93635" y="74119"/>
                    </a:cubicBezTo>
                    <a:cubicBezTo>
                      <a:pt x="93389" y="74366"/>
                      <a:pt x="93538" y="74796"/>
                      <a:pt x="93300" y="74796"/>
                    </a:cubicBezTo>
                    <a:cubicBezTo>
                      <a:pt x="93242" y="74796"/>
                      <a:pt x="93161" y="74770"/>
                      <a:pt x="93045" y="74710"/>
                    </a:cubicBezTo>
                    <a:cubicBezTo>
                      <a:pt x="92738" y="74710"/>
                      <a:pt x="93045" y="74119"/>
                      <a:pt x="93328" y="74119"/>
                    </a:cubicBezTo>
                    <a:cubicBezTo>
                      <a:pt x="93635" y="74119"/>
                      <a:pt x="93919" y="73528"/>
                      <a:pt x="94226" y="73245"/>
                    </a:cubicBezTo>
                    <a:cubicBezTo>
                      <a:pt x="94226" y="72654"/>
                      <a:pt x="93919" y="72654"/>
                      <a:pt x="93635" y="72347"/>
                    </a:cubicBezTo>
                    <a:cubicBezTo>
                      <a:pt x="93045" y="72063"/>
                      <a:pt x="93328" y="70882"/>
                      <a:pt x="93045" y="70882"/>
                    </a:cubicBezTo>
                    <a:cubicBezTo>
                      <a:pt x="92454" y="70575"/>
                      <a:pt x="92147" y="69984"/>
                      <a:pt x="91556" y="69701"/>
                    </a:cubicBezTo>
                    <a:cubicBezTo>
                      <a:pt x="91273" y="69701"/>
                      <a:pt x="90966" y="69701"/>
                      <a:pt x="90966" y="69394"/>
                    </a:cubicBezTo>
                    <a:lnTo>
                      <a:pt x="90091" y="69394"/>
                    </a:lnTo>
                    <a:cubicBezTo>
                      <a:pt x="89887" y="69394"/>
                      <a:pt x="89556" y="69530"/>
                      <a:pt x="89358" y="69530"/>
                    </a:cubicBezTo>
                    <a:cubicBezTo>
                      <a:pt x="89259" y="69530"/>
                      <a:pt x="89194" y="69496"/>
                      <a:pt x="89194" y="69394"/>
                    </a:cubicBezTo>
                    <a:cubicBezTo>
                      <a:pt x="89052" y="69252"/>
                      <a:pt x="88904" y="69181"/>
                      <a:pt x="88792" y="69181"/>
                    </a:cubicBezTo>
                    <a:cubicBezTo>
                      <a:pt x="88680" y="69181"/>
                      <a:pt x="88603" y="69252"/>
                      <a:pt x="88603" y="69394"/>
                    </a:cubicBezTo>
                    <a:lnTo>
                      <a:pt x="88319" y="69394"/>
                    </a:lnTo>
                    <a:lnTo>
                      <a:pt x="87729" y="68803"/>
                    </a:lnTo>
                    <a:cubicBezTo>
                      <a:pt x="87421" y="68803"/>
                      <a:pt x="87138" y="68519"/>
                      <a:pt x="87138" y="68212"/>
                    </a:cubicBezTo>
                    <a:cubicBezTo>
                      <a:pt x="87421" y="67929"/>
                      <a:pt x="86831" y="67929"/>
                      <a:pt x="86547" y="67621"/>
                    </a:cubicBezTo>
                    <a:lnTo>
                      <a:pt x="86240" y="67338"/>
                    </a:lnTo>
                    <a:lnTo>
                      <a:pt x="85059" y="67338"/>
                    </a:lnTo>
                    <a:cubicBezTo>
                      <a:pt x="84775" y="67338"/>
                      <a:pt x="85366" y="67031"/>
                      <a:pt x="85366" y="66747"/>
                    </a:cubicBezTo>
                    <a:cubicBezTo>
                      <a:pt x="85366" y="66440"/>
                      <a:pt x="84468" y="66157"/>
                      <a:pt x="84184" y="66157"/>
                    </a:cubicBezTo>
                    <a:cubicBezTo>
                      <a:pt x="83594" y="66157"/>
                      <a:pt x="83877" y="65849"/>
                      <a:pt x="84184" y="65849"/>
                    </a:cubicBezTo>
                    <a:cubicBezTo>
                      <a:pt x="84468" y="65849"/>
                      <a:pt x="83877" y="65566"/>
                      <a:pt x="83594" y="65566"/>
                    </a:cubicBezTo>
                    <a:cubicBezTo>
                      <a:pt x="83003" y="65566"/>
                      <a:pt x="82412" y="65849"/>
                      <a:pt x="82105" y="66157"/>
                    </a:cubicBezTo>
                    <a:cubicBezTo>
                      <a:pt x="82023" y="66196"/>
                      <a:pt x="81940" y="66213"/>
                      <a:pt x="81858" y="66213"/>
                    </a:cubicBezTo>
                    <a:cubicBezTo>
                      <a:pt x="81350" y="66213"/>
                      <a:pt x="80841" y="65566"/>
                      <a:pt x="80333" y="65566"/>
                    </a:cubicBezTo>
                    <a:cubicBezTo>
                      <a:pt x="80191" y="65708"/>
                      <a:pt x="79973" y="65779"/>
                      <a:pt x="79790" y="65779"/>
                    </a:cubicBezTo>
                    <a:cubicBezTo>
                      <a:pt x="79607" y="65779"/>
                      <a:pt x="79459" y="65708"/>
                      <a:pt x="79459" y="65566"/>
                    </a:cubicBezTo>
                    <a:cubicBezTo>
                      <a:pt x="79459" y="65259"/>
                      <a:pt x="79152" y="64975"/>
                      <a:pt x="78868" y="64975"/>
                    </a:cubicBezTo>
                    <a:cubicBezTo>
                      <a:pt x="78278" y="64975"/>
                      <a:pt x="78561" y="64385"/>
                      <a:pt x="78278" y="64385"/>
                    </a:cubicBezTo>
                    <a:cubicBezTo>
                      <a:pt x="77970" y="64385"/>
                      <a:pt x="78278" y="64975"/>
                      <a:pt x="77970" y="64975"/>
                    </a:cubicBezTo>
                    <a:cubicBezTo>
                      <a:pt x="77687" y="64975"/>
                      <a:pt x="76789" y="65259"/>
                      <a:pt x="76789" y="65566"/>
                    </a:cubicBezTo>
                    <a:cubicBezTo>
                      <a:pt x="76789" y="65849"/>
                      <a:pt x="77380" y="66440"/>
                      <a:pt x="77096" y="66747"/>
                    </a:cubicBezTo>
                    <a:cubicBezTo>
                      <a:pt x="77096" y="66830"/>
                      <a:pt x="77046" y="66864"/>
                      <a:pt x="76968" y="66864"/>
                    </a:cubicBezTo>
                    <a:cubicBezTo>
                      <a:pt x="76777" y="66864"/>
                      <a:pt x="76416" y="66658"/>
                      <a:pt x="76198" y="66440"/>
                    </a:cubicBezTo>
                    <a:cubicBezTo>
                      <a:pt x="76198" y="66157"/>
                      <a:pt x="76789" y="65566"/>
                      <a:pt x="76506" y="65259"/>
                    </a:cubicBezTo>
                    <a:lnTo>
                      <a:pt x="76506" y="64975"/>
                    </a:lnTo>
                    <a:cubicBezTo>
                      <a:pt x="76506" y="64668"/>
                      <a:pt x="76506" y="64668"/>
                      <a:pt x="76789" y="64668"/>
                    </a:cubicBezTo>
                    <a:cubicBezTo>
                      <a:pt x="77096" y="64668"/>
                      <a:pt x="77380" y="64385"/>
                      <a:pt x="76789" y="64077"/>
                    </a:cubicBezTo>
                    <a:cubicBezTo>
                      <a:pt x="76506" y="64077"/>
                      <a:pt x="76506" y="64668"/>
                      <a:pt x="75915" y="64668"/>
                    </a:cubicBezTo>
                    <a:cubicBezTo>
                      <a:pt x="75608" y="64668"/>
                      <a:pt x="75608" y="64975"/>
                      <a:pt x="75324" y="64975"/>
                    </a:cubicBezTo>
                    <a:cubicBezTo>
                      <a:pt x="75171" y="65117"/>
                      <a:pt x="75023" y="65117"/>
                      <a:pt x="74914" y="65117"/>
                    </a:cubicBezTo>
                    <a:cubicBezTo>
                      <a:pt x="74804" y="65117"/>
                      <a:pt x="74734" y="65117"/>
                      <a:pt x="74734" y="65259"/>
                    </a:cubicBezTo>
                    <a:cubicBezTo>
                      <a:pt x="74734" y="65361"/>
                      <a:pt x="74699" y="65395"/>
                      <a:pt x="74643" y="65395"/>
                    </a:cubicBezTo>
                    <a:cubicBezTo>
                      <a:pt x="74531" y="65395"/>
                      <a:pt x="74332" y="65259"/>
                      <a:pt x="74143" y="65259"/>
                    </a:cubicBezTo>
                    <a:cubicBezTo>
                      <a:pt x="74143" y="65259"/>
                      <a:pt x="73552" y="65566"/>
                      <a:pt x="73552" y="65849"/>
                    </a:cubicBezTo>
                    <a:cubicBezTo>
                      <a:pt x="73552" y="66157"/>
                      <a:pt x="73552" y="66440"/>
                      <a:pt x="73245" y="66747"/>
                    </a:cubicBezTo>
                    <a:lnTo>
                      <a:pt x="72371" y="67621"/>
                    </a:lnTo>
                    <a:cubicBezTo>
                      <a:pt x="72064" y="67621"/>
                      <a:pt x="72064" y="67338"/>
                      <a:pt x="71780" y="67031"/>
                    </a:cubicBezTo>
                    <a:cubicBezTo>
                      <a:pt x="71473" y="66440"/>
                      <a:pt x="70882" y="66747"/>
                      <a:pt x="70599" y="66440"/>
                    </a:cubicBezTo>
                    <a:cubicBezTo>
                      <a:pt x="70292" y="66440"/>
                      <a:pt x="70008" y="66440"/>
                      <a:pt x="69417" y="66747"/>
                    </a:cubicBezTo>
                    <a:cubicBezTo>
                      <a:pt x="69289" y="66995"/>
                      <a:pt x="69110" y="67085"/>
                      <a:pt x="68925" y="67085"/>
                    </a:cubicBezTo>
                    <a:cubicBezTo>
                      <a:pt x="68669" y="67085"/>
                      <a:pt x="68401" y="66912"/>
                      <a:pt x="68236" y="66747"/>
                    </a:cubicBezTo>
                    <a:cubicBezTo>
                      <a:pt x="68236" y="66747"/>
                      <a:pt x="67929" y="66747"/>
                      <a:pt x="67929" y="66440"/>
                    </a:cubicBezTo>
                    <a:lnTo>
                      <a:pt x="67055" y="65566"/>
                    </a:lnTo>
                    <a:lnTo>
                      <a:pt x="67055" y="65259"/>
                    </a:lnTo>
                    <a:cubicBezTo>
                      <a:pt x="66747" y="64975"/>
                      <a:pt x="67055" y="64668"/>
                      <a:pt x="67055" y="64385"/>
                    </a:cubicBezTo>
                    <a:cubicBezTo>
                      <a:pt x="67338" y="64077"/>
                      <a:pt x="67055" y="63203"/>
                      <a:pt x="67338" y="62896"/>
                    </a:cubicBezTo>
                    <a:lnTo>
                      <a:pt x="67338" y="62022"/>
                    </a:lnTo>
                    <a:cubicBezTo>
                      <a:pt x="67338" y="61715"/>
                      <a:pt x="67055" y="61715"/>
                      <a:pt x="66464" y="61431"/>
                    </a:cubicBezTo>
                    <a:cubicBezTo>
                      <a:pt x="66310" y="61278"/>
                      <a:pt x="66015" y="61201"/>
                      <a:pt x="65720" y="61201"/>
                    </a:cubicBezTo>
                    <a:cubicBezTo>
                      <a:pt x="65424" y="61201"/>
                      <a:pt x="65129" y="61278"/>
                      <a:pt x="64975" y="61431"/>
                    </a:cubicBezTo>
                    <a:cubicBezTo>
                      <a:pt x="64855" y="61489"/>
                      <a:pt x="64734" y="61511"/>
                      <a:pt x="64616" y="61511"/>
                    </a:cubicBezTo>
                    <a:cubicBezTo>
                      <a:pt x="64282" y="61511"/>
                      <a:pt x="63969" y="61340"/>
                      <a:pt x="63736" y="61340"/>
                    </a:cubicBezTo>
                    <a:cubicBezTo>
                      <a:pt x="63649" y="61340"/>
                      <a:pt x="63572" y="61364"/>
                      <a:pt x="63511" y="61431"/>
                    </a:cubicBezTo>
                    <a:cubicBezTo>
                      <a:pt x="63408" y="61526"/>
                      <a:pt x="63308" y="61557"/>
                      <a:pt x="63231" y="61557"/>
                    </a:cubicBezTo>
                    <a:cubicBezTo>
                      <a:pt x="63077" y="61557"/>
                      <a:pt x="63014" y="61431"/>
                      <a:pt x="63203" y="61431"/>
                    </a:cubicBezTo>
                    <a:lnTo>
                      <a:pt x="63203" y="60840"/>
                    </a:lnTo>
                    <a:cubicBezTo>
                      <a:pt x="63511" y="60533"/>
                      <a:pt x="63203" y="59659"/>
                      <a:pt x="63511" y="59659"/>
                    </a:cubicBezTo>
                    <a:cubicBezTo>
                      <a:pt x="63511" y="59659"/>
                      <a:pt x="63794" y="59659"/>
                      <a:pt x="63794" y="59352"/>
                    </a:cubicBezTo>
                    <a:cubicBezTo>
                      <a:pt x="63794" y="59352"/>
                      <a:pt x="64101" y="58761"/>
                      <a:pt x="64101" y="58478"/>
                    </a:cubicBezTo>
                    <a:lnTo>
                      <a:pt x="64101" y="57580"/>
                    </a:lnTo>
                    <a:cubicBezTo>
                      <a:pt x="64385" y="57296"/>
                      <a:pt x="64692" y="57296"/>
                      <a:pt x="64692" y="56989"/>
                    </a:cubicBezTo>
                    <a:cubicBezTo>
                      <a:pt x="64692" y="56772"/>
                      <a:pt x="64612" y="56715"/>
                      <a:pt x="64511" y="56715"/>
                    </a:cubicBezTo>
                    <a:cubicBezTo>
                      <a:pt x="64397" y="56715"/>
                      <a:pt x="64257" y="56788"/>
                      <a:pt x="64173" y="56788"/>
                    </a:cubicBezTo>
                    <a:cubicBezTo>
                      <a:pt x="64129" y="56788"/>
                      <a:pt x="64101" y="56768"/>
                      <a:pt x="64101" y="56706"/>
                    </a:cubicBezTo>
                    <a:cubicBezTo>
                      <a:pt x="63999" y="56603"/>
                      <a:pt x="63899" y="56569"/>
                      <a:pt x="63778" y="56569"/>
                    </a:cubicBezTo>
                    <a:cubicBezTo>
                      <a:pt x="63537" y="56569"/>
                      <a:pt x="63211" y="56706"/>
                      <a:pt x="62613" y="56706"/>
                    </a:cubicBezTo>
                    <a:cubicBezTo>
                      <a:pt x="62022" y="56989"/>
                      <a:pt x="61738" y="57296"/>
                      <a:pt x="61738" y="57580"/>
                    </a:cubicBezTo>
                    <a:cubicBezTo>
                      <a:pt x="61738" y="58171"/>
                      <a:pt x="61431" y="57887"/>
                      <a:pt x="61431" y="58478"/>
                    </a:cubicBezTo>
                    <a:cubicBezTo>
                      <a:pt x="61431" y="58761"/>
                      <a:pt x="60841" y="58761"/>
                      <a:pt x="60841" y="59068"/>
                    </a:cubicBezTo>
                    <a:cubicBezTo>
                      <a:pt x="60841" y="59163"/>
                      <a:pt x="60809" y="59194"/>
                      <a:pt x="60756" y="59194"/>
                    </a:cubicBezTo>
                    <a:cubicBezTo>
                      <a:pt x="60649" y="59194"/>
                      <a:pt x="60455" y="59068"/>
                      <a:pt x="60250" y="59068"/>
                    </a:cubicBezTo>
                    <a:cubicBezTo>
                      <a:pt x="60250" y="59068"/>
                      <a:pt x="58785" y="59352"/>
                      <a:pt x="58478" y="59352"/>
                    </a:cubicBezTo>
                    <a:cubicBezTo>
                      <a:pt x="58194" y="59352"/>
                      <a:pt x="57887" y="59068"/>
                      <a:pt x="57604" y="59068"/>
                    </a:cubicBezTo>
                    <a:cubicBezTo>
                      <a:pt x="57296" y="59068"/>
                      <a:pt x="57296" y="58478"/>
                      <a:pt x="57013" y="58171"/>
                    </a:cubicBezTo>
                    <a:cubicBezTo>
                      <a:pt x="57013" y="57887"/>
                      <a:pt x="56422" y="57580"/>
                      <a:pt x="56422" y="57296"/>
                    </a:cubicBezTo>
                    <a:cubicBezTo>
                      <a:pt x="56115" y="56706"/>
                      <a:pt x="56115" y="56115"/>
                      <a:pt x="56115" y="55524"/>
                    </a:cubicBezTo>
                    <a:cubicBezTo>
                      <a:pt x="55832" y="55217"/>
                      <a:pt x="55832" y="54343"/>
                      <a:pt x="56115" y="53445"/>
                    </a:cubicBezTo>
                    <a:lnTo>
                      <a:pt x="56422" y="53162"/>
                    </a:lnTo>
                    <a:cubicBezTo>
                      <a:pt x="56422" y="52571"/>
                      <a:pt x="55832" y="52264"/>
                      <a:pt x="56115" y="51980"/>
                    </a:cubicBezTo>
                    <a:cubicBezTo>
                      <a:pt x="56422" y="51673"/>
                      <a:pt x="56115" y="51390"/>
                      <a:pt x="56422" y="51390"/>
                    </a:cubicBezTo>
                    <a:cubicBezTo>
                      <a:pt x="56422" y="51082"/>
                      <a:pt x="56706" y="51082"/>
                      <a:pt x="56706" y="50799"/>
                    </a:cubicBezTo>
                    <a:cubicBezTo>
                      <a:pt x="56706" y="50492"/>
                      <a:pt x="57013" y="50492"/>
                      <a:pt x="57296" y="50492"/>
                    </a:cubicBezTo>
                    <a:cubicBezTo>
                      <a:pt x="57357" y="50552"/>
                      <a:pt x="57428" y="50578"/>
                      <a:pt x="57504" y="50578"/>
                    </a:cubicBezTo>
                    <a:cubicBezTo>
                      <a:pt x="57813" y="50578"/>
                      <a:pt x="58194" y="50148"/>
                      <a:pt x="58194" y="49901"/>
                    </a:cubicBezTo>
                    <a:cubicBezTo>
                      <a:pt x="58194" y="49901"/>
                      <a:pt x="58194" y="49775"/>
                      <a:pt x="58278" y="49775"/>
                    </a:cubicBezTo>
                    <a:cubicBezTo>
                      <a:pt x="58320" y="49775"/>
                      <a:pt x="58383" y="49807"/>
                      <a:pt x="58478" y="49901"/>
                    </a:cubicBezTo>
                    <a:cubicBezTo>
                      <a:pt x="58722" y="49901"/>
                      <a:pt x="58772" y="49529"/>
                      <a:pt x="58924" y="49529"/>
                    </a:cubicBezTo>
                    <a:cubicBezTo>
                      <a:pt x="58964" y="49529"/>
                      <a:pt x="59010" y="49554"/>
                      <a:pt x="59069" y="49618"/>
                    </a:cubicBezTo>
                    <a:lnTo>
                      <a:pt x="59376" y="49618"/>
                    </a:lnTo>
                    <a:cubicBezTo>
                      <a:pt x="59376" y="49464"/>
                      <a:pt x="59447" y="49387"/>
                      <a:pt x="59517" y="49387"/>
                    </a:cubicBezTo>
                    <a:cubicBezTo>
                      <a:pt x="59588" y="49387"/>
                      <a:pt x="59659" y="49464"/>
                      <a:pt x="59659" y="49618"/>
                    </a:cubicBezTo>
                    <a:cubicBezTo>
                      <a:pt x="59813" y="49759"/>
                      <a:pt x="59960" y="49830"/>
                      <a:pt x="60108" y="49830"/>
                    </a:cubicBezTo>
                    <a:cubicBezTo>
                      <a:pt x="60256" y="49830"/>
                      <a:pt x="60403" y="49759"/>
                      <a:pt x="60557" y="49618"/>
                    </a:cubicBezTo>
                    <a:cubicBezTo>
                      <a:pt x="60557" y="49527"/>
                      <a:pt x="60582" y="49490"/>
                      <a:pt x="60617" y="49490"/>
                    </a:cubicBezTo>
                    <a:cubicBezTo>
                      <a:pt x="60700" y="49490"/>
                      <a:pt x="60841" y="49701"/>
                      <a:pt x="60841" y="49901"/>
                    </a:cubicBezTo>
                    <a:cubicBezTo>
                      <a:pt x="61148" y="50208"/>
                      <a:pt x="61148" y="50208"/>
                      <a:pt x="61738" y="50208"/>
                    </a:cubicBezTo>
                    <a:cubicBezTo>
                      <a:pt x="62022" y="50208"/>
                      <a:pt x="62022" y="49901"/>
                      <a:pt x="62022" y="49901"/>
                    </a:cubicBezTo>
                    <a:cubicBezTo>
                      <a:pt x="62022" y="49846"/>
                      <a:pt x="62033" y="49824"/>
                      <a:pt x="62054" y="49824"/>
                    </a:cubicBezTo>
                    <a:cubicBezTo>
                      <a:pt x="62140" y="49824"/>
                      <a:pt x="62384" y="50208"/>
                      <a:pt x="62613" y="50208"/>
                    </a:cubicBezTo>
                    <a:cubicBezTo>
                      <a:pt x="62920" y="50208"/>
                      <a:pt x="62613" y="50208"/>
                      <a:pt x="62613" y="49901"/>
                    </a:cubicBezTo>
                    <a:cubicBezTo>
                      <a:pt x="62329" y="49618"/>
                      <a:pt x="62613" y="49618"/>
                      <a:pt x="62329" y="49310"/>
                    </a:cubicBezTo>
                    <a:cubicBezTo>
                      <a:pt x="62022" y="49310"/>
                      <a:pt x="62613" y="49027"/>
                      <a:pt x="62920" y="49027"/>
                    </a:cubicBezTo>
                    <a:cubicBezTo>
                      <a:pt x="63314" y="49027"/>
                      <a:pt x="63445" y="49153"/>
                      <a:pt x="63489" y="49153"/>
                    </a:cubicBezTo>
                    <a:cubicBezTo>
                      <a:pt x="63511" y="49153"/>
                      <a:pt x="63511" y="49121"/>
                      <a:pt x="63511" y="49027"/>
                    </a:cubicBezTo>
                    <a:cubicBezTo>
                      <a:pt x="63594" y="48936"/>
                      <a:pt x="63653" y="48899"/>
                      <a:pt x="63695" y="48899"/>
                    </a:cubicBezTo>
                    <a:cubicBezTo>
                      <a:pt x="63794" y="48899"/>
                      <a:pt x="63794" y="49111"/>
                      <a:pt x="63794" y="49310"/>
                    </a:cubicBezTo>
                    <a:cubicBezTo>
                      <a:pt x="63794" y="49310"/>
                      <a:pt x="64692" y="49027"/>
                      <a:pt x="64975" y="49027"/>
                    </a:cubicBezTo>
                    <a:cubicBezTo>
                      <a:pt x="65283" y="49027"/>
                      <a:pt x="65566" y="49310"/>
                      <a:pt x="65566" y="49618"/>
                    </a:cubicBezTo>
                    <a:cubicBezTo>
                      <a:pt x="65720" y="49759"/>
                      <a:pt x="65796" y="49830"/>
                      <a:pt x="65870" y="49830"/>
                    </a:cubicBezTo>
                    <a:cubicBezTo>
                      <a:pt x="65944" y="49830"/>
                      <a:pt x="66015" y="49759"/>
                      <a:pt x="66157" y="49618"/>
                    </a:cubicBezTo>
                    <a:cubicBezTo>
                      <a:pt x="66464" y="49310"/>
                      <a:pt x="66747" y="49310"/>
                      <a:pt x="67055" y="49310"/>
                    </a:cubicBezTo>
                    <a:cubicBezTo>
                      <a:pt x="67338" y="49618"/>
                      <a:pt x="67338" y="49901"/>
                      <a:pt x="67645" y="50208"/>
                    </a:cubicBezTo>
                    <a:cubicBezTo>
                      <a:pt x="67929" y="50492"/>
                      <a:pt x="67645" y="51082"/>
                      <a:pt x="67645" y="51082"/>
                    </a:cubicBezTo>
                    <a:cubicBezTo>
                      <a:pt x="67929" y="51390"/>
                      <a:pt x="67645" y="51673"/>
                      <a:pt x="68236" y="51980"/>
                    </a:cubicBezTo>
                    <a:cubicBezTo>
                      <a:pt x="68520" y="52264"/>
                      <a:pt x="68236" y="52854"/>
                      <a:pt x="68520" y="52854"/>
                    </a:cubicBezTo>
                    <a:cubicBezTo>
                      <a:pt x="68827" y="52854"/>
                      <a:pt x="68827" y="53445"/>
                      <a:pt x="69110" y="53445"/>
                    </a:cubicBezTo>
                    <a:cubicBezTo>
                      <a:pt x="69110" y="53663"/>
                      <a:pt x="69265" y="53869"/>
                      <a:pt x="69456" y="53869"/>
                    </a:cubicBezTo>
                    <a:cubicBezTo>
                      <a:pt x="69534" y="53869"/>
                      <a:pt x="69619" y="53835"/>
                      <a:pt x="69701" y="53752"/>
                    </a:cubicBezTo>
                    <a:cubicBezTo>
                      <a:pt x="69701" y="53445"/>
                      <a:pt x="70008" y="52854"/>
                      <a:pt x="70008" y="52571"/>
                    </a:cubicBezTo>
                    <a:cubicBezTo>
                      <a:pt x="70008" y="52264"/>
                      <a:pt x="69701" y="51390"/>
                      <a:pt x="69417" y="51082"/>
                    </a:cubicBezTo>
                    <a:cubicBezTo>
                      <a:pt x="69110" y="50799"/>
                      <a:pt x="69417" y="50799"/>
                      <a:pt x="69110" y="50208"/>
                    </a:cubicBezTo>
                    <a:cubicBezTo>
                      <a:pt x="69110" y="49901"/>
                      <a:pt x="68827" y="49310"/>
                      <a:pt x="68827" y="48720"/>
                    </a:cubicBezTo>
                    <a:cubicBezTo>
                      <a:pt x="68827" y="48129"/>
                      <a:pt x="69417" y="47255"/>
                      <a:pt x="69701" y="47255"/>
                    </a:cubicBezTo>
                    <a:cubicBezTo>
                      <a:pt x="70008" y="46948"/>
                      <a:pt x="70292" y="46948"/>
                      <a:pt x="70599" y="46664"/>
                    </a:cubicBezTo>
                    <a:cubicBezTo>
                      <a:pt x="70599" y="46357"/>
                      <a:pt x="70882" y="46073"/>
                      <a:pt x="71189" y="46073"/>
                    </a:cubicBezTo>
                    <a:cubicBezTo>
                      <a:pt x="71189" y="46073"/>
                      <a:pt x="71473" y="46073"/>
                      <a:pt x="71473" y="45766"/>
                    </a:cubicBezTo>
                    <a:cubicBezTo>
                      <a:pt x="71473" y="45766"/>
                      <a:pt x="72064" y="45483"/>
                      <a:pt x="72371" y="45483"/>
                    </a:cubicBezTo>
                    <a:cubicBezTo>
                      <a:pt x="72961" y="45176"/>
                      <a:pt x="72654" y="44892"/>
                      <a:pt x="72371" y="44892"/>
                    </a:cubicBezTo>
                    <a:cubicBezTo>
                      <a:pt x="72371" y="44674"/>
                      <a:pt x="72514" y="44468"/>
                      <a:pt x="72596" y="44468"/>
                    </a:cubicBezTo>
                    <a:cubicBezTo>
                      <a:pt x="72630" y="44468"/>
                      <a:pt x="72654" y="44503"/>
                      <a:pt x="72654" y="44585"/>
                    </a:cubicBezTo>
                    <a:lnTo>
                      <a:pt x="73245" y="44585"/>
                    </a:lnTo>
                    <a:cubicBezTo>
                      <a:pt x="73552" y="44301"/>
                      <a:pt x="73836" y="43994"/>
                      <a:pt x="73552" y="43994"/>
                    </a:cubicBezTo>
                    <a:cubicBezTo>
                      <a:pt x="72961" y="43994"/>
                      <a:pt x="72961" y="43994"/>
                      <a:pt x="73245" y="43711"/>
                    </a:cubicBezTo>
                    <a:cubicBezTo>
                      <a:pt x="73552" y="43711"/>
                      <a:pt x="73245" y="43404"/>
                      <a:pt x="72961" y="43404"/>
                    </a:cubicBezTo>
                    <a:cubicBezTo>
                      <a:pt x="72654" y="43120"/>
                      <a:pt x="72654" y="43120"/>
                      <a:pt x="72961" y="42813"/>
                    </a:cubicBezTo>
                    <a:lnTo>
                      <a:pt x="72371" y="42222"/>
                    </a:lnTo>
                    <a:cubicBezTo>
                      <a:pt x="72064" y="41939"/>
                      <a:pt x="72371" y="41939"/>
                      <a:pt x="72654" y="41939"/>
                    </a:cubicBezTo>
                    <a:cubicBezTo>
                      <a:pt x="72961" y="41939"/>
                      <a:pt x="72654" y="41041"/>
                      <a:pt x="72961" y="41041"/>
                    </a:cubicBezTo>
                    <a:cubicBezTo>
                      <a:pt x="72961" y="40899"/>
                      <a:pt x="73032" y="40828"/>
                      <a:pt x="73068" y="40828"/>
                    </a:cubicBezTo>
                    <a:cubicBezTo>
                      <a:pt x="73103" y="40828"/>
                      <a:pt x="73103" y="40899"/>
                      <a:pt x="72961" y="41041"/>
                    </a:cubicBezTo>
                    <a:cubicBezTo>
                      <a:pt x="72961" y="41041"/>
                      <a:pt x="72654" y="41348"/>
                      <a:pt x="72961" y="41632"/>
                    </a:cubicBezTo>
                    <a:cubicBezTo>
                      <a:pt x="73245" y="41939"/>
                      <a:pt x="73245" y="42222"/>
                      <a:pt x="73245" y="42529"/>
                    </a:cubicBezTo>
                    <a:cubicBezTo>
                      <a:pt x="73245" y="42777"/>
                      <a:pt x="73245" y="42867"/>
                      <a:pt x="73268" y="42867"/>
                    </a:cubicBezTo>
                    <a:cubicBezTo>
                      <a:pt x="73299" y="42867"/>
                      <a:pt x="73374" y="42694"/>
                      <a:pt x="73552" y="42529"/>
                    </a:cubicBezTo>
                    <a:cubicBezTo>
                      <a:pt x="73836" y="41939"/>
                      <a:pt x="73836" y="41348"/>
                      <a:pt x="73552" y="41348"/>
                    </a:cubicBezTo>
                    <a:cubicBezTo>
                      <a:pt x="73552" y="41348"/>
                      <a:pt x="73552" y="40964"/>
                      <a:pt x="73701" y="40964"/>
                    </a:cubicBezTo>
                    <a:cubicBezTo>
                      <a:pt x="73737" y="40964"/>
                      <a:pt x="73781" y="40986"/>
                      <a:pt x="73836" y="41041"/>
                    </a:cubicBezTo>
                    <a:cubicBezTo>
                      <a:pt x="73836" y="41194"/>
                      <a:pt x="73836" y="41271"/>
                      <a:pt x="73874" y="41271"/>
                    </a:cubicBezTo>
                    <a:cubicBezTo>
                      <a:pt x="73912" y="41271"/>
                      <a:pt x="73989" y="41194"/>
                      <a:pt x="74143" y="41041"/>
                    </a:cubicBezTo>
                    <a:cubicBezTo>
                      <a:pt x="74734" y="40757"/>
                      <a:pt x="75017" y="40167"/>
                      <a:pt x="74734" y="39859"/>
                    </a:cubicBezTo>
                    <a:lnTo>
                      <a:pt x="75017" y="39859"/>
                    </a:lnTo>
                    <a:cubicBezTo>
                      <a:pt x="75608" y="39859"/>
                      <a:pt x="76198" y="39576"/>
                      <a:pt x="76198" y="39576"/>
                    </a:cubicBezTo>
                    <a:cubicBezTo>
                      <a:pt x="76301" y="39379"/>
                      <a:pt x="76204" y="39313"/>
                      <a:pt x="76029" y="39313"/>
                    </a:cubicBezTo>
                    <a:cubicBezTo>
                      <a:pt x="75679" y="39313"/>
                      <a:pt x="75017" y="39576"/>
                      <a:pt x="75017" y="39576"/>
                    </a:cubicBezTo>
                    <a:cubicBezTo>
                      <a:pt x="75017" y="39269"/>
                      <a:pt x="75915" y="38985"/>
                      <a:pt x="76506" y="38985"/>
                    </a:cubicBezTo>
                    <a:cubicBezTo>
                      <a:pt x="76734" y="38985"/>
                      <a:pt x="76594" y="38601"/>
                      <a:pt x="76680" y="38601"/>
                    </a:cubicBezTo>
                    <a:cubicBezTo>
                      <a:pt x="76701" y="38601"/>
                      <a:pt x="76734" y="38623"/>
                      <a:pt x="76789" y="38678"/>
                    </a:cubicBezTo>
                    <a:cubicBezTo>
                      <a:pt x="76789" y="38832"/>
                      <a:pt x="76866" y="38908"/>
                      <a:pt x="76978" y="38908"/>
                    </a:cubicBezTo>
                    <a:cubicBezTo>
                      <a:pt x="77090" y="38908"/>
                      <a:pt x="77238" y="38832"/>
                      <a:pt x="77380" y="38678"/>
                    </a:cubicBezTo>
                    <a:cubicBezTo>
                      <a:pt x="77687" y="38678"/>
                      <a:pt x="77380" y="38087"/>
                      <a:pt x="77096" y="38087"/>
                    </a:cubicBezTo>
                    <a:lnTo>
                      <a:pt x="77380" y="37804"/>
                    </a:lnTo>
                    <a:cubicBezTo>
                      <a:pt x="77096" y="37497"/>
                      <a:pt x="77380" y="36906"/>
                      <a:pt x="77970" y="36906"/>
                    </a:cubicBezTo>
                    <a:cubicBezTo>
                      <a:pt x="78278" y="36906"/>
                      <a:pt x="77970" y="36623"/>
                      <a:pt x="78278" y="36623"/>
                    </a:cubicBezTo>
                    <a:cubicBezTo>
                      <a:pt x="78561" y="36623"/>
                      <a:pt x="78561" y="36315"/>
                      <a:pt x="78868" y="36032"/>
                    </a:cubicBezTo>
                    <a:cubicBezTo>
                      <a:pt x="78930" y="35965"/>
                      <a:pt x="78993" y="35941"/>
                      <a:pt x="79057" y="35941"/>
                    </a:cubicBezTo>
                    <a:cubicBezTo>
                      <a:pt x="79225" y="35941"/>
                      <a:pt x="79398" y="36111"/>
                      <a:pt x="79566" y="36111"/>
                    </a:cubicBezTo>
                    <a:cubicBezTo>
                      <a:pt x="79626" y="36111"/>
                      <a:pt x="79685" y="36090"/>
                      <a:pt x="79743" y="36032"/>
                    </a:cubicBezTo>
                    <a:cubicBezTo>
                      <a:pt x="80050" y="36032"/>
                      <a:pt x="80333" y="35725"/>
                      <a:pt x="80333" y="35725"/>
                    </a:cubicBezTo>
                    <a:cubicBezTo>
                      <a:pt x="80640" y="35441"/>
                      <a:pt x="81231" y="35134"/>
                      <a:pt x="81231" y="35134"/>
                    </a:cubicBezTo>
                    <a:cubicBezTo>
                      <a:pt x="81515" y="35134"/>
                      <a:pt x="82105" y="34850"/>
                      <a:pt x="82105" y="34543"/>
                    </a:cubicBezTo>
                    <a:cubicBezTo>
                      <a:pt x="82165" y="34488"/>
                      <a:pt x="82213" y="34466"/>
                      <a:pt x="82251" y="34466"/>
                    </a:cubicBezTo>
                    <a:cubicBezTo>
                      <a:pt x="82412" y="34466"/>
                      <a:pt x="82412" y="34850"/>
                      <a:pt x="82412" y="34850"/>
                    </a:cubicBezTo>
                    <a:cubicBezTo>
                      <a:pt x="82105" y="35134"/>
                      <a:pt x="82412" y="35134"/>
                      <a:pt x="83003" y="35134"/>
                    </a:cubicBezTo>
                    <a:cubicBezTo>
                      <a:pt x="83594" y="35134"/>
                      <a:pt x="82696" y="35441"/>
                      <a:pt x="82412" y="35441"/>
                    </a:cubicBezTo>
                    <a:cubicBezTo>
                      <a:pt x="82105" y="35441"/>
                      <a:pt x="81822" y="35441"/>
                      <a:pt x="81231" y="36032"/>
                    </a:cubicBezTo>
                    <a:cubicBezTo>
                      <a:pt x="80924" y="36315"/>
                      <a:pt x="80924" y="36623"/>
                      <a:pt x="81231" y="36623"/>
                    </a:cubicBezTo>
                    <a:cubicBezTo>
                      <a:pt x="81373" y="36764"/>
                      <a:pt x="81521" y="36835"/>
                      <a:pt x="81707" y="36835"/>
                    </a:cubicBezTo>
                    <a:cubicBezTo>
                      <a:pt x="81893" y="36835"/>
                      <a:pt x="82117" y="36764"/>
                      <a:pt x="82412" y="36623"/>
                    </a:cubicBezTo>
                    <a:cubicBezTo>
                      <a:pt x="82696" y="36315"/>
                      <a:pt x="82696" y="36032"/>
                      <a:pt x="83003" y="36032"/>
                    </a:cubicBezTo>
                    <a:cubicBezTo>
                      <a:pt x="83594" y="36032"/>
                      <a:pt x="84468" y="35441"/>
                      <a:pt x="84775" y="35441"/>
                    </a:cubicBezTo>
                    <a:cubicBezTo>
                      <a:pt x="85366" y="35134"/>
                      <a:pt x="85059" y="35134"/>
                      <a:pt x="85059" y="35134"/>
                    </a:cubicBezTo>
                    <a:cubicBezTo>
                      <a:pt x="85059" y="34850"/>
                      <a:pt x="85957" y="34850"/>
                      <a:pt x="86240" y="34543"/>
                    </a:cubicBezTo>
                    <a:lnTo>
                      <a:pt x="85957" y="34260"/>
                    </a:lnTo>
                    <a:cubicBezTo>
                      <a:pt x="85694" y="34260"/>
                      <a:pt x="85656" y="34035"/>
                      <a:pt x="85650" y="33792"/>
                    </a:cubicBezTo>
                    <a:lnTo>
                      <a:pt x="85650" y="33792"/>
                    </a:lnTo>
                    <a:cubicBezTo>
                      <a:pt x="85540" y="33869"/>
                      <a:pt x="85366" y="33953"/>
                      <a:pt x="85366" y="33953"/>
                    </a:cubicBezTo>
                    <a:cubicBezTo>
                      <a:pt x="85366" y="34260"/>
                      <a:pt x="84775" y="34543"/>
                      <a:pt x="84775" y="34543"/>
                    </a:cubicBezTo>
                    <a:cubicBezTo>
                      <a:pt x="84775" y="34850"/>
                      <a:pt x="84775" y="34850"/>
                      <a:pt x="84468" y="34850"/>
                    </a:cubicBezTo>
                    <a:cubicBezTo>
                      <a:pt x="84386" y="34933"/>
                      <a:pt x="84228" y="34967"/>
                      <a:pt x="84045" y="34967"/>
                    </a:cubicBezTo>
                    <a:cubicBezTo>
                      <a:pt x="83598" y="34967"/>
                      <a:pt x="83003" y="34761"/>
                      <a:pt x="83003" y="34543"/>
                    </a:cubicBezTo>
                    <a:cubicBezTo>
                      <a:pt x="83003" y="34260"/>
                      <a:pt x="82412" y="34260"/>
                      <a:pt x="82105" y="33953"/>
                    </a:cubicBezTo>
                    <a:cubicBezTo>
                      <a:pt x="82105" y="33669"/>
                      <a:pt x="81822" y="33362"/>
                      <a:pt x="82105" y="33078"/>
                    </a:cubicBezTo>
                    <a:cubicBezTo>
                      <a:pt x="82323" y="32860"/>
                      <a:pt x="82232" y="32654"/>
                      <a:pt x="82059" y="32654"/>
                    </a:cubicBezTo>
                    <a:cubicBezTo>
                      <a:pt x="81988" y="32654"/>
                      <a:pt x="81904" y="32689"/>
                      <a:pt x="81822" y="32771"/>
                    </a:cubicBezTo>
                    <a:cubicBezTo>
                      <a:pt x="81731" y="32862"/>
                      <a:pt x="81642" y="32899"/>
                      <a:pt x="81578" y="32899"/>
                    </a:cubicBezTo>
                    <a:cubicBezTo>
                      <a:pt x="81423" y="32899"/>
                      <a:pt x="81405" y="32688"/>
                      <a:pt x="81822" y="32488"/>
                    </a:cubicBezTo>
                    <a:cubicBezTo>
                      <a:pt x="82105" y="32488"/>
                      <a:pt x="83003" y="32181"/>
                      <a:pt x="82412" y="31590"/>
                    </a:cubicBezTo>
                    <a:cubicBezTo>
                      <a:pt x="82319" y="31325"/>
                      <a:pt x="82037" y="31220"/>
                      <a:pt x="81672" y="31220"/>
                    </a:cubicBezTo>
                    <a:cubicBezTo>
                      <a:pt x="80834" y="31220"/>
                      <a:pt x="79563" y="31769"/>
                      <a:pt x="79152" y="32181"/>
                    </a:cubicBezTo>
                    <a:cubicBezTo>
                      <a:pt x="78561" y="32488"/>
                      <a:pt x="77687" y="33669"/>
                      <a:pt x="77380" y="33669"/>
                    </a:cubicBezTo>
                    <a:cubicBezTo>
                      <a:pt x="77096" y="33669"/>
                      <a:pt x="77970" y="33078"/>
                      <a:pt x="77970" y="32771"/>
                    </a:cubicBezTo>
                    <a:cubicBezTo>
                      <a:pt x="78187" y="32571"/>
                      <a:pt x="78098" y="32360"/>
                      <a:pt x="78135" y="32360"/>
                    </a:cubicBezTo>
                    <a:cubicBezTo>
                      <a:pt x="78150" y="32360"/>
                      <a:pt x="78187" y="32397"/>
                      <a:pt x="78278" y="32488"/>
                    </a:cubicBezTo>
                    <a:cubicBezTo>
                      <a:pt x="78278" y="32488"/>
                      <a:pt x="78868" y="31590"/>
                      <a:pt x="79459" y="31306"/>
                    </a:cubicBezTo>
                    <a:cubicBezTo>
                      <a:pt x="79601" y="31153"/>
                      <a:pt x="79748" y="31153"/>
                      <a:pt x="79861" y="31153"/>
                    </a:cubicBezTo>
                    <a:cubicBezTo>
                      <a:pt x="79973" y="31153"/>
                      <a:pt x="80050" y="31153"/>
                      <a:pt x="80050" y="30999"/>
                    </a:cubicBezTo>
                    <a:lnTo>
                      <a:pt x="80640" y="30409"/>
                    </a:lnTo>
                    <a:cubicBezTo>
                      <a:pt x="81231" y="30125"/>
                      <a:pt x="85366" y="30125"/>
                      <a:pt x="85649" y="30125"/>
                    </a:cubicBezTo>
                    <a:cubicBezTo>
                      <a:pt x="85957" y="30125"/>
                      <a:pt x="86831" y="29534"/>
                      <a:pt x="87138" y="29227"/>
                    </a:cubicBezTo>
                    <a:cubicBezTo>
                      <a:pt x="87421" y="28944"/>
                      <a:pt x="87729" y="28944"/>
                      <a:pt x="88319" y="28944"/>
                    </a:cubicBezTo>
                    <a:cubicBezTo>
                      <a:pt x="88910" y="28944"/>
                      <a:pt x="88910" y="28353"/>
                      <a:pt x="89194" y="28353"/>
                    </a:cubicBezTo>
                    <a:cubicBezTo>
                      <a:pt x="89501" y="28046"/>
                      <a:pt x="89501" y="28046"/>
                      <a:pt x="89194" y="28046"/>
                    </a:cubicBezTo>
                    <a:lnTo>
                      <a:pt x="88910" y="27762"/>
                    </a:lnTo>
                    <a:cubicBezTo>
                      <a:pt x="89194" y="27762"/>
                      <a:pt x="89501" y="27455"/>
                      <a:pt x="89501" y="27172"/>
                    </a:cubicBezTo>
                    <a:cubicBezTo>
                      <a:pt x="89501" y="26864"/>
                      <a:pt x="89501" y="27172"/>
                      <a:pt x="89194" y="26581"/>
                    </a:cubicBezTo>
                    <a:cubicBezTo>
                      <a:pt x="89072" y="26518"/>
                      <a:pt x="88975" y="26492"/>
                      <a:pt x="88896" y="26492"/>
                    </a:cubicBezTo>
                    <a:cubicBezTo>
                      <a:pt x="88591" y="26492"/>
                      <a:pt x="88544" y="26864"/>
                      <a:pt x="88319" y="26864"/>
                    </a:cubicBezTo>
                    <a:cubicBezTo>
                      <a:pt x="88012" y="26581"/>
                      <a:pt x="88319" y="26274"/>
                      <a:pt x="88012" y="25990"/>
                    </a:cubicBezTo>
                    <a:cubicBezTo>
                      <a:pt x="88012" y="25990"/>
                      <a:pt x="87421" y="25990"/>
                      <a:pt x="86831" y="26274"/>
                    </a:cubicBezTo>
                    <a:cubicBezTo>
                      <a:pt x="86689" y="26569"/>
                      <a:pt x="86618" y="26569"/>
                      <a:pt x="86544" y="26569"/>
                    </a:cubicBezTo>
                    <a:cubicBezTo>
                      <a:pt x="86470" y="26569"/>
                      <a:pt x="86394" y="26569"/>
                      <a:pt x="86240" y="26864"/>
                    </a:cubicBezTo>
                    <a:cubicBezTo>
                      <a:pt x="86184" y="26925"/>
                      <a:pt x="86140" y="26950"/>
                      <a:pt x="86104" y="26950"/>
                    </a:cubicBezTo>
                    <a:cubicBezTo>
                      <a:pt x="85957" y="26950"/>
                      <a:pt x="85957" y="26521"/>
                      <a:pt x="85957" y="26274"/>
                    </a:cubicBezTo>
                    <a:cubicBezTo>
                      <a:pt x="86146" y="26274"/>
                      <a:pt x="86209" y="26410"/>
                      <a:pt x="86321" y="26410"/>
                    </a:cubicBezTo>
                    <a:cubicBezTo>
                      <a:pt x="86377" y="26410"/>
                      <a:pt x="86445" y="26376"/>
                      <a:pt x="86547" y="26274"/>
                    </a:cubicBezTo>
                    <a:cubicBezTo>
                      <a:pt x="86547" y="26132"/>
                      <a:pt x="86618" y="26132"/>
                      <a:pt x="86727" y="26132"/>
                    </a:cubicBezTo>
                    <a:cubicBezTo>
                      <a:pt x="86837" y="26132"/>
                      <a:pt x="86984" y="26132"/>
                      <a:pt x="87138" y="25990"/>
                    </a:cubicBezTo>
                    <a:cubicBezTo>
                      <a:pt x="87421" y="25683"/>
                      <a:pt x="88012" y="25683"/>
                      <a:pt x="88012" y="25683"/>
                    </a:cubicBezTo>
                    <a:cubicBezTo>
                      <a:pt x="88012" y="25483"/>
                      <a:pt x="87871" y="25272"/>
                      <a:pt x="87681" y="25272"/>
                    </a:cubicBezTo>
                    <a:cubicBezTo>
                      <a:pt x="87601" y="25272"/>
                      <a:pt x="87512" y="25309"/>
                      <a:pt x="87421" y="25400"/>
                    </a:cubicBezTo>
                    <a:cubicBezTo>
                      <a:pt x="87138" y="25400"/>
                      <a:pt x="86831" y="24809"/>
                      <a:pt x="86547" y="24809"/>
                    </a:cubicBezTo>
                    <a:cubicBezTo>
                      <a:pt x="86484" y="24867"/>
                      <a:pt x="86434" y="24888"/>
                      <a:pt x="86392" y="24888"/>
                    </a:cubicBezTo>
                    <a:cubicBezTo>
                      <a:pt x="86273" y="24888"/>
                      <a:pt x="86216" y="24718"/>
                      <a:pt x="86108" y="24718"/>
                    </a:cubicBezTo>
                    <a:cubicBezTo>
                      <a:pt x="86067" y="24718"/>
                      <a:pt x="86018" y="24742"/>
                      <a:pt x="85957" y="24809"/>
                    </a:cubicBezTo>
                    <a:cubicBezTo>
                      <a:pt x="85957" y="24891"/>
                      <a:pt x="85931" y="24926"/>
                      <a:pt x="85894" y="24926"/>
                    </a:cubicBezTo>
                    <a:cubicBezTo>
                      <a:pt x="85804" y="24926"/>
                      <a:pt x="85649" y="24720"/>
                      <a:pt x="85649" y="24502"/>
                    </a:cubicBezTo>
                    <a:cubicBezTo>
                      <a:pt x="85366" y="24218"/>
                      <a:pt x="84775" y="23628"/>
                      <a:pt x="84184" y="23320"/>
                    </a:cubicBezTo>
                    <a:cubicBezTo>
                      <a:pt x="83791" y="23320"/>
                      <a:pt x="83922" y="23194"/>
                      <a:pt x="84053" y="23194"/>
                    </a:cubicBezTo>
                    <a:cubicBezTo>
                      <a:pt x="84119" y="23194"/>
                      <a:pt x="84184" y="23226"/>
                      <a:pt x="84184" y="23320"/>
                    </a:cubicBezTo>
                    <a:cubicBezTo>
                      <a:pt x="84468" y="23320"/>
                      <a:pt x="84775" y="23037"/>
                      <a:pt x="84775" y="22730"/>
                    </a:cubicBezTo>
                    <a:cubicBezTo>
                      <a:pt x="85059" y="22730"/>
                      <a:pt x="84775" y="22446"/>
                      <a:pt x="84468" y="22446"/>
                    </a:cubicBezTo>
                    <a:lnTo>
                      <a:pt x="84468" y="22139"/>
                    </a:lnTo>
                    <a:cubicBezTo>
                      <a:pt x="84468" y="21855"/>
                      <a:pt x="83877" y="21548"/>
                      <a:pt x="83877" y="21548"/>
                    </a:cubicBezTo>
                    <a:cubicBezTo>
                      <a:pt x="83877" y="21265"/>
                      <a:pt x="83594" y="21265"/>
                      <a:pt x="83594" y="20958"/>
                    </a:cubicBezTo>
                    <a:cubicBezTo>
                      <a:pt x="83594" y="20958"/>
                      <a:pt x="83287" y="20674"/>
                      <a:pt x="83287" y="20367"/>
                    </a:cubicBezTo>
                    <a:cubicBezTo>
                      <a:pt x="83287" y="20367"/>
                      <a:pt x="83003" y="19776"/>
                      <a:pt x="82696" y="19493"/>
                    </a:cubicBezTo>
                    <a:cubicBezTo>
                      <a:pt x="82696" y="19186"/>
                      <a:pt x="82412" y="19186"/>
                      <a:pt x="82412" y="18902"/>
                    </a:cubicBezTo>
                    <a:cubicBezTo>
                      <a:pt x="82412" y="18773"/>
                      <a:pt x="82359" y="18699"/>
                      <a:pt x="82296" y="18699"/>
                    </a:cubicBezTo>
                    <a:cubicBezTo>
                      <a:pt x="82209" y="18699"/>
                      <a:pt x="82105" y="18842"/>
                      <a:pt x="82105" y="19186"/>
                    </a:cubicBezTo>
                    <a:cubicBezTo>
                      <a:pt x="82105" y="19493"/>
                      <a:pt x="81515" y="19493"/>
                      <a:pt x="81822" y="19776"/>
                    </a:cubicBezTo>
                    <a:cubicBezTo>
                      <a:pt x="81822" y="20083"/>
                      <a:pt x="81822" y="20083"/>
                      <a:pt x="81515" y="20083"/>
                    </a:cubicBezTo>
                    <a:cubicBezTo>
                      <a:pt x="81515" y="20367"/>
                      <a:pt x="81822" y="20674"/>
                      <a:pt x="81515" y="20674"/>
                    </a:cubicBezTo>
                    <a:cubicBezTo>
                      <a:pt x="81231" y="20674"/>
                      <a:pt x="81231" y="20958"/>
                      <a:pt x="81231" y="20958"/>
                    </a:cubicBezTo>
                    <a:cubicBezTo>
                      <a:pt x="81077" y="20816"/>
                      <a:pt x="80930" y="20745"/>
                      <a:pt x="80821" y="20745"/>
                    </a:cubicBezTo>
                    <a:cubicBezTo>
                      <a:pt x="80711" y="20745"/>
                      <a:pt x="80640" y="20816"/>
                      <a:pt x="80640" y="20958"/>
                    </a:cubicBezTo>
                    <a:cubicBezTo>
                      <a:pt x="80640" y="21265"/>
                      <a:pt x="80050" y="21265"/>
                      <a:pt x="80050" y="21265"/>
                    </a:cubicBezTo>
                    <a:cubicBezTo>
                      <a:pt x="79743" y="21265"/>
                      <a:pt x="79743" y="20958"/>
                      <a:pt x="79459" y="20958"/>
                    </a:cubicBezTo>
                    <a:cubicBezTo>
                      <a:pt x="79396" y="21021"/>
                      <a:pt x="79358" y="21046"/>
                      <a:pt x="79337" y="21046"/>
                    </a:cubicBezTo>
                    <a:cubicBezTo>
                      <a:pt x="79252" y="21046"/>
                      <a:pt x="79396" y="20674"/>
                      <a:pt x="79152" y="20674"/>
                    </a:cubicBezTo>
                    <a:cubicBezTo>
                      <a:pt x="78868" y="20674"/>
                      <a:pt x="78561" y="20674"/>
                      <a:pt x="78561" y="20367"/>
                    </a:cubicBezTo>
                    <a:cubicBezTo>
                      <a:pt x="78561" y="20083"/>
                      <a:pt x="77970" y="20083"/>
                      <a:pt x="78278" y="19776"/>
                    </a:cubicBezTo>
                    <a:cubicBezTo>
                      <a:pt x="78561" y="19776"/>
                      <a:pt x="78278" y="19493"/>
                      <a:pt x="78278" y="18902"/>
                    </a:cubicBezTo>
                    <a:cubicBezTo>
                      <a:pt x="78278" y="18595"/>
                      <a:pt x="78561" y="18311"/>
                      <a:pt x="78561" y="18311"/>
                    </a:cubicBezTo>
                    <a:cubicBezTo>
                      <a:pt x="78561" y="18158"/>
                      <a:pt x="78490" y="18081"/>
                      <a:pt x="78381" y="18081"/>
                    </a:cubicBezTo>
                    <a:cubicBezTo>
                      <a:pt x="78272" y="18081"/>
                      <a:pt x="78124" y="18158"/>
                      <a:pt x="77970" y="18311"/>
                    </a:cubicBezTo>
                    <a:cubicBezTo>
                      <a:pt x="77970" y="18311"/>
                      <a:pt x="77970" y="18004"/>
                      <a:pt x="77687" y="18004"/>
                    </a:cubicBezTo>
                    <a:cubicBezTo>
                      <a:pt x="77380" y="18004"/>
                      <a:pt x="76789" y="18004"/>
                      <a:pt x="76789" y="17721"/>
                    </a:cubicBezTo>
                    <a:lnTo>
                      <a:pt x="76198" y="17130"/>
                    </a:lnTo>
                    <a:cubicBezTo>
                      <a:pt x="76198" y="17028"/>
                      <a:pt x="76167" y="16994"/>
                      <a:pt x="76125" y="16994"/>
                    </a:cubicBezTo>
                    <a:cubicBezTo>
                      <a:pt x="76041" y="16994"/>
                      <a:pt x="75915" y="17130"/>
                      <a:pt x="75915" y="17130"/>
                    </a:cubicBezTo>
                    <a:cubicBezTo>
                      <a:pt x="75915" y="16823"/>
                      <a:pt x="75915" y="16539"/>
                      <a:pt x="75608" y="16539"/>
                    </a:cubicBezTo>
                    <a:cubicBezTo>
                      <a:pt x="75324" y="16539"/>
                      <a:pt x="75324" y="16539"/>
                      <a:pt x="75017" y="16232"/>
                    </a:cubicBezTo>
                    <a:cubicBezTo>
                      <a:pt x="74734" y="16232"/>
                      <a:pt x="74426" y="16539"/>
                      <a:pt x="74143" y="16539"/>
                    </a:cubicBezTo>
                    <a:cubicBezTo>
                      <a:pt x="74143" y="16634"/>
                      <a:pt x="74077" y="16665"/>
                      <a:pt x="73990" y="16665"/>
                    </a:cubicBezTo>
                    <a:cubicBezTo>
                      <a:pt x="73815" y="16665"/>
                      <a:pt x="73552" y="16539"/>
                      <a:pt x="73552" y="16539"/>
                    </a:cubicBezTo>
                    <a:cubicBezTo>
                      <a:pt x="73245" y="16539"/>
                      <a:pt x="73245" y="16539"/>
                      <a:pt x="72961" y="16232"/>
                    </a:cubicBezTo>
                    <a:lnTo>
                      <a:pt x="71780" y="16232"/>
                    </a:lnTo>
                    <a:cubicBezTo>
                      <a:pt x="71780" y="16539"/>
                      <a:pt x="71473" y="16539"/>
                      <a:pt x="71473" y="16823"/>
                    </a:cubicBezTo>
                    <a:cubicBezTo>
                      <a:pt x="71473" y="17130"/>
                      <a:pt x="71780" y="17130"/>
                      <a:pt x="72064" y="17414"/>
                    </a:cubicBezTo>
                    <a:cubicBezTo>
                      <a:pt x="72064" y="17721"/>
                      <a:pt x="71780" y="17721"/>
                      <a:pt x="71780" y="17721"/>
                    </a:cubicBezTo>
                    <a:cubicBezTo>
                      <a:pt x="71780" y="18004"/>
                      <a:pt x="71473" y="18004"/>
                      <a:pt x="71473" y="18311"/>
                    </a:cubicBezTo>
                    <a:cubicBezTo>
                      <a:pt x="71473" y="18311"/>
                      <a:pt x="71780" y="18311"/>
                      <a:pt x="71780" y="18595"/>
                    </a:cubicBezTo>
                    <a:cubicBezTo>
                      <a:pt x="71780" y="18902"/>
                      <a:pt x="72064" y="18902"/>
                      <a:pt x="72064" y="19493"/>
                    </a:cubicBezTo>
                    <a:cubicBezTo>
                      <a:pt x="72064" y="19776"/>
                      <a:pt x="72064" y="19776"/>
                      <a:pt x="71780" y="19776"/>
                    </a:cubicBezTo>
                    <a:cubicBezTo>
                      <a:pt x="71473" y="19776"/>
                      <a:pt x="71780" y="20083"/>
                      <a:pt x="71473" y="20367"/>
                    </a:cubicBezTo>
                    <a:cubicBezTo>
                      <a:pt x="71189" y="20674"/>
                      <a:pt x="71189" y="20958"/>
                      <a:pt x="71189" y="20958"/>
                    </a:cubicBezTo>
                    <a:cubicBezTo>
                      <a:pt x="71473" y="21265"/>
                      <a:pt x="72064" y="21548"/>
                      <a:pt x="72371" y="21855"/>
                    </a:cubicBezTo>
                    <a:cubicBezTo>
                      <a:pt x="72654" y="22446"/>
                      <a:pt x="72654" y="23320"/>
                      <a:pt x="72654" y="23628"/>
                    </a:cubicBezTo>
                    <a:cubicBezTo>
                      <a:pt x="72654" y="24218"/>
                      <a:pt x="72064" y="24502"/>
                      <a:pt x="71473" y="24809"/>
                    </a:cubicBezTo>
                    <a:cubicBezTo>
                      <a:pt x="71334" y="25098"/>
                      <a:pt x="71121" y="25172"/>
                      <a:pt x="70904" y="25172"/>
                    </a:cubicBezTo>
                    <a:cubicBezTo>
                      <a:pt x="70678" y="25172"/>
                      <a:pt x="70448" y="25092"/>
                      <a:pt x="70292" y="25092"/>
                    </a:cubicBezTo>
                    <a:cubicBezTo>
                      <a:pt x="70292" y="25400"/>
                      <a:pt x="70292" y="25683"/>
                      <a:pt x="70599" y="25990"/>
                    </a:cubicBezTo>
                    <a:cubicBezTo>
                      <a:pt x="70882" y="26274"/>
                      <a:pt x="70599" y="26581"/>
                      <a:pt x="70882" y="26864"/>
                    </a:cubicBezTo>
                    <a:cubicBezTo>
                      <a:pt x="70882" y="27172"/>
                      <a:pt x="70882" y="27455"/>
                      <a:pt x="71189" y="27762"/>
                    </a:cubicBezTo>
                    <a:cubicBezTo>
                      <a:pt x="71189" y="28046"/>
                      <a:pt x="71189" y="28046"/>
                      <a:pt x="70882" y="28353"/>
                    </a:cubicBezTo>
                    <a:cubicBezTo>
                      <a:pt x="70599" y="28637"/>
                      <a:pt x="70882" y="28637"/>
                      <a:pt x="70882" y="28944"/>
                    </a:cubicBezTo>
                    <a:lnTo>
                      <a:pt x="70599" y="28637"/>
                    </a:lnTo>
                    <a:cubicBezTo>
                      <a:pt x="70599" y="28637"/>
                      <a:pt x="70292" y="28944"/>
                      <a:pt x="70292" y="29227"/>
                    </a:cubicBezTo>
                    <a:cubicBezTo>
                      <a:pt x="70292" y="29291"/>
                      <a:pt x="70266" y="29316"/>
                      <a:pt x="70226" y="29316"/>
                    </a:cubicBezTo>
                    <a:cubicBezTo>
                      <a:pt x="70073" y="29316"/>
                      <a:pt x="69701" y="28944"/>
                      <a:pt x="69701" y="28944"/>
                    </a:cubicBezTo>
                    <a:cubicBezTo>
                      <a:pt x="69417" y="28944"/>
                      <a:pt x="69701" y="28637"/>
                      <a:pt x="69417" y="28353"/>
                    </a:cubicBezTo>
                    <a:cubicBezTo>
                      <a:pt x="69110" y="28353"/>
                      <a:pt x="68827" y="28046"/>
                      <a:pt x="68827" y="28046"/>
                    </a:cubicBezTo>
                    <a:cubicBezTo>
                      <a:pt x="68827" y="27762"/>
                      <a:pt x="68236" y="27455"/>
                      <a:pt x="68236" y="27172"/>
                    </a:cubicBezTo>
                    <a:lnTo>
                      <a:pt x="68236" y="25990"/>
                    </a:lnTo>
                    <a:cubicBezTo>
                      <a:pt x="67929" y="25683"/>
                      <a:pt x="68236" y="25683"/>
                      <a:pt x="68236" y="25400"/>
                    </a:cubicBezTo>
                    <a:cubicBezTo>
                      <a:pt x="68236" y="25092"/>
                      <a:pt x="68236" y="24809"/>
                      <a:pt x="67645" y="24809"/>
                    </a:cubicBezTo>
                    <a:lnTo>
                      <a:pt x="65873" y="24809"/>
                    </a:lnTo>
                    <a:cubicBezTo>
                      <a:pt x="65566" y="24502"/>
                      <a:pt x="65283" y="24218"/>
                      <a:pt x="64692" y="24218"/>
                    </a:cubicBezTo>
                    <a:cubicBezTo>
                      <a:pt x="64101" y="23911"/>
                      <a:pt x="63794" y="23628"/>
                      <a:pt x="63794" y="23628"/>
                    </a:cubicBezTo>
                    <a:cubicBezTo>
                      <a:pt x="63794" y="23320"/>
                      <a:pt x="63203" y="23320"/>
                      <a:pt x="63203" y="23037"/>
                    </a:cubicBezTo>
                    <a:cubicBezTo>
                      <a:pt x="63014" y="23037"/>
                      <a:pt x="62689" y="22900"/>
                      <a:pt x="62493" y="22900"/>
                    </a:cubicBezTo>
                    <a:cubicBezTo>
                      <a:pt x="62395" y="22900"/>
                      <a:pt x="62329" y="22934"/>
                      <a:pt x="62329" y="23037"/>
                    </a:cubicBezTo>
                    <a:cubicBezTo>
                      <a:pt x="62022" y="23037"/>
                      <a:pt x="61431" y="22446"/>
                      <a:pt x="61148" y="22446"/>
                    </a:cubicBezTo>
                    <a:cubicBezTo>
                      <a:pt x="60841" y="22446"/>
                      <a:pt x="60250" y="22730"/>
                      <a:pt x="59966" y="22730"/>
                    </a:cubicBezTo>
                    <a:cubicBezTo>
                      <a:pt x="59966" y="22730"/>
                      <a:pt x="59966" y="22446"/>
                      <a:pt x="60250" y="22446"/>
                    </a:cubicBezTo>
                    <a:cubicBezTo>
                      <a:pt x="60250" y="22446"/>
                      <a:pt x="59966" y="21855"/>
                      <a:pt x="59659" y="21548"/>
                    </a:cubicBezTo>
                    <a:cubicBezTo>
                      <a:pt x="59659" y="20958"/>
                      <a:pt x="59659" y="20674"/>
                      <a:pt x="59069" y="20674"/>
                    </a:cubicBezTo>
                    <a:cubicBezTo>
                      <a:pt x="58974" y="20769"/>
                      <a:pt x="58877" y="20800"/>
                      <a:pt x="58779" y="20800"/>
                    </a:cubicBezTo>
                    <a:cubicBezTo>
                      <a:pt x="58583" y="20800"/>
                      <a:pt x="58383" y="20674"/>
                      <a:pt x="58194" y="20674"/>
                    </a:cubicBezTo>
                    <a:lnTo>
                      <a:pt x="58194" y="19186"/>
                    </a:lnTo>
                    <a:cubicBezTo>
                      <a:pt x="58478" y="18595"/>
                      <a:pt x="58785" y="18004"/>
                      <a:pt x="58785" y="17721"/>
                    </a:cubicBezTo>
                    <a:cubicBezTo>
                      <a:pt x="58785" y="17414"/>
                      <a:pt x="59069" y="17414"/>
                      <a:pt x="59376" y="17414"/>
                    </a:cubicBezTo>
                    <a:cubicBezTo>
                      <a:pt x="59659" y="17130"/>
                      <a:pt x="59376" y="16823"/>
                      <a:pt x="59659" y="16539"/>
                    </a:cubicBezTo>
                    <a:cubicBezTo>
                      <a:pt x="59966" y="16539"/>
                      <a:pt x="59966" y="16539"/>
                      <a:pt x="59966" y="16232"/>
                    </a:cubicBezTo>
                    <a:cubicBezTo>
                      <a:pt x="59966" y="16232"/>
                      <a:pt x="60557" y="16232"/>
                      <a:pt x="60250" y="15949"/>
                    </a:cubicBezTo>
                    <a:lnTo>
                      <a:pt x="60557" y="15949"/>
                    </a:lnTo>
                    <a:cubicBezTo>
                      <a:pt x="61148" y="15949"/>
                      <a:pt x="61738" y="15642"/>
                      <a:pt x="61431" y="15358"/>
                    </a:cubicBezTo>
                    <a:cubicBezTo>
                      <a:pt x="61431" y="14767"/>
                      <a:pt x="60250" y="15051"/>
                      <a:pt x="60250" y="14767"/>
                    </a:cubicBezTo>
                    <a:cubicBezTo>
                      <a:pt x="60250" y="14460"/>
                      <a:pt x="59069" y="14460"/>
                      <a:pt x="59069" y="14460"/>
                    </a:cubicBezTo>
                    <a:cubicBezTo>
                      <a:pt x="59069" y="14378"/>
                      <a:pt x="59194" y="14343"/>
                      <a:pt x="59379" y="14343"/>
                    </a:cubicBezTo>
                    <a:cubicBezTo>
                      <a:pt x="59831" y="14343"/>
                      <a:pt x="60639" y="14549"/>
                      <a:pt x="60841" y="14767"/>
                    </a:cubicBezTo>
                    <a:lnTo>
                      <a:pt x="61738" y="14767"/>
                    </a:lnTo>
                    <a:cubicBezTo>
                      <a:pt x="62329" y="14767"/>
                      <a:pt x="62022" y="14177"/>
                      <a:pt x="62022" y="14177"/>
                    </a:cubicBezTo>
                    <a:cubicBezTo>
                      <a:pt x="62022" y="14110"/>
                      <a:pt x="62065" y="14085"/>
                      <a:pt x="62134" y="14085"/>
                    </a:cubicBezTo>
                    <a:cubicBezTo>
                      <a:pt x="62319" y="14085"/>
                      <a:pt x="62693" y="14256"/>
                      <a:pt x="62965" y="14256"/>
                    </a:cubicBezTo>
                    <a:cubicBezTo>
                      <a:pt x="63062" y="14256"/>
                      <a:pt x="63145" y="14235"/>
                      <a:pt x="63203" y="14177"/>
                    </a:cubicBezTo>
                    <a:cubicBezTo>
                      <a:pt x="63511" y="14177"/>
                      <a:pt x="64101" y="13279"/>
                      <a:pt x="64385" y="12995"/>
                    </a:cubicBezTo>
                    <a:cubicBezTo>
                      <a:pt x="64692" y="12995"/>
                      <a:pt x="64385" y="12688"/>
                      <a:pt x="63794" y="12688"/>
                    </a:cubicBezTo>
                    <a:cubicBezTo>
                      <a:pt x="63203" y="12688"/>
                      <a:pt x="62613" y="12688"/>
                      <a:pt x="62329" y="12405"/>
                    </a:cubicBezTo>
                    <a:cubicBezTo>
                      <a:pt x="62022" y="12097"/>
                      <a:pt x="62022" y="11814"/>
                      <a:pt x="62329" y="11814"/>
                    </a:cubicBezTo>
                    <a:cubicBezTo>
                      <a:pt x="62920" y="11814"/>
                      <a:pt x="63794" y="12688"/>
                      <a:pt x="64101" y="12688"/>
                    </a:cubicBezTo>
                    <a:cubicBezTo>
                      <a:pt x="64385" y="12688"/>
                      <a:pt x="64975" y="12097"/>
                      <a:pt x="65283" y="11814"/>
                    </a:cubicBezTo>
                    <a:cubicBezTo>
                      <a:pt x="65566" y="11507"/>
                      <a:pt x="64975" y="11507"/>
                      <a:pt x="64692" y="11223"/>
                    </a:cubicBezTo>
                    <a:cubicBezTo>
                      <a:pt x="64692" y="11223"/>
                      <a:pt x="64975" y="10916"/>
                      <a:pt x="65283" y="10916"/>
                    </a:cubicBezTo>
                    <a:cubicBezTo>
                      <a:pt x="65566" y="10916"/>
                      <a:pt x="65873" y="11223"/>
                      <a:pt x="65873" y="11507"/>
                    </a:cubicBezTo>
                    <a:cubicBezTo>
                      <a:pt x="65873" y="11507"/>
                      <a:pt x="66464" y="11223"/>
                      <a:pt x="66747" y="11223"/>
                    </a:cubicBezTo>
                    <a:cubicBezTo>
                      <a:pt x="67055" y="11223"/>
                      <a:pt x="66747" y="10916"/>
                      <a:pt x="66157" y="10633"/>
                    </a:cubicBezTo>
                    <a:cubicBezTo>
                      <a:pt x="65968" y="10633"/>
                      <a:pt x="66031" y="10496"/>
                      <a:pt x="66185" y="10496"/>
                    </a:cubicBezTo>
                    <a:cubicBezTo>
                      <a:pt x="66262" y="10496"/>
                      <a:pt x="66362" y="10530"/>
                      <a:pt x="66464" y="10633"/>
                    </a:cubicBezTo>
                    <a:cubicBezTo>
                      <a:pt x="66464" y="10774"/>
                      <a:pt x="66535" y="10774"/>
                      <a:pt x="66644" y="10774"/>
                    </a:cubicBezTo>
                    <a:cubicBezTo>
                      <a:pt x="66753" y="10774"/>
                      <a:pt x="66901" y="10774"/>
                      <a:pt x="67055" y="10916"/>
                    </a:cubicBezTo>
                    <a:cubicBezTo>
                      <a:pt x="67055" y="11168"/>
                      <a:pt x="67106" y="11261"/>
                      <a:pt x="67189" y="11261"/>
                    </a:cubicBezTo>
                    <a:cubicBezTo>
                      <a:pt x="67301" y="11261"/>
                      <a:pt x="67469" y="11092"/>
                      <a:pt x="67645" y="10916"/>
                    </a:cubicBezTo>
                    <a:cubicBezTo>
                      <a:pt x="67929" y="10916"/>
                      <a:pt x="68236" y="10633"/>
                      <a:pt x="68236" y="10633"/>
                    </a:cubicBezTo>
                    <a:cubicBezTo>
                      <a:pt x="68378" y="10479"/>
                      <a:pt x="68449" y="10479"/>
                      <a:pt x="68522" y="10479"/>
                    </a:cubicBezTo>
                    <a:cubicBezTo>
                      <a:pt x="68596" y="10479"/>
                      <a:pt x="68673" y="10479"/>
                      <a:pt x="68827" y="10325"/>
                    </a:cubicBezTo>
                    <a:cubicBezTo>
                      <a:pt x="69110" y="9735"/>
                      <a:pt x="68827" y="9451"/>
                      <a:pt x="68520" y="9451"/>
                    </a:cubicBezTo>
                    <a:cubicBezTo>
                      <a:pt x="68236" y="9144"/>
                      <a:pt x="68520" y="8860"/>
                      <a:pt x="68236" y="8860"/>
                    </a:cubicBezTo>
                    <a:cubicBezTo>
                      <a:pt x="68018" y="8643"/>
                      <a:pt x="67955" y="8436"/>
                      <a:pt x="68046" y="8436"/>
                    </a:cubicBezTo>
                    <a:cubicBezTo>
                      <a:pt x="68083" y="8436"/>
                      <a:pt x="68147" y="8471"/>
                      <a:pt x="68236" y="8553"/>
                    </a:cubicBezTo>
                    <a:cubicBezTo>
                      <a:pt x="68520" y="8553"/>
                      <a:pt x="68827" y="8270"/>
                      <a:pt x="69110" y="8270"/>
                    </a:cubicBezTo>
                    <a:cubicBezTo>
                      <a:pt x="69110" y="7963"/>
                      <a:pt x="68520" y="7963"/>
                      <a:pt x="68827" y="7679"/>
                    </a:cubicBezTo>
                    <a:cubicBezTo>
                      <a:pt x="69110" y="7372"/>
                      <a:pt x="68827" y="7372"/>
                      <a:pt x="68520" y="7372"/>
                    </a:cubicBezTo>
                    <a:cubicBezTo>
                      <a:pt x="68236" y="7372"/>
                      <a:pt x="67929" y="7088"/>
                      <a:pt x="67929" y="6781"/>
                    </a:cubicBezTo>
                    <a:lnTo>
                      <a:pt x="67055" y="6781"/>
                    </a:lnTo>
                    <a:cubicBezTo>
                      <a:pt x="66747" y="6498"/>
                      <a:pt x="65873" y="6498"/>
                      <a:pt x="65873" y="6498"/>
                    </a:cubicBezTo>
                    <a:cubicBezTo>
                      <a:pt x="65566" y="6498"/>
                      <a:pt x="65566" y="7372"/>
                      <a:pt x="65873" y="7372"/>
                    </a:cubicBezTo>
                    <a:cubicBezTo>
                      <a:pt x="66157" y="7372"/>
                      <a:pt x="66157" y="7679"/>
                      <a:pt x="66157" y="7679"/>
                    </a:cubicBezTo>
                    <a:cubicBezTo>
                      <a:pt x="65873" y="7679"/>
                      <a:pt x="66157" y="7963"/>
                      <a:pt x="65873" y="7963"/>
                    </a:cubicBezTo>
                    <a:cubicBezTo>
                      <a:pt x="65873" y="7963"/>
                      <a:pt x="65566" y="7963"/>
                      <a:pt x="65566" y="8270"/>
                    </a:cubicBezTo>
                    <a:cubicBezTo>
                      <a:pt x="65283" y="8860"/>
                      <a:pt x="65283" y="9144"/>
                      <a:pt x="64975" y="9144"/>
                    </a:cubicBezTo>
                    <a:cubicBezTo>
                      <a:pt x="64934" y="9189"/>
                      <a:pt x="64905" y="9208"/>
                      <a:pt x="64884" y="9208"/>
                    </a:cubicBezTo>
                    <a:cubicBezTo>
                      <a:pt x="64763" y="9208"/>
                      <a:pt x="64934" y="8553"/>
                      <a:pt x="64692" y="8553"/>
                    </a:cubicBezTo>
                    <a:cubicBezTo>
                      <a:pt x="64385" y="8860"/>
                      <a:pt x="64385" y="9144"/>
                      <a:pt x="64692" y="9451"/>
                    </a:cubicBezTo>
                    <a:lnTo>
                      <a:pt x="64975" y="9735"/>
                    </a:lnTo>
                    <a:cubicBezTo>
                      <a:pt x="64975" y="10042"/>
                      <a:pt x="64385" y="9735"/>
                      <a:pt x="64385" y="10325"/>
                    </a:cubicBezTo>
                    <a:cubicBezTo>
                      <a:pt x="64329" y="10386"/>
                      <a:pt x="64284" y="10411"/>
                      <a:pt x="64246" y="10411"/>
                    </a:cubicBezTo>
                    <a:cubicBezTo>
                      <a:pt x="64089" y="10411"/>
                      <a:pt x="64041" y="9982"/>
                      <a:pt x="63794" y="9735"/>
                    </a:cubicBezTo>
                    <a:cubicBezTo>
                      <a:pt x="63511" y="9735"/>
                      <a:pt x="63203" y="9144"/>
                      <a:pt x="63511" y="9144"/>
                    </a:cubicBezTo>
                    <a:cubicBezTo>
                      <a:pt x="63511" y="8860"/>
                      <a:pt x="63511" y="8553"/>
                      <a:pt x="63794" y="8553"/>
                    </a:cubicBezTo>
                    <a:lnTo>
                      <a:pt x="63794" y="8270"/>
                    </a:lnTo>
                    <a:cubicBezTo>
                      <a:pt x="63794" y="7963"/>
                      <a:pt x="63511" y="7963"/>
                      <a:pt x="63203" y="7679"/>
                    </a:cubicBezTo>
                    <a:cubicBezTo>
                      <a:pt x="62920" y="7372"/>
                      <a:pt x="62613" y="7372"/>
                      <a:pt x="62329" y="7372"/>
                    </a:cubicBezTo>
                    <a:cubicBezTo>
                      <a:pt x="62329" y="7679"/>
                      <a:pt x="62329" y="7963"/>
                      <a:pt x="62022" y="7963"/>
                    </a:cubicBezTo>
                    <a:cubicBezTo>
                      <a:pt x="61738" y="7963"/>
                      <a:pt x="62022" y="8553"/>
                      <a:pt x="61738" y="8553"/>
                    </a:cubicBezTo>
                    <a:cubicBezTo>
                      <a:pt x="61431" y="8553"/>
                      <a:pt x="61738" y="7679"/>
                      <a:pt x="61431" y="7679"/>
                    </a:cubicBezTo>
                    <a:cubicBezTo>
                      <a:pt x="61431" y="7679"/>
                      <a:pt x="61431" y="7372"/>
                      <a:pt x="61738" y="7372"/>
                    </a:cubicBezTo>
                    <a:cubicBezTo>
                      <a:pt x="61738" y="7372"/>
                      <a:pt x="62022" y="7088"/>
                      <a:pt x="61738" y="7088"/>
                    </a:cubicBezTo>
                    <a:cubicBezTo>
                      <a:pt x="61431" y="7088"/>
                      <a:pt x="61148" y="6781"/>
                      <a:pt x="61148" y="6781"/>
                    </a:cubicBezTo>
                    <a:cubicBezTo>
                      <a:pt x="61085" y="6723"/>
                      <a:pt x="61023" y="6702"/>
                      <a:pt x="60964" y="6702"/>
                    </a:cubicBezTo>
                    <a:cubicBezTo>
                      <a:pt x="60799" y="6702"/>
                      <a:pt x="60659" y="6873"/>
                      <a:pt x="60595" y="6873"/>
                    </a:cubicBezTo>
                    <a:cubicBezTo>
                      <a:pt x="60571" y="6873"/>
                      <a:pt x="60557" y="6848"/>
                      <a:pt x="60557" y="6781"/>
                    </a:cubicBezTo>
                    <a:cubicBezTo>
                      <a:pt x="60250" y="6781"/>
                      <a:pt x="60557" y="6498"/>
                      <a:pt x="60557" y="6191"/>
                    </a:cubicBezTo>
                    <a:cubicBezTo>
                      <a:pt x="60557" y="6049"/>
                      <a:pt x="60628" y="6049"/>
                      <a:pt x="60699" y="6049"/>
                    </a:cubicBezTo>
                    <a:cubicBezTo>
                      <a:pt x="60770" y="6049"/>
                      <a:pt x="60841" y="6049"/>
                      <a:pt x="60841" y="5907"/>
                    </a:cubicBezTo>
                    <a:cubicBezTo>
                      <a:pt x="61148" y="5907"/>
                      <a:pt x="60557" y="5907"/>
                      <a:pt x="60557" y="5600"/>
                    </a:cubicBezTo>
                    <a:cubicBezTo>
                      <a:pt x="60557" y="5316"/>
                      <a:pt x="59966" y="5316"/>
                      <a:pt x="59659" y="5009"/>
                    </a:cubicBezTo>
                    <a:cubicBezTo>
                      <a:pt x="59659" y="5009"/>
                      <a:pt x="59966" y="4419"/>
                      <a:pt x="59659" y="4419"/>
                    </a:cubicBezTo>
                    <a:cubicBezTo>
                      <a:pt x="59659" y="4135"/>
                      <a:pt x="59069" y="3544"/>
                      <a:pt x="58785" y="3544"/>
                    </a:cubicBezTo>
                    <a:cubicBezTo>
                      <a:pt x="58726" y="3599"/>
                      <a:pt x="58678" y="3621"/>
                      <a:pt x="58639" y="3621"/>
                    </a:cubicBezTo>
                    <a:cubicBezTo>
                      <a:pt x="58478" y="3621"/>
                      <a:pt x="58478" y="3237"/>
                      <a:pt x="58478" y="3237"/>
                    </a:cubicBezTo>
                    <a:cubicBezTo>
                      <a:pt x="58785" y="3237"/>
                      <a:pt x="58785" y="3237"/>
                      <a:pt x="59069" y="2954"/>
                    </a:cubicBezTo>
                    <a:cubicBezTo>
                      <a:pt x="59376" y="2647"/>
                      <a:pt x="59376" y="2363"/>
                      <a:pt x="59376" y="2363"/>
                    </a:cubicBezTo>
                    <a:cubicBezTo>
                      <a:pt x="59069" y="2363"/>
                      <a:pt x="58785" y="2056"/>
                      <a:pt x="59376" y="2056"/>
                    </a:cubicBezTo>
                    <a:cubicBezTo>
                      <a:pt x="59659" y="2056"/>
                      <a:pt x="60250" y="2363"/>
                      <a:pt x="60557" y="2363"/>
                    </a:cubicBezTo>
                    <a:cubicBezTo>
                      <a:pt x="60841" y="2056"/>
                      <a:pt x="61431" y="1182"/>
                      <a:pt x="61738" y="591"/>
                    </a:cubicBezTo>
                    <a:cubicBezTo>
                      <a:pt x="62022" y="284"/>
                      <a:pt x="61431" y="284"/>
                      <a:pt x="60841" y="284"/>
                    </a:cubicBezTo>
                    <a:cubicBezTo>
                      <a:pt x="60250" y="284"/>
                      <a:pt x="59966" y="0"/>
                      <a:pt x="59659"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56" name="Google Shape;670;p14">
                <a:extLst>
                  <a:ext uri="{FF2B5EF4-FFF2-40B4-BE49-F238E27FC236}">
                    <a16:creationId xmlns:a16="http://schemas.microsoft.com/office/drawing/2014/main" id="{764A5EDB-F114-4955-8EAB-A78EE1D173EC}"/>
                  </a:ext>
                </a:extLst>
              </p:cNvPr>
              <p:cNvSpPr/>
              <p:nvPr/>
            </p:nvSpPr>
            <p:spPr>
              <a:xfrm>
                <a:off x="1893525" y="2890925"/>
                <a:ext cx="212950" cy="66325"/>
              </a:xfrm>
              <a:custGeom>
                <a:avLst/>
                <a:gdLst/>
                <a:ahLst/>
                <a:cxnLst/>
                <a:rect l="l" t="t" r="r" b="b"/>
                <a:pathLst>
                  <a:path w="8518" h="2653" extrusionOk="0">
                    <a:moveTo>
                      <a:pt x="2046" y="0"/>
                    </a:moveTo>
                    <a:cubicBezTo>
                      <a:pt x="916" y="0"/>
                      <a:pt x="1" y="809"/>
                      <a:pt x="248" y="1038"/>
                    </a:cubicBezTo>
                    <a:cubicBezTo>
                      <a:pt x="304" y="1098"/>
                      <a:pt x="371" y="1124"/>
                      <a:pt x="446" y="1124"/>
                    </a:cubicBezTo>
                    <a:cubicBezTo>
                      <a:pt x="753" y="1124"/>
                      <a:pt x="1182" y="694"/>
                      <a:pt x="1429" y="447"/>
                    </a:cubicBezTo>
                    <a:cubicBezTo>
                      <a:pt x="1601" y="365"/>
                      <a:pt x="1746" y="330"/>
                      <a:pt x="1867" y="330"/>
                    </a:cubicBezTo>
                    <a:cubicBezTo>
                      <a:pt x="2161" y="330"/>
                      <a:pt x="2304" y="536"/>
                      <a:pt x="2304" y="754"/>
                    </a:cubicBezTo>
                    <a:cubicBezTo>
                      <a:pt x="2304" y="754"/>
                      <a:pt x="2894" y="1038"/>
                      <a:pt x="3792" y="1038"/>
                    </a:cubicBezTo>
                    <a:cubicBezTo>
                      <a:pt x="4383" y="1038"/>
                      <a:pt x="4666" y="1628"/>
                      <a:pt x="5257" y="1935"/>
                    </a:cubicBezTo>
                    <a:cubicBezTo>
                      <a:pt x="6155" y="1935"/>
                      <a:pt x="5257" y="2526"/>
                      <a:pt x="5848" y="2526"/>
                    </a:cubicBezTo>
                    <a:cubicBezTo>
                      <a:pt x="5950" y="2621"/>
                      <a:pt x="6247" y="2652"/>
                      <a:pt x="6597" y="2652"/>
                    </a:cubicBezTo>
                    <a:cubicBezTo>
                      <a:pt x="7297" y="2652"/>
                      <a:pt x="8210" y="2526"/>
                      <a:pt x="8210" y="2526"/>
                    </a:cubicBezTo>
                    <a:cubicBezTo>
                      <a:pt x="8518" y="2219"/>
                      <a:pt x="7336" y="1628"/>
                      <a:pt x="6745" y="1628"/>
                    </a:cubicBezTo>
                    <a:cubicBezTo>
                      <a:pt x="6438" y="1628"/>
                      <a:pt x="4666" y="447"/>
                      <a:pt x="2894" y="163"/>
                    </a:cubicBezTo>
                    <a:cubicBezTo>
                      <a:pt x="2608" y="48"/>
                      <a:pt x="2321" y="0"/>
                      <a:pt x="2046"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57" name="Google Shape;671;p14">
                <a:extLst>
                  <a:ext uri="{FF2B5EF4-FFF2-40B4-BE49-F238E27FC236}">
                    <a16:creationId xmlns:a16="http://schemas.microsoft.com/office/drawing/2014/main" id="{A8CDC214-F437-47C2-8AE7-0F0A5281185C}"/>
                  </a:ext>
                </a:extLst>
              </p:cNvPr>
              <p:cNvSpPr/>
              <p:nvPr/>
            </p:nvSpPr>
            <p:spPr>
              <a:xfrm>
                <a:off x="2017850" y="2987775"/>
                <a:ext cx="44325" cy="13525"/>
              </a:xfrm>
              <a:custGeom>
                <a:avLst/>
                <a:gdLst/>
                <a:ahLst/>
                <a:cxnLst/>
                <a:rect l="l" t="t" r="r" b="b"/>
                <a:pathLst>
                  <a:path w="1773" h="541" extrusionOk="0">
                    <a:moveTo>
                      <a:pt x="362" y="0"/>
                    </a:moveTo>
                    <a:cubicBezTo>
                      <a:pt x="150" y="0"/>
                      <a:pt x="0" y="35"/>
                      <a:pt x="0" y="117"/>
                    </a:cubicBezTo>
                    <a:cubicBezTo>
                      <a:pt x="202" y="335"/>
                      <a:pt x="855" y="541"/>
                      <a:pt x="1327" y="541"/>
                    </a:cubicBezTo>
                    <a:cubicBezTo>
                      <a:pt x="1520" y="541"/>
                      <a:pt x="1683" y="506"/>
                      <a:pt x="1772" y="424"/>
                    </a:cubicBezTo>
                    <a:cubicBezTo>
                      <a:pt x="1772" y="206"/>
                      <a:pt x="880" y="0"/>
                      <a:pt x="362"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58" name="Google Shape;672;p14">
                <a:extLst>
                  <a:ext uri="{FF2B5EF4-FFF2-40B4-BE49-F238E27FC236}">
                    <a16:creationId xmlns:a16="http://schemas.microsoft.com/office/drawing/2014/main" id="{AC8B83C8-C897-4DBC-BF06-EF4390A73AA6}"/>
                  </a:ext>
                </a:extLst>
              </p:cNvPr>
              <p:cNvSpPr/>
              <p:nvPr/>
            </p:nvSpPr>
            <p:spPr>
              <a:xfrm>
                <a:off x="2242900" y="2985375"/>
                <a:ext cx="36950" cy="13950"/>
              </a:xfrm>
              <a:custGeom>
                <a:avLst/>
                <a:gdLst/>
                <a:ahLst/>
                <a:cxnLst/>
                <a:rect l="l" t="t" r="r" b="b"/>
                <a:pathLst>
                  <a:path w="1478" h="558" extrusionOk="0">
                    <a:moveTo>
                      <a:pt x="742" y="0"/>
                    </a:moveTo>
                    <a:cubicBezTo>
                      <a:pt x="373" y="0"/>
                      <a:pt x="0" y="71"/>
                      <a:pt x="142" y="213"/>
                    </a:cubicBezTo>
                    <a:cubicBezTo>
                      <a:pt x="273" y="465"/>
                      <a:pt x="507" y="558"/>
                      <a:pt x="732" y="558"/>
                    </a:cubicBezTo>
                    <a:cubicBezTo>
                      <a:pt x="1036" y="558"/>
                      <a:pt x="1324" y="389"/>
                      <a:pt x="1324" y="213"/>
                    </a:cubicBezTo>
                    <a:cubicBezTo>
                      <a:pt x="1477" y="71"/>
                      <a:pt x="1111" y="0"/>
                      <a:pt x="742"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59" name="Google Shape;673;p14">
                <a:extLst>
                  <a:ext uri="{FF2B5EF4-FFF2-40B4-BE49-F238E27FC236}">
                    <a16:creationId xmlns:a16="http://schemas.microsoft.com/office/drawing/2014/main" id="{C49FE67A-2009-4602-931B-638A718B9204}"/>
                  </a:ext>
                </a:extLst>
              </p:cNvPr>
              <p:cNvSpPr/>
              <p:nvPr/>
            </p:nvSpPr>
            <p:spPr>
              <a:xfrm>
                <a:off x="2388725" y="4492000"/>
                <a:ext cx="42625" cy="19725"/>
              </a:xfrm>
              <a:custGeom>
                <a:avLst/>
                <a:gdLst/>
                <a:ahLst/>
                <a:cxnLst/>
                <a:rect l="l" t="t" r="r" b="b"/>
                <a:pathLst>
                  <a:path w="1705" h="789" extrusionOk="0">
                    <a:moveTo>
                      <a:pt x="1326" y="0"/>
                    </a:moveTo>
                    <a:cubicBezTo>
                      <a:pt x="798" y="0"/>
                      <a:pt x="0" y="572"/>
                      <a:pt x="216" y="788"/>
                    </a:cubicBezTo>
                    <a:cubicBezTo>
                      <a:pt x="523" y="788"/>
                      <a:pt x="1705" y="505"/>
                      <a:pt x="1705" y="197"/>
                    </a:cubicBezTo>
                    <a:cubicBezTo>
                      <a:pt x="1631" y="57"/>
                      <a:pt x="1492" y="0"/>
                      <a:pt x="1326"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60" name="Google Shape;674;p14">
                <a:extLst>
                  <a:ext uri="{FF2B5EF4-FFF2-40B4-BE49-F238E27FC236}">
                    <a16:creationId xmlns:a16="http://schemas.microsoft.com/office/drawing/2014/main" id="{8308E47E-AB1E-494D-9C1E-1E48ADA994C1}"/>
                  </a:ext>
                </a:extLst>
              </p:cNvPr>
              <p:cNvSpPr/>
              <p:nvPr/>
            </p:nvSpPr>
            <p:spPr>
              <a:xfrm>
                <a:off x="2357500" y="4482150"/>
                <a:ext cx="43275" cy="23875"/>
              </a:xfrm>
              <a:custGeom>
                <a:avLst/>
                <a:gdLst/>
                <a:ahLst/>
                <a:cxnLst/>
                <a:rect l="l" t="t" r="r" b="b"/>
                <a:pathLst>
                  <a:path w="1731" h="955" extrusionOk="0">
                    <a:moveTo>
                      <a:pt x="1465" y="1"/>
                    </a:moveTo>
                    <a:cubicBezTo>
                      <a:pt x="1182" y="1"/>
                      <a:pt x="0" y="899"/>
                      <a:pt x="591" y="899"/>
                    </a:cubicBezTo>
                    <a:cubicBezTo>
                      <a:pt x="630" y="937"/>
                      <a:pt x="680" y="954"/>
                      <a:pt x="736" y="954"/>
                    </a:cubicBezTo>
                    <a:cubicBezTo>
                      <a:pt x="1097" y="954"/>
                      <a:pt x="1730" y="266"/>
                      <a:pt x="1465"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61" name="Google Shape;675;p14">
                <a:extLst>
                  <a:ext uri="{FF2B5EF4-FFF2-40B4-BE49-F238E27FC236}">
                    <a16:creationId xmlns:a16="http://schemas.microsoft.com/office/drawing/2014/main" id="{F47EEF13-AA58-432F-920A-5C7280FB30B1}"/>
                  </a:ext>
                </a:extLst>
              </p:cNvPr>
              <p:cNvSpPr/>
              <p:nvPr/>
            </p:nvSpPr>
            <p:spPr>
              <a:xfrm>
                <a:off x="1752050" y="3355775"/>
                <a:ext cx="28050" cy="26550"/>
              </a:xfrm>
              <a:custGeom>
                <a:avLst/>
                <a:gdLst/>
                <a:ahLst/>
                <a:cxnLst/>
                <a:rect l="l" t="t" r="r" b="b"/>
                <a:pathLst>
                  <a:path w="1122" h="1062" extrusionOk="0">
                    <a:moveTo>
                      <a:pt x="487" y="1"/>
                    </a:moveTo>
                    <a:cubicBezTo>
                      <a:pt x="414" y="1"/>
                      <a:pt x="344" y="49"/>
                      <a:pt x="284" y="164"/>
                    </a:cubicBezTo>
                    <a:cubicBezTo>
                      <a:pt x="0" y="755"/>
                      <a:pt x="591" y="1062"/>
                      <a:pt x="874" y="1062"/>
                    </a:cubicBezTo>
                    <a:cubicBezTo>
                      <a:pt x="1122" y="815"/>
                      <a:pt x="787" y="1"/>
                      <a:pt x="487"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62" name="Google Shape;676;p14">
                <a:extLst>
                  <a:ext uri="{FF2B5EF4-FFF2-40B4-BE49-F238E27FC236}">
                    <a16:creationId xmlns:a16="http://schemas.microsoft.com/office/drawing/2014/main" id="{0B07FCDD-D903-44C8-A47A-371294EC582E}"/>
                  </a:ext>
                </a:extLst>
              </p:cNvPr>
              <p:cNvSpPr/>
              <p:nvPr/>
            </p:nvSpPr>
            <p:spPr>
              <a:xfrm>
                <a:off x="2482725" y="1653700"/>
                <a:ext cx="66775" cy="40700"/>
              </a:xfrm>
              <a:custGeom>
                <a:avLst/>
                <a:gdLst/>
                <a:ahLst/>
                <a:cxnLst/>
                <a:rect l="l" t="t" r="r" b="b"/>
                <a:pathLst>
                  <a:path w="2671" h="1628" extrusionOk="0">
                    <a:moveTo>
                      <a:pt x="986" y="0"/>
                    </a:moveTo>
                    <a:cubicBezTo>
                      <a:pt x="759" y="0"/>
                      <a:pt x="591" y="95"/>
                      <a:pt x="591" y="319"/>
                    </a:cubicBezTo>
                    <a:cubicBezTo>
                      <a:pt x="591" y="319"/>
                      <a:pt x="0" y="626"/>
                      <a:pt x="307" y="909"/>
                    </a:cubicBezTo>
                    <a:cubicBezTo>
                      <a:pt x="591" y="1216"/>
                      <a:pt x="898" y="1216"/>
                      <a:pt x="1182" y="1500"/>
                    </a:cubicBezTo>
                    <a:cubicBezTo>
                      <a:pt x="1272" y="1591"/>
                      <a:pt x="1439" y="1628"/>
                      <a:pt x="1629" y="1628"/>
                    </a:cubicBezTo>
                    <a:cubicBezTo>
                      <a:pt x="2083" y="1628"/>
                      <a:pt x="2670" y="1416"/>
                      <a:pt x="2670" y="1216"/>
                    </a:cubicBezTo>
                    <a:cubicBezTo>
                      <a:pt x="2670" y="626"/>
                      <a:pt x="2363" y="909"/>
                      <a:pt x="2079" y="626"/>
                    </a:cubicBezTo>
                    <a:cubicBezTo>
                      <a:pt x="1888" y="258"/>
                      <a:pt x="1359" y="0"/>
                      <a:pt x="986"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63" name="Google Shape;677;p14">
                <a:extLst>
                  <a:ext uri="{FF2B5EF4-FFF2-40B4-BE49-F238E27FC236}">
                    <a16:creationId xmlns:a16="http://schemas.microsoft.com/office/drawing/2014/main" id="{CBD45A0D-7122-4C5C-A954-5DD99F2A3AAC}"/>
                  </a:ext>
                </a:extLst>
              </p:cNvPr>
              <p:cNvSpPr/>
              <p:nvPr/>
            </p:nvSpPr>
            <p:spPr>
              <a:xfrm>
                <a:off x="2135975" y="1085750"/>
                <a:ext cx="1210950" cy="908475"/>
              </a:xfrm>
              <a:custGeom>
                <a:avLst/>
                <a:gdLst/>
                <a:ahLst/>
                <a:cxnLst/>
                <a:rect l="l" t="t" r="r" b="b"/>
                <a:pathLst>
                  <a:path w="48438" h="36339" extrusionOk="0">
                    <a:moveTo>
                      <a:pt x="43315" y="5951"/>
                    </a:moveTo>
                    <a:lnTo>
                      <a:pt x="43315" y="5951"/>
                    </a:lnTo>
                    <a:cubicBezTo>
                      <a:pt x="43168" y="6019"/>
                      <a:pt x="43069" y="6043"/>
                      <a:pt x="43033" y="6043"/>
                    </a:cubicBezTo>
                    <a:cubicBezTo>
                      <a:pt x="42978" y="6043"/>
                      <a:pt x="43058" y="5991"/>
                      <a:pt x="43315" y="5951"/>
                    </a:cubicBezTo>
                    <a:close/>
                    <a:moveTo>
                      <a:pt x="32772" y="0"/>
                    </a:moveTo>
                    <a:cubicBezTo>
                      <a:pt x="31898" y="307"/>
                      <a:pt x="29819" y="307"/>
                      <a:pt x="29535" y="307"/>
                    </a:cubicBezTo>
                    <a:lnTo>
                      <a:pt x="28354" y="307"/>
                    </a:lnTo>
                    <a:cubicBezTo>
                      <a:pt x="27763" y="307"/>
                      <a:pt x="27172" y="591"/>
                      <a:pt x="27456" y="898"/>
                    </a:cubicBezTo>
                    <a:cubicBezTo>
                      <a:pt x="27872" y="1098"/>
                      <a:pt x="27408" y="1309"/>
                      <a:pt x="27098" y="1309"/>
                    </a:cubicBezTo>
                    <a:cubicBezTo>
                      <a:pt x="26968" y="1309"/>
                      <a:pt x="26865" y="1272"/>
                      <a:pt x="26865" y="1181"/>
                    </a:cubicBezTo>
                    <a:cubicBezTo>
                      <a:pt x="27044" y="838"/>
                      <a:pt x="26720" y="694"/>
                      <a:pt x="26357" y="694"/>
                    </a:cubicBezTo>
                    <a:cubicBezTo>
                      <a:pt x="26095" y="694"/>
                      <a:pt x="25813" y="769"/>
                      <a:pt x="25684" y="898"/>
                    </a:cubicBezTo>
                    <a:cubicBezTo>
                      <a:pt x="25626" y="956"/>
                      <a:pt x="25517" y="977"/>
                      <a:pt x="25379" y="977"/>
                    </a:cubicBezTo>
                    <a:cubicBezTo>
                      <a:pt x="24989" y="977"/>
                      <a:pt x="24361" y="807"/>
                      <a:pt x="23960" y="807"/>
                    </a:cubicBezTo>
                    <a:cubicBezTo>
                      <a:pt x="23809" y="807"/>
                      <a:pt x="23690" y="831"/>
                      <a:pt x="23628" y="898"/>
                    </a:cubicBezTo>
                    <a:cubicBezTo>
                      <a:pt x="23475" y="1040"/>
                      <a:pt x="22955" y="1040"/>
                      <a:pt x="22400" y="1040"/>
                    </a:cubicBezTo>
                    <a:cubicBezTo>
                      <a:pt x="21844" y="1040"/>
                      <a:pt x="21254" y="1040"/>
                      <a:pt x="20958" y="1181"/>
                    </a:cubicBezTo>
                    <a:cubicBezTo>
                      <a:pt x="20368" y="1181"/>
                      <a:pt x="21856" y="1489"/>
                      <a:pt x="21856" y="1772"/>
                    </a:cubicBezTo>
                    <a:cubicBezTo>
                      <a:pt x="21856" y="2079"/>
                      <a:pt x="20084" y="1772"/>
                      <a:pt x="20368" y="2363"/>
                    </a:cubicBezTo>
                    <a:cubicBezTo>
                      <a:pt x="20675" y="2670"/>
                      <a:pt x="21856" y="2953"/>
                      <a:pt x="22447" y="3544"/>
                    </a:cubicBezTo>
                    <a:cubicBezTo>
                      <a:pt x="22675" y="3772"/>
                      <a:pt x="22639" y="3870"/>
                      <a:pt x="22474" y="3870"/>
                    </a:cubicBezTo>
                    <a:cubicBezTo>
                      <a:pt x="22213" y="3870"/>
                      <a:pt x="21628" y="3623"/>
                      <a:pt x="21266" y="3261"/>
                    </a:cubicBezTo>
                    <a:cubicBezTo>
                      <a:pt x="20675" y="2953"/>
                      <a:pt x="20084" y="2953"/>
                      <a:pt x="19494" y="2670"/>
                    </a:cubicBezTo>
                    <a:cubicBezTo>
                      <a:pt x="19276" y="2452"/>
                      <a:pt x="18475" y="2246"/>
                      <a:pt x="17918" y="2246"/>
                    </a:cubicBezTo>
                    <a:cubicBezTo>
                      <a:pt x="17690" y="2246"/>
                      <a:pt x="17504" y="2280"/>
                      <a:pt x="17414" y="2363"/>
                    </a:cubicBezTo>
                    <a:cubicBezTo>
                      <a:pt x="17131" y="2363"/>
                      <a:pt x="18312" y="2953"/>
                      <a:pt x="18312" y="3261"/>
                    </a:cubicBezTo>
                    <a:cubicBezTo>
                      <a:pt x="18312" y="3355"/>
                      <a:pt x="18212" y="3387"/>
                      <a:pt x="18079" y="3387"/>
                    </a:cubicBezTo>
                    <a:cubicBezTo>
                      <a:pt x="17813" y="3387"/>
                      <a:pt x="17414" y="3261"/>
                      <a:pt x="17414" y="3261"/>
                    </a:cubicBezTo>
                    <a:cubicBezTo>
                      <a:pt x="17375" y="3300"/>
                      <a:pt x="17323" y="3317"/>
                      <a:pt x="17263" y="3317"/>
                    </a:cubicBezTo>
                    <a:cubicBezTo>
                      <a:pt x="16892" y="3317"/>
                      <a:pt x="16193" y="2670"/>
                      <a:pt x="15949" y="2670"/>
                    </a:cubicBezTo>
                    <a:cubicBezTo>
                      <a:pt x="15359" y="2670"/>
                      <a:pt x="15642" y="2953"/>
                      <a:pt x="15642" y="3544"/>
                    </a:cubicBezTo>
                    <a:cubicBezTo>
                      <a:pt x="15642" y="3976"/>
                      <a:pt x="15176" y="4256"/>
                      <a:pt x="15035" y="4256"/>
                    </a:cubicBezTo>
                    <a:cubicBezTo>
                      <a:pt x="14983" y="4256"/>
                      <a:pt x="14975" y="4218"/>
                      <a:pt x="15052" y="4135"/>
                    </a:cubicBezTo>
                    <a:cubicBezTo>
                      <a:pt x="15359" y="3851"/>
                      <a:pt x="15052" y="2670"/>
                      <a:pt x="14768" y="2363"/>
                    </a:cubicBezTo>
                    <a:cubicBezTo>
                      <a:pt x="14177" y="2363"/>
                      <a:pt x="12996" y="2953"/>
                      <a:pt x="12405" y="2953"/>
                    </a:cubicBezTo>
                    <a:cubicBezTo>
                      <a:pt x="11507" y="2953"/>
                      <a:pt x="10633" y="2953"/>
                      <a:pt x="11224" y="3261"/>
                    </a:cubicBezTo>
                    <a:cubicBezTo>
                      <a:pt x="11567" y="3604"/>
                      <a:pt x="11512" y="3748"/>
                      <a:pt x="11344" y="3748"/>
                    </a:cubicBezTo>
                    <a:cubicBezTo>
                      <a:pt x="11224" y="3748"/>
                      <a:pt x="11045" y="3673"/>
                      <a:pt x="10917" y="3544"/>
                    </a:cubicBezTo>
                    <a:cubicBezTo>
                      <a:pt x="10745" y="3462"/>
                      <a:pt x="10500" y="3427"/>
                      <a:pt x="10245" y="3427"/>
                    </a:cubicBezTo>
                    <a:cubicBezTo>
                      <a:pt x="9623" y="3427"/>
                      <a:pt x="8944" y="3633"/>
                      <a:pt x="9145" y="3851"/>
                    </a:cubicBezTo>
                    <a:cubicBezTo>
                      <a:pt x="9452" y="4135"/>
                      <a:pt x="9452" y="4725"/>
                      <a:pt x="9145" y="5033"/>
                    </a:cubicBezTo>
                    <a:cubicBezTo>
                      <a:pt x="9145" y="5087"/>
                      <a:pt x="9112" y="5110"/>
                      <a:pt x="9055" y="5110"/>
                    </a:cubicBezTo>
                    <a:cubicBezTo>
                      <a:pt x="8817" y="5110"/>
                      <a:pt x="8156" y="4725"/>
                      <a:pt x="7680" y="4725"/>
                    </a:cubicBezTo>
                    <a:cubicBezTo>
                      <a:pt x="7089" y="4725"/>
                      <a:pt x="3829" y="6214"/>
                      <a:pt x="4136" y="6805"/>
                    </a:cubicBezTo>
                    <a:cubicBezTo>
                      <a:pt x="4277" y="6946"/>
                      <a:pt x="4644" y="6946"/>
                      <a:pt x="5048" y="6946"/>
                    </a:cubicBezTo>
                    <a:cubicBezTo>
                      <a:pt x="5453" y="6946"/>
                      <a:pt x="5896" y="6946"/>
                      <a:pt x="6191" y="7088"/>
                    </a:cubicBezTo>
                    <a:cubicBezTo>
                      <a:pt x="6498" y="7088"/>
                      <a:pt x="5908" y="7986"/>
                      <a:pt x="5317" y="8577"/>
                    </a:cubicBezTo>
                    <a:cubicBezTo>
                      <a:pt x="5163" y="8718"/>
                      <a:pt x="4573" y="8718"/>
                      <a:pt x="4021" y="8718"/>
                    </a:cubicBezTo>
                    <a:cubicBezTo>
                      <a:pt x="3468" y="8718"/>
                      <a:pt x="2954" y="8718"/>
                      <a:pt x="2954" y="8860"/>
                    </a:cubicBezTo>
                    <a:cubicBezTo>
                      <a:pt x="2954" y="9451"/>
                      <a:pt x="1" y="9451"/>
                      <a:pt x="1" y="10042"/>
                    </a:cubicBezTo>
                    <a:cubicBezTo>
                      <a:pt x="1" y="10349"/>
                      <a:pt x="1" y="10632"/>
                      <a:pt x="284" y="10632"/>
                    </a:cubicBezTo>
                    <a:cubicBezTo>
                      <a:pt x="875" y="10632"/>
                      <a:pt x="1466" y="10632"/>
                      <a:pt x="1773" y="10939"/>
                    </a:cubicBezTo>
                    <a:cubicBezTo>
                      <a:pt x="1938" y="11283"/>
                      <a:pt x="2406" y="11426"/>
                      <a:pt x="2884" y="11426"/>
                    </a:cubicBezTo>
                    <a:cubicBezTo>
                      <a:pt x="3230" y="11426"/>
                      <a:pt x="3581" y="11352"/>
                      <a:pt x="3829" y="11223"/>
                    </a:cubicBezTo>
                    <a:cubicBezTo>
                      <a:pt x="4089" y="11141"/>
                      <a:pt x="4298" y="11106"/>
                      <a:pt x="4463" y="11106"/>
                    </a:cubicBezTo>
                    <a:cubicBezTo>
                      <a:pt x="4867" y="11106"/>
                      <a:pt x="5010" y="11312"/>
                      <a:pt x="5010" y="11530"/>
                    </a:cubicBezTo>
                    <a:cubicBezTo>
                      <a:pt x="5010" y="11747"/>
                      <a:pt x="4812" y="11805"/>
                      <a:pt x="4532" y="11805"/>
                    </a:cubicBezTo>
                    <a:cubicBezTo>
                      <a:pt x="4217" y="11805"/>
                      <a:pt x="3798" y="11732"/>
                      <a:pt x="3441" y="11732"/>
                    </a:cubicBezTo>
                    <a:cubicBezTo>
                      <a:pt x="3254" y="11732"/>
                      <a:pt x="3083" y="11752"/>
                      <a:pt x="2954" y="11814"/>
                    </a:cubicBezTo>
                    <a:cubicBezTo>
                      <a:pt x="2659" y="11967"/>
                      <a:pt x="2139" y="11967"/>
                      <a:pt x="1732" y="11967"/>
                    </a:cubicBezTo>
                    <a:cubicBezTo>
                      <a:pt x="1324" y="11967"/>
                      <a:pt x="1029" y="11967"/>
                      <a:pt x="1182" y="12121"/>
                    </a:cubicBezTo>
                    <a:cubicBezTo>
                      <a:pt x="1182" y="12404"/>
                      <a:pt x="1773" y="12404"/>
                      <a:pt x="2364" y="12404"/>
                    </a:cubicBezTo>
                    <a:cubicBezTo>
                      <a:pt x="2954" y="12711"/>
                      <a:pt x="2647" y="12995"/>
                      <a:pt x="2364" y="13302"/>
                    </a:cubicBezTo>
                    <a:cubicBezTo>
                      <a:pt x="2364" y="13302"/>
                      <a:pt x="2954" y="13302"/>
                      <a:pt x="3545" y="13586"/>
                    </a:cubicBezTo>
                    <a:cubicBezTo>
                      <a:pt x="3964" y="13804"/>
                      <a:pt x="4526" y="14010"/>
                      <a:pt x="4716" y="14010"/>
                    </a:cubicBezTo>
                    <a:cubicBezTo>
                      <a:pt x="4793" y="14010"/>
                      <a:pt x="4809" y="13975"/>
                      <a:pt x="4726" y="13893"/>
                    </a:cubicBezTo>
                    <a:cubicBezTo>
                      <a:pt x="4573" y="13739"/>
                      <a:pt x="4720" y="13662"/>
                      <a:pt x="4942" y="13662"/>
                    </a:cubicBezTo>
                    <a:cubicBezTo>
                      <a:pt x="5163" y="13662"/>
                      <a:pt x="5459" y="13739"/>
                      <a:pt x="5601" y="13893"/>
                    </a:cubicBezTo>
                    <a:cubicBezTo>
                      <a:pt x="5601" y="13893"/>
                      <a:pt x="5985" y="13509"/>
                      <a:pt x="6295" y="13509"/>
                    </a:cubicBezTo>
                    <a:cubicBezTo>
                      <a:pt x="6369" y="13509"/>
                      <a:pt x="6439" y="13531"/>
                      <a:pt x="6498" y="13586"/>
                    </a:cubicBezTo>
                    <a:cubicBezTo>
                      <a:pt x="6967" y="13586"/>
                      <a:pt x="7064" y="13214"/>
                      <a:pt x="7379" y="13214"/>
                    </a:cubicBezTo>
                    <a:cubicBezTo>
                      <a:pt x="7461" y="13214"/>
                      <a:pt x="7558" y="13239"/>
                      <a:pt x="7680" y="13302"/>
                    </a:cubicBezTo>
                    <a:cubicBezTo>
                      <a:pt x="7963" y="13586"/>
                      <a:pt x="9452" y="13893"/>
                      <a:pt x="10043" y="14176"/>
                    </a:cubicBezTo>
                    <a:cubicBezTo>
                      <a:pt x="10633" y="14484"/>
                      <a:pt x="11507" y="14484"/>
                      <a:pt x="11224" y="14767"/>
                    </a:cubicBezTo>
                    <a:cubicBezTo>
                      <a:pt x="11224" y="15358"/>
                      <a:pt x="11815" y="15665"/>
                      <a:pt x="12405" y="15948"/>
                    </a:cubicBezTo>
                    <a:cubicBezTo>
                      <a:pt x="12996" y="16256"/>
                      <a:pt x="13280" y="16846"/>
                      <a:pt x="13280" y="17130"/>
                    </a:cubicBezTo>
                    <a:cubicBezTo>
                      <a:pt x="13280" y="17720"/>
                      <a:pt x="13870" y="18028"/>
                      <a:pt x="13870" y="18028"/>
                    </a:cubicBezTo>
                    <a:cubicBezTo>
                      <a:pt x="13587" y="18311"/>
                      <a:pt x="13587" y="18618"/>
                      <a:pt x="14177" y="18902"/>
                    </a:cubicBezTo>
                    <a:cubicBezTo>
                      <a:pt x="14461" y="19209"/>
                      <a:pt x="13587" y="19493"/>
                      <a:pt x="13870" y="19800"/>
                    </a:cubicBezTo>
                    <a:cubicBezTo>
                      <a:pt x="13870" y="20083"/>
                      <a:pt x="13280" y="20981"/>
                      <a:pt x="14177" y="20981"/>
                    </a:cubicBezTo>
                    <a:cubicBezTo>
                      <a:pt x="14768" y="20981"/>
                      <a:pt x="14768" y="20390"/>
                      <a:pt x="15359" y="20390"/>
                    </a:cubicBezTo>
                    <a:cubicBezTo>
                      <a:pt x="15949" y="20390"/>
                      <a:pt x="15359" y="20981"/>
                      <a:pt x="15642" y="21265"/>
                    </a:cubicBezTo>
                    <a:cubicBezTo>
                      <a:pt x="15949" y="21572"/>
                      <a:pt x="16540" y="21572"/>
                      <a:pt x="17131" y="21855"/>
                    </a:cubicBezTo>
                    <a:cubicBezTo>
                      <a:pt x="17498" y="22223"/>
                      <a:pt x="17518" y="22481"/>
                      <a:pt x="17339" y="22481"/>
                    </a:cubicBezTo>
                    <a:cubicBezTo>
                      <a:pt x="17229" y="22481"/>
                      <a:pt x="17047" y="22386"/>
                      <a:pt x="16824" y="22162"/>
                    </a:cubicBezTo>
                    <a:cubicBezTo>
                      <a:pt x="16528" y="22009"/>
                      <a:pt x="16014" y="21932"/>
                      <a:pt x="15574" y="21932"/>
                    </a:cubicBezTo>
                    <a:cubicBezTo>
                      <a:pt x="15134" y="21932"/>
                      <a:pt x="14768" y="22009"/>
                      <a:pt x="14768" y="22162"/>
                    </a:cubicBezTo>
                    <a:cubicBezTo>
                      <a:pt x="14768" y="22162"/>
                      <a:pt x="16156" y="23088"/>
                      <a:pt x="16672" y="23088"/>
                    </a:cubicBezTo>
                    <a:cubicBezTo>
                      <a:pt x="16739" y="23088"/>
                      <a:pt x="16791" y="23072"/>
                      <a:pt x="16824" y="23037"/>
                    </a:cubicBezTo>
                    <a:cubicBezTo>
                      <a:pt x="17131" y="23037"/>
                      <a:pt x="17721" y="23627"/>
                      <a:pt x="17414" y="23934"/>
                    </a:cubicBezTo>
                    <a:lnTo>
                      <a:pt x="17414" y="25116"/>
                    </a:lnTo>
                    <a:cubicBezTo>
                      <a:pt x="17414" y="25210"/>
                      <a:pt x="17349" y="25242"/>
                      <a:pt x="17239" y="25242"/>
                    </a:cubicBezTo>
                    <a:cubicBezTo>
                      <a:pt x="17021" y="25242"/>
                      <a:pt x="16627" y="25116"/>
                      <a:pt x="16233" y="25116"/>
                    </a:cubicBezTo>
                    <a:cubicBezTo>
                      <a:pt x="15949" y="25116"/>
                      <a:pt x="15642" y="25116"/>
                      <a:pt x="15642" y="25706"/>
                    </a:cubicBezTo>
                    <a:cubicBezTo>
                      <a:pt x="15642" y="25990"/>
                      <a:pt x="15052" y="26297"/>
                      <a:pt x="15052" y="26888"/>
                    </a:cubicBezTo>
                    <a:cubicBezTo>
                      <a:pt x="15052" y="27171"/>
                      <a:pt x="15642" y="27171"/>
                      <a:pt x="15949" y="27479"/>
                    </a:cubicBezTo>
                    <a:cubicBezTo>
                      <a:pt x="16233" y="27762"/>
                      <a:pt x="15359" y="27762"/>
                      <a:pt x="15359" y="28069"/>
                    </a:cubicBezTo>
                    <a:cubicBezTo>
                      <a:pt x="15052" y="28660"/>
                      <a:pt x="15949" y="29251"/>
                      <a:pt x="16233" y="29251"/>
                    </a:cubicBezTo>
                    <a:cubicBezTo>
                      <a:pt x="16540" y="29534"/>
                      <a:pt x="16233" y="30432"/>
                      <a:pt x="16540" y="30715"/>
                    </a:cubicBezTo>
                    <a:cubicBezTo>
                      <a:pt x="16540" y="30869"/>
                      <a:pt x="16688" y="30869"/>
                      <a:pt x="16797" y="30869"/>
                    </a:cubicBezTo>
                    <a:cubicBezTo>
                      <a:pt x="16906" y="30869"/>
                      <a:pt x="16977" y="30869"/>
                      <a:pt x="16824" y="31023"/>
                    </a:cubicBezTo>
                    <a:cubicBezTo>
                      <a:pt x="16824" y="31613"/>
                      <a:pt x="17414" y="31613"/>
                      <a:pt x="17414" y="31897"/>
                    </a:cubicBezTo>
                    <a:cubicBezTo>
                      <a:pt x="17414" y="32204"/>
                      <a:pt x="18005" y="32204"/>
                      <a:pt x="18005" y="32488"/>
                    </a:cubicBezTo>
                    <a:cubicBezTo>
                      <a:pt x="17721" y="33078"/>
                      <a:pt x="18005" y="33385"/>
                      <a:pt x="18312" y="33669"/>
                    </a:cubicBezTo>
                    <a:cubicBezTo>
                      <a:pt x="18596" y="33669"/>
                      <a:pt x="19186" y="34260"/>
                      <a:pt x="19186" y="34567"/>
                    </a:cubicBezTo>
                    <a:cubicBezTo>
                      <a:pt x="19186" y="34850"/>
                      <a:pt x="19777" y="35157"/>
                      <a:pt x="20084" y="35157"/>
                    </a:cubicBezTo>
                    <a:cubicBezTo>
                      <a:pt x="20143" y="35094"/>
                      <a:pt x="20202" y="35069"/>
                      <a:pt x="20262" y="35069"/>
                    </a:cubicBezTo>
                    <a:cubicBezTo>
                      <a:pt x="20493" y="35069"/>
                      <a:pt x="20733" y="35441"/>
                      <a:pt x="20958" y="35441"/>
                    </a:cubicBezTo>
                    <a:cubicBezTo>
                      <a:pt x="21048" y="35359"/>
                      <a:pt x="21161" y="35324"/>
                      <a:pt x="21276" y="35324"/>
                    </a:cubicBezTo>
                    <a:cubicBezTo>
                      <a:pt x="21559" y="35324"/>
                      <a:pt x="21856" y="35530"/>
                      <a:pt x="21856" y="35748"/>
                    </a:cubicBezTo>
                    <a:cubicBezTo>
                      <a:pt x="21856" y="36032"/>
                      <a:pt x="23038" y="36339"/>
                      <a:pt x="23321" y="36339"/>
                    </a:cubicBezTo>
                    <a:cubicBezTo>
                      <a:pt x="23321" y="36339"/>
                      <a:pt x="23628" y="35748"/>
                      <a:pt x="23912" y="35748"/>
                    </a:cubicBezTo>
                    <a:cubicBezTo>
                      <a:pt x="23912" y="35441"/>
                      <a:pt x="23912" y="34567"/>
                      <a:pt x="24219" y="34260"/>
                    </a:cubicBezTo>
                    <a:cubicBezTo>
                      <a:pt x="24503" y="34260"/>
                      <a:pt x="24219" y="33385"/>
                      <a:pt x="24219" y="33078"/>
                    </a:cubicBezTo>
                    <a:cubicBezTo>
                      <a:pt x="23912" y="33078"/>
                      <a:pt x="23912" y="32795"/>
                      <a:pt x="24503" y="32795"/>
                    </a:cubicBezTo>
                    <a:cubicBezTo>
                      <a:pt x="25093" y="32795"/>
                      <a:pt x="24810" y="32204"/>
                      <a:pt x="25093" y="32204"/>
                    </a:cubicBezTo>
                    <a:cubicBezTo>
                      <a:pt x="25400" y="32204"/>
                      <a:pt x="25400" y="31613"/>
                      <a:pt x="25400" y="31613"/>
                    </a:cubicBezTo>
                    <a:cubicBezTo>
                      <a:pt x="25684" y="31613"/>
                      <a:pt x="25684" y="31306"/>
                      <a:pt x="25400" y="31023"/>
                    </a:cubicBezTo>
                    <a:cubicBezTo>
                      <a:pt x="25400" y="30715"/>
                      <a:pt x="25400" y="30715"/>
                      <a:pt x="25684" y="30715"/>
                    </a:cubicBezTo>
                    <a:cubicBezTo>
                      <a:pt x="25991" y="30715"/>
                      <a:pt x="25991" y="30125"/>
                      <a:pt x="25684" y="30125"/>
                    </a:cubicBezTo>
                    <a:cubicBezTo>
                      <a:pt x="25268" y="29925"/>
                      <a:pt x="25297" y="29713"/>
                      <a:pt x="25450" y="29713"/>
                    </a:cubicBezTo>
                    <a:cubicBezTo>
                      <a:pt x="25514" y="29713"/>
                      <a:pt x="25600" y="29751"/>
                      <a:pt x="25684" y="29841"/>
                    </a:cubicBezTo>
                    <a:cubicBezTo>
                      <a:pt x="25773" y="29924"/>
                      <a:pt x="25860" y="29958"/>
                      <a:pt x="25939" y="29958"/>
                    </a:cubicBezTo>
                    <a:cubicBezTo>
                      <a:pt x="26132" y="29958"/>
                      <a:pt x="26275" y="29752"/>
                      <a:pt x="26275" y="29534"/>
                    </a:cubicBezTo>
                    <a:cubicBezTo>
                      <a:pt x="25991" y="29251"/>
                      <a:pt x="26275" y="29251"/>
                      <a:pt x="26865" y="29251"/>
                    </a:cubicBezTo>
                    <a:cubicBezTo>
                      <a:pt x="27456" y="28943"/>
                      <a:pt x="27763" y="28943"/>
                      <a:pt x="27456" y="28353"/>
                    </a:cubicBezTo>
                    <a:cubicBezTo>
                      <a:pt x="27456" y="28211"/>
                      <a:pt x="27604" y="28140"/>
                      <a:pt x="27751" y="28140"/>
                    </a:cubicBezTo>
                    <a:cubicBezTo>
                      <a:pt x="27899" y="28140"/>
                      <a:pt x="28047" y="28211"/>
                      <a:pt x="28047" y="28353"/>
                    </a:cubicBezTo>
                    <a:cubicBezTo>
                      <a:pt x="27763" y="28660"/>
                      <a:pt x="27763" y="28943"/>
                      <a:pt x="28047" y="28943"/>
                    </a:cubicBezTo>
                    <a:cubicBezTo>
                      <a:pt x="28354" y="28660"/>
                      <a:pt x="28944" y="28660"/>
                      <a:pt x="29535" y="28660"/>
                    </a:cubicBezTo>
                    <a:cubicBezTo>
                      <a:pt x="30409" y="28353"/>
                      <a:pt x="31307" y="27762"/>
                      <a:pt x="31307" y="26888"/>
                    </a:cubicBezTo>
                    <a:cubicBezTo>
                      <a:pt x="31591" y="26297"/>
                      <a:pt x="32489" y="26581"/>
                      <a:pt x="32489" y="25990"/>
                    </a:cubicBezTo>
                    <a:cubicBezTo>
                      <a:pt x="32272" y="25790"/>
                      <a:pt x="32361" y="25579"/>
                      <a:pt x="32639" y="25579"/>
                    </a:cubicBezTo>
                    <a:cubicBezTo>
                      <a:pt x="32755" y="25579"/>
                      <a:pt x="32905" y="25616"/>
                      <a:pt x="33079" y="25706"/>
                    </a:cubicBezTo>
                    <a:cubicBezTo>
                      <a:pt x="33194" y="25761"/>
                      <a:pt x="33264" y="25783"/>
                      <a:pt x="33309" y="25783"/>
                    </a:cubicBezTo>
                    <a:cubicBezTo>
                      <a:pt x="33496" y="25783"/>
                      <a:pt x="33248" y="25399"/>
                      <a:pt x="33954" y="25399"/>
                    </a:cubicBezTo>
                    <a:lnTo>
                      <a:pt x="35135" y="25399"/>
                    </a:lnTo>
                    <a:cubicBezTo>
                      <a:pt x="35726" y="25116"/>
                      <a:pt x="37214" y="25116"/>
                      <a:pt x="37805" y="24525"/>
                    </a:cubicBezTo>
                    <a:cubicBezTo>
                      <a:pt x="38395" y="23934"/>
                      <a:pt x="39577" y="23627"/>
                      <a:pt x="40168" y="23344"/>
                    </a:cubicBezTo>
                    <a:cubicBezTo>
                      <a:pt x="40587" y="23126"/>
                      <a:pt x="40708" y="22920"/>
                      <a:pt x="40634" y="22920"/>
                    </a:cubicBezTo>
                    <a:cubicBezTo>
                      <a:pt x="40604" y="22920"/>
                      <a:pt x="40540" y="22954"/>
                      <a:pt x="40451" y="23037"/>
                    </a:cubicBezTo>
                    <a:lnTo>
                      <a:pt x="38986" y="23037"/>
                    </a:lnTo>
                    <a:cubicBezTo>
                      <a:pt x="38770" y="22837"/>
                      <a:pt x="38272" y="22625"/>
                      <a:pt x="37790" y="22625"/>
                    </a:cubicBezTo>
                    <a:cubicBezTo>
                      <a:pt x="37588" y="22625"/>
                      <a:pt x="37388" y="22662"/>
                      <a:pt x="37214" y="22753"/>
                    </a:cubicBezTo>
                    <a:cubicBezTo>
                      <a:pt x="37105" y="22806"/>
                      <a:pt x="37025" y="22828"/>
                      <a:pt x="36972" y="22828"/>
                    </a:cubicBezTo>
                    <a:cubicBezTo>
                      <a:pt x="36739" y="22828"/>
                      <a:pt x="37016" y="22393"/>
                      <a:pt x="37498" y="22162"/>
                    </a:cubicBezTo>
                    <a:cubicBezTo>
                      <a:pt x="37805" y="22162"/>
                      <a:pt x="37805" y="21855"/>
                      <a:pt x="37498" y="21572"/>
                    </a:cubicBezTo>
                    <a:cubicBezTo>
                      <a:pt x="37498" y="21344"/>
                      <a:pt x="37632" y="21246"/>
                      <a:pt x="37812" y="21246"/>
                    </a:cubicBezTo>
                    <a:cubicBezTo>
                      <a:pt x="38100" y="21246"/>
                      <a:pt x="38505" y="21493"/>
                      <a:pt x="38679" y="21855"/>
                    </a:cubicBezTo>
                    <a:cubicBezTo>
                      <a:pt x="39110" y="22287"/>
                      <a:pt x="39542" y="22567"/>
                      <a:pt x="39973" y="22567"/>
                    </a:cubicBezTo>
                    <a:cubicBezTo>
                      <a:pt x="40133" y="22567"/>
                      <a:pt x="40292" y="22529"/>
                      <a:pt x="40451" y="22446"/>
                    </a:cubicBezTo>
                    <a:cubicBezTo>
                      <a:pt x="41042" y="22162"/>
                      <a:pt x="40451" y="21855"/>
                      <a:pt x="40758" y="21572"/>
                    </a:cubicBezTo>
                    <a:cubicBezTo>
                      <a:pt x="41042" y="20981"/>
                      <a:pt x="38986" y="20083"/>
                      <a:pt x="38679" y="19493"/>
                    </a:cubicBezTo>
                    <a:cubicBezTo>
                      <a:pt x="38679" y="19410"/>
                      <a:pt x="38729" y="19376"/>
                      <a:pt x="38814" y="19376"/>
                    </a:cubicBezTo>
                    <a:cubicBezTo>
                      <a:pt x="39022" y="19376"/>
                      <a:pt x="39441" y="19582"/>
                      <a:pt x="39860" y="19800"/>
                    </a:cubicBezTo>
                    <a:cubicBezTo>
                      <a:pt x="39941" y="19838"/>
                      <a:pt x="40016" y="19855"/>
                      <a:pt x="40086" y="19855"/>
                    </a:cubicBezTo>
                    <a:cubicBezTo>
                      <a:pt x="40529" y="19855"/>
                      <a:pt x="40758" y="19167"/>
                      <a:pt x="40758" y="18902"/>
                    </a:cubicBezTo>
                    <a:cubicBezTo>
                      <a:pt x="40758" y="18760"/>
                      <a:pt x="40386" y="18689"/>
                      <a:pt x="39940" y="18689"/>
                    </a:cubicBezTo>
                    <a:cubicBezTo>
                      <a:pt x="39494" y="18689"/>
                      <a:pt x="38974" y="18760"/>
                      <a:pt x="38679" y="18902"/>
                    </a:cubicBezTo>
                    <a:cubicBezTo>
                      <a:pt x="38563" y="18962"/>
                      <a:pt x="38447" y="18988"/>
                      <a:pt x="38342" y="18988"/>
                    </a:cubicBezTo>
                    <a:cubicBezTo>
                      <a:pt x="37914" y="18988"/>
                      <a:pt x="37674" y="18558"/>
                      <a:pt x="38395" y="18311"/>
                    </a:cubicBezTo>
                    <a:cubicBezTo>
                      <a:pt x="39270" y="18311"/>
                      <a:pt x="38395" y="18028"/>
                      <a:pt x="38679" y="17720"/>
                    </a:cubicBezTo>
                    <a:cubicBezTo>
                      <a:pt x="38722" y="17681"/>
                      <a:pt x="38776" y="17664"/>
                      <a:pt x="38838" y="17664"/>
                    </a:cubicBezTo>
                    <a:cubicBezTo>
                      <a:pt x="39225" y="17664"/>
                      <a:pt x="39943" y="18311"/>
                      <a:pt x="40451" y="18311"/>
                    </a:cubicBezTo>
                    <a:cubicBezTo>
                      <a:pt x="40746" y="18169"/>
                      <a:pt x="40971" y="18169"/>
                      <a:pt x="41157" y="18169"/>
                    </a:cubicBezTo>
                    <a:cubicBezTo>
                      <a:pt x="41343" y="18169"/>
                      <a:pt x="41491" y="18169"/>
                      <a:pt x="41632" y="18028"/>
                    </a:cubicBezTo>
                    <a:cubicBezTo>
                      <a:pt x="42223" y="17437"/>
                      <a:pt x="41042" y="17130"/>
                      <a:pt x="40758" y="16846"/>
                    </a:cubicBezTo>
                    <a:cubicBezTo>
                      <a:pt x="40656" y="16744"/>
                      <a:pt x="40753" y="16710"/>
                      <a:pt x="40950" y="16710"/>
                    </a:cubicBezTo>
                    <a:cubicBezTo>
                      <a:pt x="41344" y="16710"/>
                      <a:pt x="42136" y="16846"/>
                      <a:pt x="42530" y="16846"/>
                    </a:cubicBezTo>
                    <a:cubicBezTo>
                      <a:pt x="42772" y="16846"/>
                      <a:pt x="43032" y="16192"/>
                      <a:pt x="42911" y="16192"/>
                    </a:cubicBezTo>
                    <a:cubicBezTo>
                      <a:pt x="42890" y="16192"/>
                      <a:pt x="42859" y="16211"/>
                      <a:pt x="42814" y="16256"/>
                    </a:cubicBezTo>
                    <a:cubicBezTo>
                      <a:pt x="42223" y="16256"/>
                      <a:pt x="41042" y="15665"/>
                      <a:pt x="41349" y="15358"/>
                    </a:cubicBezTo>
                    <a:cubicBezTo>
                      <a:pt x="41453" y="15141"/>
                      <a:pt x="41560" y="15083"/>
                      <a:pt x="41684" y="15083"/>
                    </a:cubicBezTo>
                    <a:cubicBezTo>
                      <a:pt x="41823" y="15083"/>
                      <a:pt x="41983" y="15156"/>
                      <a:pt x="42182" y="15156"/>
                    </a:cubicBezTo>
                    <a:cubicBezTo>
                      <a:pt x="42286" y="15156"/>
                      <a:pt x="42401" y="15136"/>
                      <a:pt x="42530" y="15074"/>
                    </a:cubicBezTo>
                    <a:cubicBezTo>
                      <a:pt x="43121" y="14767"/>
                      <a:pt x="42814" y="13586"/>
                      <a:pt x="42223" y="13586"/>
                    </a:cubicBezTo>
                    <a:cubicBezTo>
                      <a:pt x="41940" y="13586"/>
                      <a:pt x="40758" y="13586"/>
                      <a:pt x="40758" y="13302"/>
                    </a:cubicBezTo>
                    <a:cubicBezTo>
                      <a:pt x="40758" y="12995"/>
                      <a:pt x="40168" y="12995"/>
                      <a:pt x="40168" y="12711"/>
                    </a:cubicBezTo>
                    <a:cubicBezTo>
                      <a:pt x="40234" y="12639"/>
                      <a:pt x="40302" y="12617"/>
                      <a:pt x="40375" y="12617"/>
                    </a:cubicBezTo>
                    <a:cubicBezTo>
                      <a:pt x="40496" y="12617"/>
                      <a:pt x="40631" y="12680"/>
                      <a:pt x="40795" y="12680"/>
                    </a:cubicBezTo>
                    <a:cubicBezTo>
                      <a:pt x="40949" y="12680"/>
                      <a:pt x="41130" y="12624"/>
                      <a:pt x="41349" y="12404"/>
                    </a:cubicBezTo>
                    <a:cubicBezTo>
                      <a:pt x="41470" y="12346"/>
                      <a:pt x="41615" y="12325"/>
                      <a:pt x="41773" y="12325"/>
                    </a:cubicBezTo>
                    <a:cubicBezTo>
                      <a:pt x="42218" y="12325"/>
                      <a:pt x="42758" y="12496"/>
                      <a:pt x="43107" y="12496"/>
                    </a:cubicBezTo>
                    <a:cubicBezTo>
                      <a:pt x="43238" y="12496"/>
                      <a:pt x="43343" y="12471"/>
                      <a:pt x="43404" y="12404"/>
                    </a:cubicBezTo>
                    <a:cubicBezTo>
                      <a:pt x="43913" y="12404"/>
                      <a:pt x="43546" y="11757"/>
                      <a:pt x="43254" y="11757"/>
                    </a:cubicBezTo>
                    <a:cubicBezTo>
                      <a:pt x="43206" y="11757"/>
                      <a:pt x="43161" y="11774"/>
                      <a:pt x="43121" y="11814"/>
                    </a:cubicBezTo>
                    <a:cubicBezTo>
                      <a:pt x="42814" y="11814"/>
                      <a:pt x="41632" y="11814"/>
                      <a:pt x="41632" y="11530"/>
                    </a:cubicBezTo>
                    <a:cubicBezTo>
                      <a:pt x="41632" y="11311"/>
                      <a:pt x="41756" y="11254"/>
                      <a:pt x="41926" y="11254"/>
                    </a:cubicBezTo>
                    <a:cubicBezTo>
                      <a:pt x="42107" y="11254"/>
                      <a:pt x="42339" y="11318"/>
                      <a:pt x="42532" y="11318"/>
                    </a:cubicBezTo>
                    <a:cubicBezTo>
                      <a:pt x="42647" y="11318"/>
                      <a:pt x="42747" y="11295"/>
                      <a:pt x="42814" y="11223"/>
                    </a:cubicBezTo>
                    <a:cubicBezTo>
                      <a:pt x="42814" y="11028"/>
                      <a:pt x="42118" y="10686"/>
                      <a:pt x="41686" y="10686"/>
                    </a:cubicBezTo>
                    <a:cubicBezTo>
                      <a:pt x="41490" y="10686"/>
                      <a:pt x="41349" y="10756"/>
                      <a:pt x="41349" y="10939"/>
                    </a:cubicBezTo>
                    <a:cubicBezTo>
                      <a:pt x="41195" y="11081"/>
                      <a:pt x="40900" y="11152"/>
                      <a:pt x="40678" y="11152"/>
                    </a:cubicBezTo>
                    <a:cubicBezTo>
                      <a:pt x="40457" y="11152"/>
                      <a:pt x="40309" y="11081"/>
                      <a:pt x="40451" y="10939"/>
                    </a:cubicBezTo>
                    <a:cubicBezTo>
                      <a:pt x="41042" y="10632"/>
                      <a:pt x="41042" y="9758"/>
                      <a:pt x="41042" y="9451"/>
                    </a:cubicBezTo>
                    <a:cubicBezTo>
                      <a:pt x="41042" y="9167"/>
                      <a:pt x="42530" y="8860"/>
                      <a:pt x="42530" y="8270"/>
                    </a:cubicBezTo>
                    <a:cubicBezTo>
                      <a:pt x="42223" y="7679"/>
                      <a:pt x="43121" y="7679"/>
                      <a:pt x="43712" y="7679"/>
                    </a:cubicBezTo>
                    <a:cubicBezTo>
                      <a:pt x="44302" y="7679"/>
                      <a:pt x="43712" y="6805"/>
                      <a:pt x="43121" y="6805"/>
                    </a:cubicBezTo>
                    <a:cubicBezTo>
                      <a:pt x="42871" y="7036"/>
                      <a:pt x="42432" y="7470"/>
                      <a:pt x="42125" y="7470"/>
                    </a:cubicBezTo>
                    <a:cubicBezTo>
                      <a:pt x="42055" y="7470"/>
                      <a:pt x="41992" y="7448"/>
                      <a:pt x="41940" y="7395"/>
                    </a:cubicBezTo>
                    <a:cubicBezTo>
                      <a:pt x="41632" y="7088"/>
                      <a:pt x="42530" y="6805"/>
                      <a:pt x="43121" y="6805"/>
                    </a:cubicBezTo>
                    <a:cubicBezTo>
                      <a:pt x="43404" y="6805"/>
                      <a:pt x="44586" y="6498"/>
                      <a:pt x="44893" y="6498"/>
                    </a:cubicBezTo>
                    <a:cubicBezTo>
                      <a:pt x="45426" y="6242"/>
                      <a:pt x="44516" y="5966"/>
                      <a:pt x="43673" y="5915"/>
                    </a:cubicBezTo>
                    <a:lnTo>
                      <a:pt x="43673" y="5915"/>
                    </a:lnTo>
                    <a:cubicBezTo>
                      <a:pt x="43769" y="5910"/>
                      <a:pt x="43876" y="5907"/>
                      <a:pt x="43995" y="5907"/>
                    </a:cubicBezTo>
                    <a:cubicBezTo>
                      <a:pt x="45177" y="5623"/>
                      <a:pt x="44893" y="5623"/>
                      <a:pt x="45767" y="5316"/>
                    </a:cubicBezTo>
                    <a:cubicBezTo>
                      <a:pt x="46358" y="5316"/>
                      <a:pt x="46074" y="5033"/>
                      <a:pt x="46665" y="5033"/>
                    </a:cubicBezTo>
                    <a:cubicBezTo>
                      <a:pt x="47256" y="5033"/>
                      <a:pt x="48437" y="4442"/>
                      <a:pt x="48437" y="4135"/>
                    </a:cubicBezTo>
                    <a:cubicBezTo>
                      <a:pt x="48437" y="3851"/>
                      <a:pt x="46665" y="3261"/>
                      <a:pt x="45767" y="3261"/>
                    </a:cubicBezTo>
                    <a:cubicBezTo>
                      <a:pt x="44893" y="3261"/>
                      <a:pt x="44302" y="3544"/>
                      <a:pt x="43995" y="4135"/>
                    </a:cubicBezTo>
                    <a:cubicBezTo>
                      <a:pt x="43995" y="4332"/>
                      <a:pt x="43898" y="4397"/>
                      <a:pt x="43747" y="4397"/>
                    </a:cubicBezTo>
                    <a:cubicBezTo>
                      <a:pt x="43444" y="4397"/>
                      <a:pt x="42924" y="4135"/>
                      <a:pt x="42530" y="4135"/>
                    </a:cubicBezTo>
                    <a:cubicBezTo>
                      <a:pt x="42408" y="4198"/>
                      <a:pt x="42324" y="4223"/>
                      <a:pt x="42264" y="4223"/>
                    </a:cubicBezTo>
                    <a:cubicBezTo>
                      <a:pt x="42032" y="4223"/>
                      <a:pt x="42165" y="3851"/>
                      <a:pt x="41940" y="3851"/>
                    </a:cubicBezTo>
                    <a:cubicBezTo>
                      <a:pt x="41349" y="4135"/>
                      <a:pt x="40758" y="4725"/>
                      <a:pt x="40168" y="5033"/>
                    </a:cubicBezTo>
                    <a:cubicBezTo>
                      <a:pt x="39577" y="5316"/>
                      <a:pt x="39270" y="5907"/>
                      <a:pt x="38986" y="5907"/>
                    </a:cubicBezTo>
                    <a:cubicBezTo>
                      <a:pt x="38679" y="5907"/>
                      <a:pt x="39577" y="4725"/>
                      <a:pt x="40168" y="4135"/>
                    </a:cubicBezTo>
                    <a:cubicBezTo>
                      <a:pt x="40758" y="3544"/>
                      <a:pt x="40451" y="2953"/>
                      <a:pt x="39860" y="2953"/>
                    </a:cubicBezTo>
                    <a:cubicBezTo>
                      <a:pt x="38986" y="3261"/>
                      <a:pt x="39270" y="3544"/>
                      <a:pt x="38679" y="3851"/>
                    </a:cubicBezTo>
                    <a:cubicBezTo>
                      <a:pt x="38435" y="3851"/>
                      <a:pt x="36862" y="4499"/>
                      <a:pt x="36427" y="4499"/>
                    </a:cubicBezTo>
                    <a:cubicBezTo>
                      <a:pt x="36357" y="4499"/>
                      <a:pt x="36316" y="4481"/>
                      <a:pt x="36316" y="4442"/>
                    </a:cubicBezTo>
                    <a:cubicBezTo>
                      <a:pt x="36033" y="4135"/>
                      <a:pt x="37805" y="3544"/>
                      <a:pt x="37805" y="3544"/>
                    </a:cubicBezTo>
                    <a:cubicBezTo>
                      <a:pt x="37805" y="3261"/>
                      <a:pt x="35726" y="3261"/>
                      <a:pt x="34544" y="3261"/>
                    </a:cubicBezTo>
                    <a:cubicBezTo>
                      <a:pt x="33832" y="3492"/>
                      <a:pt x="32524" y="3926"/>
                      <a:pt x="32064" y="3926"/>
                    </a:cubicBezTo>
                    <a:cubicBezTo>
                      <a:pt x="31959" y="3926"/>
                      <a:pt x="31898" y="3904"/>
                      <a:pt x="31898" y="3851"/>
                    </a:cubicBezTo>
                    <a:cubicBezTo>
                      <a:pt x="31898" y="3544"/>
                      <a:pt x="33954" y="3261"/>
                      <a:pt x="34851" y="2953"/>
                    </a:cubicBezTo>
                    <a:cubicBezTo>
                      <a:pt x="36033" y="2953"/>
                      <a:pt x="37805" y="2953"/>
                      <a:pt x="38679" y="2670"/>
                    </a:cubicBezTo>
                    <a:cubicBezTo>
                      <a:pt x="39577" y="2363"/>
                      <a:pt x="40758" y="2363"/>
                      <a:pt x="40758" y="2079"/>
                    </a:cubicBezTo>
                    <a:cubicBezTo>
                      <a:pt x="41042" y="1772"/>
                      <a:pt x="39860" y="1489"/>
                      <a:pt x="39270" y="1489"/>
                    </a:cubicBezTo>
                    <a:cubicBezTo>
                      <a:pt x="38986" y="1489"/>
                      <a:pt x="38395" y="1489"/>
                      <a:pt x="38395" y="1181"/>
                    </a:cubicBezTo>
                    <a:cubicBezTo>
                      <a:pt x="38395" y="898"/>
                      <a:pt x="37498" y="898"/>
                      <a:pt x="37498" y="591"/>
                    </a:cubicBezTo>
                    <a:cubicBezTo>
                      <a:pt x="37214" y="591"/>
                      <a:pt x="35442" y="591"/>
                      <a:pt x="35135" y="307"/>
                    </a:cubicBezTo>
                    <a:cubicBezTo>
                      <a:pt x="34851" y="307"/>
                      <a:pt x="33670" y="0"/>
                      <a:pt x="32772"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64" name="Google Shape;678;p14">
                <a:extLst>
                  <a:ext uri="{FF2B5EF4-FFF2-40B4-BE49-F238E27FC236}">
                    <a16:creationId xmlns:a16="http://schemas.microsoft.com/office/drawing/2014/main" id="{BF4E0E7C-1125-4AF1-8C59-A722E1E448BA}"/>
                  </a:ext>
                </a:extLst>
              </p:cNvPr>
              <p:cNvSpPr/>
              <p:nvPr/>
            </p:nvSpPr>
            <p:spPr>
              <a:xfrm>
                <a:off x="2830050" y="4561575"/>
                <a:ext cx="42875" cy="26200"/>
              </a:xfrm>
              <a:custGeom>
                <a:avLst/>
                <a:gdLst/>
                <a:ahLst/>
                <a:cxnLst/>
                <a:rect l="l" t="t" r="r" b="b"/>
                <a:pathLst>
                  <a:path w="1715" h="1048" extrusionOk="0">
                    <a:moveTo>
                      <a:pt x="164" y="0"/>
                    </a:moveTo>
                    <a:cubicBezTo>
                      <a:pt x="63" y="0"/>
                      <a:pt x="0" y="26"/>
                      <a:pt x="0" y="84"/>
                    </a:cubicBezTo>
                    <a:cubicBezTo>
                      <a:pt x="0" y="368"/>
                      <a:pt x="284" y="368"/>
                      <a:pt x="591" y="675"/>
                    </a:cubicBezTo>
                    <a:cubicBezTo>
                      <a:pt x="816" y="675"/>
                      <a:pt x="1056" y="1047"/>
                      <a:pt x="1287" y="1047"/>
                    </a:cubicBezTo>
                    <a:cubicBezTo>
                      <a:pt x="1347" y="1047"/>
                      <a:pt x="1407" y="1022"/>
                      <a:pt x="1465" y="959"/>
                    </a:cubicBezTo>
                    <a:cubicBezTo>
                      <a:pt x="1714" y="479"/>
                      <a:pt x="595" y="0"/>
                      <a:pt x="164"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65" name="Google Shape;679;p14">
                <a:extLst>
                  <a:ext uri="{FF2B5EF4-FFF2-40B4-BE49-F238E27FC236}">
                    <a16:creationId xmlns:a16="http://schemas.microsoft.com/office/drawing/2014/main" id="{BDAF9ABF-DD4E-4B58-8E51-34F3E3EF1B0D}"/>
                  </a:ext>
                </a:extLst>
              </p:cNvPr>
              <p:cNvSpPr/>
              <p:nvPr/>
            </p:nvSpPr>
            <p:spPr>
              <a:xfrm>
                <a:off x="1495575" y="1456275"/>
                <a:ext cx="25100" cy="16625"/>
              </a:xfrm>
              <a:custGeom>
                <a:avLst/>
                <a:gdLst/>
                <a:ahLst/>
                <a:cxnLst/>
                <a:rect l="l" t="t" r="r" b="b"/>
                <a:pathLst>
                  <a:path w="1004" h="665" extrusionOk="0">
                    <a:moveTo>
                      <a:pt x="535" y="0"/>
                    </a:moveTo>
                    <a:cubicBezTo>
                      <a:pt x="423" y="0"/>
                      <a:pt x="306" y="70"/>
                      <a:pt x="217" y="253"/>
                    </a:cubicBezTo>
                    <a:cubicBezTo>
                      <a:pt x="1" y="453"/>
                      <a:pt x="383" y="665"/>
                      <a:pt x="627" y="665"/>
                    </a:cubicBezTo>
                    <a:cubicBezTo>
                      <a:pt x="730" y="665"/>
                      <a:pt x="808" y="627"/>
                      <a:pt x="808" y="537"/>
                    </a:cubicBezTo>
                    <a:cubicBezTo>
                      <a:pt x="1003" y="341"/>
                      <a:pt x="784" y="0"/>
                      <a:pt x="535"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66" name="Google Shape;680;p14">
                <a:extLst>
                  <a:ext uri="{FF2B5EF4-FFF2-40B4-BE49-F238E27FC236}">
                    <a16:creationId xmlns:a16="http://schemas.microsoft.com/office/drawing/2014/main" id="{0C9542F9-D8B6-4EDE-B75A-5CA31B55D9D8}"/>
                  </a:ext>
                </a:extLst>
              </p:cNvPr>
              <p:cNvSpPr/>
              <p:nvPr/>
            </p:nvSpPr>
            <p:spPr>
              <a:xfrm>
                <a:off x="1205650" y="1521650"/>
                <a:ext cx="369200" cy="192000"/>
              </a:xfrm>
              <a:custGeom>
                <a:avLst/>
                <a:gdLst/>
                <a:ahLst/>
                <a:cxnLst/>
                <a:rect l="l" t="t" r="r" b="b"/>
                <a:pathLst>
                  <a:path w="14768" h="7680" extrusionOk="0">
                    <a:moveTo>
                      <a:pt x="11507" y="1"/>
                    </a:moveTo>
                    <a:cubicBezTo>
                      <a:pt x="10917" y="1"/>
                      <a:pt x="9735" y="284"/>
                      <a:pt x="10042" y="592"/>
                    </a:cubicBezTo>
                    <a:cubicBezTo>
                      <a:pt x="10042" y="592"/>
                      <a:pt x="10917" y="1182"/>
                      <a:pt x="10917" y="1466"/>
                    </a:cubicBezTo>
                    <a:cubicBezTo>
                      <a:pt x="10917" y="1466"/>
                      <a:pt x="10042" y="875"/>
                      <a:pt x="9735" y="875"/>
                    </a:cubicBezTo>
                    <a:cubicBezTo>
                      <a:pt x="9673" y="942"/>
                      <a:pt x="9611" y="966"/>
                      <a:pt x="9550" y="966"/>
                    </a:cubicBezTo>
                    <a:cubicBezTo>
                      <a:pt x="9389" y="966"/>
                      <a:pt x="9245" y="796"/>
                      <a:pt x="9180" y="796"/>
                    </a:cubicBezTo>
                    <a:cubicBezTo>
                      <a:pt x="9157" y="796"/>
                      <a:pt x="9145" y="817"/>
                      <a:pt x="9145" y="875"/>
                    </a:cubicBezTo>
                    <a:cubicBezTo>
                      <a:pt x="8861" y="1182"/>
                      <a:pt x="9452" y="2364"/>
                      <a:pt x="9452" y="2954"/>
                    </a:cubicBezTo>
                    <a:cubicBezTo>
                      <a:pt x="9735" y="3238"/>
                      <a:pt x="9452" y="3238"/>
                      <a:pt x="9145" y="3238"/>
                    </a:cubicBezTo>
                    <a:cubicBezTo>
                      <a:pt x="8861" y="3238"/>
                      <a:pt x="8861" y="2364"/>
                      <a:pt x="8554" y="1773"/>
                    </a:cubicBezTo>
                    <a:cubicBezTo>
                      <a:pt x="8353" y="1555"/>
                      <a:pt x="7699" y="1349"/>
                      <a:pt x="7337" y="1349"/>
                    </a:cubicBezTo>
                    <a:cubicBezTo>
                      <a:pt x="7189" y="1349"/>
                      <a:pt x="7089" y="1383"/>
                      <a:pt x="7089" y="1466"/>
                    </a:cubicBezTo>
                    <a:cubicBezTo>
                      <a:pt x="6782" y="1466"/>
                      <a:pt x="7680" y="1466"/>
                      <a:pt x="7680" y="2057"/>
                    </a:cubicBezTo>
                    <a:cubicBezTo>
                      <a:pt x="7613" y="2123"/>
                      <a:pt x="7547" y="2148"/>
                      <a:pt x="7482" y="2148"/>
                    </a:cubicBezTo>
                    <a:cubicBezTo>
                      <a:pt x="7309" y="2148"/>
                      <a:pt x="7141" y="1977"/>
                      <a:pt x="6968" y="1977"/>
                    </a:cubicBezTo>
                    <a:cubicBezTo>
                      <a:pt x="6906" y="1977"/>
                      <a:pt x="6845" y="1998"/>
                      <a:pt x="6782" y="2057"/>
                    </a:cubicBezTo>
                    <a:cubicBezTo>
                      <a:pt x="6607" y="2147"/>
                      <a:pt x="6511" y="2184"/>
                      <a:pt x="6462" y="2184"/>
                    </a:cubicBezTo>
                    <a:cubicBezTo>
                      <a:pt x="6346" y="2184"/>
                      <a:pt x="6498" y="1973"/>
                      <a:pt x="6498" y="1773"/>
                    </a:cubicBezTo>
                    <a:cubicBezTo>
                      <a:pt x="6498" y="1466"/>
                      <a:pt x="5908" y="1182"/>
                      <a:pt x="5010" y="1182"/>
                    </a:cubicBezTo>
                    <a:cubicBezTo>
                      <a:pt x="4419" y="1466"/>
                      <a:pt x="4726" y="1773"/>
                      <a:pt x="4726" y="2057"/>
                    </a:cubicBezTo>
                    <a:cubicBezTo>
                      <a:pt x="4419" y="2057"/>
                      <a:pt x="3238" y="1773"/>
                      <a:pt x="4136" y="1773"/>
                    </a:cubicBezTo>
                    <a:cubicBezTo>
                      <a:pt x="4726" y="1466"/>
                      <a:pt x="4419" y="1182"/>
                      <a:pt x="4136" y="875"/>
                    </a:cubicBezTo>
                    <a:cubicBezTo>
                      <a:pt x="4046" y="793"/>
                      <a:pt x="3933" y="758"/>
                      <a:pt x="3789" y="758"/>
                    </a:cubicBezTo>
                    <a:cubicBezTo>
                      <a:pt x="3435" y="758"/>
                      <a:pt x="2895" y="964"/>
                      <a:pt x="2056" y="1182"/>
                    </a:cubicBezTo>
                    <a:cubicBezTo>
                      <a:pt x="1182" y="1773"/>
                      <a:pt x="591" y="2057"/>
                      <a:pt x="591" y="2057"/>
                    </a:cubicBezTo>
                    <a:cubicBezTo>
                      <a:pt x="875" y="2057"/>
                      <a:pt x="875" y="2364"/>
                      <a:pt x="591" y="2647"/>
                    </a:cubicBezTo>
                    <a:cubicBezTo>
                      <a:pt x="1" y="2954"/>
                      <a:pt x="591" y="3238"/>
                      <a:pt x="875" y="3238"/>
                    </a:cubicBezTo>
                    <a:cubicBezTo>
                      <a:pt x="1182" y="3238"/>
                      <a:pt x="875" y="3545"/>
                      <a:pt x="1182" y="3829"/>
                    </a:cubicBezTo>
                    <a:cubicBezTo>
                      <a:pt x="1407" y="3829"/>
                      <a:pt x="2198" y="3456"/>
                      <a:pt x="2668" y="3456"/>
                    </a:cubicBezTo>
                    <a:cubicBezTo>
                      <a:pt x="2790" y="3456"/>
                      <a:pt x="2891" y="3482"/>
                      <a:pt x="2954" y="3545"/>
                    </a:cubicBezTo>
                    <a:cubicBezTo>
                      <a:pt x="3545" y="3829"/>
                      <a:pt x="875" y="3829"/>
                      <a:pt x="875" y="4419"/>
                    </a:cubicBezTo>
                    <a:cubicBezTo>
                      <a:pt x="875" y="4637"/>
                      <a:pt x="1624" y="4843"/>
                      <a:pt x="2372" y="4843"/>
                    </a:cubicBezTo>
                    <a:cubicBezTo>
                      <a:pt x="2678" y="4843"/>
                      <a:pt x="2984" y="4809"/>
                      <a:pt x="3238" y="4726"/>
                    </a:cubicBezTo>
                    <a:cubicBezTo>
                      <a:pt x="4419" y="4726"/>
                      <a:pt x="5908" y="5010"/>
                      <a:pt x="5908" y="5317"/>
                    </a:cubicBezTo>
                    <a:lnTo>
                      <a:pt x="3828" y="5317"/>
                    </a:lnTo>
                    <a:cubicBezTo>
                      <a:pt x="2954" y="5317"/>
                      <a:pt x="1466" y="5601"/>
                      <a:pt x="1773" y="5908"/>
                    </a:cubicBezTo>
                    <a:cubicBezTo>
                      <a:pt x="1773" y="6191"/>
                      <a:pt x="1773" y="6191"/>
                      <a:pt x="2647" y="6498"/>
                    </a:cubicBezTo>
                    <a:cubicBezTo>
                      <a:pt x="3096" y="6794"/>
                      <a:pt x="3616" y="6794"/>
                      <a:pt x="3985" y="6794"/>
                    </a:cubicBezTo>
                    <a:cubicBezTo>
                      <a:pt x="4354" y="6794"/>
                      <a:pt x="4573" y="6794"/>
                      <a:pt x="4419" y="7089"/>
                    </a:cubicBezTo>
                    <a:cubicBezTo>
                      <a:pt x="4419" y="7680"/>
                      <a:pt x="5010" y="7680"/>
                      <a:pt x="6191" y="7680"/>
                    </a:cubicBezTo>
                    <a:cubicBezTo>
                      <a:pt x="7144" y="7680"/>
                      <a:pt x="7712" y="7296"/>
                      <a:pt x="8207" y="7296"/>
                    </a:cubicBezTo>
                    <a:cubicBezTo>
                      <a:pt x="8325" y="7296"/>
                      <a:pt x="8440" y="7318"/>
                      <a:pt x="8554" y="7373"/>
                    </a:cubicBezTo>
                    <a:cubicBezTo>
                      <a:pt x="9145" y="7373"/>
                      <a:pt x="9452" y="7089"/>
                      <a:pt x="9735" y="6782"/>
                    </a:cubicBezTo>
                    <a:cubicBezTo>
                      <a:pt x="9864" y="6534"/>
                      <a:pt x="9988" y="6445"/>
                      <a:pt x="10090" y="6445"/>
                    </a:cubicBezTo>
                    <a:cubicBezTo>
                      <a:pt x="10230" y="6445"/>
                      <a:pt x="10326" y="6617"/>
                      <a:pt x="10326" y="6782"/>
                    </a:cubicBezTo>
                    <a:cubicBezTo>
                      <a:pt x="10633" y="7089"/>
                      <a:pt x="11224" y="7089"/>
                      <a:pt x="11507" y="7089"/>
                    </a:cubicBezTo>
                    <a:cubicBezTo>
                      <a:pt x="11636" y="7337"/>
                      <a:pt x="11968" y="7427"/>
                      <a:pt x="12354" y="7427"/>
                    </a:cubicBezTo>
                    <a:cubicBezTo>
                      <a:pt x="12889" y="7427"/>
                      <a:pt x="13527" y="7254"/>
                      <a:pt x="13870" y="7089"/>
                    </a:cubicBezTo>
                    <a:cubicBezTo>
                      <a:pt x="14345" y="6842"/>
                      <a:pt x="13873" y="6412"/>
                      <a:pt x="13511" y="6412"/>
                    </a:cubicBezTo>
                    <a:cubicBezTo>
                      <a:pt x="13422" y="6412"/>
                      <a:pt x="13340" y="6438"/>
                      <a:pt x="13279" y="6498"/>
                    </a:cubicBezTo>
                    <a:cubicBezTo>
                      <a:pt x="13185" y="6593"/>
                      <a:pt x="13122" y="6624"/>
                      <a:pt x="13068" y="6624"/>
                    </a:cubicBezTo>
                    <a:cubicBezTo>
                      <a:pt x="12962" y="6624"/>
                      <a:pt x="12893" y="6498"/>
                      <a:pt x="12689" y="6498"/>
                    </a:cubicBezTo>
                    <a:cubicBezTo>
                      <a:pt x="12689" y="6191"/>
                      <a:pt x="13279" y="6191"/>
                      <a:pt x="13586" y="5908"/>
                    </a:cubicBezTo>
                    <a:cubicBezTo>
                      <a:pt x="13630" y="5860"/>
                      <a:pt x="13688" y="5842"/>
                      <a:pt x="13756" y="5842"/>
                    </a:cubicBezTo>
                    <a:cubicBezTo>
                      <a:pt x="14012" y="5842"/>
                      <a:pt x="14400" y="6114"/>
                      <a:pt x="14613" y="6114"/>
                    </a:cubicBezTo>
                    <a:cubicBezTo>
                      <a:pt x="14708" y="6114"/>
                      <a:pt x="14768" y="6061"/>
                      <a:pt x="14768" y="5908"/>
                    </a:cubicBezTo>
                    <a:cubicBezTo>
                      <a:pt x="14768" y="5317"/>
                      <a:pt x="13870" y="5010"/>
                      <a:pt x="13279" y="4726"/>
                    </a:cubicBezTo>
                    <a:cubicBezTo>
                      <a:pt x="12996" y="4419"/>
                      <a:pt x="12689" y="4726"/>
                      <a:pt x="12098" y="4136"/>
                    </a:cubicBezTo>
                    <a:cubicBezTo>
                      <a:pt x="11507" y="3829"/>
                      <a:pt x="12098" y="3545"/>
                      <a:pt x="11814" y="2954"/>
                    </a:cubicBezTo>
                    <a:cubicBezTo>
                      <a:pt x="11224" y="2647"/>
                      <a:pt x="10917" y="1466"/>
                      <a:pt x="11507" y="1182"/>
                    </a:cubicBezTo>
                    <a:cubicBezTo>
                      <a:pt x="11814" y="875"/>
                      <a:pt x="12098" y="284"/>
                      <a:pt x="11507"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67" name="Google Shape;681;p14">
                <a:extLst>
                  <a:ext uri="{FF2B5EF4-FFF2-40B4-BE49-F238E27FC236}">
                    <a16:creationId xmlns:a16="http://schemas.microsoft.com/office/drawing/2014/main" id="{2CECA2D4-F530-4031-82CE-57B664F8A34B}"/>
                  </a:ext>
                </a:extLst>
              </p:cNvPr>
              <p:cNvSpPr/>
              <p:nvPr/>
            </p:nvSpPr>
            <p:spPr>
              <a:xfrm>
                <a:off x="1655750" y="1359225"/>
                <a:ext cx="73875" cy="19725"/>
              </a:xfrm>
              <a:custGeom>
                <a:avLst/>
                <a:gdLst/>
                <a:ahLst/>
                <a:cxnLst/>
                <a:rect l="l" t="t" r="r" b="b"/>
                <a:pathLst>
                  <a:path w="2955" h="789" extrusionOk="0">
                    <a:moveTo>
                      <a:pt x="2954" y="0"/>
                    </a:moveTo>
                    <a:cubicBezTo>
                      <a:pt x="2671" y="0"/>
                      <a:pt x="1" y="284"/>
                      <a:pt x="591" y="591"/>
                    </a:cubicBezTo>
                    <a:cubicBezTo>
                      <a:pt x="732" y="732"/>
                      <a:pt x="941" y="788"/>
                      <a:pt x="1176" y="788"/>
                    </a:cubicBezTo>
                    <a:cubicBezTo>
                      <a:pt x="1927" y="788"/>
                      <a:pt x="2954" y="216"/>
                      <a:pt x="2954"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68" name="Google Shape;682;p14">
                <a:extLst>
                  <a:ext uri="{FF2B5EF4-FFF2-40B4-BE49-F238E27FC236}">
                    <a16:creationId xmlns:a16="http://schemas.microsoft.com/office/drawing/2014/main" id="{E66B8B34-47E5-45A6-9718-149691A91EF3}"/>
                  </a:ext>
                </a:extLst>
              </p:cNvPr>
              <p:cNvSpPr/>
              <p:nvPr/>
            </p:nvSpPr>
            <p:spPr>
              <a:xfrm>
                <a:off x="1761200" y="1364900"/>
                <a:ext cx="45525" cy="18350"/>
              </a:xfrm>
              <a:custGeom>
                <a:avLst/>
                <a:gdLst/>
                <a:ahLst/>
                <a:cxnLst/>
                <a:rect l="l" t="t" r="r" b="b"/>
                <a:pathLst>
                  <a:path w="1821" h="734" extrusionOk="0">
                    <a:moveTo>
                      <a:pt x="855" y="0"/>
                    </a:moveTo>
                    <a:cubicBezTo>
                      <a:pt x="366" y="0"/>
                      <a:pt x="0" y="648"/>
                      <a:pt x="508" y="648"/>
                    </a:cubicBezTo>
                    <a:cubicBezTo>
                      <a:pt x="624" y="708"/>
                      <a:pt x="752" y="734"/>
                      <a:pt x="876" y="734"/>
                    </a:cubicBezTo>
                    <a:cubicBezTo>
                      <a:pt x="1382" y="734"/>
                      <a:pt x="1820" y="304"/>
                      <a:pt x="1099" y="57"/>
                    </a:cubicBezTo>
                    <a:cubicBezTo>
                      <a:pt x="1017" y="17"/>
                      <a:pt x="934" y="0"/>
                      <a:pt x="855"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69" name="Google Shape;683;p14">
                <a:extLst>
                  <a:ext uri="{FF2B5EF4-FFF2-40B4-BE49-F238E27FC236}">
                    <a16:creationId xmlns:a16="http://schemas.microsoft.com/office/drawing/2014/main" id="{067C4065-5C6B-4BE8-9AB8-19581EF0F493}"/>
                  </a:ext>
                </a:extLst>
              </p:cNvPr>
              <p:cNvSpPr/>
              <p:nvPr/>
            </p:nvSpPr>
            <p:spPr>
              <a:xfrm>
                <a:off x="1650050" y="1450850"/>
                <a:ext cx="79575" cy="41300"/>
              </a:xfrm>
              <a:custGeom>
                <a:avLst/>
                <a:gdLst/>
                <a:ahLst/>
                <a:cxnLst/>
                <a:rect l="l" t="t" r="r" b="b"/>
                <a:pathLst>
                  <a:path w="3183" h="1652" extrusionOk="0">
                    <a:moveTo>
                      <a:pt x="1851" y="0"/>
                    </a:moveTo>
                    <a:cubicBezTo>
                      <a:pt x="1104" y="0"/>
                      <a:pt x="1" y="814"/>
                      <a:pt x="229" y="1061"/>
                    </a:cubicBezTo>
                    <a:cubicBezTo>
                      <a:pt x="536" y="1344"/>
                      <a:pt x="2001" y="1652"/>
                      <a:pt x="2592" y="1652"/>
                    </a:cubicBezTo>
                    <a:cubicBezTo>
                      <a:pt x="3182" y="1652"/>
                      <a:pt x="2899" y="754"/>
                      <a:pt x="2308" y="163"/>
                    </a:cubicBezTo>
                    <a:cubicBezTo>
                      <a:pt x="2193" y="48"/>
                      <a:pt x="2033" y="0"/>
                      <a:pt x="1851"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70" name="Google Shape;684;p14">
                <a:extLst>
                  <a:ext uri="{FF2B5EF4-FFF2-40B4-BE49-F238E27FC236}">
                    <a16:creationId xmlns:a16="http://schemas.microsoft.com/office/drawing/2014/main" id="{40A8F8C7-C2D7-4F39-B062-EDF3113B31FB}"/>
                  </a:ext>
                </a:extLst>
              </p:cNvPr>
              <p:cNvSpPr/>
              <p:nvPr/>
            </p:nvSpPr>
            <p:spPr>
              <a:xfrm>
                <a:off x="1781575" y="1520325"/>
                <a:ext cx="590700" cy="416225"/>
              </a:xfrm>
              <a:custGeom>
                <a:avLst/>
                <a:gdLst/>
                <a:ahLst/>
                <a:cxnLst/>
                <a:rect l="l" t="t" r="r" b="b"/>
                <a:pathLst>
                  <a:path w="23628" h="16649" extrusionOk="0">
                    <a:moveTo>
                      <a:pt x="6618" y="0"/>
                    </a:moveTo>
                    <a:cubicBezTo>
                      <a:pt x="6252" y="0"/>
                      <a:pt x="5779" y="173"/>
                      <a:pt x="5600" y="337"/>
                    </a:cubicBezTo>
                    <a:cubicBezTo>
                      <a:pt x="5317" y="645"/>
                      <a:pt x="4419" y="645"/>
                      <a:pt x="3828" y="928"/>
                    </a:cubicBezTo>
                    <a:cubicBezTo>
                      <a:pt x="3545" y="1519"/>
                      <a:pt x="3828" y="2110"/>
                      <a:pt x="4135" y="2110"/>
                    </a:cubicBezTo>
                    <a:cubicBezTo>
                      <a:pt x="4419" y="2417"/>
                      <a:pt x="3545" y="2700"/>
                      <a:pt x="3828" y="3007"/>
                    </a:cubicBezTo>
                    <a:cubicBezTo>
                      <a:pt x="4135" y="3291"/>
                      <a:pt x="4419" y="3007"/>
                      <a:pt x="4726" y="3598"/>
                    </a:cubicBezTo>
                    <a:cubicBezTo>
                      <a:pt x="4726" y="3651"/>
                      <a:pt x="4685" y="3673"/>
                      <a:pt x="4617" y="3673"/>
                    </a:cubicBezTo>
                    <a:cubicBezTo>
                      <a:pt x="4318" y="3673"/>
                      <a:pt x="3488" y="3238"/>
                      <a:pt x="3237" y="3007"/>
                    </a:cubicBezTo>
                    <a:cubicBezTo>
                      <a:pt x="2954" y="2700"/>
                      <a:pt x="3237" y="2417"/>
                      <a:pt x="2954" y="2110"/>
                    </a:cubicBezTo>
                    <a:cubicBezTo>
                      <a:pt x="2954" y="1826"/>
                      <a:pt x="2954" y="1519"/>
                      <a:pt x="3545" y="928"/>
                    </a:cubicBezTo>
                    <a:cubicBezTo>
                      <a:pt x="3828" y="337"/>
                      <a:pt x="4419" y="337"/>
                      <a:pt x="4419" y="54"/>
                    </a:cubicBezTo>
                    <a:lnTo>
                      <a:pt x="4419" y="54"/>
                    </a:lnTo>
                    <a:cubicBezTo>
                      <a:pt x="4419" y="54"/>
                      <a:pt x="2363" y="54"/>
                      <a:pt x="1182" y="928"/>
                    </a:cubicBezTo>
                    <a:cubicBezTo>
                      <a:pt x="0" y="2110"/>
                      <a:pt x="284" y="3291"/>
                      <a:pt x="591" y="3598"/>
                    </a:cubicBezTo>
                    <a:cubicBezTo>
                      <a:pt x="591" y="3882"/>
                      <a:pt x="1465" y="3882"/>
                      <a:pt x="2056" y="3882"/>
                    </a:cubicBezTo>
                    <a:cubicBezTo>
                      <a:pt x="2647" y="4189"/>
                      <a:pt x="2363" y="4472"/>
                      <a:pt x="2056" y="4472"/>
                    </a:cubicBezTo>
                    <a:cubicBezTo>
                      <a:pt x="1761" y="4330"/>
                      <a:pt x="1465" y="4260"/>
                      <a:pt x="1244" y="4260"/>
                    </a:cubicBezTo>
                    <a:cubicBezTo>
                      <a:pt x="1022" y="4260"/>
                      <a:pt x="875" y="4330"/>
                      <a:pt x="875" y="4472"/>
                    </a:cubicBezTo>
                    <a:cubicBezTo>
                      <a:pt x="875" y="4779"/>
                      <a:pt x="1773" y="5370"/>
                      <a:pt x="2363" y="5370"/>
                    </a:cubicBezTo>
                    <a:cubicBezTo>
                      <a:pt x="2659" y="5216"/>
                      <a:pt x="2806" y="5140"/>
                      <a:pt x="2915" y="5140"/>
                    </a:cubicBezTo>
                    <a:cubicBezTo>
                      <a:pt x="3025" y="5140"/>
                      <a:pt x="3096" y="5216"/>
                      <a:pt x="3237" y="5370"/>
                    </a:cubicBezTo>
                    <a:cubicBezTo>
                      <a:pt x="3237" y="5654"/>
                      <a:pt x="4135" y="5654"/>
                      <a:pt x="4726" y="5654"/>
                    </a:cubicBezTo>
                    <a:cubicBezTo>
                      <a:pt x="5317" y="5654"/>
                      <a:pt x="6191" y="5961"/>
                      <a:pt x="6498" y="5961"/>
                    </a:cubicBezTo>
                    <a:cubicBezTo>
                      <a:pt x="6782" y="5961"/>
                      <a:pt x="7089" y="5961"/>
                      <a:pt x="7372" y="5654"/>
                    </a:cubicBezTo>
                    <a:cubicBezTo>
                      <a:pt x="7372" y="5599"/>
                      <a:pt x="7416" y="5577"/>
                      <a:pt x="7492" y="5577"/>
                    </a:cubicBezTo>
                    <a:cubicBezTo>
                      <a:pt x="7807" y="5577"/>
                      <a:pt x="8668" y="5961"/>
                      <a:pt x="9144" y="5961"/>
                    </a:cubicBezTo>
                    <a:cubicBezTo>
                      <a:pt x="9451" y="5961"/>
                      <a:pt x="9144" y="5370"/>
                      <a:pt x="8861" y="5370"/>
                    </a:cubicBezTo>
                    <a:cubicBezTo>
                      <a:pt x="8861" y="5370"/>
                      <a:pt x="8861" y="4986"/>
                      <a:pt x="9009" y="4986"/>
                    </a:cubicBezTo>
                    <a:cubicBezTo>
                      <a:pt x="9045" y="4986"/>
                      <a:pt x="9089" y="5008"/>
                      <a:pt x="9144" y="5063"/>
                    </a:cubicBezTo>
                    <a:cubicBezTo>
                      <a:pt x="9451" y="5063"/>
                      <a:pt x="10042" y="5370"/>
                      <a:pt x="10042" y="5654"/>
                    </a:cubicBezTo>
                    <a:cubicBezTo>
                      <a:pt x="10042" y="5807"/>
                      <a:pt x="10113" y="5807"/>
                      <a:pt x="10222" y="5807"/>
                    </a:cubicBezTo>
                    <a:cubicBezTo>
                      <a:pt x="10332" y="5807"/>
                      <a:pt x="10479" y="5807"/>
                      <a:pt x="10633" y="5961"/>
                    </a:cubicBezTo>
                    <a:cubicBezTo>
                      <a:pt x="10633" y="6244"/>
                      <a:pt x="11814" y="6551"/>
                      <a:pt x="11814" y="6835"/>
                    </a:cubicBezTo>
                    <a:cubicBezTo>
                      <a:pt x="11814" y="7142"/>
                      <a:pt x="10633" y="7142"/>
                      <a:pt x="10916" y="7426"/>
                    </a:cubicBezTo>
                    <a:cubicBezTo>
                      <a:pt x="10980" y="7489"/>
                      <a:pt x="11055" y="7514"/>
                      <a:pt x="11137" y="7514"/>
                    </a:cubicBezTo>
                    <a:cubicBezTo>
                      <a:pt x="11454" y="7514"/>
                      <a:pt x="11873" y="7142"/>
                      <a:pt x="12098" y="7142"/>
                    </a:cubicBezTo>
                    <a:cubicBezTo>
                      <a:pt x="12688" y="7142"/>
                      <a:pt x="12688" y="8016"/>
                      <a:pt x="12996" y="8016"/>
                    </a:cubicBezTo>
                    <a:cubicBezTo>
                      <a:pt x="13071" y="7941"/>
                      <a:pt x="13148" y="7906"/>
                      <a:pt x="13232" y="7906"/>
                    </a:cubicBezTo>
                    <a:cubicBezTo>
                      <a:pt x="13463" y="7906"/>
                      <a:pt x="13743" y="8174"/>
                      <a:pt x="14177" y="8607"/>
                    </a:cubicBezTo>
                    <a:cubicBezTo>
                      <a:pt x="14460" y="9198"/>
                      <a:pt x="14177" y="9788"/>
                      <a:pt x="14177" y="10096"/>
                    </a:cubicBezTo>
                    <a:cubicBezTo>
                      <a:pt x="14177" y="10178"/>
                      <a:pt x="14251" y="10212"/>
                      <a:pt x="14363" y="10212"/>
                    </a:cubicBezTo>
                    <a:cubicBezTo>
                      <a:pt x="14637" y="10212"/>
                      <a:pt x="15140" y="10006"/>
                      <a:pt x="15358" y="9788"/>
                    </a:cubicBezTo>
                    <a:cubicBezTo>
                      <a:pt x="15949" y="9788"/>
                      <a:pt x="16232" y="10096"/>
                      <a:pt x="16540" y="10379"/>
                    </a:cubicBezTo>
                    <a:cubicBezTo>
                      <a:pt x="16747" y="10811"/>
                      <a:pt x="16021" y="11091"/>
                      <a:pt x="15615" y="11091"/>
                    </a:cubicBezTo>
                    <a:cubicBezTo>
                      <a:pt x="15465" y="11091"/>
                      <a:pt x="15358" y="11053"/>
                      <a:pt x="15358" y="10970"/>
                    </a:cubicBezTo>
                    <a:cubicBezTo>
                      <a:pt x="15589" y="10739"/>
                      <a:pt x="14848" y="10304"/>
                      <a:pt x="14093" y="10304"/>
                    </a:cubicBezTo>
                    <a:cubicBezTo>
                      <a:pt x="13921" y="10304"/>
                      <a:pt x="13748" y="10326"/>
                      <a:pt x="13586" y="10379"/>
                    </a:cubicBezTo>
                    <a:cubicBezTo>
                      <a:pt x="12405" y="10686"/>
                      <a:pt x="13279" y="11277"/>
                      <a:pt x="13279" y="11560"/>
                    </a:cubicBezTo>
                    <a:cubicBezTo>
                      <a:pt x="13279" y="11992"/>
                      <a:pt x="12813" y="12272"/>
                      <a:pt x="12211" y="12272"/>
                    </a:cubicBezTo>
                    <a:cubicBezTo>
                      <a:pt x="11989" y="12272"/>
                      <a:pt x="11749" y="12234"/>
                      <a:pt x="11507" y="12151"/>
                    </a:cubicBezTo>
                    <a:cubicBezTo>
                      <a:pt x="11113" y="12057"/>
                      <a:pt x="10885" y="12025"/>
                      <a:pt x="10744" y="12025"/>
                    </a:cubicBezTo>
                    <a:cubicBezTo>
                      <a:pt x="10462" y="12025"/>
                      <a:pt x="10530" y="12151"/>
                      <a:pt x="10326" y="12151"/>
                    </a:cubicBezTo>
                    <a:cubicBezTo>
                      <a:pt x="10042" y="12151"/>
                      <a:pt x="9451" y="12742"/>
                      <a:pt x="9735" y="13332"/>
                    </a:cubicBezTo>
                    <a:cubicBezTo>
                      <a:pt x="9932" y="13435"/>
                      <a:pt x="10129" y="13469"/>
                      <a:pt x="10326" y="13469"/>
                    </a:cubicBezTo>
                    <a:cubicBezTo>
                      <a:pt x="10719" y="13469"/>
                      <a:pt x="11113" y="13332"/>
                      <a:pt x="11507" y="13332"/>
                    </a:cubicBezTo>
                    <a:cubicBezTo>
                      <a:pt x="12106" y="13332"/>
                      <a:pt x="12305" y="13469"/>
                      <a:pt x="12372" y="13469"/>
                    </a:cubicBezTo>
                    <a:cubicBezTo>
                      <a:pt x="12405" y="13469"/>
                      <a:pt x="12405" y="13435"/>
                      <a:pt x="12405" y="13332"/>
                    </a:cubicBezTo>
                    <a:cubicBezTo>
                      <a:pt x="12405" y="13043"/>
                      <a:pt x="12615" y="12969"/>
                      <a:pt x="12865" y="12969"/>
                    </a:cubicBezTo>
                    <a:cubicBezTo>
                      <a:pt x="13126" y="12969"/>
                      <a:pt x="13430" y="13049"/>
                      <a:pt x="13586" y="13049"/>
                    </a:cubicBezTo>
                    <a:cubicBezTo>
                      <a:pt x="14177" y="13332"/>
                      <a:pt x="13870" y="13923"/>
                      <a:pt x="14460" y="13923"/>
                    </a:cubicBezTo>
                    <a:cubicBezTo>
                      <a:pt x="15051" y="13923"/>
                      <a:pt x="14768" y="14514"/>
                      <a:pt x="15051" y="14821"/>
                    </a:cubicBezTo>
                    <a:cubicBezTo>
                      <a:pt x="15358" y="15412"/>
                      <a:pt x="16540" y="15105"/>
                      <a:pt x="16823" y="15412"/>
                    </a:cubicBezTo>
                    <a:cubicBezTo>
                      <a:pt x="17335" y="15923"/>
                      <a:pt x="18734" y="16648"/>
                      <a:pt x="19098" y="16648"/>
                    </a:cubicBezTo>
                    <a:cubicBezTo>
                      <a:pt x="19154" y="16648"/>
                      <a:pt x="19186" y="16631"/>
                      <a:pt x="19186" y="16593"/>
                    </a:cubicBezTo>
                    <a:cubicBezTo>
                      <a:pt x="19493" y="16002"/>
                      <a:pt x="17721" y="14514"/>
                      <a:pt x="17130" y="14514"/>
                    </a:cubicBezTo>
                    <a:cubicBezTo>
                      <a:pt x="16952" y="14349"/>
                      <a:pt x="17180" y="14176"/>
                      <a:pt x="17519" y="14176"/>
                    </a:cubicBezTo>
                    <a:cubicBezTo>
                      <a:pt x="17763" y="14176"/>
                      <a:pt x="18064" y="14266"/>
                      <a:pt x="18312" y="14514"/>
                    </a:cubicBezTo>
                    <a:cubicBezTo>
                      <a:pt x="18856" y="14881"/>
                      <a:pt x="19409" y="15139"/>
                      <a:pt x="19891" y="15139"/>
                    </a:cubicBezTo>
                    <a:cubicBezTo>
                      <a:pt x="20184" y="15139"/>
                      <a:pt x="20451" y="15044"/>
                      <a:pt x="20674" y="14821"/>
                    </a:cubicBezTo>
                    <a:cubicBezTo>
                      <a:pt x="20958" y="14230"/>
                      <a:pt x="20084" y="14230"/>
                      <a:pt x="20084" y="13923"/>
                    </a:cubicBezTo>
                    <a:cubicBezTo>
                      <a:pt x="20084" y="13332"/>
                      <a:pt x="19777" y="12742"/>
                      <a:pt x="19493" y="12742"/>
                    </a:cubicBezTo>
                    <a:cubicBezTo>
                      <a:pt x="18902" y="12742"/>
                      <a:pt x="17721" y="11868"/>
                      <a:pt x="18005" y="11560"/>
                    </a:cubicBezTo>
                    <a:cubicBezTo>
                      <a:pt x="18595" y="11277"/>
                      <a:pt x="18005" y="10970"/>
                      <a:pt x="18312" y="10686"/>
                    </a:cubicBezTo>
                    <a:cubicBezTo>
                      <a:pt x="18370" y="10623"/>
                      <a:pt x="18430" y="10598"/>
                      <a:pt x="18493" y="10598"/>
                    </a:cubicBezTo>
                    <a:cubicBezTo>
                      <a:pt x="18734" y="10598"/>
                      <a:pt x="19024" y="10970"/>
                      <a:pt x="19493" y="10970"/>
                    </a:cubicBezTo>
                    <a:cubicBezTo>
                      <a:pt x="19777" y="10970"/>
                      <a:pt x="19777" y="11560"/>
                      <a:pt x="20674" y="12151"/>
                    </a:cubicBezTo>
                    <a:cubicBezTo>
                      <a:pt x="20903" y="12379"/>
                      <a:pt x="21043" y="12477"/>
                      <a:pt x="21129" y="12477"/>
                    </a:cubicBezTo>
                    <a:cubicBezTo>
                      <a:pt x="21265" y="12477"/>
                      <a:pt x="21265" y="12230"/>
                      <a:pt x="21265" y="11868"/>
                    </a:cubicBezTo>
                    <a:cubicBezTo>
                      <a:pt x="21407" y="11714"/>
                      <a:pt x="21625" y="11714"/>
                      <a:pt x="21809" y="11714"/>
                    </a:cubicBezTo>
                    <a:cubicBezTo>
                      <a:pt x="21992" y="11714"/>
                      <a:pt x="22139" y="11714"/>
                      <a:pt x="22139" y="11560"/>
                    </a:cubicBezTo>
                    <a:cubicBezTo>
                      <a:pt x="22139" y="10970"/>
                      <a:pt x="22730" y="10686"/>
                      <a:pt x="23321" y="10379"/>
                    </a:cubicBezTo>
                    <a:cubicBezTo>
                      <a:pt x="23628" y="10379"/>
                      <a:pt x="22730" y="9788"/>
                      <a:pt x="22446" y="9788"/>
                    </a:cubicBezTo>
                    <a:cubicBezTo>
                      <a:pt x="22330" y="9849"/>
                      <a:pt x="22225" y="9874"/>
                      <a:pt x="22131" y="9874"/>
                    </a:cubicBezTo>
                    <a:cubicBezTo>
                      <a:pt x="21747" y="9874"/>
                      <a:pt x="21549" y="9445"/>
                      <a:pt x="21549" y="9198"/>
                    </a:cubicBezTo>
                    <a:cubicBezTo>
                      <a:pt x="21549" y="9198"/>
                      <a:pt x="20674" y="8607"/>
                      <a:pt x="20367" y="8607"/>
                    </a:cubicBezTo>
                    <a:cubicBezTo>
                      <a:pt x="19777" y="8607"/>
                      <a:pt x="19186" y="8016"/>
                      <a:pt x="18902" y="8016"/>
                    </a:cubicBezTo>
                    <a:cubicBezTo>
                      <a:pt x="18312" y="8016"/>
                      <a:pt x="17721" y="7733"/>
                      <a:pt x="17721" y="7142"/>
                    </a:cubicBezTo>
                    <a:cubicBezTo>
                      <a:pt x="17721" y="7070"/>
                      <a:pt x="17769" y="7047"/>
                      <a:pt x="17847" y="7047"/>
                    </a:cubicBezTo>
                    <a:cubicBezTo>
                      <a:pt x="17978" y="7047"/>
                      <a:pt x="18191" y="7111"/>
                      <a:pt x="18399" y="7111"/>
                    </a:cubicBezTo>
                    <a:cubicBezTo>
                      <a:pt x="18596" y="7111"/>
                      <a:pt x="18788" y="7054"/>
                      <a:pt x="18902" y="6835"/>
                    </a:cubicBezTo>
                    <a:cubicBezTo>
                      <a:pt x="19044" y="6693"/>
                      <a:pt x="18820" y="6693"/>
                      <a:pt x="18560" y="6693"/>
                    </a:cubicBezTo>
                    <a:cubicBezTo>
                      <a:pt x="18300" y="6693"/>
                      <a:pt x="18005" y="6693"/>
                      <a:pt x="18005" y="6551"/>
                    </a:cubicBezTo>
                    <a:cubicBezTo>
                      <a:pt x="18005" y="6244"/>
                      <a:pt x="18312" y="6244"/>
                      <a:pt x="18312" y="6244"/>
                    </a:cubicBezTo>
                    <a:cubicBezTo>
                      <a:pt x="18595" y="5961"/>
                      <a:pt x="18312" y="5654"/>
                      <a:pt x="18005" y="5370"/>
                    </a:cubicBezTo>
                    <a:cubicBezTo>
                      <a:pt x="17721" y="5370"/>
                      <a:pt x="17721" y="5654"/>
                      <a:pt x="17414" y="5654"/>
                    </a:cubicBezTo>
                    <a:cubicBezTo>
                      <a:pt x="17130" y="5654"/>
                      <a:pt x="17414" y="5370"/>
                      <a:pt x="17721" y="5063"/>
                    </a:cubicBezTo>
                    <a:cubicBezTo>
                      <a:pt x="17721" y="4863"/>
                      <a:pt x="17275" y="4652"/>
                      <a:pt x="16805" y="4652"/>
                    </a:cubicBezTo>
                    <a:cubicBezTo>
                      <a:pt x="16608" y="4652"/>
                      <a:pt x="16407" y="4689"/>
                      <a:pt x="16232" y="4779"/>
                    </a:cubicBezTo>
                    <a:cubicBezTo>
                      <a:pt x="15949" y="4779"/>
                      <a:pt x="15642" y="4779"/>
                      <a:pt x="15642" y="4472"/>
                    </a:cubicBezTo>
                    <a:cubicBezTo>
                      <a:pt x="15642" y="4378"/>
                      <a:pt x="15576" y="4346"/>
                      <a:pt x="15478" y="4346"/>
                    </a:cubicBezTo>
                    <a:cubicBezTo>
                      <a:pt x="15282" y="4346"/>
                      <a:pt x="14957" y="4472"/>
                      <a:pt x="14768" y="4472"/>
                    </a:cubicBezTo>
                    <a:cubicBezTo>
                      <a:pt x="14665" y="4575"/>
                      <a:pt x="14565" y="4609"/>
                      <a:pt x="14488" y="4609"/>
                    </a:cubicBezTo>
                    <a:cubicBezTo>
                      <a:pt x="14334" y="4609"/>
                      <a:pt x="14271" y="4472"/>
                      <a:pt x="14460" y="4472"/>
                    </a:cubicBezTo>
                    <a:cubicBezTo>
                      <a:pt x="14768" y="4189"/>
                      <a:pt x="15358" y="3882"/>
                      <a:pt x="15051" y="3598"/>
                    </a:cubicBezTo>
                    <a:cubicBezTo>
                      <a:pt x="15051" y="3469"/>
                      <a:pt x="14898" y="3395"/>
                      <a:pt x="14697" y="3395"/>
                    </a:cubicBezTo>
                    <a:cubicBezTo>
                      <a:pt x="14418" y="3395"/>
                      <a:pt x="14048" y="3538"/>
                      <a:pt x="13870" y="3882"/>
                    </a:cubicBezTo>
                    <a:cubicBezTo>
                      <a:pt x="13870" y="3925"/>
                      <a:pt x="13852" y="3945"/>
                      <a:pt x="13821" y="3945"/>
                    </a:cubicBezTo>
                    <a:cubicBezTo>
                      <a:pt x="13638" y="3945"/>
                      <a:pt x="12996" y="3250"/>
                      <a:pt x="12996" y="3007"/>
                    </a:cubicBezTo>
                    <a:cubicBezTo>
                      <a:pt x="12996" y="2700"/>
                      <a:pt x="11814" y="3007"/>
                      <a:pt x="12098" y="2417"/>
                    </a:cubicBezTo>
                    <a:cubicBezTo>
                      <a:pt x="12098" y="1826"/>
                      <a:pt x="10633" y="1826"/>
                      <a:pt x="10326" y="1826"/>
                    </a:cubicBezTo>
                    <a:cubicBezTo>
                      <a:pt x="10042" y="1826"/>
                      <a:pt x="9451" y="2110"/>
                      <a:pt x="9451" y="2417"/>
                    </a:cubicBezTo>
                    <a:cubicBezTo>
                      <a:pt x="9451" y="2558"/>
                      <a:pt x="9375" y="2629"/>
                      <a:pt x="9262" y="2629"/>
                    </a:cubicBezTo>
                    <a:cubicBezTo>
                      <a:pt x="9150" y="2629"/>
                      <a:pt x="9002" y="2558"/>
                      <a:pt x="8861" y="2417"/>
                    </a:cubicBezTo>
                    <a:cubicBezTo>
                      <a:pt x="8861" y="2267"/>
                      <a:pt x="8803" y="2212"/>
                      <a:pt x="8713" y="2212"/>
                    </a:cubicBezTo>
                    <a:cubicBezTo>
                      <a:pt x="8446" y="2212"/>
                      <a:pt x="7891" y="2700"/>
                      <a:pt x="7679" y="2700"/>
                    </a:cubicBezTo>
                    <a:cubicBezTo>
                      <a:pt x="7372" y="2700"/>
                      <a:pt x="7963" y="1519"/>
                      <a:pt x="7679" y="1235"/>
                    </a:cubicBezTo>
                    <a:cubicBezTo>
                      <a:pt x="7679" y="928"/>
                      <a:pt x="7372" y="928"/>
                      <a:pt x="7089" y="337"/>
                    </a:cubicBezTo>
                    <a:cubicBezTo>
                      <a:pt x="7089" y="90"/>
                      <a:pt x="6881" y="0"/>
                      <a:pt x="6618"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71" name="Google Shape;685;p14">
                <a:extLst>
                  <a:ext uri="{FF2B5EF4-FFF2-40B4-BE49-F238E27FC236}">
                    <a16:creationId xmlns:a16="http://schemas.microsoft.com/office/drawing/2014/main" id="{03A4EE8A-CC64-4BD5-AC39-1BB33D2925D6}"/>
                  </a:ext>
                </a:extLst>
              </p:cNvPr>
              <p:cNvSpPr/>
              <p:nvPr/>
            </p:nvSpPr>
            <p:spPr>
              <a:xfrm>
                <a:off x="1748200" y="1106550"/>
                <a:ext cx="631175" cy="322050"/>
              </a:xfrm>
              <a:custGeom>
                <a:avLst/>
                <a:gdLst/>
                <a:ahLst/>
                <a:cxnLst/>
                <a:rect l="l" t="t" r="r" b="b"/>
                <a:pathLst>
                  <a:path w="25247" h="12882" extrusionOk="0">
                    <a:moveTo>
                      <a:pt x="17610" y="1"/>
                    </a:moveTo>
                    <a:cubicBezTo>
                      <a:pt x="17201" y="1"/>
                      <a:pt x="16813" y="414"/>
                      <a:pt x="16542" y="414"/>
                    </a:cubicBezTo>
                    <a:cubicBezTo>
                      <a:pt x="16485" y="414"/>
                      <a:pt x="16432" y="395"/>
                      <a:pt x="16386" y="349"/>
                    </a:cubicBezTo>
                    <a:cubicBezTo>
                      <a:pt x="16203" y="167"/>
                      <a:pt x="15994" y="97"/>
                      <a:pt x="15791" y="97"/>
                    </a:cubicBezTo>
                    <a:cubicBezTo>
                      <a:pt x="15338" y="97"/>
                      <a:pt x="14921" y="444"/>
                      <a:pt x="14921" y="657"/>
                    </a:cubicBezTo>
                    <a:cubicBezTo>
                      <a:pt x="15063" y="798"/>
                      <a:pt x="15063" y="869"/>
                      <a:pt x="14954" y="869"/>
                    </a:cubicBezTo>
                    <a:cubicBezTo>
                      <a:pt x="14844" y="869"/>
                      <a:pt x="14626" y="798"/>
                      <a:pt x="14331" y="657"/>
                    </a:cubicBezTo>
                    <a:cubicBezTo>
                      <a:pt x="14216" y="437"/>
                      <a:pt x="14024" y="381"/>
                      <a:pt x="13797" y="381"/>
                    </a:cubicBezTo>
                    <a:cubicBezTo>
                      <a:pt x="13557" y="381"/>
                      <a:pt x="13277" y="444"/>
                      <a:pt x="13011" y="444"/>
                    </a:cubicBezTo>
                    <a:cubicBezTo>
                      <a:pt x="12852" y="444"/>
                      <a:pt x="12697" y="422"/>
                      <a:pt x="12558" y="349"/>
                    </a:cubicBezTo>
                    <a:cubicBezTo>
                      <a:pt x="11834" y="349"/>
                      <a:pt x="11894" y="734"/>
                      <a:pt x="11473" y="734"/>
                    </a:cubicBezTo>
                    <a:cubicBezTo>
                      <a:pt x="11372" y="734"/>
                      <a:pt x="11244" y="711"/>
                      <a:pt x="11070" y="657"/>
                    </a:cubicBezTo>
                    <a:cubicBezTo>
                      <a:pt x="10873" y="554"/>
                      <a:pt x="10645" y="520"/>
                      <a:pt x="10428" y="520"/>
                    </a:cubicBezTo>
                    <a:cubicBezTo>
                      <a:pt x="9994" y="520"/>
                      <a:pt x="9605" y="657"/>
                      <a:pt x="9605" y="657"/>
                    </a:cubicBezTo>
                    <a:cubicBezTo>
                      <a:pt x="9889" y="657"/>
                      <a:pt x="9605" y="940"/>
                      <a:pt x="9298" y="940"/>
                    </a:cubicBezTo>
                    <a:cubicBezTo>
                      <a:pt x="9216" y="858"/>
                      <a:pt x="9131" y="823"/>
                      <a:pt x="9053" y="823"/>
                    </a:cubicBezTo>
                    <a:cubicBezTo>
                      <a:pt x="8862" y="823"/>
                      <a:pt x="8707" y="1029"/>
                      <a:pt x="8707" y="1247"/>
                    </a:cubicBezTo>
                    <a:cubicBezTo>
                      <a:pt x="8861" y="1389"/>
                      <a:pt x="8565" y="1389"/>
                      <a:pt x="8232" y="1389"/>
                    </a:cubicBezTo>
                    <a:cubicBezTo>
                      <a:pt x="7898" y="1389"/>
                      <a:pt x="7526" y="1389"/>
                      <a:pt x="7526" y="1531"/>
                    </a:cubicBezTo>
                    <a:cubicBezTo>
                      <a:pt x="7526" y="1749"/>
                      <a:pt x="7228" y="1955"/>
                      <a:pt x="6954" y="1955"/>
                    </a:cubicBezTo>
                    <a:cubicBezTo>
                      <a:pt x="6842" y="1955"/>
                      <a:pt x="6734" y="1920"/>
                      <a:pt x="6652" y="1838"/>
                    </a:cubicBezTo>
                    <a:cubicBezTo>
                      <a:pt x="6232" y="1620"/>
                      <a:pt x="5516" y="1414"/>
                      <a:pt x="5236" y="1414"/>
                    </a:cubicBezTo>
                    <a:cubicBezTo>
                      <a:pt x="5122" y="1414"/>
                      <a:pt x="5081" y="1448"/>
                      <a:pt x="5163" y="1531"/>
                    </a:cubicBezTo>
                    <a:cubicBezTo>
                      <a:pt x="5470" y="1838"/>
                      <a:pt x="3982" y="1838"/>
                      <a:pt x="4289" y="2121"/>
                    </a:cubicBezTo>
                    <a:cubicBezTo>
                      <a:pt x="4708" y="2339"/>
                      <a:pt x="4378" y="2545"/>
                      <a:pt x="4150" y="2545"/>
                    </a:cubicBezTo>
                    <a:cubicBezTo>
                      <a:pt x="4057" y="2545"/>
                      <a:pt x="3982" y="2511"/>
                      <a:pt x="3982" y="2429"/>
                    </a:cubicBezTo>
                    <a:cubicBezTo>
                      <a:pt x="3982" y="2211"/>
                      <a:pt x="3542" y="2005"/>
                      <a:pt x="3176" y="2005"/>
                    </a:cubicBezTo>
                    <a:cubicBezTo>
                      <a:pt x="3027" y="2005"/>
                      <a:pt x="2890" y="2039"/>
                      <a:pt x="2800" y="2121"/>
                    </a:cubicBezTo>
                    <a:cubicBezTo>
                      <a:pt x="2369" y="2553"/>
                      <a:pt x="2253" y="2833"/>
                      <a:pt x="2111" y="2833"/>
                    </a:cubicBezTo>
                    <a:cubicBezTo>
                      <a:pt x="2058" y="2833"/>
                      <a:pt x="2003" y="2795"/>
                      <a:pt x="1926" y="2712"/>
                    </a:cubicBezTo>
                    <a:cubicBezTo>
                      <a:pt x="1926" y="2630"/>
                      <a:pt x="1850" y="2595"/>
                      <a:pt x="1728" y="2595"/>
                    </a:cubicBezTo>
                    <a:cubicBezTo>
                      <a:pt x="1431" y="2595"/>
                      <a:pt x="857" y="2801"/>
                      <a:pt x="438" y="3019"/>
                    </a:cubicBezTo>
                    <a:cubicBezTo>
                      <a:pt x="0" y="3161"/>
                      <a:pt x="0" y="3232"/>
                      <a:pt x="184" y="3232"/>
                    </a:cubicBezTo>
                    <a:cubicBezTo>
                      <a:pt x="367" y="3232"/>
                      <a:pt x="733" y="3161"/>
                      <a:pt x="1028" y="3019"/>
                    </a:cubicBezTo>
                    <a:cubicBezTo>
                      <a:pt x="1119" y="2929"/>
                      <a:pt x="1234" y="2891"/>
                      <a:pt x="1337" y="2891"/>
                    </a:cubicBezTo>
                    <a:cubicBezTo>
                      <a:pt x="1581" y="2891"/>
                      <a:pt x="1752" y="3103"/>
                      <a:pt x="1335" y="3303"/>
                    </a:cubicBezTo>
                    <a:cubicBezTo>
                      <a:pt x="1028" y="3303"/>
                      <a:pt x="1028" y="3610"/>
                      <a:pt x="1619" y="3610"/>
                    </a:cubicBezTo>
                    <a:cubicBezTo>
                      <a:pt x="2210" y="3610"/>
                      <a:pt x="1619" y="3610"/>
                      <a:pt x="1619" y="3893"/>
                    </a:cubicBezTo>
                    <a:cubicBezTo>
                      <a:pt x="1619" y="4484"/>
                      <a:pt x="2210" y="4201"/>
                      <a:pt x="2210" y="4484"/>
                    </a:cubicBezTo>
                    <a:cubicBezTo>
                      <a:pt x="2210" y="4660"/>
                      <a:pt x="2700" y="4829"/>
                      <a:pt x="3229" y="4829"/>
                    </a:cubicBezTo>
                    <a:cubicBezTo>
                      <a:pt x="3622" y="4829"/>
                      <a:pt x="4037" y="4736"/>
                      <a:pt x="4289" y="4484"/>
                    </a:cubicBezTo>
                    <a:cubicBezTo>
                      <a:pt x="4341" y="4432"/>
                      <a:pt x="4384" y="4409"/>
                      <a:pt x="4419" y="4409"/>
                    </a:cubicBezTo>
                    <a:cubicBezTo>
                      <a:pt x="4572" y="4409"/>
                      <a:pt x="4572" y="4844"/>
                      <a:pt x="4572" y="5075"/>
                    </a:cubicBezTo>
                    <a:cubicBezTo>
                      <a:pt x="4431" y="5228"/>
                      <a:pt x="4950" y="5305"/>
                      <a:pt x="5506" y="5305"/>
                    </a:cubicBezTo>
                    <a:cubicBezTo>
                      <a:pt x="6061" y="5305"/>
                      <a:pt x="6652" y="5228"/>
                      <a:pt x="6652" y="5075"/>
                    </a:cubicBezTo>
                    <a:cubicBezTo>
                      <a:pt x="6746" y="4980"/>
                      <a:pt x="6843" y="4949"/>
                      <a:pt x="6941" y="4949"/>
                    </a:cubicBezTo>
                    <a:cubicBezTo>
                      <a:pt x="7137" y="4949"/>
                      <a:pt x="7337" y="5075"/>
                      <a:pt x="7526" y="5075"/>
                    </a:cubicBezTo>
                    <a:cubicBezTo>
                      <a:pt x="8117" y="5075"/>
                      <a:pt x="10196" y="4791"/>
                      <a:pt x="10196" y="4201"/>
                    </a:cubicBezTo>
                    <a:cubicBezTo>
                      <a:pt x="10196" y="4140"/>
                      <a:pt x="10219" y="4115"/>
                      <a:pt x="10251" y="4115"/>
                    </a:cubicBezTo>
                    <a:cubicBezTo>
                      <a:pt x="10382" y="4115"/>
                      <a:pt x="10670" y="4544"/>
                      <a:pt x="10196" y="4791"/>
                    </a:cubicBezTo>
                    <a:cubicBezTo>
                      <a:pt x="9298" y="5382"/>
                      <a:pt x="8117" y="5382"/>
                      <a:pt x="7526" y="5382"/>
                    </a:cubicBezTo>
                    <a:cubicBezTo>
                      <a:pt x="6935" y="5666"/>
                      <a:pt x="7833" y="5973"/>
                      <a:pt x="8424" y="6563"/>
                    </a:cubicBezTo>
                    <a:cubicBezTo>
                      <a:pt x="8665" y="6679"/>
                      <a:pt x="8610" y="6748"/>
                      <a:pt x="8420" y="6748"/>
                    </a:cubicBezTo>
                    <a:cubicBezTo>
                      <a:pt x="8146" y="6748"/>
                      <a:pt x="7591" y="6605"/>
                      <a:pt x="7242" y="6256"/>
                    </a:cubicBezTo>
                    <a:cubicBezTo>
                      <a:pt x="6652" y="5666"/>
                      <a:pt x="5163" y="5666"/>
                      <a:pt x="4572" y="5666"/>
                    </a:cubicBezTo>
                    <a:cubicBezTo>
                      <a:pt x="3982" y="5666"/>
                      <a:pt x="4289" y="6847"/>
                      <a:pt x="4572" y="6847"/>
                    </a:cubicBezTo>
                    <a:cubicBezTo>
                      <a:pt x="5163" y="6847"/>
                      <a:pt x="5754" y="7154"/>
                      <a:pt x="6061" y="7745"/>
                    </a:cubicBezTo>
                    <a:cubicBezTo>
                      <a:pt x="6652" y="8619"/>
                      <a:pt x="7833" y="8335"/>
                      <a:pt x="7833" y="8619"/>
                    </a:cubicBezTo>
                    <a:cubicBezTo>
                      <a:pt x="7833" y="8768"/>
                      <a:pt x="7738" y="8824"/>
                      <a:pt x="7582" y="8824"/>
                    </a:cubicBezTo>
                    <a:cubicBezTo>
                      <a:pt x="7120" y="8824"/>
                      <a:pt x="6124" y="8335"/>
                      <a:pt x="5470" y="8335"/>
                    </a:cubicBezTo>
                    <a:cubicBezTo>
                      <a:pt x="5359" y="8277"/>
                      <a:pt x="5226" y="8251"/>
                      <a:pt x="5082" y="8251"/>
                    </a:cubicBezTo>
                    <a:cubicBezTo>
                      <a:pt x="4464" y="8251"/>
                      <a:pt x="3640" y="8730"/>
                      <a:pt x="3391" y="9210"/>
                    </a:cubicBezTo>
                    <a:cubicBezTo>
                      <a:pt x="3391" y="9505"/>
                      <a:pt x="3686" y="9653"/>
                      <a:pt x="4094" y="9653"/>
                    </a:cubicBezTo>
                    <a:cubicBezTo>
                      <a:pt x="4502" y="9653"/>
                      <a:pt x="5021" y="9505"/>
                      <a:pt x="5470" y="9210"/>
                    </a:cubicBezTo>
                    <a:cubicBezTo>
                      <a:pt x="5580" y="9157"/>
                      <a:pt x="5658" y="9135"/>
                      <a:pt x="5710" y="9135"/>
                    </a:cubicBezTo>
                    <a:cubicBezTo>
                      <a:pt x="5937" y="9135"/>
                      <a:pt x="5644" y="9569"/>
                      <a:pt x="5163" y="9800"/>
                    </a:cubicBezTo>
                    <a:cubicBezTo>
                      <a:pt x="4880" y="10107"/>
                      <a:pt x="6061" y="10391"/>
                      <a:pt x="6061" y="10698"/>
                    </a:cubicBezTo>
                    <a:cubicBezTo>
                      <a:pt x="6061" y="10946"/>
                      <a:pt x="5903" y="11036"/>
                      <a:pt x="5720" y="11036"/>
                    </a:cubicBezTo>
                    <a:cubicBezTo>
                      <a:pt x="5466" y="11036"/>
                      <a:pt x="5163" y="10863"/>
                      <a:pt x="5163" y="10698"/>
                    </a:cubicBezTo>
                    <a:cubicBezTo>
                      <a:pt x="4935" y="10451"/>
                      <a:pt x="4692" y="10021"/>
                      <a:pt x="4152" y="10021"/>
                    </a:cubicBezTo>
                    <a:cubicBezTo>
                      <a:pt x="4020" y="10021"/>
                      <a:pt x="3870" y="10047"/>
                      <a:pt x="3698" y="10107"/>
                    </a:cubicBezTo>
                    <a:cubicBezTo>
                      <a:pt x="2800" y="10107"/>
                      <a:pt x="3108" y="10698"/>
                      <a:pt x="3698" y="10698"/>
                    </a:cubicBezTo>
                    <a:cubicBezTo>
                      <a:pt x="4289" y="10982"/>
                      <a:pt x="4289" y="11289"/>
                      <a:pt x="3698" y="11289"/>
                    </a:cubicBezTo>
                    <a:cubicBezTo>
                      <a:pt x="3108" y="11289"/>
                      <a:pt x="1619" y="11572"/>
                      <a:pt x="1926" y="12163"/>
                    </a:cubicBezTo>
                    <a:cubicBezTo>
                      <a:pt x="2221" y="12317"/>
                      <a:pt x="2812" y="12317"/>
                      <a:pt x="3364" y="12317"/>
                    </a:cubicBezTo>
                    <a:cubicBezTo>
                      <a:pt x="3917" y="12317"/>
                      <a:pt x="4431" y="12317"/>
                      <a:pt x="4572" y="12470"/>
                    </a:cubicBezTo>
                    <a:cubicBezTo>
                      <a:pt x="4726" y="12612"/>
                      <a:pt x="5021" y="12683"/>
                      <a:pt x="5317" y="12683"/>
                    </a:cubicBezTo>
                    <a:cubicBezTo>
                      <a:pt x="5612" y="12683"/>
                      <a:pt x="5907" y="12612"/>
                      <a:pt x="6061" y="12470"/>
                    </a:cubicBezTo>
                    <a:cubicBezTo>
                      <a:pt x="6061" y="12163"/>
                      <a:pt x="6935" y="12163"/>
                      <a:pt x="7526" y="12163"/>
                    </a:cubicBezTo>
                    <a:cubicBezTo>
                      <a:pt x="8424" y="12163"/>
                      <a:pt x="8424" y="12470"/>
                      <a:pt x="8707" y="12754"/>
                    </a:cubicBezTo>
                    <a:cubicBezTo>
                      <a:pt x="8798" y="12844"/>
                      <a:pt x="8913" y="12882"/>
                      <a:pt x="9046" y="12882"/>
                    </a:cubicBezTo>
                    <a:cubicBezTo>
                      <a:pt x="9363" y="12882"/>
                      <a:pt x="9779" y="12670"/>
                      <a:pt x="10196" y="12470"/>
                    </a:cubicBezTo>
                    <a:cubicBezTo>
                      <a:pt x="10479" y="12163"/>
                      <a:pt x="10479" y="12163"/>
                      <a:pt x="11070" y="12163"/>
                    </a:cubicBezTo>
                    <a:cubicBezTo>
                      <a:pt x="11377" y="12163"/>
                      <a:pt x="11661" y="11879"/>
                      <a:pt x="11377" y="11572"/>
                    </a:cubicBezTo>
                    <a:cubicBezTo>
                      <a:pt x="11314" y="11514"/>
                      <a:pt x="11240" y="11493"/>
                      <a:pt x="11158" y="11493"/>
                    </a:cubicBezTo>
                    <a:cubicBezTo>
                      <a:pt x="10928" y="11493"/>
                      <a:pt x="10644" y="11664"/>
                      <a:pt x="10419" y="11664"/>
                    </a:cubicBezTo>
                    <a:cubicBezTo>
                      <a:pt x="10334" y="11664"/>
                      <a:pt x="10258" y="11639"/>
                      <a:pt x="10196" y="11572"/>
                    </a:cubicBezTo>
                    <a:cubicBezTo>
                      <a:pt x="10196" y="11373"/>
                      <a:pt x="9902" y="11161"/>
                      <a:pt x="9415" y="11161"/>
                    </a:cubicBezTo>
                    <a:cubicBezTo>
                      <a:pt x="9211" y="11161"/>
                      <a:pt x="8972" y="11198"/>
                      <a:pt x="8707" y="11289"/>
                    </a:cubicBezTo>
                    <a:cubicBezTo>
                      <a:pt x="7833" y="11289"/>
                      <a:pt x="8117" y="10698"/>
                      <a:pt x="8707" y="10698"/>
                    </a:cubicBezTo>
                    <a:cubicBezTo>
                      <a:pt x="9003" y="10840"/>
                      <a:pt x="9375" y="10911"/>
                      <a:pt x="9747" y="10911"/>
                    </a:cubicBezTo>
                    <a:cubicBezTo>
                      <a:pt x="10119" y="10911"/>
                      <a:pt x="10491" y="10840"/>
                      <a:pt x="10786" y="10698"/>
                    </a:cubicBezTo>
                    <a:cubicBezTo>
                      <a:pt x="11377" y="10391"/>
                      <a:pt x="11070" y="10107"/>
                      <a:pt x="11070" y="9800"/>
                    </a:cubicBezTo>
                    <a:cubicBezTo>
                      <a:pt x="11070" y="9706"/>
                      <a:pt x="11136" y="9674"/>
                      <a:pt x="11256" y="9674"/>
                    </a:cubicBezTo>
                    <a:cubicBezTo>
                      <a:pt x="11498" y="9674"/>
                      <a:pt x="11960" y="9800"/>
                      <a:pt x="12558" y="9800"/>
                    </a:cubicBezTo>
                    <a:cubicBezTo>
                      <a:pt x="13149" y="9800"/>
                      <a:pt x="14023" y="8926"/>
                      <a:pt x="14023" y="8335"/>
                    </a:cubicBezTo>
                    <a:cubicBezTo>
                      <a:pt x="14023" y="7745"/>
                      <a:pt x="12558" y="7745"/>
                      <a:pt x="11968" y="7745"/>
                    </a:cubicBezTo>
                    <a:cubicBezTo>
                      <a:pt x="11070" y="7745"/>
                      <a:pt x="12251" y="7154"/>
                      <a:pt x="13740" y="7154"/>
                    </a:cubicBezTo>
                    <a:cubicBezTo>
                      <a:pt x="13959" y="7207"/>
                      <a:pt x="14117" y="7229"/>
                      <a:pt x="14231" y="7229"/>
                    </a:cubicBezTo>
                    <a:cubicBezTo>
                      <a:pt x="14732" y="7229"/>
                      <a:pt x="14383" y="6794"/>
                      <a:pt x="14614" y="6563"/>
                    </a:cubicBezTo>
                    <a:cubicBezTo>
                      <a:pt x="14681" y="6496"/>
                      <a:pt x="14761" y="6472"/>
                      <a:pt x="14852" y="6472"/>
                    </a:cubicBezTo>
                    <a:cubicBezTo>
                      <a:pt x="15093" y="6472"/>
                      <a:pt x="15408" y="6643"/>
                      <a:pt x="15742" y="6643"/>
                    </a:cubicBezTo>
                    <a:cubicBezTo>
                      <a:pt x="15861" y="6643"/>
                      <a:pt x="15982" y="6621"/>
                      <a:pt x="16103" y="6563"/>
                    </a:cubicBezTo>
                    <a:cubicBezTo>
                      <a:pt x="16977" y="6563"/>
                      <a:pt x="16386" y="5973"/>
                      <a:pt x="16977" y="5973"/>
                    </a:cubicBezTo>
                    <a:cubicBezTo>
                      <a:pt x="17284" y="5973"/>
                      <a:pt x="17875" y="5382"/>
                      <a:pt x="19340" y="4791"/>
                    </a:cubicBezTo>
                    <a:cubicBezTo>
                      <a:pt x="20828" y="3893"/>
                      <a:pt x="22009" y="3893"/>
                      <a:pt x="22009" y="3610"/>
                    </a:cubicBezTo>
                    <a:cubicBezTo>
                      <a:pt x="22009" y="3391"/>
                      <a:pt x="21723" y="3334"/>
                      <a:pt x="21348" y="3334"/>
                    </a:cubicBezTo>
                    <a:cubicBezTo>
                      <a:pt x="20950" y="3334"/>
                      <a:pt x="20453" y="3398"/>
                      <a:pt x="20094" y="3398"/>
                    </a:cubicBezTo>
                    <a:cubicBezTo>
                      <a:pt x="19879" y="3398"/>
                      <a:pt x="19713" y="3375"/>
                      <a:pt x="19647" y="3303"/>
                    </a:cubicBezTo>
                    <a:cubicBezTo>
                      <a:pt x="19403" y="3303"/>
                      <a:pt x="20469" y="2931"/>
                      <a:pt x="21073" y="2931"/>
                    </a:cubicBezTo>
                    <a:cubicBezTo>
                      <a:pt x="21230" y="2931"/>
                      <a:pt x="21355" y="2956"/>
                      <a:pt x="21419" y="3019"/>
                    </a:cubicBezTo>
                    <a:cubicBezTo>
                      <a:pt x="22009" y="3019"/>
                      <a:pt x="22600" y="3019"/>
                      <a:pt x="24065" y="2121"/>
                    </a:cubicBezTo>
                    <a:cubicBezTo>
                      <a:pt x="25246" y="1531"/>
                      <a:pt x="24656" y="1531"/>
                      <a:pt x="24065" y="1531"/>
                    </a:cubicBezTo>
                    <a:cubicBezTo>
                      <a:pt x="23474" y="1531"/>
                      <a:pt x="22884" y="1531"/>
                      <a:pt x="22884" y="940"/>
                    </a:cubicBezTo>
                    <a:cubicBezTo>
                      <a:pt x="22884" y="798"/>
                      <a:pt x="22665" y="798"/>
                      <a:pt x="22447" y="798"/>
                    </a:cubicBezTo>
                    <a:cubicBezTo>
                      <a:pt x="22228" y="798"/>
                      <a:pt x="22009" y="798"/>
                      <a:pt x="22009" y="657"/>
                    </a:cubicBezTo>
                    <a:cubicBezTo>
                      <a:pt x="22009" y="657"/>
                      <a:pt x="21112" y="657"/>
                      <a:pt x="20237" y="940"/>
                    </a:cubicBezTo>
                    <a:cubicBezTo>
                      <a:pt x="20052" y="1003"/>
                      <a:pt x="19943" y="1029"/>
                      <a:pt x="19890" y="1029"/>
                    </a:cubicBezTo>
                    <a:cubicBezTo>
                      <a:pt x="19684" y="1029"/>
                      <a:pt x="20296" y="657"/>
                      <a:pt x="20521" y="657"/>
                    </a:cubicBezTo>
                    <a:cubicBezTo>
                      <a:pt x="20828" y="349"/>
                      <a:pt x="18158" y="657"/>
                      <a:pt x="17875" y="66"/>
                    </a:cubicBezTo>
                    <a:cubicBezTo>
                      <a:pt x="17786" y="20"/>
                      <a:pt x="17698" y="1"/>
                      <a:pt x="17610"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72" name="Google Shape;686;p14">
                <a:extLst>
                  <a:ext uri="{FF2B5EF4-FFF2-40B4-BE49-F238E27FC236}">
                    <a16:creationId xmlns:a16="http://schemas.microsoft.com/office/drawing/2014/main" id="{10F17C67-6624-4820-9A67-E06943CC2A96}"/>
                  </a:ext>
                </a:extLst>
              </p:cNvPr>
              <p:cNvSpPr/>
              <p:nvPr/>
            </p:nvSpPr>
            <p:spPr>
              <a:xfrm>
                <a:off x="2032625" y="1720725"/>
                <a:ext cx="59075" cy="38925"/>
              </a:xfrm>
              <a:custGeom>
                <a:avLst/>
                <a:gdLst/>
                <a:ahLst/>
                <a:cxnLst/>
                <a:rect l="l" t="t" r="r" b="b"/>
                <a:pathLst>
                  <a:path w="2363" h="1557" extrusionOk="0">
                    <a:moveTo>
                      <a:pt x="1181" y="0"/>
                    </a:moveTo>
                    <a:cubicBezTo>
                      <a:pt x="591" y="0"/>
                      <a:pt x="0" y="591"/>
                      <a:pt x="284" y="1182"/>
                    </a:cubicBezTo>
                    <a:cubicBezTo>
                      <a:pt x="440" y="1483"/>
                      <a:pt x="745" y="1557"/>
                      <a:pt x="1084" y="1557"/>
                    </a:cubicBezTo>
                    <a:cubicBezTo>
                      <a:pt x="1409" y="1557"/>
                      <a:pt x="1766" y="1489"/>
                      <a:pt x="2056" y="1489"/>
                    </a:cubicBezTo>
                    <a:cubicBezTo>
                      <a:pt x="2363" y="1182"/>
                      <a:pt x="2363" y="591"/>
                      <a:pt x="2056" y="307"/>
                    </a:cubicBezTo>
                    <a:cubicBezTo>
                      <a:pt x="1772" y="0"/>
                      <a:pt x="1465" y="0"/>
                      <a:pt x="1181"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73" name="Google Shape;687;p14">
                <a:extLst>
                  <a:ext uri="{FF2B5EF4-FFF2-40B4-BE49-F238E27FC236}">
                    <a16:creationId xmlns:a16="http://schemas.microsoft.com/office/drawing/2014/main" id="{5ECFE2FF-7991-42BF-9530-EBCB4B05F3D1}"/>
                  </a:ext>
                </a:extLst>
              </p:cNvPr>
              <p:cNvSpPr/>
              <p:nvPr/>
            </p:nvSpPr>
            <p:spPr>
              <a:xfrm>
                <a:off x="1840650" y="1806550"/>
                <a:ext cx="140000" cy="84300"/>
              </a:xfrm>
              <a:custGeom>
                <a:avLst/>
                <a:gdLst/>
                <a:ahLst/>
                <a:cxnLst/>
                <a:rect l="l" t="t" r="r" b="b"/>
                <a:pathLst>
                  <a:path w="5600" h="3372" extrusionOk="0">
                    <a:moveTo>
                      <a:pt x="1903" y="1"/>
                    </a:moveTo>
                    <a:cubicBezTo>
                      <a:pt x="1652" y="1"/>
                      <a:pt x="1182" y="269"/>
                      <a:pt x="1182" y="702"/>
                    </a:cubicBezTo>
                    <a:cubicBezTo>
                      <a:pt x="874" y="1293"/>
                      <a:pt x="591" y="1293"/>
                      <a:pt x="874" y="1883"/>
                    </a:cubicBezTo>
                    <a:cubicBezTo>
                      <a:pt x="874" y="2474"/>
                      <a:pt x="0" y="2474"/>
                      <a:pt x="284" y="2781"/>
                    </a:cubicBezTo>
                    <a:cubicBezTo>
                      <a:pt x="284" y="2876"/>
                      <a:pt x="318" y="2907"/>
                      <a:pt x="385" y="2907"/>
                    </a:cubicBezTo>
                    <a:cubicBezTo>
                      <a:pt x="520" y="2907"/>
                      <a:pt x="788" y="2781"/>
                      <a:pt x="1182" y="2781"/>
                    </a:cubicBezTo>
                    <a:cubicBezTo>
                      <a:pt x="1465" y="2781"/>
                      <a:pt x="1182" y="3372"/>
                      <a:pt x="1465" y="3372"/>
                    </a:cubicBezTo>
                    <a:cubicBezTo>
                      <a:pt x="2056" y="3372"/>
                      <a:pt x="2646" y="3065"/>
                      <a:pt x="2954" y="2781"/>
                    </a:cubicBezTo>
                    <a:cubicBezTo>
                      <a:pt x="2954" y="2605"/>
                      <a:pt x="3148" y="2437"/>
                      <a:pt x="3367" y="2437"/>
                    </a:cubicBezTo>
                    <a:cubicBezTo>
                      <a:pt x="3530" y="2437"/>
                      <a:pt x="3707" y="2530"/>
                      <a:pt x="3828" y="2781"/>
                    </a:cubicBezTo>
                    <a:cubicBezTo>
                      <a:pt x="4123" y="2923"/>
                      <a:pt x="4566" y="2994"/>
                      <a:pt x="4935" y="2994"/>
                    </a:cubicBezTo>
                    <a:cubicBezTo>
                      <a:pt x="5305" y="2994"/>
                      <a:pt x="5600" y="2923"/>
                      <a:pt x="5600" y="2781"/>
                    </a:cubicBezTo>
                    <a:cubicBezTo>
                      <a:pt x="5600" y="2474"/>
                      <a:pt x="4419" y="2191"/>
                      <a:pt x="4419" y="1883"/>
                    </a:cubicBezTo>
                    <a:cubicBezTo>
                      <a:pt x="4419" y="1293"/>
                      <a:pt x="3237" y="1009"/>
                      <a:pt x="2954" y="1009"/>
                    </a:cubicBezTo>
                    <a:cubicBezTo>
                      <a:pt x="2646" y="702"/>
                      <a:pt x="2056" y="702"/>
                      <a:pt x="2056" y="111"/>
                    </a:cubicBezTo>
                    <a:cubicBezTo>
                      <a:pt x="2056" y="36"/>
                      <a:pt x="1994" y="1"/>
                      <a:pt x="1903"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74" name="Google Shape;688;p14">
                <a:extLst>
                  <a:ext uri="{FF2B5EF4-FFF2-40B4-BE49-F238E27FC236}">
                    <a16:creationId xmlns:a16="http://schemas.microsoft.com/office/drawing/2014/main" id="{96D82349-7FCB-4683-894C-B2B7EA564860}"/>
                  </a:ext>
                </a:extLst>
              </p:cNvPr>
              <p:cNvSpPr/>
              <p:nvPr/>
            </p:nvSpPr>
            <p:spPr>
              <a:xfrm>
                <a:off x="1901725" y="1896525"/>
                <a:ext cx="49400" cy="25275"/>
              </a:xfrm>
              <a:custGeom>
                <a:avLst/>
                <a:gdLst/>
                <a:ahLst/>
                <a:cxnLst/>
                <a:rect l="l" t="t" r="r" b="b"/>
                <a:pathLst>
                  <a:path w="1976" h="1011" extrusionOk="0">
                    <a:moveTo>
                      <a:pt x="1873" y="1"/>
                    </a:moveTo>
                    <a:cubicBezTo>
                      <a:pt x="1464" y="1"/>
                      <a:pt x="0" y="689"/>
                      <a:pt x="511" y="954"/>
                    </a:cubicBezTo>
                    <a:cubicBezTo>
                      <a:pt x="591" y="993"/>
                      <a:pt x="677" y="1010"/>
                      <a:pt x="765" y="1010"/>
                    </a:cubicBezTo>
                    <a:cubicBezTo>
                      <a:pt x="1323" y="1010"/>
                      <a:pt x="1976" y="322"/>
                      <a:pt x="1976" y="57"/>
                    </a:cubicBezTo>
                    <a:cubicBezTo>
                      <a:pt x="1976" y="18"/>
                      <a:pt x="1937" y="1"/>
                      <a:pt x="1873"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75" name="Google Shape;689;p14">
                <a:extLst>
                  <a:ext uri="{FF2B5EF4-FFF2-40B4-BE49-F238E27FC236}">
                    <a16:creationId xmlns:a16="http://schemas.microsoft.com/office/drawing/2014/main" id="{D3B60239-6730-4922-8A98-7FD94B5BDDBD}"/>
                  </a:ext>
                </a:extLst>
              </p:cNvPr>
              <p:cNvSpPr/>
              <p:nvPr/>
            </p:nvSpPr>
            <p:spPr>
              <a:xfrm>
                <a:off x="1980625" y="1920375"/>
                <a:ext cx="29575" cy="21875"/>
              </a:xfrm>
              <a:custGeom>
                <a:avLst/>
                <a:gdLst/>
                <a:ahLst/>
                <a:cxnLst/>
                <a:rect l="l" t="t" r="r" b="b"/>
                <a:pathLst>
                  <a:path w="1183" h="875" extrusionOk="0">
                    <a:moveTo>
                      <a:pt x="592" y="0"/>
                    </a:moveTo>
                    <a:cubicBezTo>
                      <a:pt x="1" y="0"/>
                      <a:pt x="1" y="875"/>
                      <a:pt x="592" y="875"/>
                    </a:cubicBezTo>
                    <a:cubicBezTo>
                      <a:pt x="899" y="875"/>
                      <a:pt x="1182" y="0"/>
                      <a:pt x="592"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76" name="Google Shape;690;p14">
                <a:extLst>
                  <a:ext uri="{FF2B5EF4-FFF2-40B4-BE49-F238E27FC236}">
                    <a16:creationId xmlns:a16="http://schemas.microsoft.com/office/drawing/2014/main" id="{68532060-B137-4110-83CC-C913A22A1326}"/>
                  </a:ext>
                </a:extLst>
              </p:cNvPr>
              <p:cNvSpPr/>
              <p:nvPr/>
            </p:nvSpPr>
            <p:spPr>
              <a:xfrm>
                <a:off x="1651575" y="1391225"/>
                <a:ext cx="343850" cy="103850"/>
              </a:xfrm>
              <a:custGeom>
                <a:avLst/>
                <a:gdLst/>
                <a:ahLst/>
                <a:cxnLst/>
                <a:rect l="l" t="t" r="r" b="b"/>
                <a:pathLst>
                  <a:path w="13754" h="4154" extrusionOk="0">
                    <a:moveTo>
                      <a:pt x="1150" y="1"/>
                    </a:moveTo>
                    <a:cubicBezTo>
                      <a:pt x="550" y="1"/>
                      <a:pt x="0" y="144"/>
                      <a:pt x="168" y="492"/>
                    </a:cubicBezTo>
                    <a:cubicBezTo>
                      <a:pt x="402" y="708"/>
                      <a:pt x="1649" y="1280"/>
                      <a:pt x="2367" y="1280"/>
                    </a:cubicBezTo>
                    <a:cubicBezTo>
                      <a:pt x="2592" y="1280"/>
                      <a:pt x="2764" y="1224"/>
                      <a:pt x="2838" y="1083"/>
                    </a:cubicBezTo>
                    <a:cubicBezTo>
                      <a:pt x="2838" y="1039"/>
                      <a:pt x="2850" y="1020"/>
                      <a:pt x="2871" y="1020"/>
                    </a:cubicBezTo>
                    <a:cubicBezTo>
                      <a:pt x="3000" y="1020"/>
                      <a:pt x="3469" y="1714"/>
                      <a:pt x="3712" y="1957"/>
                    </a:cubicBezTo>
                    <a:cubicBezTo>
                      <a:pt x="4019" y="2265"/>
                      <a:pt x="3712" y="2548"/>
                      <a:pt x="3712" y="3139"/>
                    </a:cubicBezTo>
                    <a:cubicBezTo>
                      <a:pt x="3865" y="3588"/>
                      <a:pt x="4013" y="3664"/>
                      <a:pt x="4161" y="3664"/>
                    </a:cubicBezTo>
                    <a:cubicBezTo>
                      <a:pt x="4238" y="3664"/>
                      <a:pt x="4314" y="3644"/>
                      <a:pt x="4392" y="3644"/>
                    </a:cubicBezTo>
                    <a:cubicBezTo>
                      <a:pt x="4464" y="3644"/>
                      <a:pt x="4536" y="3661"/>
                      <a:pt x="4610" y="3729"/>
                    </a:cubicBezTo>
                    <a:cubicBezTo>
                      <a:pt x="5029" y="3947"/>
                      <a:pt x="5448" y="4153"/>
                      <a:pt x="5757" y="4153"/>
                    </a:cubicBezTo>
                    <a:cubicBezTo>
                      <a:pt x="5884" y="4153"/>
                      <a:pt x="5992" y="4119"/>
                      <a:pt x="6075" y="4037"/>
                    </a:cubicBezTo>
                    <a:cubicBezTo>
                      <a:pt x="6293" y="3819"/>
                      <a:pt x="6356" y="3613"/>
                      <a:pt x="6476" y="3613"/>
                    </a:cubicBezTo>
                    <a:cubicBezTo>
                      <a:pt x="6525" y="3613"/>
                      <a:pt x="6583" y="3647"/>
                      <a:pt x="6665" y="3729"/>
                    </a:cubicBezTo>
                    <a:cubicBezTo>
                      <a:pt x="6665" y="4037"/>
                      <a:pt x="7563" y="4037"/>
                      <a:pt x="9335" y="4037"/>
                    </a:cubicBezTo>
                    <a:cubicBezTo>
                      <a:pt x="9545" y="4077"/>
                      <a:pt x="9718" y="4094"/>
                      <a:pt x="9864" y="4094"/>
                    </a:cubicBezTo>
                    <a:cubicBezTo>
                      <a:pt x="10591" y="4094"/>
                      <a:pt x="10618" y="3672"/>
                      <a:pt x="10900" y="3672"/>
                    </a:cubicBezTo>
                    <a:cubicBezTo>
                      <a:pt x="10956" y="3672"/>
                      <a:pt x="11023" y="3689"/>
                      <a:pt x="11107" y="3729"/>
                    </a:cubicBezTo>
                    <a:cubicBezTo>
                      <a:pt x="11391" y="4037"/>
                      <a:pt x="12572" y="4037"/>
                      <a:pt x="13163" y="4037"/>
                    </a:cubicBezTo>
                    <a:cubicBezTo>
                      <a:pt x="13470" y="3729"/>
                      <a:pt x="13754" y="3139"/>
                      <a:pt x="13754" y="2548"/>
                    </a:cubicBezTo>
                    <a:cubicBezTo>
                      <a:pt x="13754" y="2348"/>
                      <a:pt x="11853" y="2137"/>
                      <a:pt x="10523" y="2137"/>
                    </a:cubicBezTo>
                    <a:cubicBezTo>
                      <a:pt x="9966" y="2137"/>
                      <a:pt x="9510" y="2174"/>
                      <a:pt x="9335" y="2265"/>
                    </a:cubicBezTo>
                    <a:cubicBezTo>
                      <a:pt x="9118" y="2482"/>
                      <a:pt x="8821" y="2539"/>
                      <a:pt x="8503" y="2539"/>
                    </a:cubicBezTo>
                    <a:cubicBezTo>
                      <a:pt x="8145" y="2539"/>
                      <a:pt x="7759" y="2466"/>
                      <a:pt x="7431" y="2466"/>
                    </a:cubicBezTo>
                    <a:cubicBezTo>
                      <a:pt x="7258" y="2466"/>
                      <a:pt x="7101" y="2486"/>
                      <a:pt x="6973" y="2548"/>
                    </a:cubicBezTo>
                    <a:cubicBezTo>
                      <a:pt x="6928" y="2593"/>
                      <a:pt x="6889" y="2612"/>
                      <a:pt x="6854" y="2612"/>
                    </a:cubicBezTo>
                    <a:cubicBezTo>
                      <a:pt x="6647" y="2612"/>
                      <a:pt x="6538" y="1957"/>
                      <a:pt x="5791" y="1957"/>
                    </a:cubicBezTo>
                    <a:cubicBezTo>
                      <a:pt x="4893" y="1957"/>
                      <a:pt x="5791" y="1674"/>
                      <a:pt x="6075" y="1367"/>
                    </a:cubicBezTo>
                    <a:cubicBezTo>
                      <a:pt x="6075" y="1136"/>
                      <a:pt x="5103" y="701"/>
                      <a:pt x="4423" y="701"/>
                    </a:cubicBezTo>
                    <a:cubicBezTo>
                      <a:pt x="4268" y="701"/>
                      <a:pt x="4129" y="723"/>
                      <a:pt x="4019" y="776"/>
                    </a:cubicBezTo>
                    <a:cubicBezTo>
                      <a:pt x="3121" y="776"/>
                      <a:pt x="2838" y="492"/>
                      <a:pt x="2247" y="185"/>
                    </a:cubicBezTo>
                    <a:cubicBezTo>
                      <a:pt x="2005" y="69"/>
                      <a:pt x="1566" y="1"/>
                      <a:pt x="1150"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77" name="Google Shape;691;p14">
                <a:extLst>
                  <a:ext uri="{FF2B5EF4-FFF2-40B4-BE49-F238E27FC236}">
                    <a16:creationId xmlns:a16="http://schemas.microsoft.com/office/drawing/2014/main" id="{03E67EF8-9C21-4B2A-BEFE-179844C2B91E}"/>
                  </a:ext>
                </a:extLst>
              </p:cNvPr>
              <p:cNvSpPr/>
              <p:nvPr/>
            </p:nvSpPr>
            <p:spPr>
              <a:xfrm>
                <a:off x="1530525" y="1507425"/>
                <a:ext cx="137050" cy="107900"/>
              </a:xfrm>
              <a:custGeom>
                <a:avLst/>
                <a:gdLst/>
                <a:ahLst/>
                <a:cxnLst/>
                <a:rect l="l" t="t" r="r" b="b"/>
                <a:pathLst>
                  <a:path w="5482" h="4316" extrusionOk="0">
                    <a:moveTo>
                      <a:pt x="3982" y="0"/>
                    </a:moveTo>
                    <a:cubicBezTo>
                      <a:pt x="3500" y="0"/>
                      <a:pt x="2844" y="263"/>
                      <a:pt x="3238" y="263"/>
                    </a:cubicBezTo>
                    <a:cubicBezTo>
                      <a:pt x="3657" y="481"/>
                      <a:pt x="3481" y="687"/>
                      <a:pt x="3242" y="687"/>
                    </a:cubicBezTo>
                    <a:cubicBezTo>
                      <a:pt x="3145" y="687"/>
                      <a:pt x="3037" y="652"/>
                      <a:pt x="2954" y="570"/>
                    </a:cubicBezTo>
                    <a:cubicBezTo>
                      <a:pt x="2838" y="510"/>
                      <a:pt x="2688" y="484"/>
                      <a:pt x="2525" y="484"/>
                    </a:cubicBezTo>
                    <a:cubicBezTo>
                      <a:pt x="1859" y="484"/>
                      <a:pt x="991" y="914"/>
                      <a:pt x="1466" y="1161"/>
                    </a:cubicBezTo>
                    <a:cubicBezTo>
                      <a:pt x="1539" y="1229"/>
                      <a:pt x="1663" y="1246"/>
                      <a:pt x="1801" y="1246"/>
                    </a:cubicBezTo>
                    <a:cubicBezTo>
                      <a:pt x="1951" y="1246"/>
                      <a:pt x="2116" y="1226"/>
                      <a:pt x="2251" y="1226"/>
                    </a:cubicBezTo>
                    <a:cubicBezTo>
                      <a:pt x="2511" y="1226"/>
                      <a:pt x="2659" y="1302"/>
                      <a:pt x="2364" y="1751"/>
                    </a:cubicBezTo>
                    <a:cubicBezTo>
                      <a:pt x="2167" y="2145"/>
                      <a:pt x="2001" y="2276"/>
                      <a:pt x="1846" y="2276"/>
                    </a:cubicBezTo>
                    <a:cubicBezTo>
                      <a:pt x="1537" y="2276"/>
                      <a:pt x="1269" y="1751"/>
                      <a:pt x="875" y="1751"/>
                    </a:cubicBezTo>
                    <a:cubicBezTo>
                      <a:pt x="1" y="1751"/>
                      <a:pt x="284" y="2626"/>
                      <a:pt x="1466" y="2933"/>
                    </a:cubicBezTo>
                    <a:cubicBezTo>
                      <a:pt x="2364" y="3216"/>
                      <a:pt x="2056" y="3807"/>
                      <a:pt x="2954" y="4114"/>
                    </a:cubicBezTo>
                    <a:cubicBezTo>
                      <a:pt x="3171" y="4260"/>
                      <a:pt x="3316" y="4315"/>
                      <a:pt x="3426" y="4315"/>
                    </a:cubicBezTo>
                    <a:cubicBezTo>
                      <a:pt x="3759" y="4315"/>
                      <a:pt x="3761" y="3807"/>
                      <a:pt x="4419" y="3807"/>
                    </a:cubicBezTo>
                    <a:cubicBezTo>
                      <a:pt x="5317" y="3807"/>
                      <a:pt x="5317" y="2342"/>
                      <a:pt x="5317" y="2035"/>
                    </a:cubicBezTo>
                    <a:cubicBezTo>
                      <a:pt x="5482" y="1692"/>
                      <a:pt x="5256" y="1548"/>
                      <a:pt x="5093" y="1548"/>
                    </a:cubicBezTo>
                    <a:cubicBezTo>
                      <a:pt x="4975" y="1548"/>
                      <a:pt x="4891" y="1623"/>
                      <a:pt x="5010" y="1751"/>
                    </a:cubicBezTo>
                    <a:cubicBezTo>
                      <a:pt x="5010" y="1947"/>
                      <a:pt x="5010" y="2288"/>
                      <a:pt x="4917" y="2288"/>
                    </a:cubicBezTo>
                    <a:cubicBezTo>
                      <a:pt x="4875" y="2288"/>
                      <a:pt x="4814" y="2218"/>
                      <a:pt x="4726" y="2035"/>
                    </a:cubicBezTo>
                    <a:cubicBezTo>
                      <a:pt x="4726" y="1893"/>
                      <a:pt x="4579" y="1893"/>
                      <a:pt x="4393" y="1893"/>
                    </a:cubicBezTo>
                    <a:cubicBezTo>
                      <a:pt x="4206" y="1893"/>
                      <a:pt x="3982" y="1893"/>
                      <a:pt x="3828" y="1751"/>
                    </a:cubicBezTo>
                    <a:cubicBezTo>
                      <a:pt x="3545" y="1444"/>
                      <a:pt x="4726" y="1444"/>
                      <a:pt x="4726" y="853"/>
                    </a:cubicBezTo>
                    <a:cubicBezTo>
                      <a:pt x="5010" y="570"/>
                      <a:pt x="4136" y="570"/>
                      <a:pt x="4419" y="263"/>
                    </a:cubicBezTo>
                    <a:cubicBezTo>
                      <a:pt x="4419" y="66"/>
                      <a:pt x="4222" y="0"/>
                      <a:pt x="3982"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78" name="Google Shape;692;p14">
                <a:extLst>
                  <a:ext uri="{FF2B5EF4-FFF2-40B4-BE49-F238E27FC236}">
                    <a16:creationId xmlns:a16="http://schemas.microsoft.com/office/drawing/2014/main" id="{4DE098FD-6050-4DBA-95B7-5273E4C7E4CB}"/>
                  </a:ext>
                </a:extLst>
              </p:cNvPr>
              <p:cNvSpPr/>
              <p:nvPr/>
            </p:nvSpPr>
            <p:spPr>
              <a:xfrm>
                <a:off x="1242275" y="1403525"/>
                <a:ext cx="243975" cy="97300"/>
              </a:xfrm>
              <a:custGeom>
                <a:avLst/>
                <a:gdLst/>
                <a:ahLst/>
                <a:cxnLst/>
                <a:rect l="l" t="t" r="r" b="b"/>
                <a:pathLst>
                  <a:path w="9759" h="3892" extrusionOk="0">
                    <a:moveTo>
                      <a:pt x="6805" y="0"/>
                    </a:moveTo>
                    <a:cubicBezTo>
                      <a:pt x="6498" y="0"/>
                      <a:pt x="5317" y="875"/>
                      <a:pt x="5907" y="875"/>
                    </a:cubicBezTo>
                    <a:cubicBezTo>
                      <a:pt x="6498" y="875"/>
                      <a:pt x="6498" y="1182"/>
                      <a:pt x="6215" y="1465"/>
                    </a:cubicBezTo>
                    <a:cubicBezTo>
                      <a:pt x="5907" y="1465"/>
                      <a:pt x="6805" y="1773"/>
                      <a:pt x="6805" y="2056"/>
                    </a:cubicBezTo>
                    <a:cubicBezTo>
                      <a:pt x="6498" y="2056"/>
                      <a:pt x="5033" y="2056"/>
                      <a:pt x="5033" y="1773"/>
                    </a:cubicBezTo>
                    <a:cubicBezTo>
                      <a:pt x="4781" y="1287"/>
                      <a:pt x="3938" y="801"/>
                      <a:pt x="3317" y="801"/>
                    </a:cubicBezTo>
                    <a:cubicBezTo>
                      <a:pt x="3183" y="801"/>
                      <a:pt x="3059" y="824"/>
                      <a:pt x="2954" y="875"/>
                    </a:cubicBezTo>
                    <a:cubicBezTo>
                      <a:pt x="2363" y="875"/>
                      <a:pt x="2671" y="284"/>
                      <a:pt x="2080" y="284"/>
                    </a:cubicBezTo>
                    <a:cubicBezTo>
                      <a:pt x="1773" y="284"/>
                      <a:pt x="1773" y="875"/>
                      <a:pt x="1489" y="875"/>
                    </a:cubicBezTo>
                    <a:cubicBezTo>
                      <a:pt x="898" y="875"/>
                      <a:pt x="898" y="1465"/>
                      <a:pt x="1489" y="1465"/>
                    </a:cubicBezTo>
                    <a:cubicBezTo>
                      <a:pt x="591" y="1465"/>
                      <a:pt x="308" y="2056"/>
                      <a:pt x="898" y="2056"/>
                    </a:cubicBezTo>
                    <a:cubicBezTo>
                      <a:pt x="1194" y="1914"/>
                      <a:pt x="1489" y="1843"/>
                      <a:pt x="1637" y="1843"/>
                    </a:cubicBezTo>
                    <a:cubicBezTo>
                      <a:pt x="1784" y="1843"/>
                      <a:pt x="1784" y="1914"/>
                      <a:pt x="1489" y="2056"/>
                    </a:cubicBezTo>
                    <a:cubicBezTo>
                      <a:pt x="1182" y="2056"/>
                      <a:pt x="1" y="2363"/>
                      <a:pt x="308" y="2363"/>
                    </a:cubicBezTo>
                    <a:cubicBezTo>
                      <a:pt x="308" y="2647"/>
                      <a:pt x="591" y="2647"/>
                      <a:pt x="1182" y="2647"/>
                    </a:cubicBezTo>
                    <a:cubicBezTo>
                      <a:pt x="1477" y="2800"/>
                      <a:pt x="1702" y="2877"/>
                      <a:pt x="1888" y="2877"/>
                    </a:cubicBezTo>
                    <a:cubicBezTo>
                      <a:pt x="2074" y="2877"/>
                      <a:pt x="2222" y="2800"/>
                      <a:pt x="2363" y="2647"/>
                    </a:cubicBezTo>
                    <a:cubicBezTo>
                      <a:pt x="2575" y="2451"/>
                      <a:pt x="2775" y="2110"/>
                      <a:pt x="2880" y="2110"/>
                    </a:cubicBezTo>
                    <a:cubicBezTo>
                      <a:pt x="2927" y="2110"/>
                      <a:pt x="2954" y="2180"/>
                      <a:pt x="2954" y="2363"/>
                    </a:cubicBezTo>
                    <a:cubicBezTo>
                      <a:pt x="2815" y="2653"/>
                      <a:pt x="2954" y="2727"/>
                      <a:pt x="3238" y="2727"/>
                    </a:cubicBezTo>
                    <a:cubicBezTo>
                      <a:pt x="3533" y="2727"/>
                      <a:pt x="3985" y="2647"/>
                      <a:pt x="4443" y="2647"/>
                    </a:cubicBezTo>
                    <a:cubicBezTo>
                      <a:pt x="4605" y="2594"/>
                      <a:pt x="4696" y="2572"/>
                      <a:pt x="4732" y="2572"/>
                    </a:cubicBezTo>
                    <a:cubicBezTo>
                      <a:pt x="4889" y="2572"/>
                      <a:pt x="3973" y="3006"/>
                      <a:pt x="3261" y="3237"/>
                    </a:cubicBezTo>
                    <a:cubicBezTo>
                      <a:pt x="2363" y="3237"/>
                      <a:pt x="2363" y="3828"/>
                      <a:pt x="3261" y="3828"/>
                    </a:cubicBezTo>
                    <a:cubicBezTo>
                      <a:pt x="3386" y="3872"/>
                      <a:pt x="3524" y="3891"/>
                      <a:pt x="3668" y="3891"/>
                    </a:cubicBezTo>
                    <a:cubicBezTo>
                      <a:pt x="4536" y="3891"/>
                      <a:pt x="5664" y="3197"/>
                      <a:pt x="5907" y="2954"/>
                    </a:cubicBezTo>
                    <a:cubicBezTo>
                      <a:pt x="6036" y="2887"/>
                      <a:pt x="6151" y="2863"/>
                      <a:pt x="6256" y="2863"/>
                    </a:cubicBezTo>
                    <a:cubicBezTo>
                      <a:pt x="6533" y="2863"/>
                      <a:pt x="6734" y="3033"/>
                      <a:pt x="6910" y="3033"/>
                    </a:cubicBezTo>
                    <a:cubicBezTo>
                      <a:pt x="6972" y="3033"/>
                      <a:pt x="7031" y="3012"/>
                      <a:pt x="7089" y="2954"/>
                    </a:cubicBezTo>
                    <a:cubicBezTo>
                      <a:pt x="7286" y="2851"/>
                      <a:pt x="7483" y="2817"/>
                      <a:pt x="7680" y="2817"/>
                    </a:cubicBezTo>
                    <a:cubicBezTo>
                      <a:pt x="8073" y="2817"/>
                      <a:pt x="8467" y="2954"/>
                      <a:pt x="8861" y="2954"/>
                    </a:cubicBezTo>
                    <a:cubicBezTo>
                      <a:pt x="9759" y="2647"/>
                      <a:pt x="9759" y="1465"/>
                      <a:pt x="9168" y="1182"/>
                    </a:cubicBezTo>
                    <a:cubicBezTo>
                      <a:pt x="9105" y="1118"/>
                      <a:pt x="9054" y="1093"/>
                      <a:pt x="9009" y="1093"/>
                    </a:cubicBezTo>
                    <a:cubicBezTo>
                      <a:pt x="8836" y="1093"/>
                      <a:pt x="8739" y="1465"/>
                      <a:pt x="8270" y="1465"/>
                    </a:cubicBezTo>
                    <a:cubicBezTo>
                      <a:pt x="7987" y="1465"/>
                      <a:pt x="7680" y="1182"/>
                      <a:pt x="7396" y="875"/>
                    </a:cubicBezTo>
                    <a:cubicBezTo>
                      <a:pt x="7089" y="591"/>
                      <a:pt x="7396" y="0"/>
                      <a:pt x="6805"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79" name="Google Shape;693;p14">
                <a:extLst>
                  <a:ext uri="{FF2B5EF4-FFF2-40B4-BE49-F238E27FC236}">
                    <a16:creationId xmlns:a16="http://schemas.microsoft.com/office/drawing/2014/main" id="{821865C5-F416-464F-9A09-60784BBCEC0B}"/>
                  </a:ext>
                </a:extLst>
              </p:cNvPr>
              <p:cNvSpPr/>
              <p:nvPr/>
            </p:nvSpPr>
            <p:spPr>
              <a:xfrm>
                <a:off x="1131825" y="1370800"/>
                <a:ext cx="154775" cy="69375"/>
              </a:xfrm>
              <a:custGeom>
                <a:avLst/>
                <a:gdLst/>
                <a:ahLst/>
                <a:cxnLst/>
                <a:rect l="l" t="t" r="r" b="b"/>
                <a:pathLst>
                  <a:path w="6191" h="2775" extrusionOk="0">
                    <a:moveTo>
                      <a:pt x="5117" y="0"/>
                    </a:moveTo>
                    <a:cubicBezTo>
                      <a:pt x="5009" y="0"/>
                      <a:pt x="5009" y="212"/>
                      <a:pt x="5009" y="412"/>
                    </a:cubicBezTo>
                    <a:cubicBezTo>
                      <a:pt x="5009" y="514"/>
                      <a:pt x="4944" y="548"/>
                      <a:pt x="4834" y="548"/>
                    </a:cubicBezTo>
                    <a:cubicBezTo>
                      <a:pt x="4616" y="548"/>
                      <a:pt x="4222" y="412"/>
                      <a:pt x="3828" y="412"/>
                    </a:cubicBezTo>
                    <a:cubicBezTo>
                      <a:pt x="3775" y="359"/>
                      <a:pt x="3712" y="337"/>
                      <a:pt x="3641" y="337"/>
                    </a:cubicBezTo>
                    <a:cubicBezTo>
                      <a:pt x="3325" y="337"/>
                      <a:pt x="2844" y="771"/>
                      <a:pt x="2363" y="1002"/>
                    </a:cubicBezTo>
                    <a:cubicBezTo>
                      <a:pt x="1888" y="1249"/>
                      <a:pt x="1795" y="1679"/>
                      <a:pt x="1617" y="1679"/>
                    </a:cubicBezTo>
                    <a:cubicBezTo>
                      <a:pt x="1574" y="1679"/>
                      <a:pt x="1526" y="1653"/>
                      <a:pt x="1465" y="1593"/>
                    </a:cubicBezTo>
                    <a:cubicBezTo>
                      <a:pt x="875" y="1593"/>
                      <a:pt x="0" y="2184"/>
                      <a:pt x="284" y="2184"/>
                    </a:cubicBezTo>
                    <a:cubicBezTo>
                      <a:pt x="591" y="2491"/>
                      <a:pt x="284" y="2774"/>
                      <a:pt x="591" y="2774"/>
                    </a:cubicBezTo>
                    <a:cubicBezTo>
                      <a:pt x="733" y="2633"/>
                      <a:pt x="804" y="2562"/>
                      <a:pt x="877" y="2562"/>
                    </a:cubicBezTo>
                    <a:cubicBezTo>
                      <a:pt x="951" y="2562"/>
                      <a:pt x="1028" y="2633"/>
                      <a:pt x="1182" y="2774"/>
                    </a:cubicBezTo>
                    <a:cubicBezTo>
                      <a:pt x="1465" y="2774"/>
                      <a:pt x="1465" y="2491"/>
                      <a:pt x="1772" y="2184"/>
                    </a:cubicBezTo>
                    <a:cubicBezTo>
                      <a:pt x="2056" y="2184"/>
                      <a:pt x="1772" y="2774"/>
                      <a:pt x="2363" y="2774"/>
                    </a:cubicBezTo>
                    <a:cubicBezTo>
                      <a:pt x="2647" y="2774"/>
                      <a:pt x="2647" y="2184"/>
                      <a:pt x="2954" y="2184"/>
                    </a:cubicBezTo>
                    <a:cubicBezTo>
                      <a:pt x="3037" y="2274"/>
                      <a:pt x="3123" y="2312"/>
                      <a:pt x="3203" y="2312"/>
                    </a:cubicBezTo>
                    <a:cubicBezTo>
                      <a:pt x="3392" y="2312"/>
                      <a:pt x="3544" y="2100"/>
                      <a:pt x="3544" y="1900"/>
                    </a:cubicBezTo>
                    <a:cubicBezTo>
                      <a:pt x="3544" y="1593"/>
                      <a:pt x="3544" y="1309"/>
                      <a:pt x="3828" y="1309"/>
                    </a:cubicBezTo>
                    <a:cubicBezTo>
                      <a:pt x="3944" y="1249"/>
                      <a:pt x="4026" y="1223"/>
                      <a:pt x="4084" y="1223"/>
                    </a:cubicBezTo>
                    <a:cubicBezTo>
                      <a:pt x="4318" y="1223"/>
                      <a:pt x="4135" y="1653"/>
                      <a:pt x="4135" y="1900"/>
                    </a:cubicBezTo>
                    <a:cubicBezTo>
                      <a:pt x="4223" y="2083"/>
                      <a:pt x="4340" y="2153"/>
                      <a:pt x="4460" y="2153"/>
                    </a:cubicBezTo>
                    <a:cubicBezTo>
                      <a:pt x="4728" y="2153"/>
                      <a:pt x="5009" y="1805"/>
                      <a:pt x="5009" y="1593"/>
                    </a:cubicBezTo>
                    <a:cubicBezTo>
                      <a:pt x="5009" y="1593"/>
                      <a:pt x="5600" y="1593"/>
                      <a:pt x="5600" y="1309"/>
                    </a:cubicBezTo>
                    <a:cubicBezTo>
                      <a:pt x="5600" y="1309"/>
                      <a:pt x="5907" y="1002"/>
                      <a:pt x="5600" y="719"/>
                    </a:cubicBezTo>
                    <a:cubicBezTo>
                      <a:pt x="5458" y="565"/>
                      <a:pt x="5535" y="565"/>
                      <a:pt x="5683" y="565"/>
                    </a:cubicBezTo>
                    <a:cubicBezTo>
                      <a:pt x="5830" y="565"/>
                      <a:pt x="6049" y="565"/>
                      <a:pt x="6191" y="412"/>
                    </a:cubicBezTo>
                    <a:cubicBezTo>
                      <a:pt x="6191" y="270"/>
                      <a:pt x="6120" y="270"/>
                      <a:pt x="5975" y="270"/>
                    </a:cubicBezTo>
                    <a:cubicBezTo>
                      <a:pt x="5830" y="270"/>
                      <a:pt x="5612" y="270"/>
                      <a:pt x="5316" y="128"/>
                    </a:cubicBezTo>
                    <a:cubicBezTo>
                      <a:pt x="5226" y="37"/>
                      <a:pt x="5162" y="0"/>
                      <a:pt x="5117"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80" name="Google Shape;694;p14">
                <a:extLst>
                  <a:ext uri="{FF2B5EF4-FFF2-40B4-BE49-F238E27FC236}">
                    <a16:creationId xmlns:a16="http://schemas.microsoft.com/office/drawing/2014/main" id="{E35A0A9A-B0C7-4536-BE37-22D96C25CD37}"/>
                  </a:ext>
                </a:extLst>
              </p:cNvPr>
              <p:cNvSpPr/>
              <p:nvPr/>
            </p:nvSpPr>
            <p:spPr>
              <a:xfrm>
                <a:off x="1294250" y="1353475"/>
                <a:ext cx="29575" cy="14200"/>
              </a:xfrm>
              <a:custGeom>
                <a:avLst/>
                <a:gdLst/>
                <a:ahLst/>
                <a:cxnLst/>
                <a:rect l="l" t="t" r="r" b="b"/>
                <a:pathLst>
                  <a:path w="1183" h="568" extrusionOk="0">
                    <a:moveTo>
                      <a:pt x="592" y="0"/>
                    </a:moveTo>
                    <a:cubicBezTo>
                      <a:pt x="296" y="0"/>
                      <a:pt x="1" y="77"/>
                      <a:pt x="1" y="230"/>
                    </a:cubicBezTo>
                    <a:cubicBezTo>
                      <a:pt x="166" y="395"/>
                      <a:pt x="434" y="568"/>
                      <a:pt x="690" y="568"/>
                    </a:cubicBezTo>
                    <a:cubicBezTo>
                      <a:pt x="875" y="568"/>
                      <a:pt x="1053" y="478"/>
                      <a:pt x="1182" y="230"/>
                    </a:cubicBezTo>
                    <a:cubicBezTo>
                      <a:pt x="1182" y="77"/>
                      <a:pt x="887" y="0"/>
                      <a:pt x="592"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81" name="Google Shape;695;p14">
                <a:extLst>
                  <a:ext uri="{FF2B5EF4-FFF2-40B4-BE49-F238E27FC236}">
                    <a16:creationId xmlns:a16="http://schemas.microsoft.com/office/drawing/2014/main" id="{181B8162-162C-402D-A3AA-A731056A6ED2}"/>
                  </a:ext>
                </a:extLst>
              </p:cNvPr>
              <p:cNvSpPr/>
              <p:nvPr/>
            </p:nvSpPr>
            <p:spPr>
              <a:xfrm>
                <a:off x="918575" y="2160950"/>
                <a:ext cx="50825" cy="48000"/>
              </a:xfrm>
              <a:custGeom>
                <a:avLst/>
                <a:gdLst/>
                <a:ahLst/>
                <a:cxnLst/>
                <a:rect l="l" t="t" r="r" b="b"/>
                <a:pathLst>
                  <a:path w="2033" h="1920" extrusionOk="0">
                    <a:moveTo>
                      <a:pt x="1087" y="1"/>
                    </a:moveTo>
                    <a:cubicBezTo>
                      <a:pt x="959" y="1"/>
                      <a:pt x="783" y="36"/>
                      <a:pt x="544" y="112"/>
                    </a:cubicBezTo>
                    <a:cubicBezTo>
                      <a:pt x="0" y="395"/>
                      <a:pt x="1219" y="1919"/>
                      <a:pt x="1877" y="1919"/>
                    </a:cubicBezTo>
                    <a:cubicBezTo>
                      <a:pt x="1934" y="1919"/>
                      <a:pt x="1986" y="1908"/>
                      <a:pt x="2033" y="1884"/>
                    </a:cubicBezTo>
                    <a:cubicBezTo>
                      <a:pt x="2033" y="1600"/>
                      <a:pt x="1442" y="1010"/>
                      <a:pt x="1442" y="702"/>
                    </a:cubicBezTo>
                    <a:cubicBezTo>
                      <a:pt x="1442" y="269"/>
                      <a:pt x="1442" y="1"/>
                      <a:pt x="1087"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82" name="Google Shape;696;p14">
                <a:extLst>
                  <a:ext uri="{FF2B5EF4-FFF2-40B4-BE49-F238E27FC236}">
                    <a16:creationId xmlns:a16="http://schemas.microsoft.com/office/drawing/2014/main" id="{ADDD7E1D-8EC3-47C7-BFF1-E0F55F1B9D25}"/>
                  </a:ext>
                </a:extLst>
              </p:cNvPr>
              <p:cNvSpPr/>
              <p:nvPr/>
            </p:nvSpPr>
            <p:spPr>
              <a:xfrm>
                <a:off x="1330875" y="1348625"/>
                <a:ext cx="71800" cy="32475"/>
              </a:xfrm>
              <a:custGeom>
                <a:avLst/>
                <a:gdLst/>
                <a:ahLst/>
                <a:cxnLst/>
                <a:rect l="l" t="t" r="r" b="b"/>
                <a:pathLst>
                  <a:path w="2872" h="1299" extrusionOk="0">
                    <a:moveTo>
                      <a:pt x="2510" y="0"/>
                    </a:moveTo>
                    <a:cubicBezTo>
                      <a:pt x="2397" y="0"/>
                      <a:pt x="2251" y="35"/>
                      <a:pt x="2080" y="117"/>
                    </a:cubicBezTo>
                    <a:cubicBezTo>
                      <a:pt x="1182" y="117"/>
                      <a:pt x="1" y="117"/>
                      <a:pt x="1" y="708"/>
                    </a:cubicBezTo>
                    <a:cubicBezTo>
                      <a:pt x="1" y="1015"/>
                      <a:pt x="308" y="1299"/>
                      <a:pt x="1182" y="1299"/>
                    </a:cubicBezTo>
                    <a:cubicBezTo>
                      <a:pt x="1773" y="1299"/>
                      <a:pt x="2671" y="708"/>
                      <a:pt x="2080" y="708"/>
                    </a:cubicBezTo>
                    <a:cubicBezTo>
                      <a:pt x="1773" y="708"/>
                      <a:pt x="2080" y="424"/>
                      <a:pt x="2671" y="424"/>
                    </a:cubicBezTo>
                    <a:cubicBezTo>
                      <a:pt x="2872" y="206"/>
                      <a:pt x="2787" y="0"/>
                      <a:pt x="2510"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83" name="Google Shape;697;p14">
                <a:extLst>
                  <a:ext uri="{FF2B5EF4-FFF2-40B4-BE49-F238E27FC236}">
                    <a16:creationId xmlns:a16="http://schemas.microsoft.com/office/drawing/2014/main" id="{80734874-34AD-4C26-8D32-5C0C30EDC828}"/>
                  </a:ext>
                </a:extLst>
              </p:cNvPr>
              <p:cNvSpPr/>
              <p:nvPr/>
            </p:nvSpPr>
            <p:spPr>
              <a:xfrm>
                <a:off x="1072750" y="1489925"/>
                <a:ext cx="221525" cy="142225"/>
              </a:xfrm>
              <a:custGeom>
                <a:avLst/>
                <a:gdLst/>
                <a:ahLst/>
                <a:cxnLst/>
                <a:rect l="l" t="t" r="r" b="b"/>
                <a:pathLst>
                  <a:path w="8861" h="5689" extrusionOk="0">
                    <a:moveTo>
                      <a:pt x="3486" y="0"/>
                    </a:moveTo>
                    <a:cubicBezTo>
                      <a:pt x="2864" y="0"/>
                      <a:pt x="1651" y="372"/>
                      <a:pt x="1182" y="372"/>
                    </a:cubicBezTo>
                    <a:cubicBezTo>
                      <a:pt x="875" y="372"/>
                      <a:pt x="1182" y="963"/>
                      <a:pt x="1773" y="1270"/>
                    </a:cubicBezTo>
                    <a:cubicBezTo>
                      <a:pt x="2056" y="1553"/>
                      <a:pt x="875" y="2144"/>
                      <a:pt x="1182" y="2451"/>
                    </a:cubicBezTo>
                    <a:cubicBezTo>
                      <a:pt x="1182" y="2735"/>
                      <a:pt x="875" y="3042"/>
                      <a:pt x="284" y="3633"/>
                    </a:cubicBezTo>
                    <a:cubicBezTo>
                      <a:pt x="1" y="4223"/>
                      <a:pt x="591" y="4223"/>
                      <a:pt x="1465" y="4223"/>
                    </a:cubicBezTo>
                    <a:cubicBezTo>
                      <a:pt x="2056" y="4507"/>
                      <a:pt x="2056" y="5688"/>
                      <a:pt x="2363" y="5688"/>
                    </a:cubicBezTo>
                    <a:cubicBezTo>
                      <a:pt x="2647" y="5688"/>
                      <a:pt x="2647" y="5098"/>
                      <a:pt x="2954" y="5098"/>
                    </a:cubicBezTo>
                    <a:lnTo>
                      <a:pt x="3828" y="5098"/>
                    </a:lnTo>
                    <a:cubicBezTo>
                      <a:pt x="4135" y="5098"/>
                      <a:pt x="4419" y="4814"/>
                      <a:pt x="4419" y="4507"/>
                    </a:cubicBezTo>
                    <a:cubicBezTo>
                      <a:pt x="4419" y="3916"/>
                      <a:pt x="4726" y="3633"/>
                      <a:pt x="5317" y="3633"/>
                    </a:cubicBezTo>
                    <a:cubicBezTo>
                      <a:pt x="5600" y="3633"/>
                      <a:pt x="5317" y="3042"/>
                      <a:pt x="5907" y="2735"/>
                    </a:cubicBezTo>
                    <a:cubicBezTo>
                      <a:pt x="6498" y="2735"/>
                      <a:pt x="8270" y="2144"/>
                      <a:pt x="8554" y="1861"/>
                    </a:cubicBezTo>
                    <a:cubicBezTo>
                      <a:pt x="8861" y="1553"/>
                      <a:pt x="7963" y="1270"/>
                      <a:pt x="7372" y="963"/>
                    </a:cubicBezTo>
                    <a:cubicBezTo>
                      <a:pt x="6956" y="763"/>
                      <a:pt x="6540" y="551"/>
                      <a:pt x="6231" y="551"/>
                    </a:cubicBezTo>
                    <a:cubicBezTo>
                      <a:pt x="6102" y="551"/>
                      <a:pt x="5991" y="589"/>
                      <a:pt x="5907" y="679"/>
                    </a:cubicBezTo>
                    <a:cubicBezTo>
                      <a:pt x="5787" y="737"/>
                      <a:pt x="5702" y="759"/>
                      <a:pt x="5642" y="759"/>
                    </a:cubicBezTo>
                    <a:cubicBezTo>
                      <a:pt x="5473" y="759"/>
                      <a:pt x="5497" y="588"/>
                      <a:pt x="5436" y="588"/>
                    </a:cubicBezTo>
                    <a:cubicBezTo>
                      <a:pt x="5413" y="588"/>
                      <a:pt x="5378" y="612"/>
                      <a:pt x="5317" y="679"/>
                    </a:cubicBezTo>
                    <a:cubicBezTo>
                      <a:pt x="5010" y="679"/>
                      <a:pt x="3828" y="372"/>
                      <a:pt x="3828" y="89"/>
                    </a:cubicBezTo>
                    <a:cubicBezTo>
                      <a:pt x="3770" y="25"/>
                      <a:pt x="3648" y="0"/>
                      <a:pt x="3486"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87" name="Google Shape;698;p14">
                <a:extLst>
                  <a:ext uri="{FF2B5EF4-FFF2-40B4-BE49-F238E27FC236}">
                    <a16:creationId xmlns:a16="http://schemas.microsoft.com/office/drawing/2014/main" id="{4544C4AC-165C-459E-93D0-9A350EA09100}"/>
                  </a:ext>
                </a:extLst>
              </p:cNvPr>
              <p:cNvSpPr/>
              <p:nvPr/>
            </p:nvSpPr>
            <p:spPr>
              <a:xfrm>
                <a:off x="1206475" y="1431775"/>
                <a:ext cx="35825" cy="23175"/>
              </a:xfrm>
              <a:custGeom>
                <a:avLst/>
                <a:gdLst/>
                <a:ahLst/>
                <a:cxnLst/>
                <a:rect l="l" t="t" r="r" b="b"/>
                <a:pathLst>
                  <a:path w="1433" h="927" extrusionOk="0">
                    <a:moveTo>
                      <a:pt x="1379" y="1"/>
                    </a:moveTo>
                    <a:cubicBezTo>
                      <a:pt x="1119" y="1"/>
                      <a:pt x="0" y="926"/>
                      <a:pt x="251" y="926"/>
                    </a:cubicBezTo>
                    <a:cubicBezTo>
                      <a:pt x="842" y="926"/>
                      <a:pt x="1433" y="335"/>
                      <a:pt x="1433" y="52"/>
                    </a:cubicBezTo>
                    <a:cubicBezTo>
                      <a:pt x="1433" y="17"/>
                      <a:pt x="1413" y="1"/>
                      <a:pt x="1379"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88" name="Google Shape;699;p14">
                <a:extLst>
                  <a:ext uri="{FF2B5EF4-FFF2-40B4-BE49-F238E27FC236}">
                    <a16:creationId xmlns:a16="http://schemas.microsoft.com/office/drawing/2014/main" id="{1B322C31-CBD2-450F-864C-175A54E8BD0F}"/>
                  </a:ext>
                </a:extLst>
              </p:cNvPr>
              <p:cNvSpPr/>
              <p:nvPr/>
            </p:nvSpPr>
            <p:spPr>
              <a:xfrm>
                <a:off x="1316125" y="1319100"/>
                <a:ext cx="88625" cy="22800"/>
              </a:xfrm>
              <a:custGeom>
                <a:avLst/>
                <a:gdLst/>
                <a:ahLst/>
                <a:cxnLst/>
                <a:rect l="l" t="t" r="r" b="b"/>
                <a:pathLst>
                  <a:path w="3545" h="912" extrusionOk="0">
                    <a:moveTo>
                      <a:pt x="2503" y="0"/>
                    </a:moveTo>
                    <a:cubicBezTo>
                      <a:pt x="2320" y="0"/>
                      <a:pt x="2162" y="35"/>
                      <a:pt x="2079" y="117"/>
                    </a:cubicBezTo>
                    <a:cubicBezTo>
                      <a:pt x="1489" y="424"/>
                      <a:pt x="0" y="424"/>
                      <a:pt x="591" y="708"/>
                    </a:cubicBezTo>
                    <a:cubicBezTo>
                      <a:pt x="591" y="810"/>
                      <a:pt x="656" y="844"/>
                      <a:pt x="755" y="844"/>
                    </a:cubicBezTo>
                    <a:cubicBezTo>
                      <a:pt x="953" y="844"/>
                      <a:pt x="1284" y="708"/>
                      <a:pt x="1489" y="708"/>
                    </a:cubicBezTo>
                    <a:cubicBezTo>
                      <a:pt x="1550" y="775"/>
                      <a:pt x="1613" y="799"/>
                      <a:pt x="1677" y="799"/>
                    </a:cubicBezTo>
                    <a:cubicBezTo>
                      <a:pt x="1845" y="799"/>
                      <a:pt x="2018" y="628"/>
                      <a:pt x="2186" y="628"/>
                    </a:cubicBezTo>
                    <a:cubicBezTo>
                      <a:pt x="2246" y="628"/>
                      <a:pt x="2305" y="650"/>
                      <a:pt x="2363" y="708"/>
                    </a:cubicBezTo>
                    <a:cubicBezTo>
                      <a:pt x="2491" y="836"/>
                      <a:pt x="2720" y="911"/>
                      <a:pt x="2941" y="911"/>
                    </a:cubicBezTo>
                    <a:cubicBezTo>
                      <a:pt x="3249" y="911"/>
                      <a:pt x="3544" y="767"/>
                      <a:pt x="3544" y="424"/>
                    </a:cubicBezTo>
                    <a:cubicBezTo>
                      <a:pt x="3544" y="206"/>
                      <a:pt x="2949" y="0"/>
                      <a:pt x="2503"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89" name="Google Shape;700;p14">
                <a:extLst>
                  <a:ext uri="{FF2B5EF4-FFF2-40B4-BE49-F238E27FC236}">
                    <a16:creationId xmlns:a16="http://schemas.microsoft.com/office/drawing/2014/main" id="{77366C76-39DB-42E4-B321-550A8E26CE6E}"/>
                  </a:ext>
                </a:extLst>
              </p:cNvPr>
              <p:cNvSpPr/>
              <p:nvPr/>
            </p:nvSpPr>
            <p:spPr>
              <a:xfrm>
                <a:off x="1626225" y="1313325"/>
                <a:ext cx="73850" cy="45925"/>
              </a:xfrm>
              <a:custGeom>
                <a:avLst/>
                <a:gdLst/>
                <a:ahLst/>
                <a:cxnLst/>
                <a:rect l="l" t="t" r="r" b="b"/>
                <a:pathLst>
                  <a:path w="2954" h="1837" extrusionOk="0">
                    <a:moveTo>
                      <a:pt x="201" y="0"/>
                    </a:moveTo>
                    <a:cubicBezTo>
                      <a:pt x="115" y="0"/>
                      <a:pt x="45" y="20"/>
                      <a:pt x="0" y="64"/>
                    </a:cubicBezTo>
                    <a:cubicBezTo>
                      <a:pt x="0" y="348"/>
                      <a:pt x="591" y="1836"/>
                      <a:pt x="1182" y="1836"/>
                    </a:cubicBezTo>
                    <a:cubicBezTo>
                      <a:pt x="1772" y="1836"/>
                      <a:pt x="2080" y="1836"/>
                      <a:pt x="2670" y="1529"/>
                    </a:cubicBezTo>
                    <a:cubicBezTo>
                      <a:pt x="2954" y="1246"/>
                      <a:pt x="2363" y="1246"/>
                      <a:pt x="2670" y="939"/>
                    </a:cubicBezTo>
                    <a:cubicBezTo>
                      <a:pt x="2835" y="595"/>
                      <a:pt x="2505" y="452"/>
                      <a:pt x="2200" y="452"/>
                    </a:cubicBezTo>
                    <a:cubicBezTo>
                      <a:pt x="1980" y="452"/>
                      <a:pt x="1772" y="526"/>
                      <a:pt x="1772" y="655"/>
                    </a:cubicBezTo>
                    <a:cubicBezTo>
                      <a:pt x="1772" y="655"/>
                      <a:pt x="704" y="0"/>
                      <a:pt x="201"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90" name="Google Shape;701;p14">
                <a:extLst>
                  <a:ext uri="{FF2B5EF4-FFF2-40B4-BE49-F238E27FC236}">
                    <a16:creationId xmlns:a16="http://schemas.microsoft.com/office/drawing/2014/main" id="{E691D5EE-75E9-45F1-863D-2BA370B2F9F9}"/>
                  </a:ext>
                </a:extLst>
              </p:cNvPr>
              <p:cNvSpPr/>
              <p:nvPr/>
            </p:nvSpPr>
            <p:spPr>
              <a:xfrm>
                <a:off x="1965875" y="1522175"/>
                <a:ext cx="96300" cy="41225"/>
              </a:xfrm>
              <a:custGeom>
                <a:avLst/>
                <a:gdLst/>
                <a:ahLst/>
                <a:cxnLst/>
                <a:rect l="l" t="t" r="r" b="b"/>
                <a:pathLst>
                  <a:path w="3852" h="1649" extrusionOk="0">
                    <a:moveTo>
                      <a:pt x="556" y="1"/>
                    </a:moveTo>
                    <a:cubicBezTo>
                      <a:pt x="404" y="1"/>
                      <a:pt x="307" y="67"/>
                      <a:pt x="307" y="263"/>
                    </a:cubicBezTo>
                    <a:cubicBezTo>
                      <a:pt x="0" y="571"/>
                      <a:pt x="591" y="571"/>
                      <a:pt x="591" y="1161"/>
                    </a:cubicBezTo>
                    <a:cubicBezTo>
                      <a:pt x="769" y="1504"/>
                      <a:pt x="1044" y="1648"/>
                      <a:pt x="1298" y="1648"/>
                    </a:cubicBezTo>
                    <a:cubicBezTo>
                      <a:pt x="1481" y="1648"/>
                      <a:pt x="1653" y="1574"/>
                      <a:pt x="1772" y="1445"/>
                    </a:cubicBezTo>
                    <a:cubicBezTo>
                      <a:pt x="1901" y="1383"/>
                      <a:pt x="2073" y="1363"/>
                      <a:pt x="2262" y="1363"/>
                    </a:cubicBezTo>
                    <a:cubicBezTo>
                      <a:pt x="2622" y="1363"/>
                      <a:pt x="3047" y="1436"/>
                      <a:pt x="3367" y="1436"/>
                    </a:cubicBezTo>
                    <a:cubicBezTo>
                      <a:pt x="3650" y="1436"/>
                      <a:pt x="3851" y="1378"/>
                      <a:pt x="3851" y="1161"/>
                    </a:cubicBezTo>
                    <a:cubicBezTo>
                      <a:pt x="3851" y="896"/>
                      <a:pt x="2741" y="208"/>
                      <a:pt x="2058" y="208"/>
                    </a:cubicBezTo>
                    <a:cubicBezTo>
                      <a:pt x="1950" y="208"/>
                      <a:pt x="1853" y="225"/>
                      <a:pt x="1772" y="263"/>
                    </a:cubicBezTo>
                    <a:cubicBezTo>
                      <a:pt x="1378" y="263"/>
                      <a:pt x="859" y="1"/>
                      <a:pt x="556"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91" name="Google Shape;702;p14">
                <a:extLst>
                  <a:ext uri="{FF2B5EF4-FFF2-40B4-BE49-F238E27FC236}">
                    <a16:creationId xmlns:a16="http://schemas.microsoft.com/office/drawing/2014/main" id="{1F4BBD2F-0E3A-42AC-853E-9BED1B599512}"/>
                  </a:ext>
                </a:extLst>
              </p:cNvPr>
              <p:cNvSpPr/>
              <p:nvPr/>
            </p:nvSpPr>
            <p:spPr>
              <a:xfrm>
                <a:off x="1652950" y="1192375"/>
                <a:ext cx="232025" cy="153975"/>
              </a:xfrm>
              <a:custGeom>
                <a:avLst/>
                <a:gdLst/>
                <a:ahLst/>
                <a:cxnLst/>
                <a:rect l="l" t="t" r="r" b="b"/>
                <a:pathLst>
                  <a:path w="9281" h="6159" extrusionOk="0">
                    <a:moveTo>
                      <a:pt x="2482" y="1"/>
                    </a:moveTo>
                    <a:cubicBezTo>
                      <a:pt x="2016" y="1"/>
                      <a:pt x="1832" y="288"/>
                      <a:pt x="2192" y="460"/>
                    </a:cubicBezTo>
                    <a:cubicBezTo>
                      <a:pt x="2783" y="460"/>
                      <a:pt x="2783" y="768"/>
                      <a:pt x="2192" y="768"/>
                    </a:cubicBezTo>
                    <a:cubicBezTo>
                      <a:pt x="1885" y="768"/>
                      <a:pt x="1011" y="768"/>
                      <a:pt x="1601" y="1051"/>
                    </a:cubicBezTo>
                    <a:cubicBezTo>
                      <a:pt x="2476" y="1358"/>
                      <a:pt x="1601" y="1358"/>
                      <a:pt x="1011" y="1358"/>
                    </a:cubicBezTo>
                    <a:cubicBezTo>
                      <a:pt x="420" y="1358"/>
                      <a:pt x="420" y="2233"/>
                      <a:pt x="1294" y="2233"/>
                    </a:cubicBezTo>
                    <a:cubicBezTo>
                      <a:pt x="1885" y="2540"/>
                      <a:pt x="1294" y="2823"/>
                      <a:pt x="703" y="2823"/>
                    </a:cubicBezTo>
                    <a:cubicBezTo>
                      <a:pt x="532" y="2741"/>
                      <a:pt x="386" y="2706"/>
                      <a:pt x="280" y="2706"/>
                    </a:cubicBezTo>
                    <a:cubicBezTo>
                      <a:pt x="22" y="2706"/>
                      <a:pt x="1" y="2912"/>
                      <a:pt x="420" y="3130"/>
                    </a:cubicBezTo>
                    <a:cubicBezTo>
                      <a:pt x="1011" y="3414"/>
                      <a:pt x="703" y="3721"/>
                      <a:pt x="1294" y="4005"/>
                    </a:cubicBezTo>
                    <a:cubicBezTo>
                      <a:pt x="1423" y="4071"/>
                      <a:pt x="1594" y="4096"/>
                      <a:pt x="1786" y="4096"/>
                    </a:cubicBezTo>
                    <a:cubicBezTo>
                      <a:pt x="2296" y="4096"/>
                      <a:pt x="2952" y="3925"/>
                      <a:pt x="3350" y="3925"/>
                    </a:cubicBezTo>
                    <a:cubicBezTo>
                      <a:pt x="3490" y="3925"/>
                      <a:pt x="3599" y="3947"/>
                      <a:pt x="3657" y="4005"/>
                    </a:cubicBezTo>
                    <a:cubicBezTo>
                      <a:pt x="3657" y="4312"/>
                      <a:pt x="1885" y="4595"/>
                      <a:pt x="2192" y="4595"/>
                    </a:cubicBezTo>
                    <a:cubicBezTo>
                      <a:pt x="2476" y="4902"/>
                      <a:pt x="3373" y="5186"/>
                      <a:pt x="3373" y="5493"/>
                    </a:cubicBezTo>
                    <a:cubicBezTo>
                      <a:pt x="3123" y="5724"/>
                      <a:pt x="4457" y="6159"/>
                      <a:pt x="4960" y="6159"/>
                    </a:cubicBezTo>
                    <a:cubicBezTo>
                      <a:pt x="5074" y="6159"/>
                      <a:pt x="5145" y="6136"/>
                      <a:pt x="5145" y="6084"/>
                    </a:cubicBezTo>
                    <a:cubicBezTo>
                      <a:pt x="5287" y="5930"/>
                      <a:pt x="5435" y="5853"/>
                      <a:pt x="5621" y="5853"/>
                    </a:cubicBezTo>
                    <a:cubicBezTo>
                      <a:pt x="5807" y="5853"/>
                      <a:pt x="6031" y="5930"/>
                      <a:pt x="6327" y="6084"/>
                    </a:cubicBezTo>
                    <a:cubicBezTo>
                      <a:pt x="6854" y="6084"/>
                      <a:pt x="6911" y="5142"/>
                      <a:pt x="7119" y="5142"/>
                    </a:cubicBezTo>
                    <a:cubicBezTo>
                      <a:pt x="7144" y="5142"/>
                      <a:pt x="7171" y="5156"/>
                      <a:pt x="7201" y="5186"/>
                    </a:cubicBezTo>
                    <a:cubicBezTo>
                      <a:pt x="7246" y="5231"/>
                      <a:pt x="7284" y="5250"/>
                      <a:pt x="7318" y="5250"/>
                    </a:cubicBezTo>
                    <a:cubicBezTo>
                      <a:pt x="7514" y="5250"/>
                      <a:pt x="7550" y="4595"/>
                      <a:pt x="7792" y="4595"/>
                    </a:cubicBezTo>
                    <a:cubicBezTo>
                      <a:pt x="8382" y="4312"/>
                      <a:pt x="9280" y="4312"/>
                      <a:pt x="9280" y="4005"/>
                    </a:cubicBezTo>
                    <a:cubicBezTo>
                      <a:pt x="9280" y="3721"/>
                      <a:pt x="8973" y="3721"/>
                      <a:pt x="8382" y="3721"/>
                    </a:cubicBezTo>
                    <a:cubicBezTo>
                      <a:pt x="7792" y="3721"/>
                      <a:pt x="7508" y="3414"/>
                      <a:pt x="7792" y="3130"/>
                    </a:cubicBezTo>
                    <a:cubicBezTo>
                      <a:pt x="8099" y="2823"/>
                      <a:pt x="6918" y="2823"/>
                      <a:pt x="7508" y="2540"/>
                    </a:cubicBezTo>
                    <a:cubicBezTo>
                      <a:pt x="7709" y="2322"/>
                      <a:pt x="7173" y="2116"/>
                      <a:pt x="6954" y="2116"/>
                    </a:cubicBezTo>
                    <a:cubicBezTo>
                      <a:pt x="6865" y="2116"/>
                      <a:pt x="6828" y="2150"/>
                      <a:pt x="6918" y="2233"/>
                    </a:cubicBezTo>
                    <a:cubicBezTo>
                      <a:pt x="6918" y="2416"/>
                      <a:pt x="6831" y="2486"/>
                      <a:pt x="6711" y="2486"/>
                    </a:cubicBezTo>
                    <a:cubicBezTo>
                      <a:pt x="6446" y="2486"/>
                      <a:pt x="6020" y="2144"/>
                      <a:pt x="6020" y="1949"/>
                    </a:cubicBezTo>
                    <a:cubicBezTo>
                      <a:pt x="6020" y="1642"/>
                      <a:pt x="4555" y="1358"/>
                      <a:pt x="3657" y="460"/>
                    </a:cubicBezTo>
                    <a:cubicBezTo>
                      <a:pt x="3195" y="119"/>
                      <a:pt x="2781" y="1"/>
                      <a:pt x="2482"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92" name="Google Shape;703;p14">
                <a:extLst>
                  <a:ext uri="{FF2B5EF4-FFF2-40B4-BE49-F238E27FC236}">
                    <a16:creationId xmlns:a16="http://schemas.microsoft.com/office/drawing/2014/main" id="{6BA04A8B-F446-44ED-96A9-9263C38A2EAF}"/>
                  </a:ext>
                </a:extLst>
              </p:cNvPr>
              <p:cNvSpPr/>
              <p:nvPr/>
            </p:nvSpPr>
            <p:spPr>
              <a:xfrm>
                <a:off x="1493325" y="1401425"/>
                <a:ext cx="155375" cy="77650"/>
              </a:xfrm>
              <a:custGeom>
                <a:avLst/>
                <a:gdLst/>
                <a:ahLst/>
                <a:cxnLst/>
                <a:rect l="l" t="t" r="r" b="b"/>
                <a:pathLst>
                  <a:path w="6215" h="3106" extrusionOk="0">
                    <a:moveTo>
                      <a:pt x="3302" y="0"/>
                    </a:moveTo>
                    <a:cubicBezTo>
                      <a:pt x="3080" y="0"/>
                      <a:pt x="3372" y="480"/>
                      <a:pt x="3852" y="959"/>
                    </a:cubicBezTo>
                    <a:cubicBezTo>
                      <a:pt x="3970" y="1087"/>
                      <a:pt x="3936" y="1162"/>
                      <a:pt x="3812" y="1162"/>
                    </a:cubicBezTo>
                    <a:cubicBezTo>
                      <a:pt x="3640" y="1162"/>
                      <a:pt x="3297" y="1018"/>
                      <a:pt x="2954" y="675"/>
                    </a:cubicBezTo>
                    <a:cubicBezTo>
                      <a:pt x="2742" y="532"/>
                      <a:pt x="2598" y="475"/>
                      <a:pt x="2506" y="475"/>
                    </a:cubicBezTo>
                    <a:cubicBezTo>
                      <a:pt x="2218" y="475"/>
                      <a:pt x="2437" y="1033"/>
                      <a:pt x="2670" y="1266"/>
                    </a:cubicBezTo>
                    <a:cubicBezTo>
                      <a:pt x="2835" y="1431"/>
                      <a:pt x="2705" y="1603"/>
                      <a:pt x="2511" y="1603"/>
                    </a:cubicBezTo>
                    <a:cubicBezTo>
                      <a:pt x="2371" y="1603"/>
                      <a:pt x="2198" y="1513"/>
                      <a:pt x="2079" y="1266"/>
                    </a:cubicBezTo>
                    <a:cubicBezTo>
                      <a:pt x="1772" y="675"/>
                      <a:pt x="1489" y="84"/>
                      <a:pt x="898" y="84"/>
                    </a:cubicBezTo>
                    <a:cubicBezTo>
                      <a:pt x="0" y="84"/>
                      <a:pt x="307" y="675"/>
                      <a:pt x="591" y="959"/>
                    </a:cubicBezTo>
                    <a:cubicBezTo>
                      <a:pt x="898" y="1549"/>
                      <a:pt x="1489" y="1549"/>
                      <a:pt x="2079" y="1857"/>
                    </a:cubicBezTo>
                    <a:cubicBezTo>
                      <a:pt x="2174" y="1951"/>
                      <a:pt x="2368" y="1983"/>
                      <a:pt x="2597" y="1983"/>
                    </a:cubicBezTo>
                    <a:cubicBezTo>
                      <a:pt x="3053" y="1983"/>
                      <a:pt x="3647" y="1857"/>
                      <a:pt x="3852" y="1857"/>
                    </a:cubicBezTo>
                    <a:cubicBezTo>
                      <a:pt x="4135" y="1857"/>
                      <a:pt x="3261" y="2447"/>
                      <a:pt x="3544" y="2731"/>
                    </a:cubicBezTo>
                    <a:cubicBezTo>
                      <a:pt x="3701" y="3032"/>
                      <a:pt x="4005" y="3106"/>
                      <a:pt x="4344" y="3106"/>
                    </a:cubicBezTo>
                    <a:cubicBezTo>
                      <a:pt x="4670" y="3106"/>
                      <a:pt x="5027" y="3038"/>
                      <a:pt x="5316" y="3038"/>
                    </a:cubicBezTo>
                    <a:cubicBezTo>
                      <a:pt x="5907" y="3038"/>
                      <a:pt x="5624" y="2447"/>
                      <a:pt x="5907" y="2447"/>
                    </a:cubicBezTo>
                    <a:cubicBezTo>
                      <a:pt x="6214" y="2140"/>
                      <a:pt x="5624" y="2140"/>
                      <a:pt x="5907" y="1549"/>
                    </a:cubicBezTo>
                    <a:cubicBezTo>
                      <a:pt x="6173" y="1038"/>
                      <a:pt x="5322" y="313"/>
                      <a:pt x="5090" y="313"/>
                    </a:cubicBezTo>
                    <a:cubicBezTo>
                      <a:pt x="5054" y="313"/>
                      <a:pt x="5033" y="330"/>
                      <a:pt x="5033" y="368"/>
                    </a:cubicBezTo>
                    <a:cubicBezTo>
                      <a:pt x="5033" y="459"/>
                      <a:pt x="4955" y="496"/>
                      <a:pt x="4829" y="496"/>
                    </a:cubicBezTo>
                    <a:cubicBezTo>
                      <a:pt x="4529" y="496"/>
                      <a:pt x="3961" y="284"/>
                      <a:pt x="3544" y="84"/>
                    </a:cubicBezTo>
                    <a:cubicBezTo>
                      <a:pt x="3433" y="26"/>
                      <a:pt x="3353" y="0"/>
                      <a:pt x="3302"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93" name="Google Shape;704;p14">
                <a:extLst>
                  <a:ext uri="{FF2B5EF4-FFF2-40B4-BE49-F238E27FC236}">
                    <a16:creationId xmlns:a16="http://schemas.microsoft.com/office/drawing/2014/main" id="{90C66EB1-87FE-4C0F-8AAA-5D52788CC126}"/>
                  </a:ext>
                </a:extLst>
              </p:cNvPr>
              <p:cNvSpPr/>
              <p:nvPr/>
            </p:nvSpPr>
            <p:spPr>
              <a:xfrm>
                <a:off x="1587375" y="1260025"/>
                <a:ext cx="36825" cy="16925"/>
              </a:xfrm>
              <a:custGeom>
                <a:avLst/>
                <a:gdLst/>
                <a:ahLst/>
                <a:cxnLst/>
                <a:rect l="l" t="t" r="r" b="b"/>
                <a:pathLst>
                  <a:path w="1473" h="677" extrusionOk="0">
                    <a:moveTo>
                      <a:pt x="247" y="0"/>
                    </a:moveTo>
                    <a:cubicBezTo>
                      <a:pt x="86" y="0"/>
                      <a:pt x="0" y="35"/>
                      <a:pt x="90" y="117"/>
                    </a:cubicBezTo>
                    <a:cubicBezTo>
                      <a:pt x="285" y="329"/>
                      <a:pt x="628" y="677"/>
                      <a:pt x="922" y="677"/>
                    </a:cubicBezTo>
                    <a:cubicBezTo>
                      <a:pt x="1054" y="677"/>
                      <a:pt x="1176" y="607"/>
                      <a:pt x="1271" y="424"/>
                    </a:cubicBezTo>
                    <a:cubicBezTo>
                      <a:pt x="1472" y="206"/>
                      <a:pt x="638" y="0"/>
                      <a:pt x="247"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94" name="Google Shape;705;p14">
                <a:extLst>
                  <a:ext uri="{FF2B5EF4-FFF2-40B4-BE49-F238E27FC236}">
                    <a16:creationId xmlns:a16="http://schemas.microsoft.com/office/drawing/2014/main" id="{D980BD7A-1842-4D76-A728-9BF6756F6248}"/>
                  </a:ext>
                </a:extLst>
              </p:cNvPr>
              <p:cNvSpPr/>
              <p:nvPr/>
            </p:nvSpPr>
            <p:spPr>
              <a:xfrm>
                <a:off x="1473050" y="1287850"/>
                <a:ext cx="146100" cy="68800"/>
              </a:xfrm>
              <a:custGeom>
                <a:avLst/>
                <a:gdLst/>
                <a:ahLst/>
                <a:cxnLst/>
                <a:rect l="l" t="t" r="r" b="b"/>
                <a:pathLst>
                  <a:path w="5844" h="2752" extrusionOk="0">
                    <a:moveTo>
                      <a:pt x="1513" y="1"/>
                    </a:moveTo>
                    <a:cubicBezTo>
                      <a:pt x="1061" y="1"/>
                      <a:pt x="644" y="70"/>
                      <a:pt x="528" y="186"/>
                    </a:cubicBezTo>
                    <a:cubicBezTo>
                      <a:pt x="0" y="186"/>
                      <a:pt x="415" y="1127"/>
                      <a:pt x="930" y="1127"/>
                    </a:cubicBezTo>
                    <a:cubicBezTo>
                      <a:pt x="992" y="1127"/>
                      <a:pt x="1055" y="1114"/>
                      <a:pt x="1118" y="1083"/>
                    </a:cubicBezTo>
                    <a:cubicBezTo>
                      <a:pt x="1202" y="993"/>
                      <a:pt x="1339" y="956"/>
                      <a:pt x="1483" y="956"/>
                    </a:cubicBezTo>
                    <a:cubicBezTo>
                      <a:pt x="1827" y="956"/>
                      <a:pt x="2209" y="1167"/>
                      <a:pt x="1993" y="1367"/>
                    </a:cubicBezTo>
                    <a:cubicBezTo>
                      <a:pt x="1993" y="1520"/>
                      <a:pt x="1697" y="1520"/>
                      <a:pt x="1402" y="1520"/>
                    </a:cubicBezTo>
                    <a:cubicBezTo>
                      <a:pt x="1107" y="1520"/>
                      <a:pt x="811" y="1520"/>
                      <a:pt x="811" y="1674"/>
                    </a:cubicBezTo>
                    <a:cubicBezTo>
                      <a:pt x="811" y="1674"/>
                      <a:pt x="811" y="2046"/>
                      <a:pt x="1260" y="2046"/>
                    </a:cubicBezTo>
                    <a:cubicBezTo>
                      <a:pt x="1377" y="2046"/>
                      <a:pt x="1524" y="2021"/>
                      <a:pt x="1709" y="1958"/>
                    </a:cubicBezTo>
                    <a:cubicBezTo>
                      <a:pt x="1963" y="1875"/>
                      <a:pt x="2219" y="1841"/>
                      <a:pt x="2461" y="1841"/>
                    </a:cubicBezTo>
                    <a:cubicBezTo>
                      <a:pt x="3053" y="1841"/>
                      <a:pt x="3564" y="2047"/>
                      <a:pt x="3765" y="2265"/>
                    </a:cubicBezTo>
                    <a:cubicBezTo>
                      <a:pt x="4108" y="2608"/>
                      <a:pt x="4451" y="2752"/>
                      <a:pt x="4739" y="2752"/>
                    </a:cubicBezTo>
                    <a:cubicBezTo>
                      <a:pt x="4946" y="2752"/>
                      <a:pt x="5125" y="2677"/>
                      <a:pt x="5253" y="2548"/>
                    </a:cubicBezTo>
                    <a:cubicBezTo>
                      <a:pt x="5844" y="1958"/>
                      <a:pt x="4946" y="1958"/>
                      <a:pt x="4946" y="1674"/>
                    </a:cubicBezTo>
                    <a:cubicBezTo>
                      <a:pt x="5253" y="1367"/>
                      <a:pt x="4663" y="1083"/>
                      <a:pt x="4072" y="1083"/>
                    </a:cubicBezTo>
                    <a:cubicBezTo>
                      <a:pt x="3765" y="1083"/>
                      <a:pt x="3481" y="493"/>
                      <a:pt x="3174" y="493"/>
                    </a:cubicBezTo>
                    <a:cubicBezTo>
                      <a:pt x="3032" y="634"/>
                      <a:pt x="2961" y="705"/>
                      <a:pt x="2926" y="705"/>
                    </a:cubicBezTo>
                    <a:cubicBezTo>
                      <a:pt x="2890" y="705"/>
                      <a:pt x="2890" y="634"/>
                      <a:pt x="2890" y="493"/>
                    </a:cubicBezTo>
                    <a:cubicBezTo>
                      <a:pt x="2890" y="144"/>
                      <a:pt x="2165" y="1"/>
                      <a:pt x="1513"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95" name="Google Shape;706;p14">
                <a:extLst>
                  <a:ext uri="{FF2B5EF4-FFF2-40B4-BE49-F238E27FC236}">
                    <a16:creationId xmlns:a16="http://schemas.microsoft.com/office/drawing/2014/main" id="{0841FD2F-055B-4363-83CF-B156C436321A}"/>
                  </a:ext>
                </a:extLst>
              </p:cNvPr>
              <p:cNvSpPr/>
              <p:nvPr/>
            </p:nvSpPr>
            <p:spPr>
              <a:xfrm>
                <a:off x="1471475" y="1357950"/>
                <a:ext cx="35825" cy="32200"/>
              </a:xfrm>
              <a:custGeom>
                <a:avLst/>
                <a:gdLst/>
                <a:ahLst/>
                <a:cxnLst/>
                <a:rect l="l" t="t" r="r" b="b"/>
                <a:pathLst>
                  <a:path w="1433" h="1288" extrusionOk="0">
                    <a:moveTo>
                      <a:pt x="128" y="1"/>
                    </a:moveTo>
                    <a:cubicBezTo>
                      <a:pt x="76" y="1"/>
                      <a:pt x="32" y="17"/>
                      <a:pt x="0" y="51"/>
                    </a:cubicBezTo>
                    <a:cubicBezTo>
                      <a:pt x="0" y="563"/>
                      <a:pt x="656" y="1288"/>
                      <a:pt x="1031" y="1288"/>
                    </a:cubicBezTo>
                    <a:cubicBezTo>
                      <a:pt x="1089" y="1288"/>
                      <a:pt x="1140" y="1271"/>
                      <a:pt x="1181" y="1233"/>
                    </a:cubicBezTo>
                    <a:cubicBezTo>
                      <a:pt x="1433" y="960"/>
                      <a:pt x="533" y="1"/>
                      <a:pt x="128"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96" name="Google Shape;707;p14">
                <a:extLst>
                  <a:ext uri="{FF2B5EF4-FFF2-40B4-BE49-F238E27FC236}">
                    <a16:creationId xmlns:a16="http://schemas.microsoft.com/office/drawing/2014/main" id="{5DB87E4E-9561-4153-ABD2-2D418D1D54FD}"/>
                  </a:ext>
                </a:extLst>
              </p:cNvPr>
              <p:cNvSpPr/>
              <p:nvPr/>
            </p:nvSpPr>
            <p:spPr>
              <a:xfrm>
                <a:off x="2394125" y="2227275"/>
                <a:ext cx="140600" cy="122300"/>
              </a:xfrm>
              <a:custGeom>
                <a:avLst/>
                <a:gdLst/>
                <a:ahLst/>
                <a:cxnLst/>
                <a:rect l="l" t="t" r="r" b="b"/>
                <a:pathLst>
                  <a:path w="5624" h="4892" extrusionOk="0">
                    <a:moveTo>
                      <a:pt x="3205" y="1"/>
                    </a:moveTo>
                    <a:cubicBezTo>
                      <a:pt x="3133" y="1"/>
                      <a:pt x="3044" y="38"/>
                      <a:pt x="2954" y="129"/>
                    </a:cubicBezTo>
                    <a:cubicBezTo>
                      <a:pt x="2363" y="129"/>
                      <a:pt x="1489" y="1594"/>
                      <a:pt x="1489" y="1901"/>
                    </a:cubicBezTo>
                    <a:cubicBezTo>
                      <a:pt x="1489" y="2132"/>
                      <a:pt x="1489" y="2566"/>
                      <a:pt x="1323" y="2566"/>
                    </a:cubicBezTo>
                    <a:cubicBezTo>
                      <a:pt x="1285" y="2566"/>
                      <a:pt x="1238" y="2544"/>
                      <a:pt x="1181" y="2491"/>
                    </a:cubicBezTo>
                    <a:cubicBezTo>
                      <a:pt x="898" y="2491"/>
                      <a:pt x="591" y="2775"/>
                      <a:pt x="591" y="3082"/>
                    </a:cubicBezTo>
                    <a:cubicBezTo>
                      <a:pt x="898" y="3366"/>
                      <a:pt x="0" y="3956"/>
                      <a:pt x="591" y="3956"/>
                    </a:cubicBezTo>
                    <a:cubicBezTo>
                      <a:pt x="693" y="4059"/>
                      <a:pt x="793" y="4093"/>
                      <a:pt x="902" y="4093"/>
                    </a:cubicBezTo>
                    <a:cubicBezTo>
                      <a:pt x="1121" y="4093"/>
                      <a:pt x="1378" y="3956"/>
                      <a:pt x="1772" y="3956"/>
                    </a:cubicBezTo>
                    <a:lnTo>
                      <a:pt x="2954" y="3956"/>
                    </a:lnTo>
                    <a:cubicBezTo>
                      <a:pt x="3056" y="3862"/>
                      <a:pt x="3124" y="3830"/>
                      <a:pt x="3180" y="3830"/>
                    </a:cubicBezTo>
                    <a:cubicBezTo>
                      <a:pt x="3292" y="3830"/>
                      <a:pt x="3355" y="3956"/>
                      <a:pt x="3544" y="3956"/>
                    </a:cubicBezTo>
                    <a:cubicBezTo>
                      <a:pt x="3851" y="3956"/>
                      <a:pt x="3261" y="4263"/>
                      <a:pt x="3261" y="4547"/>
                    </a:cubicBezTo>
                    <a:cubicBezTo>
                      <a:pt x="3261" y="4638"/>
                      <a:pt x="3312" y="4675"/>
                      <a:pt x="3392" y="4675"/>
                    </a:cubicBezTo>
                    <a:cubicBezTo>
                      <a:pt x="3583" y="4675"/>
                      <a:pt x="3935" y="4463"/>
                      <a:pt x="4135" y="4263"/>
                    </a:cubicBezTo>
                    <a:cubicBezTo>
                      <a:pt x="4442" y="4263"/>
                      <a:pt x="4726" y="4263"/>
                      <a:pt x="4442" y="4547"/>
                    </a:cubicBezTo>
                    <a:cubicBezTo>
                      <a:pt x="4442" y="4723"/>
                      <a:pt x="4730" y="4892"/>
                      <a:pt x="5033" y="4892"/>
                    </a:cubicBezTo>
                    <a:cubicBezTo>
                      <a:pt x="5259" y="4892"/>
                      <a:pt x="5492" y="4799"/>
                      <a:pt x="5623" y="4547"/>
                    </a:cubicBezTo>
                    <a:cubicBezTo>
                      <a:pt x="5623" y="4316"/>
                      <a:pt x="5420" y="3881"/>
                      <a:pt x="5344" y="3881"/>
                    </a:cubicBezTo>
                    <a:cubicBezTo>
                      <a:pt x="5327" y="3881"/>
                      <a:pt x="5316" y="3904"/>
                      <a:pt x="5316" y="3956"/>
                    </a:cubicBezTo>
                    <a:cubicBezTo>
                      <a:pt x="5258" y="4020"/>
                      <a:pt x="5198" y="4045"/>
                      <a:pt x="5143" y="4045"/>
                    </a:cubicBezTo>
                    <a:cubicBezTo>
                      <a:pt x="4932" y="4045"/>
                      <a:pt x="4789" y="3673"/>
                      <a:pt x="5033" y="3673"/>
                    </a:cubicBezTo>
                    <a:cubicBezTo>
                      <a:pt x="5234" y="3455"/>
                      <a:pt x="5150" y="3249"/>
                      <a:pt x="4974" y="3249"/>
                    </a:cubicBezTo>
                    <a:cubicBezTo>
                      <a:pt x="4902" y="3249"/>
                      <a:pt x="4815" y="3283"/>
                      <a:pt x="4726" y="3366"/>
                    </a:cubicBezTo>
                    <a:cubicBezTo>
                      <a:pt x="4442" y="3366"/>
                      <a:pt x="4726" y="2775"/>
                      <a:pt x="4726" y="2491"/>
                    </a:cubicBezTo>
                    <a:cubicBezTo>
                      <a:pt x="4930" y="2491"/>
                      <a:pt x="4600" y="2355"/>
                      <a:pt x="4356" y="2355"/>
                    </a:cubicBezTo>
                    <a:cubicBezTo>
                      <a:pt x="4235" y="2355"/>
                      <a:pt x="4135" y="2389"/>
                      <a:pt x="4135" y="2491"/>
                    </a:cubicBezTo>
                    <a:cubicBezTo>
                      <a:pt x="4135" y="2574"/>
                      <a:pt x="4085" y="2608"/>
                      <a:pt x="4014" y="2608"/>
                    </a:cubicBezTo>
                    <a:cubicBezTo>
                      <a:pt x="3842" y="2608"/>
                      <a:pt x="3544" y="2402"/>
                      <a:pt x="3544" y="2184"/>
                    </a:cubicBezTo>
                    <a:cubicBezTo>
                      <a:pt x="3544" y="1901"/>
                      <a:pt x="2954" y="1901"/>
                      <a:pt x="3261" y="1901"/>
                    </a:cubicBezTo>
                    <a:cubicBezTo>
                      <a:pt x="3261" y="1747"/>
                      <a:pt x="3113" y="1670"/>
                      <a:pt x="2965" y="1670"/>
                    </a:cubicBezTo>
                    <a:cubicBezTo>
                      <a:pt x="2818" y="1670"/>
                      <a:pt x="2670" y="1747"/>
                      <a:pt x="2670" y="1901"/>
                    </a:cubicBezTo>
                    <a:cubicBezTo>
                      <a:pt x="2613" y="1953"/>
                      <a:pt x="2567" y="1976"/>
                      <a:pt x="2531" y="1976"/>
                    </a:cubicBezTo>
                    <a:cubicBezTo>
                      <a:pt x="2373" y="1976"/>
                      <a:pt x="2420" y="1541"/>
                      <a:pt x="2670" y="1310"/>
                    </a:cubicBezTo>
                    <a:cubicBezTo>
                      <a:pt x="2954" y="1003"/>
                      <a:pt x="2954" y="412"/>
                      <a:pt x="3261" y="412"/>
                    </a:cubicBezTo>
                    <a:cubicBezTo>
                      <a:pt x="3460" y="212"/>
                      <a:pt x="3379" y="1"/>
                      <a:pt x="3205"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97" name="Google Shape;708;p14">
                <a:extLst>
                  <a:ext uri="{FF2B5EF4-FFF2-40B4-BE49-F238E27FC236}">
                    <a16:creationId xmlns:a16="http://schemas.microsoft.com/office/drawing/2014/main" id="{DFF8B30A-F886-4AB4-A448-8C58EAD17318}"/>
                  </a:ext>
                </a:extLst>
              </p:cNvPr>
              <p:cNvSpPr/>
              <p:nvPr/>
            </p:nvSpPr>
            <p:spPr>
              <a:xfrm>
                <a:off x="2298425" y="2272625"/>
                <a:ext cx="59100" cy="21875"/>
              </a:xfrm>
              <a:custGeom>
                <a:avLst/>
                <a:gdLst/>
                <a:ahLst/>
                <a:cxnLst/>
                <a:rect l="l" t="t" r="r" b="b"/>
                <a:pathLst>
                  <a:path w="2364" h="875" extrusionOk="0">
                    <a:moveTo>
                      <a:pt x="238" y="1"/>
                    </a:moveTo>
                    <a:cubicBezTo>
                      <a:pt x="92" y="1"/>
                      <a:pt x="0" y="26"/>
                      <a:pt x="0" y="87"/>
                    </a:cubicBezTo>
                    <a:cubicBezTo>
                      <a:pt x="216" y="303"/>
                      <a:pt x="1295" y="875"/>
                      <a:pt x="1933" y="875"/>
                    </a:cubicBezTo>
                    <a:cubicBezTo>
                      <a:pt x="2133" y="875"/>
                      <a:pt x="2290" y="818"/>
                      <a:pt x="2363" y="677"/>
                    </a:cubicBezTo>
                    <a:cubicBezTo>
                      <a:pt x="2363" y="431"/>
                      <a:pt x="838" y="1"/>
                      <a:pt x="238"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98" name="Google Shape;709;p14">
                <a:extLst>
                  <a:ext uri="{FF2B5EF4-FFF2-40B4-BE49-F238E27FC236}">
                    <a16:creationId xmlns:a16="http://schemas.microsoft.com/office/drawing/2014/main" id="{59CA53E2-E8B3-429C-982D-625D6CAD8192}"/>
                  </a:ext>
                </a:extLst>
              </p:cNvPr>
              <p:cNvSpPr/>
              <p:nvPr/>
            </p:nvSpPr>
            <p:spPr>
              <a:xfrm>
                <a:off x="291475" y="2139725"/>
                <a:ext cx="42950" cy="16950"/>
              </a:xfrm>
              <a:custGeom>
                <a:avLst/>
                <a:gdLst/>
                <a:ahLst/>
                <a:cxnLst/>
                <a:rect l="l" t="t" r="r" b="b"/>
                <a:pathLst>
                  <a:path w="1718" h="678" extrusionOk="0">
                    <a:moveTo>
                      <a:pt x="1040" y="1"/>
                    </a:moveTo>
                    <a:cubicBezTo>
                      <a:pt x="521" y="1"/>
                      <a:pt x="1" y="430"/>
                      <a:pt x="229" y="677"/>
                    </a:cubicBezTo>
                    <a:cubicBezTo>
                      <a:pt x="536" y="677"/>
                      <a:pt x="536" y="370"/>
                      <a:pt x="819" y="370"/>
                    </a:cubicBezTo>
                    <a:cubicBezTo>
                      <a:pt x="1127" y="370"/>
                      <a:pt x="1717" y="87"/>
                      <a:pt x="1410" y="87"/>
                    </a:cubicBezTo>
                    <a:cubicBezTo>
                      <a:pt x="1294" y="26"/>
                      <a:pt x="1167" y="1"/>
                      <a:pt x="1040"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99" name="Google Shape;710;p14">
                <a:extLst>
                  <a:ext uri="{FF2B5EF4-FFF2-40B4-BE49-F238E27FC236}">
                    <a16:creationId xmlns:a16="http://schemas.microsoft.com/office/drawing/2014/main" id="{474497A7-CDB7-4854-8381-927A7A755A53}"/>
                  </a:ext>
                </a:extLst>
              </p:cNvPr>
              <p:cNvSpPr/>
              <p:nvPr/>
            </p:nvSpPr>
            <p:spPr>
              <a:xfrm>
                <a:off x="247850" y="1983600"/>
                <a:ext cx="42275" cy="17725"/>
              </a:xfrm>
              <a:custGeom>
                <a:avLst/>
                <a:gdLst/>
                <a:ahLst/>
                <a:cxnLst/>
                <a:rect l="l" t="t" r="r" b="b"/>
                <a:pathLst>
                  <a:path w="1691" h="709" extrusionOk="0">
                    <a:moveTo>
                      <a:pt x="621" y="1"/>
                    </a:moveTo>
                    <a:cubicBezTo>
                      <a:pt x="382" y="1"/>
                      <a:pt x="0" y="207"/>
                      <a:pt x="202" y="425"/>
                    </a:cubicBezTo>
                    <a:cubicBezTo>
                      <a:pt x="202" y="708"/>
                      <a:pt x="792" y="708"/>
                      <a:pt x="1100" y="708"/>
                    </a:cubicBezTo>
                    <a:cubicBezTo>
                      <a:pt x="1383" y="708"/>
                      <a:pt x="1690" y="425"/>
                      <a:pt x="1383" y="118"/>
                    </a:cubicBezTo>
                    <a:cubicBezTo>
                      <a:pt x="1325" y="60"/>
                      <a:pt x="1266" y="38"/>
                      <a:pt x="1209" y="38"/>
                    </a:cubicBezTo>
                    <a:cubicBezTo>
                      <a:pt x="1048" y="38"/>
                      <a:pt x="901" y="209"/>
                      <a:pt x="833" y="209"/>
                    </a:cubicBezTo>
                    <a:cubicBezTo>
                      <a:pt x="807" y="209"/>
                      <a:pt x="792" y="185"/>
                      <a:pt x="792" y="118"/>
                    </a:cubicBezTo>
                    <a:cubicBezTo>
                      <a:pt x="792" y="35"/>
                      <a:pt x="719" y="1"/>
                      <a:pt x="621"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00" name="Google Shape;711;p14">
                <a:extLst>
                  <a:ext uri="{FF2B5EF4-FFF2-40B4-BE49-F238E27FC236}">
                    <a16:creationId xmlns:a16="http://schemas.microsoft.com/office/drawing/2014/main" id="{52F5ED16-E488-4BC6-AFAC-476A8386D424}"/>
                  </a:ext>
                </a:extLst>
              </p:cNvPr>
              <p:cNvSpPr/>
              <p:nvPr/>
            </p:nvSpPr>
            <p:spPr>
              <a:xfrm>
                <a:off x="498150" y="2033425"/>
                <a:ext cx="57775" cy="51275"/>
              </a:xfrm>
              <a:custGeom>
                <a:avLst/>
                <a:gdLst/>
                <a:ahLst/>
                <a:cxnLst/>
                <a:rect l="l" t="t" r="r" b="b"/>
                <a:pathLst>
                  <a:path w="2311" h="2051" extrusionOk="0">
                    <a:moveTo>
                      <a:pt x="1873" y="0"/>
                    </a:moveTo>
                    <a:cubicBezTo>
                      <a:pt x="1762" y="0"/>
                      <a:pt x="1591" y="144"/>
                      <a:pt x="1413" y="487"/>
                    </a:cubicBezTo>
                    <a:cubicBezTo>
                      <a:pt x="1129" y="794"/>
                      <a:pt x="822" y="1078"/>
                      <a:pt x="538" y="1078"/>
                    </a:cubicBezTo>
                    <a:cubicBezTo>
                      <a:pt x="538" y="1232"/>
                      <a:pt x="462" y="1232"/>
                      <a:pt x="385" y="1232"/>
                    </a:cubicBezTo>
                    <a:cubicBezTo>
                      <a:pt x="308" y="1232"/>
                      <a:pt x="231" y="1232"/>
                      <a:pt x="231" y="1385"/>
                    </a:cubicBezTo>
                    <a:cubicBezTo>
                      <a:pt x="0" y="1616"/>
                      <a:pt x="146" y="2051"/>
                      <a:pt x="374" y="2051"/>
                    </a:cubicBezTo>
                    <a:cubicBezTo>
                      <a:pt x="425" y="2051"/>
                      <a:pt x="482" y="2028"/>
                      <a:pt x="538" y="1976"/>
                    </a:cubicBezTo>
                    <a:lnTo>
                      <a:pt x="822" y="1976"/>
                    </a:lnTo>
                    <a:cubicBezTo>
                      <a:pt x="1129" y="1976"/>
                      <a:pt x="1720" y="1669"/>
                      <a:pt x="2003" y="1385"/>
                    </a:cubicBezTo>
                    <a:cubicBezTo>
                      <a:pt x="2003" y="1078"/>
                      <a:pt x="1720" y="1078"/>
                      <a:pt x="1720" y="794"/>
                    </a:cubicBezTo>
                    <a:cubicBezTo>
                      <a:pt x="1720" y="794"/>
                      <a:pt x="2003" y="794"/>
                      <a:pt x="2003" y="487"/>
                    </a:cubicBezTo>
                    <a:cubicBezTo>
                      <a:pt x="2311" y="487"/>
                      <a:pt x="2003" y="487"/>
                      <a:pt x="2003" y="204"/>
                    </a:cubicBezTo>
                    <a:cubicBezTo>
                      <a:pt x="2003" y="75"/>
                      <a:pt x="1954" y="0"/>
                      <a:pt x="1873"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01" name="Google Shape;712;p14">
                <a:extLst>
                  <a:ext uri="{FF2B5EF4-FFF2-40B4-BE49-F238E27FC236}">
                    <a16:creationId xmlns:a16="http://schemas.microsoft.com/office/drawing/2014/main" id="{352C4555-7667-4E88-98AA-D07300C83E11}"/>
                  </a:ext>
                </a:extLst>
              </p:cNvPr>
              <p:cNvSpPr/>
              <p:nvPr/>
            </p:nvSpPr>
            <p:spPr>
              <a:xfrm>
                <a:off x="426550" y="2926300"/>
                <a:ext cx="18325" cy="11100"/>
              </a:xfrm>
              <a:custGeom>
                <a:avLst/>
                <a:gdLst/>
                <a:ahLst/>
                <a:cxnLst/>
                <a:rect l="l" t="t" r="r" b="b"/>
                <a:pathLst>
                  <a:path w="733" h="444" extrusionOk="0">
                    <a:moveTo>
                      <a:pt x="331" y="1"/>
                    </a:moveTo>
                    <a:cubicBezTo>
                      <a:pt x="148" y="1"/>
                      <a:pt x="0" y="71"/>
                      <a:pt x="142" y="213"/>
                    </a:cubicBezTo>
                    <a:cubicBezTo>
                      <a:pt x="295" y="367"/>
                      <a:pt x="372" y="444"/>
                      <a:pt x="446" y="444"/>
                    </a:cubicBezTo>
                    <a:cubicBezTo>
                      <a:pt x="520" y="444"/>
                      <a:pt x="591" y="367"/>
                      <a:pt x="733" y="213"/>
                    </a:cubicBezTo>
                    <a:cubicBezTo>
                      <a:pt x="733" y="71"/>
                      <a:pt x="514" y="1"/>
                      <a:pt x="331"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02" name="Google Shape;713;p14">
                <a:extLst>
                  <a:ext uri="{FF2B5EF4-FFF2-40B4-BE49-F238E27FC236}">
                    <a16:creationId xmlns:a16="http://schemas.microsoft.com/office/drawing/2014/main" id="{5EFDA5CE-CBDC-4D4B-BAF1-BACCD69647AC}"/>
                  </a:ext>
                </a:extLst>
              </p:cNvPr>
              <p:cNvSpPr/>
              <p:nvPr/>
            </p:nvSpPr>
            <p:spPr>
              <a:xfrm>
                <a:off x="474500" y="2954075"/>
                <a:ext cx="29450" cy="23150"/>
              </a:xfrm>
              <a:custGeom>
                <a:avLst/>
                <a:gdLst/>
                <a:ahLst/>
                <a:cxnLst/>
                <a:rect l="l" t="t" r="r" b="b"/>
                <a:pathLst>
                  <a:path w="1178" h="926" extrusionOk="0">
                    <a:moveTo>
                      <a:pt x="303" y="0"/>
                    </a:moveTo>
                    <a:cubicBezTo>
                      <a:pt x="31" y="0"/>
                      <a:pt x="0" y="925"/>
                      <a:pt x="209" y="925"/>
                    </a:cubicBezTo>
                    <a:cubicBezTo>
                      <a:pt x="237" y="925"/>
                      <a:pt x="268" y="910"/>
                      <a:pt x="303" y="874"/>
                    </a:cubicBezTo>
                    <a:cubicBezTo>
                      <a:pt x="587" y="874"/>
                      <a:pt x="894" y="874"/>
                      <a:pt x="894" y="591"/>
                    </a:cubicBezTo>
                    <a:cubicBezTo>
                      <a:pt x="1177" y="591"/>
                      <a:pt x="894" y="0"/>
                      <a:pt x="303"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03" name="Google Shape;714;p14">
                <a:extLst>
                  <a:ext uri="{FF2B5EF4-FFF2-40B4-BE49-F238E27FC236}">
                    <a16:creationId xmlns:a16="http://schemas.microsoft.com/office/drawing/2014/main" id="{5AD8A42D-C7BD-4072-8776-F7780412E0EE}"/>
                  </a:ext>
                </a:extLst>
              </p:cNvPr>
              <p:cNvSpPr/>
              <p:nvPr/>
            </p:nvSpPr>
            <p:spPr>
              <a:xfrm>
                <a:off x="461200" y="2939300"/>
                <a:ext cx="13200" cy="9325"/>
              </a:xfrm>
              <a:custGeom>
                <a:avLst/>
                <a:gdLst/>
                <a:ahLst/>
                <a:cxnLst/>
                <a:rect l="l" t="t" r="r" b="b"/>
                <a:pathLst>
                  <a:path w="528" h="373" extrusionOk="0">
                    <a:moveTo>
                      <a:pt x="244" y="0"/>
                    </a:moveTo>
                    <a:cubicBezTo>
                      <a:pt x="1" y="0"/>
                      <a:pt x="144" y="372"/>
                      <a:pt x="213" y="372"/>
                    </a:cubicBezTo>
                    <a:cubicBezTo>
                      <a:pt x="231" y="372"/>
                      <a:pt x="244" y="347"/>
                      <a:pt x="244" y="284"/>
                    </a:cubicBezTo>
                    <a:cubicBezTo>
                      <a:pt x="528" y="284"/>
                      <a:pt x="528" y="0"/>
                      <a:pt x="244"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04" name="Google Shape;715;p14">
                <a:extLst>
                  <a:ext uri="{FF2B5EF4-FFF2-40B4-BE49-F238E27FC236}">
                    <a16:creationId xmlns:a16="http://schemas.microsoft.com/office/drawing/2014/main" id="{94EA9967-5790-406A-AA31-772975BEB2EC}"/>
                  </a:ext>
                </a:extLst>
              </p:cNvPr>
              <p:cNvSpPr/>
              <p:nvPr/>
            </p:nvSpPr>
            <p:spPr>
              <a:xfrm>
                <a:off x="249300" y="2162625"/>
                <a:ext cx="18375" cy="17175"/>
              </a:xfrm>
              <a:custGeom>
                <a:avLst/>
                <a:gdLst/>
                <a:ahLst/>
                <a:cxnLst/>
                <a:rect l="l" t="t" r="r" b="b"/>
                <a:pathLst>
                  <a:path w="735" h="687" extrusionOk="0">
                    <a:moveTo>
                      <a:pt x="432" y="0"/>
                    </a:moveTo>
                    <a:cubicBezTo>
                      <a:pt x="346" y="0"/>
                      <a:pt x="1" y="687"/>
                      <a:pt x="78" y="687"/>
                    </a:cubicBezTo>
                    <a:cubicBezTo>
                      <a:pt x="89" y="687"/>
                      <a:pt x="111" y="671"/>
                      <a:pt x="144" y="635"/>
                    </a:cubicBezTo>
                    <a:cubicBezTo>
                      <a:pt x="451" y="635"/>
                      <a:pt x="734" y="352"/>
                      <a:pt x="451" y="45"/>
                    </a:cubicBezTo>
                    <a:cubicBezTo>
                      <a:pt x="451" y="14"/>
                      <a:pt x="444" y="0"/>
                      <a:pt x="432"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05" name="Google Shape;716;p14">
                <a:extLst>
                  <a:ext uri="{FF2B5EF4-FFF2-40B4-BE49-F238E27FC236}">
                    <a16:creationId xmlns:a16="http://schemas.microsoft.com/office/drawing/2014/main" id="{76EA4C9C-E0AD-42A8-AEC0-82C27DE31831}"/>
                  </a:ext>
                </a:extLst>
              </p:cNvPr>
              <p:cNvSpPr/>
              <p:nvPr/>
            </p:nvSpPr>
            <p:spPr>
              <a:xfrm>
                <a:off x="397000" y="2911525"/>
                <a:ext cx="14800" cy="11100"/>
              </a:xfrm>
              <a:custGeom>
                <a:avLst/>
                <a:gdLst/>
                <a:ahLst/>
                <a:cxnLst/>
                <a:rect l="l" t="t" r="r" b="b"/>
                <a:pathLst>
                  <a:path w="592" h="444" extrusionOk="0">
                    <a:moveTo>
                      <a:pt x="296" y="1"/>
                    </a:moveTo>
                    <a:cubicBezTo>
                      <a:pt x="148" y="1"/>
                      <a:pt x="1" y="72"/>
                      <a:pt x="143" y="214"/>
                    </a:cubicBezTo>
                    <a:cubicBezTo>
                      <a:pt x="296" y="367"/>
                      <a:pt x="373" y="444"/>
                      <a:pt x="411" y="444"/>
                    </a:cubicBezTo>
                    <a:cubicBezTo>
                      <a:pt x="450" y="444"/>
                      <a:pt x="450" y="367"/>
                      <a:pt x="450" y="214"/>
                    </a:cubicBezTo>
                    <a:cubicBezTo>
                      <a:pt x="591" y="72"/>
                      <a:pt x="444" y="1"/>
                      <a:pt x="296"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06" name="Google Shape;717;p14">
                <a:extLst>
                  <a:ext uri="{FF2B5EF4-FFF2-40B4-BE49-F238E27FC236}">
                    <a16:creationId xmlns:a16="http://schemas.microsoft.com/office/drawing/2014/main" id="{3E70F9E4-DF6E-48E7-B6DF-2AAFCA526DC4}"/>
                  </a:ext>
                </a:extLst>
              </p:cNvPr>
              <p:cNvSpPr/>
              <p:nvPr/>
            </p:nvSpPr>
            <p:spPr>
              <a:xfrm>
                <a:off x="3634550" y="2519250"/>
                <a:ext cx="22475" cy="11900"/>
              </a:xfrm>
              <a:custGeom>
                <a:avLst/>
                <a:gdLst/>
                <a:ahLst/>
                <a:cxnLst/>
                <a:rect l="l" t="t" r="r" b="b"/>
                <a:pathLst>
                  <a:path w="899" h="476" extrusionOk="0">
                    <a:moveTo>
                      <a:pt x="529" y="1"/>
                    </a:moveTo>
                    <a:cubicBezTo>
                      <a:pt x="263" y="1"/>
                      <a:pt x="1" y="263"/>
                      <a:pt x="1" y="263"/>
                    </a:cubicBezTo>
                    <a:cubicBezTo>
                      <a:pt x="154" y="405"/>
                      <a:pt x="379" y="476"/>
                      <a:pt x="565" y="476"/>
                    </a:cubicBezTo>
                    <a:cubicBezTo>
                      <a:pt x="751" y="476"/>
                      <a:pt x="899" y="405"/>
                      <a:pt x="899" y="263"/>
                    </a:cubicBezTo>
                    <a:cubicBezTo>
                      <a:pt x="796" y="66"/>
                      <a:pt x="662" y="1"/>
                      <a:pt x="529"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07" name="Google Shape;718;p14">
                <a:extLst>
                  <a:ext uri="{FF2B5EF4-FFF2-40B4-BE49-F238E27FC236}">
                    <a16:creationId xmlns:a16="http://schemas.microsoft.com/office/drawing/2014/main" id="{8BEB89E4-7B1C-4281-879C-064219F994D1}"/>
                  </a:ext>
                </a:extLst>
              </p:cNvPr>
              <p:cNvSpPr/>
              <p:nvPr/>
            </p:nvSpPr>
            <p:spPr>
              <a:xfrm>
                <a:off x="4040950" y="2614425"/>
                <a:ext cx="59100" cy="14800"/>
              </a:xfrm>
              <a:custGeom>
                <a:avLst/>
                <a:gdLst/>
                <a:ahLst/>
                <a:cxnLst/>
                <a:rect l="l" t="t" r="r" b="b"/>
                <a:pathLst>
                  <a:path w="2364" h="592" extrusionOk="0">
                    <a:moveTo>
                      <a:pt x="591" y="0"/>
                    </a:moveTo>
                    <a:cubicBezTo>
                      <a:pt x="284" y="0"/>
                      <a:pt x="0" y="284"/>
                      <a:pt x="0" y="284"/>
                    </a:cubicBezTo>
                    <a:cubicBezTo>
                      <a:pt x="284" y="284"/>
                      <a:pt x="875" y="591"/>
                      <a:pt x="1182" y="591"/>
                    </a:cubicBezTo>
                    <a:cubicBezTo>
                      <a:pt x="1772" y="591"/>
                      <a:pt x="2363" y="284"/>
                      <a:pt x="2363" y="284"/>
                    </a:cubicBezTo>
                    <a:lnTo>
                      <a:pt x="1772" y="284"/>
                    </a:lnTo>
                    <a:cubicBezTo>
                      <a:pt x="1772" y="284"/>
                      <a:pt x="875" y="284"/>
                      <a:pt x="591"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08" name="Google Shape;719;p14">
                <a:extLst>
                  <a:ext uri="{FF2B5EF4-FFF2-40B4-BE49-F238E27FC236}">
                    <a16:creationId xmlns:a16="http://schemas.microsoft.com/office/drawing/2014/main" id="{99593DC7-EDB1-4B05-B201-76DF948D038C}"/>
                  </a:ext>
                </a:extLst>
              </p:cNvPr>
              <p:cNvSpPr/>
              <p:nvPr/>
            </p:nvSpPr>
            <p:spPr>
              <a:xfrm>
                <a:off x="4210475" y="2611000"/>
                <a:ext cx="52000" cy="27525"/>
              </a:xfrm>
              <a:custGeom>
                <a:avLst/>
                <a:gdLst/>
                <a:ahLst/>
                <a:cxnLst/>
                <a:rect l="l" t="t" r="r" b="b"/>
                <a:pathLst>
                  <a:path w="2080" h="1101" extrusionOk="0">
                    <a:moveTo>
                      <a:pt x="1989" y="1"/>
                    </a:moveTo>
                    <a:cubicBezTo>
                      <a:pt x="1943" y="1"/>
                      <a:pt x="1875" y="35"/>
                      <a:pt x="1772" y="137"/>
                    </a:cubicBezTo>
                    <a:cubicBezTo>
                      <a:pt x="1772" y="137"/>
                      <a:pt x="1182" y="421"/>
                      <a:pt x="898" y="421"/>
                    </a:cubicBezTo>
                    <a:cubicBezTo>
                      <a:pt x="308" y="421"/>
                      <a:pt x="0" y="728"/>
                      <a:pt x="308" y="1012"/>
                    </a:cubicBezTo>
                    <a:cubicBezTo>
                      <a:pt x="429" y="1075"/>
                      <a:pt x="551" y="1100"/>
                      <a:pt x="668" y="1100"/>
                    </a:cubicBezTo>
                    <a:cubicBezTo>
                      <a:pt x="1117" y="1100"/>
                      <a:pt x="1489" y="728"/>
                      <a:pt x="1489" y="728"/>
                    </a:cubicBezTo>
                    <a:lnTo>
                      <a:pt x="2080" y="137"/>
                    </a:lnTo>
                    <a:cubicBezTo>
                      <a:pt x="2080" y="137"/>
                      <a:pt x="2080" y="1"/>
                      <a:pt x="1989"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09" name="Google Shape;720;p14">
                <a:extLst>
                  <a:ext uri="{FF2B5EF4-FFF2-40B4-BE49-F238E27FC236}">
                    <a16:creationId xmlns:a16="http://schemas.microsoft.com/office/drawing/2014/main" id="{1CC9EB5A-189B-4B48-B0C1-E933C632BF98}"/>
                  </a:ext>
                </a:extLst>
              </p:cNvPr>
              <p:cNvSpPr/>
              <p:nvPr/>
            </p:nvSpPr>
            <p:spPr>
              <a:xfrm>
                <a:off x="3105500" y="1785250"/>
                <a:ext cx="211875" cy="101125"/>
              </a:xfrm>
              <a:custGeom>
                <a:avLst/>
                <a:gdLst/>
                <a:ahLst/>
                <a:cxnLst/>
                <a:rect l="l" t="t" r="r" b="b"/>
                <a:pathLst>
                  <a:path w="8475" h="4045" extrusionOk="0">
                    <a:moveTo>
                      <a:pt x="6290" y="1"/>
                    </a:moveTo>
                    <a:cubicBezTo>
                      <a:pt x="6230" y="1"/>
                      <a:pt x="6171" y="26"/>
                      <a:pt x="6112" y="89"/>
                    </a:cubicBezTo>
                    <a:cubicBezTo>
                      <a:pt x="5805" y="89"/>
                      <a:pt x="6112" y="373"/>
                      <a:pt x="6112" y="373"/>
                    </a:cubicBezTo>
                    <a:cubicBezTo>
                      <a:pt x="6112" y="475"/>
                      <a:pt x="6046" y="509"/>
                      <a:pt x="5959" y="509"/>
                    </a:cubicBezTo>
                    <a:cubicBezTo>
                      <a:pt x="5784" y="509"/>
                      <a:pt x="5521" y="373"/>
                      <a:pt x="5521" y="373"/>
                    </a:cubicBezTo>
                    <a:cubicBezTo>
                      <a:pt x="5521" y="526"/>
                      <a:pt x="5521" y="603"/>
                      <a:pt x="5483" y="603"/>
                    </a:cubicBezTo>
                    <a:cubicBezTo>
                      <a:pt x="5445" y="603"/>
                      <a:pt x="5368" y="526"/>
                      <a:pt x="5214" y="373"/>
                    </a:cubicBezTo>
                    <a:cubicBezTo>
                      <a:pt x="5214" y="373"/>
                      <a:pt x="4931" y="373"/>
                      <a:pt x="4931" y="680"/>
                    </a:cubicBezTo>
                    <a:cubicBezTo>
                      <a:pt x="4931" y="680"/>
                      <a:pt x="4623" y="680"/>
                      <a:pt x="4340" y="373"/>
                    </a:cubicBezTo>
                    <a:cubicBezTo>
                      <a:pt x="4033" y="373"/>
                      <a:pt x="3749" y="680"/>
                      <a:pt x="3749" y="680"/>
                    </a:cubicBezTo>
                    <a:cubicBezTo>
                      <a:pt x="3749" y="822"/>
                      <a:pt x="3749" y="893"/>
                      <a:pt x="3711" y="893"/>
                    </a:cubicBezTo>
                    <a:cubicBezTo>
                      <a:pt x="3672" y="893"/>
                      <a:pt x="3596" y="822"/>
                      <a:pt x="3442" y="680"/>
                    </a:cubicBezTo>
                    <a:cubicBezTo>
                      <a:pt x="3442" y="496"/>
                      <a:pt x="3415" y="427"/>
                      <a:pt x="3377" y="427"/>
                    </a:cubicBezTo>
                    <a:cubicBezTo>
                      <a:pt x="3293" y="427"/>
                      <a:pt x="3159" y="768"/>
                      <a:pt x="3159" y="963"/>
                    </a:cubicBezTo>
                    <a:lnTo>
                      <a:pt x="3159" y="1271"/>
                    </a:lnTo>
                    <a:cubicBezTo>
                      <a:pt x="2851" y="1271"/>
                      <a:pt x="2568" y="1271"/>
                      <a:pt x="2568" y="1554"/>
                    </a:cubicBezTo>
                    <a:cubicBezTo>
                      <a:pt x="2568" y="1554"/>
                      <a:pt x="1977" y="963"/>
                      <a:pt x="2261" y="963"/>
                    </a:cubicBezTo>
                    <a:cubicBezTo>
                      <a:pt x="2568" y="680"/>
                      <a:pt x="1387" y="89"/>
                      <a:pt x="1079" y="89"/>
                    </a:cubicBezTo>
                    <a:cubicBezTo>
                      <a:pt x="796" y="89"/>
                      <a:pt x="1079" y="373"/>
                      <a:pt x="1387" y="373"/>
                    </a:cubicBezTo>
                    <a:cubicBezTo>
                      <a:pt x="1387" y="526"/>
                      <a:pt x="1310" y="603"/>
                      <a:pt x="1233" y="603"/>
                    </a:cubicBezTo>
                    <a:cubicBezTo>
                      <a:pt x="1156" y="603"/>
                      <a:pt x="1079" y="526"/>
                      <a:pt x="1079" y="373"/>
                    </a:cubicBezTo>
                    <a:cubicBezTo>
                      <a:pt x="796" y="373"/>
                      <a:pt x="489" y="373"/>
                      <a:pt x="489" y="680"/>
                    </a:cubicBezTo>
                    <a:cubicBezTo>
                      <a:pt x="205" y="963"/>
                      <a:pt x="205" y="963"/>
                      <a:pt x="205" y="1271"/>
                    </a:cubicBezTo>
                    <a:cubicBezTo>
                      <a:pt x="0" y="1271"/>
                      <a:pt x="195" y="1397"/>
                      <a:pt x="438" y="1397"/>
                    </a:cubicBezTo>
                    <a:cubicBezTo>
                      <a:pt x="560" y="1397"/>
                      <a:pt x="693" y="1365"/>
                      <a:pt x="796" y="1271"/>
                    </a:cubicBezTo>
                    <a:lnTo>
                      <a:pt x="1670" y="1271"/>
                    </a:lnTo>
                    <a:cubicBezTo>
                      <a:pt x="1977" y="1554"/>
                      <a:pt x="1387" y="1554"/>
                      <a:pt x="1670" y="1861"/>
                    </a:cubicBezTo>
                    <a:cubicBezTo>
                      <a:pt x="1670" y="1861"/>
                      <a:pt x="1670" y="1987"/>
                      <a:pt x="1495" y="1987"/>
                    </a:cubicBezTo>
                    <a:cubicBezTo>
                      <a:pt x="1408" y="1987"/>
                      <a:pt x="1276" y="1956"/>
                      <a:pt x="1079" y="1861"/>
                    </a:cubicBezTo>
                    <a:cubicBezTo>
                      <a:pt x="796" y="1861"/>
                      <a:pt x="205" y="2145"/>
                      <a:pt x="205" y="2145"/>
                    </a:cubicBezTo>
                    <a:cubicBezTo>
                      <a:pt x="300" y="2247"/>
                      <a:pt x="462" y="2281"/>
                      <a:pt x="637" y="2281"/>
                    </a:cubicBezTo>
                    <a:cubicBezTo>
                      <a:pt x="987" y="2281"/>
                      <a:pt x="1387" y="2145"/>
                      <a:pt x="1387" y="2145"/>
                    </a:cubicBezTo>
                    <a:cubicBezTo>
                      <a:pt x="1387" y="2363"/>
                      <a:pt x="1387" y="2569"/>
                      <a:pt x="1488" y="2569"/>
                    </a:cubicBezTo>
                    <a:cubicBezTo>
                      <a:pt x="1529" y="2569"/>
                      <a:pt x="1588" y="2534"/>
                      <a:pt x="1670" y="2452"/>
                    </a:cubicBezTo>
                    <a:cubicBezTo>
                      <a:pt x="1977" y="2452"/>
                      <a:pt x="1977" y="2735"/>
                      <a:pt x="1977" y="2735"/>
                    </a:cubicBezTo>
                    <a:cubicBezTo>
                      <a:pt x="1977" y="2735"/>
                      <a:pt x="1977" y="3043"/>
                      <a:pt x="1670" y="3043"/>
                    </a:cubicBezTo>
                    <a:cubicBezTo>
                      <a:pt x="1387" y="3326"/>
                      <a:pt x="1079" y="3326"/>
                      <a:pt x="1387" y="3326"/>
                    </a:cubicBezTo>
                    <a:cubicBezTo>
                      <a:pt x="1387" y="3480"/>
                      <a:pt x="1534" y="3557"/>
                      <a:pt x="1717" y="3557"/>
                    </a:cubicBezTo>
                    <a:cubicBezTo>
                      <a:pt x="1900" y="3557"/>
                      <a:pt x="2119" y="3480"/>
                      <a:pt x="2261" y="3326"/>
                    </a:cubicBezTo>
                    <a:cubicBezTo>
                      <a:pt x="2851" y="3326"/>
                      <a:pt x="3159" y="3917"/>
                      <a:pt x="3749" y="3917"/>
                    </a:cubicBezTo>
                    <a:cubicBezTo>
                      <a:pt x="3924" y="4008"/>
                      <a:pt x="4098" y="4045"/>
                      <a:pt x="4265" y="4045"/>
                    </a:cubicBezTo>
                    <a:cubicBezTo>
                      <a:pt x="4662" y="4045"/>
                      <a:pt x="5014" y="3833"/>
                      <a:pt x="5214" y="3633"/>
                    </a:cubicBezTo>
                    <a:cubicBezTo>
                      <a:pt x="5214" y="3480"/>
                      <a:pt x="5362" y="3480"/>
                      <a:pt x="5548" y="3480"/>
                    </a:cubicBezTo>
                    <a:cubicBezTo>
                      <a:pt x="5734" y="3480"/>
                      <a:pt x="5958" y="3480"/>
                      <a:pt x="6112" y="3326"/>
                    </a:cubicBezTo>
                    <a:cubicBezTo>
                      <a:pt x="6396" y="3043"/>
                      <a:pt x="6703" y="3043"/>
                      <a:pt x="7293" y="3043"/>
                    </a:cubicBezTo>
                    <a:cubicBezTo>
                      <a:pt x="7577" y="2735"/>
                      <a:pt x="7577" y="2452"/>
                      <a:pt x="7884" y="2452"/>
                    </a:cubicBezTo>
                    <a:lnTo>
                      <a:pt x="8475" y="1861"/>
                    </a:lnTo>
                    <a:cubicBezTo>
                      <a:pt x="8475" y="1554"/>
                      <a:pt x="8168" y="1271"/>
                      <a:pt x="7884" y="1271"/>
                    </a:cubicBezTo>
                    <a:cubicBezTo>
                      <a:pt x="7577" y="1271"/>
                      <a:pt x="7577" y="963"/>
                      <a:pt x="7577" y="680"/>
                    </a:cubicBezTo>
                    <a:lnTo>
                      <a:pt x="7293" y="373"/>
                    </a:lnTo>
                    <a:cubicBezTo>
                      <a:pt x="7388" y="278"/>
                      <a:pt x="7385" y="247"/>
                      <a:pt x="7340" y="247"/>
                    </a:cubicBezTo>
                    <a:cubicBezTo>
                      <a:pt x="7249" y="247"/>
                      <a:pt x="6986" y="373"/>
                      <a:pt x="6986" y="373"/>
                    </a:cubicBezTo>
                    <a:cubicBezTo>
                      <a:pt x="6761" y="373"/>
                      <a:pt x="6521" y="1"/>
                      <a:pt x="6290"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10" name="Google Shape;721;p14">
                <a:extLst>
                  <a:ext uri="{FF2B5EF4-FFF2-40B4-BE49-F238E27FC236}">
                    <a16:creationId xmlns:a16="http://schemas.microsoft.com/office/drawing/2014/main" id="{D3CF1676-1AEB-4FCA-B849-B223E3B25DB6}"/>
                  </a:ext>
                </a:extLst>
              </p:cNvPr>
              <p:cNvSpPr/>
              <p:nvPr/>
            </p:nvSpPr>
            <p:spPr>
              <a:xfrm>
                <a:off x="3376425" y="2124900"/>
                <a:ext cx="103400" cy="105600"/>
              </a:xfrm>
              <a:custGeom>
                <a:avLst/>
                <a:gdLst/>
                <a:ahLst/>
                <a:cxnLst/>
                <a:rect l="l" t="t" r="r" b="b"/>
                <a:pathLst>
                  <a:path w="4136" h="4224" extrusionOk="0">
                    <a:moveTo>
                      <a:pt x="3355" y="0"/>
                    </a:moveTo>
                    <a:cubicBezTo>
                      <a:pt x="3107" y="0"/>
                      <a:pt x="2832" y="372"/>
                      <a:pt x="2363" y="372"/>
                    </a:cubicBezTo>
                    <a:cubicBezTo>
                      <a:pt x="2210" y="231"/>
                      <a:pt x="1985" y="160"/>
                      <a:pt x="1799" y="160"/>
                    </a:cubicBezTo>
                    <a:cubicBezTo>
                      <a:pt x="1613" y="160"/>
                      <a:pt x="1465" y="231"/>
                      <a:pt x="1465" y="372"/>
                    </a:cubicBezTo>
                    <a:cubicBezTo>
                      <a:pt x="1465" y="680"/>
                      <a:pt x="2056" y="680"/>
                      <a:pt x="2056" y="680"/>
                    </a:cubicBezTo>
                    <a:cubicBezTo>
                      <a:pt x="2056" y="963"/>
                      <a:pt x="1465" y="963"/>
                      <a:pt x="1465" y="1270"/>
                    </a:cubicBezTo>
                    <a:cubicBezTo>
                      <a:pt x="1276" y="1270"/>
                      <a:pt x="1077" y="1134"/>
                      <a:pt x="881" y="1134"/>
                    </a:cubicBezTo>
                    <a:cubicBezTo>
                      <a:pt x="783" y="1134"/>
                      <a:pt x="686" y="1168"/>
                      <a:pt x="591" y="1270"/>
                    </a:cubicBezTo>
                    <a:cubicBezTo>
                      <a:pt x="284" y="1270"/>
                      <a:pt x="875" y="1554"/>
                      <a:pt x="591" y="1861"/>
                    </a:cubicBezTo>
                    <a:cubicBezTo>
                      <a:pt x="284" y="2144"/>
                      <a:pt x="591" y="2144"/>
                      <a:pt x="875" y="2452"/>
                    </a:cubicBezTo>
                    <a:cubicBezTo>
                      <a:pt x="1182" y="2735"/>
                      <a:pt x="591" y="2735"/>
                      <a:pt x="591" y="3042"/>
                    </a:cubicBezTo>
                    <a:cubicBezTo>
                      <a:pt x="591" y="3326"/>
                      <a:pt x="284" y="3326"/>
                      <a:pt x="284" y="3633"/>
                    </a:cubicBezTo>
                    <a:cubicBezTo>
                      <a:pt x="0" y="3633"/>
                      <a:pt x="591" y="4224"/>
                      <a:pt x="875" y="4224"/>
                    </a:cubicBezTo>
                    <a:cubicBezTo>
                      <a:pt x="1182" y="4224"/>
                      <a:pt x="2056" y="3917"/>
                      <a:pt x="2363" y="3633"/>
                    </a:cubicBezTo>
                    <a:cubicBezTo>
                      <a:pt x="2505" y="3479"/>
                      <a:pt x="2653" y="3479"/>
                      <a:pt x="2800" y="3479"/>
                    </a:cubicBezTo>
                    <a:cubicBezTo>
                      <a:pt x="2948" y="3479"/>
                      <a:pt x="3096" y="3479"/>
                      <a:pt x="3237" y="3326"/>
                    </a:cubicBezTo>
                    <a:cubicBezTo>
                      <a:pt x="3828" y="3042"/>
                      <a:pt x="3545" y="1861"/>
                      <a:pt x="3237" y="1554"/>
                    </a:cubicBezTo>
                    <a:lnTo>
                      <a:pt x="3237" y="1270"/>
                    </a:lnTo>
                    <a:cubicBezTo>
                      <a:pt x="3237" y="1270"/>
                      <a:pt x="3828" y="1270"/>
                      <a:pt x="3828" y="963"/>
                    </a:cubicBezTo>
                    <a:cubicBezTo>
                      <a:pt x="4135" y="680"/>
                      <a:pt x="3828" y="372"/>
                      <a:pt x="3545" y="89"/>
                    </a:cubicBezTo>
                    <a:cubicBezTo>
                      <a:pt x="3481" y="26"/>
                      <a:pt x="3419" y="0"/>
                      <a:pt x="3355"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11" name="Google Shape;722;p14">
                <a:extLst>
                  <a:ext uri="{FF2B5EF4-FFF2-40B4-BE49-F238E27FC236}">
                    <a16:creationId xmlns:a16="http://schemas.microsoft.com/office/drawing/2014/main" id="{E2979CBC-AC62-46B5-A082-6BD0BB398BB4}"/>
                  </a:ext>
                </a:extLst>
              </p:cNvPr>
              <p:cNvSpPr/>
              <p:nvPr/>
            </p:nvSpPr>
            <p:spPr>
              <a:xfrm>
                <a:off x="3443700" y="2036900"/>
                <a:ext cx="21350" cy="16400"/>
              </a:xfrm>
              <a:custGeom>
                <a:avLst/>
                <a:gdLst/>
                <a:ahLst/>
                <a:cxnLst/>
                <a:rect l="l" t="t" r="r" b="b"/>
                <a:pathLst>
                  <a:path w="854" h="656" extrusionOk="0">
                    <a:moveTo>
                      <a:pt x="513" y="1"/>
                    </a:moveTo>
                    <a:cubicBezTo>
                      <a:pt x="393" y="1"/>
                      <a:pt x="1" y="655"/>
                      <a:pt x="263" y="655"/>
                    </a:cubicBezTo>
                    <a:cubicBezTo>
                      <a:pt x="546" y="655"/>
                      <a:pt x="854" y="65"/>
                      <a:pt x="546" y="65"/>
                    </a:cubicBezTo>
                    <a:cubicBezTo>
                      <a:pt x="546" y="20"/>
                      <a:pt x="534" y="1"/>
                      <a:pt x="513"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12" name="Google Shape;723;p14">
                <a:extLst>
                  <a:ext uri="{FF2B5EF4-FFF2-40B4-BE49-F238E27FC236}">
                    <a16:creationId xmlns:a16="http://schemas.microsoft.com/office/drawing/2014/main" id="{E19CCE78-DBEA-48BF-A698-CE9EC7F1792C}"/>
                  </a:ext>
                </a:extLst>
              </p:cNvPr>
              <p:cNvSpPr/>
              <p:nvPr/>
            </p:nvSpPr>
            <p:spPr>
              <a:xfrm>
                <a:off x="3554675" y="1970350"/>
                <a:ext cx="13600" cy="17800"/>
              </a:xfrm>
              <a:custGeom>
                <a:avLst/>
                <a:gdLst/>
                <a:ahLst/>
                <a:cxnLst/>
                <a:rect l="l" t="t" r="r" b="b"/>
                <a:pathLst>
                  <a:path w="544" h="712" extrusionOk="0">
                    <a:moveTo>
                      <a:pt x="353" y="0"/>
                    </a:moveTo>
                    <a:cubicBezTo>
                      <a:pt x="322" y="0"/>
                      <a:pt x="285" y="17"/>
                      <a:pt x="242" y="57"/>
                    </a:cubicBezTo>
                    <a:cubicBezTo>
                      <a:pt x="0" y="57"/>
                      <a:pt x="172" y="712"/>
                      <a:pt x="227" y="712"/>
                    </a:cubicBezTo>
                    <a:cubicBezTo>
                      <a:pt x="236" y="712"/>
                      <a:pt x="242" y="692"/>
                      <a:pt x="242" y="648"/>
                    </a:cubicBezTo>
                    <a:cubicBezTo>
                      <a:pt x="507" y="648"/>
                      <a:pt x="543" y="0"/>
                      <a:pt x="353"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13" name="Google Shape;724;p14">
                <a:extLst>
                  <a:ext uri="{FF2B5EF4-FFF2-40B4-BE49-F238E27FC236}">
                    <a16:creationId xmlns:a16="http://schemas.microsoft.com/office/drawing/2014/main" id="{8FDA038C-497D-4B80-AB75-8E250C519173}"/>
                  </a:ext>
                </a:extLst>
              </p:cNvPr>
              <p:cNvSpPr/>
              <p:nvPr/>
            </p:nvSpPr>
            <p:spPr>
              <a:xfrm>
                <a:off x="3450250" y="2021525"/>
                <a:ext cx="175000" cy="247825"/>
              </a:xfrm>
              <a:custGeom>
                <a:avLst/>
                <a:gdLst/>
                <a:ahLst/>
                <a:cxnLst/>
                <a:rect l="l" t="t" r="r" b="b"/>
                <a:pathLst>
                  <a:path w="7000" h="9913" extrusionOk="0">
                    <a:moveTo>
                      <a:pt x="2801" y="1"/>
                    </a:moveTo>
                    <a:cubicBezTo>
                      <a:pt x="2647" y="1"/>
                      <a:pt x="2647" y="373"/>
                      <a:pt x="2647" y="373"/>
                    </a:cubicBezTo>
                    <a:lnTo>
                      <a:pt x="1773" y="373"/>
                    </a:lnTo>
                    <a:cubicBezTo>
                      <a:pt x="1466" y="373"/>
                      <a:pt x="1182" y="963"/>
                      <a:pt x="1182" y="963"/>
                    </a:cubicBezTo>
                    <a:cubicBezTo>
                      <a:pt x="1182" y="1270"/>
                      <a:pt x="875" y="1270"/>
                      <a:pt x="875" y="1554"/>
                    </a:cubicBezTo>
                    <a:cubicBezTo>
                      <a:pt x="875" y="1861"/>
                      <a:pt x="875" y="1861"/>
                      <a:pt x="592" y="1861"/>
                    </a:cubicBezTo>
                    <a:cubicBezTo>
                      <a:pt x="592" y="1861"/>
                      <a:pt x="592" y="1554"/>
                      <a:pt x="284" y="1554"/>
                    </a:cubicBezTo>
                    <a:cubicBezTo>
                      <a:pt x="1" y="1861"/>
                      <a:pt x="592" y="2145"/>
                      <a:pt x="875" y="2145"/>
                    </a:cubicBezTo>
                    <a:cubicBezTo>
                      <a:pt x="1182" y="2145"/>
                      <a:pt x="592" y="2452"/>
                      <a:pt x="592" y="2735"/>
                    </a:cubicBezTo>
                    <a:cubicBezTo>
                      <a:pt x="592" y="2889"/>
                      <a:pt x="662" y="2889"/>
                      <a:pt x="733" y="2889"/>
                    </a:cubicBezTo>
                    <a:cubicBezTo>
                      <a:pt x="804" y="2889"/>
                      <a:pt x="875" y="2889"/>
                      <a:pt x="875" y="3043"/>
                    </a:cubicBezTo>
                    <a:cubicBezTo>
                      <a:pt x="875" y="3326"/>
                      <a:pt x="284" y="3326"/>
                      <a:pt x="284" y="3633"/>
                    </a:cubicBezTo>
                    <a:cubicBezTo>
                      <a:pt x="284" y="3716"/>
                      <a:pt x="310" y="3750"/>
                      <a:pt x="354" y="3750"/>
                    </a:cubicBezTo>
                    <a:cubicBezTo>
                      <a:pt x="461" y="3750"/>
                      <a:pt x="674" y="3544"/>
                      <a:pt x="875" y="3326"/>
                    </a:cubicBezTo>
                    <a:cubicBezTo>
                      <a:pt x="875" y="3326"/>
                      <a:pt x="875" y="3917"/>
                      <a:pt x="1182" y="3917"/>
                    </a:cubicBezTo>
                    <a:cubicBezTo>
                      <a:pt x="1466" y="3917"/>
                      <a:pt x="1466" y="3326"/>
                      <a:pt x="1466" y="3326"/>
                    </a:cubicBezTo>
                    <a:cubicBezTo>
                      <a:pt x="1773" y="3326"/>
                      <a:pt x="1466" y="3633"/>
                      <a:pt x="1773" y="3917"/>
                    </a:cubicBezTo>
                    <a:lnTo>
                      <a:pt x="1466" y="4507"/>
                    </a:lnTo>
                    <a:cubicBezTo>
                      <a:pt x="1466" y="4661"/>
                      <a:pt x="1690" y="4738"/>
                      <a:pt x="1950" y="4738"/>
                    </a:cubicBezTo>
                    <a:cubicBezTo>
                      <a:pt x="2210" y="4738"/>
                      <a:pt x="2505" y="4661"/>
                      <a:pt x="2647" y="4507"/>
                    </a:cubicBezTo>
                    <a:cubicBezTo>
                      <a:pt x="2647" y="4425"/>
                      <a:pt x="2673" y="4391"/>
                      <a:pt x="2702" y="4391"/>
                    </a:cubicBezTo>
                    <a:cubicBezTo>
                      <a:pt x="2774" y="4391"/>
                      <a:pt x="2865" y="4597"/>
                      <a:pt x="2647" y="4815"/>
                    </a:cubicBezTo>
                    <a:cubicBezTo>
                      <a:pt x="2647" y="5098"/>
                      <a:pt x="2647" y="5098"/>
                      <a:pt x="2954" y="5098"/>
                    </a:cubicBezTo>
                    <a:cubicBezTo>
                      <a:pt x="3238" y="5405"/>
                      <a:pt x="3238" y="5405"/>
                      <a:pt x="2954" y="5405"/>
                    </a:cubicBezTo>
                    <a:lnTo>
                      <a:pt x="2954" y="6279"/>
                    </a:lnTo>
                    <a:lnTo>
                      <a:pt x="2056" y="6279"/>
                    </a:lnTo>
                    <a:cubicBezTo>
                      <a:pt x="2056" y="6587"/>
                      <a:pt x="1773" y="6870"/>
                      <a:pt x="1773" y="6870"/>
                    </a:cubicBezTo>
                    <a:cubicBezTo>
                      <a:pt x="1773" y="7024"/>
                      <a:pt x="1844" y="7024"/>
                      <a:pt x="1915" y="7024"/>
                    </a:cubicBezTo>
                    <a:cubicBezTo>
                      <a:pt x="1986" y="7024"/>
                      <a:pt x="2056" y="7024"/>
                      <a:pt x="2056" y="7177"/>
                    </a:cubicBezTo>
                    <a:cubicBezTo>
                      <a:pt x="2056" y="7461"/>
                      <a:pt x="1773" y="7768"/>
                      <a:pt x="1466" y="7768"/>
                    </a:cubicBezTo>
                    <a:cubicBezTo>
                      <a:pt x="997" y="7768"/>
                      <a:pt x="1272" y="8140"/>
                      <a:pt x="1559" y="8140"/>
                    </a:cubicBezTo>
                    <a:cubicBezTo>
                      <a:pt x="1634" y="8140"/>
                      <a:pt x="1710" y="8115"/>
                      <a:pt x="1773" y="8052"/>
                    </a:cubicBezTo>
                    <a:lnTo>
                      <a:pt x="2056" y="8052"/>
                    </a:lnTo>
                    <a:cubicBezTo>
                      <a:pt x="2364" y="8052"/>
                      <a:pt x="2647" y="8359"/>
                      <a:pt x="2954" y="8359"/>
                    </a:cubicBezTo>
                    <a:cubicBezTo>
                      <a:pt x="3049" y="8256"/>
                      <a:pt x="3112" y="8222"/>
                      <a:pt x="3154" y="8222"/>
                    </a:cubicBezTo>
                    <a:cubicBezTo>
                      <a:pt x="3238" y="8222"/>
                      <a:pt x="3238" y="8359"/>
                      <a:pt x="3238" y="8359"/>
                    </a:cubicBezTo>
                    <a:cubicBezTo>
                      <a:pt x="3096" y="8500"/>
                      <a:pt x="2878" y="8500"/>
                      <a:pt x="2694" y="8500"/>
                    </a:cubicBezTo>
                    <a:cubicBezTo>
                      <a:pt x="2511" y="8500"/>
                      <a:pt x="2364" y="8500"/>
                      <a:pt x="2364" y="8642"/>
                    </a:cubicBezTo>
                    <a:cubicBezTo>
                      <a:pt x="2056" y="8642"/>
                      <a:pt x="1182" y="9540"/>
                      <a:pt x="1182" y="9824"/>
                    </a:cubicBezTo>
                    <a:cubicBezTo>
                      <a:pt x="1182" y="9887"/>
                      <a:pt x="1194" y="9912"/>
                      <a:pt x="1216" y="9912"/>
                    </a:cubicBezTo>
                    <a:cubicBezTo>
                      <a:pt x="1300" y="9912"/>
                      <a:pt x="1529" y="9540"/>
                      <a:pt x="1773" y="9540"/>
                    </a:cubicBezTo>
                    <a:lnTo>
                      <a:pt x="2364" y="9540"/>
                    </a:lnTo>
                    <a:cubicBezTo>
                      <a:pt x="2647" y="9540"/>
                      <a:pt x="2647" y="9233"/>
                      <a:pt x="2647" y="9233"/>
                    </a:cubicBezTo>
                    <a:lnTo>
                      <a:pt x="3238" y="9233"/>
                    </a:lnTo>
                    <a:cubicBezTo>
                      <a:pt x="3545" y="9233"/>
                      <a:pt x="3829" y="9233"/>
                      <a:pt x="3829" y="8949"/>
                    </a:cubicBezTo>
                    <a:cubicBezTo>
                      <a:pt x="4136" y="8949"/>
                      <a:pt x="4419" y="9233"/>
                      <a:pt x="4419" y="9233"/>
                    </a:cubicBezTo>
                    <a:cubicBezTo>
                      <a:pt x="4726" y="9233"/>
                      <a:pt x="5317" y="8949"/>
                      <a:pt x="5317" y="8949"/>
                    </a:cubicBezTo>
                    <a:cubicBezTo>
                      <a:pt x="5601" y="8949"/>
                      <a:pt x="6498" y="8642"/>
                      <a:pt x="6498" y="8642"/>
                    </a:cubicBezTo>
                    <a:cubicBezTo>
                      <a:pt x="6782" y="8359"/>
                      <a:pt x="6498" y="8359"/>
                      <a:pt x="6191" y="8359"/>
                    </a:cubicBezTo>
                    <a:cubicBezTo>
                      <a:pt x="5908" y="8359"/>
                      <a:pt x="5908" y="8052"/>
                      <a:pt x="6191" y="8052"/>
                    </a:cubicBezTo>
                    <a:cubicBezTo>
                      <a:pt x="6498" y="7768"/>
                      <a:pt x="6782" y="7461"/>
                      <a:pt x="6782" y="7177"/>
                    </a:cubicBezTo>
                    <a:cubicBezTo>
                      <a:pt x="7000" y="6959"/>
                      <a:pt x="6611" y="6753"/>
                      <a:pt x="6367" y="6753"/>
                    </a:cubicBezTo>
                    <a:cubicBezTo>
                      <a:pt x="6267" y="6753"/>
                      <a:pt x="6191" y="6788"/>
                      <a:pt x="6191" y="6870"/>
                    </a:cubicBezTo>
                    <a:cubicBezTo>
                      <a:pt x="5908" y="6870"/>
                      <a:pt x="5908" y="6870"/>
                      <a:pt x="5601" y="6587"/>
                    </a:cubicBezTo>
                    <a:cubicBezTo>
                      <a:pt x="5601" y="6587"/>
                      <a:pt x="5908" y="6279"/>
                      <a:pt x="5601" y="6279"/>
                    </a:cubicBezTo>
                    <a:lnTo>
                      <a:pt x="5317" y="5996"/>
                    </a:lnTo>
                    <a:cubicBezTo>
                      <a:pt x="5601" y="5689"/>
                      <a:pt x="5317" y="5098"/>
                      <a:pt x="4726" y="4815"/>
                    </a:cubicBezTo>
                    <a:cubicBezTo>
                      <a:pt x="4419" y="4815"/>
                      <a:pt x="4419" y="4224"/>
                      <a:pt x="4419" y="3917"/>
                    </a:cubicBezTo>
                    <a:cubicBezTo>
                      <a:pt x="4277" y="3775"/>
                      <a:pt x="4207" y="3775"/>
                      <a:pt x="4133" y="3775"/>
                    </a:cubicBezTo>
                    <a:cubicBezTo>
                      <a:pt x="4059" y="3775"/>
                      <a:pt x="3982" y="3775"/>
                      <a:pt x="3829" y="3633"/>
                    </a:cubicBezTo>
                    <a:cubicBezTo>
                      <a:pt x="3545" y="3326"/>
                      <a:pt x="3238" y="3326"/>
                      <a:pt x="2954" y="3326"/>
                    </a:cubicBezTo>
                    <a:cubicBezTo>
                      <a:pt x="2954" y="3326"/>
                      <a:pt x="2954" y="3043"/>
                      <a:pt x="3238" y="3043"/>
                    </a:cubicBezTo>
                    <a:cubicBezTo>
                      <a:pt x="3545" y="2735"/>
                      <a:pt x="3829" y="1861"/>
                      <a:pt x="3829" y="1554"/>
                    </a:cubicBezTo>
                    <a:cubicBezTo>
                      <a:pt x="3829" y="1412"/>
                      <a:pt x="3533" y="1341"/>
                      <a:pt x="3202" y="1341"/>
                    </a:cubicBezTo>
                    <a:cubicBezTo>
                      <a:pt x="2872" y="1341"/>
                      <a:pt x="2505" y="1412"/>
                      <a:pt x="2364" y="1554"/>
                    </a:cubicBezTo>
                    <a:cubicBezTo>
                      <a:pt x="2364" y="1554"/>
                      <a:pt x="2056" y="1270"/>
                      <a:pt x="2364" y="1270"/>
                    </a:cubicBezTo>
                    <a:cubicBezTo>
                      <a:pt x="2364" y="963"/>
                      <a:pt x="2954" y="680"/>
                      <a:pt x="2954" y="680"/>
                    </a:cubicBezTo>
                    <a:cubicBezTo>
                      <a:pt x="2954" y="373"/>
                      <a:pt x="3238" y="89"/>
                      <a:pt x="2954" y="89"/>
                    </a:cubicBezTo>
                    <a:cubicBezTo>
                      <a:pt x="2891" y="26"/>
                      <a:pt x="2841" y="1"/>
                      <a:pt x="2801"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14" name="Google Shape;725;p14">
                <a:extLst>
                  <a:ext uri="{FF2B5EF4-FFF2-40B4-BE49-F238E27FC236}">
                    <a16:creationId xmlns:a16="http://schemas.microsoft.com/office/drawing/2014/main" id="{4DCB6A85-5ECA-480A-9623-20E85191DAD3}"/>
                  </a:ext>
                </a:extLst>
              </p:cNvPr>
              <p:cNvSpPr/>
              <p:nvPr/>
            </p:nvSpPr>
            <p:spPr>
              <a:xfrm>
                <a:off x="3804675" y="2102750"/>
                <a:ext cx="36650" cy="39150"/>
              </a:xfrm>
              <a:custGeom>
                <a:avLst/>
                <a:gdLst/>
                <a:ahLst/>
                <a:cxnLst/>
                <a:rect l="l" t="t" r="r" b="b"/>
                <a:pathLst>
                  <a:path w="1466" h="1566" extrusionOk="0">
                    <a:moveTo>
                      <a:pt x="877" y="0"/>
                    </a:moveTo>
                    <a:cubicBezTo>
                      <a:pt x="875" y="0"/>
                      <a:pt x="875" y="22"/>
                      <a:pt x="875" y="77"/>
                    </a:cubicBezTo>
                    <a:cubicBezTo>
                      <a:pt x="875" y="231"/>
                      <a:pt x="804" y="231"/>
                      <a:pt x="694" y="231"/>
                    </a:cubicBezTo>
                    <a:cubicBezTo>
                      <a:pt x="585" y="231"/>
                      <a:pt x="437" y="231"/>
                      <a:pt x="284" y="384"/>
                    </a:cubicBezTo>
                    <a:cubicBezTo>
                      <a:pt x="0" y="668"/>
                      <a:pt x="591" y="975"/>
                      <a:pt x="591" y="975"/>
                    </a:cubicBezTo>
                    <a:cubicBezTo>
                      <a:pt x="875" y="1258"/>
                      <a:pt x="591" y="1258"/>
                      <a:pt x="284" y="1258"/>
                    </a:cubicBezTo>
                    <a:cubicBezTo>
                      <a:pt x="284" y="1258"/>
                      <a:pt x="284" y="1566"/>
                      <a:pt x="591" y="1566"/>
                    </a:cubicBezTo>
                    <a:cubicBezTo>
                      <a:pt x="875" y="1566"/>
                      <a:pt x="1182" y="1258"/>
                      <a:pt x="1182" y="975"/>
                    </a:cubicBezTo>
                    <a:lnTo>
                      <a:pt x="1465" y="77"/>
                    </a:lnTo>
                    <a:cubicBezTo>
                      <a:pt x="1182" y="77"/>
                      <a:pt x="1182" y="384"/>
                      <a:pt x="1182" y="384"/>
                    </a:cubicBezTo>
                    <a:cubicBezTo>
                      <a:pt x="934" y="384"/>
                      <a:pt x="886" y="0"/>
                      <a:pt x="877"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15" name="Google Shape;726;p14">
                <a:extLst>
                  <a:ext uri="{FF2B5EF4-FFF2-40B4-BE49-F238E27FC236}">
                    <a16:creationId xmlns:a16="http://schemas.microsoft.com/office/drawing/2014/main" id="{12C19D9F-68B8-4AD5-B066-EFA40401F033}"/>
                  </a:ext>
                </a:extLst>
              </p:cNvPr>
              <p:cNvSpPr/>
              <p:nvPr/>
            </p:nvSpPr>
            <p:spPr>
              <a:xfrm>
                <a:off x="3937575" y="2053275"/>
                <a:ext cx="28675" cy="23150"/>
              </a:xfrm>
              <a:custGeom>
                <a:avLst/>
                <a:gdLst/>
                <a:ahLst/>
                <a:cxnLst/>
                <a:rect l="l" t="t" r="r" b="b"/>
                <a:pathLst>
                  <a:path w="1147" h="926" extrusionOk="0">
                    <a:moveTo>
                      <a:pt x="875" y="0"/>
                    </a:moveTo>
                    <a:cubicBezTo>
                      <a:pt x="284" y="0"/>
                      <a:pt x="1" y="875"/>
                      <a:pt x="284" y="875"/>
                    </a:cubicBezTo>
                    <a:cubicBezTo>
                      <a:pt x="284" y="910"/>
                      <a:pt x="296" y="926"/>
                      <a:pt x="317" y="926"/>
                    </a:cubicBezTo>
                    <a:cubicBezTo>
                      <a:pt x="475" y="926"/>
                      <a:pt x="1147" y="0"/>
                      <a:pt x="875"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16" name="Google Shape;727;p14">
                <a:extLst>
                  <a:ext uri="{FF2B5EF4-FFF2-40B4-BE49-F238E27FC236}">
                    <a16:creationId xmlns:a16="http://schemas.microsoft.com/office/drawing/2014/main" id="{0D79DF28-09B3-4F1A-807B-7E25A69F1287}"/>
                  </a:ext>
                </a:extLst>
              </p:cNvPr>
              <p:cNvSpPr/>
              <p:nvPr/>
            </p:nvSpPr>
            <p:spPr>
              <a:xfrm>
                <a:off x="4022350" y="2017975"/>
                <a:ext cx="14775" cy="5800"/>
              </a:xfrm>
              <a:custGeom>
                <a:avLst/>
                <a:gdLst/>
                <a:ahLst/>
                <a:cxnLst/>
                <a:rect l="l" t="t" r="r" b="b"/>
                <a:pathLst>
                  <a:path w="591" h="232" extrusionOk="0">
                    <a:moveTo>
                      <a:pt x="295" y="1"/>
                    </a:moveTo>
                    <a:cubicBezTo>
                      <a:pt x="148" y="1"/>
                      <a:pt x="0" y="78"/>
                      <a:pt x="154" y="231"/>
                    </a:cubicBezTo>
                    <a:lnTo>
                      <a:pt x="437" y="231"/>
                    </a:lnTo>
                    <a:cubicBezTo>
                      <a:pt x="591" y="78"/>
                      <a:pt x="443" y="1"/>
                      <a:pt x="295"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17" name="Google Shape;728;p14">
                <a:extLst>
                  <a:ext uri="{FF2B5EF4-FFF2-40B4-BE49-F238E27FC236}">
                    <a16:creationId xmlns:a16="http://schemas.microsoft.com/office/drawing/2014/main" id="{EA1F03EF-54D7-4083-9EE4-6767CD530416}"/>
                  </a:ext>
                </a:extLst>
              </p:cNvPr>
              <p:cNvSpPr/>
              <p:nvPr/>
            </p:nvSpPr>
            <p:spPr>
              <a:xfrm>
                <a:off x="4011400" y="2027675"/>
                <a:ext cx="29575" cy="17950"/>
              </a:xfrm>
              <a:custGeom>
                <a:avLst/>
                <a:gdLst/>
                <a:ahLst/>
                <a:cxnLst/>
                <a:rect l="l" t="t" r="r" b="b"/>
                <a:pathLst>
                  <a:path w="1183" h="718" extrusionOk="0">
                    <a:moveTo>
                      <a:pt x="1007" y="1"/>
                    </a:moveTo>
                    <a:cubicBezTo>
                      <a:pt x="920" y="1"/>
                      <a:pt x="789" y="32"/>
                      <a:pt x="592" y="127"/>
                    </a:cubicBezTo>
                    <a:cubicBezTo>
                      <a:pt x="284" y="127"/>
                      <a:pt x="1" y="717"/>
                      <a:pt x="284" y="717"/>
                    </a:cubicBezTo>
                    <a:cubicBezTo>
                      <a:pt x="592" y="717"/>
                      <a:pt x="875" y="434"/>
                      <a:pt x="1182" y="127"/>
                    </a:cubicBezTo>
                    <a:cubicBezTo>
                      <a:pt x="1182" y="127"/>
                      <a:pt x="1182" y="1"/>
                      <a:pt x="1007"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18" name="Google Shape;729;p14">
                <a:extLst>
                  <a:ext uri="{FF2B5EF4-FFF2-40B4-BE49-F238E27FC236}">
                    <a16:creationId xmlns:a16="http://schemas.microsoft.com/office/drawing/2014/main" id="{754C39A8-5944-428E-A57C-97D1BC7CE654}"/>
                  </a:ext>
                </a:extLst>
              </p:cNvPr>
              <p:cNvSpPr/>
              <p:nvPr/>
            </p:nvSpPr>
            <p:spPr>
              <a:xfrm>
                <a:off x="3937575" y="1233400"/>
                <a:ext cx="192000" cy="62525"/>
              </a:xfrm>
              <a:custGeom>
                <a:avLst/>
                <a:gdLst/>
                <a:ahLst/>
                <a:cxnLst/>
                <a:rect l="l" t="t" r="r" b="b"/>
                <a:pathLst>
                  <a:path w="7680" h="2501" extrusionOk="0">
                    <a:moveTo>
                      <a:pt x="1465" y="1"/>
                    </a:moveTo>
                    <a:cubicBezTo>
                      <a:pt x="1465" y="308"/>
                      <a:pt x="1773" y="308"/>
                      <a:pt x="1465" y="592"/>
                    </a:cubicBezTo>
                    <a:cubicBezTo>
                      <a:pt x="1465" y="592"/>
                      <a:pt x="1182" y="308"/>
                      <a:pt x="875" y="308"/>
                    </a:cubicBezTo>
                    <a:cubicBezTo>
                      <a:pt x="875" y="308"/>
                      <a:pt x="1182" y="592"/>
                      <a:pt x="875" y="899"/>
                    </a:cubicBezTo>
                    <a:cubicBezTo>
                      <a:pt x="875" y="899"/>
                      <a:pt x="591" y="308"/>
                      <a:pt x="284" y="308"/>
                    </a:cubicBezTo>
                    <a:cubicBezTo>
                      <a:pt x="284" y="308"/>
                      <a:pt x="284" y="592"/>
                      <a:pt x="1" y="592"/>
                    </a:cubicBezTo>
                    <a:cubicBezTo>
                      <a:pt x="1" y="592"/>
                      <a:pt x="284" y="899"/>
                      <a:pt x="591" y="899"/>
                    </a:cubicBezTo>
                    <a:cubicBezTo>
                      <a:pt x="591" y="1182"/>
                      <a:pt x="284" y="1182"/>
                      <a:pt x="284" y="1182"/>
                    </a:cubicBezTo>
                    <a:cubicBezTo>
                      <a:pt x="503" y="1402"/>
                      <a:pt x="928" y="1458"/>
                      <a:pt x="1390" y="1458"/>
                    </a:cubicBezTo>
                    <a:cubicBezTo>
                      <a:pt x="1879" y="1458"/>
                      <a:pt x="2410" y="1395"/>
                      <a:pt x="2783" y="1395"/>
                    </a:cubicBezTo>
                    <a:cubicBezTo>
                      <a:pt x="3005" y="1395"/>
                      <a:pt x="3171" y="1417"/>
                      <a:pt x="3237" y="1489"/>
                    </a:cubicBezTo>
                    <a:cubicBezTo>
                      <a:pt x="3545" y="1489"/>
                      <a:pt x="1465" y="1773"/>
                      <a:pt x="1465" y="2080"/>
                    </a:cubicBezTo>
                    <a:cubicBezTo>
                      <a:pt x="1670" y="2080"/>
                      <a:pt x="2390" y="2206"/>
                      <a:pt x="2937" y="2206"/>
                    </a:cubicBezTo>
                    <a:cubicBezTo>
                      <a:pt x="3211" y="2206"/>
                      <a:pt x="3442" y="2175"/>
                      <a:pt x="3545" y="2080"/>
                    </a:cubicBezTo>
                    <a:cubicBezTo>
                      <a:pt x="3545" y="2080"/>
                      <a:pt x="3828" y="2364"/>
                      <a:pt x="4419" y="2364"/>
                    </a:cubicBezTo>
                    <a:cubicBezTo>
                      <a:pt x="4616" y="2466"/>
                      <a:pt x="4747" y="2500"/>
                      <a:pt x="4846" y="2500"/>
                    </a:cubicBezTo>
                    <a:cubicBezTo>
                      <a:pt x="5044" y="2500"/>
                      <a:pt x="5112" y="2364"/>
                      <a:pt x="5317" y="2364"/>
                    </a:cubicBezTo>
                    <a:cubicBezTo>
                      <a:pt x="5600" y="2364"/>
                      <a:pt x="6191" y="2080"/>
                      <a:pt x="6191" y="1773"/>
                    </a:cubicBezTo>
                    <a:cubicBezTo>
                      <a:pt x="6498" y="1489"/>
                      <a:pt x="7679" y="1489"/>
                      <a:pt x="7372" y="899"/>
                    </a:cubicBezTo>
                    <a:cubicBezTo>
                      <a:pt x="7372" y="745"/>
                      <a:pt x="7077" y="745"/>
                      <a:pt x="6746" y="745"/>
                    </a:cubicBezTo>
                    <a:cubicBezTo>
                      <a:pt x="6415" y="745"/>
                      <a:pt x="6049" y="745"/>
                      <a:pt x="5907" y="592"/>
                    </a:cubicBezTo>
                    <a:cubicBezTo>
                      <a:pt x="5703" y="592"/>
                      <a:pt x="5246" y="465"/>
                      <a:pt x="4964" y="465"/>
                    </a:cubicBezTo>
                    <a:cubicBezTo>
                      <a:pt x="4823" y="465"/>
                      <a:pt x="4726" y="497"/>
                      <a:pt x="4726" y="592"/>
                    </a:cubicBezTo>
                    <a:cubicBezTo>
                      <a:pt x="4419" y="899"/>
                      <a:pt x="4419" y="899"/>
                      <a:pt x="4135" y="899"/>
                    </a:cubicBezTo>
                    <a:cubicBezTo>
                      <a:pt x="4135" y="652"/>
                      <a:pt x="4318" y="222"/>
                      <a:pt x="4084" y="222"/>
                    </a:cubicBezTo>
                    <a:cubicBezTo>
                      <a:pt x="4027" y="222"/>
                      <a:pt x="3944" y="248"/>
                      <a:pt x="3828" y="308"/>
                    </a:cubicBezTo>
                    <a:cubicBezTo>
                      <a:pt x="3237" y="308"/>
                      <a:pt x="3828" y="899"/>
                      <a:pt x="3545" y="899"/>
                    </a:cubicBezTo>
                    <a:cubicBezTo>
                      <a:pt x="3545" y="981"/>
                      <a:pt x="3495" y="1016"/>
                      <a:pt x="3424" y="1016"/>
                    </a:cubicBezTo>
                    <a:cubicBezTo>
                      <a:pt x="3251" y="1016"/>
                      <a:pt x="2954" y="809"/>
                      <a:pt x="2954" y="592"/>
                    </a:cubicBezTo>
                    <a:cubicBezTo>
                      <a:pt x="2954" y="533"/>
                      <a:pt x="2929" y="512"/>
                      <a:pt x="2890" y="512"/>
                    </a:cubicBezTo>
                    <a:cubicBezTo>
                      <a:pt x="2779" y="512"/>
                      <a:pt x="2551" y="683"/>
                      <a:pt x="2435" y="683"/>
                    </a:cubicBezTo>
                    <a:cubicBezTo>
                      <a:pt x="2391" y="683"/>
                      <a:pt x="2363" y="658"/>
                      <a:pt x="2363" y="592"/>
                    </a:cubicBezTo>
                    <a:cubicBezTo>
                      <a:pt x="2363" y="308"/>
                      <a:pt x="1773" y="1"/>
                      <a:pt x="1465"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21" name="Google Shape;730;p14">
                <a:extLst>
                  <a:ext uri="{FF2B5EF4-FFF2-40B4-BE49-F238E27FC236}">
                    <a16:creationId xmlns:a16="http://schemas.microsoft.com/office/drawing/2014/main" id="{4FB7D2DB-2F24-481D-A5DE-09F130F96A86}"/>
                  </a:ext>
                </a:extLst>
              </p:cNvPr>
              <p:cNvSpPr/>
              <p:nvPr/>
            </p:nvSpPr>
            <p:spPr>
              <a:xfrm>
                <a:off x="3797000" y="1255850"/>
                <a:ext cx="273500" cy="154775"/>
              </a:xfrm>
              <a:custGeom>
                <a:avLst/>
                <a:gdLst/>
                <a:ahLst/>
                <a:cxnLst/>
                <a:rect l="l" t="t" r="r" b="b"/>
                <a:pathLst>
                  <a:path w="10940" h="6191" extrusionOk="0">
                    <a:moveTo>
                      <a:pt x="4442" y="1"/>
                    </a:moveTo>
                    <a:cubicBezTo>
                      <a:pt x="4135" y="1"/>
                      <a:pt x="4442" y="284"/>
                      <a:pt x="4135" y="284"/>
                    </a:cubicBezTo>
                    <a:cubicBezTo>
                      <a:pt x="4135" y="591"/>
                      <a:pt x="3851" y="591"/>
                      <a:pt x="4135" y="875"/>
                    </a:cubicBezTo>
                    <a:cubicBezTo>
                      <a:pt x="4442" y="875"/>
                      <a:pt x="4726" y="1773"/>
                      <a:pt x="4726" y="2056"/>
                    </a:cubicBezTo>
                    <a:cubicBezTo>
                      <a:pt x="4442" y="2056"/>
                      <a:pt x="3851" y="1466"/>
                      <a:pt x="3851" y="875"/>
                    </a:cubicBezTo>
                    <a:cubicBezTo>
                      <a:pt x="3635" y="675"/>
                      <a:pt x="3430" y="464"/>
                      <a:pt x="3328" y="464"/>
                    </a:cubicBezTo>
                    <a:cubicBezTo>
                      <a:pt x="3286" y="464"/>
                      <a:pt x="3261" y="501"/>
                      <a:pt x="3261" y="591"/>
                    </a:cubicBezTo>
                    <a:cubicBezTo>
                      <a:pt x="2954" y="875"/>
                      <a:pt x="2670" y="875"/>
                      <a:pt x="2954" y="1182"/>
                    </a:cubicBezTo>
                    <a:cubicBezTo>
                      <a:pt x="2954" y="1466"/>
                      <a:pt x="2670" y="1466"/>
                      <a:pt x="2670" y="1466"/>
                    </a:cubicBezTo>
                    <a:cubicBezTo>
                      <a:pt x="2670" y="1182"/>
                      <a:pt x="2079" y="875"/>
                      <a:pt x="2079" y="875"/>
                    </a:cubicBezTo>
                    <a:cubicBezTo>
                      <a:pt x="1772" y="875"/>
                      <a:pt x="2363" y="875"/>
                      <a:pt x="2670" y="591"/>
                    </a:cubicBezTo>
                    <a:cubicBezTo>
                      <a:pt x="2859" y="591"/>
                      <a:pt x="2660" y="455"/>
                      <a:pt x="2506" y="455"/>
                    </a:cubicBezTo>
                    <a:cubicBezTo>
                      <a:pt x="2429" y="455"/>
                      <a:pt x="2363" y="489"/>
                      <a:pt x="2363" y="591"/>
                    </a:cubicBezTo>
                    <a:cubicBezTo>
                      <a:pt x="2174" y="591"/>
                      <a:pt x="1974" y="455"/>
                      <a:pt x="1778" y="455"/>
                    </a:cubicBezTo>
                    <a:cubicBezTo>
                      <a:pt x="1680" y="455"/>
                      <a:pt x="1583" y="489"/>
                      <a:pt x="1489" y="591"/>
                    </a:cubicBezTo>
                    <a:cubicBezTo>
                      <a:pt x="1489" y="686"/>
                      <a:pt x="1455" y="717"/>
                      <a:pt x="1399" y="717"/>
                    </a:cubicBezTo>
                    <a:cubicBezTo>
                      <a:pt x="1287" y="717"/>
                      <a:pt x="1087" y="591"/>
                      <a:pt x="898" y="591"/>
                    </a:cubicBezTo>
                    <a:cubicBezTo>
                      <a:pt x="898" y="591"/>
                      <a:pt x="591" y="875"/>
                      <a:pt x="307" y="875"/>
                    </a:cubicBezTo>
                    <a:cubicBezTo>
                      <a:pt x="307" y="875"/>
                      <a:pt x="0" y="1182"/>
                      <a:pt x="307" y="1466"/>
                    </a:cubicBezTo>
                    <a:cubicBezTo>
                      <a:pt x="402" y="1662"/>
                      <a:pt x="499" y="1728"/>
                      <a:pt x="597" y="1728"/>
                    </a:cubicBezTo>
                    <a:cubicBezTo>
                      <a:pt x="793" y="1728"/>
                      <a:pt x="993" y="1466"/>
                      <a:pt x="1182" y="1466"/>
                    </a:cubicBezTo>
                    <a:cubicBezTo>
                      <a:pt x="1489" y="1466"/>
                      <a:pt x="898" y="2056"/>
                      <a:pt x="898" y="2363"/>
                    </a:cubicBezTo>
                    <a:cubicBezTo>
                      <a:pt x="591" y="2647"/>
                      <a:pt x="1182" y="2954"/>
                      <a:pt x="1489" y="3238"/>
                    </a:cubicBezTo>
                    <a:cubicBezTo>
                      <a:pt x="1630" y="3391"/>
                      <a:pt x="1849" y="3468"/>
                      <a:pt x="2071" y="3468"/>
                    </a:cubicBezTo>
                    <a:cubicBezTo>
                      <a:pt x="2292" y="3468"/>
                      <a:pt x="2517" y="3391"/>
                      <a:pt x="2670" y="3238"/>
                    </a:cubicBezTo>
                    <a:cubicBezTo>
                      <a:pt x="2954" y="3238"/>
                      <a:pt x="2954" y="2647"/>
                      <a:pt x="3261" y="2647"/>
                    </a:cubicBezTo>
                    <a:cubicBezTo>
                      <a:pt x="3544" y="2647"/>
                      <a:pt x="3261" y="2363"/>
                      <a:pt x="3544" y="2363"/>
                    </a:cubicBezTo>
                    <a:cubicBezTo>
                      <a:pt x="3608" y="2300"/>
                      <a:pt x="3658" y="2275"/>
                      <a:pt x="3695" y="2275"/>
                    </a:cubicBezTo>
                    <a:cubicBezTo>
                      <a:pt x="3838" y="2275"/>
                      <a:pt x="3788" y="2647"/>
                      <a:pt x="3544" y="2647"/>
                    </a:cubicBezTo>
                    <a:cubicBezTo>
                      <a:pt x="3403" y="2800"/>
                      <a:pt x="3479" y="2877"/>
                      <a:pt x="3627" y="2877"/>
                    </a:cubicBezTo>
                    <a:cubicBezTo>
                      <a:pt x="3775" y="2877"/>
                      <a:pt x="3993" y="2800"/>
                      <a:pt x="4135" y="2647"/>
                    </a:cubicBezTo>
                    <a:cubicBezTo>
                      <a:pt x="4307" y="2565"/>
                      <a:pt x="4428" y="2530"/>
                      <a:pt x="4515" y="2530"/>
                    </a:cubicBezTo>
                    <a:cubicBezTo>
                      <a:pt x="4726" y="2530"/>
                      <a:pt x="4726" y="2736"/>
                      <a:pt x="4726" y="2954"/>
                    </a:cubicBezTo>
                    <a:cubicBezTo>
                      <a:pt x="4442" y="3238"/>
                      <a:pt x="3851" y="2954"/>
                      <a:pt x="3544" y="3545"/>
                    </a:cubicBezTo>
                    <a:cubicBezTo>
                      <a:pt x="3544" y="3687"/>
                      <a:pt x="3326" y="3687"/>
                      <a:pt x="3069" y="3687"/>
                    </a:cubicBezTo>
                    <a:cubicBezTo>
                      <a:pt x="2812" y="3687"/>
                      <a:pt x="2517" y="3687"/>
                      <a:pt x="2363" y="3828"/>
                    </a:cubicBezTo>
                    <a:cubicBezTo>
                      <a:pt x="2079" y="4135"/>
                      <a:pt x="2670" y="4135"/>
                      <a:pt x="3261" y="4135"/>
                    </a:cubicBezTo>
                    <a:cubicBezTo>
                      <a:pt x="3450" y="4135"/>
                      <a:pt x="3912" y="3999"/>
                      <a:pt x="4283" y="3999"/>
                    </a:cubicBezTo>
                    <a:cubicBezTo>
                      <a:pt x="4468" y="3999"/>
                      <a:pt x="4631" y="4033"/>
                      <a:pt x="4726" y="4135"/>
                    </a:cubicBezTo>
                    <a:lnTo>
                      <a:pt x="3851" y="4135"/>
                    </a:lnTo>
                    <a:cubicBezTo>
                      <a:pt x="3544" y="4135"/>
                      <a:pt x="3261" y="4419"/>
                      <a:pt x="3261" y="4419"/>
                    </a:cubicBezTo>
                    <a:cubicBezTo>
                      <a:pt x="3261" y="4573"/>
                      <a:pt x="3113" y="4573"/>
                      <a:pt x="2965" y="4573"/>
                    </a:cubicBezTo>
                    <a:cubicBezTo>
                      <a:pt x="2818" y="4573"/>
                      <a:pt x="2670" y="4573"/>
                      <a:pt x="2670" y="4726"/>
                    </a:cubicBezTo>
                    <a:cubicBezTo>
                      <a:pt x="2363" y="5010"/>
                      <a:pt x="3261" y="5010"/>
                      <a:pt x="3261" y="5317"/>
                    </a:cubicBezTo>
                    <a:cubicBezTo>
                      <a:pt x="3355" y="5411"/>
                      <a:pt x="3452" y="5443"/>
                      <a:pt x="3550" y="5443"/>
                    </a:cubicBezTo>
                    <a:cubicBezTo>
                      <a:pt x="3746" y="5443"/>
                      <a:pt x="3946" y="5317"/>
                      <a:pt x="4135" y="5317"/>
                    </a:cubicBezTo>
                    <a:lnTo>
                      <a:pt x="3851" y="5600"/>
                    </a:lnTo>
                    <a:cubicBezTo>
                      <a:pt x="3544" y="5907"/>
                      <a:pt x="4135" y="5907"/>
                      <a:pt x="4442" y="6191"/>
                    </a:cubicBezTo>
                    <a:cubicBezTo>
                      <a:pt x="4442" y="6191"/>
                      <a:pt x="5033" y="6191"/>
                      <a:pt x="5033" y="5907"/>
                    </a:cubicBezTo>
                    <a:cubicBezTo>
                      <a:pt x="4726" y="5600"/>
                      <a:pt x="5316" y="4726"/>
                      <a:pt x="5907" y="4419"/>
                    </a:cubicBezTo>
                    <a:cubicBezTo>
                      <a:pt x="6214" y="4419"/>
                      <a:pt x="5907" y="4135"/>
                      <a:pt x="6214" y="3828"/>
                    </a:cubicBezTo>
                    <a:cubicBezTo>
                      <a:pt x="6214" y="3687"/>
                      <a:pt x="6285" y="3687"/>
                      <a:pt x="6356" y="3687"/>
                    </a:cubicBezTo>
                    <a:cubicBezTo>
                      <a:pt x="6427" y="3687"/>
                      <a:pt x="6498" y="3687"/>
                      <a:pt x="6498" y="3545"/>
                    </a:cubicBezTo>
                    <a:cubicBezTo>
                      <a:pt x="6214" y="3238"/>
                      <a:pt x="6498" y="3238"/>
                      <a:pt x="6805" y="2954"/>
                    </a:cubicBezTo>
                    <a:cubicBezTo>
                      <a:pt x="7088" y="2647"/>
                      <a:pt x="7396" y="2647"/>
                      <a:pt x="7679" y="2647"/>
                    </a:cubicBezTo>
                    <a:cubicBezTo>
                      <a:pt x="7782" y="2552"/>
                      <a:pt x="7881" y="2521"/>
                      <a:pt x="7958" y="2521"/>
                    </a:cubicBezTo>
                    <a:cubicBezTo>
                      <a:pt x="8112" y="2521"/>
                      <a:pt x="8175" y="2647"/>
                      <a:pt x="7986" y="2647"/>
                    </a:cubicBezTo>
                    <a:cubicBezTo>
                      <a:pt x="7396" y="2647"/>
                      <a:pt x="7679" y="3238"/>
                      <a:pt x="7986" y="3238"/>
                    </a:cubicBezTo>
                    <a:cubicBezTo>
                      <a:pt x="8270" y="3545"/>
                      <a:pt x="7986" y="3545"/>
                      <a:pt x="8270" y="3545"/>
                    </a:cubicBezTo>
                    <a:cubicBezTo>
                      <a:pt x="8577" y="3545"/>
                      <a:pt x="8577" y="4135"/>
                      <a:pt x="7986" y="4419"/>
                    </a:cubicBezTo>
                    <a:cubicBezTo>
                      <a:pt x="7833" y="4573"/>
                      <a:pt x="7904" y="4649"/>
                      <a:pt x="8087" y="4649"/>
                    </a:cubicBezTo>
                    <a:cubicBezTo>
                      <a:pt x="8270" y="4649"/>
                      <a:pt x="8565" y="4573"/>
                      <a:pt x="8860" y="4419"/>
                    </a:cubicBezTo>
                    <a:cubicBezTo>
                      <a:pt x="9451" y="4419"/>
                      <a:pt x="9168" y="4726"/>
                      <a:pt x="9451" y="5010"/>
                    </a:cubicBezTo>
                    <a:cubicBezTo>
                      <a:pt x="9451" y="5010"/>
                      <a:pt x="10042" y="4726"/>
                      <a:pt x="10349" y="4419"/>
                    </a:cubicBezTo>
                    <a:cubicBezTo>
                      <a:pt x="10633" y="4135"/>
                      <a:pt x="10940" y="4135"/>
                      <a:pt x="10940" y="4135"/>
                    </a:cubicBezTo>
                    <a:cubicBezTo>
                      <a:pt x="10940" y="3828"/>
                      <a:pt x="10633" y="3828"/>
                      <a:pt x="10349" y="3828"/>
                    </a:cubicBezTo>
                    <a:lnTo>
                      <a:pt x="9758" y="3828"/>
                    </a:lnTo>
                    <a:cubicBezTo>
                      <a:pt x="9958" y="3628"/>
                      <a:pt x="10017" y="3417"/>
                      <a:pt x="9935" y="3417"/>
                    </a:cubicBezTo>
                    <a:cubicBezTo>
                      <a:pt x="9901" y="3417"/>
                      <a:pt x="9842" y="3454"/>
                      <a:pt x="9758" y="3545"/>
                    </a:cubicBezTo>
                    <a:cubicBezTo>
                      <a:pt x="9451" y="3545"/>
                      <a:pt x="8860" y="3238"/>
                      <a:pt x="9168" y="3238"/>
                    </a:cubicBezTo>
                    <a:cubicBezTo>
                      <a:pt x="9168" y="2954"/>
                      <a:pt x="8860" y="2647"/>
                      <a:pt x="8577" y="2647"/>
                    </a:cubicBezTo>
                    <a:cubicBezTo>
                      <a:pt x="8270" y="2647"/>
                      <a:pt x="8270" y="2363"/>
                      <a:pt x="8577" y="2363"/>
                    </a:cubicBezTo>
                    <a:cubicBezTo>
                      <a:pt x="8577" y="2056"/>
                      <a:pt x="7679" y="2056"/>
                      <a:pt x="7986" y="2056"/>
                    </a:cubicBezTo>
                    <a:cubicBezTo>
                      <a:pt x="7986" y="1773"/>
                      <a:pt x="7679" y="1773"/>
                      <a:pt x="7396" y="1773"/>
                    </a:cubicBezTo>
                    <a:cubicBezTo>
                      <a:pt x="7396" y="1914"/>
                      <a:pt x="7319" y="1985"/>
                      <a:pt x="7242" y="1985"/>
                    </a:cubicBezTo>
                    <a:cubicBezTo>
                      <a:pt x="7165" y="1985"/>
                      <a:pt x="7088" y="1914"/>
                      <a:pt x="7088" y="1773"/>
                    </a:cubicBezTo>
                    <a:cubicBezTo>
                      <a:pt x="7088" y="1466"/>
                      <a:pt x="6498" y="1466"/>
                      <a:pt x="6498" y="1466"/>
                    </a:cubicBezTo>
                    <a:cubicBezTo>
                      <a:pt x="6214" y="1466"/>
                      <a:pt x="6214" y="1182"/>
                      <a:pt x="6214" y="875"/>
                    </a:cubicBezTo>
                    <a:cubicBezTo>
                      <a:pt x="5907" y="875"/>
                      <a:pt x="5624" y="1182"/>
                      <a:pt x="5316" y="1182"/>
                    </a:cubicBezTo>
                    <a:cubicBezTo>
                      <a:pt x="5316" y="1182"/>
                      <a:pt x="5624" y="875"/>
                      <a:pt x="5624" y="591"/>
                    </a:cubicBezTo>
                    <a:cubicBezTo>
                      <a:pt x="5624" y="591"/>
                      <a:pt x="5033" y="284"/>
                      <a:pt x="4726" y="284"/>
                    </a:cubicBezTo>
                    <a:cubicBezTo>
                      <a:pt x="4726" y="348"/>
                      <a:pt x="4726" y="373"/>
                      <a:pt x="4723" y="373"/>
                    </a:cubicBezTo>
                    <a:cubicBezTo>
                      <a:pt x="4714" y="373"/>
                      <a:pt x="4667" y="1"/>
                      <a:pt x="4442"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22" name="Google Shape;731;p14">
                <a:extLst>
                  <a:ext uri="{FF2B5EF4-FFF2-40B4-BE49-F238E27FC236}">
                    <a16:creationId xmlns:a16="http://schemas.microsoft.com/office/drawing/2014/main" id="{FA106BDF-1860-4E6B-8E97-4419D56D002D}"/>
                  </a:ext>
                </a:extLst>
              </p:cNvPr>
              <p:cNvSpPr/>
              <p:nvPr/>
            </p:nvSpPr>
            <p:spPr>
              <a:xfrm>
                <a:off x="3789900" y="1311725"/>
                <a:ext cx="36650" cy="25075"/>
              </a:xfrm>
              <a:custGeom>
                <a:avLst/>
                <a:gdLst/>
                <a:ahLst/>
                <a:cxnLst/>
                <a:rect l="l" t="t" r="r" b="b"/>
                <a:pathLst>
                  <a:path w="1466" h="1003" extrusionOk="0">
                    <a:moveTo>
                      <a:pt x="491" y="1"/>
                    </a:moveTo>
                    <a:cubicBezTo>
                      <a:pt x="439" y="1"/>
                      <a:pt x="375" y="38"/>
                      <a:pt x="284" y="128"/>
                    </a:cubicBezTo>
                    <a:cubicBezTo>
                      <a:pt x="1" y="128"/>
                      <a:pt x="591" y="719"/>
                      <a:pt x="875" y="719"/>
                    </a:cubicBezTo>
                    <a:cubicBezTo>
                      <a:pt x="875" y="719"/>
                      <a:pt x="1182" y="1003"/>
                      <a:pt x="1466" y="1003"/>
                    </a:cubicBezTo>
                    <a:lnTo>
                      <a:pt x="875" y="412"/>
                    </a:lnTo>
                    <a:cubicBezTo>
                      <a:pt x="675" y="212"/>
                      <a:pt x="616" y="1"/>
                      <a:pt x="491"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23" name="Google Shape;732;p14">
                <a:extLst>
                  <a:ext uri="{FF2B5EF4-FFF2-40B4-BE49-F238E27FC236}">
                    <a16:creationId xmlns:a16="http://schemas.microsoft.com/office/drawing/2014/main" id="{8453ED76-AC7F-4DDA-B56F-AE3932E721FC}"/>
                  </a:ext>
                </a:extLst>
              </p:cNvPr>
              <p:cNvSpPr/>
              <p:nvPr/>
            </p:nvSpPr>
            <p:spPr>
              <a:xfrm>
                <a:off x="7304475" y="1883150"/>
                <a:ext cx="66200" cy="22475"/>
              </a:xfrm>
              <a:custGeom>
                <a:avLst/>
                <a:gdLst/>
                <a:ahLst/>
                <a:cxnLst/>
                <a:rect l="l" t="t" r="r" b="b"/>
                <a:pathLst>
                  <a:path w="2648" h="899" extrusionOk="0">
                    <a:moveTo>
                      <a:pt x="1182" y="1"/>
                    </a:moveTo>
                    <a:cubicBezTo>
                      <a:pt x="1182" y="308"/>
                      <a:pt x="1" y="308"/>
                      <a:pt x="284" y="308"/>
                    </a:cubicBezTo>
                    <a:cubicBezTo>
                      <a:pt x="592" y="592"/>
                      <a:pt x="1466" y="592"/>
                      <a:pt x="1773" y="899"/>
                    </a:cubicBezTo>
                    <a:cubicBezTo>
                      <a:pt x="2056" y="899"/>
                      <a:pt x="2647" y="899"/>
                      <a:pt x="2647" y="592"/>
                    </a:cubicBezTo>
                    <a:cubicBezTo>
                      <a:pt x="2647" y="308"/>
                      <a:pt x="1466" y="1"/>
                      <a:pt x="1182"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24" name="Google Shape;733;p14">
                <a:extLst>
                  <a:ext uri="{FF2B5EF4-FFF2-40B4-BE49-F238E27FC236}">
                    <a16:creationId xmlns:a16="http://schemas.microsoft.com/office/drawing/2014/main" id="{13319216-4F85-43F8-B042-E5E5D1BECD3A}"/>
                  </a:ext>
                </a:extLst>
              </p:cNvPr>
              <p:cNvSpPr/>
              <p:nvPr/>
            </p:nvSpPr>
            <p:spPr>
              <a:xfrm>
                <a:off x="6336950" y="2389725"/>
                <a:ext cx="132925" cy="94975"/>
              </a:xfrm>
              <a:custGeom>
                <a:avLst/>
                <a:gdLst/>
                <a:ahLst/>
                <a:cxnLst/>
                <a:rect l="l" t="t" r="r" b="b"/>
                <a:pathLst>
                  <a:path w="5317" h="3799" extrusionOk="0">
                    <a:moveTo>
                      <a:pt x="1820" y="0"/>
                    </a:moveTo>
                    <a:cubicBezTo>
                      <a:pt x="1629" y="0"/>
                      <a:pt x="1489" y="212"/>
                      <a:pt x="1489" y="412"/>
                    </a:cubicBezTo>
                    <a:cubicBezTo>
                      <a:pt x="1772" y="719"/>
                      <a:pt x="1489" y="719"/>
                      <a:pt x="1489" y="1310"/>
                    </a:cubicBezTo>
                    <a:cubicBezTo>
                      <a:pt x="1489" y="1593"/>
                      <a:pt x="1181" y="1593"/>
                      <a:pt x="1181" y="1900"/>
                    </a:cubicBezTo>
                    <a:cubicBezTo>
                      <a:pt x="1489" y="2184"/>
                      <a:pt x="898" y="2184"/>
                      <a:pt x="591" y="2184"/>
                    </a:cubicBezTo>
                    <a:cubicBezTo>
                      <a:pt x="307" y="2184"/>
                      <a:pt x="591" y="2491"/>
                      <a:pt x="307" y="2774"/>
                    </a:cubicBezTo>
                    <a:cubicBezTo>
                      <a:pt x="0" y="2774"/>
                      <a:pt x="0" y="3082"/>
                      <a:pt x="307" y="3082"/>
                    </a:cubicBezTo>
                    <a:lnTo>
                      <a:pt x="307" y="3672"/>
                    </a:lnTo>
                    <a:cubicBezTo>
                      <a:pt x="307" y="3767"/>
                      <a:pt x="307" y="3798"/>
                      <a:pt x="318" y="3798"/>
                    </a:cubicBezTo>
                    <a:cubicBezTo>
                      <a:pt x="339" y="3798"/>
                      <a:pt x="402" y="3672"/>
                      <a:pt x="591" y="3672"/>
                    </a:cubicBezTo>
                    <a:cubicBezTo>
                      <a:pt x="744" y="3519"/>
                      <a:pt x="821" y="3519"/>
                      <a:pt x="860" y="3519"/>
                    </a:cubicBezTo>
                    <a:cubicBezTo>
                      <a:pt x="898" y="3519"/>
                      <a:pt x="898" y="3519"/>
                      <a:pt x="898" y="3365"/>
                    </a:cubicBezTo>
                    <a:cubicBezTo>
                      <a:pt x="1181" y="3365"/>
                      <a:pt x="591" y="3082"/>
                      <a:pt x="591" y="2774"/>
                    </a:cubicBezTo>
                    <a:lnTo>
                      <a:pt x="591" y="2774"/>
                    </a:lnTo>
                    <a:cubicBezTo>
                      <a:pt x="591" y="2774"/>
                      <a:pt x="727" y="2911"/>
                      <a:pt x="902" y="2911"/>
                    </a:cubicBezTo>
                    <a:cubicBezTo>
                      <a:pt x="990" y="2911"/>
                      <a:pt x="1087" y="2877"/>
                      <a:pt x="1181" y="2774"/>
                    </a:cubicBezTo>
                    <a:cubicBezTo>
                      <a:pt x="1489" y="2774"/>
                      <a:pt x="2079" y="2774"/>
                      <a:pt x="2363" y="3082"/>
                    </a:cubicBezTo>
                    <a:cubicBezTo>
                      <a:pt x="2489" y="3198"/>
                      <a:pt x="2610" y="3266"/>
                      <a:pt x="2710" y="3266"/>
                    </a:cubicBezTo>
                    <a:cubicBezTo>
                      <a:pt x="2855" y="3266"/>
                      <a:pt x="2954" y="3123"/>
                      <a:pt x="2954" y="2774"/>
                    </a:cubicBezTo>
                    <a:cubicBezTo>
                      <a:pt x="2954" y="2491"/>
                      <a:pt x="3544" y="2491"/>
                      <a:pt x="4135" y="2491"/>
                    </a:cubicBezTo>
                    <a:cubicBezTo>
                      <a:pt x="4726" y="2491"/>
                      <a:pt x="4726" y="2184"/>
                      <a:pt x="4442" y="1900"/>
                    </a:cubicBezTo>
                    <a:cubicBezTo>
                      <a:pt x="4442" y="1900"/>
                      <a:pt x="5316" y="1310"/>
                      <a:pt x="5316" y="1002"/>
                    </a:cubicBezTo>
                    <a:cubicBezTo>
                      <a:pt x="5316" y="962"/>
                      <a:pt x="5304" y="945"/>
                      <a:pt x="5284" y="945"/>
                    </a:cubicBezTo>
                    <a:cubicBezTo>
                      <a:pt x="5180" y="945"/>
                      <a:pt x="4862" y="1367"/>
                      <a:pt x="4758" y="1367"/>
                    </a:cubicBezTo>
                    <a:cubicBezTo>
                      <a:pt x="4738" y="1367"/>
                      <a:pt x="4726" y="1350"/>
                      <a:pt x="4726" y="1310"/>
                    </a:cubicBezTo>
                    <a:cubicBezTo>
                      <a:pt x="4631" y="1207"/>
                      <a:pt x="4534" y="1173"/>
                      <a:pt x="4436" y="1173"/>
                    </a:cubicBezTo>
                    <a:cubicBezTo>
                      <a:pt x="4240" y="1173"/>
                      <a:pt x="4040" y="1310"/>
                      <a:pt x="3851" y="1310"/>
                    </a:cubicBezTo>
                    <a:cubicBezTo>
                      <a:pt x="3810" y="1347"/>
                      <a:pt x="3754" y="1365"/>
                      <a:pt x="3686" y="1365"/>
                    </a:cubicBezTo>
                    <a:cubicBezTo>
                      <a:pt x="3245" y="1365"/>
                      <a:pt x="2325" y="640"/>
                      <a:pt x="2079" y="128"/>
                    </a:cubicBezTo>
                    <a:cubicBezTo>
                      <a:pt x="1989" y="37"/>
                      <a:pt x="1900" y="0"/>
                      <a:pt x="1820"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25" name="Google Shape;734;p14">
                <a:extLst>
                  <a:ext uri="{FF2B5EF4-FFF2-40B4-BE49-F238E27FC236}">
                    <a16:creationId xmlns:a16="http://schemas.microsoft.com/office/drawing/2014/main" id="{B7612ABD-20FD-47DE-A510-B1EEECA9F359}"/>
                  </a:ext>
                </a:extLst>
              </p:cNvPr>
              <p:cNvSpPr/>
              <p:nvPr/>
            </p:nvSpPr>
            <p:spPr>
              <a:xfrm>
                <a:off x="6152650" y="2489950"/>
                <a:ext cx="236300" cy="174125"/>
              </a:xfrm>
              <a:custGeom>
                <a:avLst/>
                <a:gdLst/>
                <a:ahLst/>
                <a:cxnLst/>
                <a:rect l="l" t="t" r="r" b="b"/>
                <a:pathLst>
                  <a:path w="9452" h="6965" extrusionOk="0">
                    <a:moveTo>
                      <a:pt x="5317" y="3491"/>
                    </a:moveTo>
                    <a:cubicBezTo>
                      <a:pt x="5317" y="3516"/>
                      <a:pt x="5318" y="3542"/>
                      <a:pt x="5322" y="3567"/>
                    </a:cubicBezTo>
                    <a:lnTo>
                      <a:pt x="5322" y="3567"/>
                    </a:lnTo>
                    <a:cubicBezTo>
                      <a:pt x="5384" y="3516"/>
                      <a:pt x="5398" y="3491"/>
                      <a:pt x="5317" y="3491"/>
                    </a:cubicBezTo>
                    <a:close/>
                    <a:moveTo>
                      <a:pt x="8409" y="1"/>
                    </a:moveTo>
                    <a:cubicBezTo>
                      <a:pt x="8216" y="1"/>
                      <a:pt x="7875" y="342"/>
                      <a:pt x="7679" y="537"/>
                    </a:cubicBezTo>
                    <a:cubicBezTo>
                      <a:pt x="7372" y="537"/>
                      <a:pt x="7372" y="1435"/>
                      <a:pt x="7679" y="1435"/>
                    </a:cubicBezTo>
                    <a:cubicBezTo>
                      <a:pt x="7679" y="1719"/>
                      <a:pt x="7089" y="2026"/>
                      <a:pt x="7089" y="2617"/>
                    </a:cubicBezTo>
                    <a:cubicBezTo>
                      <a:pt x="7089" y="2900"/>
                      <a:pt x="6781" y="2900"/>
                      <a:pt x="6781" y="3207"/>
                    </a:cubicBezTo>
                    <a:cubicBezTo>
                      <a:pt x="6498" y="3798"/>
                      <a:pt x="6191" y="3491"/>
                      <a:pt x="5907" y="3798"/>
                    </a:cubicBezTo>
                    <a:cubicBezTo>
                      <a:pt x="5818" y="3880"/>
                      <a:pt x="5731" y="3915"/>
                      <a:pt x="5652" y="3915"/>
                    </a:cubicBezTo>
                    <a:cubicBezTo>
                      <a:pt x="5482" y="3915"/>
                      <a:pt x="5351" y="3754"/>
                      <a:pt x="5322" y="3567"/>
                    </a:cubicBezTo>
                    <a:lnTo>
                      <a:pt x="5322" y="3567"/>
                    </a:lnTo>
                    <a:cubicBezTo>
                      <a:pt x="5170" y="3691"/>
                      <a:pt x="4726" y="3968"/>
                      <a:pt x="4726" y="4389"/>
                    </a:cubicBezTo>
                    <a:cubicBezTo>
                      <a:pt x="4726" y="4672"/>
                      <a:pt x="4135" y="4672"/>
                      <a:pt x="4419" y="4979"/>
                    </a:cubicBezTo>
                    <a:cubicBezTo>
                      <a:pt x="4419" y="5179"/>
                      <a:pt x="4125" y="5391"/>
                      <a:pt x="3952" y="5391"/>
                    </a:cubicBezTo>
                    <a:cubicBezTo>
                      <a:pt x="3879" y="5391"/>
                      <a:pt x="3828" y="5354"/>
                      <a:pt x="3828" y="5263"/>
                    </a:cubicBezTo>
                    <a:cubicBezTo>
                      <a:pt x="3828" y="5168"/>
                      <a:pt x="3796" y="5137"/>
                      <a:pt x="3733" y="5137"/>
                    </a:cubicBezTo>
                    <a:cubicBezTo>
                      <a:pt x="3605" y="5137"/>
                      <a:pt x="3348" y="5263"/>
                      <a:pt x="2954" y="5263"/>
                    </a:cubicBezTo>
                    <a:cubicBezTo>
                      <a:pt x="2825" y="5330"/>
                      <a:pt x="2710" y="5354"/>
                      <a:pt x="2605" y="5354"/>
                    </a:cubicBezTo>
                    <a:cubicBezTo>
                      <a:pt x="2328" y="5354"/>
                      <a:pt x="2127" y="5183"/>
                      <a:pt x="1952" y="5183"/>
                    </a:cubicBezTo>
                    <a:cubicBezTo>
                      <a:pt x="1889" y="5183"/>
                      <a:pt x="1830" y="5205"/>
                      <a:pt x="1772" y="5263"/>
                    </a:cubicBezTo>
                    <a:lnTo>
                      <a:pt x="591" y="6444"/>
                    </a:lnTo>
                    <a:cubicBezTo>
                      <a:pt x="0" y="6444"/>
                      <a:pt x="284" y="6751"/>
                      <a:pt x="591" y="6751"/>
                    </a:cubicBezTo>
                    <a:cubicBezTo>
                      <a:pt x="875" y="6751"/>
                      <a:pt x="1182" y="6751"/>
                      <a:pt x="1465" y="6444"/>
                    </a:cubicBezTo>
                    <a:cubicBezTo>
                      <a:pt x="1465" y="6444"/>
                      <a:pt x="2647" y="6161"/>
                      <a:pt x="3237" y="6161"/>
                    </a:cubicBezTo>
                    <a:cubicBezTo>
                      <a:pt x="4135" y="6161"/>
                      <a:pt x="3544" y="6444"/>
                      <a:pt x="3828" y="6751"/>
                    </a:cubicBezTo>
                    <a:cubicBezTo>
                      <a:pt x="3828" y="6893"/>
                      <a:pt x="3976" y="6964"/>
                      <a:pt x="4162" y="6964"/>
                    </a:cubicBezTo>
                    <a:cubicBezTo>
                      <a:pt x="4348" y="6964"/>
                      <a:pt x="4572" y="6893"/>
                      <a:pt x="4726" y="6751"/>
                    </a:cubicBezTo>
                    <a:cubicBezTo>
                      <a:pt x="5009" y="6444"/>
                      <a:pt x="5009" y="6444"/>
                      <a:pt x="5009" y="6161"/>
                    </a:cubicBezTo>
                    <a:cubicBezTo>
                      <a:pt x="4868" y="6007"/>
                      <a:pt x="4868" y="5930"/>
                      <a:pt x="4903" y="5930"/>
                    </a:cubicBezTo>
                    <a:cubicBezTo>
                      <a:pt x="4938" y="5930"/>
                      <a:pt x="5009" y="6007"/>
                      <a:pt x="5009" y="6161"/>
                    </a:cubicBezTo>
                    <a:cubicBezTo>
                      <a:pt x="5163" y="6303"/>
                      <a:pt x="5387" y="6373"/>
                      <a:pt x="5609" y="6373"/>
                    </a:cubicBezTo>
                    <a:cubicBezTo>
                      <a:pt x="5830" y="6373"/>
                      <a:pt x="6049" y="6303"/>
                      <a:pt x="6191" y="6161"/>
                    </a:cubicBezTo>
                    <a:cubicBezTo>
                      <a:pt x="6293" y="5964"/>
                      <a:pt x="6361" y="5898"/>
                      <a:pt x="6417" y="5898"/>
                    </a:cubicBezTo>
                    <a:cubicBezTo>
                      <a:pt x="6529" y="5898"/>
                      <a:pt x="6592" y="6161"/>
                      <a:pt x="6781" y="6161"/>
                    </a:cubicBezTo>
                    <a:cubicBezTo>
                      <a:pt x="7044" y="6161"/>
                      <a:pt x="7082" y="5506"/>
                      <a:pt x="7088" y="5506"/>
                    </a:cubicBezTo>
                    <a:cubicBezTo>
                      <a:pt x="7089" y="5506"/>
                      <a:pt x="7089" y="5525"/>
                      <a:pt x="7089" y="5570"/>
                    </a:cubicBezTo>
                    <a:cubicBezTo>
                      <a:pt x="7089" y="5712"/>
                      <a:pt x="7236" y="5783"/>
                      <a:pt x="7419" y="5783"/>
                    </a:cubicBezTo>
                    <a:cubicBezTo>
                      <a:pt x="7602" y="5783"/>
                      <a:pt x="7821" y="5712"/>
                      <a:pt x="7963" y="5570"/>
                    </a:cubicBezTo>
                    <a:cubicBezTo>
                      <a:pt x="8270" y="5263"/>
                      <a:pt x="7963" y="4672"/>
                      <a:pt x="8270" y="4389"/>
                    </a:cubicBezTo>
                    <a:cubicBezTo>
                      <a:pt x="8270" y="4082"/>
                      <a:pt x="8553" y="3491"/>
                      <a:pt x="8270" y="3207"/>
                    </a:cubicBezTo>
                    <a:cubicBezTo>
                      <a:pt x="8270" y="2900"/>
                      <a:pt x="8861" y="2617"/>
                      <a:pt x="9144" y="2310"/>
                    </a:cubicBezTo>
                    <a:cubicBezTo>
                      <a:pt x="9451" y="2026"/>
                      <a:pt x="8861" y="537"/>
                      <a:pt x="8553" y="254"/>
                    </a:cubicBezTo>
                    <a:cubicBezTo>
                      <a:pt x="8553" y="70"/>
                      <a:pt x="8496" y="1"/>
                      <a:pt x="8409"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26" name="Google Shape;735;p14">
                <a:extLst>
                  <a:ext uri="{FF2B5EF4-FFF2-40B4-BE49-F238E27FC236}">
                    <a16:creationId xmlns:a16="http://schemas.microsoft.com/office/drawing/2014/main" id="{BA27B4EF-D54C-4627-8754-049EB8B76033}"/>
                  </a:ext>
                </a:extLst>
              </p:cNvPr>
              <p:cNvSpPr/>
              <p:nvPr/>
            </p:nvSpPr>
            <p:spPr>
              <a:xfrm>
                <a:off x="6189275" y="2646425"/>
                <a:ext cx="44325" cy="41850"/>
              </a:xfrm>
              <a:custGeom>
                <a:avLst/>
                <a:gdLst/>
                <a:ahLst/>
                <a:cxnLst/>
                <a:rect l="l" t="t" r="r" b="b"/>
                <a:pathLst>
                  <a:path w="1773" h="1674" extrusionOk="0">
                    <a:moveTo>
                      <a:pt x="1397" y="1"/>
                    </a:moveTo>
                    <a:cubicBezTo>
                      <a:pt x="1281" y="1"/>
                      <a:pt x="1182" y="69"/>
                      <a:pt x="1182" y="185"/>
                    </a:cubicBezTo>
                    <a:cubicBezTo>
                      <a:pt x="898" y="492"/>
                      <a:pt x="591" y="492"/>
                      <a:pt x="307" y="492"/>
                    </a:cubicBezTo>
                    <a:cubicBezTo>
                      <a:pt x="0" y="492"/>
                      <a:pt x="0" y="1367"/>
                      <a:pt x="307" y="1674"/>
                    </a:cubicBezTo>
                    <a:cubicBezTo>
                      <a:pt x="307" y="1674"/>
                      <a:pt x="591" y="1674"/>
                      <a:pt x="591" y="1367"/>
                    </a:cubicBezTo>
                    <a:cubicBezTo>
                      <a:pt x="591" y="1083"/>
                      <a:pt x="1182" y="1083"/>
                      <a:pt x="1182" y="1083"/>
                    </a:cubicBezTo>
                    <a:cubicBezTo>
                      <a:pt x="1489" y="1083"/>
                      <a:pt x="1772" y="776"/>
                      <a:pt x="1772" y="492"/>
                    </a:cubicBezTo>
                    <a:cubicBezTo>
                      <a:pt x="1772" y="143"/>
                      <a:pt x="1566" y="1"/>
                      <a:pt x="1397"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27" name="Google Shape;736;p14">
                <a:extLst>
                  <a:ext uri="{FF2B5EF4-FFF2-40B4-BE49-F238E27FC236}">
                    <a16:creationId xmlns:a16="http://schemas.microsoft.com/office/drawing/2014/main" id="{3CB63023-E466-4635-9FEF-6605FC543D15}"/>
                  </a:ext>
                </a:extLst>
              </p:cNvPr>
              <p:cNvSpPr/>
              <p:nvPr/>
            </p:nvSpPr>
            <p:spPr>
              <a:xfrm>
                <a:off x="6130200" y="2662900"/>
                <a:ext cx="59100" cy="62000"/>
              </a:xfrm>
              <a:custGeom>
                <a:avLst/>
                <a:gdLst/>
                <a:ahLst/>
                <a:cxnLst/>
                <a:rect l="l" t="t" r="r" b="b"/>
                <a:pathLst>
                  <a:path w="2364" h="2480" extrusionOk="0">
                    <a:moveTo>
                      <a:pt x="1117" y="0"/>
                    </a:moveTo>
                    <a:cubicBezTo>
                      <a:pt x="1015" y="0"/>
                      <a:pt x="809" y="206"/>
                      <a:pt x="591" y="424"/>
                    </a:cubicBezTo>
                    <a:cubicBezTo>
                      <a:pt x="308" y="424"/>
                      <a:pt x="1" y="708"/>
                      <a:pt x="308" y="708"/>
                    </a:cubicBezTo>
                    <a:cubicBezTo>
                      <a:pt x="308" y="861"/>
                      <a:pt x="379" y="938"/>
                      <a:pt x="449" y="938"/>
                    </a:cubicBezTo>
                    <a:cubicBezTo>
                      <a:pt x="520" y="938"/>
                      <a:pt x="591" y="861"/>
                      <a:pt x="591" y="708"/>
                    </a:cubicBezTo>
                    <a:cubicBezTo>
                      <a:pt x="648" y="655"/>
                      <a:pt x="695" y="633"/>
                      <a:pt x="732" y="633"/>
                    </a:cubicBezTo>
                    <a:cubicBezTo>
                      <a:pt x="898" y="633"/>
                      <a:pt x="898" y="1067"/>
                      <a:pt x="898" y="1298"/>
                    </a:cubicBezTo>
                    <a:cubicBezTo>
                      <a:pt x="591" y="1889"/>
                      <a:pt x="898" y="2480"/>
                      <a:pt x="1182" y="2480"/>
                    </a:cubicBezTo>
                    <a:cubicBezTo>
                      <a:pt x="1182" y="2196"/>
                      <a:pt x="1773" y="1605"/>
                      <a:pt x="2080" y="1015"/>
                    </a:cubicBezTo>
                    <a:cubicBezTo>
                      <a:pt x="2363" y="708"/>
                      <a:pt x="1773" y="708"/>
                      <a:pt x="1773" y="424"/>
                    </a:cubicBezTo>
                    <a:cubicBezTo>
                      <a:pt x="1773" y="424"/>
                      <a:pt x="1182" y="424"/>
                      <a:pt x="1182" y="117"/>
                    </a:cubicBezTo>
                    <a:cubicBezTo>
                      <a:pt x="1182" y="35"/>
                      <a:pt x="1158" y="0"/>
                      <a:pt x="1117"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28" name="Google Shape;737;p14">
                <a:extLst>
                  <a:ext uri="{FF2B5EF4-FFF2-40B4-BE49-F238E27FC236}">
                    <a16:creationId xmlns:a16="http://schemas.microsoft.com/office/drawing/2014/main" id="{8EC0D1DE-9D4E-4E31-BBD5-1D8334B14858}"/>
                  </a:ext>
                </a:extLst>
              </p:cNvPr>
              <p:cNvSpPr/>
              <p:nvPr/>
            </p:nvSpPr>
            <p:spPr>
              <a:xfrm>
                <a:off x="5939550" y="2848650"/>
                <a:ext cx="43000" cy="62925"/>
              </a:xfrm>
              <a:custGeom>
                <a:avLst/>
                <a:gdLst/>
                <a:ahLst/>
                <a:cxnLst/>
                <a:rect l="l" t="t" r="r" b="b"/>
                <a:pathLst>
                  <a:path w="1720" h="2517" extrusionOk="0">
                    <a:moveTo>
                      <a:pt x="1511" y="0"/>
                    </a:moveTo>
                    <a:cubicBezTo>
                      <a:pt x="1130" y="0"/>
                      <a:pt x="487" y="529"/>
                      <a:pt x="255" y="1264"/>
                    </a:cubicBezTo>
                    <a:cubicBezTo>
                      <a:pt x="0" y="1987"/>
                      <a:pt x="361" y="2517"/>
                      <a:pt x="493" y="2517"/>
                    </a:cubicBezTo>
                    <a:cubicBezTo>
                      <a:pt x="521" y="2517"/>
                      <a:pt x="538" y="2494"/>
                      <a:pt x="538" y="2445"/>
                    </a:cubicBezTo>
                    <a:cubicBezTo>
                      <a:pt x="845" y="2445"/>
                      <a:pt x="1720" y="366"/>
                      <a:pt x="1720" y="82"/>
                    </a:cubicBezTo>
                    <a:cubicBezTo>
                      <a:pt x="1668" y="26"/>
                      <a:pt x="1596" y="0"/>
                      <a:pt x="1511"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29" name="Google Shape;738;p14">
                <a:extLst>
                  <a:ext uri="{FF2B5EF4-FFF2-40B4-BE49-F238E27FC236}">
                    <a16:creationId xmlns:a16="http://schemas.microsoft.com/office/drawing/2014/main" id="{F0A79F47-E36C-42AB-B9BE-F38E75788216}"/>
                  </a:ext>
                </a:extLst>
              </p:cNvPr>
              <p:cNvSpPr/>
              <p:nvPr/>
            </p:nvSpPr>
            <p:spPr>
              <a:xfrm>
                <a:off x="5709625" y="2958000"/>
                <a:ext cx="51425" cy="34050"/>
              </a:xfrm>
              <a:custGeom>
                <a:avLst/>
                <a:gdLst/>
                <a:ahLst/>
                <a:cxnLst/>
                <a:rect l="l" t="t" r="r" b="b"/>
                <a:pathLst>
                  <a:path w="2057" h="1362" extrusionOk="0">
                    <a:moveTo>
                      <a:pt x="1893" y="1"/>
                    </a:moveTo>
                    <a:cubicBezTo>
                      <a:pt x="1697" y="1"/>
                      <a:pt x="1371" y="127"/>
                      <a:pt x="1182" y="127"/>
                    </a:cubicBezTo>
                    <a:cubicBezTo>
                      <a:pt x="875" y="127"/>
                      <a:pt x="1" y="434"/>
                      <a:pt x="284" y="1024"/>
                    </a:cubicBezTo>
                    <a:cubicBezTo>
                      <a:pt x="413" y="1272"/>
                      <a:pt x="641" y="1362"/>
                      <a:pt x="886" y="1362"/>
                    </a:cubicBezTo>
                    <a:cubicBezTo>
                      <a:pt x="1225" y="1362"/>
                      <a:pt x="1594" y="1189"/>
                      <a:pt x="1773" y="1024"/>
                    </a:cubicBezTo>
                    <a:cubicBezTo>
                      <a:pt x="1773" y="717"/>
                      <a:pt x="2056" y="434"/>
                      <a:pt x="2056" y="127"/>
                    </a:cubicBezTo>
                    <a:cubicBezTo>
                      <a:pt x="2056" y="32"/>
                      <a:pt x="1991" y="1"/>
                      <a:pt x="1893"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30" name="Google Shape;739;p14">
                <a:extLst>
                  <a:ext uri="{FF2B5EF4-FFF2-40B4-BE49-F238E27FC236}">
                    <a16:creationId xmlns:a16="http://schemas.microsoft.com/office/drawing/2014/main" id="{1380A96A-8AC2-42B4-B78C-571F1CC34EB4}"/>
                  </a:ext>
                </a:extLst>
              </p:cNvPr>
              <p:cNvSpPr/>
              <p:nvPr/>
            </p:nvSpPr>
            <p:spPr>
              <a:xfrm>
                <a:off x="5938225" y="2988700"/>
                <a:ext cx="118175" cy="175050"/>
              </a:xfrm>
              <a:custGeom>
                <a:avLst/>
                <a:gdLst/>
                <a:ahLst/>
                <a:cxnLst/>
                <a:rect l="l" t="t" r="r" b="b"/>
                <a:pathLst>
                  <a:path w="4727" h="7002" extrusionOk="0">
                    <a:moveTo>
                      <a:pt x="810" y="1"/>
                    </a:moveTo>
                    <a:cubicBezTo>
                      <a:pt x="729" y="1"/>
                      <a:pt x="654" y="22"/>
                      <a:pt x="591" y="80"/>
                    </a:cubicBezTo>
                    <a:cubicBezTo>
                      <a:pt x="308" y="387"/>
                      <a:pt x="591" y="1852"/>
                      <a:pt x="308" y="1852"/>
                    </a:cubicBezTo>
                    <a:cubicBezTo>
                      <a:pt x="308" y="1954"/>
                      <a:pt x="274" y="1989"/>
                      <a:pt x="228" y="1989"/>
                    </a:cubicBezTo>
                    <a:cubicBezTo>
                      <a:pt x="137" y="1989"/>
                      <a:pt x="1" y="1852"/>
                      <a:pt x="1" y="1852"/>
                    </a:cubicBezTo>
                    <a:lnTo>
                      <a:pt x="1" y="1852"/>
                    </a:lnTo>
                    <a:cubicBezTo>
                      <a:pt x="1" y="2159"/>
                      <a:pt x="1" y="3033"/>
                      <a:pt x="308" y="3033"/>
                    </a:cubicBezTo>
                    <a:cubicBezTo>
                      <a:pt x="308" y="3033"/>
                      <a:pt x="591" y="3033"/>
                      <a:pt x="308" y="3624"/>
                    </a:cubicBezTo>
                    <a:cubicBezTo>
                      <a:pt x="308" y="3931"/>
                      <a:pt x="898" y="3931"/>
                      <a:pt x="1182" y="3931"/>
                    </a:cubicBezTo>
                    <a:cubicBezTo>
                      <a:pt x="1311" y="3864"/>
                      <a:pt x="1398" y="3840"/>
                      <a:pt x="1462" y="3840"/>
                    </a:cubicBezTo>
                    <a:cubicBezTo>
                      <a:pt x="1631" y="3840"/>
                      <a:pt x="1635" y="4011"/>
                      <a:pt x="1812" y="4011"/>
                    </a:cubicBezTo>
                    <a:cubicBezTo>
                      <a:pt x="1875" y="4011"/>
                      <a:pt x="1959" y="3989"/>
                      <a:pt x="2080" y="3931"/>
                    </a:cubicBezTo>
                    <a:cubicBezTo>
                      <a:pt x="2363" y="3931"/>
                      <a:pt x="2954" y="4522"/>
                      <a:pt x="2954" y="4805"/>
                    </a:cubicBezTo>
                    <a:cubicBezTo>
                      <a:pt x="2726" y="5052"/>
                      <a:pt x="2865" y="5482"/>
                      <a:pt x="3087" y="5482"/>
                    </a:cubicBezTo>
                    <a:cubicBezTo>
                      <a:pt x="3141" y="5482"/>
                      <a:pt x="3201" y="5456"/>
                      <a:pt x="3261" y="5396"/>
                    </a:cubicBezTo>
                    <a:cubicBezTo>
                      <a:pt x="3261" y="5396"/>
                      <a:pt x="3545" y="5396"/>
                      <a:pt x="3545" y="5703"/>
                    </a:cubicBezTo>
                    <a:cubicBezTo>
                      <a:pt x="3261" y="5987"/>
                      <a:pt x="3852" y="6294"/>
                      <a:pt x="3852" y="6885"/>
                    </a:cubicBezTo>
                    <a:cubicBezTo>
                      <a:pt x="3852" y="6967"/>
                      <a:pt x="3876" y="7001"/>
                      <a:pt x="3910" y="7001"/>
                    </a:cubicBezTo>
                    <a:cubicBezTo>
                      <a:pt x="3993" y="7001"/>
                      <a:pt x="4135" y="6795"/>
                      <a:pt x="4135" y="6577"/>
                    </a:cubicBezTo>
                    <a:cubicBezTo>
                      <a:pt x="4135" y="6294"/>
                      <a:pt x="4135" y="6294"/>
                      <a:pt x="4443" y="5987"/>
                    </a:cubicBezTo>
                    <a:cubicBezTo>
                      <a:pt x="4726" y="5987"/>
                      <a:pt x="4443" y="5703"/>
                      <a:pt x="4135" y="5113"/>
                    </a:cubicBezTo>
                    <a:cubicBezTo>
                      <a:pt x="4135" y="4805"/>
                      <a:pt x="3261" y="4805"/>
                      <a:pt x="3261" y="4522"/>
                    </a:cubicBezTo>
                    <a:cubicBezTo>
                      <a:pt x="3261" y="4215"/>
                      <a:pt x="2954" y="3931"/>
                      <a:pt x="2954" y="3931"/>
                    </a:cubicBezTo>
                    <a:cubicBezTo>
                      <a:pt x="2753" y="3713"/>
                      <a:pt x="2397" y="3507"/>
                      <a:pt x="2098" y="3507"/>
                    </a:cubicBezTo>
                    <a:cubicBezTo>
                      <a:pt x="1975" y="3507"/>
                      <a:pt x="1862" y="3542"/>
                      <a:pt x="1773" y="3624"/>
                    </a:cubicBezTo>
                    <a:cubicBezTo>
                      <a:pt x="1657" y="3684"/>
                      <a:pt x="1575" y="3710"/>
                      <a:pt x="1517" y="3710"/>
                    </a:cubicBezTo>
                    <a:cubicBezTo>
                      <a:pt x="1279" y="3710"/>
                      <a:pt x="1429" y="3280"/>
                      <a:pt x="1182" y="3033"/>
                    </a:cubicBezTo>
                    <a:cubicBezTo>
                      <a:pt x="1182" y="2750"/>
                      <a:pt x="1489" y="2159"/>
                      <a:pt x="1773" y="1852"/>
                    </a:cubicBezTo>
                    <a:cubicBezTo>
                      <a:pt x="2080" y="1261"/>
                      <a:pt x="1773" y="671"/>
                      <a:pt x="1773" y="387"/>
                    </a:cubicBezTo>
                    <a:lnTo>
                      <a:pt x="1773" y="80"/>
                    </a:lnTo>
                    <a:cubicBezTo>
                      <a:pt x="1711" y="147"/>
                      <a:pt x="1634" y="171"/>
                      <a:pt x="1550" y="171"/>
                    </a:cubicBezTo>
                    <a:cubicBezTo>
                      <a:pt x="1325" y="171"/>
                      <a:pt x="1040" y="1"/>
                      <a:pt x="810"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31" name="Google Shape;740;p14">
                <a:extLst>
                  <a:ext uri="{FF2B5EF4-FFF2-40B4-BE49-F238E27FC236}">
                    <a16:creationId xmlns:a16="http://schemas.microsoft.com/office/drawing/2014/main" id="{DAC3E4C2-1905-44D6-AB00-31BD642526EB}"/>
                  </a:ext>
                </a:extLst>
              </p:cNvPr>
              <p:cNvSpPr/>
              <p:nvPr/>
            </p:nvSpPr>
            <p:spPr>
              <a:xfrm>
                <a:off x="5945900" y="3092650"/>
                <a:ext cx="34650" cy="25275"/>
              </a:xfrm>
              <a:custGeom>
                <a:avLst/>
                <a:gdLst/>
                <a:ahLst/>
                <a:cxnLst/>
                <a:rect l="l" t="t" r="r" b="b"/>
                <a:pathLst>
                  <a:path w="1386" h="1011" extrusionOk="0">
                    <a:moveTo>
                      <a:pt x="73" y="1"/>
                    </a:moveTo>
                    <a:cubicBezTo>
                      <a:pt x="28" y="1"/>
                      <a:pt x="1" y="18"/>
                      <a:pt x="1" y="57"/>
                    </a:cubicBezTo>
                    <a:cubicBezTo>
                      <a:pt x="246" y="322"/>
                      <a:pt x="279" y="1010"/>
                      <a:pt x="664" y="1010"/>
                    </a:cubicBezTo>
                    <a:cubicBezTo>
                      <a:pt x="725" y="1010"/>
                      <a:pt x="794" y="993"/>
                      <a:pt x="875" y="955"/>
                    </a:cubicBezTo>
                    <a:cubicBezTo>
                      <a:pt x="1385" y="689"/>
                      <a:pt x="362" y="1"/>
                      <a:pt x="73"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32" name="Google Shape;741;p14">
                <a:extLst>
                  <a:ext uri="{FF2B5EF4-FFF2-40B4-BE49-F238E27FC236}">
                    <a16:creationId xmlns:a16="http://schemas.microsoft.com/office/drawing/2014/main" id="{5001090B-ABEF-422C-B094-28D63D4A3681}"/>
                  </a:ext>
                </a:extLst>
              </p:cNvPr>
              <p:cNvSpPr/>
              <p:nvPr/>
            </p:nvSpPr>
            <p:spPr>
              <a:xfrm>
                <a:off x="5975450" y="3166950"/>
                <a:ext cx="103375" cy="89575"/>
              </a:xfrm>
              <a:custGeom>
                <a:avLst/>
                <a:gdLst/>
                <a:ahLst/>
                <a:cxnLst/>
                <a:rect l="l" t="t" r="r" b="b"/>
                <a:pathLst>
                  <a:path w="4135" h="3583" extrusionOk="0">
                    <a:moveTo>
                      <a:pt x="3314" y="1"/>
                    </a:moveTo>
                    <a:cubicBezTo>
                      <a:pt x="3148" y="1"/>
                      <a:pt x="2954" y="169"/>
                      <a:pt x="2954" y="345"/>
                    </a:cubicBezTo>
                    <a:cubicBezTo>
                      <a:pt x="3095" y="487"/>
                      <a:pt x="3019" y="487"/>
                      <a:pt x="2906" y="487"/>
                    </a:cubicBezTo>
                    <a:cubicBezTo>
                      <a:pt x="2794" y="487"/>
                      <a:pt x="2646" y="487"/>
                      <a:pt x="2646" y="629"/>
                    </a:cubicBezTo>
                    <a:cubicBezTo>
                      <a:pt x="2646" y="1219"/>
                      <a:pt x="2056" y="936"/>
                      <a:pt x="2056" y="1219"/>
                    </a:cubicBezTo>
                    <a:cubicBezTo>
                      <a:pt x="2056" y="1310"/>
                      <a:pt x="2031" y="1347"/>
                      <a:pt x="1988" y="1347"/>
                    </a:cubicBezTo>
                    <a:cubicBezTo>
                      <a:pt x="1886" y="1347"/>
                      <a:pt x="1681" y="1136"/>
                      <a:pt x="1465" y="936"/>
                    </a:cubicBezTo>
                    <a:cubicBezTo>
                      <a:pt x="1181" y="936"/>
                      <a:pt x="874" y="1527"/>
                      <a:pt x="591" y="1527"/>
                    </a:cubicBezTo>
                    <a:cubicBezTo>
                      <a:pt x="0" y="1527"/>
                      <a:pt x="0" y="2401"/>
                      <a:pt x="284" y="2401"/>
                    </a:cubicBezTo>
                    <a:cubicBezTo>
                      <a:pt x="591" y="2401"/>
                      <a:pt x="591" y="1810"/>
                      <a:pt x="874" y="1810"/>
                    </a:cubicBezTo>
                    <a:cubicBezTo>
                      <a:pt x="1079" y="1810"/>
                      <a:pt x="1147" y="1684"/>
                      <a:pt x="1254" y="1684"/>
                    </a:cubicBezTo>
                    <a:cubicBezTo>
                      <a:pt x="1308" y="1684"/>
                      <a:pt x="1371" y="1716"/>
                      <a:pt x="1465" y="1810"/>
                    </a:cubicBezTo>
                    <a:cubicBezTo>
                      <a:pt x="1772" y="1810"/>
                      <a:pt x="1465" y="2992"/>
                      <a:pt x="2056" y="2992"/>
                    </a:cubicBezTo>
                    <a:cubicBezTo>
                      <a:pt x="2646" y="3299"/>
                      <a:pt x="2646" y="3582"/>
                      <a:pt x="2954" y="3582"/>
                    </a:cubicBezTo>
                    <a:cubicBezTo>
                      <a:pt x="3237" y="3582"/>
                      <a:pt x="2954" y="2708"/>
                      <a:pt x="2954" y="2401"/>
                    </a:cubicBezTo>
                    <a:cubicBezTo>
                      <a:pt x="2954" y="2259"/>
                      <a:pt x="3101" y="2259"/>
                      <a:pt x="3284" y="2259"/>
                    </a:cubicBezTo>
                    <a:cubicBezTo>
                      <a:pt x="3467" y="2259"/>
                      <a:pt x="3686" y="2259"/>
                      <a:pt x="3828" y="2117"/>
                    </a:cubicBezTo>
                    <a:cubicBezTo>
                      <a:pt x="4135" y="1810"/>
                      <a:pt x="3544" y="936"/>
                      <a:pt x="3544" y="345"/>
                    </a:cubicBezTo>
                    <a:cubicBezTo>
                      <a:pt x="3544" y="94"/>
                      <a:pt x="3437" y="1"/>
                      <a:pt x="3314"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33" name="Google Shape;742;p14">
                <a:extLst>
                  <a:ext uri="{FF2B5EF4-FFF2-40B4-BE49-F238E27FC236}">
                    <a16:creationId xmlns:a16="http://schemas.microsoft.com/office/drawing/2014/main" id="{1775374D-819F-4A4F-867B-7BA11D2B2414}"/>
                  </a:ext>
                </a:extLst>
              </p:cNvPr>
              <p:cNvSpPr/>
              <p:nvPr/>
            </p:nvSpPr>
            <p:spPr>
              <a:xfrm>
                <a:off x="5886850" y="3136950"/>
                <a:ext cx="44325" cy="61550"/>
              </a:xfrm>
              <a:custGeom>
                <a:avLst/>
                <a:gdLst/>
                <a:ahLst/>
                <a:cxnLst/>
                <a:rect l="l" t="t" r="r" b="b"/>
                <a:pathLst>
                  <a:path w="1773" h="2462" extrusionOk="0">
                    <a:moveTo>
                      <a:pt x="1662" y="1"/>
                    </a:moveTo>
                    <a:cubicBezTo>
                      <a:pt x="1460" y="1"/>
                      <a:pt x="1426" y="689"/>
                      <a:pt x="1181" y="955"/>
                    </a:cubicBezTo>
                    <a:cubicBezTo>
                      <a:pt x="591" y="1545"/>
                      <a:pt x="0" y="2136"/>
                      <a:pt x="0" y="2419"/>
                    </a:cubicBezTo>
                    <a:cubicBezTo>
                      <a:pt x="26" y="2448"/>
                      <a:pt x="58" y="2461"/>
                      <a:pt x="94" y="2461"/>
                    </a:cubicBezTo>
                    <a:cubicBezTo>
                      <a:pt x="445" y="2461"/>
                      <a:pt x="1208" y="1212"/>
                      <a:pt x="1465" y="955"/>
                    </a:cubicBezTo>
                    <a:cubicBezTo>
                      <a:pt x="1772" y="647"/>
                      <a:pt x="1772" y="364"/>
                      <a:pt x="1772" y="57"/>
                    </a:cubicBezTo>
                    <a:cubicBezTo>
                      <a:pt x="1730" y="18"/>
                      <a:pt x="1694" y="1"/>
                      <a:pt x="1662"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34" name="Google Shape;743;p14">
                <a:extLst>
                  <a:ext uri="{FF2B5EF4-FFF2-40B4-BE49-F238E27FC236}">
                    <a16:creationId xmlns:a16="http://schemas.microsoft.com/office/drawing/2014/main" id="{97A14D3F-07B9-4D51-B0B4-EBADE38314E4}"/>
                  </a:ext>
                </a:extLst>
              </p:cNvPr>
              <p:cNvSpPr/>
              <p:nvPr/>
            </p:nvSpPr>
            <p:spPr>
              <a:xfrm>
                <a:off x="5975450" y="3123600"/>
                <a:ext cx="44325" cy="59075"/>
              </a:xfrm>
              <a:custGeom>
                <a:avLst/>
                <a:gdLst/>
                <a:ahLst/>
                <a:cxnLst/>
                <a:rect l="l" t="t" r="r" b="b"/>
                <a:pathLst>
                  <a:path w="1773" h="2363" extrusionOk="0">
                    <a:moveTo>
                      <a:pt x="284" y="0"/>
                    </a:moveTo>
                    <a:cubicBezTo>
                      <a:pt x="0" y="0"/>
                      <a:pt x="0" y="1181"/>
                      <a:pt x="284" y="1181"/>
                    </a:cubicBezTo>
                    <a:cubicBezTo>
                      <a:pt x="284" y="1181"/>
                      <a:pt x="591" y="1181"/>
                      <a:pt x="591" y="898"/>
                    </a:cubicBezTo>
                    <a:cubicBezTo>
                      <a:pt x="591" y="838"/>
                      <a:pt x="602" y="812"/>
                      <a:pt x="619" y="812"/>
                    </a:cubicBezTo>
                    <a:cubicBezTo>
                      <a:pt x="691" y="812"/>
                      <a:pt x="874" y="1242"/>
                      <a:pt x="874" y="1489"/>
                    </a:cubicBezTo>
                    <a:cubicBezTo>
                      <a:pt x="591" y="1772"/>
                      <a:pt x="591" y="2363"/>
                      <a:pt x="874" y="2363"/>
                    </a:cubicBezTo>
                    <a:cubicBezTo>
                      <a:pt x="1181" y="2363"/>
                      <a:pt x="1772" y="1489"/>
                      <a:pt x="1772" y="1181"/>
                    </a:cubicBezTo>
                    <a:cubicBezTo>
                      <a:pt x="1619" y="1040"/>
                      <a:pt x="1542" y="1040"/>
                      <a:pt x="1503" y="1040"/>
                    </a:cubicBezTo>
                    <a:cubicBezTo>
                      <a:pt x="1465" y="1040"/>
                      <a:pt x="1465" y="1040"/>
                      <a:pt x="1465" y="898"/>
                    </a:cubicBezTo>
                    <a:cubicBezTo>
                      <a:pt x="1465" y="591"/>
                      <a:pt x="591" y="0"/>
                      <a:pt x="284"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35" name="Google Shape;744;p14">
                <a:extLst>
                  <a:ext uri="{FF2B5EF4-FFF2-40B4-BE49-F238E27FC236}">
                    <a16:creationId xmlns:a16="http://schemas.microsoft.com/office/drawing/2014/main" id="{2AC9D56C-D3DE-44A1-B7A5-1681D2B06342}"/>
                  </a:ext>
                </a:extLst>
              </p:cNvPr>
              <p:cNvSpPr/>
              <p:nvPr/>
            </p:nvSpPr>
            <p:spPr>
              <a:xfrm>
                <a:off x="6014300" y="3164975"/>
                <a:ext cx="20225" cy="12550"/>
              </a:xfrm>
              <a:custGeom>
                <a:avLst/>
                <a:gdLst/>
                <a:ahLst/>
                <a:cxnLst/>
                <a:rect l="l" t="t" r="r" b="b"/>
                <a:pathLst>
                  <a:path w="809" h="502" extrusionOk="0">
                    <a:moveTo>
                      <a:pt x="498" y="0"/>
                    </a:moveTo>
                    <a:cubicBezTo>
                      <a:pt x="234" y="0"/>
                      <a:pt x="0" y="206"/>
                      <a:pt x="218" y="424"/>
                    </a:cubicBezTo>
                    <a:cubicBezTo>
                      <a:pt x="218" y="479"/>
                      <a:pt x="240" y="501"/>
                      <a:pt x="276" y="501"/>
                    </a:cubicBezTo>
                    <a:cubicBezTo>
                      <a:pt x="425" y="501"/>
                      <a:pt x="809" y="117"/>
                      <a:pt x="809" y="117"/>
                    </a:cubicBezTo>
                    <a:cubicBezTo>
                      <a:pt x="720" y="35"/>
                      <a:pt x="607" y="0"/>
                      <a:pt x="498"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36" name="Google Shape;745;p14">
                <a:extLst>
                  <a:ext uri="{FF2B5EF4-FFF2-40B4-BE49-F238E27FC236}">
                    <a16:creationId xmlns:a16="http://schemas.microsoft.com/office/drawing/2014/main" id="{2A67E135-7173-4D86-965E-CEA42C9D60AB}"/>
                  </a:ext>
                </a:extLst>
              </p:cNvPr>
              <p:cNvSpPr/>
              <p:nvPr/>
            </p:nvSpPr>
            <p:spPr>
              <a:xfrm>
                <a:off x="6159725" y="3371700"/>
                <a:ext cx="391650" cy="209700"/>
              </a:xfrm>
              <a:custGeom>
                <a:avLst/>
                <a:gdLst/>
                <a:ahLst/>
                <a:cxnLst/>
                <a:rect l="l" t="t" r="r" b="b"/>
                <a:pathLst>
                  <a:path w="15666" h="8388" extrusionOk="0">
                    <a:moveTo>
                      <a:pt x="902" y="1"/>
                    </a:moveTo>
                    <a:cubicBezTo>
                      <a:pt x="717" y="1"/>
                      <a:pt x="592" y="35"/>
                      <a:pt x="592" y="118"/>
                    </a:cubicBezTo>
                    <a:cubicBezTo>
                      <a:pt x="592" y="708"/>
                      <a:pt x="1" y="425"/>
                      <a:pt x="1" y="708"/>
                    </a:cubicBezTo>
                    <a:cubicBezTo>
                      <a:pt x="1" y="1016"/>
                      <a:pt x="1" y="1016"/>
                      <a:pt x="308" y="1016"/>
                    </a:cubicBezTo>
                    <a:cubicBezTo>
                      <a:pt x="592" y="1016"/>
                      <a:pt x="592" y="1016"/>
                      <a:pt x="899" y="1299"/>
                    </a:cubicBezTo>
                    <a:cubicBezTo>
                      <a:pt x="899" y="1600"/>
                      <a:pt x="1126" y="1674"/>
                      <a:pt x="1390" y="1674"/>
                    </a:cubicBezTo>
                    <a:cubicBezTo>
                      <a:pt x="1643" y="1674"/>
                      <a:pt x="1930" y="1606"/>
                      <a:pt x="2080" y="1606"/>
                    </a:cubicBezTo>
                    <a:cubicBezTo>
                      <a:pt x="2364" y="1606"/>
                      <a:pt x="2364" y="1890"/>
                      <a:pt x="2080" y="1890"/>
                    </a:cubicBezTo>
                    <a:cubicBezTo>
                      <a:pt x="1883" y="1795"/>
                      <a:pt x="1752" y="1764"/>
                      <a:pt x="1653" y="1764"/>
                    </a:cubicBezTo>
                    <a:cubicBezTo>
                      <a:pt x="1455" y="1764"/>
                      <a:pt x="1387" y="1890"/>
                      <a:pt x="1182" y="1890"/>
                    </a:cubicBezTo>
                    <a:lnTo>
                      <a:pt x="899" y="1890"/>
                    </a:lnTo>
                    <a:cubicBezTo>
                      <a:pt x="899" y="2197"/>
                      <a:pt x="1182" y="2197"/>
                      <a:pt x="1182" y="2788"/>
                    </a:cubicBezTo>
                    <a:cubicBezTo>
                      <a:pt x="1182" y="2929"/>
                      <a:pt x="1330" y="3000"/>
                      <a:pt x="1478" y="3000"/>
                    </a:cubicBezTo>
                    <a:cubicBezTo>
                      <a:pt x="1625" y="3000"/>
                      <a:pt x="1773" y="2929"/>
                      <a:pt x="1773" y="2788"/>
                    </a:cubicBezTo>
                    <a:cubicBezTo>
                      <a:pt x="1773" y="2685"/>
                      <a:pt x="1807" y="2651"/>
                      <a:pt x="1874" y="2651"/>
                    </a:cubicBezTo>
                    <a:cubicBezTo>
                      <a:pt x="2009" y="2651"/>
                      <a:pt x="2277" y="2788"/>
                      <a:pt x="2671" y="2788"/>
                    </a:cubicBezTo>
                    <a:cubicBezTo>
                      <a:pt x="3261" y="3071"/>
                      <a:pt x="2954" y="3378"/>
                      <a:pt x="3261" y="3378"/>
                    </a:cubicBezTo>
                    <a:cubicBezTo>
                      <a:pt x="3852" y="3378"/>
                      <a:pt x="5034" y="3662"/>
                      <a:pt x="5624" y="3969"/>
                    </a:cubicBezTo>
                    <a:cubicBezTo>
                      <a:pt x="6215" y="4560"/>
                      <a:pt x="5624" y="4560"/>
                      <a:pt x="5908" y="4843"/>
                    </a:cubicBezTo>
                    <a:cubicBezTo>
                      <a:pt x="6215" y="5434"/>
                      <a:pt x="6498" y="5741"/>
                      <a:pt x="5908" y="5741"/>
                    </a:cubicBezTo>
                    <a:cubicBezTo>
                      <a:pt x="5624" y="5741"/>
                      <a:pt x="5034" y="6025"/>
                      <a:pt x="5317" y="6332"/>
                    </a:cubicBezTo>
                    <a:cubicBezTo>
                      <a:pt x="5317" y="6426"/>
                      <a:pt x="5482" y="6458"/>
                      <a:pt x="5713" y="6458"/>
                    </a:cubicBezTo>
                    <a:cubicBezTo>
                      <a:pt x="6176" y="6458"/>
                      <a:pt x="6900" y="6332"/>
                      <a:pt x="7089" y="6332"/>
                    </a:cubicBezTo>
                    <a:cubicBezTo>
                      <a:pt x="7396" y="6332"/>
                      <a:pt x="7396" y="6615"/>
                      <a:pt x="7987" y="6922"/>
                    </a:cubicBezTo>
                    <a:cubicBezTo>
                      <a:pt x="8270" y="6922"/>
                      <a:pt x="8578" y="7206"/>
                      <a:pt x="8861" y="7206"/>
                    </a:cubicBezTo>
                    <a:cubicBezTo>
                      <a:pt x="9759" y="7206"/>
                      <a:pt x="9452" y="6615"/>
                      <a:pt x="9759" y="6615"/>
                    </a:cubicBezTo>
                    <a:cubicBezTo>
                      <a:pt x="10043" y="6615"/>
                      <a:pt x="10043" y="6332"/>
                      <a:pt x="10350" y="6025"/>
                    </a:cubicBezTo>
                    <a:cubicBezTo>
                      <a:pt x="10350" y="5942"/>
                      <a:pt x="10423" y="5908"/>
                      <a:pt x="10543" y="5908"/>
                    </a:cubicBezTo>
                    <a:cubicBezTo>
                      <a:pt x="10834" y="5908"/>
                      <a:pt x="11395" y="6114"/>
                      <a:pt x="11815" y="6332"/>
                    </a:cubicBezTo>
                    <a:cubicBezTo>
                      <a:pt x="12405" y="6922"/>
                      <a:pt x="12996" y="8104"/>
                      <a:pt x="13587" y="8104"/>
                    </a:cubicBezTo>
                    <a:cubicBezTo>
                      <a:pt x="13709" y="8040"/>
                      <a:pt x="13830" y="8015"/>
                      <a:pt x="13952" y="8015"/>
                    </a:cubicBezTo>
                    <a:cubicBezTo>
                      <a:pt x="14421" y="8015"/>
                      <a:pt x="14890" y="8387"/>
                      <a:pt x="15359" y="8387"/>
                    </a:cubicBezTo>
                    <a:cubicBezTo>
                      <a:pt x="15666" y="8104"/>
                      <a:pt x="15359" y="7797"/>
                      <a:pt x="15075" y="7797"/>
                    </a:cubicBezTo>
                    <a:cubicBezTo>
                      <a:pt x="15075" y="7797"/>
                      <a:pt x="14484" y="7513"/>
                      <a:pt x="14484" y="7206"/>
                    </a:cubicBezTo>
                    <a:cubicBezTo>
                      <a:pt x="14484" y="7064"/>
                      <a:pt x="14408" y="7064"/>
                      <a:pt x="14295" y="7064"/>
                    </a:cubicBezTo>
                    <a:cubicBezTo>
                      <a:pt x="14183" y="7064"/>
                      <a:pt x="14036" y="7064"/>
                      <a:pt x="13894" y="6922"/>
                    </a:cubicBezTo>
                    <a:cubicBezTo>
                      <a:pt x="13587" y="6615"/>
                      <a:pt x="13587" y="6025"/>
                      <a:pt x="13303" y="5741"/>
                    </a:cubicBezTo>
                    <a:cubicBezTo>
                      <a:pt x="12996" y="5741"/>
                      <a:pt x="12712" y="5150"/>
                      <a:pt x="12996" y="5150"/>
                    </a:cubicBezTo>
                    <a:cubicBezTo>
                      <a:pt x="13587" y="5150"/>
                      <a:pt x="13587" y="4843"/>
                      <a:pt x="13303" y="4560"/>
                    </a:cubicBezTo>
                    <a:cubicBezTo>
                      <a:pt x="12996" y="4252"/>
                      <a:pt x="11815" y="4252"/>
                      <a:pt x="11531" y="3662"/>
                    </a:cubicBezTo>
                    <a:cubicBezTo>
                      <a:pt x="11531" y="3378"/>
                      <a:pt x="9452" y="2197"/>
                      <a:pt x="8578" y="2197"/>
                    </a:cubicBezTo>
                    <a:cubicBezTo>
                      <a:pt x="8270" y="1890"/>
                      <a:pt x="8270" y="1890"/>
                      <a:pt x="7987" y="1890"/>
                    </a:cubicBezTo>
                    <a:cubicBezTo>
                      <a:pt x="6806" y="1606"/>
                      <a:pt x="5624" y="1016"/>
                      <a:pt x="5317" y="1016"/>
                    </a:cubicBezTo>
                    <a:cubicBezTo>
                      <a:pt x="4726" y="1016"/>
                      <a:pt x="4726" y="1606"/>
                      <a:pt x="4443" y="1606"/>
                    </a:cubicBezTo>
                    <a:cubicBezTo>
                      <a:pt x="4136" y="1606"/>
                      <a:pt x="3852" y="2197"/>
                      <a:pt x="3261" y="2480"/>
                    </a:cubicBezTo>
                    <a:cubicBezTo>
                      <a:pt x="2671" y="2480"/>
                      <a:pt x="2671" y="708"/>
                      <a:pt x="2364" y="425"/>
                    </a:cubicBezTo>
                    <a:cubicBezTo>
                      <a:pt x="2162" y="207"/>
                      <a:pt x="1355" y="1"/>
                      <a:pt x="902"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37" name="Google Shape;746;p14">
                <a:extLst>
                  <a:ext uri="{FF2B5EF4-FFF2-40B4-BE49-F238E27FC236}">
                    <a16:creationId xmlns:a16="http://schemas.microsoft.com/office/drawing/2014/main" id="{F452327C-08E9-4D26-B7AE-7F0205DA60C4}"/>
                  </a:ext>
                </a:extLst>
              </p:cNvPr>
              <p:cNvSpPr/>
              <p:nvPr/>
            </p:nvSpPr>
            <p:spPr>
              <a:xfrm>
                <a:off x="6579475" y="3432750"/>
                <a:ext cx="30975" cy="25300"/>
              </a:xfrm>
              <a:custGeom>
                <a:avLst/>
                <a:gdLst/>
                <a:ahLst/>
                <a:cxnLst/>
                <a:rect l="l" t="t" r="r" b="b"/>
                <a:pathLst>
                  <a:path w="1239" h="1012" extrusionOk="0">
                    <a:moveTo>
                      <a:pt x="27" y="1"/>
                    </a:moveTo>
                    <a:cubicBezTo>
                      <a:pt x="0" y="1"/>
                      <a:pt x="89" y="94"/>
                      <a:pt x="341" y="346"/>
                    </a:cubicBezTo>
                    <a:cubicBezTo>
                      <a:pt x="591" y="577"/>
                      <a:pt x="434" y="1011"/>
                      <a:pt x="533" y="1011"/>
                    </a:cubicBezTo>
                    <a:cubicBezTo>
                      <a:pt x="555" y="1011"/>
                      <a:pt x="591" y="989"/>
                      <a:pt x="648" y="936"/>
                    </a:cubicBezTo>
                    <a:cubicBezTo>
                      <a:pt x="1239" y="936"/>
                      <a:pt x="931" y="629"/>
                      <a:pt x="648" y="346"/>
                    </a:cubicBezTo>
                    <a:cubicBezTo>
                      <a:pt x="309" y="169"/>
                      <a:pt x="63" y="1"/>
                      <a:pt x="27"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38" name="Google Shape;747;p14">
                <a:extLst>
                  <a:ext uri="{FF2B5EF4-FFF2-40B4-BE49-F238E27FC236}">
                    <a16:creationId xmlns:a16="http://schemas.microsoft.com/office/drawing/2014/main" id="{F03D5FFD-5759-4748-AB81-DFBB0385D0E5}"/>
                  </a:ext>
                </a:extLst>
              </p:cNvPr>
              <p:cNvSpPr/>
              <p:nvPr/>
            </p:nvSpPr>
            <p:spPr>
              <a:xfrm>
                <a:off x="6507050" y="3452950"/>
                <a:ext cx="80950" cy="39850"/>
              </a:xfrm>
              <a:custGeom>
                <a:avLst/>
                <a:gdLst/>
                <a:ahLst/>
                <a:cxnLst/>
                <a:rect l="l" t="t" r="r" b="b"/>
                <a:pathLst>
                  <a:path w="3238" h="1594" extrusionOk="0">
                    <a:moveTo>
                      <a:pt x="2989" y="0"/>
                    </a:moveTo>
                    <a:cubicBezTo>
                      <a:pt x="2800" y="0"/>
                      <a:pt x="2647" y="212"/>
                      <a:pt x="2647" y="412"/>
                    </a:cubicBezTo>
                    <a:cubicBezTo>
                      <a:pt x="2647" y="719"/>
                      <a:pt x="2364" y="719"/>
                      <a:pt x="1773" y="1002"/>
                    </a:cubicBezTo>
                    <a:cubicBezTo>
                      <a:pt x="1379" y="1002"/>
                      <a:pt x="723" y="876"/>
                      <a:pt x="329" y="876"/>
                    </a:cubicBezTo>
                    <a:cubicBezTo>
                      <a:pt x="132" y="876"/>
                      <a:pt x="1" y="908"/>
                      <a:pt x="1" y="1002"/>
                    </a:cubicBezTo>
                    <a:cubicBezTo>
                      <a:pt x="1" y="1310"/>
                      <a:pt x="591" y="1593"/>
                      <a:pt x="1182" y="1593"/>
                    </a:cubicBezTo>
                    <a:cubicBezTo>
                      <a:pt x="1773" y="1593"/>
                      <a:pt x="2954" y="1002"/>
                      <a:pt x="2954" y="719"/>
                    </a:cubicBezTo>
                    <a:lnTo>
                      <a:pt x="3238" y="128"/>
                    </a:lnTo>
                    <a:cubicBezTo>
                      <a:pt x="3154" y="38"/>
                      <a:pt x="3068" y="0"/>
                      <a:pt x="2989"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39" name="Google Shape;748;p14">
                <a:extLst>
                  <a:ext uri="{FF2B5EF4-FFF2-40B4-BE49-F238E27FC236}">
                    <a16:creationId xmlns:a16="http://schemas.microsoft.com/office/drawing/2014/main" id="{F640CDF0-0B7C-4EA6-A2E6-4A3780ED5790}"/>
                  </a:ext>
                </a:extLst>
              </p:cNvPr>
              <p:cNvSpPr/>
              <p:nvPr/>
            </p:nvSpPr>
            <p:spPr>
              <a:xfrm>
                <a:off x="5163250" y="3167900"/>
                <a:ext cx="44325" cy="75900"/>
              </a:xfrm>
              <a:custGeom>
                <a:avLst/>
                <a:gdLst/>
                <a:ahLst/>
                <a:cxnLst/>
                <a:rect l="l" t="t" r="r" b="b"/>
                <a:pathLst>
                  <a:path w="1773" h="3036" extrusionOk="0">
                    <a:moveTo>
                      <a:pt x="284" y="0"/>
                    </a:moveTo>
                    <a:cubicBezTo>
                      <a:pt x="0" y="0"/>
                      <a:pt x="284" y="591"/>
                      <a:pt x="0" y="898"/>
                    </a:cubicBezTo>
                    <a:lnTo>
                      <a:pt x="0" y="1772"/>
                    </a:lnTo>
                    <a:cubicBezTo>
                      <a:pt x="0" y="2363"/>
                      <a:pt x="0" y="2670"/>
                      <a:pt x="284" y="2954"/>
                    </a:cubicBezTo>
                    <a:cubicBezTo>
                      <a:pt x="391" y="3009"/>
                      <a:pt x="499" y="3036"/>
                      <a:pt x="605" y="3036"/>
                    </a:cubicBezTo>
                    <a:cubicBezTo>
                      <a:pt x="1080" y="3036"/>
                      <a:pt x="1521" y="2507"/>
                      <a:pt x="1772" y="1772"/>
                    </a:cubicBezTo>
                    <a:cubicBezTo>
                      <a:pt x="1772" y="1181"/>
                      <a:pt x="591" y="0"/>
                      <a:pt x="284"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40" name="Google Shape;749;p14">
                <a:extLst>
                  <a:ext uri="{FF2B5EF4-FFF2-40B4-BE49-F238E27FC236}">
                    <a16:creationId xmlns:a16="http://schemas.microsoft.com/office/drawing/2014/main" id="{0CA6B018-2A82-47C8-9DE4-5556FFD37AF0}"/>
                  </a:ext>
                </a:extLst>
              </p:cNvPr>
              <p:cNvSpPr/>
              <p:nvPr/>
            </p:nvSpPr>
            <p:spPr>
              <a:xfrm>
                <a:off x="4424900" y="3597475"/>
                <a:ext cx="147675" cy="282450"/>
              </a:xfrm>
              <a:custGeom>
                <a:avLst/>
                <a:gdLst/>
                <a:ahLst/>
                <a:cxnLst/>
                <a:rect l="l" t="t" r="r" b="b"/>
                <a:pathLst>
                  <a:path w="5907" h="11298" extrusionOk="0">
                    <a:moveTo>
                      <a:pt x="4944" y="1"/>
                    </a:moveTo>
                    <a:cubicBezTo>
                      <a:pt x="4860" y="1"/>
                      <a:pt x="4726" y="342"/>
                      <a:pt x="4726" y="538"/>
                    </a:cubicBezTo>
                    <a:cubicBezTo>
                      <a:pt x="4726" y="538"/>
                      <a:pt x="4418" y="845"/>
                      <a:pt x="4726" y="845"/>
                    </a:cubicBezTo>
                    <a:cubicBezTo>
                      <a:pt x="4726" y="1128"/>
                      <a:pt x="4418" y="1435"/>
                      <a:pt x="4135" y="1435"/>
                    </a:cubicBezTo>
                    <a:cubicBezTo>
                      <a:pt x="3828" y="1435"/>
                      <a:pt x="3544" y="1435"/>
                      <a:pt x="3828" y="1719"/>
                    </a:cubicBezTo>
                    <a:cubicBezTo>
                      <a:pt x="3828" y="2026"/>
                      <a:pt x="3544" y="2026"/>
                      <a:pt x="3828" y="2026"/>
                    </a:cubicBezTo>
                    <a:cubicBezTo>
                      <a:pt x="3828" y="2310"/>
                      <a:pt x="3544" y="2617"/>
                      <a:pt x="3237" y="2617"/>
                    </a:cubicBezTo>
                    <a:cubicBezTo>
                      <a:pt x="2646" y="2617"/>
                      <a:pt x="2363" y="3207"/>
                      <a:pt x="2056" y="3207"/>
                    </a:cubicBezTo>
                    <a:cubicBezTo>
                      <a:pt x="1867" y="3207"/>
                      <a:pt x="1541" y="3333"/>
                      <a:pt x="1254" y="3333"/>
                    </a:cubicBezTo>
                    <a:cubicBezTo>
                      <a:pt x="1111" y="3333"/>
                      <a:pt x="977" y="3302"/>
                      <a:pt x="874" y="3207"/>
                    </a:cubicBezTo>
                    <a:cubicBezTo>
                      <a:pt x="591" y="3207"/>
                      <a:pt x="874" y="4082"/>
                      <a:pt x="591" y="4389"/>
                    </a:cubicBezTo>
                    <a:cubicBezTo>
                      <a:pt x="591" y="4672"/>
                      <a:pt x="591" y="5263"/>
                      <a:pt x="874" y="5854"/>
                    </a:cubicBezTo>
                    <a:cubicBezTo>
                      <a:pt x="874" y="6444"/>
                      <a:pt x="1182" y="6752"/>
                      <a:pt x="591" y="7342"/>
                    </a:cubicBezTo>
                    <a:cubicBezTo>
                      <a:pt x="0" y="8216"/>
                      <a:pt x="0" y="8807"/>
                      <a:pt x="284" y="9398"/>
                    </a:cubicBezTo>
                    <a:cubicBezTo>
                      <a:pt x="591" y="9705"/>
                      <a:pt x="591" y="10579"/>
                      <a:pt x="874" y="10886"/>
                    </a:cubicBezTo>
                    <a:cubicBezTo>
                      <a:pt x="1091" y="11086"/>
                      <a:pt x="1589" y="11298"/>
                      <a:pt x="1864" y="11298"/>
                    </a:cubicBezTo>
                    <a:cubicBezTo>
                      <a:pt x="1980" y="11298"/>
                      <a:pt x="2056" y="11261"/>
                      <a:pt x="2056" y="11170"/>
                    </a:cubicBezTo>
                    <a:cubicBezTo>
                      <a:pt x="2209" y="11028"/>
                      <a:pt x="2357" y="11028"/>
                      <a:pt x="2505" y="11028"/>
                    </a:cubicBezTo>
                    <a:cubicBezTo>
                      <a:pt x="2652" y="11028"/>
                      <a:pt x="2800" y="11028"/>
                      <a:pt x="2954" y="10886"/>
                    </a:cubicBezTo>
                    <a:cubicBezTo>
                      <a:pt x="3237" y="10579"/>
                      <a:pt x="3828" y="8807"/>
                      <a:pt x="4135" y="7626"/>
                    </a:cubicBezTo>
                    <a:cubicBezTo>
                      <a:pt x="4418" y="6444"/>
                      <a:pt x="5009" y="4672"/>
                      <a:pt x="5009" y="4389"/>
                    </a:cubicBezTo>
                    <a:cubicBezTo>
                      <a:pt x="5009" y="4082"/>
                      <a:pt x="5316" y="3798"/>
                      <a:pt x="5316" y="3491"/>
                    </a:cubicBezTo>
                    <a:cubicBezTo>
                      <a:pt x="5100" y="3291"/>
                      <a:pt x="5188" y="3080"/>
                      <a:pt x="5260" y="3080"/>
                    </a:cubicBezTo>
                    <a:cubicBezTo>
                      <a:pt x="5290" y="3080"/>
                      <a:pt x="5316" y="3117"/>
                      <a:pt x="5316" y="3207"/>
                    </a:cubicBezTo>
                    <a:cubicBezTo>
                      <a:pt x="5432" y="3324"/>
                      <a:pt x="5552" y="3392"/>
                      <a:pt x="5654" y="3392"/>
                    </a:cubicBezTo>
                    <a:cubicBezTo>
                      <a:pt x="5800" y="3392"/>
                      <a:pt x="5907" y="3249"/>
                      <a:pt x="5907" y="2900"/>
                    </a:cubicBezTo>
                    <a:cubicBezTo>
                      <a:pt x="5907" y="2617"/>
                      <a:pt x="5600" y="2026"/>
                      <a:pt x="5600" y="1435"/>
                    </a:cubicBezTo>
                    <a:cubicBezTo>
                      <a:pt x="5600" y="845"/>
                      <a:pt x="5009" y="538"/>
                      <a:pt x="5009" y="254"/>
                    </a:cubicBezTo>
                    <a:cubicBezTo>
                      <a:pt x="5009" y="70"/>
                      <a:pt x="4982" y="1"/>
                      <a:pt x="4944"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41" name="Google Shape;750;p14">
                <a:extLst>
                  <a:ext uri="{FF2B5EF4-FFF2-40B4-BE49-F238E27FC236}">
                    <a16:creationId xmlns:a16="http://schemas.microsoft.com/office/drawing/2014/main" id="{6F40B531-933E-4A6B-B2F1-C77BEF909F84}"/>
                  </a:ext>
                </a:extLst>
              </p:cNvPr>
              <p:cNvSpPr/>
              <p:nvPr/>
            </p:nvSpPr>
            <p:spPr>
              <a:xfrm>
                <a:off x="4635100" y="3107125"/>
                <a:ext cx="18400" cy="9400"/>
              </a:xfrm>
              <a:custGeom>
                <a:avLst/>
                <a:gdLst/>
                <a:ahLst/>
                <a:cxnLst/>
                <a:rect l="l" t="t" r="r" b="b"/>
                <a:pathLst>
                  <a:path w="736" h="376" extrusionOk="0">
                    <a:moveTo>
                      <a:pt x="346" y="0"/>
                    </a:moveTo>
                    <a:cubicBezTo>
                      <a:pt x="157" y="0"/>
                      <a:pt x="1" y="74"/>
                      <a:pt x="145" y="376"/>
                    </a:cubicBezTo>
                    <a:lnTo>
                      <a:pt x="736" y="68"/>
                    </a:lnTo>
                    <a:cubicBezTo>
                      <a:pt x="736" y="68"/>
                      <a:pt x="526" y="0"/>
                      <a:pt x="346"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42" name="Google Shape;751;p14">
                <a:extLst>
                  <a:ext uri="{FF2B5EF4-FFF2-40B4-BE49-F238E27FC236}">
                    <a16:creationId xmlns:a16="http://schemas.microsoft.com/office/drawing/2014/main" id="{202FC7BE-A747-442A-895E-E8620645266A}"/>
                  </a:ext>
                </a:extLst>
              </p:cNvPr>
              <p:cNvSpPr/>
              <p:nvPr/>
            </p:nvSpPr>
            <p:spPr>
              <a:xfrm>
                <a:off x="4922350" y="4421700"/>
                <a:ext cx="48950" cy="28475"/>
              </a:xfrm>
              <a:custGeom>
                <a:avLst/>
                <a:gdLst/>
                <a:ahLst/>
                <a:cxnLst/>
                <a:rect l="l" t="t" r="r" b="b"/>
                <a:pathLst>
                  <a:path w="1958" h="1139" extrusionOk="0">
                    <a:moveTo>
                      <a:pt x="916" y="0"/>
                    </a:moveTo>
                    <a:cubicBezTo>
                      <a:pt x="565" y="0"/>
                      <a:pt x="1" y="689"/>
                      <a:pt x="776" y="954"/>
                    </a:cubicBezTo>
                    <a:cubicBezTo>
                      <a:pt x="871" y="1048"/>
                      <a:pt x="934" y="1080"/>
                      <a:pt x="987" y="1080"/>
                    </a:cubicBezTo>
                    <a:cubicBezTo>
                      <a:pt x="1094" y="1080"/>
                      <a:pt x="1162" y="954"/>
                      <a:pt x="1367" y="954"/>
                    </a:cubicBezTo>
                    <a:cubicBezTo>
                      <a:pt x="1483" y="1070"/>
                      <a:pt x="1603" y="1139"/>
                      <a:pt x="1704" y="1139"/>
                    </a:cubicBezTo>
                    <a:cubicBezTo>
                      <a:pt x="1850" y="1139"/>
                      <a:pt x="1958" y="996"/>
                      <a:pt x="1958" y="647"/>
                    </a:cubicBezTo>
                    <a:cubicBezTo>
                      <a:pt x="1958" y="363"/>
                      <a:pt x="1060" y="363"/>
                      <a:pt x="1060" y="56"/>
                    </a:cubicBezTo>
                    <a:cubicBezTo>
                      <a:pt x="1021" y="17"/>
                      <a:pt x="971" y="0"/>
                      <a:pt x="916"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43" name="Google Shape;752;p14">
                <a:extLst>
                  <a:ext uri="{FF2B5EF4-FFF2-40B4-BE49-F238E27FC236}">
                    <a16:creationId xmlns:a16="http://schemas.microsoft.com/office/drawing/2014/main" id="{7F4FA15A-EA71-449D-98E1-2AA15D71DB3C}"/>
                  </a:ext>
                </a:extLst>
              </p:cNvPr>
              <p:cNvSpPr/>
              <p:nvPr/>
            </p:nvSpPr>
            <p:spPr>
              <a:xfrm>
                <a:off x="6632275" y="3476625"/>
                <a:ext cx="35275" cy="30925"/>
              </a:xfrm>
              <a:custGeom>
                <a:avLst/>
                <a:gdLst/>
                <a:ahLst/>
                <a:cxnLst/>
                <a:rect l="l" t="t" r="r" b="b"/>
                <a:pathLst>
                  <a:path w="1411" h="1237" extrusionOk="0">
                    <a:moveTo>
                      <a:pt x="72" y="0"/>
                    </a:moveTo>
                    <a:cubicBezTo>
                      <a:pt x="27" y="0"/>
                      <a:pt x="1" y="18"/>
                      <a:pt x="1" y="55"/>
                    </a:cubicBezTo>
                    <a:cubicBezTo>
                      <a:pt x="1" y="55"/>
                      <a:pt x="592" y="1237"/>
                      <a:pt x="899" y="1237"/>
                    </a:cubicBezTo>
                    <a:cubicBezTo>
                      <a:pt x="1410" y="725"/>
                      <a:pt x="361" y="0"/>
                      <a:pt x="72"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44" name="Google Shape;753;p14">
                <a:extLst>
                  <a:ext uri="{FF2B5EF4-FFF2-40B4-BE49-F238E27FC236}">
                    <a16:creationId xmlns:a16="http://schemas.microsoft.com/office/drawing/2014/main" id="{9551D316-DCBF-43E9-82BE-0CAC75EFC60D}"/>
                  </a:ext>
                </a:extLst>
              </p:cNvPr>
              <p:cNvSpPr/>
              <p:nvPr/>
            </p:nvSpPr>
            <p:spPr>
              <a:xfrm>
                <a:off x="6669500" y="3498850"/>
                <a:ext cx="20850" cy="16375"/>
              </a:xfrm>
              <a:custGeom>
                <a:avLst/>
                <a:gdLst/>
                <a:ahLst/>
                <a:cxnLst/>
                <a:rect l="l" t="t" r="r" b="b"/>
                <a:pathLst>
                  <a:path w="834" h="655" extrusionOk="0">
                    <a:moveTo>
                      <a:pt x="50" y="0"/>
                    </a:moveTo>
                    <a:cubicBezTo>
                      <a:pt x="19" y="0"/>
                      <a:pt x="0" y="19"/>
                      <a:pt x="0" y="64"/>
                    </a:cubicBezTo>
                    <a:lnTo>
                      <a:pt x="591" y="655"/>
                    </a:lnTo>
                    <a:cubicBezTo>
                      <a:pt x="833" y="655"/>
                      <a:pt x="231" y="0"/>
                      <a:pt x="50"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45" name="Google Shape;754;p14">
                <a:extLst>
                  <a:ext uri="{FF2B5EF4-FFF2-40B4-BE49-F238E27FC236}">
                    <a16:creationId xmlns:a16="http://schemas.microsoft.com/office/drawing/2014/main" id="{B1DF1EED-0677-4F67-9CCA-A759263A3EA8}"/>
                  </a:ext>
                </a:extLst>
              </p:cNvPr>
              <p:cNvSpPr/>
              <p:nvPr/>
            </p:nvSpPr>
            <p:spPr>
              <a:xfrm>
                <a:off x="6706125" y="3520425"/>
                <a:ext cx="35800" cy="16675"/>
              </a:xfrm>
              <a:custGeom>
                <a:avLst/>
                <a:gdLst/>
                <a:ahLst/>
                <a:cxnLst/>
                <a:rect l="l" t="t" r="r" b="b"/>
                <a:pathLst>
                  <a:path w="1432" h="667" extrusionOk="0">
                    <a:moveTo>
                      <a:pt x="133" y="0"/>
                    </a:moveTo>
                    <a:cubicBezTo>
                      <a:pt x="51" y="0"/>
                      <a:pt x="0" y="23"/>
                      <a:pt x="0" y="76"/>
                    </a:cubicBezTo>
                    <a:cubicBezTo>
                      <a:pt x="0" y="76"/>
                      <a:pt x="898" y="666"/>
                      <a:pt x="1182" y="666"/>
                    </a:cubicBezTo>
                    <a:cubicBezTo>
                      <a:pt x="1432" y="435"/>
                      <a:pt x="490" y="0"/>
                      <a:pt x="133"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46" name="Google Shape;755;p14">
                <a:extLst>
                  <a:ext uri="{FF2B5EF4-FFF2-40B4-BE49-F238E27FC236}">
                    <a16:creationId xmlns:a16="http://schemas.microsoft.com/office/drawing/2014/main" id="{F7A8A566-6A9E-4239-B17D-ED48D4C739FF}"/>
                  </a:ext>
                </a:extLst>
              </p:cNvPr>
              <p:cNvSpPr/>
              <p:nvPr/>
            </p:nvSpPr>
            <p:spPr>
              <a:xfrm>
                <a:off x="6750425" y="3535975"/>
                <a:ext cx="22475" cy="23575"/>
              </a:xfrm>
              <a:custGeom>
                <a:avLst/>
                <a:gdLst/>
                <a:ahLst/>
                <a:cxnLst/>
                <a:rect l="l" t="t" r="r" b="b"/>
                <a:pathLst>
                  <a:path w="899" h="943" extrusionOk="0">
                    <a:moveTo>
                      <a:pt x="108" y="0"/>
                    </a:moveTo>
                    <a:cubicBezTo>
                      <a:pt x="69" y="0"/>
                      <a:pt x="33" y="14"/>
                      <a:pt x="0" y="44"/>
                    </a:cubicBezTo>
                    <a:cubicBezTo>
                      <a:pt x="0" y="351"/>
                      <a:pt x="591" y="942"/>
                      <a:pt x="898" y="942"/>
                    </a:cubicBezTo>
                    <a:cubicBezTo>
                      <a:pt x="898" y="942"/>
                      <a:pt x="427" y="0"/>
                      <a:pt x="108"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47" name="Google Shape;756;p14">
                <a:extLst>
                  <a:ext uri="{FF2B5EF4-FFF2-40B4-BE49-F238E27FC236}">
                    <a16:creationId xmlns:a16="http://schemas.microsoft.com/office/drawing/2014/main" id="{E09F7A8D-0FC3-423C-82E1-87364B66637E}"/>
                  </a:ext>
                </a:extLst>
              </p:cNvPr>
              <p:cNvSpPr/>
              <p:nvPr/>
            </p:nvSpPr>
            <p:spPr>
              <a:xfrm>
                <a:off x="6734275" y="3549950"/>
                <a:ext cx="22425" cy="16675"/>
              </a:xfrm>
              <a:custGeom>
                <a:avLst/>
                <a:gdLst/>
                <a:ahLst/>
                <a:cxnLst/>
                <a:rect l="l" t="t" r="r" b="b"/>
                <a:pathLst>
                  <a:path w="897" h="667" extrusionOk="0">
                    <a:moveTo>
                      <a:pt x="30" y="1"/>
                    </a:moveTo>
                    <a:cubicBezTo>
                      <a:pt x="1" y="1"/>
                      <a:pt x="3" y="23"/>
                      <a:pt x="56" y="76"/>
                    </a:cubicBezTo>
                    <a:cubicBezTo>
                      <a:pt x="56" y="667"/>
                      <a:pt x="646" y="667"/>
                      <a:pt x="646" y="667"/>
                    </a:cubicBezTo>
                    <a:cubicBezTo>
                      <a:pt x="897" y="436"/>
                      <a:pt x="159" y="1"/>
                      <a:pt x="30"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48" name="Google Shape;757;p14">
                <a:extLst>
                  <a:ext uri="{FF2B5EF4-FFF2-40B4-BE49-F238E27FC236}">
                    <a16:creationId xmlns:a16="http://schemas.microsoft.com/office/drawing/2014/main" id="{0694A3DD-03E1-438F-9FA3-B3DB065FBB75}"/>
                  </a:ext>
                </a:extLst>
              </p:cNvPr>
              <p:cNvSpPr/>
              <p:nvPr/>
            </p:nvSpPr>
            <p:spPr>
              <a:xfrm>
                <a:off x="6765175" y="3572075"/>
                <a:ext cx="28100" cy="11525"/>
              </a:xfrm>
              <a:custGeom>
                <a:avLst/>
                <a:gdLst/>
                <a:ahLst/>
                <a:cxnLst/>
                <a:rect l="l" t="t" r="r" b="b"/>
                <a:pathLst>
                  <a:path w="1124" h="461" extrusionOk="0">
                    <a:moveTo>
                      <a:pt x="129" y="0"/>
                    </a:moveTo>
                    <a:cubicBezTo>
                      <a:pt x="51" y="0"/>
                      <a:pt x="1" y="25"/>
                      <a:pt x="1" y="89"/>
                    </a:cubicBezTo>
                    <a:cubicBezTo>
                      <a:pt x="245" y="89"/>
                      <a:pt x="474" y="461"/>
                      <a:pt x="711" y="461"/>
                    </a:cubicBezTo>
                    <a:cubicBezTo>
                      <a:pt x="773" y="461"/>
                      <a:pt x="835" y="436"/>
                      <a:pt x="899" y="372"/>
                    </a:cubicBezTo>
                    <a:cubicBezTo>
                      <a:pt x="1124" y="372"/>
                      <a:pt x="426" y="0"/>
                      <a:pt x="129"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49" name="Google Shape;758;p14">
                <a:extLst>
                  <a:ext uri="{FF2B5EF4-FFF2-40B4-BE49-F238E27FC236}">
                    <a16:creationId xmlns:a16="http://schemas.microsoft.com/office/drawing/2014/main" id="{76AF34A4-FE31-4FE2-BCFD-0C1E528DB6C8}"/>
                  </a:ext>
                </a:extLst>
              </p:cNvPr>
              <p:cNvSpPr/>
              <p:nvPr/>
            </p:nvSpPr>
            <p:spPr>
              <a:xfrm>
                <a:off x="5798225" y="3579500"/>
                <a:ext cx="812225" cy="610750"/>
              </a:xfrm>
              <a:custGeom>
                <a:avLst/>
                <a:gdLst/>
                <a:ahLst/>
                <a:cxnLst/>
                <a:rect l="l" t="t" r="r" b="b"/>
                <a:pathLst>
                  <a:path w="32489" h="24430" extrusionOk="0">
                    <a:moveTo>
                      <a:pt x="23575" y="0"/>
                    </a:moveTo>
                    <a:cubicBezTo>
                      <a:pt x="23430" y="0"/>
                      <a:pt x="23038" y="435"/>
                      <a:pt x="23038" y="666"/>
                    </a:cubicBezTo>
                    <a:lnTo>
                      <a:pt x="23038" y="1257"/>
                    </a:lnTo>
                    <a:cubicBezTo>
                      <a:pt x="22730" y="1257"/>
                      <a:pt x="23038" y="1847"/>
                      <a:pt x="22730" y="2154"/>
                    </a:cubicBezTo>
                    <a:lnTo>
                      <a:pt x="22730" y="3619"/>
                    </a:lnTo>
                    <a:cubicBezTo>
                      <a:pt x="22730" y="3926"/>
                      <a:pt x="22730" y="4517"/>
                      <a:pt x="22447" y="4801"/>
                    </a:cubicBezTo>
                    <a:cubicBezTo>
                      <a:pt x="22447" y="5108"/>
                      <a:pt x="22140" y="5391"/>
                      <a:pt x="21856" y="5699"/>
                    </a:cubicBezTo>
                    <a:cubicBezTo>
                      <a:pt x="21549" y="5699"/>
                      <a:pt x="20958" y="5391"/>
                      <a:pt x="20958" y="5108"/>
                    </a:cubicBezTo>
                    <a:cubicBezTo>
                      <a:pt x="20958" y="5108"/>
                      <a:pt x="20368" y="4801"/>
                      <a:pt x="20084" y="4801"/>
                    </a:cubicBezTo>
                    <a:lnTo>
                      <a:pt x="19494" y="4210"/>
                    </a:lnTo>
                    <a:cubicBezTo>
                      <a:pt x="19198" y="4068"/>
                      <a:pt x="18974" y="4068"/>
                      <a:pt x="18823" y="4068"/>
                    </a:cubicBezTo>
                    <a:cubicBezTo>
                      <a:pt x="18672" y="4068"/>
                      <a:pt x="18596" y="4068"/>
                      <a:pt x="18596" y="3926"/>
                    </a:cubicBezTo>
                    <a:cubicBezTo>
                      <a:pt x="18596" y="3619"/>
                      <a:pt x="18312" y="3619"/>
                      <a:pt x="18005" y="3336"/>
                    </a:cubicBezTo>
                    <a:cubicBezTo>
                      <a:pt x="17721" y="3336"/>
                      <a:pt x="18005" y="3336"/>
                      <a:pt x="18005" y="3029"/>
                    </a:cubicBezTo>
                    <a:cubicBezTo>
                      <a:pt x="18312" y="2745"/>
                      <a:pt x="18312" y="2438"/>
                      <a:pt x="18312" y="2438"/>
                    </a:cubicBezTo>
                    <a:cubicBezTo>
                      <a:pt x="18005" y="2154"/>
                      <a:pt x="18312" y="2154"/>
                      <a:pt x="18596" y="1847"/>
                    </a:cubicBezTo>
                    <a:cubicBezTo>
                      <a:pt x="19186" y="1847"/>
                      <a:pt x="18596" y="1564"/>
                      <a:pt x="18903" y="1564"/>
                    </a:cubicBezTo>
                    <a:cubicBezTo>
                      <a:pt x="19186" y="1257"/>
                      <a:pt x="19186" y="1257"/>
                      <a:pt x="18903" y="973"/>
                    </a:cubicBezTo>
                    <a:cubicBezTo>
                      <a:pt x="18596" y="973"/>
                      <a:pt x="18596" y="1257"/>
                      <a:pt x="18596" y="1257"/>
                    </a:cubicBezTo>
                    <a:cubicBezTo>
                      <a:pt x="18537" y="1320"/>
                      <a:pt x="18491" y="1345"/>
                      <a:pt x="18454" y="1345"/>
                    </a:cubicBezTo>
                    <a:cubicBezTo>
                      <a:pt x="18312" y="1345"/>
                      <a:pt x="18312" y="973"/>
                      <a:pt x="18312" y="973"/>
                    </a:cubicBezTo>
                    <a:cubicBezTo>
                      <a:pt x="18068" y="973"/>
                      <a:pt x="17839" y="1345"/>
                      <a:pt x="17755" y="1345"/>
                    </a:cubicBezTo>
                    <a:cubicBezTo>
                      <a:pt x="17734" y="1345"/>
                      <a:pt x="17721" y="1320"/>
                      <a:pt x="17721" y="1257"/>
                    </a:cubicBezTo>
                    <a:cubicBezTo>
                      <a:pt x="17414" y="973"/>
                      <a:pt x="16540" y="666"/>
                      <a:pt x="15949" y="666"/>
                    </a:cubicBezTo>
                    <a:cubicBezTo>
                      <a:pt x="15706" y="666"/>
                      <a:pt x="15655" y="294"/>
                      <a:pt x="15503" y="294"/>
                    </a:cubicBezTo>
                    <a:cubicBezTo>
                      <a:pt x="15464" y="294"/>
                      <a:pt x="15417" y="319"/>
                      <a:pt x="15359" y="382"/>
                    </a:cubicBezTo>
                    <a:cubicBezTo>
                      <a:pt x="15052" y="382"/>
                      <a:pt x="15359" y="666"/>
                      <a:pt x="15642" y="666"/>
                    </a:cubicBezTo>
                    <a:cubicBezTo>
                      <a:pt x="15949" y="973"/>
                      <a:pt x="14768" y="1257"/>
                      <a:pt x="14461" y="1257"/>
                    </a:cubicBezTo>
                    <a:cubicBezTo>
                      <a:pt x="14403" y="1199"/>
                      <a:pt x="14369" y="1177"/>
                      <a:pt x="14348" y="1177"/>
                    </a:cubicBezTo>
                    <a:cubicBezTo>
                      <a:pt x="14291" y="1177"/>
                      <a:pt x="14346" y="1348"/>
                      <a:pt x="14294" y="1348"/>
                    </a:cubicBezTo>
                    <a:cubicBezTo>
                      <a:pt x="14274" y="1348"/>
                      <a:pt x="14239" y="1324"/>
                      <a:pt x="14177" y="1257"/>
                    </a:cubicBezTo>
                    <a:cubicBezTo>
                      <a:pt x="13870" y="1257"/>
                      <a:pt x="13870" y="1847"/>
                      <a:pt x="13587" y="2154"/>
                    </a:cubicBezTo>
                    <a:cubicBezTo>
                      <a:pt x="13280" y="2438"/>
                      <a:pt x="13587" y="2438"/>
                      <a:pt x="13280" y="2745"/>
                    </a:cubicBezTo>
                    <a:cubicBezTo>
                      <a:pt x="12996" y="2745"/>
                      <a:pt x="12996" y="3029"/>
                      <a:pt x="13280" y="3336"/>
                    </a:cubicBezTo>
                    <a:cubicBezTo>
                      <a:pt x="13433" y="3478"/>
                      <a:pt x="13433" y="3548"/>
                      <a:pt x="13359" y="3548"/>
                    </a:cubicBezTo>
                    <a:cubicBezTo>
                      <a:pt x="13285" y="3548"/>
                      <a:pt x="13138" y="3478"/>
                      <a:pt x="12996" y="3336"/>
                    </a:cubicBezTo>
                    <a:cubicBezTo>
                      <a:pt x="12689" y="3336"/>
                      <a:pt x="12405" y="3336"/>
                      <a:pt x="12405" y="3619"/>
                    </a:cubicBezTo>
                    <a:cubicBezTo>
                      <a:pt x="12405" y="3710"/>
                      <a:pt x="12379" y="3747"/>
                      <a:pt x="12341" y="3747"/>
                    </a:cubicBezTo>
                    <a:cubicBezTo>
                      <a:pt x="12251" y="3747"/>
                      <a:pt x="12098" y="3536"/>
                      <a:pt x="12098" y="3336"/>
                    </a:cubicBezTo>
                    <a:cubicBezTo>
                      <a:pt x="12098" y="3029"/>
                      <a:pt x="11815" y="3029"/>
                      <a:pt x="11815" y="3029"/>
                    </a:cubicBezTo>
                    <a:cubicBezTo>
                      <a:pt x="11815" y="2745"/>
                      <a:pt x="11224" y="2438"/>
                      <a:pt x="11224" y="2438"/>
                    </a:cubicBezTo>
                    <a:cubicBezTo>
                      <a:pt x="10917" y="2438"/>
                      <a:pt x="10917" y="2745"/>
                      <a:pt x="10633" y="2745"/>
                    </a:cubicBezTo>
                    <a:cubicBezTo>
                      <a:pt x="10326" y="2745"/>
                      <a:pt x="10326" y="2745"/>
                      <a:pt x="10326" y="3029"/>
                    </a:cubicBezTo>
                    <a:cubicBezTo>
                      <a:pt x="10326" y="3131"/>
                      <a:pt x="10295" y="3165"/>
                      <a:pt x="10241" y="3165"/>
                    </a:cubicBezTo>
                    <a:cubicBezTo>
                      <a:pt x="10134" y="3165"/>
                      <a:pt x="9940" y="3029"/>
                      <a:pt x="9735" y="3029"/>
                    </a:cubicBezTo>
                    <a:cubicBezTo>
                      <a:pt x="9452" y="3029"/>
                      <a:pt x="9735" y="3336"/>
                      <a:pt x="9735" y="3336"/>
                    </a:cubicBezTo>
                    <a:cubicBezTo>
                      <a:pt x="9452" y="3619"/>
                      <a:pt x="9452" y="3619"/>
                      <a:pt x="9145" y="3619"/>
                    </a:cubicBezTo>
                    <a:lnTo>
                      <a:pt x="9145" y="4517"/>
                    </a:lnTo>
                    <a:cubicBezTo>
                      <a:pt x="9145" y="4612"/>
                      <a:pt x="9113" y="4643"/>
                      <a:pt x="9060" y="4643"/>
                    </a:cubicBezTo>
                    <a:cubicBezTo>
                      <a:pt x="8953" y="4643"/>
                      <a:pt x="8759" y="4517"/>
                      <a:pt x="8554" y="4517"/>
                    </a:cubicBezTo>
                    <a:cubicBezTo>
                      <a:pt x="8270" y="4517"/>
                      <a:pt x="8554" y="4801"/>
                      <a:pt x="8554" y="5108"/>
                    </a:cubicBezTo>
                    <a:cubicBezTo>
                      <a:pt x="8554" y="5391"/>
                      <a:pt x="8554" y="5391"/>
                      <a:pt x="8270" y="5391"/>
                    </a:cubicBezTo>
                    <a:cubicBezTo>
                      <a:pt x="8270" y="5452"/>
                      <a:pt x="8259" y="5477"/>
                      <a:pt x="8240" y="5477"/>
                    </a:cubicBezTo>
                    <a:cubicBezTo>
                      <a:pt x="8162" y="5477"/>
                      <a:pt x="7963" y="5048"/>
                      <a:pt x="7963" y="4801"/>
                    </a:cubicBezTo>
                    <a:cubicBezTo>
                      <a:pt x="7963" y="4718"/>
                      <a:pt x="7939" y="4684"/>
                      <a:pt x="7898" y="4684"/>
                    </a:cubicBezTo>
                    <a:cubicBezTo>
                      <a:pt x="7797" y="4684"/>
                      <a:pt x="7591" y="4890"/>
                      <a:pt x="7373" y="5108"/>
                    </a:cubicBezTo>
                    <a:cubicBezTo>
                      <a:pt x="7089" y="5391"/>
                      <a:pt x="7680" y="5982"/>
                      <a:pt x="7373" y="5982"/>
                    </a:cubicBezTo>
                    <a:cubicBezTo>
                      <a:pt x="7373" y="6289"/>
                      <a:pt x="6782" y="6880"/>
                      <a:pt x="6191" y="7163"/>
                    </a:cubicBezTo>
                    <a:cubicBezTo>
                      <a:pt x="6047" y="7465"/>
                      <a:pt x="5742" y="7539"/>
                      <a:pt x="5478" y="7539"/>
                    </a:cubicBezTo>
                    <a:cubicBezTo>
                      <a:pt x="5225" y="7539"/>
                      <a:pt x="5010" y="7471"/>
                      <a:pt x="5010" y="7471"/>
                    </a:cubicBezTo>
                    <a:cubicBezTo>
                      <a:pt x="4726" y="7754"/>
                      <a:pt x="4419" y="7754"/>
                      <a:pt x="4136" y="7754"/>
                    </a:cubicBezTo>
                    <a:cubicBezTo>
                      <a:pt x="3918" y="7972"/>
                      <a:pt x="3712" y="8178"/>
                      <a:pt x="3501" y="8178"/>
                    </a:cubicBezTo>
                    <a:cubicBezTo>
                      <a:pt x="3414" y="8178"/>
                      <a:pt x="3327" y="8144"/>
                      <a:pt x="3238" y="8061"/>
                    </a:cubicBezTo>
                    <a:cubicBezTo>
                      <a:pt x="3238" y="8061"/>
                      <a:pt x="2647" y="8061"/>
                      <a:pt x="2364" y="8345"/>
                    </a:cubicBezTo>
                    <a:cubicBezTo>
                      <a:pt x="2056" y="8652"/>
                      <a:pt x="1773" y="8935"/>
                      <a:pt x="1466" y="8935"/>
                    </a:cubicBezTo>
                    <a:cubicBezTo>
                      <a:pt x="1182" y="8935"/>
                      <a:pt x="1182" y="9526"/>
                      <a:pt x="875" y="9526"/>
                    </a:cubicBezTo>
                    <a:lnTo>
                      <a:pt x="875" y="8935"/>
                    </a:lnTo>
                    <a:cubicBezTo>
                      <a:pt x="875" y="8935"/>
                      <a:pt x="592" y="9243"/>
                      <a:pt x="592" y="9526"/>
                    </a:cubicBezTo>
                    <a:cubicBezTo>
                      <a:pt x="284" y="10117"/>
                      <a:pt x="875" y="10117"/>
                      <a:pt x="592" y="10424"/>
                    </a:cubicBezTo>
                    <a:cubicBezTo>
                      <a:pt x="284" y="11015"/>
                      <a:pt x="1" y="11298"/>
                      <a:pt x="284" y="11889"/>
                    </a:cubicBezTo>
                    <a:cubicBezTo>
                      <a:pt x="875" y="12196"/>
                      <a:pt x="875" y="12480"/>
                      <a:pt x="875" y="12787"/>
                    </a:cubicBezTo>
                    <a:cubicBezTo>
                      <a:pt x="875" y="12842"/>
                      <a:pt x="864" y="12864"/>
                      <a:pt x="845" y="12864"/>
                    </a:cubicBezTo>
                    <a:cubicBezTo>
                      <a:pt x="764" y="12864"/>
                      <a:pt x="532" y="12480"/>
                      <a:pt x="284" y="12480"/>
                    </a:cubicBezTo>
                    <a:cubicBezTo>
                      <a:pt x="284" y="12480"/>
                      <a:pt x="592" y="12787"/>
                      <a:pt x="592" y="13070"/>
                    </a:cubicBezTo>
                    <a:lnTo>
                      <a:pt x="1" y="12480"/>
                    </a:lnTo>
                    <a:lnTo>
                      <a:pt x="1" y="12480"/>
                    </a:lnTo>
                    <a:cubicBezTo>
                      <a:pt x="1" y="12787"/>
                      <a:pt x="875" y="13968"/>
                      <a:pt x="875" y="14252"/>
                    </a:cubicBezTo>
                    <a:cubicBezTo>
                      <a:pt x="875" y="14842"/>
                      <a:pt x="1466" y="15149"/>
                      <a:pt x="1466" y="15740"/>
                    </a:cubicBezTo>
                    <a:cubicBezTo>
                      <a:pt x="1466" y="16614"/>
                      <a:pt x="2056" y="17512"/>
                      <a:pt x="2364" y="17796"/>
                    </a:cubicBezTo>
                    <a:cubicBezTo>
                      <a:pt x="2364" y="17796"/>
                      <a:pt x="2056" y="18386"/>
                      <a:pt x="2056" y="18694"/>
                    </a:cubicBezTo>
                    <a:cubicBezTo>
                      <a:pt x="2056" y="19284"/>
                      <a:pt x="1773" y="19284"/>
                      <a:pt x="1466" y="19284"/>
                    </a:cubicBezTo>
                    <a:cubicBezTo>
                      <a:pt x="1182" y="19284"/>
                      <a:pt x="1466" y="19875"/>
                      <a:pt x="1773" y="19875"/>
                    </a:cubicBezTo>
                    <a:cubicBezTo>
                      <a:pt x="2056" y="19875"/>
                      <a:pt x="2056" y="20158"/>
                      <a:pt x="2364" y="20466"/>
                    </a:cubicBezTo>
                    <a:cubicBezTo>
                      <a:pt x="2458" y="20560"/>
                      <a:pt x="2621" y="20592"/>
                      <a:pt x="2806" y="20592"/>
                    </a:cubicBezTo>
                    <a:cubicBezTo>
                      <a:pt x="3177" y="20592"/>
                      <a:pt x="3640" y="20466"/>
                      <a:pt x="3829" y="20466"/>
                    </a:cubicBezTo>
                    <a:cubicBezTo>
                      <a:pt x="4136" y="20466"/>
                      <a:pt x="4419" y="20158"/>
                      <a:pt x="4726" y="20158"/>
                    </a:cubicBezTo>
                    <a:cubicBezTo>
                      <a:pt x="5010" y="20158"/>
                      <a:pt x="5010" y="19875"/>
                      <a:pt x="5317" y="19568"/>
                    </a:cubicBezTo>
                    <a:lnTo>
                      <a:pt x="7373" y="19568"/>
                    </a:lnTo>
                    <a:cubicBezTo>
                      <a:pt x="8270" y="19568"/>
                      <a:pt x="8554" y="19284"/>
                      <a:pt x="8861" y="18977"/>
                    </a:cubicBezTo>
                    <a:cubicBezTo>
                      <a:pt x="8861" y="18694"/>
                      <a:pt x="9735" y="18694"/>
                      <a:pt x="9735" y="18386"/>
                    </a:cubicBezTo>
                    <a:cubicBezTo>
                      <a:pt x="10043" y="18103"/>
                      <a:pt x="10326" y="18103"/>
                      <a:pt x="10917" y="18103"/>
                    </a:cubicBezTo>
                    <a:cubicBezTo>
                      <a:pt x="11815" y="18103"/>
                      <a:pt x="12405" y="17796"/>
                      <a:pt x="12689" y="17512"/>
                    </a:cubicBezTo>
                    <a:lnTo>
                      <a:pt x="14461" y="17512"/>
                    </a:lnTo>
                    <a:cubicBezTo>
                      <a:pt x="14507" y="17466"/>
                      <a:pt x="14552" y="17447"/>
                      <a:pt x="14598" y="17447"/>
                    </a:cubicBezTo>
                    <a:cubicBezTo>
                      <a:pt x="14808" y="17447"/>
                      <a:pt x="15011" y="17861"/>
                      <a:pt x="15222" y="17861"/>
                    </a:cubicBezTo>
                    <a:cubicBezTo>
                      <a:pt x="15267" y="17861"/>
                      <a:pt x="15313" y="17842"/>
                      <a:pt x="15359" y="17796"/>
                    </a:cubicBezTo>
                    <a:cubicBezTo>
                      <a:pt x="15949" y="17796"/>
                      <a:pt x="16233" y="18103"/>
                      <a:pt x="16233" y="18103"/>
                    </a:cubicBezTo>
                    <a:cubicBezTo>
                      <a:pt x="16540" y="18103"/>
                      <a:pt x="16540" y="18103"/>
                      <a:pt x="16824" y="18386"/>
                    </a:cubicBezTo>
                    <a:cubicBezTo>
                      <a:pt x="17131" y="18386"/>
                      <a:pt x="17131" y="18386"/>
                      <a:pt x="16824" y="18694"/>
                    </a:cubicBezTo>
                    <a:cubicBezTo>
                      <a:pt x="16824" y="18977"/>
                      <a:pt x="17131" y="18977"/>
                      <a:pt x="17721" y="19284"/>
                    </a:cubicBezTo>
                    <a:cubicBezTo>
                      <a:pt x="18005" y="19875"/>
                      <a:pt x="17721" y="19875"/>
                      <a:pt x="17721" y="20158"/>
                    </a:cubicBezTo>
                    <a:cubicBezTo>
                      <a:pt x="17842" y="20410"/>
                      <a:pt x="17912" y="20503"/>
                      <a:pt x="17975" y="20503"/>
                    </a:cubicBezTo>
                    <a:cubicBezTo>
                      <a:pt x="18061" y="20503"/>
                      <a:pt x="18136" y="20335"/>
                      <a:pt x="18312" y="20158"/>
                    </a:cubicBezTo>
                    <a:cubicBezTo>
                      <a:pt x="18903" y="19568"/>
                      <a:pt x="19186" y="19875"/>
                      <a:pt x="19186" y="19568"/>
                    </a:cubicBezTo>
                    <a:cubicBezTo>
                      <a:pt x="19186" y="18977"/>
                      <a:pt x="19494" y="18694"/>
                      <a:pt x="19777" y="18694"/>
                    </a:cubicBezTo>
                    <a:cubicBezTo>
                      <a:pt x="20084" y="18977"/>
                      <a:pt x="19777" y="18977"/>
                      <a:pt x="19494" y="19875"/>
                    </a:cubicBezTo>
                    <a:cubicBezTo>
                      <a:pt x="19494" y="20312"/>
                      <a:pt x="19417" y="20383"/>
                      <a:pt x="19340" y="20383"/>
                    </a:cubicBezTo>
                    <a:cubicBezTo>
                      <a:pt x="19303" y="20383"/>
                      <a:pt x="19266" y="20367"/>
                      <a:pt x="19238" y="20367"/>
                    </a:cubicBezTo>
                    <a:cubicBezTo>
                      <a:pt x="19207" y="20367"/>
                      <a:pt x="19186" y="20386"/>
                      <a:pt x="19186" y="20466"/>
                    </a:cubicBezTo>
                    <a:cubicBezTo>
                      <a:pt x="19045" y="20607"/>
                      <a:pt x="19192" y="20678"/>
                      <a:pt x="19375" y="20678"/>
                    </a:cubicBezTo>
                    <a:cubicBezTo>
                      <a:pt x="19558" y="20678"/>
                      <a:pt x="19777" y="20607"/>
                      <a:pt x="19777" y="20466"/>
                    </a:cubicBezTo>
                    <a:cubicBezTo>
                      <a:pt x="19777" y="20117"/>
                      <a:pt x="19777" y="19974"/>
                      <a:pt x="19840" y="19974"/>
                    </a:cubicBezTo>
                    <a:cubicBezTo>
                      <a:pt x="19884" y="19974"/>
                      <a:pt x="19958" y="20042"/>
                      <a:pt x="20084" y="20158"/>
                    </a:cubicBezTo>
                    <a:cubicBezTo>
                      <a:pt x="20675" y="20466"/>
                      <a:pt x="20084" y="21056"/>
                      <a:pt x="20084" y="21056"/>
                    </a:cubicBezTo>
                    <a:cubicBezTo>
                      <a:pt x="20084" y="21151"/>
                      <a:pt x="20150" y="21182"/>
                      <a:pt x="20237" y="21182"/>
                    </a:cubicBezTo>
                    <a:cubicBezTo>
                      <a:pt x="20412" y="21182"/>
                      <a:pt x="20675" y="21056"/>
                      <a:pt x="20675" y="21056"/>
                    </a:cubicBezTo>
                    <a:cubicBezTo>
                      <a:pt x="20958" y="21056"/>
                      <a:pt x="21549" y="21647"/>
                      <a:pt x="21266" y="22238"/>
                    </a:cubicBezTo>
                    <a:cubicBezTo>
                      <a:pt x="21266" y="22521"/>
                      <a:pt x="21266" y="22828"/>
                      <a:pt x="21856" y="23112"/>
                    </a:cubicBezTo>
                    <a:cubicBezTo>
                      <a:pt x="22447" y="23419"/>
                      <a:pt x="22140" y="23419"/>
                      <a:pt x="22730" y="23419"/>
                    </a:cubicBezTo>
                    <a:cubicBezTo>
                      <a:pt x="23038" y="23419"/>
                      <a:pt x="23912" y="24010"/>
                      <a:pt x="24219" y="24010"/>
                    </a:cubicBezTo>
                    <a:cubicBezTo>
                      <a:pt x="24294" y="24085"/>
                      <a:pt x="24392" y="24120"/>
                      <a:pt x="24494" y="24120"/>
                    </a:cubicBezTo>
                    <a:cubicBezTo>
                      <a:pt x="24775" y="24120"/>
                      <a:pt x="25093" y="23852"/>
                      <a:pt x="25093" y="23419"/>
                    </a:cubicBezTo>
                    <a:cubicBezTo>
                      <a:pt x="25184" y="23328"/>
                      <a:pt x="25273" y="23291"/>
                      <a:pt x="25345" y="23291"/>
                    </a:cubicBezTo>
                    <a:cubicBezTo>
                      <a:pt x="25518" y="23291"/>
                      <a:pt x="25600" y="23503"/>
                      <a:pt x="25400" y="23702"/>
                    </a:cubicBezTo>
                    <a:lnTo>
                      <a:pt x="25684" y="24010"/>
                    </a:lnTo>
                    <a:cubicBezTo>
                      <a:pt x="25684" y="23792"/>
                      <a:pt x="25684" y="23586"/>
                      <a:pt x="25794" y="23586"/>
                    </a:cubicBezTo>
                    <a:cubicBezTo>
                      <a:pt x="25839" y="23586"/>
                      <a:pt x="25902" y="23620"/>
                      <a:pt x="25991" y="23702"/>
                    </a:cubicBezTo>
                    <a:cubicBezTo>
                      <a:pt x="25991" y="24010"/>
                      <a:pt x="26275" y="24010"/>
                      <a:pt x="26275" y="24293"/>
                    </a:cubicBezTo>
                    <a:cubicBezTo>
                      <a:pt x="26479" y="24293"/>
                      <a:pt x="26548" y="24430"/>
                      <a:pt x="26570" y="24430"/>
                    </a:cubicBezTo>
                    <a:cubicBezTo>
                      <a:pt x="26582" y="24430"/>
                      <a:pt x="26582" y="24396"/>
                      <a:pt x="26582" y="24293"/>
                    </a:cubicBezTo>
                    <a:cubicBezTo>
                      <a:pt x="26582" y="24293"/>
                      <a:pt x="26865" y="24010"/>
                      <a:pt x="27172" y="24010"/>
                    </a:cubicBezTo>
                    <a:cubicBezTo>
                      <a:pt x="27172" y="23702"/>
                      <a:pt x="27456" y="23702"/>
                      <a:pt x="27763" y="23419"/>
                    </a:cubicBezTo>
                    <a:cubicBezTo>
                      <a:pt x="28047" y="23112"/>
                      <a:pt x="29228" y="23112"/>
                      <a:pt x="29535" y="23112"/>
                    </a:cubicBezTo>
                    <a:cubicBezTo>
                      <a:pt x="29535" y="23112"/>
                      <a:pt x="29535" y="21930"/>
                      <a:pt x="29819" y="21340"/>
                    </a:cubicBezTo>
                    <a:cubicBezTo>
                      <a:pt x="29819" y="21056"/>
                      <a:pt x="30126" y="20749"/>
                      <a:pt x="30409" y="20158"/>
                    </a:cubicBezTo>
                    <a:cubicBezTo>
                      <a:pt x="30409" y="19568"/>
                      <a:pt x="31000" y="18694"/>
                      <a:pt x="31000" y="18694"/>
                    </a:cubicBezTo>
                    <a:cubicBezTo>
                      <a:pt x="31307" y="18386"/>
                      <a:pt x="31591" y="18386"/>
                      <a:pt x="31591" y="18103"/>
                    </a:cubicBezTo>
                    <a:cubicBezTo>
                      <a:pt x="31591" y="17796"/>
                      <a:pt x="31898" y="17205"/>
                      <a:pt x="31898" y="16921"/>
                    </a:cubicBezTo>
                    <a:cubicBezTo>
                      <a:pt x="31898" y="16614"/>
                      <a:pt x="32181" y="16024"/>
                      <a:pt x="32181" y="16024"/>
                    </a:cubicBezTo>
                    <a:lnTo>
                      <a:pt x="32181" y="15149"/>
                    </a:lnTo>
                    <a:cubicBezTo>
                      <a:pt x="32489" y="14842"/>
                      <a:pt x="32181" y="14559"/>
                      <a:pt x="32489" y="14559"/>
                    </a:cubicBezTo>
                    <a:cubicBezTo>
                      <a:pt x="32489" y="14312"/>
                      <a:pt x="32290" y="13882"/>
                      <a:pt x="32212" y="13882"/>
                    </a:cubicBezTo>
                    <a:cubicBezTo>
                      <a:pt x="32193" y="13882"/>
                      <a:pt x="32181" y="13908"/>
                      <a:pt x="32181" y="13968"/>
                    </a:cubicBezTo>
                    <a:cubicBezTo>
                      <a:pt x="31898" y="13968"/>
                      <a:pt x="31898" y="13070"/>
                      <a:pt x="32181" y="12480"/>
                    </a:cubicBezTo>
                    <a:cubicBezTo>
                      <a:pt x="32181" y="12338"/>
                      <a:pt x="32181" y="12267"/>
                      <a:pt x="32146" y="12267"/>
                    </a:cubicBezTo>
                    <a:cubicBezTo>
                      <a:pt x="32111" y="12267"/>
                      <a:pt x="32040" y="12338"/>
                      <a:pt x="31898" y="12480"/>
                    </a:cubicBezTo>
                    <a:cubicBezTo>
                      <a:pt x="31591" y="12480"/>
                      <a:pt x="31307" y="11889"/>
                      <a:pt x="31307" y="11605"/>
                    </a:cubicBezTo>
                    <a:cubicBezTo>
                      <a:pt x="31307" y="11605"/>
                      <a:pt x="31000" y="11015"/>
                      <a:pt x="30717" y="11015"/>
                    </a:cubicBezTo>
                    <a:cubicBezTo>
                      <a:pt x="30657" y="11070"/>
                      <a:pt x="30621" y="11092"/>
                      <a:pt x="30598" y="11092"/>
                    </a:cubicBezTo>
                    <a:cubicBezTo>
                      <a:pt x="30505" y="11092"/>
                      <a:pt x="30657" y="10708"/>
                      <a:pt x="30409" y="10708"/>
                    </a:cubicBezTo>
                    <a:cubicBezTo>
                      <a:pt x="30126" y="10708"/>
                      <a:pt x="30126" y="10424"/>
                      <a:pt x="30126" y="9833"/>
                    </a:cubicBezTo>
                    <a:cubicBezTo>
                      <a:pt x="30126" y="9731"/>
                      <a:pt x="30092" y="9697"/>
                      <a:pt x="30046" y="9697"/>
                    </a:cubicBezTo>
                    <a:cubicBezTo>
                      <a:pt x="29955" y="9697"/>
                      <a:pt x="29819" y="9833"/>
                      <a:pt x="29819" y="9833"/>
                    </a:cubicBezTo>
                    <a:cubicBezTo>
                      <a:pt x="29677" y="9680"/>
                      <a:pt x="29606" y="9603"/>
                      <a:pt x="29532" y="9603"/>
                    </a:cubicBezTo>
                    <a:cubicBezTo>
                      <a:pt x="29458" y="9603"/>
                      <a:pt x="29382" y="9680"/>
                      <a:pt x="29228" y="9833"/>
                    </a:cubicBezTo>
                    <a:lnTo>
                      <a:pt x="29228" y="9243"/>
                    </a:lnTo>
                    <a:cubicBezTo>
                      <a:pt x="29228" y="8935"/>
                      <a:pt x="29228" y="8652"/>
                      <a:pt x="28944" y="8652"/>
                    </a:cubicBezTo>
                    <a:cubicBezTo>
                      <a:pt x="28637" y="8345"/>
                      <a:pt x="28637" y="8345"/>
                      <a:pt x="28637" y="8061"/>
                    </a:cubicBezTo>
                    <a:cubicBezTo>
                      <a:pt x="28637" y="7754"/>
                      <a:pt x="27172" y="6880"/>
                      <a:pt x="26865" y="6880"/>
                    </a:cubicBezTo>
                    <a:cubicBezTo>
                      <a:pt x="26275" y="6880"/>
                      <a:pt x="26582" y="6573"/>
                      <a:pt x="26582" y="6289"/>
                    </a:cubicBezTo>
                    <a:cubicBezTo>
                      <a:pt x="26275" y="6289"/>
                      <a:pt x="26275" y="5699"/>
                      <a:pt x="26275" y="5391"/>
                    </a:cubicBezTo>
                    <a:cubicBezTo>
                      <a:pt x="26275" y="5108"/>
                      <a:pt x="25991" y="4801"/>
                      <a:pt x="25991" y="4517"/>
                    </a:cubicBezTo>
                    <a:cubicBezTo>
                      <a:pt x="25991" y="4210"/>
                      <a:pt x="25684" y="3926"/>
                      <a:pt x="25684" y="3619"/>
                    </a:cubicBezTo>
                    <a:cubicBezTo>
                      <a:pt x="25684" y="3336"/>
                      <a:pt x="25400" y="3336"/>
                      <a:pt x="25400" y="3029"/>
                    </a:cubicBezTo>
                    <a:cubicBezTo>
                      <a:pt x="25400" y="2934"/>
                      <a:pt x="25335" y="2903"/>
                      <a:pt x="25236" y="2903"/>
                    </a:cubicBezTo>
                    <a:cubicBezTo>
                      <a:pt x="25038" y="2903"/>
                      <a:pt x="24707" y="3029"/>
                      <a:pt x="24503" y="3029"/>
                    </a:cubicBezTo>
                    <a:cubicBezTo>
                      <a:pt x="24219" y="3029"/>
                      <a:pt x="24503" y="2745"/>
                      <a:pt x="24503" y="2154"/>
                    </a:cubicBezTo>
                    <a:cubicBezTo>
                      <a:pt x="24503" y="1847"/>
                      <a:pt x="24219" y="1257"/>
                      <a:pt x="23912" y="973"/>
                    </a:cubicBezTo>
                    <a:cubicBezTo>
                      <a:pt x="23912" y="666"/>
                      <a:pt x="23912" y="75"/>
                      <a:pt x="23628" y="75"/>
                    </a:cubicBezTo>
                    <a:cubicBezTo>
                      <a:pt x="23628" y="23"/>
                      <a:pt x="23608" y="0"/>
                      <a:pt x="23575"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50" name="Google Shape;759;p14">
                <a:extLst>
                  <a:ext uri="{FF2B5EF4-FFF2-40B4-BE49-F238E27FC236}">
                    <a16:creationId xmlns:a16="http://schemas.microsoft.com/office/drawing/2014/main" id="{FEB545DE-55BC-4645-8311-9810101A7923}"/>
                  </a:ext>
                </a:extLst>
              </p:cNvPr>
              <p:cNvSpPr/>
              <p:nvPr/>
            </p:nvSpPr>
            <p:spPr>
              <a:xfrm>
                <a:off x="6137875" y="3593225"/>
                <a:ext cx="29575" cy="10625"/>
              </a:xfrm>
              <a:custGeom>
                <a:avLst/>
                <a:gdLst/>
                <a:ahLst/>
                <a:cxnLst/>
                <a:rect l="l" t="t" r="r" b="b"/>
                <a:pathLst>
                  <a:path w="1183" h="425" extrusionOk="0">
                    <a:moveTo>
                      <a:pt x="941" y="0"/>
                    </a:moveTo>
                    <a:cubicBezTo>
                      <a:pt x="596" y="0"/>
                      <a:pt x="1" y="206"/>
                      <a:pt x="1" y="424"/>
                    </a:cubicBezTo>
                    <a:cubicBezTo>
                      <a:pt x="284" y="424"/>
                      <a:pt x="1182" y="424"/>
                      <a:pt x="1182" y="117"/>
                    </a:cubicBezTo>
                    <a:cubicBezTo>
                      <a:pt x="1182" y="35"/>
                      <a:pt x="1082" y="0"/>
                      <a:pt x="941"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51" name="Google Shape;760;p14">
                <a:extLst>
                  <a:ext uri="{FF2B5EF4-FFF2-40B4-BE49-F238E27FC236}">
                    <a16:creationId xmlns:a16="http://schemas.microsoft.com/office/drawing/2014/main" id="{E252509F-E7B6-40F5-B5C2-3C5E78BEED6F}"/>
                  </a:ext>
                </a:extLst>
              </p:cNvPr>
              <p:cNvSpPr/>
              <p:nvPr/>
            </p:nvSpPr>
            <p:spPr>
              <a:xfrm>
                <a:off x="6263100" y="4109825"/>
                <a:ext cx="29575" cy="8950"/>
              </a:xfrm>
              <a:custGeom>
                <a:avLst/>
                <a:gdLst/>
                <a:ahLst/>
                <a:cxnLst/>
                <a:rect l="l" t="t" r="r" b="b"/>
                <a:pathLst>
                  <a:path w="1183" h="358" extrusionOk="0">
                    <a:moveTo>
                      <a:pt x="876" y="1"/>
                    </a:moveTo>
                    <a:cubicBezTo>
                      <a:pt x="526" y="1"/>
                      <a:pt x="1" y="127"/>
                      <a:pt x="1" y="127"/>
                    </a:cubicBezTo>
                    <a:cubicBezTo>
                      <a:pt x="154" y="280"/>
                      <a:pt x="379" y="357"/>
                      <a:pt x="600" y="357"/>
                    </a:cubicBezTo>
                    <a:cubicBezTo>
                      <a:pt x="822" y="357"/>
                      <a:pt x="1040" y="280"/>
                      <a:pt x="1182" y="127"/>
                    </a:cubicBezTo>
                    <a:cubicBezTo>
                      <a:pt x="1182" y="32"/>
                      <a:pt x="1051" y="1"/>
                      <a:pt x="876"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52" name="Google Shape;761;p14">
                <a:extLst>
                  <a:ext uri="{FF2B5EF4-FFF2-40B4-BE49-F238E27FC236}">
                    <a16:creationId xmlns:a16="http://schemas.microsoft.com/office/drawing/2014/main" id="{1208990A-B7F3-447E-A67C-0DBB48692A45}"/>
                  </a:ext>
                </a:extLst>
              </p:cNvPr>
              <p:cNvSpPr/>
              <p:nvPr/>
            </p:nvSpPr>
            <p:spPr>
              <a:xfrm>
                <a:off x="6425550" y="4229200"/>
                <a:ext cx="81525" cy="68700"/>
              </a:xfrm>
              <a:custGeom>
                <a:avLst/>
                <a:gdLst/>
                <a:ahLst/>
                <a:cxnLst/>
                <a:rect l="l" t="t" r="r" b="b"/>
                <a:pathLst>
                  <a:path w="3261" h="2748" extrusionOk="0">
                    <a:moveTo>
                      <a:pt x="395" y="0"/>
                    </a:moveTo>
                    <a:cubicBezTo>
                      <a:pt x="340" y="0"/>
                      <a:pt x="307" y="22"/>
                      <a:pt x="307" y="77"/>
                    </a:cubicBezTo>
                    <a:cubicBezTo>
                      <a:pt x="0" y="77"/>
                      <a:pt x="898" y="1259"/>
                      <a:pt x="591" y="1566"/>
                    </a:cubicBezTo>
                    <a:cubicBezTo>
                      <a:pt x="307" y="1849"/>
                      <a:pt x="1182" y="2747"/>
                      <a:pt x="1489" y="2747"/>
                    </a:cubicBezTo>
                    <a:cubicBezTo>
                      <a:pt x="2079" y="2747"/>
                      <a:pt x="1772" y="2440"/>
                      <a:pt x="2079" y="2440"/>
                    </a:cubicBezTo>
                    <a:cubicBezTo>
                      <a:pt x="2363" y="2440"/>
                      <a:pt x="2079" y="2156"/>
                      <a:pt x="2363" y="2156"/>
                    </a:cubicBezTo>
                    <a:cubicBezTo>
                      <a:pt x="2363" y="2054"/>
                      <a:pt x="2363" y="2020"/>
                      <a:pt x="2374" y="2020"/>
                    </a:cubicBezTo>
                    <a:cubicBezTo>
                      <a:pt x="2397" y="2020"/>
                      <a:pt x="2465" y="2156"/>
                      <a:pt x="2670" y="2156"/>
                    </a:cubicBezTo>
                    <a:cubicBezTo>
                      <a:pt x="2954" y="2156"/>
                      <a:pt x="2670" y="1259"/>
                      <a:pt x="2954" y="1259"/>
                    </a:cubicBezTo>
                    <a:cubicBezTo>
                      <a:pt x="3261" y="1259"/>
                      <a:pt x="2954" y="384"/>
                      <a:pt x="2954" y="77"/>
                    </a:cubicBezTo>
                    <a:cubicBezTo>
                      <a:pt x="2899" y="22"/>
                      <a:pt x="2832" y="0"/>
                      <a:pt x="2757" y="0"/>
                    </a:cubicBezTo>
                    <a:cubicBezTo>
                      <a:pt x="2441" y="0"/>
                      <a:pt x="1965" y="384"/>
                      <a:pt x="1489" y="384"/>
                    </a:cubicBezTo>
                    <a:cubicBezTo>
                      <a:pt x="1241" y="384"/>
                      <a:pt x="625" y="0"/>
                      <a:pt x="395"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53" name="Google Shape;762;p14">
                <a:extLst>
                  <a:ext uri="{FF2B5EF4-FFF2-40B4-BE49-F238E27FC236}">
                    <a16:creationId xmlns:a16="http://schemas.microsoft.com/office/drawing/2014/main" id="{703D7DCD-B780-4F57-BFC4-522FA95F2EA0}"/>
                  </a:ext>
                </a:extLst>
              </p:cNvPr>
              <p:cNvSpPr/>
              <p:nvPr/>
            </p:nvSpPr>
            <p:spPr>
              <a:xfrm>
                <a:off x="6884800" y="4376875"/>
                <a:ext cx="21000" cy="9625"/>
              </a:xfrm>
              <a:custGeom>
                <a:avLst/>
                <a:gdLst/>
                <a:ahLst/>
                <a:cxnLst/>
                <a:rect l="l" t="t" r="r" b="b"/>
                <a:pathLst>
                  <a:path w="840" h="385" extrusionOk="0">
                    <a:moveTo>
                      <a:pt x="370" y="0"/>
                    </a:moveTo>
                    <a:cubicBezTo>
                      <a:pt x="153" y="0"/>
                      <a:pt x="1" y="384"/>
                      <a:pt x="249" y="384"/>
                    </a:cubicBezTo>
                    <a:cubicBezTo>
                      <a:pt x="249" y="384"/>
                      <a:pt x="839" y="384"/>
                      <a:pt x="532" y="77"/>
                    </a:cubicBezTo>
                    <a:cubicBezTo>
                      <a:pt x="477" y="22"/>
                      <a:pt x="422" y="0"/>
                      <a:pt x="370"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54" name="Google Shape;763;p14">
                <a:extLst>
                  <a:ext uri="{FF2B5EF4-FFF2-40B4-BE49-F238E27FC236}">
                    <a16:creationId xmlns:a16="http://schemas.microsoft.com/office/drawing/2014/main" id="{0A02DD27-65A0-4A6F-B560-074D71B9E86A}"/>
                  </a:ext>
                </a:extLst>
              </p:cNvPr>
              <p:cNvSpPr/>
              <p:nvPr/>
            </p:nvSpPr>
            <p:spPr>
              <a:xfrm>
                <a:off x="6861475" y="4229200"/>
                <a:ext cx="162450" cy="147150"/>
              </a:xfrm>
              <a:custGeom>
                <a:avLst/>
                <a:gdLst/>
                <a:ahLst/>
                <a:cxnLst/>
                <a:rect l="l" t="t" r="r" b="b"/>
                <a:pathLst>
                  <a:path w="6498" h="5886" extrusionOk="0">
                    <a:moveTo>
                      <a:pt x="4893" y="0"/>
                    </a:moveTo>
                    <a:cubicBezTo>
                      <a:pt x="4836" y="0"/>
                      <a:pt x="4781" y="22"/>
                      <a:pt x="4726" y="77"/>
                    </a:cubicBezTo>
                    <a:cubicBezTo>
                      <a:pt x="4419" y="384"/>
                      <a:pt x="4726" y="384"/>
                      <a:pt x="4419" y="668"/>
                    </a:cubicBezTo>
                    <a:cubicBezTo>
                      <a:pt x="4135" y="975"/>
                      <a:pt x="4135" y="1259"/>
                      <a:pt x="3828" y="1849"/>
                    </a:cubicBezTo>
                    <a:cubicBezTo>
                      <a:pt x="3237" y="2440"/>
                      <a:pt x="1772" y="3031"/>
                      <a:pt x="1465" y="3338"/>
                    </a:cubicBezTo>
                    <a:cubicBezTo>
                      <a:pt x="1182" y="3621"/>
                      <a:pt x="591" y="3928"/>
                      <a:pt x="591" y="4212"/>
                    </a:cubicBezTo>
                    <a:cubicBezTo>
                      <a:pt x="591" y="4519"/>
                      <a:pt x="0" y="4803"/>
                      <a:pt x="284" y="5110"/>
                    </a:cubicBezTo>
                    <a:cubicBezTo>
                      <a:pt x="437" y="5252"/>
                      <a:pt x="585" y="5252"/>
                      <a:pt x="733" y="5252"/>
                    </a:cubicBezTo>
                    <a:cubicBezTo>
                      <a:pt x="880" y="5252"/>
                      <a:pt x="1028" y="5252"/>
                      <a:pt x="1182" y="5393"/>
                    </a:cubicBezTo>
                    <a:cubicBezTo>
                      <a:pt x="1182" y="5547"/>
                      <a:pt x="1253" y="5547"/>
                      <a:pt x="1362" y="5547"/>
                    </a:cubicBezTo>
                    <a:cubicBezTo>
                      <a:pt x="1471" y="5547"/>
                      <a:pt x="1619" y="5547"/>
                      <a:pt x="1772" y="5701"/>
                    </a:cubicBezTo>
                    <a:cubicBezTo>
                      <a:pt x="1772" y="5817"/>
                      <a:pt x="1871" y="5885"/>
                      <a:pt x="2029" y="5885"/>
                    </a:cubicBezTo>
                    <a:cubicBezTo>
                      <a:pt x="2256" y="5885"/>
                      <a:pt x="2605" y="5742"/>
                      <a:pt x="2954" y="5393"/>
                    </a:cubicBezTo>
                    <a:cubicBezTo>
                      <a:pt x="3544" y="4803"/>
                      <a:pt x="3237" y="4519"/>
                      <a:pt x="3544" y="4519"/>
                    </a:cubicBezTo>
                    <a:cubicBezTo>
                      <a:pt x="3828" y="4212"/>
                      <a:pt x="3828" y="3928"/>
                      <a:pt x="4135" y="3621"/>
                    </a:cubicBezTo>
                    <a:cubicBezTo>
                      <a:pt x="4135" y="3338"/>
                      <a:pt x="4135" y="3031"/>
                      <a:pt x="5009" y="3031"/>
                    </a:cubicBezTo>
                    <a:cubicBezTo>
                      <a:pt x="5600" y="3031"/>
                      <a:pt x="5316" y="3031"/>
                      <a:pt x="5009" y="2747"/>
                    </a:cubicBezTo>
                    <a:cubicBezTo>
                      <a:pt x="5009" y="2440"/>
                      <a:pt x="5600" y="2156"/>
                      <a:pt x="5600" y="1849"/>
                    </a:cubicBezTo>
                    <a:cubicBezTo>
                      <a:pt x="5600" y="1566"/>
                      <a:pt x="6498" y="1259"/>
                      <a:pt x="6191" y="975"/>
                    </a:cubicBezTo>
                    <a:cubicBezTo>
                      <a:pt x="6191" y="668"/>
                      <a:pt x="6498" y="384"/>
                      <a:pt x="6191" y="77"/>
                    </a:cubicBezTo>
                    <a:cubicBezTo>
                      <a:pt x="5907" y="77"/>
                      <a:pt x="5907" y="384"/>
                      <a:pt x="5600" y="384"/>
                    </a:cubicBezTo>
                    <a:cubicBezTo>
                      <a:pt x="5371" y="384"/>
                      <a:pt x="5127" y="0"/>
                      <a:pt x="4893"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55" name="Google Shape;764;p14">
                <a:extLst>
                  <a:ext uri="{FF2B5EF4-FFF2-40B4-BE49-F238E27FC236}">
                    <a16:creationId xmlns:a16="http://schemas.microsoft.com/office/drawing/2014/main" id="{0EE6AFB6-F4AE-458E-9537-FB06D406D245}"/>
                  </a:ext>
                </a:extLst>
              </p:cNvPr>
              <p:cNvSpPr/>
              <p:nvPr/>
            </p:nvSpPr>
            <p:spPr>
              <a:xfrm>
                <a:off x="6994375" y="4091125"/>
                <a:ext cx="113750" cy="158200"/>
              </a:xfrm>
              <a:custGeom>
                <a:avLst/>
                <a:gdLst/>
                <a:ahLst/>
                <a:cxnLst/>
                <a:rect l="l" t="t" r="r" b="b"/>
                <a:pathLst>
                  <a:path w="4550" h="6328" extrusionOk="0">
                    <a:moveTo>
                      <a:pt x="284" y="1"/>
                    </a:moveTo>
                    <a:cubicBezTo>
                      <a:pt x="0" y="1"/>
                      <a:pt x="284" y="591"/>
                      <a:pt x="591" y="875"/>
                    </a:cubicBezTo>
                    <a:cubicBezTo>
                      <a:pt x="591" y="1182"/>
                      <a:pt x="1182" y="1182"/>
                      <a:pt x="875" y="1465"/>
                    </a:cubicBezTo>
                    <a:cubicBezTo>
                      <a:pt x="875" y="1465"/>
                      <a:pt x="1182" y="2056"/>
                      <a:pt x="1465" y="2056"/>
                    </a:cubicBezTo>
                    <a:cubicBezTo>
                      <a:pt x="1772" y="2056"/>
                      <a:pt x="1465" y="2647"/>
                      <a:pt x="1465" y="3237"/>
                    </a:cubicBezTo>
                    <a:cubicBezTo>
                      <a:pt x="1465" y="3828"/>
                      <a:pt x="875" y="3545"/>
                      <a:pt x="591" y="3828"/>
                    </a:cubicBezTo>
                    <a:cubicBezTo>
                      <a:pt x="591" y="4135"/>
                      <a:pt x="1465" y="4419"/>
                      <a:pt x="1772" y="5010"/>
                    </a:cubicBezTo>
                    <a:cubicBezTo>
                      <a:pt x="2056" y="5317"/>
                      <a:pt x="1465" y="5907"/>
                      <a:pt x="1465" y="6191"/>
                    </a:cubicBezTo>
                    <a:cubicBezTo>
                      <a:pt x="1465" y="6191"/>
                      <a:pt x="1602" y="6327"/>
                      <a:pt x="1868" y="6327"/>
                    </a:cubicBezTo>
                    <a:cubicBezTo>
                      <a:pt x="2001" y="6327"/>
                      <a:pt x="2166" y="6293"/>
                      <a:pt x="2363" y="6191"/>
                    </a:cubicBezTo>
                    <a:cubicBezTo>
                      <a:pt x="2647" y="6191"/>
                      <a:pt x="2954" y="5317"/>
                      <a:pt x="3237" y="5010"/>
                    </a:cubicBezTo>
                    <a:cubicBezTo>
                      <a:pt x="3545" y="4726"/>
                      <a:pt x="3237" y="4419"/>
                      <a:pt x="3237" y="4135"/>
                    </a:cubicBezTo>
                    <a:lnTo>
                      <a:pt x="3828" y="4135"/>
                    </a:lnTo>
                    <a:cubicBezTo>
                      <a:pt x="4135" y="4135"/>
                      <a:pt x="4135" y="3545"/>
                      <a:pt x="4135" y="3545"/>
                    </a:cubicBezTo>
                    <a:cubicBezTo>
                      <a:pt x="4419" y="3545"/>
                      <a:pt x="4419" y="3237"/>
                      <a:pt x="4419" y="2954"/>
                    </a:cubicBezTo>
                    <a:cubicBezTo>
                      <a:pt x="4550" y="2702"/>
                      <a:pt x="4462" y="2609"/>
                      <a:pt x="4318" y="2609"/>
                    </a:cubicBezTo>
                    <a:cubicBezTo>
                      <a:pt x="4124" y="2609"/>
                      <a:pt x="3828" y="2778"/>
                      <a:pt x="3828" y="2954"/>
                    </a:cubicBezTo>
                    <a:cubicBezTo>
                      <a:pt x="3734" y="3048"/>
                      <a:pt x="3636" y="3080"/>
                      <a:pt x="3538" y="3080"/>
                    </a:cubicBezTo>
                    <a:cubicBezTo>
                      <a:pt x="3342" y="3080"/>
                      <a:pt x="3143" y="2954"/>
                      <a:pt x="2954" y="2954"/>
                    </a:cubicBezTo>
                    <a:cubicBezTo>
                      <a:pt x="2647" y="2954"/>
                      <a:pt x="2363" y="2647"/>
                      <a:pt x="2363" y="2363"/>
                    </a:cubicBezTo>
                    <a:cubicBezTo>
                      <a:pt x="2363" y="2056"/>
                      <a:pt x="2363" y="1773"/>
                      <a:pt x="2056" y="1773"/>
                    </a:cubicBezTo>
                    <a:cubicBezTo>
                      <a:pt x="1772" y="1773"/>
                      <a:pt x="2363" y="2056"/>
                      <a:pt x="2056" y="2056"/>
                    </a:cubicBezTo>
                    <a:cubicBezTo>
                      <a:pt x="2056" y="2159"/>
                      <a:pt x="2056" y="2193"/>
                      <a:pt x="2046" y="2193"/>
                    </a:cubicBezTo>
                    <a:cubicBezTo>
                      <a:pt x="2025" y="2193"/>
                      <a:pt x="1962" y="2056"/>
                      <a:pt x="1772" y="2056"/>
                    </a:cubicBezTo>
                    <a:cubicBezTo>
                      <a:pt x="1772" y="2056"/>
                      <a:pt x="1465" y="1773"/>
                      <a:pt x="1465" y="1465"/>
                    </a:cubicBezTo>
                    <a:cubicBezTo>
                      <a:pt x="1465" y="1182"/>
                      <a:pt x="1182" y="1182"/>
                      <a:pt x="1182" y="591"/>
                    </a:cubicBezTo>
                    <a:cubicBezTo>
                      <a:pt x="1182" y="284"/>
                      <a:pt x="591" y="1"/>
                      <a:pt x="284"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56" name="Google Shape;765;p14">
                <a:extLst>
                  <a:ext uri="{FF2B5EF4-FFF2-40B4-BE49-F238E27FC236}">
                    <a16:creationId xmlns:a16="http://schemas.microsoft.com/office/drawing/2014/main" id="{37AC58C7-7183-46E5-9EA4-F78630C418B6}"/>
                  </a:ext>
                </a:extLst>
              </p:cNvPr>
              <p:cNvSpPr/>
              <p:nvPr/>
            </p:nvSpPr>
            <p:spPr>
              <a:xfrm>
                <a:off x="7082975" y="3722475"/>
                <a:ext cx="29550" cy="12350"/>
              </a:xfrm>
              <a:custGeom>
                <a:avLst/>
                <a:gdLst/>
                <a:ahLst/>
                <a:cxnLst/>
                <a:rect l="l" t="t" r="r" b="b"/>
                <a:pathLst>
                  <a:path w="1182" h="494" extrusionOk="0">
                    <a:moveTo>
                      <a:pt x="876" y="1"/>
                    </a:moveTo>
                    <a:cubicBezTo>
                      <a:pt x="526" y="1"/>
                      <a:pt x="1" y="263"/>
                      <a:pt x="1" y="263"/>
                    </a:cubicBezTo>
                    <a:cubicBezTo>
                      <a:pt x="142" y="417"/>
                      <a:pt x="438" y="493"/>
                      <a:pt x="698" y="493"/>
                    </a:cubicBezTo>
                    <a:cubicBezTo>
                      <a:pt x="957" y="493"/>
                      <a:pt x="1182" y="417"/>
                      <a:pt x="1182" y="263"/>
                    </a:cubicBezTo>
                    <a:cubicBezTo>
                      <a:pt x="1182" y="66"/>
                      <a:pt x="1051" y="1"/>
                      <a:pt x="876"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57" name="Google Shape;766;p14">
                <a:extLst>
                  <a:ext uri="{FF2B5EF4-FFF2-40B4-BE49-F238E27FC236}">
                    <a16:creationId xmlns:a16="http://schemas.microsoft.com/office/drawing/2014/main" id="{B28ABB76-4AC1-4D87-AC88-F51248EBCA72}"/>
                  </a:ext>
                </a:extLst>
              </p:cNvPr>
              <p:cNvSpPr/>
              <p:nvPr/>
            </p:nvSpPr>
            <p:spPr>
              <a:xfrm>
                <a:off x="7106325" y="3697575"/>
                <a:ext cx="28075" cy="12550"/>
              </a:xfrm>
              <a:custGeom>
                <a:avLst/>
                <a:gdLst/>
                <a:ahLst/>
                <a:cxnLst/>
                <a:rect l="l" t="t" r="r" b="b"/>
                <a:pathLst>
                  <a:path w="1123" h="502" extrusionOk="0">
                    <a:moveTo>
                      <a:pt x="1009" y="1"/>
                    </a:moveTo>
                    <a:cubicBezTo>
                      <a:pt x="721" y="1"/>
                      <a:pt x="0" y="385"/>
                      <a:pt x="248" y="385"/>
                    </a:cubicBezTo>
                    <a:cubicBezTo>
                      <a:pt x="330" y="467"/>
                      <a:pt x="438" y="502"/>
                      <a:pt x="551" y="502"/>
                    </a:cubicBezTo>
                    <a:cubicBezTo>
                      <a:pt x="825" y="502"/>
                      <a:pt x="1122" y="296"/>
                      <a:pt x="1122" y="78"/>
                    </a:cubicBezTo>
                    <a:cubicBezTo>
                      <a:pt x="1122" y="23"/>
                      <a:pt x="1078" y="1"/>
                      <a:pt x="1009"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58" name="Google Shape;767;p14">
                <a:extLst>
                  <a:ext uri="{FF2B5EF4-FFF2-40B4-BE49-F238E27FC236}">
                    <a16:creationId xmlns:a16="http://schemas.microsoft.com/office/drawing/2014/main" id="{C77EAFD8-448F-49A8-B0DB-77A359E179E2}"/>
                  </a:ext>
                </a:extLst>
              </p:cNvPr>
              <p:cNvSpPr/>
              <p:nvPr/>
            </p:nvSpPr>
            <p:spPr>
              <a:xfrm>
                <a:off x="6339975" y="1504675"/>
                <a:ext cx="26525" cy="14425"/>
              </a:xfrm>
              <a:custGeom>
                <a:avLst/>
                <a:gdLst/>
                <a:ahLst/>
                <a:cxnLst/>
                <a:rect l="l" t="t" r="r" b="b"/>
                <a:pathLst>
                  <a:path w="1061" h="577" extrusionOk="0">
                    <a:moveTo>
                      <a:pt x="936" y="1"/>
                    </a:moveTo>
                    <a:cubicBezTo>
                      <a:pt x="648" y="1"/>
                      <a:pt x="1" y="373"/>
                      <a:pt x="470" y="373"/>
                    </a:cubicBezTo>
                    <a:cubicBezTo>
                      <a:pt x="470" y="501"/>
                      <a:pt x="573" y="576"/>
                      <a:pt x="694" y="576"/>
                    </a:cubicBezTo>
                    <a:cubicBezTo>
                      <a:pt x="861" y="576"/>
                      <a:pt x="1060" y="432"/>
                      <a:pt x="1060" y="89"/>
                    </a:cubicBezTo>
                    <a:cubicBezTo>
                      <a:pt x="1060" y="26"/>
                      <a:pt x="1010" y="1"/>
                      <a:pt x="936"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59" name="Google Shape;768;p14">
                <a:extLst>
                  <a:ext uri="{FF2B5EF4-FFF2-40B4-BE49-F238E27FC236}">
                    <a16:creationId xmlns:a16="http://schemas.microsoft.com/office/drawing/2014/main" id="{53EF1FE8-B1EF-45E4-83CF-FE0171046E9B}"/>
                  </a:ext>
                </a:extLst>
              </p:cNvPr>
              <p:cNvSpPr/>
              <p:nvPr/>
            </p:nvSpPr>
            <p:spPr>
              <a:xfrm>
                <a:off x="5524750" y="1289550"/>
                <a:ext cx="132925" cy="64225"/>
              </a:xfrm>
              <a:custGeom>
                <a:avLst/>
                <a:gdLst/>
                <a:ahLst/>
                <a:cxnLst/>
                <a:rect l="l" t="t" r="r" b="b"/>
                <a:pathLst>
                  <a:path w="5317" h="2569" extrusionOk="0">
                    <a:moveTo>
                      <a:pt x="2842" y="1"/>
                    </a:moveTo>
                    <a:cubicBezTo>
                      <a:pt x="2744" y="1"/>
                      <a:pt x="2670" y="35"/>
                      <a:pt x="2670" y="118"/>
                    </a:cubicBezTo>
                    <a:cubicBezTo>
                      <a:pt x="2670" y="271"/>
                      <a:pt x="2446" y="271"/>
                      <a:pt x="2221" y="271"/>
                    </a:cubicBezTo>
                    <a:cubicBezTo>
                      <a:pt x="1997" y="271"/>
                      <a:pt x="1772" y="271"/>
                      <a:pt x="1772" y="425"/>
                    </a:cubicBezTo>
                    <a:cubicBezTo>
                      <a:pt x="1772" y="708"/>
                      <a:pt x="1489" y="708"/>
                      <a:pt x="1489" y="1015"/>
                    </a:cubicBezTo>
                    <a:cubicBezTo>
                      <a:pt x="1551" y="1077"/>
                      <a:pt x="1571" y="1097"/>
                      <a:pt x="1562" y="1097"/>
                    </a:cubicBezTo>
                    <a:cubicBezTo>
                      <a:pt x="1545" y="1097"/>
                      <a:pt x="1422" y="1024"/>
                      <a:pt x="1277" y="1024"/>
                    </a:cubicBezTo>
                    <a:cubicBezTo>
                      <a:pt x="1148" y="1024"/>
                      <a:pt x="1002" y="1082"/>
                      <a:pt x="898" y="1299"/>
                    </a:cubicBezTo>
                    <a:cubicBezTo>
                      <a:pt x="898" y="1890"/>
                      <a:pt x="0" y="2480"/>
                      <a:pt x="591" y="2480"/>
                    </a:cubicBezTo>
                    <a:cubicBezTo>
                      <a:pt x="654" y="2544"/>
                      <a:pt x="742" y="2569"/>
                      <a:pt x="849" y="2569"/>
                    </a:cubicBezTo>
                    <a:cubicBezTo>
                      <a:pt x="1260" y="2569"/>
                      <a:pt x="1958" y="2197"/>
                      <a:pt x="2670" y="2197"/>
                    </a:cubicBezTo>
                    <a:cubicBezTo>
                      <a:pt x="2775" y="2247"/>
                      <a:pt x="2927" y="2270"/>
                      <a:pt x="3105" y="2270"/>
                    </a:cubicBezTo>
                    <a:cubicBezTo>
                      <a:pt x="3928" y="2270"/>
                      <a:pt x="5317" y="1784"/>
                      <a:pt x="5317" y="1299"/>
                    </a:cubicBezTo>
                    <a:cubicBezTo>
                      <a:pt x="5317" y="1015"/>
                      <a:pt x="4442" y="1015"/>
                      <a:pt x="4135" y="708"/>
                    </a:cubicBezTo>
                    <a:cubicBezTo>
                      <a:pt x="4053" y="626"/>
                      <a:pt x="3945" y="591"/>
                      <a:pt x="3832" y="591"/>
                    </a:cubicBezTo>
                    <a:cubicBezTo>
                      <a:pt x="3558" y="591"/>
                      <a:pt x="3261" y="797"/>
                      <a:pt x="3261" y="1015"/>
                    </a:cubicBezTo>
                    <a:cubicBezTo>
                      <a:pt x="3179" y="1091"/>
                      <a:pt x="3099" y="1126"/>
                      <a:pt x="3037" y="1126"/>
                    </a:cubicBezTo>
                    <a:cubicBezTo>
                      <a:pt x="2865" y="1126"/>
                      <a:pt x="2828" y="858"/>
                      <a:pt x="3261" y="425"/>
                    </a:cubicBezTo>
                    <a:cubicBezTo>
                      <a:pt x="3462" y="207"/>
                      <a:pt x="3080" y="1"/>
                      <a:pt x="2842"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60" name="Google Shape;769;p14">
                <a:extLst>
                  <a:ext uri="{FF2B5EF4-FFF2-40B4-BE49-F238E27FC236}">
                    <a16:creationId xmlns:a16="http://schemas.microsoft.com/office/drawing/2014/main" id="{E656DB31-4B27-416B-8927-9626A882BA7F}"/>
                  </a:ext>
                </a:extLst>
              </p:cNvPr>
              <p:cNvSpPr/>
              <p:nvPr/>
            </p:nvSpPr>
            <p:spPr>
              <a:xfrm>
                <a:off x="6351700" y="1521650"/>
                <a:ext cx="73875" cy="29575"/>
              </a:xfrm>
              <a:custGeom>
                <a:avLst/>
                <a:gdLst/>
                <a:ahLst/>
                <a:cxnLst/>
                <a:rect l="l" t="t" r="r" b="b"/>
                <a:pathLst>
                  <a:path w="2955" h="1183" extrusionOk="0">
                    <a:moveTo>
                      <a:pt x="1489" y="1"/>
                    </a:moveTo>
                    <a:cubicBezTo>
                      <a:pt x="591" y="1"/>
                      <a:pt x="1" y="592"/>
                      <a:pt x="1" y="592"/>
                    </a:cubicBezTo>
                    <a:cubicBezTo>
                      <a:pt x="308" y="875"/>
                      <a:pt x="2080" y="1182"/>
                      <a:pt x="2364" y="1182"/>
                    </a:cubicBezTo>
                    <a:cubicBezTo>
                      <a:pt x="2954" y="875"/>
                      <a:pt x="2080" y="284"/>
                      <a:pt x="1489"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61" name="Google Shape;770;p14">
                <a:extLst>
                  <a:ext uri="{FF2B5EF4-FFF2-40B4-BE49-F238E27FC236}">
                    <a16:creationId xmlns:a16="http://schemas.microsoft.com/office/drawing/2014/main" id="{14BC7ECA-45D8-455C-82E7-96AD131B0E7F}"/>
                  </a:ext>
                </a:extLst>
              </p:cNvPr>
              <p:cNvSpPr/>
              <p:nvPr/>
            </p:nvSpPr>
            <p:spPr>
              <a:xfrm>
                <a:off x="6270775" y="1425375"/>
                <a:ext cx="177250" cy="62500"/>
              </a:xfrm>
              <a:custGeom>
                <a:avLst/>
                <a:gdLst/>
                <a:ahLst/>
                <a:cxnLst/>
                <a:rect l="l" t="t" r="r" b="b"/>
                <a:pathLst>
                  <a:path w="7090" h="2500" extrusionOk="0">
                    <a:moveTo>
                      <a:pt x="2056" y="1"/>
                    </a:moveTo>
                    <a:cubicBezTo>
                      <a:pt x="1773" y="1"/>
                      <a:pt x="1" y="1489"/>
                      <a:pt x="875" y="2080"/>
                    </a:cubicBezTo>
                    <a:cubicBezTo>
                      <a:pt x="1182" y="2080"/>
                      <a:pt x="1182" y="2363"/>
                      <a:pt x="1466" y="2363"/>
                    </a:cubicBezTo>
                    <a:cubicBezTo>
                      <a:pt x="1568" y="2466"/>
                      <a:pt x="1702" y="2500"/>
                      <a:pt x="1846" y="2500"/>
                    </a:cubicBezTo>
                    <a:cubicBezTo>
                      <a:pt x="2133" y="2500"/>
                      <a:pt x="2458" y="2363"/>
                      <a:pt x="2647" y="2363"/>
                    </a:cubicBezTo>
                    <a:cubicBezTo>
                      <a:pt x="2710" y="2305"/>
                      <a:pt x="2760" y="2284"/>
                      <a:pt x="2802" y="2284"/>
                    </a:cubicBezTo>
                    <a:cubicBezTo>
                      <a:pt x="2921" y="2284"/>
                      <a:pt x="2978" y="2455"/>
                      <a:pt x="3087" y="2455"/>
                    </a:cubicBezTo>
                    <a:cubicBezTo>
                      <a:pt x="3128" y="2455"/>
                      <a:pt x="3176" y="2430"/>
                      <a:pt x="3238" y="2363"/>
                    </a:cubicBezTo>
                    <a:cubicBezTo>
                      <a:pt x="3435" y="2269"/>
                      <a:pt x="3632" y="2237"/>
                      <a:pt x="3818" y="2237"/>
                    </a:cubicBezTo>
                    <a:cubicBezTo>
                      <a:pt x="4191" y="2237"/>
                      <a:pt x="4522" y="2363"/>
                      <a:pt x="4726" y="2363"/>
                    </a:cubicBezTo>
                    <a:cubicBezTo>
                      <a:pt x="5317" y="2363"/>
                      <a:pt x="4726" y="1773"/>
                      <a:pt x="4726" y="1489"/>
                    </a:cubicBezTo>
                    <a:cubicBezTo>
                      <a:pt x="4726" y="1336"/>
                      <a:pt x="4874" y="1259"/>
                      <a:pt x="4983" y="1259"/>
                    </a:cubicBezTo>
                    <a:cubicBezTo>
                      <a:pt x="5093" y="1259"/>
                      <a:pt x="5163" y="1336"/>
                      <a:pt x="5010" y="1489"/>
                    </a:cubicBezTo>
                    <a:cubicBezTo>
                      <a:pt x="5010" y="1773"/>
                      <a:pt x="5317" y="2363"/>
                      <a:pt x="6191" y="2363"/>
                    </a:cubicBezTo>
                    <a:cubicBezTo>
                      <a:pt x="6782" y="2080"/>
                      <a:pt x="6498" y="1773"/>
                      <a:pt x="6782" y="1489"/>
                    </a:cubicBezTo>
                    <a:cubicBezTo>
                      <a:pt x="7089" y="1489"/>
                      <a:pt x="7089" y="1182"/>
                      <a:pt x="6498" y="899"/>
                    </a:cubicBezTo>
                    <a:cubicBezTo>
                      <a:pt x="6203" y="745"/>
                      <a:pt x="5908" y="745"/>
                      <a:pt x="5612" y="745"/>
                    </a:cubicBezTo>
                    <a:cubicBezTo>
                      <a:pt x="5317" y="745"/>
                      <a:pt x="5022" y="745"/>
                      <a:pt x="4726" y="591"/>
                    </a:cubicBezTo>
                    <a:cubicBezTo>
                      <a:pt x="4601" y="475"/>
                      <a:pt x="4427" y="407"/>
                      <a:pt x="4267" y="407"/>
                    </a:cubicBezTo>
                    <a:cubicBezTo>
                      <a:pt x="4035" y="407"/>
                      <a:pt x="3828" y="550"/>
                      <a:pt x="3828" y="899"/>
                    </a:cubicBezTo>
                    <a:cubicBezTo>
                      <a:pt x="3790" y="937"/>
                      <a:pt x="3740" y="954"/>
                      <a:pt x="3681" y="954"/>
                    </a:cubicBezTo>
                    <a:cubicBezTo>
                      <a:pt x="3306" y="954"/>
                      <a:pt x="2567" y="266"/>
                      <a:pt x="2056"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62" name="Google Shape;771;p14">
                <a:extLst>
                  <a:ext uri="{FF2B5EF4-FFF2-40B4-BE49-F238E27FC236}">
                    <a16:creationId xmlns:a16="http://schemas.microsoft.com/office/drawing/2014/main" id="{27BE6182-1C38-4CA1-9027-E205FFE586F9}"/>
                  </a:ext>
                </a:extLst>
              </p:cNvPr>
              <p:cNvSpPr/>
              <p:nvPr/>
            </p:nvSpPr>
            <p:spPr>
              <a:xfrm>
                <a:off x="7113475" y="1615950"/>
                <a:ext cx="87650" cy="23875"/>
              </a:xfrm>
              <a:custGeom>
                <a:avLst/>
                <a:gdLst/>
                <a:ahLst/>
                <a:cxnLst/>
                <a:rect l="l" t="t" r="r" b="b"/>
                <a:pathLst>
                  <a:path w="3506" h="955" extrusionOk="0">
                    <a:moveTo>
                      <a:pt x="1845" y="1"/>
                    </a:moveTo>
                    <a:cubicBezTo>
                      <a:pt x="848" y="1"/>
                      <a:pt x="1" y="689"/>
                      <a:pt x="245" y="954"/>
                    </a:cubicBezTo>
                    <a:cubicBezTo>
                      <a:pt x="639" y="954"/>
                      <a:pt x="907" y="818"/>
                      <a:pt x="1126" y="818"/>
                    </a:cubicBezTo>
                    <a:cubicBezTo>
                      <a:pt x="1235" y="818"/>
                      <a:pt x="1332" y="852"/>
                      <a:pt x="1427" y="954"/>
                    </a:cubicBezTo>
                    <a:cubicBezTo>
                      <a:pt x="1734" y="954"/>
                      <a:pt x="2915" y="647"/>
                      <a:pt x="3199" y="647"/>
                    </a:cubicBezTo>
                    <a:cubicBezTo>
                      <a:pt x="3506" y="647"/>
                      <a:pt x="3199" y="57"/>
                      <a:pt x="2325" y="57"/>
                    </a:cubicBezTo>
                    <a:cubicBezTo>
                      <a:pt x="2164" y="18"/>
                      <a:pt x="2003" y="1"/>
                      <a:pt x="1845"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63" name="Google Shape;772;p14">
                <a:extLst>
                  <a:ext uri="{FF2B5EF4-FFF2-40B4-BE49-F238E27FC236}">
                    <a16:creationId xmlns:a16="http://schemas.microsoft.com/office/drawing/2014/main" id="{BA7C50C6-109F-456A-9030-75206FFAE979}"/>
                  </a:ext>
                </a:extLst>
              </p:cNvPr>
              <p:cNvSpPr/>
              <p:nvPr/>
            </p:nvSpPr>
            <p:spPr>
              <a:xfrm>
                <a:off x="4480125" y="1222900"/>
                <a:ext cx="67650" cy="19150"/>
              </a:xfrm>
              <a:custGeom>
                <a:avLst/>
                <a:gdLst/>
                <a:ahLst/>
                <a:cxnLst/>
                <a:rect l="l" t="t" r="r" b="b"/>
                <a:pathLst>
                  <a:path w="2706" h="766" extrusionOk="0">
                    <a:moveTo>
                      <a:pt x="1831" y="1"/>
                    </a:moveTo>
                    <a:cubicBezTo>
                      <a:pt x="1624" y="1"/>
                      <a:pt x="1430" y="35"/>
                      <a:pt x="1335" y="137"/>
                    </a:cubicBezTo>
                    <a:cubicBezTo>
                      <a:pt x="1040" y="279"/>
                      <a:pt x="668" y="279"/>
                      <a:pt x="408" y="279"/>
                    </a:cubicBezTo>
                    <a:cubicBezTo>
                      <a:pt x="148" y="279"/>
                      <a:pt x="0" y="279"/>
                      <a:pt x="154" y="421"/>
                    </a:cubicBezTo>
                    <a:cubicBezTo>
                      <a:pt x="154" y="597"/>
                      <a:pt x="348" y="766"/>
                      <a:pt x="626" y="766"/>
                    </a:cubicBezTo>
                    <a:cubicBezTo>
                      <a:pt x="832" y="766"/>
                      <a:pt x="1084" y="673"/>
                      <a:pt x="1335" y="421"/>
                    </a:cubicBezTo>
                    <a:cubicBezTo>
                      <a:pt x="1631" y="279"/>
                      <a:pt x="1926" y="279"/>
                      <a:pt x="2147" y="279"/>
                    </a:cubicBezTo>
                    <a:cubicBezTo>
                      <a:pt x="2369" y="279"/>
                      <a:pt x="2517" y="279"/>
                      <a:pt x="2517" y="137"/>
                    </a:cubicBezTo>
                    <a:cubicBezTo>
                      <a:pt x="2706" y="137"/>
                      <a:pt x="2244" y="1"/>
                      <a:pt x="1831"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64" name="Google Shape;773;p14">
                <a:extLst>
                  <a:ext uri="{FF2B5EF4-FFF2-40B4-BE49-F238E27FC236}">
                    <a16:creationId xmlns:a16="http://schemas.microsoft.com/office/drawing/2014/main" id="{1168C799-F81B-46CF-B85C-CBECF02419AD}"/>
                  </a:ext>
                </a:extLst>
              </p:cNvPr>
              <p:cNvSpPr/>
              <p:nvPr/>
            </p:nvSpPr>
            <p:spPr>
              <a:xfrm>
                <a:off x="5150675" y="1551975"/>
                <a:ext cx="19675" cy="14000"/>
              </a:xfrm>
              <a:custGeom>
                <a:avLst/>
                <a:gdLst/>
                <a:ahLst/>
                <a:cxnLst/>
                <a:rect l="l" t="t" r="r" b="b"/>
                <a:pathLst>
                  <a:path w="787" h="560" extrusionOk="0">
                    <a:moveTo>
                      <a:pt x="471" y="0"/>
                    </a:moveTo>
                    <a:cubicBezTo>
                      <a:pt x="222" y="0"/>
                      <a:pt x="0" y="348"/>
                      <a:pt x="196" y="560"/>
                    </a:cubicBezTo>
                    <a:cubicBezTo>
                      <a:pt x="503" y="560"/>
                      <a:pt x="787" y="560"/>
                      <a:pt x="787" y="253"/>
                    </a:cubicBezTo>
                    <a:cubicBezTo>
                      <a:pt x="699" y="70"/>
                      <a:pt x="582" y="0"/>
                      <a:pt x="471"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65" name="Google Shape;774;p14">
                <a:extLst>
                  <a:ext uri="{FF2B5EF4-FFF2-40B4-BE49-F238E27FC236}">
                    <a16:creationId xmlns:a16="http://schemas.microsoft.com/office/drawing/2014/main" id="{AD0EE74B-641F-40F0-8043-8E7DE899C386}"/>
                  </a:ext>
                </a:extLst>
              </p:cNvPr>
              <p:cNvSpPr/>
              <p:nvPr/>
            </p:nvSpPr>
            <p:spPr>
              <a:xfrm>
                <a:off x="4978375" y="1536425"/>
                <a:ext cx="37225" cy="14800"/>
              </a:xfrm>
              <a:custGeom>
                <a:avLst/>
                <a:gdLst/>
                <a:ahLst/>
                <a:cxnLst/>
                <a:rect l="l" t="t" r="r" b="b"/>
                <a:pathLst>
                  <a:path w="1489" h="592" extrusionOk="0">
                    <a:moveTo>
                      <a:pt x="591" y="1"/>
                    </a:moveTo>
                    <a:cubicBezTo>
                      <a:pt x="0" y="1"/>
                      <a:pt x="0" y="591"/>
                      <a:pt x="0" y="591"/>
                    </a:cubicBezTo>
                    <a:cubicBezTo>
                      <a:pt x="307" y="591"/>
                      <a:pt x="1181" y="591"/>
                      <a:pt x="1489" y="284"/>
                    </a:cubicBezTo>
                    <a:cubicBezTo>
                      <a:pt x="1489" y="284"/>
                      <a:pt x="898" y="1"/>
                      <a:pt x="591"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66" name="Google Shape;775;p14">
                <a:extLst>
                  <a:ext uri="{FF2B5EF4-FFF2-40B4-BE49-F238E27FC236}">
                    <a16:creationId xmlns:a16="http://schemas.microsoft.com/office/drawing/2014/main" id="{BEB4CAF2-05DF-46FD-BFFE-13AF017529E5}"/>
                  </a:ext>
                </a:extLst>
              </p:cNvPr>
              <p:cNvSpPr/>
              <p:nvPr/>
            </p:nvSpPr>
            <p:spPr>
              <a:xfrm>
                <a:off x="4531050" y="1682000"/>
                <a:ext cx="56300" cy="29100"/>
              </a:xfrm>
              <a:custGeom>
                <a:avLst/>
                <a:gdLst/>
                <a:ahLst/>
                <a:cxnLst/>
                <a:rect l="l" t="t" r="r" b="b"/>
                <a:pathLst>
                  <a:path w="2252" h="1164" extrusionOk="0">
                    <a:moveTo>
                      <a:pt x="1001" y="0"/>
                    </a:moveTo>
                    <a:cubicBezTo>
                      <a:pt x="485" y="0"/>
                      <a:pt x="1" y="480"/>
                      <a:pt x="480" y="959"/>
                    </a:cubicBezTo>
                    <a:cubicBezTo>
                      <a:pt x="629" y="1108"/>
                      <a:pt x="778" y="1164"/>
                      <a:pt x="922" y="1164"/>
                    </a:cubicBezTo>
                    <a:cubicBezTo>
                      <a:pt x="1349" y="1164"/>
                      <a:pt x="1733" y="675"/>
                      <a:pt x="1945" y="675"/>
                    </a:cubicBezTo>
                    <a:cubicBezTo>
                      <a:pt x="2252" y="368"/>
                      <a:pt x="1661" y="84"/>
                      <a:pt x="1354" y="84"/>
                    </a:cubicBezTo>
                    <a:cubicBezTo>
                      <a:pt x="1242" y="26"/>
                      <a:pt x="1121" y="0"/>
                      <a:pt x="1001"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67" name="Google Shape;776;p14">
                <a:extLst>
                  <a:ext uri="{FF2B5EF4-FFF2-40B4-BE49-F238E27FC236}">
                    <a16:creationId xmlns:a16="http://schemas.microsoft.com/office/drawing/2014/main" id="{626850B3-16FB-4EDC-B61C-F389C3A0A997}"/>
                  </a:ext>
                </a:extLst>
              </p:cNvPr>
              <p:cNvSpPr/>
              <p:nvPr/>
            </p:nvSpPr>
            <p:spPr>
              <a:xfrm>
                <a:off x="5364575" y="1208350"/>
                <a:ext cx="34975" cy="10325"/>
              </a:xfrm>
              <a:custGeom>
                <a:avLst/>
                <a:gdLst/>
                <a:ahLst/>
                <a:cxnLst/>
                <a:rect l="l" t="t" r="r" b="b"/>
                <a:pathLst>
                  <a:path w="1399" h="413" extrusionOk="0">
                    <a:moveTo>
                      <a:pt x="1094" y="1"/>
                    </a:moveTo>
                    <a:cubicBezTo>
                      <a:pt x="676" y="1"/>
                      <a:pt x="1" y="212"/>
                      <a:pt x="217" y="412"/>
                    </a:cubicBezTo>
                    <a:cubicBezTo>
                      <a:pt x="501" y="412"/>
                      <a:pt x="1398" y="412"/>
                      <a:pt x="1398" y="129"/>
                    </a:cubicBezTo>
                    <a:cubicBezTo>
                      <a:pt x="1398" y="38"/>
                      <a:pt x="1269" y="1"/>
                      <a:pt x="1094"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68" name="Google Shape;777;p14">
                <a:extLst>
                  <a:ext uri="{FF2B5EF4-FFF2-40B4-BE49-F238E27FC236}">
                    <a16:creationId xmlns:a16="http://schemas.microsoft.com/office/drawing/2014/main" id="{942E5FA5-A48F-44BE-A5E9-AF7851A98B41}"/>
                  </a:ext>
                </a:extLst>
              </p:cNvPr>
              <p:cNvSpPr/>
              <p:nvPr/>
            </p:nvSpPr>
            <p:spPr>
              <a:xfrm>
                <a:off x="4764525" y="1213325"/>
                <a:ext cx="66200" cy="29700"/>
              </a:xfrm>
              <a:custGeom>
                <a:avLst/>
                <a:gdLst/>
                <a:ahLst/>
                <a:cxnLst/>
                <a:rect l="l" t="t" r="r" b="b"/>
                <a:pathLst>
                  <a:path w="2648" h="1188" extrusionOk="0">
                    <a:moveTo>
                      <a:pt x="1466" y="0"/>
                    </a:moveTo>
                    <a:cubicBezTo>
                      <a:pt x="1170" y="0"/>
                      <a:pt x="875" y="71"/>
                      <a:pt x="875" y="213"/>
                    </a:cubicBezTo>
                    <a:cubicBezTo>
                      <a:pt x="875" y="520"/>
                      <a:pt x="1" y="804"/>
                      <a:pt x="284" y="1111"/>
                    </a:cubicBezTo>
                    <a:cubicBezTo>
                      <a:pt x="399" y="1166"/>
                      <a:pt x="547" y="1188"/>
                      <a:pt x="711" y="1188"/>
                    </a:cubicBezTo>
                    <a:cubicBezTo>
                      <a:pt x="1396" y="1188"/>
                      <a:pt x="2364" y="804"/>
                      <a:pt x="2364" y="804"/>
                    </a:cubicBezTo>
                    <a:cubicBezTo>
                      <a:pt x="2647" y="520"/>
                      <a:pt x="2057" y="520"/>
                      <a:pt x="2057" y="213"/>
                    </a:cubicBezTo>
                    <a:cubicBezTo>
                      <a:pt x="2057" y="71"/>
                      <a:pt x="1761" y="0"/>
                      <a:pt x="1466"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69" name="Google Shape;778;p14">
                <a:extLst>
                  <a:ext uri="{FF2B5EF4-FFF2-40B4-BE49-F238E27FC236}">
                    <a16:creationId xmlns:a16="http://schemas.microsoft.com/office/drawing/2014/main" id="{916EF7CB-DD1B-4960-AC96-15A1A50AF0D5}"/>
                  </a:ext>
                </a:extLst>
              </p:cNvPr>
              <p:cNvSpPr/>
              <p:nvPr/>
            </p:nvSpPr>
            <p:spPr>
              <a:xfrm>
                <a:off x="4690700" y="1241075"/>
                <a:ext cx="73850" cy="20125"/>
              </a:xfrm>
              <a:custGeom>
                <a:avLst/>
                <a:gdLst/>
                <a:ahLst/>
                <a:cxnLst/>
                <a:rect l="l" t="t" r="r" b="b"/>
                <a:pathLst>
                  <a:path w="2954" h="805" extrusionOk="0">
                    <a:moveTo>
                      <a:pt x="1465" y="1"/>
                    </a:moveTo>
                    <a:cubicBezTo>
                      <a:pt x="1465" y="285"/>
                      <a:pt x="1182" y="285"/>
                      <a:pt x="875" y="285"/>
                    </a:cubicBezTo>
                    <a:cubicBezTo>
                      <a:pt x="284" y="285"/>
                      <a:pt x="0" y="592"/>
                      <a:pt x="284" y="592"/>
                    </a:cubicBezTo>
                    <a:cubicBezTo>
                      <a:pt x="438" y="733"/>
                      <a:pt x="810" y="804"/>
                      <a:pt x="1179" y="804"/>
                    </a:cubicBezTo>
                    <a:cubicBezTo>
                      <a:pt x="1548" y="804"/>
                      <a:pt x="1914" y="733"/>
                      <a:pt x="2056" y="592"/>
                    </a:cubicBezTo>
                    <a:cubicBezTo>
                      <a:pt x="2210" y="438"/>
                      <a:pt x="2434" y="438"/>
                      <a:pt x="2620" y="438"/>
                    </a:cubicBezTo>
                    <a:cubicBezTo>
                      <a:pt x="2806" y="438"/>
                      <a:pt x="2954" y="438"/>
                      <a:pt x="2954" y="285"/>
                    </a:cubicBezTo>
                    <a:cubicBezTo>
                      <a:pt x="2954" y="1"/>
                      <a:pt x="1465" y="1"/>
                      <a:pt x="1465"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70" name="Google Shape;779;p14">
                <a:extLst>
                  <a:ext uri="{FF2B5EF4-FFF2-40B4-BE49-F238E27FC236}">
                    <a16:creationId xmlns:a16="http://schemas.microsoft.com/office/drawing/2014/main" id="{89E21FA5-AFC0-415A-88DC-5C59472A5721}"/>
                  </a:ext>
                </a:extLst>
              </p:cNvPr>
              <p:cNvSpPr/>
              <p:nvPr/>
            </p:nvSpPr>
            <p:spPr>
              <a:xfrm>
                <a:off x="4697800" y="1193375"/>
                <a:ext cx="66750" cy="18200"/>
              </a:xfrm>
              <a:custGeom>
                <a:avLst/>
                <a:gdLst/>
                <a:ahLst/>
                <a:cxnLst/>
                <a:rect l="l" t="t" r="r" b="b"/>
                <a:pathLst>
                  <a:path w="2670" h="728" extrusionOk="0">
                    <a:moveTo>
                      <a:pt x="1993" y="0"/>
                    </a:moveTo>
                    <a:cubicBezTo>
                      <a:pt x="1580" y="0"/>
                      <a:pt x="992" y="137"/>
                      <a:pt x="1181" y="137"/>
                    </a:cubicBezTo>
                    <a:cubicBezTo>
                      <a:pt x="1181" y="420"/>
                      <a:pt x="0" y="420"/>
                      <a:pt x="0" y="420"/>
                    </a:cubicBezTo>
                    <a:cubicBezTo>
                      <a:pt x="0" y="420"/>
                      <a:pt x="307" y="728"/>
                      <a:pt x="898" y="728"/>
                    </a:cubicBezTo>
                    <a:cubicBezTo>
                      <a:pt x="1489" y="728"/>
                      <a:pt x="1489" y="420"/>
                      <a:pt x="1772" y="420"/>
                    </a:cubicBezTo>
                    <a:cubicBezTo>
                      <a:pt x="2079" y="420"/>
                      <a:pt x="2670" y="420"/>
                      <a:pt x="2363" y="137"/>
                    </a:cubicBezTo>
                    <a:cubicBezTo>
                      <a:pt x="2363" y="35"/>
                      <a:pt x="2200" y="0"/>
                      <a:pt x="1993"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71" name="Google Shape;780;p14">
                <a:extLst>
                  <a:ext uri="{FF2B5EF4-FFF2-40B4-BE49-F238E27FC236}">
                    <a16:creationId xmlns:a16="http://schemas.microsoft.com/office/drawing/2014/main" id="{33794204-6083-4EA1-B106-8322ADFF00BD}"/>
                  </a:ext>
                </a:extLst>
              </p:cNvPr>
              <p:cNvSpPr/>
              <p:nvPr/>
            </p:nvSpPr>
            <p:spPr>
              <a:xfrm>
                <a:off x="4830700" y="1211550"/>
                <a:ext cx="59075" cy="17950"/>
              </a:xfrm>
              <a:custGeom>
                <a:avLst/>
                <a:gdLst/>
                <a:ahLst/>
                <a:cxnLst/>
                <a:rect l="l" t="t" r="r" b="b"/>
                <a:pathLst>
                  <a:path w="2363" h="718" extrusionOk="0">
                    <a:moveTo>
                      <a:pt x="1772" y="1"/>
                    </a:moveTo>
                    <a:cubicBezTo>
                      <a:pt x="1489" y="1"/>
                      <a:pt x="1489" y="284"/>
                      <a:pt x="1182" y="284"/>
                    </a:cubicBezTo>
                    <a:cubicBezTo>
                      <a:pt x="898" y="284"/>
                      <a:pt x="0" y="284"/>
                      <a:pt x="307" y="591"/>
                    </a:cubicBezTo>
                    <a:cubicBezTo>
                      <a:pt x="307" y="686"/>
                      <a:pt x="404" y="717"/>
                      <a:pt x="545" y="717"/>
                    </a:cubicBezTo>
                    <a:cubicBezTo>
                      <a:pt x="827" y="717"/>
                      <a:pt x="1284" y="591"/>
                      <a:pt x="1489" y="591"/>
                    </a:cubicBezTo>
                    <a:cubicBezTo>
                      <a:pt x="2363" y="591"/>
                      <a:pt x="2363" y="1"/>
                      <a:pt x="1772"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72" name="Google Shape;781;p14">
                <a:extLst>
                  <a:ext uri="{FF2B5EF4-FFF2-40B4-BE49-F238E27FC236}">
                    <a16:creationId xmlns:a16="http://schemas.microsoft.com/office/drawing/2014/main" id="{EB02175C-36D0-4508-A037-346C899AC4A0}"/>
                  </a:ext>
                </a:extLst>
              </p:cNvPr>
              <p:cNvSpPr/>
              <p:nvPr/>
            </p:nvSpPr>
            <p:spPr>
              <a:xfrm>
                <a:off x="4618925" y="1245250"/>
                <a:ext cx="34575" cy="10625"/>
              </a:xfrm>
              <a:custGeom>
                <a:avLst/>
                <a:gdLst/>
                <a:ahLst/>
                <a:cxnLst/>
                <a:rect l="l" t="t" r="r" b="b"/>
                <a:pathLst>
                  <a:path w="1383" h="425" extrusionOk="0">
                    <a:moveTo>
                      <a:pt x="1091" y="1"/>
                    </a:moveTo>
                    <a:cubicBezTo>
                      <a:pt x="680" y="1"/>
                      <a:pt x="0" y="207"/>
                      <a:pt x="202" y="425"/>
                    </a:cubicBezTo>
                    <a:cubicBezTo>
                      <a:pt x="509" y="425"/>
                      <a:pt x="1383" y="425"/>
                      <a:pt x="1383" y="118"/>
                    </a:cubicBezTo>
                    <a:cubicBezTo>
                      <a:pt x="1383" y="35"/>
                      <a:pt x="1259" y="1"/>
                      <a:pt x="1091"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73" name="Google Shape;782;p14">
                <a:extLst>
                  <a:ext uri="{FF2B5EF4-FFF2-40B4-BE49-F238E27FC236}">
                    <a16:creationId xmlns:a16="http://schemas.microsoft.com/office/drawing/2014/main" id="{6580DB4E-37A7-42D1-932B-654717AD34FC}"/>
                  </a:ext>
                </a:extLst>
              </p:cNvPr>
              <p:cNvSpPr/>
              <p:nvPr/>
            </p:nvSpPr>
            <p:spPr>
              <a:xfrm>
                <a:off x="4520575" y="1216775"/>
                <a:ext cx="88625" cy="39100"/>
              </a:xfrm>
              <a:custGeom>
                <a:avLst/>
                <a:gdLst/>
                <a:ahLst/>
                <a:cxnLst/>
                <a:rect l="l" t="t" r="r" b="b"/>
                <a:pathLst>
                  <a:path w="3545" h="1564" extrusionOk="0">
                    <a:moveTo>
                      <a:pt x="2606" y="0"/>
                    </a:moveTo>
                    <a:cubicBezTo>
                      <a:pt x="2079" y="0"/>
                      <a:pt x="1542" y="435"/>
                      <a:pt x="1773" y="666"/>
                    </a:cubicBezTo>
                    <a:cubicBezTo>
                      <a:pt x="2080" y="666"/>
                      <a:pt x="899" y="666"/>
                      <a:pt x="899" y="973"/>
                    </a:cubicBezTo>
                    <a:cubicBezTo>
                      <a:pt x="745" y="1115"/>
                      <a:pt x="521" y="1115"/>
                      <a:pt x="335" y="1115"/>
                    </a:cubicBezTo>
                    <a:cubicBezTo>
                      <a:pt x="148" y="1115"/>
                      <a:pt x="1" y="1115"/>
                      <a:pt x="1" y="1257"/>
                    </a:cubicBezTo>
                    <a:cubicBezTo>
                      <a:pt x="308" y="1564"/>
                      <a:pt x="1489" y="1564"/>
                      <a:pt x="1489" y="1564"/>
                    </a:cubicBezTo>
                    <a:cubicBezTo>
                      <a:pt x="1489" y="1257"/>
                      <a:pt x="2080" y="1257"/>
                      <a:pt x="2080" y="1257"/>
                    </a:cubicBezTo>
                    <a:cubicBezTo>
                      <a:pt x="2080" y="973"/>
                      <a:pt x="2364" y="666"/>
                      <a:pt x="2954" y="666"/>
                    </a:cubicBezTo>
                    <a:cubicBezTo>
                      <a:pt x="3545" y="666"/>
                      <a:pt x="3545" y="382"/>
                      <a:pt x="2954" y="75"/>
                    </a:cubicBezTo>
                    <a:cubicBezTo>
                      <a:pt x="2845" y="23"/>
                      <a:pt x="2725" y="0"/>
                      <a:pt x="2606"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74" name="Google Shape;783;p14">
                <a:extLst>
                  <a:ext uri="{FF2B5EF4-FFF2-40B4-BE49-F238E27FC236}">
                    <a16:creationId xmlns:a16="http://schemas.microsoft.com/office/drawing/2014/main" id="{9891F84A-A601-449F-92A4-1BE3FBBE99BA}"/>
                  </a:ext>
                </a:extLst>
              </p:cNvPr>
              <p:cNvSpPr/>
              <p:nvPr/>
            </p:nvSpPr>
            <p:spPr>
              <a:xfrm>
                <a:off x="5429050" y="1255850"/>
                <a:ext cx="123050" cy="59100"/>
              </a:xfrm>
              <a:custGeom>
                <a:avLst/>
                <a:gdLst/>
                <a:ahLst/>
                <a:cxnLst/>
                <a:rect l="l" t="t" r="r" b="b"/>
                <a:pathLst>
                  <a:path w="4922" h="2364" extrusionOk="0">
                    <a:moveTo>
                      <a:pt x="2954" y="1"/>
                    </a:moveTo>
                    <a:cubicBezTo>
                      <a:pt x="2647" y="1"/>
                      <a:pt x="591" y="284"/>
                      <a:pt x="591" y="591"/>
                    </a:cubicBezTo>
                    <a:cubicBezTo>
                      <a:pt x="591" y="875"/>
                      <a:pt x="1" y="1182"/>
                      <a:pt x="1" y="1182"/>
                    </a:cubicBezTo>
                    <a:cubicBezTo>
                      <a:pt x="284" y="1466"/>
                      <a:pt x="591" y="1466"/>
                      <a:pt x="591" y="1466"/>
                    </a:cubicBezTo>
                    <a:cubicBezTo>
                      <a:pt x="875" y="1466"/>
                      <a:pt x="1182" y="2056"/>
                      <a:pt x="1466" y="2056"/>
                    </a:cubicBezTo>
                    <a:cubicBezTo>
                      <a:pt x="1525" y="2001"/>
                      <a:pt x="1617" y="1979"/>
                      <a:pt x="1734" y="1979"/>
                    </a:cubicBezTo>
                    <a:cubicBezTo>
                      <a:pt x="2219" y="1979"/>
                      <a:pt x="3123" y="2363"/>
                      <a:pt x="3828" y="2363"/>
                    </a:cubicBezTo>
                    <a:cubicBezTo>
                      <a:pt x="4419" y="2363"/>
                      <a:pt x="4419" y="1773"/>
                      <a:pt x="4136" y="1773"/>
                    </a:cubicBezTo>
                    <a:cubicBezTo>
                      <a:pt x="4136" y="1773"/>
                      <a:pt x="4136" y="1466"/>
                      <a:pt x="4726" y="875"/>
                    </a:cubicBezTo>
                    <a:cubicBezTo>
                      <a:pt x="4922" y="679"/>
                      <a:pt x="4287" y="338"/>
                      <a:pt x="3873" y="338"/>
                    </a:cubicBezTo>
                    <a:cubicBezTo>
                      <a:pt x="3686" y="338"/>
                      <a:pt x="3545" y="408"/>
                      <a:pt x="3545" y="591"/>
                    </a:cubicBezTo>
                    <a:cubicBezTo>
                      <a:pt x="3545" y="644"/>
                      <a:pt x="3525" y="666"/>
                      <a:pt x="3492" y="666"/>
                    </a:cubicBezTo>
                    <a:cubicBezTo>
                      <a:pt x="3346" y="666"/>
                      <a:pt x="2954" y="232"/>
                      <a:pt x="2954"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75" name="Google Shape;784;p14">
                <a:extLst>
                  <a:ext uri="{FF2B5EF4-FFF2-40B4-BE49-F238E27FC236}">
                    <a16:creationId xmlns:a16="http://schemas.microsoft.com/office/drawing/2014/main" id="{85CFA193-7E88-49CD-B143-6125DAD98F7E}"/>
                  </a:ext>
                </a:extLst>
              </p:cNvPr>
              <p:cNvSpPr/>
              <p:nvPr/>
            </p:nvSpPr>
            <p:spPr>
              <a:xfrm>
                <a:off x="4602100" y="1397200"/>
                <a:ext cx="361525" cy="245775"/>
              </a:xfrm>
              <a:custGeom>
                <a:avLst/>
                <a:gdLst/>
                <a:ahLst/>
                <a:cxnLst/>
                <a:rect l="l" t="t" r="r" b="b"/>
                <a:pathLst>
                  <a:path w="14461" h="9831" extrusionOk="0">
                    <a:moveTo>
                      <a:pt x="13420" y="0"/>
                    </a:moveTo>
                    <a:cubicBezTo>
                      <a:pt x="12747" y="0"/>
                      <a:pt x="11914" y="342"/>
                      <a:pt x="11507" y="537"/>
                    </a:cubicBezTo>
                    <a:cubicBezTo>
                      <a:pt x="11223" y="844"/>
                      <a:pt x="10633" y="844"/>
                      <a:pt x="10326" y="844"/>
                    </a:cubicBezTo>
                    <a:cubicBezTo>
                      <a:pt x="10126" y="1044"/>
                      <a:pt x="9621" y="1256"/>
                      <a:pt x="9241" y="1256"/>
                    </a:cubicBezTo>
                    <a:cubicBezTo>
                      <a:pt x="9082" y="1256"/>
                      <a:pt x="8944" y="1218"/>
                      <a:pt x="8861" y="1128"/>
                    </a:cubicBezTo>
                    <a:cubicBezTo>
                      <a:pt x="8746" y="1073"/>
                      <a:pt x="8643" y="1051"/>
                      <a:pt x="8548" y="1051"/>
                    </a:cubicBezTo>
                    <a:cubicBezTo>
                      <a:pt x="8152" y="1051"/>
                      <a:pt x="7908" y="1435"/>
                      <a:pt x="7679" y="1435"/>
                    </a:cubicBezTo>
                    <a:cubicBezTo>
                      <a:pt x="7372" y="1435"/>
                      <a:pt x="7089" y="1718"/>
                      <a:pt x="6498" y="1718"/>
                    </a:cubicBezTo>
                    <a:cubicBezTo>
                      <a:pt x="6191" y="1718"/>
                      <a:pt x="5600" y="2026"/>
                      <a:pt x="5600" y="2026"/>
                    </a:cubicBezTo>
                    <a:cubicBezTo>
                      <a:pt x="5600" y="2309"/>
                      <a:pt x="5009" y="2309"/>
                      <a:pt x="5009" y="2309"/>
                    </a:cubicBezTo>
                    <a:cubicBezTo>
                      <a:pt x="5009" y="2527"/>
                      <a:pt x="4712" y="2733"/>
                      <a:pt x="4539" y="2733"/>
                    </a:cubicBezTo>
                    <a:cubicBezTo>
                      <a:pt x="4469" y="2733"/>
                      <a:pt x="4419" y="2699"/>
                      <a:pt x="4419" y="2616"/>
                    </a:cubicBezTo>
                    <a:cubicBezTo>
                      <a:pt x="4135" y="2616"/>
                      <a:pt x="3828" y="2900"/>
                      <a:pt x="4135" y="3207"/>
                    </a:cubicBezTo>
                    <a:cubicBezTo>
                      <a:pt x="4419" y="3490"/>
                      <a:pt x="3544" y="3490"/>
                      <a:pt x="3544" y="3798"/>
                    </a:cubicBezTo>
                    <a:cubicBezTo>
                      <a:pt x="3828" y="3798"/>
                      <a:pt x="3237" y="4081"/>
                      <a:pt x="3544" y="4388"/>
                    </a:cubicBezTo>
                    <a:cubicBezTo>
                      <a:pt x="3544" y="4388"/>
                      <a:pt x="3237" y="4672"/>
                      <a:pt x="2647" y="4672"/>
                    </a:cubicBezTo>
                    <a:cubicBezTo>
                      <a:pt x="2363" y="4672"/>
                      <a:pt x="2363" y="5262"/>
                      <a:pt x="2647" y="5262"/>
                    </a:cubicBezTo>
                    <a:cubicBezTo>
                      <a:pt x="3237" y="5262"/>
                      <a:pt x="2363" y="5262"/>
                      <a:pt x="2363" y="5570"/>
                    </a:cubicBezTo>
                    <a:cubicBezTo>
                      <a:pt x="2363" y="5853"/>
                      <a:pt x="1772" y="5853"/>
                      <a:pt x="1772" y="5853"/>
                    </a:cubicBezTo>
                    <a:cubicBezTo>
                      <a:pt x="1772" y="6160"/>
                      <a:pt x="1772" y="6444"/>
                      <a:pt x="1182" y="6444"/>
                    </a:cubicBezTo>
                    <a:cubicBezTo>
                      <a:pt x="875" y="6444"/>
                      <a:pt x="1465" y="6751"/>
                      <a:pt x="1465" y="7035"/>
                    </a:cubicBezTo>
                    <a:cubicBezTo>
                      <a:pt x="1465" y="7035"/>
                      <a:pt x="875" y="7035"/>
                      <a:pt x="875" y="7342"/>
                    </a:cubicBezTo>
                    <a:cubicBezTo>
                      <a:pt x="875" y="7625"/>
                      <a:pt x="0" y="7342"/>
                      <a:pt x="0" y="7932"/>
                    </a:cubicBezTo>
                    <a:cubicBezTo>
                      <a:pt x="0" y="8222"/>
                      <a:pt x="69" y="8296"/>
                      <a:pt x="208" y="8296"/>
                    </a:cubicBezTo>
                    <a:cubicBezTo>
                      <a:pt x="352" y="8296"/>
                      <a:pt x="573" y="8216"/>
                      <a:pt x="875" y="8216"/>
                    </a:cubicBezTo>
                    <a:cubicBezTo>
                      <a:pt x="1182" y="8523"/>
                      <a:pt x="591" y="8807"/>
                      <a:pt x="875" y="8807"/>
                    </a:cubicBezTo>
                    <a:cubicBezTo>
                      <a:pt x="1028" y="8960"/>
                      <a:pt x="1176" y="9037"/>
                      <a:pt x="1250" y="9037"/>
                    </a:cubicBezTo>
                    <a:cubicBezTo>
                      <a:pt x="1324" y="9037"/>
                      <a:pt x="1324" y="8960"/>
                      <a:pt x="1182" y="8807"/>
                    </a:cubicBezTo>
                    <a:cubicBezTo>
                      <a:pt x="1182" y="8624"/>
                      <a:pt x="1295" y="8554"/>
                      <a:pt x="1433" y="8554"/>
                    </a:cubicBezTo>
                    <a:cubicBezTo>
                      <a:pt x="1743" y="8554"/>
                      <a:pt x="2180" y="8902"/>
                      <a:pt x="1772" y="9114"/>
                    </a:cubicBezTo>
                    <a:cubicBezTo>
                      <a:pt x="1465" y="9397"/>
                      <a:pt x="2363" y="9704"/>
                      <a:pt x="2954" y="9704"/>
                    </a:cubicBezTo>
                    <a:cubicBezTo>
                      <a:pt x="3143" y="9704"/>
                      <a:pt x="3993" y="9830"/>
                      <a:pt x="4539" y="9830"/>
                    </a:cubicBezTo>
                    <a:cubicBezTo>
                      <a:pt x="4812" y="9830"/>
                      <a:pt x="5009" y="9799"/>
                      <a:pt x="5009" y="9704"/>
                    </a:cubicBezTo>
                    <a:cubicBezTo>
                      <a:pt x="5009" y="9397"/>
                      <a:pt x="4419" y="9114"/>
                      <a:pt x="3828" y="8807"/>
                    </a:cubicBezTo>
                    <a:cubicBezTo>
                      <a:pt x="3237" y="8216"/>
                      <a:pt x="2954" y="7342"/>
                      <a:pt x="3544" y="7035"/>
                    </a:cubicBezTo>
                    <a:cubicBezTo>
                      <a:pt x="4135" y="6751"/>
                      <a:pt x="3544" y="6444"/>
                      <a:pt x="4135" y="6160"/>
                    </a:cubicBezTo>
                    <a:cubicBezTo>
                      <a:pt x="4726" y="5853"/>
                      <a:pt x="4419" y="5262"/>
                      <a:pt x="5009" y="5262"/>
                    </a:cubicBezTo>
                    <a:cubicBezTo>
                      <a:pt x="5317" y="5262"/>
                      <a:pt x="4726" y="4672"/>
                      <a:pt x="5317" y="4672"/>
                    </a:cubicBezTo>
                    <a:cubicBezTo>
                      <a:pt x="5907" y="4672"/>
                      <a:pt x="5907" y="4081"/>
                      <a:pt x="5907" y="4081"/>
                    </a:cubicBezTo>
                    <a:cubicBezTo>
                      <a:pt x="5754" y="3939"/>
                      <a:pt x="5825" y="3939"/>
                      <a:pt x="5972" y="3939"/>
                    </a:cubicBezTo>
                    <a:cubicBezTo>
                      <a:pt x="6120" y="3939"/>
                      <a:pt x="6344" y="3939"/>
                      <a:pt x="6498" y="3798"/>
                    </a:cubicBezTo>
                    <a:cubicBezTo>
                      <a:pt x="6781" y="3490"/>
                      <a:pt x="7372" y="3490"/>
                      <a:pt x="7679" y="3207"/>
                    </a:cubicBezTo>
                    <a:cubicBezTo>
                      <a:pt x="7679" y="2900"/>
                      <a:pt x="10633" y="2026"/>
                      <a:pt x="12098" y="1435"/>
                    </a:cubicBezTo>
                    <a:cubicBezTo>
                      <a:pt x="13586" y="1128"/>
                      <a:pt x="14460" y="537"/>
                      <a:pt x="14177" y="253"/>
                    </a:cubicBezTo>
                    <a:cubicBezTo>
                      <a:pt x="13993" y="70"/>
                      <a:pt x="13723" y="0"/>
                      <a:pt x="13420"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76" name="Google Shape;785;p14">
                <a:extLst>
                  <a:ext uri="{FF2B5EF4-FFF2-40B4-BE49-F238E27FC236}">
                    <a16:creationId xmlns:a16="http://schemas.microsoft.com/office/drawing/2014/main" id="{184EF8BB-60A2-4478-B163-AC4A56320C38}"/>
                  </a:ext>
                </a:extLst>
              </p:cNvPr>
              <p:cNvSpPr/>
              <p:nvPr/>
            </p:nvSpPr>
            <p:spPr>
              <a:xfrm>
                <a:off x="4661175" y="1206475"/>
                <a:ext cx="73850" cy="27825"/>
              </a:xfrm>
              <a:custGeom>
                <a:avLst/>
                <a:gdLst/>
                <a:ahLst/>
                <a:cxnLst/>
                <a:rect l="l" t="t" r="r" b="b"/>
                <a:pathLst>
                  <a:path w="2954" h="1113" extrusionOk="0">
                    <a:moveTo>
                      <a:pt x="903" y="0"/>
                    </a:moveTo>
                    <a:cubicBezTo>
                      <a:pt x="736" y="0"/>
                      <a:pt x="710" y="144"/>
                      <a:pt x="874" y="487"/>
                    </a:cubicBezTo>
                    <a:cubicBezTo>
                      <a:pt x="1181" y="487"/>
                      <a:pt x="0" y="794"/>
                      <a:pt x="0" y="794"/>
                    </a:cubicBezTo>
                    <a:cubicBezTo>
                      <a:pt x="223" y="1017"/>
                      <a:pt x="655" y="1112"/>
                      <a:pt x="1123" y="1112"/>
                    </a:cubicBezTo>
                    <a:cubicBezTo>
                      <a:pt x="1894" y="1112"/>
                      <a:pt x="2762" y="855"/>
                      <a:pt x="2954" y="487"/>
                    </a:cubicBezTo>
                    <a:cubicBezTo>
                      <a:pt x="2954" y="345"/>
                      <a:pt x="2729" y="345"/>
                      <a:pt x="2431" y="345"/>
                    </a:cubicBezTo>
                    <a:cubicBezTo>
                      <a:pt x="2132" y="345"/>
                      <a:pt x="1760" y="345"/>
                      <a:pt x="1465" y="204"/>
                    </a:cubicBezTo>
                    <a:cubicBezTo>
                      <a:pt x="1218" y="75"/>
                      <a:pt x="1024" y="0"/>
                      <a:pt x="903"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77" name="Google Shape;786;p14">
                <a:extLst>
                  <a:ext uri="{FF2B5EF4-FFF2-40B4-BE49-F238E27FC236}">
                    <a16:creationId xmlns:a16="http://schemas.microsoft.com/office/drawing/2014/main" id="{04CAB0E7-3310-423A-8A65-CBAAA79EB4A0}"/>
                  </a:ext>
                </a:extLst>
              </p:cNvPr>
              <p:cNvSpPr/>
              <p:nvPr/>
            </p:nvSpPr>
            <p:spPr>
              <a:xfrm>
                <a:off x="5384750" y="1201950"/>
                <a:ext cx="125250" cy="77925"/>
              </a:xfrm>
              <a:custGeom>
                <a:avLst/>
                <a:gdLst/>
                <a:ahLst/>
                <a:cxnLst/>
                <a:rect l="l" t="t" r="r" b="b"/>
                <a:pathLst>
                  <a:path w="5010" h="3117" extrusionOk="0">
                    <a:moveTo>
                      <a:pt x="3392" y="0"/>
                    </a:moveTo>
                    <a:cubicBezTo>
                      <a:pt x="3205" y="0"/>
                      <a:pt x="3068" y="385"/>
                      <a:pt x="2363" y="385"/>
                    </a:cubicBezTo>
                    <a:cubicBezTo>
                      <a:pt x="1466" y="668"/>
                      <a:pt x="1182" y="975"/>
                      <a:pt x="1466" y="975"/>
                    </a:cubicBezTo>
                    <a:cubicBezTo>
                      <a:pt x="1773" y="1259"/>
                      <a:pt x="1466" y="1566"/>
                      <a:pt x="1182" y="1566"/>
                    </a:cubicBezTo>
                    <a:cubicBezTo>
                      <a:pt x="875" y="1566"/>
                      <a:pt x="875" y="1850"/>
                      <a:pt x="1182" y="2157"/>
                    </a:cubicBezTo>
                    <a:cubicBezTo>
                      <a:pt x="1773" y="2157"/>
                      <a:pt x="1466" y="2440"/>
                      <a:pt x="875" y="2440"/>
                    </a:cubicBezTo>
                    <a:cubicBezTo>
                      <a:pt x="591" y="2440"/>
                      <a:pt x="1" y="2440"/>
                      <a:pt x="591" y="2747"/>
                    </a:cubicBezTo>
                    <a:cubicBezTo>
                      <a:pt x="591" y="2747"/>
                      <a:pt x="591" y="3031"/>
                      <a:pt x="1182" y="3031"/>
                    </a:cubicBezTo>
                    <a:cubicBezTo>
                      <a:pt x="1298" y="3091"/>
                      <a:pt x="1402" y="3117"/>
                      <a:pt x="1495" y="3117"/>
                    </a:cubicBezTo>
                    <a:cubicBezTo>
                      <a:pt x="1873" y="3117"/>
                      <a:pt x="2056" y="2687"/>
                      <a:pt x="2056" y="2440"/>
                    </a:cubicBezTo>
                    <a:cubicBezTo>
                      <a:pt x="2056" y="2440"/>
                      <a:pt x="3828" y="2157"/>
                      <a:pt x="4136" y="1850"/>
                    </a:cubicBezTo>
                    <a:cubicBezTo>
                      <a:pt x="4726" y="1850"/>
                      <a:pt x="3828" y="1259"/>
                      <a:pt x="4419" y="1259"/>
                    </a:cubicBezTo>
                    <a:cubicBezTo>
                      <a:pt x="5010" y="1259"/>
                      <a:pt x="4726" y="975"/>
                      <a:pt x="4136" y="975"/>
                    </a:cubicBezTo>
                    <a:cubicBezTo>
                      <a:pt x="3545" y="668"/>
                      <a:pt x="3828" y="385"/>
                      <a:pt x="3545" y="77"/>
                    </a:cubicBezTo>
                    <a:cubicBezTo>
                      <a:pt x="3485" y="23"/>
                      <a:pt x="3437" y="0"/>
                      <a:pt x="3392"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78" name="Google Shape;787;p14">
                <a:extLst>
                  <a:ext uri="{FF2B5EF4-FFF2-40B4-BE49-F238E27FC236}">
                    <a16:creationId xmlns:a16="http://schemas.microsoft.com/office/drawing/2014/main" id="{15F9740F-B3C2-473E-9888-0A7BAD07CA96}"/>
                  </a:ext>
                </a:extLst>
              </p:cNvPr>
              <p:cNvSpPr/>
              <p:nvPr/>
            </p:nvSpPr>
            <p:spPr>
              <a:xfrm>
                <a:off x="6464225" y="1460375"/>
                <a:ext cx="101925" cy="31775"/>
              </a:xfrm>
              <a:custGeom>
                <a:avLst/>
                <a:gdLst/>
                <a:ahLst/>
                <a:cxnLst/>
                <a:rect l="l" t="t" r="r" b="b"/>
                <a:pathLst>
                  <a:path w="4077" h="1271" extrusionOk="0">
                    <a:moveTo>
                      <a:pt x="612" y="1"/>
                    </a:moveTo>
                    <a:cubicBezTo>
                      <a:pt x="326" y="1"/>
                      <a:pt x="0" y="373"/>
                      <a:pt x="225" y="373"/>
                    </a:cubicBezTo>
                    <a:cubicBezTo>
                      <a:pt x="816" y="680"/>
                      <a:pt x="1123" y="963"/>
                      <a:pt x="1997" y="1271"/>
                    </a:cubicBezTo>
                    <a:cubicBezTo>
                      <a:pt x="3179" y="1271"/>
                      <a:pt x="4077" y="963"/>
                      <a:pt x="4077" y="680"/>
                    </a:cubicBezTo>
                    <a:cubicBezTo>
                      <a:pt x="4077" y="680"/>
                      <a:pt x="3308" y="296"/>
                      <a:pt x="2850" y="296"/>
                    </a:cubicBezTo>
                    <a:cubicBezTo>
                      <a:pt x="2740" y="296"/>
                      <a:pt x="2647" y="318"/>
                      <a:pt x="2588" y="373"/>
                    </a:cubicBezTo>
                    <a:cubicBezTo>
                      <a:pt x="2530" y="436"/>
                      <a:pt x="2483" y="461"/>
                      <a:pt x="2441" y="461"/>
                    </a:cubicBezTo>
                    <a:cubicBezTo>
                      <a:pt x="2279" y="461"/>
                      <a:pt x="2183" y="89"/>
                      <a:pt x="1714" y="89"/>
                    </a:cubicBezTo>
                    <a:cubicBezTo>
                      <a:pt x="1560" y="231"/>
                      <a:pt x="1336" y="302"/>
                      <a:pt x="1150" y="302"/>
                    </a:cubicBezTo>
                    <a:cubicBezTo>
                      <a:pt x="964" y="302"/>
                      <a:pt x="816" y="231"/>
                      <a:pt x="816" y="89"/>
                    </a:cubicBezTo>
                    <a:cubicBezTo>
                      <a:pt x="757" y="26"/>
                      <a:pt x="686" y="1"/>
                      <a:pt x="612"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79" name="Google Shape;788;p14">
                <a:extLst>
                  <a:ext uri="{FF2B5EF4-FFF2-40B4-BE49-F238E27FC236}">
                    <a16:creationId xmlns:a16="http://schemas.microsoft.com/office/drawing/2014/main" id="{15F45B03-094D-4BFA-9A57-771B7C4A9BF1}"/>
                  </a:ext>
                </a:extLst>
              </p:cNvPr>
              <p:cNvSpPr/>
              <p:nvPr/>
            </p:nvSpPr>
            <p:spPr>
              <a:xfrm>
                <a:off x="6374150" y="2156650"/>
                <a:ext cx="59100" cy="221525"/>
              </a:xfrm>
              <a:custGeom>
                <a:avLst/>
                <a:gdLst/>
                <a:ahLst/>
                <a:cxnLst/>
                <a:rect l="l" t="t" r="r" b="b"/>
                <a:pathLst>
                  <a:path w="2364" h="8861" extrusionOk="0">
                    <a:moveTo>
                      <a:pt x="875" y="0"/>
                    </a:moveTo>
                    <a:cubicBezTo>
                      <a:pt x="591" y="284"/>
                      <a:pt x="875" y="874"/>
                      <a:pt x="284" y="874"/>
                    </a:cubicBezTo>
                    <a:cubicBezTo>
                      <a:pt x="1" y="874"/>
                      <a:pt x="284" y="1465"/>
                      <a:pt x="284" y="1772"/>
                    </a:cubicBezTo>
                    <a:cubicBezTo>
                      <a:pt x="1" y="2363"/>
                      <a:pt x="284" y="2954"/>
                      <a:pt x="591" y="3237"/>
                    </a:cubicBezTo>
                    <a:cubicBezTo>
                      <a:pt x="591" y="3828"/>
                      <a:pt x="284" y="5907"/>
                      <a:pt x="591" y="6498"/>
                    </a:cubicBezTo>
                    <a:cubicBezTo>
                      <a:pt x="591" y="6781"/>
                      <a:pt x="284" y="8553"/>
                      <a:pt x="284" y="8553"/>
                    </a:cubicBezTo>
                    <a:cubicBezTo>
                      <a:pt x="348" y="8617"/>
                      <a:pt x="385" y="8642"/>
                      <a:pt x="409" y="8642"/>
                    </a:cubicBezTo>
                    <a:cubicBezTo>
                      <a:pt x="503" y="8642"/>
                      <a:pt x="406" y="8270"/>
                      <a:pt x="875" y="8270"/>
                    </a:cubicBezTo>
                    <a:cubicBezTo>
                      <a:pt x="935" y="8209"/>
                      <a:pt x="984" y="8184"/>
                      <a:pt x="1025" y="8184"/>
                    </a:cubicBezTo>
                    <a:cubicBezTo>
                      <a:pt x="1193" y="8184"/>
                      <a:pt x="1238" y="8614"/>
                      <a:pt x="1466" y="8860"/>
                    </a:cubicBezTo>
                    <a:cubicBezTo>
                      <a:pt x="1773" y="8860"/>
                      <a:pt x="1466" y="7963"/>
                      <a:pt x="1466" y="7963"/>
                    </a:cubicBezTo>
                    <a:cubicBezTo>
                      <a:pt x="1182" y="7963"/>
                      <a:pt x="875" y="7372"/>
                      <a:pt x="875" y="7088"/>
                    </a:cubicBezTo>
                    <a:cubicBezTo>
                      <a:pt x="591" y="6781"/>
                      <a:pt x="1182" y="6191"/>
                      <a:pt x="1182" y="5907"/>
                    </a:cubicBezTo>
                    <a:cubicBezTo>
                      <a:pt x="1182" y="5558"/>
                      <a:pt x="1388" y="5415"/>
                      <a:pt x="1615" y="5415"/>
                    </a:cubicBezTo>
                    <a:cubicBezTo>
                      <a:pt x="1773" y="5415"/>
                      <a:pt x="1940" y="5484"/>
                      <a:pt x="2056" y="5600"/>
                    </a:cubicBezTo>
                    <a:cubicBezTo>
                      <a:pt x="2210" y="5753"/>
                      <a:pt x="2287" y="5830"/>
                      <a:pt x="2325" y="5830"/>
                    </a:cubicBezTo>
                    <a:cubicBezTo>
                      <a:pt x="2363" y="5830"/>
                      <a:pt x="2363" y="5753"/>
                      <a:pt x="2363" y="5600"/>
                    </a:cubicBezTo>
                    <a:cubicBezTo>
                      <a:pt x="2056" y="5316"/>
                      <a:pt x="1773" y="3544"/>
                      <a:pt x="1466" y="2647"/>
                    </a:cubicBezTo>
                    <a:cubicBezTo>
                      <a:pt x="1182" y="2056"/>
                      <a:pt x="1773" y="1465"/>
                      <a:pt x="1182" y="1182"/>
                    </a:cubicBezTo>
                    <a:cubicBezTo>
                      <a:pt x="875" y="591"/>
                      <a:pt x="1182" y="0"/>
                      <a:pt x="875"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80" name="Google Shape;789;p14">
                <a:extLst>
                  <a:ext uri="{FF2B5EF4-FFF2-40B4-BE49-F238E27FC236}">
                    <a16:creationId xmlns:a16="http://schemas.microsoft.com/office/drawing/2014/main" id="{DC1864C7-26CD-4CC8-B795-FF62F4096A21}"/>
                  </a:ext>
                </a:extLst>
              </p:cNvPr>
              <p:cNvSpPr/>
              <p:nvPr/>
            </p:nvSpPr>
            <p:spPr>
              <a:xfrm>
                <a:off x="5775800" y="1494600"/>
                <a:ext cx="37225" cy="17625"/>
              </a:xfrm>
              <a:custGeom>
                <a:avLst/>
                <a:gdLst/>
                <a:ahLst/>
                <a:cxnLst/>
                <a:rect l="l" t="t" r="r" b="b"/>
                <a:pathLst>
                  <a:path w="1489" h="705" extrusionOk="0">
                    <a:moveTo>
                      <a:pt x="919" y="1"/>
                    </a:moveTo>
                    <a:cubicBezTo>
                      <a:pt x="741" y="1"/>
                      <a:pt x="591" y="69"/>
                      <a:pt x="591" y="185"/>
                    </a:cubicBezTo>
                    <a:cubicBezTo>
                      <a:pt x="307" y="492"/>
                      <a:pt x="0" y="492"/>
                      <a:pt x="0" y="492"/>
                    </a:cubicBezTo>
                    <a:cubicBezTo>
                      <a:pt x="154" y="634"/>
                      <a:pt x="526" y="705"/>
                      <a:pt x="860" y="705"/>
                    </a:cubicBezTo>
                    <a:cubicBezTo>
                      <a:pt x="1193" y="705"/>
                      <a:pt x="1489" y="634"/>
                      <a:pt x="1489" y="492"/>
                    </a:cubicBezTo>
                    <a:cubicBezTo>
                      <a:pt x="1489" y="143"/>
                      <a:pt x="1175" y="1"/>
                      <a:pt x="919"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81" name="Google Shape;790;p14">
                <a:extLst>
                  <a:ext uri="{FF2B5EF4-FFF2-40B4-BE49-F238E27FC236}">
                    <a16:creationId xmlns:a16="http://schemas.microsoft.com/office/drawing/2014/main" id="{C3182B54-1ECF-47A5-A53F-B83146F564E0}"/>
                  </a:ext>
                </a:extLst>
              </p:cNvPr>
              <p:cNvSpPr/>
              <p:nvPr/>
            </p:nvSpPr>
            <p:spPr>
              <a:xfrm>
                <a:off x="3243525" y="1366300"/>
                <a:ext cx="4112375" cy="2717175"/>
              </a:xfrm>
              <a:custGeom>
                <a:avLst/>
                <a:gdLst/>
                <a:ahLst/>
                <a:cxnLst/>
                <a:rect l="l" t="t" r="r" b="b"/>
                <a:pathLst>
                  <a:path w="164495" h="108687" extrusionOk="0">
                    <a:moveTo>
                      <a:pt x="102472" y="6215"/>
                    </a:moveTo>
                    <a:cubicBezTo>
                      <a:pt x="102353" y="6215"/>
                      <a:pt x="102389" y="6215"/>
                      <a:pt x="102471" y="6236"/>
                    </a:cubicBezTo>
                    <a:lnTo>
                      <a:pt x="102471" y="6236"/>
                    </a:lnTo>
                    <a:cubicBezTo>
                      <a:pt x="102472" y="6229"/>
                      <a:pt x="102472" y="6222"/>
                      <a:pt x="102472" y="6215"/>
                    </a:cubicBezTo>
                    <a:close/>
                    <a:moveTo>
                      <a:pt x="36032" y="10940"/>
                    </a:moveTo>
                    <a:cubicBezTo>
                      <a:pt x="36032" y="11082"/>
                      <a:pt x="35955" y="11153"/>
                      <a:pt x="35917" y="11153"/>
                    </a:cubicBezTo>
                    <a:cubicBezTo>
                      <a:pt x="35879" y="11153"/>
                      <a:pt x="35879" y="11082"/>
                      <a:pt x="36032" y="10940"/>
                    </a:cubicBezTo>
                    <a:close/>
                    <a:moveTo>
                      <a:pt x="95101" y="1"/>
                    </a:moveTo>
                    <a:cubicBezTo>
                      <a:pt x="95101" y="1"/>
                      <a:pt x="94794" y="1"/>
                      <a:pt x="94203" y="308"/>
                    </a:cubicBezTo>
                    <a:cubicBezTo>
                      <a:pt x="93612" y="308"/>
                      <a:pt x="93612" y="592"/>
                      <a:pt x="93329" y="899"/>
                    </a:cubicBezTo>
                    <a:cubicBezTo>
                      <a:pt x="93021" y="899"/>
                      <a:pt x="92431" y="1489"/>
                      <a:pt x="92738" y="1489"/>
                    </a:cubicBezTo>
                    <a:cubicBezTo>
                      <a:pt x="93021" y="1489"/>
                      <a:pt x="92738" y="1773"/>
                      <a:pt x="93021" y="1773"/>
                    </a:cubicBezTo>
                    <a:cubicBezTo>
                      <a:pt x="93021" y="2080"/>
                      <a:pt x="92738" y="2080"/>
                      <a:pt x="92431" y="2080"/>
                    </a:cubicBezTo>
                    <a:lnTo>
                      <a:pt x="91249" y="2080"/>
                    </a:lnTo>
                    <a:cubicBezTo>
                      <a:pt x="91249" y="2364"/>
                      <a:pt x="91840" y="2364"/>
                      <a:pt x="91840" y="2671"/>
                    </a:cubicBezTo>
                    <a:cubicBezTo>
                      <a:pt x="91840" y="2671"/>
                      <a:pt x="91249" y="2671"/>
                      <a:pt x="91249" y="2364"/>
                    </a:cubicBezTo>
                    <a:cubicBezTo>
                      <a:pt x="90966" y="2364"/>
                      <a:pt x="90659" y="2364"/>
                      <a:pt x="90375" y="2671"/>
                    </a:cubicBezTo>
                    <a:cubicBezTo>
                      <a:pt x="90375" y="2765"/>
                      <a:pt x="90341" y="2797"/>
                      <a:pt x="90296" y="2797"/>
                    </a:cubicBezTo>
                    <a:cubicBezTo>
                      <a:pt x="90205" y="2797"/>
                      <a:pt x="90068" y="2671"/>
                      <a:pt x="90068" y="2671"/>
                    </a:cubicBezTo>
                    <a:cubicBezTo>
                      <a:pt x="89879" y="2671"/>
                      <a:pt x="89679" y="2797"/>
                      <a:pt x="89567" y="2797"/>
                    </a:cubicBezTo>
                    <a:cubicBezTo>
                      <a:pt x="89511" y="2797"/>
                      <a:pt x="89477" y="2765"/>
                      <a:pt x="89477" y="2671"/>
                    </a:cubicBezTo>
                    <a:cubicBezTo>
                      <a:pt x="89194" y="2671"/>
                      <a:pt x="89785" y="2364"/>
                      <a:pt x="89785" y="2364"/>
                    </a:cubicBezTo>
                    <a:cubicBezTo>
                      <a:pt x="89682" y="2269"/>
                      <a:pt x="89548" y="2238"/>
                      <a:pt x="89415" y="2238"/>
                    </a:cubicBezTo>
                    <a:cubicBezTo>
                      <a:pt x="89149" y="2238"/>
                      <a:pt x="88887" y="2364"/>
                      <a:pt x="88887" y="2364"/>
                    </a:cubicBezTo>
                    <a:cubicBezTo>
                      <a:pt x="88887" y="2466"/>
                      <a:pt x="88855" y="2500"/>
                      <a:pt x="88802" y="2500"/>
                    </a:cubicBezTo>
                    <a:cubicBezTo>
                      <a:pt x="88695" y="2500"/>
                      <a:pt x="88501" y="2364"/>
                      <a:pt x="88296" y="2364"/>
                    </a:cubicBezTo>
                    <a:lnTo>
                      <a:pt x="88012" y="2671"/>
                    </a:lnTo>
                    <a:lnTo>
                      <a:pt x="87115" y="2671"/>
                    </a:lnTo>
                    <a:cubicBezTo>
                      <a:pt x="87115" y="2954"/>
                      <a:pt x="87705" y="2954"/>
                      <a:pt x="87705" y="2954"/>
                    </a:cubicBezTo>
                    <a:cubicBezTo>
                      <a:pt x="87705" y="3262"/>
                      <a:pt x="86240" y="3262"/>
                      <a:pt x="86240" y="3262"/>
                    </a:cubicBezTo>
                    <a:cubicBezTo>
                      <a:pt x="86240" y="3545"/>
                      <a:pt x="85933" y="3545"/>
                      <a:pt x="85343" y="3545"/>
                    </a:cubicBezTo>
                    <a:cubicBezTo>
                      <a:pt x="84752" y="3545"/>
                      <a:pt x="85059" y="3545"/>
                      <a:pt x="84468" y="3852"/>
                    </a:cubicBezTo>
                    <a:cubicBezTo>
                      <a:pt x="84161" y="3852"/>
                      <a:pt x="83878" y="3852"/>
                      <a:pt x="83878" y="4136"/>
                    </a:cubicBezTo>
                    <a:cubicBezTo>
                      <a:pt x="83724" y="4289"/>
                      <a:pt x="83576" y="4366"/>
                      <a:pt x="83467" y="4366"/>
                    </a:cubicBezTo>
                    <a:cubicBezTo>
                      <a:pt x="83358" y="4366"/>
                      <a:pt x="83287" y="4289"/>
                      <a:pt x="83287" y="4136"/>
                    </a:cubicBezTo>
                    <a:lnTo>
                      <a:pt x="82980" y="4136"/>
                    </a:lnTo>
                    <a:cubicBezTo>
                      <a:pt x="82980" y="4443"/>
                      <a:pt x="82980" y="4443"/>
                      <a:pt x="82696" y="4443"/>
                    </a:cubicBezTo>
                    <a:lnTo>
                      <a:pt x="82389" y="4726"/>
                    </a:lnTo>
                    <a:cubicBezTo>
                      <a:pt x="82696" y="4726"/>
                      <a:pt x="82696" y="4726"/>
                      <a:pt x="82696" y="5034"/>
                    </a:cubicBezTo>
                    <a:cubicBezTo>
                      <a:pt x="82696" y="5034"/>
                      <a:pt x="82434" y="4897"/>
                      <a:pt x="82259" y="4897"/>
                    </a:cubicBezTo>
                    <a:cubicBezTo>
                      <a:pt x="82171" y="4897"/>
                      <a:pt x="82106" y="4931"/>
                      <a:pt x="82106" y="5034"/>
                    </a:cubicBezTo>
                    <a:lnTo>
                      <a:pt x="82389" y="5034"/>
                    </a:lnTo>
                    <a:cubicBezTo>
                      <a:pt x="82696" y="5034"/>
                      <a:pt x="82696" y="5317"/>
                      <a:pt x="82696" y="5317"/>
                    </a:cubicBezTo>
                    <a:cubicBezTo>
                      <a:pt x="82696" y="5419"/>
                      <a:pt x="82662" y="5454"/>
                      <a:pt x="82606" y="5454"/>
                    </a:cubicBezTo>
                    <a:cubicBezTo>
                      <a:pt x="82494" y="5454"/>
                      <a:pt x="82295" y="5317"/>
                      <a:pt x="82106" y="5317"/>
                    </a:cubicBezTo>
                    <a:cubicBezTo>
                      <a:pt x="82106" y="5624"/>
                      <a:pt x="82389" y="5624"/>
                      <a:pt x="82389" y="5624"/>
                    </a:cubicBezTo>
                    <a:cubicBezTo>
                      <a:pt x="82696" y="5624"/>
                      <a:pt x="82696" y="5908"/>
                      <a:pt x="82696" y="5908"/>
                    </a:cubicBezTo>
                    <a:cubicBezTo>
                      <a:pt x="82980" y="6215"/>
                      <a:pt x="82696" y="6215"/>
                      <a:pt x="82696" y="6215"/>
                    </a:cubicBezTo>
                    <a:cubicBezTo>
                      <a:pt x="82696" y="6498"/>
                      <a:pt x="82389" y="6498"/>
                      <a:pt x="82389" y="6498"/>
                    </a:cubicBezTo>
                    <a:cubicBezTo>
                      <a:pt x="82389" y="6215"/>
                      <a:pt x="81798" y="6215"/>
                      <a:pt x="81798" y="6215"/>
                    </a:cubicBezTo>
                    <a:cubicBezTo>
                      <a:pt x="81515" y="6498"/>
                      <a:pt x="81515" y="6498"/>
                      <a:pt x="81208" y="6498"/>
                    </a:cubicBezTo>
                    <a:cubicBezTo>
                      <a:pt x="81208" y="6404"/>
                      <a:pt x="81142" y="6372"/>
                      <a:pt x="81044" y="6372"/>
                    </a:cubicBezTo>
                    <a:cubicBezTo>
                      <a:pt x="80848" y="6372"/>
                      <a:pt x="80523" y="6498"/>
                      <a:pt x="80334" y="6498"/>
                    </a:cubicBezTo>
                    <a:cubicBezTo>
                      <a:pt x="79743" y="6498"/>
                      <a:pt x="78561" y="6498"/>
                      <a:pt x="78254" y="6806"/>
                    </a:cubicBezTo>
                    <a:cubicBezTo>
                      <a:pt x="77971" y="6806"/>
                      <a:pt x="77664" y="7089"/>
                      <a:pt x="77971" y="7396"/>
                    </a:cubicBezTo>
                    <a:cubicBezTo>
                      <a:pt x="78254" y="7680"/>
                      <a:pt x="77971" y="7987"/>
                      <a:pt x="77971" y="7987"/>
                    </a:cubicBezTo>
                    <a:cubicBezTo>
                      <a:pt x="77971" y="8271"/>
                      <a:pt x="78561" y="8578"/>
                      <a:pt x="78845" y="8578"/>
                    </a:cubicBezTo>
                    <a:cubicBezTo>
                      <a:pt x="79436" y="8578"/>
                      <a:pt x="79743" y="9168"/>
                      <a:pt x="79436" y="9452"/>
                    </a:cubicBezTo>
                    <a:cubicBezTo>
                      <a:pt x="79359" y="9535"/>
                      <a:pt x="79261" y="9573"/>
                      <a:pt x="79145" y="9573"/>
                    </a:cubicBezTo>
                    <a:cubicBezTo>
                      <a:pt x="78834" y="9573"/>
                      <a:pt x="78402" y="9293"/>
                      <a:pt x="77971" y="8861"/>
                    </a:cubicBezTo>
                    <a:cubicBezTo>
                      <a:pt x="77664" y="8578"/>
                      <a:pt x="76482" y="8578"/>
                      <a:pt x="76199" y="8578"/>
                    </a:cubicBezTo>
                    <a:cubicBezTo>
                      <a:pt x="75892" y="8578"/>
                      <a:pt x="76199" y="8271"/>
                      <a:pt x="75608" y="8271"/>
                    </a:cubicBezTo>
                    <a:cubicBezTo>
                      <a:pt x="75301" y="8271"/>
                      <a:pt x="75017" y="8578"/>
                      <a:pt x="75301" y="8578"/>
                    </a:cubicBezTo>
                    <a:cubicBezTo>
                      <a:pt x="75608" y="8578"/>
                      <a:pt x="75608" y="8578"/>
                      <a:pt x="75608" y="8861"/>
                    </a:cubicBezTo>
                    <a:lnTo>
                      <a:pt x="75892" y="8861"/>
                    </a:lnTo>
                    <a:cubicBezTo>
                      <a:pt x="76110" y="9079"/>
                      <a:pt x="75875" y="9285"/>
                      <a:pt x="75611" y="9285"/>
                    </a:cubicBezTo>
                    <a:cubicBezTo>
                      <a:pt x="75503" y="9285"/>
                      <a:pt x="75390" y="9251"/>
                      <a:pt x="75301" y="9168"/>
                    </a:cubicBezTo>
                    <a:cubicBezTo>
                      <a:pt x="75206" y="9066"/>
                      <a:pt x="75078" y="9032"/>
                      <a:pt x="74948" y="9032"/>
                    </a:cubicBezTo>
                    <a:cubicBezTo>
                      <a:pt x="74689" y="9032"/>
                      <a:pt x="74427" y="9168"/>
                      <a:pt x="74427" y="9168"/>
                    </a:cubicBezTo>
                    <a:cubicBezTo>
                      <a:pt x="74427" y="9452"/>
                      <a:pt x="74710" y="10043"/>
                      <a:pt x="75608" y="10043"/>
                    </a:cubicBezTo>
                    <a:cubicBezTo>
                      <a:pt x="76199" y="10043"/>
                      <a:pt x="75892" y="10350"/>
                      <a:pt x="76199" y="10633"/>
                    </a:cubicBezTo>
                    <a:cubicBezTo>
                      <a:pt x="75892" y="10633"/>
                      <a:pt x="75608" y="10350"/>
                      <a:pt x="75301" y="10350"/>
                    </a:cubicBezTo>
                    <a:cubicBezTo>
                      <a:pt x="75006" y="10196"/>
                      <a:pt x="74710" y="10196"/>
                      <a:pt x="74453" y="10196"/>
                    </a:cubicBezTo>
                    <a:cubicBezTo>
                      <a:pt x="74196" y="10196"/>
                      <a:pt x="73978" y="10196"/>
                      <a:pt x="73836" y="10043"/>
                    </a:cubicBezTo>
                    <a:cubicBezTo>
                      <a:pt x="73529" y="10043"/>
                      <a:pt x="73836" y="9759"/>
                      <a:pt x="73836" y="9759"/>
                    </a:cubicBezTo>
                    <a:cubicBezTo>
                      <a:pt x="73529" y="9452"/>
                      <a:pt x="73836" y="9168"/>
                      <a:pt x="73836" y="8861"/>
                    </a:cubicBezTo>
                    <a:cubicBezTo>
                      <a:pt x="74120" y="8578"/>
                      <a:pt x="73836" y="7987"/>
                      <a:pt x="73529" y="7987"/>
                    </a:cubicBezTo>
                    <a:cubicBezTo>
                      <a:pt x="73445" y="7896"/>
                      <a:pt x="73386" y="7859"/>
                      <a:pt x="73352" y="7859"/>
                    </a:cubicBezTo>
                    <a:cubicBezTo>
                      <a:pt x="73270" y="7859"/>
                      <a:pt x="73329" y="8071"/>
                      <a:pt x="73529" y="8271"/>
                    </a:cubicBezTo>
                    <a:cubicBezTo>
                      <a:pt x="73529" y="8271"/>
                      <a:pt x="73529" y="8578"/>
                      <a:pt x="73245" y="8861"/>
                    </a:cubicBezTo>
                    <a:cubicBezTo>
                      <a:pt x="72938" y="9168"/>
                      <a:pt x="72347" y="9168"/>
                      <a:pt x="72347" y="9452"/>
                    </a:cubicBezTo>
                    <a:cubicBezTo>
                      <a:pt x="72347" y="9759"/>
                      <a:pt x="71757" y="9759"/>
                      <a:pt x="72064" y="10043"/>
                    </a:cubicBezTo>
                    <a:cubicBezTo>
                      <a:pt x="72064" y="10043"/>
                      <a:pt x="72655" y="10940"/>
                      <a:pt x="72938" y="11224"/>
                    </a:cubicBezTo>
                    <a:cubicBezTo>
                      <a:pt x="72938" y="11224"/>
                      <a:pt x="72347" y="12122"/>
                      <a:pt x="72347" y="12405"/>
                    </a:cubicBezTo>
                    <a:lnTo>
                      <a:pt x="72347" y="13303"/>
                    </a:lnTo>
                    <a:lnTo>
                      <a:pt x="72938" y="13303"/>
                    </a:lnTo>
                    <a:cubicBezTo>
                      <a:pt x="73245" y="13303"/>
                      <a:pt x="73529" y="13303"/>
                      <a:pt x="73836" y="12996"/>
                    </a:cubicBezTo>
                    <a:cubicBezTo>
                      <a:pt x="74427" y="12996"/>
                      <a:pt x="75301" y="13587"/>
                      <a:pt x="75608" y="13587"/>
                    </a:cubicBezTo>
                    <a:cubicBezTo>
                      <a:pt x="75892" y="13894"/>
                      <a:pt x="75608" y="13894"/>
                      <a:pt x="75892" y="14177"/>
                    </a:cubicBezTo>
                    <a:cubicBezTo>
                      <a:pt x="75892" y="14484"/>
                      <a:pt x="75301" y="14484"/>
                      <a:pt x="75301" y="14768"/>
                    </a:cubicBezTo>
                    <a:cubicBezTo>
                      <a:pt x="75301" y="15075"/>
                      <a:pt x="76199" y="15359"/>
                      <a:pt x="76199" y="15359"/>
                    </a:cubicBezTo>
                    <a:cubicBezTo>
                      <a:pt x="76293" y="15461"/>
                      <a:pt x="76259" y="15495"/>
                      <a:pt x="76160" y="15495"/>
                    </a:cubicBezTo>
                    <a:cubicBezTo>
                      <a:pt x="75962" y="15495"/>
                      <a:pt x="75506" y="15359"/>
                      <a:pt x="75301" y="15359"/>
                    </a:cubicBezTo>
                    <a:cubicBezTo>
                      <a:pt x="75301" y="15359"/>
                      <a:pt x="75017" y="15075"/>
                      <a:pt x="75017" y="14768"/>
                    </a:cubicBezTo>
                    <a:cubicBezTo>
                      <a:pt x="75017" y="14768"/>
                      <a:pt x="75301" y="14484"/>
                      <a:pt x="75301" y="14177"/>
                    </a:cubicBezTo>
                    <a:cubicBezTo>
                      <a:pt x="75301" y="14177"/>
                      <a:pt x="75017" y="13894"/>
                      <a:pt x="74710" y="13894"/>
                    </a:cubicBezTo>
                    <a:cubicBezTo>
                      <a:pt x="74710" y="13676"/>
                      <a:pt x="74567" y="13470"/>
                      <a:pt x="74485" y="13470"/>
                    </a:cubicBezTo>
                    <a:cubicBezTo>
                      <a:pt x="74451" y="13470"/>
                      <a:pt x="74427" y="13504"/>
                      <a:pt x="74427" y="13587"/>
                    </a:cubicBezTo>
                    <a:cubicBezTo>
                      <a:pt x="74120" y="13587"/>
                      <a:pt x="73245" y="13587"/>
                      <a:pt x="73245" y="13894"/>
                    </a:cubicBezTo>
                    <a:cubicBezTo>
                      <a:pt x="72938" y="13894"/>
                      <a:pt x="73245" y="14484"/>
                      <a:pt x="73245" y="14768"/>
                    </a:cubicBezTo>
                    <a:cubicBezTo>
                      <a:pt x="73529" y="15075"/>
                      <a:pt x="72655" y="15666"/>
                      <a:pt x="72655" y="15949"/>
                    </a:cubicBezTo>
                    <a:cubicBezTo>
                      <a:pt x="72655" y="15949"/>
                      <a:pt x="72347" y="16257"/>
                      <a:pt x="72064" y="16257"/>
                    </a:cubicBezTo>
                    <a:cubicBezTo>
                      <a:pt x="71757" y="16540"/>
                      <a:pt x="71166" y="16540"/>
                      <a:pt x="71473" y="16847"/>
                    </a:cubicBezTo>
                    <a:cubicBezTo>
                      <a:pt x="71473" y="17095"/>
                      <a:pt x="71370" y="17185"/>
                      <a:pt x="71226" y="17185"/>
                    </a:cubicBezTo>
                    <a:cubicBezTo>
                      <a:pt x="71028" y="17185"/>
                      <a:pt x="70754" y="17012"/>
                      <a:pt x="70575" y="16847"/>
                    </a:cubicBezTo>
                    <a:cubicBezTo>
                      <a:pt x="70292" y="16847"/>
                      <a:pt x="69985" y="17131"/>
                      <a:pt x="69701" y="17131"/>
                    </a:cubicBezTo>
                    <a:cubicBezTo>
                      <a:pt x="69394" y="17131"/>
                      <a:pt x="69394" y="16847"/>
                      <a:pt x="69111" y="16847"/>
                    </a:cubicBezTo>
                    <a:cubicBezTo>
                      <a:pt x="68803" y="16847"/>
                      <a:pt x="68520" y="16847"/>
                      <a:pt x="68803" y="16540"/>
                    </a:cubicBezTo>
                    <a:cubicBezTo>
                      <a:pt x="68803" y="16446"/>
                      <a:pt x="68837" y="16414"/>
                      <a:pt x="68883" y="16414"/>
                    </a:cubicBezTo>
                    <a:cubicBezTo>
                      <a:pt x="68974" y="16414"/>
                      <a:pt x="69111" y="16540"/>
                      <a:pt x="69111" y="16540"/>
                    </a:cubicBezTo>
                    <a:cubicBezTo>
                      <a:pt x="69111" y="16694"/>
                      <a:pt x="69181" y="16770"/>
                      <a:pt x="69291" y="16770"/>
                    </a:cubicBezTo>
                    <a:cubicBezTo>
                      <a:pt x="69400" y="16770"/>
                      <a:pt x="69548" y="16694"/>
                      <a:pt x="69701" y="16540"/>
                    </a:cubicBezTo>
                    <a:cubicBezTo>
                      <a:pt x="69701" y="16540"/>
                      <a:pt x="69701" y="16847"/>
                      <a:pt x="69985" y="16847"/>
                    </a:cubicBezTo>
                    <a:cubicBezTo>
                      <a:pt x="70292" y="16847"/>
                      <a:pt x="70292" y="16540"/>
                      <a:pt x="70292" y="16540"/>
                    </a:cubicBezTo>
                    <a:lnTo>
                      <a:pt x="70575" y="16540"/>
                    </a:lnTo>
                    <a:cubicBezTo>
                      <a:pt x="70575" y="16257"/>
                      <a:pt x="70883" y="16257"/>
                      <a:pt x="70883" y="16257"/>
                    </a:cubicBezTo>
                    <a:cubicBezTo>
                      <a:pt x="71166" y="15949"/>
                      <a:pt x="71166" y="15666"/>
                      <a:pt x="71166" y="15666"/>
                    </a:cubicBezTo>
                    <a:cubicBezTo>
                      <a:pt x="71473" y="15666"/>
                      <a:pt x="71166" y="15359"/>
                      <a:pt x="71473" y="15359"/>
                    </a:cubicBezTo>
                    <a:lnTo>
                      <a:pt x="71757" y="15075"/>
                    </a:lnTo>
                    <a:cubicBezTo>
                      <a:pt x="72064" y="15075"/>
                      <a:pt x="72064" y="15075"/>
                      <a:pt x="72064" y="14768"/>
                    </a:cubicBezTo>
                    <a:cubicBezTo>
                      <a:pt x="71757" y="14768"/>
                      <a:pt x="72064" y="14484"/>
                      <a:pt x="72064" y="14177"/>
                    </a:cubicBezTo>
                    <a:cubicBezTo>
                      <a:pt x="72347" y="14177"/>
                      <a:pt x="72347" y="14177"/>
                      <a:pt x="72064" y="13894"/>
                    </a:cubicBezTo>
                    <a:cubicBezTo>
                      <a:pt x="72064" y="13894"/>
                      <a:pt x="71473" y="13587"/>
                      <a:pt x="71473" y="13303"/>
                    </a:cubicBezTo>
                    <a:lnTo>
                      <a:pt x="71473" y="12405"/>
                    </a:lnTo>
                    <a:lnTo>
                      <a:pt x="71473" y="11815"/>
                    </a:lnTo>
                    <a:cubicBezTo>
                      <a:pt x="71473" y="11531"/>
                      <a:pt x="71757" y="11224"/>
                      <a:pt x="71757" y="10940"/>
                    </a:cubicBezTo>
                    <a:cubicBezTo>
                      <a:pt x="71757" y="10633"/>
                      <a:pt x="71166" y="10043"/>
                      <a:pt x="71166" y="10043"/>
                    </a:cubicBezTo>
                    <a:cubicBezTo>
                      <a:pt x="70883" y="10043"/>
                      <a:pt x="70883" y="9759"/>
                      <a:pt x="71473" y="9452"/>
                    </a:cubicBezTo>
                    <a:cubicBezTo>
                      <a:pt x="71757" y="9168"/>
                      <a:pt x="71757" y="8271"/>
                      <a:pt x="71757" y="7987"/>
                    </a:cubicBezTo>
                    <a:cubicBezTo>
                      <a:pt x="71757" y="7987"/>
                      <a:pt x="70883" y="7680"/>
                      <a:pt x="70575" y="7680"/>
                    </a:cubicBezTo>
                    <a:lnTo>
                      <a:pt x="69111" y="7680"/>
                    </a:lnTo>
                    <a:cubicBezTo>
                      <a:pt x="68803" y="7680"/>
                      <a:pt x="68803" y="7987"/>
                      <a:pt x="68803" y="8271"/>
                    </a:cubicBezTo>
                    <a:cubicBezTo>
                      <a:pt x="68520" y="8271"/>
                      <a:pt x="68213" y="8861"/>
                      <a:pt x="68213" y="9168"/>
                    </a:cubicBezTo>
                    <a:cubicBezTo>
                      <a:pt x="67929" y="9759"/>
                      <a:pt x="67338" y="10043"/>
                      <a:pt x="67031" y="10043"/>
                    </a:cubicBezTo>
                    <a:cubicBezTo>
                      <a:pt x="66748" y="10043"/>
                      <a:pt x="66748" y="10633"/>
                      <a:pt x="66748" y="10633"/>
                    </a:cubicBezTo>
                    <a:cubicBezTo>
                      <a:pt x="67031" y="10940"/>
                      <a:pt x="67031" y="10940"/>
                      <a:pt x="67338" y="10940"/>
                    </a:cubicBezTo>
                    <a:cubicBezTo>
                      <a:pt x="67338" y="10940"/>
                      <a:pt x="67338" y="11531"/>
                      <a:pt x="67031" y="11531"/>
                    </a:cubicBezTo>
                    <a:cubicBezTo>
                      <a:pt x="67031" y="11531"/>
                      <a:pt x="67338" y="11815"/>
                      <a:pt x="67031" y="11815"/>
                    </a:cubicBezTo>
                    <a:cubicBezTo>
                      <a:pt x="67031" y="12122"/>
                      <a:pt x="66748" y="12405"/>
                      <a:pt x="66748" y="12405"/>
                    </a:cubicBezTo>
                    <a:cubicBezTo>
                      <a:pt x="67031" y="12405"/>
                      <a:pt x="67622" y="12712"/>
                      <a:pt x="67929" y="12712"/>
                    </a:cubicBezTo>
                    <a:cubicBezTo>
                      <a:pt x="67929" y="12996"/>
                      <a:pt x="67929" y="13303"/>
                      <a:pt x="68213" y="13303"/>
                    </a:cubicBezTo>
                    <a:cubicBezTo>
                      <a:pt x="68213" y="13587"/>
                      <a:pt x="68520" y="13587"/>
                      <a:pt x="68520" y="13587"/>
                    </a:cubicBezTo>
                    <a:cubicBezTo>
                      <a:pt x="68803" y="13894"/>
                      <a:pt x="68213" y="14484"/>
                      <a:pt x="68213" y="14484"/>
                    </a:cubicBezTo>
                    <a:cubicBezTo>
                      <a:pt x="67929" y="14484"/>
                      <a:pt x="67338" y="13894"/>
                      <a:pt x="67031" y="13587"/>
                    </a:cubicBezTo>
                    <a:cubicBezTo>
                      <a:pt x="67031" y="13587"/>
                      <a:pt x="66157" y="13303"/>
                      <a:pt x="65850" y="12996"/>
                    </a:cubicBezTo>
                    <a:cubicBezTo>
                      <a:pt x="65566" y="12996"/>
                      <a:pt x="65259" y="12996"/>
                      <a:pt x="64976" y="12712"/>
                    </a:cubicBezTo>
                    <a:cubicBezTo>
                      <a:pt x="64385" y="12405"/>
                      <a:pt x="64078" y="12405"/>
                      <a:pt x="63487" y="12405"/>
                    </a:cubicBezTo>
                    <a:cubicBezTo>
                      <a:pt x="62613" y="12405"/>
                      <a:pt x="62306" y="12122"/>
                      <a:pt x="62022" y="12122"/>
                    </a:cubicBezTo>
                    <a:cubicBezTo>
                      <a:pt x="61715" y="12122"/>
                      <a:pt x="61715" y="11815"/>
                      <a:pt x="61432" y="11815"/>
                    </a:cubicBezTo>
                    <a:cubicBezTo>
                      <a:pt x="61015" y="11615"/>
                      <a:pt x="60740" y="11403"/>
                      <a:pt x="60514" y="11403"/>
                    </a:cubicBezTo>
                    <a:cubicBezTo>
                      <a:pt x="60420" y="11403"/>
                      <a:pt x="60334" y="11440"/>
                      <a:pt x="60250" y="11531"/>
                    </a:cubicBezTo>
                    <a:cubicBezTo>
                      <a:pt x="60250" y="11531"/>
                      <a:pt x="60250" y="12122"/>
                      <a:pt x="60534" y="12122"/>
                    </a:cubicBezTo>
                    <a:cubicBezTo>
                      <a:pt x="60841" y="12122"/>
                      <a:pt x="60841" y="12405"/>
                      <a:pt x="61124" y="12405"/>
                    </a:cubicBezTo>
                    <a:cubicBezTo>
                      <a:pt x="61715" y="12405"/>
                      <a:pt x="61715" y="12405"/>
                      <a:pt x="61715" y="12712"/>
                    </a:cubicBezTo>
                    <a:cubicBezTo>
                      <a:pt x="61715" y="12996"/>
                      <a:pt x="62022" y="13303"/>
                      <a:pt x="62022" y="13303"/>
                    </a:cubicBezTo>
                    <a:cubicBezTo>
                      <a:pt x="62306" y="13587"/>
                      <a:pt x="62022" y="13894"/>
                      <a:pt x="61715" y="13894"/>
                    </a:cubicBezTo>
                    <a:cubicBezTo>
                      <a:pt x="61432" y="13894"/>
                      <a:pt x="61124" y="13894"/>
                      <a:pt x="61124" y="14177"/>
                    </a:cubicBezTo>
                    <a:lnTo>
                      <a:pt x="60841" y="14177"/>
                    </a:lnTo>
                    <a:cubicBezTo>
                      <a:pt x="60534" y="14177"/>
                      <a:pt x="60841" y="13894"/>
                      <a:pt x="60841" y="13587"/>
                    </a:cubicBezTo>
                    <a:cubicBezTo>
                      <a:pt x="61124" y="13587"/>
                      <a:pt x="60534" y="13303"/>
                      <a:pt x="60250" y="13303"/>
                    </a:cubicBezTo>
                    <a:cubicBezTo>
                      <a:pt x="60250" y="13303"/>
                      <a:pt x="59352" y="13894"/>
                      <a:pt x="59069" y="13894"/>
                    </a:cubicBezTo>
                    <a:cubicBezTo>
                      <a:pt x="59069" y="13988"/>
                      <a:pt x="59003" y="14020"/>
                      <a:pt x="58894" y="14020"/>
                    </a:cubicBezTo>
                    <a:cubicBezTo>
                      <a:pt x="58675" y="14020"/>
                      <a:pt x="58281" y="13894"/>
                      <a:pt x="57887" y="13894"/>
                    </a:cubicBezTo>
                    <a:cubicBezTo>
                      <a:pt x="57297" y="14177"/>
                      <a:pt x="57297" y="14484"/>
                      <a:pt x="56990" y="14484"/>
                    </a:cubicBezTo>
                    <a:lnTo>
                      <a:pt x="56115" y="14484"/>
                    </a:lnTo>
                    <a:cubicBezTo>
                      <a:pt x="55808" y="14177"/>
                      <a:pt x="56115" y="14177"/>
                      <a:pt x="56115" y="14177"/>
                    </a:cubicBezTo>
                    <a:cubicBezTo>
                      <a:pt x="56399" y="14177"/>
                      <a:pt x="56706" y="14177"/>
                      <a:pt x="56399" y="13894"/>
                    </a:cubicBezTo>
                    <a:lnTo>
                      <a:pt x="56706" y="13587"/>
                    </a:lnTo>
                    <a:cubicBezTo>
                      <a:pt x="56706" y="13504"/>
                      <a:pt x="56606" y="13470"/>
                      <a:pt x="56465" y="13470"/>
                    </a:cubicBezTo>
                    <a:cubicBezTo>
                      <a:pt x="56120" y="13470"/>
                      <a:pt x="55525" y="13676"/>
                      <a:pt x="55525" y="13894"/>
                    </a:cubicBezTo>
                    <a:cubicBezTo>
                      <a:pt x="55218" y="13894"/>
                      <a:pt x="55525" y="14177"/>
                      <a:pt x="55218" y="14177"/>
                    </a:cubicBezTo>
                    <a:lnTo>
                      <a:pt x="54934" y="13894"/>
                    </a:lnTo>
                    <a:cubicBezTo>
                      <a:pt x="54934" y="13894"/>
                      <a:pt x="53446" y="14177"/>
                      <a:pt x="53162" y="14484"/>
                    </a:cubicBezTo>
                    <a:cubicBezTo>
                      <a:pt x="52855" y="14768"/>
                      <a:pt x="52571" y="14768"/>
                      <a:pt x="52571" y="15075"/>
                    </a:cubicBezTo>
                    <a:cubicBezTo>
                      <a:pt x="52571" y="15075"/>
                      <a:pt x="51673" y="15075"/>
                      <a:pt x="51673" y="15359"/>
                    </a:cubicBezTo>
                    <a:cubicBezTo>
                      <a:pt x="51390" y="15359"/>
                      <a:pt x="51390" y="15949"/>
                      <a:pt x="51390" y="16257"/>
                    </a:cubicBezTo>
                    <a:lnTo>
                      <a:pt x="49901" y="16257"/>
                    </a:lnTo>
                    <a:cubicBezTo>
                      <a:pt x="49618" y="16257"/>
                      <a:pt x="49618" y="15666"/>
                      <a:pt x="49311" y="15666"/>
                    </a:cubicBezTo>
                    <a:lnTo>
                      <a:pt x="49311" y="15075"/>
                    </a:lnTo>
                    <a:lnTo>
                      <a:pt x="49901" y="15075"/>
                    </a:lnTo>
                    <a:cubicBezTo>
                      <a:pt x="50004" y="14973"/>
                      <a:pt x="50104" y="14939"/>
                      <a:pt x="50191" y="14939"/>
                    </a:cubicBezTo>
                    <a:cubicBezTo>
                      <a:pt x="50366" y="14939"/>
                      <a:pt x="50492" y="15075"/>
                      <a:pt x="50492" y="15075"/>
                    </a:cubicBezTo>
                    <a:cubicBezTo>
                      <a:pt x="50799" y="14768"/>
                      <a:pt x="50209" y="14484"/>
                      <a:pt x="50209" y="14177"/>
                    </a:cubicBezTo>
                    <a:cubicBezTo>
                      <a:pt x="50209" y="13894"/>
                      <a:pt x="49618" y="13894"/>
                      <a:pt x="49027" y="13894"/>
                    </a:cubicBezTo>
                    <a:lnTo>
                      <a:pt x="48129" y="13894"/>
                    </a:lnTo>
                    <a:cubicBezTo>
                      <a:pt x="48046" y="13803"/>
                      <a:pt x="47987" y="13766"/>
                      <a:pt x="47960" y="13766"/>
                    </a:cubicBezTo>
                    <a:cubicBezTo>
                      <a:pt x="47897" y="13766"/>
                      <a:pt x="48020" y="13978"/>
                      <a:pt x="48437" y="14177"/>
                    </a:cubicBezTo>
                    <a:cubicBezTo>
                      <a:pt x="48720" y="14177"/>
                      <a:pt x="48437" y="14484"/>
                      <a:pt x="48437" y="14768"/>
                    </a:cubicBezTo>
                    <a:cubicBezTo>
                      <a:pt x="48720" y="14768"/>
                      <a:pt x="48437" y="15359"/>
                      <a:pt x="48129" y="15666"/>
                    </a:cubicBezTo>
                    <a:cubicBezTo>
                      <a:pt x="48129" y="15808"/>
                      <a:pt x="48129" y="15878"/>
                      <a:pt x="48168" y="15878"/>
                    </a:cubicBezTo>
                    <a:cubicBezTo>
                      <a:pt x="48206" y="15878"/>
                      <a:pt x="48283" y="15808"/>
                      <a:pt x="48437" y="15666"/>
                    </a:cubicBezTo>
                    <a:cubicBezTo>
                      <a:pt x="48720" y="15666"/>
                      <a:pt x="48720" y="16257"/>
                      <a:pt x="48720" y="16540"/>
                    </a:cubicBezTo>
                    <a:cubicBezTo>
                      <a:pt x="48720" y="16847"/>
                      <a:pt x="48437" y="16847"/>
                      <a:pt x="48437" y="17131"/>
                    </a:cubicBezTo>
                    <a:cubicBezTo>
                      <a:pt x="48437" y="17233"/>
                      <a:pt x="48437" y="17267"/>
                      <a:pt x="48425" y="17267"/>
                    </a:cubicBezTo>
                    <a:cubicBezTo>
                      <a:pt x="48402" y="17267"/>
                      <a:pt x="48334" y="17131"/>
                      <a:pt x="48129" y="17131"/>
                    </a:cubicBezTo>
                    <a:lnTo>
                      <a:pt x="47846" y="16847"/>
                    </a:lnTo>
                    <a:cubicBezTo>
                      <a:pt x="47846" y="16745"/>
                      <a:pt x="47812" y="16711"/>
                      <a:pt x="47756" y="16711"/>
                    </a:cubicBezTo>
                    <a:cubicBezTo>
                      <a:pt x="47644" y="16711"/>
                      <a:pt x="47444" y="16847"/>
                      <a:pt x="47255" y="16847"/>
                    </a:cubicBezTo>
                    <a:cubicBezTo>
                      <a:pt x="47153" y="16745"/>
                      <a:pt x="47053" y="16711"/>
                      <a:pt x="46965" y="16711"/>
                    </a:cubicBezTo>
                    <a:cubicBezTo>
                      <a:pt x="46790" y="16711"/>
                      <a:pt x="46664" y="16847"/>
                      <a:pt x="46664" y="16847"/>
                    </a:cubicBezTo>
                    <a:cubicBezTo>
                      <a:pt x="46664" y="17131"/>
                      <a:pt x="46074" y="17131"/>
                      <a:pt x="46074" y="17131"/>
                    </a:cubicBezTo>
                    <a:cubicBezTo>
                      <a:pt x="45767" y="17438"/>
                      <a:pt x="45483" y="17721"/>
                      <a:pt x="45176" y="17721"/>
                    </a:cubicBezTo>
                    <a:cubicBezTo>
                      <a:pt x="44892" y="18029"/>
                      <a:pt x="44892" y="18312"/>
                      <a:pt x="45176" y="18619"/>
                    </a:cubicBezTo>
                    <a:cubicBezTo>
                      <a:pt x="45483" y="18903"/>
                      <a:pt x="45483" y="18903"/>
                      <a:pt x="45483" y="19210"/>
                    </a:cubicBezTo>
                    <a:lnTo>
                      <a:pt x="44585" y="19210"/>
                    </a:lnTo>
                    <a:cubicBezTo>
                      <a:pt x="44585" y="18903"/>
                      <a:pt x="43995" y="18903"/>
                      <a:pt x="43711" y="18903"/>
                    </a:cubicBezTo>
                    <a:cubicBezTo>
                      <a:pt x="43711" y="18903"/>
                      <a:pt x="43120" y="18312"/>
                      <a:pt x="42813" y="18312"/>
                    </a:cubicBezTo>
                    <a:cubicBezTo>
                      <a:pt x="42530" y="18312"/>
                      <a:pt x="42530" y="18619"/>
                      <a:pt x="42530" y="18903"/>
                    </a:cubicBezTo>
                    <a:cubicBezTo>
                      <a:pt x="42223" y="18903"/>
                      <a:pt x="42530" y="18903"/>
                      <a:pt x="42530" y="19210"/>
                    </a:cubicBezTo>
                    <a:cubicBezTo>
                      <a:pt x="42813" y="19493"/>
                      <a:pt x="43120" y="19493"/>
                      <a:pt x="43404" y="19493"/>
                    </a:cubicBezTo>
                    <a:cubicBezTo>
                      <a:pt x="43711" y="19493"/>
                      <a:pt x="43711" y="19801"/>
                      <a:pt x="43404" y="20084"/>
                    </a:cubicBezTo>
                    <a:cubicBezTo>
                      <a:pt x="43404" y="20084"/>
                      <a:pt x="43278" y="20221"/>
                      <a:pt x="43103" y="20221"/>
                    </a:cubicBezTo>
                    <a:cubicBezTo>
                      <a:pt x="43015" y="20221"/>
                      <a:pt x="42916" y="20187"/>
                      <a:pt x="42813" y="20084"/>
                    </a:cubicBezTo>
                    <a:cubicBezTo>
                      <a:pt x="42813" y="19942"/>
                      <a:pt x="42666" y="19942"/>
                      <a:pt x="42518" y="19942"/>
                    </a:cubicBezTo>
                    <a:cubicBezTo>
                      <a:pt x="42370" y="19942"/>
                      <a:pt x="42223" y="19942"/>
                      <a:pt x="42223" y="19801"/>
                    </a:cubicBezTo>
                    <a:cubicBezTo>
                      <a:pt x="42223" y="19801"/>
                      <a:pt x="41939" y="19493"/>
                      <a:pt x="41632" y="19493"/>
                    </a:cubicBezTo>
                    <a:cubicBezTo>
                      <a:pt x="41348" y="19493"/>
                      <a:pt x="41041" y="19210"/>
                      <a:pt x="41041" y="18903"/>
                    </a:cubicBezTo>
                    <a:lnTo>
                      <a:pt x="41041" y="18312"/>
                    </a:lnTo>
                    <a:cubicBezTo>
                      <a:pt x="41041" y="18312"/>
                      <a:pt x="40758" y="18029"/>
                      <a:pt x="41041" y="18029"/>
                    </a:cubicBezTo>
                    <a:lnTo>
                      <a:pt x="41041" y="17438"/>
                    </a:lnTo>
                    <a:cubicBezTo>
                      <a:pt x="41041" y="17131"/>
                      <a:pt x="40758" y="17131"/>
                      <a:pt x="40450" y="17131"/>
                    </a:cubicBezTo>
                    <a:cubicBezTo>
                      <a:pt x="40167" y="17131"/>
                      <a:pt x="40167" y="16847"/>
                      <a:pt x="39860" y="16540"/>
                    </a:cubicBezTo>
                    <a:cubicBezTo>
                      <a:pt x="39576" y="16540"/>
                      <a:pt x="39269" y="16257"/>
                      <a:pt x="39269" y="15949"/>
                    </a:cubicBezTo>
                    <a:cubicBezTo>
                      <a:pt x="39269" y="15949"/>
                      <a:pt x="38678" y="15666"/>
                      <a:pt x="38986" y="15666"/>
                    </a:cubicBezTo>
                    <a:cubicBezTo>
                      <a:pt x="38986" y="15666"/>
                      <a:pt x="39269" y="15666"/>
                      <a:pt x="39576" y="15949"/>
                    </a:cubicBezTo>
                    <a:cubicBezTo>
                      <a:pt x="39860" y="16257"/>
                      <a:pt x="40167" y="16257"/>
                      <a:pt x="40758" y="16540"/>
                    </a:cubicBezTo>
                    <a:cubicBezTo>
                      <a:pt x="41041" y="16540"/>
                      <a:pt x="41348" y="16847"/>
                      <a:pt x="41939" y="16847"/>
                    </a:cubicBezTo>
                    <a:cubicBezTo>
                      <a:pt x="42530" y="16847"/>
                      <a:pt x="43120" y="17131"/>
                      <a:pt x="43995" y="17131"/>
                    </a:cubicBezTo>
                    <a:cubicBezTo>
                      <a:pt x="44123" y="17175"/>
                      <a:pt x="44251" y="17194"/>
                      <a:pt x="44376" y="17194"/>
                    </a:cubicBezTo>
                    <a:cubicBezTo>
                      <a:pt x="45131" y="17194"/>
                      <a:pt x="45811" y="16500"/>
                      <a:pt x="46074" y="16257"/>
                    </a:cubicBezTo>
                    <a:cubicBezTo>
                      <a:pt x="46357" y="15949"/>
                      <a:pt x="46074" y="15359"/>
                      <a:pt x="46074" y="15359"/>
                    </a:cubicBezTo>
                    <a:cubicBezTo>
                      <a:pt x="46074" y="15075"/>
                      <a:pt x="45767" y="15075"/>
                      <a:pt x="45767" y="14768"/>
                    </a:cubicBezTo>
                    <a:cubicBezTo>
                      <a:pt x="45483" y="14768"/>
                      <a:pt x="45176" y="14484"/>
                      <a:pt x="44892" y="14484"/>
                    </a:cubicBezTo>
                    <a:cubicBezTo>
                      <a:pt x="44585" y="14484"/>
                      <a:pt x="44585" y="14177"/>
                      <a:pt x="44302" y="14177"/>
                    </a:cubicBezTo>
                    <a:cubicBezTo>
                      <a:pt x="43995" y="14177"/>
                      <a:pt x="43995" y="13894"/>
                      <a:pt x="43120" y="13587"/>
                    </a:cubicBezTo>
                    <a:cubicBezTo>
                      <a:pt x="42530" y="12996"/>
                      <a:pt x="41632" y="12712"/>
                      <a:pt x="41348" y="12712"/>
                    </a:cubicBezTo>
                    <a:cubicBezTo>
                      <a:pt x="41195" y="12854"/>
                      <a:pt x="41118" y="12925"/>
                      <a:pt x="41080" y="12925"/>
                    </a:cubicBezTo>
                    <a:cubicBezTo>
                      <a:pt x="41041" y="12925"/>
                      <a:pt x="41041" y="12854"/>
                      <a:pt x="41041" y="12712"/>
                    </a:cubicBezTo>
                    <a:lnTo>
                      <a:pt x="40450" y="12712"/>
                    </a:lnTo>
                    <a:cubicBezTo>
                      <a:pt x="40356" y="12807"/>
                      <a:pt x="40259" y="12838"/>
                      <a:pt x="40161" y="12838"/>
                    </a:cubicBezTo>
                    <a:cubicBezTo>
                      <a:pt x="39965" y="12838"/>
                      <a:pt x="39765" y="12712"/>
                      <a:pt x="39576" y="12712"/>
                    </a:cubicBezTo>
                    <a:cubicBezTo>
                      <a:pt x="39269" y="12712"/>
                      <a:pt x="38986" y="12712"/>
                      <a:pt x="39269" y="12405"/>
                    </a:cubicBezTo>
                    <a:lnTo>
                      <a:pt x="39860" y="12405"/>
                    </a:lnTo>
                    <a:cubicBezTo>
                      <a:pt x="39860" y="12264"/>
                      <a:pt x="39789" y="12264"/>
                      <a:pt x="39680" y="12264"/>
                    </a:cubicBezTo>
                    <a:cubicBezTo>
                      <a:pt x="39570" y="12264"/>
                      <a:pt x="39423" y="12264"/>
                      <a:pt x="39269" y="12122"/>
                    </a:cubicBezTo>
                    <a:cubicBezTo>
                      <a:pt x="39175" y="12019"/>
                      <a:pt x="39077" y="11985"/>
                      <a:pt x="38990" y="11985"/>
                    </a:cubicBezTo>
                    <a:cubicBezTo>
                      <a:pt x="38815" y="11985"/>
                      <a:pt x="38678" y="12122"/>
                      <a:pt x="38678" y="12122"/>
                    </a:cubicBezTo>
                    <a:cubicBezTo>
                      <a:pt x="38678" y="12264"/>
                      <a:pt x="38608" y="12334"/>
                      <a:pt x="38498" y="12334"/>
                    </a:cubicBezTo>
                    <a:cubicBezTo>
                      <a:pt x="38389" y="12334"/>
                      <a:pt x="38241" y="12264"/>
                      <a:pt x="38088" y="12122"/>
                    </a:cubicBezTo>
                    <a:cubicBezTo>
                      <a:pt x="37899" y="12122"/>
                      <a:pt x="37699" y="11985"/>
                      <a:pt x="37587" y="11985"/>
                    </a:cubicBezTo>
                    <a:cubicBezTo>
                      <a:pt x="37531" y="11985"/>
                      <a:pt x="37497" y="12019"/>
                      <a:pt x="37497" y="12122"/>
                    </a:cubicBezTo>
                    <a:cubicBezTo>
                      <a:pt x="37497" y="12264"/>
                      <a:pt x="37426" y="12334"/>
                      <a:pt x="37355" y="12334"/>
                    </a:cubicBezTo>
                    <a:cubicBezTo>
                      <a:pt x="37284" y="12334"/>
                      <a:pt x="37213" y="12264"/>
                      <a:pt x="37213" y="12122"/>
                    </a:cubicBezTo>
                    <a:cubicBezTo>
                      <a:pt x="37213" y="11815"/>
                      <a:pt x="36623" y="11815"/>
                      <a:pt x="36623" y="11815"/>
                    </a:cubicBezTo>
                    <a:cubicBezTo>
                      <a:pt x="36623" y="11673"/>
                      <a:pt x="36694" y="11602"/>
                      <a:pt x="36803" y="11602"/>
                    </a:cubicBezTo>
                    <a:cubicBezTo>
                      <a:pt x="36912" y="11602"/>
                      <a:pt x="37060" y="11673"/>
                      <a:pt x="37213" y="11815"/>
                    </a:cubicBezTo>
                    <a:cubicBezTo>
                      <a:pt x="37213" y="11815"/>
                      <a:pt x="37497" y="11815"/>
                      <a:pt x="37497" y="11531"/>
                    </a:cubicBezTo>
                    <a:cubicBezTo>
                      <a:pt x="37651" y="11377"/>
                      <a:pt x="37798" y="11377"/>
                      <a:pt x="37908" y="11377"/>
                    </a:cubicBezTo>
                    <a:cubicBezTo>
                      <a:pt x="38017" y="11377"/>
                      <a:pt x="38088" y="11377"/>
                      <a:pt x="38088" y="11224"/>
                    </a:cubicBezTo>
                    <a:lnTo>
                      <a:pt x="37804" y="10940"/>
                    </a:lnTo>
                    <a:cubicBezTo>
                      <a:pt x="37804" y="10940"/>
                      <a:pt x="37497" y="10633"/>
                      <a:pt x="37213" y="10633"/>
                    </a:cubicBezTo>
                    <a:cubicBezTo>
                      <a:pt x="37111" y="10736"/>
                      <a:pt x="37043" y="10770"/>
                      <a:pt x="36987" y="10770"/>
                    </a:cubicBezTo>
                    <a:cubicBezTo>
                      <a:pt x="36875" y="10770"/>
                      <a:pt x="36812" y="10633"/>
                      <a:pt x="36623" y="10633"/>
                    </a:cubicBezTo>
                    <a:cubicBezTo>
                      <a:pt x="36623" y="10551"/>
                      <a:pt x="36573" y="10516"/>
                      <a:pt x="36502" y="10516"/>
                    </a:cubicBezTo>
                    <a:cubicBezTo>
                      <a:pt x="36330" y="10516"/>
                      <a:pt x="36032" y="10722"/>
                      <a:pt x="36032" y="10940"/>
                    </a:cubicBezTo>
                    <a:cubicBezTo>
                      <a:pt x="36032" y="10940"/>
                      <a:pt x="35725" y="10633"/>
                      <a:pt x="36032" y="10633"/>
                    </a:cubicBezTo>
                    <a:cubicBezTo>
                      <a:pt x="36316" y="10633"/>
                      <a:pt x="36032" y="10043"/>
                      <a:pt x="35725" y="10043"/>
                    </a:cubicBezTo>
                    <a:cubicBezTo>
                      <a:pt x="35134" y="10043"/>
                      <a:pt x="35134" y="10350"/>
                      <a:pt x="35134" y="10633"/>
                    </a:cubicBezTo>
                    <a:lnTo>
                      <a:pt x="34851" y="11224"/>
                    </a:lnTo>
                    <a:cubicBezTo>
                      <a:pt x="34544" y="11224"/>
                      <a:pt x="34851" y="10940"/>
                      <a:pt x="34851" y="10633"/>
                    </a:cubicBezTo>
                    <a:cubicBezTo>
                      <a:pt x="34851" y="10517"/>
                      <a:pt x="34799" y="10449"/>
                      <a:pt x="34719" y="10449"/>
                    </a:cubicBezTo>
                    <a:cubicBezTo>
                      <a:pt x="34603" y="10449"/>
                      <a:pt x="34428" y="10591"/>
                      <a:pt x="34260" y="10940"/>
                    </a:cubicBezTo>
                    <a:cubicBezTo>
                      <a:pt x="33953" y="11224"/>
                      <a:pt x="33669" y="11531"/>
                      <a:pt x="33362" y="11531"/>
                    </a:cubicBezTo>
                    <a:cubicBezTo>
                      <a:pt x="33362" y="11531"/>
                      <a:pt x="33362" y="11224"/>
                      <a:pt x="33669" y="10940"/>
                    </a:cubicBezTo>
                    <a:cubicBezTo>
                      <a:pt x="33953" y="10940"/>
                      <a:pt x="33953" y="10350"/>
                      <a:pt x="33953" y="10350"/>
                    </a:cubicBezTo>
                    <a:cubicBezTo>
                      <a:pt x="34260" y="10350"/>
                      <a:pt x="34260" y="10350"/>
                      <a:pt x="33953" y="10043"/>
                    </a:cubicBezTo>
                    <a:cubicBezTo>
                      <a:pt x="33669" y="10043"/>
                      <a:pt x="33669" y="10350"/>
                      <a:pt x="33669" y="10633"/>
                    </a:cubicBezTo>
                    <a:cubicBezTo>
                      <a:pt x="33362" y="10633"/>
                      <a:pt x="33079" y="10350"/>
                      <a:pt x="33079" y="10350"/>
                    </a:cubicBezTo>
                    <a:cubicBezTo>
                      <a:pt x="33079" y="10633"/>
                      <a:pt x="32772" y="10633"/>
                      <a:pt x="32772" y="10633"/>
                    </a:cubicBezTo>
                    <a:cubicBezTo>
                      <a:pt x="33079" y="10940"/>
                      <a:pt x="32772" y="10940"/>
                      <a:pt x="32772" y="10940"/>
                    </a:cubicBezTo>
                    <a:cubicBezTo>
                      <a:pt x="32677" y="10838"/>
                      <a:pt x="32580" y="10804"/>
                      <a:pt x="32492" y="10804"/>
                    </a:cubicBezTo>
                    <a:cubicBezTo>
                      <a:pt x="32317" y="10804"/>
                      <a:pt x="32181" y="10940"/>
                      <a:pt x="32181" y="10940"/>
                    </a:cubicBezTo>
                    <a:lnTo>
                      <a:pt x="31897" y="11224"/>
                    </a:lnTo>
                    <a:cubicBezTo>
                      <a:pt x="32181" y="11531"/>
                      <a:pt x="32181" y="11815"/>
                      <a:pt x="31897" y="11815"/>
                    </a:cubicBezTo>
                    <a:cubicBezTo>
                      <a:pt x="31590" y="11815"/>
                      <a:pt x="31897" y="11224"/>
                      <a:pt x="31590" y="11224"/>
                    </a:cubicBezTo>
                    <a:cubicBezTo>
                      <a:pt x="31307" y="11224"/>
                      <a:pt x="31590" y="10940"/>
                      <a:pt x="31897" y="10940"/>
                    </a:cubicBezTo>
                    <a:lnTo>
                      <a:pt x="32181" y="10633"/>
                    </a:lnTo>
                    <a:cubicBezTo>
                      <a:pt x="32181" y="10491"/>
                      <a:pt x="32110" y="10421"/>
                      <a:pt x="32039" y="10421"/>
                    </a:cubicBezTo>
                    <a:cubicBezTo>
                      <a:pt x="31968" y="10421"/>
                      <a:pt x="31897" y="10491"/>
                      <a:pt x="31897" y="10633"/>
                    </a:cubicBezTo>
                    <a:cubicBezTo>
                      <a:pt x="31897" y="10787"/>
                      <a:pt x="31821" y="10864"/>
                      <a:pt x="31708" y="10864"/>
                    </a:cubicBezTo>
                    <a:cubicBezTo>
                      <a:pt x="31596" y="10864"/>
                      <a:pt x="31448" y="10787"/>
                      <a:pt x="31307" y="10633"/>
                    </a:cubicBezTo>
                    <a:cubicBezTo>
                      <a:pt x="30999" y="10633"/>
                      <a:pt x="30999" y="11224"/>
                      <a:pt x="31307" y="11224"/>
                    </a:cubicBezTo>
                    <a:cubicBezTo>
                      <a:pt x="31590" y="11531"/>
                      <a:pt x="31307" y="11531"/>
                      <a:pt x="30999" y="11531"/>
                    </a:cubicBezTo>
                    <a:cubicBezTo>
                      <a:pt x="30999" y="11429"/>
                      <a:pt x="30968" y="11395"/>
                      <a:pt x="30915" y="11395"/>
                    </a:cubicBezTo>
                    <a:cubicBezTo>
                      <a:pt x="30808" y="11395"/>
                      <a:pt x="30614" y="11531"/>
                      <a:pt x="30409" y="11531"/>
                    </a:cubicBezTo>
                    <a:lnTo>
                      <a:pt x="30999" y="11815"/>
                    </a:lnTo>
                    <a:cubicBezTo>
                      <a:pt x="30999" y="11917"/>
                      <a:pt x="30968" y="11951"/>
                      <a:pt x="30915" y="11951"/>
                    </a:cubicBezTo>
                    <a:cubicBezTo>
                      <a:pt x="30808" y="11951"/>
                      <a:pt x="30614" y="11815"/>
                      <a:pt x="30409" y="11815"/>
                    </a:cubicBezTo>
                    <a:cubicBezTo>
                      <a:pt x="30409" y="11815"/>
                      <a:pt x="30125" y="11815"/>
                      <a:pt x="30125" y="11531"/>
                    </a:cubicBezTo>
                    <a:cubicBezTo>
                      <a:pt x="30125" y="11440"/>
                      <a:pt x="30074" y="11403"/>
                      <a:pt x="30008" y="11403"/>
                    </a:cubicBezTo>
                    <a:cubicBezTo>
                      <a:pt x="29853" y="11403"/>
                      <a:pt x="29618" y="11615"/>
                      <a:pt x="29818" y="11815"/>
                    </a:cubicBezTo>
                    <a:cubicBezTo>
                      <a:pt x="30125" y="11815"/>
                      <a:pt x="30125" y="12122"/>
                      <a:pt x="30125" y="12122"/>
                    </a:cubicBezTo>
                    <a:cubicBezTo>
                      <a:pt x="30125" y="12264"/>
                      <a:pt x="30048" y="12334"/>
                      <a:pt x="29972" y="12334"/>
                    </a:cubicBezTo>
                    <a:cubicBezTo>
                      <a:pt x="29895" y="12334"/>
                      <a:pt x="29818" y="12264"/>
                      <a:pt x="29818" y="12122"/>
                    </a:cubicBezTo>
                    <a:cubicBezTo>
                      <a:pt x="29818" y="11968"/>
                      <a:pt x="29747" y="11891"/>
                      <a:pt x="29638" y="11891"/>
                    </a:cubicBezTo>
                    <a:cubicBezTo>
                      <a:pt x="29529" y="11891"/>
                      <a:pt x="29381" y="11968"/>
                      <a:pt x="29227" y="12122"/>
                    </a:cubicBezTo>
                    <a:lnTo>
                      <a:pt x="29227" y="11531"/>
                    </a:lnTo>
                    <a:lnTo>
                      <a:pt x="28637" y="11531"/>
                    </a:lnTo>
                    <a:cubicBezTo>
                      <a:pt x="28353" y="11815"/>
                      <a:pt x="28353" y="11815"/>
                      <a:pt x="28637" y="11815"/>
                    </a:cubicBezTo>
                    <a:cubicBezTo>
                      <a:pt x="28637" y="12122"/>
                      <a:pt x="28637" y="12122"/>
                      <a:pt x="28353" y="12122"/>
                    </a:cubicBezTo>
                    <a:cubicBezTo>
                      <a:pt x="28353" y="12122"/>
                      <a:pt x="28046" y="12122"/>
                      <a:pt x="28046" y="12405"/>
                    </a:cubicBezTo>
                    <a:cubicBezTo>
                      <a:pt x="28200" y="12559"/>
                      <a:pt x="28200" y="12636"/>
                      <a:pt x="28126" y="12636"/>
                    </a:cubicBezTo>
                    <a:cubicBezTo>
                      <a:pt x="28052" y="12636"/>
                      <a:pt x="27904" y="12559"/>
                      <a:pt x="27763" y="12405"/>
                    </a:cubicBezTo>
                    <a:lnTo>
                      <a:pt x="27455" y="12405"/>
                    </a:lnTo>
                    <a:cubicBezTo>
                      <a:pt x="27172" y="12712"/>
                      <a:pt x="26865" y="12712"/>
                      <a:pt x="26865" y="12996"/>
                    </a:cubicBezTo>
                    <a:cubicBezTo>
                      <a:pt x="26865" y="13098"/>
                      <a:pt x="26899" y="13132"/>
                      <a:pt x="26955" y="13132"/>
                    </a:cubicBezTo>
                    <a:cubicBezTo>
                      <a:pt x="27067" y="13132"/>
                      <a:pt x="27266" y="12996"/>
                      <a:pt x="27455" y="12996"/>
                    </a:cubicBezTo>
                    <a:cubicBezTo>
                      <a:pt x="27763" y="12996"/>
                      <a:pt x="27455" y="13303"/>
                      <a:pt x="27455" y="13303"/>
                    </a:cubicBezTo>
                    <a:cubicBezTo>
                      <a:pt x="27763" y="13303"/>
                      <a:pt x="27763" y="13587"/>
                      <a:pt x="27455" y="13587"/>
                    </a:cubicBezTo>
                    <a:cubicBezTo>
                      <a:pt x="27455" y="13445"/>
                      <a:pt x="27384" y="13374"/>
                      <a:pt x="27314" y="13374"/>
                    </a:cubicBezTo>
                    <a:cubicBezTo>
                      <a:pt x="27243" y="13374"/>
                      <a:pt x="27172" y="13445"/>
                      <a:pt x="27172" y="13587"/>
                    </a:cubicBezTo>
                    <a:cubicBezTo>
                      <a:pt x="27172" y="13677"/>
                      <a:pt x="27145" y="13714"/>
                      <a:pt x="27107" y="13714"/>
                    </a:cubicBezTo>
                    <a:cubicBezTo>
                      <a:pt x="27017" y="13714"/>
                      <a:pt x="26865" y="13503"/>
                      <a:pt x="26865" y="13303"/>
                    </a:cubicBezTo>
                    <a:cubicBezTo>
                      <a:pt x="26581" y="13303"/>
                      <a:pt x="26581" y="13587"/>
                      <a:pt x="26274" y="13587"/>
                    </a:cubicBezTo>
                    <a:cubicBezTo>
                      <a:pt x="26274" y="13303"/>
                      <a:pt x="26581" y="12996"/>
                      <a:pt x="26581" y="12996"/>
                    </a:cubicBezTo>
                    <a:cubicBezTo>
                      <a:pt x="26492" y="12914"/>
                      <a:pt x="26429" y="12879"/>
                      <a:pt x="26377" y="12879"/>
                    </a:cubicBezTo>
                    <a:cubicBezTo>
                      <a:pt x="26250" y="12879"/>
                      <a:pt x="26192" y="13085"/>
                      <a:pt x="25990" y="13303"/>
                    </a:cubicBezTo>
                    <a:cubicBezTo>
                      <a:pt x="25683" y="13587"/>
                      <a:pt x="25400" y="13587"/>
                      <a:pt x="25400" y="13587"/>
                    </a:cubicBezTo>
                    <a:cubicBezTo>
                      <a:pt x="25683" y="13894"/>
                      <a:pt x="25093" y="13894"/>
                      <a:pt x="25093" y="14177"/>
                    </a:cubicBezTo>
                    <a:cubicBezTo>
                      <a:pt x="25093" y="14177"/>
                      <a:pt x="24502" y="14484"/>
                      <a:pt x="24218" y="14484"/>
                    </a:cubicBezTo>
                    <a:cubicBezTo>
                      <a:pt x="23911" y="14768"/>
                      <a:pt x="24218" y="14768"/>
                      <a:pt x="24502" y="14768"/>
                    </a:cubicBezTo>
                    <a:cubicBezTo>
                      <a:pt x="24809" y="14484"/>
                      <a:pt x="24809" y="14484"/>
                      <a:pt x="25093" y="14484"/>
                    </a:cubicBezTo>
                    <a:cubicBezTo>
                      <a:pt x="25311" y="14267"/>
                      <a:pt x="25517" y="14060"/>
                      <a:pt x="25618" y="14060"/>
                    </a:cubicBezTo>
                    <a:cubicBezTo>
                      <a:pt x="25659" y="14060"/>
                      <a:pt x="25683" y="14095"/>
                      <a:pt x="25683" y="14177"/>
                    </a:cubicBezTo>
                    <a:cubicBezTo>
                      <a:pt x="25990" y="14177"/>
                      <a:pt x="26274" y="14177"/>
                      <a:pt x="26274" y="13894"/>
                    </a:cubicBezTo>
                    <a:lnTo>
                      <a:pt x="26865" y="13894"/>
                    </a:lnTo>
                    <a:cubicBezTo>
                      <a:pt x="26865" y="14177"/>
                      <a:pt x="26581" y="14177"/>
                      <a:pt x="26581" y="14484"/>
                    </a:cubicBezTo>
                    <a:cubicBezTo>
                      <a:pt x="26770" y="14484"/>
                      <a:pt x="26707" y="14610"/>
                      <a:pt x="26644" y="14610"/>
                    </a:cubicBezTo>
                    <a:cubicBezTo>
                      <a:pt x="26613" y="14610"/>
                      <a:pt x="26581" y="14579"/>
                      <a:pt x="26581" y="14484"/>
                    </a:cubicBezTo>
                    <a:cubicBezTo>
                      <a:pt x="26581" y="14484"/>
                      <a:pt x="26445" y="14348"/>
                      <a:pt x="26354" y="14348"/>
                    </a:cubicBezTo>
                    <a:cubicBezTo>
                      <a:pt x="26308" y="14348"/>
                      <a:pt x="26274" y="14382"/>
                      <a:pt x="26274" y="14484"/>
                    </a:cubicBezTo>
                    <a:cubicBezTo>
                      <a:pt x="25990" y="14484"/>
                      <a:pt x="25990" y="14768"/>
                      <a:pt x="25683" y="14768"/>
                    </a:cubicBezTo>
                    <a:cubicBezTo>
                      <a:pt x="25683" y="14768"/>
                      <a:pt x="25400" y="15075"/>
                      <a:pt x="25400" y="15359"/>
                    </a:cubicBezTo>
                    <a:cubicBezTo>
                      <a:pt x="25400" y="15461"/>
                      <a:pt x="25366" y="15495"/>
                      <a:pt x="25320" y="15495"/>
                    </a:cubicBezTo>
                    <a:cubicBezTo>
                      <a:pt x="25229" y="15495"/>
                      <a:pt x="25093" y="15359"/>
                      <a:pt x="25093" y="15359"/>
                    </a:cubicBezTo>
                    <a:cubicBezTo>
                      <a:pt x="25093" y="15666"/>
                      <a:pt x="24809" y="16257"/>
                      <a:pt x="24502" y="16540"/>
                    </a:cubicBezTo>
                    <a:cubicBezTo>
                      <a:pt x="24218" y="16847"/>
                      <a:pt x="24502" y="16847"/>
                      <a:pt x="24218" y="17131"/>
                    </a:cubicBezTo>
                    <a:cubicBezTo>
                      <a:pt x="24218" y="17233"/>
                      <a:pt x="24184" y="17267"/>
                      <a:pt x="24128" y="17267"/>
                    </a:cubicBezTo>
                    <a:cubicBezTo>
                      <a:pt x="24016" y="17267"/>
                      <a:pt x="23817" y="17131"/>
                      <a:pt x="23628" y="17131"/>
                    </a:cubicBezTo>
                    <a:cubicBezTo>
                      <a:pt x="23628" y="17131"/>
                      <a:pt x="23911" y="17721"/>
                      <a:pt x="23628" y="18029"/>
                    </a:cubicBezTo>
                    <a:cubicBezTo>
                      <a:pt x="23321" y="18029"/>
                      <a:pt x="23628" y="18312"/>
                      <a:pt x="23628" y="18312"/>
                    </a:cubicBezTo>
                    <a:cubicBezTo>
                      <a:pt x="23628" y="18466"/>
                      <a:pt x="23480" y="18466"/>
                      <a:pt x="23332" y="18466"/>
                    </a:cubicBezTo>
                    <a:cubicBezTo>
                      <a:pt x="23185" y="18466"/>
                      <a:pt x="23037" y="18466"/>
                      <a:pt x="23037" y="18619"/>
                    </a:cubicBezTo>
                    <a:lnTo>
                      <a:pt x="22446" y="18619"/>
                    </a:lnTo>
                    <a:lnTo>
                      <a:pt x="23037" y="19210"/>
                    </a:lnTo>
                    <a:cubicBezTo>
                      <a:pt x="23179" y="19352"/>
                      <a:pt x="23102" y="19423"/>
                      <a:pt x="22990" y="19423"/>
                    </a:cubicBezTo>
                    <a:cubicBezTo>
                      <a:pt x="22878" y="19423"/>
                      <a:pt x="22730" y="19352"/>
                      <a:pt x="22730" y="19210"/>
                    </a:cubicBezTo>
                    <a:cubicBezTo>
                      <a:pt x="22730" y="19210"/>
                      <a:pt x="22446" y="19493"/>
                      <a:pt x="22139" y="19493"/>
                    </a:cubicBezTo>
                    <a:cubicBezTo>
                      <a:pt x="21549" y="19801"/>
                      <a:pt x="21856" y="20084"/>
                      <a:pt x="21549" y="20084"/>
                    </a:cubicBezTo>
                    <a:cubicBezTo>
                      <a:pt x="21265" y="20084"/>
                      <a:pt x="21265" y="20675"/>
                      <a:pt x="21265" y="20675"/>
                    </a:cubicBezTo>
                    <a:cubicBezTo>
                      <a:pt x="20958" y="20675"/>
                      <a:pt x="20958" y="20391"/>
                      <a:pt x="20674" y="20391"/>
                    </a:cubicBezTo>
                    <a:cubicBezTo>
                      <a:pt x="20367" y="20391"/>
                      <a:pt x="20367" y="20675"/>
                      <a:pt x="20674" y="20675"/>
                    </a:cubicBezTo>
                    <a:cubicBezTo>
                      <a:pt x="20958" y="20982"/>
                      <a:pt x="20367" y="20982"/>
                      <a:pt x="20084" y="20982"/>
                    </a:cubicBezTo>
                    <a:cubicBezTo>
                      <a:pt x="20084" y="21266"/>
                      <a:pt x="19493" y="21266"/>
                      <a:pt x="19493" y="21266"/>
                    </a:cubicBezTo>
                    <a:cubicBezTo>
                      <a:pt x="19186" y="21573"/>
                      <a:pt x="19776" y="21573"/>
                      <a:pt x="19776" y="21573"/>
                    </a:cubicBezTo>
                    <a:cubicBezTo>
                      <a:pt x="19930" y="21714"/>
                      <a:pt x="19859" y="21785"/>
                      <a:pt x="19711" y="21785"/>
                    </a:cubicBezTo>
                    <a:cubicBezTo>
                      <a:pt x="19564" y="21785"/>
                      <a:pt x="19339" y="21714"/>
                      <a:pt x="19186" y="21573"/>
                    </a:cubicBezTo>
                    <a:cubicBezTo>
                      <a:pt x="18902" y="21573"/>
                      <a:pt x="18902" y="21856"/>
                      <a:pt x="18902" y="21856"/>
                    </a:cubicBezTo>
                    <a:cubicBezTo>
                      <a:pt x="18595" y="21856"/>
                      <a:pt x="18312" y="22163"/>
                      <a:pt x="18312" y="22447"/>
                    </a:cubicBezTo>
                    <a:lnTo>
                      <a:pt x="18004" y="22447"/>
                    </a:lnTo>
                    <a:cubicBezTo>
                      <a:pt x="18004" y="22365"/>
                      <a:pt x="17980" y="22330"/>
                      <a:pt x="17947" y="22330"/>
                    </a:cubicBezTo>
                    <a:cubicBezTo>
                      <a:pt x="17864" y="22330"/>
                      <a:pt x="17721" y="22536"/>
                      <a:pt x="17721" y="22754"/>
                    </a:cubicBezTo>
                    <a:cubicBezTo>
                      <a:pt x="17721" y="23038"/>
                      <a:pt x="18004" y="23038"/>
                      <a:pt x="18004" y="23038"/>
                    </a:cubicBezTo>
                    <a:cubicBezTo>
                      <a:pt x="18004" y="23345"/>
                      <a:pt x="17721" y="23345"/>
                      <a:pt x="18004" y="23345"/>
                    </a:cubicBezTo>
                    <a:cubicBezTo>
                      <a:pt x="18312" y="23345"/>
                      <a:pt x="18004" y="23628"/>
                      <a:pt x="18004" y="23628"/>
                    </a:cubicBezTo>
                    <a:cubicBezTo>
                      <a:pt x="17721" y="23935"/>
                      <a:pt x="17721" y="23935"/>
                      <a:pt x="18004" y="24219"/>
                    </a:cubicBezTo>
                    <a:cubicBezTo>
                      <a:pt x="18004" y="24219"/>
                      <a:pt x="17721" y="24219"/>
                      <a:pt x="17721" y="24526"/>
                    </a:cubicBezTo>
                    <a:cubicBezTo>
                      <a:pt x="17863" y="24668"/>
                      <a:pt x="18010" y="24668"/>
                      <a:pt x="18123" y="24668"/>
                    </a:cubicBezTo>
                    <a:cubicBezTo>
                      <a:pt x="18235" y="24668"/>
                      <a:pt x="18312" y="24668"/>
                      <a:pt x="18312" y="24810"/>
                    </a:cubicBezTo>
                    <a:cubicBezTo>
                      <a:pt x="18312" y="24810"/>
                      <a:pt x="18595" y="24810"/>
                      <a:pt x="18902" y="24526"/>
                    </a:cubicBezTo>
                    <a:cubicBezTo>
                      <a:pt x="18961" y="24463"/>
                      <a:pt x="19007" y="24438"/>
                      <a:pt x="19042" y="24438"/>
                    </a:cubicBezTo>
                    <a:cubicBezTo>
                      <a:pt x="19174" y="24438"/>
                      <a:pt x="19127" y="24810"/>
                      <a:pt x="18902" y="24810"/>
                    </a:cubicBezTo>
                    <a:cubicBezTo>
                      <a:pt x="18595" y="24810"/>
                      <a:pt x="18595" y="24810"/>
                      <a:pt x="18595" y="25117"/>
                    </a:cubicBezTo>
                    <a:cubicBezTo>
                      <a:pt x="18595" y="25211"/>
                      <a:pt x="18564" y="25243"/>
                      <a:pt x="18522" y="25243"/>
                    </a:cubicBezTo>
                    <a:cubicBezTo>
                      <a:pt x="18438" y="25243"/>
                      <a:pt x="18312" y="25117"/>
                      <a:pt x="18312" y="25117"/>
                    </a:cubicBezTo>
                    <a:cubicBezTo>
                      <a:pt x="18312" y="25014"/>
                      <a:pt x="18246" y="24980"/>
                      <a:pt x="18169" y="24980"/>
                    </a:cubicBezTo>
                    <a:cubicBezTo>
                      <a:pt x="18015" y="24980"/>
                      <a:pt x="17815" y="25117"/>
                      <a:pt x="18004" y="25117"/>
                    </a:cubicBezTo>
                    <a:lnTo>
                      <a:pt x="18004" y="25707"/>
                    </a:lnTo>
                    <a:cubicBezTo>
                      <a:pt x="18004" y="25802"/>
                      <a:pt x="18039" y="25833"/>
                      <a:pt x="18084" y="25833"/>
                    </a:cubicBezTo>
                    <a:cubicBezTo>
                      <a:pt x="18175" y="25833"/>
                      <a:pt x="18312" y="25707"/>
                      <a:pt x="18312" y="25707"/>
                    </a:cubicBezTo>
                    <a:cubicBezTo>
                      <a:pt x="18453" y="25554"/>
                      <a:pt x="18524" y="25477"/>
                      <a:pt x="18598" y="25477"/>
                    </a:cubicBezTo>
                    <a:cubicBezTo>
                      <a:pt x="18672" y="25477"/>
                      <a:pt x="18749" y="25554"/>
                      <a:pt x="18902" y="25707"/>
                    </a:cubicBezTo>
                    <a:cubicBezTo>
                      <a:pt x="18902" y="25849"/>
                      <a:pt x="18825" y="25849"/>
                      <a:pt x="18749" y="25849"/>
                    </a:cubicBezTo>
                    <a:cubicBezTo>
                      <a:pt x="18672" y="25849"/>
                      <a:pt x="18595" y="25849"/>
                      <a:pt x="18595" y="25991"/>
                    </a:cubicBezTo>
                    <a:cubicBezTo>
                      <a:pt x="18595" y="26145"/>
                      <a:pt x="18524" y="26145"/>
                      <a:pt x="18453" y="26145"/>
                    </a:cubicBezTo>
                    <a:cubicBezTo>
                      <a:pt x="18382" y="26145"/>
                      <a:pt x="18312" y="26145"/>
                      <a:pt x="18312" y="26298"/>
                    </a:cubicBezTo>
                    <a:cubicBezTo>
                      <a:pt x="18004" y="26582"/>
                      <a:pt x="18902" y="26889"/>
                      <a:pt x="19186" y="26889"/>
                    </a:cubicBezTo>
                    <a:cubicBezTo>
                      <a:pt x="19186" y="26889"/>
                      <a:pt x="19493" y="27172"/>
                      <a:pt x="20084" y="27172"/>
                    </a:cubicBezTo>
                    <a:cubicBezTo>
                      <a:pt x="20367" y="27172"/>
                      <a:pt x="21265" y="26298"/>
                      <a:pt x="21549" y="25991"/>
                    </a:cubicBezTo>
                    <a:lnTo>
                      <a:pt x="22139" y="25991"/>
                    </a:lnTo>
                    <a:lnTo>
                      <a:pt x="22139" y="25400"/>
                    </a:lnTo>
                    <a:cubicBezTo>
                      <a:pt x="22446" y="25400"/>
                      <a:pt x="22446" y="25707"/>
                      <a:pt x="22446" y="25707"/>
                    </a:cubicBezTo>
                    <a:cubicBezTo>
                      <a:pt x="22730" y="25707"/>
                      <a:pt x="22730" y="25991"/>
                      <a:pt x="22730" y="26298"/>
                    </a:cubicBezTo>
                    <a:cubicBezTo>
                      <a:pt x="22730" y="26582"/>
                      <a:pt x="22730" y="26889"/>
                      <a:pt x="23037" y="27172"/>
                    </a:cubicBezTo>
                    <a:cubicBezTo>
                      <a:pt x="23321" y="27172"/>
                      <a:pt x="23037" y="27479"/>
                      <a:pt x="23321" y="27763"/>
                    </a:cubicBezTo>
                    <a:cubicBezTo>
                      <a:pt x="23628" y="28070"/>
                      <a:pt x="23628" y="28354"/>
                      <a:pt x="23628" y="28661"/>
                    </a:cubicBezTo>
                    <a:cubicBezTo>
                      <a:pt x="23911" y="28661"/>
                      <a:pt x="23911" y="28944"/>
                      <a:pt x="23911" y="29252"/>
                    </a:cubicBezTo>
                    <a:cubicBezTo>
                      <a:pt x="23911" y="29393"/>
                      <a:pt x="23988" y="29393"/>
                      <a:pt x="24065" y="29393"/>
                    </a:cubicBezTo>
                    <a:cubicBezTo>
                      <a:pt x="24142" y="29393"/>
                      <a:pt x="24218" y="29393"/>
                      <a:pt x="24218" y="29535"/>
                    </a:cubicBezTo>
                    <a:lnTo>
                      <a:pt x="24218" y="30126"/>
                    </a:lnTo>
                    <a:cubicBezTo>
                      <a:pt x="24218" y="30228"/>
                      <a:pt x="24250" y="30262"/>
                      <a:pt x="24303" y="30262"/>
                    </a:cubicBezTo>
                    <a:cubicBezTo>
                      <a:pt x="24410" y="30262"/>
                      <a:pt x="24604" y="30126"/>
                      <a:pt x="24809" y="30126"/>
                    </a:cubicBezTo>
                    <a:cubicBezTo>
                      <a:pt x="25093" y="30126"/>
                      <a:pt x="25093" y="29842"/>
                      <a:pt x="25093" y="29842"/>
                    </a:cubicBezTo>
                    <a:cubicBezTo>
                      <a:pt x="25093" y="29535"/>
                      <a:pt x="25400" y="29535"/>
                      <a:pt x="25400" y="29535"/>
                    </a:cubicBezTo>
                    <a:cubicBezTo>
                      <a:pt x="25400" y="29393"/>
                      <a:pt x="25471" y="29322"/>
                      <a:pt x="25580" y="29322"/>
                    </a:cubicBezTo>
                    <a:cubicBezTo>
                      <a:pt x="25689" y="29322"/>
                      <a:pt x="25837" y="29393"/>
                      <a:pt x="25990" y="29535"/>
                    </a:cubicBezTo>
                    <a:cubicBezTo>
                      <a:pt x="26274" y="29535"/>
                      <a:pt x="26274" y="29252"/>
                      <a:pt x="26274" y="28944"/>
                    </a:cubicBezTo>
                    <a:cubicBezTo>
                      <a:pt x="26363" y="28862"/>
                      <a:pt x="26427" y="28828"/>
                      <a:pt x="26471" y="28828"/>
                    </a:cubicBezTo>
                    <a:cubicBezTo>
                      <a:pt x="26581" y="28828"/>
                      <a:pt x="26581" y="29034"/>
                      <a:pt x="26581" y="29252"/>
                    </a:cubicBezTo>
                    <a:cubicBezTo>
                      <a:pt x="26865" y="29252"/>
                      <a:pt x="27172" y="28661"/>
                      <a:pt x="27172" y="28354"/>
                    </a:cubicBezTo>
                    <a:cubicBezTo>
                      <a:pt x="27172" y="28212"/>
                      <a:pt x="27172" y="28141"/>
                      <a:pt x="27133" y="28141"/>
                    </a:cubicBezTo>
                    <a:cubicBezTo>
                      <a:pt x="27095" y="28141"/>
                      <a:pt x="27018" y="28212"/>
                      <a:pt x="26865" y="28354"/>
                    </a:cubicBezTo>
                    <a:cubicBezTo>
                      <a:pt x="26809" y="28414"/>
                      <a:pt x="26775" y="28440"/>
                      <a:pt x="26757" y="28440"/>
                    </a:cubicBezTo>
                    <a:cubicBezTo>
                      <a:pt x="26682" y="28440"/>
                      <a:pt x="26865" y="28010"/>
                      <a:pt x="26865" y="27763"/>
                    </a:cubicBezTo>
                    <a:lnTo>
                      <a:pt x="26865" y="26889"/>
                    </a:lnTo>
                    <a:cubicBezTo>
                      <a:pt x="26865" y="26582"/>
                      <a:pt x="27172" y="26298"/>
                      <a:pt x="27455" y="26298"/>
                    </a:cubicBezTo>
                    <a:cubicBezTo>
                      <a:pt x="27763" y="26298"/>
                      <a:pt x="28353" y="25707"/>
                      <a:pt x="28046" y="25707"/>
                    </a:cubicBezTo>
                    <a:cubicBezTo>
                      <a:pt x="28046" y="25400"/>
                      <a:pt x="28637" y="25117"/>
                      <a:pt x="28637" y="25117"/>
                    </a:cubicBezTo>
                    <a:cubicBezTo>
                      <a:pt x="28637" y="24810"/>
                      <a:pt x="28046" y="24219"/>
                      <a:pt x="27763" y="24219"/>
                    </a:cubicBezTo>
                    <a:cubicBezTo>
                      <a:pt x="27763" y="24077"/>
                      <a:pt x="27615" y="24077"/>
                      <a:pt x="27467" y="24077"/>
                    </a:cubicBezTo>
                    <a:cubicBezTo>
                      <a:pt x="27320" y="24077"/>
                      <a:pt x="27172" y="24077"/>
                      <a:pt x="27172" y="23935"/>
                    </a:cubicBezTo>
                    <a:cubicBezTo>
                      <a:pt x="27455" y="23935"/>
                      <a:pt x="27172" y="23345"/>
                      <a:pt x="27172" y="23038"/>
                    </a:cubicBezTo>
                    <a:cubicBezTo>
                      <a:pt x="27172" y="22754"/>
                      <a:pt x="27455" y="22447"/>
                      <a:pt x="27455" y="22447"/>
                    </a:cubicBezTo>
                    <a:cubicBezTo>
                      <a:pt x="27455" y="22163"/>
                      <a:pt x="27455" y="21856"/>
                      <a:pt x="27763" y="21856"/>
                    </a:cubicBezTo>
                    <a:cubicBezTo>
                      <a:pt x="28046" y="21573"/>
                      <a:pt x="27763" y="21573"/>
                      <a:pt x="28046" y="21266"/>
                    </a:cubicBezTo>
                    <a:cubicBezTo>
                      <a:pt x="28353" y="21266"/>
                      <a:pt x="28353" y="20982"/>
                      <a:pt x="28637" y="20675"/>
                    </a:cubicBezTo>
                    <a:cubicBezTo>
                      <a:pt x="28944" y="20675"/>
                      <a:pt x="28944" y="20391"/>
                      <a:pt x="29535" y="20391"/>
                    </a:cubicBezTo>
                    <a:cubicBezTo>
                      <a:pt x="29818" y="20084"/>
                      <a:pt x="30409" y="19493"/>
                      <a:pt x="30716" y="19493"/>
                    </a:cubicBezTo>
                    <a:cubicBezTo>
                      <a:pt x="30716" y="19210"/>
                      <a:pt x="30125" y="18903"/>
                      <a:pt x="30409" y="18619"/>
                    </a:cubicBezTo>
                    <a:cubicBezTo>
                      <a:pt x="30999" y="18312"/>
                      <a:pt x="30716" y="18029"/>
                      <a:pt x="30716" y="18029"/>
                    </a:cubicBezTo>
                    <a:cubicBezTo>
                      <a:pt x="30999" y="18029"/>
                      <a:pt x="31307" y="17721"/>
                      <a:pt x="31307" y="17721"/>
                    </a:cubicBezTo>
                    <a:cubicBezTo>
                      <a:pt x="31590" y="17438"/>
                      <a:pt x="31897" y="17438"/>
                      <a:pt x="32181" y="17438"/>
                    </a:cubicBezTo>
                    <a:lnTo>
                      <a:pt x="32488" y="17438"/>
                    </a:lnTo>
                    <a:cubicBezTo>
                      <a:pt x="32772" y="17438"/>
                      <a:pt x="33079" y="17721"/>
                      <a:pt x="33362" y="17721"/>
                    </a:cubicBezTo>
                    <a:cubicBezTo>
                      <a:pt x="33669" y="18029"/>
                      <a:pt x="33362" y="18029"/>
                      <a:pt x="33669" y="18312"/>
                    </a:cubicBezTo>
                    <a:cubicBezTo>
                      <a:pt x="33669" y="18530"/>
                      <a:pt x="33669" y="18736"/>
                      <a:pt x="33560" y="18736"/>
                    </a:cubicBezTo>
                    <a:cubicBezTo>
                      <a:pt x="33515" y="18736"/>
                      <a:pt x="33451" y="18702"/>
                      <a:pt x="33362" y="18619"/>
                    </a:cubicBezTo>
                    <a:cubicBezTo>
                      <a:pt x="33079" y="18619"/>
                      <a:pt x="33079" y="18619"/>
                      <a:pt x="33079" y="18903"/>
                    </a:cubicBezTo>
                    <a:cubicBezTo>
                      <a:pt x="32772" y="19493"/>
                      <a:pt x="32488" y="19801"/>
                      <a:pt x="32181" y="19801"/>
                    </a:cubicBezTo>
                    <a:cubicBezTo>
                      <a:pt x="31897" y="19801"/>
                      <a:pt x="31897" y="20084"/>
                      <a:pt x="31590" y="20084"/>
                    </a:cubicBezTo>
                    <a:cubicBezTo>
                      <a:pt x="31307" y="20391"/>
                      <a:pt x="31307" y="20391"/>
                      <a:pt x="31307" y="20675"/>
                    </a:cubicBezTo>
                    <a:cubicBezTo>
                      <a:pt x="31307" y="20982"/>
                      <a:pt x="30999" y="20982"/>
                      <a:pt x="30716" y="20982"/>
                    </a:cubicBezTo>
                    <a:cubicBezTo>
                      <a:pt x="30409" y="20982"/>
                      <a:pt x="30409" y="21266"/>
                      <a:pt x="30409" y="21266"/>
                    </a:cubicBezTo>
                    <a:cubicBezTo>
                      <a:pt x="30125" y="21573"/>
                      <a:pt x="30125" y="21573"/>
                      <a:pt x="30409" y="21856"/>
                    </a:cubicBezTo>
                    <a:lnTo>
                      <a:pt x="30409" y="22447"/>
                    </a:lnTo>
                    <a:cubicBezTo>
                      <a:pt x="30409" y="22447"/>
                      <a:pt x="30716" y="23038"/>
                      <a:pt x="30716" y="23345"/>
                    </a:cubicBezTo>
                    <a:cubicBezTo>
                      <a:pt x="30409" y="23628"/>
                      <a:pt x="30125" y="24219"/>
                      <a:pt x="30409" y="24219"/>
                    </a:cubicBezTo>
                    <a:cubicBezTo>
                      <a:pt x="30409" y="24164"/>
                      <a:pt x="30431" y="24142"/>
                      <a:pt x="30467" y="24142"/>
                    </a:cubicBezTo>
                    <a:cubicBezTo>
                      <a:pt x="30615" y="24142"/>
                      <a:pt x="30999" y="24526"/>
                      <a:pt x="30999" y="24526"/>
                    </a:cubicBezTo>
                    <a:cubicBezTo>
                      <a:pt x="31204" y="24526"/>
                      <a:pt x="31273" y="24652"/>
                      <a:pt x="31379" y="24652"/>
                    </a:cubicBezTo>
                    <a:cubicBezTo>
                      <a:pt x="31433" y="24652"/>
                      <a:pt x="31496" y="24621"/>
                      <a:pt x="31590" y="24526"/>
                    </a:cubicBezTo>
                    <a:cubicBezTo>
                      <a:pt x="31897" y="24526"/>
                      <a:pt x="31897" y="24810"/>
                      <a:pt x="32488" y="24810"/>
                    </a:cubicBezTo>
                    <a:cubicBezTo>
                      <a:pt x="33079" y="24810"/>
                      <a:pt x="34544" y="24219"/>
                      <a:pt x="34851" y="24219"/>
                    </a:cubicBezTo>
                    <a:lnTo>
                      <a:pt x="36032" y="24219"/>
                    </a:lnTo>
                    <a:cubicBezTo>
                      <a:pt x="36032" y="24164"/>
                      <a:pt x="36043" y="24142"/>
                      <a:pt x="36060" y="24142"/>
                    </a:cubicBezTo>
                    <a:cubicBezTo>
                      <a:pt x="36131" y="24142"/>
                      <a:pt x="36316" y="24526"/>
                      <a:pt x="36316" y="24526"/>
                    </a:cubicBezTo>
                    <a:cubicBezTo>
                      <a:pt x="36469" y="24668"/>
                      <a:pt x="36617" y="24668"/>
                      <a:pt x="36765" y="24668"/>
                    </a:cubicBezTo>
                    <a:cubicBezTo>
                      <a:pt x="36912" y="24668"/>
                      <a:pt x="37060" y="24668"/>
                      <a:pt x="37213" y="24810"/>
                    </a:cubicBezTo>
                    <a:lnTo>
                      <a:pt x="36906" y="24810"/>
                    </a:lnTo>
                    <a:cubicBezTo>
                      <a:pt x="36623" y="24810"/>
                      <a:pt x="36316" y="25117"/>
                      <a:pt x="36032" y="25117"/>
                    </a:cubicBezTo>
                    <a:cubicBezTo>
                      <a:pt x="35725" y="25117"/>
                      <a:pt x="35725" y="25400"/>
                      <a:pt x="35725" y="25400"/>
                    </a:cubicBezTo>
                    <a:lnTo>
                      <a:pt x="35441" y="25400"/>
                    </a:lnTo>
                    <a:cubicBezTo>
                      <a:pt x="35339" y="25503"/>
                      <a:pt x="35174" y="25537"/>
                      <a:pt x="34987" y="25537"/>
                    </a:cubicBezTo>
                    <a:cubicBezTo>
                      <a:pt x="34614" y="25537"/>
                      <a:pt x="34158" y="25400"/>
                      <a:pt x="33953" y="25400"/>
                    </a:cubicBezTo>
                    <a:cubicBezTo>
                      <a:pt x="33669" y="25400"/>
                      <a:pt x="32772" y="25400"/>
                      <a:pt x="32488" y="25707"/>
                    </a:cubicBezTo>
                    <a:cubicBezTo>
                      <a:pt x="32181" y="25991"/>
                      <a:pt x="31897" y="25991"/>
                      <a:pt x="31897" y="25991"/>
                    </a:cubicBezTo>
                    <a:cubicBezTo>
                      <a:pt x="32181" y="26298"/>
                      <a:pt x="31897" y="26298"/>
                      <a:pt x="32181" y="26582"/>
                    </a:cubicBezTo>
                    <a:cubicBezTo>
                      <a:pt x="32488" y="26889"/>
                      <a:pt x="32488" y="26889"/>
                      <a:pt x="32772" y="26889"/>
                    </a:cubicBezTo>
                    <a:cubicBezTo>
                      <a:pt x="32772" y="26889"/>
                      <a:pt x="33079" y="26889"/>
                      <a:pt x="32772" y="27172"/>
                    </a:cubicBezTo>
                    <a:cubicBezTo>
                      <a:pt x="32488" y="27479"/>
                      <a:pt x="32772" y="27479"/>
                      <a:pt x="32772" y="28070"/>
                    </a:cubicBezTo>
                    <a:cubicBezTo>
                      <a:pt x="32772" y="28354"/>
                      <a:pt x="32181" y="28354"/>
                      <a:pt x="32181" y="28354"/>
                    </a:cubicBezTo>
                    <a:cubicBezTo>
                      <a:pt x="31897" y="28354"/>
                      <a:pt x="31590" y="27479"/>
                      <a:pt x="31307" y="27479"/>
                    </a:cubicBezTo>
                    <a:cubicBezTo>
                      <a:pt x="31307" y="27416"/>
                      <a:pt x="31294" y="27391"/>
                      <a:pt x="31270" y="27391"/>
                    </a:cubicBezTo>
                    <a:cubicBezTo>
                      <a:pt x="31181" y="27391"/>
                      <a:pt x="30941" y="27763"/>
                      <a:pt x="30716" y="27763"/>
                    </a:cubicBezTo>
                    <a:cubicBezTo>
                      <a:pt x="30409" y="28070"/>
                      <a:pt x="30409" y="28354"/>
                      <a:pt x="30409" y="28354"/>
                    </a:cubicBezTo>
                    <a:cubicBezTo>
                      <a:pt x="30125" y="28661"/>
                      <a:pt x="30125" y="28944"/>
                      <a:pt x="30125" y="29252"/>
                    </a:cubicBezTo>
                    <a:cubicBezTo>
                      <a:pt x="30409" y="29535"/>
                      <a:pt x="30409" y="29842"/>
                      <a:pt x="30125" y="30126"/>
                    </a:cubicBezTo>
                    <a:lnTo>
                      <a:pt x="30125" y="30433"/>
                    </a:lnTo>
                    <a:lnTo>
                      <a:pt x="30409" y="30433"/>
                    </a:lnTo>
                    <a:cubicBezTo>
                      <a:pt x="30409" y="30716"/>
                      <a:pt x="29818" y="30716"/>
                      <a:pt x="30125" y="31024"/>
                    </a:cubicBezTo>
                    <a:lnTo>
                      <a:pt x="29535" y="31024"/>
                    </a:lnTo>
                    <a:cubicBezTo>
                      <a:pt x="29535" y="30870"/>
                      <a:pt x="29458" y="30793"/>
                      <a:pt x="29381" y="30793"/>
                    </a:cubicBezTo>
                    <a:cubicBezTo>
                      <a:pt x="29304" y="30793"/>
                      <a:pt x="29227" y="30870"/>
                      <a:pt x="29227" y="31024"/>
                    </a:cubicBezTo>
                    <a:lnTo>
                      <a:pt x="28944" y="31024"/>
                    </a:lnTo>
                    <a:cubicBezTo>
                      <a:pt x="28944" y="31307"/>
                      <a:pt x="28944" y="31307"/>
                      <a:pt x="28637" y="31307"/>
                    </a:cubicBezTo>
                    <a:cubicBezTo>
                      <a:pt x="28353" y="31307"/>
                      <a:pt x="28353" y="31024"/>
                      <a:pt x="28353" y="30716"/>
                    </a:cubicBezTo>
                    <a:cubicBezTo>
                      <a:pt x="28353" y="30716"/>
                      <a:pt x="26865" y="31024"/>
                      <a:pt x="26581" y="31307"/>
                    </a:cubicBezTo>
                    <a:cubicBezTo>
                      <a:pt x="26274" y="31614"/>
                      <a:pt x="25400" y="31614"/>
                      <a:pt x="25400" y="31614"/>
                    </a:cubicBezTo>
                    <a:cubicBezTo>
                      <a:pt x="25400" y="31898"/>
                      <a:pt x="25093" y="31898"/>
                      <a:pt x="25093" y="31898"/>
                    </a:cubicBezTo>
                    <a:cubicBezTo>
                      <a:pt x="25093" y="31614"/>
                      <a:pt x="24809" y="31614"/>
                      <a:pt x="24502" y="31614"/>
                    </a:cubicBezTo>
                    <a:cubicBezTo>
                      <a:pt x="24218" y="31614"/>
                      <a:pt x="24809" y="31307"/>
                      <a:pt x="24502" y="31024"/>
                    </a:cubicBezTo>
                    <a:lnTo>
                      <a:pt x="24502" y="31024"/>
                    </a:lnTo>
                    <a:cubicBezTo>
                      <a:pt x="24502" y="31024"/>
                      <a:pt x="24218" y="31307"/>
                      <a:pt x="23911" y="31307"/>
                    </a:cubicBezTo>
                    <a:cubicBezTo>
                      <a:pt x="23628" y="31307"/>
                      <a:pt x="23321" y="31614"/>
                      <a:pt x="23037" y="31898"/>
                    </a:cubicBezTo>
                    <a:cubicBezTo>
                      <a:pt x="22730" y="31898"/>
                      <a:pt x="22446" y="31898"/>
                      <a:pt x="22730" y="31614"/>
                    </a:cubicBezTo>
                    <a:cubicBezTo>
                      <a:pt x="22730" y="31307"/>
                      <a:pt x="22730" y="31307"/>
                      <a:pt x="22446" y="31307"/>
                    </a:cubicBezTo>
                    <a:cubicBezTo>
                      <a:pt x="22356" y="31398"/>
                      <a:pt x="22240" y="31435"/>
                      <a:pt x="22131" y="31435"/>
                    </a:cubicBezTo>
                    <a:cubicBezTo>
                      <a:pt x="21869" y="31435"/>
                      <a:pt x="21639" y="31223"/>
                      <a:pt x="21856" y="31024"/>
                    </a:cubicBezTo>
                    <a:lnTo>
                      <a:pt x="21549" y="31024"/>
                    </a:lnTo>
                    <a:cubicBezTo>
                      <a:pt x="21549" y="30716"/>
                      <a:pt x="21265" y="30716"/>
                      <a:pt x="21265" y="30433"/>
                    </a:cubicBezTo>
                    <a:lnTo>
                      <a:pt x="21856" y="30433"/>
                    </a:lnTo>
                    <a:cubicBezTo>
                      <a:pt x="21856" y="30575"/>
                      <a:pt x="22003" y="30646"/>
                      <a:pt x="22151" y="30646"/>
                    </a:cubicBezTo>
                    <a:cubicBezTo>
                      <a:pt x="22299" y="30646"/>
                      <a:pt x="22446" y="30575"/>
                      <a:pt x="22446" y="30433"/>
                    </a:cubicBezTo>
                    <a:cubicBezTo>
                      <a:pt x="22446" y="30433"/>
                      <a:pt x="22247" y="30049"/>
                      <a:pt x="22169" y="30049"/>
                    </a:cubicBezTo>
                    <a:cubicBezTo>
                      <a:pt x="22151" y="30049"/>
                      <a:pt x="22139" y="30071"/>
                      <a:pt x="22139" y="30126"/>
                    </a:cubicBezTo>
                    <a:lnTo>
                      <a:pt x="21549" y="30126"/>
                    </a:lnTo>
                    <a:cubicBezTo>
                      <a:pt x="21549" y="29842"/>
                      <a:pt x="21856" y="29842"/>
                      <a:pt x="21856" y="29535"/>
                    </a:cubicBezTo>
                    <a:cubicBezTo>
                      <a:pt x="21856" y="29393"/>
                      <a:pt x="22003" y="29393"/>
                      <a:pt x="22151" y="29393"/>
                    </a:cubicBezTo>
                    <a:cubicBezTo>
                      <a:pt x="22299" y="29393"/>
                      <a:pt x="22446" y="29393"/>
                      <a:pt x="22446" y="29252"/>
                    </a:cubicBezTo>
                    <a:cubicBezTo>
                      <a:pt x="22446" y="28944"/>
                      <a:pt x="22139" y="28944"/>
                      <a:pt x="22139" y="28944"/>
                    </a:cubicBezTo>
                    <a:cubicBezTo>
                      <a:pt x="21856" y="28944"/>
                      <a:pt x="21856" y="28354"/>
                      <a:pt x="22139" y="28354"/>
                    </a:cubicBezTo>
                    <a:lnTo>
                      <a:pt x="22139" y="27763"/>
                    </a:lnTo>
                    <a:cubicBezTo>
                      <a:pt x="22057" y="27681"/>
                      <a:pt x="21973" y="27646"/>
                      <a:pt x="21894" y="27646"/>
                    </a:cubicBezTo>
                    <a:cubicBezTo>
                      <a:pt x="21703" y="27646"/>
                      <a:pt x="21549" y="27852"/>
                      <a:pt x="21549" y="28070"/>
                    </a:cubicBezTo>
                    <a:cubicBezTo>
                      <a:pt x="21549" y="28165"/>
                      <a:pt x="21517" y="28196"/>
                      <a:pt x="21464" y="28196"/>
                    </a:cubicBezTo>
                    <a:cubicBezTo>
                      <a:pt x="21357" y="28196"/>
                      <a:pt x="21163" y="28070"/>
                      <a:pt x="20958" y="28070"/>
                    </a:cubicBezTo>
                    <a:cubicBezTo>
                      <a:pt x="20958" y="28354"/>
                      <a:pt x="21265" y="28354"/>
                      <a:pt x="20958" y="28661"/>
                    </a:cubicBezTo>
                    <a:cubicBezTo>
                      <a:pt x="20958" y="28661"/>
                      <a:pt x="20958" y="28354"/>
                      <a:pt x="20674" y="28354"/>
                    </a:cubicBezTo>
                    <a:cubicBezTo>
                      <a:pt x="20367" y="28354"/>
                      <a:pt x="20367" y="28661"/>
                      <a:pt x="20367" y="28944"/>
                    </a:cubicBezTo>
                    <a:cubicBezTo>
                      <a:pt x="20084" y="28944"/>
                      <a:pt x="20084" y="29535"/>
                      <a:pt x="20367" y="29842"/>
                    </a:cubicBezTo>
                    <a:cubicBezTo>
                      <a:pt x="20367" y="30126"/>
                      <a:pt x="20674" y="30126"/>
                      <a:pt x="20674" y="30433"/>
                    </a:cubicBezTo>
                    <a:cubicBezTo>
                      <a:pt x="20367" y="30716"/>
                      <a:pt x="20674" y="30716"/>
                      <a:pt x="20674" y="30716"/>
                    </a:cubicBezTo>
                    <a:cubicBezTo>
                      <a:pt x="20674" y="31024"/>
                      <a:pt x="20958" y="31024"/>
                      <a:pt x="20674" y="31307"/>
                    </a:cubicBezTo>
                    <a:cubicBezTo>
                      <a:pt x="20674" y="31307"/>
                      <a:pt x="20958" y="31614"/>
                      <a:pt x="20958" y="31898"/>
                    </a:cubicBezTo>
                    <a:cubicBezTo>
                      <a:pt x="21111" y="32051"/>
                      <a:pt x="21041" y="32051"/>
                      <a:pt x="20931" y="32051"/>
                    </a:cubicBezTo>
                    <a:cubicBezTo>
                      <a:pt x="20822" y="32051"/>
                      <a:pt x="20674" y="32051"/>
                      <a:pt x="20674" y="32205"/>
                    </a:cubicBezTo>
                    <a:cubicBezTo>
                      <a:pt x="20674" y="32299"/>
                      <a:pt x="20640" y="32331"/>
                      <a:pt x="20584" y="32331"/>
                    </a:cubicBezTo>
                    <a:cubicBezTo>
                      <a:pt x="20472" y="32331"/>
                      <a:pt x="20273" y="32205"/>
                      <a:pt x="20084" y="32205"/>
                    </a:cubicBezTo>
                    <a:lnTo>
                      <a:pt x="19493" y="32205"/>
                    </a:lnTo>
                    <a:lnTo>
                      <a:pt x="19493" y="32488"/>
                    </a:lnTo>
                    <a:lnTo>
                      <a:pt x="18595" y="32488"/>
                    </a:lnTo>
                    <a:cubicBezTo>
                      <a:pt x="18004" y="32488"/>
                      <a:pt x="18004" y="32796"/>
                      <a:pt x="18004" y="33079"/>
                    </a:cubicBezTo>
                    <a:cubicBezTo>
                      <a:pt x="18209" y="33079"/>
                      <a:pt x="18015" y="33216"/>
                      <a:pt x="17863" y="33216"/>
                    </a:cubicBezTo>
                    <a:cubicBezTo>
                      <a:pt x="17787" y="33216"/>
                      <a:pt x="17721" y="33182"/>
                      <a:pt x="17721" y="33079"/>
                    </a:cubicBezTo>
                    <a:cubicBezTo>
                      <a:pt x="17721" y="32997"/>
                      <a:pt x="17695" y="32962"/>
                      <a:pt x="17658" y="32962"/>
                    </a:cubicBezTo>
                    <a:cubicBezTo>
                      <a:pt x="17568" y="32962"/>
                      <a:pt x="17414" y="33168"/>
                      <a:pt x="17414" y="33386"/>
                    </a:cubicBezTo>
                    <a:cubicBezTo>
                      <a:pt x="17414" y="33386"/>
                      <a:pt x="17130" y="33670"/>
                      <a:pt x="17130" y="33977"/>
                    </a:cubicBezTo>
                    <a:cubicBezTo>
                      <a:pt x="17130" y="34261"/>
                      <a:pt x="16540" y="34568"/>
                      <a:pt x="16540" y="34568"/>
                    </a:cubicBezTo>
                    <a:lnTo>
                      <a:pt x="16232" y="34568"/>
                    </a:lnTo>
                    <a:cubicBezTo>
                      <a:pt x="16232" y="34851"/>
                      <a:pt x="15949" y="34851"/>
                      <a:pt x="15642" y="34851"/>
                    </a:cubicBezTo>
                    <a:cubicBezTo>
                      <a:pt x="15358" y="34851"/>
                      <a:pt x="15051" y="35158"/>
                      <a:pt x="15051" y="35749"/>
                    </a:cubicBezTo>
                    <a:cubicBezTo>
                      <a:pt x="15051" y="36033"/>
                      <a:pt x="14767" y="36033"/>
                      <a:pt x="14177" y="36033"/>
                    </a:cubicBezTo>
                    <a:cubicBezTo>
                      <a:pt x="13870" y="36340"/>
                      <a:pt x="13870" y="36623"/>
                      <a:pt x="13870" y="36623"/>
                    </a:cubicBezTo>
                    <a:cubicBezTo>
                      <a:pt x="13786" y="36714"/>
                      <a:pt x="13675" y="36751"/>
                      <a:pt x="13553" y="36751"/>
                    </a:cubicBezTo>
                    <a:cubicBezTo>
                      <a:pt x="13262" y="36751"/>
                      <a:pt x="12905" y="36540"/>
                      <a:pt x="12688" y="36340"/>
                    </a:cubicBezTo>
                    <a:cubicBezTo>
                      <a:pt x="12688" y="36249"/>
                      <a:pt x="12637" y="36212"/>
                      <a:pt x="12572" y="36212"/>
                    </a:cubicBezTo>
                    <a:cubicBezTo>
                      <a:pt x="12418" y="36212"/>
                      <a:pt x="12188" y="36423"/>
                      <a:pt x="12405" y="36623"/>
                    </a:cubicBezTo>
                    <a:cubicBezTo>
                      <a:pt x="12688" y="36930"/>
                      <a:pt x="12688" y="37521"/>
                      <a:pt x="12405" y="37521"/>
                    </a:cubicBezTo>
                    <a:cubicBezTo>
                      <a:pt x="12405" y="37579"/>
                      <a:pt x="12380" y="37600"/>
                      <a:pt x="12341" y="37600"/>
                    </a:cubicBezTo>
                    <a:cubicBezTo>
                      <a:pt x="12230" y="37600"/>
                      <a:pt x="12002" y="37430"/>
                      <a:pt x="11886" y="37430"/>
                    </a:cubicBezTo>
                    <a:cubicBezTo>
                      <a:pt x="11842" y="37430"/>
                      <a:pt x="11814" y="37454"/>
                      <a:pt x="11814" y="37521"/>
                    </a:cubicBezTo>
                    <a:cubicBezTo>
                      <a:pt x="11725" y="37603"/>
                      <a:pt x="11662" y="37638"/>
                      <a:pt x="11610" y="37638"/>
                    </a:cubicBezTo>
                    <a:cubicBezTo>
                      <a:pt x="11483" y="37638"/>
                      <a:pt x="11425" y="37432"/>
                      <a:pt x="11223" y="37214"/>
                    </a:cubicBezTo>
                    <a:cubicBezTo>
                      <a:pt x="11019" y="37214"/>
                      <a:pt x="10950" y="37350"/>
                      <a:pt x="10844" y="37350"/>
                    </a:cubicBezTo>
                    <a:cubicBezTo>
                      <a:pt x="10790" y="37350"/>
                      <a:pt x="10727" y="37316"/>
                      <a:pt x="10633" y="37214"/>
                    </a:cubicBezTo>
                    <a:cubicBezTo>
                      <a:pt x="10042" y="37214"/>
                      <a:pt x="9735" y="37521"/>
                      <a:pt x="10042" y="37805"/>
                    </a:cubicBezTo>
                    <a:lnTo>
                      <a:pt x="10042" y="38112"/>
                    </a:lnTo>
                    <a:cubicBezTo>
                      <a:pt x="10325" y="38395"/>
                      <a:pt x="10633" y="38395"/>
                      <a:pt x="11223" y="38702"/>
                    </a:cubicBezTo>
                    <a:lnTo>
                      <a:pt x="11814" y="38702"/>
                    </a:lnTo>
                    <a:cubicBezTo>
                      <a:pt x="11956" y="38844"/>
                      <a:pt x="12027" y="38844"/>
                      <a:pt x="12062" y="38844"/>
                    </a:cubicBezTo>
                    <a:cubicBezTo>
                      <a:pt x="12098" y="38844"/>
                      <a:pt x="12098" y="38844"/>
                      <a:pt x="12098" y="38986"/>
                    </a:cubicBezTo>
                    <a:cubicBezTo>
                      <a:pt x="12098" y="39293"/>
                      <a:pt x="12405" y="39577"/>
                      <a:pt x="12688" y="39884"/>
                    </a:cubicBezTo>
                    <a:cubicBezTo>
                      <a:pt x="12995" y="39884"/>
                      <a:pt x="12688" y="40167"/>
                      <a:pt x="12995" y="40474"/>
                    </a:cubicBezTo>
                    <a:cubicBezTo>
                      <a:pt x="12995" y="40758"/>
                      <a:pt x="12688" y="41065"/>
                      <a:pt x="12688" y="41349"/>
                    </a:cubicBezTo>
                    <a:cubicBezTo>
                      <a:pt x="12995" y="41656"/>
                      <a:pt x="12688" y="42837"/>
                      <a:pt x="12405" y="42837"/>
                    </a:cubicBezTo>
                    <a:cubicBezTo>
                      <a:pt x="12098" y="42837"/>
                      <a:pt x="11507" y="42530"/>
                      <a:pt x="10916" y="42530"/>
                    </a:cubicBezTo>
                    <a:cubicBezTo>
                      <a:pt x="10822" y="42632"/>
                      <a:pt x="10562" y="42667"/>
                      <a:pt x="10235" y="42667"/>
                    </a:cubicBezTo>
                    <a:cubicBezTo>
                      <a:pt x="9583" y="42667"/>
                      <a:pt x="8664" y="42530"/>
                      <a:pt x="8270" y="42530"/>
                    </a:cubicBezTo>
                    <a:cubicBezTo>
                      <a:pt x="7679" y="42530"/>
                      <a:pt x="7679" y="42247"/>
                      <a:pt x="7372" y="42247"/>
                    </a:cubicBezTo>
                    <a:cubicBezTo>
                      <a:pt x="7089" y="42247"/>
                      <a:pt x="7372" y="42837"/>
                      <a:pt x="6781" y="42837"/>
                    </a:cubicBezTo>
                    <a:cubicBezTo>
                      <a:pt x="6191" y="42837"/>
                      <a:pt x="6191" y="43121"/>
                      <a:pt x="6498" y="43428"/>
                    </a:cubicBezTo>
                    <a:cubicBezTo>
                      <a:pt x="6781" y="43428"/>
                      <a:pt x="6781" y="43711"/>
                      <a:pt x="6781" y="44019"/>
                    </a:cubicBezTo>
                    <a:lnTo>
                      <a:pt x="6781" y="44609"/>
                    </a:lnTo>
                    <a:cubicBezTo>
                      <a:pt x="6781" y="44893"/>
                      <a:pt x="6498" y="46074"/>
                      <a:pt x="6191" y="46665"/>
                    </a:cubicBezTo>
                    <a:cubicBezTo>
                      <a:pt x="5907" y="46972"/>
                      <a:pt x="6191" y="46972"/>
                      <a:pt x="6498" y="47256"/>
                    </a:cubicBezTo>
                    <a:cubicBezTo>
                      <a:pt x="6781" y="47563"/>
                      <a:pt x="6781" y="48437"/>
                      <a:pt x="6781" y="48744"/>
                    </a:cubicBezTo>
                    <a:lnTo>
                      <a:pt x="8270" y="48744"/>
                    </a:lnTo>
                    <a:cubicBezTo>
                      <a:pt x="8553" y="48744"/>
                      <a:pt x="8861" y="49618"/>
                      <a:pt x="9451" y="49618"/>
                    </a:cubicBezTo>
                    <a:lnTo>
                      <a:pt x="9451" y="49335"/>
                    </a:lnTo>
                    <a:lnTo>
                      <a:pt x="10042" y="49335"/>
                    </a:lnTo>
                    <a:cubicBezTo>
                      <a:pt x="10042" y="49335"/>
                      <a:pt x="10325" y="49028"/>
                      <a:pt x="10633" y="49028"/>
                    </a:cubicBezTo>
                    <a:lnTo>
                      <a:pt x="11814" y="49028"/>
                    </a:lnTo>
                    <a:cubicBezTo>
                      <a:pt x="12098" y="49028"/>
                      <a:pt x="12098" y="49028"/>
                      <a:pt x="12405" y="48744"/>
                    </a:cubicBezTo>
                    <a:cubicBezTo>
                      <a:pt x="12405" y="48437"/>
                      <a:pt x="12688" y="48437"/>
                      <a:pt x="12995" y="48153"/>
                    </a:cubicBezTo>
                    <a:cubicBezTo>
                      <a:pt x="13279" y="48153"/>
                      <a:pt x="13279" y="47846"/>
                      <a:pt x="13279" y="47846"/>
                    </a:cubicBezTo>
                    <a:cubicBezTo>
                      <a:pt x="13279" y="47563"/>
                      <a:pt x="13586" y="47256"/>
                      <a:pt x="13870" y="46972"/>
                    </a:cubicBezTo>
                    <a:cubicBezTo>
                      <a:pt x="13870" y="46972"/>
                      <a:pt x="13586" y="46381"/>
                      <a:pt x="13870" y="46074"/>
                    </a:cubicBezTo>
                    <a:cubicBezTo>
                      <a:pt x="14177" y="45483"/>
                      <a:pt x="14460" y="45483"/>
                      <a:pt x="14460" y="45200"/>
                    </a:cubicBezTo>
                    <a:cubicBezTo>
                      <a:pt x="14460" y="44893"/>
                      <a:pt x="14767" y="44893"/>
                      <a:pt x="15051" y="44893"/>
                    </a:cubicBezTo>
                    <a:cubicBezTo>
                      <a:pt x="15642" y="44609"/>
                      <a:pt x="15642" y="44609"/>
                      <a:pt x="15949" y="44302"/>
                    </a:cubicBezTo>
                    <a:cubicBezTo>
                      <a:pt x="16232" y="44302"/>
                      <a:pt x="16540" y="44019"/>
                      <a:pt x="16232" y="43711"/>
                    </a:cubicBezTo>
                    <a:lnTo>
                      <a:pt x="16232" y="43428"/>
                    </a:lnTo>
                    <a:cubicBezTo>
                      <a:pt x="16232" y="43121"/>
                      <a:pt x="16540" y="42837"/>
                      <a:pt x="16823" y="42530"/>
                    </a:cubicBezTo>
                    <a:cubicBezTo>
                      <a:pt x="17414" y="42530"/>
                      <a:pt x="18312" y="42837"/>
                      <a:pt x="18312" y="43121"/>
                    </a:cubicBezTo>
                    <a:cubicBezTo>
                      <a:pt x="18595" y="43121"/>
                      <a:pt x="18902" y="43121"/>
                      <a:pt x="19186" y="42837"/>
                    </a:cubicBezTo>
                    <a:cubicBezTo>
                      <a:pt x="19493" y="42530"/>
                      <a:pt x="19776" y="42530"/>
                      <a:pt x="19776" y="42247"/>
                    </a:cubicBezTo>
                    <a:lnTo>
                      <a:pt x="20084" y="42247"/>
                    </a:lnTo>
                    <a:cubicBezTo>
                      <a:pt x="20367" y="42247"/>
                      <a:pt x="20367" y="41939"/>
                      <a:pt x="20674" y="41656"/>
                    </a:cubicBezTo>
                    <a:cubicBezTo>
                      <a:pt x="21265" y="41656"/>
                      <a:pt x="21549" y="41939"/>
                      <a:pt x="21856" y="42247"/>
                    </a:cubicBezTo>
                    <a:cubicBezTo>
                      <a:pt x="22139" y="42530"/>
                      <a:pt x="22139" y="42530"/>
                      <a:pt x="22139" y="42837"/>
                    </a:cubicBezTo>
                    <a:cubicBezTo>
                      <a:pt x="22139" y="42837"/>
                      <a:pt x="22446" y="43428"/>
                      <a:pt x="22730" y="43711"/>
                    </a:cubicBezTo>
                    <a:cubicBezTo>
                      <a:pt x="23321" y="44019"/>
                      <a:pt x="23628" y="44609"/>
                      <a:pt x="23911" y="44609"/>
                    </a:cubicBezTo>
                    <a:cubicBezTo>
                      <a:pt x="24065" y="44751"/>
                      <a:pt x="24213" y="44751"/>
                      <a:pt x="24360" y="44751"/>
                    </a:cubicBezTo>
                    <a:cubicBezTo>
                      <a:pt x="24508" y="44751"/>
                      <a:pt x="24656" y="44751"/>
                      <a:pt x="24809" y="44893"/>
                    </a:cubicBezTo>
                    <a:cubicBezTo>
                      <a:pt x="24809" y="45200"/>
                      <a:pt x="25093" y="45200"/>
                      <a:pt x="25400" y="45483"/>
                    </a:cubicBezTo>
                    <a:cubicBezTo>
                      <a:pt x="25683" y="45483"/>
                      <a:pt x="25683" y="45791"/>
                      <a:pt x="25990" y="45791"/>
                    </a:cubicBezTo>
                    <a:cubicBezTo>
                      <a:pt x="26274" y="45791"/>
                      <a:pt x="25990" y="46074"/>
                      <a:pt x="26274" y="46381"/>
                    </a:cubicBezTo>
                    <a:lnTo>
                      <a:pt x="26274" y="47256"/>
                    </a:lnTo>
                    <a:cubicBezTo>
                      <a:pt x="25990" y="47563"/>
                      <a:pt x="26274" y="47846"/>
                      <a:pt x="26274" y="47846"/>
                    </a:cubicBezTo>
                    <a:lnTo>
                      <a:pt x="26581" y="47256"/>
                    </a:lnTo>
                    <a:cubicBezTo>
                      <a:pt x="26581" y="46972"/>
                      <a:pt x="26865" y="46972"/>
                      <a:pt x="27172" y="46665"/>
                    </a:cubicBezTo>
                    <a:cubicBezTo>
                      <a:pt x="27455" y="46381"/>
                      <a:pt x="26865" y="46381"/>
                      <a:pt x="26865" y="46074"/>
                    </a:cubicBezTo>
                    <a:cubicBezTo>
                      <a:pt x="26665" y="45874"/>
                      <a:pt x="26899" y="45663"/>
                      <a:pt x="27154" y="45663"/>
                    </a:cubicBezTo>
                    <a:cubicBezTo>
                      <a:pt x="27261" y="45663"/>
                      <a:pt x="27372" y="45700"/>
                      <a:pt x="27455" y="45791"/>
                    </a:cubicBezTo>
                    <a:cubicBezTo>
                      <a:pt x="27751" y="45932"/>
                      <a:pt x="27898" y="46003"/>
                      <a:pt x="27972" y="46003"/>
                    </a:cubicBezTo>
                    <a:cubicBezTo>
                      <a:pt x="28046" y="46003"/>
                      <a:pt x="28046" y="45932"/>
                      <a:pt x="28046" y="45791"/>
                    </a:cubicBezTo>
                    <a:cubicBezTo>
                      <a:pt x="28046" y="45483"/>
                      <a:pt x="26865" y="44893"/>
                      <a:pt x="26581" y="44609"/>
                    </a:cubicBezTo>
                    <a:cubicBezTo>
                      <a:pt x="26274" y="44609"/>
                      <a:pt x="26581" y="44302"/>
                      <a:pt x="25990" y="44302"/>
                    </a:cubicBezTo>
                    <a:cubicBezTo>
                      <a:pt x="25400" y="44302"/>
                      <a:pt x="24809" y="43711"/>
                      <a:pt x="24809" y="42837"/>
                    </a:cubicBezTo>
                    <a:cubicBezTo>
                      <a:pt x="24502" y="42247"/>
                      <a:pt x="23911" y="42247"/>
                      <a:pt x="23628" y="41656"/>
                    </a:cubicBezTo>
                    <a:cubicBezTo>
                      <a:pt x="23321" y="41349"/>
                      <a:pt x="23911" y="41349"/>
                      <a:pt x="23628" y="41065"/>
                    </a:cubicBezTo>
                    <a:cubicBezTo>
                      <a:pt x="23628" y="40758"/>
                      <a:pt x="23628" y="40758"/>
                      <a:pt x="23911" y="40474"/>
                    </a:cubicBezTo>
                    <a:lnTo>
                      <a:pt x="24502" y="40474"/>
                    </a:lnTo>
                    <a:lnTo>
                      <a:pt x="24502" y="40758"/>
                    </a:lnTo>
                    <a:cubicBezTo>
                      <a:pt x="24809" y="40758"/>
                      <a:pt x="24502" y="41065"/>
                      <a:pt x="24809" y="41065"/>
                    </a:cubicBezTo>
                    <a:cubicBezTo>
                      <a:pt x="25093" y="41065"/>
                      <a:pt x="25400" y="41065"/>
                      <a:pt x="25400" y="41349"/>
                    </a:cubicBezTo>
                    <a:cubicBezTo>
                      <a:pt x="25400" y="41656"/>
                      <a:pt x="25990" y="42247"/>
                      <a:pt x="25990" y="42530"/>
                    </a:cubicBezTo>
                    <a:cubicBezTo>
                      <a:pt x="26274" y="42530"/>
                      <a:pt x="26581" y="42530"/>
                      <a:pt x="26865" y="42837"/>
                    </a:cubicBezTo>
                    <a:cubicBezTo>
                      <a:pt x="26865" y="42837"/>
                      <a:pt x="27172" y="43121"/>
                      <a:pt x="27455" y="43121"/>
                    </a:cubicBezTo>
                    <a:lnTo>
                      <a:pt x="27763" y="43121"/>
                    </a:lnTo>
                    <a:cubicBezTo>
                      <a:pt x="27763" y="43428"/>
                      <a:pt x="28046" y="43428"/>
                      <a:pt x="28046" y="43428"/>
                    </a:cubicBezTo>
                    <a:lnTo>
                      <a:pt x="28637" y="44019"/>
                    </a:lnTo>
                    <a:cubicBezTo>
                      <a:pt x="28944" y="44302"/>
                      <a:pt x="29227" y="44302"/>
                      <a:pt x="28944" y="44609"/>
                    </a:cubicBezTo>
                    <a:cubicBezTo>
                      <a:pt x="28637" y="44609"/>
                      <a:pt x="28637" y="45483"/>
                      <a:pt x="28944" y="45791"/>
                    </a:cubicBezTo>
                    <a:cubicBezTo>
                      <a:pt x="29227" y="45791"/>
                      <a:pt x="29227" y="46381"/>
                      <a:pt x="29535" y="46381"/>
                    </a:cubicBezTo>
                    <a:cubicBezTo>
                      <a:pt x="29818" y="46381"/>
                      <a:pt x="29818" y="46665"/>
                      <a:pt x="29818" y="46972"/>
                    </a:cubicBezTo>
                    <a:cubicBezTo>
                      <a:pt x="29818" y="47172"/>
                      <a:pt x="30111" y="47383"/>
                      <a:pt x="30285" y="47383"/>
                    </a:cubicBezTo>
                    <a:cubicBezTo>
                      <a:pt x="30357" y="47383"/>
                      <a:pt x="30409" y="47346"/>
                      <a:pt x="30409" y="47256"/>
                    </a:cubicBezTo>
                    <a:cubicBezTo>
                      <a:pt x="30498" y="47173"/>
                      <a:pt x="30611" y="47139"/>
                      <a:pt x="30727" y="47139"/>
                    </a:cubicBezTo>
                    <a:cubicBezTo>
                      <a:pt x="31009" y="47139"/>
                      <a:pt x="31307" y="47345"/>
                      <a:pt x="31307" y="47563"/>
                    </a:cubicBezTo>
                    <a:cubicBezTo>
                      <a:pt x="31307" y="47563"/>
                      <a:pt x="31044" y="47426"/>
                      <a:pt x="30778" y="47426"/>
                    </a:cubicBezTo>
                    <a:cubicBezTo>
                      <a:pt x="30645" y="47426"/>
                      <a:pt x="30511" y="47460"/>
                      <a:pt x="30409" y="47563"/>
                    </a:cubicBezTo>
                    <a:cubicBezTo>
                      <a:pt x="30125" y="47846"/>
                      <a:pt x="30716" y="47846"/>
                      <a:pt x="30409" y="48153"/>
                    </a:cubicBezTo>
                    <a:cubicBezTo>
                      <a:pt x="30409" y="48437"/>
                      <a:pt x="30716" y="48744"/>
                      <a:pt x="30999" y="48744"/>
                    </a:cubicBezTo>
                    <a:cubicBezTo>
                      <a:pt x="31243" y="48744"/>
                      <a:pt x="31472" y="49116"/>
                      <a:pt x="31556" y="49116"/>
                    </a:cubicBezTo>
                    <a:cubicBezTo>
                      <a:pt x="31578" y="49116"/>
                      <a:pt x="31590" y="49091"/>
                      <a:pt x="31590" y="49028"/>
                    </a:cubicBezTo>
                    <a:cubicBezTo>
                      <a:pt x="31897" y="49028"/>
                      <a:pt x="31590" y="48437"/>
                      <a:pt x="31590" y="48437"/>
                    </a:cubicBezTo>
                    <a:cubicBezTo>
                      <a:pt x="31590" y="48342"/>
                      <a:pt x="31624" y="48311"/>
                      <a:pt x="31680" y="48311"/>
                    </a:cubicBezTo>
                    <a:cubicBezTo>
                      <a:pt x="31792" y="48311"/>
                      <a:pt x="31992" y="48437"/>
                      <a:pt x="32181" y="48437"/>
                    </a:cubicBezTo>
                    <a:cubicBezTo>
                      <a:pt x="32181" y="48153"/>
                      <a:pt x="31897" y="47846"/>
                      <a:pt x="31590" y="47846"/>
                    </a:cubicBezTo>
                    <a:cubicBezTo>
                      <a:pt x="31590" y="47846"/>
                      <a:pt x="31590" y="47720"/>
                      <a:pt x="31681" y="47720"/>
                    </a:cubicBezTo>
                    <a:cubicBezTo>
                      <a:pt x="31727" y="47720"/>
                      <a:pt x="31795" y="47752"/>
                      <a:pt x="31897" y="47846"/>
                    </a:cubicBezTo>
                    <a:cubicBezTo>
                      <a:pt x="31992" y="47949"/>
                      <a:pt x="32089" y="47983"/>
                      <a:pt x="32176" y="47983"/>
                    </a:cubicBezTo>
                    <a:cubicBezTo>
                      <a:pt x="32351" y="47983"/>
                      <a:pt x="32488" y="47846"/>
                      <a:pt x="32488" y="47846"/>
                    </a:cubicBezTo>
                    <a:cubicBezTo>
                      <a:pt x="32772" y="47846"/>
                      <a:pt x="32772" y="47256"/>
                      <a:pt x="32181" y="47256"/>
                    </a:cubicBezTo>
                    <a:cubicBezTo>
                      <a:pt x="32123" y="47197"/>
                      <a:pt x="32077" y="47176"/>
                      <a:pt x="32037" y="47176"/>
                    </a:cubicBezTo>
                    <a:cubicBezTo>
                      <a:pt x="31926" y="47176"/>
                      <a:pt x="31870" y="47347"/>
                      <a:pt x="31753" y="47347"/>
                    </a:cubicBezTo>
                    <a:cubicBezTo>
                      <a:pt x="31709" y="47347"/>
                      <a:pt x="31657" y="47322"/>
                      <a:pt x="31590" y="47256"/>
                    </a:cubicBezTo>
                    <a:cubicBezTo>
                      <a:pt x="31307" y="46972"/>
                      <a:pt x="31897" y="46972"/>
                      <a:pt x="31897" y="46665"/>
                    </a:cubicBezTo>
                    <a:cubicBezTo>
                      <a:pt x="31897" y="46381"/>
                      <a:pt x="31590" y="46074"/>
                      <a:pt x="31307" y="45791"/>
                    </a:cubicBezTo>
                    <a:cubicBezTo>
                      <a:pt x="30999" y="45483"/>
                      <a:pt x="31590" y="45483"/>
                      <a:pt x="31590" y="45483"/>
                    </a:cubicBezTo>
                    <a:cubicBezTo>
                      <a:pt x="31897" y="45791"/>
                      <a:pt x="32181" y="45791"/>
                      <a:pt x="32181" y="45791"/>
                    </a:cubicBezTo>
                    <a:cubicBezTo>
                      <a:pt x="32488" y="45483"/>
                      <a:pt x="32181" y="45200"/>
                      <a:pt x="32488" y="45200"/>
                    </a:cubicBezTo>
                    <a:cubicBezTo>
                      <a:pt x="32583" y="45098"/>
                      <a:pt x="32646" y="45063"/>
                      <a:pt x="32699" y="45063"/>
                    </a:cubicBezTo>
                    <a:cubicBezTo>
                      <a:pt x="32806" y="45063"/>
                      <a:pt x="32874" y="45200"/>
                      <a:pt x="33079" y="45200"/>
                    </a:cubicBezTo>
                    <a:cubicBezTo>
                      <a:pt x="33079" y="45200"/>
                      <a:pt x="33079" y="44893"/>
                      <a:pt x="33669" y="44893"/>
                    </a:cubicBezTo>
                    <a:lnTo>
                      <a:pt x="33953" y="45200"/>
                    </a:lnTo>
                    <a:cubicBezTo>
                      <a:pt x="34260" y="45200"/>
                      <a:pt x="34260" y="45483"/>
                      <a:pt x="34544" y="45483"/>
                    </a:cubicBezTo>
                    <a:cubicBezTo>
                      <a:pt x="34851" y="45483"/>
                      <a:pt x="35134" y="45200"/>
                      <a:pt x="35134" y="44893"/>
                    </a:cubicBezTo>
                    <a:lnTo>
                      <a:pt x="36316" y="44893"/>
                    </a:lnTo>
                    <a:cubicBezTo>
                      <a:pt x="36623" y="44609"/>
                      <a:pt x="36032" y="44609"/>
                      <a:pt x="35725" y="44302"/>
                    </a:cubicBezTo>
                    <a:cubicBezTo>
                      <a:pt x="35725" y="44302"/>
                      <a:pt x="35725" y="44019"/>
                      <a:pt x="35441" y="44019"/>
                    </a:cubicBezTo>
                    <a:lnTo>
                      <a:pt x="35441" y="43711"/>
                    </a:lnTo>
                    <a:lnTo>
                      <a:pt x="35134" y="43121"/>
                    </a:lnTo>
                    <a:cubicBezTo>
                      <a:pt x="35441" y="43121"/>
                      <a:pt x="35725" y="42530"/>
                      <a:pt x="36032" y="42530"/>
                    </a:cubicBezTo>
                    <a:lnTo>
                      <a:pt x="36032" y="42247"/>
                    </a:lnTo>
                    <a:lnTo>
                      <a:pt x="36032" y="41939"/>
                    </a:lnTo>
                    <a:cubicBezTo>
                      <a:pt x="36032" y="41656"/>
                      <a:pt x="36316" y="41349"/>
                      <a:pt x="36316" y="41349"/>
                    </a:cubicBezTo>
                    <a:cubicBezTo>
                      <a:pt x="36623" y="41349"/>
                      <a:pt x="36906" y="41349"/>
                      <a:pt x="36906" y="40758"/>
                    </a:cubicBezTo>
                    <a:cubicBezTo>
                      <a:pt x="36906" y="40474"/>
                      <a:pt x="36906" y="40474"/>
                      <a:pt x="37213" y="40167"/>
                    </a:cubicBezTo>
                    <a:cubicBezTo>
                      <a:pt x="37497" y="39884"/>
                      <a:pt x="37497" y="39577"/>
                      <a:pt x="37804" y="39577"/>
                    </a:cubicBezTo>
                    <a:cubicBezTo>
                      <a:pt x="38088" y="39293"/>
                      <a:pt x="38395" y="39293"/>
                      <a:pt x="38678" y="39293"/>
                    </a:cubicBezTo>
                    <a:cubicBezTo>
                      <a:pt x="39269" y="39293"/>
                      <a:pt x="38678" y="39577"/>
                      <a:pt x="38986" y="39884"/>
                    </a:cubicBezTo>
                    <a:lnTo>
                      <a:pt x="40167" y="39884"/>
                    </a:lnTo>
                    <a:cubicBezTo>
                      <a:pt x="40167" y="40167"/>
                      <a:pt x="38986" y="40474"/>
                      <a:pt x="38986" y="40474"/>
                    </a:cubicBezTo>
                    <a:cubicBezTo>
                      <a:pt x="39269" y="40758"/>
                      <a:pt x="39860" y="40758"/>
                      <a:pt x="39860" y="41065"/>
                    </a:cubicBezTo>
                    <a:cubicBezTo>
                      <a:pt x="40167" y="41065"/>
                      <a:pt x="39860" y="41349"/>
                      <a:pt x="39860" y="41656"/>
                    </a:cubicBezTo>
                    <a:cubicBezTo>
                      <a:pt x="40167" y="41656"/>
                      <a:pt x="40450" y="41656"/>
                      <a:pt x="40450" y="41349"/>
                    </a:cubicBezTo>
                    <a:cubicBezTo>
                      <a:pt x="40758" y="41349"/>
                      <a:pt x="41041" y="41349"/>
                      <a:pt x="41348" y="41065"/>
                    </a:cubicBezTo>
                    <a:cubicBezTo>
                      <a:pt x="41443" y="40963"/>
                      <a:pt x="41571" y="40929"/>
                      <a:pt x="41712" y="40929"/>
                    </a:cubicBezTo>
                    <a:cubicBezTo>
                      <a:pt x="41994" y="40929"/>
                      <a:pt x="42325" y="41065"/>
                      <a:pt x="42530" y="41065"/>
                    </a:cubicBezTo>
                    <a:cubicBezTo>
                      <a:pt x="42530" y="40758"/>
                      <a:pt x="42223" y="40758"/>
                      <a:pt x="41632" y="40758"/>
                    </a:cubicBezTo>
                    <a:cubicBezTo>
                      <a:pt x="41041" y="40758"/>
                      <a:pt x="41041" y="40167"/>
                      <a:pt x="41041" y="40167"/>
                    </a:cubicBezTo>
                    <a:cubicBezTo>
                      <a:pt x="41041" y="39884"/>
                      <a:pt x="41632" y="39577"/>
                      <a:pt x="41939" y="39577"/>
                    </a:cubicBezTo>
                    <a:cubicBezTo>
                      <a:pt x="42223" y="39293"/>
                      <a:pt x="42530" y="39293"/>
                      <a:pt x="43120" y="39293"/>
                    </a:cubicBezTo>
                    <a:cubicBezTo>
                      <a:pt x="43120" y="38986"/>
                      <a:pt x="43404" y="38986"/>
                      <a:pt x="43711" y="38986"/>
                    </a:cubicBezTo>
                    <a:lnTo>
                      <a:pt x="44302" y="38986"/>
                    </a:lnTo>
                    <a:cubicBezTo>
                      <a:pt x="44585" y="38986"/>
                      <a:pt x="43711" y="39577"/>
                      <a:pt x="43404" y="39577"/>
                    </a:cubicBezTo>
                    <a:lnTo>
                      <a:pt x="43711" y="39884"/>
                    </a:lnTo>
                    <a:cubicBezTo>
                      <a:pt x="43711" y="40167"/>
                      <a:pt x="43120" y="40167"/>
                      <a:pt x="43404" y="40474"/>
                    </a:cubicBezTo>
                    <a:cubicBezTo>
                      <a:pt x="43404" y="40758"/>
                      <a:pt x="43120" y="40758"/>
                      <a:pt x="42813" y="40758"/>
                    </a:cubicBezTo>
                    <a:cubicBezTo>
                      <a:pt x="42530" y="40758"/>
                      <a:pt x="42530" y="41065"/>
                      <a:pt x="42530" y="41065"/>
                    </a:cubicBezTo>
                    <a:cubicBezTo>
                      <a:pt x="42813" y="41065"/>
                      <a:pt x="42813" y="41349"/>
                      <a:pt x="43120" y="41349"/>
                    </a:cubicBezTo>
                    <a:cubicBezTo>
                      <a:pt x="43711" y="41656"/>
                      <a:pt x="44302" y="41939"/>
                      <a:pt x="44585" y="42530"/>
                    </a:cubicBezTo>
                    <a:lnTo>
                      <a:pt x="44892" y="42530"/>
                    </a:lnTo>
                    <a:cubicBezTo>
                      <a:pt x="45176" y="42837"/>
                      <a:pt x="45767" y="42837"/>
                      <a:pt x="46074" y="43121"/>
                    </a:cubicBezTo>
                    <a:cubicBezTo>
                      <a:pt x="46074" y="43428"/>
                      <a:pt x="46357" y="43711"/>
                      <a:pt x="46357" y="44019"/>
                    </a:cubicBezTo>
                    <a:lnTo>
                      <a:pt x="46357" y="44302"/>
                    </a:lnTo>
                    <a:cubicBezTo>
                      <a:pt x="45767" y="44893"/>
                      <a:pt x="45176" y="44893"/>
                      <a:pt x="44892" y="44893"/>
                    </a:cubicBezTo>
                    <a:lnTo>
                      <a:pt x="43404" y="44893"/>
                    </a:lnTo>
                    <a:cubicBezTo>
                      <a:pt x="43120" y="44893"/>
                      <a:pt x="42813" y="44609"/>
                      <a:pt x="42530" y="44609"/>
                    </a:cubicBezTo>
                    <a:cubicBezTo>
                      <a:pt x="42223" y="44609"/>
                      <a:pt x="42223" y="44302"/>
                      <a:pt x="41939" y="44302"/>
                    </a:cubicBezTo>
                    <a:cubicBezTo>
                      <a:pt x="41348" y="44302"/>
                      <a:pt x="41632" y="44302"/>
                      <a:pt x="40758" y="44019"/>
                    </a:cubicBezTo>
                    <a:cubicBezTo>
                      <a:pt x="39576" y="44019"/>
                      <a:pt x="38678" y="44609"/>
                      <a:pt x="38088" y="44893"/>
                    </a:cubicBezTo>
                    <a:cubicBezTo>
                      <a:pt x="37993" y="44995"/>
                      <a:pt x="37799" y="45029"/>
                      <a:pt x="37582" y="45029"/>
                    </a:cubicBezTo>
                    <a:cubicBezTo>
                      <a:pt x="37148" y="45029"/>
                      <a:pt x="36623" y="44893"/>
                      <a:pt x="36623" y="44893"/>
                    </a:cubicBezTo>
                    <a:cubicBezTo>
                      <a:pt x="36316" y="44893"/>
                      <a:pt x="36623" y="45200"/>
                      <a:pt x="36032" y="45483"/>
                    </a:cubicBezTo>
                    <a:cubicBezTo>
                      <a:pt x="35930" y="45586"/>
                      <a:pt x="35764" y="45620"/>
                      <a:pt x="35578" y="45620"/>
                    </a:cubicBezTo>
                    <a:cubicBezTo>
                      <a:pt x="35205" y="45620"/>
                      <a:pt x="34748" y="45483"/>
                      <a:pt x="34544" y="45483"/>
                    </a:cubicBezTo>
                    <a:cubicBezTo>
                      <a:pt x="34069" y="45730"/>
                      <a:pt x="33976" y="46160"/>
                      <a:pt x="34117" y="46160"/>
                    </a:cubicBezTo>
                    <a:cubicBezTo>
                      <a:pt x="34151" y="46160"/>
                      <a:pt x="34200" y="46134"/>
                      <a:pt x="34260" y="46074"/>
                    </a:cubicBezTo>
                    <a:cubicBezTo>
                      <a:pt x="34544" y="46074"/>
                      <a:pt x="34544" y="46381"/>
                      <a:pt x="34544" y="46381"/>
                    </a:cubicBezTo>
                    <a:cubicBezTo>
                      <a:pt x="34544" y="46665"/>
                      <a:pt x="34851" y="46972"/>
                      <a:pt x="34544" y="46972"/>
                    </a:cubicBezTo>
                    <a:lnTo>
                      <a:pt x="34544" y="47563"/>
                    </a:lnTo>
                    <a:cubicBezTo>
                      <a:pt x="34851" y="47846"/>
                      <a:pt x="34851" y="47846"/>
                      <a:pt x="34544" y="47846"/>
                    </a:cubicBezTo>
                    <a:cubicBezTo>
                      <a:pt x="34544" y="48153"/>
                      <a:pt x="35134" y="48153"/>
                      <a:pt x="35134" y="48437"/>
                    </a:cubicBezTo>
                    <a:cubicBezTo>
                      <a:pt x="35134" y="48437"/>
                      <a:pt x="35725" y="48437"/>
                      <a:pt x="35725" y="48744"/>
                    </a:cubicBezTo>
                    <a:cubicBezTo>
                      <a:pt x="35725" y="48744"/>
                      <a:pt x="35725" y="48870"/>
                      <a:pt x="35816" y="48870"/>
                    </a:cubicBezTo>
                    <a:cubicBezTo>
                      <a:pt x="35861" y="48870"/>
                      <a:pt x="35930" y="48839"/>
                      <a:pt x="36032" y="48744"/>
                    </a:cubicBezTo>
                    <a:cubicBezTo>
                      <a:pt x="36316" y="48744"/>
                      <a:pt x="36316" y="49028"/>
                      <a:pt x="36623" y="49335"/>
                    </a:cubicBezTo>
                    <a:cubicBezTo>
                      <a:pt x="36623" y="49417"/>
                      <a:pt x="36697" y="49452"/>
                      <a:pt x="36801" y="49452"/>
                    </a:cubicBezTo>
                    <a:cubicBezTo>
                      <a:pt x="37057" y="49452"/>
                      <a:pt x="37497" y="49245"/>
                      <a:pt x="37497" y="49028"/>
                    </a:cubicBezTo>
                    <a:cubicBezTo>
                      <a:pt x="37497" y="49028"/>
                      <a:pt x="37804" y="48744"/>
                      <a:pt x="38088" y="48744"/>
                    </a:cubicBezTo>
                    <a:cubicBezTo>
                      <a:pt x="38395" y="49028"/>
                      <a:pt x="38986" y="49335"/>
                      <a:pt x="39269" y="49618"/>
                    </a:cubicBezTo>
                    <a:cubicBezTo>
                      <a:pt x="39269" y="49618"/>
                      <a:pt x="39860" y="49335"/>
                      <a:pt x="40167" y="49335"/>
                    </a:cubicBezTo>
                    <a:lnTo>
                      <a:pt x="40758" y="49028"/>
                    </a:lnTo>
                    <a:cubicBezTo>
                      <a:pt x="40852" y="48933"/>
                      <a:pt x="40915" y="48902"/>
                      <a:pt x="40969" y="48902"/>
                    </a:cubicBezTo>
                    <a:cubicBezTo>
                      <a:pt x="41075" y="48902"/>
                      <a:pt x="41144" y="49028"/>
                      <a:pt x="41348" y="49028"/>
                    </a:cubicBezTo>
                    <a:cubicBezTo>
                      <a:pt x="41632" y="49028"/>
                      <a:pt x="41939" y="48744"/>
                      <a:pt x="41939" y="48744"/>
                    </a:cubicBezTo>
                    <a:lnTo>
                      <a:pt x="41939" y="48744"/>
                    </a:lnTo>
                    <a:cubicBezTo>
                      <a:pt x="42223" y="49028"/>
                      <a:pt x="41632" y="49335"/>
                      <a:pt x="41939" y="49618"/>
                    </a:cubicBezTo>
                    <a:lnTo>
                      <a:pt x="41939" y="49925"/>
                    </a:lnTo>
                    <a:cubicBezTo>
                      <a:pt x="41632" y="49925"/>
                      <a:pt x="41632" y="50209"/>
                      <a:pt x="41939" y="50209"/>
                    </a:cubicBezTo>
                    <a:cubicBezTo>
                      <a:pt x="41939" y="50209"/>
                      <a:pt x="41632" y="50516"/>
                      <a:pt x="41632" y="50800"/>
                    </a:cubicBezTo>
                    <a:cubicBezTo>
                      <a:pt x="41632" y="51107"/>
                      <a:pt x="41348" y="51697"/>
                      <a:pt x="41041" y="51981"/>
                    </a:cubicBezTo>
                    <a:lnTo>
                      <a:pt x="41041" y="52288"/>
                    </a:lnTo>
                    <a:cubicBezTo>
                      <a:pt x="41041" y="52879"/>
                      <a:pt x="40450" y="53469"/>
                      <a:pt x="40450" y="53753"/>
                    </a:cubicBezTo>
                    <a:cubicBezTo>
                      <a:pt x="40450" y="53753"/>
                      <a:pt x="40450" y="54060"/>
                      <a:pt x="40167" y="54060"/>
                    </a:cubicBezTo>
                    <a:cubicBezTo>
                      <a:pt x="40167" y="54060"/>
                      <a:pt x="40030" y="53924"/>
                      <a:pt x="39855" y="53924"/>
                    </a:cubicBezTo>
                    <a:cubicBezTo>
                      <a:pt x="39768" y="53924"/>
                      <a:pt x="39671" y="53958"/>
                      <a:pt x="39576" y="54060"/>
                    </a:cubicBezTo>
                    <a:cubicBezTo>
                      <a:pt x="38986" y="54060"/>
                      <a:pt x="38678" y="53753"/>
                      <a:pt x="38395" y="53753"/>
                    </a:cubicBezTo>
                    <a:cubicBezTo>
                      <a:pt x="38306" y="53671"/>
                      <a:pt x="38143" y="53636"/>
                      <a:pt x="37956" y="53636"/>
                    </a:cubicBezTo>
                    <a:cubicBezTo>
                      <a:pt x="37501" y="53636"/>
                      <a:pt x="36906" y="53842"/>
                      <a:pt x="36906" y="54060"/>
                    </a:cubicBezTo>
                    <a:lnTo>
                      <a:pt x="36032" y="54060"/>
                    </a:lnTo>
                    <a:cubicBezTo>
                      <a:pt x="35441" y="54060"/>
                      <a:pt x="35134" y="53753"/>
                      <a:pt x="34544" y="53753"/>
                    </a:cubicBezTo>
                    <a:cubicBezTo>
                      <a:pt x="33953" y="53469"/>
                      <a:pt x="33362" y="53469"/>
                      <a:pt x="33362" y="53469"/>
                    </a:cubicBezTo>
                    <a:cubicBezTo>
                      <a:pt x="33079" y="53162"/>
                      <a:pt x="32772" y="53162"/>
                      <a:pt x="32181" y="53162"/>
                    </a:cubicBezTo>
                    <a:cubicBezTo>
                      <a:pt x="31590" y="52879"/>
                      <a:pt x="31897" y="52572"/>
                      <a:pt x="30999" y="52288"/>
                    </a:cubicBezTo>
                    <a:cubicBezTo>
                      <a:pt x="30125" y="52288"/>
                      <a:pt x="29227" y="52879"/>
                      <a:pt x="29227" y="53469"/>
                    </a:cubicBezTo>
                    <a:cubicBezTo>
                      <a:pt x="29227" y="53753"/>
                      <a:pt x="29535" y="54060"/>
                      <a:pt x="29227" y="54344"/>
                    </a:cubicBezTo>
                    <a:cubicBezTo>
                      <a:pt x="29086" y="54497"/>
                      <a:pt x="28867" y="54574"/>
                      <a:pt x="28646" y="54574"/>
                    </a:cubicBezTo>
                    <a:cubicBezTo>
                      <a:pt x="28424" y="54574"/>
                      <a:pt x="28200" y="54497"/>
                      <a:pt x="28046" y="54344"/>
                    </a:cubicBezTo>
                    <a:cubicBezTo>
                      <a:pt x="27763" y="54060"/>
                      <a:pt x="27172" y="53753"/>
                      <a:pt x="26581" y="53753"/>
                    </a:cubicBezTo>
                    <a:cubicBezTo>
                      <a:pt x="26274" y="53753"/>
                      <a:pt x="25683" y="53469"/>
                      <a:pt x="25990" y="53162"/>
                    </a:cubicBezTo>
                    <a:cubicBezTo>
                      <a:pt x="25990" y="53162"/>
                      <a:pt x="25683" y="52879"/>
                      <a:pt x="25400" y="52879"/>
                    </a:cubicBezTo>
                    <a:cubicBezTo>
                      <a:pt x="24923" y="52879"/>
                      <a:pt x="24631" y="52495"/>
                      <a:pt x="24226" y="52495"/>
                    </a:cubicBezTo>
                    <a:cubicBezTo>
                      <a:pt x="24129" y="52495"/>
                      <a:pt x="24026" y="52517"/>
                      <a:pt x="23911" y="52572"/>
                    </a:cubicBezTo>
                    <a:cubicBezTo>
                      <a:pt x="23628" y="52572"/>
                      <a:pt x="23321" y="52572"/>
                      <a:pt x="23037" y="52288"/>
                    </a:cubicBezTo>
                    <a:cubicBezTo>
                      <a:pt x="22730" y="52288"/>
                      <a:pt x="22730" y="51981"/>
                      <a:pt x="22730" y="51981"/>
                    </a:cubicBezTo>
                    <a:lnTo>
                      <a:pt x="22446" y="51697"/>
                    </a:lnTo>
                    <a:cubicBezTo>
                      <a:pt x="22357" y="51780"/>
                      <a:pt x="22270" y="51814"/>
                      <a:pt x="22191" y="51814"/>
                    </a:cubicBezTo>
                    <a:cubicBezTo>
                      <a:pt x="21998" y="51814"/>
                      <a:pt x="21856" y="51608"/>
                      <a:pt x="21856" y="51390"/>
                    </a:cubicBezTo>
                    <a:cubicBezTo>
                      <a:pt x="21549" y="51107"/>
                      <a:pt x="22139" y="51107"/>
                      <a:pt x="22446" y="50800"/>
                    </a:cubicBezTo>
                    <a:cubicBezTo>
                      <a:pt x="22730" y="50516"/>
                      <a:pt x="22730" y="50209"/>
                      <a:pt x="22446" y="49925"/>
                    </a:cubicBezTo>
                    <a:cubicBezTo>
                      <a:pt x="22139" y="49618"/>
                      <a:pt x="22139" y="49335"/>
                      <a:pt x="22446" y="49028"/>
                    </a:cubicBezTo>
                    <a:cubicBezTo>
                      <a:pt x="22730" y="49028"/>
                      <a:pt x="22446" y="48744"/>
                      <a:pt x="22446" y="48744"/>
                    </a:cubicBezTo>
                    <a:cubicBezTo>
                      <a:pt x="22293" y="48886"/>
                      <a:pt x="22216" y="48957"/>
                      <a:pt x="22178" y="48957"/>
                    </a:cubicBezTo>
                    <a:cubicBezTo>
                      <a:pt x="22139" y="48957"/>
                      <a:pt x="22139" y="48886"/>
                      <a:pt x="22139" y="48744"/>
                    </a:cubicBezTo>
                    <a:cubicBezTo>
                      <a:pt x="21997" y="48590"/>
                      <a:pt x="21779" y="48514"/>
                      <a:pt x="21557" y="48514"/>
                    </a:cubicBezTo>
                    <a:cubicBezTo>
                      <a:pt x="21336" y="48514"/>
                      <a:pt x="21111" y="48590"/>
                      <a:pt x="20958" y="48744"/>
                    </a:cubicBezTo>
                    <a:lnTo>
                      <a:pt x="18902" y="48744"/>
                    </a:lnTo>
                    <a:cubicBezTo>
                      <a:pt x="18595" y="48744"/>
                      <a:pt x="18004" y="49028"/>
                      <a:pt x="17721" y="49028"/>
                    </a:cubicBezTo>
                    <a:cubicBezTo>
                      <a:pt x="17721" y="48933"/>
                      <a:pt x="17458" y="48902"/>
                      <a:pt x="17086" y="48902"/>
                    </a:cubicBezTo>
                    <a:cubicBezTo>
                      <a:pt x="16343" y="48902"/>
                      <a:pt x="15161" y="49028"/>
                      <a:pt x="14767" y="49028"/>
                    </a:cubicBezTo>
                    <a:cubicBezTo>
                      <a:pt x="14177" y="49028"/>
                      <a:pt x="13870" y="49925"/>
                      <a:pt x="13586" y="49925"/>
                    </a:cubicBezTo>
                    <a:cubicBezTo>
                      <a:pt x="13279" y="49925"/>
                      <a:pt x="12688" y="50209"/>
                      <a:pt x="12405" y="50516"/>
                    </a:cubicBezTo>
                    <a:lnTo>
                      <a:pt x="11223" y="50516"/>
                    </a:lnTo>
                    <a:cubicBezTo>
                      <a:pt x="11070" y="50362"/>
                      <a:pt x="10774" y="50362"/>
                      <a:pt x="10479" y="50362"/>
                    </a:cubicBezTo>
                    <a:cubicBezTo>
                      <a:pt x="10184" y="50362"/>
                      <a:pt x="9888" y="50362"/>
                      <a:pt x="9735" y="50209"/>
                    </a:cubicBezTo>
                    <a:cubicBezTo>
                      <a:pt x="9451" y="49925"/>
                      <a:pt x="9451" y="49925"/>
                      <a:pt x="9144" y="49925"/>
                    </a:cubicBezTo>
                    <a:cubicBezTo>
                      <a:pt x="8861" y="49925"/>
                      <a:pt x="8553" y="51107"/>
                      <a:pt x="8270" y="51390"/>
                    </a:cubicBezTo>
                    <a:cubicBezTo>
                      <a:pt x="7963" y="51981"/>
                      <a:pt x="7372" y="51981"/>
                      <a:pt x="7089" y="51981"/>
                    </a:cubicBezTo>
                    <a:cubicBezTo>
                      <a:pt x="6781" y="51981"/>
                      <a:pt x="6781" y="52572"/>
                      <a:pt x="6498" y="52879"/>
                    </a:cubicBezTo>
                    <a:cubicBezTo>
                      <a:pt x="6191" y="52879"/>
                      <a:pt x="6191" y="53162"/>
                      <a:pt x="5907" y="53469"/>
                    </a:cubicBezTo>
                    <a:cubicBezTo>
                      <a:pt x="5600" y="53753"/>
                      <a:pt x="5907" y="54344"/>
                      <a:pt x="5907" y="54651"/>
                    </a:cubicBezTo>
                    <a:cubicBezTo>
                      <a:pt x="6191" y="54934"/>
                      <a:pt x="5316" y="55832"/>
                      <a:pt x="5009" y="56116"/>
                    </a:cubicBezTo>
                    <a:cubicBezTo>
                      <a:pt x="4726" y="56116"/>
                      <a:pt x="4419" y="56706"/>
                      <a:pt x="3828" y="56706"/>
                    </a:cubicBezTo>
                    <a:cubicBezTo>
                      <a:pt x="3544" y="56706"/>
                      <a:pt x="3544" y="57014"/>
                      <a:pt x="3237" y="57014"/>
                    </a:cubicBezTo>
                    <a:cubicBezTo>
                      <a:pt x="3237" y="57297"/>
                      <a:pt x="2954" y="57604"/>
                      <a:pt x="2954" y="57888"/>
                    </a:cubicBezTo>
                    <a:cubicBezTo>
                      <a:pt x="2647" y="58195"/>
                      <a:pt x="1772" y="58786"/>
                      <a:pt x="1772" y="59376"/>
                    </a:cubicBezTo>
                    <a:cubicBezTo>
                      <a:pt x="1772" y="59660"/>
                      <a:pt x="875" y="60558"/>
                      <a:pt x="591" y="61739"/>
                    </a:cubicBezTo>
                    <a:cubicBezTo>
                      <a:pt x="284" y="62023"/>
                      <a:pt x="284" y="62330"/>
                      <a:pt x="284" y="62330"/>
                    </a:cubicBezTo>
                    <a:cubicBezTo>
                      <a:pt x="284" y="62920"/>
                      <a:pt x="591" y="63204"/>
                      <a:pt x="591" y="63511"/>
                    </a:cubicBezTo>
                    <a:cubicBezTo>
                      <a:pt x="875" y="63511"/>
                      <a:pt x="591" y="64102"/>
                      <a:pt x="875" y="64692"/>
                    </a:cubicBezTo>
                    <a:cubicBezTo>
                      <a:pt x="1182" y="65283"/>
                      <a:pt x="875" y="65874"/>
                      <a:pt x="591" y="66157"/>
                    </a:cubicBezTo>
                    <a:lnTo>
                      <a:pt x="591" y="66748"/>
                    </a:lnTo>
                    <a:cubicBezTo>
                      <a:pt x="284" y="67055"/>
                      <a:pt x="284" y="67339"/>
                      <a:pt x="284" y="67646"/>
                    </a:cubicBezTo>
                    <a:cubicBezTo>
                      <a:pt x="0" y="67929"/>
                      <a:pt x="284" y="68520"/>
                      <a:pt x="591" y="68520"/>
                    </a:cubicBezTo>
                    <a:lnTo>
                      <a:pt x="591" y="68827"/>
                    </a:lnTo>
                    <a:lnTo>
                      <a:pt x="591" y="69418"/>
                    </a:lnTo>
                    <a:lnTo>
                      <a:pt x="591" y="69701"/>
                    </a:lnTo>
                    <a:lnTo>
                      <a:pt x="1182" y="70292"/>
                    </a:lnTo>
                    <a:cubicBezTo>
                      <a:pt x="1772" y="70292"/>
                      <a:pt x="1182" y="70599"/>
                      <a:pt x="1772" y="70883"/>
                    </a:cubicBezTo>
                    <a:cubicBezTo>
                      <a:pt x="2056" y="71190"/>
                      <a:pt x="2056" y="71473"/>
                      <a:pt x="2363" y="71473"/>
                    </a:cubicBezTo>
                    <a:cubicBezTo>
                      <a:pt x="2647" y="71781"/>
                      <a:pt x="2954" y="72064"/>
                      <a:pt x="3237" y="72655"/>
                    </a:cubicBezTo>
                    <a:lnTo>
                      <a:pt x="3237" y="72962"/>
                    </a:lnTo>
                    <a:cubicBezTo>
                      <a:pt x="3544" y="73553"/>
                      <a:pt x="3544" y="73553"/>
                      <a:pt x="3828" y="73836"/>
                    </a:cubicBezTo>
                    <a:cubicBezTo>
                      <a:pt x="4135" y="73836"/>
                      <a:pt x="4419" y="74143"/>
                      <a:pt x="4419" y="74143"/>
                    </a:cubicBezTo>
                    <a:cubicBezTo>
                      <a:pt x="5009" y="74427"/>
                      <a:pt x="5316" y="74734"/>
                      <a:pt x="5600" y="75018"/>
                    </a:cubicBezTo>
                    <a:cubicBezTo>
                      <a:pt x="6191" y="75325"/>
                      <a:pt x="7089" y="75915"/>
                      <a:pt x="7372" y="76199"/>
                    </a:cubicBezTo>
                    <a:lnTo>
                      <a:pt x="7679" y="76199"/>
                    </a:lnTo>
                    <a:cubicBezTo>
                      <a:pt x="8270" y="76199"/>
                      <a:pt x="8861" y="75915"/>
                      <a:pt x="10042" y="75608"/>
                    </a:cubicBezTo>
                    <a:lnTo>
                      <a:pt x="11507" y="75608"/>
                    </a:lnTo>
                    <a:cubicBezTo>
                      <a:pt x="11814" y="75915"/>
                      <a:pt x="12098" y="75915"/>
                      <a:pt x="12098" y="75915"/>
                    </a:cubicBezTo>
                    <a:cubicBezTo>
                      <a:pt x="12098" y="75915"/>
                      <a:pt x="13279" y="75608"/>
                      <a:pt x="13586" y="75325"/>
                    </a:cubicBezTo>
                    <a:cubicBezTo>
                      <a:pt x="13870" y="75018"/>
                      <a:pt x="14177" y="75018"/>
                      <a:pt x="14460" y="75018"/>
                    </a:cubicBezTo>
                    <a:cubicBezTo>
                      <a:pt x="14767" y="75018"/>
                      <a:pt x="14767" y="74734"/>
                      <a:pt x="14767" y="74734"/>
                    </a:cubicBezTo>
                    <a:lnTo>
                      <a:pt x="15642" y="74734"/>
                    </a:lnTo>
                    <a:cubicBezTo>
                      <a:pt x="15889" y="74734"/>
                      <a:pt x="16122" y="74350"/>
                      <a:pt x="16202" y="74350"/>
                    </a:cubicBezTo>
                    <a:cubicBezTo>
                      <a:pt x="16222" y="74350"/>
                      <a:pt x="16232" y="74372"/>
                      <a:pt x="16232" y="74427"/>
                    </a:cubicBezTo>
                    <a:cubicBezTo>
                      <a:pt x="16232" y="74734"/>
                      <a:pt x="17130" y="74734"/>
                      <a:pt x="17414" y="74734"/>
                    </a:cubicBezTo>
                    <a:cubicBezTo>
                      <a:pt x="17721" y="74734"/>
                      <a:pt x="18312" y="75325"/>
                      <a:pt x="18312" y="75608"/>
                    </a:cubicBezTo>
                    <a:cubicBezTo>
                      <a:pt x="18312" y="75608"/>
                      <a:pt x="18312" y="76199"/>
                      <a:pt x="18595" y="76199"/>
                    </a:cubicBezTo>
                    <a:lnTo>
                      <a:pt x="19493" y="76199"/>
                    </a:lnTo>
                    <a:cubicBezTo>
                      <a:pt x="19493" y="76199"/>
                      <a:pt x="20367" y="76199"/>
                      <a:pt x="20367" y="75915"/>
                    </a:cubicBezTo>
                    <a:lnTo>
                      <a:pt x="20674" y="75915"/>
                    </a:lnTo>
                    <a:cubicBezTo>
                      <a:pt x="20674" y="75915"/>
                      <a:pt x="20674" y="76199"/>
                      <a:pt x="20958" y="76506"/>
                    </a:cubicBezTo>
                    <a:lnTo>
                      <a:pt x="21549" y="76506"/>
                    </a:lnTo>
                    <a:cubicBezTo>
                      <a:pt x="21549" y="76506"/>
                      <a:pt x="21856" y="77097"/>
                      <a:pt x="21856" y="77380"/>
                    </a:cubicBezTo>
                    <a:cubicBezTo>
                      <a:pt x="21856" y="77380"/>
                      <a:pt x="21549" y="77687"/>
                      <a:pt x="21549" y="77971"/>
                    </a:cubicBezTo>
                    <a:cubicBezTo>
                      <a:pt x="21856" y="78278"/>
                      <a:pt x="21549" y="78562"/>
                      <a:pt x="21549" y="78562"/>
                    </a:cubicBezTo>
                    <a:cubicBezTo>
                      <a:pt x="21265" y="78562"/>
                      <a:pt x="21265" y="78869"/>
                      <a:pt x="21265" y="78869"/>
                    </a:cubicBezTo>
                    <a:cubicBezTo>
                      <a:pt x="21549" y="78869"/>
                      <a:pt x="21549" y="78869"/>
                      <a:pt x="21549" y="79152"/>
                    </a:cubicBezTo>
                    <a:lnTo>
                      <a:pt x="21265" y="79152"/>
                    </a:lnTo>
                    <a:cubicBezTo>
                      <a:pt x="21265" y="79459"/>
                      <a:pt x="21549" y="79459"/>
                      <a:pt x="21549" y="79743"/>
                    </a:cubicBezTo>
                    <a:cubicBezTo>
                      <a:pt x="21549" y="79743"/>
                      <a:pt x="21265" y="79743"/>
                      <a:pt x="21265" y="80050"/>
                    </a:cubicBezTo>
                    <a:lnTo>
                      <a:pt x="20958" y="80334"/>
                    </a:lnTo>
                    <a:cubicBezTo>
                      <a:pt x="20674" y="80641"/>
                      <a:pt x="21265" y="80924"/>
                      <a:pt x="21265" y="81232"/>
                    </a:cubicBezTo>
                    <a:cubicBezTo>
                      <a:pt x="21265" y="81232"/>
                      <a:pt x="21265" y="81515"/>
                      <a:pt x="21856" y="81822"/>
                    </a:cubicBezTo>
                    <a:cubicBezTo>
                      <a:pt x="22139" y="82413"/>
                      <a:pt x="22139" y="82413"/>
                      <a:pt x="22446" y="82696"/>
                    </a:cubicBezTo>
                    <a:lnTo>
                      <a:pt x="22730" y="83004"/>
                    </a:lnTo>
                    <a:cubicBezTo>
                      <a:pt x="23037" y="83287"/>
                      <a:pt x="23321" y="83594"/>
                      <a:pt x="23321" y="83878"/>
                    </a:cubicBezTo>
                    <a:cubicBezTo>
                      <a:pt x="23628" y="84185"/>
                      <a:pt x="23628" y="84468"/>
                      <a:pt x="23628" y="84468"/>
                    </a:cubicBezTo>
                    <a:lnTo>
                      <a:pt x="23628" y="84776"/>
                    </a:lnTo>
                    <a:cubicBezTo>
                      <a:pt x="23911" y="85366"/>
                      <a:pt x="24218" y="86241"/>
                      <a:pt x="24218" y="86241"/>
                    </a:cubicBezTo>
                    <a:cubicBezTo>
                      <a:pt x="24502" y="86548"/>
                      <a:pt x="24218" y="86831"/>
                      <a:pt x="24218" y="87138"/>
                    </a:cubicBezTo>
                    <a:cubicBezTo>
                      <a:pt x="24218" y="87729"/>
                      <a:pt x="24502" y="88320"/>
                      <a:pt x="24809" y="88910"/>
                    </a:cubicBezTo>
                    <a:cubicBezTo>
                      <a:pt x="24809" y="89501"/>
                      <a:pt x="24502" y="89785"/>
                      <a:pt x="24218" y="90092"/>
                    </a:cubicBezTo>
                    <a:cubicBezTo>
                      <a:pt x="23911" y="90375"/>
                      <a:pt x="23628" y="90966"/>
                      <a:pt x="23628" y="91557"/>
                    </a:cubicBezTo>
                    <a:cubicBezTo>
                      <a:pt x="23628" y="91864"/>
                      <a:pt x="23037" y="92454"/>
                      <a:pt x="23037" y="92738"/>
                    </a:cubicBezTo>
                    <a:lnTo>
                      <a:pt x="23037" y="93636"/>
                    </a:lnTo>
                    <a:cubicBezTo>
                      <a:pt x="23037" y="93919"/>
                      <a:pt x="23321" y="94510"/>
                      <a:pt x="23628" y="94817"/>
                    </a:cubicBezTo>
                    <a:cubicBezTo>
                      <a:pt x="23628" y="95101"/>
                      <a:pt x="24218" y="95691"/>
                      <a:pt x="24218" y="96282"/>
                    </a:cubicBezTo>
                    <a:lnTo>
                      <a:pt x="25093" y="98054"/>
                    </a:lnTo>
                    <a:lnTo>
                      <a:pt x="25093" y="99236"/>
                    </a:lnTo>
                    <a:cubicBezTo>
                      <a:pt x="25093" y="99543"/>
                      <a:pt x="25400" y="100133"/>
                      <a:pt x="25400" y="100724"/>
                    </a:cubicBezTo>
                    <a:cubicBezTo>
                      <a:pt x="25400" y="101008"/>
                      <a:pt x="25400" y="102189"/>
                      <a:pt x="25990" y="102496"/>
                    </a:cubicBezTo>
                    <a:cubicBezTo>
                      <a:pt x="25990" y="102780"/>
                      <a:pt x="26274" y="102780"/>
                      <a:pt x="26274" y="103087"/>
                    </a:cubicBezTo>
                    <a:cubicBezTo>
                      <a:pt x="26581" y="103677"/>
                      <a:pt x="26865" y="103961"/>
                      <a:pt x="26865" y="104552"/>
                    </a:cubicBezTo>
                    <a:cubicBezTo>
                      <a:pt x="27172" y="105142"/>
                      <a:pt x="27763" y="105733"/>
                      <a:pt x="27763" y="106040"/>
                    </a:cubicBezTo>
                    <a:cubicBezTo>
                      <a:pt x="27763" y="106324"/>
                      <a:pt x="28046" y="106631"/>
                      <a:pt x="27763" y="106631"/>
                    </a:cubicBezTo>
                    <a:cubicBezTo>
                      <a:pt x="27455" y="106631"/>
                      <a:pt x="27455" y="106914"/>
                      <a:pt x="27763" y="107505"/>
                    </a:cubicBezTo>
                    <a:cubicBezTo>
                      <a:pt x="28046" y="107812"/>
                      <a:pt x="27763" y="108096"/>
                      <a:pt x="28046" y="108096"/>
                    </a:cubicBezTo>
                    <a:cubicBezTo>
                      <a:pt x="28353" y="108096"/>
                      <a:pt x="28353" y="108096"/>
                      <a:pt x="28353" y="108403"/>
                    </a:cubicBezTo>
                    <a:cubicBezTo>
                      <a:pt x="28637" y="108403"/>
                      <a:pt x="28637" y="108403"/>
                      <a:pt x="28944" y="108686"/>
                    </a:cubicBezTo>
                    <a:lnTo>
                      <a:pt x="29227" y="108686"/>
                    </a:lnTo>
                    <a:cubicBezTo>
                      <a:pt x="29535" y="108403"/>
                      <a:pt x="29818" y="108403"/>
                      <a:pt x="30125" y="108403"/>
                    </a:cubicBezTo>
                    <a:cubicBezTo>
                      <a:pt x="30716" y="108403"/>
                      <a:pt x="30716" y="108096"/>
                      <a:pt x="30999" y="108096"/>
                    </a:cubicBezTo>
                    <a:cubicBezTo>
                      <a:pt x="31153" y="107954"/>
                      <a:pt x="31378" y="107883"/>
                      <a:pt x="31599" y="107883"/>
                    </a:cubicBezTo>
                    <a:cubicBezTo>
                      <a:pt x="31821" y="107883"/>
                      <a:pt x="32039" y="107954"/>
                      <a:pt x="32181" y="108096"/>
                    </a:cubicBezTo>
                    <a:cubicBezTo>
                      <a:pt x="32488" y="108096"/>
                      <a:pt x="32772" y="108096"/>
                      <a:pt x="33079" y="107812"/>
                    </a:cubicBezTo>
                    <a:cubicBezTo>
                      <a:pt x="33079" y="107812"/>
                      <a:pt x="33205" y="107938"/>
                      <a:pt x="33289" y="107938"/>
                    </a:cubicBezTo>
                    <a:cubicBezTo>
                      <a:pt x="33331" y="107938"/>
                      <a:pt x="33362" y="107907"/>
                      <a:pt x="33362" y="107812"/>
                    </a:cubicBezTo>
                    <a:cubicBezTo>
                      <a:pt x="33362" y="107505"/>
                      <a:pt x="33669" y="107505"/>
                      <a:pt x="34260" y="107505"/>
                    </a:cubicBezTo>
                    <a:cubicBezTo>
                      <a:pt x="34544" y="107505"/>
                      <a:pt x="35134" y="107222"/>
                      <a:pt x="35725" y="106631"/>
                    </a:cubicBezTo>
                    <a:cubicBezTo>
                      <a:pt x="36316" y="106040"/>
                      <a:pt x="37213" y="104859"/>
                      <a:pt x="37497" y="104268"/>
                    </a:cubicBezTo>
                    <a:cubicBezTo>
                      <a:pt x="38088" y="103677"/>
                      <a:pt x="38395" y="103087"/>
                      <a:pt x="38678" y="103087"/>
                    </a:cubicBezTo>
                    <a:cubicBezTo>
                      <a:pt x="38986" y="102780"/>
                      <a:pt x="38986" y="102189"/>
                      <a:pt x="39269" y="101598"/>
                    </a:cubicBezTo>
                    <a:lnTo>
                      <a:pt x="39269" y="101315"/>
                    </a:lnTo>
                    <a:cubicBezTo>
                      <a:pt x="39269" y="101161"/>
                      <a:pt x="39198" y="101161"/>
                      <a:pt x="39127" y="101161"/>
                    </a:cubicBezTo>
                    <a:cubicBezTo>
                      <a:pt x="39056" y="101161"/>
                      <a:pt x="38986" y="101161"/>
                      <a:pt x="38986" y="101008"/>
                    </a:cubicBezTo>
                    <a:cubicBezTo>
                      <a:pt x="38678" y="100724"/>
                      <a:pt x="39576" y="100417"/>
                      <a:pt x="40167" y="100133"/>
                    </a:cubicBezTo>
                    <a:cubicBezTo>
                      <a:pt x="40758" y="99826"/>
                      <a:pt x="41041" y="99543"/>
                      <a:pt x="41041" y="99543"/>
                    </a:cubicBezTo>
                    <a:lnTo>
                      <a:pt x="41041" y="98361"/>
                    </a:lnTo>
                    <a:cubicBezTo>
                      <a:pt x="41348" y="98054"/>
                      <a:pt x="41041" y="97771"/>
                      <a:pt x="41041" y="97180"/>
                    </a:cubicBezTo>
                    <a:cubicBezTo>
                      <a:pt x="41041" y="96589"/>
                      <a:pt x="40758" y="96589"/>
                      <a:pt x="40758" y="96282"/>
                    </a:cubicBezTo>
                    <a:cubicBezTo>
                      <a:pt x="40450" y="95999"/>
                      <a:pt x="40450" y="95691"/>
                      <a:pt x="40758" y="95691"/>
                    </a:cubicBezTo>
                    <a:cubicBezTo>
                      <a:pt x="41041" y="95691"/>
                      <a:pt x="41041" y="95691"/>
                      <a:pt x="41041" y="95408"/>
                    </a:cubicBezTo>
                    <a:cubicBezTo>
                      <a:pt x="41348" y="95101"/>
                      <a:pt x="41632" y="95101"/>
                      <a:pt x="41939" y="94817"/>
                    </a:cubicBezTo>
                    <a:cubicBezTo>
                      <a:pt x="42223" y="94510"/>
                      <a:pt x="42223" y="94227"/>
                      <a:pt x="42530" y="93919"/>
                    </a:cubicBezTo>
                    <a:cubicBezTo>
                      <a:pt x="43120" y="93636"/>
                      <a:pt x="43711" y="93636"/>
                      <a:pt x="44302" y="93329"/>
                    </a:cubicBezTo>
                    <a:cubicBezTo>
                      <a:pt x="44585" y="93045"/>
                      <a:pt x="45483" y="91864"/>
                      <a:pt x="45483" y="91557"/>
                    </a:cubicBezTo>
                    <a:cubicBezTo>
                      <a:pt x="45483" y="91273"/>
                      <a:pt x="45176" y="90375"/>
                      <a:pt x="45176" y="90092"/>
                    </a:cubicBezTo>
                    <a:lnTo>
                      <a:pt x="45176" y="88320"/>
                    </a:lnTo>
                    <a:lnTo>
                      <a:pt x="45176" y="88013"/>
                    </a:lnTo>
                    <a:cubicBezTo>
                      <a:pt x="45176" y="87729"/>
                      <a:pt x="44585" y="88013"/>
                      <a:pt x="44585" y="87422"/>
                    </a:cubicBezTo>
                    <a:cubicBezTo>
                      <a:pt x="44585" y="86831"/>
                      <a:pt x="44302" y="86831"/>
                      <a:pt x="44302" y="86548"/>
                    </a:cubicBezTo>
                    <a:lnTo>
                      <a:pt x="44302" y="85957"/>
                    </a:lnTo>
                    <a:cubicBezTo>
                      <a:pt x="43995" y="85957"/>
                      <a:pt x="44302" y="85650"/>
                      <a:pt x="44302" y="85366"/>
                    </a:cubicBezTo>
                    <a:cubicBezTo>
                      <a:pt x="44585" y="85059"/>
                      <a:pt x="43995" y="85059"/>
                      <a:pt x="43995" y="84776"/>
                    </a:cubicBezTo>
                    <a:cubicBezTo>
                      <a:pt x="43995" y="84468"/>
                      <a:pt x="43995" y="84185"/>
                      <a:pt x="44302" y="83594"/>
                    </a:cubicBezTo>
                    <a:cubicBezTo>
                      <a:pt x="44585" y="82696"/>
                      <a:pt x="44892" y="81822"/>
                      <a:pt x="45176" y="81822"/>
                    </a:cubicBezTo>
                    <a:cubicBezTo>
                      <a:pt x="45176" y="81515"/>
                      <a:pt x="45483" y="81515"/>
                      <a:pt x="45483" y="81232"/>
                    </a:cubicBezTo>
                    <a:cubicBezTo>
                      <a:pt x="45672" y="81232"/>
                      <a:pt x="45735" y="81358"/>
                      <a:pt x="45847" y="81358"/>
                    </a:cubicBezTo>
                    <a:cubicBezTo>
                      <a:pt x="45903" y="81358"/>
                      <a:pt x="45971" y="81326"/>
                      <a:pt x="46074" y="81232"/>
                    </a:cubicBezTo>
                    <a:lnTo>
                      <a:pt x="46074" y="80924"/>
                    </a:lnTo>
                    <a:lnTo>
                      <a:pt x="47846" y="79152"/>
                    </a:lnTo>
                    <a:cubicBezTo>
                      <a:pt x="48437" y="78562"/>
                      <a:pt x="48720" y="78278"/>
                      <a:pt x="49311" y="77971"/>
                    </a:cubicBezTo>
                    <a:cubicBezTo>
                      <a:pt x="49618" y="77971"/>
                      <a:pt x="50492" y="77097"/>
                      <a:pt x="51083" y="76199"/>
                    </a:cubicBezTo>
                    <a:cubicBezTo>
                      <a:pt x="51673" y="75608"/>
                      <a:pt x="51981" y="75018"/>
                      <a:pt x="51981" y="74734"/>
                    </a:cubicBezTo>
                    <a:cubicBezTo>
                      <a:pt x="52264" y="74427"/>
                      <a:pt x="52571" y="73836"/>
                      <a:pt x="52855" y="73553"/>
                    </a:cubicBezTo>
                    <a:cubicBezTo>
                      <a:pt x="53162" y="72962"/>
                      <a:pt x="53446" y="72064"/>
                      <a:pt x="53446" y="71781"/>
                    </a:cubicBezTo>
                    <a:cubicBezTo>
                      <a:pt x="53446" y="71473"/>
                      <a:pt x="53753" y="70883"/>
                      <a:pt x="53753" y="70599"/>
                    </a:cubicBezTo>
                    <a:cubicBezTo>
                      <a:pt x="53753" y="70250"/>
                      <a:pt x="53646" y="70108"/>
                      <a:pt x="53558" y="70108"/>
                    </a:cubicBezTo>
                    <a:cubicBezTo>
                      <a:pt x="53497" y="70108"/>
                      <a:pt x="53446" y="70176"/>
                      <a:pt x="53446" y="70292"/>
                    </a:cubicBezTo>
                    <a:cubicBezTo>
                      <a:pt x="53162" y="70599"/>
                      <a:pt x="52264" y="70599"/>
                      <a:pt x="51390" y="70599"/>
                    </a:cubicBezTo>
                    <a:cubicBezTo>
                      <a:pt x="50799" y="70599"/>
                      <a:pt x="50492" y="70883"/>
                      <a:pt x="50209" y="70883"/>
                    </a:cubicBezTo>
                    <a:cubicBezTo>
                      <a:pt x="50055" y="71036"/>
                      <a:pt x="49831" y="71036"/>
                      <a:pt x="49644" y="71036"/>
                    </a:cubicBezTo>
                    <a:cubicBezTo>
                      <a:pt x="49458" y="71036"/>
                      <a:pt x="49311" y="71036"/>
                      <a:pt x="49311" y="71190"/>
                    </a:cubicBezTo>
                    <a:cubicBezTo>
                      <a:pt x="49146" y="71355"/>
                      <a:pt x="48774" y="71527"/>
                      <a:pt x="48436" y="71527"/>
                    </a:cubicBezTo>
                    <a:cubicBezTo>
                      <a:pt x="48191" y="71527"/>
                      <a:pt x="47965" y="71437"/>
                      <a:pt x="47846" y="71190"/>
                    </a:cubicBezTo>
                    <a:cubicBezTo>
                      <a:pt x="47846" y="70883"/>
                      <a:pt x="47539" y="70599"/>
                      <a:pt x="47539" y="70599"/>
                    </a:cubicBezTo>
                    <a:lnTo>
                      <a:pt x="46948" y="70599"/>
                    </a:lnTo>
                    <a:cubicBezTo>
                      <a:pt x="46948" y="70292"/>
                      <a:pt x="47255" y="70009"/>
                      <a:pt x="47539" y="70009"/>
                    </a:cubicBezTo>
                    <a:cubicBezTo>
                      <a:pt x="47846" y="70009"/>
                      <a:pt x="47539" y="69701"/>
                      <a:pt x="47539" y="69701"/>
                    </a:cubicBezTo>
                    <a:cubicBezTo>
                      <a:pt x="47539" y="69701"/>
                      <a:pt x="47539" y="69418"/>
                      <a:pt x="47255" y="69418"/>
                    </a:cubicBezTo>
                    <a:cubicBezTo>
                      <a:pt x="47255" y="69418"/>
                      <a:pt x="46948" y="69111"/>
                      <a:pt x="46664" y="68520"/>
                    </a:cubicBezTo>
                    <a:cubicBezTo>
                      <a:pt x="46074" y="67929"/>
                      <a:pt x="45483" y="67646"/>
                      <a:pt x="45176" y="67646"/>
                    </a:cubicBezTo>
                    <a:cubicBezTo>
                      <a:pt x="44892" y="67646"/>
                      <a:pt x="44892" y="67339"/>
                      <a:pt x="44892" y="67339"/>
                    </a:cubicBezTo>
                    <a:cubicBezTo>
                      <a:pt x="44585" y="67055"/>
                      <a:pt x="44302" y="66464"/>
                      <a:pt x="44302" y="66157"/>
                    </a:cubicBezTo>
                    <a:cubicBezTo>
                      <a:pt x="44302" y="65874"/>
                      <a:pt x="43995" y="65567"/>
                      <a:pt x="43711" y="65283"/>
                    </a:cubicBezTo>
                    <a:cubicBezTo>
                      <a:pt x="43711" y="64976"/>
                      <a:pt x="43404" y="64692"/>
                      <a:pt x="43120" y="64692"/>
                    </a:cubicBezTo>
                    <a:cubicBezTo>
                      <a:pt x="43120" y="64692"/>
                      <a:pt x="42813" y="64102"/>
                      <a:pt x="42813" y="63511"/>
                    </a:cubicBezTo>
                    <a:cubicBezTo>
                      <a:pt x="42813" y="62920"/>
                      <a:pt x="42530" y="62330"/>
                      <a:pt x="42530" y="62023"/>
                    </a:cubicBezTo>
                    <a:cubicBezTo>
                      <a:pt x="42530" y="62023"/>
                      <a:pt x="42223" y="61432"/>
                      <a:pt x="41939" y="61432"/>
                    </a:cubicBezTo>
                    <a:cubicBezTo>
                      <a:pt x="41632" y="61148"/>
                      <a:pt x="41632" y="60841"/>
                      <a:pt x="41348" y="60841"/>
                    </a:cubicBezTo>
                    <a:lnTo>
                      <a:pt x="41348" y="60558"/>
                    </a:lnTo>
                    <a:cubicBezTo>
                      <a:pt x="41632" y="59967"/>
                      <a:pt x="41348" y="59967"/>
                      <a:pt x="41041" y="59660"/>
                    </a:cubicBezTo>
                    <a:cubicBezTo>
                      <a:pt x="41041" y="59069"/>
                      <a:pt x="40167" y="58195"/>
                      <a:pt x="40167" y="57888"/>
                    </a:cubicBezTo>
                    <a:cubicBezTo>
                      <a:pt x="40167" y="57604"/>
                      <a:pt x="39860" y="57297"/>
                      <a:pt x="39860" y="57014"/>
                    </a:cubicBezTo>
                    <a:cubicBezTo>
                      <a:pt x="39860" y="56706"/>
                      <a:pt x="39576" y="56706"/>
                      <a:pt x="39269" y="56116"/>
                    </a:cubicBezTo>
                    <a:cubicBezTo>
                      <a:pt x="38986" y="55832"/>
                      <a:pt x="38986" y="54934"/>
                      <a:pt x="38986" y="54651"/>
                    </a:cubicBezTo>
                    <a:lnTo>
                      <a:pt x="38986" y="54651"/>
                    </a:lnTo>
                    <a:cubicBezTo>
                      <a:pt x="38986" y="54651"/>
                      <a:pt x="39269" y="55525"/>
                      <a:pt x="39576" y="55832"/>
                    </a:cubicBezTo>
                    <a:cubicBezTo>
                      <a:pt x="39576" y="56116"/>
                      <a:pt x="40167" y="56706"/>
                      <a:pt x="40450" y="56706"/>
                    </a:cubicBezTo>
                    <a:cubicBezTo>
                      <a:pt x="40450" y="56706"/>
                      <a:pt x="40691" y="55781"/>
                      <a:pt x="40746" y="55781"/>
                    </a:cubicBezTo>
                    <a:cubicBezTo>
                      <a:pt x="40754" y="55781"/>
                      <a:pt x="40758" y="55797"/>
                      <a:pt x="40758" y="55832"/>
                    </a:cubicBezTo>
                    <a:cubicBezTo>
                      <a:pt x="40758" y="55832"/>
                      <a:pt x="40758" y="56706"/>
                      <a:pt x="41041" y="56706"/>
                    </a:cubicBezTo>
                    <a:lnTo>
                      <a:pt x="41632" y="57297"/>
                    </a:lnTo>
                    <a:cubicBezTo>
                      <a:pt x="41939" y="57888"/>
                      <a:pt x="42813" y="59069"/>
                      <a:pt x="42813" y="59376"/>
                    </a:cubicBezTo>
                    <a:cubicBezTo>
                      <a:pt x="42813" y="59376"/>
                      <a:pt x="42813" y="59660"/>
                      <a:pt x="43404" y="59967"/>
                    </a:cubicBezTo>
                    <a:cubicBezTo>
                      <a:pt x="43711" y="60558"/>
                      <a:pt x="43711" y="60841"/>
                      <a:pt x="43995" y="61148"/>
                    </a:cubicBezTo>
                    <a:cubicBezTo>
                      <a:pt x="44302" y="61148"/>
                      <a:pt x="44302" y="61432"/>
                      <a:pt x="44302" y="61739"/>
                    </a:cubicBezTo>
                    <a:cubicBezTo>
                      <a:pt x="44302" y="62330"/>
                      <a:pt x="44585" y="62920"/>
                      <a:pt x="44892" y="63204"/>
                    </a:cubicBezTo>
                    <a:cubicBezTo>
                      <a:pt x="45176" y="63511"/>
                      <a:pt x="45483" y="63795"/>
                      <a:pt x="45767" y="64385"/>
                    </a:cubicBezTo>
                    <a:cubicBezTo>
                      <a:pt x="46074" y="64692"/>
                      <a:pt x="46357" y="65283"/>
                      <a:pt x="46664" y="65567"/>
                    </a:cubicBezTo>
                    <a:cubicBezTo>
                      <a:pt x="46948" y="65874"/>
                      <a:pt x="46664" y="65874"/>
                      <a:pt x="46948" y="66157"/>
                    </a:cubicBezTo>
                    <a:lnTo>
                      <a:pt x="46948" y="66464"/>
                    </a:lnTo>
                    <a:cubicBezTo>
                      <a:pt x="47255" y="66748"/>
                      <a:pt x="47255" y="66748"/>
                      <a:pt x="47255" y="67055"/>
                    </a:cubicBezTo>
                    <a:cubicBezTo>
                      <a:pt x="46948" y="67339"/>
                      <a:pt x="47255" y="67929"/>
                      <a:pt x="47255" y="68237"/>
                    </a:cubicBezTo>
                    <a:cubicBezTo>
                      <a:pt x="47539" y="68520"/>
                      <a:pt x="47539" y="69418"/>
                      <a:pt x="47539" y="69418"/>
                    </a:cubicBezTo>
                    <a:cubicBezTo>
                      <a:pt x="47641" y="69512"/>
                      <a:pt x="47806" y="69544"/>
                      <a:pt x="47993" y="69544"/>
                    </a:cubicBezTo>
                    <a:cubicBezTo>
                      <a:pt x="48366" y="69544"/>
                      <a:pt x="48822" y="69418"/>
                      <a:pt x="49027" y="69418"/>
                    </a:cubicBezTo>
                    <a:cubicBezTo>
                      <a:pt x="49618" y="69111"/>
                      <a:pt x="49901" y="68827"/>
                      <a:pt x="50209" y="68827"/>
                    </a:cubicBezTo>
                    <a:cubicBezTo>
                      <a:pt x="50492" y="68827"/>
                      <a:pt x="50799" y="68827"/>
                      <a:pt x="51083" y="68520"/>
                    </a:cubicBezTo>
                    <a:lnTo>
                      <a:pt x="51673" y="68520"/>
                    </a:lnTo>
                    <a:cubicBezTo>
                      <a:pt x="51981" y="68520"/>
                      <a:pt x="52264" y="68237"/>
                      <a:pt x="52264" y="67929"/>
                    </a:cubicBezTo>
                    <a:cubicBezTo>
                      <a:pt x="52571" y="67646"/>
                      <a:pt x="53162" y="67646"/>
                      <a:pt x="54036" y="67339"/>
                    </a:cubicBezTo>
                    <a:cubicBezTo>
                      <a:pt x="54934" y="67339"/>
                      <a:pt x="54627" y="66748"/>
                      <a:pt x="54934" y="66748"/>
                    </a:cubicBezTo>
                    <a:cubicBezTo>
                      <a:pt x="54934" y="66464"/>
                      <a:pt x="55218" y="66464"/>
                      <a:pt x="55525" y="66464"/>
                    </a:cubicBezTo>
                    <a:lnTo>
                      <a:pt x="55808" y="66157"/>
                    </a:lnTo>
                    <a:lnTo>
                      <a:pt x="56990" y="66157"/>
                    </a:lnTo>
                    <a:cubicBezTo>
                      <a:pt x="57297" y="65874"/>
                      <a:pt x="56990" y="65567"/>
                      <a:pt x="57297" y="65567"/>
                    </a:cubicBezTo>
                    <a:cubicBezTo>
                      <a:pt x="57580" y="65283"/>
                      <a:pt x="57887" y="65283"/>
                      <a:pt x="58171" y="65283"/>
                    </a:cubicBezTo>
                    <a:cubicBezTo>
                      <a:pt x="58171" y="65283"/>
                      <a:pt x="58478" y="64692"/>
                      <a:pt x="58762" y="64692"/>
                    </a:cubicBezTo>
                    <a:cubicBezTo>
                      <a:pt x="58915" y="64539"/>
                      <a:pt x="58992" y="64539"/>
                      <a:pt x="59030" y="64539"/>
                    </a:cubicBezTo>
                    <a:cubicBezTo>
                      <a:pt x="59069" y="64539"/>
                      <a:pt x="59069" y="64539"/>
                      <a:pt x="59069" y="64385"/>
                    </a:cubicBezTo>
                    <a:cubicBezTo>
                      <a:pt x="59069" y="64102"/>
                      <a:pt x="59069" y="63204"/>
                      <a:pt x="59352" y="63204"/>
                    </a:cubicBezTo>
                    <a:cubicBezTo>
                      <a:pt x="59660" y="63204"/>
                      <a:pt x="59943" y="62920"/>
                      <a:pt x="59943" y="62920"/>
                    </a:cubicBezTo>
                    <a:cubicBezTo>
                      <a:pt x="59943" y="62613"/>
                      <a:pt x="60534" y="62023"/>
                      <a:pt x="60841" y="62023"/>
                    </a:cubicBezTo>
                    <a:cubicBezTo>
                      <a:pt x="60841" y="61739"/>
                      <a:pt x="60841" y="61432"/>
                      <a:pt x="60534" y="61432"/>
                    </a:cubicBezTo>
                    <a:cubicBezTo>
                      <a:pt x="60534" y="61432"/>
                      <a:pt x="60250" y="60841"/>
                      <a:pt x="59943" y="60558"/>
                    </a:cubicBezTo>
                    <a:cubicBezTo>
                      <a:pt x="59943" y="60558"/>
                      <a:pt x="59352" y="60558"/>
                      <a:pt x="58762" y="60250"/>
                    </a:cubicBezTo>
                    <a:cubicBezTo>
                      <a:pt x="58478" y="59967"/>
                      <a:pt x="58478" y="59660"/>
                      <a:pt x="58171" y="59376"/>
                    </a:cubicBezTo>
                    <a:lnTo>
                      <a:pt x="58171" y="58195"/>
                    </a:lnTo>
                    <a:cubicBezTo>
                      <a:pt x="57887" y="58195"/>
                      <a:pt x="57297" y="58786"/>
                      <a:pt x="56990" y="59376"/>
                    </a:cubicBezTo>
                    <a:cubicBezTo>
                      <a:pt x="56990" y="59810"/>
                      <a:pt x="56519" y="60078"/>
                      <a:pt x="56035" y="60078"/>
                    </a:cubicBezTo>
                    <a:cubicBezTo>
                      <a:pt x="55859" y="60078"/>
                      <a:pt x="55682" y="60042"/>
                      <a:pt x="55525" y="59967"/>
                    </a:cubicBezTo>
                    <a:cubicBezTo>
                      <a:pt x="54934" y="59967"/>
                      <a:pt x="54934" y="60250"/>
                      <a:pt x="54627" y="60250"/>
                    </a:cubicBezTo>
                    <a:cubicBezTo>
                      <a:pt x="54343" y="60250"/>
                      <a:pt x="54343" y="59967"/>
                      <a:pt x="54036" y="59660"/>
                    </a:cubicBezTo>
                    <a:cubicBezTo>
                      <a:pt x="54343" y="59376"/>
                      <a:pt x="54343" y="58478"/>
                      <a:pt x="54036" y="58478"/>
                    </a:cubicBezTo>
                    <a:cubicBezTo>
                      <a:pt x="53753" y="58478"/>
                      <a:pt x="53446" y="59069"/>
                      <a:pt x="53446" y="59376"/>
                    </a:cubicBezTo>
                    <a:cubicBezTo>
                      <a:pt x="53446" y="59069"/>
                      <a:pt x="52855" y="58478"/>
                      <a:pt x="53162" y="58478"/>
                    </a:cubicBezTo>
                    <a:cubicBezTo>
                      <a:pt x="53162" y="58195"/>
                      <a:pt x="52855" y="57888"/>
                      <a:pt x="52855" y="57604"/>
                    </a:cubicBezTo>
                    <a:cubicBezTo>
                      <a:pt x="52571" y="57297"/>
                      <a:pt x="51981" y="57014"/>
                      <a:pt x="51981" y="56706"/>
                    </a:cubicBezTo>
                    <a:cubicBezTo>
                      <a:pt x="51981" y="56706"/>
                      <a:pt x="51981" y="56423"/>
                      <a:pt x="51673" y="56423"/>
                    </a:cubicBezTo>
                    <a:cubicBezTo>
                      <a:pt x="51673" y="55832"/>
                      <a:pt x="51390" y="55525"/>
                      <a:pt x="51390" y="55242"/>
                    </a:cubicBezTo>
                    <a:cubicBezTo>
                      <a:pt x="51673" y="55242"/>
                      <a:pt x="51673" y="54934"/>
                      <a:pt x="51981" y="54934"/>
                    </a:cubicBezTo>
                    <a:cubicBezTo>
                      <a:pt x="52170" y="54934"/>
                      <a:pt x="52233" y="54808"/>
                      <a:pt x="52254" y="54808"/>
                    </a:cubicBezTo>
                    <a:cubicBezTo>
                      <a:pt x="52264" y="54808"/>
                      <a:pt x="52264" y="54840"/>
                      <a:pt x="52264" y="54934"/>
                    </a:cubicBezTo>
                    <a:lnTo>
                      <a:pt x="52855" y="54934"/>
                    </a:lnTo>
                    <a:cubicBezTo>
                      <a:pt x="53162" y="54934"/>
                      <a:pt x="53446" y="55832"/>
                      <a:pt x="53753" y="56116"/>
                    </a:cubicBezTo>
                    <a:cubicBezTo>
                      <a:pt x="54036" y="56423"/>
                      <a:pt x="54036" y="56706"/>
                      <a:pt x="54343" y="56706"/>
                    </a:cubicBezTo>
                    <a:cubicBezTo>
                      <a:pt x="54627" y="57014"/>
                      <a:pt x="54934" y="57014"/>
                      <a:pt x="55218" y="57297"/>
                    </a:cubicBezTo>
                    <a:cubicBezTo>
                      <a:pt x="55525" y="57604"/>
                      <a:pt x="56706" y="57888"/>
                      <a:pt x="56990" y="57888"/>
                    </a:cubicBezTo>
                    <a:cubicBezTo>
                      <a:pt x="57297" y="57888"/>
                      <a:pt x="57580" y="57604"/>
                      <a:pt x="58171" y="57604"/>
                    </a:cubicBezTo>
                    <a:cubicBezTo>
                      <a:pt x="58762" y="57888"/>
                      <a:pt x="58762" y="58478"/>
                      <a:pt x="58762" y="58786"/>
                    </a:cubicBezTo>
                    <a:cubicBezTo>
                      <a:pt x="59069" y="59069"/>
                      <a:pt x="61124" y="59069"/>
                      <a:pt x="61715" y="59069"/>
                    </a:cubicBezTo>
                    <a:cubicBezTo>
                      <a:pt x="61715" y="59376"/>
                      <a:pt x="62022" y="59376"/>
                      <a:pt x="62613" y="59376"/>
                    </a:cubicBezTo>
                    <a:cubicBezTo>
                      <a:pt x="63204" y="59376"/>
                      <a:pt x="63794" y="59376"/>
                      <a:pt x="64078" y="59069"/>
                    </a:cubicBezTo>
                    <a:lnTo>
                      <a:pt x="64669" y="59069"/>
                    </a:lnTo>
                    <a:cubicBezTo>
                      <a:pt x="64669" y="59069"/>
                      <a:pt x="65068" y="59206"/>
                      <a:pt x="65418" y="59206"/>
                    </a:cubicBezTo>
                    <a:cubicBezTo>
                      <a:pt x="65593" y="59206"/>
                      <a:pt x="65755" y="59172"/>
                      <a:pt x="65850" y="59069"/>
                    </a:cubicBezTo>
                    <a:cubicBezTo>
                      <a:pt x="65939" y="58987"/>
                      <a:pt x="66026" y="58952"/>
                      <a:pt x="66105" y="58952"/>
                    </a:cubicBezTo>
                    <a:cubicBezTo>
                      <a:pt x="66298" y="58952"/>
                      <a:pt x="66441" y="59158"/>
                      <a:pt x="66441" y="59376"/>
                    </a:cubicBezTo>
                    <a:lnTo>
                      <a:pt x="66748" y="59660"/>
                    </a:lnTo>
                    <a:cubicBezTo>
                      <a:pt x="67031" y="59967"/>
                      <a:pt x="66748" y="59967"/>
                      <a:pt x="67031" y="60250"/>
                    </a:cubicBezTo>
                    <a:cubicBezTo>
                      <a:pt x="67031" y="60404"/>
                      <a:pt x="67108" y="60404"/>
                      <a:pt x="67220" y="60404"/>
                    </a:cubicBezTo>
                    <a:cubicBezTo>
                      <a:pt x="67333" y="60404"/>
                      <a:pt x="67480" y="60404"/>
                      <a:pt x="67622" y="60558"/>
                    </a:cubicBezTo>
                    <a:lnTo>
                      <a:pt x="67929" y="60558"/>
                    </a:lnTo>
                    <a:cubicBezTo>
                      <a:pt x="67929" y="60841"/>
                      <a:pt x="68213" y="61148"/>
                      <a:pt x="68520" y="61148"/>
                    </a:cubicBezTo>
                    <a:cubicBezTo>
                      <a:pt x="68649" y="61210"/>
                      <a:pt x="68763" y="61230"/>
                      <a:pt x="68863" y="61230"/>
                    </a:cubicBezTo>
                    <a:cubicBezTo>
                      <a:pt x="69052" y="61230"/>
                      <a:pt x="69190" y="61157"/>
                      <a:pt x="69278" y="61157"/>
                    </a:cubicBezTo>
                    <a:cubicBezTo>
                      <a:pt x="69356" y="61157"/>
                      <a:pt x="69394" y="61215"/>
                      <a:pt x="69394" y="61432"/>
                    </a:cubicBezTo>
                    <a:cubicBezTo>
                      <a:pt x="69394" y="61739"/>
                      <a:pt x="68213" y="61739"/>
                      <a:pt x="68213" y="61739"/>
                    </a:cubicBezTo>
                    <a:cubicBezTo>
                      <a:pt x="68213" y="61739"/>
                      <a:pt x="69394" y="63204"/>
                      <a:pt x="69985" y="63204"/>
                    </a:cubicBezTo>
                    <a:cubicBezTo>
                      <a:pt x="70575" y="62920"/>
                      <a:pt x="70883" y="62330"/>
                      <a:pt x="70883" y="62330"/>
                    </a:cubicBezTo>
                    <a:cubicBezTo>
                      <a:pt x="70575" y="62023"/>
                      <a:pt x="70883" y="61739"/>
                      <a:pt x="71166" y="61739"/>
                    </a:cubicBezTo>
                    <a:lnTo>
                      <a:pt x="71166" y="62613"/>
                    </a:lnTo>
                    <a:cubicBezTo>
                      <a:pt x="71473" y="62920"/>
                      <a:pt x="71473" y="62920"/>
                      <a:pt x="71166" y="63511"/>
                    </a:cubicBezTo>
                    <a:cubicBezTo>
                      <a:pt x="71166" y="63795"/>
                      <a:pt x="71473" y="64385"/>
                      <a:pt x="71473" y="64692"/>
                    </a:cubicBezTo>
                    <a:cubicBezTo>
                      <a:pt x="71473" y="64976"/>
                      <a:pt x="71757" y="65567"/>
                      <a:pt x="71757" y="66157"/>
                    </a:cubicBezTo>
                    <a:cubicBezTo>
                      <a:pt x="71757" y="66748"/>
                      <a:pt x="72064" y="67646"/>
                      <a:pt x="72655" y="68237"/>
                    </a:cubicBezTo>
                    <a:cubicBezTo>
                      <a:pt x="72938" y="68827"/>
                      <a:pt x="72938" y="70009"/>
                      <a:pt x="73245" y="70292"/>
                    </a:cubicBezTo>
                    <a:cubicBezTo>
                      <a:pt x="73529" y="70599"/>
                      <a:pt x="74120" y="71473"/>
                      <a:pt x="74120" y="72064"/>
                    </a:cubicBezTo>
                    <a:cubicBezTo>
                      <a:pt x="74120" y="72371"/>
                      <a:pt x="74710" y="73245"/>
                      <a:pt x="74710" y="73245"/>
                    </a:cubicBezTo>
                    <a:cubicBezTo>
                      <a:pt x="74801" y="73336"/>
                      <a:pt x="74890" y="73373"/>
                      <a:pt x="74977" y="73373"/>
                    </a:cubicBezTo>
                    <a:cubicBezTo>
                      <a:pt x="75187" y="73373"/>
                      <a:pt x="75392" y="73162"/>
                      <a:pt x="75608" y="72962"/>
                    </a:cubicBezTo>
                    <a:cubicBezTo>
                      <a:pt x="75608" y="72655"/>
                      <a:pt x="76199" y="72371"/>
                      <a:pt x="76199" y="72064"/>
                    </a:cubicBezTo>
                    <a:cubicBezTo>
                      <a:pt x="76199" y="71781"/>
                      <a:pt x="76482" y="71781"/>
                      <a:pt x="76482" y="71473"/>
                    </a:cubicBezTo>
                    <a:cubicBezTo>
                      <a:pt x="76789" y="71473"/>
                      <a:pt x="76789" y="71473"/>
                      <a:pt x="76789" y="71190"/>
                    </a:cubicBezTo>
                    <a:cubicBezTo>
                      <a:pt x="76789" y="70883"/>
                      <a:pt x="76789" y="70292"/>
                      <a:pt x="77073" y="70009"/>
                    </a:cubicBezTo>
                    <a:cubicBezTo>
                      <a:pt x="77380" y="69701"/>
                      <a:pt x="77380" y="69111"/>
                      <a:pt x="77073" y="68827"/>
                    </a:cubicBezTo>
                    <a:lnTo>
                      <a:pt x="77073" y="67646"/>
                    </a:lnTo>
                    <a:cubicBezTo>
                      <a:pt x="77380" y="67339"/>
                      <a:pt x="77380" y="67055"/>
                      <a:pt x="77380" y="67055"/>
                    </a:cubicBezTo>
                    <a:cubicBezTo>
                      <a:pt x="77664" y="67055"/>
                      <a:pt x="77971" y="66748"/>
                      <a:pt x="78254" y="66464"/>
                    </a:cubicBezTo>
                    <a:cubicBezTo>
                      <a:pt x="78561" y="66157"/>
                      <a:pt x="79152" y="65874"/>
                      <a:pt x="79436" y="65567"/>
                    </a:cubicBezTo>
                    <a:cubicBezTo>
                      <a:pt x="79743" y="65283"/>
                      <a:pt x="80617" y="64692"/>
                      <a:pt x="80924" y="64385"/>
                    </a:cubicBezTo>
                    <a:cubicBezTo>
                      <a:pt x="80924" y="63795"/>
                      <a:pt x="81798" y="63795"/>
                      <a:pt x="82106" y="63511"/>
                    </a:cubicBezTo>
                    <a:cubicBezTo>
                      <a:pt x="82389" y="63204"/>
                      <a:pt x="82106" y="62920"/>
                      <a:pt x="82106" y="62613"/>
                    </a:cubicBezTo>
                    <a:cubicBezTo>
                      <a:pt x="82389" y="62330"/>
                      <a:pt x="83287" y="62330"/>
                      <a:pt x="83570" y="62330"/>
                    </a:cubicBezTo>
                    <a:cubicBezTo>
                      <a:pt x="83570" y="62330"/>
                      <a:pt x="83878" y="62330"/>
                      <a:pt x="83878" y="62023"/>
                    </a:cubicBezTo>
                    <a:lnTo>
                      <a:pt x="84468" y="62023"/>
                    </a:lnTo>
                    <a:cubicBezTo>
                      <a:pt x="84752" y="62023"/>
                      <a:pt x="85059" y="62023"/>
                      <a:pt x="85059" y="61739"/>
                    </a:cubicBezTo>
                    <a:cubicBezTo>
                      <a:pt x="85059" y="61521"/>
                      <a:pt x="85202" y="61315"/>
                      <a:pt x="85285" y="61315"/>
                    </a:cubicBezTo>
                    <a:cubicBezTo>
                      <a:pt x="85319" y="61315"/>
                      <a:pt x="85343" y="61350"/>
                      <a:pt x="85343" y="61432"/>
                    </a:cubicBezTo>
                    <a:cubicBezTo>
                      <a:pt x="85650" y="61432"/>
                      <a:pt x="85933" y="62023"/>
                      <a:pt x="85933" y="62330"/>
                    </a:cubicBezTo>
                    <a:lnTo>
                      <a:pt x="85933" y="62920"/>
                    </a:lnTo>
                    <a:cubicBezTo>
                      <a:pt x="86240" y="63204"/>
                      <a:pt x="86524" y="63511"/>
                      <a:pt x="86831" y="63511"/>
                    </a:cubicBezTo>
                    <a:cubicBezTo>
                      <a:pt x="87115" y="63795"/>
                      <a:pt x="87422" y="64692"/>
                      <a:pt x="87705" y="65283"/>
                    </a:cubicBezTo>
                    <a:cubicBezTo>
                      <a:pt x="87705" y="65567"/>
                      <a:pt x="87705" y="66157"/>
                      <a:pt x="87422" y="66464"/>
                    </a:cubicBezTo>
                    <a:cubicBezTo>
                      <a:pt x="87422" y="66748"/>
                      <a:pt x="87705" y="66748"/>
                      <a:pt x="88012" y="67055"/>
                    </a:cubicBezTo>
                    <a:cubicBezTo>
                      <a:pt x="88012" y="67055"/>
                      <a:pt x="88603" y="67055"/>
                      <a:pt x="88603" y="66748"/>
                    </a:cubicBezTo>
                    <a:cubicBezTo>
                      <a:pt x="88887" y="66464"/>
                      <a:pt x="89194" y="66464"/>
                      <a:pt x="89194" y="66157"/>
                    </a:cubicBezTo>
                    <a:cubicBezTo>
                      <a:pt x="89282" y="65975"/>
                      <a:pt x="89342" y="65905"/>
                      <a:pt x="89393" y="65905"/>
                    </a:cubicBezTo>
                    <a:cubicBezTo>
                      <a:pt x="89507" y="65905"/>
                      <a:pt x="89572" y="66252"/>
                      <a:pt x="89785" y="66464"/>
                    </a:cubicBezTo>
                    <a:cubicBezTo>
                      <a:pt x="89785" y="66464"/>
                      <a:pt x="90068" y="66748"/>
                      <a:pt x="90068" y="67339"/>
                    </a:cubicBezTo>
                    <a:cubicBezTo>
                      <a:pt x="90068" y="67646"/>
                      <a:pt x="90068" y="68520"/>
                      <a:pt x="90375" y="68827"/>
                    </a:cubicBezTo>
                    <a:cubicBezTo>
                      <a:pt x="90659" y="69111"/>
                      <a:pt x="90966" y="70009"/>
                      <a:pt x="90659" y="70292"/>
                    </a:cubicBezTo>
                    <a:cubicBezTo>
                      <a:pt x="90659" y="70292"/>
                      <a:pt x="90966" y="70883"/>
                      <a:pt x="90966" y="71190"/>
                    </a:cubicBezTo>
                    <a:cubicBezTo>
                      <a:pt x="90659" y="71781"/>
                      <a:pt x="90659" y="72064"/>
                      <a:pt x="90659" y="72371"/>
                    </a:cubicBezTo>
                    <a:cubicBezTo>
                      <a:pt x="90375" y="72962"/>
                      <a:pt x="90375" y="73245"/>
                      <a:pt x="90659" y="73245"/>
                    </a:cubicBezTo>
                    <a:cubicBezTo>
                      <a:pt x="90966" y="73245"/>
                      <a:pt x="91249" y="73836"/>
                      <a:pt x="91557" y="74143"/>
                    </a:cubicBezTo>
                    <a:cubicBezTo>
                      <a:pt x="91840" y="74427"/>
                      <a:pt x="91840" y="74427"/>
                      <a:pt x="91840" y="74734"/>
                    </a:cubicBezTo>
                    <a:cubicBezTo>
                      <a:pt x="92147" y="75018"/>
                      <a:pt x="92147" y="75608"/>
                      <a:pt x="92147" y="75915"/>
                    </a:cubicBezTo>
                    <a:cubicBezTo>
                      <a:pt x="92147" y="76199"/>
                      <a:pt x="92738" y="77097"/>
                      <a:pt x="93021" y="77380"/>
                    </a:cubicBezTo>
                    <a:cubicBezTo>
                      <a:pt x="93021" y="77687"/>
                      <a:pt x="93329" y="77687"/>
                      <a:pt x="93612" y="77971"/>
                    </a:cubicBezTo>
                    <a:cubicBezTo>
                      <a:pt x="94203" y="78278"/>
                      <a:pt x="95101" y="78869"/>
                      <a:pt x="95101" y="78869"/>
                    </a:cubicBezTo>
                    <a:cubicBezTo>
                      <a:pt x="95384" y="78869"/>
                      <a:pt x="95101" y="77971"/>
                      <a:pt x="94794" y="77687"/>
                    </a:cubicBezTo>
                    <a:cubicBezTo>
                      <a:pt x="94510" y="77380"/>
                      <a:pt x="94794" y="76790"/>
                      <a:pt x="94794" y="76199"/>
                    </a:cubicBezTo>
                    <a:cubicBezTo>
                      <a:pt x="94794" y="75608"/>
                      <a:pt x="94203" y="75608"/>
                      <a:pt x="94203" y="75325"/>
                    </a:cubicBezTo>
                    <a:cubicBezTo>
                      <a:pt x="94061" y="75171"/>
                      <a:pt x="93990" y="75171"/>
                      <a:pt x="93916" y="75171"/>
                    </a:cubicBezTo>
                    <a:cubicBezTo>
                      <a:pt x="93843" y="75171"/>
                      <a:pt x="93766" y="75171"/>
                      <a:pt x="93612" y="75018"/>
                    </a:cubicBezTo>
                    <a:lnTo>
                      <a:pt x="93612" y="74734"/>
                    </a:lnTo>
                    <a:cubicBezTo>
                      <a:pt x="93612" y="74734"/>
                      <a:pt x="93021" y="74427"/>
                      <a:pt x="92738" y="74427"/>
                    </a:cubicBezTo>
                    <a:cubicBezTo>
                      <a:pt x="92431" y="74427"/>
                      <a:pt x="92147" y="73836"/>
                      <a:pt x="92147" y="73553"/>
                    </a:cubicBezTo>
                    <a:cubicBezTo>
                      <a:pt x="92147" y="73245"/>
                      <a:pt x="91840" y="72962"/>
                      <a:pt x="91840" y="72655"/>
                    </a:cubicBezTo>
                    <a:cubicBezTo>
                      <a:pt x="91840" y="72371"/>
                      <a:pt x="91557" y="72371"/>
                      <a:pt x="91249" y="72371"/>
                    </a:cubicBezTo>
                    <a:cubicBezTo>
                      <a:pt x="91249" y="72064"/>
                      <a:pt x="91557" y="71473"/>
                      <a:pt x="91557" y="71190"/>
                    </a:cubicBezTo>
                    <a:cubicBezTo>
                      <a:pt x="91557" y="70599"/>
                      <a:pt x="92147" y="69701"/>
                      <a:pt x="91840" y="69418"/>
                    </a:cubicBezTo>
                    <a:cubicBezTo>
                      <a:pt x="91840" y="69200"/>
                      <a:pt x="92138" y="68994"/>
                      <a:pt x="92310" y="68994"/>
                    </a:cubicBezTo>
                    <a:cubicBezTo>
                      <a:pt x="92381" y="68994"/>
                      <a:pt x="92431" y="69028"/>
                      <a:pt x="92431" y="69111"/>
                    </a:cubicBezTo>
                    <a:cubicBezTo>
                      <a:pt x="92738" y="69701"/>
                      <a:pt x="92738" y="69701"/>
                      <a:pt x="93021" y="69701"/>
                    </a:cubicBezTo>
                    <a:cubicBezTo>
                      <a:pt x="93612" y="69701"/>
                      <a:pt x="93612" y="70009"/>
                      <a:pt x="93919" y="70292"/>
                    </a:cubicBezTo>
                    <a:lnTo>
                      <a:pt x="94203" y="70292"/>
                    </a:lnTo>
                    <a:cubicBezTo>
                      <a:pt x="94510" y="70292"/>
                      <a:pt x="94203" y="70599"/>
                      <a:pt x="94203" y="70883"/>
                    </a:cubicBezTo>
                    <a:cubicBezTo>
                      <a:pt x="94203" y="70985"/>
                      <a:pt x="94237" y="71019"/>
                      <a:pt x="94293" y="71019"/>
                    </a:cubicBezTo>
                    <a:cubicBezTo>
                      <a:pt x="94405" y="71019"/>
                      <a:pt x="94604" y="70883"/>
                      <a:pt x="94794" y="70883"/>
                    </a:cubicBezTo>
                    <a:lnTo>
                      <a:pt x="94794" y="71473"/>
                    </a:lnTo>
                    <a:cubicBezTo>
                      <a:pt x="94998" y="71473"/>
                      <a:pt x="95193" y="71347"/>
                      <a:pt x="95299" y="71347"/>
                    </a:cubicBezTo>
                    <a:cubicBezTo>
                      <a:pt x="95353" y="71347"/>
                      <a:pt x="95384" y="71379"/>
                      <a:pt x="95384" y="71473"/>
                    </a:cubicBezTo>
                    <a:cubicBezTo>
                      <a:pt x="95691" y="71781"/>
                      <a:pt x="95691" y="71781"/>
                      <a:pt x="95975" y="71781"/>
                    </a:cubicBezTo>
                    <a:cubicBezTo>
                      <a:pt x="95975" y="72064"/>
                      <a:pt x="95691" y="72064"/>
                      <a:pt x="95691" y="72655"/>
                    </a:cubicBezTo>
                    <a:cubicBezTo>
                      <a:pt x="95691" y="72962"/>
                      <a:pt x="95975" y="72962"/>
                      <a:pt x="95975" y="72962"/>
                    </a:cubicBezTo>
                    <a:cubicBezTo>
                      <a:pt x="96282" y="72655"/>
                      <a:pt x="96566" y="72371"/>
                      <a:pt x="96873" y="72371"/>
                    </a:cubicBezTo>
                    <a:lnTo>
                      <a:pt x="96873" y="72064"/>
                    </a:lnTo>
                    <a:cubicBezTo>
                      <a:pt x="97156" y="72064"/>
                      <a:pt x="97156" y="71781"/>
                      <a:pt x="97156" y="71473"/>
                    </a:cubicBezTo>
                    <a:lnTo>
                      <a:pt x="97747" y="71473"/>
                    </a:lnTo>
                    <a:cubicBezTo>
                      <a:pt x="98054" y="71473"/>
                      <a:pt x="98338" y="71190"/>
                      <a:pt x="98645" y="70883"/>
                    </a:cubicBezTo>
                    <a:cubicBezTo>
                      <a:pt x="99235" y="70599"/>
                      <a:pt x="99235" y="70599"/>
                      <a:pt x="99235" y="70009"/>
                    </a:cubicBezTo>
                    <a:cubicBezTo>
                      <a:pt x="99519" y="69111"/>
                      <a:pt x="99235" y="68237"/>
                      <a:pt x="99235" y="68237"/>
                    </a:cubicBezTo>
                    <a:cubicBezTo>
                      <a:pt x="99235" y="67929"/>
                      <a:pt x="98645" y="66748"/>
                      <a:pt x="98338" y="66748"/>
                    </a:cubicBezTo>
                    <a:lnTo>
                      <a:pt x="97156" y="65874"/>
                    </a:lnTo>
                    <a:cubicBezTo>
                      <a:pt x="96873" y="65567"/>
                      <a:pt x="97156" y="65283"/>
                      <a:pt x="96873" y="65283"/>
                    </a:cubicBezTo>
                    <a:cubicBezTo>
                      <a:pt x="96566" y="64976"/>
                      <a:pt x="96566" y="64385"/>
                      <a:pt x="96566" y="64102"/>
                    </a:cubicBezTo>
                    <a:cubicBezTo>
                      <a:pt x="96566" y="63795"/>
                      <a:pt x="97156" y="63511"/>
                      <a:pt x="97156" y="63511"/>
                    </a:cubicBezTo>
                    <a:cubicBezTo>
                      <a:pt x="97156" y="63204"/>
                      <a:pt x="97156" y="62920"/>
                      <a:pt x="97463" y="62920"/>
                    </a:cubicBezTo>
                    <a:cubicBezTo>
                      <a:pt x="97747" y="62920"/>
                      <a:pt x="98054" y="62613"/>
                      <a:pt x="98054" y="62613"/>
                    </a:cubicBezTo>
                    <a:lnTo>
                      <a:pt x="98054" y="62330"/>
                    </a:lnTo>
                    <a:cubicBezTo>
                      <a:pt x="98243" y="62330"/>
                      <a:pt x="98443" y="62456"/>
                      <a:pt x="98555" y="62456"/>
                    </a:cubicBezTo>
                    <a:cubicBezTo>
                      <a:pt x="98611" y="62456"/>
                      <a:pt x="98645" y="62424"/>
                      <a:pt x="98645" y="62330"/>
                    </a:cubicBezTo>
                    <a:cubicBezTo>
                      <a:pt x="98645" y="62227"/>
                      <a:pt x="98676" y="62193"/>
                      <a:pt x="98718" y="62193"/>
                    </a:cubicBezTo>
                    <a:cubicBezTo>
                      <a:pt x="98802" y="62193"/>
                      <a:pt x="98928" y="62330"/>
                      <a:pt x="98928" y="62330"/>
                    </a:cubicBezTo>
                    <a:cubicBezTo>
                      <a:pt x="99082" y="62471"/>
                      <a:pt x="99159" y="62542"/>
                      <a:pt x="99233" y="62542"/>
                    </a:cubicBezTo>
                    <a:cubicBezTo>
                      <a:pt x="99306" y="62542"/>
                      <a:pt x="99377" y="62471"/>
                      <a:pt x="99519" y="62330"/>
                    </a:cubicBezTo>
                    <a:cubicBezTo>
                      <a:pt x="99582" y="62266"/>
                      <a:pt x="99633" y="62241"/>
                      <a:pt x="99673" y="62241"/>
                    </a:cubicBezTo>
                    <a:cubicBezTo>
                      <a:pt x="99826" y="62241"/>
                      <a:pt x="99826" y="62613"/>
                      <a:pt x="99826" y="62613"/>
                    </a:cubicBezTo>
                    <a:cubicBezTo>
                      <a:pt x="99519" y="62920"/>
                      <a:pt x="99826" y="63204"/>
                      <a:pt x="99826" y="63511"/>
                    </a:cubicBezTo>
                    <a:cubicBezTo>
                      <a:pt x="100110" y="63511"/>
                      <a:pt x="100110" y="63204"/>
                      <a:pt x="100110" y="62920"/>
                    </a:cubicBezTo>
                    <a:cubicBezTo>
                      <a:pt x="100110" y="62920"/>
                      <a:pt x="100417" y="62613"/>
                      <a:pt x="101291" y="62330"/>
                    </a:cubicBezTo>
                    <a:cubicBezTo>
                      <a:pt x="101882" y="62023"/>
                      <a:pt x="102780" y="61432"/>
                      <a:pt x="102780" y="61432"/>
                    </a:cubicBezTo>
                    <a:cubicBezTo>
                      <a:pt x="102780" y="61432"/>
                      <a:pt x="103042" y="61568"/>
                      <a:pt x="103301" y="61568"/>
                    </a:cubicBezTo>
                    <a:cubicBezTo>
                      <a:pt x="103431" y="61568"/>
                      <a:pt x="103559" y="61534"/>
                      <a:pt x="103654" y="61432"/>
                    </a:cubicBezTo>
                    <a:cubicBezTo>
                      <a:pt x="103654" y="61432"/>
                      <a:pt x="104552" y="61148"/>
                      <a:pt x="104835" y="61148"/>
                    </a:cubicBezTo>
                    <a:cubicBezTo>
                      <a:pt x="105142" y="61148"/>
                      <a:pt x="105142" y="61148"/>
                      <a:pt x="105426" y="60841"/>
                    </a:cubicBezTo>
                    <a:cubicBezTo>
                      <a:pt x="105733" y="60558"/>
                      <a:pt x="105426" y="60558"/>
                      <a:pt x="105733" y="60558"/>
                    </a:cubicBezTo>
                    <a:cubicBezTo>
                      <a:pt x="106017" y="60250"/>
                      <a:pt x="106324" y="60250"/>
                      <a:pt x="106324" y="59967"/>
                    </a:cubicBezTo>
                    <a:cubicBezTo>
                      <a:pt x="106324" y="59967"/>
                      <a:pt x="106914" y="59967"/>
                      <a:pt x="106914" y="59660"/>
                    </a:cubicBezTo>
                    <a:cubicBezTo>
                      <a:pt x="106914" y="59376"/>
                      <a:pt x="107198" y="59376"/>
                      <a:pt x="107198" y="59376"/>
                    </a:cubicBezTo>
                    <a:cubicBezTo>
                      <a:pt x="107198" y="59069"/>
                      <a:pt x="107505" y="59069"/>
                      <a:pt x="107505" y="59069"/>
                    </a:cubicBezTo>
                    <a:cubicBezTo>
                      <a:pt x="107789" y="58786"/>
                      <a:pt x="107505" y="58478"/>
                      <a:pt x="107789" y="58478"/>
                    </a:cubicBezTo>
                    <a:cubicBezTo>
                      <a:pt x="107789" y="58195"/>
                      <a:pt x="107505" y="58195"/>
                      <a:pt x="107505" y="57888"/>
                    </a:cubicBezTo>
                    <a:cubicBezTo>
                      <a:pt x="107505" y="57888"/>
                      <a:pt x="107789" y="57888"/>
                      <a:pt x="108096" y="57604"/>
                    </a:cubicBezTo>
                    <a:cubicBezTo>
                      <a:pt x="108379" y="57604"/>
                      <a:pt x="108379" y="57297"/>
                      <a:pt x="108379" y="57297"/>
                    </a:cubicBezTo>
                    <a:cubicBezTo>
                      <a:pt x="108379" y="57014"/>
                      <a:pt x="108970" y="56706"/>
                      <a:pt x="108970" y="56706"/>
                    </a:cubicBezTo>
                    <a:cubicBezTo>
                      <a:pt x="109277" y="56706"/>
                      <a:pt x="109277" y="56423"/>
                      <a:pt x="109277" y="56116"/>
                    </a:cubicBezTo>
                    <a:cubicBezTo>
                      <a:pt x="109277" y="55832"/>
                      <a:pt x="109561" y="55832"/>
                      <a:pt x="109277" y="55832"/>
                    </a:cubicBezTo>
                    <a:cubicBezTo>
                      <a:pt x="109277" y="55525"/>
                      <a:pt x="109277" y="55242"/>
                      <a:pt x="109561" y="55242"/>
                    </a:cubicBezTo>
                    <a:cubicBezTo>
                      <a:pt x="109765" y="55242"/>
                      <a:pt x="109697" y="55105"/>
                      <a:pt x="109545" y="55105"/>
                    </a:cubicBezTo>
                    <a:cubicBezTo>
                      <a:pt x="109469" y="55105"/>
                      <a:pt x="109372" y="55139"/>
                      <a:pt x="109277" y="55242"/>
                    </a:cubicBezTo>
                    <a:lnTo>
                      <a:pt x="108970" y="54934"/>
                    </a:lnTo>
                    <a:cubicBezTo>
                      <a:pt x="108875" y="55037"/>
                      <a:pt x="108778" y="55071"/>
                      <a:pt x="108702" y="55071"/>
                    </a:cubicBezTo>
                    <a:cubicBezTo>
                      <a:pt x="108550" y="55071"/>
                      <a:pt x="108482" y="54934"/>
                      <a:pt x="108686" y="54934"/>
                    </a:cubicBezTo>
                    <a:cubicBezTo>
                      <a:pt x="108970" y="54651"/>
                      <a:pt x="109277" y="54651"/>
                      <a:pt x="109277" y="54344"/>
                    </a:cubicBezTo>
                    <a:cubicBezTo>
                      <a:pt x="109561" y="54344"/>
                      <a:pt x="109277" y="54060"/>
                      <a:pt x="108970" y="54060"/>
                    </a:cubicBezTo>
                    <a:cubicBezTo>
                      <a:pt x="108686" y="54060"/>
                      <a:pt x="108379" y="53469"/>
                      <a:pt x="108096" y="53469"/>
                    </a:cubicBezTo>
                    <a:lnTo>
                      <a:pt x="108686" y="53469"/>
                    </a:lnTo>
                    <a:cubicBezTo>
                      <a:pt x="108875" y="53469"/>
                      <a:pt x="109075" y="53595"/>
                      <a:pt x="109187" y="53595"/>
                    </a:cubicBezTo>
                    <a:cubicBezTo>
                      <a:pt x="109243" y="53595"/>
                      <a:pt x="109277" y="53564"/>
                      <a:pt x="109277" y="53469"/>
                    </a:cubicBezTo>
                    <a:cubicBezTo>
                      <a:pt x="109561" y="53469"/>
                      <a:pt x="108970" y="53162"/>
                      <a:pt x="108686" y="52879"/>
                    </a:cubicBezTo>
                    <a:cubicBezTo>
                      <a:pt x="108379" y="52572"/>
                      <a:pt x="108686" y="52572"/>
                      <a:pt x="108686" y="52288"/>
                    </a:cubicBezTo>
                    <a:cubicBezTo>
                      <a:pt x="108379" y="52288"/>
                      <a:pt x="108096" y="51697"/>
                      <a:pt x="108096" y="51390"/>
                    </a:cubicBezTo>
                    <a:cubicBezTo>
                      <a:pt x="108096" y="51107"/>
                      <a:pt x="107505" y="51107"/>
                      <a:pt x="107505" y="50800"/>
                    </a:cubicBezTo>
                    <a:cubicBezTo>
                      <a:pt x="107198" y="50800"/>
                      <a:pt x="107505" y="50209"/>
                      <a:pt x="107789" y="50209"/>
                    </a:cubicBezTo>
                    <a:cubicBezTo>
                      <a:pt x="108096" y="49925"/>
                      <a:pt x="108096" y="49618"/>
                      <a:pt x="108096" y="49618"/>
                    </a:cubicBezTo>
                    <a:cubicBezTo>
                      <a:pt x="108179" y="49709"/>
                      <a:pt x="108238" y="49746"/>
                      <a:pt x="108288" y="49746"/>
                    </a:cubicBezTo>
                    <a:cubicBezTo>
                      <a:pt x="108406" y="49746"/>
                      <a:pt x="108470" y="49535"/>
                      <a:pt x="108686" y="49335"/>
                    </a:cubicBezTo>
                    <a:lnTo>
                      <a:pt x="108970" y="49335"/>
                    </a:lnTo>
                    <a:cubicBezTo>
                      <a:pt x="109277" y="49028"/>
                      <a:pt x="109868" y="49028"/>
                      <a:pt x="109868" y="49028"/>
                    </a:cubicBezTo>
                    <a:cubicBezTo>
                      <a:pt x="110151" y="48744"/>
                      <a:pt x="109868" y="48437"/>
                      <a:pt x="109561" y="48437"/>
                    </a:cubicBezTo>
                    <a:cubicBezTo>
                      <a:pt x="109277" y="48437"/>
                      <a:pt x="108970" y="48437"/>
                      <a:pt x="108686" y="48153"/>
                    </a:cubicBezTo>
                    <a:cubicBezTo>
                      <a:pt x="108642" y="48108"/>
                      <a:pt x="108597" y="48089"/>
                      <a:pt x="108552" y="48089"/>
                    </a:cubicBezTo>
                    <a:cubicBezTo>
                      <a:pt x="108290" y="48089"/>
                      <a:pt x="108009" y="48744"/>
                      <a:pt x="107505" y="48744"/>
                    </a:cubicBezTo>
                    <a:cubicBezTo>
                      <a:pt x="107448" y="48797"/>
                      <a:pt x="107392" y="48819"/>
                      <a:pt x="107340" y="48819"/>
                    </a:cubicBezTo>
                    <a:cubicBezTo>
                      <a:pt x="107112" y="48819"/>
                      <a:pt x="106967" y="48384"/>
                      <a:pt x="107198" y="48153"/>
                    </a:cubicBezTo>
                    <a:cubicBezTo>
                      <a:pt x="107198" y="47846"/>
                      <a:pt x="106914" y="47846"/>
                      <a:pt x="106324" y="47846"/>
                    </a:cubicBezTo>
                    <a:cubicBezTo>
                      <a:pt x="105733" y="47846"/>
                      <a:pt x="106017" y="46972"/>
                      <a:pt x="106324" y="46972"/>
                    </a:cubicBezTo>
                    <a:cubicBezTo>
                      <a:pt x="106463" y="46972"/>
                      <a:pt x="106675" y="47040"/>
                      <a:pt x="106856" y="47040"/>
                    </a:cubicBezTo>
                    <a:cubicBezTo>
                      <a:pt x="107044" y="47040"/>
                      <a:pt x="107198" y="46966"/>
                      <a:pt x="107198" y="46665"/>
                    </a:cubicBezTo>
                    <a:cubicBezTo>
                      <a:pt x="107505" y="46074"/>
                      <a:pt x="107789" y="46381"/>
                      <a:pt x="108096" y="46074"/>
                    </a:cubicBezTo>
                    <a:cubicBezTo>
                      <a:pt x="108529" y="45641"/>
                      <a:pt x="108963" y="45373"/>
                      <a:pt x="109275" y="45373"/>
                    </a:cubicBezTo>
                    <a:cubicBezTo>
                      <a:pt x="109388" y="45373"/>
                      <a:pt x="109485" y="45408"/>
                      <a:pt x="109561" y="45483"/>
                    </a:cubicBezTo>
                    <a:cubicBezTo>
                      <a:pt x="109868" y="45791"/>
                      <a:pt x="109277" y="46381"/>
                      <a:pt x="108970" y="46665"/>
                    </a:cubicBezTo>
                    <a:cubicBezTo>
                      <a:pt x="108970" y="46972"/>
                      <a:pt x="109277" y="46972"/>
                      <a:pt x="108970" y="47256"/>
                    </a:cubicBezTo>
                    <a:cubicBezTo>
                      <a:pt x="108781" y="47256"/>
                      <a:pt x="108844" y="47392"/>
                      <a:pt x="109082" y="47392"/>
                    </a:cubicBezTo>
                    <a:cubicBezTo>
                      <a:pt x="109201" y="47392"/>
                      <a:pt x="109364" y="47358"/>
                      <a:pt x="109561" y="47256"/>
                    </a:cubicBezTo>
                    <a:cubicBezTo>
                      <a:pt x="109868" y="46972"/>
                      <a:pt x="110458" y="46381"/>
                      <a:pt x="111049" y="46381"/>
                    </a:cubicBezTo>
                    <a:lnTo>
                      <a:pt x="111333" y="46381"/>
                    </a:lnTo>
                    <a:cubicBezTo>
                      <a:pt x="111640" y="46381"/>
                      <a:pt x="111923" y="46381"/>
                      <a:pt x="112231" y="46665"/>
                    </a:cubicBezTo>
                    <a:cubicBezTo>
                      <a:pt x="112514" y="46972"/>
                      <a:pt x="111923" y="47256"/>
                      <a:pt x="111640" y="47563"/>
                    </a:cubicBezTo>
                    <a:cubicBezTo>
                      <a:pt x="111640" y="47846"/>
                      <a:pt x="111923" y="47846"/>
                      <a:pt x="111923" y="48153"/>
                    </a:cubicBezTo>
                    <a:cubicBezTo>
                      <a:pt x="111923" y="48153"/>
                      <a:pt x="112060" y="48279"/>
                      <a:pt x="112151" y="48279"/>
                    </a:cubicBezTo>
                    <a:cubicBezTo>
                      <a:pt x="112196" y="48279"/>
                      <a:pt x="112231" y="48248"/>
                      <a:pt x="112231" y="48153"/>
                    </a:cubicBezTo>
                    <a:lnTo>
                      <a:pt x="113105" y="48153"/>
                    </a:lnTo>
                    <a:cubicBezTo>
                      <a:pt x="113105" y="48437"/>
                      <a:pt x="113105" y="48744"/>
                      <a:pt x="113412" y="48744"/>
                    </a:cubicBezTo>
                    <a:cubicBezTo>
                      <a:pt x="113695" y="48744"/>
                      <a:pt x="113412" y="49028"/>
                      <a:pt x="113412" y="49028"/>
                    </a:cubicBezTo>
                    <a:cubicBezTo>
                      <a:pt x="113105" y="49028"/>
                      <a:pt x="113105" y="49335"/>
                      <a:pt x="113105" y="49618"/>
                    </a:cubicBezTo>
                    <a:cubicBezTo>
                      <a:pt x="113412" y="50209"/>
                      <a:pt x="112821" y="50516"/>
                      <a:pt x="113105" y="50800"/>
                    </a:cubicBezTo>
                    <a:lnTo>
                      <a:pt x="113105" y="51107"/>
                    </a:lnTo>
                    <a:cubicBezTo>
                      <a:pt x="113105" y="51189"/>
                      <a:pt x="113204" y="51224"/>
                      <a:pt x="113353" y="51224"/>
                    </a:cubicBezTo>
                    <a:cubicBezTo>
                      <a:pt x="113717" y="51224"/>
                      <a:pt x="114375" y="51018"/>
                      <a:pt x="114593" y="50800"/>
                    </a:cubicBezTo>
                    <a:cubicBezTo>
                      <a:pt x="114936" y="50456"/>
                      <a:pt x="115080" y="50313"/>
                      <a:pt x="115196" y="50313"/>
                    </a:cubicBezTo>
                    <a:cubicBezTo>
                      <a:pt x="115280" y="50313"/>
                      <a:pt x="115349" y="50387"/>
                      <a:pt x="115468" y="50516"/>
                    </a:cubicBezTo>
                    <a:cubicBezTo>
                      <a:pt x="115468" y="50516"/>
                      <a:pt x="115775" y="50209"/>
                      <a:pt x="115775" y="49925"/>
                    </a:cubicBezTo>
                    <a:cubicBezTo>
                      <a:pt x="115468" y="49925"/>
                      <a:pt x="115468" y="49335"/>
                      <a:pt x="115468" y="49028"/>
                    </a:cubicBezTo>
                    <a:cubicBezTo>
                      <a:pt x="115468" y="48437"/>
                      <a:pt x="115184" y="48153"/>
                      <a:pt x="114593" y="47563"/>
                    </a:cubicBezTo>
                    <a:lnTo>
                      <a:pt x="114003" y="46972"/>
                    </a:lnTo>
                    <a:cubicBezTo>
                      <a:pt x="113695" y="46665"/>
                      <a:pt x="114003" y="46381"/>
                      <a:pt x="114286" y="46074"/>
                    </a:cubicBezTo>
                    <a:cubicBezTo>
                      <a:pt x="114593" y="46074"/>
                      <a:pt x="115468" y="45483"/>
                      <a:pt x="115468" y="45483"/>
                    </a:cubicBezTo>
                    <a:cubicBezTo>
                      <a:pt x="115775" y="45200"/>
                      <a:pt x="115775" y="44893"/>
                      <a:pt x="115775" y="44302"/>
                    </a:cubicBezTo>
                    <a:cubicBezTo>
                      <a:pt x="116058" y="44302"/>
                      <a:pt x="116365" y="43711"/>
                      <a:pt x="116649" y="43428"/>
                    </a:cubicBezTo>
                    <a:lnTo>
                      <a:pt x="116956" y="43428"/>
                    </a:lnTo>
                    <a:cubicBezTo>
                      <a:pt x="117240" y="43121"/>
                      <a:pt x="117547" y="43121"/>
                      <a:pt x="117547" y="43121"/>
                    </a:cubicBezTo>
                    <a:cubicBezTo>
                      <a:pt x="117830" y="43121"/>
                      <a:pt x="118137" y="43428"/>
                      <a:pt x="118421" y="43428"/>
                    </a:cubicBezTo>
                    <a:cubicBezTo>
                      <a:pt x="118454" y="43458"/>
                      <a:pt x="118500" y="43472"/>
                      <a:pt x="118556" y="43472"/>
                    </a:cubicBezTo>
                    <a:cubicBezTo>
                      <a:pt x="119025" y="43472"/>
                      <a:pt x="120193" y="42530"/>
                      <a:pt x="120193" y="42530"/>
                    </a:cubicBezTo>
                    <a:cubicBezTo>
                      <a:pt x="120500" y="42247"/>
                      <a:pt x="121091" y="41349"/>
                      <a:pt x="121682" y="41065"/>
                    </a:cubicBezTo>
                    <a:cubicBezTo>
                      <a:pt x="121965" y="40474"/>
                      <a:pt x="122556" y="39884"/>
                      <a:pt x="122863" y="39293"/>
                    </a:cubicBezTo>
                    <a:cubicBezTo>
                      <a:pt x="122863" y="38986"/>
                      <a:pt x="123454" y="38395"/>
                      <a:pt x="123737" y="38395"/>
                    </a:cubicBezTo>
                    <a:cubicBezTo>
                      <a:pt x="123737" y="38112"/>
                      <a:pt x="123737" y="38112"/>
                      <a:pt x="124044" y="37521"/>
                    </a:cubicBezTo>
                    <a:cubicBezTo>
                      <a:pt x="124328" y="36930"/>
                      <a:pt x="124328" y="35442"/>
                      <a:pt x="124328" y="35442"/>
                    </a:cubicBezTo>
                    <a:cubicBezTo>
                      <a:pt x="124635" y="35442"/>
                      <a:pt x="124635" y="35158"/>
                      <a:pt x="124635" y="34851"/>
                    </a:cubicBezTo>
                    <a:cubicBezTo>
                      <a:pt x="124635" y="34851"/>
                      <a:pt x="124635" y="34568"/>
                      <a:pt x="124918" y="34261"/>
                    </a:cubicBezTo>
                    <a:cubicBezTo>
                      <a:pt x="125226" y="34261"/>
                      <a:pt x="125226" y="33977"/>
                      <a:pt x="124918" y="33977"/>
                    </a:cubicBezTo>
                    <a:lnTo>
                      <a:pt x="124918" y="33079"/>
                    </a:lnTo>
                    <a:lnTo>
                      <a:pt x="125226" y="33079"/>
                    </a:lnTo>
                    <a:cubicBezTo>
                      <a:pt x="125226" y="32796"/>
                      <a:pt x="124918" y="32796"/>
                      <a:pt x="124918" y="32488"/>
                    </a:cubicBezTo>
                    <a:cubicBezTo>
                      <a:pt x="124635" y="32488"/>
                      <a:pt x="124328" y="32488"/>
                      <a:pt x="124328" y="32205"/>
                    </a:cubicBezTo>
                    <a:cubicBezTo>
                      <a:pt x="124328" y="31898"/>
                      <a:pt x="124044" y="31614"/>
                      <a:pt x="123737" y="31614"/>
                    </a:cubicBezTo>
                    <a:cubicBezTo>
                      <a:pt x="123595" y="31756"/>
                      <a:pt x="123377" y="31756"/>
                      <a:pt x="123229" y="31756"/>
                    </a:cubicBezTo>
                    <a:cubicBezTo>
                      <a:pt x="123081" y="31756"/>
                      <a:pt x="123005" y="31756"/>
                      <a:pt x="123146" y="31898"/>
                    </a:cubicBezTo>
                    <a:cubicBezTo>
                      <a:pt x="123146" y="31898"/>
                      <a:pt x="123020" y="32034"/>
                      <a:pt x="122936" y="32034"/>
                    </a:cubicBezTo>
                    <a:cubicBezTo>
                      <a:pt x="122894" y="32034"/>
                      <a:pt x="122863" y="32000"/>
                      <a:pt x="122863" y="31898"/>
                    </a:cubicBezTo>
                    <a:lnTo>
                      <a:pt x="122556" y="32205"/>
                    </a:lnTo>
                    <a:cubicBezTo>
                      <a:pt x="122272" y="32488"/>
                      <a:pt x="121965" y="32488"/>
                      <a:pt x="121965" y="32488"/>
                    </a:cubicBezTo>
                    <a:cubicBezTo>
                      <a:pt x="122272" y="32205"/>
                      <a:pt x="121965" y="32205"/>
                      <a:pt x="121965" y="31898"/>
                    </a:cubicBezTo>
                    <a:cubicBezTo>
                      <a:pt x="121965" y="31698"/>
                      <a:pt x="122118" y="31486"/>
                      <a:pt x="122100" y="31486"/>
                    </a:cubicBezTo>
                    <a:lnTo>
                      <a:pt x="122100" y="31486"/>
                    </a:lnTo>
                    <a:cubicBezTo>
                      <a:pt x="122093" y="31486"/>
                      <a:pt x="122056" y="31524"/>
                      <a:pt x="121965" y="31614"/>
                    </a:cubicBezTo>
                    <a:cubicBezTo>
                      <a:pt x="121682" y="31614"/>
                      <a:pt x="121682" y="32205"/>
                      <a:pt x="121374" y="32205"/>
                    </a:cubicBezTo>
                    <a:lnTo>
                      <a:pt x="121374" y="31307"/>
                    </a:lnTo>
                    <a:lnTo>
                      <a:pt x="120500" y="31307"/>
                    </a:lnTo>
                    <a:cubicBezTo>
                      <a:pt x="119909" y="31307"/>
                      <a:pt x="120193" y="31024"/>
                      <a:pt x="120500" y="30716"/>
                    </a:cubicBezTo>
                    <a:cubicBezTo>
                      <a:pt x="121091" y="30433"/>
                      <a:pt x="120784" y="30433"/>
                      <a:pt x="121091" y="30126"/>
                    </a:cubicBezTo>
                    <a:cubicBezTo>
                      <a:pt x="121374" y="30126"/>
                      <a:pt x="121682" y="29842"/>
                      <a:pt x="121965" y="29535"/>
                    </a:cubicBezTo>
                    <a:cubicBezTo>
                      <a:pt x="122556" y="29535"/>
                      <a:pt x="122556" y="29252"/>
                      <a:pt x="122556" y="28944"/>
                    </a:cubicBezTo>
                    <a:lnTo>
                      <a:pt x="123737" y="28354"/>
                    </a:lnTo>
                    <a:cubicBezTo>
                      <a:pt x="124044" y="27763"/>
                      <a:pt x="124328" y="27479"/>
                      <a:pt x="124635" y="27479"/>
                    </a:cubicBezTo>
                    <a:cubicBezTo>
                      <a:pt x="124635" y="27172"/>
                      <a:pt x="125509" y="26889"/>
                      <a:pt x="125509" y="26582"/>
                    </a:cubicBezTo>
                    <a:cubicBezTo>
                      <a:pt x="125509" y="26298"/>
                      <a:pt x="126407" y="25991"/>
                      <a:pt x="126998" y="25707"/>
                    </a:cubicBezTo>
                    <a:cubicBezTo>
                      <a:pt x="127588" y="25707"/>
                      <a:pt x="128463" y="25991"/>
                      <a:pt x="128770" y="25991"/>
                    </a:cubicBezTo>
                    <a:cubicBezTo>
                      <a:pt x="128770" y="26093"/>
                      <a:pt x="128801" y="26127"/>
                      <a:pt x="128843" y="26127"/>
                    </a:cubicBezTo>
                    <a:cubicBezTo>
                      <a:pt x="128927" y="26127"/>
                      <a:pt x="129053" y="25991"/>
                      <a:pt x="129053" y="25991"/>
                    </a:cubicBezTo>
                    <a:lnTo>
                      <a:pt x="129644" y="25991"/>
                    </a:lnTo>
                    <a:cubicBezTo>
                      <a:pt x="130038" y="25991"/>
                      <a:pt x="130169" y="25865"/>
                      <a:pt x="130304" y="25865"/>
                    </a:cubicBezTo>
                    <a:cubicBezTo>
                      <a:pt x="130371" y="25865"/>
                      <a:pt x="130439" y="25896"/>
                      <a:pt x="130542" y="25991"/>
                    </a:cubicBezTo>
                    <a:cubicBezTo>
                      <a:pt x="130825" y="25991"/>
                      <a:pt x="131132" y="25991"/>
                      <a:pt x="131132" y="25707"/>
                    </a:cubicBezTo>
                    <a:cubicBezTo>
                      <a:pt x="131274" y="25554"/>
                      <a:pt x="131493" y="25477"/>
                      <a:pt x="131714" y="25477"/>
                    </a:cubicBezTo>
                    <a:cubicBezTo>
                      <a:pt x="131936" y="25477"/>
                      <a:pt x="132160" y="25554"/>
                      <a:pt x="132314" y="25707"/>
                    </a:cubicBezTo>
                    <a:cubicBezTo>
                      <a:pt x="132503" y="25707"/>
                      <a:pt x="132566" y="25833"/>
                      <a:pt x="132678" y="25833"/>
                    </a:cubicBezTo>
                    <a:cubicBezTo>
                      <a:pt x="132734" y="25833"/>
                      <a:pt x="132802" y="25802"/>
                      <a:pt x="132905" y="25707"/>
                    </a:cubicBezTo>
                    <a:cubicBezTo>
                      <a:pt x="132963" y="25644"/>
                      <a:pt x="133009" y="25619"/>
                      <a:pt x="133049" y="25619"/>
                    </a:cubicBezTo>
                    <a:cubicBezTo>
                      <a:pt x="133201" y="25619"/>
                      <a:pt x="133251" y="25991"/>
                      <a:pt x="133495" y="25991"/>
                    </a:cubicBezTo>
                    <a:cubicBezTo>
                      <a:pt x="133779" y="25991"/>
                      <a:pt x="133495" y="26298"/>
                      <a:pt x="133188" y="26298"/>
                    </a:cubicBezTo>
                    <a:cubicBezTo>
                      <a:pt x="133188" y="26298"/>
                      <a:pt x="132905" y="26298"/>
                      <a:pt x="133188" y="26582"/>
                    </a:cubicBezTo>
                    <a:lnTo>
                      <a:pt x="133779" y="26298"/>
                    </a:lnTo>
                    <a:lnTo>
                      <a:pt x="134677" y="26298"/>
                    </a:lnTo>
                    <a:cubicBezTo>
                      <a:pt x="134771" y="26196"/>
                      <a:pt x="134834" y="26162"/>
                      <a:pt x="134888" y="26162"/>
                    </a:cubicBezTo>
                    <a:cubicBezTo>
                      <a:pt x="134994" y="26162"/>
                      <a:pt x="135063" y="26298"/>
                      <a:pt x="135267" y="26298"/>
                    </a:cubicBezTo>
                    <a:cubicBezTo>
                      <a:pt x="135551" y="25991"/>
                      <a:pt x="135858" y="25991"/>
                      <a:pt x="136142" y="25991"/>
                    </a:cubicBezTo>
                    <a:cubicBezTo>
                      <a:pt x="136142" y="25991"/>
                      <a:pt x="136142" y="25707"/>
                      <a:pt x="135858" y="25707"/>
                    </a:cubicBezTo>
                    <a:cubicBezTo>
                      <a:pt x="135267" y="25707"/>
                      <a:pt x="135551" y="25707"/>
                      <a:pt x="135551" y="25117"/>
                    </a:cubicBezTo>
                    <a:cubicBezTo>
                      <a:pt x="135858" y="24526"/>
                      <a:pt x="136449" y="24526"/>
                      <a:pt x="136732" y="24219"/>
                    </a:cubicBezTo>
                    <a:cubicBezTo>
                      <a:pt x="137323" y="23935"/>
                      <a:pt x="137323" y="23935"/>
                      <a:pt x="137323" y="23628"/>
                    </a:cubicBezTo>
                    <a:cubicBezTo>
                      <a:pt x="137323" y="23628"/>
                      <a:pt x="137630" y="23038"/>
                      <a:pt x="137914" y="23038"/>
                    </a:cubicBezTo>
                    <a:lnTo>
                      <a:pt x="139095" y="23038"/>
                    </a:lnTo>
                    <a:cubicBezTo>
                      <a:pt x="139292" y="22943"/>
                      <a:pt x="139392" y="22912"/>
                      <a:pt x="139448" y="22912"/>
                    </a:cubicBezTo>
                    <a:cubicBezTo>
                      <a:pt x="139560" y="22912"/>
                      <a:pt x="139497" y="23038"/>
                      <a:pt x="139686" y="23038"/>
                    </a:cubicBezTo>
                    <a:cubicBezTo>
                      <a:pt x="139890" y="23038"/>
                      <a:pt x="139959" y="22912"/>
                      <a:pt x="140065" y="22912"/>
                    </a:cubicBezTo>
                    <a:cubicBezTo>
                      <a:pt x="140119" y="22912"/>
                      <a:pt x="140182" y="22943"/>
                      <a:pt x="140276" y="23038"/>
                    </a:cubicBezTo>
                    <a:cubicBezTo>
                      <a:pt x="140583" y="23038"/>
                      <a:pt x="139993" y="23345"/>
                      <a:pt x="139993" y="23628"/>
                    </a:cubicBezTo>
                    <a:cubicBezTo>
                      <a:pt x="139686" y="23935"/>
                      <a:pt x="139993" y="23935"/>
                      <a:pt x="140276" y="23935"/>
                    </a:cubicBezTo>
                    <a:cubicBezTo>
                      <a:pt x="140583" y="23935"/>
                      <a:pt x="139993" y="24219"/>
                      <a:pt x="139993" y="24219"/>
                    </a:cubicBezTo>
                    <a:cubicBezTo>
                      <a:pt x="140276" y="24219"/>
                      <a:pt x="140583" y="24219"/>
                      <a:pt x="141174" y="23935"/>
                    </a:cubicBezTo>
                    <a:cubicBezTo>
                      <a:pt x="141458" y="23345"/>
                      <a:pt x="142048" y="23345"/>
                      <a:pt x="142356" y="23345"/>
                    </a:cubicBezTo>
                    <a:cubicBezTo>
                      <a:pt x="142639" y="23345"/>
                      <a:pt x="142639" y="23038"/>
                      <a:pt x="142639" y="22447"/>
                    </a:cubicBezTo>
                    <a:cubicBezTo>
                      <a:pt x="142639" y="21856"/>
                      <a:pt x="143537" y="21856"/>
                      <a:pt x="143820" y="21856"/>
                    </a:cubicBezTo>
                    <a:cubicBezTo>
                      <a:pt x="144128" y="22163"/>
                      <a:pt x="144128" y="22163"/>
                      <a:pt x="143820" y="22163"/>
                    </a:cubicBezTo>
                    <a:cubicBezTo>
                      <a:pt x="143537" y="22163"/>
                      <a:pt x="143230" y="22447"/>
                      <a:pt x="143230" y="22754"/>
                    </a:cubicBezTo>
                    <a:cubicBezTo>
                      <a:pt x="143230" y="23038"/>
                      <a:pt x="142946" y="23345"/>
                      <a:pt x="143230" y="23345"/>
                    </a:cubicBezTo>
                    <a:cubicBezTo>
                      <a:pt x="143230" y="23628"/>
                      <a:pt x="142946" y="23628"/>
                      <a:pt x="142946" y="23935"/>
                    </a:cubicBezTo>
                    <a:cubicBezTo>
                      <a:pt x="142946" y="23935"/>
                      <a:pt x="142946" y="24219"/>
                      <a:pt x="142639" y="24219"/>
                    </a:cubicBezTo>
                    <a:cubicBezTo>
                      <a:pt x="142356" y="24219"/>
                      <a:pt x="141765" y="24219"/>
                      <a:pt x="141765" y="24526"/>
                    </a:cubicBezTo>
                    <a:cubicBezTo>
                      <a:pt x="141765" y="24810"/>
                      <a:pt x="141174" y="24810"/>
                      <a:pt x="140867" y="25400"/>
                    </a:cubicBezTo>
                    <a:cubicBezTo>
                      <a:pt x="140867" y="25707"/>
                      <a:pt x="139993" y="25991"/>
                      <a:pt x="139686" y="26582"/>
                    </a:cubicBezTo>
                    <a:cubicBezTo>
                      <a:pt x="139095" y="27479"/>
                      <a:pt x="138221" y="27479"/>
                      <a:pt x="138221" y="27479"/>
                    </a:cubicBezTo>
                    <a:cubicBezTo>
                      <a:pt x="138221" y="27763"/>
                      <a:pt x="137630" y="27763"/>
                      <a:pt x="137630" y="27763"/>
                    </a:cubicBezTo>
                    <a:cubicBezTo>
                      <a:pt x="137323" y="27763"/>
                      <a:pt x="137630" y="28070"/>
                      <a:pt x="137323" y="28661"/>
                    </a:cubicBezTo>
                    <a:cubicBezTo>
                      <a:pt x="136732" y="29252"/>
                      <a:pt x="136449" y="29842"/>
                      <a:pt x="136449" y="30433"/>
                    </a:cubicBezTo>
                    <a:cubicBezTo>
                      <a:pt x="136449" y="31024"/>
                      <a:pt x="136732" y="33079"/>
                      <a:pt x="137039" y="33386"/>
                    </a:cubicBezTo>
                    <a:cubicBezTo>
                      <a:pt x="137039" y="33670"/>
                      <a:pt x="137039" y="34568"/>
                      <a:pt x="137323" y="34851"/>
                    </a:cubicBezTo>
                    <a:lnTo>
                      <a:pt x="137323" y="35442"/>
                    </a:lnTo>
                    <a:cubicBezTo>
                      <a:pt x="137630" y="35442"/>
                      <a:pt x="137914" y="34851"/>
                      <a:pt x="138221" y="34568"/>
                    </a:cubicBezTo>
                    <a:lnTo>
                      <a:pt x="138504" y="34261"/>
                    </a:lnTo>
                    <a:cubicBezTo>
                      <a:pt x="138811" y="33977"/>
                      <a:pt x="138811" y="33386"/>
                      <a:pt x="138811" y="33386"/>
                    </a:cubicBezTo>
                    <a:cubicBezTo>
                      <a:pt x="138811" y="33079"/>
                      <a:pt x="139095" y="33079"/>
                      <a:pt x="139402" y="33079"/>
                    </a:cubicBezTo>
                    <a:cubicBezTo>
                      <a:pt x="139402" y="32937"/>
                      <a:pt x="139473" y="32937"/>
                      <a:pt x="139582" y="32937"/>
                    </a:cubicBezTo>
                    <a:cubicBezTo>
                      <a:pt x="139692" y="32937"/>
                      <a:pt x="139839" y="32937"/>
                      <a:pt x="139993" y="32796"/>
                    </a:cubicBezTo>
                    <a:lnTo>
                      <a:pt x="139993" y="32205"/>
                    </a:lnTo>
                    <a:cubicBezTo>
                      <a:pt x="139686" y="31898"/>
                      <a:pt x="140276" y="31614"/>
                      <a:pt x="140583" y="31614"/>
                    </a:cubicBezTo>
                    <a:cubicBezTo>
                      <a:pt x="140725" y="31461"/>
                      <a:pt x="140873" y="31461"/>
                      <a:pt x="141021" y="31461"/>
                    </a:cubicBezTo>
                    <a:cubicBezTo>
                      <a:pt x="141168" y="31461"/>
                      <a:pt x="141316" y="31461"/>
                      <a:pt x="141458" y="31307"/>
                    </a:cubicBezTo>
                    <a:cubicBezTo>
                      <a:pt x="141765" y="31024"/>
                      <a:pt x="141458" y="30716"/>
                      <a:pt x="141458" y="30433"/>
                    </a:cubicBezTo>
                    <a:cubicBezTo>
                      <a:pt x="141458" y="30433"/>
                      <a:pt x="141765" y="29535"/>
                      <a:pt x="142048" y="29535"/>
                    </a:cubicBezTo>
                    <a:cubicBezTo>
                      <a:pt x="142253" y="29535"/>
                      <a:pt x="142321" y="29672"/>
                      <a:pt x="142428" y="29672"/>
                    </a:cubicBezTo>
                    <a:cubicBezTo>
                      <a:pt x="142482" y="29672"/>
                      <a:pt x="142545" y="29637"/>
                      <a:pt x="142639" y="29535"/>
                    </a:cubicBezTo>
                    <a:cubicBezTo>
                      <a:pt x="142946" y="29252"/>
                      <a:pt x="142356" y="28944"/>
                      <a:pt x="142356" y="28944"/>
                    </a:cubicBezTo>
                    <a:cubicBezTo>
                      <a:pt x="142048" y="28944"/>
                      <a:pt x="142048" y="28354"/>
                      <a:pt x="142356" y="28070"/>
                    </a:cubicBezTo>
                    <a:cubicBezTo>
                      <a:pt x="142639" y="27763"/>
                      <a:pt x="142639" y="27763"/>
                      <a:pt x="142356" y="27763"/>
                    </a:cubicBezTo>
                    <a:lnTo>
                      <a:pt x="141765" y="27763"/>
                    </a:lnTo>
                    <a:cubicBezTo>
                      <a:pt x="141765" y="27763"/>
                      <a:pt x="141458" y="27479"/>
                      <a:pt x="141765" y="26889"/>
                    </a:cubicBezTo>
                    <a:cubicBezTo>
                      <a:pt x="142048" y="26582"/>
                      <a:pt x="142356" y="26582"/>
                      <a:pt x="142356" y="26298"/>
                    </a:cubicBezTo>
                    <a:cubicBezTo>
                      <a:pt x="142639" y="25991"/>
                      <a:pt x="142946" y="25400"/>
                      <a:pt x="142946" y="25117"/>
                    </a:cubicBezTo>
                    <a:lnTo>
                      <a:pt x="143820" y="25117"/>
                    </a:lnTo>
                    <a:cubicBezTo>
                      <a:pt x="143820" y="25117"/>
                      <a:pt x="143820" y="25400"/>
                      <a:pt x="144128" y="25400"/>
                    </a:cubicBezTo>
                    <a:cubicBezTo>
                      <a:pt x="144128" y="25117"/>
                      <a:pt x="144411" y="24526"/>
                      <a:pt x="144718" y="24526"/>
                    </a:cubicBezTo>
                    <a:cubicBezTo>
                      <a:pt x="145002" y="24526"/>
                      <a:pt x="145002" y="25117"/>
                      <a:pt x="145002" y="25117"/>
                    </a:cubicBezTo>
                    <a:cubicBezTo>
                      <a:pt x="145002" y="25199"/>
                      <a:pt x="145028" y="25234"/>
                      <a:pt x="145071" y="25234"/>
                    </a:cubicBezTo>
                    <a:cubicBezTo>
                      <a:pt x="145178" y="25234"/>
                      <a:pt x="145391" y="25028"/>
                      <a:pt x="145592" y="24810"/>
                    </a:cubicBezTo>
                    <a:cubicBezTo>
                      <a:pt x="145888" y="24668"/>
                      <a:pt x="146331" y="24597"/>
                      <a:pt x="146738" y="24597"/>
                    </a:cubicBezTo>
                    <a:cubicBezTo>
                      <a:pt x="147146" y="24597"/>
                      <a:pt x="147518" y="24668"/>
                      <a:pt x="147672" y="24810"/>
                    </a:cubicBezTo>
                    <a:cubicBezTo>
                      <a:pt x="147955" y="24810"/>
                      <a:pt x="148262" y="25117"/>
                      <a:pt x="148262" y="25117"/>
                    </a:cubicBezTo>
                    <a:cubicBezTo>
                      <a:pt x="148546" y="25117"/>
                      <a:pt x="148262" y="24810"/>
                      <a:pt x="148546" y="24810"/>
                    </a:cubicBezTo>
                    <a:cubicBezTo>
                      <a:pt x="148853" y="24526"/>
                      <a:pt x="149444" y="24219"/>
                      <a:pt x="149727" y="23935"/>
                    </a:cubicBezTo>
                    <a:cubicBezTo>
                      <a:pt x="150034" y="23935"/>
                      <a:pt x="150034" y="23935"/>
                      <a:pt x="150318" y="23628"/>
                    </a:cubicBezTo>
                    <a:cubicBezTo>
                      <a:pt x="150318" y="23628"/>
                      <a:pt x="150625" y="23628"/>
                      <a:pt x="150625" y="23345"/>
                    </a:cubicBezTo>
                    <a:cubicBezTo>
                      <a:pt x="150625" y="23345"/>
                      <a:pt x="151216" y="23038"/>
                      <a:pt x="152090" y="22754"/>
                    </a:cubicBezTo>
                    <a:cubicBezTo>
                      <a:pt x="152681" y="22754"/>
                      <a:pt x="153862" y="22163"/>
                      <a:pt x="153579" y="22163"/>
                    </a:cubicBezTo>
                    <a:cubicBezTo>
                      <a:pt x="153579" y="21856"/>
                      <a:pt x="153862" y="21856"/>
                      <a:pt x="153862" y="21856"/>
                    </a:cubicBezTo>
                    <a:cubicBezTo>
                      <a:pt x="154169" y="22163"/>
                      <a:pt x="154453" y="22163"/>
                      <a:pt x="154760" y="22163"/>
                    </a:cubicBezTo>
                    <a:cubicBezTo>
                      <a:pt x="154949" y="22163"/>
                      <a:pt x="155148" y="22289"/>
                      <a:pt x="155344" y="22289"/>
                    </a:cubicBezTo>
                    <a:cubicBezTo>
                      <a:pt x="155442" y="22289"/>
                      <a:pt x="155540" y="22258"/>
                      <a:pt x="155634" y="22163"/>
                    </a:cubicBezTo>
                    <a:cubicBezTo>
                      <a:pt x="155941" y="21856"/>
                      <a:pt x="155634" y="21573"/>
                      <a:pt x="155634" y="21573"/>
                    </a:cubicBezTo>
                    <a:cubicBezTo>
                      <a:pt x="155634" y="21266"/>
                      <a:pt x="155043" y="20982"/>
                      <a:pt x="155043" y="20675"/>
                    </a:cubicBezTo>
                    <a:cubicBezTo>
                      <a:pt x="155043" y="20391"/>
                      <a:pt x="154760" y="19801"/>
                      <a:pt x="154453" y="19801"/>
                    </a:cubicBezTo>
                    <a:cubicBezTo>
                      <a:pt x="154453" y="19883"/>
                      <a:pt x="154429" y="19917"/>
                      <a:pt x="154395" y="19917"/>
                    </a:cubicBezTo>
                    <a:cubicBezTo>
                      <a:pt x="154312" y="19917"/>
                      <a:pt x="154169" y="19711"/>
                      <a:pt x="154169" y="19493"/>
                    </a:cubicBezTo>
                    <a:cubicBezTo>
                      <a:pt x="154169" y="19493"/>
                      <a:pt x="154169" y="19367"/>
                      <a:pt x="154078" y="19367"/>
                    </a:cubicBezTo>
                    <a:cubicBezTo>
                      <a:pt x="154033" y="19367"/>
                      <a:pt x="153964" y="19399"/>
                      <a:pt x="153862" y="19493"/>
                    </a:cubicBezTo>
                    <a:cubicBezTo>
                      <a:pt x="153579" y="19493"/>
                      <a:pt x="153271" y="19493"/>
                      <a:pt x="153271" y="19210"/>
                    </a:cubicBezTo>
                    <a:cubicBezTo>
                      <a:pt x="152988" y="18903"/>
                      <a:pt x="153579" y="18903"/>
                      <a:pt x="153862" y="18903"/>
                    </a:cubicBezTo>
                    <a:lnTo>
                      <a:pt x="154453" y="19493"/>
                    </a:lnTo>
                    <a:cubicBezTo>
                      <a:pt x="154453" y="19493"/>
                      <a:pt x="155043" y="19493"/>
                      <a:pt x="155351" y="19210"/>
                    </a:cubicBezTo>
                    <a:cubicBezTo>
                      <a:pt x="155634" y="19210"/>
                      <a:pt x="156225" y="18903"/>
                      <a:pt x="156225" y="18903"/>
                    </a:cubicBezTo>
                    <a:cubicBezTo>
                      <a:pt x="156532" y="18619"/>
                      <a:pt x="156225" y="18619"/>
                      <a:pt x="156532" y="18312"/>
                    </a:cubicBezTo>
                    <a:cubicBezTo>
                      <a:pt x="156815" y="18312"/>
                      <a:pt x="156532" y="18029"/>
                      <a:pt x="156532" y="18029"/>
                    </a:cubicBezTo>
                    <a:cubicBezTo>
                      <a:pt x="156225" y="17721"/>
                      <a:pt x="156225" y="17438"/>
                      <a:pt x="156532" y="17438"/>
                    </a:cubicBezTo>
                    <a:cubicBezTo>
                      <a:pt x="156815" y="17438"/>
                      <a:pt x="156532" y="17438"/>
                      <a:pt x="156815" y="17131"/>
                    </a:cubicBezTo>
                    <a:cubicBezTo>
                      <a:pt x="156815" y="17131"/>
                      <a:pt x="156815" y="17267"/>
                      <a:pt x="156907" y="17267"/>
                    </a:cubicBezTo>
                    <a:cubicBezTo>
                      <a:pt x="156952" y="17267"/>
                      <a:pt x="157020" y="17233"/>
                      <a:pt x="157123" y="17131"/>
                    </a:cubicBezTo>
                    <a:cubicBezTo>
                      <a:pt x="157406" y="17131"/>
                      <a:pt x="157123" y="17438"/>
                      <a:pt x="157123" y="17721"/>
                    </a:cubicBezTo>
                    <a:cubicBezTo>
                      <a:pt x="156815" y="18029"/>
                      <a:pt x="157406" y="18029"/>
                      <a:pt x="157406" y="18312"/>
                    </a:cubicBezTo>
                    <a:lnTo>
                      <a:pt x="158304" y="18312"/>
                    </a:lnTo>
                    <a:cubicBezTo>
                      <a:pt x="158386" y="18230"/>
                      <a:pt x="158521" y="18195"/>
                      <a:pt x="158669" y="18195"/>
                    </a:cubicBezTo>
                    <a:cubicBezTo>
                      <a:pt x="159033" y="18195"/>
                      <a:pt x="159485" y="18401"/>
                      <a:pt x="159485" y="18619"/>
                    </a:cubicBezTo>
                    <a:cubicBezTo>
                      <a:pt x="159485" y="18903"/>
                      <a:pt x="159485" y="19210"/>
                      <a:pt x="160076" y="19210"/>
                    </a:cubicBezTo>
                    <a:cubicBezTo>
                      <a:pt x="160360" y="19493"/>
                      <a:pt x="160667" y="19493"/>
                      <a:pt x="160667" y="19493"/>
                    </a:cubicBezTo>
                    <a:cubicBezTo>
                      <a:pt x="160950" y="19801"/>
                      <a:pt x="160950" y="19801"/>
                      <a:pt x="161257" y="19801"/>
                    </a:cubicBezTo>
                    <a:cubicBezTo>
                      <a:pt x="161446" y="19801"/>
                      <a:pt x="161509" y="19927"/>
                      <a:pt x="161530" y="19927"/>
                    </a:cubicBezTo>
                    <a:cubicBezTo>
                      <a:pt x="161541" y="19927"/>
                      <a:pt x="161541" y="19895"/>
                      <a:pt x="161541" y="19801"/>
                    </a:cubicBezTo>
                    <a:cubicBezTo>
                      <a:pt x="161746" y="19801"/>
                      <a:pt x="161814" y="19927"/>
                      <a:pt x="161921" y="19927"/>
                    </a:cubicBezTo>
                    <a:cubicBezTo>
                      <a:pt x="161974" y="19927"/>
                      <a:pt x="162037" y="19895"/>
                      <a:pt x="162132" y="19801"/>
                    </a:cubicBezTo>
                    <a:cubicBezTo>
                      <a:pt x="162439" y="19493"/>
                      <a:pt x="161541" y="19493"/>
                      <a:pt x="161848" y="19493"/>
                    </a:cubicBezTo>
                    <a:cubicBezTo>
                      <a:pt x="161848" y="19399"/>
                      <a:pt x="161848" y="19367"/>
                      <a:pt x="161859" y="19367"/>
                    </a:cubicBezTo>
                    <a:cubicBezTo>
                      <a:pt x="161880" y="19367"/>
                      <a:pt x="161943" y="19493"/>
                      <a:pt x="162132" y="19493"/>
                    </a:cubicBezTo>
                    <a:cubicBezTo>
                      <a:pt x="162439" y="19493"/>
                      <a:pt x="162132" y="19210"/>
                      <a:pt x="162132" y="19210"/>
                    </a:cubicBezTo>
                    <a:cubicBezTo>
                      <a:pt x="162439" y="18903"/>
                      <a:pt x="162132" y="18312"/>
                      <a:pt x="162132" y="18312"/>
                    </a:cubicBezTo>
                    <a:cubicBezTo>
                      <a:pt x="161943" y="18312"/>
                      <a:pt x="162006" y="18186"/>
                      <a:pt x="162160" y="18186"/>
                    </a:cubicBezTo>
                    <a:cubicBezTo>
                      <a:pt x="162237" y="18186"/>
                      <a:pt x="162336" y="18218"/>
                      <a:pt x="162439" y="18312"/>
                    </a:cubicBezTo>
                    <a:lnTo>
                      <a:pt x="163313" y="18312"/>
                    </a:lnTo>
                    <a:lnTo>
                      <a:pt x="163030" y="18029"/>
                    </a:lnTo>
                    <a:lnTo>
                      <a:pt x="163313" y="18029"/>
                    </a:lnTo>
                    <a:cubicBezTo>
                      <a:pt x="163313" y="18170"/>
                      <a:pt x="163390" y="18241"/>
                      <a:pt x="163467" y="18241"/>
                    </a:cubicBezTo>
                    <a:cubicBezTo>
                      <a:pt x="163543" y="18241"/>
                      <a:pt x="163620" y="18170"/>
                      <a:pt x="163620" y="18029"/>
                    </a:cubicBezTo>
                    <a:cubicBezTo>
                      <a:pt x="163620" y="18029"/>
                      <a:pt x="163904" y="17721"/>
                      <a:pt x="164211" y="17721"/>
                    </a:cubicBezTo>
                    <a:cubicBezTo>
                      <a:pt x="164211" y="17721"/>
                      <a:pt x="164494" y="17438"/>
                      <a:pt x="164211" y="17438"/>
                    </a:cubicBezTo>
                    <a:cubicBezTo>
                      <a:pt x="163904" y="17438"/>
                      <a:pt x="163313" y="16847"/>
                      <a:pt x="163030" y="16540"/>
                    </a:cubicBezTo>
                    <a:cubicBezTo>
                      <a:pt x="162722" y="16257"/>
                      <a:pt x="161848" y="16257"/>
                      <a:pt x="161848" y="16257"/>
                    </a:cubicBezTo>
                    <a:cubicBezTo>
                      <a:pt x="161848" y="16351"/>
                      <a:pt x="161814" y="16383"/>
                      <a:pt x="161769" y="16383"/>
                    </a:cubicBezTo>
                    <a:cubicBezTo>
                      <a:pt x="161677" y="16383"/>
                      <a:pt x="161541" y="16257"/>
                      <a:pt x="161541" y="16257"/>
                    </a:cubicBezTo>
                    <a:cubicBezTo>
                      <a:pt x="161541" y="16103"/>
                      <a:pt x="161322" y="16026"/>
                      <a:pt x="161104" y="16026"/>
                    </a:cubicBezTo>
                    <a:cubicBezTo>
                      <a:pt x="160885" y="16026"/>
                      <a:pt x="160667" y="16103"/>
                      <a:pt x="160667" y="16257"/>
                    </a:cubicBezTo>
                    <a:cubicBezTo>
                      <a:pt x="160360" y="16257"/>
                      <a:pt x="160667" y="16257"/>
                      <a:pt x="160950" y="16540"/>
                    </a:cubicBezTo>
                    <a:cubicBezTo>
                      <a:pt x="160950" y="16806"/>
                      <a:pt x="160738" y="16842"/>
                      <a:pt x="160681" y="17031"/>
                    </a:cubicBezTo>
                    <a:lnTo>
                      <a:pt x="160681" y="17031"/>
                    </a:lnTo>
                    <a:cubicBezTo>
                      <a:pt x="160572" y="16949"/>
                      <a:pt x="160360" y="16847"/>
                      <a:pt x="160360" y="16847"/>
                    </a:cubicBezTo>
                    <a:cubicBezTo>
                      <a:pt x="160076" y="16847"/>
                      <a:pt x="160076" y="16257"/>
                      <a:pt x="160360" y="15949"/>
                    </a:cubicBezTo>
                    <a:cubicBezTo>
                      <a:pt x="160360" y="15808"/>
                      <a:pt x="160289" y="15808"/>
                      <a:pt x="160179" y="15808"/>
                    </a:cubicBezTo>
                    <a:cubicBezTo>
                      <a:pt x="160070" y="15808"/>
                      <a:pt x="159923" y="15808"/>
                      <a:pt x="159769" y="15666"/>
                    </a:cubicBezTo>
                    <a:cubicBezTo>
                      <a:pt x="159769" y="15359"/>
                      <a:pt x="158895" y="14768"/>
                      <a:pt x="158304" y="14768"/>
                    </a:cubicBezTo>
                    <a:cubicBezTo>
                      <a:pt x="157997" y="14484"/>
                      <a:pt x="157406" y="14484"/>
                      <a:pt x="157123" y="14177"/>
                    </a:cubicBezTo>
                    <a:cubicBezTo>
                      <a:pt x="157123" y="13894"/>
                      <a:pt x="156225" y="13894"/>
                      <a:pt x="155941" y="13587"/>
                    </a:cubicBezTo>
                    <a:cubicBezTo>
                      <a:pt x="155634" y="13303"/>
                      <a:pt x="154453" y="12712"/>
                      <a:pt x="153862" y="12712"/>
                    </a:cubicBezTo>
                    <a:cubicBezTo>
                      <a:pt x="153271" y="12712"/>
                      <a:pt x="153271" y="12405"/>
                      <a:pt x="152988" y="12405"/>
                    </a:cubicBezTo>
                    <a:cubicBezTo>
                      <a:pt x="152681" y="12405"/>
                      <a:pt x="151499" y="12405"/>
                      <a:pt x="151216" y="12122"/>
                    </a:cubicBezTo>
                    <a:cubicBezTo>
                      <a:pt x="150909" y="12122"/>
                      <a:pt x="150625" y="12405"/>
                      <a:pt x="150318" y="12405"/>
                    </a:cubicBezTo>
                    <a:cubicBezTo>
                      <a:pt x="150034" y="12405"/>
                      <a:pt x="148853" y="11815"/>
                      <a:pt x="148546" y="11815"/>
                    </a:cubicBezTo>
                    <a:cubicBezTo>
                      <a:pt x="148546" y="12122"/>
                      <a:pt x="148546" y="12405"/>
                      <a:pt x="148262" y="12405"/>
                    </a:cubicBezTo>
                    <a:cubicBezTo>
                      <a:pt x="148262" y="12405"/>
                      <a:pt x="148262" y="12712"/>
                      <a:pt x="148853" y="12996"/>
                    </a:cubicBezTo>
                    <a:cubicBezTo>
                      <a:pt x="149137" y="13303"/>
                      <a:pt x="148853" y="13587"/>
                      <a:pt x="148546" y="13894"/>
                    </a:cubicBezTo>
                    <a:cubicBezTo>
                      <a:pt x="148262" y="13894"/>
                      <a:pt x="147672" y="13587"/>
                      <a:pt x="147365" y="13587"/>
                    </a:cubicBezTo>
                    <a:cubicBezTo>
                      <a:pt x="147365" y="13303"/>
                      <a:pt x="146774" y="13303"/>
                      <a:pt x="146774" y="12996"/>
                    </a:cubicBezTo>
                    <a:cubicBezTo>
                      <a:pt x="146574" y="12796"/>
                      <a:pt x="146656" y="12585"/>
                      <a:pt x="146829" y="12585"/>
                    </a:cubicBezTo>
                    <a:cubicBezTo>
                      <a:pt x="146902" y="12585"/>
                      <a:pt x="146990" y="12622"/>
                      <a:pt x="147081" y="12712"/>
                    </a:cubicBezTo>
                    <a:cubicBezTo>
                      <a:pt x="147163" y="12795"/>
                      <a:pt x="147248" y="12829"/>
                      <a:pt x="147326" y="12829"/>
                    </a:cubicBezTo>
                    <a:cubicBezTo>
                      <a:pt x="147517" y="12829"/>
                      <a:pt x="147672" y="12623"/>
                      <a:pt x="147672" y="12405"/>
                    </a:cubicBezTo>
                    <a:cubicBezTo>
                      <a:pt x="147672" y="12122"/>
                      <a:pt x="147081" y="12122"/>
                      <a:pt x="146774" y="12122"/>
                    </a:cubicBezTo>
                    <a:cubicBezTo>
                      <a:pt x="146183" y="12122"/>
                      <a:pt x="146183" y="12712"/>
                      <a:pt x="145592" y="12712"/>
                    </a:cubicBezTo>
                    <a:cubicBezTo>
                      <a:pt x="145498" y="12807"/>
                      <a:pt x="145270" y="12838"/>
                      <a:pt x="145007" y="12838"/>
                    </a:cubicBezTo>
                    <a:cubicBezTo>
                      <a:pt x="144482" y="12838"/>
                      <a:pt x="143820" y="12712"/>
                      <a:pt x="143820" y="12712"/>
                    </a:cubicBezTo>
                    <a:cubicBezTo>
                      <a:pt x="143726" y="12610"/>
                      <a:pt x="143432" y="12576"/>
                      <a:pt x="143082" y="12576"/>
                    </a:cubicBezTo>
                    <a:cubicBezTo>
                      <a:pt x="142382" y="12576"/>
                      <a:pt x="141458" y="12712"/>
                      <a:pt x="141458" y="12712"/>
                    </a:cubicBezTo>
                    <a:cubicBezTo>
                      <a:pt x="141174" y="12996"/>
                      <a:pt x="141174" y="13587"/>
                      <a:pt x="141174" y="13587"/>
                    </a:cubicBezTo>
                    <a:cubicBezTo>
                      <a:pt x="141174" y="13587"/>
                      <a:pt x="140867" y="12996"/>
                      <a:pt x="140867" y="12712"/>
                    </a:cubicBezTo>
                    <a:cubicBezTo>
                      <a:pt x="140867" y="12712"/>
                      <a:pt x="140583" y="12405"/>
                      <a:pt x="140276" y="12405"/>
                    </a:cubicBezTo>
                    <a:lnTo>
                      <a:pt x="139993" y="12405"/>
                    </a:lnTo>
                    <a:cubicBezTo>
                      <a:pt x="139993" y="12122"/>
                      <a:pt x="139686" y="12122"/>
                      <a:pt x="139993" y="11815"/>
                    </a:cubicBezTo>
                    <a:cubicBezTo>
                      <a:pt x="140276" y="11531"/>
                      <a:pt x="139686" y="10940"/>
                      <a:pt x="138811" y="10633"/>
                    </a:cubicBezTo>
                    <a:cubicBezTo>
                      <a:pt x="138512" y="10539"/>
                      <a:pt x="138116" y="10507"/>
                      <a:pt x="137710" y="10507"/>
                    </a:cubicBezTo>
                    <a:cubicBezTo>
                      <a:pt x="136898" y="10507"/>
                      <a:pt x="136047" y="10633"/>
                      <a:pt x="135858" y="10633"/>
                    </a:cubicBezTo>
                    <a:cubicBezTo>
                      <a:pt x="135267" y="10940"/>
                      <a:pt x="134369" y="10940"/>
                      <a:pt x="133779" y="10940"/>
                    </a:cubicBezTo>
                    <a:cubicBezTo>
                      <a:pt x="133495" y="10940"/>
                      <a:pt x="133779" y="10633"/>
                      <a:pt x="133779" y="10350"/>
                    </a:cubicBezTo>
                    <a:cubicBezTo>
                      <a:pt x="133495" y="10350"/>
                      <a:pt x="132905" y="10043"/>
                      <a:pt x="132597" y="10043"/>
                    </a:cubicBezTo>
                    <a:cubicBezTo>
                      <a:pt x="132597" y="10145"/>
                      <a:pt x="132566" y="10179"/>
                      <a:pt x="132524" y="10179"/>
                    </a:cubicBezTo>
                    <a:cubicBezTo>
                      <a:pt x="132440" y="10179"/>
                      <a:pt x="132314" y="10043"/>
                      <a:pt x="132314" y="10043"/>
                    </a:cubicBezTo>
                    <a:cubicBezTo>
                      <a:pt x="132314" y="10043"/>
                      <a:pt x="131723" y="9759"/>
                      <a:pt x="131416" y="9759"/>
                    </a:cubicBezTo>
                    <a:cubicBezTo>
                      <a:pt x="131132" y="9759"/>
                      <a:pt x="131132" y="9452"/>
                      <a:pt x="131416" y="9452"/>
                    </a:cubicBezTo>
                    <a:cubicBezTo>
                      <a:pt x="131723" y="9452"/>
                      <a:pt x="132314" y="9452"/>
                      <a:pt x="132007" y="9168"/>
                    </a:cubicBezTo>
                    <a:cubicBezTo>
                      <a:pt x="131723" y="8861"/>
                      <a:pt x="129644" y="8578"/>
                      <a:pt x="129360" y="8578"/>
                    </a:cubicBezTo>
                    <a:cubicBezTo>
                      <a:pt x="129360" y="8861"/>
                      <a:pt x="129360" y="9168"/>
                      <a:pt x="129053" y="9452"/>
                    </a:cubicBezTo>
                    <a:cubicBezTo>
                      <a:pt x="128802" y="9704"/>
                      <a:pt x="128606" y="9797"/>
                      <a:pt x="128464" y="9797"/>
                    </a:cubicBezTo>
                    <a:cubicBezTo>
                      <a:pt x="128272" y="9797"/>
                      <a:pt x="128179" y="9628"/>
                      <a:pt x="128179" y="9452"/>
                    </a:cubicBezTo>
                    <a:cubicBezTo>
                      <a:pt x="128179" y="9168"/>
                      <a:pt x="128770" y="9168"/>
                      <a:pt x="128770" y="9168"/>
                    </a:cubicBezTo>
                    <a:cubicBezTo>
                      <a:pt x="128770" y="8861"/>
                      <a:pt x="127872" y="8861"/>
                      <a:pt x="127872" y="8861"/>
                    </a:cubicBezTo>
                    <a:cubicBezTo>
                      <a:pt x="127872" y="8578"/>
                      <a:pt x="127872" y="8578"/>
                      <a:pt x="128179" y="8578"/>
                    </a:cubicBezTo>
                    <a:lnTo>
                      <a:pt x="129053" y="8578"/>
                    </a:lnTo>
                    <a:cubicBezTo>
                      <a:pt x="129053" y="8578"/>
                      <a:pt x="128770" y="8271"/>
                      <a:pt x="128463" y="8271"/>
                    </a:cubicBezTo>
                    <a:cubicBezTo>
                      <a:pt x="127872" y="8271"/>
                      <a:pt x="126691" y="7987"/>
                      <a:pt x="126100" y="7987"/>
                    </a:cubicBezTo>
                    <a:cubicBezTo>
                      <a:pt x="125509" y="7987"/>
                      <a:pt x="125226" y="7680"/>
                      <a:pt x="124918" y="7680"/>
                    </a:cubicBezTo>
                    <a:cubicBezTo>
                      <a:pt x="124635" y="7680"/>
                      <a:pt x="124635" y="7987"/>
                      <a:pt x="124635" y="8271"/>
                    </a:cubicBezTo>
                    <a:cubicBezTo>
                      <a:pt x="124824" y="8271"/>
                      <a:pt x="124624" y="8407"/>
                      <a:pt x="124386" y="8407"/>
                    </a:cubicBezTo>
                    <a:cubicBezTo>
                      <a:pt x="124267" y="8407"/>
                      <a:pt x="124139" y="8373"/>
                      <a:pt x="124044" y="8271"/>
                    </a:cubicBezTo>
                    <a:cubicBezTo>
                      <a:pt x="123737" y="8271"/>
                      <a:pt x="123146" y="8578"/>
                      <a:pt x="123454" y="8861"/>
                    </a:cubicBezTo>
                    <a:cubicBezTo>
                      <a:pt x="123454" y="8964"/>
                      <a:pt x="123485" y="8998"/>
                      <a:pt x="123538" y="8998"/>
                    </a:cubicBezTo>
                    <a:cubicBezTo>
                      <a:pt x="123645" y="8998"/>
                      <a:pt x="123839" y="8861"/>
                      <a:pt x="124044" y="8861"/>
                    </a:cubicBezTo>
                    <a:cubicBezTo>
                      <a:pt x="124044" y="8861"/>
                      <a:pt x="123454" y="9168"/>
                      <a:pt x="123737" y="9452"/>
                    </a:cubicBezTo>
                    <a:cubicBezTo>
                      <a:pt x="124044" y="9452"/>
                      <a:pt x="124044" y="9759"/>
                      <a:pt x="124044" y="9759"/>
                    </a:cubicBezTo>
                    <a:cubicBezTo>
                      <a:pt x="124044" y="9901"/>
                      <a:pt x="123897" y="9972"/>
                      <a:pt x="123749" y="9972"/>
                    </a:cubicBezTo>
                    <a:cubicBezTo>
                      <a:pt x="123601" y="9972"/>
                      <a:pt x="123454" y="9901"/>
                      <a:pt x="123454" y="9759"/>
                    </a:cubicBezTo>
                    <a:lnTo>
                      <a:pt x="122556" y="9759"/>
                    </a:lnTo>
                    <a:cubicBezTo>
                      <a:pt x="122272" y="9759"/>
                      <a:pt x="121965" y="10043"/>
                      <a:pt x="122272" y="10043"/>
                    </a:cubicBezTo>
                    <a:cubicBezTo>
                      <a:pt x="122863" y="10043"/>
                      <a:pt x="122863" y="10350"/>
                      <a:pt x="122272" y="10350"/>
                    </a:cubicBezTo>
                    <a:cubicBezTo>
                      <a:pt x="122024" y="10350"/>
                      <a:pt x="121977" y="9966"/>
                      <a:pt x="121819" y="9966"/>
                    </a:cubicBezTo>
                    <a:cubicBezTo>
                      <a:pt x="121781" y="9966"/>
                      <a:pt x="121736" y="9988"/>
                      <a:pt x="121682" y="10043"/>
                    </a:cubicBezTo>
                    <a:cubicBezTo>
                      <a:pt x="121374" y="10043"/>
                      <a:pt x="120784" y="9759"/>
                      <a:pt x="120500" y="9759"/>
                    </a:cubicBezTo>
                    <a:cubicBezTo>
                      <a:pt x="120193" y="9759"/>
                      <a:pt x="120193" y="10043"/>
                      <a:pt x="119602" y="10043"/>
                    </a:cubicBezTo>
                    <a:cubicBezTo>
                      <a:pt x="119319" y="10043"/>
                      <a:pt x="118728" y="9759"/>
                      <a:pt x="118421" y="9452"/>
                    </a:cubicBezTo>
                    <a:cubicBezTo>
                      <a:pt x="118232" y="9452"/>
                      <a:pt x="118169" y="9326"/>
                      <a:pt x="118057" y="9326"/>
                    </a:cubicBezTo>
                    <a:cubicBezTo>
                      <a:pt x="118001" y="9326"/>
                      <a:pt x="117933" y="9357"/>
                      <a:pt x="117830" y="9452"/>
                    </a:cubicBezTo>
                    <a:cubicBezTo>
                      <a:pt x="117830" y="9759"/>
                      <a:pt x="117830" y="10350"/>
                      <a:pt x="117547" y="10350"/>
                    </a:cubicBezTo>
                    <a:cubicBezTo>
                      <a:pt x="117240" y="10350"/>
                      <a:pt x="117240" y="10940"/>
                      <a:pt x="116956" y="10940"/>
                    </a:cubicBezTo>
                    <a:cubicBezTo>
                      <a:pt x="116956" y="10940"/>
                      <a:pt x="116956" y="10804"/>
                      <a:pt x="116865" y="10804"/>
                    </a:cubicBezTo>
                    <a:cubicBezTo>
                      <a:pt x="116820" y="10804"/>
                      <a:pt x="116751" y="10838"/>
                      <a:pt x="116649" y="10940"/>
                    </a:cubicBezTo>
                    <a:cubicBezTo>
                      <a:pt x="116365" y="10940"/>
                      <a:pt x="115468" y="10043"/>
                      <a:pt x="115468" y="9759"/>
                    </a:cubicBezTo>
                    <a:lnTo>
                      <a:pt x="114593" y="8861"/>
                    </a:lnTo>
                    <a:lnTo>
                      <a:pt x="114877" y="8861"/>
                    </a:lnTo>
                    <a:cubicBezTo>
                      <a:pt x="115030" y="9015"/>
                      <a:pt x="115178" y="9092"/>
                      <a:pt x="115287" y="9092"/>
                    </a:cubicBezTo>
                    <a:cubicBezTo>
                      <a:pt x="115397" y="9092"/>
                      <a:pt x="115468" y="9015"/>
                      <a:pt x="115468" y="8861"/>
                    </a:cubicBezTo>
                    <a:cubicBezTo>
                      <a:pt x="115775" y="8861"/>
                      <a:pt x="115775" y="8578"/>
                      <a:pt x="115468" y="8578"/>
                    </a:cubicBezTo>
                    <a:cubicBezTo>
                      <a:pt x="115184" y="8578"/>
                      <a:pt x="115184" y="8271"/>
                      <a:pt x="115468" y="8271"/>
                    </a:cubicBezTo>
                    <a:cubicBezTo>
                      <a:pt x="115468" y="7987"/>
                      <a:pt x="114877" y="7680"/>
                      <a:pt x="115184" y="7680"/>
                    </a:cubicBezTo>
                    <a:cubicBezTo>
                      <a:pt x="115468" y="7680"/>
                      <a:pt x="115184" y="7396"/>
                      <a:pt x="114877" y="7396"/>
                    </a:cubicBezTo>
                    <a:cubicBezTo>
                      <a:pt x="114877" y="7396"/>
                      <a:pt x="114593" y="7089"/>
                      <a:pt x="114593" y="6806"/>
                    </a:cubicBezTo>
                    <a:cubicBezTo>
                      <a:pt x="114593" y="6806"/>
                      <a:pt x="113412" y="6806"/>
                      <a:pt x="113412" y="7089"/>
                    </a:cubicBezTo>
                    <a:cubicBezTo>
                      <a:pt x="113412" y="7089"/>
                      <a:pt x="113105" y="7089"/>
                      <a:pt x="113105" y="6806"/>
                    </a:cubicBezTo>
                    <a:lnTo>
                      <a:pt x="112231" y="6806"/>
                    </a:lnTo>
                    <a:cubicBezTo>
                      <a:pt x="111640" y="6498"/>
                      <a:pt x="111640" y="6215"/>
                      <a:pt x="111640" y="6215"/>
                    </a:cubicBezTo>
                    <a:cubicBezTo>
                      <a:pt x="111396" y="6215"/>
                      <a:pt x="111346" y="6587"/>
                      <a:pt x="111194" y="6587"/>
                    </a:cubicBezTo>
                    <a:cubicBezTo>
                      <a:pt x="111154" y="6587"/>
                      <a:pt x="111108" y="6562"/>
                      <a:pt x="111049" y="6498"/>
                    </a:cubicBezTo>
                    <a:cubicBezTo>
                      <a:pt x="111049" y="6498"/>
                      <a:pt x="110742" y="6498"/>
                      <a:pt x="110742" y="7089"/>
                    </a:cubicBezTo>
                    <a:cubicBezTo>
                      <a:pt x="111049" y="7396"/>
                      <a:pt x="110742" y="7396"/>
                      <a:pt x="110742" y="7680"/>
                    </a:cubicBezTo>
                    <a:lnTo>
                      <a:pt x="110151" y="7680"/>
                    </a:lnTo>
                    <a:cubicBezTo>
                      <a:pt x="110093" y="7622"/>
                      <a:pt x="110047" y="7600"/>
                      <a:pt x="110005" y="7600"/>
                    </a:cubicBezTo>
                    <a:cubicBezTo>
                      <a:pt x="109888" y="7600"/>
                      <a:pt x="109805" y="7771"/>
                      <a:pt x="109588" y="7771"/>
                    </a:cubicBezTo>
                    <a:cubicBezTo>
                      <a:pt x="109507" y="7771"/>
                      <a:pt x="109406" y="7747"/>
                      <a:pt x="109277" y="7680"/>
                    </a:cubicBezTo>
                    <a:cubicBezTo>
                      <a:pt x="108982" y="7538"/>
                      <a:pt x="108757" y="7538"/>
                      <a:pt x="108607" y="7538"/>
                    </a:cubicBezTo>
                    <a:cubicBezTo>
                      <a:pt x="108456" y="7538"/>
                      <a:pt x="108379" y="7538"/>
                      <a:pt x="108379" y="7396"/>
                    </a:cubicBezTo>
                    <a:lnTo>
                      <a:pt x="107789" y="7396"/>
                    </a:lnTo>
                    <a:cubicBezTo>
                      <a:pt x="107789" y="7491"/>
                      <a:pt x="107691" y="7522"/>
                      <a:pt x="107562" y="7522"/>
                    </a:cubicBezTo>
                    <a:cubicBezTo>
                      <a:pt x="107303" y="7522"/>
                      <a:pt x="106914" y="7396"/>
                      <a:pt x="106914" y="7396"/>
                    </a:cubicBezTo>
                    <a:cubicBezTo>
                      <a:pt x="106607" y="7089"/>
                      <a:pt x="106914" y="7089"/>
                      <a:pt x="107198" y="6806"/>
                    </a:cubicBezTo>
                    <a:lnTo>
                      <a:pt x="106324" y="6806"/>
                    </a:lnTo>
                    <a:cubicBezTo>
                      <a:pt x="105733" y="6806"/>
                      <a:pt x="105426" y="6498"/>
                      <a:pt x="104835" y="6498"/>
                    </a:cubicBezTo>
                    <a:cubicBezTo>
                      <a:pt x="104244" y="6498"/>
                      <a:pt x="103063" y="6806"/>
                      <a:pt x="103063" y="6806"/>
                    </a:cubicBezTo>
                    <a:cubicBezTo>
                      <a:pt x="102780" y="6806"/>
                      <a:pt x="103063" y="7089"/>
                      <a:pt x="102780" y="7089"/>
                    </a:cubicBezTo>
                    <a:cubicBezTo>
                      <a:pt x="102472" y="7089"/>
                      <a:pt x="102780" y="6806"/>
                      <a:pt x="102780" y="6498"/>
                    </a:cubicBezTo>
                    <a:cubicBezTo>
                      <a:pt x="102780" y="6335"/>
                      <a:pt x="102583" y="6266"/>
                      <a:pt x="102471" y="6236"/>
                    </a:cubicBezTo>
                    <a:lnTo>
                      <a:pt x="102471" y="6236"/>
                    </a:lnTo>
                    <a:cubicBezTo>
                      <a:pt x="102428" y="6498"/>
                      <a:pt x="101598" y="6498"/>
                      <a:pt x="101598" y="6498"/>
                    </a:cubicBezTo>
                    <a:cubicBezTo>
                      <a:pt x="101291" y="6215"/>
                      <a:pt x="101008" y="6215"/>
                      <a:pt x="100700" y="5908"/>
                    </a:cubicBezTo>
                    <a:cubicBezTo>
                      <a:pt x="100110" y="5908"/>
                      <a:pt x="99519" y="6498"/>
                      <a:pt x="99826" y="6498"/>
                    </a:cubicBezTo>
                    <a:lnTo>
                      <a:pt x="100110" y="6498"/>
                    </a:lnTo>
                    <a:cubicBezTo>
                      <a:pt x="100110" y="6806"/>
                      <a:pt x="99235" y="6806"/>
                      <a:pt x="99235" y="6806"/>
                    </a:cubicBezTo>
                    <a:cubicBezTo>
                      <a:pt x="99235" y="7089"/>
                      <a:pt x="98338" y="7396"/>
                      <a:pt x="98054" y="7396"/>
                    </a:cubicBezTo>
                    <a:cubicBezTo>
                      <a:pt x="97156" y="7396"/>
                      <a:pt x="97156" y="7396"/>
                      <a:pt x="96566" y="7680"/>
                    </a:cubicBezTo>
                    <a:cubicBezTo>
                      <a:pt x="96510" y="7740"/>
                      <a:pt x="96476" y="7766"/>
                      <a:pt x="96460" y="7766"/>
                    </a:cubicBezTo>
                    <a:cubicBezTo>
                      <a:pt x="96394" y="7766"/>
                      <a:pt x="96626" y="7336"/>
                      <a:pt x="96873" y="7089"/>
                    </a:cubicBezTo>
                    <a:cubicBezTo>
                      <a:pt x="97014" y="6947"/>
                      <a:pt x="97162" y="6947"/>
                      <a:pt x="97310" y="6947"/>
                    </a:cubicBezTo>
                    <a:cubicBezTo>
                      <a:pt x="97458" y="6947"/>
                      <a:pt x="97605" y="6947"/>
                      <a:pt x="97747" y="6806"/>
                    </a:cubicBezTo>
                    <a:cubicBezTo>
                      <a:pt x="97747" y="6498"/>
                      <a:pt x="98054" y="6498"/>
                      <a:pt x="98645" y="6498"/>
                    </a:cubicBezTo>
                    <a:cubicBezTo>
                      <a:pt x="98928" y="6498"/>
                      <a:pt x="98928" y="6215"/>
                      <a:pt x="99235" y="6215"/>
                    </a:cubicBezTo>
                    <a:cubicBezTo>
                      <a:pt x="99235" y="5908"/>
                      <a:pt x="99826" y="5908"/>
                      <a:pt x="99826" y="5624"/>
                    </a:cubicBezTo>
                    <a:cubicBezTo>
                      <a:pt x="100110" y="5317"/>
                      <a:pt x="101008" y="5034"/>
                      <a:pt x="101291" y="5034"/>
                    </a:cubicBezTo>
                    <a:cubicBezTo>
                      <a:pt x="101598" y="5034"/>
                      <a:pt x="101598" y="4726"/>
                      <a:pt x="101598" y="4726"/>
                    </a:cubicBezTo>
                    <a:cubicBezTo>
                      <a:pt x="101882" y="4726"/>
                      <a:pt x="102472" y="4443"/>
                      <a:pt x="102780" y="4136"/>
                    </a:cubicBezTo>
                    <a:lnTo>
                      <a:pt x="103063" y="3852"/>
                    </a:lnTo>
                    <a:cubicBezTo>
                      <a:pt x="103063" y="3545"/>
                      <a:pt x="102780" y="3545"/>
                      <a:pt x="102780" y="3545"/>
                    </a:cubicBezTo>
                    <a:cubicBezTo>
                      <a:pt x="102780" y="3403"/>
                      <a:pt x="102780" y="3403"/>
                      <a:pt x="102815" y="3403"/>
                    </a:cubicBezTo>
                    <a:cubicBezTo>
                      <a:pt x="102850" y="3403"/>
                      <a:pt x="102921" y="3403"/>
                      <a:pt x="103063" y="3262"/>
                    </a:cubicBezTo>
                    <a:cubicBezTo>
                      <a:pt x="103370" y="3262"/>
                      <a:pt x="103063" y="2954"/>
                      <a:pt x="102780" y="2954"/>
                    </a:cubicBezTo>
                    <a:cubicBezTo>
                      <a:pt x="102780" y="2954"/>
                      <a:pt x="103063" y="2954"/>
                      <a:pt x="102780" y="2671"/>
                    </a:cubicBezTo>
                    <a:cubicBezTo>
                      <a:pt x="102677" y="2568"/>
                      <a:pt x="102577" y="2534"/>
                      <a:pt x="102490" y="2534"/>
                    </a:cubicBezTo>
                    <a:cubicBezTo>
                      <a:pt x="102315" y="2534"/>
                      <a:pt x="102189" y="2671"/>
                      <a:pt x="102189" y="2671"/>
                    </a:cubicBezTo>
                    <a:lnTo>
                      <a:pt x="102189" y="1773"/>
                    </a:lnTo>
                    <a:cubicBezTo>
                      <a:pt x="101984" y="1773"/>
                      <a:pt x="101790" y="1910"/>
                      <a:pt x="101592" y="1910"/>
                    </a:cubicBezTo>
                    <a:cubicBezTo>
                      <a:pt x="101493" y="1910"/>
                      <a:pt x="101393" y="1875"/>
                      <a:pt x="101291" y="1773"/>
                    </a:cubicBezTo>
                    <a:cubicBezTo>
                      <a:pt x="101102" y="1773"/>
                      <a:pt x="100777" y="1647"/>
                      <a:pt x="100580" y="1647"/>
                    </a:cubicBezTo>
                    <a:cubicBezTo>
                      <a:pt x="100482" y="1647"/>
                      <a:pt x="100417" y="1678"/>
                      <a:pt x="100417" y="1773"/>
                    </a:cubicBezTo>
                    <a:lnTo>
                      <a:pt x="99826" y="1489"/>
                    </a:lnTo>
                    <a:cubicBezTo>
                      <a:pt x="99826" y="1631"/>
                      <a:pt x="99602" y="1702"/>
                      <a:pt x="99377" y="1702"/>
                    </a:cubicBezTo>
                    <a:cubicBezTo>
                      <a:pt x="99153" y="1702"/>
                      <a:pt x="98928" y="1631"/>
                      <a:pt x="98928" y="1489"/>
                    </a:cubicBezTo>
                    <a:cubicBezTo>
                      <a:pt x="98645" y="1489"/>
                      <a:pt x="98338" y="1773"/>
                      <a:pt x="98338" y="1773"/>
                    </a:cubicBezTo>
                    <a:cubicBezTo>
                      <a:pt x="98338" y="2080"/>
                      <a:pt x="97463" y="2080"/>
                      <a:pt x="97156" y="2080"/>
                    </a:cubicBezTo>
                    <a:cubicBezTo>
                      <a:pt x="97156" y="2080"/>
                      <a:pt x="97747" y="1489"/>
                      <a:pt x="97747" y="1182"/>
                    </a:cubicBezTo>
                    <a:lnTo>
                      <a:pt x="96566" y="1182"/>
                    </a:lnTo>
                    <a:cubicBezTo>
                      <a:pt x="96566" y="1182"/>
                      <a:pt x="95975" y="899"/>
                      <a:pt x="95691" y="899"/>
                    </a:cubicBezTo>
                    <a:lnTo>
                      <a:pt x="95975" y="899"/>
                    </a:lnTo>
                    <a:cubicBezTo>
                      <a:pt x="95975" y="899"/>
                      <a:pt x="96282" y="592"/>
                      <a:pt x="96566" y="592"/>
                    </a:cubicBezTo>
                    <a:cubicBezTo>
                      <a:pt x="96873" y="592"/>
                      <a:pt x="96873" y="592"/>
                      <a:pt x="96566" y="308"/>
                    </a:cubicBezTo>
                    <a:lnTo>
                      <a:pt x="95975" y="308"/>
                    </a:lnTo>
                    <a:cubicBezTo>
                      <a:pt x="95691" y="1"/>
                      <a:pt x="95384" y="1"/>
                      <a:pt x="95101"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82" name="Google Shape;791;p14">
                <a:extLst>
                  <a:ext uri="{FF2B5EF4-FFF2-40B4-BE49-F238E27FC236}">
                    <a16:creationId xmlns:a16="http://schemas.microsoft.com/office/drawing/2014/main" id="{6A6CFFFB-6024-4B5A-B018-44FB8A0E1803}"/>
                  </a:ext>
                </a:extLst>
              </p:cNvPr>
              <p:cNvSpPr/>
              <p:nvPr/>
            </p:nvSpPr>
            <p:spPr>
              <a:xfrm>
                <a:off x="6823600" y="3780125"/>
                <a:ext cx="59175" cy="38575"/>
              </a:xfrm>
              <a:custGeom>
                <a:avLst/>
                <a:gdLst/>
                <a:ahLst/>
                <a:cxnLst/>
                <a:rect l="l" t="t" r="r" b="b"/>
                <a:pathLst>
                  <a:path w="2367" h="1543" extrusionOk="0">
                    <a:moveTo>
                      <a:pt x="12" y="0"/>
                    </a:moveTo>
                    <a:cubicBezTo>
                      <a:pt x="0" y="0"/>
                      <a:pt x="4" y="12"/>
                      <a:pt x="27" y="36"/>
                    </a:cubicBezTo>
                    <a:cubicBezTo>
                      <a:pt x="27" y="293"/>
                      <a:pt x="1485" y="1543"/>
                      <a:pt x="1985" y="1543"/>
                    </a:cubicBezTo>
                    <a:cubicBezTo>
                      <a:pt x="2036" y="1543"/>
                      <a:pt x="2077" y="1530"/>
                      <a:pt x="2106" y="1501"/>
                    </a:cubicBezTo>
                    <a:cubicBezTo>
                      <a:pt x="2367" y="1501"/>
                      <a:pt x="147" y="0"/>
                      <a:pt x="12"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83" name="Google Shape;792;p14">
                <a:extLst>
                  <a:ext uri="{FF2B5EF4-FFF2-40B4-BE49-F238E27FC236}">
                    <a16:creationId xmlns:a16="http://schemas.microsoft.com/office/drawing/2014/main" id="{C863089B-627F-4335-B6B8-6E4754D49E0A}"/>
                  </a:ext>
                </a:extLst>
              </p:cNvPr>
              <p:cNvSpPr/>
              <p:nvPr/>
            </p:nvSpPr>
            <p:spPr>
              <a:xfrm>
                <a:off x="2024925" y="2847500"/>
                <a:ext cx="14800" cy="28275"/>
              </a:xfrm>
              <a:custGeom>
                <a:avLst/>
                <a:gdLst/>
                <a:ahLst/>
                <a:cxnLst/>
                <a:rect l="l" t="t" r="r" b="b"/>
                <a:pathLst>
                  <a:path w="592" h="1131" extrusionOk="0">
                    <a:moveTo>
                      <a:pt x="108" y="0"/>
                    </a:moveTo>
                    <a:cubicBezTo>
                      <a:pt x="1" y="0"/>
                      <a:pt x="1" y="212"/>
                      <a:pt x="1" y="412"/>
                    </a:cubicBezTo>
                    <a:lnTo>
                      <a:pt x="1" y="719"/>
                    </a:lnTo>
                    <a:cubicBezTo>
                      <a:pt x="1" y="919"/>
                      <a:pt x="153" y="1130"/>
                      <a:pt x="343" y="1130"/>
                    </a:cubicBezTo>
                    <a:cubicBezTo>
                      <a:pt x="422" y="1130"/>
                      <a:pt x="508" y="1093"/>
                      <a:pt x="592" y="1002"/>
                    </a:cubicBezTo>
                    <a:lnTo>
                      <a:pt x="308" y="719"/>
                    </a:lnTo>
                    <a:lnTo>
                      <a:pt x="308" y="128"/>
                    </a:lnTo>
                    <a:cubicBezTo>
                      <a:pt x="217" y="38"/>
                      <a:pt x="153" y="0"/>
                      <a:pt x="108"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84" name="Google Shape;793;p14">
                <a:extLst>
                  <a:ext uri="{FF2B5EF4-FFF2-40B4-BE49-F238E27FC236}">
                    <a16:creationId xmlns:a16="http://schemas.microsoft.com/office/drawing/2014/main" id="{3EAFDC44-9428-457A-9D8C-5925974CA663}"/>
                  </a:ext>
                </a:extLst>
              </p:cNvPr>
              <p:cNvSpPr/>
              <p:nvPr/>
            </p:nvSpPr>
            <p:spPr>
              <a:xfrm>
                <a:off x="2349825" y="3146025"/>
                <a:ext cx="22450" cy="14800"/>
              </a:xfrm>
              <a:custGeom>
                <a:avLst/>
                <a:gdLst/>
                <a:ahLst/>
                <a:cxnLst/>
                <a:rect l="l" t="t" r="r" b="b"/>
                <a:pathLst>
                  <a:path w="898" h="592" extrusionOk="0">
                    <a:moveTo>
                      <a:pt x="591" y="1"/>
                    </a:moveTo>
                    <a:cubicBezTo>
                      <a:pt x="591" y="1"/>
                      <a:pt x="0" y="1"/>
                      <a:pt x="0" y="284"/>
                    </a:cubicBezTo>
                    <a:cubicBezTo>
                      <a:pt x="307" y="284"/>
                      <a:pt x="0" y="592"/>
                      <a:pt x="0" y="592"/>
                    </a:cubicBezTo>
                    <a:lnTo>
                      <a:pt x="591" y="592"/>
                    </a:lnTo>
                    <a:cubicBezTo>
                      <a:pt x="898" y="284"/>
                      <a:pt x="898" y="284"/>
                      <a:pt x="591"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85" name="Google Shape;794;p14">
                <a:extLst>
                  <a:ext uri="{FF2B5EF4-FFF2-40B4-BE49-F238E27FC236}">
                    <a16:creationId xmlns:a16="http://schemas.microsoft.com/office/drawing/2014/main" id="{2C16BFD3-8E9C-43B8-A5F0-20A7A3896620}"/>
                  </a:ext>
                </a:extLst>
              </p:cNvPr>
              <p:cNvSpPr/>
              <p:nvPr/>
            </p:nvSpPr>
            <p:spPr>
              <a:xfrm>
                <a:off x="5687175" y="3418925"/>
                <a:ext cx="14800" cy="10625"/>
              </a:xfrm>
              <a:custGeom>
                <a:avLst/>
                <a:gdLst/>
                <a:ahLst/>
                <a:cxnLst/>
                <a:rect l="l" t="t" r="r" b="b"/>
                <a:pathLst>
                  <a:path w="592" h="425" extrusionOk="0">
                    <a:moveTo>
                      <a:pt x="592" y="1"/>
                    </a:moveTo>
                    <a:cubicBezTo>
                      <a:pt x="591" y="1"/>
                      <a:pt x="1" y="1"/>
                      <a:pt x="308" y="308"/>
                    </a:cubicBezTo>
                    <a:cubicBezTo>
                      <a:pt x="390" y="390"/>
                      <a:pt x="449" y="425"/>
                      <a:pt x="490" y="425"/>
                    </a:cubicBezTo>
                    <a:cubicBezTo>
                      <a:pt x="592" y="425"/>
                      <a:pt x="592" y="219"/>
                      <a:pt x="592"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86" name="Google Shape;795;p14">
                <a:extLst>
                  <a:ext uri="{FF2B5EF4-FFF2-40B4-BE49-F238E27FC236}">
                    <a16:creationId xmlns:a16="http://schemas.microsoft.com/office/drawing/2014/main" id="{4EE83ADF-5373-4F62-86A9-D991C0C379F3}"/>
                  </a:ext>
                </a:extLst>
              </p:cNvPr>
              <p:cNvSpPr/>
              <p:nvPr/>
            </p:nvSpPr>
            <p:spPr>
              <a:xfrm>
                <a:off x="5916375" y="3556325"/>
                <a:ext cx="36650" cy="13725"/>
              </a:xfrm>
              <a:custGeom>
                <a:avLst/>
                <a:gdLst/>
                <a:ahLst/>
                <a:cxnLst/>
                <a:rect l="l" t="t" r="r" b="b"/>
                <a:pathLst>
                  <a:path w="1466" h="549" extrusionOk="0">
                    <a:moveTo>
                      <a:pt x="308" y="0"/>
                    </a:moveTo>
                    <a:cubicBezTo>
                      <a:pt x="128" y="0"/>
                      <a:pt x="0" y="37"/>
                      <a:pt x="0" y="128"/>
                    </a:cubicBezTo>
                    <a:cubicBezTo>
                      <a:pt x="284" y="128"/>
                      <a:pt x="591" y="128"/>
                      <a:pt x="875" y="412"/>
                    </a:cubicBezTo>
                    <a:cubicBezTo>
                      <a:pt x="875" y="412"/>
                      <a:pt x="1137" y="548"/>
                      <a:pt x="1312" y="548"/>
                    </a:cubicBezTo>
                    <a:cubicBezTo>
                      <a:pt x="1400" y="548"/>
                      <a:pt x="1465" y="514"/>
                      <a:pt x="1465" y="412"/>
                    </a:cubicBezTo>
                    <a:cubicBezTo>
                      <a:pt x="1465" y="212"/>
                      <a:pt x="738" y="0"/>
                      <a:pt x="308"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87" name="Google Shape;796;p14">
                <a:extLst>
                  <a:ext uri="{FF2B5EF4-FFF2-40B4-BE49-F238E27FC236}">
                    <a16:creationId xmlns:a16="http://schemas.microsoft.com/office/drawing/2014/main" id="{5EE4ABC8-6D36-4726-B57E-3B86D4790245}"/>
                  </a:ext>
                </a:extLst>
              </p:cNvPr>
              <p:cNvSpPr/>
              <p:nvPr/>
            </p:nvSpPr>
            <p:spPr>
              <a:xfrm>
                <a:off x="5709625" y="3226950"/>
                <a:ext cx="213850" cy="217375"/>
              </a:xfrm>
              <a:custGeom>
                <a:avLst/>
                <a:gdLst/>
                <a:ahLst/>
                <a:cxnLst/>
                <a:rect l="l" t="t" r="r" b="b"/>
                <a:pathLst>
                  <a:path w="8554" h="8695" extrusionOk="0">
                    <a:moveTo>
                      <a:pt x="6498" y="1"/>
                    </a:moveTo>
                    <a:cubicBezTo>
                      <a:pt x="6191" y="1"/>
                      <a:pt x="5908" y="592"/>
                      <a:pt x="5908" y="899"/>
                    </a:cubicBezTo>
                    <a:cubicBezTo>
                      <a:pt x="5908" y="1182"/>
                      <a:pt x="5600" y="1182"/>
                      <a:pt x="5600" y="1489"/>
                    </a:cubicBezTo>
                    <a:lnTo>
                      <a:pt x="5317" y="1489"/>
                    </a:lnTo>
                    <a:cubicBezTo>
                      <a:pt x="5317" y="1773"/>
                      <a:pt x="5010" y="1773"/>
                      <a:pt x="5010" y="1773"/>
                    </a:cubicBezTo>
                    <a:cubicBezTo>
                      <a:pt x="5010" y="1875"/>
                      <a:pt x="4978" y="1909"/>
                      <a:pt x="4925" y="1909"/>
                    </a:cubicBezTo>
                    <a:cubicBezTo>
                      <a:pt x="4818" y="1909"/>
                      <a:pt x="4624" y="1773"/>
                      <a:pt x="4419" y="1773"/>
                    </a:cubicBezTo>
                    <a:cubicBezTo>
                      <a:pt x="4136" y="1773"/>
                      <a:pt x="3828" y="2364"/>
                      <a:pt x="3828" y="2954"/>
                    </a:cubicBezTo>
                    <a:cubicBezTo>
                      <a:pt x="3545" y="3261"/>
                      <a:pt x="3238" y="3261"/>
                      <a:pt x="2647" y="3261"/>
                    </a:cubicBezTo>
                    <a:cubicBezTo>
                      <a:pt x="2056" y="3261"/>
                      <a:pt x="2056" y="3852"/>
                      <a:pt x="2056" y="4136"/>
                    </a:cubicBezTo>
                    <a:cubicBezTo>
                      <a:pt x="2056" y="4199"/>
                      <a:pt x="2019" y="4224"/>
                      <a:pt x="1957" y="4224"/>
                    </a:cubicBezTo>
                    <a:cubicBezTo>
                      <a:pt x="1720" y="4224"/>
                      <a:pt x="1119" y="3852"/>
                      <a:pt x="875" y="3852"/>
                    </a:cubicBezTo>
                    <a:cubicBezTo>
                      <a:pt x="591" y="3852"/>
                      <a:pt x="1" y="4726"/>
                      <a:pt x="284" y="5033"/>
                    </a:cubicBezTo>
                    <a:cubicBezTo>
                      <a:pt x="591" y="5317"/>
                      <a:pt x="591" y="5908"/>
                      <a:pt x="591" y="6215"/>
                    </a:cubicBezTo>
                    <a:cubicBezTo>
                      <a:pt x="875" y="6215"/>
                      <a:pt x="1466" y="6498"/>
                      <a:pt x="1466" y="6806"/>
                    </a:cubicBezTo>
                    <a:cubicBezTo>
                      <a:pt x="1466" y="7317"/>
                      <a:pt x="1696" y="8042"/>
                      <a:pt x="1942" y="8042"/>
                    </a:cubicBezTo>
                    <a:cubicBezTo>
                      <a:pt x="1980" y="8042"/>
                      <a:pt x="2019" y="8025"/>
                      <a:pt x="2056" y="7987"/>
                    </a:cubicBezTo>
                    <a:cubicBezTo>
                      <a:pt x="2147" y="7896"/>
                      <a:pt x="2236" y="7859"/>
                      <a:pt x="2316" y="7859"/>
                    </a:cubicBezTo>
                    <a:cubicBezTo>
                      <a:pt x="2506" y="7859"/>
                      <a:pt x="2647" y="8071"/>
                      <a:pt x="2647" y="8270"/>
                    </a:cubicBezTo>
                    <a:cubicBezTo>
                      <a:pt x="2710" y="8334"/>
                      <a:pt x="2786" y="8359"/>
                      <a:pt x="2868" y="8359"/>
                    </a:cubicBezTo>
                    <a:cubicBezTo>
                      <a:pt x="3185" y="8359"/>
                      <a:pt x="3603" y="7987"/>
                      <a:pt x="3828" y="7987"/>
                    </a:cubicBezTo>
                    <a:cubicBezTo>
                      <a:pt x="4136" y="8270"/>
                      <a:pt x="4726" y="8270"/>
                      <a:pt x="4726" y="8578"/>
                    </a:cubicBezTo>
                    <a:cubicBezTo>
                      <a:pt x="4809" y="8660"/>
                      <a:pt x="4917" y="8694"/>
                      <a:pt x="5037" y="8694"/>
                    </a:cubicBezTo>
                    <a:cubicBezTo>
                      <a:pt x="5329" y="8694"/>
                      <a:pt x="5690" y="8488"/>
                      <a:pt x="5908" y="8270"/>
                    </a:cubicBezTo>
                    <a:cubicBezTo>
                      <a:pt x="6498" y="8270"/>
                      <a:pt x="6191" y="6806"/>
                      <a:pt x="6498" y="6498"/>
                    </a:cubicBezTo>
                    <a:cubicBezTo>
                      <a:pt x="7089" y="6498"/>
                      <a:pt x="7089" y="5908"/>
                      <a:pt x="7089" y="5317"/>
                    </a:cubicBezTo>
                    <a:cubicBezTo>
                      <a:pt x="7089" y="5033"/>
                      <a:pt x="7963" y="5033"/>
                      <a:pt x="8270" y="4726"/>
                    </a:cubicBezTo>
                    <a:cubicBezTo>
                      <a:pt x="8270" y="4443"/>
                      <a:pt x="7963" y="4136"/>
                      <a:pt x="7680" y="4136"/>
                    </a:cubicBezTo>
                    <a:cubicBezTo>
                      <a:pt x="7373" y="3852"/>
                      <a:pt x="7680" y="3545"/>
                      <a:pt x="7373" y="3545"/>
                    </a:cubicBezTo>
                    <a:cubicBezTo>
                      <a:pt x="7373" y="3261"/>
                      <a:pt x="6782" y="2671"/>
                      <a:pt x="7089" y="2671"/>
                    </a:cubicBezTo>
                    <a:cubicBezTo>
                      <a:pt x="7373" y="2671"/>
                      <a:pt x="7089" y="2364"/>
                      <a:pt x="7373" y="2080"/>
                    </a:cubicBezTo>
                    <a:cubicBezTo>
                      <a:pt x="7680" y="2080"/>
                      <a:pt x="7963" y="1773"/>
                      <a:pt x="7963" y="1773"/>
                    </a:cubicBezTo>
                    <a:cubicBezTo>
                      <a:pt x="7680" y="1489"/>
                      <a:pt x="8554" y="1489"/>
                      <a:pt x="8554" y="1489"/>
                    </a:cubicBezTo>
                    <a:cubicBezTo>
                      <a:pt x="8554" y="1182"/>
                      <a:pt x="8270" y="899"/>
                      <a:pt x="7963" y="899"/>
                    </a:cubicBezTo>
                    <a:cubicBezTo>
                      <a:pt x="7963" y="899"/>
                      <a:pt x="7373" y="899"/>
                      <a:pt x="7373" y="592"/>
                    </a:cubicBezTo>
                    <a:cubicBezTo>
                      <a:pt x="7373" y="592"/>
                      <a:pt x="6782" y="1"/>
                      <a:pt x="6498"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88" name="Google Shape;797;p14">
                <a:extLst>
                  <a:ext uri="{FF2B5EF4-FFF2-40B4-BE49-F238E27FC236}">
                    <a16:creationId xmlns:a16="http://schemas.microsoft.com/office/drawing/2014/main" id="{B612E956-BB93-4201-A1CB-581D3621C248}"/>
                  </a:ext>
                </a:extLst>
              </p:cNvPr>
              <p:cNvSpPr/>
              <p:nvPr/>
            </p:nvSpPr>
            <p:spPr>
              <a:xfrm>
                <a:off x="5481525" y="3335850"/>
                <a:ext cx="19875" cy="18375"/>
              </a:xfrm>
              <a:custGeom>
                <a:avLst/>
                <a:gdLst/>
                <a:ahLst/>
                <a:cxnLst/>
                <a:rect l="l" t="t" r="r" b="b"/>
                <a:pathLst>
                  <a:path w="795" h="735" extrusionOk="0">
                    <a:moveTo>
                      <a:pt x="322" y="1"/>
                    </a:moveTo>
                    <a:cubicBezTo>
                      <a:pt x="287" y="1"/>
                      <a:pt x="265" y="26"/>
                      <a:pt x="265" y="87"/>
                    </a:cubicBezTo>
                    <a:cubicBezTo>
                      <a:pt x="0" y="87"/>
                      <a:pt x="191" y="734"/>
                      <a:pt x="430" y="734"/>
                    </a:cubicBezTo>
                    <a:cubicBezTo>
                      <a:pt x="468" y="734"/>
                      <a:pt x="508" y="717"/>
                      <a:pt x="548" y="677"/>
                    </a:cubicBezTo>
                    <a:cubicBezTo>
                      <a:pt x="795" y="431"/>
                      <a:pt x="462" y="1"/>
                      <a:pt x="322"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89" name="Google Shape;798;p14">
                <a:extLst>
                  <a:ext uri="{FF2B5EF4-FFF2-40B4-BE49-F238E27FC236}">
                    <a16:creationId xmlns:a16="http://schemas.microsoft.com/office/drawing/2014/main" id="{4B44BB35-66CE-44E8-9C31-155BA16AD624}"/>
                  </a:ext>
                </a:extLst>
              </p:cNvPr>
              <p:cNvSpPr/>
              <p:nvPr/>
            </p:nvSpPr>
            <p:spPr>
              <a:xfrm>
                <a:off x="5509975" y="3380700"/>
                <a:ext cx="14800" cy="16400"/>
              </a:xfrm>
              <a:custGeom>
                <a:avLst/>
                <a:gdLst/>
                <a:ahLst/>
                <a:cxnLst/>
                <a:rect l="l" t="t" r="r" b="b"/>
                <a:pathLst>
                  <a:path w="592" h="656" extrusionOk="0">
                    <a:moveTo>
                      <a:pt x="324" y="1"/>
                    </a:moveTo>
                    <a:cubicBezTo>
                      <a:pt x="314" y="1"/>
                      <a:pt x="308" y="20"/>
                      <a:pt x="308" y="65"/>
                    </a:cubicBezTo>
                    <a:cubicBezTo>
                      <a:pt x="1" y="348"/>
                      <a:pt x="308" y="656"/>
                      <a:pt x="591" y="656"/>
                    </a:cubicBezTo>
                    <a:cubicBezTo>
                      <a:pt x="591" y="656"/>
                      <a:pt x="385" y="1"/>
                      <a:pt x="324"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90" name="Google Shape;799;p14">
                <a:extLst>
                  <a:ext uri="{FF2B5EF4-FFF2-40B4-BE49-F238E27FC236}">
                    <a16:creationId xmlns:a16="http://schemas.microsoft.com/office/drawing/2014/main" id="{86185BE6-1124-40C2-B690-D94BA6FAB979}"/>
                  </a:ext>
                </a:extLst>
              </p:cNvPr>
              <p:cNvSpPr/>
              <p:nvPr/>
            </p:nvSpPr>
            <p:spPr>
              <a:xfrm>
                <a:off x="5650575" y="3482475"/>
                <a:ext cx="213850" cy="56900"/>
              </a:xfrm>
              <a:custGeom>
                <a:avLst/>
                <a:gdLst/>
                <a:ahLst/>
                <a:cxnLst/>
                <a:rect l="l" t="t" r="r" b="b"/>
                <a:pathLst>
                  <a:path w="8554" h="2276" extrusionOk="0">
                    <a:moveTo>
                      <a:pt x="906" y="1"/>
                    </a:moveTo>
                    <a:cubicBezTo>
                      <a:pt x="718" y="1"/>
                      <a:pt x="591" y="38"/>
                      <a:pt x="591" y="129"/>
                    </a:cubicBezTo>
                    <a:cubicBezTo>
                      <a:pt x="437" y="424"/>
                      <a:pt x="289" y="424"/>
                      <a:pt x="180" y="424"/>
                    </a:cubicBezTo>
                    <a:cubicBezTo>
                      <a:pt x="71" y="424"/>
                      <a:pt x="0" y="424"/>
                      <a:pt x="0" y="719"/>
                    </a:cubicBezTo>
                    <a:cubicBezTo>
                      <a:pt x="95" y="814"/>
                      <a:pt x="192" y="845"/>
                      <a:pt x="279" y="845"/>
                    </a:cubicBezTo>
                    <a:cubicBezTo>
                      <a:pt x="454" y="845"/>
                      <a:pt x="591" y="719"/>
                      <a:pt x="591" y="719"/>
                    </a:cubicBezTo>
                    <a:cubicBezTo>
                      <a:pt x="874" y="719"/>
                      <a:pt x="874" y="1310"/>
                      <a:pt x="1181" y="1310"/>
                    </a:cubicBezTo>
                    <a:cubicBezTo>
                      <a:pt x="1370" y="1310"/>
                      <a:pt x="1832" y="1436"/>
                      <a:pt x="2120" y="1436"/>
                    </a:cubicBezTo>
                    <a:cubicBezTo>
                      <a:pt x="2263" y="1436"/>
                      <a:pt x="2363" y="1404"/>
                      <a:pt x="2363" y="1310"/>
                    </a:cubicBezTo>
                    <a:cubicBezTo>
                      <a:pt x="2447" y="1219"/>
                      <a:pt x="2584" y="1182"/>
                      <a:pt x="2751" y="1182"/>
                    </a:cubicBezTo>
                    <a:cubicBezTo>
                      <a:pt x="3150" y="1182"/>
                      <a:pt x="3719" y="1394"/>
                      <a:pt x="4135" y="1594"/>
                    </a:cubicBezTo>
                    <a:cubicBezTo>
                      <a:pt x="4302" y="1942"/>
                      <a:pt x="4783" y="2085"/>
                      <a:pt x="5212" y="2085"/>
                    </a:cubicBezTo>
                    <a:cubicBezTo>
                      <a:pt x="5509" y="2085"/>
                      <a:pt x="5781" y="2017"/>
                      <a:pt x="5907" y="1901"/>
                    </a:cubicBezTo>
                    <a:cubicBezTo>
                      <a:pt x="6498" y="1901"/>
                      <a:pt x="6781" y="2184"/>
                      <a:pt x="7088" y="2184"/>
                    </a:cubicBezTo>
                    <a:cubicBezTo>
                      <a:pt x="7088" y="2126"/>
                      <a:pt x="7100" y="2105"/>
                      <a:pt x="7124" y="2105"/>
                    </a:cubicBezTo>
                    <a:cubicBezTo>
                      <a:pt x="7192" y="2105"/>
                      <a:pt x="7355" y="2275"/>
                      <a:pt x="7620" y="2275"/>
                    </a:cubicBezTo>
                    <a:cubicBezTo>
                      <a:pt x="7720" y="2275"/>
                      <a:pt x="7834" y="2251"/>
                      <a:pt x="7962" y="2184"/>
                    </a:cubicBezTo>
                    <a:cubicBezTo>
                      <a:pt x="8553" y="1901"/>
                      <a:pt x="7088" y="1901"/>
                      <a:pt x="7088" y="1594"/>
                    </a:cubicBezTo>
                    <a:cubicBezTo>
                      <a:pt x="7088" y="1452"/>
                      <a:pt x="6864" y="1452"/>
                      <a:pt x="6604" y="1452"/>
                    </a:cubicBezTo>
                    <a:cubicBezTo>
                      <a:pt x="6344" y="1452"/>
                      <a:pt x="6049" y="1452"/>
                      <a:pt x="5907" y="1310"/>
                    </a:cubicBezTo>
                    <a:cubicBezTo>
                      <a:pt x="5316" y="1310"/>
                      <a:pt x="6190" y="1003"/>
                      <a:pt x="6498" y="1003"/>
                    </a:cubicBezTo>
                    <a:cubicBezTo>
                      <a:pt x="6781" y="719"/>
                      <a:pt x="6498" y="719"/>
                      <a:pt x="5600" y="719"/>
                    </a:cubicBezTo>
                    <a:cubicBezTo>
                      <a:pt x="5479" y="777"/>
                      <a:pt x="5346" y="799"/>
                      <a:pt x="5212" y="799"/>
                    </a:cubicBezTo>
                    <a:cubicBezTo>
                      <a:pt x="4831" y="799"/>
                      <a:pt x="4436" y="628"/>
                      <a:pt x="4247" y="628"/>
                    </a:cubicBezTo>
                    <a:cubicBezTo>
                      <a:pt x="4176" y="628"/>
                      <a:pt x="4135" y="652"/>
                      <a:pt x="4135" y="719"/>
                    </a:cubicBezTo>
                    <a:cubicBezTo>
                      <a:pt x="4075" y="774"/>
                      <a:pt x="3983" y="796"/>
                      <a:pt x="3871" y="796"/>
                    </a:cubicBezTo>
                    <a:cubicBezTo>
                      <a:pt x="3404" y="796"/>
                      <a:pt x="2591" y="412"/>
                      <a:pt x="2363" y="412"/>
                    </a:cubicBezTo>
                    <a:cubicBezTo>
                      <a:pt x="2146" y="212"/>
                      <a:pt x="1355" y="1"/>
                      <a:pt x="906"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91" name="Google Shape;800;p14">
                <a:extLst>
                  <a:ext uri="{FF2B5EF4-FFF2-40B4-BE49-F238E27FC236}">
                    <a16:creationId xmlns:a16="http://schemas.microsoft.com/office/drawing/2014/main" id="{8B18C9A4-CCFB-4F37-8C8D-F1B375E29DB1}"/>
                  </a:ext>
                </a:extLst>
              </p:cNvPr>
              <p:cNvSpPr/>
              <p:nvPr/>
            </p:nvSpPr>
            <p:spPr>
              <a:xfrm>
                <a:off x="5443825" y="3247800"/>
                <a:ext cx="228625" cy="232425"/>
              </a:xfrm>
              <a:custGeom>
                <a:avLst/>
                <a:gdLst/>
                <a:ahLst/>
                <a:cxnLst/>
                <a:rect l="l" t="t" r="r" b="b"/>
                <a:pathLst>
                  <a:path w="9145" h="9297" extrusionOk="0">
                    <a:moveTo>
                      <a:pt x="403" y="1"/>
                    </a:moveTo>
                    <a:cubicBezTo>
                      <a:pt x="367" y="1"/>
                      <a:pt x="329" y="20"/>
                      <a:pt x="284" y="65"/>
                    </a:cubicBezTo>
                    <a:cubicBezTo>
                      <a:pt x="0" y="655"/>
                      <a:pt x="875" y="1530"/>
                      <a:pt x="1465" y="1837"/>
                    </a:cubicBezTo>
                    <a:cubicBezTo>
                      <a:pt x="1773" y="1837"/>
                      <a:pt x="2056" y="2711"/>
                      <a:pt x="2363" y="2711"/>
                    </a:cubicBezTo>
                    <a:cubicBezTo>
                      <a:pt x="2954" y="3018"/>
                      <a:pt x="2954" y="4483"/>
                      <a:pt x="3237" y="4483"/>
                    </a:cubicBezTo>
                    <a:cubicBezTo>
                      <a:pt x="3545" y="4483"/>
                      <a:pt x="4419" y="5664"/>
                      <a:pt x="4419" y="6255"/>
                    </a:cubicBezTo>
                    <a:cubicBezTo>
                      <a:pt x="4726" y="6846"/>
                      <a:pt x="5317" y="7153"/>
                      <a:pt x="5600" y="7744"/>
                    </a:cubicBezTo>
                    <a:cubicBezTo>
                      <a:pt x="5907" y="8027"/>
                      <a:pt x="7089" y="8618"/>
                      <a:pt x="7089" y="8925"/>
                    </a:cubicBezTo>
                    <a:cubicBezTo>
                      <a:pt x="7314" y="8925"/>
                      <a:pt x="7360" y="9297"/>
                      <a:pt x="7370" y="9297"/>
                    </a:cubicBezTo>
                    <a:cubicBezTo>
                      <a:pt x="7372" y="9297"/>
                      <a:pt x="7372" y="9272"/>
                      <a:pt x="7372" y="9208"/>
                    </a:cubicBezTo>
                    <a:cubicBezTo>
                      <a:pt x="7475" y="9114"/>
                      <a:pt x="7608" y="9082"/>
                      <a:pt x="7741" y="9082"/>
                    </a:cubicBezTo>
                    <a:cubicBezTo>
                      <a:pt x="8008" y="9082"/>
                      <a:pt x="8270" y="9208"/>
                      <a:pt x="8270" y="9208"/>
                    </a:cubicBezTo>
                    <a:cubicBezTo>
                      <a:pt x="8554" y="9208"/>
                      <a:pt x="8554" y="8334"/>
                      <a:pt x="8554" y="8027"/>
                    </a:cubicBezTo>
                    <a:cubicBezTo>
                      <a:pt x="8554" y="7744"/>
                      <a:pt x="8861" y="7436"/>
                      <a:pt x="8861" y="7436"/>
                    </a:cubicBezTo>
                    <a:cubicBezTo>
                      <a:pt x="8861" y="7153"/>
                      <a:pt x="8861" y="7153"/>
                      <a:pt x="9144" y="7153"/>
                    </a:cubicBezTo>
                    <a:lnTo>
                      <a:pt x="9144" y="6562"/>
                    </a:lnTo>
                    <a:cubicBezTo>
                      <a:pt x="8861" y="6562"/>
                      <a:pt x="8861" y="5972"/>
                      <a:pt x="8554" y="5972"/>
                    </a:cubicBezTo>
                    <a:cubicBezTo>
                      <a:pt x="7963" y="5972"/>
                      <a:pt x="8270" y="6255"/>
                      <a:pt x="8270" y="6255"/>
                    </a:cubicBezTo>
                    <a:cubicBezTo>
                      <a:pt x="8554" y="6255"/>
                      <a:pt x="8861" y="6562"/>
                      <a:pt x="8554" y="6846"/>
                    </a:cubicBezTo>
                    <a:cubicBezTo>
                      <a:pt x="8554" y="6846"/>
                      <a:pt x="8554" y="6562"/>
                      <a:pt x="8270" y="6562"/>
                    </a:cubicBezTo>
                    <a:cubicBezTo>
                      <a:pt x="7963" y="6562"/>
                      <a:pt x="7963" y="6255"/>
                      <a:pt x="7679" y="6255"/>
                    </a:cubicBezTo>
                    <a:cubicBezTo>
                      <a:pt x="7372" y="6255"/>
                      <a:pt x="7372" y="5381"/>
                      <a:pt x="7089" y="5381"/>
                    </a:cubicBezTo>
                    <a:cubicBezTo>
                      <a:pt x="6498" y="5381"/>
                      <a:pt x="6498" y="5074"/>
                      <a:pt x="6782" y="4790"/>
                    </a:cubicBezTo>
                    <a:cubicBezTo>
                      <a:pt x="7089" y="4790"/>
                      <a:pt x="6498" y="4483"/>
                      <a:pt x="6498" y="4199"/>
                    </a:cubicBezTo>
                    <a:cubicBezTo>
                      <a:pt x="6498" y="3892"/>
                      <a:pt x="5907" y="3892"/>
                      <a:pt x="5907" y="3892"/>
                    </a:cubicBezTo>
                    <a:cubicBezTo>
                      <a:pt x="5907" y="3609"/>
                      <a:pt x="5907" y="3609"/>
                      <a:pt x="5600" y="3302"/>
                    </a:cubicBezTo>
                    <a:cubicBezTo>
                      <a:pt x="5506" y="3207"/>
                      <a:pt x="5443" y="3176"/>
                      <a:pt x="5389" y="3176"/>
                    </a:cubicBezTo>
                    <a:cubicBezTo>
                      <a:pt x="5282" y="3176"/>
                      <a:pt x="5214" y="3302"/>
                      <a:pt x="5009" y="3302"/>
                    </a:cubicBezTo>
                    <a:cubicBezTo>
                      <a:pt x="5009" y="3102"/>
                      <a:pt x="4869" y="2890"/>
                      <a:pt x="4678" y="2890"/>
                    </a:cubicBezTo>
                    <a:cubicBezTo>
                      <a:pt x="4598" y="2890"/>
                      <a:pt x="4509" y="2927"/>
                      <a:pt x="4419" y="3018"/>
                    </a:cubicBezTo>
                    <a:cubicBezTo>
                      <a:pt x="4419" y="3018"/>
                      <a:pt x="3828" y="2711"/>
                      <a:pt x="3828" y="2120"/>
                    </a:cubicBezTo>
                    <a:cubicBezTo>
                      <a:pt x="3828" y="1837"/>
                      <a:pt x="2647" y="1530"/>
                      <a:pt x="2363" y="939"/>
                    </a:cubicBezTo>
                    <a:cubicBezTo>
                      <a:pt x="2363" y="739"/>
                      <a:pt x="2211" y="528"/>
                      <a:pt x="1914" y="528"/>
                    </a:cubicBezTo>
                    <a:cubicBezTo>
                      <a:pt x="1789" y="528"/>
                      <a:pt x="1640" y="565"/>
                      <a:pt x="1465" y="655"/>
                    </a:cubicBezTo>
                    <a:cubicBezTo>
                      <a:pt x="719" y="655"/>
                      <a:pt x="610" y="1"/>
                      <a:pt x="403"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92" name="Google Shape;801;p14">
                <a:extLst>
                  <a:ext uri="{FF2B5EF4-FFF2-40B4-BE49-F238E27FC236}">
                    <a16:creationId xmlns:a16="http://schemas.microsoft.com/office/drawing/2014/main" id="{44906899-ED8B-46CB-A099-CF36013DB8B4}"/>
                  </a:ext>
                </a:extLst>
              </p:cNvPr>
              <p:cNvSpPr/>
              <p:nvPr/>
            </p:nvSpPr>
            <p:spPr>
              <a:xfrm>
                <a:off x="5931150" y="3529975"/>
                <a:ext cx="95700" cy="14800"/>
              </a:xfrm>
              <a:custGeom>
                <a:avLst/>
                <a:gdLst/>
                <a:ahLst/>
                <a:cxnLst/>
                <a:rect l="l" t="t" r="r" b="b"/>
                <a:pathLst>
                  <a:path w="3828" h="592" extrusionOk="0">
                    <a:moveTo>
                      <a:pt x="1465" y="1"/>
                    </a:moveTo>
                    <a:cubicBezTo>
                      <a:pt x="874" y="1"/>
                      <a:pt x="0" y="1"/>
                      <a:pt x="0" y="284"/>
                    </a:cubicBezTo>
                    <a:cubicBezTo>
                      <a:pt x="284" y="591"/>
                      <a:pt x="874" y="591"/>
                      <a:pt x="1465" y="591"/>
                    </a:cubicBezTo>
                    <a:cubicBezTo>
                      <a:pt x="2056" y="591"/>
                      <a:pt x="2646" y="284"/>
                      <a:pt x="2953" y="284"/>
                    </a:cubicBezTo>
                    <a:cubicBezTo>
                      <a:pt x="3544" y="284"/>
                      <a:pt x="3828" y="1"/>
                      <a:pt x="3237" y="1"/>
                    </a:cubicBezTo>
                    <a:cubicBezTo>
                      <a:pt x="2843" y="1"/>
                      <a:pt x="2586" y="127"/>
                      <a:pt x="2192" y="127"/>
                    </a:cubicBezTo>
                    <a:cubicBezTo>
                      <a:pt x="1995" y="127"/>
                      <a:pt x="1764" y="95"/>
                      <a:pt x="1465"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93" name="Google Shape;802;p14">
                <a:extLst>
                  <a:ext uri="{FF2B5EF4-FFF2-40B4-BE49-F238E27FC236}">
                    <a16:creationId xmlns:a16="http://schemas.microsoft.com/office/drawing/2014/main" id="{6A4FCC89-84CE-4236-9EF6-42ECBC453973}"/>
                  </a:ext>
                </a:extLst>
              </p:cNvPr>
              <p:cNvSpPr/>
              <p:nvPr/>
            </p:nvSpPr>
            <p:spPr>
              <a:xfrm>
                <a:off x="5857300" y="3526775"/>
                <a:ext cx="64100" cy="20925"/>
              </a:xfrm>
              <a:custGeom>
                <a:avLst/>
                <a:gdLst/>
                <a:ahLst/>
                <a:cxnLst/>
                <a:rect l="l" t="t" r="r" b="b"/>
                <a:pathLst>
                  <a:path w="2564" h="837" extrusionOk="0">
                    <a:moveTo>
                      <a:pt x="1607" y="1"/>
                    </a:moveTo>
                    <a:cubicBezTo>
                      <a:pt x="1428" y="1"/>
                      <a:pt x="1266" y="38"/>
                      <a:pt x="1182" y="129"/>
                    </a:cubicBezTo>
                    <a:cubicBezTo>
                      <a:pt x="1182" y="129"/>
                      <a:pt x="1045" y="255"/>
                      <a:pt x="870" y="255"/>
                    </a:cubicBezTo>
                    <a:cubicBezTo>
                      <a:pt x="783" y="255"/>
                      <a:pt x="686" y="223"/>
                      <a:pt x="591" y="129"/>
                    </a:cubicBezTo>
                    <a:cubicBezTo>
                      <a:pt x="284" y="129"/>
                      <a:pt x="1" y="412"/>
                      <a:pt x="284" y="412"/>
                    </a:cubicBezTo>
                    <a:cubicBezTo>
                      <a:pt x="284" y="630"/>
                      <a:pt x="439" y="836"/>
                      <a:pt x="740" y="836"/>
                    </a:cubicBezTo>
                    <a:cubicBezTo>
                      <a:pt x="863" y="836"/>
                      <a:pt x="1010" y="802"/>
                      <a:pt x="1182" y="719"/>
                    </a:cubicBezTo>
                    <a:cubicBezTo>
                      <a:pt x="1477" y="566"/>
                      <a:pt x="1773" y="566"/>
                      <a:pt x="1994" y="566"/>
                    </a:cubicBezTo>
                    <a:cubicBezTo>
                      <a:pt x="2216" y="566"/>
                      <a:pt x="2363" y="566"/>
                      <a:pt x="2363" y="412"/>
                    </a:cubicBezTo>
                    <a:cubicBezTo>
                      <a:pt x="2563" y="212"/>
                      <a:pt x="2035" y="1"/>
                      <a:pt x="1607"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94" name="Google Shape;803;p14">
                <a:extLst>
                  <a:ext uri="{FF2B5EF4-FFF2-40B4-BE49-F238E27FC236}">
                    <a16:creationId xmlns:a16="http://schemas.microsoft.com/office/drawing/2014/main" id="{1DD2B90A-AF39-4063-A7FA-E56B463949A7}"/>
                  </a:ext>
                </a:extLst>
              </p:cNvPr>
              <p:cNvSpPr/>
              <p:nvPr/>
            </p:nvSpPr>
            <p:spPr>
              <a:xfrm>
                <a:off x="6078800" y="3324025"/>
                <a:ext cx="44325" cy="50625"/>
              </a:xfrm>
              <a:custGeom>
                <a:avLst/>
                <a:gdLst/>
                <a:ahLst/>
                <a:cxnLst/>
                <a:rect l="l" t="t" r="r" b="b"/>
                <a:pathLst>
                  <a:path w="1773" h="2025" extrusionOk="0">
                    <a:moveTo>
                      <a:pt x="681" y="0"/>
                    </a:moveTo>
                    <a:cubicBezTo>
                      <a:pt x="593" y="0"/>
                      <a:pt x="467" y="70"/>
                      <a:pt x="284" y="253"/>
                    </a:cubicBezTo>
                    <a:cubicBezTo>
                      <a:pt x="1" y="843"/>
                      <a:pt x="592" y="2025"/>
                      <a:pt x="875" y="2025"/>
                    </a:cubicBezTo>
                    <a:cubicBezTo>
                      <a:pt x="1139" y="2025"/>
                      <a:pt x="739" y="1377"/>
                      <a:pt x="998" y="1377"/>
                    </a:cubicBezTo>
                    <a:cubicBezTo>
                      <a:pt x="1040" y="1377"/>
                      <a:pt x="1100" y="1394"/>
                      <a:pt x="1182" y="1434"/>
                    </a:cubicBezTo>
                    <a:cubicBezTo>
                      <a:pt x="1773" y="1434"/>
                      <a:pt x="1466" y="1150"/>
                      <a:pt x="1466" y="843"/>
                    </a:cubicBezTo>
                    <a:cubicBezTo>
                      <a:pt x="1466" y="560"/>
                      <a:pt x="875" y="560"/>
                      <a:pt x="875" y="560"/>
                    </a:cubicBezTo>
                    <a:cubicBezTo>
                      <a:pt x="875" y="348"/>
                      <a:pt x="875" y="0"/>
                      <a:pt x="681"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95" name="Google Shape;804;p14">
                <a:extLst>
                  <a:ext uri="{FF2B5EF4-FFF2-40B4-BE49-F238E27FC236}">
                    <a16:creationId xmlns:a16="http://schemas.microsoft.com/office/drawing/2014/main" id="{2BD864A6-6B0E-48F5-8E8B-A722DDA577FC}"/>
                  </a:ext>
                </a:extLst>
              </p:cNvPr>
              <p:cNvSpPr/>
              <p:nvPr/>
            </p:nvSpPr>
            <p:spPr>
              <a:xfrm>
                <a:off x="5901600" y="3331675"/>
                <a:ext cx="140025" cy="147925"/>
              </a:xfrm>
              <a:custGeom>
                <a:avLst/>
                <a:gdLst/>
                <a:ahLst/>
                <a:cxnLst/>
                <a:rect l="l" t="t" r="r" b="b"/>
                <a:pathLst>
                  <a:path w="5601" h="5917" extrusionOk="0">
                    <a:moveTo>
                      <a:pt x="5456" y="1"/>
                    </a:moveTo>
                    <a:cubicBezTo>
                      <a:pt x="5263" y="1"/>
                      <a:pt x="4922" y="342"/>
                      <a:pt x="4726" y="537"/>
                    </a:cubicBezTo>
                    <a:cubicBezTo>
                      <a:pt x="4635" y="628"/>
                      <a:pt x="4469" y="665"/>
                      <a:pt x="4263" y="665"/>
                    </a:cubicBezTo>
                    <a:cubicBezTo>
                      <a:pt x="3773" y="665"/>
                      <a:pt x="3063" y="454"/>
                      <a:pt x="2647" y="254"/>
                    </a:cubicBezTo>
                    <a:cubicBezTo>
                      <a:pt x="2525" y="190"/>
                      <a:pt x="2428" y="165"/>
                      <a:pt x="2349" y="165"/>
                    </a:cubicBezTo>
                    <a:cubicBezTo>
                      <a:pt x="2044" y="165"/>
                      <a:pt x="1998" y="537"/>
                      <a:pt x="1773" y="537"/>
                    </a:cubicBezTo>
                    <a:cubicBezTo>
                      <a:pt x="1182" y="844"/>
                      <a:pt x="1466" y="1719"/>
                      <a:pt x="1182" y="1719"/>
                    </a:cubicBezTo>
                    <a:cubicBezTo>
                      <a:pt x="875" y="2026"/>
                      <a:pt x="875" y="2617"/>
                      <a:pt x="591" y="3491"/>
                    </a:cubicBezTo>
                    <a:cubicBezTo>
                      <a:pt x="1" y="4081"/>
                      <a:pt x="591" y="4081"/>
                      <a:pt x="1182" y="4081"/>
                    </a:cubicBezTo>
                    <a:cubicBezTo>
                      <a:pt x="1466" y="4081"/>
                      <a:pt x="1466" y="4672"/>
                      <a:pt x="1182" y="4979"/>
                    </a:cubicBezTo>
                    <a:cubicBezTo>
                      <a:pt x="1182" y="5222"/>
                      <a:pt x="1182" y="5917"/>
                      <a:pt x="1361" y="5917"/>
                    </a:cubicBezTo>
                    <a:cubicBezTo>
                      <a:pt x="1390" y="5917"/>
                      <a:pt x="1425" y="5897"/>
                      <a:pt x="1466" y="5853"/>
                    </a:cubicBezTo>
                    <a:cubicBezTo>
                      <a:pt x="1773" y="5853"/>
                      <a:pt x="2056" y="5263"/>
                      <a:pt x="1773" y="5263"/>
                    </a:cubicBezTo>
                    <a:cubicBezTo>
                      <a:pt x="1466" y="4979"/>
                      <a:pt x="1466" y="4081"/>
                      <a:pt x="1773" y="3798"/>
                    </a:cubicBezTo>
                    <a:cubicBezTo>
                      <a:pt x="1773" y="3669"/>
                      <a:pt x="1876" y="3594"/>
                      <a:pt x="1974" y="3594"/>
                    </a:cubicBezTo>
                    <a:cubicBezTo>
                      <a:pt x="2110" y="3594"/>
                      <a:pt x="2235" y="3738"/>
                      <a:pt x="2056" y="4081"/>
                    </a:cubicBezTo>
                    <a:cubicBezTo>
                      <a:pt x="2056" y="4389"/>
                      <a:pt x="2647" y="4389"/>
                      <a:pt x="2647" y="4672"/>
                    </a:cubicBezTo>
                    <a:cubicBezTo>
                      <a:pt x="2647" y="4973"/>
                      <a:pt x="2727" y="5047"/>
                      <a:pt x="2843" y="5047"/>
                    </a:cubicBezTo>
                    <a:cubicBezTo>
                      <a:pt x="2954" y="5047"/>
                      <a:pt x="3099" y="4979"/>
                      <a:pt x="3238" y="4979"/>
                    </a:cubicBezTo>
                    <a:cubicBezTo>
                      <a:pt x="3545" y="4672"/>
                      <a:pt x="3545" y="4672"/>
                      <a:pt x="3238" y="4389"/>
                    </a:cubicBezTo>
                    <a:cubicBezTo>
                      <a:pt x="2954" y="4081"/>
                      <a:pt x="3545" y="3491"/>
                      <a:pt x="3238" y="3491"/>
                    </a:cubicBezTo>
                    <a:cubicBezTo>
                      <a:pt x="2954" y="3207"/>
                      <a:pt x="2647" y="2900"/>
                      <a:pt x="2954" y="2617"/>
                    </a:cubicBezTo>
                    <a:cubicBezTo>
                      <a:pt x="3238" y="2617"/>
                      <a:pt x="4135" y="2026"/>
                      <a:pt x="4135" y="1719"/>
                    </a:cubicBezTo>
                    <a:lnTo>
                      <a:pt x="4135" y="1719"/>
                    </a:lnTo>
                    <a:cubicBezTo>
                      <a:pt x="4135" y="1719"/>
                      <a:pt x="2647" y="2026"/>
                      <a:pt x="2647" y="2309"/>
                    </a:cubicBezTo>
                    <a:cubicBezTo>
                      <a:pt x="2575" y="2387"/>
                      <a:pt x="2465" y="2425"/>
                      <a:pt x="2339" y="2425"/>
                    </a:cubicBezTo>
                    <a:cubicBezTo>
                      <a:pt x="1967" y="2425"/>
                      <a:pt x="1466" y="2089"/>
                      <a:pt x="1466" y="1435"/>
                    </a:cubicBezTo>
                    <a:cubicBezTo>
                      <a:pt x="1773" y="844"/>
                      <a:pt x="3545" y="844"/>
                      <a:pt x="4135" y="844"/>
                    </a:cubicBezTo>
                    <a:cubicBezTo>
                      <a:pt x="4245" y="897"/>
                      <a:pt x="4355" y="920"/>
                      <a:pt x="4462" y="920"/>
                    </a:cubicBezTo>
                    <a:cubicBezTo>
                      <a:pt x="4935" y="920"/>
                      <a:pt x="5369" y="485"/>
                      <a:pt x="5600" y="254"/>
                    </a:cubicBezTo>
                    <a:cubicBezTo>
                      <a:pt x="5600" y="70"/>
                      <a:pt x="5543" y="1"/>
                      <a:pt x="5456"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96" name="Google Shape;805;p14">
                <a:extLst>
                  <a:ext uri="{FF2B5EF4-FFF2-40B4-BE49-F238E27FC236}">
                    <a16:creationId xmlns:a16="http://schemas.microsoft.com/office/drawing/2014/main" id="{07C01FCA-0B44-4B7E-8253-3A08CDE28D6F}"/>
                  </a:ext>
                </a:extLst>
              </p:cNvPr>
              <p:cNvSpPr/>
              <p:nvPr/>
            </p:nvSpPr>
            <p:spPr>
              <a:xfrm>
                <a:off x="6093575" y="3418925"/>
                <a:ext cx="66175" cy="22475"/>
              </a:xfrm>
              <a:custGeom>
                <a:avLst/>
                <a:gdLst/>
                <a:ahLst/>
                <a:cxnLst/>
                <a:rect l="l" t="t" r="r" b="b"/>
                <a:pathLst>
                  <a:path w="2647" h="899" extrusionOk="0">
                    <a:moveTo>
                      <a:pt x="1773" y="1"/>
                    </a:moveTo>
                    <a:cubicBezTo>
                      <a:pt x="1182" y="1"/>
                      <a:pt x="1" y="1"/>
                      <a:pt x="284" y="308"/>
                    </a:cubicBezTo>
                    <a:cubicBezTo>
                      <a:pt x="284" y="591"/>
                      <a:pt x="875" y="591"/>
                      <a:pt x="1182" y="591"/>
                    </a:cubicBezTo>
                    <a:cubicBezTo>
                      <a:pt x="1773" y="591"/>
                      <a:pt x="2056" y="899"/>
                      <a:pt x="2363" y="899"/>
                    </a:cubicBezTo>
                    <a:cubicBezTo>
                      <a:pt x="2647" y="899"/>
                      <a:pt x="2363" y="308"/>
                      <a:pt x="1773"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97" name="Google Shape;806;p14">
                <a:extLst>
                  <a:ext uri="{FF2B5EF4-FFF2-40B4-BE49-F238E27FC236}">
                    <a16:creationId xmlns:a16="http://schemas.microsoft.com/office/drawing/2014/main" id="{373D1EB4-50BD-47DF-8CF4-8507D89015F9}"/>
                  </a:ext>
                </a:extLst>
              </p:cNvPr>
              <p:cNvSpPr/>
              <p:nvPr/>
            </p:nvSpPr>
            <p:spPr>
              <a:xfrm>
                <a:off x="6004975" y="3529975"/>
                <a:ext cx="80950" cy="44325"/>
              </a:xfrm>
              <a:custGeom>
                <a:avLst/>
                <a:gdLst/>
                <a:ahLst/>
                <a:cxnLst/>
                <a:rect l="l" t="t" r="r" b="b"/>
                <a:pathLst>
                  <a:path w="3238" h="1773" extrusionOk="0">
                    <a:moveTo>
                      <a:pt x="2056" y="1"/>
                    </a:moveTo>
                    <a:cubicBezTo>
                      <a:pt x="1773" y="1"/>
                      <a:pt x="1465" y="284"/>
                      <a:pt x="1465" y="591"/>
                    </a:cubicBezTo>
                    <a:lnTo>
                      <a:pt x="875" y="591"/>
                    </a:lnTo>
                    <a:cubicBezTo>
                      <a:pt x="875" y="591"/>
                      <a:pt x="591" y="591"/>
                      <a:pt x="591" y="875"/>
                    </a:cubicBezTo>
                    <a:cubicBezTo>
                      <a:pt x="284" y="875"/>
                      <a:pt x="0" y="1466"/>
                      <a:pt x="284" y="1773"/>
                    </a:cubicBezTo>
                    <a:cubicBezTo>
                      <a:pt x="591" y="1773"/>
                      <a:pt x="875" y="1466"/>
                      <a:pt x="1182" y="1182"/>
                    </a:cubicBezTo>
                    <a:cubicBezTo>
                      <a:pt x="1182" y="875"/>
                      <a:pt x="1465" y="875"/>
                      <a:pt x="1465" y="875"/>
                    </a:cubicBezTo>
                    <a:cubicBezTo>
                      <a:pt x="2056" y="591"/>
                      <a:pt x="3237" y="284"/>
                      <a:pt x="3237"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98" name="Google Shape;807;p14">
                <a:extLst>
                  <a:ext uri="{FF2B5EF4-FFF2-40B4-BE49-F238E27FC236}">
                    <a16:creationId xmlns:a16="http://schemas.microsoft.com/office/drawing/2014/main" id="{C84DBB41-3F82-49E5-B751-F2C7D6A032C1}"/>
                  </a:ext>
                </a:extLst>
              </p:cNvPr>
              <p:cNvSpPr/>
              <p:nvPr/>
            </p:nvSpPr>
            <p:spPr>
              <a:xfrm>
                <a:off x="6056375" y="3425275"/>
                <a:ext cx="29550" cy="14200"/>
              </a:xfrm>
              <a:custGeom>
                <a:avLst/>
                <a:gdLst/>
                <a:ahLst/>
                <a:cxnLst/>
                <a:rect l="l" t="t" r="r" b="b"/>
                <a:pathLst>
                  <a:path w="1182" h="568" extrusionOk="0">
                    <a:moveTo>
                      <a:pt x="449" y="0"/>
                    </a:moveTo>
                    <a:cubicBezTo>
                      <a:pt x="208" y="0"/>
                      <a:pt x="0" y="90"/>
                      <a:pt x="0" y="337"/>
                    </a:cubicBezTo>
                    <a:cubicBezTo>
                      <a:pt x="154" y="491"/>
                      <a:pt x="378" y="568"/>
                      <a:pt x="600" y="568"/>
                    </a:cubicBezTo>
                    <a:cubicBezTo>
                      <a:pt x="821" y="568"/>
                      <a:pt x="1040" y="491"/>
                      <a:pt x="1181" y="337"/>
                    </a:cubicBezTo>
                    <a:cubicBezTo>
                      <a:pt x="1181" y="173"/>
                      <a:pt x="783" y="0"/>
                      <a:pt x="449" y="0"/>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199" name="Google Shape;808;p14">
                <a:extLst>
                  <a:ext uri="{FF2B5EF4-FFF2-40B4-BE49-F238E27FC236}">
                    <a16:creationId xmlns:a16="http://schemas.microsoft.com/office/drawing/2014/main" id="{7F14297F-97A3-4900-9254-170F1ADC6505}"/>
                  </a:ext>
                </a:extLst>
              </p:cNvPr>
              <p:cNvSpPr/>
              <p:nvPr/>
            </p:nvSpPr>
            <p:spPr>
              <a:xfrm>
                <a:off x="3834200" y="2555350"/>
                <a:ext cx="59100" cy="36650"/>
              </a:xfrm>
              <a:custGeom>
                <a:avLst/>
                <a:gdLst/>
                <a:ahLst/>
                <a:cxnLst/>
                <a:rect l="l" t="t" r="r" b="b"/>
                <a:pathLst>
                  <a:path w="2364" h="1466" extrusionOk="0">
                    <a:moveTo>
                      <a:pt x="875" y="1"/>
                    </a:moveTo>
                    <a:cubicBezTo>
                      <a:pt x="591" y="1"/>
                      <a:pt x="1" y="284"/>
                      <a:pt x="1" y="591"/>
                    </a:cubicBezTo>
                    <a:cubicBezTo>
                      <a:pt x="284" y="591"/>
                      <a:pt x="284" y="875"/>
                      <a:pt x="875" y="875"/>
                    </a:cubicBezTo>
                    <a:cubicBezTo>
                      <a:pt x="1466" y="1182"/>
                      <a:pt x="1466" y="1466"/>
                      <a:pt x="1773" y="1466"/>
                    </a:cubicBezTo>
                    <a:cubicBezTo>
                      <a:pt x="2056" y="1466"/>
                      <a:pt x="2056" y="1182"/>
                      <a:pt x="2056" y="875"/>
                    </a:cubicBezTo>
                    <a:cubicBezTo>
                      <a:pt x="2056" y="591"/>
                      <a:pt x="2363" y="284"/>
                      <a:pt x="2363" y="284"/>
                    </a:cubicBezTo>
                    <a:cubicBezTo>
                      <a:pt x="2363" y="1"/>
                      <a:pt x="2056" y="1"/>
                      <a:pt x="1773" y="1"/>
                    </a:cubicBezTo>
                    <a:cubicBezTo>
                      <a:pt x="1477" y="142"/>
                      <a:pt x="1330" y="213"/>
                      <a:pt x="1218" y="213"/>
                    </a:cubicBezTo>
                    <a:cubicBezTo>
                      <a:pt x="1105" y="213"/>
                      <a:pt x="1029" y="142"/>
                      <a:pt x="875"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200" name="Google Shape;809;p14">
                <a:extLst>
                  <a:ext uri="{FF2B5EF4-FFF2-40B4-BE49-F238E27FC236}">
                    <a16:creationId xmlns:a16="http://schemas.microsoft.com/office/drawing/2014/main" id="{EDB18417-2CC6-4DA6-A59E-46F7A6863EB6}"/>
                  </a:ext>
                </a:extLst>
              </p:cNvPr>
              <p:cNvSpPr/>
              <p:nvPr/>
            </p:nvSpPr>
            <p:spPr>
              <a:xfrm>
                <a:off x="3745600" y="2488600"/>
                <a:ext cx="36650" cy="53850"/>
              </a:xfrm>
              <a:custGeom>
                <a:avLst/>
                <a:gdLst/>
                <a:ahLst/>
                <a:cxnLst/>
                <a:rect l="l" t="t" r="r" b="b"/>
                <a:pathLst>
                  <a:path w="1466" h="2154" extrusionOk="0">
                    <a:moveTo>
                      <a:pt x="875" y="1"/>
                    </a:moveTo>
                    <a:cubicBezTo>
                      <a:pt x="733" y="154"/>
                      <a:pt x="585" y="154"/>
                      <a:pt x="473" y="154"/>
                    </a:cubicBezTo>
                    <a:cubicBezTo>
                      <a:pt x="361" y="154"/>
                      <a:pt x="284" y="154"/>
                      <a:pt x="284" y="308"/>
                    </a:cubicBezTo>
                    <a:cubicBezTo>
                      <a:pt x="1" y="591"/>
                      <a:pt x="591" y="899"/>
                      <a:pt x="591" y="1182"/>
                    </a:cubicBezTo>
                    <a:cubicBezTo>
                      <a:pt x="339" y="1668"/>
                      <a:pt x="501" y="2153"/>
                      <a:pt x="725" y="2153"/>
                    </a:cubicBezTo>
                    <a:cubicBezTo>
                      <a:pt x="773" y="2153"/>
                      <a:pt x="824" y="2130"/>
                      <a:pt x="875" y="2080"/>
                    </a:cubicBezTo>
                    <a:cubicBezTo>
                      <a:pt x="1182" y="1773"/>
                      <a:pt x="1182" y="1773"/>
                      <a:pt x="1466" y="1773"/>
                    </a:cubicBezTo>
                    <a:lnTo>
                      <a:pt x="1466" y="308"/>
                    </a:lnTo>
                    <a:cubicBezTo>
                      <a:pt x="1466" y="1"/>
                      <a:pt x="875" y="1"/>
                      <a:pt x="875" y="1"/>
                    </a:cubicBezTo>
                    <a:close/>
                  </a:path>
                </a:pathLst>
              </a:custGeom>
              <a:solidFill>
                <a:srgbClr val="BFBFBF"/>
              </a:solidFill>
              <a:ln>
                <a:noFill/>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grpSp>
        <p:sp>
          <p:nvSpPr>
            <p:cNvPr id="201" name="Google Shape;810;p14">
              <a:extLst>
                <a:ext uri="{FF2B5EF4-FFF2-40B4-BE49-F238E27FC236}">
                  <a16:creationId xmlns:a16="http://schemas.microsoft.com/office/drawing/2014/main" id="{4DDF3EFA-9883-446D-9EFB-42A72989815D}"/>
                </a:ext>
              </a:extLst>
            </p:cNvPr>
            <p:cNvSpPr txBox="1"/>
            <p:nvPr/>
          </p:nvSpPr>
          <p:spPr>
            <a:xfrm>
              <a:off x="16926053" y="890905"/>
              <a:ext cx="1569600" cy="452400"/>
            </a:xfrm>
            <a:prstGeom prst="rect">
              <a:avLst/>
            </a:prstGeom>
            <a:noFill/>
            <a:ln>
              <a:noFill/>
            </a:ln>
          </p:spPr>
          <p:txBody>
            <a:bodyPr spcFirstLastPara="1" wrap="square" lIns="91425" tIns="91425" rIns="91425" bIns="91425" anchor="t" anchorCtr="0">
              <a:noAutofit/>
            </a:bodyPr>
            <a:lstStyle/>
            <a:p>
              <a:pPr>
                <a:lnSpc>
                  <a:spcPct val="115000"/>
                </a:lnSpc>
                <a:buClr>
                  <a:srgbClr val="000000"/>
                </a:buClr>
                <a:buSzPts val="1800"/>
                <a:buFont typeface="Arial"/>
                <a:buNone/>
              </a:pPr>
              <a:r>
                <a:rPr lang="en" b="1" kern="0" dirty="0">
                  <a:solidFill>
                    <a:srgbClr val="000000"/>
                  </a:solidFill>
                  <a:latin typeface="Work Sans" pitchFamily="2" charset="0"/>
                  <a:ea typeface="Encode Sans"/>
                  <a:cs typeface="Encode Sans"/>
                  <a:sym typeface="Encode Sans"/>
                </a:rPr>
                <a:t>Miami, USA</a:t>
              </a:r>
              <a:endParaRPr b="1" kern="0" dirty="0">
                <a:solidFill>
                  <a:srgbClr val="000000"/>
                </a:solidFill>
                <a:latin typeface="Work Sans" pitchFamily="2" charset="0"/>
                <a:ea typeface="Encode Sans"/>
                <a:cs typeface="Encode Sans"/>
                <a:sym typeface="Encode Sans"/>
              </a:endParaRPr>
            </a:p>
          </p:txBody>
        </p:sp>
        <p:sp>
          <p:nvSpPr>
            <p:cNvPr id="202" name="Google Shape;811;p14">
              <a:extLst>
                <a:ext uri="{FF2B5EF4-FFF2-40B4-BE49-F238E27FC236}">
                  <a16:creationId xmlns:a16="http://schemas.microsoft.com/office/drawing/2014/main" id="{E2844BE1-BD1A-4B4C-A030-38BE1367FC2E}"/>
                </a:ext>
              </a:extLst>
            </p:cNvPr>
            <p:cNvSpPr txBox="1"/>
            <p:nvPr/>
          </p:nvSpPr>
          <p:spPr>
            <a:xfrm>
              <a:off x="18987701" y="1462083"/>
              <a:ext cx="1636799" cy="452400"/>
            </a:xfrm>
            <a:prstGeom prst="rect">
              <a:avLst/>
            </a:prstGeom>
            <a:noFill/>
            <a:ln>
              <a:noFill/>
            </a:ln>
          </p:spPr>
          <p:txBody>
            <a:bodyPr spcFirstLastPara="1" wrap="square" lIns="91425" tIns="91425" rIns="91425" bIns="91425" anchor="t" anchorCtr="0">
              <a:noAutofit/>
            </a:bodyPr>
            <a:lstStyle/>
            <a:p>
              <a:pPr algn="r">
                <a:lnSpc>
                  <a:spcPct val="115000"/>
                </a:lnSpc>
                <a:buClr>
                  <a:srgbClr val="000000"/>
                </a:buClr>
                <a:buSzPts val="1800"/>
                <a:buFont typeface="Arial"/>
                <a:buNone/>
              </a:pPr>
              <a:r>
                <a:rPr lang="en" b="1" kern="0" dirty="0">
                  <a:solidFill>
                    <a:srgbClr val="000000"/>
                  </a:solidFill>
                  <a:latin typeface="Work Sans" pitchFamily="2" charset="0"/>
                  <a:sym typeface="Encode Sans"/>
                </a:rPr>
                <a:t>MVP Estonia </a:t>
              </a:r>
              <a:r>
                <a:rPr lang="en" b="1" kern="0" dirty="0">
                  <a:solidFill>
                    <a:srgbClr val="000000"/>
                  </a:solidFill>
                  <a:latin typeface="Work Sans" pitchFamily="2" charset="0"/>
                  <a:ea typeface="Encode Sans"/>
                  <a:cs typeface="Encode Sans"/>
                  <a:sym typeface="Encode Sans"/>
                </a:rPr>
                <a:t>2021</a:t>
              </a:r>
              <a:endParaRPr b="1" kern="0" dirty="0">
                <a:solidFill>
                  <a:srgbClr val="000000"/>
                </a:solidFill>
                <a:latin typeface="Work Sans" pitchFamily="2" charset="0"/>
                <a:ea typeface="Encode Sans"/>
                <a:cs typeface="Encode Sans"/>
                <a:sym typeface="Encode Sans"/>
              </a:endParaRPr>
            </a:p>
          </p:txBody>
        </p:sp>
        <p:sp>
          <p:nvSpPr>
            <p:cNvPr id="203" name="Google Shape;812;p14">
              <a:extLst>
                <a:ext uri="{FF2B5EF4-FFF2-40B4-BE49-F238E27FC236}">
                  <a16:creationId xmlns:a16="http://schemas.microsoft.com/office/drawing/2014/main" id="{018B6BC1-93C2-4D8B-835E-E0D8AA2FDD9B}"/>
                </a:ext>
              </a:extLst>
            </p:cNvPr>
            <p:cNvSpPr/>
            <p:nvPr/>
          </p:nvSpPr>
          <p:spPr>
            <a:xfrm>
              <a:off x="16085633" y="2796163"/>
              <a:ext cx="209400" cy="209400"/>
            </a:xfrm>
            <a:prstGeom prst="ellipse">
              <a:avLst/>
            </a:prstGeom>
            <a:noFill/>
            <a:ln w="19050" cap="flat" cmpd="sng">
              <a:solidFill>
                <a:srgbClr val="2EC06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 name="Google Shape;813;p14">
              <a:extLst>
                <a:ext uri="{FF2B5EF4-FFF2-40B4-BE49-F238E27FC236}">
                  <a16:creationId xmlns:a16="http://schemas.microsoft.com/office/drawing/2014/main" id="{C77F32D5-2E6B-46AE-9EB1-CAF3DE5DAD0B}"/>
                </a:ext>
              </a:extLst>
            </p:cNvPr>
            <p:cNvSpPr/>
            <p:nvPr/>
          </p:nvSpPr>
          <p:spPr>
            <a:xfrm>
              <a:off x="17571936" y="2391319"/>
              <a:ext cx="209400" cy="209400"/>
            </a:xfrm>
            <a:prstGeom prst="ellipse">
              <a:avLst/>
            </a:prstGeom>
            <a:noFill/>
            <a:ln w="19050" cap="flat" cmpd="sng">
              <a:solidFill>
                <a:srgbClr val="7FCB4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205" name="Google Shape;814;p14">
              <a:extLst>
                <a:ext uri="{FF2B5EF4-FFF2-40B4-BE49-F238E27FC236}">
                  <a16:creationId xmlns:a16="http://schemas.microsoft.com/office/drawing/2014/main" id="{F98C2314-0FD1-4B5D-977A-C63EDABEEFAA}"/>
                </a:ext>
              </a:extLst>
            </p:cNvPr>
            <p:cNvCxnSpPr>
              <a:cxnSpLocks/>
              <a:stCxn id="201" idx="1"/>
            </p:cNvCxnSpPr>
            <p:nvPr/>
          </p:nvCxnSpPr>
          <p:spPr>
            <a:xfrm rot="10800000" flipV="1">
              <a:off x="16194356" y="1117105"/>
              <a:ext cx="731697" cy="1674697"/>
            </a:xfrm>
            <a:prstGeom prst="bentConnector2">
              <a:avLst/>
            </a:prstGeom>
            <a:noFill/>
            <a:ln w="19050" cap="flat" cmpd="sng">
              <a:solidFill>
                <a:srgbClr val="2EC068"/>
              </a:solidFill>
              <a:prstDash val="solid"/>
              <a:round/>
              <a:headEnd type="oval" w="med" len="med"/>
              <a:tailEnd type="none" w="sm" len="sm"/>
            </a:ln>
          </p:spPr>
        </p:cxnSp>
        <p:cxnSp>
          <p:nvCxnSpPr>
            <p:cNvPr id="206" name="Google Shape;815;p14">
              <a:extLst>
                <a:ext uri="{FF2B5EF4-FFF2-40B4-BE49-F238E27FC236}">
                  <a16:creationId xmlns:a16="http://schemas.microsoft.com/office/drawing/2014/main" id="{1FC2DF2B-6799-45B9-9925-86D1A40086EB}"/>
                </a:ext>
              </a:extLst>
            </p:cNvPr>
            <p:cNvCxnSpPr>
              <a:cxnSpLocks/>
            </p:cNvCxnSpPr>
            <p:nvPr/>
          </p:nvCxnSpPr>
          <p:spPr>
            <a:xfrm rot="10800000" flipV="1">
              <a:off x="17676637" y="1688283"/>
              <a:ext cx="1283769" cy="696212"/>
            </a:xfrm>
            <a:prstGeom prst="bentConnector2">
              <a:avLst/>
            </a:prstGeom>
            <a:noFill/>
            <a:ln w="19050" cap="flat" cmpd="sng">
              <a:solidFill>
                <a:srgbClr val="7FCB4C"/>
              </a:solidFill>
              <a:prstDash val="solid"/>
              <a:round/>
              <a:headEnd type="oval" w="med" len="med"/>
              <a:tailEnd type="none" w="sm" len="sm"/>
            </a:ln>
          </p:spPr>
        </p:cxnSp>
        <p:grpSp>
          <p:nvGrpSpPr>
            <p:cNvPr id="207" name="Google Shape;816;p14">
              <a:extLst>
                <a:ext uri="{FF2B5EF4-FFF2-40B4-BE49-F238E27FC236}">
                  <a16:creationId xmlns:a16="http://schemas.microsoft.com/office/drawing/2014/main" id="{4785E856-DB6D-4E64-AE31-5B65890575F5}"/>
                </a:ext>
              </a:extLst>
            </p:cNvPr>
            <p:cNvGrpSpPr/>
            <p:nvPr/>
          </p:nvGrpSpPr>
          <p:grpSpPr>
            <a:xfrm>
              <a:off x="17578971" y="2395012"/>
              <a:ext cx="187557" cy="187557"/>
              <a:chOff x="8565775" y="671075"/>
              <a:chExt cx="441000" cy="441000"/>
            </a:xfrm>
          </p:grpSpPr>
          <p:sp>
            <p:nvSpPr>
              <p:cNvPr id="208" name="Google Shape;817;p14">
                <a:extLst>
                  <a:ext uri="{FF2B5EF4-FFF2-40B4-BE49-F238E27FC236}">
                    <a16:creationId xmlns:a16="http://schemas.microsoft.com/office/drawing/2014/main" id="{E1237E01-A55E-455C-A857-D572CCF0EBE4}"/>
                  </a:ext>
                </a:extLst>
              </p:cNvPr>
              <p:cNvSpPr/>
              <p:nvPr/>
            </p:nvSpPr>
            <p:spPr>
              <a:xfrm>
                <a:off x="8565775" y="671075"/>
                <a:ext cx="441000" cy="441000"/>
              </a:xfrm>
              <a:prstGeom prst="ellipse">
                <a:avLst/>
              </a:prstGeom>
              <a:solidFill>
                <a:srgbClr val="369F38"/>
              </a:solidFill>
              <a:ln w="19050" cap="flat" cmpd="sng">
                <a:solidFill>
                  <a:srgbClr val="3E6C1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209" name="Google Shape;818;p14">
                <a:extLst>
                  <a:ext uri="{FF2B5EF4-FFF2-40B4-BE49-F238E27FC236}">
                    <a16:creationId xmlns:a16="http://schemas.microsoft.com/office/drawing/2014/main" id="{1506168D-2D47-4822-966F-18ECD4F30ACD}"/>
                  </a:ext>
                </a:extLst>
              </p:cNvPr>
              <p:cNvSpPr/>
              <p:nvPr/>
            </p:nvSpPr>
            <p:spPr>
              <a:xfrm>
                <a:off x="8706625" y="811925"/>
                <a:ext cx="159300" cy="159300"/>
              </a:xfrm>
              <a:prstGeom prst="ellipse">
                <a:avLst/>
              </a:prstGeom>
              <a:solidFill>
                <a:srgbClr val="369F38"/>
              </a:solidFill>
              <a:ln w="19050" cap="flat" cmpd="sng">
                <a:solidFill>
                  <a:srgbClr val="3E6C1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grpSp>
        <p:grpSp>
          <p:nvGrpSpPr>
            <p:cNvPr id="210" name="Google Shape;819;p14">
              <a:extLst>
                <a:ext uri="{FF2B5EF4-FFF2-40B4-BE49-F238E27FC236}">
                  <a16:creationId xmlns:a16="http://schemas.microsoft.com/office/drawing/2014/main" id="{EDED9005-ECAE-4771-B2C9-6EDA3FDA3097}"/>
                </a:ext>
              </a:extLst>
            </p:cNvPr>
            <p:cNvGrpSpPr/>
            <p:nvPr/>
          </p:nvGrpSpPr>
          <p:grpSpPr>
            <a:xfrm>
              <a:off x="16096843" y="2806423"/>
              <a:ext cx="187557" cy="187557"/>
              <a:chOff x="8565775" y="671075"/>
              <a:chExt cx="441000" cy="441000"/>
            </a:xfrm>
          </p:grpSpPr>
          <p:sp>
            <p:nvSpPr>
              <p:cNvPr id="211" name="Google Shape;820;p14">
                <a:extLst>
                  <a:ext uri="{FF2B5EF4-FFF2-40B4-BE49-F238E27FC236}">
                    <a16:creationId xmlns:a16="http://schemas.microsoft.com/office/drawing/2014/main" id="{32CD3169-C261-4BCB-A6F2-28D452BEDDFC}"/>
                  </a:ext>
                </a:extLst>
              </p:cNvPr>
              <p:cNvSpPr/>
              <p:nvPr/>
            </p:nvSpPr>
            <p:spPr>
              <a:xfrm>
                <a:off x="8565775" y="671075"/>
                <a:ext cx="441000" cy="441000"/>
              </a:xfrm>
              <a:prstGeom prst="ellipse">
                <a:avLst/>
              </a:prstGeom>
              <a:solidFill>
                <a:srgbClr val="369F38"/>
              </a:solidFill>
              <a:ln w="19050" cap="flat" cmpd="sng">
                <a:solidFill>
                  <a:srgbClr val="246A2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sp>
            <p:nvSpPr>
              <p:cNvPr id="212" name="Google Shape;821;p14">
                <a:extLst>
                  <a:ext uri="{FF2B5EF4-FFF2-40B4-BE49-F238E27FC236}">
                    <a16:creationId xmlns:a16="http://schemas.microsoft.com/office/drawing/2014/main" id="{48F2F6B1-FE7F-4F86-AD44-6EE72115C3CC}"/>
                  </a:ext>
                </a:extLst>
              </p:cNvPr>
              <p:cNvSpPr/>
              <p:nvPr/>
            </p:nvSpPr>
            <p:spPr>
              <a:xfrm>
                <a:off x="8706625" y="811925"/>
                <a:ext cx="159300" cy="159300"/>
              </a:xfrm>
              <a:prstGeom prst="ellipse">
                <a:avLst/>
              </a:prstGeom>
              <a:solidFill>
                <a:srgbClr val="369F38"/>
              </a:solidFill>
              <a:ln w="19050" cap="flat" cmpd="sng">
                <a:solidFill>
                  <a:srgbClr val="246A2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buFont typeface="Arial"/>
                  <a:buNone/>
                </a:pPr>
                <a:endParaRPr sz="1400" kern="0">
                  <a:solidFill>
                    <a:srgbClr val="000000"/>
                  </a:solidFill>
                  <a:latin typeface="Arial"/>
                  <a:ea typeface="Arial"/>
                  <a:cs typeface="Arial"/>
                  <a:sym typeface="Arial"/>
                </a:endParaRPr>
              </a:p>
            </p:txBody>
          </p:sp>
        </p:grpSp>
        <p:sp>
          <p:nvSpPr>
            <p:cNvPr id="213" name="Footer Placeholder 1">
              <a:extLst>
                <a:ext uri="{FF2B5EF4-FFF2-40B4-BE49-F238E27FC236}">
                  <a16:creationId xmlns:a16="http://schemas.microsoft.com/office/drawing/2014/main" id="{BA46BD64-1A35-40D3-82A5-2CCB48B180A9}"/>
                </a:ext>
              </a:extLst>
            </p:cNvPr>
            <p:cNvSpPr txBox="1">
              <a:spLocks/>
            </p:cNvSpPr>
            <p:nvPr/>
          </p:nvSpPr>
          <p:spPr>
            <a:xfrm>
              <a:off x="16873041" y="1178880"/>
              <a:ext cx="799098" cy="24437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Tx/>
                <a:buFontTx/>
                <a:buNone/>
                <a:defRPr/>
              </a:pPr>
              <a:r>
                <a:rPr lang="en-US" sz="1200" b="1" dirty="0">
                  <a:latin typeface="Work Sans" pitchFamily="2" charset="0"/>
                  <a:ea typeface="+mn-ea"/>
                </a:rPr>
                <a:t>US HQ</a:t>
              </a:r>
            </a:p>
          </p:txBody>
        </p:sp>
      </p:grpSp>
      <p:sp>
        <p:nvSpPr>
          <p:cNvPr id="214" name="Google Shape;540;p23">
            <a:extLst>
              <a:ext uri="{FF2B5EF4-FFF2-40B4-BE49-F238E27FC236}">
                <a16:creationId xmlns:a16="http://schemas.microsoft.com/office/drawing/2014/main" id="{B8180E67-0AC5-4864-9251-8D0C1E221163}"/>
              </a:ext>
            </a:extLst>
          </p:cNvPr>
          <p:cNvSpPr txBox="1"/>
          <p:nvPr/>
        </p:nvSpPr>
        <p:spPr>
          <a:xfrm>
            <a:off x="946551" y="5767502"/>
            <a:ext cx="6620693" cy="816006"/>
          </a:xfrm>
          <a:prstGeom prst="rect">
            <a:avLst/>
          </a:prstGeom>
          <a:noFill/>
          <a:ln>
            <a:noFill/>
          </a:ln>
        </p:spPr>
        <p:txBody>
          <a:bodyPr spcFirstLastPara="1" wrap="square" lIns="91425" tIns="91425" rIns="91425" bIns="91425" anchor="t" anchorCtr="0">
            <a:noAutofit/>
          </a:bodyPr>
          <a:lstStyle/>
          <a:p>
            <a:pPr>
              <a:lnSpc>
                <a:spcPts val="2700"/>
              </a:lnSpc>
              <a:buClr>
                <a:srgbClr val="000000"/>
              </a:buClr>
              <a:buFont typeface="Arial"/>
              <a:buNone/>
            </a:pPr>
            <a:r>
              <a:rPr lang="en-US" sz="3200" b="1" dirty="0">
                <a:solidFill>
                  <a:srgbClr val="3B3838"/>
                </a:solidFill>
                <a:latin typeface="Work Sans" panose="00000500000000000000" pitchFamily="2" charset="0"/>
                <a:cs typeface="Poppins" panose="00000500000000000000" pitchFamily="2" charset="0"/>
                <a:sym typeface="Encode Sans"/>
              </a:rPr>
              <a:t>DATA ROOM</a:t>
            </a:r>
            <a:br>
              <a:rPr lang="en-US" sz="3200" b="1" dirty="0">
                <a:solidFill>
                  <a:srgbClr val="3B3838"/>
                </a:solidFill>
                <a:latin typeface="Work Sans" panose="00000500000000000000" pitchFamily="2" charset="0"/>
                <a:cs typeface="Poppins" panose="00000500000000000000" pitchFamily="2" charset="0"/>
                <a:sym typeface="Encode Sans"/>
              </a:rPr>
            </a:br>
            <a:r>
              <a:rPr lang="en-US" b="1" dirty="0">
                <a:solidFill>
                  <a:srgbClr val="3B3838"/>
                </a:solidFill>
                <a:latin typeface="Work Sans" panose="00000500000000000000" pitchFamily="2" charset="0"/>
                <a:cs typeface="Poppins" panose="00000500000000000000" pitchFamily="2" charset="0"/>
                <a:sym typeface="Encode Sans"/>
              </a:rPr>
              <a:t>Check out our team info and BANTgo growth metrics</a:t>
            </a:r>
            <a:endParaRPr sz="2000" b="1" dirty="0">
              <a:solidFill>
                <a:srgbClr val="3B3838"/>
              </a:solidFill>
              <a:latin typeface="Work Sans" panose="00000500000000000000" pitchFamily="2" charset="0"/>
              <a:cs typeface="Poppins" panose="00000500000000000000" pitchFamily="2" charset="0"/>
              <a:sym typeface="Encode Sans"/>
            </a:endParaRPr>
          </a:p>
        </p:txBody>
      </p:sp>
      <p:sp>
        <p:nvSpPr>
          <p:cNvPr id="220" name="Parallelogram 219">
            <a:extLst>
              <a:ext uri="{FF2B5EF4-FFF2-40B4-BE49-F238E27FC236}">
                <a16:creationId xmlns:a16="http://schemas.microsoft.com/office/drawing/2014/main" id="{1825F67E-3B41-49D6-B3DB-04A949550341}"/>
              </a:ext>
            </a:extLst>
          </p:cNvPr>
          <p:cNvSpPr/>
          <p:nvPr/>
        </p:nvSpPr>
        <p:spPr>
          <a:xfrm>
            <a:off x="685875" y="660488"/>
            <a:ext cx="1583715" cy="72000"/>
          </a:xfrm>
          <a:prstGeom prst="parallelogram">
            <a:avLst>
              <a:gd name="adj" fmla="val 32618"/>
            </a:avLst>
          </a:prstGeom>
          <a:solidFill>
            <a:srgbClr val="FF55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Parallelogram 220">
            <a:extLst>
              <a:ext uri="{FF2B5EF4-FFF2-40B4-BE49-F238E27FC236}">
                <a16:creationId xmlns:a16="http://schemas.microsoft.com/office/drawing/2014/main" id="{6755343A-064E-42E4-98F2-31FB2F03E5B3}"/>
              </a:ext>
            </a:extLst>
          </p:cNvPr>
          <p:cNvSpPr/>
          <p:nvPr/>
        </p:nvSpPr>
        <p:spPr>
          <a:xfrm>
            <a:off x="8287733" y="6363357"/>
            <a:ext cx="1980000" cy="72000"/>
          </a:xfrm>
          <a:prstGeom prst="parallelogram">
            <a:avLst>
              <a:gd name="adj" fmla="val 55769"/>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92172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 name="Picture Placeholder 6" descr="A person walking next to a car&#10;&#10;Description automatically generated with low confidence">
            <a:extLst>
              <a:ext uri="{FF2B5EF4-FFF2-40B4-BE49-F238E27FC236}">
                <a16:creationId xmlns:a16="http://schemas.microsoft.com/office/drawing/2014/main" id="{18F826ED-2EA4-4F5A-8DE3-F3E0713A12ED}"/>
              </a:ext>
            </a:extLst>
          </p:cNvPr>
          <p:cNvPicPr>
            <a:picLocks noGrp="1" noChangeAspect="1"/>
          </p:cNvPicPr>
          <p:nvPr>
            <p:ph type="pic" sz="quarter" idx="10"/>
          </p:nvPr>
        </p:nvPicPr>
        <p:blipFill rotWithShape="1">
          <a:blip r:embed="rId3"/>
          <a:srcRect l="13453" t="9018" r="635" b="8125"/>
          <a:stretch/>
        </p:blipFill>
        <p:spPr>
          <a:xfrm>
            <a:off x="552358" y="1016001"/>
            <a:ext cx="6275368" cy="4071215"/>
          </a:xfrm>
        </p:spPr>
      </p:pic>
      <p:grpSp>
        <p:nvGrpSpPr>
          <p:cNvPr id="751" name="Google Shape;751;g103ad330455_0_428"/>
          <p:cNvGrpSpPr/>
          <p:nvPr/>
        </p:nvGrpSpPr>
        <p:grpSpPr>
          <a:xfrm>
            <a:off x="6639584" y="2358806"/>
            <a:ext cx="4021200" cy="2486023"/>
            <a:chOff x="6401955" y="2588329"/>
            <a:chExt cx="4021200" cy="2486023"/>
          </a:xfrm>
        </p:grpSpPr>
        <p:sp>
          <p:nvSpPr>
            <p:cNvPr id="752" name="Google Shape;752;g103ad330455_0_428"/>
            <p:cNvSpPr txBox="1"/>
            <p:nvPr/>
          </p:nvSpPr>
          <p:spPr>
            <a:xfrm>
              <a:off x="6401955" y="2588329"/>
              <a:ext cx="40212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i="1">
                  <a:solidFill>
                    <a:schemeClr val="lt1"/>
                  </a:solidFill>
                  <a:latin typeface="Work Sans ExtraBold"/>
                  <a:ea typeface="Work Sans ExtraBold"/>
                  <a:cs typeface="Work Sans ExtraBold"/>
                  <a:sym typeface="Work Sans ExtraBold"/>
                </a:rPr>
                <a:t>THANK</a:t>
              </a:r>
              <a:endParaRPr/>
            </a:p>
          </p:txBody>
        </p:sp>
        <p:sp>
          <p:nvSpPr>
            <p:cNvPr id="753" name="Google Shape;753;g103ad330455_0_428"/>
            <p:cNvSpPr txBox="1"/>
            <p:nvPr/>
          </p:nvSpPr>
          <p:spPr>
            <a:xfrm>
              <a:off x="6879998" y="4766552"/>
              <a:ext cx="29157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i="1" dirty="0">
                  <a:solidFill>
                    <a:schemeClr val="lt1"/>
                  </a:solidFill>
                  <a:latin typeface="Work Sans Medium"/>
                  <a:ea typeface="Work Sans Medium"/>
                  <a:cs typeface="Work Sans Medium"/>
                  <a:sym typeface="Work Sans Medium"/>
                </a:rPr>
                <a:t>INVESTORS PITCH DECK</a:t>
              </a:r>
              <a:endParaRPr dirty="0"/>
            </a:p>
          </p:txBody>
        </p:sp>
        <p:sp>
          <p:nvSpPr>
            <p:cNvPr id="754" name="Google Shape;754;g103ad330455_0_428"/>
            <p:cNvSpPr txBox="1"/>
            <p:nvPr/>
          </p:nvSpPr>
          <p:spPr>
            <a:xfrm>
              <a:off x="6401955" y="3399379"/>
              <a:ext cx="40212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i="1">
                  <a:solidFill>
                    <a:schemeClr val="lt1"/>
                  </a:solidFill>
                  <a:latin typeface="Work Sans ExtraBold"/>
                  <a:ea typeface="Work Sans ExtraBold"/>
                  <a:cs typeface="Work Sans ExtraBold"/>
                  <a:sym typeface="Work Sans ExtraBold"/>
                </a:rPr>
                <a:t>YOU</a:t>
              </a:r>
              <a:endParaRPr/>
            </a:p>
          </p:txBody>
        </p:sp>
      </p:grpSp>
      <p:sp>
        <p:nvSpPr>
          <p:cNvPr id="755" name="Google Shape;755;g103ad330455_0_428"/>
          <p:cNvSpPr/>
          <p:nvPr/>
        </p:nvSpPr>
        <p:spPr>
          <a:xfrm>
            <a:off x="4528655" y="2382499"/>
            <a:ext cx="2213100" cy="1847700"/>
          </a:xfrm>
          <a:prstGeom prst="parallelogram">
            <a:avLst>
              <a:gd name="adj" fmla="val 29845"/>
            </a:avLst>
          </a:prstGeom>
          <a:solidFill>
            <a:schemeClr val="accent4"/>
          </a:solidFill>
          <a:ln>
            <a:noFill/>
          </a:ln>
          <a:effectLst>
            <a:outerShdw blurRad="952500" dist="609600" dir="5400000" sx="73000" sy="73000" algn="t" rotWithShape="0">
              <a:srgbClr val="000000">
                <a:alpha val="317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pic>
        <p:nvPicPr>
          <p:cNvPr id="756" name="Google Shape;756;g103ad330455_0_428" descr="A picture containing text, clipart&#10;&#10;Description automatically generated"/>
          <p:cNvPicPr preferRelativeResize="0"/>
          <p:nvPr/>
        </p:nvPicPr>
        <p:blipFill rotWithShape="1">
          <a:blip r:embed="rId4">
            <a:alphaModFix/>
          </a:blip>
          <a:srcRect r="25065"/>
          <a:stretch/>
        </p:blipFill>
        <p:spPr>
          <a:xfrm>
            <a:off x="4829220" y="3499387"/>
            <a:ext cx="1440001" cy="332188"/>
          </a:xfrm>
          <a:prstGeom prst="rect">
            <a:avLst/>
          </a:prstGeom>
          <a:noFill/>
          <a:ln>
            <a:noFill/>
          </a:ln>
        </p:spPr>
      </p:pic>
      <p:pic>
        <p:nvPicPr>
          <p:cNvPr id="757" name="Google Shape;757;g103ad330455_0_428"/>
          <p:cNvPicPr preferRelativeResize="0"/>
          <p:nvPr/>
        </p:nvPicPr>
        <p:blipFill rotWithShape="1">
          <a:blip r:embed="rId5">
            <a:alphaModFix/>
          </a:blip>
          <a:srcRect/>
          <a:stretch/>
        </p:blipFill>
        <p:spPr>
          <a:xfrm>
            <a:off x="5063220" y="2527387"/>
            <a:ext cx="972000" cy="972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22" name="Picture Placeholder 21" descr="A group of cars parked outside a building&#10;&#10;Description automatically generated with medium confidence">
            <a:extLst>
              <a:ext uri="{FF2B5EF4-FFF2-40B4-BE49-F238E27FC236}">
                <a16:creationId xmlns:a16="http://schemas.microsoft.com/office/drawing/2014/main" id="{95E4DE3E-7BE3-4C80-9D18-A39E4BA19D89}"/>
              </a:ext>
            </a:extLst>
          </p:cNvPr>
          <p:cNvPicPr>
            <a:picLocks noGrp="1" noChangeAspect="1"/>
          </p:cNvPicPr>
          <p:nvPr>
            <p:ph type="pic" sz="quarter" idx="10"/>
          </p:nvPr>
        </p:nvPicPr>
        <p:blipFill rotWithShape="1">
          <a:blip r:embed="rId3"/>
          <a:srcRect l="18314"/>
          <a:stretch/>
        </p:blipFill>
        <p:spPr>
          <a:xfrm>
            <a:off x="7162957" y="-10050"/>
            <a:ext cx="5029043" cy="6868049"/>
          </a:xfrm>
        </p:spPr>
      </p:pic>
      <p:sp>
        <p:nvSpPr>
          <p:cNvPr id="7" name="Parallelogram 6">
            <a:extLst>
              <a:ext uri="{FF2B5EF4-FFF2-40B4-BE49-F238E27FC236}">
                <a16:creationId xmlns:a16="http://schemas.microsoft.com/office/drawing/2014/main" id="{709EAF40-B329-4CB2-95F9-CC5AB0270661}"/>
              </a:ext>
            </a:extLst>
          </p:cNvPr>
          <p:cNvSpPr/>
          <p:nvPr/>
        </p:nvSpPr>
        <p:spPr>
          <a:xfrm>
            <a:off x="5679451" y="2080474"/>
            <a:ext cx="3561324" cy="72000"/>
          </a:xfrm>
          <a:prstGeom prst="parallelogram">
            <a:avLst>
              <a:gd name="adj" fmla="val 32618"/>
            </a:avLst>
          </a:prstGeom>
          <a:solidFill>
            <a:srgbClr val="FF55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655816DF-8D76-41E3-8B81-1E7D14429AE7}"/>
              </a:ext>
            </a:extLst>
          </p:cNvPr>
          <p:cNvSpPr/>
          <p:nvPr/>
        </p:nvSpPr>
        <p:spPr>
          <a:xfrm>
            <a:off x="3629657" y="4435194"/>
            <a:ext cx="2520000" cy="72000"/>
          </a:xfrm>
          <a:prstGeom prst="parallelogram">
            <a:avLst>
              <a:gd name="adj" fmla="val 326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23ED577C-760A-44A2-B820-1C17C904083C}"/>
              </a:ext>
            </a:extLst>
          </p:cNvPr>
          <p:cNvSpPr/>
          <p:nvPr/>
        </p:nvSpPr>
        <p:spPr>
          <a:xfrm>
            <a:off x="1721666" y="2410018"/>
            <a:ext cx="1440000" cy="72000"/>
          </a:xfrm>
          <a:prstGeom prst="parallelogram">
            <a:avLst>
              <a:gd name="adj" fmla="val 326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2308710D-EA3C-4242-8AA2-1133755ACADA}"/>
              </a:ext>
            </a:extLst>
          </p:cNvPr>
          <p:cNvSpPr/>
          <p:nvPr/>
        </p:nvSpPr>
        <p:spPr>
          <a:xfrm>
            <a:off x="9240775" y="4349159"/>
            <a:ext cx="1440000" cy="72000"/>
          </a:xfrm>
          <a:prstGeom prst="parallelogram">
            <a:avLst>
              <a:gd name="adj" fmla="val 326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534C6B34-1567-42B4-AE42-03C007F29C90}"/>
              </a:ext>
            </a:extLst>
          </p:cNvPr>
          <p:cNvGrpSpPr/>
          <p:nvPr/>
        </p:nvGrpSpPr>
        <p:grpSpPr>
          <a:xfrm>
            <a:off x="1456482" y="2482018"/>
            <a:ext cx="9279037" cy="1609597"/>
            <a:chOff x="836015" y="2482018"/>
            <a:chExt cx="9279037" cy="1609597"/>
          </a:xfrm>
        </p:grpSpPr>
        <p:sp>
          <p:nvSpPr>
            <p:cNvPr id="5" name="Parallelogram 4">
              <a:extLst>
                <a:ext uri="{FF2B5EF4-FFF2-40B4-BE49-F238E27FC236}">
                  <a16:creationId xmlns:a16="http://schemas.microsoft.com/office/drawing/2014/main" id="{DA773B48-2469-4B0E-B4A8-6DB0980ADD20}"/>
                </a:ext>
              </a:extLst>
            </p:cNvPr>
            <p:cNvSpPr/>
            <p:nvPr/>
          </p:nvSpPr>
          <p:spPr>
            <a:xfrm>
              <a:off x="5226756" y="2482018"/>
              <a:ext cx="4888296" cy="1609597"/>
            </a:xfrm>
            <a:prstGeom prst="parallelogram">
              <a:avLst>
                <a:gd name="adj" fmla="val 2368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5000" b="1" i="1" dirty="0">
                  <a:latin typeface="Work Sans ExtraBold" pitchFamily="2" charset="0"/>
                </a:rPr>
                <a:t>MATERIALS</a:t>
              </a:r>
            </a:p>
          </p:txBody>
        </p:sp>
        <p:sp>
          <p:nvSpPr>
            <p:cNvPr id="18" name="TextBox 17">
              <a:extLst>
                <a:ext uri="{FF2B5EF4-FFF2-40B4-BE49-F238E27FC236}">
                  <a16:creationId xmlns:a16="http://schemas.microsoft.com/office/drawing/2014/main" id="{87F8A1B2-1CF6-4CDC-9719-308B1E6BC712}"/>
                </a:ext>
              </a:extLst>
            </p:cNvPr>
            <p:cNvSpPr txBox="1"/>
            <p:nvPr/>
          </p:nvSpPr>
          <p:spPr>
            <a:xfrm>
              <a:off x="836015" y="2825151"/>
              <a:ext cx="4384056" cy="861774"/>
            </a:xfrm>
            <a:prstGeom prst="rect">
              <a:avLst/>
            </a:prstGeom>
            <a:noFill/>
          </p:spPr>
          <p:txBody>
            <a:bodyPr wrap="square" lIns="0" rIns="0" rtlCol="0">
              <a:spAutoFit/>
            </a:bodyPr>
            <a:lstStyle/>
            <a:p>
              <a:pPr algn="ctr"/>
              <a:r>
                <a:rPr lang="en-US" sz="5000" b="1" i="1" dirty="0">
                  <a:solidFill>
                    <a:srgbClr val="3B3838"/>
                  </a:solidFill>
                  <a:latin typeface="Work Sans ExtraBold" panose="00000900000000000000" pitchFamily="2" charset="0"/>
                  <a:cs typeface="Poppins" panose="00000500000000000000" pitchFamily="2" charset="0"/>
                </a:rPr>
                <a:t>ADDITIONAL</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graphicFrame>
        <p:nvGraphicFramePr>
          <p:cNvPr id="18" name="Table 8">
            <a:extLst>
              <a:ext uri="{FF2B5EF4-FFF2-40B4-BE49-F238E27FC236}">
                <a16:creationId xmlns:a16="http://schemas.microsoft.com/office/drawing/2014/main" id="{4D7BDFD5-625D-4C48-9659-1809015785D8}"/>
              </a:ext>
            </a:extLst>
          </p:cNvPr>
          <p:cNvGraphicFramePr>
            <a:graphicFrameLocks noGrp="1"/>
          </p:cNvGraphicFramePr>
          <p:nvPr>
            <p:extLst>
              <p:ext uri="{D42A27DB-BD31-4B8C-83A1-F6EECF244321}">
                <p14:modId xmlns:p14="http://schemas.microsoft.com/office/powerpoint/2010/main" val="1694916275"/>
              </p:ext>
            </p:extLst>
          </p:nvPr>
        </p:nvGraphicFramePr>
        <p:xfrm>
          <a:off x="695325" y="1887400"/>
          <a:ext cx="10800000" cy="4503240"/>
        </p:xfrm>
        <a:graphic>
          <a:graphicData uri="http://schemas.openxmlformats.org/drawingml/2006/table">
            <a:tbl>
              <a:tblPr bandRow="1">
                <a:effectLst/>
                <a:tableStyleId>{5C22544A-7EE6-4342-B048-85BDC9FD1C3A}</a:tableStyleId>
              </a:tblPr>
              <a:tblGrid>
                <a:gridCol w="4428000">
                  <a:extLst>
                    <a:ext uri="{9D8B030D-6E8A-4147-A177-3AD203B41FA5}">
                      <a16:colId xmlns:a16="http://schemas.microsoft.com/office/drawing/2014/main" val="2883100164"/>
                    </a:ext>
                  </a:extLst>
                </a:gridCol>
                <a:gridCol w="1044000">
                  <a:extLst>
                    <a:ext uri="{9D8B030D-6E8A-4147-A177-3AD203B41FA5}">
                      <a16:colId xmlns:a16="http://schemas.microsoft.com/office/drawing/2014/main" val="1675422485"/>
                    </a:ext>
                  </a:extLst>
                </a:gridCol>
                <a:gridCol w="1044000">
                  <a:extLst>
                    <a:ext uri="{9D8B030D-6E8A-4147-A177-3AD203B41FA5}">
                      <a16:colId xmlns:a16="http://schemas.microsoft.com/office/drawing/2014/main" val="630054579"/>
                    </a:ext>
                  </a:extLst>
                </a:gridCol>
                <a:gridCol w="1152000">
                  <a:extLst>
                    <a:ext uri="{9D8B030D-6E8A-4147-A177-3AD203B41FA5}">
                      <a16:colId xmlns:a16="http://schemas.microsoft.com/office/drawing/2014/main" val="3225678166"/>
                    </a:ext>
                  </a:extLst>
                </a:gridCol>
                <a:gridCol w="1044000">
                  <a:extLst>
                    <a:ext uri="{9D8B030D-6E8A-4147-A177-3AD203B41FA5}">
                      <a16:colId xmlns:a16="http://schemas.microsoft.com/office/drawing/2014/main" val="2998083694"/>
                    </a:ext>
                  </a:extLst>
                </a:gridCol>
                <a:gridCol w="1044000">
                  <a:extLst>
                    <a:ext uri="{9D8B030D-6E8A-4147-A177-3AD203B41FA5}">
                      <a16:colId xmlns:a16="http://schemas.microsoft.com/office/drawing/2014/main" val="1867668465"/>
                    </a:ext>
                  </a:extLst>
                </a:gridCol>
                <a:gridCol w="1044000">
                  <a:extLst>
                    <a:ext uri="{9D8B030D-6E8A-4147-A177-3AD203B41FA5}">
                      <a16:colId xmlns:a16="http://schemas.microsoft.com/office/drawing/2014/main" val="338279251"/>
                    </a:ext>
                  </a:extLst>
                </a:gridCol>
              </a:tblGrid>
              <a:tr h="288000">
                <a:tc>
                  <a:txBody>
                    <a:bodyPr/>
                    <a:lstStyle/>
                    <a:p>
                      <a:pPr algn="ctr"/>
                      <a:endParaRPr lang="en-MY" sz="1000" dirty="0">
                        <a:latin typeface="Work Sans"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MY" sz="1000" dirty="0">
                        <a:latin typeface="Work Sans"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MY" sz="1000" dirty="0">
                        <a:latin typeface="Work Sans" pitchFamily="2"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gridSpan="2">
                  <a:txBody>
                    <a:bodyPr/>
                    <a:lstStyle/>
                    <a:p>
                      <a:pPr algn="l"/>
                      <a:r>
                        <a:rPr lang="en-MY" sz="1000" b="1" dirty="0">
                          <a:solidFill>
                            <a:schemeClr val="bg1"/>
                          </a:solidFill>
                          <a:latin typeface="Work Sans" pitchFamily="2" charset="0"/>
                        </a:rPr>
                        <a:t>PRE SEED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solidFill>
                  </a:tcPr>
                </a:tc>
                <a:tc hMerge="1">
                  <a:txBody>
                    <a:bodyPr/>
                    <a:lstStyle/>
                    <a:p>
                      <a:pPr algn="ctr"/>
                      <a:endParaRPr lang="en-MY" sz="1200" dirty="0">
                        <a:latin typeface="Work Sans" pitchFamily="2" charset="0"/>
                      </a:endParaRPr>
                    </a:p>
                  </a:txBody>
                  <a:tcPr anchor="ctr">
                    <a:solidFill>
                      <a:schemeClr val="accent2"/>
                    </a:solidFill>
                  </a:tcPr>
                </a:tc>
                <a:tc gridSpan="2">
                  <a:txBody>
                    <a:bodyPr/>
                    <a:lstStyle/>
                    <a:p>
                      <a:pPr algn="ctr"/>
                      <a:endParaRPr lang="en-MY" sz="1000" b="1" dirty="0">
                        <a:solidFill>
                          <a:schemeClr val="bg1"/>
                        </a:solidFill>
                        <a:latin typeface="Work Sans" pitchFamily="2"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solidFill>
                  </a:tcPr>
                </a:tc>
                <a:tc hMerge="1">
                  <a:txBody>
                    <a:bodyPr/>
                    <a:lstStyle/>
                    <a:p>
                      <a:pPr algn="ctr"/>
                      <a:endParaRPr lang="en-MY" sz="1200" dirty="0">
                        <a:latin typeface="Work Sans" pitchFamily="2" charset="0"/>
                      </a:endParaRPr>
                    </a:p>
                  </a:txBody>
                  <a:tcPr anchor="ctr">
                    <a:solidFill>
                      <a:schemeClr val="accent2"/>
                    </a:solidFill>
                  </a:tcPr>
                </a:tc>
                <a:extLst>
                  <a:ext uri="{0D108BD9-81ED-4DB2-BD59-A6C34878D82A}">
                    <a16:rowId xmlns:a16="http://schemas.microsoft.com/office/drawing/2014/main" val="2686093919"/>
                  </a:ext>
                </a:extLst>
              </a:tr>
              <a:tr h="288000">
                <a:tc>
                  <a:txBody>
                    <a:bodyPr/>
                    <a:lstStyle/>
                    <a:p>
                      <a:pPr algn="ctr"/>
                      <a:endParaRPr lang="en-MY" sz="1000" dirty="0">
                        <a:latin typeface="Work Sans"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MY" sz="1000" dirty="0">
                        <a:latin typeface="Work Sans"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MY" sz="1000" dirty="0">
                        <a:latin typeface="Work Sans" pitchFamily="2"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r>
                        <a:rPr lang="en-MY" sz="1000" dirty="0">
                          <a:solidFill>
                            <a:srgbClr val="3B3838"/>
                          </a:solidFill>
                          <a:latin typeface="Work Sans" pitchFamily="2" charset="0"/>
                        </a:rPr>
                        <a:t>VC cost basis</a:t>
                      </a:r>
                    </a:p>
                  </a:txBody>
                  <a:tcPr anchor="ctr">
                    <a:lnL w="12700" cap="flat" cmpd="sng" algn="ctr">
                      <a:solidFill>
                        <a:schemeClr val="bg1">
                          <a:lumMod val="7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MY" sz="1000" dirty="0">
                          <a:solidFill>
                            <a:srgbClr val="3B3838"/>
                          </a:solidFill>
                          <a:latin typeface="Work Sans" pitchFamily="2" charset="0"/>
                        </a:rPr>
                        <a:t>150000</a:t>
                      </a:r>
                    </a:p>
                  </a:txBody>
                  <a:tcPr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2">
                  <a:txBody>
                    <a:bodyPr/>
                    <a:lstStyle/>
                    <a:p>
                      <a:pPr algn="ctr"/>
                      <a:r>
                        <a:rPr lang="en-MY" sz="1000" dirty="0">
                          <a:solidFill>
                            <a:srgbClr val="3B3838"/>
                          </a:solidFill>
                          <a:latin typeface="Work Sans" pitchFamily="2" charset="0"/>
                        </a:rPr>
                        <a:t>Without dilution*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MY" sz="1200" dirty="0">
                        <a:latin typeface="Work Sans" pitchFamily="2" charset="0"/>
                      </a:endParaRPr>
                    </a:p>
                  </a:txBody>
                  <a:tcPr anchor="ctr">
                    <a:solidFill>
                      <a:schemeClr val="accent2"/>
                    </a:solidFill>
                  </a:tcPr>
                </a:tc>
                <a:extLst>
                  <a:ext uri="{0D108BD9-81ED-4DB2-BD59-A6C34878D82A}">
                    <a16:rowId xmlns:a16="http://schemas.microsoft.com/office/drawing/2014/main" val="3149435491"/>
                  </a:ext>
                </a:extLst>
              </a:tr>
              <a:tr h="288000">
                <a:tc>
                  <a:txBody>
                    <a:bodyPr/>
                    <a:lstStyle/>
                    <a:p>
                      <a:pPr algn="ctr"/>
                      <a:endParaRPr lang="en-MY" sz="1000" dirty="0">
                        <a:latin typeface="Work Sans" pitchFamily="2" charset="0"/>
                      </a:endParaRPr>
                    </a:p>
                  </a:txBody>
                  <a:tcPr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MY" sz="1000" dirty="0">
                        <a:latin typeface="Work Sans" pitchFamily="2" charset="0"/>
                      </a:endParaRPr>
                    </a:p>
                  </a:txBody>
                  <a:tcPr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MY" sz="1000" dirty="0">
                        <a:latin typeface="Work Sans" pitchFamily="2"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MY" sz="1000" dirty="0">
                          <a:solidFill>
                            <a:srgbClr val="3B3838"/>
                          </a:solidFill>
                          <a:latin typeface="Work Sans" pitchFamily="2" charset="0"/>
                        </a:rPr>
                        <a:t>CAP UP</a:t>
                      </a:r>
                    </a:p>
                  </a:txBody>
                  <a:tcPr anchor="ctr">
                    <a:lnL w="12700" cap="flat" cmpd="sng" algn="ctr">
                      <a:solidFill>
                        <a:schemeClr val="bg1">
                          <a:lumMod val="75000"/>
                        </a:schemeClr>
                      </a:solidFill>
                      <a:prstDash val="solid"/>
                      <a:round/>
                      <a:headEnd type="none" w="med" len="med"/>
                      <a:tailEnd type="none" w="med" len="med"/>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r"/>
                      <a:r>
                        <a:rPr lang="en-MY" sz="1000" dirty="0">
                          <a:solidFill>
                            <a:srgbClr val="3B3838"/>
                          </a:solidFill>
                          <a:latin typeface="Work Sans" pitchFamily="2" charset="0"/>
                        </a:rPr>
                        <a:t>4%</a:t>
                      </a:r>
                    </a:p>
                  </a:txBody>
                  <a:tcPr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gridSpan="2">
                  <a:txBody>
                    <a:bodyPr/>
                    <a:lstStyle/>
                    <a:p>
                      <a:pPr algn="ctr"/>
                      <a:r>
                        <a:rPr lang="en-MY" sz="1000" dirty="0">
                          <a:solidFill>
                            <a:srgbClr val="3B3838"/>
                          </a:solidFill>
                          <a:latin typeface="Work Sans" pitchFamily="2" charset="0"/>
                        </a:rPr>
                        <a:t>*Pre-emption right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pPr algn="ctr"/>
                      <a:endParaRPr lang="en-MY" sz="1200" dirty="0">
                        <a:latin typeface="Work Sans" pitchFamily="2" charset="0"/>
                      </a:endParaRPr>
                    </a:p>
                  </a:txBody>
                  <a:tcPr anchor="ctr">
                    <a:solidFill>
                      <a:schemeClr val="accent2"/>
                    </a:solidFill>
                  </a:tcPr>
                </a:tc>
                <a:extLst>
                  <a:ext uri="{0D108BD9-81ED-4DB2-BD59-A6C34878D82A}">
                    <a16:rowId xmlns:a16="http://schemas.microsoft.com/office/drawing/2014/main" val="3003998599"/>
                  </a:ext>
                </a:extLst>
              </a:tr>
              <a:tr h="288000">
                <a:tc>
                  <a:txBody>
                    <a:bodyPr/>
                    <a:lstStyle/>
                    <a:p>
                      <a:pPr algn="l"/>
                      <a:r>
                        <a:rPr lang="en-MY" sz="1000" b="1" dirty="0">
                          <a:solidFill>
                            <a:schemeClr val="bg1"/>
                          </a:solidFill>
                          <a:latin typeface="Work Sans" pitchFamily="2" charset="0"/>
                        </a:rPr>
                        <a:t>Outcome Scenario</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MY" sz="1000" b="1" dirty="0">
                          <a:solidFill>
                            <a:schemeClr val="bg1"/>
                          </a:solidFill>
                          <a:latin typeface="Work Sans" pitchFamily="2" charset="0"/>
                        </a:rPr>
                        <a:t>Exit Value</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MY" sz="1000" b="1" dirty="0">
                          <a:solidFill>
                            <a:schemeClr val="bg1"/>
                          </a:solidFill>
                          <a:latin typeface="Work Sans" pitchFamily="2" charset="0"/>
                        </a:rPr>
                        <a:t>Probability</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MY" sz="1000" b="1" dirty="0">
                          <a:solidFill>
                            <a:schemeClr val="bg1"/>
                          </a:solidFill>
                          <a:latin typeface="Work Sans" pitchFamily="2" charset="0"/>
                        </a:rPr>
                        <a:t>Return to VC</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MY" sz="1000" b="1" dirty="0">
                          <a:solidFill>
                            <a:schemeClr val="bg1"/>
                          </a:solidFill>
                          <a:latin typeface="Work Sans" pitchFamily="2" charset="0"/>
                        </a:rPr>
                        <a:t>Multiple</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MY" sz="1000" b="1" dirty="0">
                          <a:solidFill>
                            <a:schemeClr val="bg1"/>
                          </a:solidFill>
                          <a:latin typeface="Work Sans" pitchFamily="2" charset="0"/>
                        </a:rPr>
                        <a:t>Year</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MY" sz="1000" b="1" dirty="0">
                          <a:solidFill>
                            <a:schemeClr val="bg1"/>
                          </a:solidFill>
                          <a:latin typeface="Work Sans" pitchFamily="2" charset="0"/>
                        </a:rPr>
                        <a:t>IRR</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288821883"/>
                  </a:ext>
                </a:extLst>
              </a:tr>
              <a:tr h="370840">
                <a:tc>
                  <a:txBody>
                    <a:bodyPr/>
                    <a:lstStyle/>
                    <a:p>
                      <a:r>
                        <a:rPr lang="en-MY" sz="1000" dirty="0">
                          <a:solidFill>
                            <a:srgbClr val="3B3838"/>
                          </a:solidFill>
                          <a:latin typeface="Work Sans Medium" pitchFamily="2" charset="0"/>
                        </a:rPr>
                        <a:t>VC cuts its losses after launch failure, flameout</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MY" sz="1000" dirty="0">
                          <a:solidFill>
                            <a:srgbClr val="3B3838"/>
                          </a:solidFill>
                          <a:latin typeface="Work Sans" pitchFamily="2" charset="0"/>
                        </a:rPr>
                        <a:t>$ 0M</a:t>
                      </a:r>
                    </a:p>
                  </a:txBody>
                  <a:tcPr anchor="b">
                    <a:lnL w="12700" cmpd="sng">
                      <a:noFill/>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MY" sz="1000" dirty="0">
                          <a:solidFill>
                            <a:srgbClr val="3B3838"/>
                          </a:solidFill>
                          <a:latin typeface="Work Sans" pitchFamily="2" charset="0"/>
                        </a:rPr>
                        <a:t>1</a:t>
                      </a:r>
                    </a:p>
                  </a:txBody>
                  <a:tcPr anchor="b">
                    <a:lnL w="12700" cmpd="sng">
                      <a:noFill/>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MY" sz="1000" dirty="0">
                          <a:solidFill>
                            <a:srgbClr val="3B3838"/>
                          </a:solidFill>
                          <a:latin typeface="Work Sans" pitchFamily="2" charset="0"/>
                        </a:rPr>
                        <a:t>$ 0.0M</a:t>
                      </a:r>
                    </a:p>
                  </a:txBody>
                  <a:tcPr anchor="b">
                    <a:lnL w="12700" cmpd="sng">
                      <a:noFill/>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MY" sz="1000" dirty="0">
                          <a:solidFill>
                            <a:srgbClr val="3B3838"/>
                          </a:solidFill>
                          <a:latin typeface="Work Sans" pitchFamily="2" charset="0"/>
                        </a:rPr>
                        <a:t>0.0x</a:t>
                      </a:r>
                    </a:p>
                  </a:txBody>
                  <a:tcPr anchor="b">
                    <a:lnL w="12700" cmpd="sng">
                      <a:noFill/>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MY" sz="1000" dirty="0">
                          <a:solidFill>
                            <a:srgbClr val="3B3838"/>
                          </a:solidFill>
                          <a:latin typeface="Work Sans" pitchFamily="2" charset="0"/>
                        </a:rPr>
                        <a:t>1</a:t>
                      </a:r>
                    </a:p>
                  </a:txBody>
                  <a:tcPr anchor="b">
                    <a:lnL w="12700" cmpd="sng">
                      <a:noFill/>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MY" sz="1000" dirty="0">
                          <a:solidFill>
                            <a:srgbClr val="3B3838"/>
                          </a:solidFill>
                          <a:latin typeface="Work Sans" pitchFamily="2" charset="0"/>
                        </a:rPr>
                        <a:t>-100%</a:t>
                      </a:r>
                    </a:p>
                  </a:txBody>
                  <a:tcPr anchor="b">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5457115"/>
                  </a:ext>
                </a:extLst>
              </a:tr>
              <a:tr h="370840">
                <a:tc>
                  <a:txBody>
                    <a:bodyPr/>
                    <a:lstStyle/>
                    <a:p>
                      <a:r>
                        <a:rPr lang="en-MY" sz="1000" dirty="0">
                          <a:solidFill>
                            <a:srgbClr val="3B3838"/>
                          </a:solidFill>
                          <a:latin typeface="Work Sans Medium" pitchFamily="2" charset="0"/>
                        </a:rPr>
                        <a:t>Company unable to ramp user base; sold for product/technology</a:t>
                      </a:r>
                    </a:p>
                  </a:txBody>
                  <a:tcPr anchor="ctr">
                    <a:lnL w="12700" cap="flat" cmpd="sng" algn="ctr">
                      <a:solidFill>
                        <a:schemeClr val="bg1">
                          <a:lumMod val="7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ctr"/>
                      <a:r>
                        <a:rPr lang="en-MY" sz="1000" dirty="0">
                          <a:solidFill>
                            <a:srgbClr val="3B3838"/>
                          </a:solidFill>
                          <a:latin typeface="Work Sans" pitchFamily="2" charset="0"/>
                        </a:rPr>
                        <a:t>$ 5M</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ctr"/>
                      <a:r>
                        <a:rPr lang="en-MY" sz="1000" dirty="0">
                          <a:solidFill>
                            <a:srgbClr val="3B3838"/>
                          </a:solidFill>
                          <a:latin typeface="Work Sans" pitchFamily="2" charset="0"/>
                        </a:rPr>
                        <a:t>28</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ctr"/>
                      <a:r>
                        <a:rPr lang="en-MY" sz="1000" dirty="0">
                          <a:solidFill>
                            <a:srgbClr val="3B3838"/>
                          </a:solidFill>
                          <a:latin typeface="Work Sans" pitchFamily="2" charset="0"/>
                        </a:rPr>
                        <a:t>$ 0.2M</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ctr"/>
                      <a:r>
                        <a:rPr lang="en-MY" sz="1000" dirty="0">
                          <a:solidFill>
                            <a:srgbClr val="3B3838"/>
                          </a:solidFill>
                          <a:latin typeface="Work Sans" pitchFamily="2" charset="0"/>
                        </a:rPr>
                        <a:t>1,3</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ctr"/>
                      <a:r>
                        <a:rPr lang="en-MY" sz="1000" dirty="0">
                          <a:solidFill>
                            <a:srgbClr val="3B3838"/>
                          </a:solidFill>
                          <a:latin typeface="Work Sans" pitchFamily="2" charset="0"/>
                        </a:rPr>
                        <a:t>2</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ctr"/>
                      <a:r>
                        <a:rPr lang="en-MY" sz="1000" dirty="0">
                          <a:solidFill>
                            <a:srgbClr val="3B3838"/>
                          </a:solidFill>
                          <a:latin typeface="Work Sans" pitchFamily="2" charset="0"/>
                        </a:rPr>
                        <a:t>15%</a:t>
                      </a:r>
                    </a:p>
                  </a:txBody>
                  <a:tcPr anchor="b">
                    <a:lnL w="12700" cmpd="sng">
                      <a:noFill/>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4201654351"/>
                  </a:ext>
                </a:extLst>
              </a:tr>
              <a:tr h="370840">
                <a:tc>
                  <a:txBody>
                    <a:bodyPr/>
                    <a:lstStyle/>
                    <a:p>
                      <a:r>
                        <a:rPr lang="en-MY" sz="1000" dirty="0">
                          <a:solidFill>
                            <a:srgbClr val="3B3838"/>
                          </a:solidFill>
                          <a:latin typeface="Work Sans Medium" pitchFamily="2" charset="0"/>
                        </a:rPr>
                        <a:t>Company builds a loyal Uberoid/restaurant base, and his initial revenues through advertising, but is unable to rise above competitors</a:t>
                      </a:r>
                    </a:p>
                  </a:txBody>
                  <a:tcPr anchor="ctr">
                    <a:lnL w="12700" cap="flat" cmpd="sng" algn="ctr">
                      <a:solidFill>
                        <a:schemeClr val="bg1">
                          <a:lumMod val="7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MY" sz="1000" dirty="0">
                          <a:solidFill>
                            <a:srgbClr val="3B3838"/>
                          </a:solidFill>
                          <a:latin typeface="Work Sans" pitchFamily="2" charset="0"/>
                        </a:rPr>
                        <a:t>$ 50M</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MY" sz="1000" dirty="0">
                          <a:solidFill>
                            <a:srgbClr val="3B3838"/>
                          </a:solidFill>
                          <a:latin typeface="Work Sans" pitchFamily="2" charset="0"/>
                        </a:rPr>
                        <a:t>33</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MY" sz="1000" dirty="0">
                          <a:solidFill>
                            <a:srgbClr val="3B3838"/>
                          </a:solidFill>
                          <a:latin typeface="Work Sans" pitchFamily="2" charset="0"/>
                        </a:rPr>
                        <a:t>$ 2M</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MY" sz="1000" dirty="0">
                          <a:solidFill>
                            <a:srgbClr val="3B3838"/>
                          </a:solidFill>
                          <a:latin typeface="Work Sans" pitchFamily="2" charset="0"/>
                        </a:rPr>
                        <a:t>13,3</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MY" sz="1000" dirty="0">
                          <a:solidFill>
                            <a:srgbClr val="3B3838"/>
                          </a:solidFill>
                          <a:latin typeface="Work Sans" pitchFamily="2" charset="0"/>
                        </a:rPr>
                        <a:t>3</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MY" sz="1000" dirty="0">
                          <a:solidFill>
                            <a:srgbClr val="3B3838"/>
                          </a:solidFill>
                          <a:latin typeface="Work Sans" pitchFamily="2" charset="0"/>
                        </a:rPr>
                        <a:t>156%</a:t>
                      </a:r>
                    </a:p>
                  </a:txBody>
                  <a:tcPr anchor="b">
                    <a:lnL w="12700" cmpd="sng">
                      <a:noFill/>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24057317"/>
                  </a:ext>
                </a:extLst>
              </a:tr>
              <a:tr h="370840">
                <a:tc>
                  <a:txBody>
                    <a:bodyPr/>
                    <a:lstStyle/>
                    <a:p>
                      <a:r>
                        <a:rPr lang="en-MY" sz="1000" dirty="0">
                          <a:solidFill>
                            <a:srgbClr val="3B3838"/>
                          </a:solidFill>
                          <a:latin typeface="Work Sans Medium" pitchFamily="2" charset="0"/>
                        </a:rPr>
                        <a:t>Sizable user community of hundreds of thousands eaters and several hundreds restaurants and top-5…10 Uberoid, and reaches a $ 1M monthly revenue run rate which can sustain the company and allow for growth; sold to large operator like UBER, DoorDash, JustEat Takeaway or AdTech corp.</a:t>
                      </a:r>
                    </a:p>
                  </a:txBody>
                  <a:tcPr anchor="ctr">
                    <a:lnL w="12700" cap="flat" cmpd="sng" algn="ctr">
                      <a:solidFill>
                        <a:schemeClr val="bg1">
                          <a:lumMod val="7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ctr"/>
                      <a:r>
                        <a:rPr lang="en-MY" sz="1000" dirty="0">
                          <a:solidFill>
                            <a:srgbClr val="3B3838"/>
                          </a:solidFill>
                          <a:latin typeface="Work Sans" pitchFamily="2" charset="0"/>
                        </a:rPr>
                        <a:t>$ 300M</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ctr"/>
                      <a:r>
                        <a:rPr lang="en-MY" sz="1000" dirty="0">
                          <a:solidFill>
                            <a:srgbClr val="3B3838"/>
                          </a:solidFill>
                          <a:latin typeface="Work Sans" pitchFamily="2" charset="0"/>
                        </a:rPr>
                        <a:t>20</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ctr"/>
                      <a:r>
                        <a:rPr lang="en-MY" sz="1000" dirty="0">
                          <a:solidFill>
                            <a:srgbClr val="3B3838"/>
                          </a:solidFill>
                          <a:latin typeface="Work Sans" pitchFamily="2" charset="0"/>
                        </a:rPr>
                        <a:t>$ 12M</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ctr"/>
                      <a:r>
                        <a:rPr lang="en-MY" sz="1000" dirty="0">
                          <a:solidFill>
                            <a:srgbClr val="3B3838"/>
                          </a:solidFill>
                          <a:latin typeface="Work Sans" pitchFamily="2" charset="0"/>
                        </a:rPr>
                        <a:t>80,0</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ctr"/>
                      <a:r>
                        <a:rPr lang="en-MY" sz="1000" dirty="0">
                          <a:solidFill>
                            <a:srgbClr val="3B3838"/>
                          </a:solidFill>
                          <a:latin typeface="Work Sans" pitchFamily="2" charset="0"/>
                        </a:rPr>
                        <a:t>4</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ctr"/>
                      <a:r>
                        <a:rPr lang="en-MY" sz="1000" dirty="0">
                          <a:solidFill>
                            <a:srgbClr val="3B3838"/>
                          </a:solidFill>
                          <a:latin typeface="Work Sans" pitchFamily="2" charset="0"/>
                        </a:rPr>
                        <a:t>245%</a:t>
                      </a:r>
                    </a:p>
                  </a:txBody>
                  <a:tcPr anchor="b">
                    <a:lnL w="12700" cmpd="sng">
                      <a:noFill/>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438214635"/>
                  </a:ext>
                </a:extLst>
              </a:tr>
              <a:tr h="370840">
                <a:tc>
                  <a:txBody>
                    <a:bodyPr/>
                    <a:lstStyle/>
                    <a:p>
                      <a:r>
                        <a:rPr lang="en-MY" sz="1000" dirty="0">
                          <a:solidFill>
                            <a:srgbClr val="3B3838"/>
                          </a:solidFill>
                          <a:latin typeface="Work Sans Medium" pitchFamily="2" charset="0"/>
                        </a:rPr>
                        <a:t>Becomes a Leading Niche Adtech in the USA</a:t>
                      </a:r>
                    </a:p>
                  </a:txBody>
                  <a:tcPr anchor="ctr">
                    <a:lnL w="12700" cap="flat" cmpd="sng" algn="ctr">
                      <a:solidFill>
                        <a:schemeClr val="bg1">
                          <a:lumMod val="7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MY" sz="1000" dirty="0">
                          <a:solidFill>
                            <a:srgbClr val="3B3838"/>
                          </a:solidFill>
                          <a:latin typeface="Work Sans" pitchFamily="2" charset="0"/>
                        </a:rPr>
                        <a:t>$ 3.5B</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MY" sz="1000" dirty="0">
                          <a:solidFill>
                            <a:srgbClr val="3B3838"/>
                          </a:solidFill>
                          <a:latin typeface="Work Sans" pitchFamily="2" charset="0"/>
                        </a:rPr>
                        <a:t>16</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MY" sz="1000" dirty="0">
                          <a:solidFill>
                            <a:srgbClr val="3B3838"/>
                          </a:solidFill>
                          <a:latin typeface="Work Sans" pitchFamily="2" charset="0"/>
                        </a:rPr>
                        <a:t>$ 140M</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MY" sz="1000" dirty="0">
                          <a:solidFill>
                            <a:srgbClr val="3B3838"/>
                          </a:solidFill>
                          <a:latin typeface="Work Sans" pitchFamily="2" charset="0"/>
                        </a:rPr>
                        <a:t>933,3</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MY" sz="1000" dirty="0">
                          <a:solidFill>
                            <a:srgbClr val="3B3838"/>
                          </a:solidFill>
                          <a:latin typeface="Work Sans" pitchFamily="2" charset="0"/>
                        </a:rPr>
                        <a:t>5</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MY" sz="1000" dirty="0">
                          <a:solidFill>
                            <a:srgbClr val="3B3838"/>
                          </a:solidFill>
                          <a:latin typeface="Work Sans" pitchFamily="2" charset="0"/>
                        </a:rPr>
                        <a:t>340%</a:t>
                      </a:r>
                    </a:p>
                  </a:txBody>
                  <a:tcPr anchor="b">
                    <a:lnL w="12700" cmpd="sng">
                      <a:noFill/>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1984673"/>
                  </a:ext>
                </a:extLst>
              </a:tr>
              <a:tr h="370840">
                <a:tc>
                  <a:txBody>
                    <a:bodyPr/>
                    <a:lstStyle/>
                    <a:p>
                      <a:r>
                        <a:rPr lang="en-MY" sz="1000" dirty="0">
                          <a:solidFill>
                            <a:srgbClr val="3B3838"/>
                          </a:solidFill>
                          <a:latin typeface="Work Sans Medium" pitchFamily="2" charset="0"/>
                        </a:rPr>
                        <a:t>Becomes leading AdTech on US &amp; EU and leading LBA market on OOH LBA, they sell franchises to Russia, the Pacific region market, India and Latin America &amp; Africa</a:t>
                      </a:r>
                    </a:p>
                  </a:txBody>
                  <a:tcPr anchor="ctr">
                    <a:lnL w="12700" cap="flat" cmpd="sng" algn="ctr">
                      <a:solidFill>
                        <a:schemeClr val="bg1">
                          <a:lumMod val="75000"/>
                        </a:schemeClr>
                      </a:solidFill>
                      <a:prstDash val="solid"/>
                      <a:round/>
                      <a:headEnd type="none" w="med" len="med"/>
                      <a:tailEnd type="none" w="med" len="med"/>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MY" sz="1000" dirty="0">
                          <a:solidFill>
                            <a:srgbClr val="3B3838"/>
                          </a:solidFill>
                          <a:latin typeface="Work Sans" pitchFamily="2" charset="0"/>
                        </a:rPr>
                        <a:t>$  30B</a:t>
                      </a:r>
                    </a:p>
                  </a:txBody>
                  <a:tcPr anchor="b">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MY" sz="1000" dirty="0">
                          <a:solidFill>
                            <a:srgbClr val="3B3838"/>
                          </a:solidFill>
                          <a:latin typeface="Work Sans" pitchFamily="2" charset="0"/>
                        </a:rPr>
                        <a:t>2</a:t>
                      </a:r>
                    </a:p>
                  </a:txBody>
                  <a:tcPr anchor="b">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MY" sz="1000" dirty="0">
                          <a:solidFill>
                            <a:srgbClr val="3B3838"/>
                          </a:solidFill>
                          <a:latin typeface="Work Sans" pitchFamily="2" charset="0"/>
                        </a:rPr>
                        <a:t>$ 1.2B</a:t>
                      </a:r>
                    </a:p>
                  </a:txBody>
                  <a:tcPr anchor="b">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MY" sz="1000" dirty="0">
                          <a:solidFill>
                            <a:srgbClr val="3B3838"/>
                          </a:solidFill>
                          <a:latin typeface="Work Sans" pitchFamily="2" charset="0"/>
                        </a:rPr>
                        <a:t>8000,0</a:t>
                      </a:r>
                    </a:p>
                  </a:txBody>
                  <a:tcPr anchor="b">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MY" sz="1000" dirty="0">
                          <a:solidFill>
                            <a:srgbClr val="3B3838"/>
                          </a:solidFill>
                          <a:latin typeface="Work Sans" pitchFamily="2" charset="0"/>
                        </a:rPr>
                        <a:t>7</a:t>
                      </a:r>
                    </a:p>
                  </a:txBody>
                  <a:tcPr anchor="b">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MY" sz="1000" dirty="0">
                          <a:solidFill>
                            <a:srgbClr val="3B3838"/>
                          </a:solidFill>
                          <a:latin typeface="Work Sans" pitchFamily="2" charset="0"/>
                        </a:rPr>
                        <a:t>410%</a:t>
                      </a:r>
                    </a:p>
                  </a:txBody>
                  <a:tcPr anchor="b">
                    <a:lnL w="12700" cmpd="sng">
                      <a:noFill/>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959439185"/>
                  </a:ext>
                </a:extLst>
              </a:tr>
              <a:tr h="288000">
                <a:tc>
                  <a:txBody>
                    <a:bodyPr/>
                    <a:lstStyle/>
                    <a:p>
                      <a:endParaRPr lang="en-MY" sz="1000" dirty="0">
                        <a:solidFill>
                          <a:srgbClr val="3B3838"/>
                        </a:solidFill>
                        <a:latin typeface="Work Sans Medium" pitchFamily="2" charset="0"/>
                      </a:endParaRPr>
                    </a:p>
                  </a:txBody>
                  <a:tcPr>
                    <a:lnL w="12700" cmpd="sng">
                      <a:noFill/>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MY" sz="1000" dirty="0">
                        <a:solidFill>
                          <a:srgbClr val="3B3838"/>
                        </a:solidFill>
                        <a:latin typeface="Work Sans Medium" pitchFamily="2" charset="0"/>
                      </a:endParaRPr>
                    </a:p>
                  </a:txBody>
                  <a:tcPr anchor="b">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MY" sz="1050" b="1" dirty="0">
                          <a:solidFill>
                            <a:schemeClr val="bg1"/>
                          </a:solidFill>
                          <a:latin typeface="Work Sans" pitchFamily="2" charset="0"/>
                        </a:rPr>
                        <a:t>100</a:t>
                      </a:r>
                    </a:p>
                  </a:txBody>
                  <a:tcPr anchor="b">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MY" sz="1050" b="1" dirty="0">
                          <a:solidFill>
                            <a:schemeClr val="bg1"/>
                          </a:solidFill>
                          <a:latin typeface="Work Sans" pitchFamily="2" charset="0"/>
                        </a:rPr>
                        <a:t>$49.5B</a:t>
                      </a:r>
                    </a:p>
                  </a:txBody>
                  <a:tcPr anchor="b">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endParaRPr lang="en-MY" sz="1050" b="1" dirty="0">
                        <a:solidFill>
                          <a:schemeClr val="bg1"/>
                        </a:solidFill>
                        <a:latin typeface="Work Sans" pitchFamily="2" charset="0"/>
                      </a:endParaRPr>
                    </a:p>
                  </a:txBody>
                  <a:tcPr anchor="b">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endParaRPr lang="en-MY" sz="1050" b="1" dirty="0">
                        <a:solidFill>
                          <a:schemeClr val="bg1"/>
                        </a:solidFill>
                        <a:latin typeface="Work Sans" pitchFamily="2" charset="0"/>
                      </a:endParaRPr>
                    </a:p>
                  </a:txBody>
                  <a:tcPr anchor="b">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MY" sz="1050" b="1" dirty="0">
                          <a:solidFill>
                            <a:schemeClr val="bg1"/>
                          </a:solidFill>
                          <a:latin typeface="Work Sans" pitchFamily="2" charset="0"/>
                        </a:rPr>
                        <a:t>166.5%</a:t>
                      </a:r>
                    </a:p>
                  </a:txBody>
                  <a:tcPr anchor="b">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99151201"/>
                  </a:ext>
                </a:extLst>
              </a:tr>
            </a:tbl>
          </a:graphicData>
        </a:graphic>
      </p:graphicFrame>
      <p:graphicFrame>
        <p:nvGraphicFramePr>
          <p:cNvPr id="19" name="Table 7">
            <a:extLst>
              <a:ext uri="{FF2B5EF4-FFF2-40B4-BE49-F238E27FC236}">
                <a16:creationId xmlns:a16="http://schemas.microsoft.com/office/drawing/2014/main" id="{964557E3-0783-4D90-BAB3-2366460B6ED7}"/>
              </a:ext>
            </a:extLst>
          </p:cNvPr>
          <p:cNvGraphicFramePr>
            <a:graphicFrameLocks noGrp="1"/>
          </p:cNvGraphicFramePr>
          <p:nvPr>
            <p:extLst>
              <p:ext uri="{D42A27DB-BD31-4B8C-83A1-F6EECF244321}">
                <p14:modId xmlns:p14="http://schemas.microsoft.com/office/powerpoint/2010/main" val="2018246464"/>
              </p:ext>
            </p:extLst>
          </p:nvPr>
        </p:nvGraphicFramePr>
        <p:xfrm>
          <a:off x="7223123" y="391160"/>
          <a:ext cx="2583934" cy="1280160"/>
        </p:xfrm>
        <a:graphic>
          <a:graphicData uri="http://schemas.openxmlformats.org/drawingml/2006/table">
            <a:tbl>
              <a:tblPr bandRow="1">
                <a:effectLst/>
                <a:tableStyleId>{5C22544A-7EE6-4342-B048-85BDC9FD1C3A}</a:tableStyleId>
              </a:tblPr>
              <a:tblGrid>
                <a:gridCol w="1291967">
                  <a:extLst>
                    <a:ext uri="{9D8B030D-6E8A-4147-A177-3AD203B41FA5}">
                      <a16:colId xmlns:a16="http://schemas.microsoft.com/office/drawing/2014/main" val="2790402998"/>
                    </a:ext>
                  </a:extLst>
                </a:gridCol>
                <a:gridCol w="1291967">
                  <a:extLst>
                    <a:ext uri="{9D8B030D-6E8A-4147-A177-3AD203B41FA5}">
                      <a16:colId xmlns:a16="http://schemas.microsoft.com/office/drawing/2014/main" val="440859978"/>
                    </a:ext>
                  </a:extLst>
                </a:gridCol>
              </a:tblGrid>
              <a:tr h="0">
                <a:tc>
                  <a:txBody>
                    <a:bodyPr/>
                    <a:lstStyle/>
                    <a:p>
                      <a:r>
                        <a:rPr lang="en-MY" sz="900" dirty="0">
                          <a:latin typeface="Work Sans" pitchFamily="2" charset="0"/>
                        </a:rPr>
                        <a:t>Date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MY" sz="900" dirty="0">
                          <a:latin typeface="Work Sans" pitchFamily="2" charset="0"/>
                        </a:rPr>
                        <a:t>Oct 2021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527059"/>
                  </a:ext>
                </a:extLst>
              </a:tr>
              <a:tr h="0">
                <a:tc gridSpan="2">
                  <a:txBody>
                    <a:bodyPr/>
                    <a:lstStyle/>
                    <a:p>
                      <a:r>
                        <a:rPr lang="en-MY" sz="900" dirty="0">
                          <a:latin typeface="Work Sans" pitchFamily="2" charset="0"/>
                        </a:rPr>
                        <a:t>Assumptions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pPr algn="r"/>
                      <a:endParaRPr lang="en-MY" dirty="0">
                        <a:latin typeface="Work Sans" pitchFamily="2" charset="0"/>
                      </a:endParaRPr>
                    </a:p>
                  </a:txBody>
                  <a:tcPr>
                    <a:lnT w="12700" cmpd="sng">
                      <a:noFill/>
                    </a:lnT>
                    <a:solidFill>
                      <a:schemeClr val="accent4"/>
                    </a:solidFill>
                  </a:tcPr>
                </a:tc>
                <a:extLst>
                  <a:ext uri="{0D108BD9-81ED-4DB2-BD59-A6C34878D82A}">
                    <a16:rowId xmlns:a16="http://schemas.microsoft.com/office/drawing/2014/main" val="4107804400"/>
                  </a:ext>
                </a:extLst>
              </a:tr>
              <a:tr h="0">
                <a:tc>
                  <a:txBody>
                    <a:bodyPr/>
                    <a:lstStyle/>
                    <a:p>
                      <a:r>
                        <a:rPr lang="en-MY" sz="900" dirty="0">
                          <a:latin typeface="Work Sans" pitchFamily="2" charset="0"/>
                        </a:rPr>
                        <a:t>Cost basis</a:t>
                      </a:r>
                    </a:p>
                  </a:txBody>
                  <a:tcP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MY" sz="900" dirty="0">
                          <a:latin typeface="Work Sans" pitchFamily="2" charset="0"/>
                        </a:rPr>
                        <a:t>150 000 USD (3*$50k)</a:t>
                      </a:r>
                    </a:p>
                  </a:txBody>
                  <a:tcP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91050093"/>
                  </a:ext>
                </a:extLst>
              </a:tr>
              <a:tr h="0">
                <a:tc>
                  <a:txBody>
                    <a:bodyPr/>
                    <a:lstStyle/>
                    <a:p>
                      <a:r>
                        <a:rPr lang="en-MY" sz="900" dirty="0">
                          <a:latin typeface="Work Sans" pitchFamily="2" charset="0"/>
                        </a:rPr>
                        <a:t>Ownership</a:t>
                      </a:r>
                    </a:p>
                  </a:txBody>
                  <a:tcP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MY" sz="900" dirty="0">
                        <a:latin typeface="Work Sans" pitchFamily="2" charset="0"/>
                      </a:endParaRPr>
                    </a:p>
                  </a:txBody>
                  <a:tcP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760233367"/>
                  </a:ext>
                </a:extLst>
              </a:tr>
              <a:tr h="0">
                <a:tc>
                  <a:txBody>
                    <a:bodyPr/>
                    <a:lstStyle/>
                    <a:p>
                      <a:r>
                        <a:rPr lang="en-MY" sz="900" dirty="0">
                          <a:latin typeface="Work Sans" pitchFamily="2" charset="0"/>
                        </a:rPr>
                        <a:t>CAP UP</a:t>
                      </a:r>
                    </a:p>
                  </a:txBody>
                  <a:tcP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r"/>
                      <a:r>
                        <a:rPr lang="en-MY" sz="900" dirty="0">
                          <a:latin typeface="Work Sans" pitchFamily="2" charset="0"/>
                        </a:rPr>
                        <a:t>4%</a:t>
                      </a:r>
                    </a:p>
                  </a:txBody>
                  <a:tcP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712288033"/>
                  </a:ext>
                </a:extLst>
              </a:tr>
            </a:tbl>
          </a:graphicData>
        </a:graphic>
      </p:graphicFrame>
      <p:pic>
        <p:nvPicPr>
          <p:cNvPr id="20" name="Picture 19" descr="A picture containing text, clipart&#10;&#10;Description automatically generated">
            <a:extLst>
              <a:ext uri="{FF2B5EF4-FFF2-40B4-BE49-F238E27FC236}">
                <a16:creationId xmlns:a16="http://schemas.microsoft.com/office/drawing/2014/main" id="{B6699548-2D92-4027-B55B-A07BAFC0FDF2}"/>
              </a:ext>
            </a:extLst>
          </p:cNvPr>
          <p:cNvPicPr>
            <a:picLocks noChangeAspect="1"/>
          </p:cNvPicPr>
          <p:nvPr/>
        </p:nvPicPr>
        <p:blipFill rotWithShape="1">
          <a:blip r:embed="rId3">
            <a:extLst>
              <a:ext uri="{28A0092B-C50C-407E-A947-70E740481C1C}">
                <a14:useLocalDpi xmlns:a14="http://schemas.microsoft.com/office/drawing/2010/main" val="0"/>
              </a:ext>
            </a:extLst>
          </a:blip>
          <a:srcRect r="25063"/>
          <a:stretch/>
        </p:blipFill>
        <p:spPr>
          <a:xfrm>
            <a:off x="10196165" y="564775"/>
            <a:ext cx="1296000" cy="298968"/>
          </a:xfrm>
          <a:prstGeom prst="rect">
            <a:avLst/>
          </a:prstGeom>
        </p:spPr>
      </p:pic>
      <p:sp>
        <p:nvSpPr>
          <p:cNvPr id="21" name="TextBox 20">
            <a:extLst>
              <a:ext uri="{FF2B5EF4-FFF2-40B4-BE49-F238E27FC236}">
                <a16:creationId xmlns:a16="http://schemas.microsoft.com/office/drawing/2014/main" id="{A65CB93A-11BD-457A-A960-9E9A1E2E23C7}"/>
              </a:ext>
            </a:extLst>
          </p:cNvPr>
          <p:cNvSpPr txBox="1"/>
          <p:nvPr/>
        </p:nvSpPr>
        <p:spPr>
          <a:xfrm>
            <a:off x="955546" y="743783"/>
            <a:ext cx="1534736" cy="584775"/>
          </a:xfrm>
          <a:prstGeom prst="rect">
            <a:avLst/>
          </a:prstGeom>
          <a:noFill/>
        </p:spPr>
        <p:txBody>
          <a:bodyPr wrap="square" rtlCol="0">
            <a:spAutoFit/>
          </a:bodyPr>
          <a:lstStyle/>
          <a:p>
            <a:r>
              <a:rPr lang="en-US" sz="3200" b="1" dirty="0">
                <a:solidFill>
                  <a:srgbClr val="3B3838"/>
                </a:solidFill>
                <a:latin typeface="Work Sans" panose="00000500000000000000" pitchFamily="2" charset="0"/>
                <a:cs typeface="Poppins" panose="00000500000000000000" pitchFamily="2" charset="0"/>
              </a:rPr>
              <a:t>Exit</a:t>
            </a:r>
          </a:p>
        </p:txBody>
      </p:sp>
      <p:sp>
        <p:nvSpPr>
          <p:cNvPr id="22" name="TextBox 21">
            <a:extLst>
              <a:ext uri="{FF2B5EF4-FFF2-40B4-BE49-F238E27FC236}">
                <a16:creationId xmlns:a16="http://schemas.microsoft.com/office/drawing/2014/main" id="{80949EF6-0F20-436D-AC5C-C66B7EFB5417}"/>
              </a:ext>
            </a:extLst>
          </p:cNvPr>
          <p:cNvSpPr txBox="1"/>
          <p:nvPr/>
        </p:nvSpPr>
        <p:spPr>
          <a:xfrm>
            <a:off x="984121" y="477894"/>
            <a:ext cx="1117053" cy="276999"/>
          </a:xfrm>
          <a:prstGeom prst="rect">
            <a:avLst/>
          </a:prstGeom>
          <a:noFill/>
        </p:spPr>
        <p:txBody>
          <a:bodyPr wrap="square" rtlCol="0">
            <a:spAutoFit/>
          </a:bodyPr>
          <a:lstStyle/>
          <a:p>
            <a:r>
              <a:rPr lang="en-US" sz="1200" spc="100" dirty="0">
                <a:solidFill>
                  <a:srgbClr val="FF5502"/>
                </a:solidFill>
                <a:latin typeface="Work Sans Medium" panose="00000600000000000000" pitchFamily="2" charset="0"/>
                <a:cs typeface="Poppins" panose="00000500000000000000" pitchFamily="2" charset="0"/>
              </a:rPr>
              <a:t>// EXIT</a:t>
            </a:r>
          </a:p>
        </p:txBody>
      </p:sp>
      <p:grpSp>
        <p:nvGrpSpPr>
          <p:cNvPr id="23" name="Group 22">
            <a:extLst>
              <a:ext uri="{FF2B5EF4-FFF2-40B4-BE49-F238E27FC236}">
                <a16:creationId xmlns:a16="http://schemas.microsoft.com/office/drawing/2014/main" id="{F862201D-59EA-49F8-9F18-2A8E91461FE5}"/>
              </a:ext>
            </a:extLst>
          </p:cNvPr>
          <p:cNvGrpSpPr/>
          <p:nvPr/>
        </p:nvGrpSpPr>
        <p:grpSpPr>
          <a:xfrm>
            <a:off x="695325" y="1671320"/>
            <a:ext cx="5591175" cy="828000"/>
            <a:chOff x="695325" y="1671320"/>
            <a:chExt cx="5591175" cy="828000"/>
          </a:xfrm>
        </p:grpSpPr>
        <p:sp>
          <p:nvSpPr>
            <p:cNvPr id="24" name="Rectangle 23">
              <a:extLst>
                <a:ext uri="{FF2B5EF4-FFF2-40B4-BE49-F238E27FC236}">
                  <a16:creationId xmlns:a16="http://schemas.microsoft.com/office/drawing/2014/main" id="{0EE2E6F0-9660-48BF-B0B1-BD85C9C999DF}"/>
                </a:ext>
              </a:extLst>
            </p:cNvPr>
            <p:cNvSpPr/>
            <p:nvPr/>
          </p:nvSpPr>
          <p:spPr>
            <a:xfrm>
              <a:off x="695325" y="1671320"/>
              <a:ext cx="5591175" cy="828000"/>
            </a:xfrm>
            <a:prstGeom prst="rect">
              <a:avLst/>
            </a:prstGeom>
            <a:solidFill>
              <a:schemeClr val="bg1"/>
            </a:solidFill>
            <a:ln>
              <a:noFill/>
            </a:ln>
            <a:effectLst>
              <a:outerShdw blurRad="635000" dist="317500" dir="5400000" sx="85000" sy="85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467;p6">
              <a:extLst>
                <a:ext uri="{FF2B5EF4-FFF2-40B4-BE49-F238E27FC236}">
                  <a16:creationId xmlns:a16="http://schemas.microsoft.com/office/drawing/2014/main" id="{FDD46FF5-B7A9-4B93-9B28-55A70A7F7EFC}"/>
                </a:ext>
              </a:extLst>
            </p:cNvPr>
            <p:cNvSpPr txBox="1">
              <a:spLocks/>
            </p:cNvSpPr>
            <p:nvPr/>
          </p:nvSpPr>
          <p:spPr>
            <a:xfrm>
              <a:off x="1081023" y="1916043"/>
              <a:ext cx="4819779" cy="33855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Encode Sans"/>
                <a:buNone/>
                <a:defRPr sz="1800" b="1" i="0" u="none" strike="noStrike" cap="none">
                  <a:solidFill>
                    <a:schemeClr val="dk1"/>
                  </a:solidFill>
                  <a:latin typeface="Encode Sans"/>
                  <a:ea typeface="Encode Sans"/>
                  <a:cs typeface="Encode Sans"/>
                  <a:sym typeface="Encode Sans"/>
                </a:defRPr>
              </a:lvl1pPr>
              <a:lvl2pPr marL="914400" marR="0" lvl="1" indent="-317500" algn="l" rtl="0">
                <a:lnSpc>
                  <a:spcPct val="100000"/>
                </a:lnSpc>
                <a:spcBef>
                  <a:spcPts val="1600"/>
                </a:spcBef>
                <a:spcAft>
                  <a:spcPts val="0"/>
                </a:spcAft>
                <a:buClr>
                  <a:schemeClr val="dk1"/>
                </a:buClr>
                <a:buSzPts val="1400"/>
                <a:buFont typeface="Encode Sans"/>
                <a:buNone/>
                <a:defRPr sz="1400" b="1" i="0" u="none" strike="noStrike" cap="none">
                  <a:solidFill>
                    <a:schemeClr val="dk1"/>
                  </a:solidFill>
                  <a:latin typeface="Encode Sans"/>
                  <a:ea typeface="Encode Sans"/>
                  <a:cs typeface="Encode Sans"/>
                  <a:sym typeface="Encode Sans"/>
                </a:defRPr>
              </a:lvl2pPr>
              <a:lvl3pPr marL="1371600" marR="0" lvl="2" indent="-317500" algn="l" rtl="0">
                <a:lnSpc>
                  <a:spcPct val="100000"/>
                </a:lnSpc>
                <a:spcBef>
                  <a:spcPts val="1600"/>
                </a:spcBef>
                <a:spcAft>
                  <a:spcPts val="0"/>
                </a:spcAft>
                <a:buClr>
                  <a:schemeClr val="dk1"/>
                </a:buClr>
                <a:buSzPts val="1400"/>
                <a:buFont typeface="Encode Sans"/>
                <a:buNone/>
                <a:defRPr sz="1400" b="1" i="0" u="none" strike="noStrike" cap="none">
                  <a:solidFill>
                    <a:schemeClr val="dk1"/>
                  </a:solidFill>
                  <a:latin typeface="Encode Sans"/>
                  <a:ea typeface="Encode Sans"/>
                  <a:cs typeface="Encode Sans"/>
                  <a:sym typeface="Encode Sans"/>
                </a:defRPr>
              </a:lvl3pPr>
              <a:lvl4pPr marL="1828800" marR="0" lvl="3" indent="-317500" algn="l" rtl="0">
                <a:lnSpc>
                  <a:spcPct val="100000"/>
                </a:lnSpc>
                <a:spcBef>
                  <a:spcPts val="1600"/>
                </a:spcBef>
                <a:spcAft>
                  <a:spcPts val="0"/>
                </a:spcAft>
                <a:buClr>
                  <a:schemeClr val="dk1"/>
                </a:buClr>
                <a:buSzPts val="1400"/>
                <a:buFont typeface="Encode Sans"/>
                <a:buNone/>
                <a:defRPr sz="1400" b="1" i="0" u="none" strike="noStrike" cap="none">
                  <a:solidFill>
                    <a:schemeClr val="dk1"/>
                  </a:solidFill>
                  <a:latin typeface="Encode Sans"/>
                  <a:ea typeface="Encode Sans"/>
                  <a:cs typeface="Encode Sans"/>
                  <a:sym typeface="Encode Sans"/>
                </a:defRPr>
              </a:lvl4pPr>
              <a:lvl5pPr marL="2286000" marR="0" lvl="4" indent="-317500" algn="l" rtl="0">
                <a:lnSpc>
                  <a:spcPct val="100000"/>
                </a:lnSpc>
                <a:spcBef>
                  <a:spcPts val="1600"/>
                </a:spcBef>
                <a:spcAft>
                  <a:spcPts val="0"/>
                </a:spcAft>
                <a:buClr>
                  <a:schemeClr val="dk1"/>
                </a:buClr>
                <a:buSzPts val="1400"/>
                <a:buFont typeface="Encode Sans"/>
                <a:buNone/>
                <a:defRPr sz="1400" b="1" i="0" u="none" strike="noStrike" cap="none">
                  <a:solidFill>
                    <a:schemeClr val="dk1"/>
                  </a:solidFill>
                  <a:latin typeface="Encode Sans"/>
                  <a:ea typeface="Encode Sans"/>
                  <a:cs typeface="Encode Sans"/>
                  <a:sym typeface="Encode Sans"/>
                </a:defRPr>
              </a:lvl5pPr>
              <a:lvl6pPr marL="2743200" marR="0" lvl="5" indent="-317500" algn="l" rtl="0">
                <a:lnSpc>
                  <a:spcPct val="100000"/>
                </a:lnSpc>
                <a:spcBef>
                  <a:spcPts val="1600"/>
                </a:spcBef>
                <a:spcAft>
                  <a:spcPts val="0"/>
                </a:spcAft>
                <a:buClr>
                  <a:schemeClr val="dk1"/>
                </a:buClr>
                <a:buSzPts val="1400"/>
                <a:buFont typeface="Encode Sans"/>
                <a:buNone/>
                <a:defRPr sz="1400" b="1" i="0" u="none" strike="noStrike" cap="none">
                  <a:solidFill>
                    <a:schemeClr val="dk1"/>
                  </a:solidFill>
                  <a:latin typeface="Encode Sans"/>
                  <a:ea typeface="Encode Sans"/>
                  <a:cs typeface="Encode Sans"/>
                  <a:sym typeface="Encode Sans"/>
                </a:defRPr>
              </a:lvl6pPr>
              <a:lvl7pPr marL="3200400" marR="0" lvl="6" indent="-317500" algn="l" rtl="0">
                <a:lnSpc>
                  <a:spcPct val="100000"/>
                </a:lnSpc>
                <a:spcBef>
                  <a:spcPts val="1600"/>
                </a:spcBef>
                <a:spcAft>
                  <a:spcPts val="0"/>
                </a:spcAft>
                <a:buClr>
                  <a:schemeClr val="dk1"/>
                </a:buClr>
                <a:buSzPts val="1400"/>
                <a:buFont typeface="Encode Sans"/>
                <a:buNone/>
                <a:defRPr sz="1400" b="1" i="0" u="none" strike="noStrike" cap="none">
                  <a:solidFill>
                    <a:schemeClr val="dk1"/>
                  </a:solidFill>
                  <a:latin typeface="Encode Sans"/>
                  <a:ea typeface="Encode Sans"/>
                  <a:cs typeface="Encode Sans"/>
                  <a:sym typeface="Encode Sans"/>
                </a:defRPr>
              </a:lvl7pPr>
              <a:lvl8pPr marL="3657600" marR="0" lvl="7" indent="-317500" algn="l" rtl="0">
                <a:lnSpc>
                  <a:spcPct val="100000"/>
                </a:lnSpc>
                <a:spcBef>
                  <a:spcPts val="1600"/>
                </a:spcBef>
                <a:spcAft>
                  <a:spcPts val="0"/>
                </a:spcAft>
                <a:buClr>
                  <a:schemeClr val="dk1"/>
                </a:buClr>
                <a:buSzPts val="1400"/>
                <a:buFont typeface="Encode Sans"/>
                <a:buNone/>
                <a:defRPr sz="1400" b="1" i="0" u="none" strike="noStrike" cap="none">
                  <a:solidFill>
                    <a:schemeClr val="dk1"/>
                  </a:solidFill>
                  <a:latin typeface="Encode Sans"/>
                  <a:ea typeface="Encode Sans"/>
                  <a:cs typeface="Encode Sans"/>
                  <a:sym typeface="Encode Sans"/>
                </a:defRPr>
              </a:lvl8pPr>
              <a:lvl9pPr marL="4114800" marR="0" lvl="8" indent="-317500" algn="l" rtl="0">
                <a:lnSpc>
                  <a:spcPct val="100000"/>
                </a:lnSpc>
                <a:spcBef>
                  <a:spcPts val="1600"/>
                </a:spcBef>
                <a:spcAft>
                  <a:spcPts val="1600"/>
                </a:spcAft>
                <a:buClr>
                  <a:schemeClr val="dk1"/>
                </a:buClr>
                <a:buSzPts val="1400"/>
                <a:buFont typeface="Encode Sans"/>
                <a:buNone/>
                <a:defRPr sz="1400" b="1" i="0" u="none" strike="noStrike" cap="none">
                  <a:solidFill>
                    <a:schemeClr val="dk1"/>
                  </a:solidFill>
                  <a:latin typeface="Encode Sans"/>
                  <a:ea typeface="Encode Sans"/>
                  <a:cs typeface="Encode Sans"/>
                  <a:sym typeface="Encode Sans"/>
                </a:defRPr>
              </a:lvl9pPr>
            </a:lstStyle>
            <a:p>
              <a:pPr marL="0" marR="0" lvl="0" indent="0" defTabSz="914400" rtl="0" eaLnBrk="1" fontAlgn="auto" latinLnBrk="0" hangingPunct="1">
                <a:spcBef>
                  <a:spcPts val="0"/>
                </a:spcBef>
                <a:buClr>
                  <a:srgbClr val="000000"/>
                </a:buClr>
                <a:buSzPts val="1800"/>
                <a:buFont typeface="Encode Sans"/>
                <a:buNone/>
                <a:tabLst/>
                <a:defRPr/>
              </a:pPr>
              <a:r>
                <a:rPr lang="en-MY" sz="2200" dirty="0">
                  <a:solidFill>
                    <a:srgbClr val="3B3838"/>
                  </a:solidFill>
                  <a:latin typeface="Work Sans" pitchFamily="2" charset="0"/>
                  <a:ea typeface="+mn-ea"/>
                  <a:cs typeface="Poppins" panose="00000500000000000000" pitchFamily="2" charset="0"/>
                </a:rPr>
                <a:t>BANTgo neutral outcome scenario</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4ACCF1-CBA6-4F7D-9577-8560B7B460D3}"/>
              </a:ext>
            </a:extLst>
          </p:cNvPr>
          <p:cNvSpPr txBox="1"/>
          <p:nvPr/>
        </p:nvSpPr>
        <p:spPr>
          <a:xfrm>
            <a:off x="3600444" y="598462"/>
            <a:ext cx="4991113" cy="584775"/>
          </a:xfrm>
          <a:prstGeom prst="rect">
            <a:avLst/>
          </a:prstGeom>
          <a:noFill/>
        </p:spPr>
        <p:txBody>
          <a:bodyPr wrap="square" rtlCol="0">
            <a:spAutoFit/>
          </a:bodyPr>
          <a:lstStyle/>
          <a:p>
            <a:pPr algn="ctr"/>
            <a:r>
              <a:rPr lang="en-US" sz="3200" b="1" dirty="0">
                <a:solidFill>
                  <a:srgbClr val="3B3838"/>
                </a:solidFill>
                <a:latin typeface="Work Sans" panose="00000500000000000000" pitchFamily="2" charset="0"/>
                <a:cs typeface="Poppins" panose="00000500000000000000" pitchFamily="2" charset="0"/>
              </a:rPr>
              <a:t>Founders</a:t>
            </a:r>
          </a:p>
        </p:txBody>
      </p:sp>
      <p:sp>
        <p:nvSpPr>
          <p:cNvPr id="12" name="TextBox 11">
            <a:extLst>
              <a:ext uri="{FF2B5EF4-FFF2-40B4-BE49-F238E27FC236}">
                <a16:creationId xmlns:a16="http://schemas.microsoft.com/office/drawing/2014/main" id="{4AA39C36-104F-4139-8A36-FCB4A0D32D96}"/>
              </a:ext>
            </a:extLst>
          </p:cNvPr>
          <p:cNvSpPr txBox="1"/>
          <p:nvPr/>
        </p:nvSpPr>
        <p:spPr>
          <a:xfrm>
            <a:off x="4654565" y="332573"/>
            <a:ext cx="2882870" cy="276999"/>
          </a:xfrm>
          <a:prstGeom prst="rect">
            <a:avLst/>
          </a:prstGeom>
          <a:noFill/>
        </p:spPr>
        <p:txBody>
          <a:bodyPr wrap="square" rtlCol="0">
            <a:spAutoFit/>
          </a:bodyPr>
          <a:lstStyle/>
          <a:p>
            <a:pPr algn="ctr"/>
            <a:r>
              <a:rPr lang="en-US" sz="1200" spc="100" dirty="0">
                <a:solidFill>
                  <a:srgbClr val="FF5502"/>
                </a:solidFill>
                <a:latin typeface="Work Sans Medium" panose="00000600000000000000" pitchFamily="2" charset="0"/>
                <a:cs typeface="Poppins" panose="00000500000000000000" pitchFamily="2" charset="0"/>
              </a:rPr>
              <a:t>// TEAM</a:t>
            </a:r>
          </a:p>
        </p:txBody>
      </p:sp>
      <p:pic>
        <p:nvPicPr>
          <p:cNvPr id="46" name="Google Shape;256;g103ad330455_0_13">
            <a:extLst>
              <a:ext uri="{FF2B5EF4-FFF2-40B4-BE49-F238E27FC236}">
                <a16:creationId xmlns:a16="http://schemas.microsoft.com/office/drawing/2014/main" id="{04BA8F02-AC52-4AB2-B570-46B14CADCF7F}"/>
              </a:ext>
            </a:extLst>
          </p:cNvPr>
          <p:cNvPicPr preferRelativeResize="0">
            <a:picLocks noChangeAspect="1"/>
          </p:cNvPicPr>
          <p:nvPr/>
        </p:nvPicPr>
        <p:blipFill>
          <a:blip r:embed="rId3"/>
          <a:srcRect/>
          <a:stretch/>
        </p:blipFill>
        <p:spPr>
          <a:xfrm>
            <a:off x="1447566" y="1377352"/>
            <a:ext cx="1980000" cy="1980000"/>
          </a:xfrm>
          <a:prstGeom prst="flowChartConnector">
            <a:avLst/>
          </a:prstGeom>
          <a:noFill/>
          <a:ln w="101600">
            <a:solidFill>
              <a:schemeClr val="bg1"/>
            </a:solidFill>
          </a:ln>
          <a:effectLst>
            <a:outerShdw blurRad="1143000" dist="635000" dir="5400000" sx="75000" sy="75000" algn="t" rotWithShape="0">
              <a:prstClr val="black">
                <a:alpha val="25000"/>
              </a:prstClr>
            </a:outerShdw>
          </a:effectLst>
        </p:spPr>
      </p:pic>
      <p:pic>
        <p:nvPicPr>
          <p:cNvPr id="47" name="Google Shape;261;g103ad330455_0_13">
            <a:extLst>
              <a:ext uri="{FF2B5EF4-FFF2-40B4-BE49-F238E27FC236}">
                <a16:creationId xmlns:a16="http://schemas.microsoft.com/office/drawing/2014/main" id="{773F006A-1662-459A-9BD2-C7EFB57369E6}"/>
              </a:ext>
            </a:extLst>
          </p:cNvPr>
          <p:cNvPicPr preferRelativeResize="0">
            <a:picLocks noChangeAspect="1"/>
          </p:cNvPicPr>
          <p:nvPr/>
        </p:nvPicPr>
        <p:blipFill>
          <a:blip r:embed="rId4"/>
          <a:srcRect t="46" b="46"/>
          <a:stretch/>
        </p:blipFill>
        <p:spPr>
          <a:xfrm>
            <a:off x="5106000" y="1377352"/>
            <a:ext cx="1980000" cy="1980000"/>
          </a:xfrm>
          <a:prstGeom prst="flowChartConnector">
            <a:avLst/>
          </a:prstGeom>
          <a:noFill/>
          <a:ln w="101600">
            <a:solidFill>
              <a:schemeClr val="bg1"/>
            </a:solidFill>
          </a:ln>
          <a:effectLst>
            <a:outerShdw blurRad="1143000" dist="635000" dir="5400000" sx="75000" sy="75000" algn="t" rotWithShape="0">
              <a:prstClr val="black">
                <a:alpha val="25000"/>
              </a:prstClr>
            </a:outerShdw>
          </a:effectLst>
        </p:spPr>
      </p:pic>
      <p:pic>
        <p:nvPicPr>
          <p:cNvPr id="48" name="Google Shape;262;g103ad330455_0_13">
            <a:extLst>
              <a:ext uri="{FF2B5EF4-FFF2-40B4-BE49-F238E27FC236}">
                <a16:creationId xmlns:a16="http://schemas.microsoft.com/office/drawing/2014/main" id="{744D7B56-4A20-48C2-A0E7-68B67C7F555A}"/>
              </a:ext>
            </a:extLst>
          </p:cNvPr>
          <p:cNvPicPr preferRelativeResize="0">
            <a:picLocks noChangeAspect="1"/>
          </p:cNvPicPr>
          <p:nvPr/>
        </p:nvPicPr>
        <p:blipFill>
          <a:blip r:embed="rId5">
            <a:alphaModFix/>
          </a:blip>
          <a:stretch>
            <a:fillRect/>
          </a:stretch>
        </p:blipFill>
        <p:spPr>
          <a:xfrm>
            <a:off x="8764434" y="1377352"/>
            <a:ext cx="1980000" cy="1980000"/>
          </a:xfrm>
          <a:prstGeom prst="flowChartConnector">
            <a:avLst/>
          </a:prstGeom>
          <a:noFill/>
          <a:ln w="101600">
            <a:solidFill>
              <a:schemeClr val="bg1"/>
            </a:solidFill>
          </a:ln>
          <a:effectLst>
            <a:outerShdw blurRad="1143000" dist="635000" dir="5400000" sx="75000" sy="75000" algn="t" rotWithShape="0">
              <a:prstClr val="black">
                <a:alpha val="25000"/>
              </a:prstClr>
            </a:outerShdw>
          </a:effectLst>
        </p:spPr>
      </p:pic>
      <p:grpSp>
        <p:nvGrpSpPr>
          <p:cNvPr id="80" name="Group 79">
            <a:extLst>
              <a:ext uri="{FF2B5EF4-FFF2-40B4-BE49-F238E27FC236}">
                <a16:creationId xmlns:a16="http://schemas.microsoft.com/office/drawing/2014/main" id="{17FB26CE-BA33-4213-A9BB-BB034320D426}"/>
              </a:ext>
            </a:extLst>
          </p:cNvPr>
          <p:cNvGrpSpPr/>
          <p:nvPr/>
        </p:nvGrpSpPr>
        <p:grpSpPr>
          <a:xfrm>
            <a:off x="1267960" y="3063838"/>
            <a:ext cx="2340000" cy="792000"/>
            <a:chOff x="1357566" y="3063838"/>
            <a:chExt cx="2340000" cy="792000"/>
          </a:xfrm>
        </p:grpSpPr>
        <p:sp>
          <p:nvSpPr>
            <p:cNvPr id="24" name="Rectangle 23">
              <a:extLst>
                <a:ext uri="{FF2B5EF4-FFF2-40B4-BE49-F238E27FC236}">
                  <a16:creationId xmlns:a16="http://schemas.microsoft.com/office/drawing/2014/main" id="{120B80C5-F77B-483B-A6AA-37BF8CF2AC29}"/>
                </a:ext>
              </a:extLst>
            </p:cNvPr>
            <p:cNvSpPr/>
            <p:nvPr/>
          </p:nvSpPr>
          <p:spPr>
            <a:xfrm>
              <a:off x="1357566" y="3063838"/>
              <a:ext cx="2340000" cy="7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53">
              <a:extLst>
                <a:ext uri="{FF2B5EF4-FFF2-40B4-BE49-F238E27FC236}">
                  <a16:creationId xmlns:a16="http://schemas.microsoft.com/office/drawing/2014/main" id="{30D1B90F-4324-4743-BB90-3FAEF1BDEE89}"/>
                </a:ext>
              </a:extLst>
            </p:cNvPr>
            <p:cNvGrpSpPr/>
            <p:nvPr/>
          </p:nvGrpSpPr>
          <p:grpSpPr>
            <a:xfrm>
              <a:off x="1659137" y="3092965"/>
              <a:ext cx="1736858" cy="733746"/>
              <a:chOff x="1559871" y="3538311"/>
              <a:chExt cx="1736858" cy="733746"/>
            </a:xfrm>
          </p:grpSpPr>
          <p:sp>
            <p:nvSpPr>
              <p:cNvPr id="33" name="TextBox 32">
                <a:extLst>
                  <a:ext uri="{FF2B5EF4-FFF2-40B4-BE49-F238E27FC236}">
                    <a16:creationId xmlns:a16="http://schemas.microsoft.com/office/drawing/2014/main" id="{A7468648-89DB-42C6-82E8-9C30537FF34C}"/>
                  </a:ext>
                </a:extLst>
              </p:cNvPr>
              <p:cNvSpPr txBox="1"/>
              <p:nvPr/>
            </p:nvSpPr>
            <p:spPr>
              <a:xfrm>
                <a:off x="1559871" y="3538311"/>
                <a:ext cx="1736858" cy="307777"/>
              </a:xfrm>
              <a:prstGeom prst="rect">
                <a:avLst/>
              </a:prstGeom>
              <a:noFill/>
              <a:ln>
                <a:noFill/>
              </a:ln>
            </p:spPr>
            <p:txBody>
              <a:bodyPr wrap="square" rtlCol="0">
                <a:spAutoFit/>
              </a:bodyPr>
              <a:lstStyle/>
              <a:p>
                <a:pPr algn="ctr"/>
                <a:r>
                  <a:rPr lang="en-US" b="1" dirty="0">
                    <a:solidFill>
                      <a:schemeClr val="bg1"/>
                    </a:solidFill>
                    <a:latin typeface="Work Sans" pitchFamily="2" charset="0"/>
                    <a:cs typeface="Poppins" panose="00000500000000000000" pitchFamily="2" charset="0"/>
                  </a:rPr>
                  <a:t>Siarhey </a:t>
                </a:r>
                <a:r>
                  <a:rPr lang="en-US" b="1" dirty="0" err="1">
                    <a:solidFill>
                      <a:schemeClr val="bg1"/>
                    </a:solidFill>
                    <a:latin typeface="Work Sans" pitchFamily="2" charset="0"/>
                    <a:cs typeface="Poppins" panose="00000500000000000000" pitchFamily="2" charset="0"/>
                  </a:rPr>
                  <a:t>Zhiltsov</a:t>
                </a:r>
                <a:endParaRPr lang="en-US" b="1" dirty="0">
                  <a:solidFill>
                    <a:schemeClr val="bg1"/>
                  </a:solidFill>
                  <a:latin typeface="Work Sans" pitchFamily="2" charset="0"/>
                  <a:cs typeface="Poppins" panose="00000500000000000000" pitchFamily="2" charset="0"/>
                </a:endParaRPr>
              </a:p>
            </p:txBody>
          </p:sp>
          <p:sp>
            <p:nvSpPr>
              <p:cNvPr id="34" name="TextBox 33">
                <a:extLst>
                  <a:ext uri="{FF2B5EF4-FFF2-40B4-BE49-F238E27FC236}">
                    <a16:creationId xmlns:a16="http://schemas.microsoft.com/office/drawing/2014/main" id="{6C34AD95-84C0-4A67-AAA5-30E0BA34EC5D}"/>
                  </a:ext>
                </a:extLst>
              </p:cNvPr>
              <p:cNvSpPr txBox="1"/>
              <p:nvPr/>
            </p:nvSpPr>
            <p:spPr>
              <a:xfrm>
                <a:off x="1559871" y="3810392"/>
                <a:ext cx="1736858" cy="461665"/>
              </a:xfrm>
              <a:prstGeom prst="rect">
                <a:avLst/>
              </a:prstGeom>
              <a:noFill/>
              <a:ln>
                <a:noFill/>
              </a:ln>
            </p:spPr>
            <p:txBody>
              <a:bodyPr wrap="square" rtlCol="0">
                <a:spAutoFit/>
              </a:bodyPr>
              <a:lstStyle/>
              <a:p>
                <a:pPr algn="ctr">
                  <a:lnSpc>
                    <a:spcPts val="1440"/>
                  </a:lnSpc>
                </a:pPr>
                <a:r>
                  <a:rPr lang="en-US" sz="1200" dirty="0">
                    <a:solidFill>
                      <a:schemeClr val="bg1"/>
                    </a:solidFill>
                    <a:latin typeface="Inter Light" panose="020B0502030000000004" pitchFamily="34" charset="0"/>
                    <a:ea typeface="Inter Light" panose="020B0502030000000004" pitchFamily="34" charset="0"/>
                    <a:cs typeface="Krub" panose="00000500000000000000" pitchFamily="2" charset="-34"/>
                  </a:rPr>
                  <a:t>Founder</a:t>
                </a:r>
              </a:p>
              <a:p>
                <a:pPr algn="ctr">
                  <a:lnSpc>
                    <a:spcPts val="1440"/>
                  </a:lnSpc>
                </a:pPr>
                <a:r>
                  <a:rPr lang="en-US" sz="1200" dirty="0">
                    <a:solidFill>
                      <a:schemeClr val="bg1"/>
                    </a:solidFill>
                    <a:latin typeface="Inter Light" panose="020B0502030000000004" pitchFamily="34" charset="0"/>
                    <a:ea typeface="Inter Light" panose="020B0502030000000004" pitchFamily="34" charset="0"/>
                    <a:cs typeface="Krub" panose="00000500000000000000" pitchFamily="2" charset="-34"/>
                  </a:rPr>
                  <a:t>Co-CEO (EU), CTO</a:t>
                </a:r>
              </a:p>
            </p:txBody>
          </p:sp>
        </p:grpSp>
      </p:grpSp>
      <p:grpSp>
        <p:nvGrpSpPr>
          <p:cNvPr id="81" name="Group 80">
            <a:extLst>
              <a:ext uri="{FF2B5EF4-FFF2-40B4-BE49-F238E27FC236}">
                <a16:creationId xmlns:a16="http://schemas.microsoft.com/office/drawing/2014/main" id="{57924A70-5471-4B6C-BA06-1736319F0165}"/>
              </a:ext>
            </a:extLst>
          </p:cNvPr>
          <p:cNvGrpSpPr/>
          <p:nvPr/>
        </p:nvGrpSpPr>
        <p:grpSpPr>
          <a:xfrm>
            <a:off x="4926000" y="3063838"/>
            <a:ext cx="2340000" cy="792000"/>
            <a:chOff x="5016000" y="3063838"/>
            <a:chExt cx="2340000" cy="792000"/>
          </a:xfrm>
        </p:grpSpPr>
        <p:sp>
          <p:nvSpPr>
            <p:cNvPr id="57" name="Rectangle 56">
              <a:extLst>
                <a:ext uri="{FF2B5EF4-FFF2-40B4-BE49-F238E27FC236}">
                  <a16:creationId xmlns:a16="http://schemas.microsoft.com/office/drawing/2014/main" id="{2EF32AF0-0F0B-4CD1-9EC2-00056210E56D}"/>
                </a:ext>
              </a:extLst>
            </p:cNvPr>
            <p:cNvSpPr/>
            <p:nvPr/>
          </p:nvSpPr>
          <p:spPr>
            <a:xfrm>
              <a:off x="5016000" y="3063838"/>
              <a:ext cx="2340000" cy="7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 name="Group 57">
              <a:extLst>
                <a:ext uri="{FF2B5EF4-FFF2-40B4-BE49-F238E27FC236}">
                  <a16:creationId xmlns:a16="http://schemas.microsoft.com/office/drawing/2014/main" id="{8C3DC39A-44FD-42F9-9199-5C33CD27D78A}"/>
                </a:ext>
              </a:extLst>
            </p:cNvPr>
            <p:cNvGrpSpPr/>
            <p:nvPr/>
          </p:nvGrpSpPr>
          <p:grpSpPr>
            <a:xfrm>
              <a:off x="5196000" y="3092965"/>
              <a:ext cx="1980000" cy="733746"/>
              <a:chOff x="1454085" y="3538311"/>
              <a:chExt cx="1980000" cy="733746"/>
            </a:xfrm>
          </p:grpSpPr>
          <p:sp>
            <p:nvSpPr>
              <p:cNvPr id="59" name="TextBox 58">
                <a:extLst>
                  <a:ext uri="{FF2B5EF4-FFF2-40B4-BE49-F238E27FC236}">
                    <a16:creationId xmlns:a16="http://schemas.microsoft.com/office/drawing/2014/main" id="{FA9831FA-3F02-4B85-A157-7B8795059DDC}"/>
                  </a:ext>
                </a:extLst>
              </p:cNvPr>
              <p:cNvSpPr txBox="1"/>
              <p:nvPr/>
            </p:nvSpPr>
            <p:spPr>
              <a:xfrm>
                <a:off x="1454085" y="3538311"/>
                <a:ext cx="1980000" cy="307777"/>
              </a:xfrm>
              <a:prstGeom prst="rect">
                <a:avLst/>
              </a:prstGeom>
              <a:noFill/>
              <a:ln>
                <a:noFill/>
              </a:ln>
            </p:spPr>
            <p:txBody>
              <a:bodyPr wrap="square" rtlCol="0">
                <a:spAutoFit/>
              </a:bodyPr>
              <a:lstStyle/>
              <a:p>
                <a:r>
                  <a:rPr lang="en-US" b="1" dirty="0">
                    <a:solidFill>
                      <a:schemeClr val="bg1"/>
                    </a:solidFill>
                    <a:latin typeface="Work Sans" pitchFamily="2" charset="0"/>
                    <a:cs typeface="Poppins" panose="00000500000000000000" pitchFamily="2" charset="0"/>
                  </a:rPr>
                  <a:t>Joseph L. Patterson  </a:t>
                </a:r>
              </a:p>
            </p:txBody>
          </p:sp>
          <p:sp>
            <p:nvSpPr>
              <p:cNvPr id="60" name="TextBox 59">
                <a:extLst>
                  <a:ext uri="{FF2B5EF4-FFF2-40B4-BE49-F238E27FC236}">
                    <a16:creationId xmlns:a16="http://schemas.microsoft.com/office/drawing/2014/main" id="{5F66235E-7DD7-4425-B550-788AD039E760}"/>
                  </a:ext>
                </a:extLst>
              </p:cNvPr>
              <p:cNvSpPr txBox="1"/>
              <p:nvPr/>
            </p:nvSpPr>
            <p:spPr>
              <a:xfrm>
                <a:off x="1559871" y="3810392"/>
                <a:ext cx="1736858" cy="461665"/>
              </a:xfrm>
              <a:prstGeom prst="rect">
                <a:avLst/>
              </a:prstGeom>
              <a:noFill/>
              <a:ln>
                <a:noFill/>
              </a:ln>
            </p:spPr>
            <p:txBody>
              <a:bodyPr wrap="square" rtlCol="0">
                <a:spAutoFit/>
              </a:bodyPr>
              <a:lstStyle/>
              <a:p>
                <a:pPr algn="ctr">
                  <a:lnSpc>
                    <a:spcPts val="1440"/>
                  </a:lnSpc>
                </a:pPr>
                <a:r>
                  <a:rPr lang="en-US" sz="1200" dirty="0">
                    <a:solidFill>
                      <a:schemeClr val="bg1"/>
                    </a:solidFill>
                    <a:latin typeface="Inter Light" panose="020B0502030000000004" pitchFamily="34" charset="0"/>
                    <a:ea typeface="Inter Light" panose="020B0502030000000004" pitchFamily="34" charset="0"/>
                    <a:cs typeface="Krub" panose="00000500000000000000" pitchFamily="2" charset="-34"/>
                  </a:rPr>
                  <a:t>Co-Founder</a:t>
                </a:r>
              </a:p>
              <a:p>
                <a:pPr algn="ctr">
                  <a:lnSpc>
                    <a:spcPts val="1440"/>
                  </a:lnSpc>
                </a:pPr>
                <a:r>
                  <a:rPr lang="en-US" sz="1200" dirty="0">
                    <a:solidFill>
                      <a:schemeClr val="bg1"/>
                    </a:solidFill>
                    <a:latin typeface="Inter Light" panose="020B0502030000000004" pitchFamily="34" charset="0"/>
                    <a:ea typeface="Inter Light" panose="020B0502030000000004" pitchFamily="34" charset="0"/>
                    <a:cs typeface="Krub" panose="00000500000000000000" pitchFamily="2" charset="-34"/>
                  </a:rPr>
                  <a:t>Co-CEO (US), CMO</a:t>
                </a:r>
              </a:p>
            </p:txBody>
          </p:sp>
        </p:grpSp>
      </p:grpSp>
      <p:grpSp>
        <p:nvGrpSpPr>
          <p:cNvPr id="82" name="Group 81">
            <a:extLst>
              <a:ext uri="{FF2B5EF4-FFF2-40B4-BE49-F238E27FC236}">
                <a16:creationId xmlns:a16="http://schemas.microsoft.com/office/drawing/2014/main" id="{7B14B0DB-655D-46A8-AA7E-352EFF2E9E9D}"/>
              </a:ext>
            </a:extLst>
          </p:cNvPr>
          <p:cNvGrpSpPr/>
          <p:nvPr/>
        </p:nvGrpSpPr>
        <p:grpSpPr>
          <a:xfrm>
            <a:off x="8584040" y="3063838"/>
            <a:ext cx="2340000" cy="792000"/>
            <a:chOff x="8674434" y="3063838"/>
            <a:chExt cx="2340000" cy="792000"/>
          </a:xfrm>
        </p:grpSpPr>
        <p:sp>
          <p:nvSpPr>
            <p:cNvPr id="62" name="Rectangle 61">
              <a:extLst>
                <a:ext uri="{FF2B5EF4-FFF2-40B4-BE49-F238E27FC236}">
                  <a16:creationId xmlns:a16="http://schemas.microsoft.com/office/drawing/2014/main" id="{1D85D97E-958D-4EB4-B40D-706289DC4FA8}"/>
                </a:ext>
              </a:extLst>
            </p:cNvPr>
            <p:cNvSpPr/>
            <p:nvPr/>
          </p:nvSpPr>
          <p:spPr>
            <a:xfrm>
              <a:off x="8674434" y="3063838"/>
              <a:ext cx="2340000" cy="7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3" name="Group 62">
              <a:extLst>
                <a:ext uri="{FF2B5EF4-FFF2-40B4-BE49-F238E27FC236}">
                  <a16:creationId xmlns:a16="http://schemas.microsoft.com/office/drawing/2014/main" id="{6E1D9D45-C5A4-4604-84DD-08A6C3AA344F}"/>
                </a:ext>
              </a:extLst>
            </p:cNvPr>
            <p:cNvGrpSpPr/>
            <p:nvPr/>
          </p:nvGrpSpPr>
          <p:grpSpPr>
            <a:xfrm>
              <a:off x="8976005" y="3092965"/>
              <a:ext cx="1736858" cy="733746"/>
              <a:chOff x="1559871" y="3538311"/>
              <a:chExt cx="1736858" cy="733746"/>
            </a:xfrm>
          </p:grpSpPr>
          <p:sp>
            <p:nvSpPr>
              <p:cNvPr id="64" name="TextBox 63">
                <a:extLst>
                  <a:ext uri="{FF2B5EF4-FFF2-40B4-BE49-F238E27FC236}">
                    <a16:creationId xmlns:a16="http://schemas.microsoft.com/office/drawing/2014/main" id="{1A42546D-E1FE-4F6F-831F-0D188B9D012C}"/>
                  </a:ext>
                </a:extLst>
              </p:cNvPr>
              <p:cNvSpPr txBox="1"/>
              <p:nvPr/>
            </p:nvSpPr>
            <p:spPr>
              <a:xfrm>
                <a:off x="1559871" y="3538311"/>
                <a:ext cx="1736858" cy="307777"/>
              </a:xfrm>
              <a:prstGeom prst="rect">
                <a:avLst/>
              </a:prstGeom>
              <a:noFill/>
              <a:ln>
                <a:noFill/>
              </a:ln>
            </p:spPr>
            <p:txBody>
              <a:bodyPr wrap="square" rtlCol="0">
                <a:spAutoFit/>
              </a:bodyPr>
              <a:lstStyle/>
              <a:p>
                <a:pPr algn="ctr"/>
                <a:r>
                  <a:rPr lang="en-US" b="1" dirty="0">
                    <a:solidFill>
                      <a:schemeClr val="bg1"/>
                    </a:solidFill>
                    <a:latin typeface="Work Sans" pitchFamily="2" charset="0"/>
                    <a:cs typeface="Poppins" panose="00000500000000000000" pitchFamily="2" charset="0"/>
                  </a:rPr>
                  <a:t>Sergei Ivanov</a:t>
                </a:r>
              </a:p>
            </p:txBody>
          </p:sp>
          <p:sp>
            <p:nvSpPr>
              <p:cNvPr id="65" name="TextBox 64">
                <a:extLst>
                  <a:ext uri="{FF2B5EF4-FFF2-40B4-BE49-F238E27FC236}">
                    <a16:creationId xmlns:a16="http://schemas.microsoft.com/office/drawing/2014/main" id="{CBE42102-B06A-4841-AB17-278B0F83C286}"/>
                  </a:ext>
                </a:extLst>
              </p:cNvPr>
              <p:cNvSpPr txBox="1"/>
              <p:nvPr/>
            </p:nvSpPr>
            <p:spPr>
              <a:xfrm>
                <a:off x="1559871" y="3810392"/>
                <a:ext cx="1736858" cy="461665"/>
              </a:xfrm>
              <a:prstGeom prst="rect">
                <a:avLst/>
              </a:prstGeom>
              <a:noFill/>
              <a:ln>
                <a:noFill/>
              </a:ln>
            </p:spPr>
            <p:txBody>
              <a:bodyPr wrap="square" rtlCol="0">
                <a:spAutoFit/>
              </a:bodyPr>
              <a:lstStyle/>
              <a:p>
                <a:pPr algn="ctr">
                  <a:lnSpc>
                    <a:spcPts val="1440"/>
                  </a:lnSpc>
                </a:pPr>
                <a:r>
                  <a:rPr lang="en-US" sz="1200" dirty="0">
                    <a:solidFill>
                      <a:schemeClr val="bg1"/>
                    </a:solidFill>
                    <a:latin typeface="Inter Light" panose="020B0502030000000004" pitchFamily="34" charset="0"/>
                    <a:ea typeface="Inter Light" panose="020B0502030000000004" pitchFamily="34" charset="0"/>
                    <a:cs typeface="Krub" panose="00000500000000000000" pitchFamily="2" charset="-34"/>
                  </a:rPr>
                  <a:t>Co-Founder</a:t>
                </a:r>
              </a:p>
              <a:p>
                <a:pPr algn="ctr">
                  <a:lnSpc>
                    <a:spcPts val="1440"/>
                  </a:lnSpc>
                </a:pPr>
                <a:r>
                  <a:rPr lang="en-US" sz="1200" dirty="0">
                    <a:solidFill>
                      <a:schemeClr val="bg1"/>
                    </a:solidFill>
                    <a:latin typeface="Inter Light" panose="020B0502030000000004" pitchFamily="34" charset="0"/>
                    <a:ea typeface="Inter Light" panose="020B0502030000000004" pitchFamily="34" charset="0"/>
                    <a:cs typeface="Krub" panose="00000500000000000000" pitchFamily="2" charset="-34"/>
                  </a:rPr>
                  <a:t>CHRO, CRO</a:t>
                </a:r>
              </a:p>
            </p:txBody>
          </p:sp>
        </p:grpSp>
      </p:grpSp>
      <p:sp>
        <p:nvSpPr>
          <p:cNvPr id="66" name="Google Shape;405;p7">
            <a:extLst>
              <a:ext uri="{FF2B5EF4-FFF2-40B4-BE49-F238E27FC236}">
                <a16:creationId xmlns:a16="http://schemas.microsoft.com/office/drawing/2014/main" id="{B403A48B-024E-4D0C-9B68-6CD08B38E33B}"/>
              </a:ext>
            </a:extLst>
          </p:cNvPr>
          <p:cNvSpPr/>
          <p:nvPr/>
        </p:nvSpPr>
        <p:spPr>
          <a:xfrm>
            <a:off x="781566" y="4118083"/>
            <a:ext cx="3312000" cy="1677382"/>
          </a:xfrm>
          <a:prstGeom prst="rect">
            <a:avLst/>
          </a:prstGeom>
          <a:noFill/>
          <a:ln>
            <a:noFill/>
          </a:ln>
        </p:spPr>
        <p:txBody>
          <a:bodyPr spcFirstLastPara="1" wrap="square" lIns="0" tIns="0" rIns="0" bIns="0" anchor="t" anchorCtr="0">
            <a:spAutoFit/>
          </a:bodyPr>
          <a:lstStyle/>
          <a:p>
            <a:pPr marL="180000" indent="-180000">
              <a:spcAft>
                <a:spcPts val="600"/>
              </a:spcAft>
              <a:buClr>
                <a:schemeClr val="accent2"/>
              </a:buClr>
              <a:buSzPts val="1296"/>
              <a:buFont typeface="Proxima Nova"/>
              <a:buChar char="•"/>
            </a:pPr>
            <a:r>
              <a:rPr lang="en-MY" sz="1100" b="1" dirty="0">
                <a:solidFill>
                  <a:srgbClr val="595959"/>
                </a:solidFill>
                <a:latin typeface="Inter" panose="020B0502030000000004" pitchFamily="34" charset="0"/>
                <a:ea typeface="Inter" panose="020B0502030000000004" pitchFamily="34" charset="0"/>
                <a:cs typeface="Inter"/>
                <a:sym typeface="Inter"/>
              </a:rPr>
              <a:t>Role: </a:t>
            </a:r>
            <a:r>
              <a:rPr lang="en-MY" sz="1100" dirty="0">
                <a:solidFill>
                  <a:srgbClr val="595959"/>
                </a:solidFill>
                <a:latin typeface="Inter"/>
                <a:ea typeface="Inter"/>
                <a:sym typeface="Inter"/>
              </a:rPr>
              <a:t>Overall tech stack, software &amp; product development and management</a:t>
            </a:r>
          </a:p>
          <a:p>
            <a:pPr marL="180000" marR="0" lvl="0" indent="-180000" algn="l" rtl="0">
              <a:spcBef>
                <a:spcPts val="0"/>
              </a:spcBef>
              <a:spcAft>
                <a:spcPts val="600"/>
              </a:spcAft>
              <a:buClr>
                <a:schemeClr val="accent2"/>
              </a:buClr>
              <a:buSzPts val="1296"/>
              <a:buFont typeface="Proxima Nova"/>
              <a:buChar char="•"/>
            </a:pPr>
            <a:r>
              <a:rPr lang="en-MY" sz="1100" b="1" dirty="0">
                <a:solidFill>
                  <a:srgbClr val="595959"/>
                </a:solidFill>
                <a:latin typeface="Inter"/>
                <a:ea typeface="Inter"/>
                <a:cs typeface="Inter"/>
                <a:sym typeface="Inter"/>
              </a:rPr>
              <a:t>History</a:t>
            </a:r>
            <a:r>
              <a:rPr lang="en-MY" sz="1100" dirty="0">
                <a:solidFill>
                  <a:srgbClr val="595959"/>
                </a:solidFill>
                <a:latin typeface="Inter"/>
                <a:ea typeface="Inter"/>
                <a:cs typeface="Inter"/>
                <a:sym typeface="Inter"/>
              </a:rPr>
              <a:t>: </a:t>
            </a:r>
            <a:r>
              <a:rPr lang="en-US" sz="1100" dirty="0">
                <a:solidFill>
                  <a:srgbClr val="595959"/>
                </a:solidFill>
                <a:latin typeface="Inter"/>
                <a:ea typeface="Inter"/>
                <a:cs typeface="Inter"/>
                <a:sym typeface="Inter"/>
              </a:rPr>
              <a:t>Sergey Zhiltsov is an engineer-entrepreneur and programmer who has organized 3 startups previously around micromobility. He previously served as the </a:t>
            </a:r>
            <a:r>
              <a:rPr lang="en-MY" sz="1100" dirty="0">
                <a:solidFill>
                  <a:srgbClr val="595959"/>
                </a:solidFill>
                <a:latin typeface="Inter"/>
                <a:ea typeface="Inter"/>
                <a:cs typeface="Inter"/>
                <a:sym typeface="Inter"/>
              </a:rPr>
              <a:t>CEO of the start-up "Classic Electro“ – an electric vehicle conversion/retrofitting service provider.</a:t>
            </a:r>
          </a:p>
        </p:txBody>
      </p:sp>
      <p:sp>
        <p:nvSpPr>
          <p:cNvPr id="67" name="Google Shape;405;p7">
            <a:extLst>
              <a:ext uri="{FF2B5EF4-FFF2-40B4-BE49-F238E27FC236}">
                <a16:creationId xmlns:a16="http://schemas.microsoft.com/office/drawing/2014/main" id="{555BA5C3-BCAC-465E-ABB8-768D46AAB68A}"/>
              </a:ext>
            </a:extLst>
          </p:cNvPr>
          <p:cNvSpPr/>
          <p:nvPr/>
        </p:nvSpPr>
        <p:spPr>
          <a:xfrm>
            <a:off x="4476000" y="4118083"/>
            <a:ext cx="3318597" cy="2600712"/>
          </a:xfrm>
          <a:prstGeom prst="rect">
            <a:avLst/>
          </a:prstGeom>
          <a:noFill/>
          <a:ln>
            <a:noFill/>
          </a:ln>
        </p:spPr>
        <p:txBody>
          <a:bodyPr spcFirstLastPara="1" wrap="square" lIns="0" tIns="0" rIns="0" bIns="0" anchor="t" anchorCtr="0">
            <a:spAutoFit/>
          </a:bodyPr>
          <a:lstStyle/>
          <a:p>
            <a:pPr marL="180000" marR="0" lvl="0" indent="-180000" algn="l" rtl="0">
              <a:spcBef>
                <a:spcPts val="0"/>
              </a:spcBef>
              <a:spcAft>
                <a:spcPts val="600"/>
              </a:spcAft>
              <a:buClr>
                <a:schemeClr val="accent2"/>
              </a:buClr>
              <a:buSzPts val="1296"/>
              <a:buFont typeface="Proxima Nova"/>
              <a:buChar char="•"/>
            </a:pPr>
            <a:r>
              <a:rPr lang="en-MY" sz="1100" b="1" dirty="0">
                <a:solidFill>
                  <a:srgbClr val="595959"/>
                </a:solidFill>
                <a:latin typeface="Inter" panose="020B0502030000000004" pitchFamily="34" charset="0"/>
                <a:ea typeface="Inter" panose="020B0502030000000004" pitchFamily="34" charset="0"/>
                <a:cs typeface="Inter"/>
                <a:sym typeface="Inter"/>
              </a:rPr>
              <a:t>Role:</a:t>
            </a:r>
            <a:r>
              <a:rPr lang="en-US" sz="1100" b="1" dirty="0">
                <a:solidFill>
                  <a:srgbClr val="595959"/>
                </a:solidFill>
                <a:latin typeface="Inter"/>
                <a:ea typeface="Inter"/>
                <a:cs typeface="Inter"/>
                <a:sym typeface="Inter"/>
              </a:rPr>
              <a:t> </a:t>
            </a:r>
            <a:r>
              <a:rPr lang="en-US" sz="1100" dirty="0">
                <a:solidFill>
                  <a:srgbClr val="595959"/>
                </a:solidFill>
                <a:latin typeface="Inter"/>
                <a:ea typeface="Inter"/>
                <a:sym typeface="Inter"/>
              </a:rPr>
              <a:t>AdTech stack development, go-to-market tactics, and marketing automation processes</a:t>
            </a:r>
          </a:p>
          <a:p>
            <a:pPr marL="180000" marR="0" lvl="0" indent="-180000" algn="l" rtl="0">
              <a:spcBef>
                <a:spcPts val="0"/>
              </a:spcBef>
              <a:spcAft>
                <a:spcPts val="600"/>
              </a:spcAft>
              <a:buClr>
                <a:schemeClr val="accent2"/>
              </a:buClr>
              <a:buSzPts val="1296"/>
              <a:buFont typeface="Proxima Nova"/>
              <a:buChar char="•"/>
            </a:pPr>
            <a:r>
              <a:rPr lang="en-MY" sz="1100" b="1" dirty="0">
                <a:solidFill>
                  <a:srgbClr val="595959"/>
                </a:solidFill>
                <a:latin typeface="Inter"/>
                <a:ea typeface="Inter"/>
                <a:cs typeface="Inter"/>
                <a:sym typeface="Inter"/>
              </a:rPr>
              <a:t>History</a:t>
            </a:r>
            <a:r>
              <a:rPr lang="en-MY" sz="1100" dirty="0">
                <a:solidFill>
                  <a:srgbClr val="595959"/>
                </a:solidFill>
                <a:latin typeface="Inter"/>
                <a:ea typeface="Inter"/>
                <a:cs typeface="Inter"/>
                <a:sym typeface="Inter"/>
              </a:rPr>
              <a:t>: </a:t>
            </a:r>
            <a:r>
              <a:rPr lang="en-US" sz="1100" dirty="0">
                <a:solidFill>
                  <a:srgbClr val="595959"/>
                </a:solidFill>
                <a:latin typeface="Inter"/>
                <a:ea typeface="Inter"/>
                <a:cs typeface="Inter"/>
                <a:sym typeface="Inter"/>
              </a:rPr>
              <a:t>Joseph L. Patterson is a tech and data-centric marketing professional who has served as a CMO of several successful tech companies in the past. Before joining BANTgo he was a senior executive a Claritas – a data technology company and served as the founding CMO of Premonition.ai – a big data, machine learning and AI startup that mined the world’s largest litigation database for insights.</a:t>
            </a:r>
            <a:br>
              <a:rPr lang="en-US" sz="1100" dirty="0">
                <a:solidFill>
                  <a:srgbClr val="595959"/>
                </a:solidFill>
                <a:latin typeface="Inter"/>
                <a:ea typeface="Inter"/>
                <a:cs typeface="Inter"/>
                <a:sym typeface="Inter"/>
              </a:rPr>
            </a:br>
            <a:endParaRPr lang="en-US" sz="1100" dirty="0">
              <a:solidFill>
                <a:srgbClr val="595959"/>
              </a:solidFill>
              <a:latin typeface="Inter"/>
              <a:ea typeface="Inter"/>
              <a:cs typeface="Inter"/>
              <a:sym typeface="Inter"/>
            </a:endParaRPr>
          </a:p>
          <a:p>
            <a:pPr marL="180000" marR="0" lvl="0" indent="-180000" algn="l" rtl="0">
              <a:spcBef>
                <a:spcPts val="0"/>
              </a:spcBef>
              <a:spcAft>
                <a:spcPts val="600"/>
              </a:spcAft>
              <a:buClr>
                <a:schemeClr val="accent2"/>
              </a:buClr>
              <a:buSzPts val="1296"/>
              <a:buFont typeface="Proxima Nova"/>
              <a:buChar char="•"/>
            </a:pPr>
            <a:endParaRPr lang="en-MY" sz="1100" dirty="0">
              <a:solidFill>
                <a:srgbClr val="595959"/>
              </a:solidFill>
              <a:latin typeface="Inter"/>
              <a:ea typeface="Inter"/>
              <a:cs typeface="Inter"/>
              <a:sym typeface="Inter"/>
            </a:endParaRPr>
          </a:p>
        </p:txBody>
      </p:sp>
      <p:sp>
        <p:nvSpPr>
          <p:cNvPr id="68" name="Google Shape;405;p7">
            <a:extLst>
              <a:ext uri="{FF2B5EF4-FFF2-40B4-BE49-F238E27FC236}">
                <a16:creationId xmlns:a16="http://schemas.microsoft.com/office/drawing/2014/main" id="{53450924-0CCC-4D23-BC46-30E024BB3964}"/>
              </a:ext>
            </a:extLst>
          </p:cNvPr>
          <p:cNvSpPr/>
          <p:nvPr/>
        </p:nvSpPr>
        <p:spPr>
          <a:xfrm>
            <a:off x="8098434" y="4118083"/>
            <a:ext cx="3312000" cy="2015936"/>
          </a:xfrm>
          <a:prstGeom prst="rect">
            <a:avLst/>
          </a:prstGeom>
          <a:noFill/>
          <a:ln>
            <a:noFill/>
          </a:ln>
        </p:spPr>
        <p:txBody>
          <a:bodyPr spcFirstLastPara="1" wrap="square" lIns="0" tIns="0" rIns="0" bIns="0" anchor="t" anchorCtr="0">
            <a:spAutoFit/>
          </a:bodyPr>
          <a:lstStyle/>
          <a:p>
            <a:pPr marL="180000" marR="0" lvl="0" indent="-180000" algn="l" rtl="0">
              <a:spcBef>
                <a:spcPts val="0"/>
              </a:spcBef>
              <a:spcAft>
                <a:spcPts val="600"/>
              </a:spcAft>
              <a:buClr>
                <a:schemeClr val="accent2"/>
              </a:buClr>
              <a:buSzPts val="1296"/>
              <a:buFont typeface="Proxima Nova"/>
              <a:buChar char="•"/>
            </a:pPr>
            <a:r>
              <a:rPr lang="en-MY" sz="1100" b="1" dirty="0">
                <a:solidFill>
                  <a:srgbClr val="595959"/>
                </a:solidFill>
                <a:latin typeface="Inter" panose="020B0502030000000004" pitchFamily="34" charset="0"/>
                <a:ea typeface="Inter" panose="020B0502030000000004" pitchFamily="34" charset="0"/>
                <a:cs typeface="Inter"/>
                <a:sym typeface="Inter"/>
              </a:rPr>
              <a:t>Role: </a:t>
            </a:r>
            <a:r>
              <a:rPr lang="en-MY" sz="1100" dirty="0">
                <a:solidFill>
                  <a:srgbClr val="595959"/>
                </a:solidFill>
                <a:latin typeface="Inter" panose="020B0502030000000004" pitchFamily="34" charset="0"/>
                <a:ea typeface="Inter" panose="020B0502030000000004" pitchFamily="34" charset="0"/>
                <a:cs typeface="Inter"/>
                <a:sym typeface="Inter"/>
              </a:rPr>
              <a:t>Research, product development, product position, talent acquisition</a:t>
            </a:r>
          </a:p>
          <a:p>
            <a:pPr marL="180000" marR="0" lvl="0" indent="-180000" algn="l" rtl="0">
              <a:spcBef>
                <a:spcPts val="0"/>
              </a:spcBef>
              <a:spcAft>
                <a:spcPts val="600"/>
              </a:spcAft>
              <a:buClr>
                <a:schemeClr val="accent2"/>
              </a:buClr>
              <a:buSzPts val="1296"/>
              <a:buFont typeface="Proxima Nova"/>
              <a:buChar char="•"/>
            </a:pPr>
            <a:r>
              <a:rPr lang="en-MY" sz="1100" b="1" dirty="0">
                <a:solidFill>
                  <a:srgbClr val="595959"/>
                </a:solidFill>
                <a:latin typeface="Inter" panose="020B0502030000000004" pitchFamily="34" charset="0"/>
                <a:ea typeface="Inter" panose="020B0502030000000004" pitchFamily="34" charset="0"/>
                <a:cs typeface="Inter"/>
                <a:sym typeface="Inter"/>
              </a:rPr>
              <a:t>History: </a:t>
            </a:r>
            <a:r>
              <a:rPr lang="en-MY" sz="1100" dirty="0">
                <a:solidFill>
                  <a:srgbClr val="595959"/>
                </a:solidFill>
                <a:latin typeface="Inter" panose="020B0502030000000004" pitchFamily="34" charset="0"/>
                <a:ea typeface="Inter" panose="020B0502030000000004" pitchFamily="34" charset="0"/>
                <a:sym typeface="Inter"/>
              </a:rPr>
              <a:t>Sergei Ivanov was previously a researcher and lecturer </a:t>
            </a:r>
            <a:r>
              <a:rPr lang="en-MY" sz="1100" dirty="0">
                <a:solidFill>
                  <a:srgbClr val="595959"/>
                </a:solidFill>
                <a:latin typeface="Inter" panose="020B0502030000000004" pitchFamily="34" charset="0"/>
                <a:ea typeface="Inter" panose="020B0502030000000004" pitchFamily="34" charset="0"/>
                <a:cs typeface="Inter"/>
                <a:sym typeface="Inter"/>
              </a:rPr>
              <a:t>at Grodno State University, as well as a business coach, organizational consultant, and was Human Resources Manager in manufacturing, retail, logistics, HoReCa, and IT. </a:t>
            </a:r>
            <a:r>
              <a:rPr lang="en-US" sz="1100" dirty="0">
                <a:solidFill>
                  <a:srgbClr val="595959"/>
                </a:solidFill>
                <a:latin typeface="Inter"/>
                <a:ea typeface="Inter"/>
                <a:cs typeface="Inter"/>
                <a:sym typeface="Inter"/>
              </a:rPr>
              <a:t>Sergey Ivanov is a developer of high technology products and publisher of more than 25 scientific publications.</a:t>
            </a:r>
            <a:endParaRPr lang="en-MY" sz="1100" dirty="0">
              <a:solidFill>
                <a:srgbClr val="595959"/>
              </a:solidFill>
              <a:latin typeface="Inter" panose="020B0502030000000004" pitchFamily="34" charset="0"/>
              <a:ea typeface="Inter" panose="020B0502030000000004" pitchFamily="34" charset="0"/>
              <a:cs typeface="Inter"/>
              <a:sym typeface="Inter"/>
            </a:endParaRPr>
          </a:p>
        </p:txBody>
      </p:sp>
      <p:sp>
        <p:nvSpPr>
          <p:cNvPr id="69" name="Google Shape;407;p7">
            <a:extLst>
              <a:ext uri="{FF2B5EF4-FFF2-40B4-BE49-F238E27FC236}">
                <a16:creationId xmlns:a16="http://schemas.microsoft.com/office/drawing/2014/main" id="{44D9F252-5EB8-4F83-837F-38772223A29B}"/>
              </a:ext>
            </a:extLst>
          </p:cNvPr>
          <p:cNvSpPr/>
          <p:nvPr/>
        </p:nvSpPr>
        <p:spPr>
          <a:xfrm rot="5400000">
            <a:off x="3090920" y="5077711"/>
            <a:ext cx="2520000" cy="18000"/>
          </a:xfrm>
          <a:prstGeom prst="parallelogram">
            <a:avLst>
              <a:gd name="adj" fmla="val 32618"/>
            </a:avLst>
          </a:prstGeom>
          <a:solidFill>
            <a:srgbClr val="D0DB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70" name="Google Shape;408;p7">
            <a:extLst>
              <a:ext uri="{FF2B5EF4-FFF2-40B4-BE49-F238E27FC236}">
                <a16:creationId xmlns:a16="http://schemas.microsoft.com/office/drawing/2014/main" id="{4CA16D25-BE59-4058-AA84-3C7E8A0747FF}"/>
              </a:ext>
            </a:extLst>
          </p:cNvPr>
          <p:cNvSpPr/>
          <p:nvPr/>
        </p:nvSpPr>
        <p:spPr>
          <a:xfrm rot="5400000">
            <a:off x="6581081" y="5077711"/>
            <a:ext cx="2520000" cy="18000"/>
          </a:xfrm>
          <a:prstGeom prst="parallelogram">
            <a:avLst>
              <a:gd name="adj" fmla="val 32618"/>
            </a:avLst>
          </a:prstGeom>
          <a:solidFill>
            <a:srgbClr val="D0DB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pic>
        <p:nvPicPr>
          <p:cNvPr id="38" name="Google Shape;609;p36">
            <a:extLst>
              <a:ext uri="{FF2B5EF4-FFF2-40B4-BE49-F238E27FC236}">
                <a16:creationId xmlns:a16="http://schemas.microsoft.com/office/drawing/2014/main" id="{DC630914-1762-4BBD-B656-74D659488768}"/>
              </a:ext>
            </a:extLst>
          </p:cNvPr>
          <p:cNvPicPr preferRelativeResize="0">
            <a:picLocks noChangeAspect="1"/>
          </p:cNvPicPr>
          <p:nvPr/>
        </p:nvPicPr>
        <p:blipFill rotWithShape="1">
          <a:blip r:embed="rId6">
            <a:alphaModFix/>
          </a:blip>
          <a:srcRect/>
          <a:stretch/>
        </p:blipFill>
        <p:spPr>
          <a:xfrm>
            <a:off x="3021556" y="1547164"/>
            <a:ext cx="331217" cy="165609"/>
          </a:xfrm>
          <a:prstGeom prst="rect">
            <a:avLst/>
          </a:prstGeom>
          <a:noFill/>
          <a:ln>
            <a:noFill/>
          </a:ln>
        </p:spPr>
      </p:pic>
      <p:pic>
        <p:nvPicPr>
          <p:cNvPr id="39" name="Google Shape;609;p36">
            <a:extLst>
              <a:ext uri="{FF2B5EF4-FFF2-40B4-BE49-F238E27FC236}">
                <a16:creationId xmlns:a16="http://schemas.microsoft.com/office/drawing/2014/main" id="{EA85ECC8-3A0D-4A5B-98D3-6531EF7E590E}"/>
              </a:ext>
            </a:extLst>
          </p:cNvPr>
          <p:cNvPicPr preferRelativeResize="0">
            <a:picLocks noChangeAspect="1"/>
          </p:cNvPicPr>
          <p:nvPr/>
        </p:nvPicPr>
        <p:blipFill rotWithShape="1">
          <a:blip r:embed="rId6">
            <a:alphaModFix/>
          </a:blip>
          <a:srcRect/>
          <a:stretch/>
        </p:blipFill>
        <p:spPr>
          <a:xfrm>
            <a:off x="10379633" y="1573373"/>
            <a:ext cx="331217" cy="165609"/>
          </a:xfrm>
          <a:prstGeom prst="rect">
            <a:avLst/>
          </a:prstGeom>
          <a:noFill/>
          <a:ln>
            <a:noFill/>
          </a:ln>
        </p:spPr>
      </p:pic>
      <p:pic>
        <p:nvPicPr>
          <p:cNvPr id="40" name="Google Shape;611;p36">
            <a:extLst>
              <a:ext uri="{FF2B5EF4-FFF2-40B4-BE49-F238E27FC236}">
                <a16:creationId xmlns:a16="http://schemas.microsoft.com/office/drawing/2014/main" id="{C220B3A2-784E-495C-BC2C-0D48D7B8AAC4}"/>
              </a:ext>
            </a:extLst>
          </p:cNvPr>
          <p:cNvPicPr preferRelativeResize="0">
            <a:picLocks noChangeAspect="1"/>
          </p:cNvPicPr>
          <p:nvPr/>
        </p:nvPicPr>
        <p:blipFill>
          <a:blip r:embed="rId7">
            <a:alphaModFix/>
          </a:blip>
          <a:stretch>
            <a:fillRect/>
          </a:stretch>
        </p:blipFill>
        <p:spPr>
          <a:xfrm>
            <a:off x="6714162" y="1541648"/>
            <a:ext cx="334540" cy="176639"/>
          </a:xfrm>
          <a:prstGeom prst="rect">
            <a:avLst/>
          </a:prstGeom>
          <a:noFill/>
          <a:ln>
            <a:noFill/>
          </a:ln>
        </p:spPr>
      </p:pic>
    </p:spTree>
    <p:extLst>
      <p:ext uri="{BB962C8B-B14F-4D97-AF65-F5344CB8AC3E}">
        <p14:creationId xmlns:p14="http://schemas.microsoft.com/office/powerpoint/2010/main" val="338871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4ACCF1-CBA6-4F7D-9577-8560B7B460D3}"/>
              </a:ext>
            </a:extLst>
          </p:cNvPr>
          <p:cNvSpPr txBox="1"/>
          <p:nvPr/>
        </p:nvSpPr>
        <p:spPr>
          <a:xfrm>
            <a:off x="3600444" y="598462"/>
            <a:ext cx="4991113" cy="584775"/>
          </a:xfrm>
          <a:prstGeom prst="rect">
            <a:avLst/>
          </a:prstGeom>
          <a:noFill/>
        </p:spPr>
        <p:txBody>
          <a:bodyPr wrap="square" rtlCol="0">
            <a:spAutoFit/>
          </a:bodyPr>
          <a:lstStyle/>
          <a:p>
            <a:pPr algn="ctr"/>
            <a:r>
              <a:rPr lang="en-US" sz="3200" b="1" dirty="0">
                <a:solidFill>
                  <a:srgbClr val="3B3838"/>
                </a:solidFill>
                <a:latin typeface="Work Sans" panose="00000500000000000000" pitchFamily="2" charset="0"/>
                <a:cs typeface="Poppins" panose="00000500000000000000" pitchFamily="2" charset="0"/>
              </a:rPr>
              <a:t>Mentors/Advisors</a:t>
            </a:r>
          </a:p>
        </p:txBody>
      </p:sp>
      <p:sp>
        <p:nvSpPr>
          <p:cNvPr id="12" name="TextBox 11">
            <a:extLst>
              <a:ext uri="{FF2B5EF4-FFF2-40B4-BE49-F238E27FC236}">
                <a16:creationId xmlns:a16="http://schemas.microsoft.com/office/drawing/2014/main" id="{4AA39C36-104F-4139-8A36-FCB4A0D32D96}"/>
              </a:ext>
            </a:extLst>
          </p:cNvPr>
          <p:cNvSpPr txBox="1"/>
          <p:nvPr/>
        </p:nvSpPr>
        <p:spPr>
          <a:xfrm>
            <a:off x="4654565" y="332573"/>
            <a:ext cx="2882870" cy="276999"/>
          </a:xfrm>
          <a:prstGeom prst="rect">
            <a:avLst/>
          </a:prstGeom>
          <a:noFill/>
        </p:spPr>
        <p:txBody>
          <a:bodyPr wrap="square" rtlCol="0">
            <a:spAutoFit/>
          </a:bodyPr>
          <a:lstStyle/>
          <a:p>
            <a:pPr algn="ctr"/>
            <a:r>
              <a:rPr lang="en-US" sz="1200" spc="100" dirty="0">
                <a:solidFill>
                  <a:srgbClr val="FF5502"/>
                </a:solidFill>
                <a:latin typeface="Work Sans Medium" panose="00000600000000000000" pitchFamily="2" charset="0"/>
                <a:cs typeface="Poppins" panose="00000500000000000000" pitchFamily="2" charset="0"/>
              </a:rPr>
              <a:t>// TEAM</a:t>
            </a:r>
          </a:p>
        </p:txBody>
      </p:sp>
      <p:sp>
        <p:nvSpPr>
          <p:cNvPr id="67" name="Google Shape;405;p7">
            <a:extLst>
              <a:ext uri="{FF2B5EF4-FFF2-40B4-BE49-F238E27FC236}">
                <a16:creationId xmlns:a16="http://schemas.microsoft.com/office/drawing/2014/main" id="{555BA5C3-BCAC-465E-ABB8-768D46AAB68A}"/>
              </a:ext>
            </a:extLst>
          </p:cNvPr>
          <p:cNvSpPr/>
          <p:nvPr/>
        </p:nvSpPr>
        <p:spPr>
          <a:xfrm>
            <a:off x="771349" y="4845611"/>
            <a:ext cx="2376000" cy="661720"/>
          </a:xfrm>
          <a:prstGeom prst="rect">
            <a:avLst/>
          </a:prstGeom>
          <a:noFill/>
          <a:ln>
            <a:noFill/>
          </a:ln>
        </p:spPr>
        <p:txBody>
          <a:bodyPr spcFirstLastPara="1" wrap="square" lIns="0" tIns="0" rIns="0" bIns="0" anchor="t" anchorCtr="0">
            <a:spAutoFit/>
          </a:bodyPr>
          <a:lstStyle/>
          <a:p>
            <a:pPr marL="171450" marR="0" lvl="0" indent="-171450" rtl="0">
              <a:spcBef>
                <a:spcPts val="0"/>
              </a:spcBef>
              <a:spcAft>
                <a:spcPts val="600"/>
              </a:spcAft>
              <a:buClr>
                <a:schemeClr val="accent2"/>
              </a:buClr>
              <a:buSzPts val="1296"/>
              <a:buFont typeface="Arial" panose="020B0604020202020204" pitchFamily="34" charset="0"/>
              <a:buChar char="•"/>
            </a:pPr>
            <a:r>
              <a:rPr lang="en-MY" sz="1100" b="1" dirty="0">
                <a:solidFill>
                  <a:srgbClr val="595959"/>
                </a:solidFill>
                <a:latin typeface="Inter" panose="020B0502030000000004" pitchFamily="34" charset="0"/>
                <a:ea typeface="Inter" panose="020B0502030000000004" pitchFamily="34" charset="0"/>
                <a:cs typeface="Inter"/>
                <a:sym typeface="Inter"/>
              </a:rPr>
              <a:t>Role: </a:t>
            </a:r>
            <a:r>
              <a:rPr lang="en-MY" sz="1100" dirty="0">
                <a:solidFill>
                  <a:srgbClr val="595959"/>
                </a:solidFill>
                <a:latin typeface="Inter" panose="020B0502030000000004" pitchFamily="34" charset="0"/>
                <a:ea typeface="Inter" panose="020B0502030000000004" pitchFamily="34" charset="0"/>
                <a:cs typeface="Inter"/>
                <a:sym typeface="Inter"/>
              </a:rPr>
              <a:t>Help with financial strategy</a:t>
            </a:r>
          </a:p>
          <a:p>
            <a:pPr marL="171450" marR="0" lvl="0" indent="-171450" rtl="0">
              <a:spcBef>
                <a:spcPts val="0"/>
              </a:spcBef>
              <a:spcAft>
                <a:spcPts val="600"/>
              </a:spcAft>
              <a:buClr>
                <a:schemeClr val="accent2"/>
              </a:buClr>
              <a:buSzPts val="1296"/>
              <a:buFont typeface="Arial" panose="020B0604020202020204" pitchFamily="34" charset="0"/>
              <a:buChar char="•"/>
            </a:pPr>
            <a:r>
              <a:rPr lang="en-MY" sz="1100" b="1" dirty="0">
                <a:solidFill>
                  <a:srgbClr val="595959"/>
                </a:solidFill>
                <a:latin typeface="Inter" panose="020B0502030000000004" pitchFamily="34" charset="0"/>
                <a:ea typeface="Inter" panose="020B0502030000000004" pitchFamily="34" charset="0"/>
                <a:cs typeface="Inter"/>
                <a:sym typeface="Inter"/>
              </a:rPr>
              <a:t>Experience: </a:t>
            </a:r>
            <a:r>
              <a:rPr lang="en-MY" sz="1100" dirty="0">
                <a:solidFill>
                  <a:srgbClr val="595959"/>
                </a:solidFill>
                <a:latin typeface="Inter" panose="020B0502030000000004" pitchFamily="34" charset="0"/>
                <a:ea typeface="Inter" panose="020B0502030000000004" pitchFamily="34" charset="0"/>
                <a:cs typeface="Inter"/>
                <a:sym typeface="Inter"/>
              </a:rPr>
              <a:t>Founder of </a:t>
            </a:r>
            <a:r>
              <a:rPr lang="en-MY" sz="1100" u="sng" dirty="0">
                <a:solidFill>
                  <a:schemeClr val="accent1"/>
                </a:solidFill>
                <a:latin typeface="Inter" panose="020B0502030000000004" pitchFamily="34" charset="0"/>
                <a:ea typeface="Inter" panose="020B0502030000000004" pitchFamily="34" charset="0"/>
                <a:cs typeface="Inter"/>
                <a:sym typeface="Inter"/>
                <a:hlinkClick r:id="rId3">
                  <a:extLst>
                    <a:ext uri="{A12FA001-AC4F-418D-AE19-62706E023703}">
                      <ahyp:hlinkClr xmlns:ahyp="http://schemas.microsoft.com/office/drawing/2018/hyperlinkcolor" val="tx"/>
                    </a:ext>
                  </a:extLst>
                </a:hlinkClick>
              </a:rPr>
              <a:t>https://uniter.by/</a:t>
            </a:r>
            <a:endParaRPr lang="en-MY" sz="1100" u="sng" dirty="0">
              <a:solidFill>
                <a:schemeClr val="accent1"/>
              </a:solidFill>
              <a:latin typeface="Inter" panose="020B0502030000000004" pitchFamily="34" charset="0"/>
              <a:ea typeface="Inter" panose="020B0502030000000004" pitchFamily="34" charset="0"/>
              <a:cs typeface="Inter"/>
              <a:sym typeface="Inter"/>
            </a:endParaRPr>
          </a:p>
        </p:txBody>
      </p:sp>
      <p:grpSp>
        <p:nvGrpSpPr>
          <p:cNvPr id="8" name="Group 7">
            <a:extLst>
              <a:ext uri="{FF2B5EF4-FFF2-40B4-BE49-F238E27FC236}">
                <a16:creationId xmlns:a16="http://schemas.microsoft.com/office/drawing/2014/main" id="{FEE87167-131E-42CF-AF2D-6FD7147D5D9C}"/>
              </a:ext>
            </a:extLst>
          </p:cNvPr>
          <p:cNvGrpSpPr/>
          <p:nvPr/>
        </p:nvGrpSpPr>
        <p:grpSpPr>
          <a:xfrm>
            <a:off x="699349" y="1556353"/>
            <a:ext cx="2520000" cy="2952000"/>
            <a:chOff x="699349" y="1556353"/>
            <a:chExt cx="2520000" cy="2952000"/>
          </a:xfrm>
        </p:grpSpPr>
        <p:sp>
          <p:nvSpPr>
            <p:cNvPr id="38" name="Rectangle 37">
              <a:extLst>
                <a:ext uri="{FF2B5EF4-FFF2-40B4-BE49-F238E27FC236}">
                  <a16:creationId xmlns:a16="http://schemas.microsoft.com/office/drawing/2014/main" id="{8002D6E1-597C-46C4-9259-8D1AA3685293}"/>
                </a:ext>
              </a:extLst>
            </p:cNvPr>
            <p:cNvSpPr/>
            <p:nvPr/>
          </p:nvSpPr>
          <p:spPr>
            <a:xfrm>
              <a:off x="699349" y="1556353"/>
              <a:ext cx="2520000" cy="2952000"/>
            </a:xfrm>
            <a:prstGeom prst="rect">
              <a:avLst/>
            </a:prstGeom>
            <a:solidFill>
              <a:schemeClr val="bg1"/>
            </a:solidFill>
            <a:ln>
              <a:noFill/>
            </a:ln>
            <a:effectLst>
              <a:outerShdw blurRad="952500" dist="609600" dir="5400000" sx="73000" sy="73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oogle Shape;537;p37">
              <a:extLst>
                <a:ext uri="{FF2B5EF4-FFF2-40B4-BE49-F238E27FC236}">
                  <a16:creationId xmlns:a16="http://schemas.microsoft.com/office/drawing/2014/main" id="{8E77BFC1-DB63-4FC9-85E5-9FB059E41E30}"/>
                </a:ext>
              </a:extLst>
            </p:cNvPr>
            <p:cNvPicPr preferRelativeResize="0">
              <a:picLocks noChangeAspect="1"/>
            </p:cNvPicPr>
            <p:nvPr/>
          </p:nvPicPr>
          <p:blipFill rotWithShape="1">
            <a:blip r:embed="rId4"/>
            <a:srcRect/>
            <a:stretch/>
          </p:blipFill>
          <p:spPr>
            <a:xfrm>
              <a:off x="2715349" y="1758016"/>
              <a:ext cx="288000" cy="171788"/>
            </a:xfrm>
            <a:prstGeom prst="rect">
              <a:avLst/>
            </a:prstGeom>
            <a:noFill/>
            <a:ln w="9525" cap="flat" cmpd="sng">
              <a:noFill/>
              <a:prstDash val="solid"/>
              <a:round/>
              <a:headEnd type="none" w="sm" len="sm"/>
              <a:tailEnd type="none" w="sm" len="sm"/>
            </a:ln>
          </p:spPr>
        </p:pic>
        <p:pic>
          <p:nvPicPr>
            <p:cNvPr id="46" name="Google Shape;256;g103ad330455_0_13">
              <a:extLst>
                <a:ext uri="{FF2B5EF4-FFF2-40B4-BE49-F238E27FC236}">
                  <a16:creationId xmlns:a16="http://schemas.microsoft.com/office/drawing/2014/main" id="{04BA8F02-AC52-4AB2-B570-46B14CADCF7F}"/>
                </a:ext>
              </a:extLst>
            </p:cNvPr>
            <p:cNvPicPr preferRelativeResize="0">
              <a:picLocks noChangeAspect="1"/>
            </p:cNvPicPr>
            <p:nvPr/>
          </p:nvPicPr>
          <p:blipFill>
            <a:blip r:embed="rId5"/>
            <a:srcRect t="178" b="178"/>
            <a:stretch/>
          </p:blipFill>
          <p:spPr>
            <a:xfrm>
              <a:off x="1059349" y="1996509"/>
              <a:ext cx="1800000" cy="1800000"/>
            </a:xfrm>
            <a:prstGeom prst="flowChartConnector">
              <a:avLst/>
            </a:prstGeom>
            <a:noFill/>
            <a:ln w="101600">
              <a:noFill/>
            </a:ln>
            <a:effectLst/>
          </p:spPr>
        </p:pic>
        <p:sp>
          <p:nvSpPr>
            <p:cNvPr id="24" name="Rectangle 23">
              <a:extLst>
                <a:ext uri="{FF2B5EF4-FFF2-40B4-BE49-F238E27FC236}">
                  <a16:creationId xmlns:a16="http://schemas.microsoft.com/office/drawing/2014/main" id="{120B80C5-F77B-483B-A6AA-37BF8CF2AC29}"/>
                </a:ext>
              </a:extLst>
            </p:cNvPr>
            <p:cNvSpPr/>
            <p:nvPr/>
          </p:nvSpPr>
          <p:spPr>
            <a:xfrm>
              <a:off x="915349" y="3636197"/>
              <a:ext cx="2088000" cy="39600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Work Sans SemiBold" pitchFamily="2" charset="0"/>
                </a:rPr>
                <a:t>Vladimar</a:t>
              </a:r>
              <a:r>
                <a:rPr lang="en-US" b="1" dirty="0">
                  <a:solidFill>
                    <a:schemeClr val="bg1"/>
                  </a:solidFill>
                  <a:latin typeface="Work Sans SemiBold" pitchFamily="2" charset="0"/>
                </a:rPr>
                <a:t> </a:t>
              </a:r>
              <a:r>
                <a:rPr lang="en-US" b="1" dirty="0" err="1">
                  <a:solidFill>
                    <a:schemeClr val="bg1"/>
                  </a:solidFill>
                  <a:latin typeface="Work Sans SemiBold" pitchFamily="2" charset="0"/>
                </a:rPr>
                <a:t>Vassilevsky</a:t>
              </a:r>
              <a:endParaRPr lang="en-US" b="1" dirty="0">
                <a:solidFill>
                  <a:schemeClr val="bg1"/>
                </a:solidFill>
                <a:latin typeface="Work Sans SemiBold" pitchFamily="2" charset="0"/>
              </a:endParaRPr>
            </a:p>
          </p:txBody>
        </p:sp>
      </p:grpSp>
      <p:sp>
        <p:nvSpPr>
          <p:cNvPr id="92" name="Rectangle 91">
            <a:extLst>
              <a:ext uri="{FF2B5EF4-FFF2-40B4-BE49-F238E27FC236}">
                <a16:creationId xmlns:a16="http://schemas.microsoft.com/office/drawing/2014/main" id="{B67944AC-6101-4687-8D11-83F4E3FCC8EC}"/>
              </a:ext>
            </a:extLst>
          </p:cNvPr>
          <p:cNvSpPr/>
          <p:nvPr/>
        </p:nvSpPr>
        <p:spPr>
          <a:xfrm>
            <a:off x="3457116" y="1556353"/>
            <a:ext cx="2520000" cy="2952000"/>
          </a:xfrm>
          <a:prstGeom prst="rect">
            <a:avLst/>
          </a:prstGeom>
          <a:solidFill>
            <a:schemeClr val="bg1"/>
          </a:solidFill>
          <a:ln>
            <a:noFill/>
          </a:ln>
          <a:effectLst>
            <a:outerShdw blurRad="952500" dist="609600" dir="5400000" sx="73000" sy="73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erson with blonde hair&#10;&#10;Description automatically generated with medium confidence">
            <a:extLst>
              <a:ext uri="{FF2B5EF4-FFF2-40B4-BE49-F238E27FC236}">
                <a16:creationId xmlns:a16="http://schemas.microsoft.com/office/drawing/2014/main" id="{F6D9ECFE-27EE-4D0D-8174-B3C1E2428B5A}"/>
              </a:ext>
            </a:extLst>
          </p:cNvPr>
          <p:cNvPicPr>
            <a:picLocks noChangeAspect="1"/>
          </p:cNvPicPr>
          <p:nvPr/>
        </p:nvPicPr>
        <p:blipFill>
          <a:blip r:embed="rId6"/>
          <a:stretch>
            <a:fillRect/>
          </a:stretch>
        </p:blipFill>
        <p:spPr>
          <a:xfrm>
            <a:off x="3860800" y="1903841"/>
            <a:ext cx="1900316" cy="1902067"/>
          </a:xfrm>
          <a:prstGeom prst="rect">
            <a:avLst/>
          </a:prstGeom>
        </p:spPr>
      </p:pic>
      <p:sp>
        <p:nvSpPr>
          <p:cNvPr id="93" name="Rectangle 92">
            <a:extLst>
              <a:ext uri="{FF2B5EF4-FFF2-40B4-BE49-F238E27FC236}">
                <a16:creationId xmlns:a16="http://schemas.microsoft.com/office/drawing/2014/main" id="{4F4E8B9C-E0D7-44FB-9436-8B3EBA11C97F}"/>
              </a:ext>
            </a:extLst>
          </p:cNvPr>
          <p:cNvSpPr/>
          <p:nvPr/>
        </p:nvSpPr>
        <p:spPr>
          <a:xfrm>
            <a:off x="3673116" y="3636197"/>
            <a:ext cx="2088000" cy="39600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Work Sans SemiBold" pitchFamily="2" charset="0"/>
              </a:rPr>
              <a:t>Verneri</a:t>
            </a:r>
            <a:r>
              <a:rPr lang="en-US" b="1" dirty="0">
                <a:solidFill>
                  <a:schemeClr val="bg1"/>
                </a:solidFill>
                <a:latin typeface="Work Sans SemiBold" pitchFamily="2" charset="0"/>
              </a:rPr>
              <a:t> </a:t>
            </a:r>
            <a:r>
              <a:rPr lang="en-US" b="1" dirty="0" err="1">
                <a:solidFill>
                  <a:schemeClr val="bg1"/>
                </a:solidFill>
                <a:latin typeface="Work Sans SemiBold" pitchFamily="2" charset="0"/>
              </a:rPr>
              <a:t>Välimaa</a:t>
            </a:r>
            <a:endParaRPr lang="en-US" b="1" dirty="0">
              <a:solidFill>
                <a:schemeClr val="bg1"/>
              </a:solidFill>
              <a:latin typeface="Work Sans SemiBold" pitchFamily="2" charset="0"/>
            </a:endParaRPr>
          </a:p>
        </p:txBody>
      </p:sp>
      <p:pic>
        <p:nvPicPr>
          <p:cNvPr id="95" name="Google Shape;537;p37">
            <a:extLst>
              <a:ext uri="{FF2B5EF4-FFF2-40B4-BE49-F238E27FC236}">
                <a16:creationId xmlns:a16="http://schemas.microsoft.com/office/drawing/2014/main" id="{2059BB84-0B0F-4670-A2EB-DF58C34E8271}"/>
              </a:ext>
            </a:extLst>
          </p:cNvPr>
          <p:cNvPicPr preferRelativeResize="0">
            <a:picLocks noChangeAspect="1"/>
          </p:cNvPicPr>
          <p:nvPr/>
        </p:nvPicPr>
        <p:blipFill rotWithShape="1">
          <a:blip r:embed="rId7"/>
          <a:srcRect/>
          <a:stretch/>
        </p:blipFill>
        <p:spPr>
          <a:xfrm>
            <a:off x="5487074" y="1758016"/>
            <a:ext cx="274042" cy="171788"/>
          </a:xfrm>
          <a:prstGeom prst="rect">
            <a:avLst/>
          </a:prstGeom>
          <a:noFill/>
          <a:ln w="9525" cap="flat" cmpd="sng">
            <a:noFill/>
            <a:prstDash val="solid"/>
            <a:round/>
            <a:headEnd type="none" w="sm" len="sm"/>
            <a:tailEnd type="none" w="sm" len="sm"/>
          </a:ln>
        </p:spPr>
      </p:pic>
      <p:sp>
        <p:nvSpPr>
          <p:cNvPr id="113" name="Google Shape;405;p7">
            <a:extLst>
              <a:ext uri="{FF2B5EF4-FFF2-40B4-BE49-F238E27FC236}">
                <a16:creationId xmlns:a16="http://schemas.microsoft.com/office/drawing/2014/main" id="{99918129-4E95-46D7-8E6A-F83DFD3285FB}"/>
              </a:ext>
            </a:extLst>
          </p:cNvPr>
          <p:cNvSpPr/>
          <p:nvPr/>
        </p:nvSpPr>
        <p:spPr>
          <a:xfrm>
            <a:off x="3529116" y="4845611"/>
            <a:ext cx="2376000" cy="830997"/>
          </a:xfrm>
          <a:prstGeom prst="rect">
            <a:avLst/>
          </a:prstGeom>
          <a:noFill/>
          <a:ln>
            <a:noFill/>
          </a:ln>
        </p:spPr>
        <p:txBody>
          <a:bodyPr spcFirstLastPara="1" wrap="square" lIns="0" tIns="0" rIns="0" bIns="0" anchor="t" anchorCtr="0">
            <a:spAutoFit/>
          </a:bodyPr>
          <a:lstStyle/>
          <a:p>
            <a:pPr marL="144000" marR="0" lvl="0" indent="-144000" algn="l" rtl="0">
              <a:spcBef>
                <a:spcPts val="0"/>
              </a:spcBef>
              <a:spcAft>
                <a:spcPts val="600"/>
              </a:spcAft>
              <a:buClr>
                <a:schemeClr val="accent2"/>
              </a:buClr>
              <a:buSzPts val="1296"/>
              <a:buFont typeface="Proxima Nova"/>
              <a:buChar char="•"/>
            </a:pPr>
            <a:r>
              <a:rPr lang="en-MY" sz="1100" b="1" dirty="0">
                <a:solidFill>
                  <a:srgbClr val="595959"/>
                </a:solidFill>
                <a:latin typeface="Inter" panose="020B0502030000000004" pitchFamily="34" charset="0"/>
                <a:ea typeface="Inter" panose="020B0502030000000004" pitchFamily="34" charset="0"/>
                <a:cs typeface="Inter"/>
                <a:sym typeface="Inter"/>
              </a:rPr>
              <a:t>Role: </a:t>
            </a:r>
            <a:r>
              <a:rPr lang="en-MY" sz="1100" dirty="0">
                <a:solidFill>
                  <a:srgbClr val="595959"/>
                </a:solidFill>
                <a:latin typeface="Inter" panose="020B0502030000000004" pitchFamily="34" charset="0"/>
                <a:ea typeface="Inter" panose="020B0502030000000004" pitchFamily="34" charset="0"/>
                <a:cs typeface="Inter"/>
                <a:sym typeface="Inter"/>
              </a:rPr>
              <a:t>VC and ecosystem catalyst focused on sustainability</a:t>
            </a:r>
          </a:p>
          <a:p>
            <a:pPr marL="144000" marR="0" lvl="0" indent="-144000" algn="l" rtl="0">
              <a:spcBef>
                <a:spcPts val="0"/>
              </a:spcBef>
              <a:spcAft>
                <a:spcPts val="600"/>
              </a:spcAft>
              <a:buClr>
                <a:schemeClr val="accent2"/>
              </a:buClr>
              <a:buSzPts val="1296"/>
              <a:buFont typeface="Proxima Nova"/>
              <a:buChar char="•"/>
            </a:pPr>
            <a:r>
              <a:rPr lang="en-MY" sz="1100" b="1" dirty="0">
                <a:solidFill>
                  <a:srgbClr val="595959"/>
                </a:solidFill>
                <a:latin typeface="Inter" panose="020B0502030000000004" pitchFamily="34" charset="0"/>
                <a:ea typeface="Inter" panose="020B0502030000000004" pitchFamily="34" charset="0"/>
                <a:cs typeface="Inter"/>
                <a:sym typeface="Inter"/>
              </a:rPr>
              <a:t>Experience: </a:t>
            </a:r>
            <a:r>
              <a:rPr lang="en-MY" sz="1100" u="sng" dirty="0">
                <a:solidFill>
                  <a:schemeClr val="accent1"/>
                </a:solidFill>
                <a:latin typeface="Inter" panose="020B0502030000000004" pitchFamily="34" charset="0"/>
                <a:ea typeface="Inter" panose="020B0502030000000004" pitchFamily="34" charset="0"/>
                <a:cs typeface="Inter"/>
                <a:sym typeface="Inter"/>
                <a:hlinkClick r:id="rId8">
                  <a:extLst>
                    <a:ext uri="{A12FA001-AC4F-418D-AE19-62706E023703}">
                      <ahyp:hlinkClr xmlns:ahyp="http://schemas.microsoft.com/office/drawing/2018/hyperlinkcolor" val="tx"/>
                    </a:ext>
                  </a:extLst>
                </a:hlinkClick>
              </a:rPr>
              <a:t>http://iliosventurecatalyst.com/</a:t>
            </a:r>
            <a:endParaRPr lang="en-MY" sz="1100" u="sng" dirty="0">
              <a:solidFill>
                <a:schemeClr val="accent1"/>
              </a:solidFill>
              <a:latin typeface="Inter" panose="020B0502030000000004" pitchFamily="34" charset="0"/>
              <a:ea typeface="Inter" panose="020B0502030000000004" pitchFamily="34" charset="0"/>
              <a:cs typeface="Inter"/>
              <a:sym typeface="Inter"/>
            </a:endParaRPr>
          </a:p>
        </p:txBody>
      </p:sp>
      <p:sp>
        <p:nvSpPr>
          <p:cNvPr id="114" name="Google Shape;405;p7">
            <a:extLst>
              <a:ext uri="{FF2B5EF4-FFF2-40B4-BE49-F238E27FC236}">
                <a16:creationId xmlns:a16="http://schemas.microsoft.com/office/drawing/2014/main" id="{36896995-E5E1-4C41-893D-9B1AB8F6B823}"/>
              </a:ext>
            </a:extLst>
          </p:cNvPr>
          <p:cNvSpPr/>
          <p:nvPr/>
        </p:nvSpPr>
        <p:spPr>
          <a:xfrm>
            <a:off x="6286883" y="4845611"/>
            <a:ext cx="2376000" cy="830997"/>
          </a:xfrm>
          <a:prstGeom prst="rect">
            <a:avLst/>
          </a:prstGeom>
          <a:noFill/>
          <a:ln>
            <a:noFill/>
          </a:ln>
        </p:spPr>
        <p:txBody>
          <a:bodyPr spcFirstLastPara="1" wrap="square" lIns="0" tIns="0" rIns="0" bIns="0" anchor="t" anchorCtr="0">
            <a:spAutoFit/>
          </a:bodyPr>
          <a:lstStyle/>
          <a:p>
            <a:pPr marL="144000" marR="0" lvl="0" indent="-144000" algn="l" rtl="0">
              <a:spcBef>
                <a:spcPts val="0"/>
              </a:spcBef>
              <a:spcAft>
                <a:spcPts val="600"/>
              </a:spcAft>
              <a:buClr>
                <a:schemeClr val="accent2"/>
              </a:buClr>
              <a:buSzPts val="1296"/>
              <a:buFont typeface="Proxima Nova"/>
              <a:buChar char="•"/>
            </a:pPr>
            <a:r>
              <a:rPr lang="en-MY" sz="1100" b="1" dirty="0">
                <a:solidFill>
                  <a:srgbClr val="595959"/>
                </a:solidFill>
                <a:latin typeface="Inter" panose="020B0502030000000004" pitchFamily="34" charset="0"/>
                <a:ea typeface="Inter" panose="020B0502030000000004" pitchFamily="34" charset="0"/>
                <a:cs typeface="Inter"/>
                <a:sym typeface="Inter"/>
              </a:rPr>
              <a:t>Role: </a:t>
            </a:r>
            <a:r>
              <a:rPr lang="en-MY" sz="1100" dirty="0">
                <a:solidFill>
                  <a:srgbClr val="595959"/>
                </a:solidFill>
                <a:latin typeface="Inter" panose="020B0502030000000004" pitchFamily="34" charset="0"/>
                <a:ea typeface="Inter" panose="020B0502030000000004" pitchFamily="34" charset="0"/>
                <a:cs typeface="Inter"/>
                <a:sym typeface="Inter"/>
              </a:rPr>
              <a:t>Assistance with micro mobility and EV</a:t>
            </a:r>
          </a:p>
          <a:p>
            <a:pPr marL="144000" marR="0" lvl="0" indent="-144000" algn="l" rtl="0">
              <a:spcBef>
                <a:spcPts val="0"/>
              </a:spcBef>
              <a:spcAft>
                <a:spcPts val="600"/>
              </a:spcAft>
              <a:buClr>
                <a:schemeClr val="accent2"/>
              </a:buClr>
              <a:buSzPts val="1296"/>
              <a:buFont typeface="Proxima Nova"/>
              <a:buChar char="•"/>
            </a:pPr>
            <a:r>
              <a:rPr lang="en-MY" sz="1100" b="1" dirty="0">
                <a:solidFill>
                  <a:srgbClr val="595959"/>
                </a:solidFill>
                <a:latin typeface="Inter" panose="020B0502030000000004" pitchFamily="34" charset="0"/>
                <a:ea typeface="Inter" panose="020B0502030000000004" pitchFamily="34" charset="0"/>
                <a:cs typeface="Inter"/>
                <a:sym typeface="Inter"/>
              </a:rPr>
              <a:t>Experience: </a:t>
            </a:r>
            <a:r>
              <a:rPr lang="en-MY" sz="1100" dirty="0">
                <a:solidFill>
                  <a:srgbClr val="595959"/>
                </a:solidFill>
                <a:latin typeface="Inter" panose="020B0502030000000004" pitchFamily="34" charset="0"/>
                <a:ea typeface="Inter" panose="020B0502030000000004" pitchFamily="34" charset="0"/>
                <a:cs typeface="Inter"/>
                <a:sym typeface="Inter"/>
              </a:rPr>
              <a:t>Founder of </a:t>
            </a:r>
            <a:r>
              <a:rPr lang="en-US" sz="1100" u="sng" dirty="0">
                <a:solidFill>
                  <a:schemeClr val="accent1"/>
                </a:solidFill>
                <a:latin typeface="Inter" panose="020B0502030000000004" pitchFamily="34" charset="0"/>
                <a:ea typeface="Inter" panose="020B0502030000000004" pitchFamily="34" charset="0"/>
                <a:hlinkClick r:id="rId9">
                  <a:extLst>
                    <a:ext uri="{A12FA001-AC4F-418D-AE19-62706E023703}">
                      <ahyp:hlinkClr xmlns:ahyp="http://schemas.microsoft.com/office/drawing/2018/hyperlinkcolor" val="tx"/>
                    </a:ext>
                  </a:extLst>
                </a:hlinkClick>
              </a:rPr>
              <a:t>http://www.aeti.su/</a:t>
            </a:r>
            <a:endParaRPr lang="en-MY" sz="1100" u="sng" dirty="0">
              <a:solidFill>
                <a:schemeClr val="accent1"/>
              </a:solidFill>
              <a:latin typeface="Inter" panose="020B0502030000000004" pitchFamily="34" charset="0"/>
              <a:ea typeface="Inter" panose="020B0502030000000004" pitchFamily="34" charset="0"/>
              <a:sym typeface="Inter"/>
            </a:endParaRPr>
          </a:p>
        </p:txBody>
      </p:sp>
      <p:sp>
        <p:nvSpPr>
          <p:cNvPr id="115" name="Google Shape;405;p7">
            <a:extLst>
              <a:ext uri="{FF2B5EF4-FFF2-40B4-BE49-F238E27FC236}">
                <a16:creationId xmlns:a16="http://schemas.microsoft.com/office/drawing/2014/main" id="{F543426B-D705-4349-A529-23D6107EB637}"/>
              </a:ext>
            </a:extLst>
          </p:cNvPr>
          <p:cNvSpPr/>
          <p:nvPr/>
        </p:nvSpPr>
        <p:spPr>
          <a:xfrm>
            <a:off x="9044650" y="4845611"/>
            <a:ext cx="2376000" cy="1077218"/>
          </a:xfrm>
          <a:prstGeom prst="rect">
            <a:avLst/>
          </a:prstGeom>
          <a:noFill/>
          <a:ln>
            <a:noFill/>
          </a:ln>
        </p:spPr>
        <p:txBody>
          <a:bodyPr spcFirstLastPara="1" wrap="square" lIns="0" tIns="0" rIns="0" bIns="0" anchor="t" anchorCtr="0">
            <a:spAutoFit/>
          </a:bodyPr>
          <a:lstStyle/>
          <a:p>
            <a:pPr marL="144000" marR="0" lvl="0" indent="-144000" algn="l" rtl="0">
              <a:spcBef>
                <a:spcPts val="0"/>
              </a:spcBef>
              <a:spcAft>
                <a:spcPts val="600"/>
              </a:spcAft>
              <a:buClr>
                <a:schemeClr val="accent2"/>
              </a:buClr>
              <a:buSzPts val="1296"/>
              <a:buFont typeface="Proxima Nova"/>
              <a:buChar char="•"/>
            </a:pPr>
            <a:r>
              <a:rPr lang="en-MY" sz="1100" b="1" dirty="0">
                <a:solidFill>
                  <a:srgbClr val="595959"/>
                </a:solidFill>
                <a:latin typeface="Inter" panose="020B0502030000000004" pitchFamily="34" charset="0"/>
                <a:ea typeface="Inter" panose="020B0502030000000004" pitchFamily="34" charset="0"/>
                <a:cs typeface="Inter"/>
                <a:sym typeface="Inter"/>
              </a:rPr>
              <a:t>Role: </a:t>
            </a:r>
            <a:r>
              <a:rPr lang="en-US" sz="1100" dirty="0">
                <a:solidFill>
                  <a:srgbClr val="595959"/>
                </a:solidFill>
                <a:latin typeface="Inter" panose="020B0502030000000004" pitchFamily="34" charset="0"/>
                <a:ea typeface="Inter" panose="020B0502030000000004" pitchFamily="34" charset="0"/>
                <a:cs typeface="Inter"/>
                <a:sym typeface="Inter"/>
              </a:rPr>
              <a:t>Helps with SW &amp; HW development</a:t>
            </a:r>
            <a:endParaRPr lang="ru-RU" sz="1100" dirty="0">
              <a:solidFill>
                <a:srgbClr val="595959"/>
              </a:solidFill>
              <a:latin typeface="Inter" panose="020B0502030000000004" pitchFamily="34" charset="0"/>
              <a:ea typeface="Inter" panose="020B0502030000000004" pitchFamily="34" charset="0"/>
              <a:cs typeface="Inter"/>
              <a:sym typeface="Inter"/>
            </a:endParaRPr>
          </a:p>
          <a:p>
            <a:pPr marL="144000" marR="0" lvl="0" indent="-144000" algn="l" rtl="0">
              <a:spcBef>
                <a:spcPts val="0"/>
              </a:spcBef>
              <a:spcAft>
                <a:spcPts val="600"/>
              </a:spcAft>
              <a:buClr>
                <a:schemeClr val="accent2"/>
              </a:buClr>
              <a:buSzPts val="1296"/>
              <a:buFont typeface="Proxima Nova"/>
              <a:buChar char="•"/>
            </a:pPr>
            <a:r>
              <a:rPr lang="en-MY" sz="1100" b="1" dirty="0">
                <a:solidFill>
                  <a:srgbClr val="595959"/>
                </a:solidFill>
                <a:latin typeface="Inter" panose="020B0502030000000004" pitchFamily="34" charset="0"/>
                <a:ea typeface="Inter" panose="020B0502030000000004" pitchFamily="34" charset="0"/>
                <a:cs typeface="Inter"/>
                <a:sym typeface="Inter"/>
              </a:rPr>
              <a:t>Experience: </a:t>
            </a:r>
            <a:r>
              <a:rPr lang="en-MY" sz="1100" dirty="0">
                <a:solidFill>
                  <a:srgbClr val="595959"/>
                </a:solidFill>
                <a:latin typeface="Inter" panose="020B0502030000000004" pitchFamily="34" charset="0"/>
                <a:ea typeface="Inter" panose="020B0502030000000004" pitchFamily="34" charset="0"/>
                <a:cs typeface="Inter"/>
                <a:sym typeface="Inter"/>
              </a:rPr>
              <a:t>CTO &amp; Board member of </a:t>
            </a:r>
            <a:r>
              <a:rPr lang="en-MY" sz="1100" u="sng" dirty="0">
                <a:solidFill>
                  <a:schemeClr val="accent1"/>
                </a:solidFill>
                <a:latin typeface="Inter" panose="020B0502030000000004" pitchFamily="34" charset="0"/>
                <a:ea typeface="Inter" panose="020B0502030000000004" pitchFamily="34" charset="0"/>
                <a:cs typeface="Inter"/>
                <a:sym typeface="Inter"/>
                <a:hlinkClick r:id="rId10">
                  <a:extLst>
                    <a:ext uri="{A12FA001-AC4F-418D-AE19-62706E023703}">
                      <ahyp:hlinkClr xmlns:ahyp="http://schemas.microsoft.com/office/drawing/2018/hyperlinkcolor" val="tx"/>
                    </a:ext>
                  </a:extLst>
                </a:hlinkClick>
              </a:rPr>
              <a:t>https://aetsoft.net/</a:t>
            </a:r>
            <a:endParaRPr lang="en-MY" sz="1100" u="sng" dirty="0">
              <a:solidFill>
                <a:schemeClr val="accent1"/>
              </a:solidFill>
              <a:latin typeface="Inter" panose="020B0502030000000004" pitchFamily="34" charset="0"/>
              <a:ea typeface="Inter" panose="020B0502030000000004" pitchFamily="34" charset="0"/>
              <a:cs typeface="Inter"/>
              <a:sym typeface="Inter"/>
            </a:endParaRPr>
          </a:p>
          <a:p>
            <a:pPr marR="0" lvl="0" algn="l" rtl="0">
              <a:spcBef>
                <a:spcPts val="0"/>
              </a:spcBef>
              <a:spcAft>
                <a:spcPts val="600"/>
              </a:spcAft>
              <a:buClr>
                <a:schemeClr val="accent2"/>
              </a:buClr>
              <a:buSzPts val="1296"/>
            </a:pPr>
            <a:endParaRPr lang="en-MY" sz="1100" dirty="0">
              <a:solidFill>
                <a:srgbClr val="595959"/>
              </a:solidFill>
              <a:latin typeface="Inter" panose="020B0502030000000004" pitchFamily="34" charset="0"/>
              <a:ea typeface="Inter" panose="020B0502030000000004" pitchFamily="34" charset="0"/>
              <a:cs typeface="Inter"/>
              <a:sym typeface="Inter"/>
            </a:endParaRPr>
          </a:p>
        </p:txBody>
      </p:sp>
      <p:grpSp>
        <p:nvGrpSpPr>
          <p:cNvPr id="10" name="Group 9">
            <a:extLst>
              <a:ext uri="{FF2B5EF4-FFF2-40B4-BE49-F238E27FC236}">
                <a16:creationId xmlns:a16="http://schemas.microsoft.com/office/drawing/2014/main" id="{1441B8FA-2956-4458-8592-10D0C5631E2C}"/>
              </a:ext>
            </a:extLst>
          </p:cNvPr>
          <p:cNvGrpSpPr/>
          <p:nvPr/>
        </p:nvGrpSpPr>
        <p:grpSpPr>
          <a:xfrm>
            <a:off x="6214883" y="1556353"/>
            <a:ext cx="2520000" cy="2952000"/>
            <a:chOff x="6214883" y="1556353"/>
            <a:chExt cx="2520000" cy="2952000"/>
          </a:xfrm>
        </p:grpSpPr>
        <p:sp>
          <p:nvSpPr>
            <p:cNvPr id="99" name="Rectangle 98">
              <a:extLst>
                <a:ext uri="{FF2B5EF4-FFF2-40B4-BE49-F238E27FC236}">
                  <a16:creationId xmlns:a16="http://schemas.microsoft.com/office/drawing/2014/main" id="{DD4AB2EC-7ED2-45F2-92FA-A362063A195D}"/>
                </a:ext>
              </a:extLst>
            </p:cNvPr>
            <p:cNvSpPr/>
            <p:nvPr/>
          </p:nvSpPr>
          <p:spPr>
            <a:xfrm>
              <a:off x="6214883" y="1556353"/>
              <a:ext cx="2520000" cy="2952000"/>
            </a:xfrm>
            <a:prstGeom prst="rect">
              <a:avLst/>
            </a:prstGeom>
            <a:solidFill>
              <a:schemeClr val="bg1"/>
            </a:solidFill>
            <a:ln>
              <a:noFill/>
            </a:ln>
            <a:effectLst>
              <a:outerShdw blurRad="952500" dist="609600" dir="5400000" sx="73000" sy="73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 name="Google Shape;537;p37">
              <a:extLst>
                <a:ext uri="{FF2B5EF4-FFF2-40B4-BE49-F238E27FC236}">
                  <a16:creationId xmlns:a16="http://schemas.microsoft.com/office/drawing/2014/main" id="{06D621AF-8CF2-4D37-B288-A75166C4C8B7}"/>
                </a:ext>
              </a:extLst>
            </p:cNvPr>
            <p:cNvPicPr preferRelativeResize="0">
              <a:picLocks noChangeAspect="1"/>
            </p:cNvPicPr>
            <p:nvPr/>
          </p:nvPicPr>
          <p:blipFill rotWithShape="1">
            <a:blip r:embed="rId11"/>
            <a:srcRect/>
            <a:stretch/>
          </p:blipFill>
          <p:spPr>
            <a:xfrm>
              <a:off x="8268671" y="1758016"/>
              <a:ext cx="250212" cy="171788"/>
            </a:xfrm>
            <a:prstGeom prst="rect">
              <a:avLst/>
            </a:prstGeom>
            <a:noFill/>
            <a:ln w="9525" cap="flat" cmpd="sng">
              <a:noFill/>
              <a:prstDash val="solid"/>
              <a:round/>
              <a:headEnd type="none" w="sm" len="sm"/>
              <a:tailEnd type="none" w="sm" len="sm"/>
            </a:ln>
          </p:spPr>
        </p:pic>
        <p:grpSp>
          <p:nvGrpSpPr>
            <p:cNvPr id="6" name="Group 5">
              <a:extLst>
                <a:ext uri="{FF2B5EF4-FFF2-40B4-BE49-F238E27FC236}">
                  <a16:creationId xmlns:a16="http://schemas.microsoft.com/office/drawing/2014/main" id="{212FC870-74BB-47E4-846E-7BA700EDBEC6}"/>
                </a:ext>
              </a:extLst>
            </p:cNvPr>
            <p:cNvGrpSpPr/>
            <p:nvPr/>
          </p:nvGrpSpPr>
          <p:grpSpPr>
            <a:xfrm>
              <a:off x="6430883" y="1996509"/>
              <a:ext cx="2088000" cy="2035688"/>
              <a:chOff x="6430883" y="1996509"/>
              <a:chExt cx="2088000" cy="2035688"/>
            </a:xfrm>
          </p:grpSpPr>
          <p:pic>
            <p:nvPicPr>
              <p:cNvPr id="103" name="Google Shape;256;g103ad330455_0_13">
                <a:extLst>
                  <a:ext uri="{FF2B5EF4-FFF2-40B4-BE49-F238E27FC236}">
                    <a16:creationId xmlns:a16="http://schemas.microsoft.com/office/drawing/2014/main" id="{D4F88C84-89F1-475E-8480-BDA76F416BFC}"/>
                  </a:ext>
                </a:extLst>
              </p:cNvPr>
              <p:cNvPicPr preferRelativeResize="0">
                <a:picLocks noChangeAspect="1"/>
              </p:cNvPicPr>
              <p:nvPr/>
            </p:nvPicPr>
            <p:blipFill>
              <a:blip r:embed="rId12"/>
              <a:srcRect t="178" b="178"/>
              <a:stretch/>
            </p:blipFill>
            <p:spPr>
              <a:xfrm>
                <a:off x="6574883" y="1996509"/>
                <a:ext cx="1800000" cy="1800000"/>
              </a:xfrm>
              <a:prstGeom prst="flowChartConnector">
                <a:avLst/>
              </a:prstGeom>
              <a:noFill/>
              <a:ln w="101600">
                <a:noFill/>
              </a:ln>
              <a:effectLst/>
            </p:spPr>
          </p:pic>
          <p:sp>
            <p:nvSpPr>
              <p:cNvPr id="100" name="Rectangle 99">
                <a:extLst>
                  <a:ext uri="{FF2B5EF4-FFF2-40B4-BE49-F238E27FC236}">
                    <a16:creationId xmlns:a16="http://schemas.microsoft.com/office/drawing/2014/main" id="{9D8E99A5-5139-43AB-9973-BF3645DD8D69}"/>
                  </a:ext>
                </a:extLst>
              </p:cNvPr>
              <p:cNvSpPr/>
              <p:nvPr/>
            </p:nvSpPr>
            <p:spPr>
              <a:xfrm>
                <a:off x="6430883" y="3636197"/>
                <a:ext cx="2088000" cy="39600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Work Sans SemiBold" pitchFamily="2" charset="0"/>
                  </a:rPr>
                  <a:t>Iya</a:t>
                </a:r>
                <a:r>
                  <a:rPr lang="en-US" b="1" dirty="0">
                    <a:solidFill>
                      <a:schemeClr val="bg1"/>
                    </a:solidFill>
                    <a:latin typeface="Work Sans SemiBold" pitchFamily="2" charset="0"/>
                  </a:rPr>
                  <a:t> Gordeeva</a:t>
                </a:r>
              </a:p>
            </p:txBody>
          </p:sp>
        </p:grpSp>
      </p:grpSp>
      <p:grpSp>
        <p:nvGrpSpPr>
          <p:cNvPr id="13" name="Group 12">
            <a:extLst>
              <a:ext uri="{FF2B5EF4-FFF2-40B4-BE49-F238E27FC236}">
                <a16:creationId xmlns:a16="http://schemas.microsoft.com/office/drawing/2014/main" id="{011B4FD2-AF44-4A78-8D98-C33631D40533}"/>
              </a:ext>
            </a:extLst>
          </p:cNvPr>
          <p:cNvGrpSpPr/>
          <p:nvPr/>
        </p:nvGrpSpPr>
        <p:grpSpPr>
          <a:xfrm>
            <a:off x="8972651" y="1556353"/>
            <a:ext cx="2520000" cy="2952000"/>
            <a:chOff x="8972651" y="1556353"/>
            <a:chExt cx="2520000" cy="2952000"/>
          </a:xfrm>
        </p:grpSpPr>
        <p:sp>
          <p:nvSpPr>
            <p:cNvPr id="106" name="Rectangle 105">
              <a:extLst>
                <a:ext uri="{FF2B5EF4-FFF2-40B4-BE49-F238E27FC236}">
                  <a16:creationId xmlns:a16="http://schemas.microsoft.com/office/drawing/2014/main" id="{46E23624-BF9B-443E-8347-8FDB9A3D668E}"/>
                </a:ext>
              </a:extLst>
            </p:cNvPr>
            <p:cNvSpPr/>
            <p:nvPr/>
          </p:nvSpPr>
          <p:spPr>
            <a:xfrm>
              <a:off x="8972651" y="1556353"/>
              <a:ext cx="2520000" cy="2952000"/>
            </a:xfrm>
            <a:prstGeom prst="rect">
              <a:avLst/>
            </a:prstGeom>
            <a:solidFill>
              <a:schemeClr val="bg1"/>
            </a:solidFill>
            <a:ln>
              <a:noFill/>
            </a:ln>
            <a:effectLst>
              <a:outerShdw blurRad="952500" dist="609600" dir="5400000" sx="73000" sy="73000" algn="t"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9" name="Google Shape;537;p37">
              <a:extLst>
                <a:ext uri="{FF2B5EF4-FFF2-40B4-BE49-F238E27FC236}">
                  <a16:creationId xmlns:a16="http://schemas.microsoft.com/office/drawing/2014/main" id="{318B9E81-37F2-42CC-B00A-FB8DBAFE7D83}"/>
                </a:ext>
              </a:extLst>
            </p:cNvPr>
            <p:cNvPicPr preferRelativeResize="0">
              <a:picLocks noChangeAspect="1"/>
            </p:cNvPicPr>
            <p:nvPr/>
          </p:nvPicPr>
          <p:blipFill rotWithShape="1">
            <a:blip r:embed="rId13"/>
            <a:srcRect/>
            <a:stretch/>
          </p:blipFill>
          <p:spPr>
            <a:xfrm>
              <a:off x="10988651" y="1772953"/>
              <a:ext cx="288000" cy="141913"/>
            </a:xfrm>
            <a:prstGeom prst="rect">
              <a:avLst/>
            </a:prstGeom>
            <a:noFill/>
            <a:ln w="9525" cap="flat" cmpd="sng">
              <a:noFill/>
              <a:prstDash val="solid"/>
              <a:round/>
              <a:headEnd type="none" w="sm" len="sm"/>
              <a:tailEnd type="none" w="sm" len="sm"/>
            </a:ln>
          </p:spPr>
        </p:pic>
        <p:grpSp>
          <p:nvGrpSpPr>
            <p:cNvPr id="7" name="Group 6">
              <a:extLst>
                <a:ext uri="{FF2B5EF4-FFF2-40B4-BE49-F238E27FC236}">
                  <a16:creationId xmlns:a16="http://schemas.microsoft.com/office/drawing/2014/main" id="{7710075F-3538-46D1-BC3F-09648D916942}"/>
                </a:ext>
              </a:extLst>
            </p:cNvPr>
            <p:cNvGrpSpPr/>
            <p:nvPr/>
          </p:nvGrpSpPr>
          <p:grpSpPr>
            <a:xfrm>
              <a:off x="9188651" y="1996509"/>
              <a:ext cx="2088000" cy="2035688"/>
              <a:chOff x="9188651" y="1996509"/>
              <a:chExt cx="2088000" cy="2035688"/>
            </a:xfrm>
          </p:grpSpPr>
          <p:pic>
            <p:nvPicPr>
              <p:cNvPr id="110" name="Google Shape;256;g103ad330455_0_13">
                <a:extLst>
                  <a:ext uri="{FF2B5EF4-FFF2-40B4-BE49-F238E27FC236}">
                    <a16:creationId xmlns:a16="http://schemas.microsoft.com/office/drawing/2014/main" id="{492E48E3-7BD2-43B8-B7C3-F41EE78CE7C3}"/>
                  </a:ext>
                </a:extLst>
              </p:cNvPr>
              <p:cNvPicPr preferRelativeResize="0">
                <a:picLocks noChangeAspect="1"/>
              </p:cNvPicPr>
              <p:nvPr/>
            </p:nvPicPr>
            <p:blipFill>
              <a:blip r:embed="rId14"/>
              <a:srcRect t="178" b="178"/>
              <a:stretch/>
            </p:blipFill>
            <p:spPr>
              <a:xfrm>
                <a:off x="9332651" y="1996509"/>
                <a:ext cx="1800000" cy="1800000"/>
              </a:xfrm>
              <a:prstGeom prst="flowChartConnector">
                <a:avLst/>
              </a:prstGeom>
              <a:noFill/>
              <a:ln w="101600">
                <a:noFill/>
              </a:ln>
              <a:effectLst/>
            </p:spPr>
          </p:pic>
          <p:sp>
            <p:nvSpPr>
              <p:cNvPr id="107" name="Rectangle 106">
                <a:extLst>
                  <a:ext uri="{FF2B5EF4-FFF2-40B4-BE49-F238E27FC236}">
                    <a16:creationId xmlns:a16="http://schemas.microsoft.com/office/drawing/2014/main" id="{9DA58D08-28E2-4FDF-97A6-FDC36CEA635A}"/>
                  </a:ext>
                </a:extLst>
              </p:cNvPr>
              <p:cNvSpPr/>
              <p:nvPr/>
            </p:nvSpPr>
            <p:spPr>
              <a:xfrm>
                <a:off x="9188651" y="3636197"/>
                <a:ext cx="2088000" cy="39600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Work Sans SemiBold" pitchFamily="2" charset="0"/>
                  </a:rPr>
                  <a:t>Pavel </a:t>
                </a:r>
                <a:r>
                  <a:rPr lang="en-US" b="1" dirty="0" err="1">
                    <a:solidFill>
                      <a:schemeClr val="bg1"/>
                    </a:solidFill>
                    <a:latin typeface="Work Sans SemiBold" pitchFamily="2" charset="0"/>
                  </a:rPr>
                  <a:t>Sivayev</a:t>
                </a:r>
                <a:endParaRPr lang="en-US" b="1" dirty="0">
                  <a:solidFill>
                    <a:schemeClr val="bg1"/>
                  </a:solidFill>
                  <a:latin typeface="Work Sans SemiBold" pitchFamily="2" charset="0"/>
                </a:endParaRPr>
              </a:p>
            </p:txBody>
          </p:sp>
        </p:grpSp>
      </p:grpSp>
    </p:spTree>
    <p:extLst>
      <p:ext uri="{BB962C8B-B14F-4D97-AF65-F5344CB8AC3E}">
        <p14:creationId xmlns:p14="http://schemas.microsoft.com/office/powerpoint/2010/main" val="4285295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
          <p:cNvSpPr txBox="1"/>
          <p:nvPr/>
        </p:nvSpPr>
        <p:spPr>
          <a:xfrm>
            <a:off x="752490" y="582257"/>
            <a:ext cx="1934825" cy="49244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i="0" u="none" strike="noStrike" cap="none" dirty="0">
                <a:solidFill>
                  <a:srgbClr val="262626"/>
                </a:solidFill>
                <a:latin typeface="Work Sans"/>
                <a:ea typeface="Work Sans"/>
                <a:cs typeface="Work Sans"/>
                <a:sym typeface="Work Sans"/>
              </a:rPr>
              <a:t>Summary</a:t>
            </a:r>
            <a:endParaRPr dirty="0"/>
          </a:p>
        </p:txBody>
      </p:sp>
      <p:graphicFrame>
        <p:nvGraphicFramePr>
          <p:cNvPr id="272" name="Google Shape;272;p3"/>
          <p:cNvGraphicFramePr/>
          <p:nvPr>
            <p:extLst>
              <p:ext uri="{D42A27DB-BD31-4B8C-83A1-F6EECF244321}">
                <p14:modId xmlns:p14="http://schemas.microsoft.com/office/powerpoint/2010/main" val="2908107935"/>
              </p:ext>
            </p:extLst>
          </p:nvPr>
        </p:nvGraphicFramePr>
        <p:xfrm>
          <a:off x="752490" y="1229191"/>
          <a:ext cx="10677510" cy="5336640"/>
        </p:xfrm>
        <a:graphic>
          <a:graphicData uri="http://schemas.openxmlformats.org/drawingml/2006/table">
            <a:tbl>
              <a:tblPr>
                <a:noFill/>
                <a:effectLst>
                  <a:outerShdw blurRad="635000" dir="5400000" algn="t" rotWithShape="0">
                    <a:prstClr val="black">
                      <a:alpha val="10000"/>
                    </a:prstClr>
                  </a:outerShdw>
                </a:effectLst>
                <a:tableStyleId>{ABD15853-3C33-4D51-8AA2-77980900C842}</a:tableStyleId>
              </a:tblPr>
              <a:tblGrid>
                <a:gridCol w="3022576">
                  <a:extLst>
                    <a:ext uri="{9D8B030D-6E8A-4147-A177-3AD203B41FA5}">
                      <a16:colId xmlns:a16="http://schemas.microsoft.com/office/drawing/2014/main" val="20000"/>
                    </a:ext>
                  </a:extLst>
                </a:gridCol>
                <a:gridCol w="7654934">
                  <a:extLst>
                    <a:ext uri="{9D8B030D-6E8A-4147-A177-3AD203B41FA5}">
                      <a16:colId xmlns:a16="http://schemas.microsoft.com/office/drawing/2014/main" val="20001"/>
                    </a:ext>
                  </a:extLst>
                </a:gridCol>
              </a:tblGrid>
              <a:tr h="820290">
                <a:tc>
                  <a:txBody>
                    <a:bodyPr/>
                    <a:lstStyle/>
                    <a:p>
                      <a:pPr marL="0" marR="0" lvl="0" indent="0" algn="ctr" rtl="0">
                        <a:spcBef>
                          <a:spcPts val="0"/>
                        </a:spcBef>
                        <a:spcAft>
                          <a:spcPts val="0"/>
                        </a:spcAft>
                        <a:buClr>
                          <a:srgbClr val="3B3838"/>
                        </a:buClr>
                        <a:buSzPts val="1400"/>
                        <a:buFont typeface="Work Sans"/>
                        <a:buNone/>
                      </a:pPr>
                      <a:r>
                        <a:rPr lang="en-US" sz="1400" b="1" u="none" strike="noStrike" cap="none" dirty="0">
                          <a:solidFill>
                            <a:srgbClr val="3B3838"/>
                          </a:solidFill>
                          <a:latin typeface="Work Sans"/>
                          <a:ea typeface="Work Sans"/>
                          <a:cs typeface="Work Sans"/>
                          <a:sym typeface="Work Sans"/>
                        </a:rPr>
                        <a:t>CATEGORY/</a:t>
                      </a:r>
                      <a:endParaRPr dirty="0"/>
                    </a:p>
                    <a:p>
                      <a:pPr marL="0" marR="0" lvl="0" indent="0" algn="ctr" rtl="0">
                        <a:spcBef>
                          <a:spcPts val="0"/>
                        </a:spcBef>
                        <a:spcAft>
                          <a:spcPts val="0"/>
                        </a:spcAft>
                        <a:buClr>
                          <a:srgbClr val="3B3838"/>
                        </a:buClr>
                        <a:buSzPts val="1400"/>
                        <a:buFont typeface="Work Sans"/>
                        <a:buNone/>
                      </a:pPr>
                      <a:r>
                        <a:rPr lang="en-US" sz="1400" b="1" u="none" strike="noStrike" cap="none" dirty="0">
                          <a:solidFill>
                            <a:srgbClr val="3B3838"/>
                          </a:solidFill>
                          <a:latin typeface="Work Sans"/>
                          <a:ea typeface="Work Sans"/>
                          <a:cs typeface="Work Sans"/>
                          <a:sym typeface="Work Sans"/>
                        </a:rPr>
                        <a:t>BUSINESS MODEL</a:t>
                      </a:r>
                      <a:endParaRPr sz="1400" u="none" strike="noStrike" cap="none" dirty="0">
                        <a:solidFill>
                          <a:srgbClr val="3B3838"/>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197555" marR="0" lvl="0" indent="-197555" algn="l" rtl="0">
                        <a:spcBef>
                          <a:spcPts val="0"/>
                        </a:spcBef>
                        <a:spcAft>
                          <a:spcPts val="0"/>
                        </a:spcAft>
                        <a:buClr>
                          <a:schemeClr val="dk1"/>
                        </a:buClr>
                        <a:buSzPts val="1200"/>
                        <a:buFont typeface="Proxima Nova"/>
                        <a:buChar char="•"/>
                      </a:pPr>
                      <a:r>
                        <a:rPr lang="en-US" sz="1200" u="none" strike="noStrike" cap="none" dirty="0">
                          <a:solidFill>
                            <a:srgbClr val="3B3838"/>
                          </a:solidFill>
                          <a:latin typeface="Work Sans"/>
                          <a:ea typeface="Work Sans"/>
                          <a:cs typeface="Work Sans"/>
                          <a:sym typeface="Work Sans"/>
                        </a:rPr>
                        <a:t>Sector: Martech/Food Delivery/Recycling/Metaverse</a:t>
                      </a:r>
                      <a:endParaRPr sz="1400" u="none" strike="noStrike" cap="none" dirty="0">
                        <a:solidFill>
                          <a:srgbClr val="3B3838"/>
                        </a:solidFill>
                        <a:latin typeface="Work Sans"/>
                        <a:ea typeface="Work Sans"/>
                        <a:cs typeface="Work Sans"/>
                        <a:sym typeface="Work Sans"/>
                      </a:endParaRPr>
                    </a:p>
                    <a:p>
                      <a:pPr marL="197555" marR="0" lvl="0" indent="-197555" algn="l" rtl="0">
                        <a:spcBef>
                          <a:spcPts val="0"/>
                        </a:spcBef>
                        <a:spcAft>
                          <a:spcPts val="0"/>
                        </a:spcAft>
                        <a:buClr>
                          <a:schemeClr val="dk1"/>
                        </a:buClr>
                        <a:buSzPts val="1200"/>
                        <a:buFont typeface="Proxima Nova"/>
                        <a:buChar char="•"/>
                      </a:pPr>
                      <a:r>
                        <a:rPr lang="en-US" sz="1200" u="none" strike="noStrike" cap="none" dirty="0">
                          <a:solidFill>
                            <a:srgbClr val="3B3838"/>
                          </a:solidFill>
                          <a:latin typeface="Work Sans"/>
                          <a:ea typeface="Work Sans"/>
                          <a:cs typeface="Work Sans"/>
                          <a:sym typeface="Work Sans"/>
                        </a:rPr>
                        <a:t>Customers: SMB, mid Enterprise</a:t>
                      </a:r>
                      <a:endParaRPr sz="1400" u="none" strike="noStrike" cap="none" dirty="0">
                        <a:solidFill>
                          <a:srgbClr val="3B3838"/>
                        </a:solidFill>
                        <a:latin typeface="Work Sans"/>
                        <a:ea typeface="Work Sans"/>
                        <a:cs typeface="Work Sans"/>
                        <a:sym typeface="Work Sans"/>
                      </a:endParaRPr>
                    </a:p>
                    <a:p>
                      <a:pPr marL="197555" marR="0" lvl="0" indent="-197555" algn="l" rtl="0">
                        <a:spcBef>
                          <a:spcPts val="0"/>
                        </a:spcBef>
                        <a:spcAft>
                          <a:spcPts val="0"/>
                        </a:spcAft>
                        <a:buClr>
                          <a:schemeClr val="dk1"/>
                        </a:buClr>
                        <a:buSzPts val="1200"/>
                        <a:buFont typeface="Proxima Nova"/>
                        <a:buChar char="•"/>
                      </a:pPr>
                      <a:r>
                        <a:rPr lang="en-US" sz="1200" u="none" strike="noStrike" cap="none" dirty="0">
                          <a:solidFill>
                            <a:srgbClr val="3B3838"/>
                          </a:solidFill>
                          <a:latin typeface="Work Sans"/>
                          <a:ea typeface="Work Sans"/>
                          <a:cs typeface="Work Sans"/>
                          <a:sym typeface="Work Sans"/>
                        </a:rPr>
                        <a:t>Monetization model: Subscription/Ad supported</a:t>
                      </a:r>
                      <a:endParaRPr sz="1400" u="none" strike="noStrike" cap="none" dirty="0">
                        <a:solidFill>
                          <a:srgbClr val="3B3838"/>
                        </a:solidFill>
                        <a:latin typeface="Work Sans"/>
                        <a:ea typeface="Work Sans"/>
                        <a:cs typeface="Work Sans"/>
                        <a:sym typeface="Work Sans"/>
                      </a:endParaRPr>
                    </a:p>
                    <a:p>
                      <a:pPr marL="197555" marR="0" lvl="0" indent="-197555" algn="l" rtl="0">
                        <a:spcBef>
                          <a:spcPts val="0"/>
                        </a:spcBef>
                        <a:spcAft>
                          <a:spcPts val="0"/>
                        </a:spcAft>
                        <a:buClr>
                          <a:schemeClr val="dk1"/>
                        </a:buClr>
                        <a:buSzPts val="1200"/>
                        <a:buFont typeface="Proxima Nova"/>
                        <a:buChar char="•"/>
                      </a:pPr>
                      <a:r>
                        <a:rPr lang="en-US" sz="1200" u="none" strike="noStrike" cap="none" dirty="0">
                          <a:solidFill>
                            <a:srgbClr val="3B3838"/>
                          </a:solidFill>
                          <a:latin typeface="Work Sans"/>
                          <a:ea typeface="Work Sans"/>
                          <a:cs typeface="Work Sans"/>
                          <a:sym typeface="Work Sans"/>
                        </a:rPr>
                        <a:t>Pricing: from $10 to $70/mo. |  up 50% from ads time</a:t>
                      </a:r>
                      <a:endParaRPr sz="1400" u="none" strike="noStrike" cap="none" dirty="0">
                        <a:solidFill>
                          <a:srgbClr val="3B3838"/>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90893">
                <a:tc>
                  <a:txBody>
                    <a:bodyPr/>
                    <a:lstStyle/>
                    <a:p>
                      <a:pPr marL="0" marR="0" lvl="0" indent="0" algn="ctr" rtl="0">
                        <a:spcBef>
                          <a:spcPts val="0"/>
                        </a:spcBef>
                        <a:spcAft>
                          <a:spcPts val="0"/>
                        </a:spcAft>
                        <a:buClr>
                          <a:srgbClr val="3B3838"/>
                        </a:buClr>
                        <a:buSzPts val="1400"/>
                        <a:buFont typeface="Work Sans"/>
                        <a:buNone/>
                      </a:pPr>
                      <a:r>
                        <a:rPr lang="en-US" sz="1400" b="1" u="none" strike="noStrike" cap="none">
                          <a:solidFill>
                            <a:srgbClr val="3B3838"/>
                          </a:solidFill>
                          <a:latin typeface="Work Sans"/>
                          <a:ea typeface="Work Sans"/>
                          <a:cs typeface="Work Sans"/>
                          <a:sym typeface="Work Sans"/>
                        </a:rPr>
                        <a:t>GEOGRAPHY</a:t>
                      </a:r>
                      <a:endParaRPr sz="1400" u="none" strike="noStrike" cap="none">
                        <a:solidFill>
                          <a:srgbClr val="3B3838"/>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3"/>
                    </a:solidFill>
                  </a:tcPr>
                </a:tc>
                <a:tc>
                  <a:txBody>
                    <a:bodyPr/>
                    <a:lstStyle/>
                    <a:p>
                      <a:pPr marL="197554" marR="0" lvl="0" indent="-197554" algn="l" rtl="0">
                        <a:spcBef>
                          <a:spcPts val="0"/>
                        </a:spcBef>
                        <a:spcAft>
                          <a:spcPts val="0"/>
                        </a:spcAft>
                        <a:buClr>
                          <a:schemeClr val="dk1"/>
                        </a:buClr>
                        <a:buSzPts val="1200"/>
                        <a:buFont typeface="Proxima Nova"/>
                        <a:buChar char="•"/>
                      </a:pPr>
                      <a:r>
                        <a:rPr lang="en-US" sz="1200" u="none" strike="noStrike" cap="none" dirty="0">
                          <a:solidFill>
                            <a:srgbClr val="3B3838"/>
                          </a:solidFill>
                          <a:latin typeface="Work Sans"/>
                          <a:ea typeface="Work Sans"/>
                          <a:cs typeface="Work Sans"/>
                          <a:sym typeface="Work Sans"/>
                        </a:rPr>
                        <a:t>Current: Belarus, Estonia</a:t>
                      </a:r>
                      <a:endParaRPr sz="1200" u="none" strike="noStrike" cap="none" dirty="0">
                        <a:solidFill>
                          <a:srgbClr val="3B3838"/>
                        </a:solidFill>
                        <a:latin typeface="Work Sans"/>
                        <a:ea typeface="Work Sans"/>
                        <a:cs typeface="Work Sans"/>
                        <a:sym typeface="Work Sans"/>
                      </a:endParaRPr>
                    </a:p>
                    <a:p>
                      <a:pPr marL="197554" marR="0" lvl="0" indent="-197554" algn="l" rtl="0">
                        <a:lnSpc>
                          <a:spcPct val="100000"/>
                        </a:lnSpc>
                        <a:spcBef>
                          <a:spcPts val="0"/>
                        </a:spcBef>
                        <a:spcAft>
                          <a:spcPts val="0"/>
                        </a:spcAft>
                        <a:buClr>
                          <a:schemeClr val="dk1"/>
                        </a:buClr>
                        <a:buSzPts val="1200"/>
                        <a:buFont typeface="Proxima Nova"/>
                        <a:buChar char="•"/>
                      </a:pPr>
                      <a:r>
                        <a:rPr lang="en-US" sz="1200" u="none" strike="noStrike" cap="none" dirty="0">
                          <a:solidFill>
                            <a:srgbClr val="3B3838"/>
                          </a:solidFill>
                          <a:latin typeface="Work Sans"/>
                          <a:ea typeface="Work Sans"/>
                          <a:cs typeface="Work Sans"/>
                          <a:sym typeface="Work Sans"/>
                        </a:rPr>
                        <a:t>In 1-3 years: U.S./NORAM</a:t>
                      </a:r>
                      <a:endParaRPr sz="1200" u="none" strike="noStrike" cap="none" dirty="0">
                        <a:solidFill>
                          <a:srgbClr val="3B3838"/>
                        </a:solidFill>
                        <a:latin typeface="Work Sans"/>
                        <a:ea typeface="Work Sans"/>
                        <a:cs typeface="Work Sans"/>
                        <a:sym typeface="Work Sans"/>
                      </a:endParaRPr>
                    </a:p>
                    <a:p>
                      <a:pPr marL="197554" marR="0" lvl="0" indent="-197554" algn="l" rtl="0">
                        <a:lnSpc>
                          <a:spcPct val="100000"/>
                        </a:lnSpc>
                        <a:spcBef>
                          <a:spcPts val="0"/>
                        </a:spcBef>
                        <a:spcAft>
                          <a:spcPts val="0"/>
                        </a:spcAft>
                        <a:buClr>
                          <a:schemeClr val="dk1"/>
                        </a:buClr>
                        <a:buSzPts val="1200"/>
                        <a:buFont typeface="Proxima Nova"/>
                        <a:buChar char="•"/>
                      </a:pPr>
                      <a:r>
                        <a:rPr lang="en-US" sz="1200" u="none" strike="noStrike" cap="none" dirty="0">
                          <a:solidFill>
                            <a:srgbClr val="3B3838"/>
                          </a:solidFill>
                          <a:latin typeface="Work Sans"/>
                          <a:ea typeface="Work Sans"/>
                          <a:cs typeface="Work Sans"/>
                          <a:sym typeface="Work Sans"/>
                        </a:rPr>
                        <a:t>In 3-7 years: EU and APAC</a:t>
                      </a:r>
                      <a:endParaRPr sz="1200" u="none" strike="noStrike" cap="none" dirty="0">
                        <a:solidFill>
                          <a:srgbClr val="3B3838"/>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3"/>
                    </a:solidFill>
                  </a:tcPr>
                </a:tc>
                <a:extLst>
                  <a:ext uri="{0D108BD9-81ED-4DB2-BD59-A6C34878D82A}">
                    <a16:rowId xmlns:a16="http://schemas.microsoft.com/office/drawing/2014/main" val="10001"/>
                  </a:ext>
                </a:extLst>
              </a:tr>
              <a:tr h="600534">
                <a:tc>
                  <a:txBody>
                    <a:bodyPr/>
                    <a:lstStyle/>
                    <a:p>
                      <a:pPr marL="0" marR="0" lvl="0" indent="0" algn="ctr" rtl="0">
                        <a:spcBef>
                          <a:spcPts val="0"/>
                        </a:spcBef>
                        <a:spcAft>
                          <a:spcPts val="0"/>
                        </a:spcAft>
                        <a:buClr>
                          <a:srgbClr val="3B3838"/>
                        </a:buClr>
                        <a:buSzPts val="1400"/>
                        <a:buFont typeface="Work Sans"/>
                        <a:buNone/>
                      </a:pPr>
                      <a:r>
                        <a:rPr lang="en-US" sz="1400" b="1" u="none" strike="noStrike" cap="none">
                          <a:solidFill>
                            <a:srgbClr val="3B3838"/>
                          </a:solidFill>
                          <a:latin typeface="Work Sans"/>
                          <a:ea typeface="Work Sans"/>
                          <a:cs typeface="Work Sans"/>
                          <a:sym typeface="Work Sans"/>
                        </a:rPr>
                        <a:t>STAGE</a:t>
                      </a:r>
                      <a:endParaRPr sz="1400" u="none" strike="noStrike" cap="none">
                        <a:solidFill>
                          <a:srgbClr val="3B3838"/>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197555" marR="0" lvl="0" indent="-197555" algn="l" rtl="0">
                        <a:spcBef>
                          <a:spcPts val="0"/>
                        </a:spcBef>
                        <a:spcAft>
                          <a:spcPts val="0"/>
                        </a:spcAft>
                        <a:buClr>
                          <a:schemeClr val="dk1"/>
                        </a:buClr>
                        <a:buSzPts val="1200"/>
                        <a:buFont typeface="Proxima Nova"/>
                        <a:buChar char="•"/>
                      </a:pPr>
                      <a:r>
                        <a:rPr lang="en-US" sz="1200" u="none" strike="noStrike" cap="none" dirty="0">
                          <a:solidFill>
                            <a:srgbClr val="3B3838"/>
                          </a:solidFill>
                          <a:latin typeface="Work Sans"/>
                          <a:ea typeface="Work Sans"/>
                          <a:cs typeface="Work Sans"/>
                          <a:sym typeface="Work Sans"/>
                        </a:rPr>
                        <a:t>Revenue: less than $100K/month</a:t>
                      </a:r>
                      <a:endParaRPr sz="1400" u="none" strike="noStrike" cap="none" dirty="0">
                        <a:solidFill>
                          <a:srgbClr val="3B3838"/>
                        </a:solidFill>
                        <a:latin typeface="Work Sans"/>
                        <a:ea typeface="Work Sans"/>
                        <a:cs typeface="Work Sans"/>
                        <a:sym typeface="Work Sans"/>
                      </a:endParaRPr>
                    </a:p>
                    <a:p>
                      <a:pPr marL="197555" marR="0" lvl="0" indent="-197555" algn="l" rtl="0">
                        <a:spcBef>
                          <a:spcPts val="0"/>
                        </a:spcBef>
                        <a:spcAft>
                          <a:spcPts val="0"/>
                        </a:spcAft>
                        <a:buClr>
                          <a:schemeClr val="dk1"/>
                        </a:buClr>
                        <a:buSzPts val="1200"/>
                        <a:buFont typeface="Proxima Nova"/>
                        <a:buChar char="•"/>
                      </a:pPr>
                      <a:r>
                        <a:rPr lang="en-US" sz="1200" u="none" strike="noStrike" cap="none" dirty="0">
                          <a:solidFill>
                            <a:srgbClr val="3B3838"/>
                          </a:solidFill>
                          <a:latin typeface="Work Sans"/>
                          <a:ea typeface="Work Sans"/>
                          <a:cs typeface="Work Sans"/>
                          <a:sym typeface="Work Sans"/>
                        </a:rPr>
                        <a:t>Recent Investments: PRE-SEED lead investor $50K (September 2021)</a:t>
                      </a:r>
                      <a:endParaRPr sz="1400" u="none" strike="noStrike" cap="none" dirty="0">
                        <a:solidFill>
                          <a:srgbClr val="3B3838"/>
                        </a:solidFill>
                        <a:latin typeface="Work Sans"/>
                        <a:ea typeface="Work Sans"/>
                        <a:cs typeface="Work Sans"/>
                        <a:sym typeface="Work Sans"/>
                      </a:endParaRPr>
                    </a:p>
                    <a:p>
                      <a:pPr marL="197555" marR="0" lvl="0" indent="-197555" algn="l" rtl="0">
                        <a:spcBef>
                          <a:spcPts val="0"/>
                        </a:spcBef>
                        <a:spcAft>
                          <a:spcPts val="0"/>
                        </a:spcAft>
                        <a:buClr>
                          <a:schemeClr val="dk1"/>
                        </a:buClr>
                        <a:buSzPts val="1200"/>
                        <a:buFont typeface="Proxima Nova"/>
                        <a:buChar char="•"/>
                      </a:pPr>
                      <a:r>
                        <a:rPr lang="en-US" sz="1200" u="none" strike="noStrike" cap="none" dirty="0">
                          <a:solidFill>
                            <a:srgbClr val="3B3838"/>
                          </a:solidFill>
                          <a:latin typeface="Work Sans"/>
                          <a:ea typeface="Work Sans"/>
                          <a:cs typeface="Work Sans"/>
                          <a:sym typeface="Work Sans"/>
                        </a:rPr>
                        <a:t>Belarus post-revenue, Estonia pre-revenue</a:t>
                      </a:r>
                      <a:endParaRPr sz="1400" u="none" strike="noStrike" cap="none" dirty="0">
                        <a:solidFill>
                          <a:srgbClr val="3B3838"/>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97416">
                <a:tc>
                  <a:txBody>
                    <a:bodyPr/>
                    <a:lstStyle/>
                    <a:p>
                      <a:pPr marL="0" marR="0" lvl="0" indent="0" algn="ctr" rtl="0">
                        <a:spcBef>
                          <a:spcPts val="0"/>
                        </a:spcBef>
                        <a:spcAft>
                          <a:spcPts val="0"/>
                        </a:spcAft>
                        <a:buClr>
                          <a:schemeClr val="dk1"/>
                        </a:buClr>
                        <a:buSzPts val="1100"/>
                        <a:buFont typeface="Arial"/>
                        <a:buNone/>
                      </a:pPr>
                      <a:r>
                        <a:rPr lang="en-US" sz="1400" b="1" u="none" strike="noStrike" cap="none">
                          <a:solidFill>
                            <a:srgbClr val="3B3838"/>
                          </a:solidFill>
                          <a:latin typeface="Work Sans"/>
                          <a:ea typeface="Work Sans"/>
                          <a:cs typeface="Work Sans"/>
                          <a:sym typeface="Work Sans"/>
                        </a:rPr>
                        <a:t>REQUIRED INVESTMENTS</a:t>
                      </a:r>
                      <a:endParaRPr sz="1400" b="1" u="none" strike="noStrike" cap="none">
                        <a:solidFill>
                          <a:srgbClr val="3B3838"/>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3"/>
                    </a:solidFill>
                  </a:tcPr>
                </a:tc>
                <a:tc>
                  <a:txBody>
                    <a:bodyPr/>
                    <a:lstStyle/>
                    <a:p>
                      <a:pPr marL="197555" marR="0" lvl="0" indent="-197555" algn="l" rtl="0">
                        <a:spcBef>
                          <a:spcPts val="0"/>
                        </a:spcBef>
                        <a:spcAft>
                          <a:spcPts val="0"/>
                        </a:spcAft>
                        <a:buClr>
                          <a:schemeClr val="dk1"/>
                        </a:buClr>
                        <a:buSzPts val="1200"/>
                        <a:buFont typeface="Proxima Nova"/>
                        <a:buChar char="•"/>
                      </a:pPr>
                      <a:r>
                        <a:rPr lang="en-US" sz="1200" u="none" strike="noStrike" cap="none" dirty="0">
                          <a:solidFill>
                            <a:srgbClr val="3B3838"/>
                          </a:solidFill>
                          <a:latin typeface="Work Sans"/>
                          <a:ea typeface="Work Sans"/>
                          <a:cs typeface="Work Sans"/>
                          <a:sym typeface="Work Sans"/>
                        </a:rPr>
                        <a:t>Required amount: $350k SAFE discount 20%, CAP $4.5m.</a:t>
                      </a:r>
                      <a:endParaRPr sz="1400" u="none" strike="noStrike" cap="none" dirty="0">
                        <a:solidFill>
                          <a:srgbClr val="3B3838"/>
                        </a:solidFill>
                        <a:latin typeface="Work Sans"/>
                        <a:ea typeface="Work Sans"/>
                        <a:cs typeface="Work Sans"/>
                        <a:sym typeface="Work Sans"/>
                      </a:endParaRPr>
                    </a:p>
                    <a:p>
                      <a:pPr marL="197555" marR="0" lvl="0" indent="-197555" algn="l" rtl="0">
                        <a:spcBef>
                          <a:spcPts val="0"/>
                        </a:spcBef>
                        <a:spcAft>
                          <a:spcPts val="0"/>
                        </a:spcAft>
                        <a:buClr>
                          <a:schemeClr val="dk1"/>
                        </a:buClr>
                        <a:buSzPts val="1200"/>
                        <a:buFont typeface="Proxima Nova"/>
                        <a:buChar char="•"/>
                      </a:pPr>
                      <a:r>
                        <a:rPr lang="en-US" sz="1200" u="none" strike="noStrike" cap="none" dirty="0">
                          <a:solidFill>
                            <a:srgbClr val="3B3838"/>
                          </a:solidFill>
                          <a:latin typeface="Work Sans"/>
                          <a:ea typeface="Work Sans"/>
                          <a:cs typeface="Work Sans"/>
                          <a:sym typeface="Work Sans"/>
                        </a:rPr>
                        <a:t>Landing to Estonia, marketing, salary, partner network development, R&amp;D</a:t>
                      </a:r>
                      <a:endParaRPr sz="1400" u="none" strike="noStrike" cap="none" dirty="0">
                        <a:solidFill>
                          <a:srgbClr val="3B3838"/>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3"/>
                    </a:solidFill>
                  </a:tcPr>
                </a:tc>
                <a:extLst>
                  <a:ext uri="{0D108BD9-81ED-4DB2-BD59-A6C34878D82A}">
                    <a16:rowId xmlns:a16="http://schemas.microsoft.com/office/drawing/2014/main" val="10003"/>
                  </a:ext>
                </a:extLst>
              </a:tr>
              <a:tr h="610031">
                <a:tc>
                  <a:txBody>
                    <a:bodyPr/>
                    <a:lstStyle/>
                    <a:p>
                      <a:pPr marL="0" marR="0" lvl="0" indent="0" algn="ctr" rtl="0">
                        <a:spcBef>
                          <a:spcPts val="0"/>
                        </a:spcBef>
                        <a:spcAft>
                          <a:spcPts val="0"/>
                        </a:spcAft>
                        <a:buClr>
                          <a:srgbClr val="3B3838"/>
                        </a:buClr>
                        <a:buSzPts val="1400"/>
                        <a:buFont typeface="Work Sans"/>
                        <a:buNone/>
                      </a:pPr>
                      <a:r>
                        <a:rPr lang="en-US" sz="1400" b="1" u="none" strike="noStrike" cap="none">
                          <a:solidFill>
                            <a:srgbClr val="3B3838"/>
                          </a:solidFill>
                          <a:latin typeface="Work Sans"/>
                          <a:ea typeface="Work Sans"/>
                          <a:cs typeface="Work Sans"/>
                          <a:sym typeface="Work Sans"/>
                        </a:rPr>
                        <a:t>TEAM</a:t>
                      </a:r>
                      <a:endParaRPr sz="1400" u="none" strike="noStrike" cap="none">
                        <a:solidFill>
                          <a:srgbClr val="3B3838"/>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197555" marR="0" lvl="0" indent="-197555" algn="l" rtl="0">
                        <a:spcBef>
                          <a:spcPts val="0"/>
                        </a:spcBef>
                        <a:spcAft>
                          <a:spcPts val="0"/>
                        </a:spcAft>
                        <a:buClr>
                          <a:schemeClr val="dk1"/>
                        </a:buClr>
                        <a:buSzPts val="1200"/>
                        <a:buFont typeface="Proxima Nova"/>
                        <a:buChar char="•"/>
                      </a:pPr>
                      <a:r>
                        <a:rPr lang="en-US" sz="1200" u="none" strike="noStrike" cap="none" dirty="0">
                          <a:solidFill>
                            <a:srgbClr val="3B3838"/>
                          </a:solidFill>
                          <a:latin typeface="Work Sans"/>
                          <a:ea typeface="Work Sans"/>
                          <a:cs typeface="Work Sans"/>
                          <a:sym typeface="Work Sans"/>
                        </a:rPr>
                        <a:t>Founders: 3 (co-CEO US/CMO, co-CEO EU/CTO, CRO</a:t>
                      </a:r>
                      <a:r>
                        <a:rPr lang="en-US" sz="1100" u="none" strike="noStrike" cap="none" dirty="0">
                          <a:solidFill>
                            <a:srgbClr val="3B3838"/>
                          </a:solidFill>
                          <a:highlight>
                            <a:srgbClr val="FFFFFF"/>
                          </a:highlight>
                          <a:latin typeface="Work Sans"/>
                          <a:ea typeface="Work Sans"/>
                          <a:cs typeface="Work Sans"/>
                          <a:sym typeface="Work Sans"/>
                        </a:rPr>
                        <a:t> </a:t>
                      </a:r>
                      <a:r>
                        <a:rPr lang="en-US" sz="1200" u="none" strike="noStrike" cap="none" dirty="0">
                          <a:solidFill>
                            <a:srgbClr val="3B3838"/>
                          </a:solidFill>
                          <a:latin typeface="Work Sans"/>
                          <a:ea typeface="Work Sans"/>
                          <a:cs typeface="Work Sans"/>
                          <a:sym typeface="Work Sans"/>
                        </a:rPr>
                        <a:t>/CRHO)</a:t>
                      </a:r>
                      <a:endParaRPr sz="1400" u="none" strike="noStrike" cap="none" dirty="0">
                        <a:solidFill>
                          <a:srgbClr val="3B3838"/>
                        </a:solidFill>
                        <a:latin typeface="Work Sans"/>
                        <a:ea typeface="Work Sans"/>
                        <a:cs typeface="Work Sans"/>
                        <a:sym typeface="Work Sans"/>
                      </a:endParaRPr>
                    </a:p>
                    <a:p>
                      <a:pPr marL="197555" marR="0" lvl="0" indent="-197555" algn="l" rtl="0">
                        <a:spcBef>
                          <a:spcPts val="0"/>
                        </a:spcBef>
                        <a:spcAft>
                          <a:spcPts val="0"/>
                        </a:spcAft>
                        <a:buClr>
                          <a:schemeClr val="dk1"/>
                        </a:buClr>
                        <a:buSzPts val="1200"/>
                        <a:buFont typeface="Proxima Nova"/>
                        <a:buChar char="•"/>
                      </a:pPr>
                      <a:r>
                        <a:rPr lang="en-US" sz="1200" u="none" strike="noStrike" cap="none" dirty="0">
                          <a:solidFill>
                            <a:srgbClr val="3B3838"/>
                          </a:solidFill>
                          <a:latin typeface="Work Sans"/>
                          <a:ea typeface="Work Sans"/>
                          <a:cs typeface="Work Sans"/>
                          <a:sym typeface="Work Sans"/>
                        </a:rPr>
                        <a:t>Composition: Marketing - 1, Tech - 1, Sales - 1, Other – 2</a:t>
                      </a:r>
                    </a:p>
                    <a:p>
                      <a:pPr marL="197555" marR="0" lvl="0" indent="-197555" algn="l" rtl="0">
                        <a:spcBef>
                          <a:spcPts val="0"/>
                        </a:spcBef>
                        <a:spcAft>
                          <a:spcPts val="0"/>
                        </a:spcAft>
                        <a:buClr>
                          <a:schemeClr val="dk1"/>
                        </a:buClr>
                        <a:buSzPts val="1200"/>
                        <a:buFont typeface="Proxima Nova"/>
                        <a:buChar char="•"/>
                      </a:pPr>
                      <a:r>
                        <a:rPr lang="en-US" sz="1200" u="none" strike="noStrike" cap="none" dirty="0">
                          <a:solidFill>
                            <a:srgbClr val="3B3838"/>
                          </a:solidFill>
                          <a:latin typeface="Work Sans"/>
                          <a:ea typeface="Work Sans"/>
                          <a:cs typeface="Work Sans"/>
                          <a:sym typeface="Work Sans"/>
                        </a:rPr>
                        <a:t>4 Advisory Board Members</a:t>
                      </a:r>
                      <a:endParaRPr sz="1200" u="none" strike="noStrike" cap="none" dirty="0">
                        <a:solidFill>
                          <a:srgbClr val="3B3838"/>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424704">
                <a:tc>
                  <a:txBody>
                    <a:bodyPr/>
                    <a:lstStyle/>
                    <a:p>
                      <a:pPr marL="0" marR="0" lvl="0" indent="0" algn="ctr" rtl="0">
                        <a:spcBef>
                          <a:spcPts val="0"/>
                        </a:spcBef>
                        <a:spcAft>
                          <a:spcPts val="0"/>
                        </a:spcAft>
                        <a:buClr>
                          <a:srgbClr val="3B3838"/>
                        </a:buClr>
                        <a:buSzPts val="1400"/>
                        <a:buFont typeface="Work Sans"/>
                        <a:buNone/>
                      </a:pPr>
                      <a:r>
                        <a:rPr lang="en-US" sz="1400" b="1" u="none" strike="noStrike" cap="none">
                          <a:solidFill>
                            <a:srgbClr val="3B3838"/>
                          </a:solidFill>
                          <a:latin typeface="Work Sans"/>
                          <a:ea typeface="Work Sans"/>
                          <a:cs typeface="Work Sans"/>
                          <a:sym typeface="Work Sans"/>
                        </a:rPr>
                        <a:t>OTHER</a:t>
                      </a:r>
                      <a:endParaRPr sz="1400" u="none" strike="noStrike" cap="none">
                        <a:solidFill>
                          <a:srgbClr val="3B3838"/>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3"/>
                    </a:solidFill>
                  </a:tcPr>
                </a:tc>
                <a:tc>
                  <a:txBody>
                    <a:bodyPr/>
                    <a:lstStyle/>
                    <a:p>
                      <a:pPr marL="197554" marR="0" lvl="0" indent="-197554" algn="l" rtl="0">
                        <a:spcBef>
                          <a:spcPts val="0"/>
                        </a:spcBef>
                        <a:spcAft>
                          <a:spcPts val="0"/>
                        </a:spcAft>
                        <a:buClr>
                          <a:schemeClr val="dk1"/>
                        </a:buClr>
                        <a:buSzPts val="1200"/>
                        <a:buFont typeface="Proxima Nova"/>
                        <a:buChar char="•"/>
                      </a:pPr>
                      <a:r>
                        <a:rPr lang="en-US" sz="1200" u="none" strike="noStrike" cap="none" dirty="0">
                          <a:solidFill>
                            <a:srgbClr val="3B3838"/>
                          </a:solidFill>
                          <a:latin typeface="Work Sans"/>
                          <a:ea typeface="Work Sans"/>
                          <a:cs typeface="Work Sans"/>
                          <a:sym typeface="Work Sans"/>
                        </a:rPr>
                        <a:t>Startup foundation date: August 2020</a:t>
                      </a:r>
                      <a:endParaRPr sz="1200" u="none" strike="noStrike" cap="none" dirty="0">
                        <a:solidFill>
                          <a:srgbClr val="3B3838"/>
                        </a:solidFill>
                        <a:latin typeface="Work Sans"/>
                        <a:ea typeface="Work Sans"/>
                        <a:cs typeface="Work Sans"/>
                        <a:sym typeface="Work Sans"/>
                      </a:endParaRPr>
                    </a:p>
                    <a:p>
                      <a:pPr marL="197554" marR="0" lvl="0" indent="-197554" algn="l" rtl="0">
                        <a:lnSpc>
                          <a:spcPct val="100000"/>
                        </a:lnSpc>
                        <a:spcBef>
                          <a:spcPts val="0"/>
                        </a:spcBef>
                        <a:spcAft>
                          <a:spcPts val="0"/>
                        </a:spcAft>
                        <a:buClr>
                          <a:schemeClr val="dk1"/>
                        </a:buClr>
                        <a:buSzPts val="1200"/>
                        <a:buFont typeface="Proxima Nova"/>
                        <a:buChar char="•"/>
                      </a:pPr>
                      <a:r>
                        <a:rPr lang="en-US" sz="1200" u="none" strike="noStrike" cap="none" dirty="0">
                          <a:solidFill>
                            <a:srgbClr val="3B3838"/>
                          </a:solidFill>
                          <a:latin typeface="Work Sans"/>
                          <a:ea typeface="Work Sans"/>
                          <a:cs typeface="Work Sans"/>
                          <a:sym typeface="Work Sans"/>
                        </a:rPr>
                        <a:t>Legal entity BANTgo OÜ (Estonia reg 16296764 ) : August 2021</a:t>
                      </a:r>
                      <a:endParaRPr sz="1200" u="none" strike="noStrike" cap="none" dirty="0">
                        <a:solidFill>
                          <a:srgbClr val="3B3838"/>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3"/>
                    </a:solidFill>
                  </a:tcPr>
                </a:tc>
                <a:extLst>
                  <a:ext uri="{0D108BD9-81ED-4DB2-BD59-A6C34878D82A}">
                    <a16:rowId xmlns:a16="http://schemas.microsoft.com/office/drawing/2014/main" val="10005"/>
                  </a:ext>
                </a:extLst>
              </a:tr>
              <a:tr h="1588024">
                <a:tc>
                  <a:txBody>
                    <a:bodyPr/>
                    <a:lstStyle/>
                    <a:p>
                      <a:pPr marL="0" marR="0" lvl="0" indent="0" algn="ctr" rtl="0">
                        <a:spcBef>
                          <a:spcPts val="0"/>
                        </a:spcBef>
                        <a:spcAft>
                          <a:spcPts val="0"/>
                        </a:spcAft>
                        <a:buClr>
                          <a:srgbClr val="3B3838"/>
                        </a:buClr>
                        <a:buSzPts val="1400"/>
                        <a:buFont typeface="Work Sans"/>
                        <a:buNone/>
                      </a:pPr>
                      <a:r>
                        <a:rPr lang="en-US" sz="1400" b="1" u="none" strike="noStrike" cap="none">
                          <a:solidFill>
                            <a:srgbClr val="3B3838"/>
                          </a:solidFill>
                          <a:latin typeface="Work Sans"/>
                          <a:ea typeface="Work Sans"/>
                          <a:cs typeface="Work Sans"/>
                          <a:sym typeface="Work Sans"/>
                        </a:rPr>
                        <a:t>THE VISION</a:t>
                      </a:r>
                      <a:endParaRPr sz="1400" b="1" u="none" strike="noStrike" cap="none">
                        <a:solidFill>
                          <a:srgbClr val="3B3838"/>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197554" marR="0" lvl="0" indent="-197554" algn="l" defTabSz="914400" rtl="0" eaLnBrk="1" fontAlgn="auto" latinLnBrk="0" hangingPunct="1">
                        <a:lnSpc>
                          <a:spcPct val="100000"/>
                        </a:lnSpc>
                        <a:spcBef>
                          <a:spcPts val="0"/>
                        </a:spcBef>
                        <a:spcAft>
                          <a:spcPts val="0"/>
                        </a:spcAft>
                        <a:buClr>
                          <a:schemeClr val="dk1"/>
                        </a:buClr>
                        <a:buSzPts val="1200"/>
                        <a:buFont typeface="Proxima Nova"/>
                        <a:buChar char="•"/>
                        <a:tabLst/>
                        <a:defRPr/>
                      </a:pPr>
                      <a:r>
                        <a:rPr lang="en-US" sz="1200" b="0" i="0" u="none" strike="noStrike" cap="none" dirty="0">
                          <a:solidFill>
                            <a:srgbClr val="3B3838"/>
                          </a:solidFill>
                          <a:latin typeface="Work Sans"/>
                          <a:sym typeface="Arial"/>
                        </a:rPr>
                        <a:t>Create an adtech enabled SaaS platform that works with any food delivery app and provides restaurants and delivery drivers with passive income for mobilizing brands in real-time. </a:t>
                      </a:r>
                    </a:p>
                    <a:p>
                      <a:pPr marL="197554" marR="0" lvl="0" indent="-197554" algn="l" defTabSz="914400" rtl="0" eaLnBrk="1" fontAlgn="auto" latinLnBrk="0" hangingPunct="1">
                        <a:lnSpc>
                          <a:spcPct val="100000"/>
                        </a:lnSpc>
                        <a:spcBef>
                          <a:spcPts val="0"/>
                        </a:spcBef>
                        <a:spcAft>
                          <a:spcPts val="0"/>
                        </a:spcAft>
                        <a:buClr>
                          <a:schemeClr val="dk1"/>
                        </a:buClr>
                        <a:buSzPts val="1200"/>
                        <a:buFont typeface="Proxima Nova"/>
                        <a:buChar char="•"/>
                        <a:tabLst/>
                        <a:defRPr/>
                      </a:pPr>
                      <a:r>
                        <a:rPr lang="en-US" sz="1200" b="0" i="0" u="none" strike="noStrike" cap="none" dirty="0">
                          <a:solidFill>
                            <a:srgbClr val="3B3838"/>
                          </a:solidFill>
                          <a:latin typeface="Work Sans"/>
                          <a:sym typeface="Arial"/>
                        </a:rPr>
                        <a:t>Create a blockchain-enabled recycling app that provides discounts, clean coins, and other tokens to eaters who recycle their takeaway containers, packaging and utensils.</a:t>
                      </a:r>
                    </a:p>
                    <a:p>
                      <a:pPr marL="197554" marR="0" lvl="0" indent="-197554" algn="l" rtl="0">
                        <a:lnSpc>
                          <a:spcPct val="100000"/>
                        </a:lnSpc>
                        <a:spcBef>
                          <a:spcPts val="0"/>
                        </a:spcBef>
                        <a:spcAft>
                          <a:spcPts val="0"/>
                        </a:spcAft>
                        <a:buClr>
                          <a:schemeClr val="dk1"/>
                        </a:buClr>
                        <a:buSzPts val="1200"/>
                        <a:buFont typeface="Proxima Nova"/>
                        <a:buChar char="•"/>
                      </a:pPr>
                      <a:r>
                        <a:rPr lang="en-US" sz="1200" b="0" i="0" u="none" strike="noStrike" cap="none" dirty="0">
                          <a:solidFill>
                            <a:srgbClr val="3B3838"/>
                          </a:solidFill>
                          <a:latin typeface="Work Sans"/>
                          <a:ea typeface="Work Sans"/>
                          <a:cs typeface="Work Sans"/>
                          <a:sym typeface="Work Sans"/>
                        </a:rPr>
                        <a:t>Increase SMB revenue through AdTech and Recycling by 20%.</a:t>
                      </a:r>
                      <a:endParaRPr sz="1200" b="0" i="0" u="none" strike="noStrike" cap="none" dirty="0">
                        <a:solidFill>
                          <a:srgbClr val="3B3838"/>
                        </a:solidFill>
                        <a:latin typeface="Work Sans"/>
                        <a:ea typeface="Work Sans"/>
                        <a:cs typeface="Work Sans"/>
                        <a:sym typeface="Work Sans"/>
                      </a:endParaRPr>
                    </a:p>
                    <a:p>
                      <a:pPr marL="197554" marR="0" lvl="0" indent="-197554" algn="l" rtl="0">
                        <a:lnSpc>
                          <a:spcPct val="100000"/>
                        </a:lnSpc>
                        <a:spcBef>
                          <a:spcPts val="0"/>
                        </a:spcBef>
                        <a:spcAft>
                          <a:spcPts val="0"/>
                        </a:spcAft>
                        <a:buClr>
                          <a:srgbClr val="3B3838"/>
                        </a:buClr>
                        <a:buSzPct val="100000"/>
                        <a:buFont typeface="Proxima Nova"/>
                        <a:buChar char="•"/>
                      </a:pPr>
                      <a:r>
                        <a:rPr lang="en-US" sz="1200" b="0" i="0" u="none" strike="noStrike" cap="none" dirty="0">
                          <a:solidFill>
                            <a:srgbClr val="3B3838"/>
                          </a:solidFill>
                          <a:latin typeface="Work Sans"/>
                          <a:ea typeface="Work Sans"/>
                          <a:cs typeface="Work Sans"/>
                          <a:sym typeface="Work Sans"/>
                        </a:rPr>
                        <a:t>Open the gateway to the metaverses for the supply chains of ready-made food and goods.</a:t>
                      </a:r>
                      <a:endParaRPr sz="1200" b="0" i="0" u="none" strike="noStrike" cap="none" dirty="0">
                        <a:solidFill>
                          <a:srgbClr val="3B3838"/>
                        </a:solidFill>
                        <a:latin typeface="Work Sans"/>
                        <a:ea typeface="Work Sans"/>
                        <a:cs typeface="Work Sans"/>
                        <a:sym typeface="Work Sans"/>
                      </a:endParaRPr>
                    </a:p>
                  </a:txBody>
                  <a:tcPr marL="50800" marR="50800" marT="50800" marB="50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bl>
          </a:graphicData>
        </a:graphic>
      </p:graphicFrame>
      <p:grpSp>
        <p:nvGrpSpPr>
          <p:cNvPr id="275" name="Google Shape;275;p3"/>
          <p:cNvGrpSpPr/>
          <p:nvPr/>
        </p:nvGrpSpPr>
        <p:grpSpPr>
          <a:xfrm>
            <a:off x="4141412" y="686079"/>
            <a:ext cx="5499569" cy="72000"/>
            <a:chOff x="3955696" y="6432672"/>
            <a:chExt cx="5499569" cy="72000"/>
          </a:xfrm>
        </p:grpSpPr>
        <p:sp>
          <p:nvSpPr>
            <p:cNvPr id="276" name="Google Shape;276;p3"/>
            <p:cNvSpPr/>
            <p:nvPr/>
          </p:nvSpPr>
          <p:spPr>
            <a:xfrm>
              <a:off x="6113007" y="6432672"/>
              <a:ext cx="3342258" cy="72000"/>
            </a:xfrm>
            <a:prstGeom prst="parallelogram">
              <a:avLst>
                <a:gd name="adj" fmla="val 32618"/>
              </a:avLst>
            </a:prstGeom>
            <a:solidFill>
              <a:srgbClr val="74747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77" name="Google Shape;277;p3"/>
            <p:cNvSpPr/>
            <p:nvPr/>
          </p:nvSpPr>
          <p:spPr>
            <a:xfrm>
              <a:off x="3955696" y="6432672"/>
              <a:ext cx="1958411" cy="72000"/>
            </a:xfrm>
            <a:prstGeom prst="parallelogram">
              <a:avLst>
                <a:gd name="adj" fmla="val 32618"/>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sp>
        <p:nvSpPr>
          <p:cNvPr id="278" name="Google Shape;278;p3"/>
          <p:cNvSpPr txBox="1"/>
          <p:nvPr/>
        </p:nvSpPr>
        <p:spPr>
          <a:xfrm>
            <a:off x="686601" y="327029"/>
            <a:ext cx="288287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accent6"/>
                </a:solidFill>
                <a:latin typeface="Work Sans Medium"/>
                <a:ea typeface="Work Sans Medium"/>
                <a:cs typeface="Work Sans Medium"/>
                <a:sym typeface="Work Sans Medium"/>
              </a:rPr>
              <a:t>// INTRODUCTION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43" name="Google Shape;543;p13">
            <a:extLst>
              <a:ext uri="{FF2B5EF4-FFF2-40B4-BE49-F238E27FC236}">
                <a16:creationId xmlns:a16="http://schemas.microsoft.com/office/drawing/2014/main" id="{6CC84847-7DBC-47D7-8A6B-B72EFEDFC1F4}"/>
              </a:ext>
            </a:extLst>
          </p:cNvPr>
          <p:cNvSpPr txBox="1"/>
          <p:nvPr/>
        </p:nvSpPr>
        <p:spPr>
          <a:xfrm>
            <a:off x="953100" y="2060163"/>
            <a:ext cx="3891727" cy="1077178"/>
          </a:xfrm>
          <a:prstGeom prst="rect">
            <a:avLst/>
          </a:prstGeom>
          <a:noFill/>
          <a:ln>
            <a:noFill/>
          </a:ln>
        </p:spPr>
        <p:txBody>
          <a:bodyPr spcFirstLastPara="1" wrap="square" lIns="91425" tIns="45700" rIns="91425" bIns="45700" anchor="t" anchorCtr="0">
            <a:spAutoFit/>
          </a:bodyPr>
          <a:lstStyle/>
          <a:p>
            <a:pPr marL="0" marR="0" lvl="0" indent="0" algn="l" rtl="0">
              <a:lnSpc>
                <a:spcPts val="3700"/>
              </a:lnSpc>
              <a:spcBef>
                <a:spcPts val="0"/>
              </a:spcBef>
              <a:spcAft>
                <a:spcPts val="0"/>
              </a:spcAft>
              <a:buNone/>
            </a:pPr>
            <a:r>
              <a:rPr lang="en-US" sz="3200" b="1" dirty="0">
                <a:solidFill>
                  <a:srgbClr val="3B3838"/>
                </a:solidFill>
                <a:latin typeface="Work Sans"/>
                <a:sym typeface="Work Sans"/>
              </a:rPr>
              <a:t>SDG Impact </a:t>
            </a:r>
          </a:p>
          <a:p>
            <a:pPr marL="0" marR="0" lvl="0" indent="0" algn="l" rtl="0">
              <a:lnSpc>
                <a:spcPts val="3700"/>
              </a:lnSpc>
              <a:spcBef>
                <a:spcPts val="0"/>
              </a:spcBef>
              <a:spcAft>
                <a:spcPts val="0"/>
              </a:spcAft>
              <a:buNone/>
            </a:pPr>
            <a:r>
              <a:rPr lang="en-US" sz="3200" b="1" dirty="0">
                <a:solidFill>
                  <a:srgbClr val="3B3838"/>
                </a:solidFill>
                <a:latin typeface="Work Sans"/>
                <a:sym typeface="Work Sans"/>
              </a:rPr>
              <a:t>Standards</a:t>
            </a:r>
            <a:endParaRPr dirty="0"/>
          </a:p>
        </p:txBody>
      </p:sp>
      <p:sp>
        <p:nvSpPr>
          <p:cNvPr id="44" name="Google Shape;544;p13">
            <a:extLst>
              <a:ext uri="{FF2B5EF4-FFF2-40B4-BE49-F238E27FC236}">
                <a16:creationId xmlns:a16="http://schemas.microsoft.com/office/drawing/2014/main" id="{5257E77F-CCA2-4D68-8EE0-398889C7603F}"/>
              </a:ext>
            </a:extLst>
          </p:cNvPr>
          <p:cNvSpPr txBox="1"/>
          <p:nvPr/>
        </p:nvSpPr>
        <p:spPr>
          <a:xfrm>
            <a:off x="953100" y="1732364"/>
            <a:ext cx="176916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accent6"/>
                </a:solidFill>
                <a:latin typeface="Work Sans Medium"/>
                <a:ea typeface="Work Sans Medium"/>
                <a:cs typeface="Work Sans Medium"/>
                <a:sym typeface="Work Sans Medium"/>
              </a:rPr>
              <a:t>// SUSTAINABLITY</a:t>
            </a:r>
            <a:endParaRPr dirty="0"/>
          </a:p>
        </p:txBody>
      </p:sp>
      <p:sp>
        <p:nvSpPr>
          <p:cNvPr id="45" name="Google Shape;545;p13">
            <a:extLst>
              <a:ext uri="{FF2B5EF4-FFF2-40B4-BE49-F238E27FC236}">
                <a16:creationId xmlns:a16="http://schemas.microsoft.com/office/drawing/2014/main" id="{34A51857-A22C-4D32-9D7A-97EE71DA1117}"/>
              </a:ext>
            </a:extLst>
          </p:cNvPr>
          <p:cNvSpPr txBox="1"/>
          <p:nvPr/>
        </p:nvSpPr>
        <p:spPr>
          <a:xfrm>
            <a:off x="1056948" y="3239463"/>
            <a:ext cx="3982667" cy="730969"/>
          </a:xfrm>
          <a:prstGeom prst="rect">
            <a:avLst/>
          </a:prstGeom>
          <a:noFill/>
          <a:ln>
            <a:noFill/>
          </a:ln>
        </p:spPr>
        <p:txBody>
          <a:bodyPr spcFirstLastPara="1" wrap="square" lIns="0" tIns="0" rIns="0" bIns="0" anchor="t" anchorCtr="0">
            <a:spAutoFit/>
          </a:bodyPr>
          <a:lstStyle/>
          <a:p>
            <a:pPr marL="0" marR="0" lvl="0" indent="0" algn="l" rtl="0">
              <a:lnSpc>
                <a:spcPts val="1900"/>
              </a:lnSpc>
              <a:spcBef>
                <a:spcPts val="0"/>
              </a:spcBef>
              <a:spcAft>
                <a:spcPts val="0"/>
              </a:spcAft>
              <a:buNone/>
            </a:pPr>
            <a:r>
              <a:rPr lang="en-US" sz="1600" dirty="0">
                <a:solidFill>
                  <a:srgbClr val="595959"/>
                </a:solidFill>
                <a:latin typeface="Work Sans Medium" pitchFamily="2" charset="0"/>
                <a:ea typeface="Inter"/>
                <a:cs typeface="Inter"/>
                <a:sym typeface="Inter"/>
              </a:rPr>
              <a:t>Our business and our mission contribute to the achievement of 3 of the 17 Sustainable Development Goals.</a:t>
            </a:r>
          </a:p>
        </p:txBody>
      </p:sp>
      <p:grpSp>
        <p:nvGrpSpPr>
          <p:cNvPr id="46" name="Group 45">
            <a:extLst>
              <a:ext uri="{FF2B5EF4-FFF2-40B4-BE49-F238E27FC236}">
                <a16:creationId xmlns:a16="http://schemas.microsoft.com/office/drawing/2014/main" id="{5725C170-E2CB-4866-9E17-F1F2D3A73471}"/>
              </a:ext>
            </a:extLst>
          </p:cNvPr>
          <p:cNvGrpSpPr/>
          <p:nvPr/>
        </p:nvGrpSpPr>
        <p:grpSpPr>
          <a:xfrm>
            <a:off x="1019008" y="4547996"/>
            <a:ext cx="3825819" cy="577641"/>
            <a:chOff x="6390092" y="2867736"/>
            <a:chExt cx="3825819" cy="577641"/>
          </a:xfrm>
        </p:grpSpPr>
        <p:sp>
          <p:nvSpPr>
            <p:cNvPr id="47" name="Rectangle 46">
              <a:extLst>
                <a:ext uri="{FF2B5EF4-FFF2-40B4-BE49-F238E27FC236}">
                  <a16:creationId xmlns:a16="http://schemas.microsoft.com/office/drawing/2014/main" id="{5EC3D619-8AB4-4CD9-82F0-10033FF1DF35}"/>
                </a:ext>
              </a:extLst>
            </p:cNvPr>
            <p:cNvSpPr/>
            <p:nvPr/>
          </p:nvSpPr>
          <p:spPr>
            <a:xfrm>
              <a:off x="6390092" y="2867736"/>
              <a:ext cx="3248178" cy="577641"/>
            </a:xfrm>
            <a:prstGeom prst="rect">
              <a:avLst/>
            </a:prstGeom>
            <a:solidFill>
              <a:schemeClr val="bg1"/>
            </a:solidFill>
            <a:ln>
              <a:noFill/>
            </a:ln>
            <a:effectLst>
              <a:outerShdw blurRad="952500" dist="508000" dir="5400000" sx="70000" sy="7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3B3838"/>
                  </a:solidFill>
                  <a:latin typeface="Work Sans SemiBold" panose="00000700000000000000" pitchFamily="2" charset="0"/>
                  <a:cs typeface="Poppins" panose="00000500000000000000" pitchFamily="2" charset="0"/>
                </a:rPr>
                <a:t>Explore more about our ESG strategy</a:t>
              </a:r>
            </a:p>
          </p:txBody>
        </p:sp>
        <p:grpSp>
          <p:nvGrpSpPr>
            <p:cNvPr id="48" name="Group 47">
              <a:extLst>
                <a:ext uri="{FF2B5EF4-FFF2-40B4-BE49-F238E27FC236}">
                  <a16:creationId xmlns:a16="http://schemas.microsoft.com/office/drawing/2014/main" id="{85F2681C-5DA7-4EE0-9AEB-D700CD5F81CC}"/>
                </a:ext>
              </a:extLst>
            </p:cNvPr>
            <p:cNvGrpSpPr/>
            <p:nvPr/>
          </p:nvGrpSpPr>
          <p:grpSpPr>
            <a:xfrm>
              <a:off x="9638270" y="2867736"/>
              <a:ext cx="577641" cy="577641"/>
              <a:chOff x="2260325" y="5413407"/>
              <a:chExt cx="577641" cy="577641"/>
            </a:xfrm>
          </p:grpSpPr>
          <p:sp>
            <p:nvSpPr>
              <p:cNvPr id="49" name="Rectangle 48">
                <a:extLst>
                  <a:ext uri="{FF2B5EF4-FFF2-40B4-BE49-F238E27FC236}">
                    <a16:creationId xmlns:a16="http://schemas.microsoft.com/office/drawing/2014/main" id="{00F98632-1B51-4E3F-B37B-ECE5867F4547}"/>
                  </a:ext>
                </a:extLst>
              </p:cNvPr>
              <p:cNvSpPr/>
              <p:nvPr/>
            </p:nvSpPr>
            <p:spPr>
              <a:xfrm>
                <a:off x="2260325" y="5413407"/>
                <a:ext cx="577641" cy="577641"/>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Isosceles Triangle 49">
                <a:hlinkClick r:id="rId3"/>
                <a:extLst>
                  <a:ext uri="{FF2B5EF4-FFF2-40B4-BE49-F238E27FC236}">
                    <a16:creationId xmlns:a16="http://schemas.microsoft.com/office/drawing/2014/main" id="{D653051C-953C-4578-9361-A79D93BA5FC4}"/>
                  </a:ext>
                </a:extLst>
              </p:cNvPr>
              <p:cNvSpPr/>
              <p:nvPr/>
            </p:nvSpPr>
            <p:spPr>
              <a:xfrm rot="5400000">
                <a:off x="2458597" y="5624168"/>
                <a:ext cx="181098" cy="15611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0" name="Group 69">
            <a:extLst>
              <a:ext uri="{FF2B5EF4-FFF2-40B4-BE49-F238E27FC236}">
                <a16:creationId xmlns:a16="http://schemas.microsoft.com/office/drawing/2014/main" id="{B3AF56C0-29B3-49BD-8F1A-CBE13425C24F}"/>
              </a:ext>
            </a:extLst>
          </p:cNvPr>
          <p:cNvGrpSpPr>
            <a:grpSpLocks noChangeAspect="1"/>
          </p:cNvGrpSpPr>
          <p:nvPr/>
        </p:nvGrpSpPr>
        <p:grpSpPr>
          <a:xfrm>
            <a:off x="6231764" y="1632924"/>
            <a:ext cx="5297859" cy="828000"/>
            <a:chOff x="4892847" y="1324305"/>
            <a:chExt cx="5901393" cy="922326"/>
          </a:xfrm>
        </p:grpSpPr>
        <p:pic>
          <p:nvPicPr>
            <p:cNvPr id="71" name="Picture 70" descr="Logo&#10;&#10;Description automatically generated">
              <a:extLst>
                <a:ext uri="{FF2B5EF4-FFF2-40B4-BE49-F238E27FC236}">
                  <a16:creationId xmlns:a16="http://schemas.microsoft.com/office/drawing/2014/main" id="{B89541E7-7051-4DC1-8070-4888379E9D91}"/>
                </a:ext>
              </a:extLst>
            </p:cNvPr>
            <p:cNvPicPr>
              <a:picLocks noChangeAspect="1"/>
            </p:cNvPicPr>
            <p:nvPr/>
          </p:nvPicPr>
          <p:blipFill>
            <a:blip r:embed="rId4"/>
            <a:stretch>
              <a:fillRect/>
            </a:stretch>
          </p:blipFill>
          <p:spPr>
            <a:xfrm>
              <a:off x="5754240" y="1324305"/>
              <a:ext cx="5040000" cy="922326"/>
            </a:xfrm>
            <a:prstGeom prst="rect">
              <a:avLst/>
            </a:prstGeom>
          </p:spPr>
        </p:pic>
        <p:pic>
          <p:nvPicPr>
            <p:cNvPr id="72" name="Picture 71" descr="A picture containing text, fan, vector graphics&#10;&#10;Description automatically generated">
              <a:extLst>
                <a:ext uri="{FF2B5EF4-FFF2-40B4-BE49-F238E27FC236}">
                  <a16:creationId xmlns:a16="http://schemas.microsoft.com/office/drawing/2014/main" id="{22D0DBD3-95EC-4570-A6A6-E92A1721CF61}"/>
                </a:ext>
              </a:extLst>
            </p:cNvPr>
            <p:cNvPicPr>
              <a:picLocks noChangeAspect="1"/>
            </p:cNvPicPr>
            <p:nvPr/>
          </p:nvPicPr>
          <p:blipFill>
            <a:blip r:embed="rId5"/>
            <a:stretch>
              <a:fillRect/>
            </a:stretch>
          </p:blipFill>
          <p:spPr>
            <a:xfrm>
              <a:off x="4892847" y="1425468"/>
              <a:ext cx="861393" cy="720000"/>
            </a:xfrm>
            <a:prstGeom prst="rect">
              <a:avLst/>
            </a:prstGeom>
          </p:spPr>
        </p:pic>
      </p:grpSp>
      <p:grpSp>
        <p:nvGrpSpPr>
          <p:cNvPr id="73" name="Group 72">
            <a:extLst>
              <a:ext uri="{FF2B5EF4-FFF2-40B4-BE49-F238E27FC236}">
                <a16:creationId xmlns:a16="http://schemas.microsoft.com/office/drawing/2014/main" id="{E7DE5997-6F96-48F0-BC9B-88E4CACA22FE}"/>
              </a:ext>
            </a:extLst>
          </p:cNvPr>
          <p:cNvGrpSpPr/>
          <p:nvPr/>
        </p:nvGrpSpPr>
        <p:grpSpPr>
          <a:xfrm>
            <a:off x="3346216" y="6321459"/>
            <a:ext cx="5499569" cy="72000"/>
            <a:chOff x="3955696" y="6432672"/>
            <a:chExt cx="5499569" cy="72000"/>
          </a:xfrm>
        </p:grpSpPr>
        <p:sp>
          <p:nvSpPr>
            <p:cNvPr id="74" name="Parallelogram 73">
              <a:extLst>
                <a:ext uri="{FF2B5EF4-FFF2-40B4-BE49-F238E27FC236}">
                  <a16:creationId xmlns:a16="http://schemas.microsoft.com/office/drawing/2014/main" id="{6F25BBA6-3C14-4417-83F4-ED75B78C7696}"/>
                </a:ext>
              </a:extLst>
            </p:cNvPr>
            <p:cNvSpPr/>
            <p:nvPr userDrawn="1"/>
          </p:nvSpPr>
          <p:spPr>
            <a:xfrm>
              <a:off x="6113007" y="6432672"/>
              <a:ext cx="3342258" cy="72000"/>
            </a:xfrm>
            <a:prstGeom prst="parallelogram">
              <a:avLst>
                <a:gd name="adj" fmla="val 32618"/>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Parallelogram 74">
              <a:extLst>
                <a:ext uri="{FF2B5EF4-FFF2-40B4-BE49-F238E27FC236}">
                  <a16:creationId xmlns:a16="http://schemas.microsoft.com/office/drawing/2014/main" id="{916E1B47-CAD7-421D-AFE9-C03EF4ECC6B1}"/>
                </a:ext>
              </a:extLst>
            </p:cNvPr>
            <p:cNvSpPr/>
            <p:nvPr userDrawn="1"/>
          </p:nvSpPr>
          <p:spPr>
            <a:xfrm>
              <a:off x="3955696" y="6432672"/>
              <a:ext cx="1958411" cy="72000"/>
            </a:xfrm>
            <a:prstGeom prst="parallelogram">
              <a:avLst>
                <a:gd name="adj" fmla="val 32618"/>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6" name="Google Shape;293;p4" descr="A picture containing text, clipart&#10;&#10;Description automatically generated">
            <a:extLst>
              <a:ext uri="{FF2B5EF4-FFF2-40B4-BE49-F238E27FC236}">
                <a16:creationId xmlns:a16="http://schemas.microsoft.com/office/drawing/2014/main" id="{0D1FA2FB-BFC7-4839-997B-9493DA307DA7}"/>
              </a:ext>
            </a:extLst>
          </p:cNvPr>
          <p:cNvPicPr preferRelativeResize="0"/>
          <p:nvPr/>
        </p:nvPicPr>
        <p:blipFill rotWithShape="1">
          <a:blip r:embed="rId6">
            <a:alphaModFix/>
          </a:blip>
          <a:srcRect r="25063"/>
          <a:stretch/>
        </p:blipFill>
        <p:spPr>
          <a:xfrm>
            <a:off x="10196165" y="564775"/>
            <a:ext cx="1296000" cy="298968"/>
          </a:xfrm>
          <a:prstGeom prst="rect">
            <a:avLst/>
          </a:prstGeom>
          <a:noFill/>
          <a:ln>
            <a:noFill/>
          </a:ln>
        </p:spPr>
      </p:pic>
      <p:sp>
        <p:nvSpPr>
          <p:cNvPr id="77" name="Parallelogram 76">
            <a:extLst>
              <a:ext uri="{FF2B5EF4-FFF2-40B4-BE49-F238E27FC236}">
                <a16:creationId xmlns:a16="http://schemas.microsoft.com/office/drawing/2014/main" id="{0B09F21F-955D-4A71-A641-39A0A50C7366}"/>
              </a:ext>
            </a:extLst>
          </p:cNvPr>
          <p:cNvSpPr/>
          <p:nvPr/>
        </p:nvSpPr>
        <p:spPr>
          <a:xfrm>
            <a:off x="685875" y="660488"/>
            <a:ext cx="1583715" cy="72000"/>
          </a:xfrm>
          <a:prstGeom prst="parallelogram">
            <a:avLst>
              <a:gd name="adj" fmla="val 32618"/>
            </a:avLst>
          </a:prstGeom>
          <a:solidFill>
            <a:srgbClr val="FF55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341B749C-4AFF-488E-A303-BE263063FC19}"/>
              </a:ext>
            </a:extLst>
          </p:cNvPr>
          <p:cNvGrpSpPr/>
          <p:nvPr/>
        </p:nvGrpSpPr>
        <p:grpSpPr>
          <a:xfrm>
            <a:off x="6278337" y="2619710"/>
            <a:ext cx="5162246" cy="2579966"/>
            <a:chOff x="5376222" y="2324527"/>
            <a:chExt cx="5162246" cy="2579966"/>
          </a:xfrm>
        </p:grpSpPr>
        <p:pic>
          <p:nvPicPr>
            <p:cNvPr id="52" name="Picture 51" descr="Icon&#10;&#10;Description automatically generated">
              <a:extLst>
                <a:ext uri="{FF2B5EF4-FFF2-40B4-BE49-F238E27FC236}">
                  <a16:creationId xmlns:a16="http://schemas.microsoft.com/office/drawing/2014/main" id="{5F2A1687-CFB5-4608-B827-F4990A622CE8}"/>
                </a:ext>
              </a:extLst>
            </p:cNvPr>
            <p:cNvPicPr>
              <a:picLocks noChangeAspect="1"/>
            </p:cNvPicPr>
            <p:nvPr/>
          </p:nvPicPr>
          <p:blipFill>
            <a:blip r:embed="rId7">
              <a:duotone>
                <a:schemeClr val="accent3">
                  <a:shade val="45000"/>
                  <a:satMod val="135000"/>
                </a:schemeClr>
                <a:prstClr val="white"/>
              </a:duotone>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6250271" y="2337036"/>
              <a:ext cx="792000" cy="792000"/>
            </a:xfrm>
            <a:prstGeom prst="rect">
              <a:avLst/>
            </a:prstGeom>
          </p:spPr>
        </p:pic>
        <p:pic>
          <p:nvPicPr>
            <p:cNvPr id="53" name="Picture 52" descr="Icon&#10;&#10;Description automatically generated with medium confidence">
              <a:extLst>
                <a:ext uri="{FF2B5EF4-FFF2-40B4-BE49-F238E27FC236}">
                  <a16:creationId xmlns:a16="http://schemas.microsoft.com/office/drawing/2014/main" id="{C1A8F046-F9EB-4D0A-BDA5-E1100AF85266}"/>
                </a:ext>
              </a:extLst>
            </p:cNvPr>
            <p:cNvPicPr>
              <a:picLocks noChangeAspect="1"/>
            </p:cNvPicPr>
            <p:nvPr/>
          </p:nvPicPr>
          <p:blipFill>
            <a:blip r:embed="rId9">
              <a:duotone>
                <a:schemeClr val="accent3">
                  <a:shade val="45000"/>
                  <a:satMod val="135000"/>
                </a:schemeClr>
                <a:prstClr val="white"/>
              </a:duotone>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7124320" y="2337036"/>
              <a:ext cx="792000" cy="792000"/>
            </a:xfrm>
            <a:prstGeom prst="rect">
              <a:avLst/>
            </a:prstGeom>
          </p:spPr>
        </p:pic>
        <p:pic>
          <p:nvPicPr>
            <p:cNvPr id="54" name="Picture 53" descr="A picture containing text, clipart&#10;&#10;Description automatically generated">
              <a:extLst>
                <a:ext uri="{FF2B5EF4-FFF2-40B4-BE49-F238E27FC236}">
                  <a16:creationId xmlns:a16="http://schemas.microsoft.com/office/drawing/2014/main" id="{F0035B51-7287-41A9-932B-C448F08E9E09}"/>
                </a:ext>
              </a:extLst>
            </p:cNvPr>
            <p:cNvPicPr>
              <a:picLocks noChangeAspect="1"/>
            </p:cNvPicPr>
            <p:nvPr/>
          </p:nvPicPr>
          <p:blipFill>
            <a:blip r:embed="rId11">
              <a:duotone>
                <a:schemeClr val="accent3">
                  <a:shade val="45000"/>
                  <a:satMod val="135000"/>
                </a:schemeClr>
                <a:prstClr val="white"/>
              </a:duotone>
              <a:extLst>
                <a:ext uri="{BEBA8EAE-BF5A-486C-A8C5-ECC9F3942E4B}">
                  <a14:imgProps xmlns:a14="http://schemas.microsoft.com/office/drawing/2010/main">
                    <a14:imgLayer r:embed="rId12">
                      <a14:imgEffect>
                        <a14:saturation sat="0"/>
                      </a14:imgEffect>
                    </a14:imgLayer>
                  </a14:imgProps>
                </a:ext>
              </a:extLst>
            </a:blip>
            <a:stretch>
              <a:fillRect/>
            </a:stretch>
          </p:blipFill>
          <p:spPr>
            <a:xfrm>
              <a:off x="7998369" y="2337036"/>
              <a:ext cx="792000" cy="792000"/>
            </a:xfrm>
            <a:prstGeom prst="rect">
              <a:avLst/>
            </a:prstGeom>
          </p:spPr>
        </p:pic>
        <p:pic>
          <p:nvPicPr>
            <p:cNvPr id="55" name="Picture 54" descr="Icon&#10;&#10;Description automatically generated">
              <a:extLst>
                <a:ext uri="{FF2B5EF4-FFF2-40B4-BE49-F238E27FC236}">
                  <a16:creationId xmlns:a16="http://schemas.microsoft.com/office/drawing/2014/main" id="{C9EB81A4-DF5D-4754-B0E4-2199EBD21B8E}"/>
                </a:ext>
              </a:extLst>
            </p:cNvPr>
            <p:cNvPicPr>
              <a:picLocks noChangeAspect="1"/>
            </p:cNvPicPr>
            <p:nvPr/>
          </p:nvPicPr>
          <p:blipFill>
            <a:blip r:embed="rId13">
              <a:duotone>
                <a:schemeClr val="accent3">
                  <a:shade val="45000"/>
                  <a:satMod val="135000"/>
                </a:schemeClr>
                <a:prstClr val="white"/>
              </a:duotone>
              <a:extLst>
                <a:ext uri="{BEBA8EAE-BF5A-486C-A8C5-ECC9F3942E4B}">
                  <a14:imgProps xmlns:a14="http://schemas.microsoft.com/office/drawing/2010/main">
                    <a14:imgLayer r:embed="rId14">
                      <a14:imgEffect>
                        <a14:saturation sat="0"/>
                      </a14:imgEffect>
                    </a14:imgLayer>
                  </a14:imgProps>
                </a:ext>
              </a:extLst>
            </a:blip>
            <a:stretch>
              <a:fillRect/>
            </a:stretch>
          </p:blipFill>
          <p:spPr>
            <a:xfrm>
              <a:off x="8872418" y="2337036"/>
              <a:ext cx="792000" cy="792000"/>
            </a:xfrm>
            <a:prstGeom prst="rect">
              <a:avLst/>
            </a:prstGeom>
          </p:spPr>
        </p:pic>
        <p:pic>
          <p:nvPicPr>
            <p:cNvPr id="56" name="Picture 55" descr="A picture containing shape&#10;&#10;Description automatically generated">
              <a:extLst>
                <a:ext uri="{FF2B5EF4-FFF2-40B4-BE49-F238E27FC236}">
                  <a16:creationId xmlns:a16="http://schemas.microsoft.com/office/drawing/2014/main" id="{1D38E72F-1CFD-4A21-B077-BAE8C7F471BA}"/>
                </a:ext>
              </a:extLst>
            </p:cNvPr>
            <p:cNvPicPr>
              <a:picLocks noChangeAspect="1"/>
            </p:cNvPicPr>
            <p:nvPr/>
          </p:nvPicPr>
          <p:blipFill>
            <a:blip r:embed="rId15">
              <a:duotone>
                <a:schemeClr val="accent3">
                  <a:shade val="45000"/>
                  <a:satMod val="135000"/>
                </a:schemeClr>
                <a:prstClr val="white"/>
              </a:duotone>
              <a:extLst>
                <a:ext uri="{BEBA8EAE-BF5A-486C-A8C5-ECC9F3942E4B}">
                  <a14:imgProps xmlns:a14="http://schemas.microsoft.com/office/drawing/2010/main">
                    <a14:imgLayer r:embed="rId16">
                      <a14:imgEffect>
                        <a14:saturation sat="0"/>
                      </a14:imgEffect>
                    </a14:imgLayer>
                  </a14:imgProps>
                </a:ext>
              </a:extLst>
            </a:blip>
            <a:stretch>
              <a:fillRect/>
            </a:stretch>
          </p:blipFill>
          <p:spPr>
            <a:xfrm>
              <a:off x="9746468" y="2324527"/>
              <a:ext cx="792000" cy="792000"/>
            </a:xfrm>
            <a:prstGeom prst="rect">
              <a:avLst/>
            </a:prstGeom>
          </p:spPr>
        </p:pic>
        <p:pic>
          <p:nvPicPr>
            <p:cNvPr id="57" name="Picture 56" descr="Icon&#10;&#10;Description automatically generated">
              <a:extLst>
                <a:ext uri="{FF2B5EF4-FFF2-40B4-BE49-F238E27FC236}">
                  <a16:creationId xmlns:a16="http://schemas.microsoft.com/office/drawing/2014/main" id="{ED3BD2A9-3291-43F7-A625-03371AC62BE8}"/>
                </a:ext>
              </a:extLst>
            </p:cNvPr>
            <p:cNvPicPr>
              <a:picLocks noChangeAspect="1"/>
            </p:cNvPicPr>
            <p:nvPr/>
          </p:nvPicPr>
          <p:blipFill>
            <a:blip r:embed="rId17">
              <a:duotone>
                <a:schemeClr val="accent3">
                  <a:shade val="45000"/>
                  <a:satMod val="135000"/>
                </a:schemeClr>
                <a:prstClr val="white"/>
              </a:duotone>
              <a:extLst>
                <a:ext uri="{BEBA8EAE-BF5A-486C-A8C5-ECC9F3942E4B}">
                  <a14:imgProps xmlns:a14="http://schemas.microsoft.com/office/drawing/2010/main">
                    <a14:imgLayer r:embed="rId18">
                      <a14:imgEffect>
                        <a14:saturation sat="0"/>
                      </a14:imgEffect>
                    </a14:imgLayer>
                  </a14:imgProps>
                </a:ext>
              </a:extLst>
            </a:blip>
            <a:stretch>
              <a:fillRect/>
            </a:stretch>
          </p:blipFill>
          <p:spPr>
            <a:xfrm>
              <a:off x="5376222" y="3218510"/>
              <a:ext cx="792000" cy="792000"/>
            </a:xfrm>
            <a:prstGeom prst="rect">
              <a:avLst/>
            </a:prstGeom>
          </p:spPr>
        </p:pic>
        <p:pic>
          <p:nvPicPr>
            <p:cNvPr id="58" name="Picture 57" descr="Icon&#10;&#10;Description automatically generated with medium confidence">
              <a:extLst>
                <a:ext uri="{FF2B5EF4-FFF2-40B4-BE49-F238E27FC236}">
                  <a16:creationId xmlns:a16="http://schemas.microsoft.com/office/drawing/2014/main" id="{A118F32F-377A-4D6C-AB55-9BCE13DE89AB}"/>
                </a:ext>
              </a:extLst>
            </p:cNvPr>
            <p:cNvPicPr>
              <a:picLocks noChangeAspect="1"/>
            </p:cNvPicPr>
            <p:nvPr/>
          </p:nvPicPr>
          <p:blipFill>
            <a:blip r:embed="rId19">
              <a:duotone>
                <a:schemeClr val="accent3">
                  <a:shade val="45000"/>
                  <a:satMod val="135000"/>
                </a:schemeClr>
                <a:prstClr val="white"/>
              </a:duotone>
              <a:extLst>
                <a:ext uri="{BEBA8EAE-BF5A-486C-A8C5-ECC9F3942E4B}">
                  <a14:imgProps xmlns:a14="http://schemas.microsoft.com/office/drawing/2010/main">
                    <a14:imgLayer r:embed="rId20">
                      <a14:imgEffect>
                        <a14:saturation sat="0"/>
                      </a14:imgEffect>
                    </a14:imgLayer>
                  </a14:imgProps>
                </a:ext>
              </a:extLst>
            </a:blip>
            <a:stretch>
              <a:fillRect/>
            </a:stretch>
          </p:blipFill>
          <p:spPr>
            <a:xfrm>
              <a:off x="6250271" y="3218510"/>
              <a:ext cx="792000" cy="792000"/>
            </a:xfrm>
            <a:prstGeom prst="rect">
              <a:avLst/>
            </a:prstGeom>
          </p:spPr>
        </p:pic>
        <p:pic>
          <p:nvPicPr>
            <p:cNvPr id="59" name="Picture 58" descr="A picture containing logo&#10;&#10;Description automatically generated">
              <a:extLst>
                <a:ext uri="{FF2B5EF4-FFF2-40B4-BE49-F238E27FC236}">
                  <a16:creationId xmlns:a16="http://schemas.microsoft.com/office/drawing/2014/main" id="{7F7D1564-0431-44BB-96C3-18B979F4F4A9}"/>
                </a:ext>
              </a:extLst>
            </p:cNvPr>
            <p:cNvPicPr>
              <a:picLocks noChangeAspect="1"/>
            </p:cNvPicPr>
            <p:nvPr/>
          </p:nvPicPr>
          <p:blipFill>
            <a:blip r:embed="rId21">
              <a:duotone>
                <a:schemeClr val="accent3">
                  <a:shade val="45000"/>
                  <a:satMod val="135000"/>
                </a:schemeClr>
                <a:prstClr val="white"/>
              </a:duotone>
              <a:extLst>
                <a:ext uri="{BEBA8EAE-BF5A-486C-A8C5-ECC9F3942E4B}">
                  <a14:imgProps xmlns:a14="http://schemas.microsoft.com/office/drawing/2010/main">
                    <a14:imgLayer r:embed="rId22">
                      <a14:imgEffect>
                        <a14:saturation sat="0"/>
                      </a14:imgEffect>
                    </a14:imgLayer>
                  </a14:imgProps>
                </a:ext>
              </a:extLst>
            </a:blip>
            <a:stretch>
              <a:fillRect/>
            </a:stretch>
          </p:blipFill>
          <p:spPr>
            <a:xfrm>
              <a:off x="7124320" y="3218510"/>
              <a:ext cx="792000" cy="792000"/>
            </a:xfrm>
            <a:prstGeom prst="rect">
              <a:avLst/>
            </a:prstGeom>
          </p:spPr>
        </p:pic>
        <p:pic>
          <p:nvPicPr>
            <p:cNvPr id="60" name="Picture 59" descr="Icon&#10;&#10;Description automatically generated">
              <a:extLst>
                <a:ext uri="{FF2B5EF4-FFF2-40B4-BE49-F238E27FC236}">
                  <a16:creationId xmlns:a16="http://schemas.microsoft.com/office/drawing/2014/main" id="{9221BE8E-960F-4FB0-A2DE-B2343B55BB72}"/>
                </a:ext>
              </a:extLst>
            </p:cNvPr>
            <p:cNvPicPr>
              <a:picLocks noChangeAspect="1"/>
            </p:cNvPicPr>
            <p:nvPr/>
          </p:nvPicPr>
          <p:blipFill>
            <a:blip r:embed="rId23">
              <a:duotone>
                <a:schemeClr val="accent3">
                  <a:shade val="45000"/>
                  <a:satMod val="135000"/>
                </a:schemeClr>
                <a:prstClr val="white"/>
              </a:duotone>
              <a:extLst>
                <a:ext uri="{BEBA8EAE-BF5A-486C-A8C5-ECC9F3942E4B}">
                  <a14:imgProps xmlns:a14="http://schemas.microsoft.com/office/drawing/2010/main">
                    <a14:imgLayer r:embed="rId24">
                      <a14:imgEffect>
                        <a14:saturation sat="0"/>
                      </a14:imgEffect>
                    </a14:imgLayer>
                  </a14:imgProps>
                </a:ext>
              </a:extLst>
            </a:blip>
            <a:stretch>
              <a:fillRect/>
            </a:stretch>
          </p:blipFill>
          <p:spPr>
            <a:xfrm>
              <a:off x="7998369" y="3218510"/>
              <a:ext cx="792000" cy="792000"/>
            </a:xfrm>
            <a:prstGeom prst="rect">
              <a:avLst/>
            </a:prstGeom>
          </p:spPr>
        </p:pic>
        <p:pic>
          <p:nvPicPr>
            <p:cNvPr id="61" name="Picture 60" descr="A picture containing table&#10;&#10;Description automatically generated">
              <a:extLst>
                <a:ext uri="{FF2B5EF4-FFF2-40B4-BE49-F238E27FC236}">
                  <a16:creationId xmlns:a16="http://schemas.microsoft.com/office/drawing/2014/main" id="{535040F6-2702-4C62-97DE-44D0B620A31A}"/>
                </a:ext>
              </a:extLst>
            </p:cNvPr>
            <p:cNvPicPr>
              <a:picLocks noChangeAspect="1"/>
            </p:cNvPicPr>
            <p:nvPr/>
          </p:nvPicPr>
          <p:blipFill>
            <a:blip r:embed="rId25">
              <a:duotone>
                <a:schemeClr val="accent3">
                  <a:shade val="45000"/>
                  <a:satMod val="135000"/>
                </a:schemeClr>
                <a:prstClr val="white"/>
              </a:duotone>
              <a:extLst>
                <a:ext uri="{BEBA8EAE-BF5A-486C-A8C5-ECC9F3942E4B}">
                  <a14:imgProps xmlns:a14="http://schemas.microsoft.com/office/drawing/2010/main">
                    <a14:imgLayer r:embed="rId26">
                      <a14:imgEffect>
                        <a14:saturation sat="0"/>
                      </a14:imgEffect>
                    </a14:imgLayer>
                  </a14:imgProps>
                </a:ext>
              </a:extLst>
            </a:blip>
            <a:stretch>
              <a:fillRect/>
            </a:stretch>
          </p:blipFill>
          <p:spPr>
            <a:xfrm>
              <a:off x="8872418" y="3218510"/>
              <a:ext cx="792000" cy="792000"/>
            </a:xfrm>
            <a:prstGeom prst="rect">
              <a:avLst/>
            </a:prstGeom>
          </p:spPr>
        </p:pic>
        <p:pic>
          <p:nvPicPr>
            <p:cNvPr id="62" name="Picture 61" descr="A picture containing logo&#10;&#10;Description automatically generated">
              <a:extLst>
                <a:ext uri="{FF2B5EF4-FFF2-40B4-BE49-F238E27FC236}">
                  <a16:creationId xmlns:a16="http://schemas.microsoft.com/office/drawing/2014/main" id="{65C754A7-4F3D-4546-80F4-53BAE552CD5C}"/>
                </a:ext>
              </a:extLst>
            </p:cNvPr>
            <p:cNvPicPr>
              <a:picLocks noChangeAspect="1"/>
            </p:cNvPicPr>
            <p:nvPr/>
          </p:nvPicPr>
          <p:blipFill>
            <a:blip r:embed="rId27">
              <a:duotone>
                <a:schemeClr val="accent3">
                  <a:shade val="45000"/>
                  <a:satMod val="135000"/>
                </a:schemeClr>
                <a:prstClr val="white"/>
              </a:duotone>
              <a:extLst>
                <a:ext uri="{BEBA8EAE-BF5A-486C-A8C5-ECC9F3942E4B}">
                  <a14:imgProps xmlns:a14="http://schemas.microsoft.com/office/drawing/2010/main">
                    <a14:imgLayer r:embed="rId28">
                      <a14:imgEffect>
                        <a14:saturation sat="0"/>
                      </a14:imgEffect>
                    </a14:imgLayer>
                  </a14:imgProps>
                </a:ext>
              </a:extLst>
            </a:blip>
            <a:stretch>
              <a:fillRect/>
            </a:stretch>
          </p:blipFill>
          <p:spPr>
            <a:xfrm>
              <a:off x="9746468" y="3218510"/>
              <a:ext cx="792000" cy="792000"/>
            </a:xfrm>
            <a:prstGeom prst="rect">
              <a:avLst/>
            </a:prstGeom>
          </p:spPr>
        </p:pic>
        <p:pic>
          <p:nvPicPr>
            <p:cNvPr id="63" name="Picture 62" descr="A picture containing icon&#10;&#10;Description automatically generated">
              <a:extLst>
                <a:ext uri="{FF2B5EF4-FFF2-40B4-BE49-F238E27FC236}">
                  <a16:creationId xmlns:a16="http://schemas.microsoft.com/office/drawing/2014/main" id="{8FF3E768-6CB8-4B76-8E74-AE193605984D}"/>
                </a:ext>
              </a:extLst>
            </p:cNvPr>
            <p:cNvPicPr>
              <a:picLocks noChangeAspect="1"/>
            </p:cNvPicPr>
            <p:nvPr/>
          </p:nvPicPr>
          <p:blipFill>
            <a:blip r:embed="rId29">
              <a:duotone>
                <a:schemeClr val="accent3">
                  <a:shade val="45000"/>
                  <a:satMod val="135000"/>
                </a:schemeClr>
                <a:prstClr val="white"/>
              </a:duotone>
              <a:extLst>
                <a:ext uri="{BEBA8EAE-BF5A-486C-A8C5-ECC9F3942E4B}">
                  <a14:imgProps xmlns:a14="http://schemas.microsoft.com/office/drawing/2010/main">
                    <a14:imgLayer r:embed="rId30">
                      <a14:imgEffect>
                        <a14:saturation sat="0"/>
                      </a14:imgEffect>
                    </a14:imgLayer>
                  </a14:imgProps>
                </a:ext>
              </a:extLst>
            </a:blip>
            <a:stretch>
              <a:fillRect/>
            </a:stretch>
          </p:blipFill>
          <p:spPr>
            <a:xfrm>
              <a:off x="5376222" y="4112493"/>
              <a:ext cx="792000" cy="792000"/>
            </a:xfrm>
            <a:prstGeom prst="rect">
              <a:avLst/>
            </a:prstGeom>
          </p:spPr>
        </p:pic>
        <p:pic>
          <p:nvPicPr>
            <p:cNvPr id="64" name="Picture 63" descr="Logo&#10;&#10;Description automatically generated with low confidence">
              <a:extLst>
                <a:ext uri="{FF2B5EF4-FFF2-40B4-BE49-F238E27FC236}">
                  <a16:creationId xmlns:a16="http://schemas.microsoft.com/office/drawing/2014/main" id="{156C3B72-09CB-4FF6-AA06-E22E6A61330E}"/>
                </a:ext>
              </a:extLst>
            </p:cNvPr>
            <p:cNvPicPr>
              <a:picLocks noChangeAspect="1"/>
            </p:cNvPicPr>
            <p:nvPr/>
          </p:nvPicPr>
          <p:blipFill>
            <a:blip r:embed="rId31">
              <a:duotone>
                <a:schemeClr val="accent3">
                  <a:shade val="45000"/>
                  <a:satMod val="135000"/>
                </a:schemeClr>
                <a:prstClr val="white"/>
              </a:duotone>
              <a:extLst>
                <a:ext uri="{BEBA8EAE-BF5A-486C-A8C5-ECC9F3942E4B}">
                  <a14:imgProps xmlns:a14="http://schemas.microsoft.com/office/drawing/2010/main">
                    <a14:imgLayer r:embed="rId32">
                      <a14:imgEffect>
                        <a14:saturation sat="0"/>
                      </a14:imgEffect>
                    </a14:imgLayer>
                  </a14:imgProps>
                </a:ext>
              </a:extLst>
            </a:blip>
            <a:stretch>
              <a:fillRect/>
            </a:stretch>
          </p:blipFill>
          <p:spPr>
            <a:xfrm>
              <a:off x="6250271" y="4112493"/>
              <a:ext cx="792000" cy="792000"/>
            </a:xfrm>
            <a:prstGeom prst="rect">
              <a:avLst/>
            </a:prstGeom>
          </p:spPr>
        </p:pic>
        <p:pic>
          <p:nvPicPr>
            <p:cNvPr id="65" name="Picture 64" descr="Graphical user interface, application, icon&#10;&#10;Description automatically generated">
              <a:extLst>
                <a:ext uri="{FF2B5EF4-FFF2-40B4-BE49-F238E27FC236}">
                  <a16:creationId xmlns:a16="http://schemas.microsoft.com/office/drawing/2014/main" id="{6BF8437D-F873-4D0B-8B56-658EE92C7A30}"/>
                </a:ext>
              </a:extLst>
            </p:cNvPr>
            <p:cNvPicPr>
              <a:picLocks noChangeAspect="1"/>
            </p:cNvPicPr>
            <p:nvPr/>
          </p:nvPicPr>
          <p:blipFill>
            <a:blip r:embed="rId33">
              <a:duotone>
                <a:schemeClr val="accent3">
                  <a:shade val="45000"/>
                  <a:satMod val="135000"/>
                </a:schemeClr>
                <a:prstClr val="white"/>
              </a:duotone>
              <a:extLst>
                <a:ext uri="{BEBA8EAE-BF5A-486C-A8C5-ECC9F3942E4B}">
                  <a14:imgProps xmlns:a14="http://schemas.microsoft.com/office/drawing/2010/main">
                    <a14:imgLayer r:embed="rId34">
                      <a14:imgEffect>
                        <a14:saturation sat="0"/>
                      </a14:imgEffect>
                    </a14:imgLayer>
                  </a14:imgProps>
                </a:ext>
              </a:extLst>
            </a:blip>
            <a:stretch>
              <a:fillRect/>
            </a:stretch>
          </p:blipFill>
          <p:spPr>
            <a:xfrm>
              <a:off x="7124320" y="4112493"/>
              <a:ext cx="792000" cy="792000"/>
            </a:xfrm>
            <a:prstGeom prst="rect">
              <a:avLst/>
            </a:prstGeom>
          </p:spPr>
        </p:pic>
        <p:pic>
          <p:nvPicPr>
            <p:cNvPr id="66" name="Picture 65" descr="Text&#10;&#10;Description automatically generated with medium confidence">
              <a:extLst>
                <a:ext uri="{FF2B5EF4-FFF2-40B4-BE49-F238E27FC236}">
                  <a16:creationId xmlns:a16="http://schemas.microsoft.com/office/drawing/2014/main" id="{0522871B-F57A-4B6C-B8AE-072A2E36312B}"/>
                </a:ext>
              </a:extLst>
            </p:cNvPr>
            <p:cNvPicPr>
              <a:picLocks noChangeAspect="1"/>
            </p:cNvPicPr>
            <p:nvPr/>
          </p:nvPicPr>
          <p:blipFill>
            <a:blip r:embed="rId35">
              <a:duotone>
                <a:schemeClr val="accent3">
                  <a:shade val="45000"/>
                  <a:satMod val="135000"/>
                </a:schemeClr>
                <a:prstClr val="white"/>
              </a:duotone>
              <a:extLst>
                <a:ext uri="{BEBA8EAE-BF5A-486C-A8C5-ECC9F3942E4B}">
                  <a14:imgProps xmlns:a14="http://schemas.microsoft.com/office/drawing/2010/main">
                    <a14:imgLayer r:embed="rId36">
                      <a14:imgEffect>
                        <a14:saturation sat="0"/>
                      </a14:imgEffect>
                    </a14:imgLayer>
                  </a14:imgProps>
                </a:ext>
              </a:extLst>
            </a:blip>
            <a:stretch>
              <a:fillRect/>
            </a:stretch>
          </p:blipFill>
          <p:spPr>
            <a:xfrm>
              <a:off x="7998369" y="4112493"/>
              <a:ext cx="792000" cy="792000"/>
            </a:xfrm>
            <a:prstGeom prst="rect">
              <a:avLst/>
            </a:prstGeom>
          </p:spPr>
        </p:pic>
        <p:pic>
          <p:nvPicPr>
            <p:cNvPr id="67" name="Picture 66" descr="Icon&#10;&#10;Description automatically generated with medium confidence">
              <a:extLst>
                <a:ext uri="{FF2B5EF4-FFF2-40B4-BE49-F238E27FC236}">
                  <a16:creationId xmlns:a16="http://schemas.microsoft.com/office/drawing/2014/main" id="{B89E49FE-E0F7-4FE9-8241-1729D9BC203F}"/>
                </a:ext>
              </a:extLst>
            </p:cNvPr>
            <p:cNvPicPr>
              <a:picLocks noChangeAspect="1"/>
            </p:cNvPicPr>
            <p:nvPr/>
          </p:nvPicPr>
          <p:blipFill>
            <a:blip r:embed="rId37">
              <a:duotone>
                <a:schemeClr val="accent3">
                  <a:shade val="45000"/>
                  <a:satMod val="135000"/>
                </a:schemeClr>
                <a:prstClr val="white"/>
              </a:duotone>
              <a:extLst>
                <a:ext uri="{BEBA8EAE-BF5A-486C-A8C5-ECC9F3942E4B}">
                  <a14:imgProps xmlns:a14="http://schemas.microsoft.com/office/drawing/2010/main">
                    <a14:imgLayer r:embed="rId38">
                      <a14:imgEffect>
                        <a14:saturation sat="0"/>
                      </a14:imgEffect>
                    </a14:imgLayer>
                  </a14:imgProps>
                </a:ext>
              </a:extLst>
            </a:blip>
            <a:stretch>
              <a:fillRect/>
            </a:stretch>
          </p:blipFill>
          <p:spPr>
            <a:xfrm>
              <a:off x="8872418" y="4112493"/>
              <a:ext cx="792000" cy="792000"/>
            </a:xfrm>
            <a:prstGeom prst="rect">
              <a:avLst/>
            </a:prstGeom>
          </p:spPr>
        </p:pic>
        <p:pic>
          <p:nvPicPr>
            <p:cNvPr id="68" name="Picture 67" descr="Text&#10;&#10;Description automatically generated">
              <a:extLst>
                <a:ext uri="{FF2B5EF4-FFF2-40B4-BE49-F238E27FC236}">
                  <a16:creationId xmlns:a16="http://schemas.microsoft.com/office/drawing/2014/main" id="{AB34CDCF-065E-4F86-B91D-97E3D2BEC7C3}"/>
                </a:ext>
              </a:extLst>
            </p:cNvPr>
            <p:cNvPicPr>
              <a:picLocks noChangeAspect="1"/>
            </p:cNvPicPr>
            <p:nvPr/>
          </p:nvPicPr>
          <p:blipFill>
            <a:blip r:embed="rId39">
              <a:duotone>
                <a:schemeClr val="accent3">
                  <a:shade val="45000"/>
                  <a:satMod val="135000"/>
                </a:schemeClr>
                <a:prstClr val="white"/>
              </a:duotone>
              <a:extLst>
                <a:ext uri="{BEBA8EAE-BF5A-486C-A8C5-ECC9F3942E4B}">
                  <a14:imgProps xmlns:a14="http://schemas.microsoft.com/office/drawing/2010/main">
                    <a14:imgLayer r:embed="rId40">
                      <a14:imgEffect>
                        <a14:saturation sat="0"/>
                      </a14:imgEffect>
                    </a14:imgLayer>
                  </a14:imgProps>
                </a:ext>
              </a:extLst>
            </a:blip>
            <a:stretch>
              <a:fillRect/>
            </a:stretch>
          </p:blipFill>
          <p:spPr>
            <a:xfrm>
              <a:off x="5376222" y="2324528"/>
              <a:ext cx="792000" cy="792000"/>
            </a:xfrm>
            <a:prstGeom prst="rect">
              <a:avLst/>
            </a:prstGeom>
          </p:spPr>
        </p:pic>
        <p:pic>
          <p:nvPicPr>
            <p:cNvPr id="69" name="Picture 68" descr="Chart, sunburst chart&#10;&#10;Description automatically generated">
              <a:extLst>
                <a:ext uri="{FF2B5EF4-FFF2-40B4-BE49-F238E27FC236}">
                  <a16:creationId xmlns:a16="http://schemas.microsoft.com/office/drawing/2014/main" id="{03980B0C-1203-462F-A3E9-CE44357E4489}"/>
                </a:ext>
              </a:extLst>
            </p:cNvPr>
            <p:cNvPicPr>
              <a:picLocks noChangeAspect="1"/>
            </p:cNvPicPr>
            <p:nvPr/>
          </p:nvPicPr>
          <p:blipFill>
            <a:blip r:embed="rId41">
              <a:duotone>
                <a:schemeClr val="bg2">
                  <a:shade val="45000"/>
                  <a:satMod val="135000"/>
                </a:schemeClr>
                <a:prstClr val="white"/>
              </a:duotone>
            </a:blip>
            <a:stretch>
              <a:fillRect/>
            </a:stretch>
          </p:blipFill>
          <p:spPr>
            <a:xfrm>
              <a:off x="9746468" y="4112493"/>
              <a:ext cx="792000" cy="792000"/>
            </a:xfrm>
            <a:prstGeom prst="rect">
              <a:avLst/>
            </a:prstGeom>
          </p:spPr>
        </p:pic>
      </p:grpSp>
      <p:pic>
        <p:nvPicPr>
          <p:cNvPr id="92" name="Picture 91" descr="A picture containing logo&#10;&#10;Description automatically generated">
            <a:extLst>
              <a:ext uri="{FF2B5EF4-FFF2-40B4-BE49-F238E27FC236}">
                <a16:creationId xmlns:a16="http://schemas.microsoft.com/office/drawing/2014/main" id="{0610A0C8-5CFE-4F16-9193-45E967192EFA}"/>
              </a:ext>
            </a:extLst>
          </p:cNvPr>
          <p:cNvPicPr>
            <a:picLocks noChangeAspect="1"/>
          </p:cNvPicPr>
          <p:nvPr/>
        </p:nvPicPr>
        <p:blipFill>
          <a:blip r:embed="rId42"/>
          <a:stretch>
            <a:fillRect/>
          </a:stretch>
        </p:blipFill>
        <p:spPr>
          <a:xfrm>
            <a:off x="10691050" y="3466365"/>
            <a:ext cx="792000" cy="792000"/>
          </a:xfrm>
          <a:prstGeom prst="rect">
            <a:avLst/>
          </a:prstGeom>
        </p:spPr>
      </p:pic>
      <p:pic>
        <p:nvPicPr>
          <p:cNvPr id="93" name="Picture 92" descr="Logo&#10;&#10;Description automatically generated with low confidence">
            <a:extLst>
              <a:ext uri="{FF2B5EF4-FFF2-40B4-BE49-F238E27FC236}">
                <a16:creationId xmlns:a16="http://schemas.microsoft.com/office/drawing/2014/main" id="{0431EB74-631F-48D4-BE64-DEBCAC3BB3BC}"/>
              </a:ext>
            </a:extLst>
          </p:cNvPr>
          <p:cNvPicPr>
            <a:picLocks noChangeAspect="1"/>
          </p:cNvPicPr>
          <p:nvPr/>
        </p:nvPicPr>
        <p:blipFill>
          <a:blip r:embed="rId43"/>
          <a:stretch>
            <a:fillRect/>
          </a:stretch>
        </p:blipFill>
        <p:spPr>
          <a:xfrm>
            <a:off x="7193309" y="4357793"/>
            <a:ext cx="792000" cy="792000"/>
          </a:xfrm>
          <a:prstGeom prst="rect">
            <a:avLst/>
          </a:prstGeom>
        </p:spPr>
      </p:pic>
      <p:pic>
        <p:nvPicPr>
          <p:cNvPr id="94" name="Picture 93" descr="Graphical user interface, application, icon&#10;&#10;Description automatically generated">
            <a:extLst>
              <a:ext uri="{FF2B5EF4-FFF2-40B4-BE49-F238E27FC236}">
                <a16:creationId xmlns:a16="http://schemas.microsoft.com/office/drawing/2014/main" id="{46B52810-B56A-4347-94F1-80224D1389E6}"/>
              </a:ext>
            </a:extLst>
          </p:cNvPr>
          <p:cNvPicPr>
            <a:picLocks noChangeAspect="1"/>
          </p:cNvPicPr>
          <p:nvPr/>
        </p:nvPicPr>
        <p:blipFill>
          <a:blip r:embed="rId44"/>
          <a:stretch>
            <a:fillRect/>
          </a:stretch>
        </p:blipFill>
        <p:spPr>
          <a:xfrm>
            <a:off x="8067459" y="4357793"/>
            <a:ext cx="792000" cy="792000"/>
          </a:xfrm>
          <a:prstGeom prst="rect">
            <a:avLst/>
          </a:prstGeom>
        </p:spPr>
      </p:pic>
      <p:pic>
        <p:nvPicPr>
          <p:cNvPr id="95" name="Picture 94" descr="Chart, sunburst chart&#10;&#10;Description automatically generated">
            <a:extLst>
              <a:ext uri="{FF2B5EF4-FFF2-40B4-BE49-F238E27FC236}">
                <a16:creationId xmlns:a16="http://schemas.microsoft.com/office/drawing/2014/main" id="{3112BDB3-3FBD-43EC-B2A8-6E2D50DB23F5}"/>
              </a:ext>
            </a:extLst>
          </p:cNvPr>
          <p:cNvPicPr>
            <a:picLocks noChangeAspect="1"/>
          </p:cNvPicPr>
          <p:nvPr/>
        </p:nvPicPr>
        <p:blipFill>
          <a:blip r:embed="rId45">
            <a:duotone>
              <a:schemeClr val="accent3">
                <a:shade val="45000"/>
                <a:satMod val="135000"/>
              </a:schemeClr>
              <a:prstClr val="white"/>
            </a:duotone>
            <a:extLst>
              <a:ext uri="{BEBA8EAE-BF5A-486C-A8C5-ECC9F3942E4B}">
                <a14:imgProps xmlns:a14="http://schemas.microsoft.com/office/drawing/2010/main">
                  <a14:imgLayer r:embed="rId46">
                    <a14:imgEffect>
                      <a14:saturation sat="0"/>
                    </a14:imgEffect>
                  </a14:imgLayer>
                </a14:imgProps>
              </a:ext>
            </a:extLst>
          </a:blip>
          <a:stretch>
            <a:fillRect/>
          </a:stretch>
        </p:blipFill>
        <p:spPr>
          <a:xfrm>
            <a:off x="10638296" y="4393439"/>
            <a:ext cx="792000" cy="79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500"/>
                                        <p:tgtEl>
                                          <p:spTgt spid="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fade">
                                      <p:cBhvr>
                                        <p:cTn id="17" dur="500"/>
                                        <p:tgtEl>
                                          <p:spTgt spid="9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88"/>
        <p:cNvGrpSpPr/>
        <p:nvPr/>
      </p:nvGrpSpPr>
      <p:grpSpPr>
        <a:xfrm>
          <a:off x="0" y="0"/>
          <a:ext cx="0" cy="0"/>
          <a:chOff x="0" y="0"/>
          <a:chExt cx="0" cy="0"/>
        </a:xfrm>
      </p:grpSpPr>
      <p:grpSp>
        <p:nvGrpSpPr>
          <p:cNvPr id="289" name="Google Shape;289;p4"/>
          <p:cNvGrpSpPr/>
          <p:nvPr/>
        </p:nvGrpSpPr>
        <p:grpSpPr>
          <a:xfrm>
            <a:off x="3346216" y="694867"/>
            <a:ext cx="5499569" cy="72000"/>
            <a:chOff x="3955696" y="6432672"/>
            <a:chExt cx="5499569" cy="72000"/>
          </a:xfrm>
        </p:grpSpPr>
        <p:sp>
          <p:nvSpPr>
            <p:cNvPr id="290" name="Google Shape;290;p4"/>
            <p:cNvSpPr/>
            <p:nvPr/>
          </p:nvSpPr>
          <p:spPr>
            <a:xfrm>
              <a:off x="6113007" y="6432672"/>
              <a:ext cx="3342258" cy="72000"/>
            </a:xfrm>
            <a:prstGeom prst="parallelogram">
              <a:avLst>
                <a:gd name="adj" fmla="val 32618"/>
              </a:avLst>
            </a:prstGeom>
            <a:solidFill>
              <a:srgbClr val="74747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291" name="Google Shape;291;p4"/>
            <p:cNvSpPr/>
            <p:nvPr/>
          </p:nvSpPr>
          <p:spPr>
            <a:xfrm>
              <a:off x="3955696" y="6432672"/>
              <a:ext cx="1958411" cy="72000"/>
            </a:xfrm>
            <a:prstGeom prst="parallelogram">
              <a:avLst>
                <a:gd name="adj" fmla="val 32618"/>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graphicFrame>
        <p:nvGraphicFramePr>
          <p:cNvPr id="292" name="Google Shape;292;p4"/>
          <p:cNvGraphicFramePr/>
          <p:nvPr>
            <p:extLst>
              <p:ext uri="{D42A27DB-BD31-4B8C-83A1-F6EECF244321}">
                <p14:modId xmlns:p14="http://schemas.microsoft.com/office/powerpoint/2010/main" val="745680309"/>
              </p:ext>
            </p:extLst>
          </p:nvPr>
        </p:nvGraphicFramePr>
        <p:xfrm>
          <a:off x="701040" y="1376797"/>
          <a:ext cx="10795625" cy="4886901"/>
        </p:xfrm>
        <a:graphic>
          <a:graphicData uri="http://schemas.openxmlformats.org/drawingml/2006/table">
            <a:tbl>
              <a:tblPr>
                <a:noFill/>
                <a:effectLst>
                  <a:outerShdw blurRad="635000" dir="5400000" algn="ctr" rotWithShape="0">
                    <a:srgbClr val="000000">
                      <a:alpha val="10000"/>
                    </a:srgbClr>
                  </a:outerShdw>
                </a:effectLst>
                <a:tableStyleId>{ABD15853-3C33-4D51-8AA2-77980900C842}</a:tableStyleId>
              </a:tblPr>
              <a:tblGrid>
                <a:gridCol w="4653275">
                  <a:extLst>
                    <a:ext uri="{9D8B030D-6E8A-4147-A177-3AD203B41FA5}">
                      <a16:colId xmlns:a16="http://schemas.microsoft.com/office/drawing/2014/main" val="20000"/>
                    </a:ext>
                  </a:extLst>
                </a:gridCol>
                <a:gridCol w="6142350">
                  <a:extLst>
                    <a:ext uri="{9D8B030D-6E8A-4147-A177-3AD203B41FA5}">
                      <a16:colId xmlns:a16="http://schemas.microsoft.com/office/drawing/2014/main" val="20001"/>
                    </a:ext>
                  </a:extLst>
                </a:gridCol>
              </a:tblGrid>
              <a:tr h="437425">
                <a:tc>
                  <a:txBody>
                    <a:bodyPr/>
                    <a:lstStyle/>
                    <a:p>
                      <a:pPr marL="0" marR="0" lvl="0" indent="0" algn="l" rtl="0">
                        <a:lnSpc>
                          <a:spcPct val="115000"/>
                        </a:lnSpc>
                        <a:spcBef>
                          <a:spcPts val="0"/>
                        </a:spcBef>
                        <a:spcAft>
                          <a:spcPts val="0"/>
                        </a:spcAft>
                        <a:buClr>
                          <a:schemeClr val="dk1"/>
                        </a:buClr>
                        <a:buSzPts val="1100"/>
                        <a:buFont typeface="Arial"/>
                        <a:buNone/>
                      </a:pPr>
                      <a:r>
                        <a:rPr lang="en-US" sz="1600" b="1" u="none" strike="noStrike" cap="none" dirty="0">
                          <a:solidFill>
                            <a:srgbClr val="3B3838"/>
                          </a:solidFill>
                          <a:latin typeface="Work Sans Medium" pitchFamily="2" charset="0"/>
                          <a:ea typeface="Work Sans"/>
                          <a:cs typeface="Work Sans"/>
                          <a:sym typeface="Work Sans"/>
                        </a:rPr>
                        <a:t>For whom </a:t>
                      </a:r>
                      <a:endParaRPr sz="1600" b="1" u="none" strike="noStrike" cap="none" dirty="0">
                        <a:solidFill>
                          <a:schemeClr val="accent6"/>
                        </a:solidFill>
                        <a:latin typeface="Work Sans Medium" pitchFamily="2" charset="0"/>
                        <a:ea typeface="Work Sans"/>
                        <a:cs typeface="Work Sans"/>
                        <a:sym typeface="Work Sans"/>
                      </a:endParaRPr>
                    </a:p>
                  </a:txBody>
                  <a:tcPr marL="91425" marR="9142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Clr>
                          <a:schemeClr val="dk1"/>
                        </a:buClr>
                        <a:buSzPts val="1200"/>
                        <a:buFont typeface="Arial"/>
                        <a:buNone/>
                      </a:pPr>
                      <a:r>
                        <a:rPr lang="en-US" sz="1200" u="none" strike="noStrike" cap="none" dirty="0">
                          <a:solidFill>
                            <a:srgbClr val="3B3838"/>
                          </a:solidFill>
                          <a:latin typeface="Work Sans"/>
                          <a:ea typeface="Work Sans"/>
                          <a:cs typeface="Work Sans"/>
                          <a:sym typeface="Work Sans"/>
                        </a:rPr>
                        <a:t>Food delivery &amp; SMB HoReCa</a:t>
                      </a:r>
                      <a:endParaRPr sz="1200" u="none" strike="noStrike" cap="none" dirty="0">
                        <a:solidFill>
                          <a:srgbClr val="3B3838"/>
                        </a:solidFill>
                        <a:latin typeface="Work Sans"/>
                        <a:ea typeface="Work Sans"/>
                        <a:cs typeface="Work Sans"/>
                        <a:sym typeface="Work Sans"/>
                      </a:endParaRPr>
                    </a:p>
                  </a:txBody>
                  <a:tcPr marL="91425" marR="9142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40850">
                <a:tc>
                  <a:txBody>
                    <a:bodyPr/>
                    <a:lstStyle/>
                    <a:p>
                      <a:pPr marL="0" marR="0" lvl="0" indent="0" algn="l" rtl="0">
                        <a:lnSpc>
                          <a:spcPct val="115000"/>
                        </a:lnSpc>
                        <a:spcBef>
                          <a:spcPts val="0"/>
                        </a:spcBef>
                        <a:spcAft>
                          <a:spcPts val="0"/>
                        </a:spcAft>
                        <a:buClr>
                          <a:schemeClr val="dk1"/>
                        </a:buClr>
                        <a:buSzPts val="1100"/>
                        <a:buFont typeface="Arial"/>
                        <a:buNone/>
                      </a:pPr>
                      <a:r>
                        <a:rPr lang="en-US" sz="1600" b="1" u="none" strike="noStrike" cap="none" dirty="0">
                          <a:solidFill>
                            <a:srgbClr val="3B3838"/>
                          </a:solidFill>
                          <a:latin typeface="Work Sans Medium" pitchFamily="2" charset="0"/>
                          <a:ea typeface="Work Sans"/>
                          <a:cs typeface="Work Sans"/>
                          <a:sym typeface="Work Sans"/>
                        </a:rPr>
                        <a:t>Who are dissatisfied</a:t>
                      </a:r>
                      <a:endParaRPr sz="1600" b="1" u="none" strike="noStrike" cap="none" dirty="0">
                        <a:solidFill>
                          <a:schemeClr val="accent6"/>
                        </a:solidFill>
                        <a:latin typeface="Work Sans Medium" pitchFamily="2" charset="0"/>
                        <a:ea typeface="Work Sans"/>
                        <a:cs typeface="Work Sans"/>
                        <a:sym typeface="Work Sans"/>
                      </a:endParaRPr>
                    </a:p>
                  </a:txBody>
                  <a:tcPr marL="91425" marR="9142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Clr>
                          <a:schemeClr val="dk1"/>
                        </a:buClr>
                        <a:buSzPts val="1200"/>
                        <a:buFont typeface="Arial"/>
                        <a:buNone/>
                      </a:pPr>
                      <a:r>
                        <a:rPr lang="en-US" sz="1200" u="none" strike="noStrike" cap="none" dirty="0">
                          <a:solidFill>
                            <a:srgbClr val="3B3838"/>
                          </a:solidFill>
                          <a:latin typeface="Work Sans"/>
                          <a:ea typeface="Work Sans"/>
                          <a:cs typeface="Work Sans"/>
                          <a:sym typeface="Work Sans"/>
                        </a:rPr>
                        <a:t>Uber-Eats food delivery model and in-house couriers that give low Net Profit Margin for business</a:t>
                      </a:r>
                      <a:endParaRPr sz="1200" u="none" strike="noStrike" cap="none" dirty="0">
                        <a:solidFill>
                          <a:srgbClr val="3B3838"/>
                        </a:solidFill>
                        <a:latin typeface="Work Sans"/>
                        <a:ea typeface="Work Sans"/>
                        <a:cs typeface="Work Sans"/>
                        <a:sym typeface="Work Sans"/>
                      </a:endParaRPr>
                    </a:p>
                  </a:txBody>
                  <a:tcPr marL="91425" marR="9142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37425">
                <a:tc>
                  <a:txBody>
                    <a:bodyPr/>
                    <a:lstStyle/>
                    <a:p>
                      <a:pPr marL="0" marR="0" lvl="0" indent="0" algn="l" rtl="0">
                        <a:lnSpc>
                          <a:spcPct val="115000"/>
                        </a:lnSpc>
                        <a:spcBef>
                          <a:spcPts val="0"/>
                        </a:spcBef>
                        <a:spcAft>
                          <a:spcPts val="0"/>
                        </a:spcAft>
                        <a:buClr>
                          <a:schemeClr val="dk1"/>
                        </a:buClr>
                        <a:buSzPts val="1100"/>
                        <a:buFont typeface="Arial"/>
                        <a:buNone/>
                      </a:pPr>
                      <a:r>
                        <a:rPr lang="en-US" sz="1600" b="1" u="none" strike="noStrike" cap="none" dirty="0">
                          <a:solidFill>
                            <a:srgbClr val="3B3838"/>
                          </a:solidFill>
                          <a:latin typeface="Work Sans Medium" pitchFamily="2" charset="0"/>
                          <a:ea typeface="Work Sans"/>
                          <a:cs typeface="Work Sans"/>
                          <a:sym typeface="Work Sans"/>
                        </a:rPr>
                        <a:t>Our product</a:t>
                      </a:r>
                      <a:endParaRPr sz="1600" b="1" u="none" strike="noStrike" cap="none" dirty="0">
                        <a:solidFill>
                          <a:srgbClr val="3B3838"/>
                        </a:solidFill>
                        <a:latin typeface="Work Sans Medium" pitchFamily="2" charset="0"/>
                        <a:ea typeface="Work Sans"/>
                        <a:cs typeface="Work Sans"/>
                        <a:sym typeface="Work Sans"/>
                      </a:endParaRPr>
                    </a:p>
                  </a:txBody>
                  <a:tcPr marL="91425" marR="9142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Clr>
                          <a:schemeClr val="dk1"/>
                        </a:buClr>
                        <a:buSzPts val="1200"/>
                        <a:buFont typeface="Arial"/>
                        <a:buNone/>
                      </a:pPr>
                      <a:r>
                        <a:rPr lang="en-US" sz="1200" u="none" strike="noStrike" cap="none" dirty="0">
                          <a:solidFill>
                            <a:srgbClr val="3B3838"/>
                          </a:solidFill>
                          <a:latin typeface="Work Sans"/>
                          <a:ea typeface="Work Sans"/>
                          <a:cs typeface="Work Sans"/>
                          <a:sym typeface="Work Sans"/>
                        </a:rPr>
                        <a:t>Our product is an Internet site and mobile application</a:t>
                      </a:r>
                      <a:endParaRPr sz="1200" u="none" strike="noStrike" cap="none" dirty="0">
                        <a:solidFill>
                          <a:srgbClr val="3B3838"/>
                        </a:solidFill>
                        <a:latin typeface="Work Sans"/>
                        <a:ea typeface="Work Sans"/>
                        <a:cs typeface="Work Sans"/>
                        <a:sym typeface="Work Sans"/>
                      </a:endParaRPr>
                    </a:p>
                  </a:txBody>
                  <a:tcPr marL="91425" marR="9142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060525">
                <a:tc>
                  <a:txBody>
                    <a:bodyPr/>
                    <a:lstStyle/>
                    <a:p>
                      <a:pPr marL="0" marR="0" lvl="0" indent="0" algn="l" rtl="0">
                        <a:lnSpc>
                          <a:spcPct val="115000"/>
                        </a:lnSpc>
                        <a:spcBef>
                          <a:spcPts val="0"/>
                        </a:spcBef>
                        <a:spcAft>
                          <a:spcPts val="0"/>
                        </a:spcAft>
                        <a:buClr>
                          <a:schemeClr val="dk1"/>
                        </a:buClr>
                        <a:buSzPts val="1100"/>
                        <a:buFont typeface="Arial"/>
                        <a:buNone/>
                      </a:pPr>
                      <a:r>
                        <a:rPr lang="en-US" sz="1600" b="1" u="none" strike="noStrike" cap="none" dirty="0">
                          <a:solidFill>
                            <a:srgbClr val="3B3838"/>
                          </a:solidFill>
                          <a:latin typeface="Work Sans Medium" pitchFamily="2" charset="0"/>
                          <a:ea typeface="Work Sans"/>
                          <a:cs typeface="Work Sans"/>
                          <a:sym typeface="Work Sans"/>
                        </a:rPr>
                        <a:t>Which allows </a:t>
                      </a:r>
                      <a:endParaRPr sz="1600" b="1" u="none" strike="noStrike" cap="none" dirty="0">
                        <a:solidFill>
                          <a:srgbClr val="3B3838"/>
                        </a:solidFill>
                        <a:latin typeface="Work Sans Medium" pitchFamily="2" charset="0"/>
                        <a:ea typeface="Work Sans"/>
                        <a:cs typeface="Work Sans"/>
                        <a:sym typeface="Work Sans"/>
                      </a:endParaRPr>
                    </a:p>
                  </a:txBody>
                  <a:tcPr marL="91425" marR="9142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just" rtl="0">
                        <a:spcBef>
                          <a:spcPts val="0"/>
                        </a:spcBef>
                        <a:spcAft>
                          <a:spcPts val="0"/>
                        </a:spcAft>
                        <a:buClr>
                          <a:schemeClr val="dk1"/>
                        </a:buClr>
                        <a:buSzPts val="1200"/>
                        <a:buFont typeface="Arial"/>
                        <a:buNone/>
                      </a:pPr>
                      <a:r>
                        <a:rPr lang="en-US" sz="1200" u="none" strike="noStrike" cap="none" dirty="0">
                          <a:solidFill>
                            <a:srgbClr val="3B3838"/>
                          </a:solidFill>
                          <a:latin typeface="Work Sans"/>
                          <a:ea typeface="Work Sans"/>
                          <a:cs typeface="Work Sans"/>
                          <a:sym typeface="Work Sans"/>
                        </a:rPr>
                        <a:t>Creates a passive income stream for the growing online food delivery market with our GO-OOH app which mobilizes brands and advertising. Also, our recycling app GO-Cycle allows for eaters to recycle and engage in sustainable behaviors in exchange for a discounts, clean coins and other tokens. </a:t>
                      </a:r>
                      <a:endParaRPr dirty="0"/>
                    </a:p>
                  </a:txBody>
                  <a:tcPr marL="91425" marR="9142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081725">
                <a:tc>
                  <a:txBody>
                    <a:bodyPr/>
                    <a:lstStyle/>
                    <a:p>
                      <a:pPr marL="0" marR="0" lvl="0" indent="0" algn="l" rtl="0">
                        <a:lnSpc>
                          <a:spcPct val="115000"/>
                        </a:lnSpc>
                        <a:spcBef>
                          <a:spcPts val="0"/>
                        </a:spcBef>
                        <a:spcAft>
                          <a:spcPts val="0"/>
                        </a:spcAft>
                        <a:buClr>
                          <a:schemeClr val="dk1"/>
                        </a:buClr>
                        <a:buSzPts val="1100"/>
                        <a:buFont typeface="Arial"/>
                        <a:buNone/>
                      </a:pPr>
                      <a:r>
                        <a:rPr lang="en-US" sz="1600" b="1" u="none" strike="noStrike" cap="none" dirty="0">
                          <a:solidFill>
                            <a:srgbClr val="3B3838"/>
                          </a:solidFill>
                          <a:latin typeface="Work Sans Medium" pitchFamily="2" charset="0"/>
                          <a:ea typeface="Work Sans"/>
                          <a:cs typeface="Work Sans"/>
                          <a:sym typeface="Work Sans"/>
                        </a:rPr>
                        <a:t>In contrast</a:t>
                      </a:r>
                      <a:endParaRPr sz="1600" b="1" u="none" strike="noStrike" cap="none" dirty="0">
                        <a:solidFill>
                          <a:srgbClr val="3B3838"/>
                        </a:solidFill>
                        <a:latin typeface="Work Sans Medium" pitchFamily="2" charset="0"/>
                        <a:ea typeface="Work Sans"/>
                        <a:cs typeface="Work Sans"/>
                        <a:sym typeface="Work Sans"/>
                      </a:endParaRPr>
                    </a:p>
                  </a:txBody>
                  <a:tcPr marL="91425" marR="9142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just" rtl="0">
                        <a:lnSpc>
                          <a:spcPct val="100000"/>
                        </a:lnSpc>
                        <a:spcBef>
                          <a:spcPts val="0"/>
                        </a:spcBef>
                        <a:spcAft>
                          <a:spcPts val="0"/>
                        </a:spcAft>
                        <a:buClr>
                          <a:schemeClr val="dk1"/>
                        </a:buClr>
                        <a:buSzPts val="1200"/>
                        <a:buFont typeface="Arial"/>
                        <a:buNone/>
                      </a:pPr>
                      <a:r>
                        <a:rPr lang="en-US" sz="1200" u="none" strike="noStrike" cap="none" dirty="0">
                          <a:solidFill>
                            <a:srgbClr val="3B3838"/>
                          </a:solidFill>
                          <a:latin typeface="Work Sans"/>
                          <a:ea typeface="Work Sans"/>
                          <a:cs typeface="Work Sans"/>
                          <a:sym typeface="Work Sans"/>
                        </a:rPr>
                        <a:t>Unlike stationary ad placements, we break through banner blindness and attract customers out-of-home which can be cheaper than existing advertising channels. Unlike stationary recycling collection points, we make it easy for eaters to return recyclables into the value chain.</a:t>
                      </a:r>
                      <a:endParaRPr sz="1200" u="none" strike="noStrike" cap="none" dirty="0">
                        <a:solidFill>
                          <a:srgbClr val="3B3838"/>
                        </a:solidFill>
                        <a:latin typeface="Work Sans"/>
                        <a:ea typeface="Work Sans"/>
                        <a:cs typeface="Work Sans"/>
                        <a:sym typeface="Work Sans"/>
                      </a:endParaRPr>
                    </a:p>
                  </a:txBody>
                  <a:tcPr marL="91425" marR="9142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1308625">
                <a:tc>
                  <a:txBody>
                    <a:bodyPr/>
                    <a:lstStyle/>
                    <a:p>
                      <a:pPr marL="0" marR="0" lvl="0" indent="0" algn="l" rtl="0">
                        <a:lnSpc>
                          <a:spcPct val="115000"/>
                        </a:lnSpc>
                        <a:spcBef>
                          <a:spcPts val="0"/>
                        </a:spcBef>
                        <a:spcAft>
                          <a:spcPts val="0"/>
                        </a:spcAft>
                        <a:buClr>
                          <a:schemeClr val="dk1"/>
                        </a:buClr>
                        <a:buSzPts val="1100"/>
                        <a:buFont typeface="Arial"/>
                        <a:buNone/>
                      </a:pPr>
                      <a:r>
                        <a:rPr lang="en-US" sz="1600" b="1" u="none" strike="noStrike" cap="none" dirty="0">
                          <a:solidFill>
                            <a:srgbClr val="3B3838"/>
                          </a:solidFill>
                          <a:latin typeface="Work Sans Medium" pitchFamily="2" charset="0"/>
                          <a:ea typeface="Work Sans"/>
                          <a:cs typeface="Work Sans"/>
                          <a:sym typeface="Work Sans"/>
                        </a:rPr>
                        <a:t>We did</a:t>
                      </a:r>
                      <a:endParaRPr sz="1600" b="1" u="none" strike="noStrike" cap="none" dirty="0">
                        <a:solidFill>
                          <a:srgbClr val="3B3838"/>
                        </a:solidFill>
                        <a:latin typeface="Work Sans Medium" pitchFamily="2" charset="0"/>
                        <a:ea typeface="Work Sans"/>
                        <a:cs typeface="Work Sans"/>
                        <a:sym typeface="Work Sans"/>
                      </a:endParaRPr>
                    </a:p>
                  </a:txBody>
                  <a:tcPr marL="91425" marR="9142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just" defTabSz="942975" rtl="0">
                        <a:spcBef>
                          <a:spcPts val="0"/>
                        </a:spcBef>
                        <a:spcAft>
                          <a:spcPts val="0"/>
                        </a:spcAft>
                        <a:buClr>
                          <a:srgbClr val="3B3838"/>
                        </a:buClr>
                        <a:buSzPts val="1200"/>
                        <a:buFont typeface="Work Sans"/>
                        <a:buNone/>
                        <a:tabLst>
                          <a:tab pos="5321300" algn="l"/>
                        </a:tabLst>
                      </a:pPr>
                      <a:r>
                        <a:rPr lang="en-US" sz="1200" u="none" strike="noStrike" cap="none" dirty="0">
                          <a:solidFill>
                            <a:srgbClr val="3B3838"/>
                          </a:solidFill>
                          <a:latin typeface="Work Sans"/>
                          <a:ea typeface="Work Sans"/>
                          <a:cs typeface="Work Sans"/>
                          <a:sym typeface="Work Sans"/>
                        </a:rPr>
                        <a:t>We have a platform for advertisers, a website and a mobile app with personal accounts that can be integrated with the food delivery and </a:t>
                      </a:r>
                      <a:r>
                        <a:rPr lang="en-US" sz="1200" u="none" strike="noStrike" cap="none" dirty="0" err="1">
                          <a:solidFill>
                            <a:srgbClr val="3B3838"/>
                          </a:solidFill>
                          <a:latin typeface="Work Sans"/>
                          <a:ea typeface="Work Sans"/>
                          <a:cs typeface="Work Sans"/>
                          <a:sym typeface="Work Sans"/>
                        </a:rPr>
                        <a:t>HoReCa</a:t>
                      </a:r>
                      <a:r>
                        <a:rPr lang="en-US" sz="1200" u="none" strike="noStrike" cap="none" dirty="0">
                          <a:solidFill>
                            <a:srgbClr val="3B3838"/>
                          </a:solidFill>
                          <a:latin typeface="Work Sans"/>
                          <a:ea typeface="Work Sans"/>
                          <a:cs typeface="Work Sans"/>
                          <a:sym typeface="Work Sans"/>
                        </a:rPr>
                        <a:t> software, and a token-based personal eco-positivity account for the eater. Our integration with food production and delivery marketers allows us to serve as a gateway to real food from virtual metaverses.</a:t>
                      </a:r>
                    </a:p>
                  </a:txBody>
                  <a:tcPr marL="91425" marR="91425" marT="91425" marB="91425">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pic>
        <p:nvPicPr>
          <p:cNvPr id="293" name="Google Shape;293;p4" descr="A picture containing text, clipart&#10;&#10;Description automatically generated"/>
          <p:cNvPicPr preferRelativeResize="0"/>
          <p:nvPr/>
        </p:nvPicPr>
        <p:blipFill rotWithShape="1">
          <a:blip r:embed="rId3">
            <a:alphaModFix/>
          </a:blip>
          <a:srcRect r="25063"/>
          <a:stretch/>
        </p:blipFill>
        <p:spPr>
          <a:xfrm>
            <a:off x="10196165" y="564775"/>
            <a:ext cx="1296000" cy="298968"/>
          </a:xfrm>
          <a:prstGeom prst="rect">
            <a:avLst/>
          </a:prstGeom>
          <a:noFill/>
          <a:ln>
            <a:noFill/>
          </a:ln>
        </p:spPr>
      </p:pic>
      <p:sp>
        <p:nvSpPr>
          <p:cNvPr id="294" name="Google Shape;294;p4"/>
          <p:cNvSpPr txBox="1"/>
          <p:nvPr/>
        </p:nvSpPr>
        <p:spPr>
          <a:xfrm>
            <a:off x="704736" y="730174"/>
            <a:ext cx="1059585" cy="49244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a:solidFill>
                  <a:srgbClr val="262626"/>
                </a:solidFill>
                <a:latin typeface="Work Sans"/>
                <a:ea typeface="Work Sans"/>
                <a:cs typeface="Work Sans"/>
                <a:sym typeface="Work Sans"/>
              </a:rPr>
              <a:t>Pitch</a:t>
            </a:r>
            <a:endParaRPr/>
          </a:p>
        </p:txBody>
      </p:sp>
      <p:sp>
        <p:nvSpPr>
          <p:cNvPr id="295" name="Google Shape;295;p4"/>
          <p:cNvSpPr txBox="1"/>
          <p:nvPr/>
        </p:nvSpPr>
        <p:spPr>
          <a:xfrm>
            <a:off x="638847" y="474946"/>
            <a:ext cx="288287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FF5502"/>
                </a:solidFill>
                <a:latin typeface="Work Sans Medium"/>
                <a:ea typeface="Work Sans Medium"/>
                <a:cs typeface="Work Sans Medium"/>
                <a:sym typeface="Work Sans Medium"/>
              </a:rPr>
              <a:t>// INTRODUCTION</a:t>
            </a:r>
            <a:endParaRPr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1" name="Google Shape;301;p5"/>
          <p:cNvSpPr/>
          <p:nvPr/>
        </p:nvSpPr>
        <p:spPr>
          <a:xfrm rot="10800000">
            <a:off x="404534" y="1035383"/>
            <a:ext cx="6498151" cy="2066984"/>
          </a:xfrm>
          <a:prstGeom prst="parallelogram">
            <a:avLst>
              <a:gd name="adj" fmla="val 48419"/>
            </a:avLst>
          </a:prstGeom>
          <a:solidFill>
            <a:schemeClr val="lt1"/>
          </a:solidFill>
          <a:ln>
            <a:noFill/>
          </a:ln>
          <a:effectLst>
            <a:outerShdw blurRad="952500" dist="228600" dir="5400000" sx="73000" sy="73000" algn="t" rotWithShape="0">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02" name="Google Shape;302;p5"/>
          <p:cNvSpPr/>
          <p:nvPr/>
        </p:nvSpPr>
        <p:spPr>
          <a:xfrm rot="10800000">
            <a:off x="914893" y="2596047"/>
            <a:ext cx="1080000" cy="72000"/>
          </a:xfrm>
          <a:prstGeom prst="parallelogram">
            <a:avLst>
              <a:gd name="adj" fmla="val 55769"/>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03" name="Google Shape;303;p5"/>
          <p:cNvSpPr/>
          <p:nvPr/>
        </p:nvSpPr>
        <p:spPr>
          <a:xfrm rot="10800000">
            <a:off x="645939" y="1254197"/>
            <a:ext cx="2088000" cy="72000"/>
          </a:xfrm>
          <a:prstGeom prst="parallelogram">
            <a:avLst>
              <a:gd name="adj" fmla="val 55769"/>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Poppins"/>
              <a:ea typeface="Poppins"/>
              <a:cs typeface="Poppins"/>
              <a:sym typeface="Poppins"/>
            </a:endParaRPr>
          </a:p>
        </p:txBody>
      </p:sp>
      <p:sp>
        <p:nvSpPr>
          <p:cNvPr id="304" name="Google Shape;304;p5"/>
          <p:cNvSpPr/>
          <p:nvPr/>
        </p:nvSpPr>
        <p:spPr>
          <a:xfrm rot="10800000">
            <a:off x="3931952" y="2852846"/>
            <a:ext cx="1296000" cy="72000"/>
          </a:xfrm>
          <a:prstGeom prst="parallelogram">
            <a:avLst>
              <a:gd name="adj" fmla="val 55769"/>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05" name="Google Shape;305;p5"/>
          <p:cNvSpPr/>
          <p:nvPr/>
        </p:nvSpPr>
        <p:spPr>
          <a:xfrm>
            <a:off x="5476586" y="0"/>
            <a:ext cx="592359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nvGrpSpPr>
          <p:cNvPr id="306" name="Google Shape;306;p5"/>
          <p:cNvGrpSpPr/>
          <p:nvPr/>
        </p:nvGrpSpPr>
        <p:grpSpPr>
          <a:xfrm>
            <a:off x="2374489" y="1544704"/>
            <a:ext cx="3003610" cy="912220"/>
            <a:chOff x="1879675" y="1295023"/>
            <a:chExt cx="3003610" cy="912220"/>
          </a:xfrm>
        </p:grpSpPr>
        <p:sp>
          <p:nvSpPr>
            <p:cNvPr id="307" name="Google Shape;307;p5"/>
            <p:cNvSpPr txBox="1"/>
            <p:nvPr/>
          </p:nvSpPr>
          <p:spPr>
            <a:xfrm>
              <a:off x="1879675" y="1560912"/>
              <a:ext cx="300361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3B3838"/>
                  </a:solidFill>
                  <a:latin typeface="Work Sans"/>
                  <a:ea typeface="Work Sans"/>
                  <a:cs typeface="Work Sans"/>
                  <a:sym typeface="Work Sans"/>
                </a:rPr>
                <a:t>Traction</a:t>
              </a:r>
              <a:endParaRPr dirty="0"/>
            </a:p>
          </p:txBody>
        </p:sp>
        <p:sp>
          <p:nvSpPr>
            <p:cNvPr id="308" name="Google Shape;308;p5"/>
            <p:cNvSpPr txBox="1"/>
            <p:nvPr/>
          </p:nvSpPr>
          <p:spPr>
            <a:xfrm>
              <a:off x="1908250" y="1295023"/>
              <a:ext cx="288287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FF5502"/>
                  </a:solidFill>
                  <a:latin typeface="Work Sans Medium"/>
                  <a:ea typeface="Work Sans Medium"/>
                  <a:cs typeface="Work Sans Medium"/>
                  <a:sym typeface="Work Sans Medium"/>
                </a:rPr>
                <a:t>// TRACTION</a:t>
              </a:r>
              <a:endParaRPr dirty="0"/>
            </a:p>
          </p:txBody>
        </p:sp>
      </p:grpSp>
      <p:grpSp>
        <p:nvGrpSpPr>
          <p:cNvPr id="312" name="Google Shape;312;p5"/>
          <p:cNvGrpSpPr/>
          <p:nvPr/>
        </p:nvGrpSpPr>
        <p:grpSpPr>
          <a:xfrm>
            <a:off x="6496478" y="5080755"/>
            <a:ext cx="4500875" cy="887633"/>
            <a:chOff x="8036745" y="2829111"/>
            <a:chExt cx="3350520" cy="887633"/>
          </a:xfrm>
        </p:grpSpPr>
        <p:sp>
          <p:nvSpPr>
            <p:cNvPr id="313" name="Google Shape;313;p5"/>
            <p:cNvSpPr txBox="1"/>
            <p:nvPr/>
          </p:nvSpPr>
          <p:spPr>
            <a:xfrm>
              <a:off x="8036745" y="2829111"/>
              <a:ext cx="291370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lt1"/>
                  </a:solidFill>
                  <a:latin typeface="Work Sans SemiBold" pitchFamily="2" charset="0"/>
                  <a:ea typeface="Work Sans SemiBold"/>
                  <a:cs typeface="Work Sans SemiBold"/>
                  <a:sym typeface="Work Sans SemiBold"/>
                </a:rPr>
                <a:t>Recognition</a:t>
              </a:r>
              <a:endParaRPr dirty="0">
                <a:solidFill>
                  <a:schemeClr val="bg1"/>
                </a:solidFill>
                <a:latin typeface="Work Sans SemiBold" pitchFamily="2" charset="0"/>
                <a:ea typeface="Inter Light" panose="020B0502030000000004" pitchFamily="34" charset="0"/>
                <a:cs typeface="Krub" panose="00000500000000000000" pitchFamily="2" charset="-34"/>
              </a:endParaRPr>
            </a:p>
          </p:txBody>
        </p:sp>
        <p:sp>
          <p:nvSpPr>
            <p:cNvPr id="314" name="Google Shape;314;p5"/>
            <p:cNvSpPr txBox="1"/>
            <p:nvPr/>
          </p:nvSpPr>
          <p:spPr>
            <a:xfrm>
              <a:off x="8036745" y="3196602"/>
              <a:ext cx="3350520" cy="520142"/>
            </a:xfrm>
            <a:prstGeom prst="rect">
              <a:avLst/>
            </a:prstGeom>
            <a:noFill/>
            <a:ln>
              <a:noFill/>
            </a:ln>
          </p:spPr>
          <p:txBody>
            <a:bodyPr spcFirstLastPara="1" wrap="square" lIns="91425" tIns="0" rIns="91425" bIns="0" anchor="t" anchorCtr="0">
              <a:spAutoFit/>
            </a:bodyPr>
            <a:lstStyle/>
            <a:p>
              <a:pPr marL="0" marR="0" lvl="0" indent="0" algn="l" rtl="0">
                <a:lnSpc>
                  <a:spcPct val="130000"/>
                </a:lnSpc>
                <a:spcBef>
                  <a:spcPts val="0"/>
                </a:spcBef>
                <a:spcAft>
                  <a:spcPts val="0"/>
                </a:spcAft>
                <a:buNone/>
              </a:pPr>
              <a:r>
                <a:rPr lang="en-US" sz="1200" dirty="0">
                  <a:solidFill>
                    <a:schemeClr val="lt1"/>
                  </a:solidFill>
                  <a:latin typeface="Inter Light"/>
                  <a:ea typeface="Inter Light"/>
                  <a:cs typeface="Inter Light"/>
                  <a:sym typeface="Inter Light"/>
                </a:rPr>
                <a:t>Top 50 Nordic-Baltic promising Impact Startups 2021</a:t>
              </a:r>
            </a:p>
            <a:p>
              <a:pPr marL="0" marR="0" lvl="0" indent="0" algn="l" rtl="0">
                <a:lnSpc>
                  <a:spcPct val="130000"/>
                </a:lnSpc>
                <a:spcBef>
                  <a:spcPts val="0"/>
                </a:spcBef>
                <a:spcAft>
                  <a:spcPts val="0"/>
                </a:spcAft>
                <a:buNone/>
              </a:pPr>
              <a:endParaRPr dirty="0"/>
            </a:p>
          </p:txBody>
        </p:sp>
      </p:grpSp>
      <p:grpSp>
        <p:nvGrpSpPr>
          <p:cNvPr id="315" name="Google Shape;315;p5"/>
          <p:cNvGrpSpPr/>
          <p:nvPr/>
        </p:nvGrpSpPr>
        <p:grpSpPr>
          <a:xfrm>
            <a:off x="6473216" y="1171849"/>
            <a:ext cx="4500875" cy="1835084"/>
            <a:chOff x="8036745" y="559864"/>
            <a:chExt cx="7512715" cy="1835084"/>
          </a:xfrm>
        </p:grpSpPr>
        <p:sp>
          <p:nvSpPr>
            <p:cNvPr id="316" name="Google Shape;316;p5"/>
            <p:cNvSpPr txBox="1"/>
            <p:nvPr/>
          </p:nvSpPr>
          <p:spPr>
            <a:xfrm>
              <a:off x="8036745" y="559864"/>
              <a:ext cx="242965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lt1"/>
                  </a:solidFill>
                  <a:latin typeface="Work Sans SemiBold"/>
                  <a:sym typeface="Work Sans SemiBold"/>
                </a:rPr>
                <a:t>Pilot Launch</a:t>
              </a:r>
              <a:endParaRPr dirty="0"/>
            </a:p>
          </p:txBody>
        </p:sp>
        <p:sp>
          <p:nvSpPr>
            <p:cNvPr id="317" name="Google Shape;317;p5"/>
            <p:cNvSpPr txBox="1"/>
            <p:nvPr/>
          </p:nvSpPr>
          <p:spPr>
            <a:xfrm>
              <a:off x="8036745" y="954554"/>
              <a:ext cx="7512715" cy="1440394"/>
            </a:xfrm>
            <a:prstGeom prst="rect">
              <a:avLst/>
            </a:prstGeom>
            <a:noFill/>
            <a:ln>
              <a:noFill/>
            </a:ln>
          </p:spPr>
          <p:txBody>
            <a:bodyPr spcFirstLastPara="1" wrap="square" lIns="91425" tIns="0" rIns="91425" bIns="0" anchor="t" anchorCtr="0">
              <a:spAutoFit/>
            </a:bodyPr>
            <a:lstStyle/>
            <a:p>
              <a:pPr marL="0" marR="0" lvl="0" indent="0" algn="l" rtl="0">
                <a:lnSpc>
                  <a:spcPct val="130000"/>
                </a:lnSpc>
                <a:spcBef>
                  <a:spcPts val="0"/>
                </a:spcBef>
                <a:spcAft>
                  <a:spcPts val="0"/>
                </a:spcAft>
                <a:buNone/>
              </a:pPr>
              <a:r>
                <a:rPr lang="en-US" sz="1200" dirty="0">
                  <a:solidFill>
                    <a:schemeClr val="lt1"/>
                  </a:solidFill>
                  <a:latin typeface="Inter Light"/>
                  <a:ea typeface="Inter Light"/>
                  <a:cs typeface="Inter Light"/>
                  <a:sym typeface="Inter Light"/>
                </a:rPr>
                <a:t>Launched our adtech platform and have partnered with Carte.by, the largest marketplace for restaurants and food delivery services in Belarus, with 36 cities countrywide, 8000+ orders daily. Not only has BANTgo partnered with Carte.by, we also have agreements with several other restaurants.</a:t>
              </a:r>
            </a:p>
          </p:txBody>
        </p:sp>
      </p:grpSp>
      <p:grpSp>
        <p:nvGrpSpPr>
          <p:cNvPr id="318" name="Google Shape;318;p5"/>
          <p:cNvGrpSpPr/>
          <p:nvPr/>
        </p:nvGrpSpPr>
        <p:grpSpPr>
          <a:xfrm>
            <a:off x="5880566" y="1239081"/>
            <a:ext cx="540000" cy="540000"/>
            <a:chOff x="7680394" y="933087"/>
            <a:chExt cx="694725" cy="676844"/>
          </a:xfrm>
        </p:grpSpPr>
        <p:sp>
          <p:nvSpPr>
            <p:cNvPr id="319" name="Google Shape;319;p5"/>
            <p:cNvSpPr/>
            <p:nvPr/>
          </p:nvSpPr>
          <p:spPr>
            <a:xfrm>
              <a:off x="7680394" y="933087"/>
              <a:ext cx="676844" cy="676844"/>
            </a:xfrm>
            <a:prstGeom prst="ellipse">
              <a:avLst/>
            </a:prstGeom>
            <a:solidFill>
              <a:schemeClr val="lt1"/>
            </a:solidFill>
            <a:ln>
              <a:noFill/>
            </a:ln>
            <a:effectLst>
              <a:outerShdw blurRad="381000" dist="254000" dir="5400000" sx="75000" sy="75000" algn="ctr" rotWithShape="0">
                <a:srgbClr val="000000">
                  <a:alpha val="24705"/>
                </a:srgb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1600" dirty="0">
                  <a:solidFill>
                    <a:srgbClr val="525252"/>
                  </a:solidFill>
                  <a:latin typeface="Work Sans SemiBold"/>
                  <a:ea typeface="Work Sans SemiBold"/>
                  <a:cs typeface="Work Sans SemiBold"/>
                  <a:sym typeface="Work Sans SemiBold"/>
                </a:rPr>
                <a:t>01</a:t>
              </a:r>
              <a:endParaRPr dirty="0"/>
            </a:p>
          </p:txBody>
        </p:sp>
        <p:grpSp>
          <p:nvGrpSpPr>
            <p:cNvPr id="320" name="Google Shape;320;p5"/>
            <p:cNvGrpSpPr/>
            <p:nvPr/>
          </p:nvGrpSpPr>
          <p:grpSpPr>
            <a:xfrm>
              <a:off x="8149636" y="952915"/>
              <a:ext cx="225482" cy="225482"/>
              <a:chOff x="1677558" y="3565720"/>
              <a:chExt cx="281790" cy="281790"/>
            </a:xfrm>
          </p:grpSpPr>
          <p:sp>
            <p:nvSpPr>
              <p:cNvPr id="321" name="Google Shape;321;p5"/>
              <p:cNvSpPr/>
              <p:nvPr/>
            </p:nvSpPr>
            <p:spPr>
              <a:xfrm>
                <a:off x="1677558" y="3565720"/>
                <a:ext cx="281790" cy="281790"/>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22" name="Google Shape;322;p5"/>
              <p:cNvSpPr/>
              <p:nvPr/>
            </p:nvSpPr>
            <p:spPr>
              <a:xfrm rot="5400000">
                <a:off x="1794558" y="3677098"/>
                <a:ext cx="68479" cy="5903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grpSp>
      <p:grpSp>
        <p:nvGrpSpPr>
          <p:cNvPr id="323" name="Google Shape;323;p5"/>
          <p:cNvGrpSpPr/>
          <p:nvPr/>
        </p:nvGrpSpPr>
        <p:grpSpPr>
          <a:xfrm>
            <a:off x="6492902" y="3367126"/>
            <a:ext cx="4481190" cy="1087688"/>
            <a:chOff x="8036745" y="2829111"/>
            <a:chExt cx="3960000" cy="1087688"/>
          </a:xfrm>
        </p:grpSpPr>
        <p:sp>
          <p:nvSpPr>
            <p:cNvPr id="324" name="Google Shape;324;p5"/>
            <p:cNvSpPr txBox="1"/>
            <p:nvPr/>
          </p:nvSpPr>
          <p:spPr>
            <a:xfrm>
              <a:off x="8036745" y="2829111"/>
              <a:ext cx="39600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lt1"/>
                  </a:solidFill>
                  <a:latin typeface="Work Sans SemiBold"/>
                  <a:ea typeface="Work Sans SemiBold"/>
                  <a:cs typeface="Work Sans SemiBold"/>
                  <a:sym typeface="Work Sans SemiBold"/>
                </a:rPr>
                <a:t>Accelerators and Competition</a:t>
              </a:r>
              <a:endParaRPr dirty="0"/>
            </a:p>
          </p:txBody>
        </p:sp>
        <p:sp>
          <p:nvSpPr>
            <p:cNvPr id="325" name="Google Shape;325;p5"/>
            <p:cNvSpPr txBox="1"/>
            <p:nvPr/>
          </p:nvSpPr>
          <p:spPr>
            <a:xfrm>
              <a:off x="8036745" y="3196602"/>
              <a:ext cx="3960000" cy="720197"/>
            </a:xfrm>
            <a:prstGeom prst="rect">
              <a:avLst/>
            </a:prstGeom>
            <a:noFill/>
            <a:ln>
              <a:noFill/>
            </a:ln>
          </p:spPr>
          <p:txBody>
            <a:bodyPr spcFirstLastPara="1" wrap="square" lIns="91425" tIns="0" rIns="91425" bIns="0" anchor="t" anchorCtr="0">
              <a:spAutoFit/>
            </a:bodyPr>
            <a:lstStyle/>
            <a:p>
              <a:pPr marL="0" marR="0" lvl="0" indent="0" algn="l" rtl="0">
                <a:lnSpc>
                  <a:spcPct val="130000"/>
                </a:lnSpc>
                <a:spcBef>
                  <a:spcPts val="0"/>
                </a:spcBef>
                <a:spcAft>
                  <a:spcPts val="0"/>
                </a:spcAft>
                <a:buNone/>
              </a:pPr>
              <a:r>
                <a:rPr lang="en-US" sz="1200" dirty="0">
                  <a:solidFill>
                    <a:schemeClr val="lt1"/>
                  </a:solidFill>
                  <a:latin typeface="Inter Light"/>
                  <a:ea typeface="Inter Light"/>
                  <a:cs typeface="Inter Light"/>
                  <a:sym typeface="Inter Light"/>
                </a:rPr>
                <a:t>Newchip Pre-seed Accelerator, TechMinsk Bootcamp feat. FiBAN, Digital SDG Accelerator EAEU feat EDF/EIFER, Civic-Tech Hackathon feat USAID</a:t>
              </a:r>
              <a:endParaRPr dirty="0"/>
            </a:p>
          </p:txBody>
        </p:sp>
      </p:grpSp>
      <p:grpSp>
        <p:nvGrpSpPr>
          <p:cNvPr id="326" name="Google Shape;326;p5"/>
          <p:cNvGrpSpPr/>
          <p:nvPr/>
        </p:nvGrpSpPr>
        <p:grpSpPr>
          <a:xfrm>
            <a:off x="5877194" y="3461926"/>
            <a:ext cx="540000" cy="540000"/>
            <a:chOff x="7680394" y="933087"/>
            <a:chExt cx="694725" cy="676844"/>
          </a:xfrm>
        </p:grpSpPr>
        <p:sp>
          <p:nvSpPr>
            <p:cNvPr id="327" name="Google Shape;327;p5"/>
            <p:cNvSpPr/>
            <p:nvPr/>
          </p:nvSpPr>
          <p:spPr>
            <a:xfrm>
              <a:off x="7680394" y="933087"/>
              <a:ext cx="676844" cy="676844"/>
            </a:xfrm>
            <a:prstGeom prst="ellipse">
              <a:avLst/>
            </a:prstGeom>
            <a:solidFill>
              <a:schemeClr val="lt1"/>
            </a:solidFill>
            <a:ln>
              <a:noFill/>
            </a:ln>
            <a:effectLst>
              <a:outerShdw blurRad="381000" dist="254000" dir="5400000" sx="75000" sy="75000" algn="ctr" rotWithShape="0">
                <a:srgbClr val="000000">
                  <a:alpha val="24705"/>
                </a:srgb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1600" dirty="0">
                  <a:solidFill>
                    <a:srgbClr val="525252"/>
                  </a:solidFill>
                  <a:latin typeface="Work Sans SemiBold"/>
                  <a:ea typeface="Work Sans SemiBold"/>
                  <a:cs typeface="Work Sans SemiBold"/>
                  <a:sym typeface="Work Sans SemiBold"/>
                </a:rPr>
                <a:t>02</a:t>
              </a:r>
              <a:endParaRPr dirty="0"/>
            </a:p>
          </p:txBody>
        </p:sp>
        <p:grpSp>
          <p:nvGrpSpPr>
            <p:cNvPr id="328" name="Google Shape;328;p5"/>
            <p:cNvGrpSpPr/>
            <p:nvPr/>
          </p:nvGrpSpPr>
          <p:grpSpPr>
            <a:xfrm>
              <a:off x="8149636" y="952915"/>
              <a:ext cx="225482" cy="225482"/>
              <a:chOff x="1677558" y="3565720"/>
              <a:chExt cx="281790" cy="281790"/>
            </a:xfrm>
          </p:grpSpPr>
          <p:sp>
            <p:nvSpPr>
              <p:cNvPr id="329" name="Google Shape;329;p5"/>
              <p:cNvSpPr/>
              <p:nvPr/>
            </p:nvSpPr>
            <p:spPr>
              <a:xfrm>
                <a:off x="1677558" y="3565720"/>
                <a:ext cx="281790" cy="281790"/>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30" name="Google Shape;330;p5"/>
              <p:cNvSpPr/>
              <p:nvPr/>
            </p:nvSpPr>
            <p:spPr>
              <a:xfrm rot="5400000">
                <a:off x="1794558" y="3677098"/>
                <a:ext cx="68479" cy="5903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grpSp>
      <p:grpSp>
        <p:nvGrpSpPr>
          <p:cNvPr id="331" name="Google Shape;331;p5"/>
          <p:cNvGrpSpPr/>
          <p:nvPr/>
        </p:nvGrpSpPr>
        <p:grpSpPr>
          <a:xfrm>
            <a:off x="5880566" y="5136671"/>
            <a:ext cx="540000" cy="540000"/>
            <a:chOff x="7680394" y="933087"/>
            <a:chExt cx="694725" cy="676844"/>
          </a:xfrm>
        </p:grpSpPr>
        <p:sp>
          <p:nvSpPr>
            <p:cNvPr id="332" name="Google Shape;332;p5"/>
            <p:cNvSpPr/>
            <p:nvPr/>
          </p:nvSpPr>
          <p:spPr>
            <a:xfrm>
              <a:off x="7680394" y="933087"/>
              <a:ext cx="676844" cy="676844"/>
            </a:xfrm>
            <a:prstGeom prst="ellipse">
              <a:avLst/>
            </a:prstGeom>
            <a:solidFill>
              <a:schemeClr val="lt1"/>
            </a:solidFill>
            <a:ln>
              <a:noFill/>
            </a:ln>
            <a:effectLst>
              <a:outerShdw blurRad="381000" dist="25400" dir="5400000" sx="75000" sy="75000" algn="ctr" rotWithShape="0">
                <a:srgbClr val="000000">
                  <a:alpha val="24705"/>
                </a:srgb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1600" dirty="0">
                  <a:solidFill>
                    <a:srgbClr val="525252"/>
                  </a:solidFill>
                  <a:latin typeface="Work Sans SemiBold"/>
                  <a:ea typeface="Work Sans SemiBold"/>
                  <a:cs typeface="Work Sans SemiBold"/>
                  <a:sym typeface="Work Sans SemiBold"/>
                </a:rPr>
                <a:t>03</a:t>
              </a:r>
              <a:endParaRPr dirty="0"/>
            </a:p>
          </p:txBody>
        </p:sp>
        <p:grpSp>
          <p:nvGrpSpPr>
            <p:cNvPr id="333" name="Google Shape;333;p5"/>
            <p:cNvGrpSpPr/>
            <p:nvPr/>
          </p:nvGrpSpPr>
          <p:grpSpPr>
            <a:xfrm>
              <a:off x="8149636" y="952915"/>
              <a:ext cx="225482" cy="225482"/>
              <a:chOff x="1677558" y="3565720"/>
              <a:chExt cx="281790" cy="281790"/>
            </a:xfrm>
          </p:grpSpPr>
          <p:sp>
            <p:nvSpPr>
              <p:cNvPr id="334" name="Google Shape;334;p5"/>
              <p:cNvSpPr/>
              <p:nvPr/>
            </p:nvSpPr>
            <p:spPr>
              <a:xfrm>
                <a:off x="1677558" y="3565720"/>
                <a:ext cx="281790" cy="281790"/>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
            <p:nvSpPr>
              <p:cNvPr id="335" name="Google Shape;335;p5"/>
              <p:cNvSpPr/>
              <p:nvPr/>
            </p:nvSpPr>
            <p:spPr>
              <a:xfrm rot="5400000">
                <a:off x="1794558" y="3677098"/>
                <a:ext cx="68479" cy="5903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grpSp>
      </p:grpSp>
      <p:sp>
        <p:nvSpPr>
          <p:cNvPr id="51" name="Google Shape;547;p13">
            <a:extLst>
              <a:ext uri="{FF2B5EF4-FFF2-40B4-BE49-F238E27FC236}">
                <a16:creationId xmlns:a16="http://schemas.microsoft.com/office/drawing/2014/main" id="{C93B225A-45D2-42B9-929D-BB23CA954F7D}"/>
              </a:ext>
            </a:extLst>
          </p:cNvPr>
          <p:cNvSpPr txBox="1"/>
          <p:nvPr/>
        </p:nvSpPr>
        <p:spPr>
          <a:xfrm>
            <a:off x="679899" y="3862746"/>
            <a:ext cx="217035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dirty="0">
                <a:solidFill>
                  <a:srgbClr val="3B3838"/>
                </a:solidFill>
                <a:latin typeface="Work Sans SemiBold"/>
                <a:ea typeface="Work Sans SemiBold"/>
                <a:cs typeface="Work Sans SemiBold"/>
                <a:sym typeface="Work Sans SemiBold"/>
              </a:rPr>
              <a:t>BANTgo partners</a:t>
            </a:r>
            <a:endParaRPr sz="1800" dirty="0">
              <a:solidFill>
                <a:schemeClr val="dk1"/>
              </a:solidFill>
              <a:latin typeface="Poppins"/>
              <a:ea typeface="Poppins"/>
              <a:cs typeface="Poppins"/>
              <a:sym typeface="Poppins"/>
            </a:endParaRPr>
          </a:p>
        </p:txBody>
      </p:sp>
      <p:pic>
        <p:nvPicPr>
          <p:cNvPr id="52" name="Google Shape;548;p13" descr="A picture containing graphical user interface&#10;&#10;Description automatically generated">
            <a:extLst>
              <a:ext uri="{FF2B5EF4-FFF2-40B4-BE49-F238E27FC236}">
                <a16:creationId xmlns:a16="http://schemas.microsoft.com/office/drawing/2014/main" id="{46FD6601-9420-4C62-AD11-583848383BC4}"/>
              </a:ext>
            </a:extLst>
          </p:cNvPr>
          <p:cNvPicPr preferRelativeResize="0">
            <a:picLocks noChangeAspect="1"/>
          </p:cNvPicPr>
          <p:nvPr/>
        </p:nvPicPr>
        <p:blipFill rotWithShape="1">
          <a:blip r:embed="rId3">
            <a:alphaModFix/>
          </a:blip>
          <a:srcRect l="46652" t="6123" r="2439" b="17810"/>
          <a:stretch/>
        </p:blipFill>
        <p:spPr>
          <a:xfrm>
            <a:off x="947908" y="5002107"/>
            <a:ext cx="3995464" cy="814360"/>
          </a:xfrm>
          <a:prstGeom prst="rect">
            <a:avLst/>
          </a:prstGeom>
          <a:noFill/>
          <a:ln>
            <a:noFill/>
          </a:ln>
        </p:spPr>
      </p:pic>
      <p:pic>
        <p:nvPicPr>
          <p:cNvPr id="53" name="Google Shape;548;p13" descr="A picture containing graphical user interface&#10;&#10;Description automatically generated">
            <a:extLst>
              <a:ext uri="{FF2B5EF4-FFF2-40B4-BE49-F238E27FC236}">
                <a16:creationId xmlns:a16="http://schemas.microsoft.com/office/drawing/2014/main" id="{DD7106E4-BAB7-40E8-9D36-CDA4F41A5A29}"/>
              </a:ext>
            </a:extLst>
          </p:cNvPr>
          <p:cNvPicPr preferRelativeResize="0">
            <a:picLocks noChangeAspect="1"/>
          </p:cNvPicPr>
          <p:nvPr/>
        </p:nvPicPr>
        <p:blipFill rotWithShape="1">
          <a:blip r:embed="rId3">
            <a:alphaModFix/>
          </a:blip>
          <a:srcRect t="18115" r="52998" b="19611"/>
          <a:stretch/>
        </p:blipFill>
        <p:spPr>
          <a:xfrm>
            <a:off x="1201648" y="4338094"/>
            <a:ext cx="3688858" cy="666693"/>
          </a:xfrm>
          <a:prstGeom prst="rect">
            <a:avLst/>
          </a:prstGeom>
          <a:noFill/>
          <a:ln>
            <a:noFill/>
          </a:ln>
        </p:spPr>
      </p:pic>
      <p:sp>
        <p:nvSpPr>
          <p:cNvPr id="48" name="Google Shape;302;p5">
            <a:extLst>
              <a:ext uri="{FF2B5EF4-FFF2-40B4-BE49-F238E27FC236}">
                <a16:creationId xmlns:a16="http://schemas.microsoft.com/office/drawing/2014/main" id="{9A376480-0CFD-433D-9132-3550B060581B}"/>
              </a:ext>
            </a:extLst>
          </p:cNvPr>
          <p:cNvSpPr/>
          <p:nvPr/>
        </p:nvSpPr>
        <p:spPr>
          <a:xfrm rot="10800000">
            <a:off x="4319917" y="1477390"/>
            <a:ext cx="720000" cy="72000"/>
          </a:xfrm>
          <a:prstGeom prst="parallelogram">
            <a:avLst>
              <a:gd name="adj" fmla="val 55769"/>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a:ea typeface="Poppins"/>
              <a:cs typeface="Poppins"/>
              <a:sym typeface="Poppi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animEffect transition="in" filter="fade">
                                      <p:cBhvr>
                                        <p:cTn id="7" dur="500"/>
                                        <p:tgtEl>
                                          <p:spTgt spid="315"/>
                                        </p:tgtEl>
                                      </p:cBhvr>
                                    </p:animEffect>
                                  </p:childTnLst>
                                </p:cTn>
                              </p:par>
                              <p:par>
                                <p:cTn id="8" presetID="10" presetClass="entr" presetSubtype="0" fill="hold" nodeType="withEffect">
                                  <p:stCondLst>
                                    <p:cond delay="0"/>
                                  </p:stCondLst>
                                  <p:childTnLst>
                                    <p:set>
                                      <p:cBhvr>
                                        <p:cTn id="9" dur="1" fill="hold">
                                          <p:stCondLst>
                                            <p:cond delay="0"/>
                                          </p:stCondLst>
                                        </p:cTn>
                                        <p:tgtEl>
                                          <p:spTgt spid="318"/>
                                        </p:tgtEl>
                                        <p:attrNameLst>
                                          <p:attrName>style.visibility</p:attrName>
                                        </p:attrNameLst>
                                      </p:cBhvr>
                                      <p:to>
                                        <p:strVal val="visible"/>
                                      </p:to>
                                    </p:set>
                                    <p:animEffect transition="in" filter="fade">
                                      <p:cBhvr>
                                        <p:cTn id="10" dur="500"/>
                                        <p:tgtEl>
                                          <p:spTgt spid="3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3"/>
                                        </p:tgtEl>
                                        <p:attrNameLst>
                                          <p:attrName>style.visibility</p:attrName>
                                        </p:attrNameLst>
                                      </p:cBhvr>
                                      <p:to>
                                        <p:strVal val="visible"/>
                                      </p:to>
                                    </p:set>
                                    <p:animEffect transition="in" filter="fade">
                                      <p:cBhvr>
                                        <p:cTn id="15" dur="500"/>
                                        <p:tgtEl>
                                          <p:spTgt spid="323"/>
                                        </p:tgtEl>
                                      </p:cBhvr>
                                    </p:animEffect>
                                  </p:childTnLst>
                                </p:cTn>
                              </p:par>
                              <p:par>
                                <p:cTn id="16" presetID="10" presetClass="entr" presetSubtype="0" fill="hold" nodeType="withEffect">
                                  <p:stCondLst>
                                    <p:cond delay="0"/>
                                  </p:stCondLst>
                                  <p:childTnLst>
                                    <p:set>
                                      <p:cBhvr>
                                        <p:cTn id="17" dur="1" fill="hold">
                                          <p:stCondLst>
                                            <p:cond delay="0"/>
                                          </p:stCondLst>
                                        </p:cTn>
                                        <p:tgtEl>
                                          <p:spTgt spid="326"/>
                                        </p:tgtEl>
                                        <p:attrNameLst>
                                          <p:attrName>style.visibility</p:attrName>
                                        </p:attrNameLst>
                                      </p:cBhvr>
                                      <p:to>
                                        <p:strVal val="visible"/>
                                      </p:to>
                                    </p:set>
                                    <p:animEffect transition="in" filter="fade">
                                      <p:cBhvr>
                                        <p:cTn id="18" dur="500"/>
                                        <p:tgtEl>
                                          <p:spTgt spid="3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2"/>
                                        </p:tgtEl>
                                        <p:attrNameLst>
                                          <p:attrName>style.visibility</p:attrName>
                                        </p:attrNameLst>
                                      </p:cBhvr>
                                      <p:to>
                                        <p:strVal val="visible"/>
                                      </p:to>
                                    </p:set>
                                    <p:animEffect transition="in" filter="fade">
                                      <p:cBhvr>
                                        <p:cTn id="23" dur="500"/>
                                        <p:tgtEl>
                                          <p:spTgt spid="312"/>
                                        </p:tgtEl>
                                      </p:cBhvr>
                                    </p:animEffect>
                                  </p:childTnLst>
                                </p:cTn>
                              </p:par>
                              <p:par>
                                <p:cTn id="24" presetID="10" presetClass="entr" presetSubtype="0" fill="hold" nodeType="withEffect">
                                  <p:stCondLst>
                                    <p:cond delay="0"/>
                                  </p:stCondLst>
                                  <p:childTnLst>
                                    <p:set>
                                      <p:cBhvr>
                                        <p:cTn id="25" dur="1" fill="hold">
                                          <p:stCondLst>
                                            <p:cond delay="0"/>
                                          </p:stCondLst>
                                        </p:cTn>
                                        <p:tgtEl>
                                          <p:spTgt spid="331"/>
                                        </p:tgtEl>
                                        <p:attrNameLst>
                                          <p:attrName>style.visibility</p:attrName>
                                        </p:attrNameLst>
                                      </p:cBhvr>
                                      <p:to>
                                        <p:strVal val="visible"/>
                                      </p:to>
                                    </p:set>
                                    <p:animEffect transition="in" filter="fade">
                                      <p:cBhvr>
                                        <p:cTn id="26" dur="5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2D2D2F"/>
      </a:dk1>
      <a:lt1>
        <a:sysClr val="window" lastClr="FFFFFF"/>
      </a:lt1>
      <a:dk2>
        <a:srgbClr val="2D2D2F"/>
      </a:dk2>
      <a:lt2>
        <a:srgbClr val="EAEFE8"/>
      </a:lt2>
      <a:accent1>
        <a:srgbClr val="0F7E3A"/>
      </a:accent1>
      <a:accent2>
        <a:srgbClr val="00B050"/>
      </a:accent2>
      <a:accent3>
        <a:srgbClr val="EAEFE8"/>
      </a:accent3>
      <a:accent4>
        <a:srgbClr val="F5F5F5"/>
      </a:accent4>
      <a:accent5>
        <a:srgbClr val="FFFFFF"/>
      </a:accent5>
      <a:accent6>
        <a:srgbClr val="FF5502"/>
      </a:accent6>
      <a:hlink>
        <a:srgbClr val="3B3838"/>
      </a:hlink>
      <a:folHlink>
        <a:srgbClr val="3B383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3927</TotalTime>
  <Words>3383</Words>
  <Application>Microsoft Office PowerPoint</Application>
  <PresentationFormat>Widescreen</PresentationFormat>
  <Paragraphs>558</Paragraphs>
  <Slides>33</Slides>
  <Notes>33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33</vt:i4>
      </vt:variant>
    </vt:vector>
  </HeadingPairs>
  <TitlesOfParts>
    <vt:vector size="48" baseType="lpstr">
      <vt:lpstr>var(--font-headers)</vt:lpstr>
      <vt:lpstr>-apple-system</vt:lpstr>
      <vt:lpstr>Work Sans SemiBold</vt:lpstr>
      <vt:lpstr>Inter</vt:lpstr>
      <vt:lpstr>lato</vt:lpstr>
      <vt:lpstr>Work Sans</vt:lpstr>
      <vt:lpstr>Work Sans ExtraBold</vt:lpstr>
      <vt:lpstr>Work Sans Medium</vt:lpstr>
      <vt:lpstr>Proxima Nova</vt:lpstr>
      <vt:lpstr>Calibri</vt:lpstr>
      <vt:lpstr>Inter Light</vt:lpstr>
      <vt:lpstr>Encode Sans</vt:lpstr>
      <vt:lpstr>Poppins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L. Patterson</dc:creator>
  <cp:lastModifiedBy>Joseph Patterson</cp:lastModifiedBy>
  <cp:revision>133</cp:revision>
  <dcterms:created xsi:type="dcterms:W3CDTF">2021-02-25T05:10:24Z</dcterms:created>
  <dcterms:modified xsi:type="dcterms:W3CDTF">2022-01-05T06:07:05Z</dcterms:modified>
</cp:coreProperties>
</file>